
<file path=[Content_Types].xml><?xml version="1.0" encoding="utf-8"?>
<Types xmlns="http://schemas.openxmlformats.org/package/2006/content-types">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5.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7.xml"/>
  <Override ContentType="application/vnd.openxmlformats-officedocument.presentationml.slideLayout+xml" PartName="/ppt/slideLayouts/slideLayout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8.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63" r:id="rId5"/>
    <p:sldMasterId id="2147483664" r:id="rId6"/>
    <p:sldMasterId id="2147483665" r:id="rId7"/>
  </p:sldMasterIdLst>
  <p:notesMasterIdLst>
    <p:notesMasterId r:id="rId8"/>
  </p:notesMasterIdLst>
  <p:sldIdLst>
    <p:sldId id="256" r:id="rId9"/>
    <p:sldId id="257" r:id="rId10"/>
    <p:sldId id="258" r:id="rId11"/>
    <p:sldId id="259" r:id="rId12"/>
    <p:sldId id="260" r:id="rId13"/>
    <p:sldId id="261" r:id="rId14"/>
    <p:sldId id="262" r:id="rId15"/>
    <p:sldId id="263" r:id="rId16"/>
    <p:sldId id="264" r:id="rId17"/>
    <p:sldId id="265" r:id="rId18"/>
    <p:sldId id="266" r:id="rId19"/>
    <p:sldId id="267" r:id="rId20"/>
    <p:sldId id="268" r:id="rId21"/>
    <p:sldId id="269" r:id="rId22"/>
    <p:sldId id="270" r:id="rId23"/>
    <p:sldId id="271" r:id="rId24"/>
    <p:sldId id="272" r:id="rId25"/>
    <p:sldId id="273" r:id="rId26"/>
    <p:sldId id="274" r:id="rId27"/>
    <p:sldId id="275" r:id="rId28"/>
    <p:sldId id="276" r:id="rId29"/>
    <p:sldId id="277" r:id="rId30"/>
    <p:sldId id="278" r:id="rId31"/>
    <p:sldId id="279" r:id="rId32"/>
    <p:sldId id="280" r:id="rId33"/>
    <p:sldId id="281" r:id="rId34"/>
    <p:sldId id="282" r:id="rId35"/>
    <p:sldId id="283" r:id="rId36"/>
    <p:sldId id="284" r:id="rId37"/>
    <p:sldId id="285" r:id="rId38"/>
    <p:sldId id="286" r:id="rId39"/>
    <p:sldId id="287" r:id="rId40"/>
    <p:sldId id="288" r:id="rId41"/>
    <p:sldId id="289" r:id="rId42"/>
    <p:sldId id="290" r:id="rId43"/>
    <p:sldId id="291" r:id="rId44"/>
    <p:sldId id="292" r:id="rId45"/>
    <p:sldId id="293" r:id="rId46"/>
    <p:sldId id="294" r:id="rId47"/>
    <p:sldId id="295" r:id="rId48"/>
    <p:sldId id="296" r:id="rId49"/>
  </p:sldIdLst>
  <p:sldSz cy="5143500" cx="9144000"/>
  <p:notesSz cx="6858000" cy="9144000"/>
  <p:embeddedFontLst>
    <p:embeddedFont>
      <p:font typeface="Raleway"/>
      <p:regular r:id="rId50"/>
      <p:bold r:id="rId51"/>
      <p:italic r:id="rId52"/>
      <p:boldItalic r:id="rId53"/>
    </p:embeddedFont>
    <p:embeddedFont>
      <p:font typeface="Proxima Nova"/>
      <p:regular r:id="rId54"/>
      <p:bold r:id="rId55"/>
      <p:italic r:id="rId56"/>
      <p:boldItalic r:id="rId57"/>
    </p:embeddedFont>
    <p:embeddedFont>
      <p:font typeface="Nunito"/>
      <p:regular r:id="rId58"/>
      <p:bold r:id="rId59"/>
      <p:italic r:id="rId60"/>
      <p:boldItalic r:id="rId61"/>
    </p:embeddedFont>
    <p:embeddedFont>
      <p:font typeface="Alata"/>
      <p:regular r:id="rId62"/>
    </p:embeddedFont>
    <p:embeddedFont>
      <p:font typeface="Nunito ExtraBold"/>
      <p:bold r:id="rId63"/>
      <p:boldItalic r:id="rId64"/>
    </p:embeddedFont>
    <p:embeddedFont>
      <p:font typeface="Proxima Nova Semibold"/>
      <p:regular r:id="rId65"/>
      <p:bold r:id="rId66"/>
      <p:boldItalic r:id="rId67"/>
    </p:embeddedFont>
    <p:embeddedFont>
      <p:font typeface="Nunito Black"/>
      <p:bold r:id="rId68"/>
      <p:boldItalic r:id="rId69"/>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0589BA09-E1E1-4CA8-9B99-1614DA334773}">
  <a:tblStyle styleId="{0589BA09-E1E1-4CA8-9B99-1614DA334773}"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2.xml"/><Relationship Id="rId42" Type="http://schemas.openxmlformats.org/officeDocument/2006/relationships/slide" Target="slides/slide34.xml"/><Relationship Id="rId41" Type="http://schemas.openxmlformats.org/officeDocument/2006/relationships/slide" Target="slides/slide33.xml"/><Relationship Id="rId44" Type="http://schemas.openxmlformats.org/officeDocument/2006/relationships/slide" Target="slides/slide36.xml"/><Relationship Id="rId43" Type="http://schemas.openxmlformats.org/officeDocument/2006/relationships/slide" Target="slides/slide35.xml"/><Relationship Id="rId46" Type="http://schemas.openxmlformats.org/officeDocument/2006/relationships/slide" Target="slides/slide38.xml"/><Relationship Id="rId45" Type="http://schemas.openxmlformats.org/officeDocument/2006/relationships/slide" Target="slides/slide37.xml"/><Relationship Id="rId1" Type="http://schemas.openxmlformats.org/officeDocument/2006/relationships/theme" Target="theme/theme3.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1.xml"/><Relationship Id="rId48" Type="http://schemas.openxmlformats.org/officeDocument/2006/relationships/slide" Target="slides/slide40.xml"/><Relationship Id="rId47" Type="http://schemas.openxmlformats.org/officeDocument/2006/relationships/slide" Target="slides/slide39.xml"/><Relationship Id="rId49" Type="http://schemas.openxmlformats.org/officeDocument/2006/relationships/slide" Target="slides/slide41.xml"/><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slideMaster" Target="slideMasters/slideMaster3.xml"/><Relationship Id="rId8" Type="http://schemas.openxmlformats.org/officeDocument/2006/relationships/notesMaster" Target="notesMasters/notesMaster1.xml"/><Relationship Id="rId31" Type="http://schemas.openxmlformats.org/officeDocument/2006/relationships/slide" Target="slides/slide23.xml"/><Relationship Id="rId30" Type="http://schemas.openxmlformats.org/officeDocument/2006/relationships/slide" Target="slides/slide22.xml"/><Relationship Id="rId33" Type="http://schemas.openxmlformats.org/officeDocument/2006/relationships/slide" Target="slides/slide25.xml"/><Relationship Id="rId32" Type="http://schemas.openxmlformats.org/officeDocument/2006/relationships/slide" Target="slides/slide24.xml"/><Relationship Id="rId35" Type="http://schemas.openxmlformats.org/officeDocument/2006/relationships/slide" Target="slides/slide27.xml"/><Relationship Id="rId34" Type="http://schemas.openxmlformats.org/officeDocument/2006/relationships/slide" Target="slides/slide26.xml"/><Relationship Id="rId37" Type="http://schemas.openxmlformats.org/officeDocument/2006/relationships/slide" Target="slides/slide29.xml"/><Relationship Id="rId36" Type="http://schemas.openxmlformats.org/officeDocument/2006/relationships/slide" Target="slides/slide28.xml"/><Relationship Id="rId39" Type="http://schemas.openxmlformats.org/officeDocument/2006/relationships/slide" Target="slides/slide31.xml"/><Relationship Id="rId38" Type="http://schemas.openxmlformats.org/officeDocument/2006/relationships/slide" Target="slides/slide30.xml"/><Relationship Id="rId62" Type="http://schemas.openxmlformats.org/officeDocument/2006/relationships/font" Target="fonts/Alata-regular.fntdata"/><Relationship Id="rId61" Type="http://schemas.openxmlformats.org/officeDocument/2006/relationships/font" Target="fonts/Nunito-boldItalic.fntdata"/><Relationship Id="rId20" Type="http://schemas.openxmlformats.org/officeDocument/2006/relationships/slide" Target="slides/slide12.xml"/><Relationship Id="rId64" Type="http://schemas.openxmlformats.org/officeDocument/2006/relationships/font" Target="fonts/NunitoExtraBold-boldItalic.fntdata"/><Relationship Id="rId63" Type="http://schemas.openxmlformats.org/officeDocument/2006/relationships/font" Target="fonts/NunitoExtraBold-bold.fntdata"/><Relationship Id="rId22" Type="http://schemas.openxmlformats.org/officeDocument/2006/relationships/slide" Target="slides/slide14.xml"/><Relationship Id="rId66" Type="http://schemas.openxmlformats.org/officeDocument/2006/relationships/font" Target="fonts/ProximaNovaSemibold-bold.fntdata"/><Relationship Id="rId21" Type="http://schemas.openxmlformats.org/officeDocument/2006/relationships/slide" Target="slides/slide13.xml"/><Relationship Id="rId65" Type="http://schemas.openxmlformats.org/officeDocument/2006/relationships/font" Target="fonts/ProximaNovaSemibold-regular.fntdata"/><Relationship Id="rId24" Type="http://schemas.openxmlformats.org/officeDocument/2006/relationships/slide" Target="slides/slide16.xml"/><Relationship Id="rId68" Type="http://schemas.openxmlformats.org/officeDocument/2006/relationships/font" Target="fonts/NunitoBlack-bold.fntdata"/><Relationship Id="rId23" Type="http://schemas.openxmlformats.org/officeDocument/2006/relationships/slide" Target="slides/slide15.xml"/><Relationship Id="rId67" Type="http://schemas.openxmlformats.org/officeDocument/2006/relationships/font" Target="fonts/ProximaNovaSemibold-boldItalic.fntdata"/><Relationship Id="rId60" Type="http://schemas.openxmlformats.org/officeDocument/2006/relationships/font" Target="fonts/Nunito-italic.fntdata"/><Relationship Id="rId26" Type="http://schemas.openxmlformats.org/officeDocument/2006/relationships/slide" Target="slides/slide18.xml"/><Relationship Id="rId25" Type="http://schemas.openxmlformats.org/officeDocument/2006/relationships/slide" Target="slides/slide17.xml"/><Relationship Id="rId69" Type="http://schemas.openxmlformats.org/officeDocument/2006/relationships/font" Target="fonts/NunitoBlack-boldItalic.fntdata"/><Relationship Id="rId28" Type="http://schemas.openxmlformats.org/officeDocument/2006/relationships/slide" Target="slides/slide20.xml"/><Relationship Id="rId27" Type="http://schemas.openxmlformats.org/officeDocument/2006/relationships/slide" Target="slides/slide19.xml"/><Relationship Id="rId29" Type="http://schemas.openxmlformats.org/officeDocument/2006/relationships/slide" Target="slides/slide21.xml"/><Relationship Id="rId51" Type="http://schemas.openxmlformats.org/officeDocument/2006/relationships/font" Target="fonts/Raleway-bold.fntdata"/><Relationship Id="rId50" Type="http://schemas.openxmlformats.org/officeDocument/2006/relationships/font" Target="fonts/Raleway-regular.fntdata"/><Relationship Id="rId53" Type="http://schemas.openxmlformats.org/officeDocument/2006/relationships/font" Target="fonts/Raleway-boldItalic.fntdata"/><Relationship Id="rId52" Type="http://schemas.openxmlformats.org/officeDocument/2006/relationships/font" Target="fonts/Raleway-italic.fntdata"/><Relationship Id="rId11" Type="http://schemas.openxmlformats.org/officeDocument/2006/relationships/slide" Target="slides/slide3.xml"/><Relationship Id="rId55" Type="http://schemas.openxmlformats.org/officeDocument/2006/relationships/font" Target="fonts/ProximaNova-bold.fntdata"/><Relationship Id="rId10" Type="http://schemas.openxmlformats.org/officeDocument/2006/relationships/slide" Target="slides/slide2.xml"/><Relationship Id="rId54" Type="http://schemas.openxmlformats.org/officeDocument/2006/relationships/font" Target="fonts/ProximaNova-regular.fntdata"/><Relationship Id="rId13" Type="http://schemas.openxmlformats.org/officeDocument/2006/relationships/slide" Target="slides/slide5.xml"/><Relationship Id="rId57" Type="http://schemas.openxmlformats.org/officeDocument/2006/relationships/font" Target="fonts/ProximaNova-boldItalic.fntdata"/><Relationship Id="rId12" Type="http://schemas.openxmlformats.org/officeDocument/2006/relationships/slide" Target="slides/slide4.xml"/><Relationship Id="rId56" Type="http://schemas.openxmlformats.org/officeDocument/2006/relationships/font" Target="fonts/ProximaNova-italic.fntdata"/><Relationship Id="rId15" Type="http://schemas.openxmlformats.org/officeDocument/2006/relationships/slide" Target="slides/slide7.xml"/><Relationship Id="rId59" Type="http://schemas.openxmlformats.org/officeDocument/2006/relationships/font" Target="fonts/Nunito-bold.fntdata"/><Relationship Id="rId14" Type="http://schemas.openxmlformats.org/officeDocument/2006/relationships/slide" Target="slides/slide6.xml"/><Relationship Id="rId58" Type="http://schemas.openxmlformats.org/officeDocument/2006/relationships/font" Target="fonts/Nunito-regular.fntdata"/><Relationship Id="rId17" Type="http://schemas.openxmlformats.org/officeDocument/2006/relationships/slide" Target="slides/slide9.xml"/><Relationship Id="rId16" Type="http://schemas.openxmlformats.org/officeDocument/2006/relationships/slide" Target="slides/slide8.xml"/><Relationship Id="rId19" Type="http://schemas.openxmlformats.org/officeDocument/2006/relationships/slide" Target="slides/slide11.xml"/><Relationship Id="rId18" Type="http://schemas.openxmlformats.org/officeDocument/2006/relationships/slide" Target="slides/slide1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 name="Shape 80"/>
        <p:cNvGrpSpPr/>
        <p:nvPr/>
      </p:nvGrpSpPr>
      <p:grpSpPr>
        <a:xfrm>
          <a:off x="0" y="0"/>
          <a:ext cx="0" cy="0"/>
          <a:chOff x="0" y="0"/>
          <a:chExt cx="0" cy="0"/>
        </a:xfrm>
      </p:grpSpPr>
      <p:sp>
        <p:nvSpPr>
          <p:cNvPr id="81" name="Google Shape;81;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82" name="Google Shape;82;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40" name="Shape 5740"/>
        <p:cNvGrpSpPr/>
        <p:nvPr/>
      </p:nvGrpSpPr>
      <p:grpSpPr>
        <a:xfrm>
          <a:off x="0" y="0"/>
          <a:ext cx="0" cy="0"/>
          <a:chOff x="0" y="0"/>
          <a:chExt cx="0" cy="0"/>
        </a:xfrm>
      </p:grpSpPr>
      <p:sp>
        <p:nvSpPr>
          <p:cNvPr id="5741" name="Google Shape;5741;gc47d6b51b3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42" name="Google Shape;5742;gc47d6b51b3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91" name="Shape 5891"/>
        <p:cNvGrpSpPr/>
        <p:nvPr/>
      </p:nvGrpSpPr>
      <p:grpSpPr>
        <a:xfrm>
          <a:off x="0" y="0"/>
          <a:ext cx="0" cy="0"/>
          <a:chOff x="0" y="0"/>
          <a:chExt cx="0" cy="0"/>
        </a:xfrm>
      </p:grpSpPr>
      <p:sp>
        <p:nvSpPr>
          <p:cNvPr id="5892" name="Google Shape;5892;gc47d6b51b3_0_1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93" name="Google Shape;5893;gc47d6b51b3_0_1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47" name="Shape 5947"/>
        <p:cNvGrpSpPr/>
        <p:nvPr/>
      </p:nvGrpSpPr>
      <p:grpSpPr>
        <a:xfrm>
          <a:off x="0" y="0"/>
          <a:ext cx="0" cy="0"/>
          <a:chOff x="0" y="0"/>
          <a:chExt cx="0" cy="0"/>
        </a:xfrm>
      </p:grpSpPr>
      <p:sp>
        <p:nvSpPr>
          <p:cNvPr id="5948" name="Google Shape;5948;gc47d6b51b3_0_5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49" name="Google Shape;5949;gc47d6b51b3_0_5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79" name="Shape 5979"/>
        <p:cNvGrpSpPr/>
        <p:nvPr/>
      </p:nvGrpSpPr>
      <p:grpSpPr>
        <a:xfrm>
          <a:off x="0" y="0"/>
          <a:ext cx="0" cy="0"/>
          <a:chOff x="0" y="0"/>
          <a:chExt cx="0" cy="0"/>
        </a:xfrm>
      </p:grpSpPr>
      <p:sp>
        <p:nvSpPr>
          <p:cNvPr id="5980" name="Google Shape;5980;gc47d6b51b3_0_6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81" name="Google Shape;5981;gc47d6b51b3_0_6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62" name="Shape 6062"/>
        <p:cNvGrpSpPr/>
        <p:nvPr/>
      </p:nvGrpSpPr>
      <p:grpSpPr>
        <a:xfrm>
          <a:off x="0" y="0"/>
          <a:ext cx="0" cy="0"/>
          <a:chOff x="0" y="0"/>
          <a:chExt cx="0" cy="0"/>
        </a:xfrm>
      </p:grpSpPr>
      <p:sp>
        <p:nvSpPr>
          <p:cNvPr id="6063" name="Google Shape;6063;gc47d6b51b3_0_12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64" name="Google Shape;6064;gc47d6b51b3_0_12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19" name="Shape 6119"/>
        <p:cNvGrpSpPr/>
        <p:nvPr/>
      </p:nvGrpSpPr>
      <p:grpSpPr>
        <a:xfrm>
          <a:off x="0" y="0"/>
          <a:ext cx="0" cy="0"/>
          <a:chOff x="0" y="0"/>
          <a:chExt cx="0" cy="0"/>
        </a:xfrm>
      </p:grpSpPr>
      <p:sp>
        <p:nvSpPr>
          <p:cNvPr id="6120" name="Google Shape;6120;gc47d6b51b3_0_13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21" name="Google Shape;6121;gc47d6b51b3_0_13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63" name="Shape 6163"/>
        <p:cNvGrpSpPr/>
        <p:nvPr/>
      </p:nvGrpSpPr>
      <p:grpSpPr>
        <a:xfrm>
          <a:off x="0" y="0"/>
          <a:ext cx="0" cy="0"/>
          <a:chOff x="0" y="0"/>
          <a:chExt cx="0" cy="0"/>
        </a:xfrm>
      </p:grpSpPr>
      <p:sp>
        <p:nvSpPr>
          <p:cNvPr id="6164" name="Google Shape;6164;gc47d6b51b3_0_14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65" name="Google Shape;6165;gc47d6b51b3_0_14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23" name="Shape 6223"/>
        <p:cNvGrpSpPr/>
        <p:nvPr/>
      </p:nvGrpSpPr>
      <p:grpSpPr>
        <a:xfrm>
          <a:off x="0" y="0"/>
          <a:ext cx="0" cy="0"/>
          <a:chOff x="0" y="0"/>
          <a:chExt cx="0" cy="0"/>
        </a:xfrm>
      </p:grpSpPr>
      <p:sp>
        <p:nvSpPr>
          <p:cNvPr id="6224" name="Google Shape;6224;gc47d6b51b3_0_17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25" name="Google Shape;6225;gc47d6b51b3_0_17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55" name="Shape 6255"/>
        <p:cNvGrpSpPr/>
        <p:nvPr/>
      </p:nvGrpSpPr>
      <p:grpSpPr>
        <a:xfrm>
          <a:off x="0" y="0"/>
          <a:ext cx="0" cy="0"/>
          <a:chOff x="0" y="0"/>
          <a:chExt cx="0" cy="0"/>
        </a:xfrm>
      </p:grpSpPr>
      <p:sp>
        <p:nvSpPr>
          <p:cNvPr id="6256" name="Google Shape;6256;gc47d6b51b3_0_18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57" name="Google Shape;6257;gc47d6b51b3_0_18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11" name="Shape 6311"/>
        <p:cNvGrpSpPr/>
        <p:nvPr/>
      </p:nvGrpSpPr>
      <p:grpSpPr>
        <a:xfrm>
          <a:off x="0" y="0"/>
          <a:ext cx="0" cy="0"/>
          <a:chOff x="0" y="0"/>
          <a:chExt cx="0" cy="0"/>
        </a:xfrm>
      </p:grpSpPr>
      <p:sp>
        <p:nvSpPr>
          <p:cNvPr id="6312" name="Google Shape;6312;gc47d6b51b3_0_23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13" name="Google Shape;6313;gc47d6b51b3_0_23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09" name="Shape 2609"/>
        <p:cNvGrpSpPr/>
        <p:nvPr/>
      </p:nvGrpSpPr>
      <p:grpSpPr>
        <a:xfrm>
          <a:off x="0" y="0"/>
          <a:ext cx="0" cy="0"/>
          <a:chOff x="0" y="0"/>
          <a:chExt cx="0" cy="0"/>
        </a:xfrm>
      </p:grpSpPr>
      <p:sp>
        <p:nvSpPr>
          <p:cNvPr id="2610" name="Google Shape;2610;gaacea22e09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11" name="Google Shape;2611;gaacea22e09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07" name="Shape 6407"/>
        <p:cNvGrpSpPr/>
        <p:nvPr/>
      </p:nvGrpSpPr>
      <p:grpSpPr>
        <a:xfrm>
          <a:off x="0" y="0"/>
          <a:ext cx="0" cy="0"/>
          <a:chOff x="0" y="0"/>
          <a:chExt cx="0" cy="0"/>
        </a:xfrm>
      </p:grpSpPr>
      <p:sp>
        <p:nvSpPr>
          <p:cNvPr id="6408" name="Google Shape;6408;gc47d6b51b3_0_18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09" name="Google Shape;6409;gc47d6b51b3_0_18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30" name="Shape 6530"/>
        <p:cNvGrpSpPr/>
        <p:nvPr/>
      </p:nvGrpSpPr>
      <p:grpSpPr>
        <a:xfrm>
          <a:off x="0" y="0"/>
          <a:ext cx="0" cy="0"/>
          <a:chOff x="0" y="0"/>
          <a:chExt cx="0" cy="0"/>
        </a:xfrm>
      </p:grpSpPr>
      <p:sp>
        <p:nvSpPr>
          <p:cNvPr id="6531" name="Google Shape;6531;gc47d6b51b3_0_23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32" name="Google Shape;6532;gc47d6b51b3_0_23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92" name="Shape 6592"/>
        <p:cNvGrpSpPr/>
        <p:nvPr/>
      </p:nvGrpSpPr>
      <p:grpSpPr>
        <a:xfrm>
          <a:off x="0" y="0"/>
          <a:ext cx="0" cy="0"/>
          <a:chOff x="0" y="0"/>
          <a:chExt cx="0" cy="0"/>
        </a:xfrm>
      </p:grpSpPr>
      <p:sp>
        <p:nvSpPr>
          <p:cNvPr id="6593" name="Google Shape;6593;gc47d6b51b3_0_26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94" name="Google Shape;6594;gc47d6b51b3_0_26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51" name="Shape 6651"/>
        <p:cNvGrpSpPr/>
        <p:nvPr/>
      </p:nvGrpSpPr>
      <p:grpSpPr>
        <a:xfrm>
          <a:off x="0" y="0"/>
          <a:ext cx="0" cy="0"/>
          <a:chOff x="0" y="0"/>
          <a:chExt cx="0" cy="0"/>
        </a:xfrm>
      </p:grpSpPr>
      <p:sp>
        <p:nvSpPr>
          <p:cNvPr id="6652" name="Google Shape;6652;gc47d6b51b3_0_24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53" name="Google Shape;6653;gc47d6b51b3_0_24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53" name="Shape 6753"/>
        <p:cNvGrpSpPr/>
        <p:nvPr/>
      </p:nvGrpSpPr>
      <p:grpSpPr>
        <a:xfrm>
          <a:off x="0" y="0"/>
          <a:ext cx="0" cy="0"/>
          <a:chOff x="0" y="0"/>
          <a:chExt cx="0" cy="0"/>
        </a:xfrm>
      </p:grpSpPr>
      <p:sp>
        <p:nvSpPr>
          <p:cNvPr id="6754" name="Google Shape;6754;gc47d6b51b3_0_27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55" name="Google Shape;6755;gc47d6b51b3_0_27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00" name="Shape 6800"/>
        <p:cNvGrpSpPr/>
        <p:nvPr/>
      </p:nvGrpSpPr>
      <p:grpSpPr>
        <a:xfrm>
          <a:off x="0" y="0"/>
          <a:ext cx="0" cy="0"/>
          <a:chOff x="0" y="0"/>
          <a:chExt cx="0" cy="0"/>
        </a:xfrm>
      </p:grpSpPr>
      <p:sp>
        <p:nvSpPr>
          <p:cNvPr id="6801" name="Google Shape;6801;gc47d6b51b3_0_28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02" name="Google Shape;6802;gc47d6b51b3_0_28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06" name="Shape 6806"/>
        <p:cNvGrpSpPr/>
        <p:nvPr/>
      </p:nvGrpSpPr>
      <p:grpSpPr>
        <a:xfrm>
          <a:off x="0" y="0"/>
          <a:ext cx="0" cy="0"/>
          <a:chOff x="0" y="0"/>
          <a:chExt cx="0" cy="0"/>
        </a:xfrm>
      </p:grpSpPr>
      <p:sp>
        <p:nvSpPr>
          <p:cNvPr id="6807" name="Google Shape;6807;gc47d6b51b3_0_29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08" name="Google Shape;6808;gc47d6b51b3_0_29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32" name="Shape 6832"/>
        <p:cNvGrpSpPr/>
        <p:nvPr/>
      </p:nvGrpSpPr>
      <p:grpSpPr>
        <a:xfrm>
          <a:off x="0" y="0"/>
          <a:ext cx="0" cy="0"/>
          <a:chOff x="0" y="0"/>
          <a:chExt cx="0" cy="0"/>
        </a:xfrm>
      </p:grpSpPr>
      <p:sp>
        <p:nvSpPr>
          <p:cNvPr id="6833" name="Google Shape;6833;gc47d6b51b3_0_6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34" name="Google Shape;6834;gc47d6b51b3_0_6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92" name="Shape 6892"/>
        <p:cNvGrpSpPr/>
        <p:nvPr/>
      </p:nvGrpSpPr>
      <p:grpSpPr>
        <a:xfrm>
          <a:off x="0" y="0"/>
          <a:ext cx="0" cy="0"/>
          <a:chOff x="0" y="0"/>
          <a:chExt cx="0" cy="0"/>
        </a:xfrm>
      </p:grpSpPr>
      <p:sp>
        <p:nvSpPr>
          <p:cNvPr id="6893" name="Google Shape;6893;gc47d6b51b3_0_31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94" name="Google Shape;6894;gc47d6b51b3_0_31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74" name="Shape 7074"/>
        <p:cNvGrpSpPr/>
        <p:nvPr/>
      </p:nvGrpSpPr>
      <p:grpSpPr>
        <a:xfrm>
          <a:off x="0" y="0"/>
          <a:ext cx="0" cy="0"/>
          <a:chOff x="0" y="0"/>
          <a:chExt cx="0" cy="0"/>
        </a:xfrm>
      </p:grpSpPr>
      <p:sp>
        <p:nvSpPr>
          <p:cNvPr id="7075" name="Google Shape;7075;gc47d6b51b3_0_32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76" name="Google Shape;7076;gc47d6b51b3_0_32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16" name="Shape 2616"/>
        <p:cNvGrpSpPr/>
        <p:nvPr/>
      </p:nvGrpSpPr>
      <p:grpSpPr>
        <a:xfrm>
          <a:off x="0" y="0"/>
          <a:ext cx="0" cy="0"/>
          <a:chOff x="0" y="0"/>
          <a:chExt cx="0" cy="0"/>
        </a:xfrm>
      </p:grpSpPr>
      <p:sp>
        <p:nvSpPr>
          <p:cNvPr id="2617" name="Google Shape;2617;gba111a8779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18" name="Google Shape;2618;gba111a8779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29" name="Shape 7129"/>
        <p:cNvGrpSpPr/>
        <p:nvPr/>
      </p:nvGrpSpPr>
      <p:grpSpPr>
        <a:xfrm>
          <a:off x="0" y="0"/>
          <a:ext cx="0" cy="0"/>
          <a:chOff x="0" y="0"/>
          <a:chExt cx="0" cy="0"/>
        </a:xfrm>
      </p:grpSpPr>
      <p:sp>
        <p:nvSpPr>
          <p:cNvPr id="7130" name="Google Shape;7130;gc47d6b51b3_0_35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31" name="Google Shape;7131;gc47d6b51b3_0_35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74" name="Shape 7174"/>
        <p:cNvGrpSpPr/>
        <p:nvPr/>
      </p:nvGrpSpPr>
      <p:grpSpPr>
        <a:xfrm>
          <a:off x="0" y="0"/>
          <a:ext cx="0" cy="0"/>
          <a:chOff x="0" y="0"/>
          <a:chExt cx="0" cy="0"/>
        </a:xfrm>
      </p:grpSpPr>
      <p:sp>
        <p:nvSpPr>
          <p:cNvPr id="7175" name="Google Shape;7175;gc47d6b51b3_0_36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76" name="Google Shape;7176;gc47d6b51b3_0_36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80" name="Shape 7280"/>
        <p:cNvGrpSpPr/>
        <p:nvPr/>
      </p:nvGrpSpPr>
      <p:grpSpPr>
        <a:xfrm>
          <a:off x="0" y="0"/>
          <a:ext cx="0" cy="0"/>
          <a:chOff x="0" y="0"/>
          <a:chExt cx="0" cy="0"/>
        </a:xfrm>
      </p:grpSpPr>
      <p:sp>
        <p:nvSpPr>
          <p:cNvPr id="7281" name="Google Shape;7281;gc47d6b51b3_0_37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82" name="Google Shape;7282;gc47d6b51b3_0_37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02" name="Shape 7302"/>
        <p:cNvGrpSpPr/>
        <p:nvPr/>
      </p:nvGrpSpPr>
      <p:grpSpPr>
        <a:xfrm>
          <a:off x="0" y="0"/>
          <a:ext cx="0" cy="0"/>
          <a:chOff x="0" y="0"/>
          <a:chExt cx="0" cy="0"/>
        </a:xfrm>
      </p:grpSpPr>
      <p:sp>
        <p:nvSpPr>
          <p:cNvPr id="7303" name="Google Shape;7303;SLIDES_API1944495044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04" name="Google Shape;7304;SLIDES_API1944495044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09" name="Shape 7309"/>
        <p:cNvGrpSpPr/>
        <p:nvPr/>
      </p:nvGrpSpPr>
      <p:grpSpPr>
        <a:xfrm>
          <a:off x="0" y="0"/>
          <a:ext cx="0" cy="0"/>
          <a:chOff x="0" y="0"/>
          <a:chExt cx="0" cy="0"/>
        </a:xfrm>
      </p:grpSpPr>
      <p:sp>
        <p:nvSpPr>
          <p:cNvPr id="7310" name="Google Shape;7310;SLIDES_API1944495044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11" name="Google Shape;7311;SLIDES_API1944495044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23" name="Shape 7423"/>
        <p:cNvGrpSpPr/>
        <p:nvPr/>
      </p:nvGrpSpPr>
      <p:grpSpPr>
        <a:xfrm>
          <a:off x="0" y="0"/>
          <a:ext cx="0" cy="0"/>
          <a:chOff x="0" y="0"/>
          <a:chExt cx="0" cy="0"/>
        </a:xfrm>
      </p:grpSpPr>
      <p:sp>
        <p:nvSpPr>
          <p:cNvPr id="7424" name="Google Shape;7424;SLIDES_API1944495044_1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25" name="Google Shape;7425;SLIDES_API1944495044_1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66" name="Shape 7466"/>
        <p:cNvGrpSpPr/>
        <p:nvPr/>
      </p:nvGrpSpPr>
      <p:grpSpPr>
        <a:xfrm>
          <a:off x="0" y="0"/>
          <a:ext cx="0" cy="0"/>
          <a:chOff x="0" y="0"/>
          <a:chExt cx="0" cy="0"/>
        </a:xfrm>
      </p:grpSpPr>
      <p:sp>
        <p:nvSpPr>
          <p:cNvPr id="7467" name="Google Shape;7467;SLIDES_API1944495044_1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68" name="Google Shape;7468;SLIDES_API1944495044_1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43" name="Shape 7843"/>
        <p:cNvGrpSpPr/>
        <p:nvPr/>
      </p:nvGrpSpPr>
      <p:grpSpPr>
        <a:xfrm>
          <a:off x="0" y="0"/>
          <a:ext cx="0" cy="0"/>
          <a:chOff x="0" y="0"/>
          <a:chExt cx="0" cy="0"/>
        </a:xfrm>
      </p:grpSpPr>
      <p:sp>
        <p:nvSpPr>
          <p:cNvPr id="7844" name="Google Shape;7844;SLIDES_API1944495044_5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45" name="Google Shape;7845;SLIDES_API1944495044_5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49" name="Shape 8749"/>
        <p:cNvGrpSpPr/>
        <p:nvPr/>
      </p:nvGrpSpPr>
      <p:grpSpPr>
        <a:xfrm>
          <a:off x="0" y="0"/>
          <a:ext cx="0" cy="0"/>
          <a:chOff x="0" y="0"/>
          <a:chExt cx="0" cy="0"/>
        </a:xfrm>
      </p:grpSpPr>
      <p:sp>
        <p:nvSpPr>
          <p:cNvPr id="8750" name="Google Shape;8750;SLIDES_API1944495044_14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51" name="Google Shape;8751;SLIDES_API1944495044_14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07" name="Shape 9507"/>
        <p:cNvGrpSpPr/>
        <p:nvPr/>
      </p:nvGrpSpPr>
      <p:grpSpPr>
        <a:xfrm>
          <a:off x="0" y="0"/>
          <a:ext cx="0" cy="0"/>
          <a:chOff x="0" y="0"/>
          <a:chExt cx="0" cy="0"/>
        </a:xfrm>
      </p:grpSpPr>
      <p:sp>
        <p:nvSpPr>
          <p:cNvPr id="9508" name="Google Shape;9508;SLIDES_API1944495044_22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09" name="Google Shape;9509;SLIDES_API1944495044_22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95" name="Shape 2695"/>
        <p:cNvGrpSpPr/>
        <p:nvPr/>
      </p:nvGrpSpPr>
      <p:grpSpPr>
        <a:xfrm>
          <a:off x="0" y="0"/>
          <a:ext cx="0" cy="0"/>
          <a:chOff x="0" y="0"/>
          <a:chExt cx="0" cy="0"/>
        </a:xfrm>
      </p:grpSpPr>
      <p:sp>
        <p:nvSpPr>
          <p:cNvPr id="2696" name="Google Shape;2696;gc5fc791693_0_51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97" name="Google Shape;2697;gc5fc791693_0_51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88" name="Shape 9688"/>
        <p:cNvGrpSpPr/>
        <p:nvPr/>
      </p:nvGrpSpPr>
      <p:grpSpPr>
        <a:xfrm>
          <a:off x="0" y="0"/>
          <a:ext cx="0" cy="0"/>
          <a:chOff x="0" y="0"/>
          <a:chExt cx="0" cy="0"/>
        </a:xfrm>
      </p:grpSpPr>
      <p:sp>
        <p:nvSpPr>
          <p:cNvPr id="9689" name="Google Shape;9689;SLIDES_API1944495044_24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90" name="Google Shape;9690;SLIDES_API1944495044_24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88" name="Shape 9988"/>
        <p:cNvGrpSpPr/>
        <p:nvPr/>
      </p:nvGrpSpPr>
      <p:grpSpPr>
        <a:xfrm>
          <a:off x="0" y="0"/>
          <a:ext cx="0" cy="0"/>
          <a:chOff x="0" y="0"/>
          <a:chExt cx="0" cy="0"/>
        </a:xfrm>
      </p:grpSpPr>
      <p:sp>
        <p:nvSpPr>
          <p:cNvPr id="9989" name="Google Shape;9989;gb4b4ce9100_0_12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90" name="Google Shape;9990;gb4b4ce9100_0_12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76" name="Shape 2776"/>
        <p:cNvGrpSpPr/>
        <p:nvPr/>
      </p:nvGrpSpPr>
      <p:grpSpPr>
        <a:xfrm>
          <a:off x="0" y="0"/>
          <a:ext cx="0" cy="0"/>
          <a:chOff x="0" y="0"/>
          <a:chExt cx="0" cy="0"/>
        </a:xfrm>
      </p:grpSpPr>
      <p:sp>
        <p:nvSpPr>
          <p:cNvPr id="2777" name="Google Shape;2777;gc5fc791693_0_51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78" name="Google Shape;2778;gc5fc791693_0_51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68" name="Shape 2868"/>
        <p:cNvGrpSpPr/>
        <p:nvPr/>
      </p:nvGrpSpPr>
      <p:grpSpPr>
        <a:xfrm>
          <a:off x="0" y="0"/>
          <a:ext cx="0" cy="0"/>
          <a:chOff x="0" y="0"/>
          <a:chExt cx="0" cy="0"/>
        </a:xfrm>
      </p:grpSpPr>
      <p:sp>
        <p:nvSpPr>
          <p:cNvPr id="2869" name="Google Shape;2869;gc5fc791693_0_51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70" name="Google Shape;2870;gc5fc791693_0_51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48" name="Shape 5448"/>
        <p:cNvGrpSpPr/>
        <p:nvPr/>
      </p:nvGrpSpPr>
      <p:grpSpPr>
        <a:xfrm>
          <a:off x="0" y="0"/>
          <a:ext cx="0" cy="0"/>
          <a:chOff x="0" y="0"/>
          <a:chExt cx="0" cy="0"/>
        </a:xfrm>
      </p:grpSpPr>
      <p:sp>
        <p:nvSpPr>
          <p:cNvPr id="5449" name="Google Shape;5449;gc5fc791693_0_51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50" name="Google Shape;5450;gc5fc791693_0_51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47" name="Shape 5547"/>
        <p:cNvGrpSpPr/>
        <p:nvPr/>
      </p:nvGrpSpPr>
      <p:grpSpPr>
        <a:xfrm>
          <a:off x="0" y="0"/>
          <a:ext cx="0" cy="0"/>
          <a:chOff x="0" y="0"/>
          <a:chExt cx="0" cy="0"/>
        </a:xfrm>
      </p:grpSpPr>
      <p:sp>
        <p:nvSpPr>
          <p:cNvPr id="5548" name="Google Shape;5548;gc5fc791693_0_52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49" name="Google Shape;5549;gc5fc791693_0_52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84" name="Shape 5684"/>
        <p:cNvGrpSpPr/>
        <p:nvPr/>
      </p:nvGrpSpPr>
      <p:grpSpPr>
        <a:xfrm>
          <a:off x="0" y="0"/>
          <a:ext cx="0" cy="0"/>
          <a:chOff x="0" y="0"/>
          <a:chExt cx="0" cy="0"/>
        </a:xfrm>
      </p:grpSpPr>
      <p:sp>
        <p:nvSpPr>
          <p:cNvPr id="5685" name="Google Shape;5685;gc47d6b51b3_0_1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86" name="Google Shape;5686;gc47d6b51b3_0_1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chemeClr val="accent3"/>
        </a:solidFill>
      </p:bgPr>
    </p:bg>
    <p:spTree>
      <p:nvGrpSpPr>
        <p:cNvPr id="9" name="Shape 9"/>
        <p:cNvGrpSpPr/>
        <p:nvPr/>
      </p:nvGrpSpPr>
      <p:grpSpPr>
        <a:xfrm>
          <a:off x="0" y="0"/>
          <a:ext cx="0" cy="0"/>
          <a:chOff x="0" y="0"/>
          <a:chExt cx="0" cy="0"/>
        </a:xfrm>
      </p:grpSpPr>
      <p:sp>
        <p:nvSpPr>
          <p:cNvPr id="10" name="Google Shape;10;p2"/>
          <p:cNvSpPr/>
          <p:nvPr/>
        </p:nvSpPr>
        <p:spPr>
          <a:xfrm rot="1568404">
            <a:off x="-51938" y="3142455"/>
            <a:ext cx="4072118" cy="2534396"/>
          </a:xfrm>
          <a:custGeom>
            <a:rect b="b" l="l" r="r" t="t"/>
            <a:pathLst>
              <a:path extrusionOk="0" h="96631" w="155261">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rot="506483">
            <a:off x="3870484" y="-408173"/>
            <a:ext cx="4071972" cy="2781691"/>
          </a:xfrm>
          <a:custGeom>
            <a:rect b="b" l="l" r="r" t="t"/>
            <a:pathLst>
              <a:path extrusionOk="0" h="96631" w="155261">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rot="-9280918">
            <a:off x="5353605" y="2611329"/>
            <a:ext cx="3796728" cy="2593605"/>
          </a:xfrm>
          <a:custGeom>
            <a:rect b="b" l="l" r="r" t="t"/>
            <a:pathLst>
              <a:path extrusionOk="0" h="96631" w="155261">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 name="Google Shape;13;p2"/>
          <p:cNvGrpSpPr/>
          <p:nvPr/>
        </p:nvGrpSpPr>
        <p:grpSpPr>
          <a:xfrm>
            <a:off x="-647703" y="-2340199"/>
            <a:ext cx="10359520" cy="9617536"/>
            <a:chOff x="-58851" y="-604025"/>
            <a:chExt cx="9076152" cy="6966705"/>
          </a:xfrm>
        </p:grpSpPr>
        <p:grpSp>
          <p:nvGrpSpPr>
            <p:cNvPr id="14" name="Google Shape;14;p2"/>
            <p:cNvGrpSpPr/>
            <p:nvPr/>
          </p:nvGrpSpPr>
          <p:grpSpPr>
            <a:xfrm>
              <a:off x="-58851" y="-604025"/>
              <a:ext cx="8826902" cy="6966705"/>
              <a:chOff x="-58851" y="-604025"/>
              <a:chExt cx="8826902" cy="6966705"/>
            </a:xfrm>
          </p:grpSpPr>
          <p:grpSp>
            <p:nvGrpSpPr>
              <p:cNvPr id="15" name="Google Shape;15;p2"/>
              <p:cNvGrpSpPr/>
              <p:nvPr/>
            </p:nvGrpSpPr>
            <p:grpSpPr>
              <a:xfrm>
                <a:off x="-58851" y="-604025"/>
                <a:ext cx="8826902" cy="6966705"/>
                <a:chOff x="-81526" y="-989975"/>
                <a:chExt cx="8826902" cy="6966705"/>
              </a:xfrm>
            </p:grpSpPr>
            <p:sp>
              <p:nvSpPr>
                <p:cNvPr id="16" name="Google Shape;16;p2"/>
                <p:cNvSpPr/>
                <p:nvPr/>
              </p:nvSpPr>
              <p:spPr>
                <a:xfrm rot="1666875">
                  <a:off x="697712" y="287178"/>
                  <a:ext cx="6947045" cy="4412397"/>
                </a:xfrm>
                <a:custGeom>
                  <a:rect b="b" l="l" r="r" t="t"/>
                  <a:pathLst>
                    <a:path extrusionOk="0" h="120446" w="18191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rot="-2101848">
                  <a:off x="5976633" y="235134"/>
                  <a:ext cx="2259319" cy="2217240"/>
                </a:xfrm>
                <a:custGeom>
                  <a:rect b="b" l="l" r="r" t="t"/>
                  <a:pathLst>
                    <a:path extrusionOk="0" h="93756" w="93318">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 name="Google Shape;18;p2"/>
              <p:cNvSpPr/>
              <p:nvPr/>
            </p:nvSpPr>
            <p:spPr>
              <a:xfrm rot="-2101848">
                <a:off x="689658" y="2305384"/>
                <a:ext cx="2259319" cy="2217240"/>
              </a:xfrm>
              <a:custGeom>
                <a:rect b="b" l="l" r="r" t="t"/>
                <a:pathLst>
                  <a:path extrusionOk="0" h="93756" w="93318">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rot="-2101848">
                <a:off x="1229433" y="2932259"/>
                <a:ext cx="2259319" cy="2217240"/>
              </a:xfrm>
              <a:custGeom>
                <a:rect b="b" l="l" r="r" t="t"/>
                <a:pathLst>
                  <a:path extrusionOk="0" h="93756" w="93318">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 name="Google Shape;20;p2"/>
            <p:cNvSpPr/>
            <p:nvPr/>
          </p:nvSpPr>
          <p:spPr>
            <a:xfrm rot="-2101848">
              <a:off x="6248558" y="1812609"/>
              <a:ext cx="2259319" cy="2217240"/>
            </a:xfrm>
            <a:custGeom>
              <a:rect b="b" l="l" r="r" t="t"/>
              <a:pathLst>
                <a:path extrusionOk="0" h="93756" w="93318">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rot="-2101852">
              <a:off x="5733002" y="2711052"/>
              <a:ext cx="2593803" cy="2217240"/>
            </a:xfrm>
            <a:custGeom>
              <a:rect b="b" l="l" r="r" t="t"/>
              <a:pathLst>
                <a:path extrusionOk="0" h="93756" w="93318">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 name="Google Shape;22;p2"/>
          <p:cNvSpPr txBox="1"/>
          <p:nvPr>
            <p:ph type="ctrTitle"/>
          </p:nvPr>
        </p:nvSpPr>
        <p:spPr>
          <a:xfrm>
            <a:off x="3373200" y="1355375"/>
            <a:ext cx="5313600" cy="2052600"/>
          </a:xfrm>
          <a:prstGeom prst="rect">
            <a:avLst/>
          </a:prstGeom>
        </p:spPr>
        <p:txBody>
          <a:bodyPr anchorCtr="0" anchor="b" bIns="91425" lIns="91425" spcFirstLastPara="1" rIns="91425" wrap="square" tIns="91425">
            <a:noAutofit/>
          </a:bodyPr>
          <a:lstStyle>
            <a:lvl1pPr lvl="0" algn="r">
              <a:spcBef>
                <a:spcPts val="0"/>
              </a:spcBef>
              <a:spcAft>
                <a:spcPts val="0"/>
              </a:spcAft>
              <a:buSzPts val="4800"/>
              <a:buNone/>
              <a:defRPr b="0" sz="4800">
                <a:latin typeface="Nunito Black"/>
                <a:ea typeface="Nunito Black"/>
                <a:cs typeface="Nunito Black"/>
                <a:sym typeface="Nunito Black"/>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23" name="Google Shape;23;p2"/>
          <p:cNvSpPr txBox="1"/>
          <p:nvPr>
            <p:ph idx="1" type="subTitle"/>
          </p:nvPr>
        </p:nvSpPr>
        <p:spPr>
          <a:xfrm>
            <a:off x="4771850" y="3407975"/>
            <a:ext cx="3914700" cy="482100"/>
          </a:xfrm>
          <a:prstGeom prst="rect">
            <a:avLst/>
          </a:prstGeom>
        </p:spPr>
        <p:txBody>
          <a:bodyPr anchorCtr="0" anchor="t" bIns="91425" lIns="91425" spcFirstLastPara="1" rIns="91425" wrap="square" tIns="91425">
            <a:noAutofit/>
          </a:bodyPr>
          <a:lstStyle>
            <a:lvl1pPr lvl="0" algn="r">
              <a:lnSpc>
                <a:spcPct val="100000"/>
              </a:lnSpc>
              <a:spcBef>
                <a:spcPts val="0"/>
              </a:spcBef>
              <a:spcAft>
                <a:spcPts val="0"/>
              </a:spcAft>
              <a:buSzPts val="1400"/>
              <a:buNone/>
              <a:defRPr sz="1600">
                <a:solidFill>
                  <a:schemeClr val="dk1"/>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24" name="Google Shape;24;p2"/>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58" name="Shape 58"/>
        <p:cNvGrpSpPr/>
        <p:nvPr/>
      </p:nvGrpSpPr>
      <p:grpSpPr>
        <a:xfrm>
          <a:off x="0" y="0"/>
          <a:ext cx="0" cy="0"/>
          <a:chOff x="0" y="0"/>
          <a:chExt cx="0" cy="0"/>
        </a:xfrm>
      </p:grpSpPr>
      <p:sp>
        <p:nvSpPr>
          <p:cNvPr id="59" name="Google Shape;59;p11"/>
          <p:cNvSpPr txBox="1"/>
          <p:nvPr>
            <p:ph hasCustomPrompt="1" type="title"/>
          </p:nvPr>
        </p:nvSpPr>
        <p:spPr>
          <a:xfrm>
            <a:off x="311700" y="1106125"/>
            <a:ext cx="8520600" cy="1963500"/>
          </a:xfrm>
          <a:prstGeom prst="rect">
            <a:avLst/>
          </a:prstGeom>
        </p:spPr>
        <p:txBody>
          <a:bodyPr anchorCtr="0" anchor="b" bIns="91425" lIns="91425" spcFirstLastPara="1" rIns="91425" wrap="square" tIns="91425">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60" name="Google Shape;60;p11"/>
          <p:cNvSpPr txBox="1"/>
          <p:nvPr>
            <p:ph idx="1" type="body"/>
          </p:nvPr>
        </p:nvSpPr>
        <p:spPr>
          <a:xfrm>
            <a:off x="311700" y="3152225"/>
            <a:ext cx="8520600" cy="1300800"/>
          </a:xfrm>
          <a:prstGeom prst="rect">
            <a:avLst/>
          </a:prstGeom>
        </p:spPr>
        <p:txBody>
          <a:bodyPr anchorCtr="0" anchor="t" bIns="91425" lIns="91425" spcFirstLastPara="1" rIns="91425" wrap="square" tIns="91425">
            <a:noAutofit/>
          </a:bodyPr>
          <a:lstStyle>
            <a:lvl1pPr indent="-342900" lvl="0" marL="457200" algn="ctr">
              <a:spcBef>
                <a:spcPts val="0"/>
              </a:spcBef>
              <a:spcAft>
                <a:spcPts val="0"/>
              </a:spcAft>
              <a:buSzPts val="1800"/>
              <a:buChar char="●"/>
              <a:defRPr/>
            </a:lvl1pPr>
            <a:lvl2pPr indent="-317500" lvl="1" marL="914400" algn="ctr">
              <a:spcBef>
                <a:spcPts val="1600"/>
              </a:spcBef>
              <a:spcAft>
                <a:spcPts val="0"/>
              </a:spcAft>
              <a:buSzPts val="1400"/>
              <a:buChar char="○"/>
              <a:defRPr/>
            </a:lvl2pPr>
            <a:lvl3pPr indent="-317500" lvl="2" marL="1371600" algn="ctr">
              <a:spcBef>
                <a:spcPts val="1600"/>
              </a:spcBef>
              <a:spcAft>
                <a:spcPts val="0"/>
              </a:spcAft>
              <a:buSzPts val="1400"/>
              <a:buChar char="■"/>
              <a:defRPr/>
            </a:lvl3pPr>
            <a:lvl4pPr indent="-317500" lvl="3" marL="1828800" algn="ctr">
              <a:spcBef>
                <a:spcPts val="1600"/>
              </a:spcBef>
              <a:spcAft>
                <a:spcPts val="0"/>
              </a:spcAft>
              <a:buSzPts val="1400"/>
              <a:buChar char="●"/>
              <a:defRPr/>
            </a:lvl4pPr>
            <a:lvl5pPr indent="-317500" lvl="4" marL="2286000" algn="ctr">
              <a:spcBef>
                <a:spcPts val="1600"/>
              </a:spcBef>
              <a:spcAft>
                <a:spcPts val="0"/>
              </a:spcAft>
              <a:buSzPts val="1400"/>
              <a:buChar char="○"/>
              <a:defRPr/>
            </a:lvl5pPr>
            <a:lvl6pPr indent="-317500" lvl="5" marL="2743200" algn="ctr">
              <a:spcBef>
                <a:spcPts val="1600"/>
              </a:spcBef>
              <a:spcAft>
                <a:spcPts val="0"/>
              </a:spcAft>
              <a:buSzPts val="1400"/>
              <a:buChar char="■"/>
              <a:defRPr/>
            </a:lvl6pPr>
            <a:lvl7pPr indent="-317500" lvl="6" marL="3200400" algn="ctr">
              <a:spcBef>
                <a:spcPts val="1600"/>
              </a:spcBef>
              <a:spcAft>
                <a:spcPts val="0"/>
              </a:spcAft>
              <a:buSzPts val="1400"/>
              <a:buChar char="●"/>
              <a:defRPr/>
            </a:lvl7pPr>
            <a:lvl8pPr indent="-317500" lvl="7" marL="3657600" algn="ctr">
              <a:spcBef>
                <a:spcPts val="1600"/>
              </a:spcBef>
              <a:spcAft>
                <a:spcPts val="0"/>
              </a:spcAft>
              <a:buSzPts val="1400"/>
              <a:buChar char="○"/>
              <a:defRPr/>
            </a:lvl8pPr>
            <a:lvl9pPr indent="-317500" lvl="8" marL="4114800" algn="ctr">
              <a:spcBef>
                <a:spcPts val="1600"/>
              </a:spcBef>
              <a:spcAft>
                <a:spcPts val="1600"/>
              </a:spcAft>
              <a:buSzPts val="1400"/>
              <a:buChar char="■"/>
              <a:defRPr/>
            </a:lvl9pPr>
          </a:lstStyle>
          <a:p/>
        </p:txBody>
      </p:sp>
      <p:sp>
        <p:nvSpPr>
          <p:cNvPr id="61" name="Google Shape;61;p11"/>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62" name="Shape 62"/>
        <p:cNvGrpSpPr/>
        <p:nvPr/>
      </p:nvGrpSpPr>
      <p:grpSpPr>
        <a:xfrm>
          <a:off x="0" y="0"/>
          <a:ext cx="0" cy="0"/>
          <a:chOff x="0" y="0"/>
          <a:chExt cx="0" cy="0"/>
        </a:xfrm>
      </p:grpSpPr>
      <p:sp>
        <p:nvSpPr>
          <p:cNvPr id="63" name="Google Shape;63;p12"/>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
    <p:spTree>
      <p:nvGrpSpPr>
        <p:cNvPr id="64" name="Shape 64"/>
        <p:cNvGrpSpPr/>
        <p:nvPr/>
      </p:nvGrpSpPr>
      <p:grpSpPr>
        <a:xfrm>
          <a:off x="0" y="0"/>
          <a:ext cx="0" cy="0"/>
          <a:chOff x="0" y="0"/>
          <a:chExt cx="0" cy="0"/>
        </a:xfrm>
      </p:grpSpPr>
      <p:sp>
        <p:nvSpPr>
          <p:cNvPr id="65" name="Google Shape;65;p13"/>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None/>
              <a:defRPr b="0" sz="2600">
                <a:latin typeface="Nunito Black"/>
                <a:ea typeface="Nunito Black"/>
                <a:cs typeface="Nunito Black"/>
                <a:sym typeface="Nunito Black"/>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6" name="Google Shape;66;p13"/>
          <p:cNvSpPr/>
          <p:nvPr/>
        </p:nvSpPr>
        <p:spPr>
          <a:xfrm flipH="1" rot="9970762">
            <a:off x="8468992" y="-495393"/>
            <a:ext cx="2651777" cy="1811593"/>
          </a:xfrm>
          <a:custGeom>
            <a:rect b="b" l="l" r="r" t="t"/>
            <a:pathLst>
              <a:path extrusionOk="0" h="96631" w="155261">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13"/>
          <p:cNvSpPr/>
          <p:nvPr/>
        </p:nvSpPr>
        <p:spPr>
          <a:xfrm flipH="1" rot="-5400000">
            <a:off x="-1681807" y="-1351879"/>
            <a:ext cx="3659114" cy="2499602"/>
          </a:xfrm>
          <a:custGeom>
            <a:rect b="b" l="l" r="r" t="t"/>
            <a:pathLst>
              <a:path extrusionOk="0" h="96631" w="155261">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1">
  <p:cSld name="CUSTOM_1">
    <p:spTree>
      <p:nvGrpSpPr>
        <p:cNvPr id="68" name="Shape 68"/>
        <p:cNvGrpSpPr/>
        <p:nvPr/>
      </p:nvGrpSpPr>
      <p:grpSpPr>
        <a:xfrm>
          <a:off x="0" y="0"/>
          <a:ext cx="0" cy="0"/>
          <a:chOff x="0" y="0"/>
          <a:chExt cx="0" cy="0"/>
        </a:xfrm>
      </p:grpSpPr>
      <p:sp>
        <p:nvSpPr>
          <p:cNvPr id="69" name="Google Shape;69;p14"/>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None/>
              <a:defRPr b="0" sz="2600">
                <a:latin typeface="Nunito Black"/>
                <a:ea typeface="Nunito Black"/>
                <a:cs typeface="Nunito Black"/>
                <a:sym typeface="Nunito Black"/>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0" name="Google Shape;70;p14"/>
          <p:cNvSpPr/>
          <p:nvPr/>
        </p:nvSpPr>
        <p:spPr>
          <a:xfrm flipH="1" rot="3856278">
            <a:off x="7360804" y="-1510437"/>
            <a:ext cx="2651999" cy="1811647"/>
          </a:xfrm>
          <a:custGeom>
            <a:rect b="b" l="l" r="r" t="t"/>
            <a:pathLst>
              <a:path extrusionOk="0" h="96631" w="155261">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14"/>
          <p:cNvSpPr/>
          <p:nvPr/>
        </p:nvSpPr>
        <p:spPr>
          <a:xfrm rot="1186508">
            <a:off x="-2350279" y="-1368074"/>
            <a:ext cx="3187243" cy="2931143"/>
          </a:xfrm>
          <a:custGeom>
            <a:rect b="b" l="l" r="r" t="t"/>
            <a:pathLst>
              <a:path extrusionOk="0" h="100833" w="109643">
                <a:moveTo>
                  <a:pt x="61355" y="1240"/>
                </a:moveTo>
                <a:cubicBezTo>
                  <a:pt x="61397" y="1240"/>
                  <a:pt x="61420" y="1248"/>
                  <a:pt x="61415" y="1262"/>
                </a:cubicBezTo>
                <a:cubicBezTo>
                  <a:pt x="61406" y="1410"/>
                  <a:pt x="60998" y="1632"/>
                  <a:pt x="60823" y="1632"/>
                </a:cubicBezTo>
                <a:cubicBezTo>
                  <a:pt x="60780" y="1632"/>
                  <a:pt x="60751" y="1618"/>
                  <a:pt x="60746" y="1586"/>
                </a:cubicBezTo>
                <a:cubicBezTo>
                  <a:pt x="60734" y="1482"/>
                  <a:pt x="60873" y="1355"/>
                  <a:pt x="61081" y="1297"/>
                </a:cubicBezTo>
                <a:cubicBezTo>
                  <a:pt x="61196" y="1256"/>
                  <a:pt x="61295" y="1240"/>
                  <a:pt x="61355" y="1240"/>
                </a:cubicBezTo>
                <a:close/>
                <a:moveTo>
                  <a:pt x="62029" y="2928"/>
                </a:moveTo>
                <a:cubicBezTo>
                  <a:pt x="62063" y="2928"/>
                  <a:pt x="62094" y="2938"/>
                  <a:pt x="62120" y="2959"/>
                </a:cubicBezTo>
                <a:cubicBezTo>
                  <a:pt x="62189" y="3017"/>
                  <a:pt x="62177" y="3132"/>
                  <a:pt x="62096" y="3225"/>
                </a:cubicBezTo>
                <a:cubicBezTo>
                  <a:pt x="62082" y="3244"/>
                  <a:pt x="62059" y="3253"/>
                  <a:pt x="62033" y="3253"/>
                </a:cubicBezTo>
                <a:cubicBezTo>
                  <a:pt x="61996" y="3253"/>
                  <a:pt x="61952" y="3235"/>
                  <a:pt x="61912" y="3202"/>
                </a:cubicBezTo>
                <a:cubicBezTo>
                  <a:pt x="61843" y="3144"/>
                  <a:pt x="61796" y="3086"/>
                  <a:pt x="61854" y="3017"/>
                </a:cubicBezTo>
                <a:cubicBezTo>
                  <a:pt x="61905" y="2958"/>
                  <a:pt x="61970" y="2928"/>
                  <a:pt x="62029" y="2928"/>
                </a:cubicBezTo>
                <a:close/>
                <a:moveTo>
                  <a:pt x="62831" y="3953"/>
                </a:moveTo>
                <a:cubicBezTo>
                  <a:pt x="62853" y="3953"/>
                  <a:pt x="62874" y="3960"/>
                  <a:pt x="62893" y="3975"/>
                </a:cubicBezTo>
                <a:cubicBezTo>
                  <a:pt x="62951" y="4021"/>
                  <a:pt x="63031" y="4183"/>
                  <a:pt x="63066" y="4310"/>
                </a:cubicBezTo>
                <a:cubicBezTo>
                  <a:pt x="63107" y="4464"/>
                  <a:pt x="63107" y="4521"/>
                  <a:pt x="63035" y="4521"/>
                </a:cubicBezTo>
                <a:cubicBezTo>
                  <a:pt x="63005" y="4521"/>
                  <a:pt x="62962" y="4511"/>
                  <a:pt x="62904" y="4494"/>
                </a:cubicBezTo>
                <a:cubicBezTo>
                  <a:pt x="62777" y="4460"/>
                  <a:pt x="62639" y="4379"/>
                  <a:pt x="62604" y="4310"/>
                </a:cubicBezTo>
                <a:cubicBezTo>
                  <a:pt x="62535" y="4182"/>
                  <a:pt x="62702" y="3953"/>
                  <a:pt x="62831" y="3953"/>
                </a:cubicBezTo>
                <a:close/>
                <a:moveTo>
                  <a:pt x="56378" y="4628"/>
                </a:moveTo>
                <a:cubicBezTo>
                  <a:pt x="56446" y="4628"/>
                  <a:pt x="56512" y="4646"/>
                  <a:pt x="56556" y="4679"/>
                </a:cubicBezTo>
                <a:cubicBezTo>
                  <a:pt x="56660" y="4748"/>
                  <a:pt x="56683" y="4898"/>
                  <a:pt x="56625" y="4991"/>
                </a:cubicBezTo>
                <a:cubicBezTo>
                  <a:pt x="56590" y="5044"/>
                  <a:pt x="56526" y="5070"/>
                  <a:pt x="56455" y="5070"/>
                </a:cubicBezTo>
                <a:cubicBezTo>
                  <a:pt x="56387" y="5070"/>
                  <a:pt x="56312" y="5047"/>
                  <a:pt x="56244" y="5002"/>
                </a:cubicBezTo>
                <a:cubicBezTo>
                  <a:pt x="56071" y="4898"/>
                  <a:pt x="56048" y="4783"/>
                  <a:pt x="56175" y="4691"/>
                </a:cubicBezTo>
                <a:cubicBezTo>
                  <a:pt x="56229" y="4649"/>
                  <a:pt x="56305" y="4628"/>
                  <a:pt x="56378" y="4628"/>
                </a:cubicBezTo>
                <a:close/>
                <a:moveTo>
                  <a:pt x="55142" y="4285"/>
                </a:moveTo>
                <a:cubicBezTo>
                  <a:pt x="55156" y="4285"/>
                  <a:pt x="55169" y="4289"/>
                  <a:pt x="55182" y="4298"/>
                </a:cubicBezTo>
                <a:cubicBezTo>
                  <a:pt x="55298" y="4379"/>
                  <a:pt x="55263" y="4506"/>
                  <a:pt x="55044" y="4760"/>
                </a:cubicBezTo>
                <a:cubicBezTo>
                  <a:pt x="54998" y="4806"/>
                  <a:pt x="55009" y="4933"/>
                  <a:pt x="55055" y="5048"/>
                </a:cubicBezTo>
                <a:cubicBezTo>
                  <a:pt x="55083" y="5109"/>
                  <a:pt x="55074" y="5138"/>
                  <a:pt x="55034" y="5138"/>
                </a:cubicBezTo>
                <a:cubicBezTo>
                  <a:pt x="54990" y="5138"/>
                  <a:pt x="54910" y="5103"/>
                  <a:pt x="54801" y="5037"/>
                </a:cubicBezTo>
                <a:cubicBezTo>
                  <a:pt x="54605" y="4910"/>
                  <a:pt x="54490" y="4748"/>
                  <a:pt x="54536" y="4679"/>
                </a:cubicBezTo>
                <a:cubicBezTo>
                  <a:pt x="54562" y="4640"/>
                  <a:pt x="54603" y="4619"/>
                  <a:pt x="54651" y="4619"/>
                </a:cubicBezTo>
                <a:cubicBezTo>
                  <a:pt x="54687" y="4619"/>
                  <a:pt x="54727" y="4631"/>
                  <a:pt x="54767" y="4656"/>
                </a:cubicBezTo>
                <a:cubicBezTo>
                  <a:pt x="54785" y="4669"/>
                  <a:pt x="54804" y="4675"/>
                  <a:pt x="54823" y="4675"/>
                </a:cubicBezTo>
                <a:cubicBezTo>
                  <a:pt x="54890" y="4675"/>
                  <a:pt x="54959" y="4600"/>
                  <a:pt x="54986" y="4483"/>
                </a:cubicBezTo>
                <a:cubicBezTo>
                  <a:pt x="55024" y="4361"/>
                  <a:pt x="55084" y="4285"/>
                  <a:pt x="55142" y="4285"/>
                </a:cubicBezTo>
                <a:close/>
                <a:moveTo>
                  <a:pt x="58999" y="4793"/>
                </a:moveTo>
                <a:cubicBezTo>
                  <a:pt x="59046" y="4793"/>
                  <a:pt x="59060" y="4817"/>
                  <a:pt x="59026" y="4864"/>
                </a:cubicBezTo>
                <a:cubicBezTo>
                  <a:pt x="58968" y="4945"/>
                  <a:pt x="58888" y="5152"/>
                  <a:pt x="58853" y="5291"/>
                </a:cubicBezTo>
                <a:cubicBezTo>
                  <a:pt x="58828" y="5389"/>
                  <a:pt x="58797" y="5439"/>
                  <a:pt x="58758" y="5439"/>
                </a:cubicBezTo>
                <a:cubicBezTo>
                  <a:pt x="58723" y="5439"/>
                  <a:pt x="58682" y="5401"/>
                  <a:pt x="58634" y="5325"/>
                </a:cubicBezTo>
                <a:cubicBezTo>
                  <a:pt x="58461" y="5071"/>
                  <a:pt x="58507" y="4979"/>
                  <a:pt x="58853" y="4829"/>
                </a:cubicBezTo>
                <a:cubicBezTo>
                  <a:pt x="58915" y="4805"/>
                  <a:pt x="58966" y="4793"/>
                  <a:pt x="58999" y="4793"/>
                </a:cubicBezTo>
                <a:close/>
                <a:moveTo>
                  <a:pt x="60979" y="4885"/>
                </a:moveTo>
                <a:cubicBezTo>
                  <a:pt x="61021" y="4885"/>
                  <a:pt x="61069" y="4963"/>
                  <a:pt x="61104" y="5095"/>
                </a:cubicBezTo>
                <a:cubicBezTo>
                  <a:pt x="61150" y="5268"/>
                  <a:pt x="61161" y="5452"/>
                  <a:pt x="61104" y="5510"/>
                </a:cubicBezTo>
                <a:cubicBezTo>
                  <a:pt x="61092" y="5527"/>
                  <a:pt x="61080" y="5534"/>
                  <a:pt x="61067" y="5534"/>
                </a:cubicBezTo>
                <a:cubicBezTo>
                  <a:pt x="60967" y="5534"/>
                  <a:pt x="60850" y="5053"/>
                  <a:pt x="60942" y="4910"/>
                </a:cubicBezTo>
                <a:cubicBezTo>
                  <a:pt x="60953" y="4893"/>
                  <a:pt x="60966" y="4885"/>
                  <a:pt x="60979" y="4885"/>
                </a:cubicBezTo>
                <a:close/>
                <a:moveTo>
                  <a:pt x="66822" y="5076"/>
                </a:moveTo>
                <a:cubicBezTo>
                  <a:pt x="66882" y="5076"/>
                  <a:pt x="66921" y="5098"/>
                  <a:pt x="66921" y="5152"/>
                </a:cubicBezTo>
                <a:cubicBezTo>
                  <a:pt x="66921" y="5187"/>
                  <a:pt x="66760" y="5325"/>
                  <a:pt x="66575" y="5464"/>
                </a:cubicBezTo>
                <a:cubicBezTo>
                  <a:pt x="66452" y="5542"/>
                  <a:pt x="66370" y="5582"/>
                  <a:pt x="66323" y="5582"/>
                </a:cubicBezTo>
                <a:cubicBezTo>
                  <a:pt x="66273" y="5582"/>
                  <a:pt x="66263" y="5536"/>
                  <a:pt x="66286" y="5441"/>
                </a:cubicBezTo>
                <a:cubicBezTo>
                  <a:pt x="66321" y="5261"/>
                  <a:pt x="66652" y="5076"/>
                  <a:pt x="66822" y="5076"/>
                </a:cubicBezTo>
                <a:close/>
                <a:moveTo>
                  <a:pt x="56216" y="5214"/>
                </a:moveTo>
                <a:cubicBezTo>
                  <a:pt x="56251" y="5214"/>
                  <a:pt x="56303" y="5271"/>
                  <a:pt x="56360" y="5395"/>
                </a:cubicBezTo>
                <a:cubicBezTo>
                  <a:pt x="56406" y="5487"/>
                  <a:pt x="56394" y="5637"/>
                  <a:pt x="56348" y="5706"/>
                </a:cubicBezTo>
                <a:cubicBezTo>
                  <a:pt x="56337" y="5723"/>
                  <a:pt x="56324" y="5731"/>
                  <a:pt x="56311" y="5731"/>
                </a:cubicBezTo>
                <a:cubicBezTo>
                  <a:pt x="56270" y="5731"/>
                  <a:pt x="56221" y="5655"/>
                  <a:pt x="56187" y="5533"/>
                </a:cubicBezTo>
                <a:cubicBezTo>
                  <a:pt x="56146" y="5330"/>
                  <a:pt x="56165" y="5214"/>
                  <a:pt x="56216" y="5214"/>
                </a:cubicBezTo>
                <a:close/>
                <a:moveTo>
                  <a:pt x="57895" y="4483"/>
                </a:moveTo>
                <a:cubicBezTo>
                  <a:pt x="57978" y="4483"/>
                  <a:pt x="58063" y="4531"/>
                  <a:pt x="58126" y="4621"/>
                </a:cubicBezTo>
                <a:cubicBezTo>
                  <a:pt x="58310" y="4898"/>
                  <a:pt x="57964" y="5591"/>
                  <a:pt x="57560" y="5752"/>
                </a:cubicBezTo>
                <a:cubicBezTo>
                  <a:pt x="57469" y="5791"/>
                  <a:pt x="57397" y="5809"/>
                  <a:pt x="57345" y="5809"/>
                </a:cubicBezTo>
                <a:cubicBezTo>
                  <a:pt x="57161" y="5809"/>
                  <a:pt x="57227" y="5576"/>
                  <a:pt x="57560" y="5152"/>
                </a:cubicBezTo>
                <a:cubicBezTo>
                  <a:pt x="57745" y="4910"/>
                  <a:pt x="57837" y="4691"/>
                  <a:pt x="57768" y="4644"/>
                </a:cubicBezTo>
                <a:cubicBezTo>
                  <a:pt x="57699" y="4598"/>
                  <a:pt x="57722" y="4541"/>
                  <a:pt x="57826" y="4494"/>
                </a:cubicBezTo>
                <a:cubicBezTo>
                  <a:pt x="57848" y="4487"/>
                  <a:pt x="57871" y="4483"/>
                  <a:pt x="57895" y="4483"/>
                </a:cubicBezTo>
                <a:close/>
                <a:moveTo>
                  <a:pt x="81357" y="6662"/>
                </a:moveTo>
                <a:cubicBezTo>
                  <a:pt x="81415" y="6662"/>
                  <a:pt x="81447" y="6692"/>
                  <a:pt x="81430" y="6734"/>
                </a:cubicBezTo>
                <a:cubicBezTo>
                  <a:pt x="81415" y="6773"/>
                  <a:pt x="81372" y="6796"/>
                  <a:pt x="81318" y="6796"/>
                </a:cubicBezTo>
                <a:cubicBezTo>
                  <a:pt x="81292" y="6796"/>
                  <a:pt x="81264" y="6791"/>
                  <a:pt x="81234" y="6780"/>
                </a:cubicBezTo>
                <a:cubicBezTo>
                  <a:pt x="81142" y="6745"/>
                  <a:pt x="81165" y="6699"/>
                  <a:pt x="81280" y="6676"/>
                </a:cubicBezTo>
                <a:cubicBezTo>
                  <a:pt x="81309" y="6666"/>
                  <a:pt x="81335" y="6662"/>
                  <a:pt x="81357" y="6662"/>
                </a:cubicBezTo>
                <a:close/>
                <a:moveTo>
                  <a:pt x="54288" y="6088"/>
                </a:moveTo>
                <a:cubicBezTo>
                  <a:pt x="54302" y="6088"/>
                  <a:pt x="54309" y="6103"/>
                  <a:pt x="54305" y="6133"/>
                </a:cubicBezTo>
                <a:cubicBezTo>
                  <a:pt x="54284" y="6311"/>
                  <a:pt x="54363" y="6419"/>
                  <a:pt x="54460" y="6419"/>
                </a:cubicBezTo>
                <a:cubicBezTo>
                  <a:pt x="54520" y="6419"/>
                  <a:pt x="54587" y="6377"/>
                  <a:pt x="54640" y="6283"/>
                </a:cubicBezTo>
                <a:cubicBezTo>
                  <a:pt x="54687" y="6208"/>
                  <a:pt x="54729" y="6175"/>
                  <a:pt x="54761" y="6175"/>
                </a:cubicBezTo>
                <a:cubicBezTo>
                  <a:pt x="54808" y="6175"/>
                  <a:pt x="54836" y="6244"/>
                  <a:pt x="54836" y="6353"/>
                </a:cubicBezTo>
                <a:cubicBezTo>
                  <a:pt x="54871" y="6514"/>
                  <a:pt x="54848" y="6768"/>
                  <a:pt x="54744" y="6964"/>
                </a:cubicBezTo>
                <a:cubicBezTo>
                  <a:pt x="54668" y="7122"/>
                  <a:pt x="54610" y="7197"/>
                  <a:pt x="54525" y="7197"/>
                </a:cubicBezTo>
                <a:cubicBezTo>
                  <a:pt x="54455" y="7197"/>
                  <a:pt x="54367" y="7145"/>
                  <a:pt x="54236" y="7045"/>
                </a:cubicBezTo>
                <a:cubicBezTo>
                  <a:pt x="54051" y="6907"/>
                  <a:pt x="53878" y="6780"/>
                  <a:pt x="53855" y="6757"/>
                </a:cubicBezTo>
                <a:cubicBezTo>
                  <a:pt x="53843" y="6745"/>
                  <a:pt x="53947" y="6549"/>
                  <a:pt x="54074" y="6330"/>
                </a:cubicBezTo>
                <a:cubicBezTo>
                  <a:pt x="54172" y="6174"/>
                  <a:pt x="54253" y="6088"/>
                  <a:pt x="54288" y="6088"/>
                </a:cubicBezTo>
                <a:close/>
                <a:moveTo>
                  <a:pt x="53159" y="6363"/>
                </a:moveTo>
                <a:cubicBezTo>
                  <a:pt x="53174" y="6363"/>
                  <a:pt x="53181" y="6401"/>
                  <a:pt x="53174" y="6468"/>
                </a:cubicBezTo>
                <a:cubicBezTo>
                  <a:pt x="53162" y="6560"/>
                  <a:pt x="53266" y="6676"/>
                  <a:pt x="53393" y="6699"/>
                </a:cubicBezTo>
                <a:cubicBezTo>
                  <a:pt x="53670" y="6757"/>
                  <a:pt x="53636" y="6861"/>
                  <a:pt x="53243" y="7138"/>
                </a:cubicBezTo>
                <a:cubicBezTo>
                  <a:pt x="53148" y="7205"/>
                  <a:pt x="53089" y="7245"/>
                  <a:pt x="53053" y="7245"/>
                </a:cubicBezTo>
                <a:cubicBezTo>
                  <a:pt x="52999" y="7245"/>
                  <a:pt x="53003" y="7150"/>
                  <a:pt x="53024" y="6918"/>
                </a:cubicBezTo>
                <a:cubicBezTo>
                  <a:pt x="53035" y="6711"/>
                  <a:pt x="53093" y="6468"/>
                  <a:pt x="53128" y="6399"/>
                </a:cubicBezTo>
                <a:cubicBezTo>
                  <a:pt x="53140" y="6374"/>
                  <a:pt x="53151" y="6363"/>
                  <a:pt x="53159" y="6363"/>
                </a:cubicBezTo>
                <a:close/>
                <a:moveTo>
                  <a:pt x="57556" y="6987"/>
                </a:moveTo>
                <a:cubicBezTo>
                  <a:pt x="57569" y="6987"/>
                  <a:pt x="57581" y="6987"/>
                  <a:pt x="57595" y="6988"/>
                </a:cubicBezTo>
                <a:cubicBezTo>
                  <a:pt x="57699" y="6988"/>
                  <a:pt x="57779" y="7068"/>
                  <a:pt x="57779" y="7172"/>
                </a:cubicBezTo>
                <a:cubicBezTo>
                  <a:pt x="57772" y="7237"/>
                  <a:pt x="57734" y="7275"/>
                  <a:pt x="57678" y="7275"/>
                </a:cubicBezTo>
                <a:cubicBezTo>
                  <a:pt x="57644" y="7275"/>
                  <a:pt x="57604" y="7261"/>
                  <a:pt x="57560" y="7230"/>
                </a:cubicBezTo>
                <a:cubicBezTo>
                  <a:pt x="57330" y="7088"/>
                  <a:pt x="57329" y="6987"/>
                  <a:pt x="57556" y="6987"/>
                </a:cubicBezTo>
                <a:close/>
                <a:moveTo>
                  <a:pt x="56689" y="6703"/>
                </a:moveTo>
                <a:cubicBezTo>
                  <a:pt x="56721" y="6703"/>
                  <a:pt x="56770" y="6733"/>
                  <a:pt x="56845" y="6780"/>
                </a:cubicBezTo>
                <a:cubicBezTo>
                  <a:pt x="56937" y="6849"/>
                  <a:pt x="56948" y="7034"/>
                  <a:pt x="56856" y="7195"/>
                </a:cubicBezTo>
                <a:cubicBezTo>
                  <a:pt x="56781" y="7324"/>
                  <a:pt x="56746" y="7393"/>
                  <a:pt x="56723" y="7393"/>
                </a:cubicBezTo>
                <a:cubicBezTo>
                  <a:pt x="56721" y="7393"/>
                  <a:pt x="56719" y="7392"/>
                  <a:pt x="56718" y="7392"/>
                </a:cubicBezTo>
                <a:cubicBezTo>
                  <a:pt x="56683" y="7392"/>
                  <a:pt x="56671" y="7311"/>
                  <a:pt x="56660" y="7126"/>
                </a:cubicBezTo>
                <a:cubicBezTo>
                  <a:pt x="56637" y="6814"/>
                  <a:pt x="56629" y="6703"/>
                  <a:pt x="56689" y="6703"/>
                </a:cubicBezTo>
                <a:close/>
                <a:moveTo>
                  <a:pt x="81295" y="7313"/>
                </a:moveTo>
                <a:cubicBezTo>
                  <a:pt x="81356" y="7313"/>
                  <a:pt x="81390" y="7337"/>
                  <a:pt x="81373" y="7380"/>
                </a:cubicBezTo>
                <a:cubicBezTo>
                  <a:pt x="81358" y="7424"/>
                  <a:pt x="81319" y="7445"/>
                  <a:pt x="81272" y="7445"/>
                </a:cubicBezTo>
                <a:cubicBezTo>
                  <a:pt x="81246" y="7445"/>
                  <a:pt x="81217" y="7439"/>
                  <a:pt x="81188" y="7426"/>
                </a:cubicBezTo>
                <a:cubicBezTo>
                  <a:pt x="81096" y="7392"/>
                  <a:pt x="81119" y="7357"/>
                  <a:pt x="81223" y="7322"/>
                </a:cubicBezTo>
                <a:cubicBezTo>
                  <a:pt x="81249" y="7316"/>
                  <a:pt x="81274" y="7313"/>
                  <a:pt x="81295" y="7313"/>
                </a:cubicBezTo>
                <a:close/>
                <a:moveTo>
                  <a:pt x="56537" y="7530"/>
                </a:moveTo>
                <a:cubicBezTo>
                  <a:pt x="56568" y="7530"/>
                  <a:pt x="56577" y="7630"/>
                  <a:pt x="56591" y="7853"/>
                </a:cubicBezTo>
                <a:cubicBezTo>
                  <a:pt x="56601" y="8121"/>
                  <a:pt x="56568" y="8219"/>
                  <a:pt x="56470" y="8219"/>
                </a:cubicBezTo>
                <a:cubicBezTo>
                  <a:pt x="56454" y="8219"/>
                  <a:pt x="56437" y="8216"/>
                  <a:pt x="56417" y="8211"/>
                </a:cubicBezTo>
                <a:cubicBezTo>
                  <a:pt x="56381" y="8203"/>
                  <a:pt x="56337" y="8199"/>
                  <a:pt x="56290" y="8199"/>
                </a:cubicBezTo>
                <a:cubicBezTo>
                  <a:pt x="56205" y="8199"/>
                  <a:pt x="56111" y="8212"/>
                  <a:pt x="56037" y="8234"/>
                </a:cubicBezTo>
                <a:cubicBezTo>
                  <a:pt x="56014" y="8242"/>
                  <a:pt x="55996" y="8246"/>
                  <a:pt x="55983" y="8246"/>
                </a:cubicBezTo>
                <a:cubicBezTo>
                  <a:pt x="55938" y="8246"/>
                  <a:pt x="55958" y="8200"/>
                  <a:pt x="56048" y="8119"/>
                </a:cubicBezTo>
                <a:cubicBezTo>
                  <a:pt x="56164" y="8026"/>
                  <a:pt x="56325" y="7842"/>
                  <a:pt x="56417" y="7692"/>
                </a:cubicBezTo>
                <a:cubicBezTo>
                  <a:pt x="56477" y="7587"/>
                  <a:pt x="56513" y="7530"/>
                  <a:pt x="56537" y="7530"/>
                </a:cubicBezTo>
                <a:close/>
                <a:moveTo>
                  <a:pt x="54577" y="8256"/>
                </a:moveTo>
                <a:cubicBezTo>
                  <a:pt x="54654" y="8256"/>
                  <a:pt x="54731" y="8336"/>
                  <a:pt x="54778" y="8477"/>
                </a:cubicBezTo>
                <a:cubicBezTo>
                  <a:pt x="54856" y="8709"/>
                  <a:pt x="54866" y="8812"/>
                  <a:pt x="54790" y="8812"/>
                </a:cubicBezTo>
                <a:cubicBezTo>
                  <a:pt x="54753" y="8812"/>
                  <a:pt x="54696" y="8787"/>
                  <a:pt x="54617" y="8742"/>
                </a:cubicBezTo>
                <a:cubicBezTo>
                  <a:pt x="54501" y="8684"/>
                  <a:pt x="54467" y="8604"/>
                  <a:pt x="54536" y="8569"/>
                </a:cubicBezTo>
                <a:cubicBezTo>
                  <a:pt x="54605" y="8534"/>
                  <a:pt x="54594" y="8465"/>
                  <a:pt x="54513" y="8430"/>
                </a:cubicBezTo>
                <a:cubicBezTo>
                  <a:pt x="54432" y="8384"/>
                  <a:pt x="54444" y="8303"/>
                  <a:pt x="54524" y="8269"/>
                </a:cubicBezTo>
                <a:cubicBezTo>
                  <a:pt x="54542" y="8260"/>
                  <a:pt x="54559" y="8256"/>
                  <a:pt x="54577" y="8256"/>
                </a:cubicBezTo>
                <a:close/>
                <a:moveTo>
                  <a:pt x="58493" y="8680"/>
                </a:moveTo>
                <a:cubicBezTo>
                  <a:pt x="58523" y="8680"/>
                  <a:pt x="58555" y="8689"/>
                  <a:pt x="58587" y="8707"/>
                </a:cubicBezTo>
                <a:cubicBezTo>
                  <a:pt x="58668" y="8754"/>
                  <a:pt x="58691" y="8834"/>
                  <a:pt x="58657" y="8904"/>
                </a:cubicBezTo>
                <a:cubicBezTo>
                  <a:pt x="58636" y="8945"/>
                  <a:pt x="58594" y="8966"/>
                  <a:pt x="58547" y="8966"/>
                </a:cubicBezTo>
                <a:cubicBezTo>
                  <a:pt x="58515" y="8966"/>
                  <a:pt x="58481" y="8957"/>
                  <a:pt x="58449" y="8938"/>
                </a:cubicBezTo>
                <a:cubicBezTo>
                  <a:pt x="58380" y="8892"/>
                  <a:pt x="58345" y="8811"/>
                  <a:pt x="58380" y="8742"/>
                </a:cubicBezTo>
                <a:cubicBezTo>
                  <a:pt x="58407" y="8700"/>
                  <a:pt x="58448" y="8680"/>
                  <a:pt x="58493" y="8680"/>
                </a:cubicBezTo>
                <a:close/>
                <a:moveTo>
                  <a:pt x="55424" y="8936"/>
                </a:moveTo>
                <a:cubicBezTo>
                  <a:pt x="55429" y="8936"/>
                  <a:pt x="55433" y="8937"/>
                  <a:pt x="55436" y="8938"/>
                </a:cubicBezTo>
                <a:cubicBezTo>
                  <a:pt x="55471" y="8961"/>
                  <a:pt x="55448" y="9042"/>
                  <a:pt x="55390" y="9146"/>
                </a:cubicBezTo>
                <a:cubicBezTo>
                  <a:pt x="55348" y="9223"/>
                  <a:pt x="55286" y="9268"/>
                  <a:pt x="55225" y="9268"/>
                </a:cubicBezTo>
                <a:cubicBezTo>
                  <a:pt x="55203" y="9268"/>
                  <a:pt x="55181" y="9262"/>
                  <a:pt x="55159" y="9250"/>
                </a:cubicBezTo>
                <a:cubicBezTo>
                  <a:pt x="55079" y="9204"/>
                  <a:pt x="55102" y="9123"/>
                  <a:pt x="55205" y="9042"/>
                </a:cubicBezTo>
                <a:cubicBezTo>
                  <a:pt x="55296" y="8971"/>
                  <a:pt x="55387" y="8936"/>
                  <a:pt x="55424" y="8936"/>
                </a:cubicBezTo>
                <a:close/>
                <a:moveTo>
                  <a:pt x="53602" y="7098"/>
                </a:moveTo>
                <a:cubicBezTo>
                  <a:pt x="53611" y="7098"/>
                  <a:pt x="53618" y="7099"/>
                  <a:pt x="53624" y="7103"/>
                </a:cubicBezTo>
                <a:cubicBezTo>
                  <a:pt x="53693" y="7138"/>
                  <a:pt x="53751" y="7299"/>
                  <a:pt x="53763" y="7461"/>
                </a:cubicBezTo>
                <a:cubicBezTo>
                  <a:pt x="53771" y="7579"/>
                  <a:pt x="53798" y="7654"/>
                  <a:pt x="53830" y="7654"/>
                </a:cubicBezTo>
                <a:cubicBezTo>
                  <a:pt x="53842" y="7654"/>
                  <a:pt x="53854" y="7644"/>
                  <a:pt x="53867" y="7622"/>
                </a:cubicBezTo>
                <a:cubicBezTo>
                  <a:pt x="53887" y="7586"/>
                  <a:pt x="53920" y="7568"/>
                  <a:pt x="53958" y="7568"/>
                </a:cubicBezTo>
                <a:cubicBezTo>
                  <a:pt x="54004" y="7568"/>
                  <a:pt x="54058" y="7595"/>
                  <a:pt x="54109" y="7645"/>
                </a:cubicBezTo>
                <a:cubicBezTo>
                  <a:pt x="54224" y="7784"/>
                  <a:pt x="54167" y="7911"/>
                  <a:pt x="53867" y="8223"/>
                </a:cubicBezTo>
                <a:cubicBezTo>
                  <a:pt x="53624" y="8477"/>
                  <a:pt x="53463" y="8788"/>
                  <a:pt x="53439" y="9031"/>
                </a:cubicBezTo>
                <a:cubicBezTo>
                  <a:pt x="53417" y="9254"/>
                  <a:pt x="53379" y="9367"/>
                  <a:pt x="53328" y="9367"/>
                </a:cubicBezTo>
                <a:cubicBezTo>
                  <a:pt x="53276" y="9367"/>
                  <a:pt x="53209" y="9251"/>
                  <a:pt x="53128" y="9019"/>
                </a:cubicBezTo>
                <a:cubicBezTo>
                  <a:pt x="53067" y="8842"/>
                  <a:pt x="53029" y="8766"/>
                  <a:pt x="52964" y="8766"/>
                </a:cubicBezTo>
                <a:cubicBezTo>
                  <a:pt x="52919" y="8766"/>
                  <a:pt x="52860" y="8803"/>
                  <a:pt x="52770" y="8869"/>
                </a:cubicBezTo>
                <a:cubicBezTo>
                  <a:pt x="52703" y="8918"/>
                  <a:pt x="52651" y="8944"/>
                  <a:pt x="52625" y="8944"/>
                </a:cubicBezTo>
                <a:cubicBezTo>
                  <a:pt x="52602" y="8944"/>
                  <a:pt x="52598" y="8924"/>
                  <a:pt x="52620" y="8881"/>
                </a:cubicBezTo>
                <a:cubicBezTo>
                  <a:pt x="52655" y="8800"/>
                  <a:pt x="52851" y="8638"/>
                  <a:pt x="53024" y="8546"/>
                </a:cubicBezTo>
                <a:cubicBezTo>
                  <a:pt x="53278" y="8407"/>
                  <a:pt x="53312" y="8350"/>
                  <a:pt x="53197" y="8234"/>
                </a:cubicBezTo>
                <a:cubicBezTo>
                  <a:pt x="53128" y="8153"/>
                  <a:pt x="53139" y="8038"/>
                  <a:pt x="53232" y="7992"/>
                </a:cubicBezTo>
                <a:cubicBezTo>
                  <a:pt x="53324" y="7946"/>
                  <a:pt x="53301" y="7888"/>
                  <a:pt x="53151" y="7865"/>
                </a:cubicBezTo>
                <a:cubicBezTo>
                  <a:pt x="52966" y="7830"/>
                  <a:pt x="52978" y="7738"/>
                  <a:pt x="53209" y="7426"/>
                </a:cubicBezTo>
                <a:cubicBezTo>
                  <a:pt x="53364" y="7229"/>
                  <a:pt x="53529" y="7098"/>
                  <a:pt x="53602" y="7098"/>
                </a:cubicBezTo>
                <a:close/>
                <a:moveTo>
                  <a:pt x="57712" y="9005"/>
                </a:moveTo>
                <a:cubicBezTo>
                  <a:pt x="57735" y="9005"/>
                  <a:pt x="57781" y="9074"/>
                  <a:pt x="57849" y="9215"/>
                </a:cubicBezTo>
                <a:cubicBezTo>
                  <a:pt x="57906" y="9354"/>
                  <a:pt x="57930" y="9527"/>
                  <a:pt x="57883" y="9596"/>
                </a:cubicBezTo>
                <a:cubicBezTo>
                  <a:pt x="57876" y="9612"/>
                  <a:pt x="57866" y="9619"/>
                  <a:pt x="57856" y="9619"/>
                </a:cubicBezTo>
                <a:cubicBezTo>
                  <a:pt x="57819" y="9619"/>
                  <a:pt x="57772" y="9532"/>
                  <a:pt x="57745" y="9388"/>
                </a:cubicBezTo>
                <a:cubicBezTo>
                  <a:pt x="57691" y="9135"/>
                  <a:pt x="57681" y="9005"/>
                  <a:pt x="57712" y="9005"/>
                </a:cubicBezTo>
                <a:close/>
                <a:moveTo>
                  <a:pt x="55675" y="9412"/>
                </a:moveTo>
                <a:cubicBezTo>
                  <a:pt x="55686" y="9412"/>
                  <a:pt x="55696" y="9419"/>
                  <a:pt x="55702" y="9435"/>
                </a:cubicBezTo>
                <a:cubicBezTo>
                  <a:pt x="55736" y="9504"/>
                  <a:pt x="55679" y="9608"/>
                  <a:pt x="55586" y="9677"/>
                </a:cubicBezTo>
                <a:cubicBezTo>
                  <a:pt x="55558" y="9698"/>
                  <a:pt x="55536" y="9709"/>
                  <a:pt x="55521" y="9709"/>
                </a:cubicBezTo>
                <a:cubicBezTo>
                  <a:pt x="55489" y="9709"/>
                  <a:pt x="55492" y="9657"/>
                  <a:pt x="55540" y="9562"/>
                </a:cubicBezTo>
                <a:cubicBezTo>
                  <a:pt x="55591" y="9468"/>
                  <a:pt x="55642" y="9412"/>
                  <a:pt x="55675" y="9412"/>
                </a:cubicBezTo>
                <a:close/>
                <a:moveTo>
                  <a:pt x="54409" y="9562"/>
                </a:moveTo>
                <a:cubicBezTo>
                  <a:pt x="54513" y="9562"/>
                  <a:pt x="54559" y="9619"/>
                  <a:pt x="54524" y="9689"/>
                </a:cubicBezTo>
                <a:cubicBezTo>
                  <a:pt x="54501" y="9736"/>
                  <a:pt x="54444" y="9762"/>
                  <a:pt x="54388" y="9762"/>
                </a:cubicBezTo>
                <a:cubicBezTo>
                  <a:pt x="54363" y="9762"/>
                  <a:pt x="54338" y="9757"/>
                  <a:pt x="54317" y="9746"/>
                </a:cubicBezTo>
                <a:cubicBezTo>
                  <a:pt x="54236" y="9700"/>
                  <a:pt x="54178" y="9642"/>
                  <a:pt x="54201" y="9619"/>
                </a:cubicBezTo>
                <a:cubicBezTo>
                  <a:pt x="54213" y="9585"/>
                  <a:pt x="54305" y="9562"/>
                  <a:pt x="54409" y="9562"/>
                </a:cubicBezTo>
                <a:close/>
                <a:moveTo>
                  <a:pt x="57776" y="9957"/>
                </a:moveTo>
                <a:cubicBezTo>
                  <a:pt x="57801" y="9957"/>
                  <a:pt x="57825" y="9964"/>
                  <a:pt x="57849" y="9977"/>
                </a:cubicBezTo>
                <a:cubicBezTo>
                  <a:pt x="57930" y="10023"/>
                  <a:pt x="57918" y="10104"/>
                  <a:pt x="57814" y="10173"/>
                </a:cubicBezTo>
                <a:cubicBezTo>
                  <a:pt x="57731" y="10238"/>
                  <a:pt x="57656" y="10273"/>
                  <a:pt x="57605" y="10273"/>
                </a:cubicBezTo>
                <a:cubicBezTo>
                  <a:pt x="57593" y="10273"/>
                  <a:pt x="57581" y="10270"/>
                  <a:pt x="57572" y="10266"/>
                </a:cubicBezTo>
                <a:cubicBezTo>
                  <a:pt x="57549" y="10254"/>
                  <a:pt x="57560" y="10162"/>
                  <a:pt x="57618" y="10069"/>
                </a:cubicBezTo>
                <a:cubicBezTo>
                  <a:pt x="57659" y="9996"/>
                  <a:pt x="57717" y="9957"/>
                  <a:pt x="57776" y="9957"/>
                </a:cubicBezTo>
                <a:close/>
                <a:moveTo>
                  <a:pt x="54116" y="10184"/>
                </a:moveTo>
                <a:cubicBezTo>
                  <a:pt x="54281" y="10184"/>
                  <a:pt x="54233" y="10265"/>
                  <a:pt x="54017" y="10416"/>
                </a:cubicBezTo>
                <a:cubicBezTo>
                  <a:pt x="53950" y="10458"/>
                  <a:pt x="53858" y="10487"/>
                  <a:pt x="53791" y="10487"/>
                </a:cubicBezTo>
                <a:cubicBezTo>
                  <a:pt x="53766" y="10487"/>
                  <a:pt x="53744" y="10483"/>
                  <a:pt x="53728" y="10473"/>
                </a:cubicBezTo>
                <a:cubicBezTo>
                  <a:pt x="53532" y="10370"/>
                  <a:pt x="53659" y="10243"/>
                  <a:pt x="53970" y="10196"/>
                </a:cubicBezTo>
                <a:cubicBezTo>
                  <a:pt x="54030" y="10188"/>
                  <a:pt x="54079" y="10184"/>
                  <a:pt x="54116" y="10184"/>
                </a:cubicBezTo>
                <a:close/>
                <a:moveTo>
                  <a:pt x="57158" y="10368"/>
                </a:moveTo>
                <a:cubicBezTo>
                  <a:pt x="57188" y="10368"/>
                  <a:pt x="57219" y="10376"/>
                  <a:pt x="57249" y="10393"/>
                </a:cubicBezTo>
                <a:cubicBezTo>
                  <a:pt x="57329" y="10439"/>
                  <a:pt x="57352" y="10520"/>
                  <a:pt x="57318" y="10589"/>
                </a:cubicBezTo>
                <a:cubicBezTo>
                  <a:pt x="57296" y="10625"/>
                  <a:pt x="57251" y="10648"/>
                  <a:pt x="57200" y="10648"/>
                </a:cubicBezTo>
                <a:cubicBezTo>
                  <a:pt x="57171" y="10648"/>
                  <a:pt x="57140" y="10640"/>
                  <a:pt x="57110" y="10623"/>
                </a:cubicBezTo>
                <a:cubicBezTo>
                  <a:pt x="57029" y="10577"/>
                  <a:pt x="57006" y="10497"/>
                  <a:pt x="57041" y="10427"/>
                </a:cubicBezTo>
                <a:cubicBezTo>
                  <a:pt x="57063" y="10391"/>
                  <a:pt x="57108" y="10368"/>
                  <a:pt x="57158" y="10368"/>
                </a:cubicBezTo>
                <a:close/>
                <a:moveTo>
                  <a:pt x="53936" y="10762"/>
                </a:moveTo>
                <a:cubicBezTo>
                  <a:pt x="54028" y="10774"/>
                  <a:pt x="54074" y="10854"/>
                  <a:pt x="54028" y="10935"/>
                </a:cubicBezTo>
                <a:cubicBezTo>
                  <a:pt x="54002" y="10988"/>
                  <a:pt x="53960" y="11014"/>
                  <a:pt x="53919" y="11014"/>
                </a:cubicBezTo>
                <a:cubicBezTo>
                  <a:pt x="53888" y="11014"/>
                  <a:pt x="53857" y="10999"/>
                  <a:pt x="53832" y="10970"/>
                </a:cubicBezTo>
                <a:cubicBezTo>
                  <a:pt x="53763" y="10889"/>
                  <a:pt x="53728" y="10820"/>
                  <a:pt x="53740" y="10797"/>
                </a:cubicBezTo>
                <a:cubicBezTo>
                  <a:pt x="53751" y="10774"/>
                  <a:pt x="53832" y="10762"/>
                  <a:pt x="53936" y="10762"/>
                </a:cubicBezTo>
                <a:close/>
                <a:moveTo>
                  <a:pt x="54255" y="11376"/>
                </a:moveTo>
                <a:cubicBezTo>
                  <a:pt x="54275" y="11376"/>
                  <a:pt x="54300" y="11383"/>
                  <a:pt x="54328" y="11397"/>
                </a:cubicBezTo>
                <a:cubicBezTo>
                  <a:pt x="54516" y="11501"/>
                  <a:pt x="54317" y="11728"/>
                  <a:pt x="54081" y="11728"/>
                </a:cubicBezTo>
                <a:cubicBezTo>
                  <a:pt x="54056" y="11728"/>
                  <a:pt x="54031" y="11726"/>
                  <a:pt x="54005" y="11720"/>
                </a:cubicBezTo>
                <a:cubicBezTo>
                  <a:pt x="53901" y="11685"/>
                  <a:pt x="53832" y="11616"/>
                  <a:pt x="53867" y="11558"/>
                </a:cubicBezTo>
                <a:cubicBezTo>
                  <a:pt x="53880" y="11525"/>
                  <a:pt x="53921" y="11507"/>
                  <a:pt x="53969" y="11507"/>
                </a:cubicBezTo>
                <a:cubicBezTo>
                  <a:pt x="54003" y="11507"/>
                  <a:pt x="54041" y="11516"/>
                  <a:pt x="54074" y="11535"/>
                </a:cubicBezTo>
                <a:cubicBezTo>
                  <a:pt x="54096" y="11545"/>
                  <a:pt x="54116" y="11549"/>
                  <a:pt x="54133" y="11549"/>
                </a:cubicBezTo>
                <a:cubicBezTo>
                  <a:pt x="54181" y="11549"/>
                  <a:pt x="54210" y="11517"/>
                  <a:pt x="54201" y="11466"/>
                </a:cubicBezTo>
                <a:cubicBezTo>
                  <a:pt x="54185" y="11410"/>
                  <a:pt x="54208" y="11376"/>
                  <a:pt x="54255" y="11376"/>
                </a:cubicBezTo>
                <a:close/>
                <a:moveTo>
                  <a:pt x="56089" y="11945"/>
                </a:moveTo>
                <a:cubicBezTo>
                  <a:pt x="56119" y="11945"/>
                  <a:pt x="56153" y="11955"/>
                  <a:pt x="56187" y="11974"/>
                </a:cubicBezTo>
                <a:cubicBezTo>
                  <a:pt x="56267" y="12009"/>
                  <a:pt x="56302" y="12089"/>
                  <a:pt x="56279" y="12147"/>
                </a:cubicBezTo>
                <a:cubicBezTo>
                  <a:pt x="56258" y="12175"/>
                  <a:pt x="56220" y="12190"/>
                  <a:pt x="56175" y="12190"/>
                </a:cubicBezTo>
                <a:cubicBezTo>
                  <a:pt x="56146" y="12190"/>
                  <a:pt x="56115" y="12184"/>
                  <a:pt x="56083" y="12170"/>
                </a:cubicBezTo>
                <a:cubicBezTo>
                  <a:pt x="56002" y="12124"/>
                  <a:pt x="55967" y="12055"/>
                  <a:pt x="55990" y="11997"/>
                </a:cubicBezTo>
                <a:cubicBezTo>
                  <a:pt x="56011" y="11963"/>
                  <a:pt x="56046" y="11945"/>
                  <a:pt x="56089" y="11945"/>
                </a:cubicBezTo>
                <a:close/>
                <a:moveTo>
                  <a:pt x="59191" y="11921"/>
                </a:moveTo>
                <a:cubicBezTo>
                  <a:pt x="59205" y="11921"/>
                  <a:pt x="59215" y="11930"/>
                  <a:pt x="59222" y="11951"/>
                </a:cubicBezTo>
                <a:cubicBezTo>
                  <a:pt x="59257" y="12009"/>
                  <a:pt x="59211" y="12112"/>
                  <a:pt x="59118" y="12170"/>
                </a:cubicBezTo>
                <a:cubicBezTo>
                  <a:pt x="59091" y="12190"/>
                  <a:pt x="59070" y="12200"/>
                  <a:pt x="59056" y="12200"/>
                </a:cubicBezTo>
                <a:cubicBezTo>
                  <a:pt x="59020" y="12200"/>
                  <a:pt x="59023" y="12145"/>
                  <a:pt x="59072" y="12055"/>
                </a:cubicBezTo>
                <a:cubicBezTo>
                  <a:pt x="59113" y="11974"/>
                  <a:pt x="59159" y="11921"/>
                  <a:pt x="59191" y="11921"/>
                </a:cubicBezTo>
                <a:close/>
                <a:moveTo>
                  <a:pt x="56100" y="13574"/>
                </a:moveTo>
                <a:cubicBezTo>
                  <a:pt x="56115" y="13574"/>
                  <a:pt x="56129" y="13583"/>
                  <a:pt x="56140" y="13601"/>
                </a:cubicBezTo>
                <a:cubicBezTo>
                  <a:pt x="56175" y="13648"/>
                  <a:pt x="56129" y="13740"/>
                  <a:pt x="56060" y="13786"/>
                </a:cubicBezTo>
                <a:cubicBezTo>
                  <a:pt x="56033" y="13803"/>
                  <a:pt x="56012" y="13811"/>
                  <a:pt x="55997" y="13811"/>
                </a:cubicBezTo>
                <a:cubicBezTo>
                  <a:pt x="55961" y="13811"/>
                  <a:pt x="55961" y="13764"/>
                  <a:pt x="56002" y="13682"/>
                </a:cubicBezTo>
                <a:cubicBezTo>
                  <a:pt x="56033" y="13612"/>
                  <a:pt x="56069" y="13574"/>
                  <a:pt x="56100" y="13574"/>
                </a:cubicBezTo>
                <a:close/>
                <a:moveTo>
                  <a:pt x="64073" y="13034"/>
                </a:moveTo>
                <a:cubicBezTo>
                  <a:pt x="64110" y="13034"/>
                  <a:pt x="64144" y="13042"/>
                  <a:pt x="64174" y="13059"/>
                </a:cubicBezTo>
                <a:cubicBezTo>
                  <a:pt x="64266" y="13105"/>
                  <a:pt x="64093" y="13440"/>
                  <a:pt x="63770" y="13809"/>
                </a:cubicBezTo>
                <a:cubicBezTo>
                  <a:pt x="63740" y="13842"/>
                  <a:pt x="63707" y="13857"/>
                  <a:pt x="63677" y="13857"/>
                </a:cubicBezTo>
                <a:cubicBezTo>
                  <a:pt x="63568" y="13857"/>
                  <a:pt x="63476" y="13675"/>
                  <a:pt x="63539" y="13486"/>
                </a:cubicBezTo>
                <a:cubicBezTo>
                  <a:pt x="63617" y="13244"/>
                  <a:pt x="63881" y="13034"/>
                  <a:pt x="64073" y="13034"/>
                </a:cubicBezTo>
                <a:close/>
                <a:moveTo>
                  <a:pt x="53839" y="13566"/>
                </a:moveTo>
                <a:cubicBezTo>
                  <a:pt x="53845" y="13566"/>
                  <a:pt x="53850" y="13566"/>
                  <a:pt x="53855" y="13567"/>
                </a:cubicBezTo>
                <a:cubicBezTo>
                  <a:pt x="53924" y="13578"/>
                  <a:pt x="53924" y="13705"/>
                  <a:pt x="53867" y="13844"/>
                </a:cubicBezTo>
                <a:cubicBezTo>
                  <a:pt x="53823" y="13953"/>
                  <a:pt x="53677" y="14041"/>
                  <a:pt x="53515" y="14041"/>
                </a:cubicBezTo>
                <a:cubicBezTo>
                  <a:pt x="53505" y="14041"/>
                  <a:pt x="53495" y="14041"/>
                  <a:pt x="53486" y="14040"/>
                </a:cubicBezTo>
                <a:cubicBezTo>
                  <a:pt x="53116" y="14005"/>
                  <a:pt x="52828" y="13798"/>
                  <a:pt x="53024" y="13694"/>
                </a:cubicBezTo>
                <a:cubicBezTo>
                  <a:pt x="53066" y="13673"/>
                  <a:pt x="53097" y="13661"/>
                  <a:pt x="53122" y="13661"/>
                </a:cubicBezTo>
                <a:cubicBezTo>
                  <a:pt x="53167" y="13661"/>
                  <a:pt x="53195" y="13698"/>
                  <a:pt x="53232" y="13786"/>
                </a:cubicBezTo>
                <a:cubicBezTo>
                  <a:pt x="53252" y="13832"/>
                  <a:pt x="53281" y="13855"/>
                  <a:pt x="53321" y="13855"/>
                </a:cubicBezTo>
                <a:cubicBezTo>
                  <a:pt x="53373" y="13855"/>
                  <a:pt x="53441" y="13818"/>
                  <a:pt x="53532" y="13740"/>
                </a:cubicBezTo>
                <a:cubicBezTo>
                  <a:pt x="53650" y="13633"/>
                  <a:pt x="53767" y="13566"/>
                  <a:pt x="53839" y="13566"/>
                </a:cubicBezTo>
                <a:close/>
                <a:moveTo>
                  <a:pt x="57975" y="13874"/>
                </a:moveTo>
                <a:cubicBezTo>
                  <a:pt x="58001" y="13874"/>
                  <a:pt x="58029" y="13880"/>
                  <a:pt x="58057" y="13890"/>
                </a:cubicBezTo>
                <a:cubicBezTo>
                  <a:pt x="58137" y="13936"/>
                  <a:pt x="58160" y="14029"/>
                  <a:pt x="58114" y="14109"/>
                </a:cubicBezTo>
                <a:cubicBezTo>
                  <a:pt x="58082" y="14165"/>
                  <a:pt x="58028" y="14199"/>
                  <a:pt x="57971" y="14199"/>
                </a:cubicBezTo>
                <a:cubicBezTo>
                  <a:pt x="57945" y="14199"/>
                  <a:pt x="57920" y="14193"/>
                  <a:pt x="57895" y="14179"/>
                </a:cubicBezTo>
                <a:cubicBezTo>
                  <a:pt x="57814" y="14132"/>
                  <a:pt x="57791" y="14052"/>
                  <a:pt x="57826" y="13959"/>
                </a:cubicBezTo>
                <a:cubicBezTo>
                  <a:pt x="57858" y="13903"/>
                  <a:pt x="57913" y="13874"/>
                  <a:pt x="57975" y="13874"/>
                </a:cubicBezTo>
                <a:close/>
                <a:moveTo>
                  <a:pt x="58396" y="13625"/>
                </a:moveTo>
                <a:cubicBezTo>
                  <a:pt x="58433" y="13625"/>
                  <a:pt x="58514" y="13722"/>
                  <a:pt x="58611" y="13867"/>
                </a:cubicBezTo>
                <a:cubicBezTo>
                  <a:pt x="58714" y="14052"/>
                  <a:pt x="58772" y="14225"/>
                  <a:pt x="58749" y="14283"/>
                </a:cubicBezTo>
                <a:cubicBezTo>
                  <a:pt x="58743" y="14294"/>
                  <a:pt x="58734" y="14299"/>
                  <a:pt x="58724" y="14299"/>
                </a:cubicBezTo>
                <a:cubicBezTo>
                  <a:pt x="58619" y="14299"/>
                  <a:pt x="58327" y="13762"/>
                  <a:pt x="58380" y="13636"/>
                </a:cubicBezTo>
                <a:cubicBezTo>
                  <a:pt x="58383" y="13629"/>
                  <a:pt x="58389" y="13625"/>
                  <a:pt x="58396" y="13625"/>
                </a:cubicBezTo>
                <a:close/>
                <a:moveTo>
                  <a:pt x="54802" y="12841"/>
                </a:moveTo>
                <a:cubicBezTo>
                  <a:pt x="55058" y="12841"/>
                  <a:pt x="55140" y="12946"/>
                  <a:pt x="54963" y="13094"/>
                </a:cubicBezTo>
                <a:cubicBezTo>
                  <a:pt x="54859" y="13174"/>
                  <a:pt x="54825" y="13451"/>
                  <a:pt x="54894" y="13728"/>
                </a:cubicBezTo>
                <a:cubicBezTo>
                  <a:pt x="54998" y="14202"/>
                  <a:pt x="54986" y="14225"/>
                  <a:pt x="54651" y="14294"/>
                </a:cubicBezTo>
                <a:cubicBezTo>
                  <a:pt x="54474" y="14340"/>
                  <a:pt x="54370" y="14363"/>
                  <a:pt x="54313" y="14363"/>
                </a:cubicBezTo>
                <a:cubicBezTo>
                  <a:pt x="54241" y="14363"/>
                  <a:pt x="54245" y="14325"/>
                  <a:pt x="54271" y="14248"/>
                </a:cubicBezTo>
                <a:cubicBezTo>
                  <a:pt x="54328" y="14052"/>
                  <a:pt x="54467" y="13209"/>
                  <a:pt x="54409" y="13117"/>
                </a:cubicBezTo>
                <a:cubicBezTo>
                  <a:pt x="54328" y="12967"/>
                  <a:pt x="54386" y="12897"/>
                  <a:pt x="54651" y="12851"/>
                </a:cubicBezTo>
                <a:cubicBezTo>
                  <a:pt x="54707" y="12844"/>
                  <a:pt x="54757" y="12841"/>
                  <a:pt x="54802" y="12841"/>
                </a:cubicBezTo>
                <a:close/>
                <a:moveTo>
                  <a:pt x="75790" y="15820"/>
                </a:moveTo>
                <a:cubicBezTo>
                  <a:pt x="75808" y="15820"/>
                  <a:pt x="75823" y="15831"/>
                  <a:pt x="75832" y="15852"/>
                </a:cubicBezTo>
                <a:cubicBezTo>
                  <a:pt x="75855" y="15910"/>
                  <a:pt x="75821" y="15968"/>
                  <a:pt x="75740" y="16002"/>
                </a:cubicBezTo>
                <a:cubicBezTo>
                  <a:pt x="75724" y="16007"/>
                  <a:pt x="75710" y="16009"/>
                  <a:pt x="75698" y="16009"/>
                </a:cubicBezTo>
                <a:cubicBezTo>
                  <a:pt x="75653" y="16009"/>
                  <a:pt x="75648" y="15972"/>
                  <a:pt x="75694" y="15898"/>
                </a:cubicBezTo>
                <a:cubicBezTo>
                  <a:pt x="75722" y="15848"/>
                  <a:pt x="75760" y="15820"/>
                  <a:pt x="75790" y="15820"/>
                </a:cubicBezTo>
                <a:close/>
                <a:moveTo>
                  <a:pt x="56970" y="16000"/>
                </a:moveTo>
                <a:cubicBezTo>
                  <a:pt x="57015" y="16000"/>
                  <a:pt x="57074" y="16015"/>
                  <a:pt x="57145" y="16049"/>
                </a:cubicBezTo>
                <a:cubicBezTo>
                  <a:pt x="57260" y="16106"/>
                  <a:pt x="57329" y="16210"/>
                  <a:pt x="57295" y="16279"/>
                </a:cubicBezTo>
                <a:cubicBezTo>
                  <a:pt x="57269" y="16323"/>
                  <a:pt x="57226" y="16343"/>
                  <a:pt x="57177" y="16343"/>
                </a:cubicBezTo>
                <a:cubicBezTo>
                  <a:pt x="57096" y="16343"/>
                  <a:pt x="56997" y="16288"/>
                  <a:pt x="56925" y="16187"/>
                </a:cubicBezTo>
                <a:cubicBezTo>
                  <a:pt x="56847" y="16069"/>
                  <a:pt x="56875" y="16000"/>
                  <a:pt x="56970" y="16000"/>
                </a:cubicBezTo>
                <a:close/>
                <a:moveTo>
                  <a:pt x="56472" y="16555"/>
                </a:moveTo>
                <a:cubicBezTo>
                  <a:pt x="56504" y="16555"/>
                  <a:pt x="56542" y="16563"/>
                  <a:pt x="56579" y="16579"/>
                </a:cubicBezTo>
                <a:cubicBezTo>
                  <a:pt x="56660" y="16626"/>
                  <a:pt x="56694" y="16683"/>
                  <a:pt x="56671" y="16730"/>
                </a:cubicBezTo>
                <a:cubicBezTo>
                  <a:pt x="56659" y="16754"/>
                  <a:pt x="56630" y="16766"/>
                  <a:pt x="56593" y="16766"/>
                </a:cubicBezTo>
                <a:cubicBezTo>
                  <a:pt x="56562" y="16766"/>
                  <a:pt x="56524" y="16757"/>
                  <a:pt x="56487" y="16741"/>
                </a:cubicBezTo>
                <a:cubicBezTo>
                  <a:pt x="56406" y="16695"/>
                  <a:pt x="56360" y="16637"/>
                  <a:pt x="56394" y="16591"/>
                </a:cubicBezTo>
                <a:cubicBezTo>
                  <a:pt x="56407" y="16566"/>
                  <a:pt x="56436" y="16555"/>
                  <a:pt x="56472" y="16555"/>
                </a:cubicBezTo>
                <a:close/>
                <a:moveTo>
                  <a:pt x="53657" y="16419"/>
                </a:moveTo>
                <a:cubicBezTo>
                  <a:pt x="53698" y="16419"/>
                  <a:pt x="53745" y="16426"/>
                  <a:pt x="53797" y="16441"/>
                </a:cubicBezTo>
                <a:cubicBezTo>
                  <a:pt x="53982" y="16499"/>
                  <a:pt x="54017" y="16556"/>
                  <a:pt x="53936" y="16683"/>
                </a:cubicBezTo>
                <a:cubicBezTo>
                  <a:pt x="53888" y="16752"/>
                  <a:pt x="53829" y="16787"/>
                  <a:pt x="53765" y="16787"/>
                </a:cubicBezTo>
                <a:cubicBezTo>
                  <a:pt x="53689" y="16787"/>
                  <a:pt x="53607" y="16738"/>
                  <a:pt x="53532" y="16637"/>
                </a:cubicBezTo>
                <a:cubicBezTo>
                  <a:pt x="53441" y="16510"/>
                  <a:pt x="53507" y="16419"/>
                  <a:pt x="53657" y="16419"/>
                </a:cubicBezTo>
                <a:close/>
                <a:moveTo>
                  <a:pt x="53985" y="17356"/>
                </a:moveTo>
                <a:cubicBezTo>
                  <a:pt x="54010" y="17356"/>
                  <a:pt x="54036" y="17358"/>
                  <a:pt x="54063" y="17364"/>
                </a:cubicBezTo>
                <a:cubicBezTo>
                  <a:pt x="54155" y="17376"/>
                  <a:pt x="54201" y="17434"/>
                  <a:pt x="54167" y="17491"/>
                </a:cubicBezTo>
                <a:cubicBezTo>
                  <a:pt x="54138" y="17539"/>
                  <a:pt x="54061" y="17563"/>
                  <a:pt x="53983" y="17563"/>
                </a:cubicBezTo>
                <a:cubicBezTo>
                  <a:pt x="53967" y="17563"/>
                  <a:pt x="53951" y="17563"/>
                  <a:pt x="53936" y="17561"/>
                </a:cubicBezTo>
                <a:cubicBezTo>
                  <a:pt x="53832" y="17538"/>
                  <a:pt x="53797" y="17480"/>
                  <a:pt x="53832" y="17422"/>
                </a:cubicBezTo>
                <a:cubicBezTo>
                  <a:pt x="53858" y="17379"/>
                  <a:pt x="53915" y="17356"/>
                  <a:pt x="53985" y="17356"/>
                </a:cubicBezTo>
                <a:close/>
                <a:moveTo>
                  <a:pt x="53230" y="17547"/>
                </a:moveTo>
                <a:cubicBezTo>
                  <a:pt x="53268" y="17547"/>
                  <a:pt x="53312" y="17598"/>
                  <a:pt x="53393" y="17711"/>
                </a:cubicBezTo>
                <a:cubicBezTo>
                  <a:pt x="53474" y="17838"/>
                  <a:pt x="53474" y="17965"/>
                  <a:pt x="53405" y="17999"/>
                </a:cubicBezTo>
                <a:cubicBezTo>
                  <a:pt x="53375" y="18010"/>
                  <a:pt x="53346" y="18015"/>
                  <a:pt x="53318" y="18015"/>
                </a:cubicBezTo>
                <a:cubicBezTo>
                  <a:pt x="53141" y="18015"/>
                  <a:pt x="53018" y="17813"/>
                  <a:pt x="53128" y="17653"/>
                </a:cubicBezTo>
                <a:cubicBezTo>
                  <a:pt x="53170" y="17584"/>
                  <a:pt x="53198" y="17547"/>
                  <a:pt x="53230" y="17547"/>
                </a:cubicBezTo>
                <a:close/>
                <a:moveTo>
                  <a:pt x="53076" y="18682"/>
                </a:moveTo>
                <a:cubicBezTo>
                  <a:pt x="53093" y="18682"/>
                  <a:pt x="53107" y="18692"/>
                  <a:pt x="53116" y="18715"/>
                </a:cubicBezTo>
                <a:cubicBezTo>
                  <a:pt x="53151" y="18749"/>
                  <a:pt x="53116" y="18819"/>
                  <a:pt x="53047" y="18842"/>
                </a:cubicBezTo>
                <a:cubicBezTo>
                  <a:pt x="53033" y="18847"/>
                  <a:pt x="53021" y="18849"/>
                  <a:pt x="53010" y="18849"/>
                </a:cubicBezTo>
                <a:cubicBezTo>
                  <a:pt x="52971" y="18849"/>
                  <a:pt x="52962" y="18814"/>
                  <a:pt x="52989" y="18749"/>
                </a:cubicBezTo>
                <a:cubicBezTo>
                  <a:pt x="53017" y="18707"/>
                  <a:pt x="53050" y="18682"/>
                  <a:pt x="53076" y="18682"/>
                </a:cubicBezTo>
                <a:close/>
                <a:moveTo>
                  <a:pt x="55282" y="19230"/>
                </a:moveTo>
                <a:cubicBezTo>
                  <a:pt x="55338" y="19230"/>
                  <a:pt x="55402" y="19238"/>
                  <a:pt x="55459" y="19257"/>
                </a:cubicBezTo>
                <a:cubicBezTo>
                  <a:pt x="55671" y="19328"/>
                  <a:pt x="55640" y="19412"/>
                  <a:pt x="55486" y="19412"/>
                </a:cubicBezTo>
                <a:cubicBezTo>
                  <a:pt x="55438" y="19412"/>
                  <a:pt x="55378" y="19404"/>
                  <a:pt x="55309" y="19384"/>
                </a:cubicBezTo>
                <a:cubicBezTo>
                  <a:pt x="55159" y="19327"/>
                  <a:pt x="55102" y="19280"/>
                  <a:pt x="55171" y="19246"/>
                </a:cubicBezTo>
                <a:cubicBezTo>
                  <a:pt x="55197" y="19235"/>
                  <a:pt x="55237" y="19230"/>
                  <a:pt x="55282" y="19230"/>
                </a:cubicBezTo>
                <a:close/>
                <a:moveTo>
                  <a:pt x="52091" y="19107"/>
                </a:moveTo>
                <a:cubicBezTo>
                  <a:pt x="52098" y="19107"/>
                  <a:pt x="52105" y="19107"/>
                  <a:pt x="52112" y="19107"/>
                </a:cubicBezTo>
                <a:cubicBezTo>
                  <a:pt x="52320" y="19119"/>
                  <a:pt x="52378" y="19431"/>
                  <a:pt x="52193" y="19534"/>
                </a:cubicBezTo>
                <a:cubicBezTo>
                  <a:pt x="52120" y="19578"/>
                  <a:pt x="52067" y="19602"/>
                  <a:pt x="52021" y="19602"/>
                </a:cubicBezTo>
                <a:cubicBezTo>
                  <a:pt x="51958" y="19602"/>
                  <a:pt x="51908" y="19558"/>
                  <a:pt x="51835" y="19465"/>
                </a:cubicBezTo>
                <a:cubicBezTo>
                  <a:pt x="51712" y="19297"/>
                  <a:pt x="51850" y="19107"/>
                  <a:pt x="52091" y="19107"/>
                </a:cubicBezTo>
                <a:close/>
                <a:moveTo>
                  <a:pt x="58778" y="19610"/>
                </a:moveTo>
                <a:cubicBezTo>
                  <a:pt x="58823" y="19610"/>
                  <a:pt x="58804" y="19655"/>
                  <a:pt x="58738" y="19765"/>
                </a:cubicBezTo>
                <a:cubicBezTo>
                  <a:pt x="58682" y="19858"/>
                  <a:pt x="58596" y="19914"/>
                  <a:pt x="58529" y="19914"/>
                </a:cubicBezTo>
                <a:cubicBezTo>
                  <a:pt x="58512" y="19914"/>
                  <a:pt x="58497" y="19911"/>
                  <a:pt x="58484" y="19904"/>
                </a:cubicBezTo>
                <a:cubicBezTo>
                  <a:pt x="58310" y="19811"/>
                  <a:pt x="58345" y="19754"/>
                  <a:pt x="58634" y="19650"/>
                </a:cubicBezTo>
                <a:cubicBezTo>
                  <a:pt x="58705" y="19625"/>
                  <a:pt x="58752" y="19610"/>
                  <a:pt x="58778" y="19610"/>
                </a:cubicBezTo>
                <a:close/>
                <a:moveTo>
                  <a:pt x="52548" y="18977"/>
                </a:moveTo>
                <a:cubicBezTo>
                  <a:pt x="52612" y="18977"/>
                  <a:pt x="52723" y="19059"/>
                  <a:pt x="52966" y="19257"/>
                </a:cubicBezTo>
                <a:cubicBezTo>
                  <a:pt x="53357" y="19568"/>
                  <a:pt x="53426" y="19731"/>
                  <a:pt x="53166" y="19731"/>
                </a:cubicBezTo>
                <a:cubicBezTo>
                  <a:pt x="53126" y="19731"/>
                  <a:pt x="53079" y="19727"/>
                  <a:pt x="53024" y="19719"/>
                </a:cubicBezTo>
                <a:cubicBezTo>
                  <a:pt x="53008" y="19716"/>
                  <a:pt x="52991" y="19715"/>
                  <a:pt x="52975" y="19715"/>
                </a:cubicBezTo>
                <a:cubicBezTo>
                  <a:pt x="52703" y="19715"/>
                  <a:pt x="52444" y="20065"/>
                  <a:pt x="52585" y="20250"/>
                </a:cubicBezTo>
                <a:cubicBezTo>
                  <a:pt x="52709" y="20391"/>
                  <a:pt x="52610" y="20539"/>
                  <a:pt x="52458" y="20539"/>
                </a:cubicBezTo>
                <a:cubicBezTo>
                  <a:pt x="52412" y="20539"/>
                  <a:pt x="52360" y="20525"/>
                  <a:pt x="52308" y="20492"/>
                </a:cubicBezTo>
                <a:cubicBezTo>
                  <a:pt x="52158" y="20400"/>
                  <a:pt x="52147" y="20308"/>
                  <a:pt x="52285" y="20123"/>
                </a:cubicBezTo>
                <a:cubicBezTo>
                  <a:pt x="52389" y="19985"/>
                  <a:pt x="52412" y="19800"/>
                  <a:pt x="52343" y="19708"/>
                </a:cubicBezTo>
                <a:cubicBezTo>
                  <a:pt x="52293" y="19622"/>
                  <a:pt x="52278" y="19580"/>
                  <a:pt x="52304" y="19580"/>
                </a:cubicBezTo>
                <a:cubicBezTo>
                  <a:pt x="52321" y="19580"/>
                  <a:pt x="52352" y="19596"/>
                  <a:pt x="52401" y="19627"/>
                </a:cubicBezTo>
                <a:cubicBezTo>
                  <a:pt x="52441" y="19650"/>
                  <a:pt x="52479" y="19660"/>
                  <a:pt x="52513" y="19660"/>
                </a:cubicBezTo>
                <a:cubicBezTo>
                  <a:pt x="52667" y="19660"/>
                  <a:pt x="52746" y="19457"/>
                  <a:pt x="52585" y="19315"/>
                </a:cubicBezTo>
                <a:cubicBezTo>
                  <a:pt x="52493" y="19246"/>
                  <a:pt x="52447" y="19119"/>
                  <a:pt x="52470" y="19050"/>
                </a:cubicBezTo>
                <a:cubicBezTo>
                  <a:pt x="52491" y="19004"/>
                  <a:pt x="52512" y="18977"/>
                  <a:pt x="52548" y="18977"/>
                </a:cubicBezTo>
                <a:close/>
                <a:moveTo>
                  <a:pt x="52200" y="20557"/>
                </a:moveTo>
                <a:cubicBezTo>
                  <a:pt x="52219" y="20557"/>
                  <a:pt x="52237" y="20566"/>
                  <a:pt x="52251" y="20585"/>
                </a:cubicBezTo>
                <a:cubicBezTo>
                  <a:pt x="52285" y="20631"/>
                  <a:pt x="52239" y="20689"/>
                  <a:pt x="52170" y="20712"/>
                </a:cubicBezTo>
                <a:cubicBezTo>
                  <a:pt x="52153" y="20716"/>
                  <a:pt x="52139" y="20719"/>
                  <a:pt x="52128" y="20719"/>
                </a:cubicBezTo>
                <a:cubicBezTo>
                  <a:pt x="52082" y="20719"/>
                  <a:pt x="52075" y="20684"/>
                  <a:pt x="52112" y="20619"/>
                </a:cubicBezTo>
                <a:cubicBezTo>
                  <a:pt x="52140" y="20578"/>
                  <a:pt x="52172" y="20557"/>
                  <a:pt x="52200" y="20557"/>
                </a:cubicBezTo>
                <a:close/>
                <a:moveTo>
                  <a:pt x="51478" y="20486"/>
                </a:moveTo>
                <a:cubicBezTo>
                  <a:pt x="51510" y="20486"/>
                  <a:pt x="51546" y="20495"/>
                  <a:pt x="51581" y="20516"/>
                </a:cubicBezTo>
                <a:cubicBezTo>
                  <a:pt x="51662" y="20562"/>
                  <a:pt x="51673" y="20666"/>
                  <a:pt x="51616" y="20735"/>
                </a:cubicBezTo>
                <a:cubicBezTo>
                  <a:pt x="51586" y="20777"/>
                  <a:pt x="51546" y="20797"/>
                  <a:pt x="51507" y="20797"/>
                </a:cubicBezTo>
                <a:cubicBezTo>
                  <a:pt x="51471" y="20797"/>
                  <a:pt x="51436" y="20780"/>
                  <a:pt x="51408" y="20746"/>
                </a:cubicBezTo>
                <a:cubicBezTo>
                  <a:pt x="51350" y="20677"/>
                  <a:pt x="51339" y="20585"/>
                  <a:pt x="51373" y="20527"/>
                </a:cubicBezTo>
                <a:cubicBezTo>
                  <a:pt x="51399" y="20501"/>
                  <a:pt x="51436" y="20486"/>
                  <a:pt x="51478" y="20486"/>
                </a:cubicBezTo>
                <a:close/>
                <a:moveTo>
                  <a:pt x="53841" y="21071"/>
                </a:moveTo>
                <a:cubicBezTo>
                  <a:pt x="53894" y="21071"/>
                  <a:pt x="53957" y="21082"/>
                  <a:pt x="54017" y="21104"/>
                </a:cubicBezTo>
                <a:cubicBezTo>
                  <a:pt x="54155" y="21150"/>
                  <a:pt x="54224" y="21231"/>
                  <a:pt x="54190" y="21289"/>
                </a:cubicBezTo>
                <a:cubicBezTo>
                  <a:pt x="54167" y="21312"/>
                  <a:pt x="54123" y="21324"/>
                  <a:pt x="54069" y="21324"/>
                </a:cubicBezTo>
                <a:cubicBezTo>
                  <a:pt x="54014" y="21324"/>
                  <a:pt x="53947" y="21312"/>
                  <a:pt x="53878" y="21289"/>
                </a:cubicBezTo>
                <a:cubicBezTo>
                  <a:pt x="53751" y="21243"/>
                  <a:pt x="53670" y="21162"/>
                  <a:pt x="53716" y="21116"/>
                </a:cubicBezTo>
                <a:cubicBezTo>
                  <a:pt x="53735" y="21085"/>
                  <a:pt x="53782" y="21071"/>
                  <a:pt x="53841" y="21071"/>
                </a:cubicBezTo>
                <a:close/>
                <a:moveTo>
                  <a:pt x="55548" y="21378"/>
                </a:moveTo>
                <a:cubicBezTo>
                  <a:pt x="55577" y="21378"/>
                  <a:pt x="55612" y="21383"/>
                  <a:pt x="55656" y="21393"/>
                </a:cubicBezTo>
                <a:cubicBezTo>
                  <a:pt x="55748" y="21404"/>
                  <a:pt x="55760" y="21508"/>
                  <a:pt x="55690" y="21624"/>
                </a:cubicBezTo>
                <a:cubicBezTo>
                  <a:pt x="55643" y="21700"/>
                  <a:pt x="55605" y="21738"/>
                  <a:pt x="55573" y="21738"/>
                </a:cubicBezTo>
                <a:cubicBezTo>
                  <a:pt x="55542" y="21738"/>
                  <a:pt x="55517" y="21703"/>
                  <a:pt x="55494" y="21635"/>
                </a:cubicBezTo>
                <a:cubicBezTo>
                  <a:pt x="55430" y="21452"/>
                  <a:pt x="55438" y="21378"/>
                  <a:pt x="55548" y="21378"/>
                </a:cubicBezTo>
                <a:close/>
                <a:moveTo>
                  <a:pt x="50228" y="21568"/>
                </a:moveTo>
                <a:cubicBezTo>
                  <a:pt x="50257" y="21568"/>
                  <a:pt x="50310" y="21590"/>
                  <a:pt x="50369" y="21624"/>
                </a:cubicBezTo>
                <a:cubicBezTo>
                  <a:pt x="50438" y="21670"/>
                  <a:pt x="50473" y="21751"/>
                  <a:pt x="50450" y="21785"/>
                </a:cubicBezTo>
                <a:cubicBezTo>
                  <a:pt x="50443" y="21796"/>
                  <a:pt x="50430" y="21801"/>
                  <a:pt x="50414" y="21801"/>
                </a:cubicBezTo>
                <a:cubicBezTo>
                  <a:pt x="50379" y="21801"/>
                  <a:pt x="50328" y="21775"/>
                  <a:pt x="50288" y="21727"/>
                </a:cubicBezTo>
                <a:cubicBezTo>
                  <a:pt x="50231" y="21658"/>
                  <a:pt x="50196" y="21589"/>
                  <a:pt x="50208" y="21577"/>
                </a:cubicBezTo>
                <a:cubicBezTo>
                  <a:pt x="50211" y="21571"/>
                  <a:pt x="50218" y="21568"/>
                  <a:pt x="50228" y="21568"/>
                </a:cubicBezTo>
                <a:close/>
                <a:moveTo>
                  <a:pt x="49698" y="21530"/>
                </a:moveTo>
                <a:cubicBezTo>
                  <a:pt x="49732" y="21530"/>
                  <a:pt x="49770" y="21553"/>
                  <a:pt x="49804" y="21601"/>
                </a:cubicBezTo>
                <a:cubicBezTo>
                  <a:pt x="49861" y="21670"/>
                  <a:pt x="49884" y="21762"/>
                  <a:pt x="49838" y="21820"/>
                </a:cubicBezTo>
                <a:cubicBezTo>
                  <a:pt x="49825" y="21842"/>
                  <a:pt x="49806" y="21853"/>
                  <a:pt x="49784" y="21853"/>
                </a:cubicBezTo>
                <a:cubicBezTo>
                  <a:pt x="49750" y="21853"/>
                  <a:pt x="49707" y="21827"/>
                  <a:pt x="49665" y="21785"/>
                </a:cubicBezTo>
                <a:cubicBezTo>
                  <a:pt x="49607" y="21716"/>
                  <a:pt x="49596" y="21624"/>
                  <a:pt x="49630" y="21566"/>
                </a:cubicBezTo>
                <a:cubicBezTo>
                  <a:pt x="49650" y="21542"/>
                  <a:pt x="49673" y="21530"/>
                  <a:pt x="49698" y="21530"/>
                </a:cubicBezTo>
                <a:close/>
                <a:moveTo>
                  <a:pt x="50239" y="21862"/>
                </a:moveTo>
                <a:cubicBezTo>
                  <a:pt x="50267" y="21862"/>
                  <a:pt x="50306" y="21879"/>
                  <a:pt x="50358" y="21912"/>
                </a:cubicBezTo>
                <a:cubicBezTo>
                  <a:pt x="50438" y="21958"/>
                  <a:pt x="50450" y="22062"/>
                  <a:pt x="50392" y="22143"/>
                </a:cubicBezTo>
                <a:cubicBezTo>
                  <a:pt x="50356" y="22194"/>
                  <a:pt x="50329" y="22221"/>
                  <a:pt x="50307" y="22221"/>
                </a:cubicBezTo>
                <a:cubicBezTo>
                  <a:pt x="50278" y="22221"/>
                  <a:pt x="50256" y="22180"/>
                  <a:pt x="50231" y="22097"/>
                </a:cubicBezTo>
                <a:cubicBezTo>
                  <a:pt x="50175" y="21939"/>
                  <a:pt x="50179" y="21862"/>
                  <a:pt x="50239" y="21862"/>
                </a:cubicBezTo>
                <a:close/>
                <a:moveTo>
                  <a:pt x="55256" y="21802"/>
                </a:moveTo>
                <a:cubicBezTo>
                  <a:pt x="55282" y="21802"/>
                  <a:pt x="55311" y="21811"/>
                  <a:pt x="55344" y="21831"/>
                </a:cubicBezTo>
                <a:cubicBezTo>
                  <a:pt x="55517" y="21935"/>
                  <a:pt x="55483" y="22282"/>
                  <a:pt x="55286" y="22305"/>
                </a:cubicBezTo>
                <a:cubicBezTo>
                  <a:pt x="55270" y="22308"/>
                  <a:pt x="55254" y="22310"/>
                  <a:pt x="55241" y="22310"/>
                </a:cubicBezTo>
                <a:cubicBezTo>
                  <a:pt x="55158" y="22310"/>
                  <a:pt x="55123" y="22252"/>
                  <a:pt x="55113" y="22143"/>
                </a:cubicBezTo>
                <a:cubicBezTo>
                  <a:pt x="55113" y="21926"/>
                  <a:pt x="55163" y="21802"/>
                  <a:pt x="55256" y="21802"/>
                </a:cubicBezTo>
                <a:close/>
                <a:moveTo>
                  <a:pt x="53291" y="21985"/>
                </a:moveTo>
                <a:cubicBezTo>
                  <a:pt x="53305" y="21985"/>
                  <a:pt x="53320" y="21987"/>
                  <a:pt x="53336" y="21993"/>
                </a:cubicBezTo>
                <a:cubicBezTo>
                  <a:pt x="53416" y="22028"/>
                  <a:pt x="53497" y="22120"/>
                  <a:pt x="53520" y="22201"/>
                </a:cubicBezTo>
                <a:cubicBezTo>
                  <a:pt x="53549" y="22309"/>
                  <a:pt x="53505" y="22368"/>
                  <a:pt x="53420" y="22368"/>
                </a:cubicBezTo>
                <a:cubicBezTo>
                  <a:pt x="53370" y="22368"/>
                  <a:pt x="53305" y="22348"/>
                  <a:pt x="53232" y="22305"/>
                </a:cubicBezTo>
                <a:cubicBezTo>
                  <a:pt x="53086" y="22211"/>
                  <a:pt x="53156" y="21985"/>
                  <a:pt x="53291" y="21985"/>
                </a:cubicBezTo>
                <a:close/>
                <a:moveTo>
                  <a:pt x="57486" y="22152"/>
                </a:moveTo>
                <a:cubicBezTo>
                  <a:pt x="57533" y="22152"/>
                  <a:pt x="57602" y="22175"/>
                  <a:pt x="57687" y="22224"/>
                </a:cubicBezTo>
                <a:cubicBezTo>
                  <a:pt x="57791" y="22282"/>
                  <a:pt x="57860" y="22374"/>
                  <a:pt x="57837" y="22409"/>
                </a:cubicBezTo>
                <a:cubicBezTo>
                  <a:pt x="57818" y="22440"/>
                  <a:pt x="57776" y="22454"/>
                  <a:pt x="57726" y="22454"/>
                </a:cubicBezTo>
                <a:cubicBezTo>
                  <a:pt x="57629" y="22454"/>
                  <a:pt x="57502" y="22400"/>
                  <a:pt x="57456" y="22316"/>
                </a:cubicBezTo>
                <a:cubicBezTo>
                  <a:pt x="57393" y="22210"/>
                  <a:pt x="57411" y="22152"/>
                  <a:pt x="57486" y="22152"/>
                </a:cubicBezTo>
                <a:close/>
                <a:moveTo>
                  <a:pt x="49343" y="22318"/>
                </a:moveTo>
                <a:cubicBezTo>
                  <a:pt x="49360" y="22318"/>
                  <a:pt x="49371" y="22333"/>
                  <a:pt x="49376" y="22362"/>
                </a:cubicBezTo>
                <a:cubicBezTo>
                  <a:pt x="49388" y="22432"/>
                  <a:pt x="49330" y="22512"/>
                  <a:pt x="49261" y="22524"/>
                </a:cubicBezTo>
                <a:cubicBezTo>
                  <a:pt x="49249" y="22527"/>
                  <a:pt x="49239" y="22529"/>
                  <a:pt x="49230" y="22529"/>
                </a:cubicBezTo>
                <a:cubicBezTo>
                  <a:pt x="49182" y="22529"/>
                  <a:pt x="49191" y="22476"/>
                  <a:pt x="49249" y="22397"/>
                </a:cubicBezTo>
                <a:cubicBezTo>
                  <a:pt x="49289" y="22344"/>
                  <a:pt x="49321" y="22318"/>
                  <a:pt x="49343" y="22318"/>
                </a:cubicBezTo>
                <a:close/>
                <a:moveTo>
                  <a:pt x="50909" y="22030"/>
                </a:moveTo>
                <a:cubicBezTo>
                  <a:pt x="50950" y="22030"/>
                  <a:pt x="50994" y="22076"/>
                  <a:pt x="51062" y="22178"/>
                </a:cubicBezTo>
                <a:cubicBezTo>
                  <a:pt x="51142" y="22305"/>
                  <a:pt x="51119" y="22432"/>
                  <a:pt x="51004" y="22512"/>
                </a:cubicBezTo>
                <a:cubicBezTo>
                  <a:pt x="50902" y="22583"/>
                  <a:pt x="50870" y="22611"/>
                  <a:pt x="50916" y="22611"/>
                </a:cubicBezTo>
                <a:cubicBezTo>
                  <a:pt x="50939" y="22611"/>
                  <a:pt x="50979" y="22604"/>
                  <a:pt x="51039" y="22593"/>
                </a:cubicBezTo>
                <a:cubicBezTo>
                  <a:pt x="51095" y="22580"/>
                  <a:pt x="51136" y="22572"/>
                  <a:pt x="51163" y="22572"/>
                </a:cubicBezTo>
                <a:cubicBezTo>
                  <a:pt x="51231" y="22572"/>
                  <a:pt x="51213" y="22620"/>
                  <a:pt x="51131" y="22743"/>
                </a:cubicBezTo>
                <a:cubicBezTo>
                  <a:pt x="51050" y="22859"/>
                  <a:pt x="50900" y="22951"/>
                  <a:pt x="50808" y="22963"/>
                </a:cubicBezTo>
                <a:cubicBezTo>
                  <a:pt x="50803" y="22963"/>
                  <a:pt x="50799" y="22963"/>
                  <a:pt x="50795" y="22963"/>
                </a:cubicBezTo>
                <a:cubicBezTo>
                  <a:pt x="50468" y="22963"/>
                  <a:pt x="50257" y="22522"/>
                  <a:pt x="50508" y="22362"/>
                </a:cubicBezTo>
                <a:cubicBezTo>
                  <a:pt x="50635" y="22282"/>
                  <a:pt x="50773" y="22166"/>
                  <a:pt x="50819" y="22097"/>
                </a:cubicBezTo>
                <a:cubicBezTo>
                  <a:pt x="50853" y="22054"/>
                  <a:pt x="50880" y="22030"/>
                  <a:pt x="50909" y="22030"/>
                </a:cubicBezTo>
                <a:close/>
                <a:moveTo>
                  <a:pt x="57182" y="22890"/>
                </a:moveTo>
                <a:cubicBezTo>
                  <a:pt x="57215" y="22890"/>
                  <a:pt x="57254" y="22912"/>
                  <a:pt x="57295" y="22963"/>
                </a:cubicBezTo>
                <a:cubicBezTo>
                  <a:pt x="57341" y="23020"/>
                  <a:pt x="57341" y="23147"/>
                  <a:pt x="57272" y="23240"/>
                </a:cubicBezTo>
                <a:cubicBezTo>
                  <a:pt x="57230" y="23297"/>
                  <a:pt x="57203" y="23326"/>
                  <a:pt x="57181" y="23326"/>
                </a:cubicBezTo>
                <a:cubicBezTo>
                  <a:pt x="57154" y="23326"/>
                  <a:pt x="57135" y="23282"/>
                  <a:pt x="57110" y="23193"/>
                </a:cubicBezTo>
                <a:cubicBezTo>
                  <a:pt x="57053" y="23021"/>
                  <a:pt x="57100" y="22890"/>
                  <a:pt x="57182" y="22890"/>
                </a:cubicBezTo>
                <a:close/>
                <a:moveTo>
                  <a:pt x="51586" y="22448"/>
                </a:moveTo>
                <a:cubicBezTo>
                  <a:pt x="51615" y="22448"/>
                  <a:pt x="51637" y="22489"/>
                  <a:pt x="51662" y="22570"/>
                </a:cubicBezTo>
                <a:cubicBezTo>
                  <a:pt x="51690" y="22654"/>
                  <a:pt x="51717" y="22707"/>
                  <a:pt x="51739" y="22707"/>
                </a:cubicBezTo>
                <a:cubicBezTo>
                  <a:pt x="51745" y="22707"/>
                  <a:pt x="51750" y="22704"/>
                  <a:pt x="51754" y="22697"/>
                </a:cubicBezTo>
                <a:cubicBezTo>
                  <a:pt x="51756" y="22695"/>
                  <a:pt x="51759" y="22694"/>
                  <a:pt x="51762" y="22694"/>
                </a:cubicBezTo>
                <a:cubicBezTo>
                  <a:pt x="51795" y="22694"/>
                  <a:pt x="51879" y="22793"/>
                  <a:pt x="51974" y="22939"/>
                </a:cubicBezTo>
                <a:cubicBezTo>
                  <a:pt x="52154" y="23221"/>
                  <a:pt x="52117" y="23415"/>
                  <a:pt x="51883" y="23415"/>
                </a:cubicBezTo>
                <a:cubicBezTo>
                  <a:pt x="51848" y="23415"/>
                  <a:pt x="51809" y="23410"/>
                  <a:pt x="51766" y="23401"/>
                </a:cubicBezTo>
                <a:cubicBezTo>
                  <a:pt x="51489" y="23355"/>
                  <a:pt x="51385" y="23193"/>
                  <a:pt x="51581" y="23136"/>
                </a:cubicBezTo>
                <a:cubicBezTo>
                  <a:pt x="51650" y="23101"/>
                  <a:pt x="51650" y="23043"/>
                  <a:pt x="51581" y="22997"/>
                </a:cubicBezTo>
                <a:cubicBezTo>
                  <a:pt x="51500" y="22939"/>
                  <a:pt x="51512" y="22882"/>
                  <a:pt x="51604" y="22847"/>
                </a:cubicBezTo>
                <a:cubicBezTo>
                  <a:pt x="51697" y="22813"/>
                  <a:pt x="51697" y="22778"/>
                  <a:pt x="51570" y="22743"/>
                </a:cubicBezTo>
                <a:cubicBezTo>
                  <a:pt x="51443" y="22697"/>
                  <a:pt x="51408" y="22628"/>
                  <a:pt x="51489" y="22535"/>
                </a:cubicBezTo>
                <a:cubicBezTo>
                  <a:pt x="51531" y="22477"/>
                  <a:pt x="51561" y="22448"/>
                  <a:pt x="51586" y="22448"/>
                </a:cubicBezTo>
                <a:close/>
                <a:moveTo>
                  <a:pt x="55354" y="23489"/>
                </a:moveTo>
                <a:cubicBezTo>
                  <a:pt x="55386" y="23489"/>
                  <a:pt x="55431" y="23515"/>
                  <a:pt x="55471" y="23563"/>
                </a:cubicBezTo>
                <a:cubicBezTo>
                  <a:pt x="55529" y="23632"/>
                  <a:pt x="55552" y="23724"/>
                  <a:pt x="55529" y="23759"/>
                </a:cubicBezTo>
                <a:cubicBezTo>
                  <a:pt x="55517" y="23775"/>
                  <a:pt x="55501" y="23783"/>
                  <a:pt x="55483" y="23783"/>
                </a:cubicBezTo>
                <a:cubicBezTo>
                  <a:pt x="55448" y="23783"/>
                  <a:pt x="55405" y="23754"/>
                  <a:pt x="55367" y="23701"/>
                </a:cubicBezTo>
                <a:cubicBezTo>
                  <a:pt x="55309" y="23632"/>
                  <a:pt x="55286" y="23540"/>
                  <a:pt x="55321" y="23505"/>
                </a:cubicBezTo>
                <a:cubicBezTo>
                  <a:pt x="55328" y="23494"/>
                  <a:pt x="55340" y="23489"/>
                  <a:pt x="55354" y="23489"/>
                </a:cubicBezTo>
                <a:close/>
                <a:moveTo>
                  <a:pt x="51676" y="23987"/>
                </a:moveTo>
                <a:cubicBezTo>
                  <a:pt x="51710" y="23987"/>
                  <a:pt x="51746" y="23998"/>
                  <a:pt x="51777" y="24024"/>
                </a:cubicBezTo>
                <a:cubicBezTo>
                  <a:pt x="51858" y="24071"/>
                  <a:pt x="51893" y="24140"/>
                  <a:pt x="51870" y="24175"/>
                </a:cubicBezTo>
                <a:cubicBezTo>
                  <a:pt x="51851" y="24194"/>
                  <a:pt x="51814" y="24202"/>
                  <a:pt x="51770" y="24202"/>
                </a:cubicBezTo>
                <a:cubicBezTo>
                  <a:pt x="51733" y="24202"/>
                  <a:pt x="51692" y="24196"/>
                  <a:pt x="51650" y="24186"/>
                </a:cubicBezTo>
                <a:cubicBezTo>
                  <a:pt x="51558" y="24163"/>
                  <a:pt x="51523" y="24094"/>
                  <a:pt x="51570" y="24036"/>
                </a:cubicBezTo>
                <a:cubicBezTo>
                  <a:pt x="51595" y="24004"/>
                  <a:pt x="51634" y="23987"/>
                  <a:pt x="51676" y="23987"/>
                </a:cubicBezTo>
                <a:close/>
                <a:moveTo>
                  <a:pt x="49874" y="22728"/>
                </a:moveTo>
                <a:cubicBezTo>
                  <a:pt x="49959" y="22728"/>
                  <a:pt x="50073" y="22761"/>
                  <a:pt x="50208" y="22836"/>
                </a:cubicBezTo>
                <a:cubicBezTo>
                  <a:pt x="50681" y="23090"/>
                  <a:pt x="51131" y="23574"/>
                  <a:pt x="51004" y="23724"/>
                </a:cubicBezTo>
                <a:cubicBezTo>
                  <a:pt x="50958" y="23782"/>
                  <a:pt x="51004" y="23886"/>
                  <a:pt x="51119" y="23967"/>
                </a:cubicBezTo>
                <a:cubicBezTo>
                  <a:pt x="51327" y="24105"/>
                  <a:pt x="51304" y="24198"/>
                  <a:pt x="51062" y="24267"/>
                </a:cubicBezTo>
                <a:cubicBezTo>
                  <a:pt x="51043" y="24272"/>
                  <a:pt x="51023" y="24274"/>
                  <a:pt x="51002" y="24274"/>
                </a:cubicBezTo>
                <a:cubicBezTo>
                  <a:pt x="50920" y="24274"/>
                  <a:pt x="50828" y="24239"/>
                  <a:pt x="50773" y="24175"/>
                </a:cubicBezTo>
                <a:cubicBezTo>
                  <a:pt x="50669" y="24064"/>
                  <a:pt x="50478" y="24005"/>
                  <a:pt x="50339" y="24005"/>
                </a:cubicBezTo>
                <a:cubicBezTo>
                  <a:pt x="50230" y="24005"/>
                  <a:pt x="50153" y="24041"/>
                  <a:pt x="50173" y="24117"/>
                </a:cubicBezTo>
                <a:cubicBezTo>
                  <a:pt x="50178" y="24155"/>
                  <a:pt x="50158" y="24175"/>
                  <a:pt x="50117" y="24175"/>
                </a:cubicBezTo>
                <a:cubicBezTo>
                  <a:pt x="50069" y="24175"/>
                  <a:pt x="49994" y="24149"/>
                  <a:pt x="49896" y="24094"/>
                </a:cubicBezTo>
                <a:cubicBezTo>
                  <a:pt x="49795" y="24043"/>
                  <a:pt x="49708" y="24016"/>
                  <a:pt x="49659" y="24016"/>
                </a:cubicBezTo>
                <a:cubicBezTo>
                  <a:pt x="49630" y="24016"/>
                  <a:pt x="49614" y="24026"/>
                  <a:pt x="49619" y="24048"/>
                </a:cubicBezTo>
                <a:cubicBezTo>
                  <a:pt x="49642" y="24117"/>
                  <a:pt x="49573" y="24186"/>
                  <a:pt x="49469" y="24209"/>
                </a:cubicBezTo>
                <a:cubicBezTo>
                  <a:pt x="49429" y="24219"/>
                  <a:pt x="49397" y="24225"/>
                  <a:pt x="49372" y="24225"/>
                </a:cubicBezTo>
                <a:cubicBezTo>
                  <a:pt x="49310" y="24225"/>
                  <a:pt x="49286" y="24189"/>
                  <a:pt x="49261" y="24082"/>
                </a:cubicBezTo>
                <a:cubicBezTo>
                  <a:pt x="49199" y="23834"/>
                  <a:pt x="49582" y="23382"/>
                  <a:pt x="49803" y="23382"/>
                </a:cubicBezTo>
                <a:cubicBezTo>
                  <a:pt x="49829" y="23382"/>
                  <a:pt x="49852" y="23388"/>
                  <a:pt x="49873" y="23401"/>
                </a:cubicBezTo>
                <a:cubicBezTo>
                  <a:pt x="49895" y="23418"/>
                  <a:pt x="49911" y="23426"/>
                  <a:pt x="49920" y="23426"/>
                </a:cubicBezTo>
                <a:cubicBezTo>
                  <a:pt x="49948" y="23426"/>
                  <a:pt x="49914" y="23350"/>
                  <a:pt x="49827" y="23228"/>
                </a:cubicBezTo>
                <a:cubicBezTo>
                  <a:pt x="49622" y="22926"/>
                  <a:pt x="49667" y="22728"/>
                  <a:pt x="49874" y="22728"/>
                </a:cubicBezTo>
                <a:close/>
                <a:moveTo>
                  <a:pt x="50214" y="25500"/>
                </a:moveTo>
                <a:cubicBezTo>
                  <a:pt x="50261" y="25500"/>
                  <a:pt x="50313" y="25508"/>
                  <a:pt x="50369" y="25525"/>
                </a:cubicBezTo>
                <a:cubicBezTo>
                  <a:pt x="50450" y="25560"/>
                  <a:pt x="50496" y="25594"/>
                  <a:pt x="50473" y="25629"/>
                </a:cubicBezTo>
                <a:cubicBezTo>
                  <a:pt x="50333" y="25883"/>
                  <a:pt x="50239" y="25997"/>
                  <a:pt x="50162" y="25997"/>
                </a:cubicBezTo>
                <a:cubicBezTo>
                  <a:pt x="50137" y="25997"/>
                  <a:pt x="50114" y="25986"/>
                  <a:pt x="50092" y="25964"/>
                </a:cubicBezTo>
                <a:cubicBezTo>
                  <a:pt x="49847" y="25748"/>
                  <a:pt x="49951" y="25500"/>
                  <a:pt x="50214" y="25500"/>
                </a:cubicBezTo>
                <a:close/>
                <a:moveTo>
                  <a:pt x="49265" y="25642"/>
                </a:moveTo>
                <a:cubicBezTo>
                  <a:pt x="49299" y="25642"/>
                  <a:pt x="49333" y="25652"/>
                  <a:pt x="49365" y="25675"/>
                </a:cubicBezTo>
                <a:cubicBezTo>
                  <a:pt x="49619" y="25871"/>
                  <a:pt x="49688" y="26125"/>
                  <a:pt x="49515" y="26206"/>
                </a:cubicBezTo>
                <a:cubicBezTo>
                  <a:pt x="49411" y="26252"/>
                  <a:pt x="49319" y="26414"/>
                  <a:pt x="49319" y="26552"/>
                </a:cubicBezTo>
                <a:lnTo>
                  <a:pt x="49307" y="26818"/>
                </a:lnTo>
                <a:lnTo>
                  <a:pt x="49746" y="26714"/>
                </a:lnTo>
                <a:cubicBezTo>
                  <a:pt x="49965" y="26656"/>
                  <a:pt x="50125" y="26627"/>
                  <a:pt x="50227" y="26627"/>
                </a:cubicBezTo>
                <a:cubicBezTo>
                  <a:pt x="50390" y="26627"/>
                  <a:pt x="50409" y="26699"/>
                  <a:pt x="50288" y="26841"/>
                </a:cubicBezTo>
                <a:cubicBezTo>
                  <a:pt x="50218" y="26931"/>
                  <a:pt x="50078" y="26995"/>
                  <a:pt x="49959" y="26995"/>
                </a:cubicBezTo>
                <a:cubicBezTo>
                  <a:pt x="49941" y="26995"/>
                  <a:pt x="49924" y="26994"/>
                  <a:pt x="49907" y="26991"/>
                </a:cubicBezTo>
                <a:cubicBezTo>
                  <a:pt x="49876" y="26987"/>
                  <a:pt x="49849" y="26985"/>
                  <a:pt x="49826" y="26985"/>
                </a:cubicBezTo>
                <a:cubicBezTo>
                  <a:pt x="49717" y="26985"/>
                  <a:pt x="49708" y="27038"/>
                  <a:pt x="49746" y="27210"/>
                </a:cubicBezTo>
                <a:cubicBezTo>
                  <a:pt x="49780" y="27418"/>
                  <a:pt x="49746" y="27464"/>
                  <a:pt x="49515" y="27464"/>
                </a:cubicBezTo>
                <a:cubicBezTo>
                  <a:pt x="49180" y="27453"/>
                  <a:pt x="49088" y="27303"/>
                  <a:pt x="49249" y="27106"/>
                </a:cubicBezTo>
                <a:cubicBezTo>
                  <a:pt x="49307" y="27037"/>
                  <a:pt x="49296" y="26968"/>
                  <a:pt x="49226" y="26956"/>
                </a:cubicBezTo>
                <a:cubicBezTo>
                  <a:pt x="49199" y="26952"/>
                  <a:pt x="49175" y="26949"/>
                  <a:pt x="49155" y="26949"/>
                </a:cubicBezTo>
                <a:cubicBezTo>
                  <a:pt x="49063" y="26949"/>
                  <a:pt x="49011" y="27001"/>
                  <a:pt x="48776" y="27199"/>
                </a:cubicBezTo>
                <a:cubicBezTo>
                  <a:pt x="48709" y="27254"/>
                  <a:pt x="48653" y="27278"/>
                  <a:pt x="48609" y="27278"/>
                </a:cubicBezTo>
                <a:cubicBezTo>
                  <a:pt x="48478" y="27278"/>
                  <a:pt x="48459" y="27062"/>
                  <a:pt x="48615" y="26795"/>
                </a:cubicBezTo>
                <a:cubicBezTo>
                  <a:pt x="48719" y="26587"/>
                  <a:pt x="48834" y="26287"/>
                  <a:pt x="48892" y="26091"/>
                </a:cubicBezTo>
                <a:cubicBezTo>
                  <a:pt x="48966" y="25821"/>
                  <a:pt x="49122" y="25642"/>
                  <a:pt x="49265" y="25642"/>
                </a:cubicBezTo>
                <a:close/>
                <a:moveTo>
                  <a:pt x="47352" y="27321"/>
                </a:moveTo>
                <a:cubicBezTo>
                  <a:pt x="47381" y="27321"/>
                  <a:pt x="47437" y="27334"/>
                  <a:pt x="47507" y="27360"/>
                </a:cubicBezTo>
                <a:cubicBezTo>
                  <a:pt x="47599" y="27395"/>
                  <a:pt x="47633" y="27464"/>
                  <a:pt x="47576" y="27522"/>
                </a:cubicBezTo>
                <a:cubicBezTo>
                  <a:pt x="47557" y="27540"/>
                  <a:pt x="47533" y="27550"/>
                  <a:pt x="47508" y="27550"/>
                </a:cubicBezTo>
                <a:cubicBezTo>
                  <a:pt x="47471" y="27550"/>
                  <a:pt x="47430" y="27529"/>
                  <a:pt x="47403" y="27487"/>
                </a:cubicBezTo>
                <a:cubicBezTo>
                  <a:pt x="47345" y="27406"/>
                  <a:pt x="47322" y="27337"/>
                  <a:pt x="47333" y="27326"/>
                </a:cubicBezTo>
                <a:cubicBezTo>
                  <a:pt x="47336" y="27323"/>
                  <a:pt x="47343" y="27321"/>
                  <a:pt x="47352" y="27321"/>
                </a:cubicBezTo>
                <a:close/>
                <a:moveTo>
                  <a:pt x="49020" y="27859"/>
                </a:moveTo>
                <a:cubicBezTo>
                  <a:pt x="49053" y="27859"/>
                  <a:pt x="49114" y="27878"/>
                  <a:pt x="49180" y="27903"/>
                </a:cubicBezTo>
                <a:cubicBezTo>
                  <a:pt x="49261" y="27926"/>
                  <a:pt x="49296" y="28007"/>
                  <a:pt x="49238" y="28064"/>
                </a:cubicBezTo>
                <a:cubicBezTo>
                  <a:pt x="49219" y="28083"/>
                  <a:pt x="49195" y="28092"/>
                  <a:pt x="49170" y="28092"/>
                </a:cubicBezTo>
                <a:cubicBezTo>
                  <a:pt x="49131" y="28092"/>
                  <a:pt x="49088" y="28071"/>
                  <a:pt x="49053" y="28030"/>
                </a:cubicBezTo>
                <a:cubicBezTo>
                  <a:pt x="49007" y="27949"/>
                  <a:pt x="48984" y="27880"/>
                  <a:pt x="48996" y="27868"/>
                </a:cubicBezTo>
                <a:cubicBezTo>
                  <a:pt x="48999" y="27862"/>
                  <a:pt x="49007" y="27859"/>
                  <a:pt x="49020" y="27859"/>
                </a:cubicBezTo>
                <a:close/>
                <a:moveTo>
                  <a:pt x="48090" y="27948"/>
                </a:moveTo>
                <a:cubicBezTo>
                  <a:pt x="48103" y="27948"/>
                  <a:pt x="48116" y="27948"/>
                  <a:pt x="48130" y="27949"/>
                </a:cubicBezTo>
                <a:cubicBezTo>
                  <a:pt x="48395" y="27961"/>
                  <a:pt x="48407" y="27972"/>
                  <a:pt x="48372" y="28168"/>
                </a:cubicBezTo>
                <a:cubicBezTo>
                  <a:pt x="48349" y="28284"/>
                  <a:pt x="48211" y="28445"/>
                  <a:pt x="48049" y="28538"/>
                </a:cubicBezTo>
                <a:cubicBezTo>
                  <a:pt x="47947" y="28594"/>
                  <a:pt x="47874" y="28623"/>
                  <a:pt x="47817" y="28623"/>
                </a:cubicBezTo>
                <a:cubicBezTo>
                  <a:pt x="47744" y="28623"/>
                  <a:pt x="47697" y="28577"/>
                  <a:pt x="47645" y="28480"/>
                </a:cubicBezTo>
                <a:cubicBezTo>
                  <a:pt x="47512" y="28224"/>
                  <a:pt x="47753" y="27948"/>
                  <a:pt x="48090" y="27948"/>
                </a:cubicBezTo>
                <a:close/>
                <a:moveTo>
                  <a:pt x="48548" y="28698"/>
                </a:moveTo>
                <a:cubicBezTo>
                  <a:pt x="48583" y="28698"/>
                  <a:pt x="48620" y="28698"/>
                  <a:pt x="48661" y="28699"/>
                </a:cubicBezTo>
                <a:lnTo>
                  <a:pt x="49076" y="28711"/>
                </a:lnTo>
                <a:lnTo>
                  <a:pt x="48776" y="29046"/>
                </a:lnTo>
                <a:cubicBezTo>
                  <a:pt x="48626" y="29208"/>
                  <a:pt x="48545" y="29285"/>
                  <a:pt x="48478" y="29285"/>
                </a:cubicBezTo>
                <a:cubicBezTo>
                  <a:pt x="48417" y="29285"/>
                  <a:pt x="48369" y="29219"/>
                  <a:pt x="48291" y="29092"/>
                </a:cubicBezTo>
                <a:cubicBezTo>
                  <a:pt x="48088" y="28771"/>
                  <a:pt x="48113" y="28698"/>
                  <a:pt x="48548" y="28698"/>
                </a:cubicBezTo>
                <a:close/>
                <a:moveTo>
                  <a:pt x="48854" y="29500"/>
                </a:moveTo>
                <a:cubicBezTo>
                  <a:pt x="48881" y="29500"/>
                  <a:pt x="48910" y="29509"/>
                  <a:pt x="48938" y="29530"/>
                </a:cubicBezTo>
                <a:cubicBezTo>
                  <a:pt x="49111" y="29669"/>
                  <a:pt x="49122" y="29819"/>
                  <a:pt x="48972" y="29854"/>
                </a:cubicBezTo>
                <a:cubicBezTo>
                  <a:pt x="48962" y="29855"/>
                  <a:pt x="48952" y="29856"/>
                  <a:pt x="48941" y="29856"/>
                </a:cubicBezTo>
                <a:cubicBezTo>
                  <a:pt x="48866" y="29856"/>
                  <a:pt x="48782" y="29822"/>
                  <a:pt x="48742" y="29761"/>
                </a:cubicBezTo>
                <a:cubicBezTo>
                  <a:pt x="48668" y="29642"/>
                  <a:pt x="48748" y="29500"/>
                  <a:pt x="48854" y="29500"/>
                </a:cubicBezTo>
                <a:close/>
                <a:moveTo>
                  <a:pt x="48501" y="29879"/>
                </a:moveTo>
                <a:cubicBezTo>
                  <a:pt x="48520" y="29879"/>
                  <a:pt x="48536" y="29889"/>
                  <a:pt x="48545" y="29911"/>
                </a:cubicBezTo>
                <a:cubicBezTo>
                  <a:pt x="48568" y="29969"/>
                  <a:pt x="48522" y="30027"/>
                  <a:pt x="48441" y="30050"/>
                </a:cubicBezTo>
                <a:cubicBezTo>
                  <a:pt x="48431" y="30051"/>
                  <a:pt x="48422" y="30052"/>
                  <a:pt x="48414" y="30052"/>
                </a:cubicBezTo>
                <a:cubicBezTo>
                  <a:pt x="48356" y="30052"/>
                  <a:pt x="48346" y="30017"/>
                  <a:pt x="48407" y="29946"/>
                </a:cubicBezTo>
                <a:cubicBezTo>
                  <a:pt x="48435" y="29904"/>
                  <a:pt x="48472" y="29879"/>
                  <a:pt x="48501" y="29879"/>
                </a:cubicBezTo>
                <a:close/>
                <a:moveTo>
                  <a:pt x="44672" y="29529"/>
                </a:moveTo>
                <a:cubicBezTo>
                  <a:pt x="44709" y="29529"/>
                  <a:pt x="44750" y="29533"/>
                  <a:pt x="44794" y="29542"/>
                </a:cubicBezTo>
                <a:cubicBezTo>
                  <a:pt x="45036" y="29600"/>
                  <a:pt x="45106" y="29646"/>
                  <a:pt x="45117" y="29773"/>
                </a:cubicBezTo>
                <a:cubicBezTo>
                  <a:pt x="45129" y="29854"/>
                  <a:pt x="45210" y="29980"/>
                  <a:pt x="45302" y="30038"/>
                </a:cubicBezTo>
                <a:cubicBezTo>
                  <a:pt x="45369" y="30080"/>
                  <a:pt x="45399" y="30110"/>
                  <a:pt x="45385" y="30110"/>
                </a:cubicBezTo>
                <a:cubicBezTo>
                  <a:pt x="45379" y="30110"/>
                  <a:pt x="45367" y="30105"/>
                  <a:pt x="45348" y="30096"/>
                </a:cubicBezTo>
                <a:cubicBezTo>
                  <a:pt x="45326" y="30089"/>
                  <a:pt x="45302" y="30085"/>
                  <a:pt x="45278" y="30085"/>
                </a:cubicBezTo>
                <a:cubicBezTo>
                  <a:pt x="45225" y="30085"/>
                  <a:pt x="45172" y="30103"/>
                  <a:pt x="45140" y="30142"/>
                </a:cubicBezTo>
                <a:cubicBezTo>
                  <a:pt x="45114" y="30168"/>
                  <a:pt x="45093" y="30182"/>
                  <a:pt x="45073" y="30182"/>
                </a:cubicBezTo>
                <a:cubicBezTo>
                  <a:pt x="45030" y="30182"/>
                  <a:pt x="44992" y="30118"/>
                  <a:pt x="44921" y="29969"/>
                </a:cubicBezTo>
                <a:cubicBezTo>
                  <a:pt x="44848" y="29796"/>
                  <a:pt x="44811" y="29738"/>
                  <a:pt x="44737" y="29738"/>
                </a:cubicBezTo>
                <a:cubicBezTo>
                  <a:pt x="44717" y="29738"/>
                  <a:pt x="44694" y="29742"/>
                  <a:pt x="44667" y="29750"/>
                </a:cubicBezTo>
                <a:cubicBezTo>
                  <a:pt x="44644" y="29755"/>
                  <a:pt x="44623" y="29758"/>
                  <a:pt x="44605" y="29758"/>
                </a:cubicBezTo>
                <a:cubicBezTo>
                  <a:pt x="44544" y="29758"/>
                  <a:pt x="44514" y="29724"/>
                  <a:pt x="44505" y="29634"/>
                </a:cubicBezTo>
                <a:cubicBezTo>
                  <a:pt x="44497" y="29565"/>
                  <a:pt x="44565" y="29529"/>
                  <a:pt x="44672" y="29529"/>
                </a:cubicBezTo>
                <a:close/>
                <a:moveTo>
                  <a:pt x="47938" y="29735"/>
                </a:moveTo>
                <a:cubicBezTo>
                  <a:pt x="47955" y="29735"/>
                  <a:pt x="47999" y="29821"/>
                  <a:pt x="48061" y="29934"/>
                </a:cubicBezTo>
                <a:cubicBezTo>
                  <a:pt x="48152" y="30125"/>
                  <a:pt x="48154" y="30250"/>
                  <a:pt x="48083" y="30250"/>
                </a:cubicBezTo>
                <a:cubicBezTo>
                  <a:pt x="48056" y="30250"/>
                  <a:pt x="48017" y="30231"/>
                  <a:pt x="47968" y="30188"/>
                </a:cubicBezTo>
                <a:cubicBezTo>
                  <a:pt x="47899" y="30142"/>
                  <a:pt x="47876" y="30027"/>
                  <a:pt x="47899" y="29934"/>
                </a:cubicBezTo>
                <a:cubicBezTo>
                  <a:pt x="47911" y="29854"/>
                  <a:pt x="47934" y="29761"/>
                  <a:pt x="47934" y="29738"/>
                </a:cubicBezTo>
                <a:cubicBezTo>
                  <a:pt x="47935" y="29736"/>
                  <a:pt x="47936" y="29735"/>
                  <a:pt x="47938" y="29735"/>
                </a:cubicBezTo>
                <a:close/>
                <a:moveTo>
                  <a:pt x="48000" y="30465"/>
                </a:moveTo>
                <a:cubicBezTo>
                  <a:pt x="48054" y="30465"/>
                  <a:pt x="48131" y="30490"/>
                  <a:pt x="48222" y="30546"/>
                </a:cubicBezTo>
                <a:cubicBezTo>
                  <a:pt x="48315" y="30592"/>
                  <a:pt x="48338" y="30696"/>
                  <a:pt x="48268" y="30765"/>
                </a:cubicBezTo>
                <a:cubicBezTo>
                  <a:pt x="48235" y="30803"/>
                  <a:pt x="48200" y="30822"/>
                  <a:pt x="48164" y="30822"/>
                </a:cubicBezTo>
                <a:cubicBezTo>
                  <a:pt x="48110" y="30822"/>
                  <a:pt x="48053" y="30783"/>
                  <a:pt x="47991" y="30708"/>
                </a:cubicBezTo>
                <a:cubicBezTo>
                  <a:pt x="47878" y="30557"/>
                  <a:pt x="47898" y="30465"/>
                  <a:pt x="48000" y="30465"/>
                </a:cubicBezTo>
                <a:close/>
                <a:moveTo>
                  <a:pt x="44995" y="30330"/>
                </a:moveTo>
                <a:cubicBezTo>
                  <a:pt x="45026" y="30330"/>
                  <a:pt x="45052" y="30357"/>
                  <a:pt x="45071" y="30408"/>
                </a:cubicBezTo>
                <a:cubicBezTo>
                  <a:pt x="45141" y="30616"/>
                  <a:pt x="45048" y="30893"/>
                  <a:pt x="44940" y="30893"/>
                </a:cubicBezTo>
                <a:cubicBezTo>
                  <a:pt x="44922" y="30893"/>
                  <a:pt x="44904" y="30885"/>
                  <a:pt x="44886" y="30869"/>
                </a:cubicBezTo>
                <a:cubicBezTo>
                  <a:pt x="44748" y="30754"/>
                  <a:pt x="44759" y="30558"/>
                  <a:pt x="44909" y="30384"/>
                </a:cubicBezTo>
                <a:cubicBezTo>
                  <a:pt x="44941" y="30348"/>
                  <a:pt x="44969" y="30330"/>
                  <a:pt x="44995" y="30330"/>
                </a:cubicBezTo>
                <a:close/>
                <a:moveTo>
                  <a:pt x="44652" y="30851"/>
                </a:moveTo>
                <a:cubicBezTo>
                  <a:pt x="44699" y="30851"/>
                  <a:pt x="44748" y="30922"/>
                  <a:pt x="44840" y="31089"/>
                </a:cubicBezTo>
                <a:cubicBezTo>
                  <a:pt x="44971" y="31304"/>
                  <a:pt x="44994" y="31432"/>
                  <a:pt x="44927" y="31432"/>
                </a:cubicBezTo>
                <a:cubicBezTo>
                  <a:pt x="44893" y="31432"/>
                  <a:pt x="44836" y="31400"/>
                  <a:pt x="44759" y="31331"/>
                </a:cubicBezTo>
                <a:cubicBezTo>
                  <a:pt x="44552" y="31146"/>
                  <a:pt x="44494" y="30985"/>
                  <a:pt x="44598" y="30881"/>
                </a:cubicBezTo>
                <a:cubicBezTo>
                  <a:pt x="44617" y="30862"/>
                  <a:pt x="44634" y="30851"/>
                  <a:pt x="44652" y="30851"/>
                </a:cubicBezTo>
                <a:close/>
                <a:moveTo>
                  <a:pt x="47502" y="31433"/>
                </a:moveTo>
                <a:cubicBezTo>
                  <a:pt x="47524" y="31433"/>
                  <a:pt x="47543" y="31445"/>
                  <a:pt x="47553" y="31469"/>
                </a:cubicBezTo>
                <a:cubicBezTo>
                  <a:pt x="47564" y="31516"/>
                  <a:pt x="47518" y="31585"/>
                  <a:pt x="47437" y="31596"/>
                </a:cubicBezTo>
                <a:cubicBezTo>
                  <a:pt x="47427" y="31598"/>
                  <a:pt x="47418" y="31599"/>
                  <a:pt x="47410" y="31599"/>
                </a:cubicBezTo>
                <a:cubicBezTo>
                  <a:pt x="47352" y="31599"/>
                  <a:pt x="47342" y="31563"/>
                  <a:pt x="47403" y="31493"/>
                </a:cubicBezTo>
                <a:cubicBezTo>
                  <a:pt x="47435" y="31453"/>
                  <a:pt x="47472" y="31433"/>
                  <a:pt x="47502" y="31433"/>
                </a:cubicBezTo>
                <a:close/>
                <a:moveTo>
                  <a:pt x="43575" y="32645"/>
                </a:moveTo>
                <a:cubicBezTo>
                  <a:pt x="43596" y="32645"/>
                  <a:pt x="43612" y="32657"/>
                  <a:pt x="43617" y="32681"/>
                </a:cubicBezTo>
                <a:cubicBezTo>
                  <a:pt x="43640" y="32739"/>
                  <a:pt x="43582" y="32797"/>
                  <a:pt x="43513" y="32808"/>
                </a:cubicBezTo>
                <a:cubicBezTo>
                  <a:pt x="43499" y="32812"/>
                  <a:pt x="43487" y="32814"/>
                  <a:pt x="43477" y="32814"/>
                </a:cubicBezTo>
                <a:cubicBezTo>
                  <a:pt x="43430" y="32814"/>
                  <a:pt x="43430" y="32771"/>
                  <a:pt x="43478" y="32705"/>
                </a:cubicBezTo>
                <a:cubicBezTo>
                  <a:pt x="43511" y="32665"/>
                  <a:pt x="43547" y="32645"/>
                  <a:pt x="43575" y="32645"/>
                </a:cubicBezTo>
                <a:close/>
                <a:moveTo>
                  <a:pt x="45320" y="32695"/>
                </a:moveTo>
                <a:cubicBezTo>
                  <a:pt x="45362" y="32695"/>
                  <a:pt x="45417" y="32708"/>
                  <a:pt x="45463" y="32728"/>
                </a:cubicBezTo>
                <a:cubicBezTo>
                  <a:pt x="45556" y="32762"/>
                  <a:pt x="45556" y="32808"/>
                  <a:pt x="45452" y="32832"/>
                </a:cubicBezTo>
                <a:cubicBezTo>
                  <a:pt x="45415" y="32838"/>
                  <a:pt x="45381" y="32842"/>
                  <a:pt x="45352" y="32842"/>
                </a:cubicBezTo>
                <a:cubicBezTo>
                  <a:pt x="45234" y="32842"/>
                  <a:pt x="45182" y="32790"/>
                  <a:pt x="45256" y="32716"/>
                </a:cubicBezTo>
                <a:cubicBezTo>
                  <a:pt x="45265" y="32702"/>
                  <a:pt x="45289" y="32695"/>
                  <a:pt x="45320" y="32695"/>
                </a:cubicBezTo>
                <a:close/>
                <a:moveTo>
                  <a:pt x="47350" y="29875"/>
                </a:moveTo>
                <a:cubicBezTo>
                  <a:pt x="47360" y="29875"/>
                  <a:pt x="47370" y="29875"/>
                  <a:pt x="47380" y="29877"/>
                </a:cubicBezTo>
                <a:cubicBezTo>
                  <a:pt x="47483" y="29900"/>
                  <a:pt x="47507" y="29957"/>
                  <a:pt x="47449" y="30015"/>
                </a:cubicBezTo>
                <a:cubicBezTo>
                  <a:pt x="47403" y="30073"/>
                  <a:pt x="47356" y="30327"/>
                  <a:pt x="47345" y="30592"/>
                </a:cubicBezTo>
                <a:cubicBezTo>
                  <a:pt x="47338" y="30876"/>
                  <a:pt x="47271" y="31055"/>
                  <a:pt x="47213" y="31055"/>
                </a:cubicBezTo>
                <a:cubicBezTo>
                  <a:pt x="47180" y="31055"/>
                  <a:pt x="47150" y="30994"/>
                  <a:pt x="47137" y="30858"/>
                </a:cubicBezTo>
                <a:cubicBezTo>
                  <a:pt x="47127" y="30808"/>
                  <a:pt x="47109" y="30784"/>
                  <a:pt x="47079" y="30784"/>
                </a:cubicBezTo>
                <a:cubicBezTo>
                  <a:pt x="47039" y="30784"/>
                  <a:pt x="46980" y="30825"/>
                  <a:pt x="46895" y="30904"/>
                </a:cubicBezTo>
                <a:cubicBezTo>
                  <a:pt x="46774" y="31024"/>
                  <a:pt x="46623" y="31124"/>
                  <a:pt x="46548" y="31124"/>
                </a:cubicBezTo>
                <a:cubicBezTo>
                  <a:pt x="46544" y="31124"/>
                  <a:pt x="46540" y="31124"/>
                  <a:pt x="46537" y="31123"/>
                </a:cubicBezTo>
                <a:cubicBezTo>
                  <a:pt x="46456" y="31123"/>
                  <a:pt x="46433" y="31181"/>
                  <a:pt x="46479" y="31262"/>
                </a:cubicBezTo>
                <a:cubicBezTo>
                  <a:pt x="46540" y="31371"/>
                  <a:pt x="46469" y="31430"/>
                  <a:pt x="46367" y="31430"/>
                </a:cubicBezTo>
                <a:cubicBezTo>
                  <a:pt x="46275" y="31430"/>
                  <a:pt x="46158" y="31383"/>
                  <a:pt x="46087" y="31285"/>
                </a:cubicBezTo>
                <a:cubicBezTo>
                  <a:pt x="46052" y="31241"/>
                  <a:pt x="46017" y="31222"/>
                  <a:pt x="45985" y="31222"/>
                </a:cubicBezTo>
                <a:cubicBezTo>
                  <a:pt x="45848" y="31222"/>
                  <a:pt x="45757" y="31568"/>
                  <a:pt x="45879" y="31793"/>
                </a:cubicBezTo>
                <a:cubicBezTo>
                  <a:pt x="45937" y="31885"/>
                  <a:pt x="45948" y="32024"/>
                  <a:pt x="45902" y="32070"/>
                </a:cubicBezTo>
                <a:cubicBezTo>
                  <a:pt x="45833" y="32139"/>
                  <a:pt x="45994" y="32370"/>
                  <a:pt x="46295" y="32601"/>
                </a:cubicBezTo>
                <a:cubicBezTo>
                  <a:pt x="46341" y="32635"/>
                  <a:pt x="46352" y="32739"/>
                  <a:pt x="46329" y="32820"/>
                </a:cubicBezTo>
                <a:cubicBezTo>
                  <a:pt x="46308" y="32872"/>
                  <a:pt x="46278" y="32899"/>
                  <a:pt x="46235" y="32899"/>
                </a:cubicBezTo>
                <a:cubicBezTo>
                  <a:pt x="46185" y="32899"/>
                  <a:pt x="46117" y="32861"/>
                  <a:pt x="46029" y="32785"/>
                </a:cubicBezTo>
                <a:cubicBezTo>
                  <a:pt x="45902" y="32681"/>
                  <a:pt x="45637" y="32578"/>
                  <a:pt x="45475" y="32566"/>
                </a:cubicBezTo>
                <a:cubicBezTo>
                  <a:pt x="45244" y="32543"/>
                  <a:pt x="45140" y="32485"/>
                  <a:pt x="45094" y="32358"/>
                </a:cubicBezTo>
                <a:cubicBezTo>
                  <a:pt x="45066" y="32255"/>
                  <a:pt x="45099" y="32213"/>
                  <a:pt x="45217" y="32213"/>
                </a:cubicBezTo>
                <a:cubicBezTo>
                  <a:pt x="45244" y="32213"/>
                  <a:pt x="45276" y="32215"/>
                  <a:pt x="45313" y="32220"/>
                </a:cubicBezTo>
                <a:cubicBezTo>
                  <a:pt x="45405" y="32233"/>
                  <a:pt x="45464" y="32241"/>
                  <a:pt x="45491" y="32241"/>
                </a:cubicBezTo>
                <a:cubicBezTo>
                  <a:pt x="45535" y="32241"/>
                  <a:pt x="45493" y="32219"/>
                  <a:pt x="45371" y="32162"/>
                </a:cubicBezTo>
                <a:cubicBezTo>
                  <a:pt x="45198" y="32093"/>
                  <a:pt x="45198" y="32047"/>
                  <a:pt x="45371" y="31966"/>
                </a:cubicBezTo>
                <a:cubicBezTo>
                  <a:pt x="45533" y="31885"/>
                  <a:pt x="45544" y="31827"/>
                  <a:pt x="45394" y="31747"/>
                </a:cubicBezTo>
                <a:cubicBezTo>
                  <a:pt x="45256" y="31666"/>
                  <a:pt x="45256" y="31573"/>
                  <a:pt x="45394" y="31446"/>
                </a:cubicBezTo>
                <a:cubicBezTo>
                  <a:pt x="45498" y="31343"/>
                  <a:pt x="45533" y="31169"/>
                  <a:pt x="45463" y="31065"/>
                </a:cubicBezTo>
                <a:cubicBezTo>
                  <a:pt x="45337" y="30846"/>
                  <a:pt x="45348" y="30627"/>
                  <a:pt x="45510" y="30454"/>
                </a:cubicBezTo>
                <a:cubicBezTo>
                  <a:pt x="45545" y="30409"/>
                  <a:pt x="45572" y="30385"/>
                  <a:pt x="45597" y="30385"/>
                </a:cubicBezTo>
                <a:cubicBezTo>
                  <a:pt x="45637" y="30385"/>
                  <a:pt x="45672" y="30446"/>
                  <a:pt x="45729" y="30581"/>
                </a:cubicBezTo>
                <a:cubicBezTo>
                  <a:pt x="45779" y="30692"/>
                  <a:pt x="45813" y="30750"/>
                  <a:pt x="45852" y="30750"/>
                </a:cubicBezTo>
                <a:cubicBezTo>
                  <a:pt x="45893" y="30750"/>
                  <a:pt x="45940" y="30683"/>
                  <a:pt x="46018" y="30546"/>
                </a:cubicBezTo>
                <a:cubicBezTo>
                  <a:pt x="46085" y="30418"/>
                  <a:pt x="46144" y="30354"/>
                  <a:pt x="46195" y="30354"/>
                </a:cubicBezTo>
                <a:cubicBezTo>
                  <a:pt x="46222" y="30354"/>
                  <a:pt x="46247" y="30372"/>
                  <a:pt x="46271" y="30408"/>
                </a:cubicBezTo>
                <a:cubicBezTo>
                  <a:pt x="46303" y="30458"/>
                  <a:pt x="46324" y="30485"/>
                  <a:pt x="46335" y="30485"/>
                </a:cubicBezTo>
                <a:cubicBezTo>
                  <a:pt x="46344" y="30485"/>
                  <a:pt x="46346" y="30467"/>
                  <a:pt x="46341" y="30431"/>
                </a:cubicBezTo>
                <a:cubicBezTo>
                  <a:pt x="46341" y="30286"/>
                  <a:pt x="47078" y="29875"/>
                  <a:pt x="47350" y="29875"/>
                </a:cubicBezTo>
                <a:close/>
                <a:moveTo>
                  <a:pt x="44476" y="33538"/>
                </a:moveTo>
                <a:cubicBezTo>
                  <a:pt x="44539" y="33538"/>
                  <a:pt x="44629" y="33575"/>
                  <a:pt x="44702" y="33640"/>
                </a:cubicBezTo>
                <a:cubicBezTo>
                  <a:pt x="44838" y="33760"/>
                  <a:pt x="44806" y="33847"/>
                  <a:pt x="44696" y="33847"/>
                </a:cubicBezTo>
                <a:cubicBezTo>
                  <a:pt x="44638" y="33847"/>
                  <a:pt x="44559" y="33822"/>
                  <a:pt x="44471" y="33766"/>
                </a:cubicBezTo>
                <a:cubicBezTo>
                  <a:pt x="44378" y="33709"/>
                  <a:pt x="44355" y="33616"/>
                  <a:pt x="44413" y="33559"/>
                </a:cubicBezTo>
                <a:cubicBezTo>
                  <a:pt x="44427" y="33545"/>
                  <a:pt x="44449" y="33538"/>
                  <a:pt x="44476" y="33538"/>
                </a:cubicBezTo>
                <a:close/>
                <a:moveTo>
                  <a:pt x="43559" y="33747"/>
                </a:moveTo>
                <a:cubicBezTo>
                  <a:pt x="43600" y="33747"/>
                  <a:pt x="43641" y="33777"/>
                  <a:pt x="43663" y="33836"/>
                </a:cubicBezTo>
                <a:cubicBezTo>
                  <a:pt x="43709" y="33917"/>
                  <a:pt x="43697" y="34020"/>
                  <a:pt x="43640" y="34067"/>
                </a:cubicBezTo>
                <a:cubicBezTo>
                  <a:pt x="43619" y="34088"/>
                  <a:pt x="43596" y="34098"/>
                  <a:pt x="43573" y="34098"/>
                </a:cubicBezTo>
                <a:cubicBezTo>
                  <a:pt x="43534" y="34098"/>
                  <a:pt x="43496" y="34067"/>
                  <a:pt x="43467" y="34009"/>
                </a:cubicBezTo>
                <a:cubicBezTo>
                  <a:pt x="43432" y="33928"/>
                  <a:pt x="43432" y="33824"/>
                  <a:pt x="43490" y="33778"/>
                </a:cubicBezTo>
                <a:cubicBezTo>
                  <a:pt x="43511" y="33757"/>
                  <a:pt x="43535" y="33747"/>
                  <a:pt x="43559" y="33747"/>
                </a:cubicBezTo>
                <a:close/>
                <a:moveTo>
                  <a:pt x="43288" y="34785"/>
                </a:moveTo>
                <a:cubicBezTo>
                  <a:pt x="43342" y="34785"/>
                  <a:pt x="43397" y="34798"/>
                  <a:pt x="43444" y="34828"/>
                </a:cubicBezTo>
                <a:cubicBezTo>
                  <a:pt x="43536" y="34886"/>
                  <a:pt x="43501" y="34978"/>
                  <a:pt x="43340" y="35059"/>
                </a:cubicBezTo>
                <a:cubicBezTo>
                  <a:pt x="43270" y="35100"/>
                  <a:pt x="43201" y="35120"/>
                  <a:pt x="43143" y="35120"/>
                </a:cubicBezTo>
                <a:cubicBezTo>
                  <a:pt x="43086" y="35120"/>
                  <a:pt x="43040" y="35100"/>
                  <a:pt x="43016" y="35059"/>
                </a:cubicBezTo>
                <a:cubicBezTo>
                  <a:pt x="42946" y="34919"/>
                  <a:pt x="43117" y="34785"/>
                  <a:pt x="43288" y="34785"/>
                </a:cubicBezTo>
                <a:close/>
                <a:moveTo>
                  <a:pt x="45237" y="35258"/>
                </a:moveTo>
                <a:cubicBezTo>
                  <a:pt x="45303" y="35258"/>
                  <a:pt x="45383" y="35286"/>
                  <a:pt x="45440" y="35336"/>
                </a:cubicBezTo>
                <a:cubicBezTo>
                  <a:pt x="45637" y="35521"/>
                  <a:pt x="45637" y="35521"/>
                  <a:pt x="45406" y="35567"/>
                </a:cubicBezTo>
                <a:cubicBezTo>
                  <a:pt x="45379" y="35572"/>
                  <a:pt x="45353" y="35574"/>
                  <a:pt x="45328" y="35574"/>
                </a:cubicBezTo>
                <a:cubicBezTo>
                  <a:pt x="45121" y="35574"/>
                  <a:pt x="45006" y="35414"/>
                  <a:pt x="45140" y="35290"/>
                </a:cubicBezTo>
                <a:cubicBezTo>
                  <a:pt x="45162" y="35268"/>
                  <a:pt x="45197" y="35258"/>
                  <a:pt x="45237" y="35258"/>
                </a:cubicBezTo>
                <a:close/>
                <a:moveTo>
                  <a:pt x="43028" y="35578"/>
                </a:moveTo>
                <a:cubicBezTo>
                  <a:pt x="43070" y="35578"/>
                  <a:pt x="43112" y="35593"/>
                  <a:pt x="43143" y="35625"/>
                </a:cubicBezTo>
                <a:cubicBezTo>
                  <a:pt x="43201" y="35683"/>
                  <a:pt x="43213" y="35763"/>
                  <a:pt x="43155" y="35821"/>
                </a:cubicBezTo>
                <a:cubicBezTo>
                  <a:pt x="43122" y="35854"/>
                  <a:pt x="43075" y="35868"/>
                  <a:pt x="43024" y="35868"/>
                </a:cubicBezTo>
                <a:cubicBezTo>
                  <a:pt x="42984" y="35868"/>
                  <a:pt x="42941" y="35859"/>
                  <a:pt x="42901" y="35844"/>
                </a:cubicBezTo>
                <a:cubicBezTo>
                  <a:pt x="42820" y="35798"/>
                  <a:pt x="42809" y="35706"/>
                  <a:pt x="42889" y="35636"/>
                </a:cubicBezTo>
                <a:cubicBezTo>
                  <a:pt x="42927" y="35599"/>
                  <a:pt x="42978" y="35578"/>
                  <a:pt x="43028" y="35578"/>
                </a:cubicBezTo>
                <a:close/>
                <a:moveTo>
                  <a:pt x="41818" y="36890"/>
                </a:moveTo>
                <a:cubicBezTo>
                  <a:pt x="41841" y="36890"/>
                  <a:pt x="41864" y="36898"/>
                  <a:pt x="41885" y="36918"/>
                </a:cubicBezTo>
                <a:cubicBezTo>
                  <a:pt x="41920" y="36952"/>
                  <a:pt x="41978" y="37079"/>
                  <a:pt x="42012" y="37218"/>
                </a:cubicBezTo>
                <a:cubicBezTo>
                  <a:pt x="42063" y="37404"/>
                  <a:pt x="41890" y="37565"/>
                  <a:pt x="41726" y="37565"/>
                </a:cubicBezTo>
                <a:cubicBezTo>
                  <a:pt x="41667" y="37565"/>
                  <a:pt x="41608" y="37544"/>
                  <a:pt x="41562" y="37495"/>
                </a:cubicBezTo>
                <a:cubicBezTo>
                  <a:pt x="41481" y="37425"/>
                  <a:pt x="41504" y="37368"/>
                  <a:pt x="41597" y="37345"/>
                </a:cubicBezTo>
                <a:cubicBezTo>
                  <a:pt x="41701" y="37333"/>
                  <a:pt x="41735" y="37264"/>
                  <a:pt x="41701" y="37172"/>
                </a:cubicBezTo>
                <a:cubicBezTo>
                  <a:pt x="41635" y="37050"/>
                  <a:pt x="41722" y="36890"/>
                  <a:pt x="41818" y="36890"/>
                </a:cubicBezTo>
                <a:close/>
                <a:moveTo>
                  <a:pt x="64401" y="37324"/>
                </a:moveTo>
                <a:cubicBezTo>
                  <a:pt x="64429" y="37324"/>
                  <a:pt x="64481" y="37348"/>
                  <a:pt x="64532" y="37391"/>
                </a:cubicBezTo>
                <a:cubicBezTo>
                  <a:pt x="64601" y="37437"/>
                  <a:pt x="64624" y="37529"/>
                  <a:pt x="64590" y="37576"/>
                </a:cubicBezTo>
                <a:cubicBezTo>
                  <a:pt x="64579" y="37590"/>
                  <a:pt x="64565" y="37596"/>
                  <a:pt x="64550" y="37596"/>
                </a:cubicBezTo>
                <a:cubicBezTo>
                  <a:pt x="64515" y="37596"/>
                  <a:pt x="64472" y="37562"/>
                  <a:pt x="64440" y="37506"/>
                </a:cubicBezTo>
                <a:cubicBezTo>
                  <a:pt x="64393" y="37425"/>
                  <a:pt x="64359" y="37345"/>
                  <a:pt x="64382" y="37333"/>
                </a:cubicBezTo>
                <a:cubicBezTo>
                  <a:pt x="64385" y="37327"/>
                  <a:pt x="64392" y="37324"/>
                  <a:pt x="64401" y="37324"/>
                </a:cubicBezTo>
                <a:close/>
                <a:moveTo>
                  <a:pt x="42760" y="37569"/>
                </a:moveTo>
                <a:cubicBezTo>
                  <a:pt x="42800" y="37569"/>
                  <a:pt x="42842" y="37578"/>
                  <a:pt x="42878" y="37599"/>
                </a:cubicBezTo>
                <a:cubicBezTo>
                  <a:pt x="42970" y="37633"/>
                  <a:pt x="42982" y="37726"/>
                  <a:pt x="42901" y="37795"/>
                </a:cubicBezTo>
                <a:cubicBezTo>
                  <a:pt x="42855" y="37834"/>
                  <a:pt x="42802" y="37855"/>
                  <a:pt x="42752" y="37855"/>
                </a:cubicBezTo>
                <a:cubicBezTo>
                  <a:pt x="42713" y="37855"/>
                  <a:pt x="42677" y="37843"/>
                  <a:pt x="42647" y="37818"/>
                </a:cubicBezTo>
                <a:cubicBezTo>
                  <a:pt x="42589" y="37749"/>
                  <a:pt x="42578" y="37656"/>
                  <a:pt x="42636" y="37610"/>
                </a:cubicBezTo>
                <a:cubicBezTo>
                  <a:pt x="42661" y="37584"/>
                  <a:pt x="42709" y="37569"/>
                  <a:pt x="42760" y="37569"/>
                </a:cubicBezTo>
                <a:close/>
                <a:moveTo>
                  <a:pt x="43000" y="38197"/>
                </a:moveTo>
                <a:cubicBezTo>
                  <a:pt x="43022" y="38197"/>
                  <a:pt x="43041" y="38209"/>
                  <a:pt x="43051" y="38233"/>
                </a:cubicBezTo>
                <a:cubicBezTo>
                  <a:pt x="43063" y="38291"/>
                  <a:pt x="43005" y="38349"/>
                  <a:pt x="42924" y="38372"/>
                </a:cubicBezTo>
                <a:cubicBezTo>
                  <a:pt x="42916" y="38373"/>
                  <a:pt x="42908" y="38374"/>
                  <a:pt x="42902" y="38374"/>
                </a:cubicBezTo>
                <a:cubicBezTo>
                  <a:pt x="42842" y="38374"/>
                  <a:pt x="42839" y="38329"/>
                  <a:pt x="42901" y="38257"/>
                </a:cubicBezTo>
                <a:cubicBezTo>
                  <a:pt x="42934" y="38217"/>
                  <a:pt x="42970" y="38197"/>
                  <a:pt x="43000" y="38197"/>
                </a:cubicBezTo>
                <a:close/>
                <a:moveTo>
                  <a:pt x="40424" y="38975"/>
                </a:moveTo>
                <a:cubicBezTo>
                  <a:pt x="40477" y="38975"/>
                  <a:pt x="40575" y="38996"/>
                  <a:pt x="40685" y="39030"/>
                </a:cubicBezTo>
                <a:cubicBezTo>
                  <a:pt x="40927" y="39099"/>
                  <a:pt x="40939" y="39122"/>
                  <a:pt x="40812" y="39226"/>
                </a:cubicBezTo>
                <a:cubicBezTo>
                  <a:pt x="40778" y="39255"/>
                  <a:pt x="40735" y="39270"/>
                  <a:pt x="40688" y="39270"/>
                </a:cubicBezTo>
                <a:cubicBezTo>
                  <a:pt x="40624" y="39270"/>
                  <a:pt x="40554" y="39241"/>
                  <a:pt x="40500" y="39180"/>
                </a:cubicBezTo>
                <a:cubicBezTo>
                  <a:pt x="40408" y="39088"/>
                  <a:pt x="40362" y="39007"/>
                  <a:pt x="40385" y="38984"/>
                </a:cubicBezTo>
                <a:cubicBezTo>
                  <a:pt x="40391" y="38978"/>
                  <a:pt x="40405" y="38975"/>
                  <a:pt x="40424" y="38975"/>
                </a:cubicBezTo>
                <a:close/>
                <a:moveTo>
                  <a:pt x="86451" y="38855"/>
                </a:moveTo>
                <a:cubicBezTo>
                  <a:pt x="86486" y="38855"/>
                  <a:pt x="86538" y="38901"/>
                  <a:pt x="86590" y="38984"/>
                </a:cubicBezTo>
                <a:cubicBezTo>
                  <a:pt x="86623" y="39037"/>
                  <a:pt x="86656" y="39063"/>
                  <a:pt x="86682" y="39063"/>
                </a:cubicBezTo>
                <a:cubicBezTo>
                  <a:pt x="86702" y="39063"/>
                  <a:pt x="86719" y="39048"/>
                  <a:pt x="86728" y="39018"/>
                </a:cubicBezTo>
                <a:cubicBezTo>
                  <a:pt x="86740" y="38984"/>
                  <a:pt x="86757" y="38966"/>
                  <a:pt x="86778" y="38966"/>
                </a:cubicBezTo>
                <a:cubicBezTo>
                  <a:pt x="86798" y="38966"/>
                  <a:pt x="86821" y="38984"/>
                  <a:pt x="86844" y="39018"/>
                </a:cubicBezTo>
                <a:cubicBezTo>
                  <a:pt x="86925" y="39145"/>
                  <a:pt x="86902" y="39192"/>
                  <a:pt x="86775" y="39215"/>
                </a:cubicBezTo>
                <a:cubicBezTo>
                  <a:pt x="86740" y="39215"/>
                  <a:pt x="86752" y="39307"/>
                  <a:pt x="86786" y="39399"/>
                </a:cubicBezTo>
                <a:cubicBezTo>
                  <a:pt x="86797" y="39432"/>
                  <a:pt x="86798" y="39447"/>
                  <a:pt x="86790" y="39447"/>
                </a:cubicBezTo>
                <a:cubicBezTo>
                  <a:pt x="86772" y="39447"/>
                  <a:pt x="86712" y="39372"/>
                  <a:pt x="86625" y="39238"/>
                </a:cubicBezTo>
                <a:cubicBezTo>
                  <a:pt x="86498" y="39041"/>
                  <a:pt x="86417" y="38868"/>
                  <a:pt x="86440" y="38857"/>
                </a:cubicBezTo>
                <a:cubicBezTo>
                  <a:pt x="86443" y="38856"/>
                  <a:pt x="86447" y="38855"/>
                  <a:pt x="86451" y="38855"/>
                </a:cubicBezTo>
                <a:close/>
                <a:moveTo>
                  <a:pt x="39288" y="39309"/>
                </a:moveTo>
                <a:cubicBezTo>
                  <a:pt x="39321" y="39309"/>
                  <a:pt x="39382" y="39331"/>
                  <a:pt x="39450" y="39365"/>
                </a:cubicBezTo>
                <a:cubicBezTo>
                  <a:pt x="39531" y="39411"/>
                  <a:pt x="39565" y="39469"/>
                  <a:pt x="39531" y="39503"/>
                </a:cubicBezTo>
                <a:cubicBezTo>
                  <a:pt x="39516" y="39514"/>
                  <a:pt x="39497" y="39519"/>
                  <a:pt x="39477" y="39519"/>
                </a:cubicBezTo>
                <a:cubicBezTo>
                  <a:pt x="39435" y="39519"/>
                  <a:pt x="39385" y="39496"/>
                  <a:pt x="39346" y="39457"/>
                </a:cubicBezTo>
                <a:cubicBezTo>
                  <a:pt x="39277" y="39388"/>
                  <a:pt x="39242" y="39330"/>
                  <a:pt x="39265" y="39318"/>
                </a:cubicBezTo>
                <a:cubicBezTo>
                  <a:pt x="39268" y="39312"/>
                  <a:pt x="39276" y="39309"/>
                  <a:pt x="39288" y="39309"/>
                </a:cubicBezTo>
                <a:close/>
                <a:moveTo>
                  <a:pt x="85524" y="39011"/>
                </a:moveTo>
                <a:cubicBezTo>
                  <a:pt x="85543" y="39011"/>
                  <a:pt x="85549" y="39042"/>
                  <a:pt x="85540" y="39088"/>
                </a:cubicBezTo>
                <a:cubicBezTo>
                  <a:pt x="85528" y="39134"/>
                  <a:pt x="85586" y="39261"/>
                  <a:pt x="85667" y="39353"/>
                </a:cubicBezTo>
                <a:cubicBezTo>
                  <a:pt x="85787" y="39497"/>
                  <a:pt x="85812" y="39564"/>
                  <a:pt x="85724" y="39564"/>
                </a:cubicBezTo>
                <a:cubicBezTo>
                  <a:pt x="85685" y="39564"/>
                  <a:pt x="85624" y="39551"/>
                  <a:pt x="85540" y="39526"/>
                </a:cubicBezTo>
                <a:cubicBezTo>
                  <a:pt x="85355" y="39469"/>
                  <a:pt x="85355" y="39457"/>
                  <a:pt x="85401" y="39261"/>
                </a:cubicBezTo>
                <a:cubicBezTo>
                  <a:pt x="85424" y="39145"/>
                  <a:pt x="85482" y="39030"/>
                  <a:pt x="85505" y="39018"/>
                </a:cubicBezTo>
                <a:cubicBezTo>
                  <a:pt x="85512" y="39013"/>
                  <a:pt x="85519" y="39011"/>
                  <a:pt x="85524" y="39011"/>
                </a:cubicBezTo>
                <a:close/>
                <a:moveTo>
                  <a:pt x="41597" y="39227"/>
                </a:moveTo>
                <a:cubicBezTo>
                  <a:pt x="41661" y="39227"/>
                  <a:pt x="41775" y="39264"/>
                  <a:pt x="41931" y="39342"/>
                </a:cubicBezTo>
                <a:cubicBezTo>
                  <a:pt x="42105" y="39434"/>
                  <a:pt x="42266" y="39549"/>
                  <a:pt x="42278" y="39596"/>
                </a:cubicBezTo>
                <a:cubicBezTo>
                  <a:pt x="42288" y="39640"/>
                  <a:pt x="42252" y="39659"/>
                  <a:pt x="42193" y="39659"/>
                </a:cubicBezTo>
                <a:cubicBezTo>
                  <a:pt x="42051" y="39659"/>
                  <a:pt x="41773" y="39552"/>
                  <a:pt x="41643" y="39422"/>
                </a:cubicBezTo>
                <a:cubicBezTo>
                  <a:pt x="41516" y="39296"/>
                  <a:pt x="41509" y="39227"/>
                  <a:pt x="41597" y="39227"/>
                </a:cubicBezTo>
                <a:close/>
                <a:moveTo>
                  <a:pt x="39068" y="39510"/>
                </a:moveTo>
                <a:cubicBezTo>
                  <a:pt x="39108" y="39510"/>
                  <a:pt x="39160" y="39533"/>
                  <a:pt x="39207" y="39572"/>
                </a:cubicBezTo>
                <a:cubicBezTo>
                  <a:pt x="39265" y="39642"/>
                  <a:pt x="39288" y="39722"/>
                  <a:pt x="39242" y="39757"/>
                </a:cubicBezTo>
                <a:cubicBezTo>
                  <a:pt x="39231" y="39768"/>
                  <a:pt x="39216" y="39773"/>
                  <a:pt x="39198" y="39773"/>
                </a:cubicBezTo>
                <a:cubicBezTo>
                  <a:pt x="39158" y="39773"/>
                  <a:pt x="39105" y="39747"/>
                  <a:pt x="39057" y="39699"/>
                </a:cubicBezTo>
                <a:cubicBezTo>
                  <a:pt x="39000" y="39630"/>
                  <a:pt x="38988" y="39561"/>
                  <a:pt x="39023" y="39526"/>
                </a:cubicBezTo>
                <a:cubicBezTo>
                  <a:pt x="39034" y="39515"/>
                  <a:pt x="39050" y="39510"/>
                  <a:pt x="39068" y="39510"/>
                </a:cubicBezTo>
                <a:close/>
                <a:moveTo>
                  <a:pt x="40286" y="39517"/>
                </a:moveTo>
                <a:cubicBezTo>
                  <a:pt x="40302" y="39517"/>
                  <a:pt x="40321" y="39558"/>
                  <a:pt x="40350" y="39630"/>
                </a:cubicBezTo>
                <a:cubicBezTo>
                  <a:pt x="40396" y="39722"/>
                  <a:pt x="40373" y="39838"/>
                  <a:pt x="40304" y="39884"/>
                </a:cubicBezTo>
                <a:cubicBezTo>
                  <a:pt x="40267" y="39913"/>
                  <a:pt x="40240" y="39929"/>
                  <a:pt x="40222" y="39929"/>
                </a:cubicBezTo>
                <a:cubicBezTo>
                  <a:pt x="40191" y="39929"/>
                  <a:pt x="40189" y="39879"/>
                  <a:pt x="40212" y="39769"/>
                </a:cubicBezTo>
                <a:cubicBezTo>
                  <a:pt x="40245" y="39594"/>
                  <a:pt x="40263" y="39517"/>
                  <a:pt x="40286" y="39517"/>
                </a:cubicBezTo>
                <a:close/>
                <a:moveTo>
                  <a:pt x="41060" y="39362"/>
                </a:moveTo>
                <a:cubicBezTo>
                  <a:pt x="41084" y="39362"/>
                  <a:pt x="41113" y="39363"/>
                  <a:pt x="41147" y="39365"/>
                </a:cubicBezTo>
                <a:cubicBezTo>
                  <a:pt x="41297" y="39376"/>
                  <a:pt x="41527" y="39480"/>
                  <a:pt x="41643" y="39596"/>
                </a:cubicBezTo>
                <a:cubicBezTo>
                  <a:pt x="41893" y="39826"/>
                  <a:pt x="41918" y="40013"/>
                  <a:pt x="41723" y="40013"/>
                </a:cubicBezTo>
                <a:cubicBezTo>
                  <a:pt x="41694" y="40013"/>
                  <a:pt x="41659" y="40009"/>
                  <a:pt x="41620" y="39999"/>
                </a:cubicBezTo>
                <a:cubicBezTo>
                  <a:pt x="41584" y="39993"/>
                  <a:pt x="41552" y="39990"/>
                  <a:pt x="41526" y="39990"/>
                </a:cubicBezTo>
                <a:cubicBezTo>
                  <a:pt x="41458" y="39990"/>
                  <a:pt x="41425" y="40009"/>
                  <a:pt x="41458" y="40034"/>
                </a:cubicBezTo>
                <a:cubicBezTo>
                  <a:pt x="41493" y="40080"/>
                  <a:pt x="41412" y="40115"/>
                  <a:pt x="41262" y="40115"/>
                </a:cubicBezTo>
                <a:cubicBezTo>
                  <a:pt x="40927" y="40115"/>
                  <a:pt x="40858" y="39815"/>
                  <a:pt x="41170" y="39722"/>
                </a:cubicBezTo>
                <a:cubicBezTo>
                  <a:pt x="41320" y="39676"/>
                  <a:pt x="41308" y="39630"/>
                  <a:pt x="41112" y="39503"/>
                </a:cubicBezTo>
                <a:cubicBezTo>
                  <a:pt x="40934" y="39395"/>
                  <a:pt x="40917" y="39362"/>
                  <a:pt x="41060" y="39362"/>
                </a:cubicBezTo>
                <a:close/>
                <a:moveTo>
                  <a:pt x="87467" y="39857"/>
                </a:moveTo>
                <a:cubicBezTo>
                  <a:pt x="87474" y="39857"/>
                  <a:pt x="87481" y="39858"/>
                  <a:pt x="87490" y="39861"/>
                </a:cubicBezTo>
                <a:cubicBezTo>
                  <a:pt x="87548" y="39873"/>
                  <a:pt x="87663" y="39976"/>
                  <a:pt x="87733" y="40080"/>
                </a:cubicBezTo>
                <a:cubicBezTo>
                  <a:pt x="87802" y="40184"/>
                  <a:pt x="87825" y="40288"/>
                  <a:pt x="87779" y="40311"/>
                </a:cubicBezTo>
                <a:cubicBezTo>
                  <a:pt x="87775" y="40313"/>
                  <a:pt x="87770" y="40314"/>
                  <a:pt x="87764" y="40314"/>
                </a:cubicBezTo>
                <a:cubicBezTo>
                  <a:pt x="87713" y="40314"/>
                  <a:pt x="87620" y="40217"/>
                  <a:pt x="87536" y="40092"/>
                </a:cubicBezTo>
                <a:cubicBezTo>
                  <a:pt x="87444" y="39938"/>
                  <a:pt x="87416" y="39857"/>
                  <a:pt x="87467" y="39857"/>
                </a:cubicBezTo>
                <a:close/>
                <a:moveTo>
                  <a:pt x="86270" y="39539"/>
                </a:moveTo>
                <a:cubicBezTo>
                  <a:pt x="86303" y="39539"/>
                  <a:pt x="86319" y="39553"/>
                  <a:pt x="86313" y="39584"/>
                </a:cubicBezTo>
                <a:cubicBezTo>
                  <a:pt x="86272" y="39716"/>
                  <a:pt x="86384" y="39894"/>
                  <a:pt x="86483" y="39894"/>
                </a:cubicBezTo>
                <a:cubicBezTo>
                  <a:pt x="86496" y="39894"/>
                  <a:pt x="86509" y="39891"/>
                  <a:pt x="86521" y="39884"/>
                </a:cubicBezTo>
                <a:cubicBezTo>
                  <a:pt x="86535" y="39877"/>
                  <a:pt x="86548" y="39874"/>
                  <a:pt x="86560" y="39874"/>
                </a:cubicBezTo>
                <a:cubicBezTo>
                  <a:pt x="86695" y="39874"/>
                  <a:pt x="86692" y="40262"/>
                  <a:pt x="86544" y="40357"/>
                </a:cubicBezTo>
                <a:cubicBezTo>
                  <a:pt x="86510" y="40381"/>
                  <a:pt x="86483" y="40395"/>
                  <a:pt x="86456" y="40395"/>
                </a:cubicBezTo>
                <a:cubicBezTo>
                  <a:pt x="86390" y="40395"/>
                  <a:pt x="86328" y="40313"/>
                  <a:pt x="86198" y="40092"/>
                </a:cubicBezTo>
                <a:cubicBezTo>
                  <a:pt x="86082" y="39884"/>
                  <a:pt x="85978" y="39699"/>
                  <a:pt x="85967" y="39688"/>
                </a:cubicBezTo>
                <a:cubicBezTo>
                  <a:pt x="85967" y="39665"/>
                  <a:pt x="86047" y="39619"/>
                  <a:pt x="86151" y="39572"/>
                </a:cubicBezTo>
                <a:cubicBezTo>
                  <a:pt x="86200" y="39551"/>
                  <a:pt x="86242" y="39539"/>
                  <a:pt x="86270" y="39539"/>
                </a:cubicBezTo>
                <a:close/>
                <a:moveTo>
                  <a:pt x="87508" y="40196"/>
                </a:moveTo>
                <a:cubicBezTo>
                  <a:pt x="87529" y="40196"/>
                  <a:pt x="87570" y="40262"/>
                  <a:pt x="87617" y="40392"/>
                </a:cubicBezTo>
                <a:cubicBezTo>
                  <a:pt x="87640" y="40484"/>
                  <a:pt x="87640" y="40565"/>
                  <a:pt x="87617" y="40588"/>
                </a:cubicBezTo>
                <a:cubicBezTo>
                  <a:pt x="87615" y="40589"/>
                  <a:pt x="87613" y="40589"/>
                  <a:pt x="87611" y="40589"/>
                </a:cubicBezTo>
                <a:cubicBezTo>
                  <a:pt x="87577" y="40589"/>
                  <a:pt x="87535" y="40500"/>
                  <a:pt x="87513" y="40380"/>
                </a:cubicBezTo>
                <a:cubicBezTo>
                  <a:pt x="87485" y="40256"/>
                  <a:pt x="87487" y="40196"/>
                  <a:pt x="87508" y="40196"/>
                </a:cubicBezTo>
                <a:close/>
                <a:moveTo>
                  <a:pt x="90331" y="40364"/>
                </a:moveTo>
                <a:cubicBezTo>
                  <a:pt x="90356" y="40364"/>
                  <a:pt x="90395" y="40382"/>
                  <a:pt x="90445" y="40415"/>
                </a:cubicBezTo>
                <a:cubicBezTo>
                  <a:pt x="90561" y="40484"/>
                  <a:pt x="90641" y="40565"/>
                  <a:pt x="90641" y="40588"/>
                </a:cubicBezTo>
                <a:cubicBezTo>
                  <a:pt x="90647" y="40613"/>
                  <a:pt x="90634" y="40623"/>
                  <a:pt x="90610" y="40623"/>
                </a:cubicBezTo>
                <a:cubicBezTo>
                  <a:pt x="90532" y="40623"/>
                  <a:pt x="90342" y="40515"/>
                  <a:pt x="90307" y="40427"/>
                </a:cubicBezTo>
                <a:cubicBezTo>
                  <a:pt x="90295" y="40385"/>
                  <a:pt x="90305" y="40364"/>
                  <a:pt x="90331" y="40364"/>
                </a:cubicBezTo>
                <a:close/>
                <a:moveTo>
                  <a:pt x="39277" y="40402"/>
                </a:moveTo>
                <a:cubicBezTo>
                  <a:pt x="39325" y="40402"/>
                  <a:pt x="39394" y="40440"/>
                  <a:pt x="39473" y="40519"/>
                </a:cubicBezTo>
                <a:cubicBezTo>
                  <a:pt x="39565" y="40611"/>
                  <a:pt x="39577" y="40727"/>
                  <a:pt x="39519" y="40773"/>
                </a:cubicBezTo>
                <a:cubicBezTo>
                  <a:pt x="39491" y="40801"/>
                  <a:pt x="39459" y="40814"/>
                  <a:pt x="39426" y="40814"/>
                </a:cubicBezTo>
                <a:cubicBezTo>
                  <a:pt x="39337" y="40814"/>
                  <a:pt x="39241" y="40717"/>
                  <a:pt x="39207" y="40565"/>
                </a:cubicBezTo>
                <a:cubicBezTo>
                  <a:pt x="39188" y="40458"/>
                  <a:pt x="39218" y="40402"/>
                  <a:pt x="39277" y="40402"/>
                </a:cubicBezTo>
                <a:close/>
                <a:moveTo>
                  <a:pt x="85575" y="39669"/>
                </a:moveTo>
                <a:cubicBezTo>
                  <a:pt x="85675" y="39669"/>
                  <a:pt x="85766" y="39700"/>
                  <a:pt x="85794" y="39746"/>
                </a:cubicBezTo>
                <a:cubicBezTo>
                  <a:pt x="85828" y="39803"/>
                  <a:pt x="85863" y="39942"/>
                  <a:pt x="85851" y="40046"/>
                </a:cubicBezTo>
                <a:cubicBezTo>
                  <a:pt x="85851" y="40142"/>
                  <a:pt x="85871" y="40209"/>
                  <a:pt x="85902" y="40209"/>
                </a:cubicBezTo>
                <a:cubicBezTo>
                  <a:pt x="85904" y="40209"/>
                  <a:pt x="85906" y="40208"/>
                  <a:pt x="85909" y="40207"/>
                </a:cubicBezTo>
                <a:cubicBezTo>
                  <a:pt x="85913" y="40204"/>
                  <a:pt x="85918" y="40203"/>
                  <a:pt x="85924" y="40203"/>
                </a:cubicBezTo>
                <a:cubicBezTo>
                  <a:pt x="85961" y="40203"/>
                  <a:pt x="86020" y="40268"/>
                  <a:pt x="86071" y="40369"/>
                </a:cubicBezTo>
                <a:cubicBezTo>
                  <a:pt x="86140" y="40519"/>
                  <a:pt x="86082" y="40565"/>
                  <a:pt x="85863" y="40565"/>
                </a:cubicBezTo>
                <a:cubicBezTo>
                  <a:pt x="85678" y="40565"/>
                  <a:pt x="85540" y="40646"/>
                  <a:pt x="85505" y="40773"/>
                </a:cubicBezTo>
                <a:cubicBezTo>
                  <a:pt x="85478" y="40867"/>
                  <a:pt x="85451" y="40914"/>
                  <a:pt x="85424" y="40914"/>
                </a:cubicBezTo>
                <a:cubicBezTo>
                  <a:pt x="85382" y="40914"/>
                  <a:pt x="85340" y="40798"/>
                  <a:pt x="85297" y="40565"/>
                </a:cubicBezTo>
                <a:cubicBezTo>
                  <a:pt x="85263" y="40323"/>
                  <a:pt x="85239" y="40300"/>
                  <a:pt x="85078" y="40253"/>
                </a:cubicBezTo>
                <a:cubicBezTo>
                  <a:pt x="84986" y="40230"/>
                  <a:pt x="84939" y="40184"/>
                  <a:pt x="84974" y="40161"/>
                </a:cubicBezTo>
                <a:cubicBezTo>
                  <a:pt x="84982" y="40156"/>
                  <a:pt x="84994" y="40154"/>
                  <a:pt x="85011" y="40154"/>
                </a:cubicBezTo>
                <a:cubicBezTo>
                  <a:pt x="85069" y="40154"/>
                  <a:pt x="85175" y="40183"/>
                  <a:pt x="85274" y="40219"/>
                </a:cubicBezTo>
                <a:cubicBezTo>
                  <a:pt x="85349" y="40252"/>
                  <a:pt x="85398" y="40269"/>
                  <a:pt x="85425" y="40269"/>
                </a:cubicBezTo>
                <a:cubicBezTo>
                  <a:pt x="85464" y="40269"/>
                  <a:pt x="85458" y="40232"/>
                  <a:pt x="85424" y="40150"/>
                </a:cubicBezTo>
                <a:cubicBezTo>
                  <a:pt x="85386" y="40063"/>
                  <a:pt x="85387" y="40017"/>
                  <a:pt x="85429" y="40017"/>
                </a:cubicBezTo>
                <a:cubicBezTo>
                  <a:pt x="85437" y="40017"/>
                  <a:pt x="85447" y="40019"/>
                  <a:pt x="85459" y="40023"/>
                </a:cubicBezTo>
                <a:cubicBezTo>
                  <a:pt x="85474" y="40030"/>
                  <a:pt x="85485" y="40034"/>
                  <a:pt x="85491" y="40034"/>
                </a:cubicBezTo>
                <a:cubicBezTo>
                  <a:pt x="85514" y="40034"/>
                  <a:pt x="85485" y="39988"/>
                  <a:pt x="85413" y="39907"/>
                </a:cubicBezTo>
                <a:cubicBezTo>
                  <a:pt x="85297" y="39757"/>
                  <a:pt x="85309" y="39711"/>
                  <a:pt x="85493" y="39676"/>
                </a:cubicBezTo>
                <a:cubicBezTo>
                  <a:pt x="85521" y="39671"/>
                  <a:pt x="85548" y="39669"/>
                  <a:pt x="85575" y="39669"/>
                </a:cubicBezTo>
                <a:close/>
                <a:moveTo>
                  <a:pt x="45537" y="40851"/>
                </a:moveTo>
                <a:cubicBezTo>
                  <a:pt x="45558" y="40851"/>
                  <a:pt x="45574" y="40863"/>
                  <a:pt x="45579" y="40888"/>
                </a:cubicBezTo>
                <a:cubicBezTo>
                  <a:pt x="45602" y="40946"/>
                  <a:pt x="45544" y="41015"/>
                  <a:pt x="45463" y="41027"/>
                </a:cubicBezTo>
                <a:cubicBezTo>
                  <a:pt x="45454" y="41028"/>
                  <a:pt x="45445" y="41029"/>
                  <a:pt x="45438" y="41029"/>
                </a:cubicBezTo>
                <a:cubicBezTo>
                  <a:pt x="45370" y="41029"/>
                  <a:pt x="45368" y="40984"/>
                  <a:pt x="45440" y="40911"/>
                </a:cubicBezTo>
                <a:cubicBezTo>
                  <a:pt x="45473" y="40872"/>
                  <a:pt x="45510" y="40851"/>
                  <a:pt x="45537" y="40851"/>
                </a:cubicBezTo>
                <a:close/>
                <a:moveTo>
                  <a:pt x="42422" y="40833"/>
                </a:moveTo>
                <a:cubicBezTo>
                  <a:pt x="42468" y="40833"/>
                  <a:pt x="42517" y="40850"/>
                  <a:pt x="42555" y="40888"/>
                </a:cubicBezTo>
                <a:cubicBezTo>
                  <a:pt x="42612" y="40946"/>
                  <a:pt x="42636" y="41027"/>
                  <a:pt x="42589" y="41061"/>
                </a:cubicBezTo>
                <a:cubicBezTo>
                  <a:pt x="42576" y="41075"/>
                  <a:pt x="42553" y="41082"/>
                  <a:pt x="42525" y="41082"/>
                </a:cubicBezTo>
                <a:cubicBezTo>
                  <a:pt x="42482" y="41082"/>
                  <a:pt x="42426" y="41066"/>
                  <a:pt x="42370" y="41038"/>
                </a:cubicBezTo>
                <a:cubicBezTo>
                  <a:pt x="42289" y="41004"/>
                  <a:pt x="42266" y="40923"/>
                  <a:pt x="42324" y="40865"/>
                </a:cubicBezTo>
                <a:cubicBezTo>
                  <a:pt x="42350" y="40844"/>
                  <a:pt x="42385" y="40833"/>
                  <a:pt x="42422" y="40833"/>
                </a:cubicBezTo>
                <a:close/>
                <a:moveTo>
                  <a:pt x="41378" y="41081"/>
                </a:moveTo>
                <a:cubicBezTo>
                  <a:pt x="41406" y="41081"/>
                  <a:pt x="41475" y="41102"/>
                  <a:pt x="41551" y="41131"/>
                </a:cubicBezTo>
                <a:cubicBezTo>
                  <a:pt x="41631" y="41177"/>
                  <a:pt x="41666" y="41235"/>
                  <a:pt x="41631" y="41281"/>
                </a:cubicBezTo>
                <a:cubicBezTo>
                  <a:pt x="41617" y="41291"/>
                  <a:pt x="41599" y="41297"/>
                  <a:pt x="41580" y="41297"/>
                </a:cubicBezTo>
                <a:cubicBezTo>
                  <a:pt x="41537" y="41297"/>
                  <a:pt x="41486" y="41271"/>
                  <a:pt x="41447" y="41223"/>
                </a:cubicBezTo>
                <a:cubicBezTo>
                  <a:pt x="41377" y="41154"/>
                  <a:pt x="41343" y="41096"/>
                  <a:pt x="41366" y="41085"/>
                </a:cubicBezTo>
                <a:cubicBezTo>
                  <a:pt x="41368" y="41082"/>
                  <a:pt x="41372" y="41081"/>
                  <a:pt x="41378" y="41081"/>
                </a:cubicBezTo>
                <a:close/>
                <a:moveTo>
                  <a:pt x="88504" y="40711"/>
                </a:moveTo>
                <a:cubicBezTo>
                  <a:pt x="88515" y="40711"/>
                  <a:pt x="88531" y="40716"/>
                  <a:pt x="88552" y="40727"/>
                </a:cubicBezTo>
                <a:cubicBezTo>
                  <a:pt x="88610" y="40761"/>
                  <a:pt x="88691" y="40865"/>
                  <a:pt x="88737" y="40969"/>
                </a:cubicBezTo>
                <a:cubicBezTo>
                  <a:pt x="88836" y="41195"/>
                  <a:pt x="88730" y="41386"/>
                  <a:pt x="88552" y="41386"/>
                </a:cubicBezTo>
                <a:cubicBezTo>
                  <a:pt x="88503" y="41386"/>
                  <a:pt x="88448" y="41371"/>
                  <a:pt x="88391" y="41338"/>
                </a:cubicBezTo>
                <a:cubicBezTo>
                  <a:pt x="88125" y="41200"/>
                  <a:pt x="88114" y="41050"/>
                  <a:pt x="88379" y="40969"/>
                </a:cubicBezTo>
                <a:cubicBezTo>
                  <a:pt x="88495" y="40934"/>
                  <a:pt x="88552" y="40854"/>
                  <a:pt x="88518" y="40784"/>
                </a:cubicBezTo>
                <a:cubicBezTo>
                  <a:pt x="88486" y="40737"/>
                  <a:pt x="88481" y="40711"/>
                  <a:pt x="88504" y="40711"/>
                </a:cubicBezTo>
                <a:close/>
                <a:moveTo>
                  <a:pt x="86258" y="40992"/>
                </a:moveTo>
                <a:cubicBezTo>
                  <a:pt x="86266" y="40992"/>
                  <a:pt x="86277" y="40996"/>
                  <a:pt x="86290" y="41004"/>
                </a:cubicBezTo>
                <a:cubicBezTo>
                  <a:pt x="86359" y="41038"/>
                  <a:pt x="86417" y="41154"/>
                  <a:pt x="86440" y="41292"/>
                </a:cubicBezTo>
                <a:cubicBezTo>
                  <a:pt x="86470" y="41438"/>
                  <a:pt x="86475" y="41511"/>
                  <a:pt x="86451" y="41511"/>
                </a:cubicBezTo>
                <a:cubicBezTo>
                  <a:pt x="86429" y="41511"/>
                  <a:pt x="86384" y="41453"/>
                  <a:pt x="86313" y="41338"/>
                </a:cubicBezTo>
                <a:cubicBezTo>
                  <a:pt x="86256" y="41253"/>
                  <a:pt x="86238" y="41191"/>
                  <a:pt x="86259" y="41191"/>
                </a:cubicBezTo>
                <a:cubicBezTo>
                  <a:pt x="86264" y="41191"/>
                  <a:pt x="86270" y="41194"/>
                  <a:pt x="86278" y="41200"/>
                </a:cubicBezTo>
                <a:cubicBezTo>
                  <a:pt x="86285" y="41203"/>
                  <a:pt x="86291" y="41205"/>
                  <a:pt x="86296" y="41205"/>
                </a:cubicBezTo>
                <a:cubicBezTo>
                  <a:pt x="86323" y="41205"/>
                  <a:pt x="86317" y="41155"/>
                  <a:pt x="86278" y="41096"/>
                </a:cubicBezTo>
                <a:cubicBezTo>
                  <a:pt x="86234" y="41034"/>
                  <a:pt x="86230" y="40992"/>
                  <a:pt x="86258" y="40992"/>
                </a:cubicBezTo>
                <a:close/>
                <a:moveTo>
                  <a:pt x="39265" y="41439"/>
                </a:moveTo>
                <a:cubicBezTo>
                  <a:pt x="39293" y="41439"/>
                  <a:pt x="39360" y="41462"/>
                  <a:pt x="39427" y="41500"/>
                </a:cubicBezTo>
                <a:cubicBezTo>
                  <a:pt x="39507" y="41535"/>
                  <a:pt x="39531" y="41615"/>
                  <a:pt x="39473" y="41673"/>
                </a:cubicBezTo>
                <a:cubicBezTo>
                  <a:pt x="39449" y="41693"/>
                  <a:pt x="39424" y="41702"/>
                  <a:pt x="39400" y="41702"/>
                </a:cubicBezTo>
                <a:cubicBezTo>
                  <a:pt x="39354" y="41702"/>
                  <a:pt x="39311" y="41669"/>
                  <a:pt x="39288" y="41615"/>
                </a:cubicBezTo>
                <a:cubicBezTo>
                  <a:pt x="39254" y="41535"/>
                  <a:pt x="39230" y="41454"/>
                  <a:pt x="39254" y="41442"/>
                </a:cubicBezTo>
                <a:cubicBezTo>
                  <a:pt x="39256" y="41440"/>
                  <a:pt x="39260" y="41439"/>
                  <a:pt x="39265" y="41439"/>
                </a:cubicBezTo>
                <a:close/>
                <a:moveTo>
                  <a:pt x="87815" y="41392"/>
                </a:moveTo>
                <a:cubicBezTo>
                  <a:pt x="87831" y="41392"/>
                  <a:pt x="87866" y="41446"/>
                  <a:pt x="87929" y="41546"/>
                </a:cubicBezTo>
                <a:cubicBezTo>
                  <a:pt x="87998" y="41639"/>
                  <a:pt x="87998" y="41754"/>
                  <a:pt x="87940" y="41800"/>
                </a:cubicBezTo>
                <a:cubicBezTo>
                  <a:pt x="87904" y="41829"/>
                  <a:pt x="87880" y="41846"/>
                  <a:pt x="87864" y="41846"/>
                </a:cubicBezTo>
                <a:cubicBezTo>
                  <a:pt x="87834" y="41846"/>
                  <a:pt x="87828" y="41788"/>
                  <a:pt x="87813" y="41639"/>
                </a:cubicBezTo>
                <a:cubicBezTo>
                  <a:pt x="87801" y="41469"/>
                  <a:pt x="87795" y="41392"/>
                  <a:pt x="87815" y="41392"/>
                </a:cubicBezTo>
                <a:close/>
                <a:moveTo>
                  <a:pt x="85955" y="41604"/>
                </a:moveTo>
                <a:lnTo>
                  <a:pt x="85955" y="41604"/>
                </a:lnTo>
                <a:cubicBezTo>
                  <a:pt x="85967" y="41604"/>
                  <a:pt x="86036" y="41650"/>
                  <a:pt x="86105" y="41708"/>
                </a:cubicBezTo>
                <a:cubicBezTo>
                  <a:pt x="86163" y="41777"/>
                  <a:pt x="86198" y="41846"/>
                  <a:pt x="86163" y="41858"/>
                </a:cubicBezTo>
                <a:cubicBezTo>
                  <a:pt x="86159" y="41859"/>
                  <a:pt x="86155" y="41860"/>
                  <a:pt x="86151" y="41860"/>
                </a:cubicBezTo>
                <a:cubicBezTo>
                  <a:pt x="86114" y="41860"/>
                  <a:pt x="86054" y="41816"/>
                  <a:pt x="86013" y="41754"/>
                </a:cubicBezTo>
                <a:cubicBezTo>
                  <a:pt x="85967" y="41673"/>
                  <a:pt x="85944" y="41615"/>
                  <a:pt x="85955" y="41604"/>
                </a:cubicBezTo>
                <a:close/>
                <a:moveTo>
                  <a:pt x="89057" y="41472"/>
                </a:moveTo>
                <a:cubicBezTo>
                  <a:pt x="89090" y="41472"/>
                  <a:pt x="89145" y="41494"/>
                  <a:pt x="89222" y="41535"/>
                </a:cubicBezTo>
                <a:cubicBezTo>
                  <a:pt x="89326" y="41581"/>
                  <a:pt x="89372" y="41639"/>
                  <a:pt x="89326" y="41662"/>
                </a:cubicBezTo>
                <a:cubicBezTo>
                  <a:pt x="89291" y="41673"/>
                  <a:pt x="89245" y="41754"/>
                  <a:pt x="89222" y="41823"/>
                </a:cubicBezTo>
                <a:cubicBezTo>
                  <a:pt x="89213" y="41857"/>
                  <a:pt x="89202" y="41874"/>
                  <a:pt x="89187" y="41874"/>
                </a:cubicBezTo>
                <a:cubicBezTo>
                  <a:pt x="89162" y="41874"/>
                  <a:pt x="89127" y="41822"/>
                  <a:pt x="89083" y="41719"/>
                </a:cubicBezTo>
                <a:cubicBezTo>
                  <a:pt x="89008" y="41547"/>
                  <a:pt x="88997" y="41472"/>
                  <a:pt x="89057" y="41472"/>
                </a:cubicBezTo>
                <a:close/>
                <a:moveTo>
                  <a:pt x="84710" y="40794"/>
                </a:moveTo>
                <a:cubicBezTo>
                  <a:pt x="84757" y="40794"/>
                  <a:pt x="84829" y="40849"/>
                  <a:pt x="84882" y="40923"/>
                </a:cubicBezTo>
                <a:cubicBezTo>
                  <a:pt x="84928" y="40992"/>
                  <a:pt x="84882" y="41050"/>
                  <a:pt x="84778" y="41050"/>
                </a:cubicBezTo>
                <a:cubicBezTo>
                  <a:pt x="84771" y="41049"/>
                  <a:pt x="84765" y="41049"/>
                  <a:pt x="84758" y="41049"/>
                </a:cubicBezTo>
                <a:cubicBezTo>
                  <a:pt x="84665" y="41049"/>
                  <a:pt x="84607" y="41125"/>
                  <a:pt x="84639" y="41211"/>
                </a:cubicBezTo>
                <a:cubicBezTo>
                  <a:pt x="84674" y="41315"/>
                  <a:pt x="84766" y="41396"/>
                  <a:pt x="84859" y="41396"/>
                </a:cubicBezTo>
                <a:cubicBezTo>
                  <a:pt x="85055" y="41408"/>
                  <a:pt x="85228" y="41627"/>
                  <a:pt x="85101" y="41685"/>
                </a:cubicBezTo>
                <a:cubicBezTo>
                  <a:pt x="85066" y="41708"/>
                  <a:pt x="85066" y="41812"/>
                  <a:pt x="85101" y="41916"/>
                </a:cubicBezTo>
                <a:cubicBezTo>
                  <a:pt x="85127" y="41968"/>
                  <a:pt x="85134" y="41994"/>
                  <a:pt x="85126" y="41994"/>
                </a:cubicBezTo>
                <a:cubicBezTo>
                  <a:pt x="85115" y="41994"/>
                  <a:pt x="85082" y="41956"/>
                  <a:pt x="85032" y="41881"/>
                </a:cubicBezTo>
                <a:cubicBezTo>
                  <a:pt x="84951" y="41754"/>
                  <a:pt x="84801" y="41639"/>
                  <a:pt x="84709" y="41615"/>
                </a:cubicBezTo>
                <a:cubicBezTo>
                  <a:pt x="84558" y="41604"/>
                  <a:pt x="84524" y="41558"/>
                  <a:pt x="84535" y="41442"/>
                </a:cubicBezTo>
                <a:cubicBezTo>
                  <a:pt x="84535" y="41350"/>
                  <a:pt x="84523" y="41312"/>
                  <a:pt x="84485" y="41312"/>
                </a:cubicBezTo>
                <a:cubicBezTo>
                  <a:pt x="84471" y="41312"/>
                  <a:pt x="84453" y="41318"/>
                  <a:pt x="84431" y="41327"/>
                </a:cubicBezTo>
                <a:cubicBezTo>
                  <a:pt x="84418" y="41333"/>
                  <a:pt x="84404" y="41336"/>
                  <a:pt x="84391" y="41336"/>
                </a:cubicBezTo>
                <a:cubicBezTo>
                  <a:pt x="84324" y="41336"/>
                  <a:pt x="84256" y="41265"/>
                  <a:pt x="84189" y="41131"/>
                </a:cubicBezTo>
                <a:cubicBezTo>
                  <a:pt x="84178" y="41108"/>
                  <a:pt x="84143" y="41061"/>
                  <a:pt x="84120" y="41027"/>
                </a:cubicBezTo>
                <a:cubicBezTo>
                  <a:pt x="84154" y="40969"/>
                  <a:pt x="84189" y="40911"/>
                  <a:pt x="84224" y="40854"/>
                </a:cubicBezTo>
                <a:cubicBezTo>
                  <a:pt x="84252" y="40863"/>
                  <a:pt x="84280" y="40880"/>
                  <a:pt x="84302" y="40880"/>
                </a:cubicBezTo>
                <a:cubicBezTo>
                  <a:pt x="84307" y="40880"/>
                  <a:pt x="84312" y="40879"/>
                  <a:pt x="84316" y="40877"/>
                </a:cubicBezTo>
                <a:cubicBezTo>
                  <a:pt x="84374" y="40865"/>
                  <a:pt x="84455" y="40842"/>
                  <a:pt x="84512" y="40831"/>
                </a:cubicBezTo>
                <a:cubicBezTo>
                  <a:pt x="84570" y="40819"/>
                  <a:pt x="84651" y="40807"/>
                  <a:pt x="84697" y="40796"/>
                </a:cubicBezTo>
                <a:cubicBezTo>
                  <a:pt x="84701" y="40795"/>
                  <a:pt x="84705" y="40794"/>
                  <a:pt x="84710" y="40794"/>
                </a:cubicBezTo>
                <a:close/>
                <a:moveTo>
                  <a:pt x="40402" y="41257"/>
                </a:moveTo>
                <a:cubicBezTo>
                  <a:pt x="40450" y="41257"/>
                  <a:pt x="40480" y="41293"/>
                  <a:pt x="40500" y="41362"/>
                </a:cubicBezTo>
                <a:cubicBezTo>
                  <a:pt x="40535" y="41465"/>
                  <a:pt x="40639" y="41592"/>
                  <a:pt x="40708" y="41639"/>
                </a:cubicBezTo>
                <a:cubicBezTo>
                  <a:pt x="40835" y="41696"/>
                  <a:pt x="40673" y="41835"/>
                  <a:pt x="40466" y="41846"/>
                </a:cubicBezTo>
                <a:cubicBezTo>
                  <a:pt x="40385" y="41858"/>
                  <a:pt x="40235" y="41916"/>
                  <a:pt x="40119" y="41985"/>
                </a:cubicBezTo>
                <a:cubicBezTo>
                  <a:pt x="40106" y="41993"/>
                  <a:pt x="40090" y="41996"/>
                  <a:pt x="40072" y="41996"/>
                </a:cubicBezTo>
                <a:cubicBezTo>
                  <a:pt x="40011" y="41996"/>
                  <a:pt x="39930" y="41955"/>
                  <a:pt x="39877" y="41892"/>
                </a:cubicBezTo>
                <a:cubicBezTo>
                  <a:pt x="39773" y="41789"/>
                  <a:pt x="39842" y="41662"/>
                  <a:pt x="40085" y="41454"/>
                </a:cubicBezTo>
                <a:cubicBezTo>
                  <a:pt x="40237" y="41321"/>
                  <a:pt x="40336" y="41257"/>
                  <a:pt x="40402" y="41257"/>
                </a:cubicBezTo>
                <a:close/>
                <a:moveTo>
                  <a:pt x="85514" y="41683"/>
                </a:moveTo>
                <a:cubicBezTo>
                  <a:pt x="85557" y="41683"/>
                  <a:pt x="85639" y="41727"/>
                  <a:pt x="85747" y="41812"/>
                </a:cubicBezTo>
                <a:cubicBezTo>
                  <a:pt x="85899" y="41938"/>
                  <a:pt x="85940" y="41997"/>
                  <a:pt x="85870" y="41997"/>
                </a:cubicBezTo>
                <a:cubicBezTo>
                  <a:pt x="85844" y="41997"/>
                  <a:pt x="85803" y="41989"/>
                  <a:pt x="85747" y="41973"/>
                </a:cubicBezTo>
                <a:cubicBezTo>
                  <a:pt x="85667" y="41962"/>
                  <a:pt x="85563" y="41892"/>
                  <a:pt x="85528" y="41823"/>
                </a:cubicBezTo>
                <a:cubicBezTo>
                  <a:pt x="85469" y="41729"/>
                  <a:pt x="85470" y="41683"/>
                  <a:pt x="85514" y="41683"/>
                </a:cubicBezTo>
                <a:close/>
                <a:moveTo>
                  <a:pt x="86640" y="41897"/>
                </a:moveTo>
                <a:cubicBezTo>
                  <a:pt x="86652" y="41897"/>
                  <a:pt x="86666" y="41899"/>
                  <a:pt x="86682" y="41904"/>
                </a:cubicBezTo>
                <a:cubicBezTo>
                  <a:pt x="86752" y="41916"/>
                  <a:pt x="86821" y="41950"/>
                  <a:pt x="86844" y="41985"/>
                </a:cubicBezTo>
                <a:cubicBezTo>
                  <a:pt x="86867" y="42008"/>
                  <a:pt x="86844" y="42054"/>
                  <a:pt x="86798" y="42077"/>
                </a:cubicBezTo>
                <a:cubicBezTo>
                  <a:pt x="86786" y="42082"/>
                  <a:pt x="86773" y="42084"/>
                  <a:pt x="86760" y="42084"/>
                </a:cubicBezTo>
                <a:cubicBezTo>
                  <a:pt x="86712" y="42084"/>
                  <a:pt x="86661" y="42051"/>
                  <a:pt x="86625" y="41996"/>
                </a:cubicBezTo>
                <a:cubicBezTo>
                  <a:pt x="86588" y="41932"/>
                  <a:pt x="86595" y="41897"/>
                  <a:pt x="86640" y="41897"/>
                </a:cubicBezTo>
                <a:close/>
                <a:moveTo>
                  <a:pt x="87696" y="41806"/>
                </a:moveTo>
                <a:cubicBezTo>
                  <a:pt x="87737" y="41806"/>
                  <a:pt x="87737" y="41863"/>
                  <a:pt x="87721" y="42031"/>
                </a:cubicBezTo>
                <a:cubicBezTo>
                  <a:pt x="87706" y="42156"/>
                  <a:pt x="87687" y="42215"/>
                  <a:pt x="87651" y="42215"/>
                </a:cubicBezTo>
                <a:cubicBezTo>
                  <a:pt x="87631" y="42215"/>
                  <a:pt x="87605" y="42196"/>
                  <a:pt x="87571" y="42158"/>
                </a:cubicBezTo>
                <a:cubicBezTo>
                  <a:pt x="87502" y="42066"/>
                  <a:pt x="87398" y="41973"/>
                  <a:pt x="87317" y="41927"/>
                </a:cubicBezTo>
                <a:cubicBezTo>
                  <a:pt x="87250" y="41889"/>
                  <a:pt x="87247" y="41866"/>
                  <a:pt x="87293" y="41866"/>
                </a:cubicBezTo>
                <a:cubicBezTo>
                  <a:pt x="87303" y="41866"/>
                  <a:pt x="87315" y="41867"/>
                  <a:pt x="87329" y="41869"/>
                </a:cubicBezTo>
                <a:cubicBezTo>
                  <a:pt x="87352" y="41872"/>
                  <a:pt x="87376" y="41874"/>
                  <a:pt x="87401" y="41874"/>
                </a:cubicBezTo>
                <a:cubicBezTo>
                  <a:pt x="87477" y="41874"/>
                  <a:pt x="87557" y="41861"/>
                  <a:pt x="87617" y="41835"/>
                </a:cubicBezTo>
                <a:cubicBezTo>
                  <a:pt x="87653" y="41817"/>
                  <a:pt x="87678" y="41806"/>
                  <a:pt x="87696" y="41806"/>
                </a:cubicBezTo>
                <a:close/>
                <a:moveTo>
                  <a:pt x="91204" y="41956"/>
                </a:moveTo>
                <a:cubicBezTo>
                  <a:pt x="91239" y="41956"/>
                  <a:pt x="91286" y="41999"/>
                  <a:pt x="91334" y="42066"/>
                </a:cubicBezTo>
                <a:cubicBezTo>
                  <a:pt x="91380" y="42146"/>
                  <a:pt x="91392" y="42216"/>
                  <a:pt x="91357" y="42227"/>
                </a:cubicBezTo>
                <a:cubicBezTo>
                  <a:pt x="91353" y="42229"/>
                  <a:pt x="91348" y="42229"/>
                  <a:pt x="91343" y="42229"/>
                </a:cubicBezTo>
                <a:cubicBezTo>
                  <a:pt x="91308" y="42229"/>
                  <a:pt x="91259" y="42194"/>
                  <a:pt x="91219" y="42123"/>
                </a:cubicBezTo>
                <a:cubicBezTo>
                  <a:pt x="91161" y="42043"/>
                  <a:pt x="91149" y="41973"/>
                  <a:pt x="91184" y="41962"/>
                </a:cubicBezTo>
                <a:cubicBezTo>
                  <a:pt x="91190" y="41958"/>
                  <a:pt x="91197" y="41956"/>
                  <a:pt x="91204" y="41956"/>
                </a:cubicBezTo>
                <a:close/>
                <a:moveTo>
                  <a:pt x="85479" y="42041"/>
                </a:moveTo>
                <a:cubicBezTo>
                  <a:pt x="85505" y="42041"/>
                  <a:pt x="85558" y="42084"/>
                  <a:pt x="85620" y="42146"/>
                </a:cubicBezTo>
                <a:cubicBezTo>
                  <a:pt x="85678" y="42204"/>
                  <a:pt x="85701" y="42285"/>
                  <a:pt x="85643" y="42308"/>
                </a:cubicBezTo>
                <a:cubicBezTo>
                  <a:pt x="85635" y="42312"/>
                  <a:pt x="85627" y="42314"/>
                  <a:pt x="85618" y="42314"/>
                </a:cubicBezTo>
                <a:cubicBezTo>
                  <a:pt x="85575" y="42314"/>
                  <a:pt x="85524" y="42271"/>
                  <a:pt x="85505" y="42204"/>
                </a:cubicBezTo>
                <a:cubicBezTo>
                  <a:pt x="85470" y="42112"/>
                  <a:pt x="85459" y="42043"/>
                  <a:pt x="85470" y="42043"/>
                </a:cubicBezTo>
                <a:cubicBezTo>
                  <a:pt x="85473" y="42041"/>
                  <a:pt x="85475" y="42041"/>
                  <a:pt x="85479" y="42041"/>
                </a:cubicBezTo>
                <a:close/>
                <a:moveTo>
                  <a:pt x="83577" y="41996"/>
                </a:moveTo>
                <a:cubicBezTo>
                  <a:pt x="83644" y="42197"/>
                  <a:pt x="83553" y="42366"/>
                  <a:pt x="83448" y="42366"/>
                </a:cubicBezTo>
                <a:cubicBezTo>
                  <a:pt x="83426" y="42366"/>
                  <a:pt x="83403" y="42359"/>
                  <a:pt x="83381" y="42343"/>
                </a:cubicBezTo>
                <a:cubicBezTo>
                  <a:pt x="83450" y="42216"/>
                  <a:pt x="83508" y="42100"/>
                  <a:pt x="83577" y="41996"/>
                </a:cubicBezTo>
                <a:close/>
                <a:moveTo>
                  <a:pt x="88295" y="42032"/>
                </a:moveTo>
                <a:cubicBezTo>
                  <a:pt x="88313" y="42032"/>
                  <a:pt x="88352" y="42062"/>
                  <a:pt x="88414" y="42123"/>
                </a:cubicBezTo>
                <a:cubicBezTo>
                  <a:pt x="88483" y="42193"/>
                  <a:pt x="88529" y="42285"/>
                  <a:pt x="88529" y="42354"/>
                </a:cubicBezTo>
                <a:cubicBezTo>
                  <a:pt x="88529" y="42373"/>
                  <a:pt x="88523" y="42382"/>
                  <a:pt x="88513" y="42382"/>
                </a:cubicBezTo>
                <a:cubicBezTo>
                  <a:pt x="88490" y="42382"/>
                  <a:pt x="88446" y="42340"/>
                  <a:pt x="88391" y="42262"/>
                </a:cubicBezTo>
                <a:cubicBezTo>
                  <a:pt x="88298" y="42112"/>
                  <a:pt x="88267" y="42032"/>
                  <a:pt x="88295" y="42032"/>
                </a:cubicBezTo>
                <a:close/>
                <a:moveTo>
                  <a:pt x="86917" y="42403"/>
                </a:moveTo>
                <a:cubicBezTo>
                  <a:pt x="86944" y="42403"/>
                  <a:pt x="86964" y="42419"/>
                  <a:pt x="86971" y="42447"/>
                </a:cubicBezTo>
                <a:cubicBezTo>
                  <a:pt x="86981" y="42505"/>
                  <a:pt x="86950" y="42530"/>
                  <a:pt x="86899" y="42530"/>
                </a:cubicBezTo>
                <a:cubicBezTo>
                  <a:pt x="86889" y="42530"/>
                  <a:pt x="86878" y="42529"/>
                  <a:pt x="86867" y="42527"/>
                </a:cubicBezTo>
                <a:cubicBezTo>
                  <a:pt x="86798" y="42504"/>
                  <a:pt x="86798" y="42458"/>
                  <a:pt x="86855" y="42423"/>
                </a:cubicBezTo>
                <a:cubicBezTo>
                  <a:pt x="86878" y="42410"/>
                  <a:pt x="86899" y="42403"/>
                  <a:pt x="86917" y="42403"/>
                </a:cubicBezTo>
                <a:close/>
                <a:moveTo>
                  <a:pt x="41475" y="42686"/>
                </a:moveTo>
                <a:cubicBezTo>
                  <a:pt x="41509" y="42686"/>
                  <a:pt x="41576" y="42708"/>
                  <a:pt x="41643" y="42747"/>
                </a:cubicBezTo>
                <a:cubicBezTo>
                  <a:pt x="41735" y="42781"/>
                  <a:pt x="41770" y="42851"/>
                  <a:pt x="41724" y="42885"/>
                </a:cubicBezTo>
                <a:cubicBezTo>
                  <a:pt x="41713" y="42896"/>
                  <a:pt x="41697" y="42901"/>
                  <a:pt x="41678" y="42901"/>
                </a:cubicBezTo>
                <a:cubicBezTo>
                  <a:pt x="41638" y="42901"/>
                  <a:pt x="41586" y="42878"/>
                  <a:pt x="41539" y="42839"/>
                </a:cubicBezTo>
                <a:cubicBezTo>
                  <a:pt x="41481" y="42770"/>
                  <a:pt x="41447" y="42712"/>
                  <a:pt x="41458" y="42689"/>
                </a:cubicBezTo>
                <a:cubicBezTo>
                  <a:pt x="41462" y="42687"/>
                  <a:pt x="41468" y="42686"/>
                  <a:pt x="41475" y="42686"/>
                </a:cubicBezTo>
                <a:close/>
                <a:moveTo>
                  <a:pt x="85422" y="42595"/>
                </a:moveTo>
                <a:cubicBezTo>
                  <a:pt x="85459" y="42595"/>
                  <a:pt x="85520" y="42649"/>
                  <a:pt x="85563" y="42712"/>
                </a:cubicBezTo>
                <a:cubicBezTo>
                  <a:pt x="85596" y="42759"/>
                  <a:pt x="85626" y="42783"/>
                  <a:pt x="85645" y="42783"/>
                </a:cubicBezTo>
                <a:cubicBezTo>
                  <a:pt x="85659" y="42783"/>
                  <a:pt x="85667" y="42771"/>
                  <a:pt x="85667" y="42747"/>
                </a:cubicBezTo>
                <a:cubicBezTo>
                  <a:pt x="85667" y="42723"/>
                  <a:pt x="85674" y="42711"/>
                  <a:pt x="85687" y="42711"/>
                </a:cubicBezTo>
                <a:cubicBezTo>
                  <a:pt x="85706" y="42711"/>
                  <a:pt x="85736" y="42738"/>
                  <a:pt x="85770" y="42793"/>
                </a:cubicBezTo>
                <a:cubicBezTo>
                  <a:pt x="85834" y="42891"/>
                  <a:pt x="85802" y="42940"/>
                  <a:pt x="85734" y="42940"/>
                </a:cubicBezTo>
                <a:cubicBezTo>
                  <a:pt x="85667" y="42940"/>
                  <a:pt x="85563" y="42891"/>
                  <a:pt x="85482" y="42793"/>
                </a:cubicBezTo>
                <a:cubicBezTo>
                  <a:pt x="85413" y="42700"/>
                  <a:pt x="85378" y="42620"/>
                  <a:pt x="85413" y="42597"/>
                </a:cubicBezTo>
                <a:cubicBezTo>
                  <a:pt x="85416" y="42596"/>
                  <a:pt x="85419" y="42595"/>
                  <a:pt x="85422" y="42595"/>
                </a:cubicBezTo>
                <a:close/>
                <a:moveTo>
                  <a:pt x="38028" y="42038"/>
                </a:moveTo>
                <a:cubicBezTo>
                  <a:pt x="38104" y="42038"/>
                  <a:pt x="38165" y="42050"/>
                  <a:pt x="38203" y="42077"/>
                </a:cubicBezTo>
                <a:cubicBezTo>
                  <a:pt x="38421" y="42241"/>
                  <a:pt x="38351" y="42425"/>
                  <a:pt x="38079" y="42425"/>
                </a:cubicBezTo>
                <a:cubicBezTo>
                  <a:pt x="38063" y="42425"/>
                  <a:pt x="38047" y="42425"/>
                  <a:pt x="38030" y="42423"/>
                </a:cubicBezTo>
                <a:cubicBezTo>
                  <a:pt x="38011" y="42422"/>
                  <a:pt x="37994" y="42422"/>
                  <a:pt x="37977" y="42422"/>
                </a:cubicBezTo>
                <a:cubicBezTo>
                  <a:pt x="37830" y="42422"/>
                  <a:pt x="37768" y="42467"/>
                  <a:pt x="37799" y="42550"/>
                </a:cubicBezTo>
                <a:cubicBezTo>
                  <a:pt x="37886" y="42802"/>
                  <a:pt x="37738" y="42948"/>
                  <a:pt x="37416" y="42948"/>
                </a:cubicBezTo>
                <a:cubicBezTo>
                  <a:pt x="37354" y="42948"/>
                  <a:pt x="37285" y="42943"/>
                  <a:pt x="37210" y="42931"/>
                </a:cubicBezTo>
                <a:cubicBezTo>
                  <a:pt x="36957" y="42897"/>
                  <a:pt x="36726" y="42793"/>
                  <a:pt x="36691" y="42712"/>
                </a:cubicBezTo>
                <a:cubicBezTo>
                  <a:pt x="36667" y="42638"/>
                  <a:pt x="36683" y="42600"/>
                  <a:pt x="36735" y="42600"/>
                </a:cubicBezTo>
                <a:cubicBezTo>
                  <a:pt x="36757" y="42600"/>
                  <a:pt x="36784" y="42606"/>
                  <a:pt x="36818" y="42620"/>
                </a:cubicBezTo>
                <a:cubicBezTo>
                  <a:pt x="36840" y="42626"/>
                  <a:pt x="36862" y="42630"/>
                  <a:pt x="36882" y="42630"/>
                </a:cubicBezTo>
                <a:cubicBezTo>
                  <a:pt x="36966" y="42630"/>
                  <a:pt x="37028" y="42574"/>
                  <a:pt x="37037" y="42481"/>
                </a:cubicBezTo>
                <a:cubicBezTo>
                  <a:pt x="37056" y="42283"/>
                  <a:pt x="37686" y="42038"/>
                  <a:pt x="38028" y="42038"/>
                </a:cubicBezTo>
                <a:close/>
                <a:moveTo>
                  <a:pt x="90611" y="42792"/>
                </a:moveTo>
                <a:cubicBezTo>
                  <a:pt x="90635" y="42792"/>
                  <a:pt x="90678" y="42881"/>
                  <a:pt x="90711" y="43001"/>
                </a:cubicBezTo>
                <a:cubicBezTo>
                  <a:pt x="90745" y="43139"/>
                  <a:pt x="90745" y="43255"/>
                  <a:pt x="90722" y="43278"/>
                </a:cubicBezTo>
                <a:cubicBezTo>
                  <a:pt x="90720" y="43279"/>
                  <a:pt x="90717" y="43279"/>
                  <a:pt x="90715" y="43279"/>
                </a:cubicBezTo>
                <a:cubicBezTo>
                  <a:pt x="90645" y="43279"/>
                  <a:pt x="90540" y="42837"/>
                  <a:pt x="90607" y="42793"/>
                </a:cubicBezTo>
                <a:cubicBezTo>
                  <a:pt x="90608" y="42792"/>
                  <a:pt x="90610" y="42792"/>
                  <a:pt x="90611" y="42792"/>
                </a:cubicBezTo>
                <a:close/>
                <a:moveTo>
                  <a:pt x="35127" y="43275"/>
                </a:moveTo>
                <a:cubicBezTo>
                  <a:pt x="35191" y="43275"/>
                  <a:pt x="35264" y="43307"/>
                  <a:pt x="35294" y="43347"/>
                </a:cubicBezTo>
                <a:cubicBezTo>
                  <a:pt x="35372" y="43446"/>
                  <a:pt x="35355" y="43506"/>
                  <a:pt x="35290" y="43506"/>
                </a:cubicBezTo>
                <a:cubicBezTo>
                  <a:pt x="35249" y="43506"/>
                  <a:pt x="35189" y="43481"/>
                  <a:pt x="35121" y="43428"/>
                </a:cubicBezTo>
                <a:cubicBezTo>
                  <a:pt x="35040" y="43370"/>
                  <a:pt x="35017" y="43301"/>
                  <a:pt x="35098" y="43278"/>
                </a:cubicBezTo>
                <a:cubicBezTo>
                  <a:pt x="35107" y="43276"/>
                  <a:pt x="35117" y="43275"/>
                  <a:pt x="35127" y="43275"/>
                </a:cubicBezTo>
                <a:close/>
                <a:moveTo>
                  <a:pt x="91788" y="43112"/>
                </a:moveTo>
                <a:cubicBezTo>
                  <a:pt x="91829" y="43112"/>
                  <a:pt x="91871" y="43130"/>
                  <a:pt x="91900" y="43174"/>
                </a:cubicBezTo>
                <a:cubicBezTo>
                  <a:pt x="91934" y="43243"/>
                  <a:pt x="91980" y="43393"/>
                  <a:pt x="91992" y="43520"/>
                </a:cubicBezTo>
                <a:cubicBezTo>
                  <a:pt x="92005" y="43622"/>
                  <a:pt x="92003" y="43671"/>
                  <a:pt x="91976" y="43671"/>
                </a:cubicBezTo>
                <a:cubicBezTo>
                  <a:pt x="91954" y="43671"/>
                  <a:pt x="91915" y="43640"/>
                  <a:pt x="91853" y="43578"/>
                </a:cubicBezTo>
                <a:cubicBezTo>
                  <a:pt x="91761" y="43497"/>
                  <a:pt x="91669" y="43370"/>
                  <a:pt x="91646" y="43312"/>
                </a:cubicBezTo>
                <a:cubicBezTo>
                  <a:pt x="91606" y="43201"/>
                  <a:pt x="91697" y="43112"/>
                  <a:pt x="91788" y="43112"/>
                </a:cubicBezTo>
                <a:close/>
                <a:moveTo>
                  <a:pt x="36879" y="43031"/>
                </a:moveTo>
                <a:cubicBezTo>
                  <a:pt x="36906" y="43031"/>
                  <a:pt x="36941" y="43051"/>
                  <a:pt x="36980" y="43093"/>
                </a:cubicBezTo>
                <a:cubicBezTo>
                  <a:pt x="37026" y="43151"/>
                  <a:pt x="37107" y="43312"/>
                  <a:pt x="37164" y="43485"/>
                </a:cubicBezTo>
                <a:cubicBezTo>
                  <a:pt x="37215" y="43647"/>
                  <a:pt x="37216" y="43721"/>
                  <a:pt x="37162" y="43721"/>
                </a:cubicBezTo>
                <a:cubicBezTo>
                  <a:pt x="37143" y="43721"/>
                  <a:pt x="37117" y="43711"/>
                  <a:pt x="37084" y="43693"/>
                </a:cubicBezTo>
                <a:cubicBezTo>
                  <a:pt x="36980" y="43635"/>
                  <a:pt x="36864" y="43485"/>
                  <a:pt x="36830" y="43358"/>
                </a:cubicBezTo>
                <a:cubicBezTo>
                  <a:pt x="36780" y="43159"/>
                  <a:pt x="36808" y="43031"/>
                  <a:pt x="36879" y="43031"/>
                </a:cubicBezTo>
                <a:close/>
                <a:moveTo>
                  <a:pt x="36333" y="43284"/>
                </a:moveTo>
                <a:cubicBezTo>
                  <a:pt x="36360" y="43284"/>
                  <a:pt x="36391" y="43289"/>
                  <a:pt x="36426" y="43301"/>
                </a:cubicBezTo>
                <a:cubicBezTo>
                  <a:pt x="36599" y="43358"/>
                  <a:pt x="36772" y="43728"/>
                  <a:pt x="36656" y="43809"/>
                </a:cubicBezTo>
                <a:cubicBezTo>
                  <a:pt x="36642" y="43823"/>
                  <a:pt x="36624" y="43829"/>
                  <a:pt x="36601" y="43829"/>
                </a:cubicBezTo>
                <a:cubicBezTo>
                  <a:pt x="36533" y="43829"/>
                  <a:pt x="36432" y="43766"/>
                  <a:pt x="36345" y="43670"/>
                </a:cubicBezTo>
                <a:cubicBezTo>
                  <a:pt x="36167" y="43473"/>
                  <a:pt x="36175" y="43284"/>
                  <a:pt x="36333" y="43284"/>
                </a:cubicBezTo>
                <a:close/>
                <a:moveTo>
                  <a:pt x="88364" y="43436"/>
                </a:moveTo>
                <a:cubicBezTo>
                  <a:pt x="88379" y="43436"/>
                  <a:pt x="88404" y="43505"/>
                  <a:pt x="88437" y="43647"/>
                </a:cubicBezTo>
                <a:cubicBezTo>
                  <a:pt x="88471" y="43762"/>
                  <a:pt x="88460" y="43889"/>
                  <a:pt x="88425" y="43901"/>
                </a:cubicBezTo>
                <a:cubicBezTo>
                  <a:pt x="88422" y="43903"/>
                  <a:pt x="88418" y="43904"/>
                  <a:pt x="88415" y="43904"/>
                </a:cubicBezTo>
                <a:cubicBezTo>
                  <a:pt x="88384" y="43904"/>
                  <a:pt x="88356" y="43817"/>
                  <a:pt x="88356" y="43693"/>
                </a:cubicBezTo>
                <a:cubicBezTo>
                  <a:pt x="88344" y="43523"/>
                  <a:pt x="88348" y="43436"/>
                  <a:pt x="88364" y="43436"/>
                </a:cubicBezTo>
                <a:close/>
                <a:moveTo>
                  <a:pt x="88864" y="43680"/>
                </a:moveTo>
                <a:cubicBezTo>
                  <a:pt x="88899" y="43680"/>
                  <a:pt x="88951" y="43724"/>
                  <a:pt x="89002" y="43797"/>
                </a:cubicBezTo>
                <a:cubicBezTo>
                  <a:pt x="89049" y="43866"/>
                  <a:pt x="89060" y="43936"/>
                  <a:pt x="89025" y="43959"/>
                </a:cubicBezTo>
                <a:cubicBezTo>
                  <a:pt x="89022" y="43960"/>
                  <a:pt x="89018" y="43960"/>
                  <a:pt x="89014" y="43960"/>
                </a:cubicBezTo>
                <a:cubicBezTo>
                  <a:pt x="88979" y="43960"/>
                  <a:pt x="88928" y="43917"/>
                  <a:pt x="88887" y="43855"/>
                </a:cubicBezTo>
                <a:cubicBezTo>
                  <a:pt x="88841" y="43774"/>
                  <a:pt x="88818" y="43705"/>
                  <a:pt x="88852" y="43682"/>
                </a:cubicBezTo>
                <a:cubicBezTo>
                  <a:pt x="88856" y="43680"/>
                  <a:pt x="88860" y="43680"/>
                  <a:pt x="88864" y="43680"/>
                </a:cubicBezTo>
                <a:close/>
                <a:moveTo>
                  <a:pt x="84309" y="43458"/>
                </a:moveTo>
                <a:cubicBezTo>
                  <a:pt x="84318" y="43458"/>
                  <a:pt x="84328" y="43459"/>
                  <a:pt x="84339" y="43462"/>
                </a:cubicBezTo>
                <a:cubicBezTo>
                  <a:pt x="84455" y="43485"/>
                  <a:pt x="84478" y="43520"/>
                  <a:pt x="84466" y="43647"/>
                </a:cubicBezTo>
                <a:cubicBezTo>
                  <a:pt x="84466" y="43751"/>
                  <a:pt x="84535" y="43797"/>
                  <a:pt x="84709" y="43797"/>
                </a:cubicBezTo>
                <a:cubicBezTo>
                  <a:pt x="84730" y="43795"/>
                  <a:pt x="84750" y="43794"/>
                  <a:pt x="84770" y="43794"/>
                </a:cubicBezTo>
                <a:cubicBezTo>
                  <a:pt x="85013" y="43794"/>
                  <a:pt x="85099" y="43924"/>
                  <a:pt x="84928" y="44063"/>
                </a:cubicBezTo>
                <a:cubicBezTo>
                  <a:pt x="84904" y="44087"/>
                  <a:pt x="84870" y="44098"/>
                  <a:pt x="84831" y="44098"/>
                </a:cubicBezTo>
                <a:cubicBezTo>
                  <a:pt x="84757" y="44098"/>
                  <a:pt x="84664" y="44057"/>
                  <a:pt x="84582" y="43982"/>
                </a:cubicBezTo>
                <a:cubicBezTo>
                  <a:pt x="84333" y="43755"/>
                  <a:pt x="84186" y="43458"/>
                  <a:pt x="84309" y="43458"/>
                </a:cubicBezTo>
                <a:close/>
                <a:moveTo>
                  <a:pt x="87779" y="43888"/>
                </a:moveTo>
                <a:cubicBezTo>
                  <a:pt x="87814" y="43888"/>
                  <a:pt x="87864" y="43931"/>
                  <a:pt x="87906" y="43993"/>
                </a:cubicBezTo>
                <a:cubicBezTo>
                  <a:pt x="87952" y="44074"/>
                  <a:pt x="87964" y="44143"/>
                  <a:pt x="87940" y="44166"/>
                </a:cubicBezTo>
                <a:cubicBezTo>
                  <a:pt x="87937" y="44168"/>
                  <a:pt x="87933" y="44168"/>
                  <a:pt x="87929" y="44168"/>
                </a:cubicBezTo>
                <a:cubicBezTo>
                  <a:pt x="87892" y="44168"/>
                  <a:pt x="87832" y="44124"/>
                  <a:pt x="87790" y="44051"/>
                </a:cubicBezTo>
                <a:cubicBezTo>
                  <a:pt x="87744" y="43982"/>
                  <a:pt x="87733" y="43912"/>
                  <a:pt x="87767" y="43889"/>
                </a:cubicBezTo>
                <a:cubicBezTo>
                  <a:pt x="87771" y="43888"/>
                  <a:pt x="87775" y="43888"/>
                  <a:pt x="87779" y="43888"/>
                </a:cubicBezTo>
                <a:close/>
                <a:moveTo>
                  <a:pt x="88225" y="44021"/>
                </a:moveTo>
                <a:cubicBezTo>
                  <a:pt x="88268" y="44021"/>
                  <a:pt x="88322" y="44056"/>
                  <a:pt x="88368" y="44120"/>
                </a:cubicBezTo>
                <a:cubicBezTo>
                  <a:pt x="88408" y="44191"/>
                  <a:pt x="88395" y="44226"/>
                  <a:pt x="88345" y="44226"/>
                </a:cubicBezTo>
                <a:cubicBezTo>
                  <a:pt x="88338" y="44226"/>
                  <a:pt x="88330" y="44226"/>
                  <a:pt x="88321" y="44224"/>
                </a:cubicBezTo>
                <a:cubicBezTo>
                  <a:pt x="88241" y="44201"/>
                  <a:pt x="88171" y="44166"/>
                  <a:pt x="88148" y="44132"/>
                </a:cubicBezTo>
                <a:cubicBezTo>
                  <a:pt x="88125" y="44097"/>
                  <a:pt x="88148" y="44051"/>
                  <a:pt x="88194" y="44028"/>
                </a:cubicBezTo>
                <a:cubicBezTo>
                  <a:pt x="88204" y="44023"/>
                  <a:pt x="88214" y="44021"/>
                  <a:pt x="88225" y="44021"/>
                </a:cubicBezTo>
                <a:close/>
                <a:moveTo>
                  <a:pt x="35916" y="43855"/>
                </a:moveTo>
                <a:cubicBezTo>
                  <a:pt x="35958" y="43855"/>
                  <a:pt x="36004" y="43936"/>
                  <a:pt x="36068" y="44097"/>
                </a:cubicBezTo>
                <a:cubicBezTo>
                  <a:pt x="36142" y="44284"/>
                  <a:pt x="36142" y="44350"/>
                  <a:pt x="36041" y="44350"/>
                </a:cubicBezTo>
                <a:cubicBezTo>
                  <a:pt x="36017" y="44350"/>
                  <a:pt x="35988" y="44346"/>
                  <a:pt x="35952" y="44340"/>
                </a:cubicBezTo>
                <a:cubicBezTo>
                  <a:pt x="35768" y="44305"/>
                  <a:pt x="35745" y="44259"/>
                  <a:pt x="35791" y="44097"/>
                </a:cubicBezTo>
                <a:cubicBezTo>
                  <a:pt x="35837" y="43936"/>
                  <a:pt x="35874" y="43855"/>
                  <a:pt x="35916" y="43855"/>
                </a:cubicBezTo>
                <a:close/>
                <a:moveTo>
                  <a:pt x="86841" y="44207"/>
                </a:moveTo>
                <a:cubicBezTo>
                  <a:pt x="86875" y="44207"/>
                  <a:pt x="86921" y="44250"/>
                  <a:pt x="86959" y="44316"/>
                </a:cubicBezTo>
                <a:cubicBezTo>
                  <a:pt x="87006" y="44386"/>
                  <a:pt x="87017" y="44455"/>
                  <a:pt x="86994" y="44478"/>
                </a:cubicBezTo>
                <a:cubicBezTo>
                  <a:pt x="86990" y="44479"/>
                  <a:pt x="86986" y="44480"/>
                  <a:pt x="86982" y="44480"/>
                </a:cubicBezTo>
                <a:cubicBezTo>
                  <a:pt x="86945" y="44480"/>
                  <a:pt x="86885" y="44436"/>
                  <a:pt x="86844" y="44374"/>
                </a:cubicBezTo>
                <a:cubicBezTo>
                  <a:pt x="86798" y="44293"/>
                  <a:pt x="86786" y="44224"/>
                  <a:pt x="86821" y="44213"/>
                </a:cubicBezTo>
                <a:cubicBezTo>
                  <a:pt x="86827" y="44209"/>
                  <a:pt x="86834" y="44207"/>
                  <a:pt x="86841" y="44207"/>
                </a:cubicBezTo>
                <a:close/>
                <a:moveTo>
                  <a:pt x="38082" y="44498"/>
                </a:moveTo>
                <a:cubicBezTo>
                  <a:pt x="38116" y="44498"/>
                  <a:pt x="38183" y="44519"/>
                  <a:pt x="38249" y="44547"/>
                </a:cubicBezTo>
                <a:cubicBezTo>
                  <a:pt x="38342" y="44593"/>
                  <a:pt x="38376" y="44663"/>
                  <a:pt x="38330" y="44697"/>
                </a:cubicBezTo>
                <a:cubicBezTo>
                  <a:pt x="38316" y="44708"/>
                  <a:pt x="38298" y="44713"/>
                  <a:pt x="38279" y="44713"/>
                </a:cubicBezTo>
                <a:cubicBezTo>
                  <a:pt x="38236" y="44713"/>
                  <a:pt x="38185" y="44687"/>
                  <a:pt x="38145" y="44640"/>
                </a:cubicBezTo>
                <a:cubicBezTo>
                  <a:pt x="38088" y="44582"/>
                  <a:pt x="38053" y="44513"/>
                  <a:pt x="38065" y="44501"/>
                </a:cubicBezTo>
                <a:cubicBezTo>
                  <a:pt x="38069" y="44499"/>
                  <a:pt x="38075" y="44498"/>
                  <a:pt x="38082" y="44498"/>
                </a:cubicBezTo>
                <a:close/>
                <a:moveTo>
                  <a:pt x="84051" y="41154"/>
                </a:moveTo>
                <a:cubicBezTo>
                  <a:pt x="84201" y="41338"/>
                  <a:pt x="84224" y="41419"/>
                  <a:pt x="84178" y="41523"/>
                </a:cubicBezTo>
                <a:cubicBezTo>
                  <a:pt x="84131" y="41604"/>
                  <a:pt x="84027" y="41708"/>
                  <a:pt x="83947" y="41754"/>
                </a:cubicBezTo>
                <a:cubicBezTo>
                  <a:pt x="83750" y="41858"/>
                  <a:pt x="83820" y="42100"/>
                  <a:pt x="84062" y="42146"/>
                </a:cubicBezTo>
                <a:cubicBezTo>
                  <a:pt x="84154" y="42158"/>
                  <a:pt x="84270" y="42250"/>
                  <a:pt x="84305" y="42343"/>
                </a:cubicBezTo>
                <a:cubicBezTo>
                  <a:pt x="84351" y="42435"/>
                  <a:pt x="84431" y="42643"/>
                  <a:pt x="84489" y="42781"/>
                </a:cubicBezTo>
                <a:cubicBezTo>
                  <a:pt x="84569" y="42961"/>
                  <a:pt x="84563" y="43028"/>
                  <a:pt x="84455" y="43028"/>
                </a:cubicBezTo>
                <a:cubicBezTo>
                  <a:pt x="84438" y="43028"/>
                  <a:pt x="84419" y="43027"/>
                  <a:pt x="84397" y="43024"/>
                </a:cubicBezTo>
                <a:cubicBezTo>
                  <a:pt x="84376" y="43022"/>
                  <a:pt x="84353" y="43021"/>
                  <a:pt x="84328" y="43021"/>
                </a:cubicBezTo>
                <a:cubicBezTo>
                  <a:pt x="84210" y="43021"/>
                  <a:pt x="84051" y="43041"/>
                  <a:pt x="83947" y="43070"/>
                </a:cubicBezTo>
                <a:cubicBezTo>
                  <a:pt x="83762" y="43116"/>
                  <a:pt x="83739" y="43174"/>
                  <a:pt x="83866" y="43312"/>
                </a:cubicBezTo>
                <a:cubicBezTo>
                  <a:pt x="84015" y="43485"/>
                  <a:pt x="84031" y="43610"/>
                  <a:pt x="83942" y="43610"/>
                </a:cubicBezTo>
                <a:cubicBezTo>
                  <a:pt x="83900" y="43610"/>
                  <a:pt x="83835" y="43583"/>
                  <a:pt x="83750" y="43520"/>
                </a:cubicBezTo>
                <a:cubicBezTo>
                  <a:pt x="83554" y="43370"/>
                  <a:pt x="83531" y="43324"/>
                  <a:pt x="83543" y="43185"/>
                </a:cubicBezTo>
                <a:cubicBezTo>
                  <a:pt x="83543" y="43093"/>
                  <a:pt x="83508" y="42943"/>
                  <a:pt x="83462" y="42862"/>
                </a:cubicBezTo>
                <a:cubicBezTo>
                  <a:pt x="83444" y="42837"/>
                  <a:pt x="83429" y="42825"/>
                  <a:pt x="83418" y="42825"/>
                </a:cubicBezTo>
                <a:cubicBezTo>
                  <a:pt x="83393" y="42825"/>
                  <a:pt x="83385" y="42882"/>
                  <a:pt x="83393" y="42977"/>
                </a:cubicBezTo>
                <a:cubicBezTo>
                  <a:pt x="83416" y="43128"/>
                  <a:pt x="83416" y="43266"/>
                  <a:pt x="83393" y="43289"/>
                </a:cubicBezTo>
                <a:cubicBezTo>
                  <a:pt x="83326" y="43366"/>
                  <a:pt x="83346" y="43451"/>
                  <a:pt x="83414" y="43451"/>
                </a:cubicBezTo>
                <a:cubicBezTo>
                  <a:pt x="83428" y="43451"/>
                  <a:pt x="83444" y="43447"/>
                  <a:pt x="83462" y="43439"/>
                </a:cubicBezTo>
                <a:cubicBezTo>
                  <a:pt x="83478" y="43430"/>
                  <a:pt x="83495" y="43426"/>
                  <a:pt x="83511" y="43426"/>
                </a:cubicBezTo>
                <a:cubicBezTo>
                  <a:pt x="83600" y="43426"/>
                  <a:pt x="83687" y="43551"/>
                  <a:pt x="83716" y="43716"/>
                </a:cubicBezTo>
                <a:cubicBezTo>
                  <a:pt x="83722" y="43745"/>
                  <a:pt x="83707" y="43760"/>
                  <a:pt x="83680" y="43760"/>
                </a:cubicBezTo>
                <a:cubicBezTo>
                  <a:pt x="83652" y="43760"/>
                  <a:pt x="83612" y="43745"/>
                  <a:pt x="83566" y="43716"/>
                </a:cubicBezTo>
                <a:cubicBezTo>
                  <a:pt x="83517" y="43682"/>
                  <a:pt x="83484" y="43664"/>
                  <a:pt x="83469" y="43664"/>
                </a:cubicBezTo>
                <a:cubicBezTo>
                  <a:pt x="83447" y="43664"/>
                  <a:pt x="83457" y="43696"/>
                  <a:pt x="83497" y="43762"/>
                </a:cubicBezTo>
                <a:cubicBezTo>
                  <a:pt x="83598" y="43914"/>
                  <a:pt x="83348" y="44084"/>
                  <a:pt x="83139" y="44084"/>
                </a:cubicBezTo>
                <a:cubicBezTo>
                  <a:pt x="83061" y="44084"/>
                  <a:pt x="82989" y="44061"/>
                  <a:pt x="82942" y="44005"/>
                </a:cubicBezTo>
                <a:cubicBezTo>
                  <a:pt x="82902" y="43959"/>
                  <a:pt x="82873" y="43936"/>
                  <a:pt x="82856" y="43936"/>
                </a:cubicBezTo>
                <a:cubicBezTo>
                  <a:pt x="82839" y="43936"/>
                  <a:pt x="82833" y="43959"/>
                  <a:pt x="82839" y="44005"/>
                </a:cubicBezTo>
                <a:cubicBezTo>
                  <a:pt x="82862" y="44086"/>
                  <a:pt x="82908" y="44155"/>
                  <a:pt x="82977" y="44166"/>
                </a:cubicBezTo>
                <a:cubicBezTo>
                  <a:pt x="83150" y="44213"/>
                  <a:pt x="83312" y="44536"/>
                  <a:pt x="83231" y="44674"/>
                </a:cubicBezTo>
                <a:cubicBezTo>
                  <a:pt x="83210" y="44724"/>
                  <a:pt x="83184" y="44747"/>
                  <a:pt x="83165" y="44747"/>
                </a:cubicBezTo>
                <a:cubicBezTo>
                  <a:pt x="83153" y="44747"/>
                  <a:pt x="83143" y="44738"/>
                  <a:pt x="83139" y="44720"/>
                </a:cubicBezTo>
                <a:cubicBezTo>
                  <a:pt x="83117" y="44570"/>
                  <a:pt x="82746" y="44230"/>
                  <a:pt x="82620" y="44230"/>
                </a:cubicBezTo>
                <a:cubicBezTo>
                  <a:pt x="82611" y="44230"/>
                  <a:pt x="82603" y="44232"/>
                  <a:pt x="82596" y="44236"/>
                </a:cubicBezTo>
                <a:cubicBezTo>
                  <a:pt x="82515" y="44282"/>
                  <a:pt x="82527" y="44305"/>
                  <a:pt x="82665" y="44374"/>
                </a:cubicBezTo>
                <a:cubicBezTo>
                  <a:pt x="82816" y="44443"/>
                  <a:pt x="82827" y="44466"/>
                  <a:pt x="82792" y="44582"/>
                </a:cubicBezTo>
                <a:cubicBezTo>
                  <a:pt x="82785" y="44608"/>
                  <a:pt x="82763" y="44621"/>
                  <a:pt x="82729" y="44621"/>
                </a:cubicBezTo>
                <a:cubicBezTo>
                  <a:pt x="82658" y="44621"/>
                  <a:pt x="82533" y="44564"/>
                  <a:pt x="82377" y="44455"/>
                </a:cubicBezTo>
                <a:cubicBezTo>
                  <a:pt x="82308" y="44409"/>
                  <a:pt x="82261" y="44374"/>
                  <a:pt x="82204" y="44351"/>
                </a:cubicBezTo>
                <a:cubicBezTo>
                  <a:pt x="82435" y="43993"/>
                  <a:pt x="82665" y="43624"/>
                  <a:pt x="82792" y="43381"/>
                </a:cubicBezTo>
                <a:cubicBezTo>
                  <a:pt x="82908" y="43162"/>
                  <a:pt x="83104" y="42816"/>
                  <a:pt x="83312" y="42458"/>
                </a:cubicBezTo>
                <a:cubicBezTo>
                  <a:pt x="83335" y="42531"/>
                  <a:pt x="83375" y="42562"/>
                  <a:pt x="83421" y="42562"/>
                </a:cubicBezTo>
                <a:cubicBezTo>
                  <a:pt x="83555" y="42562"/>
                  <a:pt x="83739" y="42295"/>
                  <a:pt x="83704" y="42054"/>
                </a:cubicBezTo>
                <a:cubicBezTo>
                  <a:pt x="83681" y="41985"/>
                  <a:pt x="83670" y="41916"/>
                  <a:pt x="83647" y="41858"/>
                </a:cubicBezTo>
                <a:cubicBezTo>
                  <a:pt x="83658" y="41835"/>
                  <a:pt x="83670" y="41812"/>
                  <a:pt x="83681" y="41800"/>
                </a:cubicBezTo>
                <a:cubicBezTo>
                  <a:pt x="83808" y="41581"/>
                  <a:pt x="83924" y="41362"/>
                  <a:pt x="84051" y="41154"/>
                </a:cubicBezTo>
                <a:close/>
                <a:moveTo>
                  <a:pt x="35844" y="44513"/>
                </a:moveTo>
                <a:cubicBezTo>
                  <a:pt x="35970" y="44513"/>
                  <a:pt x="36114" y="44547"/>
                  <a:pt x="36172" y="44617"/>
                </a:cubicBezTo>
                <a:cubicBezTo>
                  <a:pt x="36229" y="44663"/>
                  <a:pt x="36160" y="44755"/>
                  <a:pt x="36033" y="44801"/>
                </a:cubicBezTo>
                <a:cubicBezTo>
                  <a:pt x="35963" y="44829"/>
                  <a:pt x="35901" y="44844"/>
                  <a:pt x="35848" y="44844"/>
                </a:cubicBezTo>
                <a:cubicBezTo>
                  <a:pt x="35728" y="44844"/>
                  <a:pt x="35653" y="44769"/>
                  <a:pt x="35629" y="44617"/>
                </a:cubicBezTo>
                <a:cubicBezTo>
                  <a:pt x="35612" y="44547"/>
                  <a:pt x="35719" y="44513"/>
                  <a:pt x="35844" y="44513"/>
                </a:cubicBezTo>
                <a:close/>
                <a:moveTo>
                  <a:pt x="85506" y="43810"/>
                </a:moveTo>
                <a:cubicBezTo>
                  <a:pt x="85542" y="43810"/>
                  <a:pt x="85605" y="43845"/>
                  <a:pt x="85701" y="43912"/>
                </a:cubicBezTo>
                <a:cubicBezTo>
                  <a:pt x="85951" y="44097"/>
                  <a:pt x="86037" y="44261"/>
                  <a:pt x="85893" y="44261"/>
                </a:cubicBezTo>
                <a:cubicBezTo>
                  <a:pt x="85884" y="44261"/>
                  <a:pt x="85874" y="44260"/>
                  <a:pt x="85863" y="44259"/>
                </a:cubicBezTo>
                <a:cubicBezTo>
                  <a:pt x="85860" y="44258"/>
                  <a:pt x="85857" y="44258"/>
                  <a:pt x="85854" y="44258"/>
                </a:cubicBezTo>
                <a:cubicBezTo>
                  <a:pt x="85776" y="44258"/>
                  <a:pt x="85701" y="44405"/>
                  <a:pt x="85690" y="44617"/>
                </a:cubicBezTo>
                <a:cubicBezTo>
                  <a:pt x="85675" y="44850"/>
                  <a:pt x="85660" y="44941"/>
                  <a:pt x="85582" y="44941"/>
                </a:cubicBezTo>
                <a:cubicBezTo>
                  <a:pt x="85536" y="44941"/>
                  <a:pt x="85468" y="44910"/>
                  <a:pt x="85366" y="44859"/>
                </a:cubicBezTo>
                <a:cubicBezTo>
                  <a:pt x="85032" y="44686"/>
                  <a:pt x="85020" y="44674"/>
                  <a:pt x="85101" y="44593"/>
                </a:cubicBezTo>
                <a:cubicBezTo>
                  <a:pt x="85239" y="44466"/>
                  <a:pt x="85493" y="44028"/>
                  <a:pt x="85470" y="43924"/>
                </a:cubicBezTo>
                <a:cubicBezTo>
                  <a:pt x="85459" y="43847"/>
                  <a:pt x="85468" y="43810"/>
                  <a:pt x="85506" y="43810"/>
                </a:cubicBezTo>
                <a:close/>
                <a:moveTo>
                  <a:pt x="86528" y="45267"/>
                </a:moveTo>
                <a:cubicBezTo>
                  <a:pt x="86558" y="45267"/>
                  <a:pt x="86583" y="45285"/>
                  <a:pt x="86590" y="45321"/>
                </a:cubicBezTo>
                <a:cubicBezTo>
                  <a:pt x="86600" y="45369"/>
                  <a:pt x="86569" y="45393"/>
                  <a:pt x="86519" y="45393"/>
                </a:cubicBezTo>
                <a:cubicBezTo>
                  <a:pt x="86509" y="45393"/>
                  <a:pt x="86498" y="45392"/>
                  <a:pt x="86486" y="45390"/>
                </a:cubicBezTo>
                <a:cubicBezTo>
                  <a:pt x="86417" y="45367"/>
                  <a:pt x="86405" y="45332"/>
                  <a:pt x="86475" y="45286"/>
                </a:cubicBezTo>
                <a:cubicBezTo>
                  <a:pt x="86492" y="45273"/>
                  <a:pt x="86511" y="45267"/>
                  <a:pt x="86528" y="45267"/>
                </a:cubicBezTo>
                <a:close/>
                <a:moveTo>
                  <a:pt x="35490" y="45222"/>
                </a:moveTo>
                <a:cubicBezTo>
                  <a:pt x="35540" y="45222"/>
                  <a:pt x="35611" y="45263"/>
                  <a:pt x="35687" y="45344"/>
                </a:cubicBezTo>
                <a:cubicBezTo>
                  <a:pt x="35768" y="45436"/>
                  <a:pt x="35802" y="45540"/>
                  <a:pt x="35768" y="45575"/>
                </a:cubicBezTo>
                <a:cubicBezTo>
                  <a:pt x="35750" y="45588"/>
                  <a:pt x="35727" y="45594"/>
                  <a:pt x="35701" y="45594"/>
                </a:cubicBezTo>
                <a:cubicBezTo>
                  <a:pt x="35593" y="45594"/>
                  <a:pt x="35440" y="45490"/>
                  <a:pt x="35421" y="45378"/>
                </a:cubicBezTo>
                <a:cubicBezTo>
                  <a:pt x="35403" y="45274"/>
                  <a:pt x="35433" y="45222"/>
                  <a:pt x="35490" y="45222"/>
                </a:cubicBezTo>
                <a:close/>
                <a:moveTo>
                  <a:pt x="36869" y="45722"/>
                </a:moveTo>
                <a:cubicBezTo>
                  <a:pt x="36903" y="45722"/>
                  <a:pt x="36970" y="45744"/>
                  <a:pt x="37037" y="45782"/>
                </a:cubicBezTo>
                <a:cubicBezTo>
                  <a:pt x="37130" y="45817"/>
                  <a:pt x="37164" y="45886"/>
                  <a:pt x="37118" y="45921"/>
                </a:cubicBezTo>
                <a:cubicBezTo>
                  <a:pt x="37103" y="45932"/>
                  <a:pt x="37085" y="45937"/>
                  <a:pt x="37065" y="45937"/>
                </a:cubicBezTo>
                <a:cubicBezTo>
                  <a:pt x="37023" y="45937"/>
                  <a:pt x="36973" y="45914"/>
                  <a:pt x="36933" y="45875"/>
                </a:cubicBezTo>
                <a:cubicBezTo>
                  <a:pt x="36876" y="45805"/>
                  <a:pt x="36841" y="45736"/>
                  <a:pt x="36853" y="45725"/>
                </a:cubicBezTo>
                <a:cubicBezTo>
                  <a:pt x="36857" y="45723"/>
                  <a:pt x="36862" y="45722"/>
                  <a:pt x="36869" y="45722"/>
                </a:cubicBezTo>
                <a:close/>
                <a:moveTo>
                  <a:pt x="82158" y="44432"/>
                </a:moveTo>
                <a:cubicBezTo>
                  <a:pt x="82192" y="44455"/>
                  <a:pt x="82227" y="44513"/>
                  <a:pt x="82296" y="44628"/>
                </a:cubicBezTo>
                <a:cubicBezTo>
                  <a:pt x="82481" y="44917"/>
                  <a:pt x="82469" y="44974"/>
                  <a:pt x="82273" y="45182"/>
                </a:cubicBezTo>
                <a:cubicBezTo>
                  <a:pt x="82146" y="45321"/>
                  <a:pt x="81961" y="45413"/>
                  <a:pt x="81846" y="45413"/>
                </a:cubicBezTo>
                <a:cubicBezTo>
                  <a:pt x="81719" y="45413"/>
                  <a:pt x="81650" y="45517"/>
                  <a:pt x="81638" y="45702"/>
                </a:cubicBezTo>
                <a:cubicBezTo>
                  <a:pt x="81638" y="45872"/>
                  <a:pt x="81630" y="45942"/>
                  <a:pt x="81581" y="45942"/>
                </a:cubicBezTo>
                <a:cubicBezTo>
                  <a:pt x="81546" y="45942"/>
                  <a:pt x="81492" y="45908"/>
                  <a:pt x="81407" y="45852"/>
                </a:cubicBezTo>
                <a:cubicBezTo>
                  <a:pt x="81361" y="45817"/>
                  <a:pt x="81315" y="45794"/>
                  <a:pt x="81269" y="45782"/>
                </a:cubicBezTo>
                <a:cubicBezTo>
                  <a:pt x="81407" y="45552"/>
                  <a:pt x="81604" y="45251"/>
                  <a:pt x="81800" y="44951"/>
                </a:cubicBezTo>
                <a:cubicBezTo>
                  <a:pt x="81915" y="44790"/>
                  <a:pt x="82031" y="44617"/>
                  <a:pt x="82158" y="44432"/>
                </a:cubicBezTo>
                <a:close/>
                <a:moveTo>
                  <a:pt x="94242" y="45889"/>
                </a:moveTo>
                <a:cubicBezTo>
                  <a:pt x="94342" y="45889"/>
                  <a:pt x="94504" y="45974"/>
                  <a:pt x="94520" y="46071"/>
                </a:cubicBezTo>
                <a:cubicBezTo>
                  <a:pt x="94529" y="46090"/>
                  <a:pt x="94477" y="46109"/>
                  <a:pt x="94401" y="46109"/>
                </a:cubicBezTo>
                <a:cubicBezTo>
                  <a:pt x="94384" y="46109"/>
                  <a:pt x="94366" y="46108"/>
                  <a:pt x="94347" y="46106"/>
                </a:cubicBezTo>
                <a:cubicBezTo>
                  <a:pt x="94220" y="46094"/>
                  <a:pt x="94162" y="46048"/>
                  <a:pt x="94162" y="45944"/>
                </a:cubicBezTo>
                <a:cubicBezTo>
                  <a:pt x="94165" y="45905"/>
                  <a:pt x="94198" y="45889"/>
                  <a:pt x="94242" y="45889"/>
                </a:cubicBezTo>
                <a:close/>
                <a:moveTo>
                  <a:pt x="83827" y="45759"/>
                </a:moveTo>
                <a:cubicBezTo>
                  <a:pt x="83880" y="45759"/>
                  <a:pt x="83958" y="45805"/>
                  <a:pt x="84039" y="45898"/>
                </a:cubicBezTo>
                <a:cubicBezTo>
                  <a:pt x="84154" y="46036"/>
                  <a:pt x="84154" y="46106"/>
                  <a:pt x="84051" y="46152"/>
                </a:cubicBezTo>
                <a:cubicBezTo>
                  <a:pt x="84023" y="46169"/>
                  <a:pt x="83995" y="46178"/>
                  <a:pt x="83969" y="46178"/>
                </a:cubicBezTo>
                <a:cubicBezTo>
                  <a:pt x="83873" y="46178"/>
                  <a:pt x="83789" y="46070"/>
                  <a:pt x="83762" y="45898"/>
                </a:cubicBezTo>
                <a:cubicBezTo>
                  <a:pt x="83745" y="45805"/>
                  <a:pt x="83774" y="45759"/>
                  <a:pt x="83827" y="45759"/>
                </a:cubicBezTo>
                <a:close/>
                <a:moveTo>
                  <a:pt x="34249" y="45976"/>
                </a:moveTo>
                <a:cubicBezTo>
                  <a:pt x="34283" y="45976"/>
                  <a:pt x="34350" y="45998"/>
                  <a:pt x="34417" y="46036"/>
                </a:cubicBezTo>
                <a:cubicBezTo>
                  <a:pt x="34509" y="46082"/>
                  <a:pt x="34544" y="46152"/>
                  <a:pt x="34498" y="46186"/>
                </a:cubicBezTo>
                <a:cubicBezTo>
                  <a:pt x="34484" y="46197"/>
                  <a:pt x="34466" y="46202"/>
                  <a:pt x="34447" y="46202"/>
                </a:cubicBezTo>
                <a:cubicBezTo>
                  <a:pt x="34404" y="46202"/>
                  <a:pt x="34353" y="46176"/>
                  <a:pt x="34313" y="46129"/>
                </a:cubicBezTo>
                <a:cubicBezTo>
                  <a:pt x="34256" y="46059"/>
                  <a:pt x="34221" y="46002"/>
                  <a:pt x="34232" y="45979"/>
                </a:cubicBezTo>
                <a:cubicBezTo>
                  <a:pt x="34236" y="45977"/>
                  <a:pt x="34242" y="45976"/>
                  <a:pt x="34249" y="45976"/>
                </a:cubicBezTo>
                <a:close/>
                <a:moveTo>
                  <a:pt x="88998" y="46144"/>
                </a:moveTo>
                <a:cubicBezTo>
                  <a:pt x="89028" y="46144"/>
                  <a:pt x="89053" y="46162"/>
                  <a:pt x="89060" y="46198"/>
                </a:cubicBezTo>
                <a:cubicBezTo>
                  <a:pt x="89070" y="46246"/>
                  <a:pt x="89039" y="46270"/>
                  <a:pt x="88989" y="46270"/>
                </a:cubicBezTo>
                <a:cubicBezTo>
                  <a:pt x="88979" y="46270"/>
                  <a:pt x="88968" y="46269"/>
                  <a:pt x="88956" y="46267"/>
                </a:cubicBezTo>
                <a:cubicBezTo>
                  <a:pt x="88887" y="46244"/>
                  <a:pt x="88875" y="46209"/>
                  <a:pt x="88945" y="46163"/>
                </a:cubicBezTo>
                <a:cubicBezTo>
                  <a:pt x="88962" y="46150"/>
                  <a:pt x="88981" y="46144"/>
                  <a:pt x="88998" y="46144"/>
                </a:cubicBezTo>
                <a:close/>
                <a:moveTo>
                  <a:pt x="33074" y="44096"/>
                </a:moveTo>
                <a:cubicBezTo>
                  <a:pt x="33116" y="44096"/>
                  <a:pt x="33149" y="44107"/>
                  <a:pt x="33171" y="44132"/>
                </a:cubicBezTo>
                <a:cubicBezTo>
                  <a:pt x="33224" y="44194"/>
                  <a:pt x="33291" y="44236"/>
                  <a:pt x="33335" y="44236"/>
                </a:cubicBezTo>
                <a:cubicBezTo>
                  <a:pt x="33348" y="44236"/>
                  <a:pt x="33359" y="44232"/>
                  <a:pt x="33367" y="44224"/>
                </a:cubicBezTo>
                <a:cubicBezTo>
                  <a:pt x="33373" y="44221"/>
                  <a:pt x="33381" y="44220"/>
                  <a:pt x="33392" y="44220"/>
                </a:cubicBezTo>
                <a:cubicBezTo>
                  <a:pt x="33467" y="44220"/>
                  <a:pt x="33649" y="44285"/>
                  <a:pt x="33840" y="44386"/>
                </a:cubicBezTo>
                <a:cubicBezTo>
                  <a:pt x="34221" y="44582"/>
                  <a:pt x="34244" y="44605"/>
                  <a:pt x="34244" y="44859"/>
                </a:cubicBezTo>
                <a:cubicBezTo>
                  <a:pt x="34244" y="45023"/>
                  <a:pt x="34215" y="45082"/>
                  <a:pt x="34066" y="45082"/>
                </a:cubicBezTo>
                <a:cubicBezTo>
                  <a:pt x="34005" y="45082"/>
                  <a:pt x="33924" y="45072"/>
                  <a:pt x="33817" y="45055"/>
                </a:cubicBezTo>
                <a:cubicBezTo>
                  <a:pt x="33700" y="45035"/>
                  <a:pt x="33616" y="45022"/>
                  <a:pt x="33557" y="45022"/>
                </a:cubicBezTo>
                <a:cubicBezTo>
                  <a:pt x="33417" y="45022"/>
                  <a:pt x="33415" y="45091"/>
                  <a:pt x="33448" y="45286"/>
                </a:cubicBezTo>
                <a:cubicBezTo>
                  <a:pt x="33474" y="45442"/>
                  <a:pt x="33489" y="45514"/>
                  <a:pt x="33507" y="45514"/>
                </a:cubicBezTo>
                <a:cubicBezTo>
                  <a:pt x="33521" y="45514"/>
                  <a:pt x="33538" y="45471"/>
                  <a:pt x="33563" y="45390"/>
                </a:cubicBezTo>
                <a:cubicBezTo>
                  <a:pt x="33587" y="45317"/>
                  <a:pt x="33606" y="45276"/>
                  <a:pt x="33628" y="45276"/>
                </a:cubicBezTo>
                <a:cubicBezTo>
                  <a:pt x="33659" y="45276"/>
                  <a:pt x="33698" y="45351"/>
                  <a:pt x="33771" y="45517"/>
                </a:cubicBezTo>
                <a:cubicBezTo>
                  <a:pt x="33840" y="45690"/>
                  <a:pt x="33852" y="45886"/>
                  <a:pt x="33782" y="45944"/>
                </a:cubicBezTo>
                <a:cubicBezTo>
                  <a:pt x="33738" y="45975"/>
                  <a:pt x="33709" y="45992"/>
                  <a:pt x="33691" y="45992"/>
                </a:cubicBezTo>
                <a:cubicBezTo>
                  <a:pt x="33661" y="45992"/>
                  <a:pt x="33660" y="45947"/>
                  <a:pt x="33667" y="45840"/>
                </a:cubicBezTo>
                <a:cubicBezTo>
                  <a:pt x="33674" y="45733"/>
                  <a:pt x="33668" y="45688"/>
                  <a:pt x="33635" y="45688"/>
                </a:cubicBezTo>
                <a:cubicBezTo>
                  <a:pt x="33615" y="45688"/>
                  <a:pt x="33584" y="45705"/>
                  <a:pt x="33540" y="45736"/>
                </a:cubicBezTo>
                <a:cubicBezTo>
                  <a:pt x="33480" y="45786"/>
                  <a:pt x="33314" y="45819"/>
                  <a:pt x="33173" y="45819"/>
                </a:cubicBezTo>
                <a:cubicBezTo>
                  <a:pt x="33153" y="45819"/>
                  <a:pt x="33132" y="45818"/>
                  <a:pt x="33113" y="45817"/>
                </a:cubicBezTo>
                <a:cubicBezTo>
                  <a:pt x="33085" y="45816"/>
                  <a:pt x="33059" y="45815"/>
                  <a:pt x="33036" y="45815"/>
                </a:cubicBezTo>
                <a:cubicBezTo>
                  <a:pt x="32864" y="45815"/>
                  <a:pt x="32845" y="45856"/>
                  <a:pt x="32917" y="45979"/>
                </a:cubicBezTo>
                <a:cubicBezTo>
                  <a:pt x="33018" y="46165"/>
                  <a:pt x="32847" y="46351"/>
                  <a:pt x="32676" y="46351"/>
                </a:cubicBezTo>
                <a:cubicBezTo>
                  <a:pt x="32613" y="46351"/>
                  <a:pt x="32550" y="46326"/>
                  <a:pt x="32501" y="46267"/>
                </a:cubicBezTo>
                <a:cubicBezTo>
                  <a:pt x="32424" y="46181"/>
                  <a:pt x="32340" y="46134"/>
                  <a:pt x="32293" y="46134"/>
                </a:cubicBezTo>
                <a:cubicBezTo>
                  <a:pt x="32284" y="46134"/>
                  <a:pt x="32276" y="46136"/>
                  <a:pt x="32270" y="46140"/>
                </a:cubicBezTo>
                <a:cubicBezTo>
                  <a:pt x="32261" y="46147"/>
                  <a:pt x="32249" y="46150"/>
                  <a:pt x="32233" y="46150"/>
                </a:cubicBezTo>
                <a:cubicBezTo>
                  <a:pt x="32170" y="46150"/>
                  <a:pt x="32056" y="46095"/>
                  <a:pt x="31935" y="46002"/>
                </a:cubicBezTo>
                <a:cubicBezTo>
                  <a:pt x="31824" y="45916"/>
                  <a:pt x="31707" y="45869"/>
                  <a:pt x="31625" y="45869"/>
                </a:cubicBezTo>
                <a:cubicBezTo>
                  <a:pt x="31597" y="45869"/>
                  <a:pt x="31572" y="45874"/>
                  <a:pt x="31555" y="45886"/>
                </a:cubicBezTo>
                <a:cubicBezTo>
                  <a:pt x="31517" y="45912"/>
                  <a:pt x="31489" y="45928"/>
                  <a:pt x="31469" y="45928"/>
                </a:cubicBezTo>
                <a:cubicBezTo>
                  <a:pt x="31427" y="45928"/>
                  <a:pt x="31416" y="45862"/>
                  <a:pt x="31416" y="45690"/>
                </a:cubicBezTo>
                <a:cubicBezTo>
                  <a:pt x="31416" y="45471"/>
                  <a:pt x="31520" y="45332"/>
                  <a:pt x="31855" y="45159"/>
                </a:cubicBezTo>
                <a:cubicBezTo>
                  <a:pt x="32120" y="45021"/>
                  <a:pt x="32282" y="44859"/>
                  <a:pt x="32236" y="44767"/>
                </a:cubicBezTo>
                <a:cubicBezTo>
                  <a:pt x="32165" y="44566"/>
                  <a:pt x="32799" y="44096"/>
                  <a:pt x="33074" y="44096"/>
                </a:cubicBezTo>
                <a:close/>
                <a:moveTo>
                  <a:pt x="31664" y="46235"/>
                </a:moveTo>
                <a:cubicBezTo>
                  <a:pt x="31700" y="46235"/>
                  <a:pt x="31760" y="46259"/>
                  <a:pt x="31820" y="46302"/>
                </a:cubicBezTo>
                <a:cubicBezTo>
                  <a:pt x="31901" y="46336"/>
                  <a:pt x="31935" y="46406"/>
                  <a:pt x="31889" y="46440"/>
                </a:cubicBezTo>
                <a:cubicBezTo>
                  <a:pt x="31879" y="46451"/>
                  <a:pt x="31863" y="46456"/>
                  <a:pt x="31846" y="46456"/>
                </a:cubicBezTo>
                <a:cubicBezTo>
                  <a:pt x="31806" y="46456"/>
                  <a:pt x="31752" y="46430"/>
                  <a:pt x="31705" y="46383"/>
                </a:cubicBezTo>
                <a:cubicBezTo>
                  <a:pt x="31647" y="46313"/>
                  <a:pt x="31624" y="46256"/>
                  <a:pt x="31635" y="46244"/>
                </a:cubicBezTo>
                <a:cubicBezTo>
                  <a:pt x="31641" y="46238"/>
                  <a:pt x="31651" y="46235"/>
                  <a:pt x="31664" y="46235"/>
                </a:cubicBezTo>
                <a:close/>
                <a:moveTo>
                  <a:pt x="35497" y="46207"/>
                </a:moveTo>
                <a:cubicBezTo>
                  <a:pt x="35517" y="46207"/>
                  <a:pt x="35569" y="46241"/>
                  <a:pt x="35629" y="46302"/>
                </a:cubicBezTo>
                <a:cubicBezTo>
                  <a:pt x="35687" y="46371"/>
                  <a:pt x="35698" y="46452"/>
                  <a:pt x="35652" y="46486"/>
                </a:cubicBezTo>
                <a:cubicBezTo>
                  <a:pt x="35642" y="46494"/>
                  <a:pt x="35630" y="46498"/>
                  <a:pt x="35619" y="46498"/>
                </a:cubicBezTo>
                <a:cubicBezTo>
                  <a:pt x="35581" y="46498"/>
                  <a:pt x="35540" y="46456"/>
                  <a:pt x="35514" y="46394"/>
                </a:cubicBezTo>
                <a:cubicBezTo>
                  <a:pt x="35479" y="46302"/>
                  <a:pt x="35468" y="46221"/>
                  <a:pt x="35491" y="46209"/>
                </a:cubicBezTo>
                <a:cubicBezTo>
                  <a:pt x="35492" y="46208"/>
                  <a:pt x="35494" y="46207"/>
                  <a:pt x="35497" y="46207"/>
                </a:cubicBezTo>
                <a:close/>
                <a:moveTo>
                  <a:pt x="87735" y="46606"/>
                </a:moveTo>
                <a:cubicBezTo>
                  <a:pt x="87783" y="46606"/>
                  <a:pt x="87834" y="46641"/>
                  <a:pt x="87871" y="46706"/>
                </a:cubicBezTo>
                <a:cubicBezTo>
                  <a:pt x="87917" y="46787"/>
                  <a:pt x="87917" y="46856"/>
                  <a:pt x="87871" y="46879"/>
                </a:cubicBezTo>
                <a:cubicBezTo>
                  <a:pt x="87862" y="46884"/>
                  <a:pt x="87851" y="46886"/>
                  <a:pt x="87840" y="46886"/>
                </a:cubicBezTo>
                <a:cubicBezTo>
                  <a:pt x="87797" y="46886"/>
                  <a:pt x="87744" y="46851"/>
                  <a:pt x="87698" y="46787"/>
                </a:cubicBezTo>
                <a:cubicBezTo>
                  <a:pt x="87652" y="46717"/>
                  <a:pt x="87652" y="46637"/>
                  <a:pt x="87698" y="46613"/>
                </a:cubicBezTo>
                <a:cubicBezTo>
                  <a:pt x="87710" y="46609"/>
                  <a:pt x="87722" y="46606"/>
                  <a:pt x="87735" y="46606"/>
                </a:cubicBezTo>
                <a:close/>
                <a:moveTo>
                  <a:pt x="83162" y="46462"/>
                </a:moveTo>
                <a:cubicBezTo>
                  <a:pt x="83208" y="46462"/>
                  <a:pt x="83223" y="46522"/>
                  <a:pt x="83254" y="46694"/>
                </a:cubicBezTo>
                <a:cubicBezTo>
                  <a:pt x="83276" y="46826"/>
                  <a:pt x="83236" y="46926"/>
                  <a:pt x="83172" y="46926"/>
                </a:cubicBezTo>
                <a:cubicBezTo>
                  <a:pt x="83169" y="46926"/>
                  <a:pt x="83165" y="46926"/>
                  <a:pt x="83162" y="46925"/>
                </a:cubicBezTo>
                <a:cubicBezTo>
                  <a:pt x="82966" y="46867"/>
                  <a:pt x="82896" y="46579"/>
                  <a:pt x="83069" y="46498"/>
                </a:cubicBezTo>
                <a:cubicBezTo>
                  <a:pt x="83111" y="46476"/>
                  <a:pt x="83140" y="46462"/>
                  <a:pt x="83162" y="46462"/>
                </a:cubicBezTo>
                <a:close/>
                <a:moveTo>
                  <a:pt x="83739" y="46687"/>
                </a:moveTo>
                <a:cubicBezTo>
                  <a:pt x="83788" y="46687"/>
                  <a:pt x="83857" y="46720"/>
                  <a:pt x="83912" y="46775"/>
                </a:cubicBezTo>
                <a:cubicBezTo>
                  <a:pt x="83981" y="46833"/>
                  <a:pt x="83993" y="46902"/>
                  <a:pt x="83947" y="46925"/>
                </a:cubicBezTo>
                <a:cubicBezTo>
                  <a:pt x="83934" y="46934"/>
                  <a:pt x="83919" y="46939"/>
                  <a:pt x="83901" y="46939"/>
                </a:cubicBezTo>
                <a:cubicBezTo>
                  <a:pt x="83853" y="46939"/>
                  <a:pt x="83790" y="46907"/>
                  <a:pt x="83739" y="46856"/>
                </a:cubicBezTo>
                <a:cubicBezTo>
                  <a:pt x="83670" y="46787"/>
                  <a:pt x="83658" y="46717"/>
                  <a:pt x="83704" y="46694"/>
                </a:cubicBezTo>
                <a:cubicBezTo>
                  <a:pt x="83714" y="46689"/>
                  <a:pt x="83726" y="46687"/>
                  <a:pt x="83739" y="46687"/>
                </a:cubicBezTo>
                <a:close/>
                <a:moveTo>
                  <a:pt x="41099" y="46790"/>
                </a:moveTo>
                <a:cubicBezTo>
                  <a:pt x="41146" y="46790"/>
                  <a:pt x="41206" y="46805"/>
                  <a:pt x="41262" y="46833"/>
                </a:cubicBezTo>
                <a:cubicBezTo>
                  <a:pt x="41343" y="46879"/>
                  <a:pt x="41377" y="46937"/>
                  <a:pt x="41343" y="46971"/>
                </a:cubicBezTo>
                <a:cubicBezTo>
                  <a:pt x="41323" y="46986"/>
                  <a:pt x="41294" y="46992"/>
                  <a:pt x="41260" y="46992"/>
                </a:cubicBezTo>
                <a:cubicBezTo>
                  <a:pt x="41214" y="46992"/>
                  <a:pt x="41159" y="46980"/>
                  <a:pt x="41112" y="46960"/>
                </a:cubicBezTo>
                <a:cubicBezTo>
                  <a:pt x="41020" y="46914"/>
                  <a:pt x="40985" y="46844"/>
                  <a:pt x="41031" y="46810"/>
                </a:cubicBezTo>
                <a:cubicBezTo>
                  <a:pt x="41045" y="46796"/>
                  <a:pt x="41069" y="46790"/>
                  <a:pt x="41099" y="46790"/>
                </a:cubicBezTo>
                <a:close/>
                <a:moveTo>
                  <a:pt x="32754" y="47042"/>
                </a:moveTo>
                <a:cubicBezTo>
                  <a:pt x="32798" y="47042"/>
                  <a:pt x="32844" y="47053"/>
                  <a:pt x="32882" y="47075"/>
                </a:cubicBezTo>
                <a:cubicBezTo>
                  <a:pt x="32974" y="47121"/>
                  <a:pt x="32986" y="47202"/>
                  <a:pt x="32928" y="47248"/>
                </a:cubicBezTo>
                <a:cubicBezTo>
                  <a:pt x="32889" y="47274"/>
                  <a:pt x="32839" y="47289"/>
                  <a:pt x="32787" y="47289"/>
                </a:cubicBezTo>
                <a:cubicBezTo>
                  <a:pt x="32746" y="47289"/>
                  <a:pt x="32703" y="47280"/>
                  <a:pt x="32663" y="47260"/>
                </a:cubicBezTo>
                <a:cubicBezTo>
                  <a:pt x="32570" y="47214"/>
                  <a:pt x="32559" y="47133"/>
                  <a:pt x="32628" y="47087"/>
                </a:cubicBezTo>
                <a:cubicBezTo>
                  <a:pt x="32659" y="47056"/>
                  <a:pt x="32705" y="47042"/>
                  <a:pt x="32754" y="47042"/>
                </a:cubicBezTo>
                <a:close/>
                <a:moveTo>
                  <a:pt x="88163" y="46740"/>
                </a:moveTo>
                <a:cubicBezTo>
                  <a:pt x="88187" y="46740"/>
                  <a:pt x="88231" y="46853"/>
                  <a:pt x="88275" y="47029"/>
                </a:cubicBezTo>
                <a:cubicBezTo>
                  <a:pt x="88310" y="47214"/>
                  <a:pt x="88310" y="47364"/>
                  <a:pt x="88275" y="47387"/>
                </a:cubicBezTo>
                <a:cubicBezTo>
                  <a:pt x="88273" y="47388"/>
                  <a:pt x="88271" y="47388"/>
                  <a:pt x="88269" y="47388"/>
                </a:cubicBezTo>
                <a:cubicBezTo>
                  <a:pt x="88200" y="47388"/>
                  <a:pt x="88092" y="46797"/>
                  <a:pt x="88160" y="46740"/>
                </a:cubicBezTo>
                <a:cubicBezTo>
                  <a:pt x="88161" y="46740"/>
                  <a:pt x="88162" y="46740"/>
                  <a:pt x="88163" y="46740"/>
                </a:cubicBezTo>
                <a:close/>
                <a:moveTo>
                  <a:pt x="82624" y="47275"/>
                </a:moveTo>
                <a:cubicBezTo>
                  <a:pt x="82656" y="47275"/>
                  <a:pt x="82681" y="47293"/>
                  <a:pt x="82689" y="47329"/>
                </a:cubicBezTo>
                <a:cubicBezTo>
                  <a:pt x="82689" y="47374"/>
                  <a:pt x="82660" y="47406"/>
                  <a:pt x="82620" y="47406"/>
                </a:cubicBezTo>
                <a:cubicBezTo>
                  <a:pt x="82609" y="47406"/>
                  <a:pt x="82597" y="47403"/>
                  <a:pt x="82585" y="47398"/>
                </a:cubicBezTo>
                <a:cubicBezTo>
                  <a:pt x="82515" y="47375"/>
                  <a:pt x="82504" y="47341"/>
                  <a:pt x="82562" y="47294"/>
                </a:cubicBezTo>
                <a:cubicBezTo>
                  <a:pt x="82583" y="47281"/>
                  <a:pt x="82605" y="47275"/>
                  <a:pt x="82624" y="47275"/>
                </a:cubicBezTo>
                <a:close/>
                <a:moveTo>
                  <a:pt x="81530" y="47040"/>
                </a:moveTo>
                <a:cubicBezTo>
                  <a:pt x="81589" y="47040"/>
                  <a:pt x="81659" y="47062"/>
                  <a:pt x="81731" y="47110"/>
                </a:cubicBezTo>
                <a:cubicBezTo>
                  <a:pt x="81889" y="47223"/>
                  <a:pt x="81826" y="47491"/>
                  <a:pt x="81649" y="47491"/>
                </a:cubicBezTo>
                <a:cubicBezTo>
                  <a:pt x="81646" y="47491"/>
                  <a:pt x="81642" y="47491"/>
                  <a:pt x="81638" y="47491"/>
                </a:cubicBezTo>
                <a:cubicBezTo>
                  <a:pt x="81465" y="47479"/>
                  <a:pt x="81419" y="47433"/>
                  <a:pt x="81373" y="47248"/>
                </a:cubicBezTo>
                <a:cubicBezTo>
                  <a:pt x="81342" y="47120"/>
                  <a:pt x="81416" y="47040"/>
                  <a:pt x="81530" y="47040"/>
                </a:cubicBezTo>
                <a:close/>
                <a:moveTo>
                  <a:pt x="28526" y="47102"/>
                </a:moveTo>
                <a:cubicBezTo>
                  <a:pt x="28565" y="47102"/>
                  <a:pt x="28604" y="47118"/>
                  <a:pt x="28634" y="47156"/>
                </a:cubicBezTo>
                <a:cubicBezTo>
                  <a:pt x="28746" y="47288"/>
                  <a:pt x="28679" y="47528"/>
                  <a:pt x="28559" y="47528"/>
                </a:cubicBezTo>
                <a:cubicBezTo>
                  <a:pt x="28542" y="47528"/>
                  <a:pt x="28525" y="47523"/>
                  <a:pt x="28507" y="47514"/>
                </a:cubicBezTo>
                <a:cubicBezTo>
                  <a:pt x="28427" y="47468"/>
                  <a:pt x="28369" y="47387"/>
                  <a:pt x="28357" y="47318"/>
                </a:cubicBezTo>
                <a:cubicBezTo>
                  <a:pt x="28341" y="47195"/>
                  <a:pt x="28434" y="47102"/>
                  <a:pt x="28526" y="47102"/>
                </a:cubicBezTo>
                <a:close/>
                <a:moveTo>
                  <a:pt x="85955" y="47512"/>
                </a:moveTo>
                <a:cubicBezTo>
                  <a:pt x="85990" y="47512"/>
                  <a:pt x="86042" y="47556"/>
                  <a:pt x="86094" y="47618"/>
                </a:cubicBezTo>
                <a:cubicBezTo>
                  <a:pt x="86140" y="47698"/>
                  <a:pt x="86151" y="47768"/>
                  <a:pt x="86117" y="47791"/>
                </a:cubicBezTo>
                <a:cubicBezTo>
                  <a:pt x="86113" y="47792"/>
                  <a:pt x="86109" y="47793"/>
                  <a:pt x="86105" y="47793"/>
                </a:cubicBezTo>
                <a:cubicBezTo>
                  <a:pt x="86070" y="47793"/>
                  <a:pt x="86020" y="47748"/>
                  <a:pt x="85978" y="47675"/>
                </a:cubicBezTo>
                <a:cubicBezTo>
                  <a:pt x="85920" y="47606"/>
                  <a:pt x="85909" y="47537"/>
                  <a:pt x="85944" y="47514"/>
                </a:cubicBezTo>
                <a:cubicBezTo>
                  <a:pt x="85947" y="47513"/>
                  <a:pt x="85951" y="47512"/>
                  <a:pt x="85955" y="47512"/>
                </a:cubicBezTo>
                <a:close/>
                <a:moveTo>
                  <a:pt x="86506" y="47418"/>
                </a:moveTo>
                <a:cubicBezTo>
                  <a:pt x="86543" y="47418"/>
                  <a:pt x="86604" y="47473"/>
                  <a:pt x="86671" y="47583"/>
                </a:cubicBezTo>
                <a:cubicBezTo>
                  <a:pt x="86752" y="47698"/>
                  <a:pt x="86763" y="47802"/>
                  <a:pt x="86717" y="47837"/>
                </a:cubicBezTo>
                <a:cubicBezTo>
                  <a:pt x="86707" y="47843"/>
                  <a:pt x="86696" y="47845"/>
                  <a:pt x="86685" y="47845"/>
                </a:cubicBezTo>
                <a:cubicBezTo>
                  <a:pt x="86606" y="47845"/>
                  <a:pt x="86505" y="47710"/>
                  <a:pt x="86475" y="47548"/>
                </a:cubicBezTo>
                <a:cubicBezTo>
                  <a:pt x="86458" y="47461"/>
                  <a:pt x="86473" y="47418"/>
                  <a:pt x="86506" y="47418"/>
                </a:cubicBezTo>
                <a:close/>
                <a:moveTo>
                  <a:pt x="27948" y="47340"/>
                </a:moveTo>
                <a:cubicBezTo>
                  <a:pt x="27990" y="47340"/>
                  <a:pt x="28006" y="47404"/>
                  <a:pt x="28034" y="47560"/>
                </a:cubicBezTo>
                <a:cubicBezTo>
                  <a:pt x="28057" y="47710"/>
                  <a:pt x="28057" y="47848"/>
                  <a:pt x="28034" y="47860"/>
                </a:cubicBezTo>
                <a:cubicBezTo>
                  <a:pt x="28030" y="47863"/>
                  <a:pt x="28024" y="47865"/>
                  <a:pt x="28018" y="47865"/>
                </a:cubicBezTo>
                <a:cubicBezTo>
                  <a:pt x="27978" y="47865"/>
                  <a:pt x="27906" y="47802"/>
                  <a:pt x="27826" y="47722"/>
                </a:cubicBezTo>
                <a:cubicBezTo>
                  <a:pt x="27734" y="47618"/>
                  <a:pt x="27745" y="47479"/>
                  <a:pt x="27826" y="47410"/>
                </a:cubicBezTo>
                <a:cubicBezTo>
                  <a:pt x="27884" y="47365"/>
                  <a:pt x="27922" y="47340"/>
                  <a:pt x="27948" y="47340"/>
                </a:cubicBezTo>
                <a:close/>
                <a:moveTo>
                  <a:pt x="81138" y="46075"/>
                </a:moveTo>
                <a:cubicBezTo>
                  <a:pt x="81169" y="46075"/>
                  <a:pt x="81176" y="46112"/>
                  <a:pt x="81176" y="46221"/>
                </a:cubicBezTo>
                <a:cubicBezTo>
                  <a:pt x="81176" y="46307"/>
                  <a:pt x="81196" y="46372"/>
                  <a:pt x="81218" y="46372"/>
                </a:cubicBezTo>
                <a:cubicBezTo>
                  <a:pt x="81219" y="46372"/>
                  <a:pt x="81221" y="46372"/>
                  <a:pt x="81223" y="46371"/>
                </a:cubicBezTo>
                <a:cubicBezTo>
                  <a:pt x="81226" y="46370"/>
                  <a:pt x="81228" y="46370"/>
                  <a:pt x="81231" y="46370"/>
                </a:cubicBezTo>
                <a:cubicBezTo>
                  <a:pt x="81263" y="46370"/>
                  <a:pt x="81294" y="46427"/>
                  <a:pt x="81315" y="46533"/>
                </a:cubicBezTo>
                <a:cubicBezTo>
                  <a:pt x="81329" y="46615"/>
                  <a:pt x="81318" y="46652"/>
                  <a:pt x="81280" y="46652"/>
                </a:cubicBezTo>
                <a:cubicBezTo>
                  <a:pt x="81255" y="46652"/>
                  <a:pt x="81217" y="46635"/>
                  <a:pt x="81165" y="46602"/>
                </a:cubicBezTo>
                <a:cubicBezTo>
                  <a:pt x="81119" y="46571"/>
                  <a:pt x="81077" y="46558"/>
                  <a:pt x="81042" y="46558"/>
                </a:cubicBezTo>
                <a:cubicBezTo>
                  <a:pt x="80916" y="46558"/>
                  <a:pt x="80871" y="46723"/>
                  <a:pt x="81015" y="46867"/>
                </a:cubicBezTo>
                <a:cubicBezTo>
                  <a:pt x="81076" y="46929"/>
                  <a:pt x="81078" y="46957"/>
                  <a:pt x="81025" y="46957"/>
                </a:cubicBezTo>
                <a:cubicBezTo>
                  <a:pt x="81008" y="46957"/>
                  <a:pt x="80985" y="46954"/>
                  <a:pt x="80957" y="46948"/>
                </a:cubicBezTo>
                <a:cubicBezTo>
                  <a:pt x="80937" y="46946"/>
                  <a:pt x="80920" y="46945"/>
                  <a:pt x="80905" y="46945"/>
                </a:cubicBezTo>
                <a:cubicBezTo>
                  <a:pt x="80825" y="46945"/>
                  <a:pt x="80820" y="46972"/>
                  <a:pt x="80888" y="47041"/>
                </a:cubicBezTo>
                <a:cubicBezTo>
                  <a:pt x="80957" y="47098"/>
                  <a:pt x="80980" y="47225"/>
                  <a:pt x="80946" y="47306"/>
                </a:cubicBezTo>
                <a:cubicBezTo>
                  <a:pt x="80876" y="47444"/>
                  <a:pt x="80888" y="47456"/>
                  <a:pt x="81096" y="47583"/>
                </a:cubicBezTo>
                <a:cubicBezTo>
                  <a:pt x="81303" y="47710"/>
                  <a:pt x="81315" y="47733"/>
                  <a:pt x="81165" y="47802"/>
                </a:cubicBezTo>
                <a:cubicBezTo>
                  <a:pt x="81084" y="47848"/>
                  <a:pt x="80992" y="47906"/>
                  <a:pt x="80980" y="47929"/>
                </a:cubicBezTo>
                <a:cubicBezTo>
                  <a:pt x="80978" y="47930"/>
                  <a:pt x="80975" y="47931"/>
                  <a:pt x="80972" y="47931"/>
                </a:cubicBezTo>
                <a:cubicBezTo>
                  <a:pt x="80943" y="47931"/>
                  <a:pt x="80882" y="47886"/>
                  <a:pt x="80830" y="47814"/>
                </a:cubicBezTo>
                <a:cubicBezTo>
                  <a:pt x="80761" y="47745"/>
                  <a:pt x="80761" y="47652"/>
                  <a:pt x="80819" y="47618"/>
                </a:cubicBezTo>
                <a:cubicBezTo>
                  <a:pt x="80899" y="47571"/>
                  <a:pt x="80888" y="47548"/>
                  <a:pt x="80761" y="47491"/>
                </a:cubicBezTo>
                <a:cubicBezTo>
                  <a:pt x="80745" y="47485"/>
                  <a:pt x="80726" y="47482"/>
                  <a:pt x="80706" y="47482"/>
                </a:cubicBezTo>
                <a:cubicBezTo>
                  <a:pt x="80610" y="47482"/>
                  <a:pt x="80475" y="47547"/>
                  <a:pt x="80380" y="47652"/>
                </a:cubicBezTo>
                <a:cubicBezTo>
                  <a:pt x="80242" y="47801"/>
                  <a:pt x="80114" y="47861"/>
                  <a:pt x="80005" y="47861"/>
                </a:cubicBezTo>
                <a:cubicBezTo>
                  <a:pt x="79995" y="47861"/>
                  <a:pt x="79985" y="47861"/>
                  <a:pt x="79976" y="47860"/>
                </a:cubicBezTo>
                <a:cubicBezTo>
                  <a:pt x="80045" y="47768"/>
                  <a:pt x="80103" y="47687"/>
                  <a:pt x="80161" y="47606"/>
                </a:cubicBezTo>
                <a:cubicBezTo>
                  <a:pt x="80599" y="46971"/>
                  <a:pt x="81003" y="46313"/>
                  <a:pt x="81073" y="46152"/>
                </a:cubicBezTo>
                <a:cubicBezTo>
                  <a:pt x="81073" y="46129"/>
                  <a:pt x="81096" y="46094"/>
                  <a:pt x="81107" y="46082"/>
                </a:cubicBezTo>
                <a:cubicBezTo>
                  <a:pt x="81120" y="46077"/>
                  <a:pt x="81130" y="46075"/>
                  <a:pt x="81138" y="46075"/>
                </a:cubicBezTo>
                <a:close/>
                <a:moveTo>
                  <a:pt x="28633" y="47800"/>
                </a:moveTo>
                <a:cubicBezTo>
                  <a:pt x="28660" y="47800"/>
                  <a:pt x="28711" y="47834"/>
                  <a:pt x="28761" y="47895"/>
                </a:cubicBezTo>
                <a:cubicBezTo>
                  <a:pt x="28819" y="47964"/>
                  <a:pt x="28831" y="48045"/>
                  <a:pt x="28784" y="48079"/>
                </a:cubicBezTo>
                <a:cubicBezTo>
                  <a:pt x="28773" y="48088"/>
                  <a:pt x="28760" y="48093"/>
                  <a:pt x="28747" y="48093"/>
                </a:cubicBezTo>
                <a:cubicBezTo>
                  <a:pt x="28710" y="48093"/>
                  <a:pt x="28672" y="48056"/>
                  <a:pt x="28646" y="47987"/>
                </a:cubicBezTo>
                <a:cubicBezTo>
                  <a:pt x="28611" y="47895"/>
                  <a:pt x="28600" y="47814"/>
                  <a:pt x="28623" y="47802"/>
                </a:cubicBezTo>
                <a:cubicBezTo>
                  <a:pt x="28626" y="47801"/>
                  <a:pt x="28629" y="47800"/>
                  <a:pt x="28633" y="47800"/>
                </a:cubicBezTo>
                <a:close/>
                <a:moveTo>
                  <a:pt x="80694" y="47865"/>
                </a:moveTo>
                <a:cubicBezTo>
                  <a:pt x="80742" y="47865"/>
                  <a:pt x="80793" y="47900"/>
                  <a:pt x="80830" y="47964"/>
                </a:cubicBezTo>
                <a:cubicBezTo>
                  <a:pt x="80876" y="48045"/>
                  <a:pt x="80865" y="48126"/>
                  <a:pt x="80796" y="48160"/>
                </a:cubicBezTo>
                <a:cubicBezTo>
                  <a:pt x="80780" y="48168"/>
                  <a:pt x="80763" y="48172"/>
                  <a:pt x="80747" y="48172"/>
                </a:cubicBezTo>
                <a:cubicBezTo>
                  <a:pt x="80692" y="48172"/>
                  <a:pt x="80640" y="48130"/>
                  <a:pt x="80622" y="48068"/>
                </a:cubicBezTo>
                <a:cubicBezTo>
                  <a:pt x="80599" y="47975"/>
                  <a:pt x="80611" y="47895"/>
                  <a:pt x="80657" y="47872"/>
                </a:cubicBezTo>
                <a:cubicBezTo>
                  <a:pt x="80669" y="47867"/>
                  <a:pt x="80681" y="47865"/>
                  <a:pt x="80694" y="47865"/>
                </a:cubicBezTo>
                <a:close/>
                <a:moveTo>
                  <a:pt x="81293" y="48302"/>
                </a:moveTo>
                <a:cubicBezTo>
                  <a:pt x="81322" y="48302"/>
                  <a:pt x="81342" y="48320"/>
                  <a:pt x="81350" y="48356"/>
                </a:cubicBezTo>
                <a:cubicBezTo>
                  <a:pt x="81360" y="48396"/>
                  <a:pt x="81326" y="48428"/>
                  <a:pt x="81272" y="48428"/>
                </a:cubicBezTo>
                <a:cubicBezTo>
                  <a:pt x="81264" y="48428"/>
                  <a:pt x="81255" y="48427"/>
                  <a:pt x="81246" y="48426"/>
                </a:cubicBezTo>
                <a:cubicBezTo>
                  <a:pt x="81176" y="48403"/>
                  <a:pt x="81176" y="48356"/>
                  <a:pt x="81234" y="48322"/>
                </a:cubicBezTo>
                <a:cubicBezTo>
                  <a:pt x="81256" y="48309"/>
                  <a:pt x="81276" y="48302"/>
                  <a:pt x="81293" y="48302"/>
                </a:cubicBezTo>
                <a:close/>
                <a:moveTo>
                  <a:pt x="82090" y="47228"/>
                </a:moveTo>
                <a:cubicBezTo>
                  <a:pt x="82146" y="47228"/>
                  <a:pt x="82202" y="47331"/>
                  <a:pt x="82365" y="47675"/>
                </a:cubicBezTo>
                <a:cubicBezTo>
                  <a:pt x="82527" y="48022"/>
                  <a:pt x="82566" y="48199"/>
                  <a:pt x="82480" y="48199"/>
                </a:cubicBezTo>
                <a:cubicBezTo>
                  <a:pt x="82438" y="48199"/>
                  <a:pt x="82365" y="48156"/>
                  <a:pt x="82261" y="48068"/>
                </a:cubicBezTo>
                <a:cubicBezTo>
                  <a:pt x="82185" y="48007"/>
                  <a:pt x="82092" y="47980"/>
                  <a:pt x="82005" y="47980"/>
                </a:cubicBezTo>
                <a:cubicBezTo>
                  <a:pt x="81828" y="47980"/>
                  <a:pt x="81673" y="48090"/>
                  <a:pt x="81719" y="48252"/>
                </a:cubicBezTo>
                <a:cubicBezTo>
                  <a:pt x="81764" y="48381"/>
                  <a:pt x="81709" y="48452"/>
                  <a:pt x="81627" y="48452"/>
                </a:cubicBezTo>
                <a:cubicBezTo>
                  <a:pt x="81562" y="48452"/>
                  <a:pt x="81480" y="48407"/>
                  <a:pt x="81419" y="48310"/>
                </a:cubicBezTo>
                <a:cubicBezTo>
                  <a:pt x="81327" y="48160"/>
                  <a:pt x="81350" y="48079"/>
                  <a:pt x="81511" y="47999"/>
                </a:cubicBezTo>
                <a:cubicBezTo>
                  <a:pt x="81638" y="47941"/>
                  <a:pt x="81719" y="47802"/>
                  <a:pt x="81707" y="47698"/>
                </a:cubicBezTo>
                <a:cubicBezTo>
                  <a:pt x="81695" y="47617"/>
                  <a:pt x="81693" y="47577"/>
                  <a:pt x="81706" y="47577"/>
                </a:cubicBezTo>
                <a:cubicBezTo>
                  <a:pt x="81717" y="47577"/>
                  <a:pt x="81740" y="47606"/>
                  <a:pt x="81777" y="47664"/>
                </a:cubicBezTo>
                <a:cubicBezTo>
                  <a:pt x="81827" y="47743"/>
                  <a:pt x="81888" y="47777"/>
                  <a:pt x="81940" y="47777"/>
                </a:cubicBezTo>
                <a:cubicBezTo>
                  <a:pt x="82032" y="47777"/>
                  <a:pt x="82097" y="47672"/>
                  <a:pt x="82031" y="47525"/>
                </a:cubicBezTo>
                <a:cubicBezTo>
                  <a:pt x="81984" y="47410"/>
                  <a:pt x="81984" y="47294"/>
                  <a:pt x="82042" y="47248"/>
                </a:cubicBezTo>
                <a:cubicBezTo>
                  <a:pt x="82059" y="47236"/>
                  <a:pt x="82075" y="47228"/>
                  <a:pt x="82090" y="47228"/>
                </a:cubicBezTo>
                <a:close/>
                <a:moveTo>
                  <a:pt x="44554" y="48484"/>
                </a:moveTo>
                <a:cubicBezTo>
                  <a:pt x="44576" y="48484"/>
                  <a:pt x="44593" y="48499"/>
                  <a:pt x="44598" y="48530"/>
                </a:cubicBezTo>
                <a:cubicBezTo>
                  <a:pt x="44609" y="48587"/>
                  <a:pt x="44552" y="48645"/>
                  <a:pt x="44471" y="48656"/>
                </a:cubicBezTo>
                <a:cubicBezTo>
                  <a:pt x="44461" y="48658"/>
                  <a:pt x="44453" y="48658"/>
                  <a:pt x="44445" y="48658"/>
                </a:cubicBezTo>
                <a:cubicBezTo>
                  <a:pt x="44377" y="48658"/>
                  <a:pt x="44375" y="48615"/>
                  <a:pt x="44448" y="48553"/>
                </a:cubicBezTo>
                <a:cubicBezTo>
                  <a:pt x="44486" y="48508"/>
                  <a:pt x="44525" y="48484"/>
                  <a:pt x="44554" y="48484"/>
                </a:cubicBezTo>
                <a:close/>
                <a:moveTo>
                  <a:pt x="84120" y="48851"/>
                </a:moveTo>
                <a:cubicBezTo>
                  <a:pt x="84123" y="48851"/>
                  <a:pt x="84127" y="48852"/>
                  <a:pt x="84131" y="48853"/>
                </a:cubicBezTo>
                <a:cubicBezTo>
                  <a:pt x="84189" y="48864"/>
                  <a:pt x="84293" y="48933"/>
                  <a:pt x="84351" y="49014"/>
                </a:cubicBezTo>
                <a:cubicBezTo>
                  <a:pt x="84445" y="49133"/>
                  <a:pt x="84455" y="49193"/>
                  <a:pt x="84416" y="49193"/>
                </a:cubicBezTo>
                <a:cubicBezTo>
                  <a:pt x="84378" y="49193"/>
                  <a:pt x="84296" y="49138"/>
                  <a:pt x="84201" y="49026"/>
                </a:cubicBezTo>
                <a:cubicBezTo>
                  <a:pt x="84104" y="48919"/>
                  <a:pt x="84077" y="48851"/>
                  <a:pt x="84120" y="48851"/>
                </a:cubicBezTo>
                <a:close/>
                <a:moveTo>
                  <a:pt x="33763" y="49081"/>
                </a:moveTo>
                <a:cubicBezTo>
                  <a:pt x="33785" y="49081"/>
                  <a:pt x="33800" y="49093"/>
                  <a:pt x="33805" y="49118"/>
                </a:cubicBezTo>
                <a:cubicBezTo>
                  <a:pt x="33817" y="49176"/>
                  <a:pt x="33748" y="49245"/>
                  <a:pt x="33678" y="49245"/>
                </a:cubicBezTo>
                <a:cubicBezTo>
                  <a:pt x="33669" y="49246"/>
                  <a:pt x="33660" y="49247"/>
                  <a:pt x="33652" y="49247"/>
                </a:cubicBezTo>
                <a:cubicBezTo>
                  <a:pt x="33585" y="49247"/>
                  <a:pt x="33583" y="49203"/>
                  <a:pt x="33655" y="49141"/>
                </a:cubicBezTo>
                <a:cubicBezTo>
                  <a:pt x="33695" y="49102"/>
                  <a:pt x="33734" y="49081"/>
                  <a:pt x="33763" y="49081"/>
                </a:cubicBezTo>
                <a:close/>
                <a:moveTo>
                  <a:pt x="29068" y="48902"/>
                </a:moveTo>
                <a:cubicBezTo>
                  <a:pt x="29111" y="48902"/>
                  <a:pt x="29167" y="48917"/>
                  <a:pt x="29223" y="48945"/>
                </a:cubicBezTo>
                <a:cubicBezTo>
                  <a:pt x="29304" y="48991"/>
                  <a:pt x="29408" y="49141"/>
                  <a:pt x="29465" y="49280"/>
                </a:cubicBezTo>
                <a:cubicBezTo>
                  <a:pt x="29516" y="49417"/>
                  <a:pt x="29530" y="49473"/>
                  <a:pt x="29477" y="49473"/>
                </a:cubicBezTo>
                <a:cubicBezTo>
                  <a:pt x="29446" y="49473"/>
                  <a:pt x="29390" y="49453"/>
                  <a:pt x="29304" y="49418"/>
                </a:cubicBezTo>
                <a:cubicBezTo>
                  <a:pt x="29050" y="49303"/>
                  <a:pt x="28877" y="49014"/>
                  <a:pt x="29004" y="48922"/>
                </a:cubicBezTo>
                <a:cubicBezTo>
                  <a:pt x="29017" y="48908"/>
                  <a:pt x="29040" y="48902"/>
                  <a:pt x="29068" y="48902"/>
                </a:cubicBezTo>
                <a:close/>
                <a:moveTo>
                  <a:pt x="79794" y="48834"/>
                </a:moveTo>
                <a:cubicBezTo>
                  <a:pt x="79844" y="48834"/>
                  <a:pt x="79872" y="48891"/>
                  <a:pt x="79907" y="49037"/>
                </a:cubicBezTo>
                <a:cubicBezTo>
                  <a:pt x="79930" y="49176"/>
                  <a:pt x="79884" y="49280"/>
                  <a:pt x="79757" y="49280"/>
                </a:cubicBezTo>
                <a:cubicBezTo>
                  <a:pt x="79607" y="49291"/>
                  <a:pt x="79607" y="49303"/>
                  <a:pt x="79768" y="49361"/>
                </a:cubicBezTo>
                <a:cubicBezTo>
                  <a:pt x="79941" y="49430"/>
                  <a:pt x="79941" y="49441"/>
                  <a:pt x="79791" y="49522"/>
                </a:cubicBezTo>
                <a:cubicBezTo>
                  <a:pt x="79743" y="49553"/>
                  <a:pt x="79678" y="49567"/>
                  <a:pt x="79614" y="49567"/>
                </a:cubicBezTo>
                <a:cubicBezTo>
                  <a:pt x="79557" y="49567"/>
                  <a:pt x="79500" y="49556"/>
                  <a:pt x="79457" y="49534"/>
                </a:cubicBezTo>
                <a:cubicBezTo>
                  <a:pt x="79180" y="49384"/>
                  <a:pt x="79133" y="48922"/>
                  <a:pt x="79399" y="48910"/>
                </a:cubicBezTo>
                <a:cubicBezTo>
                  <a:pt x="79514" y="48910"/>
                  <a:pt x="79676" y="48887"/>
                  <a:pt x="79734" y="48853"/>
                </a:cubicBezTo>
                <a:cubicBezTo>
                  <a:pt x="79757" y="48841"/>
                  <a:pt x="79777" y="48834"/>
                  <a:pt x="79794" y="48834"/>
                </a:cubicBezTo>
                <a:close/>
                <a:moveTo>
                  <a:pt x="82383" y="49518"/>
                </a:moveTo>
                <a:cubicBezTo>
                  <a:pt x="82429" y="49518"/>
                  <a:pt x="82526" y="49582"/>
                  <a:pt x="82596" y="49672"/>
                </a:cubicBezTo>
                <a:cubicBezTo>
                  <a:pt x="82689" y="49776"/>
                  <a:pt x="82735" y="49880"/>
                  <a:pt x="82689" y="49903"/>
                </a:cubicBezTo>
                <a:cubicBezTo>
                  <a:pt x="82683" y="49906"/>
                  <a:pt x="82675" y="49908"/>
                  <a:pt x="82667" y="49908"/>
                </a:cubicBezTo>
                <a:cubicBezTo>
                  <a:pt x="82613" y="49908"/>
                  <a:pt x="82516" y="49843"/>
                  <a:pt x="82446" y="49753"/>
                </a:cubicBezTo>
                <a:cubicBezTo>
                  <a:pt x="82354" y="49638"/>
                  <a:pt x="82319" y="49545"/>
                  <a:pt x="82365" y="49522"/>
                </a:cubicBezTo>
                <a:cubicBezTo>
                  <a:pt x="82370" y="49519"/>
                  <a:pt x="82376" y="49518"/>
                  <a:pt x="82383" y="49518"/>
                </a:cubicBezTo>
                <a:close/>
                <a:moveTo>
                  <a:pt x="28297" y="49210"/>
                </a:moveTo>
                <a:cubicBezTo>
                  <a:pt x="28324" y="49210"/>
                  <a:pt x="28363" y="49218"/>
                  <a:pt x="28415" y="49234"/>
                </a:cubicBezTo>
                <a:cubicBezTo>
                  <a:pt x="28542" y="49268"/>
                  <a:pt x="28634" y="49337"/>
                  <a:pt x="28623" y="49395"/>
                </a:cubicBezTo>
                <a:cubicBezTo>
                  <a:pt x="28600" y="49441"/>
                  <a:pt x="28657" y="49534"/>
                  <a:pt x="28750" y="49591"/>
                </a:cubicBezTo>
                <a:cubicBezTo>
                  <a:pt x="28854" y="49672"/>
                  <a:pt x="28831" y="49799"/>
                  <a:pt x="28680" y="49949"/>
                </a:cubicBezTo>
                <a:cubicBezTo>
                  <a:pt x="28590" y="50040"/>
                  <a:pt x="28524" y="50086"/>
                  <a:pt x="28460" y="50086"/>
                </a:cubicBezTo>
                <a:cubicBezTo>
                  <a:pt x="28394" y="50086"/>
                  <a:pt x="28330" y="50037"/>
                  <a:pt x="28242" y="49938"/>
                </a:cubicBezTo>
                <a:cubicBezTo>
                  <a:pt x="28046" y="49695"/>
                  <a:pt x="28046" y="49580"/>
                  <a:pt x="28276" y="49464"/>
                </a:cubicBezTo>
                <a:cubicBezTo>
                  <a:pt x="28346" y="49441"/>
                  <a:pt x="28346" y="49361"/>
                  <a:pt x="28276" y="49291"/>
                </a:cubicBezTo>
                <a:cubicBezTo>
                  <a:pt x="28239" y="49238"/>
                  <a:pt x="28245" y="49210"/>
                  <a:pt x="28297" y="49210"/>
                </a:cubicBezTo>
                <a:close/>
                <a:moveTo>
                  <a:pt x="91981" y="49754"/>
                </a:moveTo>
                <a:cubicBezTo>
                  <a:pt x="92105" y="49754"/>
                  <a:pt x="92253" y="49820"/>
                  <a:pt x="92327" y="49938"/>
                </a:cubicBezTo>
                <a:cubicBezTo>
                  <a:pt x="92384" y="50019"/>
                  <a:pt x="92200" y="50134"/>
                  <a:pt x="91923" y="50180"/>
                </a:cubicBezTo>
                <a:cubicBezTo>
                  <a:pt x="91920" y="50180"/>
                  <a:pt x="91917" y="50180"/>
                  <a:pt x="91914" y="50180"/>
                </a:cubicBezTo>
                <a:cubicBezTo>
                  <a:pt x="91792" y="50180"/>
                  <a:pt x="91717" y="49935"/>
                  <a:pt x="91807" y="49822"/>
                </a:cubicBezTo>
                <a:cubicBezTo>
                  <a:pt x="91845" y="49776"/>
                  <a:pt x="91909" y="49754"/>
                  <a:pt x="91981" y="49754"/>
                </a:cubicBezTo>
                <a:close/>
                <a:moveTo>
                  <a:pt x="30566" y="49932"/>
                </a:moveTo>
                <a:cubicBezTo>
                  <a:pt x="30616" y="49932"/>
                  <a:pt x="30693" y="49978"/>
                  <a:pt x="30770" y="50065"/>
                </a:cubicBezTo>
                <a:cubicBezTo>
                  <a:pt x="30862" y="50169"/>
                  <a:pt x="30874" y="50284"/>
                  <a:pt x="30804" y="50330"/>
                </a:cubicBezTo>
                <a:cubicBezTo>
                  <a:pt x="30789" y="50346"/>
                  <a:pt x="30770" y="50353"/>
                  <a:pt x="30750" y="50353"/>
                </a:cubicBezTo>
                <a:cubicBezTo>
                  <a:pt x="30694" y="50353"/>
                  <a:pt x="30627" y="50299"/>
                  <a:pt x="30585" y="50215"/>
                </a:cubicBezTo>
                <a:cubicBezTo>
                  <a:pt x="30516" y="50088"/>
                  <a:pt x="30504" y="49972"/>
                  <a:pt x="30539" y="49938"/>
                </a:cubicBezTo>
                <a:cubicBezTo>
                  <a:pt x="30547" y="49934"/>
                  <a:pt x="30556" y="49932"/>
                  <a:pt x="30566" y="49932"/>
                </a:cubicBezTo>
                <a:close/>
                <a:moveTo>
                  <a:pt x="81710" y="49989"/>
                </a:moveTo>
                <a:cubicBezTo>
                  <a:pt x="81742" y="49989"/>
                  <a:pt x="81778" y="50005"/>
                  <a:pt x="81811" y="50042"/>
                </a:cubicBezTo>
                <a:cubicBezTo>
                  <a:pt x="81857" y="50099"/>
                  <a:pt x="81892" y="50203"/>
                  <a:pt x="81892" y="50296"/>
                </a:cubicBezTo>
                <a:cubicBezTo>
                  <a:pt x="81887" y="50365"/>
                  <a:pt x="81861" y="50398"/>
                  <a:pt x="81823" y="50398"/>
                </a:cubicBezTo>
                <a:cubicBezTo>
                  <a:pt x="81772" y="50398"/>
                  <a:pt x="81699" y="50339"/>
                  <a:pt x="81627" y="50226"/>
                </a:cubicBezTo>
                <a:cubicBezTo>
                  <a:pt x="81559" y="50108"/>
                  <a:pt x="81622" y="49989"/>
                  <a:pt x="81710" y="49989"/>
                </a:cubicBezTo>
                <a:close/>
                <a:moveTo>
                  <a:pt x="80231" y="49512"/>
                </a:moveTo>
                <a:cubicBezTo>
                  <a:pt x="80276" y="49512"/>
                  <a:pt x="80288" y="49553"/>
                  <a:pt x="80288" y="49649"/>
                </a:cubicBezTo>
                <a:cubicBezTo>
                  <a:pt x="80277" y="49735"/>
                  <a:pt x="80286" y="49800"/>
                  <a:pt x="80315" y="49800"/>
                </a:cubicBezTo>
                <a:cubicBezTo>
                  <a:pt x="80317" y="49800"/>
                  <a:pt x="80320" y="49800"/>
                  <a:pt x="80322" y="49799"/>
                </a:cubicBezTo>
                <a:cubicBezTo>
                  <a:pt x="80323" y="49799"/>
                  <a:pt x="80324" y="49798"/>
                  <a:pt x="80325" y="49798"/>
                </a:cubicBezTo>
                <a:cubicBezTo>
                  <a:pt x="80349" y="49798"/>
                  <a:pt x="80393" y="49922"/>
                  <a:pt x="80426" y="50099"/>
                </a:cubicBezTo>
                <a:cubicBezTo>
                  <a:pt x="80480" y="50337"/>
                  <a:pt x="80442" y="50468"/>
                  <a:pt x="80336" y="50468"/>
                </a:cubicBezTo>
                <a:cubicBezTo>
                  <a:pt x="80282" y="50468"/>
                  <a:pt x="80211" y="50434"/>
                  <a:pt x="80126" y="50365"/>
                </a:cubicBezTo>
                <a:cubicBezTo>
                  <a:pt x="79931" y="50201"/>
                  <a:pt x="79882" y="50046"/>
                  <a:pt x="79995" y="50046"/>
                </a:cubicBezTo>
                <a:cubicBezTo>
                  <a:pt x="80009" y="50046"/>
                  <a:pt x="80026" y="50048"/>
                  <a:pt x="80045" y="50053"/>
                </a:cubicBezTo>
                <a:cubicBezTo>
                  <a:pt x="80052" y="50054"/>
                  <a:pt x="80059" y="50055"/>
                  <a:pt x="80065" y="50055"/>
                </a:cubicBezTo>
                <a:cubicBezTo>
                  <a:pt x="80119" y="50055"/>
                  <a:pt x="80133" y="50011"/>
                  <a:pt x="80091" y="49949"/>
                </a:cubicBezTo>
                <a:cubicBezTo>
                  <a:pt x="80050" y="49877"/>
                  <a:pt x="80064" y="49832"/>
                  <a:pt x="80126" y="49832"/>
                </a:cubicBezTo>
                <a:cubicBezTo>
                  <a:pt x="80133" y="49832"/>
                  <a:pt x="80141" y="49833"/>
                  <a:pt x="80149" y="49834"/>
                </a:cubicBezTo>
                <a:cubicBezTo>
                  <a:pt x="80170" y="49842"/>
                  <a:pt x="80187" y="49845"/>
                  <a:pt x="80198" y="49845"/>
                </a:cubicBezTo>
                <a:cubicBezTo>
                  <a:pt x="80237" y="49845"/>
                  <a:pt x="80220" y="49804"/>
                  <a:pt x="80149" y="49741"/>
                </a:cubicBezTo>
                <a:cubicBezTo>
                  <a:pt x="80057" y="49649"/>
                  <a:pt x="80057" y="49580"/>
                  <a:pt x="80149" y="49534"/>
                </a:cubicBezTo>
                <a:cubicBezTo>
                  <a:pt x="80184" y="49520"/>
                  <a:pt x="80211" y="49512"/>
                  <a:pt x="80231" y="49512"/>
                </a:cubicBezTo>
                <a:close/>
                <a:moveTo>
                  <a:pt x="26733" y="50185"/>
                </a:moveTo>
                <a:cubicBezTo>
                  <a:pt x="26765" y="50185"/>
                  <a:pt x="26802" y="50187"/>
                  <a:pt x="26845" y="50192"/>
                </a:cubicBezTo>
                <a:cubicBezTo>
                  <a:pt x="27007" y="50215"/>
                  <a:pt x="27076" y="50272"/>
                  <a:pt x="27088" y="50434"/>
                </a:cubicBezTo>
                <a:cubicBezTo>
                  <a:pt x="27100" y="50518"/>
                  <a:pt x="27090" y="50558"/>
                  <a:pt x="27044" y="50558"/>
                </a:cubicBezTo>
                <a:cubicBezTo>
                  <a:pt x="27001" y="50558"/>
                  <a:pt x="26927" y="50524"/>
                  <a:pt x="26811" y="50457"/>
                </a:cubicBezTo>
                <a:cubicBezTo>
                  <a:pt x="26539" y="50286"/>
                  <a:pt x="26513" y="50185"/>
                  <a:pt x="26733" y="50185"/>
                </a:cubicBezTo>
                <a:close/>
                <a:moveTo>
                  <a:pt x="79053" y="49199"/>
                </a:moveTo>
                <a:cubicBezTo>
                  <a:pt x="79341" y="49626"/>
                  <a:pt x="79537" y="50180"/>
                  <a:pt x="79410" y="50238"/>
                </a:cubicBezTo>
                <a:cubicBezTo>
                  <a:pt x="79353" y="50261"/>
                  <a:pt x="79364" y="50376"/>
                  <a:pt x="79445" y="50492"/>
                </a:cubicBezTo>
                <a:cubicBezTo>
                  <a:pt x="79543" y="50653"/>
                  <a:pt x="79545" y="50731"/>
                  <a:pt x="79444" y="50731"/>
                </a:cubicBezTo>
                <a:cubicBezTo>
                  <a:pt x="79414" y="50731"/>
                  <a:pt x="79376" y="50724"/>
                  <a:pt x="79330" y="50711"/>
                </a:cubicBezTo>
                <a:cubicBezTo>
                  <a:pt x="79249" y="50700"/>
                  <a:pt x="79156" y="50596"/>
                  <a:pt x="79110" y="50503"/>
                </a:cubicBezTo>
                <a:cubicBezTo>
                  <a:pt x="79039" y="50316"/>
                  <a:pt x="78801" y="50128"/>
                  <a:pt x="78698" y="50128"/>
                </a:cubicBezTo>
                <a:cubicBezTo>
                  <a:pt x="78667" y="50128"/>
                  <a:pt x="78649" y="50144"/>
                  <a:pt x="78649" y="50180"/>
                </a:cubicBezTo>
                <a:cubicBezTo>
                  <a:pt x="78645" y="50205"/>
                  <a:pt x="78635" y="50216"/>
                  <a:pt x="78620" y="50216"/>
                </a:cubicBezTo>
                <a:cubicBezTo>
                  <a:pt x="78584" y="50216"/>
                  <a:pt x="78518" y="50154"/>
                  <a:pt x="78429" y="50042"/>
                </a:cubicBezTo>
                <a:cubicBezTo>
                  <a:pt x="78429" y="50030"/>
                  <a:pt x="78429" y="50030"/>
                  <a:pt x="78418" y="50030"/>
                </a:cubicBezTo>
                <a:cubicBezTo>
                  <a:pt x="78487" y="49938"/>
                  <a:pt x="78568" y="49845"/>
                  <a:pt x="78626" y="49765"/>
                </a:cubicBezTo>
                <a:cubicBezTo>
                  <a:pt x="78752" y="49615"/>
                  <a:pt x="78891" y="49418"/>
                  <a:pt x="79053" y="49199"/>
                </a:cubicBezTo>
                <a:close/>
                <a:moveTo>
                  <a:pt x="83680" y="50661"/>
                </a:moveTo>
                <a:cubicBezTo>
                  <a:pt x="83712" y="50661"/>
                  <a:pt x="83756" y="50694"/>
                  <a:pt x="83820" y="50757"/>
                </a:cubicBezTo>
                <a:cubicBezTo>
                  <a:pt x="83889" y="50815"/>
                  <a:pt x="83866" y="50907"/>
                  <a:pt x="83774" y="50953"/>
                </a:cubicBezTo>
                <a:cubicBezTo>
                  <a:pt x="83731" y="50973"/>
                  <a:pt x="83699" y="50983"/>
                  <a:pt x="83675" y="50983"/>
                </a:cubicBezTo>
                <a:cubicBezTo>
                  <a:pt x="83627" y="50983"/>
                  <a:pt x="83612" y="50942"/>
                  <a:pt x="83612" y="50850"/>
                </a:cubicBezTo>
                <a:cubicBezTo>
                  <a:pt x="83619" y="50723"/>
                  <a:pt x="83637" y="50661"/>
                  <a:pt x="83680" y="50661"/>
                </a:cubicBezTo>
                <a:close/>
                <a:moveTo>
                  <a:pt x="79819" y="50751"/>
                </a:moveTo>
                <a:cubicBezTo>
                  <a:pt x="79865" y="50751"/>
                  <a:pt x="79926" y="50793"/>
                  <a:pt x="79964" y="50850"/>
                </a:cubicBezTo>
                <a:cubicBezTo>
                  <a:pt x="80011" y="50930"/>
                  <a:pt x="80022" y="51000"/>
                  <a:pt x="79988" y="51011"/>
                </a:cubicBezTo>
                <a:cubicBezTo>
                  <a:pt x="79985" y="51013"/>
                  <a:pt x="79981" y="51013"/>
                  <a:pt x="79976" y="51013"/>
                </a:cubicBezTo>
                <a:cubicBezTo>
                  <a:pt x="79944" y="51013"/>
                  <a:pt x="79875" y="50979"/>
                  <a:pt x="79814" y="50919"/>
                </a:cubicBezTo>
                <a:cubicBezTo>
                  <a:pt x="79757" y="50861"/>
                  <a:pt x="79745" y="50780"/>
                  <a:pt x="79791" y="50757"/>
                </a:cubicBezTo>
                <a:cubicBezTo>
                  <a:pt x="79800" y="50753"/>
                  <a:pt x="79809" y="50751"/>
                  <a:pt x="79819" y="50751"/>
                </a:cubicBezTo>
                <a:close/>
                <a:moveTo>
                  <a:pt x="104458" y="51017"/>
                </a:moveTo>
                <a:cubicBezTo>
                  <a:pt x="104487" y="51017"/>
                  <a:pt x="104509" y="51035"/>
                  <a:pt x="104516" y="51069"/>
                </a:cubicBezTo>
                <a:cubicBezTo>
                  <a:pt x="104525" y="51114"/>
                  <a:pt x="104498" y="51145"/>
                  <a:pt x="104453" y="51145"/>
                </a:cubicBezTo>
                <a:cubicBezTo>
                  <a:pt x="104440" y="51145"/>
                  <a:pt x="104427" y="51143"/>
                  <a:pt x="104412" y="51138"/>
                </a:cubicBezTo>
                <a:cubicBezTo>
                  <a:pt x="104343" y="51127"/>
                  <a:pt x="104331" y="51080"/>
                  <a:pt x="104389" y="51046"/>
                </a:cubicBezTo>
                <a:cubicBezTo>
                  <a:pt x="104413" y="51027"/>
                  <a:pt x="104437" y="51017"/>
                  <a:pt x="104458" y="51017"/>
                </a:cubicBezTo>
                <a:close/>
                <a:moveTo>
                  <a:pt x="30221" y="51008"/>
                </a:moveTo>
                <a:cubicBezTo>
                  <a:pt x="30255" y="51008"/>
                  <a:pt x="30322" y="51031"/>
                  <a:pt x="30389" y="51069"/>
                </a:cubicBezTo>
                <a:cubicBezTo>
                  <a:pt x="30481" y="51115"/>
                  <a:pt x="30504" y="51184"/>
                  <a:pt x="30470" y="51219"/>
                </a:cubicBezTo>
                <a:cubicBezTo>
                  <a:pt x="30455" y="51230"/>
                  <a:pt x="30437" y="51235"/>
                  <a:pt x="30416" y="51235"/>
                </a:cubicBezTo>
                <a:cubicBezTo>
                  <a:pt x="30370" y="51235"/>
                  <a:pt x="30313" y="51209"/>
                  <a:pt x="30273" y="51161"/>
                </a:cubicBezTo>
                <a:cubicBezTo>
                  <a:pt x="30216" y="51092"/>
                  <a:pt x="30193" y="51034"/>
                  <a:pt x="30204" y="51011"/>
                </a:cubicBezTo>
                <a:cubicBezTo>
                  <a:pt x="30208" y="51009"/>
                  <a:pt x="30214" y="51008"/>
                  <a:pt x="30221" y="51008"/>
                </a:cubicBezTo>
                <a:close/>
                <a:moveTo>
                  <a:pt x="86492" y="51024"/>
                </a:moveTo>
                <a:cubicBezTo>
                  <a:pt x="86531" y="51024"/>
                  <a:pt x="86593" y="51039"/>
                  <a:pt x="86682" y="51069"/>
                </a:cubicBezTo>
                <a:cubicBezTo>
                  <a:pt x="86855" y="51115"/>
                  <a:pt x="86855" y="51138"/>
                  <a:pt x="86728" y="51207"/>
                </a:cubicBezTo>
                <a:cubicBezTo>
                  <a:pt x="86692" y="51230"/>
                  <a:pt x="86655" y="51240"/>
                  <a:pt x="86619" y="51240"/>
                </a:cubicBezTo>
                <a:cubicBezTo>
                  <a:pt x="86564" y="51240"/>
                  <a:pt x="86514" y="51215"/>
                  <a:pt x="86486" y="51173"/>
                </a:cubicBezTo>
                <a:cubicBezTo>
                  <a:pt x="86428" y="51070"/>
                  <a:pt x="86425" y="51024"/>
                  <a:pt x="86492" y="51024"/>
                </a:cubicBezTo>
                <a:close/>
                <a:moveTo>
                  <a:pt x="83332" y="50847"/>
                </a:moveTo>
                <a:cubicBezTo>
                  <a:pt x="83368" y="50847"/>
                  <a:pt x="83404" y="50874"/>
                  <a:pt x="83439" y="50930"/>
                </a:cubicBezTo>
                <a:cubicBezTo>
                  <a:pt x="83529" y="51081"/>
                  <a:pt x="83445" y="51292"/>
                  <a:pt x="83323" y="51292"/>
                </a:cubicBezTo>
                <a:cubicBezTo>
                  <a:pt x="83305" y="51292"/>
                  <a:pt x="83285" y="51287"/>
                  <a:pt x="83266" y="51277"/>
                </a:cubicBezTo>
                <a:cubicBezTo>
                  <a:pt x="83173" y="51230"/>
                  <a:pt x="83139" y="51161"/>
                  <a:pt x="83173" y="51057"/>
                </a:cubicBezTo>
                <a:cubicBezTo>
                  <a:pt x="83216" y="50921"/>
                  <a:pt x="83273" y="50847"/>
                  <a:pt x="83332" y="50847"/>
                </a:cubicBezTo>
                <a:close/>
                <a:moveTo>
                  <a:pt x="78219" y="51294"/>
                </a:moveTo>
                <a:cubicBezTo>
                  <a:pt x="78289" y="51294"/>
                  <a:pt x="78379" y="51335"/>
                  <a:pt x="78475" y="51427"/>
                </a:cubicBezTo>
                <a:cubicBezTo>
                  <a:pt x="78533" y="51484"/>
                  <a:pt x="78556" y="51542"/>
                  <a:pt x="78533" y="51565"/>
                </a:cubicBezTo>
                <a:cubicBezTo>
                  <a:pt x="78395" y="51675"/>
                  <a:pt x="78303" y="51728"/>
                  <a:pt x="78238" y="51728"/>
                </a:cubicBezTo>
                <a:cubicBezTo>
                  <a:pt x="78195" y="51728"/>
                  <a:pt x="78164" y="51704"/>
                  <a:pt x="78141" y="51658"/>
                </a:cubicBezTo>
                <a:cubicBezTo>
                  <a:pt x="78028" y="51439"/>
                  <a:pt x="78087" y="51294"/>
                  <a:pt x="78219" y="51294"/>
                </a:cubicBezTo>
                <a:close/>
                <a:moveTo>
                  <a:pt x="104696" y="51614"/>
                </a:moveTo>
                <a:cubicBezTo>
                  <a:pt x="104725" y="51614"/>
                  <a:pt x="104747" y="51630"/>
                  <a:pt x="104747" y="51658"/>
                </a:cubicBezTo>
                <a:cubicBezTo>
                  <a:pt x="104756" y="51716"/>
                  <a:pt x="104734" y="51741"/>
                  <a:pt x="104678" y="51741"/>
                </a:cubicBezTo>
                <a:cubicBezTo>
                  <a:pt x="104668" y="51741"/>
                  <a:pt x="104656" y="51740"/>
                  <a:pt x="104643" y="51738"/>
                </a:cubicBezTo>
                <a:cubicBezTo>
                  <a:pt x="104573" y="51715"/>
                  <a:pt x="104562" y="51681"/>
                  <a:pt x="104631" y="51634"/>
                </a:cubicBezTo>
                <a:cubicBezTo>
                  <a:pt x="104654" y="51621"/>
                  <a:pt x="104677" y="51614"/>
                  <a:pt x="104696" y="51614"/>
                </a:cubicBezTo>
                <a:close/>
                <a:moveTo>
                  <a:pt x="82970" y="52230"/>
                </a:moveTo>
                <a:cubicBezTo>
                  <a:pt x="83002" y="52230"/>
                  <a:pt x="83040" y="52283"/>
                  <a:pt x="83069" y="52362"/>
                </a:cubicBezTo>
                <a:cubicBezTo>
                  <a:pt x="83093" y="52442"/>
                  <a:pt x="83093" y="52523"/>
                  <a:pt x="83058" y="52535"/>
                </a:cubicBezTo>
                <a:cubicBezTo>
                  <a:pt x="83053" y="52538"/>
                  <a:pt x="83047" y="52540"/>
                  <a:pt x="83042" y="52540"/>
                </a:cubicBezTo>
                <a:cubicBezTo>
                  <a:pt x="83010" y="52540"/>
                  <a:pt x="82974" y="52486"/>
                  <a:pt x="82954" y="52408"/>
                </a:cubicBezTo>
                <a:cubicBezTo>
                  <a:pt x="82919" y="52327"/>
                  <a:pt x="82931" y="52246"/>
                  <a:pt x="82954" y="52235"/>
                </a:cubicBezTo>
                <a:cubicBezTo>
                  <a:pt x="82959" y="52231"/>
                  <a:pt x="82965" y="52230"/>
                  <a:pt x="82970" y="52230"/>
                </a:cubicBezTo>
                <a:close/>
                <a:moveTo>
                  <a:pt x="77610" y="51092"/>
                </a:moveTo>
                <a:cubicBezTo>
                  <a:pt x="77768" y="51351"/>
                  <a:pt x="77771" y="51589"/>
                  <a:pt x="77621" y="51589"/>
                </a:cubicBezTo>
                <a:cubicBezTo>
                  <a:pt x="77617" y="51589"/>
                  <a:pt x="77613" y="51589"/>
                  <a:pt x="77610" y="51588"/>
                </a:cubicBezTo>
                <a:cubicBezTo>
                  <a:pt x="77605" y="51588"/>
                  <a:pt x="77599" y="51587"/>
                  <a:pt x="77594" y="51587"/>
                </a:cubicBezTo>
                <a:cubicBezTo>
                  <a:pt x="77505" y="51587"/>
                  <a:pt x="77400" y="51676"/>
                  <a:pt x="77367" y="51785"/>
                </a:cubicBezTo>
                <a:lnTo>
                  <a:pt x="77298" y="51992"/>
                </a:lnTo>
                <a:lnTo>
                  <a:pt x="77691" y="52108"/>
                </a:lnTo>
                <a:cubicBezTo>
                  <a:pt x="78187" y="52246"/>
                  <a:pt x="78314" y="52362"/>
                  <a:pt x="78106" y="52454"/>
                </a:cubicBezTo>
                <a:cubicBezTo>
                  <a:pt x="78073" y="52470"/>
                  <a:pt x="78032" y="52478"/>
                  <a:pt x="77988" y="52478"/>
                </a:cubicBezTo>
                <a:cubicBezTo>
                  <a:pt x="77908" y="52478"/>
                  <a:pt x="77819" y="52453"/>
                  <a:pt x="77760" y="52408"/>
                </a:cubicBezTo>
                <a:cubicBezTo>
                  <a:pt x="77700" y="52366"/>
                  <a:pt x="77658" y="52343"/>
                  <a:pt x="77630" y="52343"/>
                </a:cubicBezTo>
                <a:cubicBezTo>
                  <a:pt x="77588" y="52343"/>
                  <a:pt x="77575" y="52394"/>
                  <a:pt x="77575" y="52512"/>
                </a:cubicBezTo>
                <a:cubicBezTo>
                  <a:pt x="77568" y="52621"/>
                  <a:pt x="77549" y="52670"/>
                  <a:pt x="77497" y="52670"/>
                </a:cubicBezTo>
                <a:cubicBezTo>
                  <a:pt x="77460" y="52670"/>
                  <a:pt x="77408" y="52646"/>
                  <a:pt x="77333" y="52604"/>
                </a:cubicBezTo>
                <a:cubicBezTo>
                  <a:pt x="77067" y="52454"/>
                  <a:pt x="77010" y="52281"/>
                  <a:pt x="77183" y="52200"/>
                </a:cubicBezTo>
                <a:cubicBezTo>
                  <a:pt x="77252" y="52165"/>
                  <a:pt x="77263" y="52108"/>
                  <a:pt x="77206" y="52062"/>
                </a:cubicBezTo>
                <a:cubicBezTo>
                  <a:pt x="77155" y="52023"/>
                  <a:pt x="77115" y="52006"/>
                  <a:pt x="77060" y="52006"/>
                </a:cubicBezTo>
                <a:cubicBezTo>
                  <a:pt x="77015" y="52006"/>
                  <a:pt x="76960" y="52018"/>
                  <a:pt x="76883" y="52038"/>
                </a:cubicBezTo>
                <a:cubicBezTo>
                  <a:pt x="76952" y="51958"/>
                  <a:pt x="77021" y="51865"/>
                  <a:pt x="77079" y="51785"/>
                </a:cubicBezTo>
                <a:cubicBezTo>
                  <a:pt x="77229" y="51588"/>
                  <a:pt x="77425" y="51334"/>
                  <a:pt x="77610" y="51092"/>
                </a:cubicBezTo>
                <a:close/>
                <a:moveTo>
                  <a:pt x="84998" y="52310"/>
                </a:moveTo>
                <a:cubicBezTo>
                  <a:pt x="85037" y="52310"/>
                  <a:pt x="85100" y="52369"/>
                  <a:pt x="85170" y="52477"/>
                </a:cubicBezTo>
                <a:cubicBezTo>
                  <a:pt x="85239" y="52581"/>
                  <a:pt x="85263" y="52685"/>
                  <a:pt x="85239" y="52708"/>
                </a:cubicBezTo>
                <a:cubicBezTo>
                  <a:pt x="85234" y="52711"/>
                  <a:pt x="85227" y="52712"/>
                  <a:pt x="85220" y="52712"/>
                </a:cubicBezTo>
                <a:cubicBezTo>
                  <a:pt x="85141" y="52712"/>
                  <a:pt x="84984" y="52547"/>
                  <a:pt x="84962" y="52431"/>
                </a:cubicBezTo>
                <a:cubicBezTo>
                  <a:pt x="84952" y="52348"/>
                  <a:pt x="84967" y="52310"/>
                  <a:pt x="84998" y="52310"/>
                </a:cubicBezTo>
                <a:close/>
                <a:moveTo>
                  <a:pt x="76841" y="52718"/>
                </a:moveTo>
                <a:cubicBezTo>
                  <a:pt x="76860" y="52718"/>
                  <a:pt x="76913" y="52761"/>
                  <a:pt x="76975" y="52823"/>
                </a:cubicBezTo>
                <a:cubicBezTo>
                  <a:pt x="77044" y="52893"/>
                  <a:pt x="77056" y="52962"/>
                  <a:pt x="77010" y="52985"/>
                </a:cubicBezTo>
                <a:cubicBezTo>
                  <a:pt x="76999" y="52989"/>
                  <a:pt x="76989" y="52991"/>
                  <a:pt x="76979" y="52991"/>
                </a:cubicBezTo>
                <a:cubicBezTo>
                  <a:pt x="76929" y="52991"/>
                  <a:pt x="76879" y="52948"/>
                  <a:pt x="76860" y="52881"/>
                </a:cubicBezTo>
                <a:cubicBezTo>
                  <a:pt x="76836" y="52800"/>
                  <a:pt x="76825" y="52719"/>
                  <a:pt x="76836" y="52719"/>
                </a:cubicBezTo>
                <a:cubicBezTo>
                  <a:pt x="76838" y="52718"/>
                  <a:pt x="76839" y="52718"/>
                  <a:pt x="76841" y="52718"/>
                </a:cubicBezTo>
                <a:close/>
                <a:moveTo>
                  <a:pt x="84552" y="52704"/>
                </a:moveTo>
                <a:cubicBezTo>
                  <a:pt x="84589" y="52704"/>
                  <a:pt x="84627" y="52742"/>
                  <a:pt x="84651" y="52823"/>
                </a:cubicBezTo>
                <a:cubicBezTo>
                  <a:pt x="84674" y="52904"/>
                  <a:pt x="84639" y="52997"/>
                  <a:pt x="84570" y="53031"/>
                </a:cubicBezTo>
                <a:cubicBezTo>
                  <a:pt x="84532" y="53050"/>
                  <a:pt x="84506" y="53060"/>
                  <a:pt x="84487" y="53060"/>
                </a:cubicBezTo>
                <a:cubicBezTo>
                  <a:pt x="84448" y="53060"/>
                  <a:pt x="84443" y="53017"/>
                  <a:pt x="84443" y="52916"/>
                </a:cubicBezTo>
                <a:cubicBezTo>
                  <a:pt x="84450" y="52780"/>
                  <a:pt x="84500" y="52704"/>
                  <a:pt x="84552" y="52704"/>
                </a:cubicBezTo>
                <a:close/>
                <a:moveTo>
                  <a:pt x="46389" y="52971"/>
                </a:moveTo>
                <a:cubicBezTo>
                  <a:pt x="46412" y="52971"/>
                  <a:pt x="46428" y="52983"/>
                  <a:pt x="46433" y="53008"/>
                </a:cubicBezTo>
                <a:cubicBezTo>
                  <a:pt x="46445" y="53077"/>
                  <a:pt x="46387" y="53135"/>
                  <a:pt x="46295" y="53147"/>
                </a:cubicBezTo>
                <a:cubicBezTo>
                  <a:pt x="46285" y="53148"/>
                  <a:pt x="46277" y="53148"/>
                  <a:pt x="46269" y="53148"/>
                </a:cubicBezTo>
                <a:cubicBezTo>
                  <a:pt x="46201" y="53148"/>
                  <a:pt x="46199" y="53104"/>
                  <a:pt x="46271" y="53031"/>
                </a:cubicBezTo>
                <a:cubicBezTo>
                  <a:pt x="46317" y="52992"/>
                  <a:pt x="46359" y="52971"/>
                  <a:pt x="46389" y="52971"/>
                </a:cubicBezTo>
                <a:close/>
                <a:moveTo>
                  <a:pt x="29702" y="53273"/>
                </a:moveTo>
                <a:cubicBezTo>
                  <a:pt x="29729" y="53273"/>
                  <a:pt x="29749" y="53288"/>
                  <a:pt x="29754" y="53320"/>
                </a:cubicBezTo>
                <a:cubicBezTo>
                  <a:pt x="29754" y="53377"/>
                  <a:pt x="29696" y="53435"/>
                  <a:pt x="29604" y="53447"/>
                </a:cubicBezTo>
                <a:cubicBezTo>
                  <a:pt x="29594" y="53448"/>
                  <a:pt x="29586" y="53448"/>
                  <a:pt x="29578" y="53448"/>
                </a:cubicBezTo>
                <a:cubicBezTo>
                  <a:pt x="29510" y="53448"/>
                  <a:pt x="29509" y="53404"/>
                  <a:pt x="29592" y="53331"/>
                </a:cubicBezTo>
                <a:cubicBezTo>
                  <a:pt x="29630" y="53294"/>
                  <a:pt x="29671" y="53273"/>
                  <a:pt x="29702" y="53273"/>
                </a:cubicBezTo>
                <a:close/>
                <a:moveTo>
                  <a:pt x="76071" y="53133"/>
                </a:moveTo>
                <a:cubicBezTo>
                  <a:pt x="76133" y="53133"/>
                  <a:pt x="76244" y="53180"/>
                  <a:pt x="76421" y="53274"/>
                </a:cubicBezTo>
                <a:lnTo>
                  <a:pt x="76756" y="53458"/>
                </a:lnTo>
                <a:lnTo>
                  <a:pt x="76456" y="53608"/>
                </a:lnTo>
                <a:cubicBezTo>
                  <a:pt x="76341" y="53663"/>
                  <a:pt x="76269" y="53694"/>
                  <a:pt x="76217" y="53694"/>
                </a:cubicBezTo>
                <a:cubicBezTo>
                  <a:pt x="76138" y="53694"/>
                  <a:pt x="76107" y="53621"/>
                  <a:pt x="76052" y="53447"/>
                </a:cubicBezTo>
                <a:cubicBezTo>
                  <a:pt x="76005" y="53308"/>
                  <a:pt x="76005" y="53227"/>
                  <a:pt x="76017" y="53181"/>
                </a:cubicBezTo>
                <a:cubicBezTo>
                  <a:pt x="76028" y="53158"/>
                  <a:pt x="76040" y="53147"/>
                  <a:pt x="76052" y="53135"/>
                </a:cubicBezTo>
                <a:cubicBezTo>
                  <a:pt x="76057" y="53134"/>
                  <a:pt x="76064" y="53133"/>
                  <a:pt x="76071" y="53133"/>
                </a:cubicBezTo>
                <a:close/>
                <a:moveTo>
                  <a:pt x="22757" y="52942"/>
                </a:moveTo>
                <a:cubicBezTo>
                  <a:pt x="22794" y="52942"/>
                  <a:pt x="22820" y="52953"/>
                  <a:pt x="22828" y="52973"/>
                </a:cubicBezTo>
                <a:cubicBezTo>
                  <a:pt x="22849" y="53036"/>
                  <a:pt x="22925" y="53079"/>
                  <a:pt x="23016" y="53079"/>
                </a:cubicBezTo>
                <a:cubicBezTo>
                  <a:pt x="23026" y="53079"/>
                  <a:pt x="23037" y="53078"/>
                  <a:pt x="23048" y="53077"/>
                </a:cubicBezTo>
                <a:cubicBezTo>
                  <a:pt x="23054" y="53077"/>
                  <a:pt x="23061" y="53076"/>
                  <a:pt x="23068" y="53076"/>
                </a:cubicBezTo>
                <a:cubicBezTo>
                  <a:pt x="23167" y="53076"/>
                  <a:pt x="23282" y="53154"/>
                  <a:pt x="23336" y="53262"/>
                </a:cubicBezTo>
                <a:cubicBezTo>
                  <a:pt x="23374" y="53347"/>
                  <a:pt x="23443" y="53410"/>
                  <a:pt x="23493" y="53410"/>
                </a:cubicBezTo>
                <a:cubicBezTo>
                  <a:pt x="23503" y="53410"/>
                  <a:pt x="23513" y="53407"/>
                  <a:pt x="23521" y="53400"/>
                </a:cubicBezTo>
                <a:cubicBezTo>
                  <a:pt x="23541" y="53384"/>
                  <a:pt x="23565" y="53376"/>
                  <a:pt x="23589" y="53376"/>
                </a:cubicBezTo>
                <a:cubicBezTo>
                  <a:pt x="23634" y="53376"/>
                  <a:pt x="23684" y="53402"/>
                  <a:pt x="23729" y="53447"/>
                </a:cubicBezTo>
                <a:cubicBezTo>
                  <a:pt x="23856" y="53608"/>
                  <a:pt x="23152" y="53943"/>
                  <a:pt x="22597" y="53978"/>
                </a:cubicBezTo>
                <a:cubicBezTo>
                  <a:pt x="22538" y="53982"/>
                  <a:pt x="22487" y="53984"/>
                  <a:pt x="22442" y="53984"/>
                </a:cubicBezTo>
                <a:cubicBezTo>
                  <a:pt x="22225" y="53984"/>
                  <a:pt x="22163" y="53931"/>
                  <a:pt x="22124" y="53758"/>
                </a:cubicBezTo>
                <a:cubicBezTo>
                  <a:pt x="22090" y="53608"/>
                  <a:pt x="22159" y="53493"/>
                  <a:pt x="22297" y="53458"/>
                </a:cubicBezTo>
                <a:cubicBezTo>
                  <a:pt x="22447" y="53424"/>
                  <a:pt x="22459" y="53377"/>
                  <a:pt x="22355" y="53320"/>
                </a:cubicBezTo>
                <a:cubicBezTo>
                  <a:pt x="22228" y="53262"/>
                  <a:pt x="22274" y="53170"/>
                  <a:pt x="22482" y="53043"/>
                </a:cubicBezTo>
                <a:cubicBezTo>
                  <a:pt x="22586" y="52976"/>
                  <a:pt x="22690" y="52942"/>
                  <a:pt x="22757" y="52942"/>
                </a:cubicBezTo>
                <a:close/>
                <a:moveTo>
                  <a:pt x="27946" y="53808"/>
                </a:moveTo>
                <a:cubicBezTo>
                  <a:pt x="27964" y="53808"/>
                  <a:pt x="27982" y="53817"/>
                  <a:pt x="27999" y="53839"/>
                </a:cubicBezTo>
                <a:cubicBezTo>
                  <a:pt x="28023" y="53862"/>
                  <a:pt x="28011" y="53966"/>
                  <a:pt x="27976" y="54047"/>
                </a:cubicBezTo>
                <a:cubicBezTo>
                  <a:pt x="27957" y="54098"/>
                  <a:pt x="27931" y="54124"/>
                  <a:pt x="27908" y="54124"/>
                </a:cubicBezTo>
                <a:cubicBezTo>
                  <a:pt x="27889" y="54124"/>
                  <a:pt x="27871" y="54106"/>
                  <a:pt x="27861" y="54070"/>
                </a:cubicBezTo>
                <a:cubicBezTo>
                  <a:pt x="27815" y="53942"/>
                  <a:pt x="27878" y="53808"/>
                  <a:pt x="27946" y="53808"/>
                </a:cubicBezTo>
                <a:close/>
                <a:moveTo>
                  <a:pt x="76056" y="54177"/>
                </a:moveTo>
                <a:cubicBezTo>
                  <a:pt x="76088" y="54177"/>
                  <a:pt x="76114" y="54195"/>
                  <a:pt x="76121" y="54232"/>
                </a:cubicBezTo>
                <a:cubicBezTo>
                  <a:pt x="76121" y="54277"/>
                  <a:pt x="76092" y="54308"/>
                  <a:pt x="76046" y="54308"/>
                </a:cubicBezTo>
                <a:cubicBezTo>
                  <a:pt x="76034" y="54308"/>
                  <a:pt x="76020" y="54306"/>
                  <a:pt x="76005" y="54301"/>
                </a:cubicBezTo>
                <a:cubicBezTo>
                  <a:pt x="75936" y="54278"/>
                  <a:pt x="75936" y="54243"/>
                  <a:pt x="75994" y="54197"/>
                </a:cubicBezTo>
                <a:cubicBezTo>
                  <a:pt x="76015" y="54184"/>
                  <a:pt x="76037" y="54177"/>
                  <a:pt x="76056" y="54177"/>
                </a:cubicBezTo>
                <a:close/>
                <a:moveTo>
                  <a:pt x="75659" y="53827"/>
                </a:moveTo>
                <a:cubicBezTo>
                  <a:pt x="75662" y="53827"/>
                  <a:pt x="75684" y="53916"/>
                  <a:pt x="75717" y="54047"/>
                </a:cubicBezTo>
                <a:cubicBezTo>
                  <a:pt x="75753" y="54223"/>
                  <a:pt x="75743" y="54325"/>
                  <a:pt x="75702" y="54325"/>
                </a:cubicBezTo>
                <a:cubicBezTo>
                  <a:pt x="75678" y="54325"/>
                  <a:pt x="75643" y="54291"/>
                  <a:pt x="75601" y="54220"/>
                </a:cubicBezTo>
                <a:cubicBezTo>
                  <a:pt x="75555" y="54151"/>
                  <a:pt x="75544" y="54035"/>
                  <a:pt x="75578" y="53978"/>
                </a:cubicBezTo>
                <a:cubicBezTo>
                  <a:pt x="75613" y="53908"/>
                  <a:pt x="75648" y="53851"/>
                  <a:pt x="75659" y="53828"/>
                </a:cubicBezTo>
                <a:cubicBezTo>
                  <a:pt x="75659" y="53827"/>
                  <a:pt x="75659" y="53827"/>
                  <a:pt x="75659" y="53827"/>
                </a:cubicBezTo>
                <a:close/>
                <a:moveTo>
                  <a:pt x="76388" y="54009"/>
                </a:moveTo>
                <a:cubicBezTo>
                  <a:pt x="76425" y="54009"/>
                  <a:pt x="76468" y="54034"/>
                  <a:pt x="76502" y="54093"/>
                </a:cubicBezTo>
                <a:cubicBezTo>
                  <a:pt x="76604" y="54257"/>
                  <a:pt x="76607" y="54376"/>
                  <a:pt x="76517" y="54376"/>
                </a:cubicBezTo>
                <a:cubicBezTo>
                  <a:pt x="76505" y="54376"/>
                  <a:pt x="76493" y="54374"/>
                  <a:pt x="76479" y="54370"/>
                </a:cubicBezTo>
                <a:cubicBezTo>
                  <a:pt x="76409" y="54347"/>
                  <a:pt x="76329" y="54266"/>
                  <a:pt x="76305" y="54197"/>
                </a:cubicBezTo>
                <a:cubicBezTo>
                  <a:pt x="76269" y="54087"/>
                  <a:pt x="76321" y="54009"/>
                  <a:pt x="76388" y="54009"/>
                </a:cubicBezTo>
                <a:close/>
                <a:moveTo>
                  <a:pt x="22854" y="54383"/>
                </a:moveTo>
                <a:cubicBezTo>
                  <a:pt x="22900" y="54383"/>
                  <a:pt x="22959" y="54420"/>
                  <a:pt x="23048" y="54486"/>
                </a:cubicBezTo>
                <a:cubicBezTo>
                  <a:pt x="23267" y="54647"/>
                  <a:pt x="23255" y="54682"/>
                  <a:pt x="22863" y="54786"/>
                </a:cubicBezTo>
                <a:cubicBezTo>
                  <a:pt x="22778" y="54810"/>
                  <a:pt x="22720" y="54824"/>
                  <a:pt x="22684" y="54824"/>
                </a:cubicBezTo>
                <a:cubicBezTo>
                  <a:pt x="22617" y="54824"/>
                  <a:pt x="22626" y="54775"/>
                  <a:pt x="22678" y="54647"/>
                </a:cubicBezTo>
                <a:cubicBezTo>
                  <a:pt x="22747" y="54462"/>
                  <a:pt x="22787" y="54383"/>
                  <a:pt x="22854" y="54383"/>
                </a:cubicBezTo>
                <a:close/>
                <a:moveTo>
                  <a:pt x="75535" y="54450"/>
                </a:moveTo>
                <a:cubicBezTo>
                  <a:pt x="75580" y="54450"/>
                  <a:pt x="75658" y="54508"/>
                  <a:pt x="75751" y="54624"/>
                </a:cubicBezTo>
                <a:cubicBezTo>
                  <a:pt x="75809" y="54705"/>
                  <a:pt x="75809" y="54786"/>
                  <a:pt x="75751" y="54820"/>
                </a:cubicBezTo>
                <a:cubicBezTo>
                  <a:pt x="75731" y="54831"/>
                  <a:pt x="75712" y="54836"/>
                  <a:pt x="75694" y="54836"/>
                </a:cubicBezTo>
                <a:cubicBezTo>
                  <a:pt x="75633" y="54836"/>
                  <a:pt x="75586" y="54775"/>
                  <a:pt x="75532" y="54659"/>
                </a:cubicBezTo>
                <a:cubicBezTo>
                  <a:pt x="75478" y="54520"/>
                  <a:pt x="75487" y="54450"/>
                  <a:pt x="75535" y="54450"/>
                </a:cubicBezTo>
                <a:close/>
                <a:moveTo>
                  <a:pt x="74994" y="55043"/>
                </a:moveTo>
                <a:cubicBezTo>
                  <a:pt x="75025" y="55043"/>
                  <a:pt x="75047" y="55061"/>
                  <a:pt x="75047" y="55097"/>
                </a:cubicBezTo>
                <a:cubicBezTo>
                  <a:pt x="75057" y="55145"/>
                  <a:pt x="75026" y="55169"/>
                  <a:pt x="74976" y="55169"/>
                </a:cubicBezTo>
                <a:cubicBezTo>
                  <a:pt x="74966" y="55169"/>
                  <a:pt x="74955" y="55168"/>
                  <a:pt x="74943" y="55167"/>
                </a:cubicBezTo>
                <a:cubicBezTo>
                  <a:pt x="74874" y="55143"/>
                  <a:pt x="74874" y="55097"/>
                  <a:pt x="74932" y="55063"/>
                </a:cubicBezTo>
                <a:cubicBezTo>
                  <a:pt x="74954" y="55050"/>
                  <a:pt x="74975" y="55043"/>
                  <a:pt x="74994" y="55043"/>
                </a:cubicBezTo>
                <a:close/>
                <a:moveTo>
                  <a:pt x="21457" y="55415"/>
                </a:moveTo>
                <a:cubicBezTo>
                  <a:pt x="21560" y="55415"/>
                  <a:pt x="21584" y="55594"/>
                  <a:pt x="21466" y="55732"/>
                </a:cubicBezTo>
                <a:cubicBezTo>
                  <a:pt x="21420" y="55790"/>
                  <a:pt x="21339" y="55940"/>
                  <a:pt x="21282" y="56044"/>
                </a:cubicBezTo>
                <a:cubicBezTo>
                  <a:pt x="21243" y="56131"/>
                  <a:pt x="21170" y="56171"/>
                  <a:pt x="21093" y="56171"/>
                </a:cubicBezTo>
                <a:cubicBezTo>
                  <a:pt x="20984" y="56171"/>
                  <a:pt x="20867" y="56093"/>
                  <a:pt x="20820" y="55951"/>
                </a:cubicBezTo>
                <a:cubicBezTo>
                  <a:pt x="20785" y="55836"/>
                  <a:pt x="21005" y="55640"/>
                  <a:pt x="21397" y="55432"/>
                </a:cubicBezTo>
                <a:cubicBezTo>
                  <a:pt x="21419" y="55420"/>
                  <a:pt x="21439" y="55415"/>
                  <a:pt x="21457" y="55415"/>
                </a:cubicBezTo>
                <a:close/>
                <a:moveTo>
                  <a:pt x="22041" y="56061"/>
                </a:moveTo>
                <a:cubicBezTo>
                  <a:pt x="22116" y="56061"/>
                  <a:pt x="22266" y="56170"/>
                  <a:pt x="22436" y="56367"/>
                </a:cubicBezTo>
                <a:cubicBezTo>
                  <a:pt x="22647" y="56617"/>
                  <a:pt x="22694" y="56724"/>
                  <a:pt x="22548" y="56724"/>
                </a:cubicBezTo>
                <a:cubicBezTo>
                  <a:pt x="22478" y="56724"/>
                  <a:pt x="22365" y="56700"/>
                  <a:pt x="22205" y="56656"/>
                </a:cubicBezTo>
                <a:cubicBezTo>
                  <a:pt x="21755" y="56517"/>
                  <a:pt x="21651" y="56436"/>
                  <a:pt x="21893" y="56413"/>
                </a:cubicBezTo>
                <a:cubicBezTo>
                  <a:pt x="21986" y="56402"/>
                  <a:pt x="22032" y="56309"/>
                  <a:pt x="22009" y="56228"/>
                </a:cubicBezTo>
                <a:cubicBezTo>
                  <a:pt x="21971" y="56114"/>
                  <a:pt x="21988" y="56061"/>
                  <a:pt x="22041" y="56061"/>
                </a:cubicBezTo>
                <a:close/>
                <a:moveTo>
                  <a:pt x="21350" y="56803"/>
                </a:moveTo>
                <a:cubicBezTo>
                  <a:pt x="21386" y="56803"/>
                  <a:pt x="21421" y="56811"/>
                  <a:pt x="21455" y="56829"/>
                </a:cubicBezTo>
                <a:cubicBezTo>
                  <a:pt x="21660" y="56937"/>
                  <a:pt x="21562" y="57401"/>
                  <a:pt x="21358" y="57401"/>
                </a:cubicBezTo>
                <a:cubicBezTo>
                  <a:pt x="21344" y="57401"/>
                  <a:pt x="21331" y="57399"/>
                  <a:pt x="21316" y="57394"/>
                </a:cubicBezTo>
                <a:cubicBezTo>
                  <a:pt x="21212" y="57360"/>
                  <a:pt x="21097" y="57256"/>
                  <a:pt x="21074" y="57163"/>
                </a:cubicBezTo>
                <a:cubicBezTo>
                  <a:pt x="21007" y="56991"/>
                  <a:pt x="21178" y="56803"/>
                  <a:pt x="21350" y="56803"/>
                </a:cubicBezTo>
                <a:close/>
                <a:moveTo>
                  <a:pt x="72683" y="57367"/>
                </a:moveTo>
                <a:cubicBezTo>
                  <a:pt x="72742" y="57367"/>
                  <a:pt x="72829" y="57431"/>
                  <a:pt x="72889" y="57521"/>
                </a:cubicBezTo>
                <a:cubicBezTo>
                  <a:pt x="72982" y="57684"/>
                  <a:pt x="73012" y="57738"/>
                  <a:pt x="72966" y="57738"/>
                </a:cubicBezTo>
                <a:cubicBezTo>
                  <a:pt x="72944" y="57738"/>
                  <a:pt x="72903" y="57725"/>
                  <a:pt x="72843" y="57706"/>
                </a:cubicBezTo>
                <a:cubicBezTo>
                  <a:pt x="72646" y="57648"/>
                  <a:pt x="72531" y="57429"/>
                  <a:pt x="72658" y="57371"/>
                </a:cubicBezTo>
                <a:cubicBezTo>
                  <a:pt x="72665" y="57368"/>
                  <a:pt x="72674" y="57367"/>
                  <a:pt x="72683" y="57367"/>
                </a:cubicBezTo>
                <a:close/>
                <a:moveTo>
                  <a:pt x="19085" y="57537"/>
                </a:moveTo>
                <a:cubicBezTo>
                  <a:pt x="19136" y="57537"/>
                  <a:pt x="19185" y="57554"/>
                  <a:pt x="19215" y="57590"/>
                </a:cubicBezTo>
                <a:cubicBezTo>
                  <a:pt x="19285" y="57671"/>
                  <a:pt x="19215" y="57798"/>
                  <a:pt x="19077" y="57867"/>
                </a:cubicBezTo>
                <a:cubicBezTo>
                  <a:pt x="18938" y="57948"/>
                  <a:pt x="18811" y="58098"/>
                  <a:pt x="18800" y="58214"/>
                </a:cubicBezTo>
                <a:cubicBezTo>
                  <a:pt x="18788" y="58280"/>
                  <a:pt x="18776" y="58315"/>
                  <a:pt x="18760" y="58315"/>
                </a:cubicBezTo>
                <a:cubicBezTo>
                  <a:pt x="18746" y="58315"/>
                  <a:pt x="18730" y="58286"/>
                  <a:pt x="18708" y="58225"/>
                </a:cubicBezTo>
                <a:cubicBezTo>
                  <a:pt x="18673" y="58133"/>
                  <a:pt x="18569" y="58052"/>
                  <a:pt x="18465" y="58041"/>
                </a:cubicBezTo>
                <a:cubicBezTo>
                  <a:pt x="18223" y="58018"/>
                  <a:pt x="17669" y="57787"/>
                  <a:pt x="17738" y="57741"/>
                </a:cubicBezTo>
                <a:cubicBezTo>
                  <a:pt x="17761" y="57717"/>
                  <a:pt x="18027" y="57694"/>
                  <a:pt x="18304" y="57694"/>
                </a:cubicBezTo>
                <a:cubicBezTo>
                  <a:pt x="18569" y="57694"/>
                  <a:pt x="18881" y="57648"/>
                  <a:pt x="18950" y="57579"/>
                </a:cubicBezTo>
                <a:cubicBezTo>
                  <a:pt x="18989" y="57551"/>
                  <a:pt x="19038" y="57537"/>
                  <a:pt x="19085" y="57537"/>
                </a:cubicBezTo>
                <a:close/>
                <a:moveTo>
                  <a:pt x="100388" y="58321"/>
                </a:moveTo>
                <a:cubicBezTo>
                  <a:pt x="100420" y="58321"/>
                  <a:pt x="100445" y="58339"/>
                  <a:pt x="100453" y="58375"/>
                </a:cubicBezTo>
                <a:cubicBezTo>
                  <a:pt x="100462" y="58423"/>
                  <a:pt x="100432" y="58448"/>
                  <a:pt x="100381" y="58448"/>
                </a:cubicBezTo>
                <a:cubicBezTo>
                  <a:pt x="100371" y="58448"/>
                  <a:pt x="100360" y="58447"/>
                  <a:pt x="100349" y="58445"/>
                </a:cubicBezTo>
                <a:cubicBezTo>
                  <a:pt x="100268" y="58422"/>
                  <a:pt x="100268" y="58387"/>
                  <a:pt x="100326" y="58341"/>
                </a:cubicBezTo>
                <a:cubicBezTo>
                  <a:pt x="100347" y="58328"/>
                  <a:pt x="100369" y="58321"/>
                  <a:pt x="100388" y="58321"/>
                </a:cubicBezTo>
                <a:close/>
                <a:moveTo>
                  <a:pt x="17792" y="58129"/>
                </a:moveTo>
                <a:cubicBezTo>
                  <a:pt x="17824" y="58129"/>
                  <a:pt x="17849" y="58134"/>
                  <a:pt x="17865" y="58145"/>
                </a:cubicBezTo>
                <a:cubicBezTo>
                  <a:pt x="17934" y="58202"/>
                  <a:pt x="17969" y="58364"/>
                  <a:pt x="17946" y="58479"/>
                </a:cubicBezTo>
                <a:cubicBezTo>
                  <a:pt x="17835" y="59100"/>
                  <a:pt x="17779" y="59369"/>
                  <a:pt x="17675" y="59369"/>
                </a:cubicBezTo>
                <a:cubicBezTo>
                  <a:pt x="17594" y="59369"/>
                  <a:pt x="17485" y="59210"/>
                  <a:pt x="17299" y="58929"/>
                </a:cubicBezTo>
                <a:cubicBezTo>
                  <a:pt x="17034" y="58525"/>
                  <a:pt x="17034" y="58491"/>
                  <a:pt x="17369" y="58271"/>
                </a:cubicBezTo>
                <a:cubicBezTo>
                  <a:pt x="17519" y="58183"/>
                  <a:pt x="17689" y="58129"/>
                  <a:pt x="17792" y="58129"/>
                </a:cubicBezTo>
                <a:close/>
                <a:moveTo>
                  <a:pt x="20490" y="59641"/>
                </a:moveTo>
                <a:cubicBezTo>
                  <a:pt x="20533" y="59641"/>
                  <a:pt x="20584" y="59666"/>
                  <a:pt x="20624" y="59714"/>
                </a:cubicBezTo>
                <a:cubicBezTo>
                  <a:pt x="20693" y="59784"/>
                  <a:pt x="20693" y="59864"/>
                  <a:pt x="20647" y="59899"/>
                </a:cubicBezTo>
                <a:cubicBezTo>
                  <a:pt x="20632" y="59910"/>
                  <a:pt x="20615" y="59915"/>
                  <a:pt x="20596" y="59915"/>
                </a:cubicBezTo>
                <a:cubicBezTo>
                  <a:pt x="20553" y="59915"/>
                  <a:pt x="20502" y="59889"/>
                  <a:pt x="20462" y="59841"/>
                </a:cubicBezTo>
                <a:cubicBezTo>
                  <a:pt x="20404" y="59772"/>
                  <a:pt x="20393" y="59691"/>
                  <a:pt x="20439" y="59657"/>
                </a:cubicBezTo>
                <a:cubicBezTo>
                  <a:pt x="20453" y="59646"/>
                  <a:pt x="20471" y="59641"/>
                  <a:pt x="20490" y="59641"/>
                </a:cubicBezTo>
                <a:close/>
                <a:moveTo>
                  <a:pt x="16651" y="59159"/>
                </a:moveTo>
                <a:cubicBezTo>
                  <a:pt x="16663" y="59159"/>
                  <a:pt x="16675" y="59159"/>
                  <a:pt x="16688" y="59160"/>
                </a:cubicBezTo>
                <a:cubicBezTo>
                  <a:pt x="16930" y="59172"/>
                  <a:pt x="17634" y="59911"/>
                  <a:pt x="17565" y="60072"/>
                </a:cubicBezTo>
                <a:cubicBezTo>
                  <a:pt x="17551" y="60107"/>
                  <a:pt x="17499" y="60122"/>
                  <a:pt x="17423" y="60122"/>
                </a:cubicBezTo>
                <a:cubicBezTo>
                  <a:pt x="17075" y="60122"/>
                  <a:pt x="16220" y="59798"/>
                  <a:pt x="16191" y="59599"/>
                </a:cubicBezTo>
                <a:cubicBezTo>
                  <a:pt x="16158" y="59379"/>
                  <a:pt x="16398" y="59159"/>
                  <a:pt x="16651" y="59159"/>
                </a:cubicBezTo>
                <a:close/>
                <a:moveTo>
                  <a:pt x="17968" y="60035"/>
                </a:moveTo>
                <a:cubicBezTo>
                  <a:pt x="18015" y="60035"/>
                  <a:pt x="18063" y="60056"/>
                  <a:pt x="18096" y="60095"/>
                </a:cubicBezTo>
                <a:cubicBezTo>
                  <a:pt x="18154" y="60164"/>
                  <a:pt x="18165" y="60245"/>
                  <a:pt x="18130" y="60280"/>
                </a:cubicBezTo>
                <a:cubicBezTo>
                  <a:pt x="18112" y="60294"/>
                  <a:pt x="18085" y="60300"/>
                  <a:pt x="18054" y="60300"/>
                </a:cubicBezTo>
                <a:cubicBezTo>
                  <a:pt x="18006" y="60300"/>
                  <a:pt x="17949" y="60285"/>
                  <a:pt x="17900" y="60257"/>
                </a:cubicBezTo>
                <a:cubicBezTo>
                  <a:pt x="17807" y="60211"/>
                  <a:pt x="17796" y="60130"/>
                  <a:pt x="17865" y="60072"/>
                </a:cubicBezTo>
                <a:cubicBezTo>
                  <a:pt x="17895" y="60047"/>
                  <a:pt x="17931" y="60035"/>
                  <a:pt x="17968" y="60035"/>
                </a:cubicBezTo>
                <a:close/>
                <a:moveTo>
                  <a:pt x="69268" y="60948"/>
                </a:moveTo>
                <a:cubicBezTo>
                  <a:pt x="69286" y="60948"/>
                  <a:pt x="69340" y="61001"/>
                  <a:pt x="69403" y="61053"/>
                </a:cubicBezTo>
                <a:cubicBezTo>
                  <a:pt x="69472" y="61123"/>
                  <a:pt x="69495" y="61192"/>
                  <a:pt x="69461" y="61203"/>
                </a:cubicBezTo>
                <a:cubicBezTo>
                  <a:pt x="69455" y="61207"/>
                  <a:pt x="69449" y="61208"/>
                  <a:pt x="69443" y="61208"/>
                </a:cubicBezTo>
                <a:cubicBezTo>
                  <a:pt x="69406" y="61208"/>
                  <a:pt x="69351" y="61158"/>
                  <a:pt x="69322" y="61099"/>
                </a:cubicBezTo>
                <a:cubicBezTo>
                  <a:pt x="69276" y="61019"/>
                  <a:pt x="69253" y="60949"/>
                  <a:pt x="69264" y="60949"/>
                </a:cubicBezTo>
                <a:cubicBezTo>
                  <a:pt x="69265" y="60948"/>
                  <a:pt x="69267" y="60948"/>
                  <a:pt x="69268" y="60948"/>
                </a:cubicBezTo>
                <a:close/>
                <a:moveTo>
                  <a:pt x="70063" y="61104"/>
                </a:moveTo>
                <a:cubicBezTo>
                  <a:pt x="70111" y="61104"/>
                  <a:pt x="70163" y="61139"/>
                  <a:pt x="70199" y="61203"/>
                </a:cubicBezTo>
                <a:cubicBezTo>
                  <a:pt x="70246" y="61284"/>
                  <a:pt x="70257" y="61353"/>
                  <a:pt x="70222" y="61365"/>
                </a:cubicBezTo>
                <a:cubicBezTo>
                  <a:pt x="70220" y="61366"/>
                  <a:pt x="70216" y="61367"/>
                  <a:pt x="70211" y="61367"/>
                </a:cubicBezTo>
                <a:cubicBezTo>
                  <a:pt x="70179" y="61367"/>
                  <a:pt x="70110" y="61333"/>
                  <a:pt x="70049" y="61273"/>
                </a:cubicBezTo>
                <a:cubicBezTo>
                  <a:pt x="69992" y="61203"/>
                  <a:pt x="69980" y="61134"/>
                  <a:pt x="70026" y="61111"/>
                </a:cubicBezTo>
                <a:cubicBezTo>
                  <a:pt x="70038" y="61106"/>
                  <a:pt x="70050" y="61104"/>
                  <a:pt x="70063" y="61104"/>
                </a:cubicBezTo>
                <a:close/>
                <a:moveTo>
                  <a:pt x="54711" y="61153"/>
                </a:moveTo>
                <a:cubicBezTo>
                  <a:pt x="54748" y="61153"/>
                  <a:pt x="54812" y="61168"/>
                  <a:pt x="54882" y="61203"/>
                </a:cubicBezTo>
                <a:cubicBezTo>
                  <a:pt x="54963" y="61238"/>
                  <a:pt x="54998" y="61307"/>
                  <a:pt x="54952" y="61353"/>
                </a:cubicBezTo>
                <a:cubicBezTo>
                  <a:pt x="54937" y="61364"/>
                  <a:pt x="54918" y="61370"/>
                  <a:pt x="54898" y="61370"/>
                </a:cubicBezTo>
                <a:cubicBezTo>
                  <a:pt x="54855" y="61370"/>
                  <a:pt x="54802" y="61346"/>
                  <a:pt x="54755" y="61307"/>
                </a:cubicBezTo>
                <a:cubicBezTo>
                  <a:pt x="54698" y="61238"/>
                  <a:pt x="54663" y="61169"/>
                  <a:pt x="54686" y="61157"/>
                </a:cubicBezTo>
                <a:cubicBezTo>
                  <a:pt x="54692" y="61154"/>
                  <a:pt x="54700" y="61153"/>
                  <a:pt x="54711" y="61153"/>
                </a:cubicBezTo>
                <a:close/>
                <a:moveTo>
                  <a:pt x="72501" y="62246"/>
                </a:moveTo>
                <a:cubicBezTo>
                  <a:pt x="72533" y="62246"/>
                  <a:pt x="72558" y="62264"/>
                  <a:pt x="72566" y="62300"/>
                </a:cubicBezTo>
                <a:cubicBezTo>
                  <a:pt x="72566" y="62348"/>
                  <a:pt x="72534" y="62372"/>
                  <a:pt x="72489" y="62372"/>
                </a:cubicBezTo>
                <a:cubicBezTo>
                  <a:pt x="72481" y="62372"/>
                  <a:pt x="72471" y="62371"/>
                  <a:pt x="72462" y="62369"/>
                </a:cubicBezTo>
                <a:cubicBezTo>
                  <a:pt x="72392" y="62346"/>
                  <a:pt x="72381" y="62300"/>
                  <a:pt x="72439" y="62265"/>
                </a:cubicBezTo>
                <a:cubicBezTo>
                  <a:pt x="72460" y="62252"/>
                  <a:pt x="72482" y="62246"/>
                  <a:pt x="72501" y="62246"/>
                </a:cubicBezTo>
                <a:close/>
                <a:moveTo>
                  <a:pt x="69258" y="62344"/>
                </a:moveTo>
                <a:cubicBezTo>
                  <a:pt x="69276" y="62344"/>
                  <a:pt x="69329" y="62388"/>
                  <a:pt x="69391" y="62450"/>
                </a:cubicBezTo>
                <a:cubicBezTo>
                  <a:pt x="69461" y="62519"/>
                  <a:pt x="69484" y="62588"/>
                  <a:pt x="69449" y="62600"/>
                </a:cubicBezTo>
                <a:cubicBezTo>
                  <a:pt x="69444" y="62604"/>
                  <a:pt x="69438" y="62605"/>
                  <a:pt x="69431" y="62605"/>
                </a:cubicBezTo>
                <a:cubicBezTo>
                  <a:pt x="69394" y="62605"/>
                  <a:pt x="69340" y="62555"/>
                  <a:pt x="69311" y="62496"/>
                </a:cubicBezTo>
                <a:cubicBezTo>
                  <a:pt x="69264" y="62415"/>
                  <a:pt x="69241" y="62358"/>
                  <a:pt x="69253" y="62346"/>
                </a:cubicBezTo>
                <a:cubicBezTo>
                  <a:pt x="69254" y="62345"/>
                  <a:pt x="69256" y="62344"/>
                  <a:pt x="69258" y="62344"/>
                </a:cubicBezTo>
                <a:close/>
                <a:moveTo>
                  <a:pt x="68779" y="65699"/>
                </a:moveTo>
                <a:cubicBezTo>
                  <a:pt x="68819" y="65699"/>
                  <a:pt x="68882" y="65740"/>
                  <a:pt x="68930" y="65797"/>
                </a:cubicBezTo>
                <a:cubicBezTo>
                  <a:pt x="68999" y="65867"/>
                  <a:pt x="69022" y="65924"/>
                  <a:pt x="68987" y="65947"/>
                </a:cubicBezTo>
                <a:cubicBezTo>
                  <a:pt x="68984" y="65949"/>
                  <a:pt x="68980" y="65949"/>
                  <a:pt x="68976" y="65949"/>
                </a:cubicBezTo>
                <a:cubicBezTo>
                  <a:pt x="68938" y="65949"/>
                  <a:pt x="68876" y="65906"/>
                  <a:pt x="68814" y="65843"/>
                </a:cubicBezTo>
                <a:cubicBezTo>
                  <a:pt x="68745" y="65774"/>
                  <a:pt x="68722" y="65716"/>
                  <a:pt x="68757" y="65705"/>
                </a:cubicBezTo>
                <a:cubicBezTo>
                  <a:pt x="68763" y="65701"/>
                  <a:pt x="68770" y="65699"/>
                  <a:pt x="68779" y="65699"/>
                </a:cubicBezTo>
                <a:close/>
                <a:moveTo>
                  <a:pt x="87335" y="67389"/>
                </a:moveTo>
                <a:cubicBezTo>
                  <a:pt x="87360" y="67389"/>
                  <a:pt x="87402" y="67443"/>
                  <a:pt x="87444" y="67517"/>
                </a:cubicBezTo>
                <a:cubicBezTo>
                  <a:pt x="87490" y="67586"/>
                  <a:pt x="87502" y="67667"/>
                  <a:pt x="87467" y="67679"/>
                </a:cubicBezTo>
                <a:cubicBezTo>
                  <a:pt x="87462" y="67682"/>
                  <a:pt x="87456" y="67684"/>
                  <a:pt x="87450" y="67684"/>
                </a:cubicBezTo>
                <a:cubicBezTo>
                  <a:pt x="87416" y="67684"/>
                  <a:pt x="87371" y="67632"/>
                  <a:pt x="87352" y="67563"/>
                </a:cubicBezTo>
                <a:cubicBezTo>
                  <a:pt x="87329" y="67471"/>
                  <a:pt x="87317" y="67402"/>
                  <a:pt x="87329" y="67390"/>
                </a:cubicBezTo>
                <a:cubicBezTo>
                  <a:pt x="87331" y="67389"/>
                  <a:pt x="87333" y="67389"/>
                  <a:pt x="87335" y="67389"/>
                </a:cubicBezTo>
                <a:close/>
                <a:moveTo>
                  <a:pt x="71404" y="68363"/>
                </a:moveTo>
                <a:cubicBezTo>
                  <a:pt x="71435" y="68363"/>
                  <a:pt x="71458" y="68381"/>
                  <a:pt x="71458" y="68417"/>
                </a:cubicBezTo>
                <a:cubicBezTo>
                  <a:pt x="71467" y="68454"/>
                  <a:pt x="71433" y="68483"/>
                  <a:pt x="71391" y="68483"/>
                </a:cubicBezTo>
                <a:cubicBezTo>
                  <a:pt x="71379" y="68483"/>
                  <a:pt x="71366" y="68480"/>
                  <a:pt x="71354" y="68475"/>
                </a:cubicBezTo>
                <a:cubicBezTo>
                  <a:pt x="71284" y="68464"/>
                  <a:pt x="71284" y="68417"/>
                  <a:pt x="71342" y="68383"/>
                </a:cubicBezTo>
                <a:cubicBezTo>
                  <a:pt x="71364" y="68370"/>
                  <a:pt x="71385" y="68363"/>
                  <a:pt x="71404" y="68363"/>
                </a:cubicBezTo>
                <a:close/>
                <a:moveTo>
                  <a:pt x="28408" y="68632"/>
                </a:moveTo>
                <a:cubicBezTo>
                  <a:pt x="28451" y="68632"/>
                  <a:pt x="28502" y="68658"/>
                  <a:pt x="28542" y="68706"/>
                </a:cubicBezTo>
                <a:cubicBezTo>
                  <a:pt x="28600" y="68775"/>
                  <a:pt x="28611" y="68856"/>
                  <a:pt x="28565" y="68891"/>
                </a:cubicBezTo>
                <a:cubicBezTo>
                  <a:pt x="28551" y="68901"/>
                  <a:pt x="28533" y="68907"/>
                  <a:pt x="28514" y="68907"/>
                </a:cubicBezTo>
                <a:cubicBezTo>
                  <a:pt x="28471" y="68907"/>
                  <a:pt x="28420" y="68881"/>
                  <a:pt x="28380" y="68833"/>
                </a:cubicBezTo>
                <a:cubicBezTo>
                  <a:pt x="28323" y="68764"/>
                  <a:pt x="28311" y="68683"/>
                  <a:pt x="28357" y="68648"/>
                </a:cubicBezTo>
                <a:cubicBezTo>
                  <a:pt x="28372" y="68638"/>
                  <a:pt x="28389" y="68632"/>
                  <a:pt x="28408" y="68632"/>
                </a:cubicBezTo>
                <a:close/>
                <a:moveTo>
                  <a:pt x="7043" y="68841"/>
                </a:moveTo>
                <a:cubicBezTo>
                  <a:pt x="7063" y="68841"/>
                  <a:pt x="7081" y="68847"/>
                  <a:pt x="7096" y="68856"/>
                </a:cubicBezTo>
                <a:cubicBezTo>
                  <a:pt x="7119" y="68891"/>
                  <a:pt x="7142" y="68972"/>
                  <a:pt x="7130" y="69064"/>
                </a:cubicBezTo>
                <a:cubicBezTo>
                  <a:pt x="7130" y="69101"/>
                  <a:pt x="7110" y="69122"/>
                  <a:pt x="7080" y="69122"/>
                </a:cubicBezTo>
                <a:cubicBezTo>
                  <a:pt x="7055" y="69122"/>
                  <a:pt x="7024" y="69107"/>
                  <a:pt x="6992" y="69075"/>
                </a:cubicBezTo>
                <a:cubicBezTo>
                  <a:pt x="6934" y="69018"/>
                  <a:pt x="6911" y="68914"/>
                  <a:pt x="6957" y="68879"/>
                </a:cubicBezTo>
                <a:cubicBezTo>
                  <a:pt x="6984" y="68852"/>
                  <a:pt x="7015" y="68841"/>
                  <a:pt x="7043" y="68841"/>
                </a:cubicBezTo>
                <a:close/>
                <a:moveTo>
                  <a:pt x="5261" y="70055"/>
                </a:moveTo>
                <a:cubicBezTo>
                  <a:pt x="5335" y="70055"/>
                  <a:pt x="5402" y="70141"/>
                  <a:pt x="5537" y="70334"/>
                </a:cubicBezTo>
                <a:cubicBezTo>
                  <a:pt x="5872" y="70807"/>
                  <a:pt x="5872" y="70830"/>
                  <a:pt x="5491" y="70957"/>
                </a:cubicBezTo>
                <a:cubicBezTo>
                  <a:pt x="5387" y="70993"/>
                  <a:pt x="5310" y="71014"/>
                  <a:pt x="5248" y="71014"/>
                </a:cubicBezTo>
                <a:cubicBezTo>
                  <a:pt x="5132" y="71014"/>
                  <a:pt x="5066" y="70941"/>
                  <a:pt x="4960" y="70761"/>
                </a:cubicBezTo>
                <a:cubicBezTo>
                  <a:pt x="4810" y="70518"/>
                  <a:pt x="4833" y="70380"/>
                  <a:pt x="5030" y="70207"/>
                </a:cubicBezTo>
                <a:cubicBezTo>
                  <a:pt x="5137" y="70109"/>
                  <a:pt x="5201" y="70055"/>
                  <a:pt x="5261" y="70055"/>
                </a:cubicBezTo>
                <a:close/>
                <a:moveTo>
                  <a:pt x="40281" y="71276"/>
                </a:moveTo>
                <a:cubicBezTo>
                  <a:pt x="40323" y="71276"/>
                  <a:pt x="40379" y="71301"/>
                  <a:pt x="40419" y="71349"/>
                </a:cubicBezTo>
                <a:cubicBezTo>
                  <a:pt x="40477" y="71419"/>
                  <a:pt x="40500" y="71476"/>
                  <a:pt x="40489" y="71499"/>
                </a:cubicBezTo>
                <a:cubicBezTo>
                  <a:pt x="40485" y="71501"/>
                  <a:pt x="40479" y="71502"/>
                  <a:pt x="40472" y="71502"/>
                </a:cubicBezTo>
                <a:cubicBezTo>
                  <a:pt x="40438" y="71502"/>
                  <a:pt x="40371" y="71480"/>
                  <a:pt x="40304" y="71442"/>
                </a:cubicBezTo>
                <a:cubicBezTo>
                  <a:pt x="40212" y="71395"/>
                  <a:pt x="40188" y="71326"/>
                  <a:pt x="40235" y="71292"/>
                </a:cubicBezTo>
                <a:cubicBezTo>
                  <a:pt x="40245" y="71281"/>
                  <a:pt x="40262" y="71276"/>
                  <a:pt x="40281" y="71276"/>
                </a:cubicBezTo>
                <a:close/>
                <a:moveTo>
                  <a:pt x="15365" y="72358"/>
                </a:moveTo>
                <a:cubicBezTo>
                  <a:pt x="15406" y="72358"/>
                  <a:pt x="15445" y="72375"/>
                  <a:pt x="15476" y="72411"/>
                </a:cubicBezTo>
                <a:cubicBezTo>
                  <a:pt x="15533" y="72469"/>
                  <a:pt x="15499" y="72538"/>
                  <a:pt x="15395" y="72561"/>
                </a:cubicBezTo>
                <a:cubicBezTo>
                  <a:pt x="15352" y="72566"/>
                  <a:pt x="15311" y="72569"/>
                  <a:pt x="15276" y="72569"/>
                </a:cubicBezTo>
                <a:cubicBezTo>
                  <a:pt x="15226" y="72569"/>
                  <a:pt x="15189" y="72563"/>
                  <a:pt x="15176" y="72550"/>
                </a:cubicBezTo>
                <a:cubicBezTo>
                  <a:pt x="15152" y="72527"/>
                  <a:pt x="15187" y="72457"/>
                  <a:pt x="15256" y="72400"/>
                </a:cubicBezTo>
                <a:cubicBezTo>
                  <a:pt x="15289" y="72372"/>
                  <a:pt x="15328" y="72358"/>
                  <a:pt x="15365" y="72358"/>
                </a:cubicBezTo>
                <a:close/>
                <a:moveTo>
                  <a:pt x="72707" y="72814"/>
                </a:moveTo>
                <a:cubicBezTo>
                  <a:pt x="72739" y="72814"/>
                  <a:pt x="72762" y="72836"/>
                  <a:pt x="72762" y="72873"/>
                </a:cubicBezTo>
                <a:cubicBezTo>
                  <a:pt x="72770" y="72916"/>
                  <a:pt x="72747" y="72939"/>
                  <a:pt x="72706" y="72939"/>
                </a:cubicBezTo>
                <a:cubicBezTo>
                  <a:pt x="72692" y="72939"/>
                  <a:pt x="72676" y="72937"/>
                  <a:pt x="72658" y="72931"/>
                </a:cubicBezTo>
                <a:cubicBezTo>
                  <a:pt x="72577" y="72919"/>
                  <a:pt x="72577" y="72873"/>
                  <a:pt x="72646" y="72838"/>
                </a:cubicBezTo>
                <a:cubicBezTo>
                  <a:pt x="72668" y="72821"/>
                  <a:pt x="72689" y="72814"/>
                  <a:pt x="72707" y="72814"/>
                </a:cubicBezTo>
                <a:close/>
                <a:moveTo>
                  <a:pt x="8030" y="73725"/>
                </a:moveTo>
                <a:cubicBezTo>
                  <a:pt x="8060" y="73725"/>
                  <a:pt x="8119" y="73759"/>
                  <a:pt x="8169" y="73819"/>
                </a:cubicBezTo>
                <a:cubicBezTo>
                  <a:pt x="8227" y="73877"/>
                  <a:pt x="8250" y="73958"/>
                  <a:pt x="8204" y="74004"/>
                </a:cubicBezTo>
                <a:cubicBezTo>
                  <a:pt x="8192" y="74013"/>
                  <a:pt x="8178" y="74017"/>
                  <a:pt x="8164" y="74017"/>
                </a:cubicBezTo>
                <a:cubicBezTo>
                  <a:pt x="8124" y="74017"/>
                  <a:pt x="8079" y="73983"/>
                  <a:pt x="8054" y="73923"/>
                </a:cubicBezTo>
                <a:cubicBezTo>
                  <a:pt x="8019" y="73831"/>
                  <a:pt x="8008" y="73750"/>
                  <a:pt x="8019" y="73727"/>
                </a:cubicBezTo>
                <a:cubicBezTo>
                  <a:pt x="8022" y="73726"/>
                  <a:pt x="8026" y="73725"/>
                  <a:pt x="8030" y="73725"/>
                </a:cubicBezTo>
                <a:close/>
                <a:moveTo>
                  <a:pt x="2036" y="74919"/>
                </a:moveTo>
                <a:cubicBezTo>
                  <a:pt x="2099" y="74919"/>
                  <a:pt x="2095" y="74994"/>
                  <a:pt x="2017" y="75101"/>
                </a:cubicBezTo>
                <a:cubicBezTo>
                  <a:pt x="1961" y="75171"/>
                  <a:pt x="1879" y="75211"/>
                  <a:pt x="1795" y="75211"/>
                </a:cubicBezTo>
                <a:cubicBezTo>
                  <a:pt x="1741" y="75211"/>
                  <a:pt x="1686" y="75195"/>
                  <a:pt x="1636" y="75158"/>
                </a:cubicBezTo>
                <a:cubicBezTo>
                  <a:pt x="1521" y="75066"/>
                  <a:pt x="1509" y="74985"/>
                  <a:pt x="1613" y="74985"/>
                </a:cubicBezTo>
                <a:cubicBezTo>
                  <a:pt x="1717" y="74985"/>
                  <a:pt x="1878" y="74962"/>
                  <a:pt x="1994" y="74928"/>
                </a:cubicBezTo>
                <a:cubicBezTo>
                  <a:pt x="2010" y="74922"/>
                  <a:pt x="2024" y="74919"/>
                  <a:pt x="2036" y="74919"/>
                </a:cubicBezTo>
                <a:close/>
                <a:moveTo>
                  <a:pt x="1192" y="75369"/>
                </a:moveTo>
                <a:cubicBezTo>
                  <a:pt x="1305" y="75369"/>
                  <a:pt x="1496" y="75425"/>
                  <a:pt x="1740" y="75551"/>
                </a:cubicBezTo>
                <a:cubicBezTo>
                  <a:pt x="2005" y="75678"/>
                  <a:pt x="2086" y="75793"/>
                  <a:pt x="1994" y="75920"/>
                </a:cubicBezTo>
                <a:cubicBezTo>
                  <a:pt x="1968" y="75954"/>
                  <a:pt x="1927" y="75971"/>
                  <a:pt x="1873" y="75971"/>
                </a:cubicBezTo>
                <a:cubicBezTo>
                  <a:pt x="1761" y="75971"/>
                  <a:pt x="1592" y="75899"/>
                  <a:pt x="1382" y="75759"/>
                </a:cubicBezTo>
                <a:cubicBezTo>
                  <a:pt x="1030" y="75521"/>
                  <a:pt x="1004" y="75369"/>
                  <a:pt x="1192" y="75369"/>
                </a:cubicBezTo>
                <a:close/>
                <a:moveTo>
                  <a:pt x="6395" y="76176"/>
                </a:moveTo>
                <a:cubicBezTo>
                  <a:pt x="6423" y="76176"/>
                  <a:pt x="6453" y="76179"/>
                  <a:pt x="6484" y="76186"/>
                </a:cubicBezTo>
                <a:cubicBezTo>
                  <a:pt x="6588" y="76197"/>
                  <a:pt x="6622" y="76278"/>
                  <a:pt x="6553" y="76347"/>
                </a:cubicBezTo>
                <a:cubicBezTo>
                  <a:pt x="6520" y="76387"/>
                  <a:pt x="6473" y="76407"/>
                  <a:pt x="6425" y="76407"/>
                </a:cubicBezTo>
                <a:cubicBezTo>
                  <a:pt x="6389" y="76407"/>
                  <a:pt x="6352" y="76395"/>
                  <a:pt x="6322" y="76370"/>
                </a:cubicBezTo>
                <a:cubicBezTo>
                  <a:pt x="6253" y="76313"/>
                  <a:pt x="6218" y="76243"/>
                  <a:pt x="6253" y="76209"/>
                </a:cubicBezTo>
                <a:cubicBezTo>
                  <a:pt x="6269" y="76192"/>
                  <a:pt x="6326" y="76176"/>
                  <a:pt x="6395" y="76176"/>
                </a:cubicBezTo>
                <a:close/>
                <a:moveTo>
                  <a:pt x="13308" y="76479"/>
                </a:moveTo>
                <a:cubicBezTo>
                  <a:pt x="13334" y="76479"/>
                  <a:pt x="13387" y="76512"/>
                  <a:pt x="13433" y="76567"/>
                </a:cubicBezTo>
                <a:cubicBezTo>
                  <a:pt x="13490" y="76624"/>
                  <a:pt x="13513" y="76717"/>
                  <a:pt x="13467" y="76751"/>
                </a:cubicBezTo>
                <a:cubicBezTo>
                  <a:pt x="13455" y="76760"/>
                  <a:pt x="13442" y="76765"/>
                  <a:pt x="13427" y="76765"/>
                </a:cubicBezTo>
                <a:cubicBezTo>
                  <a:pt x="13387" y="76765"/>
                  <a:pt x="13343" y="76730"/>
                  <a:pt x="13317" y="76670"/>
                </a:cubicBezTo>
                <a:cubicBezTo>
                  <a:pt x="13283" y="76578"/>
                  <a:pt x="13271" y="76497"/>
                  <a:pt x="13294" y="76486"/>
                </a:cubicBezTo>
                <a:cubicBezTo>
                  <a:pt x="13297" y="76481"/>
                  <a:pt x="13301" y="76479"/>
                  <a:pt x="13308" y="76479"/>
                </a:cubicBezTo>
                <a:close/>
                <a:moveTo>
                  <a:pt x="2197" y="77667"/>
                </a:moveTo>
                <a:cubicBezTo>
                  <a:pt x="2302" y="77667"/>
                  <a:pt x="2391" y="77699"/>
                  <a:pt x="2409" y="77744"/>
                </a:cubicBezTo>
                <a:cubicBezTo>
                  <a:pt x="2417" y="77788"/>
                  <a:pt x="2367" y="77809"/>
                  <a:pt x="2291" y="77809"/>
                </a:cubicBezTo>
                <a:cubicBezTo>
                  <a:pt x="2249" y="77809"/>
                  <a:pt x="2198" y="77803"/>
                  <a:pt x="2144" y="77790"/>
                </a:cubicBezTo>
                <a:cubicBezTo>
                  <a:pt x="1901" y="77744"/>
                  <a:pt x="1890" y="77709"/>
                  <a:pt x="2109" y="77675"/>
                </a:cubicBezTo>
                <a:cubicBezTo>
                  <a:pt x="2139" y="77670"/>
                  <a:pt x="2168" y="77667"/>
                  <a:pt x="2197" y="77667"/>
                </a:cubicBezTo>
                <a:close/>
                <a:moveTo>
                  <a:pt x="4014" y="79256"/>
                </a:moveTo>
                <a:cubicBezTo>
                  <a:pt x="4106" y="79268"/>
                  <a:pt x="4152" y="79325"/>
                  <a:pt x="4118" y="79406"/>
                </a:cubicBezTo>
                <a:cubicBezTo>
                  <a:pt x="4090" y="79448"/>
                  <a:pt x="4046" y="79468"/>
                  <a:pt x="4000" y="79468"/>
                </a:cubicBezTo>
                <a:cubicBezTo>
                  <a:pt x="3969" y="79468"/>
                  <a:pt x="3938" y="79459"/>
                  <a:pt x="3910" y="79441"/>
                </a:cubicBezTo>
                <a:cubicBezTo>
                  <a:pt x="3829" y="79395"/>
                  <a:pt x="3783" y="79337"/>
                  <a:pt x="3806" y="79302"/>
                </a:cubicBezTo>
                <a:cubicBezTo>
                  <a:pt x="3818" y="79268"/>
                  <a:pt x="3910" y="79256"/>
                  <a:pt x="4014" y="79256"/>
                </a:cubicBezTo>
                <a:close/>
                <a:moveTo>
                  <a:pt x="6571" y="79358"/>
                </a:moveTo>
                <a:cubicBezTo>
                  <a:pt x="6584" y="79358"/>
                  <a:pt x="6597" y="79358"/>
                  <a:pt x="6611" y="79360"/>
                </a:cubicBezTo>
                <a:cubicBezTo>
                  <a:pt x="6715" y="79371"/>
                  <a:pt x="6703" y="79441"/>
                  <a:pt x="6588" y="79510"/>
                </a:cubicBezTo>
                <a:cubicBezTo>
                  <a:pt x="6495" y="79564"/>
                  <a:pt x="6421" y="79591"/>
                  <a:pt x="6374" y="79591"/>
                </a:cubicBezTo>
                <a:cubicBezTo>
                  <a:pt x="6310" y="79591"/>
                  <a:pt x="6297" y="79541"/>
                  <a:pt x="6357" y="79441"/>
                </a:cubicBezTo>
                <a:cubicBezTo>
                  <a:pt x="6397" y="79390"/>
                  <a:pt x="6481" y="79358"/>
                  <a:pt x="6571" y="79358"/>
                </a:cubicBezTo>
                <a:close/>
                <a:moveTo>
                  <a:pt x="58934" y="80212"/>
                </a:moveTo>
                <a:cubicBezTo>
                  <a:pt x="58969" y="80212"/>
                  <a:pt x="59019" y="80257"/>
                  <a:pt x="59061" y="80329"/>
                </a:cubicBezTo>
                <a:cubicBezTo>
                  <a:pt x="59107" y="80410"/>
                  <a:pt x="59107" y="80480"/>
                  <a:pt x="59072" y="80491"/>
                </a:cubicBezTo>
                <a:cubicBezTo>
                  <a:pt x="59069" y="80492"/>
                  <a:pt x="59065" y="80493"/>
                  <a:pt x="59061" y="80493"/>
                </a:cubicBezTo>
                <a:cubicBezTo>
                  <a:pt x="59026" y="80493"/>
                  <a:pt x="58975" y="80448"/>
                  <a:pt x="58934" y="80376"/>
                </a:cubicBezTo>
                <a:cubicBezTo>
                  <a:pt x="58888" y="80295"/>
                  <a:pt x="58888" y="80226"/>
                  <a:pt x="58922" y="80214"/>
                </a:cubicBezTo>
                <a:cubicBezTo>
                  <a:pt x="58926" y="80213"/>
                  <a:pt x="58930" y="80212"/>
                  <a:pt x="58934" y="80212"/>
                </a:cubicBezTo>
                <a:close/>
                <a:moveTo>
                  <a:pt x="47363" y="81113"/>
                </a:moveTo>
                <a:cubicBezTo>
                  <a:pt x="47386" y="81113"/>
                  <a:pt x="47418" y="81167"/>
                  <a:pt x="47460" y="81241"/>
                </a:cubicBezTo>
                <a:cubicBezTo>
                  <a:pt x="47507" y="81311"/>
                  <a:pt x="47507" y="81391"/>
                  <a:pt x="47472" y="81403"/>
                </a:cubicBezTo>
                <a:cubicBezTo>
                  <a:pt x="47467" y="81406"/>
                  <a:pt x="47463" y="81407"/>
                  <a:pt x="47458" y="81407"/>
                </a:cubicBezTo>
                <a:cubicBezTo>
                  <a:pt x="47425" y="81407"/>
                  <a:pt x="47388" y="81346"/>
                  <a:pt x="47368" y="81276"/>
                </a:cubicBezTo>
                <a:cubicBezTo>
                  <a:pt x="47345" y="81184"/>
                  <a:pt x="47345" y="81114"/>
                  <a:pt x="47356" y="81114"/>
                </a:cubicBezTo>
                <a:cubicBezTo>
                  <a:pt x="47358" y="81113"/>
                  <a:pt x="47361" y="81113"/>
                  <a:pt x="47363" y="81113"/>
                </a:cubicBezTo>
                <a:close/>
                <a:moveTo>
                  <a:pt x="78914" y="82696"/>
                </a:moveTo>
                <a:cubicBezTo>
                  <a:pt x="78926" y="82696"/>
                  <a:pt x="78983" y="82742"/>
                  <a:pt x="79053" y="82811"/>
                </a:cubicBezTo>
                <a:cubicBezTo>
                  <a:pt x="79122" y="82880"/>
                  <a:pt x="79145" y="82950"/>
                  <a:pt x="79110" y="82961"/>
                </a:cubicBezTo>
                <a:cubicBezTo>
                  <a:pt x="79107" y="82962"/>
                  <a:pt x="79103" y="82963"/>
                  <a:pt x="79099" y="82963"/>
                </a:cubicBezTo>
                <a:cubicBezTo>
                  <a:pt x="79062" y="82963"/>
                  <a:pt x="79002" y="82918"/>
                  <a:pt x="78960" y="82846"/>
                </a:cubicBezTo>
                <a:cubicBezTo>
                  <a:pt x="78926" y="82776"/>
                  <a:pt x="78891" y="82707"/>
                  <a:pt x="78914" y="82696"/>
                </a:cubicBezTo>
                <a:close/>
                <a:moveTo>
                  <a:pt x="67926" y="86468"/>
                </a:moveTo>
                <a:cubicBezTo>
                  <a:pt x="67962" y="86468"/>
                  <a:pt x="68023" y="86513"/>
                  <a:pt x="68064" y="86586"/>
                </a:cubicBezTo>
                <a:cubicBezTo>
                  <a:pt x="68099" y="86666"/>
                  <a:pt x="68122" y="86724"/>
                  <a:pt x="68110" y="86736"/>
                </a:cubicBezTo>
                <a:cubicBezTo>
                  <a:pt x="68099" y="86736"/>
                  <a:pt x="68041" y="86689"/>
                  <a:pt x="67972" y="86620"/>
                </a:cubicBezTo>
                <a:cubicBezTo>
                  <a:pt x="67902" y="86562"/>
                  <a:pt x="67879" y="86493"/>
                  <a:pt x="67914" y="86470"/>
                </a:cubicBezTo>
                <a:cubicBezTo>
                  <a:pt x="67917" y="86469"/>
                  <a:pt x="67921" y="86468"/>
                  <a:pt x="67926" y="86468"/>
                </a:cubicBezTo>
                <a:close/>
                <a:moveTo>
                  <a:pt x="75697" y="92804"/>
                </a:moveTo>
                <a:cubicBezTo>
                  <a:pt x="75727" y="92804"/>
                  <a:pt x="75773" y="92876"/>
                  <a:pt x="75809" y="93015"/>
                </a:cubicBezTo>
                <a:cubicBezTo>
                  <a:pt x="75821" y="93107"/>
                  <a:pt x="75821" y="93188"/>
                  <a:pt x="75786" y="93211"/>
                </a:cubicBezTo>
                <a:cubicBezTo>
                  <a:pt x="75783" y="93212"/>
                  <a:pt x="75780" y="93212"/>
                  <a:pt x="75777" y="93212"/>
                </a:cubicBezTo>
                <a:cubicBezTo>
                  <a:pt x="75736" y="93212"/>
                  <a:pt x="75703" y="93132"/>
                  <a:pt x="75671" y="92992"/>
                </a:cubicBezTo>
                <a:cubicBezTo>
                  <a:pt x="75654" y="92865"/>
                  <a:pt x="75669" y="92804"/>
                  <a:pt x="75697" y="92804"/>
                </a:cubicBezTo>
                <a:close/>
                <a:moveTo>
                  <a:pt x="62377" y="0"/>
                </a:moveTo>
                <a:cubicBezTo>
                  <a:pt x="62362" y="0"/>
                  <a:pt x="62345" y="2"/>
                  <a:pt x="62327" y="4"/>
                </a:cubicBezTo>
                <a:cubicBezTo>
                  <a:pt x="62108" y="50"/>
                  <a:pt x="62073" y="120"/>
                  <a:pt x="62223" y="270"/>
                </a:cubicBezTo>
                <a:cubicBezTo>
                  <a:pt x="62350" y="385"/>
                  <a:pt x="62316" y="512"/>
                  <a:pt x="62166" y="593"/>
                </a:cubicBezTo>
                <a:cubicBezTo>
                  <a:pt x="61993" y="674"/>
                  <a:pt x="61981" y="708"/>
                  <a:pt x="62131" y="708"/>
                </a:cubicBezTo>
                <a:cubicBezTo>
                  <a:pt x="62258" y="708"/>
                  <a:pt x="62281" y="916"/>
                  <a:pt x="62177" y="1182"/>
                </a:cubicBezTo>
                <a:cubicBezTo>
                  <a:pt x="62070" y="1445"/>
                  <a:pt x="62004" y="1556"/>
                  <a:pt x="61933" y="1556"/>
                </a:cubicBezTo>
                <a:cubicBezTo>
                  <a:pt x="61905" y="1556"/>
                  <a:pt x="61876" y="1538"/>
                  <a:pt x="61843" y="1505"/>
                </a:cubicBezTo>
                <a:cubicBezTo>
                  <a:pt x="61750" y="1424"/>
                  <a:pt x="61704" y="1228"/>
                  <a:pt x="61727" y="1032"/>
                </a:cubicBezTo>
                <a:cubicBezTo>
                  <a:pt x="61754" y="888"/>
                  <a:pt x="61737" y="817"/>
                  <a:pt x="61668" y="817"/>
                </a:cubicBezTo>
                <a:cubicBezTo>
                  <a:pt x="61621" y="817"/>
                  <a:pt x="61549" y="850"/>
                  <a:pt x="61450" y="916"/>
                </a:cubicBezTo>
                <a:cubicBezTo>
                  <a:pt x="61325" y="997"/>
                  <a:pt x="61195" y="1040"/>
                  <a:pt x="61094" y="1040"/>
                </a:cubicBezTo>
                <a:cubicBezTo>
                  <a:pt x="61036" y="1040"/>
                  <a:pt x="60987" y="1026"/>
                  <a:pt x="60954" y="997"/>
                </a:cubicBezTo>
                <a:cubicBezTo>
                  <a:pt x="60940" y="983"/>
                  <a:pt x="60918" y="976"/>
                  <a:pt x="60891" y="976"/>
                </a:cubicBezTo>
                <a:cubicBezTo>
                  <a:pt x="60739" y="976"/>
                  <a:pt x="60401" y="1178"/>
                  <a:pt x="60088" y="1412"/>
                </a:cubicBezTo>
                <a:cubicBezTo>
                  <a:pt x="60007" y="1470"/>
                  <a:pt x="59880" y="1586"/>
                  <a:pt x="59846" y="1609"/>
                </a:cubicBezTo>
                <a:cubicBezTo>
                  <a:pt x="59811" y="1632"/>
                  <a:pt x="59776" y="1666"/>
                  <a:pt x="59742" y="1689"/>
                </a:cubicBezTo>
                <a:cubicBezTo>
                  <a:pt x="59696" y="1747"/>
                  <a:pt x="59672" y="1793"/>
                  <a:pt x="59707" y="1840"/>
                </a:cubicBezTo>
                <a:cubicBezTo>
                  <a:pt x="59820" y="1971"/>
                  <a:pt x="59465" y="2118"/>
                  <a:pt x="59130" y="2118"/>
                </a:cubicBezTo>
                <a:cubicBezTo>
                  <a:pt x="59054" y="2118"/>
                  <a:pt x="58979" y="2111"/>
                  <a:pt x="58911" y="2093"/>
                </a:cubicBezTo>
                <a:cubicBezTo>
                  <a:pt x="58862" y="2083"/>
                  <a:pt x="58818" y="2078"/>
                  <a:pt x="58781" y="2078"/>
                </a:cubicBezTo>
                <a:cubicBezTo>
                  <a:pt x="58693" y="2078"/>
                  <a:pt x="58644" y="2106"/>
                  <a:pt x="58668" y="2163"/>
                </a:cubicBezTo>
                <a:cubicBezTo>
                  <a:pt x="58689" y="2235"/>
                  <a:pt x="58784" y="2280"/>
                  <a:pt x="58879" y="2280"/>
                </a:cubicBezTo>
                <a:cubicBezTo>
                  <a:pt x="58889" y="2280"/>
                  <a:pt x="58900" y="2279"/>
                  <a:pt x="58911" y="2278"/>
                </a:cubicBezTo>
                <a:cubicBezTo>
                  <a:pt x="58936" y="2275"/>
                  <a:pt x="58959" y="2273"/>
                  <a:pt x="58981" y="2273"/>
                </a:cubicBezTo>
                <a:cubicBezTo>
                  <a:pt x="59102" y="2273"/>
                  <a:pt x="59157" y="2335"/>
                  <a:pt x="59245" y="2532"/>
                </a:cubicBezTo>
                <a:cubicBezTo>
                  <a:pt x="59328" y="2715"/>
                  <a:pt x="59381" y="2774"/>
                  <a:pt x="59508" y="2774"/>
                </a:cubicBezTo>
                <a:cubicBezTo>
                  <a:pt x="59541" y="2774"/>
                  <a:pt x="59580" y="2770"/>
                  <a:pt x="59626" y="2763"/>
                </a:cubicBezTo>
                <a:cubicBezTo>
                  <a:pt x="60007" y="2705"/>
                  <a:pt x="60296" y="2463"/>
                  <a:pt x="60134" y="2324"/>
                </a:cubicBezTo>
                <a:cubicBezTo>
                  <a:pt x="60065" y="2278"/>
                  <a:pt x="60065" y="2220"/>
                  <a:pt x="60134" y="2209"/>
                </a:cubicBezTo>
                <a:cubicBezTo>
                  <a:pt x="60151" y="2208"/>
                  <a:pt x="60166" y="2207"/>
                  <a:pt x="60181" y="2207"/>
                </a:cubicBezTo>
                <a:cubicBezTo>
                  <a:pt x="60430" y="2207"/>
                  <a:pt x="60479" y="2382"/>
                  <a:pt x="60273" y="2567"/>
                </a:cubicBezTo>
                <a:cubicBezTo>
                  <a:pt x="60146" y="2682"/>
                  <a:pt x="60100" y="2809"/>
                  <a:pt x="60146" y="2855"/>
                </a:cubicBezTo>
                <a:cubicBezTo>
                  <a:pt x="60192" y="2886"/>
                  <a:pt x="60233" y="2901"/>
                  <a:pt x="60269" y="2901"/>
                </a:cubicBezTo>
                <a:cubicBezTo>
                  <a:pt x="60287" y="2901"/>
                  <a:pt x="60303" y="2898"/>
                  <a:pt x="60319" y="2890"/>
                </a:cubicBezTo>
                <a:cubicBezTo>
                  <a:pt x="60354" y="2855"/>
                  <a:pt x="60446" y="2798"/>
                  <a:pt x="60527" y="2740"/>
                </a:cubicBezTo>
                <a:cubicBezTo>
                  <a:pt x="60619" y="2682"/>
                  <a:pt x="60642" y="2544"/>
                  <a:pt x="60584" y="2417"/>
                </a:cubicBezTo>
                <a:cubicBezTo>
                  <a:pt x="60538" y="2301"/>
                  <a:pt x="60550" y="2186"/>
                  <a:pt x="60654" y="2128"/>
                </a:cubicBezTo>
                <a:cubicBezTo>
                  <a:pt x="60786" y="2038"/>
                  <a:pt x="60884" y="1998"/>
                  <a:pt x="60947" y="1998"/>
                </a:cubicBezTo>
                <a:cubicBezTo>
                  <a:pt x="60988" y="1998"/>
                  <a:pt x="61014" y="2015"/>
                  <a:pt x="61023" y="2047"/>
                </a:cubicBezTo>
                <a:cubicBezTo>
                  <a:pt x="61046" y="2093"/>
                  <a:pt x="61035" y="2163"/>
                  <a:pt x="60988" y="2244"/>
                </a:cubicBezTo>
                <a:cubicBezTo>
                  <a:pt x="60977" y="2278"/>
                  <a:pt x="60942" y="2336"/>
                  <a:pt x="60919" y="2371"/>
                </a:cubicBezTo>
                <a:cubicBezTo>
                  <a:pt x="60908" y="2394"/>
                  <a:pt x="60896" y="2417"/>
                  <a:pt x="60873" y="2451"/>
                </a:cubicBezTo>
                <a:cubicBezTo>
                  <a:pt x="60781" y="2544"/>
                  <a:pt x="60769" y="2740"/>
                  <a:pt x="60827" y="2878"/>
                </a:cubicBezTo>
                <a:cubicBezTo>
                  <a:pt x="60896" y="3028"/>
                  <a:pt x="60850" y="3167"/>
                  <a:pt x="60677" y="3248"/>
                </a:cubicBezTo>
                <a:cubicBezTo>
                  <a:pt x="60446" y="3375"/>
                  <a:pt x="60457" y="3386"/>
                  <a:pt x="60723" y="3444"/>
                </a:cubicBezTo>
                <a:cubicBezTo>
                  <a:pt x="60988" y="3490"/>
                  <a:pt x="61011" y="3525"/>
                  <a:pt x="60884" y="3663"/>
                </a:cubicBezTo>
                <a:cubicBezTo>
                  <a:pt x="60792" y="3767"/>
                  <a:pt x="60827" y="3860"/>
                  <a:pt x="60977" y="3929"/>
                </a:cubicBezTo>
                <a:cubicBezTo>
                  <a:pt x="61138" y="4010"/>
                  <a:pt x="61150" y="4056"/>
                  <a:pt x="61023" y="4102"/>
                </a:cubicBezTo>
                <a:cubicBezTo>
                  <a:pt x="61000" y="4102"/>
                  <a:pt x="60977" y="4113"/>
                  <a:pt x="60954" y="4113"/>
                </a:cubicBezTo>
                <a:lnTo>
                  <a:pt x="60919" y="4113"/>
                </a:lnTo>
                <a:lnTo>
                  <a:pt x="60607" y="4552"/>
                </a:lnTo>
                <a:lnTo>
                  <a:pt x="60596" y="4552"/>
                </a:lnTo>
                <a:cubicBezTo>
                  <a:pt x="60584" y="4564"/>
                  <a:pt x="60561" y="4564"/>
                  <a:pt x="60550" y="4564"/>
                </a:cubicBezTo>
                <a:cubicBezTo>
                  <a:pt x="60504" y="4552"/>
                  <a:pt x="60457" y="4529"/>
                  <a:pt x="60446" y="4494"/>
                </a:cubicBezTo>
                <a:cubicBezTo>
                  <a:pt x="60431" y="4456"/>
                  <a:pt x="60405" y="4437"/>
                  <a:pt x="60373" y="4437"/>
                </a:cubicBezTo>
                <a:cubicBezTo>
                  <a:pt x="60329" y="4437"/>
                  <a:pt x="60274" y="4473"/>
                  <a:pt x="60227" y="4541"/>
                </a:cubicBezTo>
                <a:cubicBezTo>
                  <a:pt x="60182" y="4608"/>
                  <a:pt x="60123" y="4637"/>
                  <a:pt x="60059" y="4637"/>
                </a:cubicBezTo>
                <a:cubicBezTo>
                  <a:pt x="59958" y="4637"/>
                  <a:pt x="59845" y="4565"/>
                  <a:pt x="59753" y="4460"/>
                </a:cubicBezTo>
                <a:cubicBezTo>
                  <a:pt x="59672" y="4379"/>
                  <a:pt x="59615" y="4275"/>
                  <a:pt x="59580" y="4160"/>
                </a:cubicBezTo>
                <a:cubicBezTo>
                  <a:pt x="59569" y="4113"/>
                  <a:pt x="59569" y="4056"/>
                  <a:pt x="59569" y="3998"/>
                </a:cubicBezTo>
                <a:cubicBezTo>
                  <a:pt x="59569" y="3975"/>
                  <a:pt x="59580" y="3952"/>
                  <a:pt x="59580" y="3929"/>
                </a:cubicBezTo>
                <a:lnTo>
                  <a:pt x="59603" y="3894"/>
                </a:lnTo>
                <a:lnTo>
                  <a:pt x="59603" y="3883"/>
                </a:lnTo>
                <a:lnTo>
                  <a:pt x="59603" y="3871"/>
                </a:lnTo>
                <a:lnTo>
                  <a:pt x="59950" y="3398"/>
                </a:lnTo>
                <a:lnTo>
                  <a:pt x="59961" y="3386"/>
                </a:lnTo>
                <a:cubicBezTo>
                  <a:pt x="60100" y="3190"/>
                  <a:pt x="60123" y="3063"/>
                  <a:pt x="60030" y="3005"/>
                </a:cubicBezTo>
                <a:cubicBezTo>
                  <a:pt x="60001" y="2983"/>
                  <a:pt x="59962" y="2975"/>
                  <a:pt x="59915" y="2975"/>
                </a:cubicBezTo>
                <a:cubicBezTo>
                  <a:pt x="59887" y="2975"/>
                  <a:pt x="59856" y="2978"/>
                  <a:pt x="59823" y="2982"/>
                </a:cubicBezTo>
                <a:cubicBezTo>
                  <a:pt x="59776" y="2982"/>
                  <a:pt x="59730" y="2994"/>
                  <a:pt x="59672" y="3005"/>
                </a:cubicBezTo>
                <a:cubicBezTo>
                  <a:pt x="59638" y="3017"/>
                  <a:pt x="59603" y="3028"/>
                  <a:pt x="59569" y="3028"/>
                </a:cubicBezTo>
                <a:lnTo>
                  <a:pt x="59522" y="3052"/>
                </a:lnTo>
                <a:lnTo>
                  <a:pt x="59499" y="3063"/>
                </a:lnTo>
                <a:cubicBezTo>
                  <a:pt x="59475" y="3096"/>
                  <a:pt x="59466" y="3108"/>
                  <a:pt x="59465" y="3108"/>
                </a:cubicBezTo>
                <a:cubicBezTo>
                  <a:pt x="59464" y="3108"/>
                  <a:pt x="59528" y="3016"/>
                  <a:pt x="59527" y="3016"/>
                </a:cubicBezTo>
                <a:lnTo>
                  <a:pt x="59527" y="3016"/>
                </a:lnTo>
                <a:cubicBezTo>
                  <a:pt x="59527" y="3016"/>
                  <a:pt x="59452" y="3122"/>
                  <a:pt x="59142" y="3559"/>
                </a:cubicBezTo>
                <a:lnTo>
                  <a:pt x="59130" y="3559"/>
                </a:lnTo>
                <a:lnTo>
                  <a:pt x="59118" y="3571"/>
                </a:lnTo>
                <a:cubicBezTo>
                  <a:pt x="58724" y="3841"/>
                  <a:pt x="58465" y="3980"/>
                  <a:pt x="58331" y="3980"/>
                </a:cubicBezTo>
                <a:cubicBezTo>
                  <a:pt x="58189" y="3980"/>
                  <a:pt x="58186" y="3827"/>
                  <a:pt x="58310" y="3513"/>
                </a:cubicBezTo>
                <a:cubicBezTo>
                  <a:pt x="58423" y="3216"/>
                  <a:pt x="58418" y="3128"/>
                  <a:pt x="58246" y="3128"/>
                </a:cubicBezTo>
                <a:cubicBezTo>
                  <a:pt x="58224" y="3128"/>
                  <a:pt x="58199" y="3130"/>
                  <a:pt x="58172" y="3132"/>
                </a:cubicBezTo>
                <a:cubicBezTo>
                  <a:pt x="58146" y="3134"/>
                  <a:pt x="58122" y="3134"/>
                  <a:pt x="58101" y="3134"/>
                </a:cubicBezTo>
                <a:cubicBezTo>
                  <a:pt x="57943" y="3134"/>
                  <a:pt x="57916" y="3095"/>
                  <a:pt x="57987" y="2994"/>
                </a:cubicBezTo>
                <a:cubicBezTo>
                  <a:pt x="58057" y="2901"/>
                  <a:pt x="58022" y="2821"/>
                  <a:pt x="57918" y="2821"/>
                </a:cubicBezTo>
                <a:cubicBezTo>
                  <a:pt x="57872" y="2809"/>
                  <a:pt x="57837" y="2786"/>
                  <a:pt x="57837" y="2740"/>
                </a:cubicBezTo>
                <a:cubicBezTo>
                  <a:pt x="57826" y="2717"/>
                  <a:pt x="57837" y="2694"/>
                  <a:pt x="57837" y="2671"/>
                </a:cubicBezTo>
                <a:lnTo>
                  <a:pt x="58230" y="2128"/>
                </a:lnTo>
                <a:lnTo>
                  <a:pt x="58230" y="2117"/>
                </a:lnTo>
                <a:lnTo>
                  <a:pt x="58230" y="2105"/>
                </a:lnTo>
                <a:cubicBezTo>
                  <a:pt x="58241" y="2093"/>
                  <a:pt x="58241" y="2082"/>
                  <a:pt x="58253" y="2070"/>
                </a:cubicBezTo>
                <a:cubicBezTo>
                  <a:pt x="58310" y="2013"/>
                  <a:pt x="58276" y="1932"/>
                  <a:pt x="58183" y="1897"/>
                </a:cubicBezTo>
                <a:cubicBezTo>
                  <a:pt x="58170" y="1894"/>
                  <a:pt x="58156" y="1892"/>
                  <a:pt x="58143" y="1892"/>
                </a:cubicBezTo>
                <a:cubicBezTo>
                  <a:pt x="58111" y="1892"/>
                  <a:pt x="58081" y="1901"/>
                  <a:pt x="58057" y="1909"/>
                </a:cubicBezTo>
                <a:cubicBezTo>
                  <a:pt x="58033" y="1920"/>
                  <a:pt x="58022" y="1932"/>
                  <a:pt x="58010" y="1955"/>
                </a:cubicBezTo>
                <a:lnTo>
                  <a:pt x="57999" y="1955"/>
                </a:lnTo>
                <a:lnTo>
                  <a:pt x="57606" y="2509"/>
                </a:lnTo>
                <a:lnTo>
                  <a:pt x="57606" y="2521"/>
                </a:lnTo>
                <a:lnTo>
                  <a:pt x="57595" y="2544"/>
                </a:lnTo>
                <a:cubicBezTo>
                  <a:pt x="57583" y="2555"/>
                  <a:pt x="57583" y="2578"/>
                  <a:pt x="57572" y="2590"/>
                </a:cubicBezTo>
                <a:cubicBezTo>
                  <a:pt x="57522" y="2795"/>
                  <a:pt x="57263" y="2936"/>
                  <a:pt x="57090" y="2936"/>
                </a:cubicBezTo>
                <a:cubicBezTo>
                  <a:pt x="56981" y="2936"/>
                  <a:pt x="56906" y="2880"/>
                  <a:pt x="56937" y="2751"/>
                </a:cubicBezTo>
                <a:cubicBezTo>
                  <a:pt x="56953" y="2692"/>
                  <a:pt x="56949" y="2663"/>
                  <a:pt x="56928" y="2663"/>
                </a:cubicBezTo>
                <a:cubicBezTo>
                  <a:pt x="56905" y="2663"/>
                  <a:pt x="56860" y="2701"/>
                  <a:pt x="56798" y="2774"/>
                </a:cubicBezTo>
                <a:cubicBezTo>
                  <a:pt x="56660" y="2971"/>
                  <a:pt x="56694" y="3052"/>
                  <a:pt x="56937" y="3121"/>
                </a:cubicBezTo>
                <a:cubicBezTo>
                  <a:pt x="57329" y="3248"/>
                  <a:pt x="57468" y="3559"/>
                  <a:pt x="57179" y="3686"/>
                </a:cubicBezTo>
                <a:cubicBezTo>
                  <a:pt x="57075" y="3744"/>
                  <a:pt x="56902" y="3906"/>
                  <a:pt x="56798" y="4044"/>
                </a:cubicBezTo>
                <a:cubicBezTo>
                  <a:pt x="56687" y="4197"/>
                  <a:pt x="56571" y="4266"/>
                  <a:pt x="56482" y="4266"/>
                </a:cubicBezTo>
                <a:cubicBezTo>
                  <a:pt x="56349" y="4266"/>
                  <a:pt x="56279" y="4111"/>
                  <a:pt x="56383" y="3848"/>
                </a:cubicBezTo>
                <a:cubicBezTo>
                  <a:pt x="56495" y="3552"/>
                  <a:pt x="56490" y="3499"/>
                  <a:pt x="56191" y="3499"/>
                </a:cubicBezTo>
                <a:cubicBezTo>
                  <a:pt x="56152" y="3499"/>
                  <a:pt x="56108" y="3500"/>
                  <a:pt x="56060" y="3502"/>
                </a:cubicBezTo>
                <a:cubicBezTo>
                  <a:pt x="55794" y="3502"/>
                  <a:pt x="55540" y="3640"/>
                  <a:pt x="55459" y="3813"/>
                </a:cubicBezTo>
                <a:cubicBezTo>
                  <a:pt x="55379" y="3975"/>
                  <a:pt x="55125" y="4148"/>
                  <a:pt x="54871" y="4194"/>
                </a:cubicBezTo>
                <a:cubicBezTo>
                  <a:pt x="54351" y="4298"/>
                  <a:pt x="54097" y="4598"/>
                  <a:pt x="54294" y="4887"/>
                </a:cubicBezTo>
                <a:cubicBezTo>
                  <a:pt x="54363" y="4991"/>
                  <a:pt x="54397" y="5210"/>
                  <a:pt x="54374" y="5337"/>
                </a:cubicBezTo>
                <a:cubicBezTo>
                  <a:pt x="54349" y="5426"/>
                  <a:pt x="54317" y="5469"/>
                  <a:pt x="54277" y="5469"/>
                </a:cubicBezTo>
                <a:cubicBezTo>
                  <a:pt x="54245" y="5469"/>
                  <a:pt x="54208" y="5440"/>
                  <a:pt x="54167" y="5383"/>
                </a:cubicBezTo>
                <a:cubicBezTo>
                  <a:pt x="54084" y="5259"/>
                  <a:pt x="53892" y="5195"/>
                  <a:pt x="53731" y="5195"/>
                </a:cubicBezTo>
                <a:cubicBezTo>
                  <a:pt x="53578" y="5195"/>
                  <a:pt x="53452" y="5253"/>
                  <a:pt x="53474" y="5372"/>
                </a:cubicBezTo>
                <a:cubicBezTo>
                  <a:pt x="53474" y="5487"/>
                  <a:pt x="53359" y="5822"/>
                  <a:pt x="53186" y="6156"/>
                </a:cubicBezTo>
                <a:cubicBezTo>
                  <a:pt x="53012" y="6491"/>
                  <a:pt x="52770" y="7022"/>
                  <a:pt x="52655" y="7357"/>
                </a:cubicBezTo>
                <a:cubicBezTo>
                  <a:pt x="52470" y="7853"/>
                  <a:pt x="52493" y="7957"/>
                  <a:pt x="52747" y="8015"/>
                </a:cubicBezTo>
                <a:cubicBezTo>
                  <a:pt x="53116" y="8107"/>
                  <a:pt x="53105" y="8119"/>
                  <a:pt x="52655" y="8477"/>
                </a:cubicBezTo>
                <a:cubicBezTo>
                  <a:pt x="52274" y="8765"/>
                  <a:pt x="52285" y="9238"/>
                  <a:pt x="52678" y="9296"/>
                </a:cubicBezTo>
                <a:cubicBezTo>
                  <a:pt x="53040" y="9353"/>
                  <a:pt x="52958" y="9631"/>
                  <a:pt x="52596" y="9631"/>
                </a:cubicBezTo>
                <a:cubicBezTo>
                  <a:pt x="52589" y="9631"/>
                  <a:pt x="52581" y="9631"/>
                  <a:pt x="52574" y="9631"/>
                </a:cubicBezTo>
                <a:cubicBezTo>
                  <a:pt x="52544" y="9627"/>
                  <a:pt x="52515" y="9626"/>
                  <a:pt x="52487" y="9626"/>
                </a:cubicBezTo>
                <a:cubicBezTo>
                  <a:pt x="52325" y="9626"/>
                  <a:pt x="52184" y="9679"/>
                  <a:pt x="52135" y="9758"/>
                </a:cubicBezTo>
                <a:cubicBezTo>
                  <a:pt x="52089" y="9862"/>
                  <a:pt x="51939" y="10081"/>
                  <a:pt x="51789" y="10266"/>
                </a:cubicBezTo>
                <a:cubicBezTo>
                  <a:pt x="51604" y="10497"/>
                  <a:pt x="51593" y="10623"/>
                  <a:pt x="51731" y="10693"/>
                </a:cubicBezTo>
                <a:cubicBezTo>
                  <a:pt x="51775" y="10715"/>
                  <a:pt x="51822" y="10725"/>
                  <a:pt x="51866" y="10725"/>
                </a:cubicBezTo>
                <a:cubicBezTo>
                  <a:pt x="51940" y="10725"/>
                  <a:pt x="52007" y="10697"/>
                  <a:pt x="52043" y="10647"/>
                </a:cubicBezTo>
                <a:cubicBezTo>
                  <a:pt x="52101" y="10566"/>
                  <a:pt x="52193" y="10439"/>
                  <a:pt x="52251" y="10358"/>
                </a:cubicBezTo>
                <a:cubicBezTo>
                  <a:pt x="52308" y="10277"/>
                  <a:pt x="52389" y="10173"/>
                  <a:pt x="52447" y="10104"/>
                </a:cubicBezTo>
                <a:cubicBezTo>
                  <a:pt x="52476" y="10068"/>
                  <a:pt x="52533" y="10045"/>
                  <a:pt x="52591" y="10045"/>
                </a:cubicBezTo>
                <a:cubicBezTo>
                  <a:pt x="52625" y="10045"/>
                  <a:pt x="52660" y="10052"/>
                  <a:pt x="52689" y="10069"/>
                </a:cubicBezTo>
                <a:cubicBezTo>
                  <a:pt x="52770" y="10104"/>
                  <a:pt x="52735" y="10231"/>
                  <a:pt x="52620" y="10335"/>
                </a:cubicBezTo>
                <a:cubicBezTo>
                  <a:pt x="52493" y="10450"/>
                  <a:pt x="52447" y="10612"/>
                  <a:pt x="52516" y="10693"/>
                </a:cubicBezTo>
                <a:cubicBezTo>
                  <a:pt x="52554" y="10736"/>
                  <a:pt x="52602" y="10756"/>
                  <a:pt x="52654" y="10756"/>
                </a:cubicBezTo>
                <a:cubicBezTo>
                  <a:pt x="52713" y="10756"/>
                  <a:pt x="52778" y="10730"/>
                  <a:pt x="52839" y="10681"/>
                </a:cubicBezTo>
                <a:cubicBezTo>
                  <a:pt x="52924" y="10601"/>
                  <a:pt x="53021" y="10565"/>
                  <a:pt x="53098" y="10565"/>
                </a:cubicBezTo>
                <a:cubicBezTo>
                  <a:pt x="53208" y="10565"/>
                  <a:pt x="53277" y="10639"/>
                  <a:pt x="53209" y="10762"/>
                </a:cubicBezTo>
                <a:cubicBezTo>
                  <a:pt x="53162" y="10843"/>
                  <a:pt x="53197" y="10981"/>
                  <a:pt x="53278" y="11051"/>
                </a:cubicBezTo>
                <a:cubicBezTo>
                  <a:pt x="53335" y="11101"/>
                  <a:pt x="53350" y="11128"/>
                  <a:pt x="53327" y="11128"/>
                </a:cubicBezTo>
                <a:cubicBezTo>
                  <a:pt x="53309" y="11128"/>
                  <a:pt x="53265" y="11110"/>
                  <a:pt x="53197" y="11074"/>
                </a:cubicBezTo>
                <a:cubicBezTo>
                  <a:pt x="53146" y="11052"/>
                  <a:pt x="53086" y="11042"/>
                  <a:pt x="53025" y="11042"/>
                </a:cubicBezTo>
                <a:cubicBezTo>
                  <a:pt x="52919" y="11042"/>
                  <a:pt x="52808" y="11073"/>
                  <a:pt x="52735" y="11131"/>
                </a:cubicBezTo>
                <a:cubicBezTo>
                  <a:pt x="52654" y="11191"/>
                  <a:pt x="52601" y="11223"/>
                  <a:pt x="52563" y="11223"/>
                </a:cubicBezTo>
                <a:cubicBezTo>
                  <a:pt x="52521" y="11223"/>
                  <a:pt x="52500" y="11182"/>
                  <a:pt x="52481" y="11097"/>
                </a:cubicBezTo>
                <a:cubicBezTo>
                  <a:pt x="52457" y="11017"/>
                  <a:pt x="52436" y="10977"/>
                  <a:pt x="52409" y="10977"/>
                </a:cubicBezTo>
                <a:cubicBezTo>
                  <a:pt x="52386" y="10977"/>
                  <a:pt x="52358" y="11009"/>
                  <a:pt x="52320" y="11074"/>
                </a:cubicBezTo>
                <a:cubicBezTo>
                  <a:pt x="52283" y="11140"/>
                  <a:pt x="52238" y="11172"/>
                  <a:pt x="52180" y="11172"/>
                </a:cubicBezTo>
                <a:cubicBezTo>
                  <a:pt x="52129" y="11172"/>
                  <a:pt x="52068" y="11146"/>
                  <a:pt x="51997" y="11097"/>
                </a:cubicBezTo>
                <a:cubicBezTo>
                  <a:pt x="51895" y="11023"/>
                  <a:pt x="51705" y="10971"/>
                  <a:pt x="51532" y="10971"/>
                </a:cubicBezTo>
                <a:cubicBezTo>
                  <a:pt x="51489" y="10971"/>
                  <a:pt x="51447" y="10974"/>
                  <a:pt x="51408" y="10981"/>
                </a:cubicBezTo>
                <a:cubicBezTo>
                  <a:pt x="50992" y="11027"/>
                  <a:pt x="51108" y="11131"/>
                  <a:pt x="51731" y="11258"/>
                </a:cubicBezTo>
                <a:cubicBezTo>
                  <a:pt x="52077" y="11328"/>
                  <a:pt x="52135" y="11385"/>
                  <a:pt x="52112" y="11605"/>
                </a:cubicBezTo>
                <a:cubicBezTo>
                  <a:pt x="52089" y="11743"/>
                  <a:pt x="52008" y="11997"/>
                  <a:pt x="51939" y="12136"/>
                </a:cubicBezTo>
                <a:cubicBezTo>
                  <a:pt x="51804" y="12388"/>
                  <a:pt x="51854" y="12579"/>
                  <a:pt x="51998" y="12579"/>
                </a:cubicBezTo>
                <a:cubicBezTo>
                  <a:pt x="52051" y="12579"/>
                  <a:pt x="52118" y="12553"/>
                  <a:pt x="52193" y="12493"/>
                </a:cubicBezTo>
                <a:cubicBezTo>
                  <a:pt x="52256" y="12443"/>
                  <a:pt x="52334" y="12416"/>
                  <a:pt x="52402" y="12416"/>
                </a:cubicBezTo>
                <a:cubicBezTo>
                  <a:pt x="52458" y="12416"/>
                  <a:pt x="52508" y="12434"/>
                  <a:pt x="52539" y="12470"/>
                </a:cubicBezTo>
                <a:cubicBezTo>
                  <a:pt x="52620" y="12540"/>
                  <a:pt x="52793" y="12690"/>
                  <a:pt x="52908" y="12794"/>
                </a:cubicBezTo>
                <a:cubicBezTo>
                  <a:pt x="53082" y="12944"/>
                  <a:pt x="53070" y="13036"/>
                  <a:pt x="52885" y="13197"/>
                </a:cubicBezTo>
                <a:cubicBezTo>
                  <a:pt x="52770" y="13301"/>
                  <a:pt x="52574" y="13475"/>
                  <a:pt x="52470" y="13613"/>
                </a:cubicBezTo>
                <a:cubicBezTo>
                  <a:pt x="52308" y="13809"/>
                  <a:pt x="52308" y="13890"/>
                  <a:pt x="52493" y="13936"/>
                </a:cubicBezTo>
                <a:cubicBezTo>
                  <a:pt x="52828" y="14017"/>
                  <a:pt x="52816" y="14213"/>
                  <a:pt x="52481" y="14225"/>
                </a:cubicBezTo>
                <a:cubicBezTo>
                  <a:pt x="52445" y="14226"/>
                  <a:pt x="52412" y="14227"/>
                  <a:pt x="52383" y="14227"/>
                </a:cubicBezTo>
                <a:cubicBezTo>
                  <a:pt x="52203" y="14227"/>
                  <a:pt x="52162" y="14191"/>
                  <a:pt x="52112" y="14052"/>
                </a:cubicBezTo>
                <a:cubicBezTo>
                  <a:pt x="52077" y="13959"/>
                  <a:pt x="51985" y="13832"/>
                  <a:pt x="51893" y="13798"/>
                </a:cubicBezTo>
                <a:cubicBezTo>
                  <a:pt x="51877" y="13789"/>
                  <a:pt x="51864" y="13785"/>
                  <a:pt x="51854" y="13785"/>
                </a:cubicBezTo>
                <a:cubicBezTo>
                  <a:pt x="51811" y="13785"/>
                  <a:pt x="51818" y="13857"/>
                  <a:pt x="51893" y="13959"/>
                </a:cubicBezTo>
                <a:cubicBezTo>
                  <a:pt x="51974" y="14098"/>
                  <a:pt x="52031" y="14248"/>
                  <a:pt x="52020" y="14283"/>
                </a:cubicBezTo>
                <a:cubicBezTo>
                  <a:pt x="51998" y="14384"/>
                  <a:pt x="52026" y="14444"/>
                  <a:pt x="52070" y="14444"/>
                </a:cubicBezTo>
                <a:cubicBezTo>
                  <a:pt x="52096" y="14444"/>
                  <a:pt x="52128" y="14422"/>
                  <a:pt x="52158" y="14375"/>
                </a:cubicBezTo>
                <a:cubicBezTo>
                  <a:pt x="52186" y="14323"/>
                  <a:pt x="52233" y="14299"/>
                  <a:pt x="52287" y="14299"/>
                </a:cubicBezTo>
                <a:cubicBezTo>
                  <a:pt x="52366" y="14299"/>
                  <a:pt x="52459" y="14353"/>
                  <a:pt x="52528" y="14456"/>
                </a:cubicBezTo>
                <a:cubicBezTo>
                  <a:pt x="52562" y="14513"/>
                  <a:pt x="52504" y="14560"/>
                  <a:pt x="52378" y="14571"/>
                </a:cubicBezTo>
                <a:cubicBezTo>
                  <a:pt x="52227" y="14594"/>
                  <a:pt x="52216" y="14617"/>
                  <a:pt x="52331" y="14675"/>
                </a:cubicBezTo>
                <a:cubicBezTo>
                  <a:pt x="52551" y="14785"/>
                  <a:pt x="52197" y="15384"/>
                  <a:pt x="51943" y="15384"/>
                </a:cubicBezTo>
                <a:cubicBezTo>
                  <a:pt x="51930" y="15384"/>
                  <a:pt x="51917" y="15382"/>
                  <a:pt x="51904" y="15379"/>
                </a:cubicBezTo>
                <a:cubicBezTo>
                  <a:pt x="51869" y="15368"/>
                  <a:pt x="51839" y="15363"/>
                  <a:pt x="51818" y="15363"/>
                </a:cubicBezTo>
                <a:cubicBezTo>
                  <a:pt x="51770" y="15363"/>
                  <a:pt x="51761" y="15389"/>
                  <a:pt x="51800" y="15437"/>
                </a:cubicBezTo>
                <a:cubicBezTo>
                  <a:pt x="51844" y="15498"/>
                  <a:pt x="51901" y="15526"/>
                  <a:pt x="51956" y="15526"/>
                </a:cubicBezTo>
                <a:cubicBezTo>
                  <a:pt x="51974" y="15526"/>
                  <a:pt x="51991" y="15523"/>
                  <a:pt x="52008" y="15518"/>
                </a:cubicBezTo>
                <a:cubicBezTo>
                  <a:pt x="52041" y="15499"/>
                  <a:pt x="52077" y="15491"/>
                  <a:pt x="52115" y="15491"/>
                </a:cubicBezTo>
                <a:cubicBezTo>
                  <a:pt x="52290" y="15491"/>
                  <a:pt x="52491" y="15668"/>
                  <a:pt x="52481" y="15829"/>
                </a:cubicBezTo>
                <a:cubicBezTo>
                  <a:pt x="52481" y="15897"/>
                  <a:pt x="52463" y="15940"/>
                  <a:pt x="52439" y="15940"/>
                </a:cubicBezTo>
                <a:cubicBezTo>
                  <a:pt x="52431" y="15940"/>
                  <a:pt x="52421" y="15934"/>
                  <a:pt x="52412" y="15922"/>
                </a:cubicBezTo>
                <a:cubicBezTo>
                  <a:pt x="52349" y="15827"/>
                  <a:pt x="52059" y="15759"/>
                  <a:pt x="51859" y="15759"/>
                </a:cubicBezTo>
                <a:cubicBezTo>
                  <a:pt x="51768" y="15759"/>
                  <a:pt x="51695" y="15773"/>
                  <a:pt x="51673" y="15806"/>
                </a:cubicBezTo>
                <a:cubicBezTo>
                  <a:pt x="51627" y="15880"/>
                  <a:pt x="51633" y="15902"/>
                  <a:pt x="51720" y="15902"/>
                </a:cubicBezTo>
                <a:cubicBezTo>
                  <a:pt x="51741" y="15902"/>
                  <a:pt x="51768" y="15901"/>
                  <a:pt x="51800" y="15898"/>
                </a:cubicBezTo>
                <a:cubicBezTo>
                  <a:pt x="51845" y="15893"/>
                  <a:pt x="51879" y="15889"/>
                  <a:pt x="51907" y="15889"/>
                </a:cubicBezTo>
                <a:cubicBezTo>
                  <a:pt x="51985" y="15889"/>
                  <a:pt x="52003" y="15919"/>
                  <a:pt x="52020" y="16014"/>
                </a:cubicBezTo>
                <a:cubicBezTo>
                  <a:pt x="52030" y="16098"/>
                  <a:pt x="51886" y="16154"/>
                  <a:pt x="51632" y="16154"/>
                </a:cubicBezTo>
                <a:cubicBezTo>
                  <a:pt x="51608" y="16154"/>
                  <a:pt x="51584" y="16153"/>
                  <a:pt x="51558" y="16152"/>
                </a:cubicBezTo>
                <a:cubicBezTo>
                  <a:pt x="51523" y="16151"/>
                  <a:pt x="51491" y="16151"/>
                  <a:pt x="51460" y="16151"/>
                </a:cubicBezTo>
                <a:cubicBezTo>
                  <a:pt x="51145" y="16151"/>
                  <a:pt x="51036" y="16211"/>
                  <a:pt x="50889" y="16464"/>
                </a:cubicBezTo>
                <a:lnTo>
                  <a:pt x="50692" y="16787"/>
                </a:lnTo>
                <a:lnTo>
                  <a:pt x="50692" y="16787"/>
                </a:lnTo>
                <a:lnTo>
                  <a:pt x="51027" y="16683"/>
                </a:lnTo>
                <a:cubicBezTo>
                  <a:pt x="51269" y="16614"/>
                  <a:pt x="51350" y="16533"/>
                  <a:pt x="51293" y="16383"/>
                </a:cubicBezTo>
                <a:cubicBezTo>
                  <a:pt x="51263" y="16294"/>
                  <a:pt x="51258" y="16250"/>
                  <a:pt x="51300" y="16250"/>
                </a:cubicBezTo>
                <a:cubicBezTo>
                  <a:pt x="51339" y="16250"/>
                  <a:pt x="51419" y="16288"/>
                  <a:pt x="51558" y="16360"/>
                </a:cubicBezTo>
                <a:cubicBezTo>
                  <a:pt x="51858" y="16522"/>
                  <a:pt x="51893" y="16579"/>
                  <a:pt x="51789" y="16903"/>
                </a:cubicBezTo>
                <a:cubicBezTo>
                  <a:pt x="51731" y="17110"/>
                  <a:pt x="51593" y="17318"/>
                  <a:pt x="51489" y="17387"/>
                </a:cubicBezTo>
                <a:cubicBezTo>
                  <a:pt x="51362" y="17457"/>
                  <a:pt x="51339" y="17607"/>
                  <a:pt x="51419" y="17791"/>
                </a:cubicBezTo>
                <a:cubicBezTo>
                  <a:pt x="51521" y="18035"/>
                  <a:pt x="51524" y="18082"/>
                  <a:pt x="51343" y="18082"/>
                </a:cubicBezTo>
                <a:cubicBezTo>
                  <a:pt x="51318" y="18082"/>
                  <a:pt x="51290" y="18081"/>
                  <a:pt x="51258" y="18080"/>
                </a:cubicBezTo>
                <a:cubicBezTo>
                  <a:pt x="51253" y="18080"/>
                  <a:pt x="51248" y="18080"/>
                  <a:pt x="51243" y="18080"/>
                </a:cubicBezTo>
                <a:cubicBezTo>
                  <a:pt x="50937" y="18080"/>
                  <a:pt x="50638" y="18428"/>
                  <a:pt x="50854" y="18553"/>
                </a:cubicBezTo>
                <a:cubicBezTo>
                  <a:pt x="50880" y="18566"/>
                  <a:pt x="50909" y="18573"/>
                  <a:pt x="50938" y="18573"/>
                </a:cubicBezTo>
                <a:cubicBezTo>
                  <a:pt x="50986" y="18573"/>
                  <a:pt x="51033" y="18555"/>
                  <a:pt x="51062" y="18519"/>
                </a:cubicBezTo>
                <a:cubicBezTo>
                  <a:pt x="51087" y="18474"/>
                  <a:pt x="51105" y="18450"/>
                  <a:pt x="51124" y="18450"/>
                </a:cubicBezTo>
                <a:cubicBezTo>
                  <a:pt x="51148" y="18450"/>
                  <a:pt x="51172" y="18491"/>
                  <a:pt x="51212" y="18576"/>
                </a:cubicBezTo>
                <a:cubicBezTo>
                  <a:pt x="51239" y="18657"/>
                  <a:pt x="51280" y="18703"/>
                  <a:pt x="51307" y="18703"/>
                </a:cubicBezTo>
                <a:cubicBezTo>
                  <a:pt x="51315" y="18703"/>
                  <a:pt x="51322" y="18699"/>
                  <a:pt x="51327" y="18692"/>
                </a:cubicBezTo>
                <a:cubicBezTo>
                  <a:pt x="51332" y="18684"/>
                  <a:pt x="51339" y="18680"/>
                  <a:pt x="51348" y="18680"/>
                </a:cubicBezTo>
                <a:cubicBezTo>
                  <a:pt x="51377" y="18680"/>
                  <a:pt x="51424" y="18724"/>
                  <a:pt x="51477" y="18796"/>
                </a:cubicBezTo>
                <a:cubicBezTo>
                  <a:pt x="51550" y="18910"/>
                  <a:pt x="51529" y="18959"/>
                  <a:pt x="51406" y="18959"/>
                </a:cubicBezTo>
                <a:cubicBezTo>
                  <a:pt x="51392" y="18959"/>
                  <a:pt x="51378" y="18958"/>
                  <a:pt x="51362" y="18957"/>
                </a:cubicBezTo>
                <a:cubicBezTo>
                  <a:pt x="51108" y="18957"/>
                  <a:pt x="51096" y="19246"/>
                  <a:pt x="51350" y="19315"/>
                </a:cubicBezTo>
                <a:cubicBezTo>
                  <a:pt x="51454" y="19338"/>
                  <a:pt x="51443" y="19384"/>
                  <a:pt x="51316" y="19442"/>
                </a:cubicBezTo>
                <a:cubicBezTo>
                  <a:pt x="51189" y="19488"/>
                  <a:pt x="51177" y="19534"/>
                  <a:pt x="51281" y="19569"/>
                </a:cubicBezTo>
                <a:cubicBezTo>
                  <a:pt x="51373" y="19592"/>
                  <a:pt x="51443" y="19684"/>
                  <a:pt x="51443" y="19788"/>
                </a:cubicBezTo>
                <a:cubicBezTo>
                  <a:pt x="51431" y="19973"/>
                  <a:pt x="51443" y="19973"/>
                  <a:pt x="51708" y="19973"/>
                </a:cubicBezTo>
                <a:cubicBezTo>
                  <a:pt x="51962" y="19973"/>
                  <a:pt x="51974" y="19985"/>
                  <a:pt x="51858" y="20158"/>
                </a:cubicBezTo>
                <a:cubicBezTo>
                  <a:pt x="51789" y="20250"/>
                  <a:pt x="51720" y="20354"/>
                  <a:pt x="51708" y="20389"/>
                </a:cubicBezTo>
                <a:cubicBezTo>
                  <a:pt x="51703" y="20399"/>
                  <a:pt x="51681" y="20405"/>
                  <a:pt x="51652" y="20405"/>
                </a:cubicBezTo>
                <a:cubicBezTo>
                  <a:pt x="51616" y="20405"/>
                  <a:pt x="51568" y="20396"/>
                  <a:pt x="51523" y="20377"/>
                </a:cubicBezTo>
                <a:cubicBezTo>
                  <a:pt x="51431" y="20342"/>
                  <a:pt x="51385" y="20262"/>
                  <a:pt x="51431" y="20192"/>
                </a:cubicBezTo>
                <a:cubicBezTo>
                  <a:pt x="51484" y="20112"/>
                  <a:pt x="51483" y="20080"/>
                  <a:pt x="51411" y="20080"/>
                </a:cubicBezTo>
                <a:cubicBezTo>
                  <a:pt x="51389" y="20080"/>
                  <a:pt x="51362" y="20083"/>
                  <a:pt x="51327" y="20088"/>
                </a:cubicBezTo>
                <a:cubicBezTo>
                  <a:pt x="51223" y="20112"/>
                  <a:pt x="51085" y="20285"/>
                  <a:pt x="51015" y="20492"/>
                </a:cubicBezTo>
                <a:cubicBezTo>
                  <a:pt x="50902" y="20800"/>
                  <a:pt x="50761" y="20966"/>
                  <a:pt x="50606" y="20966"/>
                </a:cubicBezTo>
                <a:cubicBezTo>
                  <a:pt x="50541" y="20966"/>
                  <a:pt x="50473" y="20935"/>
                  <a:pt x="50404" y="20873"/>
                </a:cubicBezTo>
                <a:cubicBezTo>
                  <a:pt x="50347" y="20823"/>
                  <a:pt x="50296" y="20796"/>
                  <a:pt x="50253" y="20796"/>
                </a:cubicBezTo>
                <a:cubicBezTo>
                  <a:pt x="50218" y="20796"/>
                  <a:pt x="50187" y="20814"/>
                  <a:pt x="50161" y="20850"/>
                </a:cubicBezTo>
                <a:cubicBezTo>
                  <a:pt x="50134" y="20892"/>
                  <a:pt x="50052" y="20913"/>
                  <a:pt x="49951" y="20913"/>
                </a:cubicBezTo>
                <a:cubicBezTo>
                  <a:pt x="49884" y="20913"/>
                  <a:pt x="49808" y="20903"/>
                  <a:pt x="49734" y="20885"/>
                </a:cubicBezTo>
                <a:cubicBezTo>
                  <a:pt x="49606" y="20853"/>
                  <a:pt x="49526" y="20833"/>
                  <a:pt x="49489" y="20833"/>
                </a:cubicBezTo>
                <a:cubicBezTo>
                  <a:pt x="49433" y="20833"/>
                  <a:pt x="49473" y="20878"/>
                  <a:pt x="49584" y="20989"/>
                </a:cubicBezTo>
                <a:cubicBezTo>
                  <a:pt x="49692" y="21086"/>
                  <a:pt x="49841" y="21163"/>
                  <a:pt x="49935" y="21163"/>
                </a:cubicBezTo>
                <a:cubicBezTo>
                  <a:pt x="49941" y="21163"/>
                  <a:pt x="49948" y="21163"/>
                  <a:pt x="49954" y="21162"/>
                </a:cubicBezTo>
                <a:cubicBezTo>
                  <a:pt x="50069" y="21162"/>
                  <a:pt x="50092" y="21197"/>
                  <a:pt x="50023" y="21289"/>
                </a:cubicBezTo>
                <a:cubicBezTo>
                  <a:pt x="49977" y="21358"/>
                  <a:pt x="49700" y="21427"/>
                  <a:pt x="49423" y="21439"/>
                </a:cubicBezTo>
                <a:cubicBezTo>
                  <a:pt x="49157" y="21450"/>
                  <a:pt x="48996" y="21474"/>
                  <a:pt x="49076" y="21497"/>
                </a:cubicBezTo>
                <a:cubicBezTo>
                  <a:pt x="49330" y="21577"/>
                  <a:pt x="49203" y="21993"/>
                  <a:pt x="48903" y="22085"/>
                </a:cubicBezTo>
                <a:cubicBezTo>
                  <a:pt x="48730" y="22143"/>
                  <a:pt x="48672" y="22201"/>
                  <a:pt x="48765" y="22258"/>
                </a:cubicBezTo>
                <a:cubicBezTo>
                  <a:pt x="48845" y="22316"/>
                  <a:pt x="48822" y="22397"/>
                  <a:pt x="48707" y="22466"/>
                </a:cubicBezTo>
                <a:cubicBezTo>
                  <a:pt x="48603" y="22524"/>
                  <a:pt x="48557" y="22605"/>
                  <a:pt x="48626" y="22651"/>
                </a:cubicBezTo>
                <a:cubicBezTo>
                  <a:pt x="48684" y="22686"/>
                  <a:pt x="48684" y="22813"/>
                  <a:pt x="48638" y="22928"/>
                </a:cubicBezTo>
                <a:cubicBezTo>
                  <a:pt x="48621" y="22970"/>
                  <a:pt x="48616" y="22991"/>
                  <a:pt x="48622" y="22991"/>
                </a:cubicBezTo>
                <a:cubicBezTo>
                  <a:pt x="48633" y="22991"/>
                  <a:pt x="48676" y="22929"/>
                  <a:pt x="48742" y="22813"/>
                </a:cubicBezTo>
                <a:cubicBezTo>
                  <a:pt x="48841" y="22636"/>
                  <a:pt x="48915" y="22557"/>
                  <a:pt x="49001" y="22557"/>
                </a:cubicBezTo>
                <a:cubicBezTo>
                  <a:pt x="49045" y="22557"/>
                  <a:pt x="49091" y="22577"/>
                  <a:pt x="49146" y="22616"/>
                </a:cubicBezTo>
                <a:cubicBezTo>
                  <a:pt x="49405" y="22797"/>
                  <a:pt x="49411" y="23044"/>
                  <a:pt x="49163" y="23044"/>
                </a:cubicBezTo>
                <a:cubicBezTo>
                  <a:pt x="49157" y="23044"/>
                  <a:pt x="49151" y="23044"/>
                  <a:pt x="49146" y="23043"/>
                </a:cubicBezTo>
                <a:cubicBezTo>
                  <a:pt x="49134" y="23043"/>
                  <a:pt x="49124" y="23042"/>
                  <a:pt x="49114" y="23042"/>
                </a:cubicBezTo>
                <a:cubicBezTo>
                  <a:pt x="48981" y="23042"/>
                  <a:pt x="48966" y="23117"/>
                  <a:pt x="49030" y="23332"/>
                </a:cubicBezTo>
                <a:cubicBezTo>
                  <a:pt x="49088" y="23505"/>
                  <a:pt x="49007" y="23828"/>
                  <a:pt x="48857" y="24082"/>
                </a:cubicBezTo>
                <a:cubicBezTo>
                  <a:pt x="48684" y="24348"/>
                  <a:pt x="48638" y="24590"/>
                  <a:pt x="48719" y="24671"/>
                </a:cubicBezTo>
                <a:cubicBezTo>
                  <a:pt x="48761" y="24721"/>
                  <a:pt x="48817" y="24744"/>
                  <a:pt x="48864" y="24744"/>
                </a:cubicBezTo>
                <a:cubicBezTo>
                  <a:pt x="48894" y="24744"/>
                  <a:pt x="48920" y="24735"/>
                  <a:pt x="48938" y="24717"/>
                </a:cubicBezTo>
                <a:cubicBezTo>
                  <a:pt x="48962" y="24687"/>
                  <a:pt x="49003" y="24672"/>
                  <a:pt x="49046" y="24672"/>
                </a:cubicBezTo>
                <a:cubicBezTo>
                  <a:pt x="49084" y="24672"/>
                  <a:pt x="49124" y="24684"/>
                  <a:pt x="49157" y="24705"/>
                </a:cubicBezTo>
                <a:cubicBezTo>
                  <a:pt x="49308" y="24813"/>
                  <a:pt x="48946" y="25314"/>
                  <a:pt x="48747" y="25314"/>
                </a:cubicBezTo>
                <a:cubicBezTo>
                  <a:pt x="48732" y="25314"/>
                  <a:pt x="48719" y="25311"/>
                  <a:pt x="48707" y="25306"/>
                </a:cubicBezTo>
                <a:cubicBezTo>
                  <a:pt x="48691" y="25298"/>
                  <a:pt x="48673" y="25295"/>
                  <a:pt x="48652" y="25295"/>
                </a:cubicBezTo>
                <a:cubicBezTo>
                  <a:pt x="48382" y="25295"/>
                  <a:pt x="47727" y="25881"/>
                  <a:pt x="47887" y="26010"/>
                </a:cubicBezTo>
                <a:cubicBezTo>
                  <a:pt x="47980" y="26079"/>
                  <a:pt x="47968" y="26148"/>
                  <a:pt x="47853" y="26206"/>
                </a:cubicBezTo>
                <a:cubicBezTo>
                  <a:pt x="47668" y="26298"/>
                  <a:pt x="47668" y="26298"/>
                  <a:pt x="47945" y="26321"/>
                </a:cubicBezTo>
                <a:cubicBezTo>
                  <a:pt x="48222" y="26333"/>
                  <a:pt x="48234" y="26345"/>
                  <a:pt x="48095" y="26506"/>
                </a:cubicBezTo>
                <a:cubicBezTo>
                  <a:pt x="48003" y="26587"/>
                  <a:pt x="47991" y="26702"/>
                  <a:pt x="48049" y="26749"/>
                </a:cubicBezTo>
                <a:cubicBezTo>
                  <a:pt x="48195" y="26867"/>
                  <a:pt x="47939" y="26999"/>
                  <a:pt x="47665" y="26999"/>
                </a:cubicBezTo>
                <a:cubicBezTo>
                  <a:pt x="47592" y="26999"/>
                  <a:pt x="47517" y="26990"/>
                  <a:pt x="47449" y="26968"/>
                </a:cubicBezTo>
                <a:cubicBezTo>
                  <a:pt x="47381" y="26945"/>
                  <a:pt x="47323" y="26934"/>
                  <a:pt x="47273" y="26934"/>
                </a:cubicBezTo>
                <a:cubicBezTo>
                  <a:pt x="47170" y="26934"/>
                  <a:pt x="47103" y="26982"/>
                  <a:pt x="47056" y="27083"/>
                </a:cubicBezTo>
                <a:cubicBezTo>
                  <a:pt x="47010" y="27199"/>
                  <a:pt x="47033" y="27326"/>
                  <a:pt x="47137" y="27360"/>
                </a:cubicBezTo>
                <a:cubicBezTo>
                  <a:pt x="47241" y="27395"/>
                  <a:pt x="47218" y="27464"/>
                  <a:pt x="47079" y="27545"/>
                </a:cubicBezTo>
                <a:cubicBezTo>
                  <a:pt x="46952" y="27603"/>
                  <a:pt x="46906" y="27660"/>
                  <a:pt x="46964" y="27672"/>
                </a:cubicBezTo>
                <a:cubicBezTo>
                  <a:pt x="47079" y="27695"/>
                  <a:pt x="47345" y="28238"/>
                  <a:pt x="47276" y="28318"/>
                </a:cubicBezTo>
                <a:cubicBezTo>
                  <a:pt x="47273" y="28323"/>
                  <a:pt x="47268" y="28325"/>
                  <a:pt x="47262" y="28325"/>
                </a:cubicBezTo>
                <a:cubicBezTo>
                  <a:pt x="47216" y="28325"/>
                  <a:pt x="47084" y="28219"/>
                  <a:pt x="46952" y="28087"/>
                </a:cubicBezTo>
                <a:cubicBezTo>
                  <a:pt x="46812" y="27941"/>
                  <a:pt x="46701" y="27869"/>
                  <a:pt x="46630" y="27869"/>
                </a:cubicBezTo>
                <a:cubicBezTo>
                  <a:pt x="46549" y="27869"/>
                  <a:pt x="46518" y="27961"/>
                  <a:pt x="46548" y="28145"/>
                </a:cubicBezTo>
                <a:cubicBezTo>
                  <a:pt x="46569" y="28268"/>
                  <a:pt x="46607" y="28309"/>
                  <a:pt x="46743" y="28309"/>
                </a:cubicBezTo>
                <a:cubicBezTo>
                  <a:pt x="46761" y="28309"/>
                  <a:pt x="46781" y="28308"/>
                  <a:pt x="46802" y="28307"/>
                </a:cubicBezTo>
                <a:cubicBezTo>
                  <a:pt x="46810" y="28306"/>
                  <a:pt x="46817" y="28306"/>
                  <a:pt x="46824" y="28306"/>
                </a:cubicBezTo>
                <a:cubicBezTo>
                  <a:pt x="47256" y="28306"/>
                  <a:pt x="47014" y="28989"/>
                  <a:pt x="46525" y="29092"/>
                </a:cubicBezTo>
                <a:cubicBezTo>
                  <a:pt x="46375" y="29126"/>
                  <a:pt x="46121" y="29299"/>
                  <a:pt x="45971" y="29484"/>
                </a:cubicBezTo>
                <a:cubicBezTo>
                  <a:pt x="45826" y="29667"/>
                  <a:pt x="45711" y="29760"/>
                  <a:pt x="45605" y="29760"/>
                </a:cubicBezTo>
                <a:cubicBezTo>
                  <a:pt x="45483" y="29760"/>
                  <a:pt x="45374" y="29638"/>
                  <a:pt x="45244" y="29392"/>
                </a:cubicBezTo>
                <a:cubicBezTo>
                  <a:pt x="45036" y="29022"/>
                  <a:pt x="45083" y="28942"/>
                  <a:pt x="45556" y="28919"/>
                </a:cubicBezTo>
                <a:cubicBezTo>
                  <a:pt x="45833" y="28895"/>
                  <a:pt x="45879" y="28849"/>
                  <a:pt x="45798" y="28722"/>
                </a:cubicBezTo>
                <a:cubicBezTo>
                  <a:pt x="45742" y="28626"/>
                  <a:pt x="45753" y="28585"/>
                  <a:pt x="45851" y="28585"/>
                </a:cubicBezTo>
                <a:cubicBezTo>
                  <a:pt x="45893" y="28585"/>
                  <a:pt x="45952" y="28593"/>
                  <a:pt x="46029" y="28607"/>
                </a:cubicBezTo>
                <a:cubicBezTo>
                  <a:pt x="46214" y="28630"/>
                  <a:pt x="46398" y="28711"/>
                  <a:pt x="46445" y="28780"/>
                </a:cubicBezTo>
                <a:cubicBezTo>
                  <a:pt x="46465" y="28814"/>
                  <a:pt x="46501" y="28832"/>
                  <a:pt x="46538" y="28832"/>
                </a:cubicBezTo>
                <a:cubicBezTo>
                  <a:pt x="46566" y="28832"/>
                  <a:pt x="46594" y="28822"/>
                  <a:pt x="46618" y="28803"/>
                </a:cubicBezTo>
                <a:cubicBezTo>
                  <a:pt x="46687" y="28722"/>
                  <a:pt x="46641" y="28676"/>
                  <a:pt x="46456" y="28595"/>
                </a:cubicBezTo>
                <a:cubicBezTo>
                  <a:pt x="46306" y="28538"/>
                  <a:pt x="46110" y="28388"/>
                  <a:pt x="45994" y="28272"/>
                </a:cubicBezTo>
                <a:cubicBezTo>
                  <a:pt x="45901" y="28170"/>
                  <a:pt x="45808" y="28112"/>
                  <a:pt x="45757" y="28112"/>
                </a:cubicBezTo>
                <a:cubicBezTo>
                  <a:pt x="45745" y="28112"/>
                  <a:pt x="45736" y="28115"/>
                  <a:pt x="45729" y="28122"/>
                </a:cubicBezTo>
                <a:cubicBezTo>
                  <a:pt x="45718" y="28133"/>
                  <a:pt x="45702" y="28138"/>
                  <a:pt x="45682" y="28138"/>
                </a:cubicBezTo>
                <a:cubicBezTo>
                  <a:pt x="45638" y="28138"/>
                  <a:pt x="45577" y="28112"/>
                  <a:pt x="45521" y="28064"/>
                </a:cubicBezTo>
                <a:cubicBezTo>
                  <a:pt x="45444" y="28003"/>
                  <a:pt x="45429" y="27977"/>
                  <a:pt x="45478" y="27977"/>
                </a:cubicBezTo>
                <a:cubicBezTo>
                  <a:pt x="45503" y="27977"/>
                  <a:pt x="45544" y="27984"/>
                  <a:pt x="45602" y="27995"/>
                </a:cubicBezTo>
                <a:cubicBezTo>
                  <a:pt x="45650" y="28007"/>
                  <a:pt x="45694" y="28013"/>
                  <a:pt x="45732" y="28013"/>
                </a:cubicBezTo>
                <a:cubicBezTo>
                  <a:pt x="45913" y="28013"/>
                  <a:pt x="45968" y="27890"/>
                  <a:pt x="45787" y="27776"/>
                </a:cubicBezTo>
                <a:cubicBezTo>
                  <a:pt x="45683" y="27707"/>
                  <a:pt x="45660" y="27626"/>
                  <a:pt x="45717" y="27568"/>
                </a:cubicBezTo>
                <a:cubicBezTo>
                  <a:pt x="45787" y="27522"/>
                  <a:pt x="45717" y="27372"/>
                  <a:pt x="45579" y="27233"/>
                </a:cubicBezTo>
                <a:cubicBezTo>
                  <a:pt x="45452" y="27107"/>
                  <a:pt x="45369" y="27049"/>
                  <a:pt x="45252" y="27049"/>
                </a:cubicBezTo>
                <a:cubicBezTo>
                  <a:pt x="45177" y="27049"/>
                  <a:pt x="45089" y="27073"/>
                  <a:pt x="44967" y="27118"/>
                </a:cubicBezTo>
                <a:lnTo>
                  <a:pt x="44609" y="27256"/>
                </a:lnTo>
                <a:lnTo>
                  <a:pt x="44979" y="27291"/>
                </a:lnTo>
                <a:cubicBezTo>
                  <a:pt x="45475" y="27349"/>
                  <a:pt x="45521" y="27533"/>
                  <a:pt x="45071" y="27730"/>
                </a:cubicBezTo>
                <a:cubicBezTo>
                  <a:pt x="44771" y="27868"/>
                  <a:pt x="44725" y="27937"/>
                  <a:pt x="44829" y="28064"/>
                </a:cubicBezTo>
                <a:cubicBezTo>
                  <a:pt x="44898" y="28157"/>
                  <a:pt x="44921" y="28284"/>
                  <a:pt x="44875" y="28341"/>
                </a:cubicBezTo>
                <a:cubicBezTo>
                  <a:pt x="44854" y="28363"/>
                  <a:pt x="44831" y="28373"/>
                  <a:pt x="44808" y="28373"/>
                </a:cubicBezTo>
                <a:cubicBezTo>
                  <a:pt x="44768" y="28373"/>
                  <a:pt x="44727" y="28342"/>
                  <a:pt x="44690" y="28284"/>
                </a:cubicBezTo>
                <a:cubicBezTo>
                  <a:pt x="44632" y="28203"/>
                  <a:pt x="44505" y="28122"/>
                  <a:pt x="44402" y="28122"/>
                </a:cubicBezTo>
                <a:cubicBezTo>
                  <a:pt x="44383" y="28121"/>
                  <a:pt x="44366" y="28121"/>
                  <a:pt x="44350" y="28121"/>
                </a:cubicBezTo>
                <a:cubicBezTo>
                  <a:pt x="44144" y="28121"/>
                  <a:pt x="44127" y="28190"/>
                  <a:pt x="44309" y="28318"/>
                </a:cubicBezTo>
                <a:cubicBezTo>
                  <a:pt x="44413" y="28388"/>
                  <a:pt x="44413" y="28480"/>
                  <a:pt x="44321" y="28549"/>
                </a:cubicBezTo>
                <a:cubicBezTo>
                  <a:pt x="44125" y="28688"/>
                  <a:pt x="44090" y="29080"/>
                  <a:pt x="44286" y="29172"/>
                </a:cubicBezTo>
                <a:cubicBezTo>
                  <a:pt x="44494" y="29253"/>
                  <a:pt x="44378" y="29600"/>
                  <a:pt x="44136" y="29657"/>
                </a:cubicBezTo>
                <a:cubicBezTo>
                  <a:pt x="43986" y="29703"/>
                  <a:pt x="43986" y="29738"/>
                  <a:pt x="44101" y="29796"/>
                </a:cubicBezTo>
                <a:cubicBezTo>
                  <a:pt x="44194" y="29830"/>
                  <a:pt x="44240" y="29900"/>
                  <a:pt x="44205" y="29934"/>
                </a:cubicBezTo>
                <a:cubicBezTo>
                  <a:pt x="44194" y="29945"/>
                  <a:pt x="44178" y="29951"/>
                  <a:pt x="44160" y="29951"/>
                </a:cubicBezTo>
                <a:cubicBezTo>
                  <a:pt x="44120" y="29951"/>
                  <a:pt x="44068" y="29927"/>
                  <a:pt x="44021" y="29888"/>
                </a:cubicBezTo>
                <a:cubicBezTo>
                  <a:pt x="43974" y="29849"/>
                  <a:pt x="43927" y="29826"/>
                  <a:pt x="43890" y="29826"/>
                </a:cubicBezTo>
                <a:cubicBezTo>
                  <a:pt x="43873" y="29826"/>
                  <a:pt x="43859" y="29831"/>
                  <a:pt x="43848" y="29842"/>
                </a:cubicBezTo>
                <a:cubicBezTo>
                  <a:pt x="43813" y="29877"/>
                  <a:pt x="43905" y="29980"/>
                  <a:pt x="44044" y="30084"/>
                </a:cubicBezTo>
                <a:cubicBezTo>
                  <a:pt x="44217" y="30200"/>
                  <a:pt x="44251" y="30269"/>
                  <a:pt x="44148" y="30292"/>
                </a:cubicBezTo>
                <a:cubicBezTo>
                  <a:pt x="44067" y="30315"/>
                  <a:pt x="44067" y="30408"/>
                  <a:pt x="44136" y="30511"/>
                </a:cubicBezTo>
                <a:cubicBezTo>
                  <a:pt x="44228" y="30627"/>
                  <a:pt x="44194" y="30742"/>
                  <a:pt x="44021" y="30835"/>
                </a:cubicBezTo>
                <a:cubicBezTo>
                  <a:pt x="43790" y="30973"/>
                  <a:pt x="43790" y="30996"/>
                  <a:pt x="44055" y="31077"/>
                </a:cubicBezTo>
                <a:cubicBezTo>
                  <a:pt x="44321" y="31158"/>
                  <a:pt x="44321" y="31169"/>
                  <a:pt x="44067" y="31216"/>
                </a:cubicBezTo>
                <a:cubicBezTo>
                  <a:pt x="43836" y="31262"/>
                  <a:pt x="43824" y="31296"/>
                  <a:pt x="43998" y="31389"/>
                </a:cubicBezTo>
                <a:cubicBezTo>
                  <a:pt x="44125" y="31469"/>
                  <a:pt x="44171" y="31550"/>
                  <a:pt x="44113" y="31608"/>
                </a:cubicBezTo>
                <a:cubicBezTo>
                  <a:pt x="44087" y="31634"/>
                  <a:pt x="44049" y="31646"/>
                  <a:pt x="44006" y="31646"/>
                </a:cubicBezTo>
                <a:cubicBezTo>
                  <a:pt x="43954" y="31646"/>
                  <a:pt x="43893" y="31628"/>
                  <a:pt x="43836" y="31596"/>
                </a:cubicBezTo>
                <a:cubicBezTo>
                  <a:pt x="43800" y="31577"/>
                  <a:pt x="43773" y="31567"/>
                  <a:pt x="43753" y="31567"/>
                </a:cubicBezTo>
                <a:cubicBezTo>
                  <a:pt x="43703" y="31567"/>
                  <a:pt x="43705" y="31635"/>
                  <a:pt x="43755" y="31793"/>
                </a:cubicBezTo>
                <a:cubicBezTo>
                  <a:pt x="43814" y="31969"/>
                  <a:pt x="43840" y="32038"/>
                  <a:pt x="43875" y="32038"/>
                </a:cubicBezTo>
                <a:cubicBezTo>
                  <a:pt x="43895" y="32038"/>
                  <a:pt x="43918" y="32015"/>
                  <a:pt x="43951" y="31977"/>
                </a:cubicBezTo>
                <a:cubicBezTo>
                  <a:pt x="43981" y="31952"/>
                  <a:pt x="44013" y="31940"/>
                  <a:pt x="44043" y="31940"/>
                </a:cubicBezTo>
                <a:cubicBezTo>
                  <a:pt x="44082" y="31940"/>
                  <a:pt x="44116" y="31961"/>
                  <a:pt x="44136" y="32000"/>
                </a:cubicBezTo>
                <a:cubicBezTo>
                  <a:pt x="44210" y="32137"/>
                  <a:pt x="43843" y="32389"/>
                  <a:pt x="43628" y="32389"/>
                </a:cubicBezTo>
                <a:cubicBezTo>
                  <a:pt x="43607" y="32389"/>
                  <a:pt x="43588" y="32386"/>
                  <a:pt x="43570" y="32381"/>
                </a:cubicBezTo>
                <a:cubicBezTo>
                  <a:pt x="43524" y="32358"/>
                  <a:pt x="43340" y="32347"/>
                  <a:pt x="43190" y="32347"/>
                </a:cubicBezTo>
                <a:cubicBezTo>
                  <a:pt x="42947" y="32347"/>
                  <a:pt x="42913" y="32393"/>
                  <a:pt x="42982" y="32612"/>
                </a:cubicBezTo>
                <a:cubicBezTo>
                  <a:pt x="43028" y="32751"/>
                  <a:pt x="42982" y="32970"/>
                  <a:pt x="42878" y="33074"/>
                </a:cubicBezTo>
                <a:cubicBezTo>
                  <a:pt x="42792" y="33169"/>
                  <a:pt x="42769" y="33233"/>
                  <a:pt x="42816" y="33233"/>
                </a:cubicBezTo>
                <a:cubicBezTo>
                  <a:pt x="42826" y="33233"/>
                  <a:pt x="42839" y="33230"/>
                  <a:pt x="42855" y="33224"/>
                </a:cubicBezTo>
                <a:cubicBezTo>
                  <a:pt x="42895" y="33211"/>
                  <a:pt x="42932" y="33204"/>
                  <a:pt x="42967" y="33204"/>
                </a:cubicBezTo>
                <a:cubicBezTo>
                  <a:pt x="43112" y="33204"/>
                  <a:pt x="43210" y="33319"/>
                  <a:pt x="43247" y="33524"/>
                </a:cubicBezTo>
                <a:cubicBezTo>
                  <a:pt x="43280" y="33772"/>
                  <a:pt x="43049" y="34001"/>
                  <a:pt x="42764" y="34001"/>
                </a:cubicBezTo>
                <a:cubicBezTo>
                  <a:pt x="42745" y="34001"/>
                  <a:pt x="42725" y="34000"/>
                  <a:pt x="42705" y="33997"/>
                </a:cubicBezTo>
                <a:cubicBezTo>
                  <a:pt x="42694" y="33996"/>
                  <a:pt x="42683" y="33995"/>
                  <a:pt x="42672" y="33995"/>
                </a:cubicBezTo>
                <a:cubicBezTo>
                  <a:pt x="42400" y="33995"/>
                  <a:pt x="42067" y="34394"/>
                  <a:pt x="42278" y="34494"/>
                </a:cubicBezTo>
                <a:cubicBezTo>
                  <a:pt x="42497" y="34586"/>
                  <a:pt x="42197" y="34921"/>
                  <a:pt x="41816" y="34990"/>
                </a:cubicBezTo>
                <a:cubicBezTo>
                  <a:pt x="41711" y="35015"/>
                  <a:pt x="41619" y="35026"/>
                  <a:pt x="41562" y="35026"/>
                </a:cubicBezTo>
                <a:cubicBezTo>
                  <a:pt x="41512" y="35026"/>
                  <a:pt x="41488" y="35018"/>
                  <a:pt x="41504" y="35002"/>
                </a:cubicBezTo>
                <a:cubicBezTo>
                  <a:pt x="41527" y="34967"/>
                  <a:pt x="41447" y="34898"/>
                  <a:pt x="41308" y="34851"/>
                </a:cubicBezTo>
                <a:cubicBezTo>
                  <a:pt x="41275" y="34839"/>
                  <a:pt x="41241" y="34834"/>
                  <a:pt x="41208" y="34834"/>
                </a:cubicBezTo>
                <a:cubicBezTo>
                  <a:pt x="41115" y="34834"/>
                  <a:pt x="41034" y="34879"/>
                  <a:pt x="41008" y="34955"/>
                </a:cubicBezTo>
                <a:cubicBezTo>
                  <a:pt x="40985" y="35016"/>
                  <a:pt x="40962" y="35048"/>
                  <a:pt x="40928" y="35048"/>
                </a:cubicBezTo>
                <a:cubicBezTo>
                  <a:pt x="40878" y="35048"/>
                  <a:pt x="40805" y="34976"/>
                  <a:pt x="40673" y="34817"/>
                </a:cubicBezTo>
                <a:cubicBezTo>
                  <a:pt x="40516" y="34628"/>
                  <a:pt x="40378" y="34525"/>
                  <a:pt x="40276" y="34525"/>
                </a:cubicBezTo>
                <a:cubicBezTo>
                  <a:pt x="40266" y="34525"/>
                  <a:pt x="40256" y="34526"/>
                  <a:pt x="40246" y="34528"/>
                </a:cubicBezTo>
                <a:cubicBezTo>
                  <a:pt x="40004" y="34563"/>
                  <a:pt x="40004" y="34598"/>
                  <a:pt x="40212" y="34701"/>
                </a:cubicBezTo>
                <a:cubicBezTo>
                  <a:pt x="40535" y="34851"/>
                  <a:pt x="40719" y="35036"/>
                  <a:pt x="40627" y="35129"/>
                </a:cubicBezTo>
                <a:cubicBezTo>
                  <a:pt x="40546" y="35198"/>
                  <a:pt x="40754" y="35625"/>
                  <a:pt x="40893" y="35671"/>
                </a:cubicBezTo>
                <a:cubicBezTo>
                  <a:pt x="40895" y="35672"/>
                  <a:pt x="40897" y="35672"/>
                  <a:pt x="40900" y="35672"/>
                </a:cubicBezTo>
                <a:cubicBezTo>
                  <a:pt x="40950" y="35672"/>
                  <a:pt x="41134" y="35584"/>
                  <a:pt x="41308" y="35486"/>
                </a:cubicBezTo>
                <a:cubicBezTo>
                  <a:pt x="41517" y="35362"/>
                  <a:pt x="41666" y="35300"/>
                  <a:pt x="41763" y="35300"/>
                </a:cubicBezTo>
                <a:cubicBezTo>
                  <a:pt x="41891" y="35300"/>
                  <a:pt x="41930" y="35408"/>
                  <a:pt x="41897" y="35625"/>
                </a:cubicBezTo>
                <a:cubicBezTo>
                  <a:pt x="41870" y="35779"/>
                  <a:pt x="41878" y="35862"/>
                  <a:pt x="41922" y="35862"/>
                </a:cubicBezTo>
                <a:cubicBezTo>
                  <a:pt x="41934" y="35862"/>
                  <a:pt x="41949" y="35856"/>
                  <a:pt x="41966" y="35844"/>
                </a:cubicBezTo>
                <a:cubicBezTo>
                  <a:pt x="42001" y="35815"/>
                  <a:pt x="42044" y="35801"/>
                  <a:pt x="42086" y="35801"/>
                </a:cubicBezTo>
                <a:cubicBezTo>
                  <a:pt x="42128" y="35801"/>
                  <a:pt x="42168" y="35815"/>
                  <a:pt x="42197" y="35844"/>
                </a:cubicBezTo>
                <a:cubicBezTo>
                  <a:pt x="42324" y="35971"/>
                  <a:pt x="42232" y="36063"/>
                  <a:pt x="41862" y="36156"/>
                </a:cubicBezTo>
                <a:cubicBezTo>
                  <a:pt x="41805" y="36172"/>
                  <a:pt x="41761" y="36180"/>
                  <a:pt x="41731" y="36180"/>
                </a:cubicBezTo>
                <a:cubicBezTo>
                  <a:pt x="41676" y="36180"/>
                  <a:pt x="41667" y="36154"/>
                  <a:pt x="41712" y="36110"/>
                </a:cubicBezTo>
                <a:cubicBezTo>
                  <a:pt x="41844" y="35963"/>
                  <a:pt x="41762" y="35873"/>
                  <a:pt x="41594" y="35873"/>
                </a:cubicBezTo>
                <a:cubicBezTo>
                  <a:pt x="41497" y="35873"/>
                  <a:pt x="41370" y="35903"/>
                  <a:pt x="41239" y="35971"/>
                </a:cubicBezTo>
                <a:cubicBezTo>
                  <a:pt x="40800" y="36214"/>
                  <a:pt x="40673" y="36514"/>
                  <a:pt x="40950" y="36687"/>
                </a:cubicBezTo>
                <a:cubicBezTo>
                  <a:pt x="41089" y="36779"/>
                  <a:pt x="41100" y="36860"/>
                  <a:pt x="40985" y="36964"/>
                </a:cubicBezTo>
                <a:cubicBezTo>
                  <a:pt x="40858" y="37091"/>
                  <a:pt x="40858" y="37160"/>
                  <a:pt x="41020" y="37264"/>
                </a:cubicBezTo>
                <a:cubicBezTo>
                  <a:pt x="41135" y="37345"/>
                  <a:pt x="41204" y="37425"/>
                  <a:pt x="41158" y="37460"/>
                </a:cubicBezTo>
                <a:cubicBezTo>
                  <a:pt x="41152" y="37466"/>
                  <a:pt x="41142" y="37469"/>
                  <a:pt x="41129" y="37469"/>
                </a:cubicBezTo>
                <a:cubicBezTo>
                  <a:pt x="41067" y="37469"/>
                  <a:pt x="40937" y="37407"/>
                  <a:pt x="40823" y="37322"/>
                </a:cubicBezTo>
                <a:cubicBezTo>
                  <a:pt x="40466" y="37056"/>
                  <a:pt x="40327" y="36594"/>
                  <a:pt x="40362" y="35994"/>
                </a:cubicBezTo>
                <a:cubicBezTo>
                  <a:pt x="40385" y="35602"/>
                  <a:pt x="40362" y="35532"/>
                  <a:pt x="40165" y="35521"/>
                </a:cubicBezTo>
                <a:cubicBezTo>
                  <a:pt x="40004" y="35521"/>
                  <a:pt x="39946" y="35590"/>
                  <a:pt x="39981" y="35763"/>
                </a:cubicBezTo>
                <a:cubicBezTo>
                  <a:pt x="40015" y="35902"/>
                  <a:pt x="40015" y="36006"/>
                  <a:pt x="39981" y="36006"/>
                </a:cubicBezTo>
                <a:cubicBezTo>
                  <a:pt x="39978" y="36004"/>
                  <a:pt x="39974" y="36004"/>
                  <a:pt x="39969" y="36004"/>
                </a:cubicBezTo>
                <a:cubicBezTo>
                  <a:pt x="39940" y="36004"/>
                  <a:pt x="39882" y="36035"/>
                  <a:pt x="39842" y="36075"/>
                </a:cubicBezTo>
                <a:cubicBezTo>
                  <a:pt x="39784" y="36121"/>
                  <a:pt x="39831" y="36156"/>
                  <a:pt x="39992" y="36179"/>
                </a:cubicBezTo>
                <a:cubicBezTo>
                  <a:pt x="40154" y="36202"/>
                  <a:pt x="40212" y="36248"/>
                  <a:pt x="40177" y="36340"/>
                </a:cubicBezTo>
                <a:cubicBezTo>
                  <a:pt x="40165" y="36421"/>
                  <a:pt x="40177" y="36594"/>
                  <a:pt x="40223" y="36744"/>
                </a:cubicBezTo>
                <a:cubicBezTo>
                  <a:pt x="40269" y="36964"/>
                  <a:pt x="40235" y="37021"/>
                  <a:pt x="39992" y="37033"/>
                </a:cubicBezTo>
                <a:cubicBezTo>
                  <a:pt x="39577" y="37068"/>
                  <a:pt x="39507" y="37137"/>
                  <a:pt x="39750" y="37299"/>
                </a:cubicBezTo>
                <a:cubicBezTo>
                  <a:pt x="39828" y="37348"/>
                  <a:pt x="39910" y="37372"/>
                  <a:pt x="39973" y="37372"/>
                </a:cubicBezTo>
                <a:cubicBezTo>
                  <a:pt x="40012" y="37372"/>
                  <a:pt x="40044" y="37362"/>
                  <a:pt x="40062" y="37345"/>
                </a:cubicBezTo>
                <a:cubicBezTo>
                  <a:pt x="40083" y="37328"/>
                  <a:pt x="40110" y="37320"/>
                  <a:pt x="40139" y="37320"/>
                </a:cubicBezTo>
                <a:cubicBezTo>
                  <a:pt x="40189" y="37320"/>
                  <a:pt x="40244" y="37343"/>
                  <a:pt x="40281" y="37379"/>
                </a:cubicBezTo>
                <a:cubicBezTo>
                  <a:pt x="40408" y="37507"/>
                  <a:pt x="40187" y="37725"/>
                  <a:pt x="39990" y="37725"/>
                </a:cubicBezTo>
                <a:cubicBezTo>
                  <a:pt x="39954" y="37725"/>
                  <a:pt x="39920" y="37718"/>
                  <a:pt x="39888" y="37703"/>
                </a:cubicBezTo>
                <a:cubicBezTo>
                  <a:pt x="39873" y="37696"/>
                  <a:pt x="39857" y="37693"/>
                  <a:pt x="39841" y="37693"/>
                </a:cubicBezTo>
                <a:cubicBezTo>
                  <a:pt x="39659" y="37693"/>
                  <a:pt x="39420" y="38082"/>
                  <a:pt x="39473" y="38326"/>
                </a:cubicBezTo>
                <a:cubicBezTo>
                  <a:pt x="39484" y="38418"/>
                  <a:pt x="39438" y="38545"/>
                  <a:pt x="39346" y="38614"/>
                </a:cubicBezTo>
                <a:cubicBezTo>
                  <a:pt x="39265" y="38695"/>
                  <a:pt x="39242" y="38822"/>
                  <a:pt x="39288" y="38926"/>
                </a:cubicBezTo>
                <a:cubicBezTo>
                  <a:pt x="39336" y="39008"/>
                  <a:pt x="39347" y="39046"/>
                  <a:pt x="39320" y="39046"/>
                </a:cubicBezTo>
                <a:cubicBezTo>
                  <a:pt x="39301" y="39046"/>
                  <a:pt x="39264" y="39028"/>
                  <a:pt x="39207" y="38995"/>
                </a:cubicBezTo>
                <a:cubicBezTo>
                  <a:pt x="39168" y="38970"/>
                  <a:pt x="39135" y="38957"/>
                  <a:pt x="39108" y="38957"/>
                </a:cubicBezTo>
                <a:cubicBezTo>
                  <a:pt x="39049" y="38957"/>
                  <a:pt x="39019" y="39019"/>
                  <a:pt x="39011" y="39145"/>
                </a:cubicBezTo>
                <a:cubicBezTo>
                  <a:pt x="38998" y="39253"/>
                  <a:pt x="38984" y="39306"/>
                  <a:pt x="38966" y="39306"/>
                </a:cubicBezTo>
                <a:cubicBezTo>
                  <a:pt x="38953" y="39306"/>
                  <a:pt x="38938" y="39279"/>
                  <a:pt x="38919" y="39226"/>
                </a:cubicBezTo>
                <a:cubicBezTo>
                  <a:pt x="38894" y="39161"/>
                  <a:pt x="38847" y="39125"/>
                  <a:pt x="38802" y="39125"/>
                </a:cubicBezTo>
                <a:cubicBezTo>
                  <a:pt x="38782" y="39125"/>
                  <a:pt x="38763" y="39132"/>
                  <a:pt x="38746" y="39145"/>
                </a:cubicBezTo>
                <a:cubicBezTo>
                  <a:pt x="38688" y="39192"/>
                  <a:pt x="38515" y="39284"/>
                  <a:pt x="38353" y="39342"/>
                </a:cubicBezTo>
                <a:cubicBezTo>
                  <a:pt x="38076" y="39457"/>
                  <a:pt x="38076" y="39480"/>
                  <a:pt x="38330" y="39676"/>
                </a:cubicBezTo>
                <a:cubicBezTo>
                  <a:pt x="38492" y="39792"/>
                  <a:pt x="38584" y="39907"/>
                  <a:pt x="38538" y="39942"/>
                </a:cubicBezTo>
                <a:cubicBezTo>
                  <a:pt x="38527" y="39953"/>
                  <a:pt x="38511" y="39958"/>
                  <a:pt x="38493" y="39958"/>
                </a:cubicBezTo>
                <a:cubicBezTo>
                  <a:pt x="38454" y="39958"/>
                  <a:pt x="38404" y="39935"/>
                  <a:pt x="38365" y="39896"/>
                </a:cubicBezTo>
                <a:cubicBezTo>
                  <a:pt x="38325" y="39848"/>
                  <a:pt x="38269" y="39822"/>
                  <a:pt x="38226" y="39822"/>
                </a:cubicBezTo>
                <a:cubicBezTo>
                  <a:pt x="38207" y="39822"/>
                  <a:pt x="38191" y="39827"/>
                  <a:pt x="38180" y="39838"/>
                </a:cubicBezTo>
                <a:cubicBezTo>
                  <a:pt x="38134" y="39884"/>
                  <a:pt x="38180" y="39953"/>
                  <a:pt x="38284" y="39999"/>
                </a:cubicBezTo>
                <a:cubicBezTo>
                  <a:pt x="38399" y="40069"/>
                  <a:pt x="38388" y="40126"/>
                  <a:pt x="38226" y="40196"/>
                </a:cubicBezTo>
                <a:cubicBezTo>
                  <a:pt x="38042" y="40265"/>
                  <a:pt x="38030" y="40323"/>
                  <a:pt x="38192" y="40427"/>
                </a:cubicBezTo>
                <a:cubicBezTo>
                  <a:pt x="38353" y="40530"/>
                  <a:pt x="38342" y="40554"/>
                  <a:pt x="38145" y="40554"/>
                </a:cubicBezTo>
                <a:cubicBezTo>
                  <a:pt x="38007" y="40554"/>
                  <a:pt x="37880" y="40646"/>
                  <a:pt x="37834" y="40784"/>
                </a:cubicBezTo>
                <a:cubicBezTo>
                  <a:pt x="37808" y="40896"/>
                  <a:pt x="37750" y="40956"/>
                  <a:pt x="37675" y="40956"/>
                </a:cubicBezTo>
                <a:cubicBezTo>
                  <a:pt x="37649" y="40956"/>
                  <a:pt x="37621" y="40949"/>
                  <a:pt x="37591" y="40934"/>
                </a:cubicBezTo>
                <a:cubicBezTo>
                  <a:pt x="37491" y="40884"/>
                  <a:pt x="37478" y="40851"/>
                  <a:pt x="37545" y="40851"/>
                </a:cubicBezTo>
                <a:cubicBezTo>
                  <a:pt x="37555" y="40851"/>
                  <a:pt x="37566" y="40852"/>
                  <a:pt x="37580" y="40854"/>
                </a:cubicBezTo>
                <a:cubicBezTo>
                  <a:pt x="37588" y="40855"/>
                  <a:pt x="37595" y="40855"/>
                  <a:pt x="37602" y="40855"/>
                </a:cubicBezTo>
                <a:cubicBezTo>
                  <a:pt x="37675" y="40855"/>
                  <a:pt x="37689" y="40801"/>
                  <a:pt x="37626" y="40738"/>
                </a:cubicBezTo>
                <a:cubicBezTo>
                  <a:pt x="37597" y="40704"/>
                  <a:pt x="37554" y="40686"/>
                  <a:pt x="37508" y="40686"/>
                </a:cubicBezTo>
                <a:cubicBezTo>
                  <a:pt x="37462" y="40686"/>
                  <a:pt x="37412" y="40704"/>
                  <a:pt x="37372" y="40738"/>
                </a:cubicBezTo>
                <a:cubicBezTo>
                  <a:pt x="37291" y="40807"/>
                  <a:pt x="37268" y="40911"/>
                  <a:pt x="37326" y="40969"/>
                </a:cubicBezTo>
                <a:cubicBezTo>
                  <a:pt x="37384" y="41038"/>
                  <a:pt x="37314" y="41177"/>
                  <a:pt x="37164" y="41292"/>
                </a:cubicBezTo>
                <a:cubicBezTo>
                  <a:pt x="37076" y="41356"/>
                  <a:pt x="37004" y="41391"/>
                  <a:pt x="36958" y="41391"/>
                </a:cubicBezTo>
                <a:cubicBezTo>
                  <a:pt x="36920" y="41391"/>
                  <a:pt x="36899" y="41367"/>
                  <a:pt x="36899" y="41315"/>
                </a:cubicBezTo>
                <a:cubicBezTo>
                  <a:pt x="36899" y="41219"/>
                  <a:pt x="36827" y="41171"/>
                  <a:pt x="36662" y="41171"/>
                </a:cubicBezTo>
                <a:cubicBezTo>
                  <a:pt x="36629" y="41171"/>
                  <a:pt x="36593" y="41173"/>
                  <a:pt x="36553" y="41177"/>
                </a:cubicBezTo>
                <a:cubicBezTo>
                  <a:pt x="36521" y="41180"/>
                  <a:pt x="36491" y="41181"/>
                  <a:pt x="36462" y="41181"/>
                </a:cubicBezTo>
                <a:cubicBezTo>
                  <a:pt x="36259" y="41181"/>
                  <a:pt x="36120" y="41109"/>
                  <a:pt x="35998" y="40958"/>
                </a:cubicBezTo>
                <a:cubicBezTo>
                  <a:pt x="35901" y="40839"/>
                  <a:pt x="35833" y="40784"/>
                  <a:pt x="35766" y="40784"/>
                </a:cubicBezTo>
                <a:cubicBezTo>
                  <a:pt x="35723" y="40784"/>
                  <a:pt x="35680" y="40808"/>
                  <a:pt x="35629" y="40854"/>
                </a:cubicBezTo>
                <a:cubicBezTo>
                  <a:pt x="35491" y="40958"/>
                  <a:pt x="35502" y="41015"/>
                  <a:pt x="35652" y="41085"/>
                </a:cubicBezTo>
                <a:cubicBezTo>
                  <a:pt x="35951" y="41200"/>
                  <a:pt x="35719" y="41372"/>
                  <a:pt x="35372" y="41372"/>
                </a:cubicBezTo>
                <a:cubicBezTo>
                  <a:pt x="35304" y="41372"/>
                  <a:pt x="35230" y="41365"/>
                  <a:pt x="35156" y="41350"/>
                </a:cubicBezTo>
                <a:cubicBezTo>
                  <a:pt x="34775" y="41269"/>
                  <a:pt x="34763" y="41258"/>
                  <a:pt x="34902" y="41142"/>
                </a:cubicBezTo>
                <a:cubicBezTo>
                  <a:pt x="35006" y="41050"/>
                  <a:pt x="34983" y="40969"/>
                  <a:pt x="34787" y="40807"/>
                </a:cubicBezTo>
                <a:cubicBezTo>
                  <a:pt x="34692" y="40729"/>
                  <a:pt x="34609" y="40688"/>
                  <a:pt x="34565" y="40688"/>
                </a:cubicBezTo>
                <a:cubicBezTo>
                  <a:pt x="34544" y="40688"/>
                  <a:pt x="34533" y="40697"/>
                  <a:pt x="34533" y="40715"/>
                </a:cubicBezTo>
                <a:cubicBezTo>
                  <a:pt x="34533" y="40723"/>
                  <a:pt x="34529" y="40727"/>
                  <a:pt x="34523" y="40727"/>
                </a:cubicBezTo>
                <a:cubicBezTo>
                  <a:pt x="34493" y="40727"/>
                  <a:pt x="34397" y="40639"/>
                  <a:pt x="34302" y="40496"/>
                </a:cubicBezTo>
                <a:cubicBezTo>
                  <a:pt x="34175" y="40323"/>
                  <a:pt x="34094" y="40150"/>
                  <a:pt x="34129" y="40115"/>
                </a:cubicBezTo>
                <a:cubicBezTo>
                  <a:pt x="34163" y="40092"/>
                  <a:pt x="34152" y="40023"/>
                  <a:pt x="34094" y="39953"/>
                </a:cubicBezTo>
                <a:cubicBezTo>
                  <a:pt x="34073" y="39932"/>
                  <a:pt x="34050" y="39922"/>
                  <a:pt x="34029" y="39922"/>
                </a:cubicBezTo>
                <a:cubicBezTo>
                  <a:pt x="33992" y="39922"/>
                  <a:pt x="33959" y="39953"/>
                  <a:pt x="33944" y="40011"/>
                </a:cubicBezTo>
                <a:cubicBezTo>
                  <a:pt x="33922" y="40070"/>
                  <a:pt x="33863" y="40100"/>
                  <a:pt x="33793" y="40100"/>
                </a:cubicBezTo>
                <a:cubicBezTo>
                  <a:pt x="33753" y="40100"/>
                  <a:pt x="33709" y="40090"/>
                  <a:pt x="33667" y="40069"/>
                </a:cubicBezTo>
                <a:cubicBezTo>
                  <a:pt x="33606" y="40034"/>
                  <a:pt x="33566" y="40015"/>
                  <a:pt x="33549" y="40015"/>
                </a:cubicBezTo>
                <a:cubicBezTo>
                  <a:pt x="33521" y="40015"/>
                  <a:pt x="33555" y="40065"/>
                  <a:pt x="33655" y="40173"/>
                </a:cubicBezTo>
                <a:cubicBezTo>
                  <a:pt x="33805" y="40334"/>
                  <a:pt x="33805" y="40403"/>
                  <a:pt x="33644" y="40450"/>
                </a:cubicBezTo>
                <a:cubicBezTo>
                  <a:pt x="33494" y="40496"/>
                  <a:pt x="33494" y="40542"/>
                  <a:pt x="33621" y="40577"/>
                </a:cubicBezTo>
                <a:cubicBezTo>
                  <a:pt x="33736" y="40623"/>
                  <a:pt x="33875" y="40761"/>
                  <a:pt x="34002" y="40969"/>
                </a:cubicBezTo>
                <a:cubicBezTo>
                  <a:pt x="34117" y="41164"/>
                  <a:pt x="34185" y="41244"/>
                  <a:pt x="34246" y="41244"/>
                </a:cubicBezTo>
                <a:cubicBezTo>
                  <a:pt x="34265" y="41244"/>
                  <a:pt x="34283" y="41236"/>
                  <a:pt x="34302" y="41223"/>
                </a:cubicBezTo>
                <a:cubicBezTo>
                  <a:pt x="34313" y="41213"/>
                  <a:pt x="34329" y="41208"/>
                  <a:pt x="34348" y="41208"/>
                </a:cubicBezTo>
                <a:cubicBezTo>
                  <a:pt x="34477" y="41208"/>
                  <a:pt x="34762" y="41441"/>
                  <a:pt x="34994" y="41754"/>
                </a:cubicBezTo>
                <a:cubicBezTo>
                  <a:pt x="35015" y="41785"/>
                  <a:pt x="35033" y="41799"/>
                  <a:pt x="35047" y="41799"/>
                </a:cubicBezTo>
                <a:cubicBezTo>
                  <a:pt x="35064" y="41799"/>
                  <a:pt x="35075" y="41776"/>
                  <a:pt x="35075" y="41731"/>
                </a:cubicBezTo>
                <a:cubicBezTo>
                  <a:pt x="35075" y="41711"/>
                  <a:pt x="35091" y="41702"/>
                  <a:pt x="35119" y="41702"/>
                </a:cubicBezTo>
                <a:cubicBezTo>
                  <a:pt x="35189" y="41702"/>
                  <a:pt x="35337" y="41762"/>
                  <a:pt x="35502" y="41869"/>
                </a:cubicBezTo>
                <a:cubicBezTo>
                  <a:pt x="35791" y="42043"/>
                  <a:pt x="35895" y="42146"/>
                  <a:pt x="35825" y="42170"/>
                </a:cubicBezTo>
                <a:cubicBezTo>
                  <a:pt x="35768" y="42193"/>
                  <a:pt x="35802" y="42308"/>
                  <a:pt x="35906" y="42412"/>
                </a:cubicBezTo>
                <a:cubicBezTo>
                  <a:pt x="36105" y="42641"/>
                  <a:pt x="36142" y="42749"/>
                  <a:pt x="36007" y="42749"/>
                </a:cubicBezTo>
                <a:cubicBezTo>
                  <a:pt x="35938" y="42749"/>
                  <a:pt x="35824" y="42721"/>
                  <a:pt x="35664" y="42666"/>
                </a:cubicBezTo>
                <a:cubicBezTo>
                  <a:pt x="35493" y="42606"/>
                  <a:pt x="35316" y="42572"/>
                  <a:pt x="35217" y="42572"/>
                </a:cubicBezTo>
                <a:cubicBezTo>
                  <a:pt x="35182" y="42572"/>
                  <a:pt x="35156" y="42576"/>
                  <a:pt x="35144" y="42585"/>
                </a:cubicBezTo>
                <a:cubicBezTo>
                  <a:pt x="35125" y="42604"/>
                  <a:pt x="35094" y="42614"/>
                  <a:pt x="35057" y="42614"/>
                </a:cubicBezTo>
                <a:cubicBezTo>
                  <a:pt x="35006" y="42614"/>
                  <a:pt x="34944" y="42596"/>
                  <a:pt x="34890" y="42562"/>
                </a:cubicBezTo>
                <a:cubicBezTo>
                  <a:pt x="34800" y="42522"/>
                  <a:pt x="34780" y="42490"/>
                  <a:pt x="34829" y="42490"/>
                </a:cubicBezTo>
                <a:cubicBezTo>
                  <a:pt x="34836" y="42490"/>
                  <a:pt x="34845" y="42491"/>
                  <a:pt x="34856" y="42493"/>
                </a:cubicBezTo>
                <a:cubicBezTo>
                  <a:pt x="34858" y="42493"/>
                  <a:pt x="34859" y="42493"/>
                  <a:pt x="34861" y="42493"/>
                </a:cubicBezTo>
                <a:cubicBezTo>
                  <a:pt x="35085" y="42493"/>
                  <a:pt x="34958" y="41776"/>
                  <a:pt x="34729" y="41696"/>
                </a:cubicBezTo>
                <a:cubicBezTo>
                  <a:pt x="34701" y="41687"/>
                  <a:pt x="34675" y="41683"/>
                  <a:pt x="34651" y="41683"/>
                </a:cubicBezTo>
                <a:cubicBezTo>
                  <a:pt x="34394" y="41683"/>
                  <a:pt x="34349" y="42158"/>
                  <a:pt x="34602" y="42527"/>
                </a:cubicBezTo>
                <a:cubicBezTo>
                  <a:pt x="34750" y="42745"/>
                  <a:pt x="34771" y="42835"/>
                  <a:pt x="34681" y="42835"/>
                </a:cubicBezTo>
                <a:cubicBezTo>
                  <a:pt x="34665" y="42835"/>
                  <a:pt x="34647" y="42832"/>
                  <a:pt x="34625" y="42827"/>
                </a:cubicBezTo>
                <a:cubicBezTo>
                  <a:pt x="34600" y="42819"/>
                  <a:pt x="34577" y="42815"/>
                  <a:pt x="34557" y="42815"/>
                </a:cubicBezTo>
                <a:cubicBezTo>
                  <a:pt x="34468" y="42815"/>
                  <a:pt x="34433" y="42898"/>
                  <a:pt x="34452" y="43058"/>
                </a:cubicBezTo>
                <a:cubicBezTo>
                  <a:pt x="34463" y="43220"/>
                  <a:pt x="34359" y="43439"/>
                  <a:pt x="34232" y="43543"/>
                </a:cubicBezTo>
                <a:cubicBezTo>
                  <a:pt x="34106" y="43647"/>
                  <a:pt x="34025" y="43820"/>
                  <a:pt x="34059" y="43912"/>
                </a:cubicBezTo>
                <a:cubicBezTo>
                  <a:pt x="34086" y="43975"/>
                  <a:pt x="34112" y="44007"/>
                  <a:pt x="34140" y="44007"/>
                </a:cubicBezTo>
                <a:cubicBezTo>
                  <a:pt x="34174" y="44007"/>
                  <a:pt x="34211" y="43961"/>
                  <a:pt x="34256" y="43866"/>
                </a:cubicBezTo>
                <a:cubicBezTo>
                  <a:pt x="34317" y="43759"/>
                  <a:pt x="34410" y="43708"/>
                  <a:pt x="34488" y="43708"/>
                </a:cubicBezTo>
                <a:cubicBezTo>
                  <a:pt x="34585" y="43708"/>
                  <a:pt x="34658" y="43788"/>
                  <a:pt x="34613" y="43936"/>
                </a:cubicBezTo>
                <a:cubicBezTo>
                  <a:pt x="34579" y="44028"/>
                  <a:pt x="34625" y="44178"/>
                  <a:pt x="34717" y="44270"/>
                </a:cubicBezTo>
                <a:cubicBezTo>
                  <a:pt x="34810" y="44374"/>
                  <a:pt x="34833" y="44501"/>
                  <a:pt x="34763" y="44559"/>
                </a:cubicBezTo>
                <a:cubicBezTo>
                  <a:pt x="34723" y="44588"/>
                  <a:pt x="34688" y="44602"/>
                  <a:pt x="34662" y="44602"/>
                </a:cubicBezTo>
                <a:cubicBezTo>
                  <a:pt x="34636" y="44602"/>
                  <a:pt x="34619" y="44588"/>
                  <a:pt x="34613" y="44559"/>
                </a:cubicBezTo>
                <a:cubicBezTo>
                  <a:pt x="34602" y="44501"/>
                  <a:pt x="34383" y="44374"/>
                  <a:pt x="34140" y="44282"/>
                </a:cubicBezTo>
                <a:cubicBezTo>
                  <a:pt x="33609" y="44074"/>
                  <a:pt x="33413" y="43912"/>
                  <a:pt x="33528" y="43785"/>
                </a:cubicBezTo>
                <a:cubicBezTo>
                  <a:pt x="33690" y="43601"/>
                  <a:pt x="33794" y="43243"/>
                  <a:pt x="33702" y="43139"/>
                </a:cubicBezTo>
                <a:cubicBezTo>
                  <a:pt x="33655" y="43093"/>
                  <a:pt x="33540" y="43035"/>
                  <a:pt x="33448" y="43035"/>
                </a:cubicBezTo>
                <a:cubicBezTo>
                  <a:pt x="33434" y="43034"/>
                  <a:pt x="33423" y="43033"/>
                  <a:pt x="33414" y="43033"/>
                </a:cubicBezTo>
                <a:cubicBezTo>
                  <a:pt x="33349" y="43033"/>
                  <a:pt x="33373" y="43067"/>
                  <a:pt x="33494" y="43128"/>
                </a:cubicBezTo>
                <a:cubicBezTo>
                  <a:pt x="33644" y="43208"/>
                  <a:pt x="33632" y="43255"/>
                  <a:pt x="33436" y="43289"/>
                </a:cubicBezTo>
                <a:cubicBezTo>
                  <a:pt x="33286" y="43312"/>
                  <a:pt x="33101" y="43381"/>
                  <a:pt x="32997" y="43439"/>
                </a:cubicBezTo>
                <a:cubicBezTo>
                  <a:pt x="32915" y="43480"/>
                  <a:pt x="32694" y="43522"/>
                  <a:pt x="32483" y="43522"/>
                </a:cubicBezTo>
                <a:cubicBezTo>
                  <a:pt x="32458" y="43522"/>
                  <a:pt x="32433" y="43521"/>
                  <a:pt x="32409" y="43520"/>
                </a:cubicBezTo>
                <a:cubicBezTo>
                  <a:pt x="32361" y="43519"/>
                  <a:pt x="32317" y="43518"/>
                  <a:pt x="32276" y="43518"/>
                </a:cubicBezTo>
                <a:cubicBezTo>
                  <a:pt x="31909" y="43518"/>
                  <a:pt x="31853" y="43566"/>
                  <a:pt x="32051" y="43670"/>
                </a:cubicBezTo>
                <a:cubicBezTo>
                  <a:pt x="32301" y="43800"/>
                  <a:pt x="32377" y="44206"/>
                  <a:pt x="32174" y="44206"/>
                </a:cubicBezTo>
                <a:cubicBezTo>
                  <a:pt x="32161" y="44206"/>
                  <a:pt x="32147" y="44204"/>
                  <a:pt x="32132" y="44201"/>
                </a:cubicBezTo>
                <a:cubicBezTo>
                  <a:pt x="32104" y="44195"/>
                  <a:pt x="32080" y="44191"/>
                  <a:pt x="32058" y="44191"/>
                </a:cubicBezTo>
                <a:cubicBezTo>
                  <a:pt x="31958" y="44191"/>
                  <a:pt x="31906" y="44258"/>
                  <a:pt x="31878" y="44409"/>
                </a:cubicBezTo>
                <a:cubicBezTo>
                  <a:pt x="31866" y="44559"/>
                  <a:pt x="31785" y="44686"/>
                  <a:pt x="31716" y="44697"/>
                </a:cubicBezTo>
                <a:cubicBezTo>
                  <a:pt x="31647" y="44709"/>
                  <a:pt x="31474" y="44928"/>
                  <a:pt x="31324" y="45194"/>
                </a:cubicBezTo>
                <a:cubicBezTo>
                  <a:pt x="31145" y="45495"/>
                  <a:pt x="31069" y="45601"/>
                  <a:pt x="30931" y="45601"/>
                </a:cubicBezTo>
                <a:cubicBezTo>
                  <a:pt x="30873" y="45601"/>
                  <a:pt x="30804" y="45582"/>
                  <a:pt x="30712" y="45552"/>
                </a:cubicBezTo>
                <a:cubicBezTo>
                  <a:pt x="30273" y="45401"/>
                  <a:pt x="29939" y="45055"/>
                  <a:pt x="30204" y="45021"/>
                </a:cubicBezTo>
                <a:cubicBezTo>
                  <a:pt x="30296" y="45009"/>
                  <a:pt x="30320" y="44905"/>
                  <a:pt x="30262" y="44790"/>
                </a:cubicBezTo>
                <a:cubicBezTo>
                  <a:pt x="30204" y="44674"/>
                  <a:pt x="30227" y="44513"/>
                  <a:pt x="30320" y="44432"/>
                </a:cubicBezTo>
                <a:cubicBezTo>
                  <a:pt x="30412" y="44363"/>
                  <a:pt x="30470" y="44224"/>
                  <a:pt x="30435" y="44132"/>
                </a:cubicBezTo>
                <a:cubicBezTo>
                  <a:pt x="30421" y="44099"/>
                  <a:pt x="30400" y="44084"/>
                  <a:pt x="30375" y="44084"/>
                </a:cubicBezTo>
                <a:cubicBezTo>
                  <a:pt x="30233" y="44084"/>
                  <a:pt x="29948" y="44555"/>
                  <a:pt x="29939" y="44859"/>
                </a:cubicBezTo>
                <a:cubicBezTo>
                  <a:pt x="29939" y="44997"/>
                  <a:pt x="29846" y="45148"/>
                  <a:pt x="29731" y="45194"/>
                </a:cubicBezTo>
                <a:cubicBezTo>
                  <a:pt x="29595" y="45246"/>
                  <a:pt x="29548" y="45265"/>
                  <a:pt x="29609" y="45265"/>
                </a:cubicBezTo>
                <a:cubicBezTo>
                  <a:pt x="29641" y="45265"/>
                  <a:pt x="29704" y="45259"/>
                  <a:pt x="29800" y="45251"/>
                </a:cubicBezTo>
                <a:cubicBezTo>
                  <a:pt x="29811" y="45251"/>
                  <a:pt x="29822" y="45251"/>
                  <a:pt x="29833" y="45251"/>
                </a:cubicBezTo>
                <a:cubicBezTo>
                  <a:pt x="30124" y="45251"/>
                  <a:pt x="30282" y="45398"/>
                  <a:pt x="30216" y="45609"/>
                </a:cubicBezTo>
                <a:cubicBezTo>
                  <a:pt x="30181" y="45702"/>
                  <a:pt x="30239" y="45863"/>
                  <a:pt x="30331" y="45967"/>
                </a:cubicBezTo>
                <a:cubicBezTo>
                  <a:pt x="30392" y="46039"/>
                  <a:pt x="30437" y="46077"/>
                  <a:pt x="30475" y="46077"/>
                </a:cubicBezTo>
                <a:cubicBezTo>
                  <a:pt x="30516" y="46077"/>
                  <a:pt x="30549" y="46034"/>
                  <a:pt x="30585" y="45944"/>
                </a:cubicBezTo>
                <a:cubicBezTo>
                  <a:pt x="30625" y="45859"/>
                  <a:pt x="30651" y="45816"/>
                  <a:pt x="30673" y="45816"/>
                </a:cubicBezTo>
                <a:cubicBezTo>
                  <a:pt x="30697" y="45816"/>
                  <a:pt x="30717" y="45862"/>
                  <a:pt x="30747" y="45955"/>
                </a:cubicBezTo>
                <a:cubicBezTo>
                  <a:pt x="30770" y="46082"/>
                  <a:pt x="30954" y="46359"/>
                  <a:pt x="31151" y="46556"/>
                </a:cubicBezTo>
                <a:cubicBezTo>
                  <a:pt x="31474" y="46914"/>
                  <a:pt x="31485" y="46925"/>
                  <a:pt x="31174" y="46971"/>
                </a:cubicBezTo>
                <a:cubicBezTo>
                  <a:pt x="31131" y="46979"/>
                  <a:pt x="31090" y="46982"/>
                  <a:pt x="31053" y="46982"/>
                </a:cubicBezTo>
                <a:cubicBezTo>
                  <a:pt x="30917" y="46982"/>
                  <a:pt x="30817" y="46935"/>
                  <a:pt x="30781" y="46844"/>
                </a:cubicBezTo>
                <a:cubicBezTo>
                  <a:pt x="30769" y="46806"/>
                  <a:pt x="30757" y="46788"/>
                  <a:pt x="30749" y="46788"/>
                </a:cubicBezTo>
                <a:cubicBezTo>
                  <a:pt x="30734" y="46788"/>
                  <a:pt x="30728" y="46842"/>
                  <a:pt x="30735" y="46937"/>
                </a:cubicBezTo>
                <a:cubicBezTo>
                  <a:pt x="30735" y="47075"/>
                  <a:pt x="30654" y="47214"/>
                  <a:pt x="30539" y="47225"/>
                </a:cubicBezTo>
                <a:cubicBezTo>
                  <a:pt x="30496" y="47233"/>
                  <a:pt x="30462" y="47238"/>
                  <a:pt x="30436" y="47238"/>
                </a:cubicBezTo>
                <a:cubicBezTo>
                  <a:pt x="30351" y="47238"/>
                  <a:pt x="30348" y="47185"/>
                  <a:pt x="30366" y="47017"/>
                </a:cubicBezTo>
                <a:cubicBezTo>
                  <a:pt x="30389" y="46890"/>
                  <a:pt x="30516" y="46752"/>
                  <a:pt x="30654" y="46706"/>
                </a:cubicBezTo>
                <a:cubicBezTo>
                  <a:pt x="30862" y="46648"/>
                  <a:pt x="30862" y="46590"/>
                  <a:pt x="30689" y="46383"/>
                </a:cubicBezTo>
                <a:cubicBezTo>
                  <a:pt x="30590" y="46274"/>
                  <a:pt x="30483" y="46191"/>
                  <a:pt x="30425" y="46191"/>
                </a:cubicBezTo>
                <a:cubicBezTo>
                  <a:pt x="30415" y="46191"/>
                  <a:pt x="30407" y="46193"/>
                  <a:pt x="30400" y="46198"/>
                </a:cubicBezTo>
                <a:cubicBezTo>
                  <a:pt x="30390" y="46206"/>
                  <a:pt x="30377" y="46209"/>
                  <a:pt x="30362" y="46209"/>
                </a:cubicBezTo>
                <a:cubicBezTo>
                  <a:pt x="30309" y="46209"/>
                  <a:pt x="30230" y="46163"/>
                  <a:pt x="30158" y="46082"/>
                </a:cubicBezTo>
                <a:cubicBezTo>
                  <a:pt x="30102" y="46016"/>
                  <a:pt x="30037" y="45988"/>
                  <a:pt x="29976" y="45988"/>
                </a:cubicBezTo>
                <a:cubicBezTo>
                  <a:pt x="29826" y="45988"/>
                  <a:pt x="29701" y="46162"/>
                  <a:pt x="29800" y="46359"/>
                </a:cubicBezTo>
                <a:cubicBezTo>
                  <a:pt x="29865" y="46479"/>
                  <a:pt x="29869" y="46568"/>
                  <a:pt x="29802" y="46568"/>
                </a:cubicBezTo>
                <a:cubicBezTo>
                  <a:pt x="29797" y="46568"/>
                  <a:pt x="29793" y="46568"/>
                  <a:pt x="29789" y="46567"/>
                </a:cubicBezTo>
                <a:cubicBezTo>
                  <a:pt x="29731" y="46567"/>
                  <a:pt x="29638" y="46486"/>
                  <a:pt x="29604" y="46394"/>
                </a:cubicBezTo>
                <a:cubicBezTo>
                  <a:pt x="29594" y="46364"/>
                  <a:pt x="29575" y="46350"/>
                  <a:pt x="29548" y="46350"/>
                </a:cubicBezTo>
                <a:cubicBezTo>
                  <a:pt x="29425" y="46350"/>
                  <a:pt x="29146" y="46663"/>
                  <a:pt x="28946" y="47064"/>
                </a:cubicBezTo>
                <a:cubicBezTo>
                  <a:pt x="28902" y="47155"/>
                  <a:pt x="28873" y="47207"/>
                  <a:pt x="28834" y="47207"/>
                </a:cubicBezTo>
                <a:cubicBezTo>
                  <a:pt x="28780" y="47207"/>
                  <a:pt x="28708" y="47107"/>
                  <a:pt x="28553" y="46879"/>
                </a:cubicBezTo>
                <a:cubicBezTo>
                  <a:pt x="28401" y="46637"/>
                  <a:pt x="28282" y="46511"/>
                  <a:pt x="28219" y="46511"/>
                </a:cubicBezTo>
                <a:cubicBezTo>
                  <a:pt x="28176" y="46511"/>
                  <a:pt x="28159" y="46567"/>
                  <a:pt x="28173" y="46683"/>
                </a:cubicBezTo>
                <a:cubicBezTo>
                  <a:pt x="28184" y="46752"/>
                  <a:pt x="27988" y="46994"/>
                  <a:pt x="27757" y="47202"/>
                </a:cubicBezTo>
                <a:cubicBezTo>
                  <a:pt x="27533" y="47394"/>
                  <a:pt x="27419" y="47483"/>
                  <a:pt x="27338" y="47483"/>
                </a:cubicBezTo>
                <a:cubicBezTo>
                  <a:pt x="27273" y="47483"/>
                  <a:pt x="27230" y="47426"/>
                  <a:pt x="27168" y="47318"/>
                </a:cubicBezTo>
                <a:cubicBezTo>
                  <a:pt x="27087" y="47175"/>
                  <a:pt x="27024" y="47104"/>
                  <a:pt x="26978" y="47104"/>
                </a:cubicBezTo>
                <a:cubicBezTo>
                  <a:pt x="26920" y="47104"/>
                  <a:pt x="26891" y="47218"/>
                  <a:pt x="26891" y="47444"/>
                </a:cubicBezTo>
                <a:cubicBezTo>
                  <a:pt x="26891" y="47662"/>
                  <a:pt x="26907" y="47717"/>
                  <a:pt x="27008" y="47717"/>
                </a:cubicBezTo>
                <a:cubicBezTo>
                  <a:pt x="27030" y="47717"/>
                  <a:pt x="27056" y="47714"/>
                  <a:pt x="27088" y="47710"/>
                </a:cubicBezTo>
                <a:cubicBezTo>
                  <a:pt x="27107" y="47708"/>
                  <a:pt x="27125" y="47706"/>
                  <a:pt x="27143" y="47706"/>
                </a:cubicBezTo>
                <a:cubicBezTo>
                  <a:pt x="27385" y="47706"/>
                  <a:pt x="27508" y="47910"/>
                  <a:pt x="27261" y="47964"/>
                </a:cubicBezTo>
                <a:cubicBezTo>
                  <a:pt x="26939" y="48026"/>
                  <a:pt x="27187" y="48238"/>
                  <a:pt x="27517" y="48238"/>
                </a:cubicBezTo>
                <a:cubicBezTo>
                  <a:pt x="27554" y="48238"/>
                  <a:pt x="27592" y="48235"/>
                  <a:pt x="27630" y="48229"/>
                </a:cubicBezTo>
                <a:cubicBezTo>
                  <a:pt x="27692" y="48218"/>
                  <a:pt x="27753" y="48213"/>
                  <a:pt x="27810" y="48213"/>
                </a:cubicBezTo>
                <a:cubicBezTo>
                  <a:pt x="27922" y="48213"/>
                  <a:pt x="28015" y="48233"/>
                  <a:pt x="28046" y="48264"/>
                </a:cubicBezTo>
                <a:cubicBezTo>
                  <a:pt x="28149" y="48391"/>
                  <a:pt x="27907" y="48749"/>
                  <a:pt x="27480" y="49084"/>
                </a:cubicBezTo>
                <a:cubicBezTo>
                  <a:pt x="27295" y="49234"/>
                  <a:pt x="27076" y="49476"/>
                  <a:pt x="26984" y="49615"/>
                </a:cubicBezTo>
                <a:cubicBezTo>
                  <a:pt x="26908" y="49728"/>
                  <a:pt x="26856" y="49783"/>
                  <a:pt x="26816" y="49783"/>
                </a:cubicBezTo>
                <a:cubicBezTo>
                  <a:pt x="26782" y="49783"/>
                  <a:pt x="26756" y="49745"/>
                  <a:pt x="26730" y="49672"/>
                </a:cubicBezTo>
                <a:cubicBezTo>
                  <a:pt x="26620" y="49344"/>
                  <a:pt x="26485" y="49187"/>
                  <a:pt x="26324" y="49187"/>
                </a:cubicBezTo>
                <a:cubicBezTo>
                  <a:pt x="26298" y="49187"/>
                  <a:pt x="26272" y="49191"/>
                  <a:pt x="26245" y="49199"/>
                </a:cubicBezTo>
                <a:cubicBezTo>
                  <a:pt x="26038" y="49253"/>
                  <a:pt x="26057" y="49502"/>
                  <a:pt x="26253" y="49502"/>
                </a:cubicBezTo>
                <a:cubicBezTo>
                  <a:pt x="26265" y="49502"/>
                  <a:pt x="26278" y="49501"/>
                  <a:pt x="26291" y="49499"/>
                </a:cubicBezTo>
                <a:cubicBezTo>
                  <a:pt x="26298" y="49498"/>
                  <a:pt x="26304" y="49498"/>
                  <a:pt x="26310" y="49498"/>
                </a:cubicBezTo>
                <a:cubicBezTo>
                  <a:pt x="26386" y="49498"/>
                  <a:pt x="26403" y="49567"/>
                  <a:pt x="26360" y="49695"/>
                </a:cubicBezTo>
                <a:cubicBezTo>
                  <a:pt x="26326" y="49822"/>
                  <a:pt x="26130" y="49892"/>
                  <a:pt x="25876" y="49892"/>
                </a:cubicBezTo>
                <a:cubicBezTo>
                  <a:pt x="25856" y="49891"/>
                  <a:pt x="25835" y="49890"/>
                  <a:pt x="25814" y="49890"/>
                </a:cubicBezTo>
                <a:cubicBezTo>
                  <a:pt x="25594" y="49890"/>
                  <a:pt x="25332" y="49944"/>
                  <a:pt x="25195" y="50007"/>
                </a:cubicBezTo>
                <a:cubicBezTo>
                  <a:pt x="24985" y="50112"/>
                  <a:pt x="24818" y="50164"/>
                  <a:pt x="24683" y="50164"/>
                </a:cubicBezTo>
                <a:cubicBezTo>
                  <a:pt x="24521" y="50164"/>
                  <a:pt x="24405" y="50089"/>
                  <a:pt x="24317" y="49938"/>
                </a:cubicBezTo>
                <a:cubicBezTo>
                  <a:pt x="24241" y="49824"/>
                  <a:pt x="24150" y="49741"/>
                  <a:pt x="24094" y="49741"/>
                </a:cubicBezTo>
                <a:cubicBezTo>
                  <a:pt x="24082" y="49741"/>
                  <a:pt x="24072" y="49745"/>
                  <a:pt x="24063" y="49753"/>
                </a:cubicBezTo>
                <a:cubicBezTo>
                  <a:pt x="23960" y="49834"/>
                  <a:pt x="23902" y="50365"/>
                  <a:pt x="23960" y="50780"/>
                </a:cubicBezTo>
                <a:cubicBezTo>
                  <a:pt x="23974" y="50905"/>
                  <a:pt x="23989" y="50959"/>
                  <a:pt x="24030" y="50959"/>
                </a:cubicBezTo>
                <a:cubicBezTo>
                  <a:pt x="24054" y="50959"/>
                  <a:pt x="24086" y="50941"/>
                  <a:pt x="24133" y="50907"/>
                </a:cubicBezTo>
                <a:cubicBezTo>
                  <a:pt x="24202" y="50838"/>
                  <a:pt x="24294" y="50688"/>
                  <a:pt x="24340" y="50561"/>
                </a:cubicBezTo>
                <a:cubicBezTo>
                  <a:pt x="24398" y="50398"/>
                  <a:pt x="24697" y="50269"/>
                  <a:pt x="24921" y="50269"/>
                </a:cubicBezTo>
                <a:cubicBezTo>
                  <a:pt x="25013" y="50269"/>
                  <a:pt x="25093" y="50291"/>
                  <a:pt x="25137" y="50342"/>
                </a:cubicBezTo>
                <a:cubicBezTo>
                  <a:pt x="25195" y="50411"/>
                  <a:pt x="25102" y="50561"/>
                  <a:pt x="24941" y="50700"/>
                </a:cubicBezTo>
                <a:lnTo>
                  <a:pt x="24664" y="50942"/>
                </a:lnTo>
                <a:lnTo>
                  <a:pt x="25206" y="50803"/>
                </a:lnTo>
                <a:cubicBezTo>
                  <a:pt x="25864" y="50630"/>
                  <a:pt x="26106" y="50457"/>
                  <a:pt x="25991" y="50226"/>
                </a:cubicBezTo>
                <a:cubicBezTo>
                  <a:pt x="25945" y="50134"/>
                  <a:pt x="25968" y="50076"/>
                  <a:pt x="26060" y="50076"/>
                </a:cubicBezTo>
                <a:cubicBezTo>
                  <a:pt x="26176" y="50088"/>
                  <a:pt x="26280" y="50203"/>
                  <a:pt x="26430" y="50492"/>
                </a:cubicBezTo>
                <a:cubicBezTo>
                  <a:pt x="26637" y="50873"/>
                  <a:pt x="26626" y="50907"/>
                  <a:pt x="26245" y="51138"/>
                </a:cubicBezTo>
                <a:cubicBezTo>
                  <a:pt x="26024" y="51276"/>
                  <a:pt x="25890" y="51342"/>
                  <a:pt x="25784" y="51342"/>
                </a:cubicBezTo>
                <a:cubicBezTo>
                  <a:pt x="25686" y="51342"/>
                  <a:pt x="25612" y="51284"/>
                  <a:pt x="25518" y="51173"/>
                </a:cubicBezTo>
                <a:cubicBezTo>
                  <a:pt x="25483" y="51138"/>
                  <a:pt x="25443" y="51121"/>
                  <a:pt x="25407" y="51121"/>
                </a:cubicBezTo>
                <a:cubicBezTo>
                  <a:pt x="25371" y="51121"/>
                  <a:pt x="25339" y="51138"/>
                  <a:pt x="25322" y="51173"/>
                </a:cubicBezTo>
                <a:cubicBezTo>
                  <a:pt x="25145" y="51486"/>
                  <a:pt x="25047" y="51603"/>
                  <a:pt x="24852" y="51603"/>
                </a:cubicBezTo>
                <a:cubicBezTo>
                  <a:pt x="24766" y="51603"/>
                  <a:pt x="24662" y="51581"/>
                  <a:pt x="24525" y="51542"/>
                </a:cubicBezTo>
                <a:cubicBezTo>
                  <a:pt x="24345" y="51492"/>
                  <a:pt x="24175" y="51464"/>
                  <a:pt x="24055" y="51464"/>
                </a:cubicBezTo>
                <a:cubicBezTo>
                  <a:pt x="23982" y="51464"/>
                  <a:pt x="23928" y="51474"/>
                  <a:pt x="23902" y="51496"/>
                </a:cubicBezTo>
                <a:cubicBezTo>
                  <a:pt x="23809" y="51565"/>
                  <a:pt x="23867" y="51600"/>
                  <a:pt x="24110" y="51634"/>
                </a:cubicBezTo>
                <a:cubicBezTo>
                  <a:pt x="24479" y="51692"/>
                  <a:pt x="24698" y="51877"/>
                  <a:pt x="24548" y="52004"/>
                </a:cubicBezTo>
                <a:cubicBezTo>
                  <a:pt x="24502" y="52038"/>
                  <a:pt x="24421" y="52235"/>
                  <a:pt x="24387" y="52408"/>
                </a:cubicBezTo>
                <a:cubicBezTo>
                  <a:pt x="24349" y="52604"/>
                  <a:pt x="24297" y="52687"/>
                  <a:pt x="24199" y="52687"/>
                </a:cubicBezTo>
                <a:cubicBezTo>
                  <a:pt x="24175" y="52687"/>
                  <a:pt x="24150" y="52682"/>
                  <a:pt x="24121" y="52673"/>
                </a:cubicBezTo>
                <a:cubicBezTo>
                  <a:pt x="24081" y="52661"/>
                  <a:pt x="24051" y="52654"/>
                  <a:pt x="24032" y="52654"/>
                </a:cubicBezTo>
                <a:cubicBezTo>
                  <a:pt x="23980" y="52654"/>
                  <a:pt x="24005" y="52702"/>
                  <a:pt x="24098" y="52812"/>
                </a:cubicBezTo>
                <a:cubicBezTo>
                  <a:pt x="24169" y="52900"/>
                  <a:pt x="24253" y="52955"/>
                  <a:pt x="24314" y="52955"/>
                </a:cubicBezTo>
                <a:cubicBezTo>
                  <a:pt x="24333" y="52955"/>
                  <a:pt x="24350" y="52950"/>
                  <a:pt x="24364" y="52939"/>
                </a:cubicBezTo>
                <a:cubicBezTo>
                  <a:pt x="24380" y="52926"/>
                  <a:pt x="24398" y="52920"/>
                  <a:pt x="24414" y="52920"/>
                </a:cubicBezTo>
                <a:cubicBezTo>
                  <a:pt x="24444" y="52920"/>
                  <a:pt x="24467" y="52941"/>
                  <a:pt x="24467" y="52985"/>
                </a:cubicBezTo>
                <a:cubicBezTo>
                  <a:pt x="24477" y="53040"/>
                  <a:pt x="24384" y="53073"/>
                  <a:pt x="24243" y="53073"/>
                </a:cubicBezTo>
                <a:cubicBezTo>
                  <a:pt x="24205" y="53073"/>
                  <a:pt x="24164" y="53071"/>
                  <a:pt x="24121" y="53066"/>
                </a:cubicBezTo>
                <a:cubicBezTo>
                  <a:pt x="24066" y="53060"/>
                  <a:pt x="24018" y="53057"/>
                  <a:pt x="23977" y="53057"/>
                </a:cubicBezTo>
                <a:cubicBezTo>
                  <a:pt x="23855" y="53057"/>
                  <a:pt x="23801" y="53083"/>
                  <a:pt x="23844" y="53135"/>
                </a:cubicBezTo>
                <a:cubicBezTo>
                  <a:pt x="23913" y="53204"/>
                  <a:pt x="23925" y="53285"/>
                  <a:pt x="23879" y="53320"/>
                </a:cubicBezTo>
                <a:cubicBezTo>
                  <a:pt x="23872" y="53325"/>
                  <a:pt x="23862" y="53328"/>
                  <a:pt x="23852" y="53328"/>
                </a:cubicBezTo>
                <a:cubicBezTo>
                  <a:pt x="23793" y="53328"/>
                  <a:pt x="23688" y="53252"/>
                  <a:pt x="23590" y="53135"/>
                </a:cubicBezTo>
                <a:cubicBezTo>
                  <a:pt x="23475" y="52997"/>
                  <a:pt x="23417" y="52870"/>
                  <a:pt x="23463" y="52835"/>
                </a:cubicBezTo>
                <a:cubicBezTo>
                  <a:pt x="23573" y="52742"/>
                  <a:pt x="23231" y="52637"/>
                  <a:pt x="22968" y="52637"/>
                </a:cubicBezTo>
                <a:cubicBezTo>
                  <a:pt x="22872" y="52637"/>
                  <a:pt x="22786" y="52651"/>
                  <a:pt x="22736" y="52685"/>
                </a:cubicBezTo>
                <a:cubicBezTo>
                  <a:pt x="22544" y="52809"/>
                  <a:pt x="22442" y="52866"/>
                  <a:pt x="22365" y="52866"/>
                </a:cubicBezTo>
                <a:cubicBezTo>
                  <a:pt x="22299" y="52866"/>
                  <a:pt x="22252" y="52823"/>
                  <a:pt x="22182" y="52743"/>
                </a:cubicBezTo>
                <a:cubicBezTo>
                  <a:pt x="22122" y="52675"/>
                  <a:pt x="22043" y="52637"/>
                  <a:pt x="21973" y="52637"/>
                </a:cubicBezTo>
                <a:cubicBezTo>
                  <a:pt x="21935" y="52637"/>
                  <a:pt x="21899" y="52649"/>
                  <a:pt x="21870" y="52673"/>
                </a:cubicBezTo>
                <a:cubicBezTo>
                  <a:pt x="21824" y="52708"/>
                  <a:pt x="21766" y="52725"/>
                  <a:pt x="21709" y="52725"/>
                </a:cubicBezTo>
                <a:cubicBezTo>
                  <a:pt x="21651" y="52725"/>
                  <a:pt x="21593" y="52708"/>
                  <a:pt x="21547" y="52673"/>
                </a:cubicBezTo>
                <a:cubicBezTo>
                  <a:pt x="21502" y="52640"/>
                  <a:pt x="21468" y="52623"/>
                  <a:pt x="21446" y="52623"/>
                </a:cubicBezTo>
                <a:cubicBezTo>
                  <a:pt x="21407" y="52623"/>
                  <a:pt x="21406" y="52678"/>
                  <a:pt x="21443" y="52789"/>
                </a:cubicBezTo>
                <a:cubicBezTo>
                  <a:pt x="21478" y="52916"/>
                  <a:pt x="21420" y="53043"/>
                  <a:pt x="21282" y="53077"/>
                </a:cubicBezTo>
                <a:cubicBezTo>
                  <a:pt x="21005" y="53158"/>
                  <a:pt x="21155" y="53366"/>
                  <a:pt x="21651" y="53608"/>
                </a:cubicBezTo>
                <a:cubicBezTo>
                  <a:pt x="22152" y="53845"/>
                  <a:pt x="22236" y="54154"/>
                  <a:pt x="21936" y="54154"/>
                </a:cubicBezTo>
                <a:cubicBezTo>
                  <a:pt x="21857" y="54154"/>
                  <a:pt x="21750" y="54132"/>
                  <a:pt x="21616" y="54082"/>
                </a:cubicBezTo>
                <a:cubicBezTo>
                  <a:pt x="21464" y="54020"/>
                  <a:pt x="21349" y="53992"/>
                  <a:pt x="21277" y="53992"/>
                </a:cubicBezTo>
                <a:cubicBezTo>
                  <a:pt x="21149" y="53992"/>
                  <a:pt x="21166" y="54083"/>
                  <a:pt x="21374" y="54232"/>
                </a:cubicBezTo>
                <a:cubicBezTo>
                  <a:pt x="21496" y="54315"/>
                  <a:pt x="21537" y="54354"/>
                  <a:pt x="21498" y="54354"/>
                </a:cubicBezTo>
                <a:cubicBezTo>
                  <a:pt x="21478" y="54354"/>
                  <a:pt x="21437" y="54344"/>
                  <a:pt x="21374" y="54324"/>
                </a:cubicBezTo>
                <a:cubicBezTo>
                  <a:pt x="21355" y="54318"/>
                  <a:pt x="21333" y="54314"/>
                  <a:pt x="21308" y="54314"/>
                </a:cubicBezTo>
                <a:cubicBezTo>
                  <a:pt x="21153" y="54314"/>
                  <a:pt x="20899" y="54433"/>
                  <a:pt x="20670" y="54612"/>
                </a:cubicBezTo>
                <a:cubicBezTo>
                  <a:pt x="20430" y="54796"/>
                  <a:pt x="20273" y="54880"/>
                  <a:pt x="20150" y="54880"/>
                </a:cubicBezTo>
                <a:cubicBezTo>
                  <a:pt x="20095" y="54880"/>
                  <a:pt x="20047" y="54864"/>
                  <a:pt x="20000" y="54832"/>
                </a:cubicBezTo>
                <a:cubicBezTo>
                  <a:pt x="19899" y="54758"/>
                  <a:pt x="19825" y="54724"/>
                  <a:pt x="19783" y="54724"/>
                </a:cubicBezTo>
                <a:cubicBezTo>
                  <a:pt x="19699" y="54724"/>
                  <a:pt x="19736" y="54852"/>
                  <a:pt x="19920" y="55051"/>
                </a:cubicBezTo>
                <a:cubicBezTo>
                  <a:pt x="20127" y="55282"/>
                  <a:pt x="20104" y="55340"/>
                  <a:pt x="19781" y="55617"/>
                </a:cubicBezTo>
                <a:cubicBezTo>
                  <a:pt x="19612" y="55758"/>
                  <a:pt x="19499" y="55825"/>
                  <a:pt x="19407" y="55825"/>
                </a:cubicBezTo>
                <a:cubicBezTo>
                  <a:pt x="19349" y="55825"/>
                  <a:pt x="19300" y="55798"/>
                  <a:pt x="19250" y="55744"/>
                </a:cubicBezTo>
                <a:cubicBezTo>
                  <a:pt x="19216" y="55709"/>
                  <a:pt x="19193" y="55693"/>
                  <a:pt x="19181" y="55693"/>
                </a:cubicBezTo>
                <a:cubicBezTo>
                  <a:pt x="19157" y="55693"/>
                  <a:pt x="19180" y="55762"/>
                  <a:pt x="19250" y="55894"/>
                </a:cubicBezTo>
                <a:cubicBezTo>
                  <a:pt x="19350" y="56093"/>
                  <a:pt x="19343" y="56218"/>
                  <a:pt x="19251" y="56218"/>
                </a:cubicBezTo>
                <a:cubicBezTo>
                  <a:pt x="19247" y="56218"/>
                  <a:pt x="19243" y="56217"/>
                  <a:pt x="19239" y="56217"/>
                </a:cubicBezTo>
                <a:cubicBezTo>
                  <a:pt x="19135" y="56217"/>
                  <a:pt x="19135" y="56263"/>
                  <a:pt x="19273" y="56355"/>
                </a:cubicBezTo>
                <a:cubicBezTo>
                  <a:pt x="19389" y="56436"/>
                  <a:pt x="19435" y="56529"/>
                  <a:pt x="19377" y="56575"/>
                </a:cubicBezTo>
                <a:cubicBezTo>
                  <a:pt x="19331" y="56621"/>
                  <a:pt x="19227" y="56782"/>
                  <a:pt x="19146" y="56933"/>
                </a:cubicBezTo>
                <a:cubicBezTo>
                  <a:pt x="19085" y="57047"/>
                  <a:pt x="19024" y="57106"/>
                  <a:pt x="18966" y="57106"/>
                </a:cubicBezTo>
                <a:cubicBezTo>
                  <a:pt x="18937" y="57106"/>
                  <a:pt x="18908" y="57091"/>
                  <a:pt x="18881" y="57060"/>
                </a:cubicBezTo>
                <a:cubicBezTo>
                  <a:pt x="18845" y="57009"/>
                  <a:pt x="18791" y="56981"/>
                  <a:pt x="18739" y="56981"/>
                </a:cubicBezTo>
                <a:cubicBezTo>
                  <a:pt x="18707" y="56981"/>
                  <a:pt x="18676" y="56992"/>
                  <a:pt x="18650" y="57013"/>
                </a:cubicBezTo>
                <a:cubicBezTo>
                  <a:pt x="18623" y="57035"/>
                  <a:pt x="18572" y="57047"/>
                  <a:pt x="18511" y="57047"/>
                </a:cubicBezTo>
                <a:cubicBezTo>
                  <a:pt x="18442" y="57047"/>
                  <a:pt x="18360" y="57032"/>
                  <a:pt x="18281" y="57002"/>
                </a:cubicBezTo>
                <a:cubicBezTo>
                  <a:pt x="18169" y="56958"/>
                  <a:pt x="18089" y="56937"/>
                  <a:pt x="18039" y="56937"/>
                </a:cubicBezTo>
                <a:cubicBezTo>
                  <a:pt x="17919" y="56937"/>
                  <a:pt x="17981" y="57061"/>
                  <a:pt x="18234" y="57290"/>
                </a:cubicBezTo>
                <a:lnTo>
                  <a:pt x="18534" y="57567"/>
                </a:lnTo>
                <a:lnTo>
                  <a:pt x="18107" y="57567"/>
                </a:lnTo>
                <a:cubicBezTo>
                  <a:pt x="17877" y="57567"/>
                  <a:pt x="17623" y="57498"/>
                  <a:pt x="17553" y="57429"/>
                </a:cubicBezTo>
                <a:cubicBezTo>
                  <a:pt x="17517" y="57388"/>
                  <a:pt x="17493" y="57367"/>
                  <a:pt x="17480" y="57367"/>
                </a:cubicBezTo>
                <a:cubicBezTo>
                  <a:pt x="17463" y="57367"/>
                  <a:pt x="17465" y="57399"/>
                  <a:pt x="17484" y="57464"/>
                </a:cubicBezTo>
                <a:cubicBezTo>
                  <a:pt x="17540" y="57698"/>
                  <a:pt x="17230" y="57972"/>
                  <a:pt x="16981" y="57972"/>
                </a:cubicBezTo>
                <a:cubicBezTo>
                  <a:pt x="16925" y="57972"/>
                  <a:pt x="16871" y="57957"/>
                  <a:pt x="16826" y="57925"/>
                </a:cubicBezTo>
                <a:cubicBezTo>
                  <a:pt x="16765" y="57882"/>
                  <a:pt x="16721" y="57858"/>
                  <a:pt x="16692" y="57858"/>
                </a:cubicBezTo>
                <a:cubicBezTo>
                  <a:pt x="16627" y="57858"/>
                  <a:pt x="16636" y="57977"/>
                  <a:pt x="16699" y="58271"/>
                </a:cubicBezTo>
                <a:cubicBezTo>
                  <a:pt x="16777" y="58609"/>
                  <a:pt x="16784" y="58719"/>
                  <a:pt x="16685" y="58719"/>
                </a:cubicBezTo>
                <a:cubicBezTo>
                  <a:pt x="16652" y="58719"/>
                  <a:pt x="16607" y="58707"/>
                  <a:pt x="16549" y="58687"/>
                </a:cubicBezTo>
                <a:cubicBezTo>
                  <a:pt x="16421" y="58633"/>
                  <a:pt x="16264" y="58609"/>
                  <a:pt x="16112" y="58609"/>
                </a:cubicBezTo>
                <a:cubicBezTo>
                  <a:pt x="15837" y="58609"/>
                  <a:pt x="15578" y="58688"/>
                  <a:pt x="15533" y="58814"/>
                </a:cubicBezTo>
                <a:cubicBezTo>
                  <a:pt x="15453" y="59022"/>
                  <a:pt x="15533" y="59126"/>
                  <a:pt x="15833" y="59218"/>
                </a:cubicBezTo>
                <a:cubicBezTo>
                  <a:pt x="15949" y="59253"/>
                  <a:pt x="16064" y="59356"/>
                  <a:pt x="16076" y="59437"/>
                </a:cubicBezTo>
                <a:cubicBezTo>
                  <a:pt x="16076" y="59475"/>
                  <a:pt x="16056" y="59495"/>
                  <a:pt x="16022" y="59495"/>
                </a:cubicBezTo>
                <a:cubicBezTo>
                  <a:pt x="15994" y="59495"/>
                  <a:pt x="15957" y="59481"/>
                  <a:pt x="15914" y="59449"/>
                </a:cubicBezTo>
                <a:cubicBezTo>
                  <a:pt x="15855" y="59398"/>
                  <a:pt x="15777" y="59366"/>
                  <a:pt x="15722" y="59366"/>
                </a:cubicBezTo>
                <a:cubicBezTo>
                  <a:pt x="15702" y="59366"/>
                  <a:pt x="15684" y="59370"/>
                  <a:pt x="15672" y="59380"/>
                </a:cubicBezTo>
                <a:cubicBezTo>
                  <a:pt x="15637" y="59414"/>
                  <a:pt x="15695" y="59507"/>
                  <a:pt x="15810" y="59587"/>
                </a:cubicBezTo>
                <a:cubicBezTo>
                  <a:pt x="15995" y="59716"/>
                  <a:pt x="15914" y="59889"/>
                  <a:pt x="15745" y="59889"/>
                </a:cubicBezTo>
                <a:cubicBezTo>
                  <a:pt x="15702" y="59889"/>
                  <a:pt x="15654" y="59878"/>
                  <a:pt x="15603" y="59853"/>
                </a:cubicBezTo>
                <a:cubicBezTo>
                  <a:pt x="15581" y="59842"/>
                  <a:pt x="15557" y="59837"/>
                  <a:pt x="15534" y="59837"/>
                </a:cubicBezTo>
                <a:cubicBezTo>
                  <a:pt x="15459" y="59837"/>
                  <a:pt x="15384" y="59889"/>
                  <a:pt x="15349" y="59968"/>
                </a:cubicBezTo>
                <a:cubicBezTo>
                  <a:pt x="15314" y="60042"/>
                  <a:pt x="15284" y="60080"/>
                  <a:pt x="15243" y="60080"/>
                </a:cubicBezTo>
                <a:cubicBezTo>
                  <a:pt x="15188" y="60080"/>
                  <a:pt x="15112" y="60010"/>
                  <a:pt x="14979" y="59864"/>
                </a:cubicBezTo>
                <a:cubicBezTo>
                  <a:pt x="14849" y="59714"/>
                  <a:pt x="14718" y="59615"/>
                  <a:pt x="14656" y="59615"/>
                </a:cubicBezTo>
                <a:cubicBezTo>
                  <a:pt x="14647" y="59615"/>
                  <a:pt x="14639" y="59617"/>
                  <a:pt x="14633" y="59622"/>
                </a:cubicBezTo>
                <a:cubicBezTo>
                  <a:pt x="14587" y="59657"/>
                  <a:pt x="14598" y="59737"/>
                  <a:pt x="14656" y="59807"/>
                </a:cubicBezTo>
                <a:cubicBezTo>
                  <a:pt x="14714" y="59876"/>
                  <a:pt x="14702" y="59980"/>
                  <a:pt x="14633" y="60038"/>
                </a:cubicBezTo>
                <a:cubicBezTo>
                  <a:pt x="14552" y="60095"/>
                  <a:pt x="14714" y="60176"/>
                  <a:pt x="15083" y="60268"/>
                </a:cubicBezTo>
                <a:cubicBezTo>
                  <a:pt x="15406" y="60338"/>
                  <a:pt x="15660" y="60430"/>
                  <a:pt x="15660" y="60476"/>
                </a:cubicBezTo>
                <a:cubicBezTo>
                  <a:pt x="15660" y="60522"/>
                  <a:pt x="15487" y="60672"/>
                  <a:pt x="15279" y="60799"/>
                </a:cubicBezTo>
                <a:cubicBezTo>
                  <a:pt x="15127" y="60886"/>
                  <a:pt x="15000" y="60930"/>
                  <a:pt x="14903" y="60930"/>
                </a:cubicBezTo>
                <a:cubicBezTo>
                  <a:pt x="14832" y="60930"/>
                  <a:pt x="14776" y="60906"/>
                  <a:pt x="14737" y="60857"/>
                </a:cubicBezTo>
                <a:cubicBezTo>
                  <a:pt x="14674" y="60785"/>
                  <a:pt x="14591" y="60742"/>
                  <a:pt x="14540" y="60742"/>
                </a:cubicBezTo>
                <a:cubicBezTo>
                  <a:pt x="14526" y="60742"/>
                  <a:pt x="14514" y="60745"/>
                  <a:pt x="14506" y="60753"/>
                </a:cubicBezTo>
                <a:cubicBezTo>
                  <a:pt x="14460" y="60788"/>
                  <a:pt x="14356" y="60822"/>
                  <a:pt x="14252" y="60845"/>
                </a:cubicBezTo>
                <a:cubicBezTo>
                  <a:pt x="14137" y="60869"/>
                  <a:pt x="14148" y="60996"/>
                  <a:pt x="14298" y="61226"/>
                </a:cubicBezTo>
                <a:cubicBezTo>
                  <a:pt x="14425" y="61423"/>
                  <a:pt x="14460" y="61619"/>
                  <a:pt x="14379" y="61677"/>
                </a:cubicBezTo>
                <a:cubicBezTo>
                  <a:pt x="14344" y="61705"/>
                  <a:pt x="14259" y="61718"/>
                  <a:pt x="14151" y="61718"/>
                </a:cubicBezTo>
                <a:cubicBezTo>
                  <a:pt x="13825" y="61718"/>
                  <a:pt x="13288" y="61607"/>
                  <a:pt x="13271" y="61503"/>
                </a:cubicBezTo>
                <a:cubicBezTo>
                  <a:pt x="13271" y="61457"/>
                  <a:pt x="13132" y="61400"/>
                  <a:pt x="12971" y="61365"/>
                </a:cubicBezTo>
                <a:cubicBezTo>
                  <a:pt x="12915" y="61358"/>
                  <a:pt x="12873" y="61354"/>
                  <a:pt x="12845" y="61354"/>
                </a:cubicBezTo>
                <a:cubicBezTo>
                  <a:pt x="12780" y="61354"/>
                  <a:pt x="12790" y="61374"/>
                  <a:pt x="12879" y="61423"/>
                </a:cubicBezTo>
                <a:cubicBezTo>
                  <a:pt x="13006" y="61480"/>
                  <a:pt x="13006" y="61573"/>
                  <a:pt x="12890" y="61677"/>
                </a:cubicBezTo>
                <a:lnTo>
                  <a:pt x="12705" y="61838"/>
                </a:lnTo>
                <a:lnTo>
                  <a:pt x="13029" y="61815"/>
                </a:lnTo>
                <a:cubicBezTo>
                  <a:pt x="13058" y="61814"/>
                  <a:pt x="13085" y="61813"/>
                  <a:pt x="13112" y="61813"/>
                </a:cubicBezTo>
                <a:cubicBezTo>
                  <a:pt x="13540" y="61813"/>
                  <a:pt x="13652" y="61989"/>
                  <a:pt x="13467" y="62369"/>
                </a:cubicBezTo>
                <a:cubicBezTo>
                  <a:pt x="13379" y="62560"/>
                  <a:pt x="13324" y="62643"/>
                  <a:pt x="13263" y="62643"/>
                </a:cubicBezTo>
                <a:cubicBezTo>
                  <a:pt x="13227" y="62643"/>
                  <a:pt x="13190" y="62616"/>
                  <a:pt x="13144" y="62565"/>
                </a:cubicBezTo>
                <a:cubicBezTo>
                  <a:pt x="13068" y="62481"/>
                  <a:pt x="13006" y="62444"/>
                  <a:pt x="12965" y="62444"/>
                </a:cubicBezTo>
                <a:cubicBezTo>
                  <a:pt x="12882" y="62444"/>
                  <a:pt x="12882" y="62595"/>
                  <a:pt x="13006" y="62819"/>
                </a:cubicBezTo>
                <a:cubicBezTo>
                  <a:pt x="13110" y="62994"/>
                  <a:pt x="13147" y="63067"/>
                  <a:pt x="13043" y="63067"/>
                </a:cubicBezTo>
                <a:cubicBezTo>
                  <a:pt x="12975" y="63067"/>
                  <a:pt x="12846" y="63036"/>
                  <a:pt x="12636" y="62981"/>
                </a:cubicBezTo>
                <a:cubicBezTo>
                  <a:pt x="12479" y="62946"/>
                  <a:pt x="12361" y="62929"/>
                  <a:pt x="12283" y="62929"/>
                </a:cubicBezTo>
                <a:cubicBezTo>
                  <a:pt x="12177" y="62929"/>
                  <a:pt x="12141" y="62961"/>
                  <a:pt x="12174" y="63027"/>
                </a:cubicBezTo>
                <a:cubicBezTo>
                  <a:pt x="12232" y="63131"/>
                  <a:pt x="12221" y="63246"/>
                  <a:pt x="12163" y="63304"/>
                </a:cubicBezTo>
                <a:cubicBezTo>
                  <a:pt x="12142" y="63319"/>
                  <a:pt x="12122" y="63326"/>
                  <a:pt x="12101" y="63326"/>
                </a:cubicBezTo>
                <a:cubicBezTo>
                  <a:pt x="12040" y="63326"/>
                  <a:pt x="11978" y="63263"/>
                  <a:pt x="11909" y="63142"/>
                </a:cubicBezTo>
                <a:cubicBezTo>
                  <a:pt x="11853" y="63037"/>
                  <a:pt x="11822" y="62982"/>
                  <a:pt x="11805" y="62982"/>
                </a:cubicBezTo>
                <a:cubicBezTo>
                  <a:pt x="11788" y="62982"/>
                  <a:pt x="11788" y="63045"/>
                  <a:pt x="11794" y="63177"/>
                </a:cubicBezTo>
                <a:cubicBezTo>
                  <a:pt x="11794" y="63443"/>
                  <a:pt x="11817" y="63466"/>
                  <a:pt x="12024" y="63466"/>
                </a:cubicBezTo>
                <a:cubicBezTo>
                  <a:pt x="12034" y="63465"/>
                  <a:pt x="12043" y="63465"/>
                  <a:pt x="12052" y="63465"/>
                </a:cubicBezTo>
                <a:cubicBezTo>
                  <a:pt x="12386" y="63465"/>
                  <a:pt x="12456" y="63668"/>
                  <a:pt x="12198" y="63881"/>
                </a:cubicBezTo>
                <a:cubicBezTo>
                  <a:pt x="12059" y="64008"/>
                  <a:pt x="12001" y="64147"/>
                  <a:pt x="12059" y="64216"/>
                </a:cubicBezTo>
                <a:cubicBezTo>
                  <a:pt x="12117" y="64285"/>
                  <a:pt x="12117" y="64378"/>
                  <a:pt x="12047" y="64435"/>
                </a:cubicBezTo>
                <a:cubicBezTo>
                  <a:pt x="12023" y="64456"/>
                  <a:pt x="11992" y="64466"/>
                  <a:pt x="11959" y="64466"/>
                </a:cubicBezTo>
                <a:cubicBezTo>
                  <a:pt x="11899" y="64466"/>
                  <a:pt x="11830" y="64433"/>
                  <a:pt x="11770" y="64366"/>
                </a:cubicBezTo>
                <a:cubicBezTo>
                  <a:pt x="11678" y="64262"/>
                  <a:pt x="11632" y="64170"/>
                  <a:pt x="11667" y="64135"/>
                </a:cubicBezTo>
                <a:cubicBezTo>
                  <a:pt x="11701" y="64112"/>
                  <a:pt x="11736" y="63962"/>
                  <a:pt x="11736" y="63812"/>
                </a:cubicBezTo>
                <a:cubicBezTo>
                  <a:pt x="11743" y="63659"/>
                  <a:pt x="11741" y="63594"/>
                  <a:pt x="11704" y="63594"/>
                </a:cubicBezTo>
                <a:cubicBezTo>
                  <a:pt x="11679" y="63594"/>
                  <a:pt x="11639" y="63623"/>
                  <a:pt x="11574" y="63673"/>
                </a:cubicBezTo>
                <a:cubicBezTo>
                  <a:pt x="11482" y="63754"/>
                  <a:pt x="11447" y="63870"/>
                  <a:pt x="11505" y="63927"/>
                </a:cubicBezTo>
                <a:cubicBezTo>
                  <a:pt x="11563" y="63985"/>
                  <a:pt x="11551" y="64020"/>
                  <a:pt x="11482" y="64020"/>
                </a:cubicBezTo>
                <a:cubicBezTo>
                  <a:pt x="11413" y="64020"/>
                  <a:pt x="11193" y="64147"/>
                  <a:pt x="10974" y="64297"/>
                </a:cubicBezTo>
                <a:cubicBezTo>
                  <a:pt x="10775" y="64443"/>
                  <a:pt x="10500" y="64542"/>
                  <a:pt x="10339" y="64542"/>
                </a:cubicBezTo>
                <a:cubicBezTo>
                  <a:pt x="10322" y="64542"/>
                  <a:pt x="10307" y="64541"/>
                  <a:pt x="10293" y="64539"/>
                </a:cubicBezTo>
                <a:cubicBezTo>
                  <a:pt x="10245" y="64531"/>
                  <a:pt x="10204" y="64526"/>
                  <a:pt x="10170" y="64526"/>
                </a:cubicBezTo>
                <a:cubicBezTo>
                  <a:pt x="10065" y="64526"/>
                  <a:pt x="10027" y="64567"/>
                  <a:pt x="10062" y="64655"/>
                </a:cubicBezTo>
                <a:cubicBezTo>
                  <a:pt x="10085" y="64730"/>
                  <a:pt x="9999" y="64766"/>
                  <a:pt x="9822" y="64766"/>
                </a:cubicBezTo>
                <a:cubicBezTo>
                  <a:pt x="9728" y="64766"/>
                  <a:pt x="9607" y="64755"/>
                  <a:pt x="9462" y="64735"/>
                </a:cubicBezTo>
                <a:cubicBezTo>
                  <a:pt x="9314" y="64717"/>
                  <a:pt x="9179" y="64708"/>
                  <a:pt x="9071" y="64708"/>
                </a:cubicBezTo>
                <a:cubicBezTo>
                  <a:pt x="8908" y="64708"/>
                  <a:pt x="8804" y="64728"/>
                  <a:pt x="8804" y="64770"/>
                </a:cubicBezTo>
                <a:cubicBezTo>
                  <a:pt x="8811" y="64812"/>
                  <a:pt x="8834" y="64832"/>
                  <a:pt x="8867" y="64832"/>
                </a:cubicBezTo>
                <a:cubicBezTo>
                  <a:pt x="8889" y="64832"/>
                  <a:pt x="8915" y="64823"/>
                  <a:pt x="8943" y="64805"/>
                </a:cubicBezTo>
                <a:cubicBezTo>
                  <a:pt x="8967" y="64780"/>
                  <a:pt x="8992" y="64768"/>
                  <a:pt x="9014" y="64768"/>
                </a:cubicBezTo>
                <a:cubicBezTo>
                  <a:pt x="9041" y="64768"/>
                  <a:pt x="9063" y="64788"/>
                  <a:pt x="9069" y="64828"/>
                </a:cubicBezTo>
                <a:cubicBezTo>
                  <a:pt x="9081" y="64897"/>
                  <a:pt x="9185" y="64989"/>
                  <a:pt x="9323" y="65035"/>
                </a:cubicBezTo>
                <a:cubicBezTo>
                  <a:pt x="9589" y="65128"/>
                  <a:pt x="9647" y="65289"/>
                  <a:pt x="9508" y="65497"/>
                </a:cubicBezTo>
                <a:cubicBezTo>
                  <a:pt x="9483" y="65522"/>
                  <a:pt x="9452" y="65534"/>
                  <a:pt x="9419" y="65534"/>
                </a:cubicBezTo>
                <a:cubicBezTo>
                  <a:pt x="9377" y="65534"/>
                  <a:pt x="9333" y="65513"/>
                  <a:pt x="9300" y="65474"/>
                </a:cubicBezTo>
                <a:cubicBezTo>
                  <a:pt x="9269" y="65423"/>
                  <a:pt x="9209" y="65397"/>
                  <a:pt x="9141" y="65397"/>
                </a:cubicBezTo>
                <a:cubicBezTo>
                  <a:pt x="9085" y="65397"/>
                  <a:pt x="9023" y="65415"/>
                  <a:pt x="8966" y="65451"/>
                </a:cubicBezTo>
                <a:cubicBezTo>
                  <a:pt x="8804" y="65532"/>
                  <a:pt x="8804" y="65601"/>
                  <a:pt x="8931" y="65670"/>
                </a:cubicBezTo>
                <a:cubicBezTo>
                  <a:pt x="9143" y="65761"/>
                  <a:pt x="8650" y="66010"/>
                  <a:pt x="8329" y="66010"/>
                </a:cubicBezTo>
                <a:cubicBezTo>
                  <a:pt x="8283" y="66010"/>
                  <a:pt x="8240" y="66005"/>
                  <a:pt x="8204" y="65994"/>
                </a:cubicBezTo>
                <a:cubicBezTo>
                  <a:pt x="8187" y="65989"/>
                  <a:pt x="8168" y="65986"/>
                  <a:pt x="8146" y="65986"/>
                </a:cubicBezTo>
                <a:cubicBezTo>
                  <a:pt x="8014" y="65986"/>
                  <a:pt x="7793" y="66073"/>
                  <a:pt x="7615" y="66201"/>
                </a:cubicBezTo>
                <a:cubicBezTo>
                  <a:pt x="7327" y="66397"/>
                  <a:pt x="7280" y="66513"/>
                  <a:pt x="7396" y="66651"/>
                </a:cubicBezTo>
                <a:cubicBezTo>
                  <a:pt x="7445" y="66701"/>
                  <a:pt x="7489" y="66727"/>
                  <a:pt x="7526" y="66727"/>
                </a:cubicBezTo>
                <a:cubicBezTo>
                  <a:pt x="7566" y="66727"/>
                  <a:pt x="7597" y="66695"/>
                  <a:pt x="7615" y="66628"/>
                </a:cubicBezTo>
                <a:cubicBezTo>
                  <a:pt x="7640" y="66555"/>
                  <a:pt x="7716" y="66516"/>
                  <a:pt x="7796" y="66516"/>
                </a:cubicBezTo>
                <a:cubicBezTo>
                  <a:pt x="7829" y="66516"/>
                  <a:pt x="7862" y="66523"/>
                  <a:pt x="7892" y="66536"/>
                </a:cubicBezTo>
                <a:cubicBezTo>
                  <a:pt x="7958" y="66565"/>
                  <a:pt x="8046" y="66578"/>
                  <a:pt x="8143" y="66578"/>
                </a:cubicBezTo>
                <a:cubicBezTo>
                  <a:pt x="8511" y="66578"/>
                  <a:pt x="9016" y="66398"/>
                  <a:pt x="8989" y="66224"/>
                </a:cubicBezTo>
                <a:cubicBezTo>
                  <a:pt x="8968" y="66045"/>
                  <a:pt x="9038" y="65943"/>
                  <a:pt x="9145" y="65943"/>
                </a:cubicBezTo>
                <a:cubicBezTo>
                  <a:pt x="9217" y="65943"/>
                  <a:pt x="9305" y="65989"/>
                  <a:pt x="9393" y="66086"/>
                </a:cubicBezTo>
                <a:cubicBezTo>
                  <a:pt x="9543" y="66247"/>
                  <a:pt x="9566" y="66363"/>
                  <a:pt x="9462" y="66455"/>
                </a:cubicBezTo>
                <a:cubicBezTo>
                  <a:pt x="9381" y="66524"/>
                  <a:pt x="9347" y="66663"/>
                  <a:pt x="9404" y="66767"/>
                </a:cubicBezTo>
                <a:cubicBezTo>
                  <a:pt x="9466" y="66863"/>
                  <a:pt x="9460" y="66906"/>
                  <a:pt x="9368" y="66906"/>
                </a:cubicBezTo>
                <a:cubicBezTo>
                  <a:pt x="9339" y="66906"/>
                  <a:pt x="9301" y="66902"/>
                  <a:pt x="9254" y="66894"/>
                </a:cubicBezTo>
                <a:cubicBezTo>
                  <a:pt x="9224" y="66890"/>
                  <a:pt x="9197" y="66888"/>
                  <a:pt x="9173" y="66888"/>
                </a:cubicBezTo>
                <a:cubicBezTo>
                  <a:pt x="9049" y="66888"/>
                  <a:pt x="9004" y="66939"/>
                  <a:pt x="9023" y="67055"/>
                </a:cubicBezTo>
                <a:cubicBezTo>
                  <a:pt x="9040" y="67147"/>
                  <a:pt x="8991" y="67190"/>
                  <a:pt x="8880" y="67190"/>
                </a:cubicBezTo>
                <a:cubicBezTo>
                  <a:pt x="8837" y="67190"/>
                  <a:pt x="8785" y="67184"/>
                  <a:pt x="8723" y="67171"/>
                </a:cubicBezTo>
                <a:cubicBezTo>
                  <a:pt x="8636" y="67148"/>
                  <a:pt x="8573" y="67135"/>
                  <a:pt x="8529" y="67135"/>
                </a:cubicBezTo>
                <a:cubicBezTo>
                  <a:pt x="8440" y="67135"/>
                  <a:pt x="8434" y="67189"/>
                  <a:pt x="8481" y="67321"/>
                </a:cubicBezTo>
                <a:cubicBezTo>
                  <a:pt x="8527" y="67448"/>
                  <a:pt x="8492" y="67621"/>
                  <a:pt x="8412" y="67713"/>
                </a:cubicBezTo>
                <a:cubicBezTo>
                  <a:pt x="8362" y="67763"/>
                  <a:pt x="8324" y="67790"/>
                  <a:pt x="8292" y="67790"/>
                </a:cubicBezTo>
                <a:cubicBezTo>
                  <a:pt x="8241" y="67790"/>
                  <a:pt x="8202" y="67726"/>
                  <a:pt x="8146" y="67586"/>
                </a:cubicBezTo>
                <a:cubicBezTo>
                  <a:pt x="8075" y="67424"/>
                  <a:pt x="7995" y="67351"/>
                  <a:pt x="7891" y="67351"/>
                </a:cubicBezTo>
                <a:cubicBezTo>
                  <a:pt x="7877" y="67351"/>
                  <a:pt x="7862" y="67353"/>
                  <a:pt x="7846" y="67356"/>
                </a:cubicBezTo>
                <a:cubicBezTo>
                  <a:pt x="7742" y="67390"/>
                  <a:pt x="7707" y="67459"/>
                  <a:pt x="7777" y="67529"/>
                </a:cubicBezTo>
                <a:cubicBezTo>
                  <a:pt x="7834" y="67586"/>
                  <a:pt x="7800" y="67679"/>
                  <a:pt x="7696" y="67713"/>
                </a:cubicBezTo>
                <a:cubicBezTo>
                  <a:pt x="7454" y="67783"/>
                  <a:pt x="7407" y="68013"/>
                  <a:pt x="7580" y="68314"/>
                </a:cubicBezTo>
                <a:cubicBezTo>
                  <a:pt x="7627" y="68389"/>
                  <a:pt x="7632" y="68426"/>
                  <a:pt x="7591" y="68426"/>
                </a:cubicBezTo>
                <a:cubicBezTo>
                  <a:pt x="7549" y="68426"/>
                  <a:pt x="7459" y="68389"/>
                  <a:pt x="7315" y="68314"/>
                </a:cubicBezTo>
                <a:cubicBezTo>
                  <a:pt x="7160" y="68228"/>
                  <a:pt x="7064" y="68184"/>
                  <a:pt x="7009" y="68184"/>
                </a:cubicBezTo>
                <a:cubicBezTo>
                  <a:pt x="6947" y="68184"/>
                  <a:pt x="6939" y="68242"/>
                  <a:pt x="6957" y="68360"/>
                </a:cubicBezTo>
                <a:cubicBezTo>
                  <a:pt x="6995" y="68586"/>
                  <a:pt x="6944" y="68724"/>
                  <a:pt x="6865" y="68724"/>
                </a:cubicBezTo>
                <a:cubicBezTo>
                  <a:pt x="6823" y="68724"/>
                  <a:pt x="6774" y="68686"/>
                  <a:pt x="6726" y="68602"/>
                </a:cubicBezTo>
                <a:cubicBezTo>
                  <a:pt x="6669" y="68498"/>
                  <a:pt x="6472" y="68383"/>
                  <a:pt x="6288" y="68360"/>
                </a:cubicBezTo>
                <a:cubicBezTo>
                  <a:pt x="6188" y="68348"/>
                  <a:pt x="6104" y="68342"/>
                  <a:pt x="6040" y="68342"/>
                </a:cubicBezTo>
                <a:cubicBezTo>
                  <a:pt x="5859" y="68342"/>
                  <a:pt x="5829" y="68387"/>
                  <a:pt x="5999" y="68464"/>
                </a:cubicBezTo>
                <a:cubicBezTo>
                  <a:pt x="6080" y="68498"/>
                  <a:pt x="6149" y="68602"/>
                  <a:pt x="6138" y="68683"/>
                </a:cubicBezTo>
                <a:cubicBezTo>
                  <a:pt x="6126" y="68775"/>
                  <a:pt x="6207" y="68891"/>
                  <a:pt x="6334" y="68972"/>
                </a:cubicBezTo>
                <a:cubicBezTo>
                  <a:pt x="6495" y="69064"/>
                  <a:pt x="6484" y="69122"/>
                  <a:pt x="6265" y="69214"/>
                </a:cubicBezTo>
                <a:cubicBezTo>
                  <a:pt x="6080" y="69295"/>
                  <a:pt x="6045" y="69352"/>
                  <a:pt x="6161" y="69410"/>
                </a:cubicBezTo>
                <a:cubicBezTo>
                  <a:pt x="6265" y="69456"/>
                  <a:pt x="6207" y="69502"/>
                  <a:pt x="5988" y="69526"/>
                </a:cubicBezTo>
                <a:cubicBezTo>
                  <a:pt x="5943" y="69533"/>
                  <a:pt x="5900" y="69537"/>
                  <a:pt x="5860" y="69537"/>
                </a:cubicBezTo>
                <a:cubicBezTo>
                  <a:pt x="5720" y="69537"/>
                  <a:pt x="5610" y="69493"/>
                  <a:pt x="5584" y="69422"/>
                </a:cubicBezTo>
                <a:cubicBezTo>
                  <a:pt x="5572" y="69386"/>
                  <a:pt x="5553" y="69368"/>
                  <a:pt x="5529" y="69368"/>
                </a:cubicBezTo>
                <a:cubicBezTo>
                  <a:pt x="5484" y="69368"/>
                  <a:pt x="5421" y="69432"/>
                  <a:pt x="5353" y="69560"/>
                </a:cubicBezTo>
                <a:cubicBezTo>
                  <a:pt x="5259" y="69707"/>
                  <a:pt x="5107" y="69806"/>
                  <a:pt x="4985" y="69806"/>
                </a:cubicBezTo>
                <a:cubicBezTo>
                  <a:pt x="4973" y="69806"/>
                  <a:pt x="4961" y="69805"/>
                  <a:pt x="4949" y="69803"/>
                </a:cubicBezTo>
                <a:cubicBezTo>
                  <a:pt x="4910" y="69794"/>
                  <a:pt x="4879" y="69789"/>
                  <a:pt x="4857" y="69789"/>
                </a:cubicBezTo>
                <a:cubicBezTo>
                  <a:pt x="4794" y="69789"/>
                  <a:pt x="4797" y="69824"/>
                  <a:pt x="4856" y="69883"/>
                </a:cubicBezTo>
                <a:cubicBezTo>
                  <a:pt x="4926" y="69953"/>
                  <a:pt x="4845" y="70195"/>
                  <a:pt x="4683" y="70414"/>
                </a:cubicBezTo>
                <a:cubicBezTo>
                  <a:pt x="4522" y="70645"/>
                  <a:pt x="4464" y="70853"/>
                  <a:pt x="4545" y="70888"/>
                </a:cubicBezTo>
                <a:cubicBezTo>
                  <a:pt x="4626" y="70911"/>
                  <a:pt x="4487" y="70991"/>
                  <a:pt x="4187" y="71107"/>
                </a:cubicBezTo>
                <a:cubicBezTo>
                  <a:pt x="3725" y="71268"/>
                  <a:pt x="3679" y="71315"/>
                  <a:pt x="3829" y="71453"/>
                </a:cubicBezTo>
                <a:cubicBezTo>
                  <a:pt x="3945" y="71580"/>
                  <a:pt x="3921" y="71696"/>
                  <a:pt x="3610" y="72030"/>
                </a:cubicBezTo>
                <a:cubicBezTo>
                  <a:pt x="3379" y="72296"/>
                  <a:pt x="3113" y="72619"/>
                  <a:pt x="3033" y="72757"/>
                </a:cubicBezTo>
                <a:cubicBezTo>
                  <a:pt x="2978" y="72843"/>
                  <a:pt x="2926" y="72886"/>
                  <a:pt x="2880" y="72886"/>
                </a:cubicBezTo>
                <a:cubicBezTo>
                  <a:pt x="2838" y="72886"/>
                  <a:pt x="2800" y="72851"/>
                  <a:pt x="2767" y="72781"/>
                </a:cubicBezTo>
                <a:cubicBezTo>
                  <a:pt x="2729" y="72705"/>
                  <a:pt x="2672" y="72659"/>
                  <a:pt x="2617" y="72659"/>
                </a:cubicBezTo>
                <a:cubicBezTo>
                  <a:pt x="2588" y="72659"/>
                  <a:pt x="2560" y="72672"/>
                  <a:pt x="2536" y="72700"/>
                </a:cubicBezTo>
                <a:cubicBezTo>
                  <a:pt x="2456" y="72792"/>
                  <a:pt x="2432" y="72988"/>
                  <a:pt x="2490" y="73127"/>
                </a:cubicBezTo>
                <a:cubicBezTo>
                  <a:pt x="2599" y="73410"/>
                  <a:pt x="2142" y="74034"/>
                  <a:pt x="1847" y="74034"/>
                </a:cubicBezTo>
                <a:cubicBezTo>
                  <a:pt x="1830" y="74034"/>
                  <a:pt x="1814" y="74032"/>
                  <a:pt x="1798" y="74027"/>
                </a:cubicBezTo>
                <a:cubicBezTo>
                  <a:pt x="1770" y="74020"/>
                  <a:pt x="1745" y="74016"/>
                  <a:pt x="1722" y="74016"/>
                </a:cubicBezTo>
                <a:cubicBezTo>
                  <a:pt x="1600" y="74016"/>
                  <a:pt x="1538" y="74123"/>
                  <a:pt x="1509" y="74385"/>
                </a:cubicBezTo>
                <a:cubicBezTo>
                  <a:pt x="1459" y="74764"/>
                  <a:pt x="1248" y="75155"/>
                  <a:pt x="1156" y="75155"/>
                </a:cubicBezTo>
                <a:cubicBezTo>
                  <a:pt x="1122" y="75155"/>
                  <a:pt x="1104" y="75102"/>
                  <a:pt x="1117" y="74974"/>
                </a:cubicBezTo>
                <a:cubicBezTo>
                  <a:pt x="1130" y="74823"/>
                  <a:pt x="1132" y="74754"/>
                  <a:pt x="1106" y="74754"/>
                </a:cubicBezTo>
                <a:cubicBezTo>
                  <a:pt x="1086" y="74754"/>
                  <a:pt x="1050" y="74795"/>
                  <a:pt x="990" y="74870"/>
                </a:cubicBezTo>
                <a:cubicBezTo>
                  <a:pt x="724" y="75205"/>
                  <a:pt x="897" y="76082"/>
                  <a:pt x="1220" y="76186"/>
                </a:cubicBezTo>
                <a:cubicBezTo>
                  <a:pt x="1532" y="76290"/>
                  <a:pt x="1648" y="76867"/>
                  <a:pt x="1382" y="76982"/>
                </a:cubicBezTo>
                <a:cubicBezTo>
                  <a:pt x="1345" y="76998"/>
                  <a:pt x="1301" y="77006"/>
                  <a:pt x="1255" y="77006"/>
                </a:cubicBezTo>
                <a:cubicBezTo>
                  <a:pt x="1171" y="77006"/>
                  <a:pt x="1080" y="76981"/>
                  <a:pt x="1013" y="76936"/>
                </a:cubicBezTo>
                <a:cubicBezTo>
                  <a:pt x="967" y="76905"/>
                  <a:pt x="922" y="76890"/>
                  <a:pt x="878" y="76890"/>
                </a:cubicBezTo>
                <a:cubicBezTo>
                  <a:pt x="741" y="76890"/>
                  <a:pt x="615" y="77033"/>
                  <a:pt x="528" y="77294"/>
                </a:cubicBezTo>
                <a:cubicBezTo>
                  <a:pt x="523" y="77311"/>
                  <a:pt x="515" y="77319"/>
                  <a:pt x="506" y="77319"/>
                </a:cubicBezTo>
                <a:cubicBezTo>
                  <a:pt x="471" y="77319"/>
                  <a:pt x="412" y="77209"/>
                  <a:pt x="366" y="77028"/>
                </a:cubicBezTo>
                <a:cubicBezTo>
                  <a:pt x="309" y="76809"/>
                  <a:pt x="216" y="76590"/>
                  <a:pt x="170" y="76555"/>
                </a:cubicBezTo>
                <a:cubicBezTo>
                  <a:pt x="166" y="76552"/>
                  <a:pt x="162" y="76551"/>
                  <a:pt x="158" y="76551"/>
                </a:cubicBezTo>
                <a:cubicBezTo>
                  <a:pt x="71" y="76551"/>
                  <a:pt x="0" y="77247"/>
                  <a:pt x="78" y="77478"/>
                </a:cubicBezTo>
                <a:cubicBezTo>
                  <a:pt x="89" y="77536"/>
                  <a:pt x="89" y="77698"/>
                  <a:pt x="66" y="77813"/>
                </a:cubicBezTo>
                <a:cubicBezTo>
                  <a:pt x="44" y="77910"/>
                  <a:pt x="104" y="77954"/>
                  <a:pt x="249" y="77954"/>
                </a:cubicBezTo>
                <a:cubicBezTo>
                  <a:pt x="328" y="77954"/>
                  <a:pt x="433" y="77941"/>
                  <a:pt x="563" y="77917"/>
                </a:cubicBezTo>
                <a:cubicBezTo>
                  <a:pt x="734" y="77879"/>
                  <a:pt x="888" y="77862"/>
                  <a:pt x="994" y="77862"/>
                </a:cubicBezTo>
                <a:cubicBezTo>
                  <a:pt x="1080" y="77862"/>
                  <a:pt x="1134" y="77873"/>
                  <a:pt x="1140" y="77894"/>
                </a:cubicBezTo>
                <a:cubicBezTo>
                  <a:pt x="1142" y="77906"/>
                  <a:pt x="1147" y="77911"/>
                  <a:pt x="1155" y="77911"/>
                </a:cubicBezTo>
                <a:cubicBezTo>
                  <a:pt x="1185" y="77911"/>
                  <a:pt x="1251" y="77826"/>
                  <a:pt x="1324" y="77698"/>
                </a:cubicBezTo>
                <a:cubicBezTo>
                  <a:pt x="1417" y="77523"/>
                  <a:pt x="1529" y="77444"/>
                  <a:pt x="1619" y="77444"/>
                </a:cubicBezTo>
                <a:cubicBezTo>
                  <a:pt x="1744" y="77444"/>
                  <a:pt x="1825" y="77594"/>
                  <a:pt x="1751" y="77848"/>
                </a:cubicBezTo>
                <a:cubicBezTo>
                  <a:pt x="1707" y="78037"/>
                  <a:pt x="1716" y="78183"/>
                  <a:pt x="1789" y="78183"/>
                </a:cubicBezTo>
                <a:cubicBezTo>
                  <a:pt x="1792" y="78183"/>
                  <a:pt x="1795" y="78183"/>
                  <a:pt x="1798" y="78183"/>
                </a:cubicBezTo>
                <a:cubicBezTo>
                  <a:pt x="1807" y="78181"/>
                  <a:pt x="1816" y="78180"/>
                  <a:pt x="1825" y="78180"/>
                </a:cubicBezTo>
                <a:cubicBezTo>
                  <a:pt x="2027" y="78180"/>
                  <a:pt x="2137" y="78668"/>
                  <a:pt x="1971" y="78944"/>
                </a:cubicBezTo>
                <a:cubicBezTo>
                  <a:pt x="1890" y="79083"/>
                  <a:pt x="1890" y="79360"/>
                  <a:pt x="1948" y="79545"/>
                </a:cubicBezTo>
                <a:cubicBezTo>
                  <a:pt x="2005" y="79729"/>
                  <a:pt x="2005" y="79983"/>
                  <a:pt x="1936" y="80133"/>
                </a:cubicBezTo>
                <a:cubicBezTo>
                  <a:pt x="1878" y="80272"/>
                  <a:pt x="1867" y="80456"/>
                  <a:pt x="1936" y="80549"/>
                </a:cubicBezTo>
                <a:cubicBezTo>
                  <a:pt x="1994" y="80641"/>
                  <a:pt x="1971" y="80814"/>
                  <a:pt x="1867" y="80930"/>
                </a:cubicBezTo>
                <a:cubicBezTo>
                  <a:pt x="1740" y="81068"/>
                  <a:pt x="1751" y="81172"/>
                  <a:pt x="1901" y="81264"/>
                </a:cubicBezTo>
                <a:cubicBezTo>
                  <a:pt x="1943" y="81287"/>
                  <a:pt x="1986" y="81297"/>
                  <a:pt x="2026" y="81297"/>
                </a:cubicBezTo>
                <a:cubicBezTo>
                  <a:pt x="2108" y="81297"/>
                  <a:pt x="2178" y="81254"/>
                  <a:pt x="2202" y="81184"/>
                </a:cubicBezTo>
                <a:cubicBezTo>
                  <a:pt x="2228" y="81110"/>
                  <a:pt x="2277" y="81079"/>
                  <a:pt x="2337" y="81079"/>
                </a:cubicBezTo>
                <a:cubicBezTo>
                  <a:pt x="2543" y="81079"/>
                  <a:pt x="2884" y="81447"/>
                  <a:pt x="2929" y="81795"/>
                </a:cubicBezTo>
                <a:cubicBezTo>
                  <a:pt x="2995" y="82220"/>
                  <a:pt x="3056" y="82380"/>
                  <a:pt x="3202" y="82380"/>
                </a:cubicBezTo>
                <a:cubicBezTo>
                  <a:pt x="3258" y="82380"/>
                  <a:pt x="3327" y="82357"/>
                  <a:pt x="3414" y="82315"/>
                </a:cubicBezTo>
                <a:cubicBezTo>
                  <a:pt x="3524" y="82267"/>
                  <a:pt x="3592" y="82241"/>
                  <a:pt x="3630" y="82241"/>
                </a:cubicBezTo>
                <a:cubicBezTo>
                  <a:pt x="3682" y="82241"/>
                  <a:pt x="3673" y="82292"/>
                  <a:pt x="3633" y="82407"/>
                </a:cubicBezTo>
                <a:cubicBezTo>
                  <a:pt x="3575" y="82592"/>
                  <a:pt x="3668" y="82684"/>
                  <a:pt x="4233" y="82938"/>
                </a:cubicBezTo>
                <a:cubicBezTo>
                  <a:pt x="4575" y="83088"/>
                  <a:pt x="4907" y="83218"/>
                  <a:pt x="4991" y="83218"/>
                </a:cubicBezTo>
                <a:cubicBezTo>
                  <a:pt x="4998" y="83218"/>
                  <a:pt x="5003" y="83217"/>
                  <a:pt x="5006" y="83215"/>
                </a:cubicBezTo>
                <a:cubicBezTo>
                  <a:pt x="5011" y="83214"/>
                  <a:pt x="5015" y="83214"/>
                  <a:pt x="5020" y="83214"/>
                </a:cubicBezTo>
                <a:cubicBezTo>
                  <a:pt x="5083" y="83214"/>
                  <a:pt x="5198" y="83279"/>
                  <a:pt x="5283" y="83354"/>
                </a:cubicBezTo>
                <a:cubicBezTo>
                  <a:pt x="5364" y="83446"/>
                  <a:pt x="5630" y="83527"/>
                  <a:pt x="5826" y="83538"/>
                </a:cubicBezTo>
                <a:cubicBezTo>
                  <a:pt x="6034" y="83561"/>
                  <a:pt x="6253" y="83608"/>
                  <a:pt x="6311" y="83654"/>
                </a:cubicBezTo>
                <a:cubicBezTo>
                  <a:pt x="6323" y="83663"/>
                  <a:pt x="6342" y="83667"/>
                  <a:pt x="6366" y="83667"/>
                </a:cubicBezTo>
                <a:cubicBezTo>
                  <a:pt x="6434" y="83667"/>
                  <a:pt x="6540" y="83633"/>
                  <a:pt x="6634" y="83573"/>
                </a:cubicBezTo>
                <a:cubicBezTo>
                  <a:pt x="6710" y="83521"/>
                  <a:pt x="6768" y="83494"/>
                  <a:pt x="6819" y="83494"/>
                </a:cubicBezTo>
                <a:cubicBezTo>
                  <a:pt x="6893" y="83494"/>
                  <a:pt x="6952" y="83550"/>
                  <a:pt x="7026" y="83665"/>
                </a:cubicBezTo>
                <a:cubicBezTo>
                  <a:pt x="7126" y="83822"/>
                  <a:pt x="7284" y="83913"/>
                  <a:pt x="7400" y="83913"/>
                </a:cubicBezTo>
                <a:cubicBezTo>
                  <a:pt x="7472" y="83913"/>
                  <a:pt x="7528" y="83879"/>
                  <a:pt x="7546" y="83804"/>
                </a:cubicBezTo>
                <a:cubicBezTo>
                  <a:pt x="7569" y="83735"/>
                  <a:pt x="7500" y="83688"/>
                  <a:pt x="7396" y="83688"/>
                </a:cubicBezTo>
                <a:cubicBezTo>
                  <a:pt x="7292" y="83677"/>
                  <a:pt x="7269" y="83642"/>
                  <a:pt x="7350" y="83596"/>
                </a:cubicBezTo>
                <a:cubicBezTo>
                  <a:pt x="7366" y="83588"/>
                  <a:pt x="7386" y="83584"/>
                  <a:pt x="7408" y="83584"/>
                </a:cubicBezTo>
                <a:cubicBezTo>
                  <a:pt x="7484" y="83584"/>
                  <a:pt x="7587" y="83626"/>
                  <a:pt x="7650" y="83688"/>
                </a:cubicBezTo>
                <a:cubicBezTo>
                  <a:pt x="7718" y="83757"/>
                  <a:pt x="7832" y="83794"/>
                  <a:pt x="7938" y="83794"/>
                </a:cubicBezTo>
                <a:cubicBezTo>
                  <a:pt x="7974" y="83794"/>
                  <a:pt x="8010" y="83790"/>
                  <a:pt x="8042" y="83781"/>
                </a:cubicBezTo>
                <a:cubicBezTo>
                  <a:pt x="8066" y="83775"/>
                  <a:pt x="8095" y="83772"/>
                  <a:pt x="8128" y="83772"/>
                </a:cubicBezTo>
                <a:cubicBezTo>
                  <a:pt x="8279" y="83772"/>
                  <a:pt x="8506" y="83836"/>
                  <a:pt x="8677" y="83931"/>
                </a:cubicBezTo>
                <a:cubicBezTo>
                  <a:pt x="8858" y="84036"/>
                  <a:pt x="9079" y="84101"/>
                  <a:pt x="9228" y="84101"/>
                </a:cubicBezTo>
                <a:cubicBezTo>
                  <a:pt x="9260" y="84101"/>
                  <a:pt x="9288" y="84098"/>
                  <a:pt x="9312" y="84092"/>
                </a:cubicBezTo>
                <a:cubicBezTo>
                  <a:pt x="9359" y="84079"/>
                  <a:pt x="9407" y="84073"/>
                  <a:pt x="9449" y="84073"/>
                </a:cubicBezTo>
                <a:cubicBezTo>
                  <a:pt x="9519" y="84073"/>
                  <a:pt x="9574" y="84091"/>
                  <a:pt x="9589" y="84127"/>
                </a:cubicBezTo>
                <a:cubicBezTo>
                  <a:pt x="9599" y="84146"/>
                  <a:pt x="9644" y="84155"/>
                  <a:pt x="9713" y="84155"/>
                </a:cubicBezTo>
                <a:cubicBezTo>
                  <a:pt x="9809" y="84155"/>
                  <a:pt x="9949" y="84138"/>
                  <a:pt x="10097" y="84104"/>
                </a:cubicBezTo>
                <a:cubicBezTo>
                  <a:pt x="10198" y="84085"/>
                  <a:pt x="10300" y="84076"/>
                  <a:pt x="10388" y="84076"/>
                </a:cubicBezTo>
                <a:cubicBezTo>
                  <a:pt x="10521" y="84076"/>
                  <a:pt x="10623" y="84097"/>
                  <a:pt x="10651" y="84139"/>
                </a:cubicBezTo>
                <a:cubicBezTo>
                  <a:pt x="10703" y="84201"/>
                  <a:pt x="10847" y="84244"/>
                  <a:pt x="10993" y="84244"/>
                </a:cubicBezTo>
                <a:cubicBezTo>
                  <a:pt x="11010" y="84244"/>
                  <a:pt x="11027" y="84244"/>
                  <a:pt x="11043" y="84242"/>
                </a:cubicBezTo>
                <a:cubicBezTo>
                  <a:pt x="11056" y="84241"/>
                  <a:pt x="11069" y="84241"/>
                  <a:pt x="11083" y="84241"/>
                </a:cubicBezTo>
                <a:cubicBezTo>
                  <a:pt x="11224" y="84241"/>
                  <a:pt x="11383" y="84296"/>
                  <a:pt x="11436" y="84369"/>
                </a:cubicBezTo>
                <a:cubicBezTo>
                  <a:pt x="11468" y="84417"/>
                  <a:pt x="11571" y="84443"/>
                  <a:pt x="11685" y="84443"/>
                </a:cubicBezTo>
                <a:cubicBezTo>
                  <a:pt x="11736" y="84443"/>
                  <a:pt x="11790" y="84438"/>
                  <a:pt x="11840" y="84427"/>
                </a:cubicBezTo>
                <a:cubicBezTo>
                  <a:pt x="11876" y="84417"/>
                  <a:pt x="11917" y="84413"/>
                  <a:pt x="11960" y="84413"/>
                </a:cubicBezTo>
                <a:cubicBezTo>
                  <a:pt x="12126" y="84413"/>
                  <a:pt x="12338" y="84479"/>
                  <a:pt x="12521" y="84589"/>
                </a:cubicBezTo>
                <a:cubicBezTo>
                  <a:pt x="12826" y="84771"/>
                  <a:pt x="13030" y="84854"/>
                  <a:pt x="13257" y="84854"/>
                </a:cubicBezTo>
                <a:cubicBezTo>
                  <a:pt x="13476" y="84854"/>
                  <a:pt x="13716" y="84777"/>
                  <a:pt x="14091" y="84635"/>
                </a:cubicBezTo>
                <a:cubicBezTo>
                  <a:pt x="14933" y="84346"/>
                  <a:pt x="14979" y="84312"/>
                  <a:pt x="15072" y="83700"/>
                </a:cubicBezTo>
                <a:cubicBezTo>
                  <a:pt x="15164" y="83119"/>
                  <a:pt x="15345" y="82825"/>
                  <a:pt x="15561" y="82825"/>
                </a:cubicBezTo>
                <a:cubicBezTo>
                  <a:pt x="15615" y="82825"/>
                  <a:pt x="15672" y="82843"/>
                  <a:pt x="15730" y="82880"/>
                </a:cubicBezTo>
                <a:cubicBezTo>
                  <a:pt x="15804" y="82926"/>
                  <a:pt x="15866" y="82951"/>
                  <a:pt x="15927" y="82951"/>
                </a:cubicBezTo>
                <a:cubicBezTo>
                  <a:pt x="16035" y="82951"/>
                  <a:pt x="16141" y="82873"/>
                  <a:pt x="16318" y="82696"/>
                </a:cubicBezTo>
                <a:cubicBezTo>
                  <a:pt x="16481" y="82533"/>
                  <a:pt x="16644" y="82424"/>
                  <a:pt x="16712" y="82424"/>
                </a:cubicBezTo>
                <a:cubicBezTo>
                  <a:pt x="16721" y="82424"/>
                  <a:pt x="16728" y="82426"/>
                  <a:pt x="16734" y="82430"/>
                </a:cubicBezTo>
                <a:cubicBezTo>
                  <a:pt x="16769" y="82471"/>
                  <a:pt x="16817" y="82492"/>
                  <a:pt x="16881" y="82492"/>
                </a:cubicBezTo>
                <a:cubicBezTo>
                  <a:pt x="17090" y="82492"/>
                  <a:pt x="17465" y="82267"/>
                  <a:pt x="18084" y="81772"/>
                </a:cubicBezTo>
                <a:cubicBezTo>
                  <a:pt x="18558" y="81391"/>
                  <a:pt x="19054" y="81010"/>
                  <a:pt x="19204" y="80930"/>
                </a:cubicBezTo>
                <a:cubicBezTo>
                  <a:pt x="19342" y="80837"/>
                  <a:pt x="19504" y="80745"/>
                  <a:pt x="19539" y="80722"/>
                </a:cubicBezTo>
                <a:cubicBezTo>
                  <a:pt x="19542" y="80720"/>
                  <a:pt x="19546" y="80719"/>
                  <a:pt x="19550" y="80719"/>
                </a:cubicBezTo>
                <a:cubicBezTo>
                  <a:pt x="19643" y="80719"/>
                  <a:pt x="19997" y="81155"/>
                  <a:pt x="20393" y="81738"/>
                </a:cubicBezTo>
                <a:cubicBezTo>
                  <a:pt x="20485" y="81865"/>
                  <a:pt x="20508" y="82003"/>
                  <a:pt x="20451" y="82049"/>
                </a:cubicBezTo>
                <a:cubicBezTo>
                  <a:pt x="20393" y="82107"/>
                  <a:pt x="20451" y="82211"/>
                  <a:pt x="20601" y="82326"/>
                </a:cubicBezTo>
                <a:cubicBezTo>
                  <a:pt x="20820" y="82488"/>
                  <a:pt x="20820" y="82534"/>
                  <a:pt x="20647" y="82592"/>
                </a:cubicBezTo>
                <a:cubicBezTo>
                  <a:pt x="20381" y="82684"/>
                  <a:pt x="20427" y="83111"/>
                  <a:pt x="20739" y="83342"/>
                </a:cubicBezTo>
                <a:cubicBezTo>
                  <a:pt x="20866" y="83434"/>
                  <a:pt x="20935" y="83550"/>
                  <a:pt x="20889" y="83584"/>
                </a:cubicBezTo>
                <a:cubicBezTo>
                  <a:pt x="20843" y="83631"/>
                  <a:pt x="20901" y="83677"/>
                  <a:pt x="21028" y="83677"/>
                </a:cubicBezTo>
                <a:cubicBezTo>
                  <a:pt x="21189" y="83700"/>
                  <a:pt x="21224" y="83723"/>
                  <a:pt x="21155" y="83781"/>
                </a:cubicBezTo>
                <a:cubicBezTo>
                  <a:pt x="20947" y="83965"/>
                  <a:pt x="21813" y="84981"/>
                  <a:pt x="23429" y="86447"/>
                </a:cubicBezTo>
                <a:cubicBezTo>
                  <a:pt x="24110" y="87059"/>
                  <a:pt x="25356" y="87867"/>
                  <a:pt x="25853" y="88017"/>
                </a:cubicBezTo>
                <a:cubicBezTo>
                  <a:pt x="26072" y="88086"/>
                  <a:pt x="26291" y="88190"/>
                  <a:pt x="26360" y="88259"/>
                </a:cubicBezTo>
                <a:cubicBezTo>
                  <a:pt x="26424" y="88323"/>
                  <a:pt x="26506" y="88376"/>
                  <a:pt x="26555" y="88376"/>
                </a:cubicBezTo>
                <a:cubicBezTo>
                  <a:pt x="26560" y="88376"/>
                  <a:pt x="26564" y="88376"/>
                  <a:pt x="26568" y="88375"/>
                </a:cubicBezTo>
                <a:cubicBezTo>
                  <a:pt x="26614" y="88375"/>
                  <a:pt x="26914" y="88525"/>
                  <a:pt x="27238" y="88698"/>
                </a:cubicBezTo>
                <a:cubicBezTo>
                  <a:pt x="27561" y="88883"/>
                  <a:pt x="28115" y="89113"/>
                  <a:pt x="28473" y="89206"/>
                </a:cubicBezTo>
                <a:cubicBezTo>
                  <a:pt x="28842" y="89310"/>
                  <a:pt x="29177" y="89437"/>
                  <a:pt x="29235" y="89506"/>
                </a:cubicBezTo>
                <a:cubicBezTo>
                  <a:pt x="29304" y="89564"/>
                  <a:pt x="29604" y="89702"/>
                  <a:pt x="29904" y="89806"/>
                </a:cubicBezTo>
                <a:cubicBezTo>
                  <a:pt x="30204" y="89898"/>
                  <a:pt x="30562" y="90095"/>
                  <a:pt x="30677" y="90210"/>
                </a:cubicBezTo>
                <a:cubicBezTo>
                  <a:pt x="30898" y="90441"/>
                  <a:pt x="31689" y="90751"/>
                  <a:pt x="31973" y="90751"/>
                </a:cubicBezTo>
                <a:cubicBezTo>
                  <a:pt x="32015" y="90751"/>
                  <a:pt x="32046" y="90744"/>
                  <a:pt x="32062" y="90729"/>
                </a:cubicBezTo>
                <a:cubicBezTo>
                  <a:pt x="32093" y="90699"/>
                  <a:pt x="32160" y="90683"/>
                  <a:pt x="32228" y="90683"/>
                </a:cubicBezTo>
                <a:cubicBezTo>
                  <a:pt x="32263" y="90683"/>
                  <a:pt x="32297" y="90687"/>
                  <a:pt x="32328" y="90695"/>
                </a:cubicBezTo>
                <a:cubicBezTo>
                  <a:pt x="32350" y="90701"/>
                  <a:pt x="32378" y="90704"/>
                  <a:pt x="32411" y="90704"/>
                </a:cubicBezTo>
                <a:cubicBezTo>
                  <a:pt x="32919" y="90704"/>
                  <a:pt x="34661" y="89991"/>
                  <a:pt x="35387" y="89471"/>
                </a:cubicBezTo>
                <a:cubicBezTo>
                  <a:pt x="35804" y="89155"/>
                  <a:pt x="36232" y="88917"/>
                  <a:pt x="36349" y="88917"/>
                </a:cubicBezTo>
                <a:cubicBezTo>
                  <a:pt x="36351" y="88917"/>
                  <a:pt x="36354" y="88917"/>
                  <a:pt x="36356" y="88917"/>
                </a:cubicBezTo>
                <a:cubicBezTo>
                  <a:pt x="36358" y="88917"/>
                  <a:pt x="36361" y="88918"/>
                  <a:pt x="36363" y="88918"/>
                </a:cubicBezTo>
                <a:cubicBezTo>
                  <a:pt x="36468" y="88918"/>
                  <a:pt x="36885" y="88679"/>
                  <a:pt x="37291" y="88386"/>
                </a:cubicBezTo>
                <a:cubicBezTo>
                  <a:pt x="37707" y="88075"/>
                  <a:pt x="38665" y="87417"/>
                  <a:pt x="39427" y="86920"/>
                </a:cubicBezTo>
                <a:cubicBezTo>
                  <a:pt x="40142" y="86436"/>
                  <a:pt x="41908" y="85154"/>
                  <a:pt x="43317" y="84046"/>
                </a:cubicBezTo>
                <a:cubicBezTo>
                  <a:pt x="43432" y="84254"/>
                  <a:pt x="43605" y="84485"/>
                  <a:pt x="43697" y="84554"/>
                </a:cubicBezTo>
                <a:cubicBezTo>
                  <a:pt x="43801" y="84635"/>
                  <a:pt x="43882" y="84727"/>
                  <a:pt x="43894" y="84773"/>
                </a:cubicBezTo>
                <a:cubicBezTo>
                  <a:pt x="43894" y="84820"/>
                  <a:pt x="44055" y="84981"/>
                  <a:pt x="44263" y="85131"/>
                </a:cubicBezTo>
                <a:cubicBezTo>
                  <a:pt x="44459" y="85281"/>
                  <a:pt x="44632" y="85466"/>
                  <a:pt x="44655" y="85535"/>
                </a:cubicBezTo>
                <a:cubicBezTo>
                  <a:pt x="44667" y="85604"/>
                  <a:pt x="44782" y="85754"/>
                  <a:pt x="44898" y="85858"/>
                </a:cubicBezTo>
                <a:cubicBezTo>
                  <a:pt x="45013" y="85951"/>
                  <a:pt x="45117" y="86101"/>
                  <a:pt x="45140" y="86182"/>
                </a:cubicBezTo>
                <a:cubicBezTo>
                  <a:pt x="45163" y="86262"/>
                  <a:pt x="45290" y="86401"/>
                  <a:pt x="45417" y="86493"/>
                </a:cubicBezTo>
                <a:cubicBezTo>
                  <a:pt x="45556" y="86574"/>
                  <a:pt x="45741" y="86805"/>
                  <a:pt x="45867" y="87024"/>
                </a:cubicBezTo>
                <a:cubicBezTo>
                  <a:pt x="46202" y="87636"/>
                  <a:pt x="46387" y="87798"/>
                  <a:pt x="47022" y="88028"/>
                </a:cubicBezTo>
                <a:cubicBezTo>
                  <a:pt x="47322" y="88142"/>
                  <a:pt x="47502" y="88204"/>
                  <a:pt x="47626" y="88204"/>
                </a:cubicBezTo>
                <a:cubicBezTo>
                  <a:pt x="47792" y="88204"/>
                  <a:pt x="47856" y="88090"/>
                  <a:pt x="47968" y="87832"/>
                </a:cubicBezTo>
                <a:cubicBezTo>
                  <a:pt x="48126" y="87486"/>
                  <a:pt x="48269" y="87312"/>
                  <a:pt x="48407" y="87312"/>
                </a:cubicBezTo>
                <a:cubicBezTo>
                  <a:pt x="48481" y="87312"/>
                  <a:pt x="48554" y="87362"/>
                  <a:pt x="48626" y="87463"/>
                </a:cubicBezTo>
                <a:cubicBezTo>
                  <a:pt x="48707" y="87578"/>
                  <a:pt x="48772" y="87629"/>
                  <a:pt x="48859" y="87629"/>
                </a:cubicBezTo>
                <a:cubicBezTo>
                  <a:pt x="48920" y="87629"/>
                  <a:pt x="48992" y="87603"/>
                  <a:pt x="49088" y="87555"/>
                </a:cubicBezTo>
                <a:cubicBezTo>
                  <a:pt x="49200" y="87510"/>
                  <a:pt x="49302" y="87485"/>
                  <a:pt x="49366" y="87485"/>
                </a:cubicBezTo>
                <a:cubicBezTo>
                  <a:pt x="49402" y="87485"/>
                  <a:pt x="49426" y="87493"/>
                  <a:pt x="49434" y="87509"/>
                </a:cubicBezTo>
                <a:cubicBezTo>
                  <a:pt x="49492" y="87619"/>
                  <a:pt x="49596" y="87673"/>
                  <a:pt x="49767" y="87673"/>
                </a:cubicBezTo>
                <a:cubicBezTo>
                  <a:pt x="49939" y="87673"/>
                  <a:pt x="50179" y="87619"/>
                  <a:pt x="50508" y="87509"/>
                </a:cubicBezTo>
                <a:cubicBezTo>
                  <a:pt x="50900" y="87382"/>
                  <a:pt x="51304" y="87267"/>
                  <a:pt x="51431" y="87255"/>
                </a:cubicBezTo>
                <a:cubicBezTo>
                  <a:pt x="51535" y="87232"/>
                  <a:pt x="51662" y="87220"/>
                  <a:pt x="51697" y="87220"/>
                </a:cubicBezTo>
                <a:cubicBezTo>
                  <a:pt x="51697" y="87220"/>
                  <a:pt x="51698" y="87220"/>
                  <a:pt x="51698" y="87220"/>
                </a:cubicBezTo>
                <a:cubicBezTo>
                  <a:pt x="51748" y="87220"/>
                  <a:pt x="52000" y="87736"/>
                  <a:pt x="52262" y="88409"/>
                </a:cubicBezTo>
                <a:cubicBezTo>
                  <a:pt x="52320" y="88548"/>
                  <a:pt x="52320" y="88675"/>
                  <a:pt x="52274" y="88698"/>
                </a:cubicBezTo>
                <a:cubicBezTo>
                  <a:pt x="52216" y="88721"/>
                  <a:pt x="52251" y="88825"/>
                  <a:pt x="52366" y="88998"/>
                </a:cubicBezTo>
                <a:cubicBezTo>
                  <a:pt x="52493" y="89174"/>
                  <a:pt x="52513" y="89234"/>
                  <a:pt x="52431" y="89234"/>
                </a:cubicBezTo>
                <a:cubicBezTo>
                  <a:pt x="52416" y="89234"/>
                  <a:pt x="52398" y="89232"/>
                  <a:pt x="52378" y="89229"/>
                </a:cubicBezTo>
                <a:cubicBezTo>
                  <a:pt x="52371" y="89228"/>
                  <a:pt x="52365" y="89228"/>
                  <a:pt x="52359" y="89228"/>
                </a:cubicBezTo>
                <a:cubicBezTo>
                  <a:pt x="52158" y="89228"/>
                  <a:pt x="52165" y="89596"/>
                  <a:pt x="52378" y="89910"/>
                </a:cubicBezTo>
                <a:cubicBezTo>
                  <a:pt x="52458" y="90037"/>
                  <a:pt x="52504" y="90164"/>
                  <a:pt x="52470" y="90175"/>
                </a:cubicBezTo>
                <a:cubicBezTo>
                  <a:pt x="52424" y="90198"/>
                  <a:pt x="52470" y="90256"/>
                  <a:pt x="52562" y="90314"/>
                </a:cubicBezTo>
                <a:cubicBezTo>
                  <a:pt x="52678" y="90383"/>
                  <a:pt x="52712" y="90418"/>
                  <a:pt x="52655" y="90441"/>
                </a:cubicBezTo>
                <a:cubicBezTo>
                  <a:pt x="52470" y="90522"/>
                  <a:pt x="53035" y="91734"/>
                  <a:pt x="54120" y="93615"/>
                </a:cubicBezTo>
                <a:cubicBezTo>
                  <a:pt x="54582" y="94411"/>
                  <a:pt x="55448" y="95589"/>
                  <a:pt x="55829" y="95912"/>
                </a:cubicBezTo>
                <a:cubicBezTo>
                  <a:pt x="55990" y="96051"/>
                  <a:pt x="56152" y="96224"/>
                  <a:pt x="56198" y="96316"/>
                </a:cubicBezTo>
                <a:cubicBezTo>
                  <a:pt x="56244" y="96397"/>
                  <a:pt x="56314" y="96489"/>
                  <a:pt x="56348" y="96501"/>
                </a:cubicBezTo>
                <a:cubicBezTo>
                  <a:pt x="56394" y="96512"/>
                  <a:pt x="56602" y="96755"/>
                  <a:pt x="56845" y="97032"/>
                </a:cubicBezTo>
                <a:cubicBezTo>
                  <a:pt x="57075" y="97309"/>
                  <a:pt x="57479" y="97713"/>
                  <a:pt x="57756" y="97944"/>
                </a:cubicBezTo>
                <a:cubicBezTo>
                  <a:pt x="58033" y="98163"/>
                  <a:pt x="58299" y="98405"/>
                  <a:pt x="58334" y="98486"/>
                </a:cubicBezTo>
                <a:cubicBezTo>
                  <a:pt x="58380" y="98567"/>
                  <a:pt x="58611" y="98798"/>
                  <a:pt x="58841" y="98994"/>
                </a:cubicBezTo>
                <a:cubicBezTo>
                  <a:pt x="59061" y="99190"/>
                  <a:pt x="59326" y="99490"/>
                  <a:pt x="59407" y="99640"/>
                </a:cubicBezTo>
                <a:cubicBezTo>
                  <a:pt x="59573" y="99940"/>
                  <a:pt x="60283" y="100602"/>
                  <a:pt x="60451" y="100602"/>
                </a:cubicBezTo>
                <a:cubicBezTo>
                  <a:pt x="60458" y="100602"/>
                  <a:pt x="60464" y="100601"/>
                  <a:pt x="60469" y="100598"/>
                </a:cubicBezTo>
                <a:cubicBezTo>
                  <a:pt x="60479" y="100593"/>
                  <a:pt x="60491" y="100591"/>
                  <a:pt x="60506" y="100591"/>
                </a:cubicBezTo>
                <a:cubicBezTo>
                  <a:pt x="60558" y="100591"/>
                  <a:pt x="60634" y="100622"/>
                  <a:pt x="60688" y="100668"/>
                </a:cubicBezTo>
                <a:cubicBezTo>
                  <a:pt x="60821" y="100777"/>
                  <a:pt x="61294" y="100832"/>
                  <a:pt x="61821" y="100832"/>
                </a:cubicBezTo>
                <a:cubicBezTo>
                  <a:pt x="62347" y="100832"/>
                  <a:pt x="62928" y="100777"/>
                  <a:pt x="63274" y="100668"/>
                </a:cubicBezTo>
                <a:cubicBezTo>
                  <a:pt x="63567" y="100570"/>
                  <a:pt x="63860" y="100513"/>
                  <a:pt x="64016" y="100513"/>
                </a:cubicBezTo>
                <a:cubicBezTo>
                  <a:pt x="64063" y="100513"/>
                  <a:pt x="64098" y="100518"/>
                  <a:pt x="64116" y="100529"/>
                </a:cubicBezTo>
                <a:cubicBezTo>
                  <a:pt x="64133" y="100539"/>
                  <a:pt x="64163" y="100543"/>
                  <a:pt x="64202" y="100543"/>
                </a:cubicBezTo>
                <a:cubicBezTo>
                  <a:pt x="64348" y="100543"/>
                  <a:pt x="64631" y="100479"/>
                  <a:pt x="64913" y="100379"/>
                </a:cubicBezTo>
                <a:cubicBezTo>
                  <a:pt x="65271" y="100252"/>
                  <a:pt x="66090" y="99998"/>
                  <a:pt x="66737" y="99813"/>
                </a:cubicBezTo>
                <a:cubicBezTo>
                  <a:pt x="67383" y="99640"/>
                  <a:pt x="68884" y="99075"/>
                  <a:pt x="70084" y="98567"/>
                </a:cubicBezTo>
                <a:cubicBezTo>
                  <a:pt x="71284" y="98082"/>
                  <a:pt x="72623" y="97447"/>
                  <a:pt x="73108" y="97239"/>
                </a:cubicBezTo>
                <a:cubicBezTo>
                  <a:pt x="73697" y="96974"/>
                  <a:pt x="73962" y="96789"/>
                  <a:pt x="73928" y="96674"/>
                </a:cubicBezTo>
                <a:cubicBezTo>
                  <a:pt x="73908" y="96596"/>
                  <a:pt x="73907" y="96559"/>
                  <a:pt x="73926" y="96559"/>
                </a:cubicBezTo>
                <a:cubicBezTo>
                  <a:pt x="73941" y="96559"/>
                  <a:pt x="73968" y="96582"/>
                  <a:pt x="74008" y="96628"/>
                </a:cubicBezTo>
                <a:cubicBezTo>
                  <a:pt x="74029" y="96648"/>
                  <a:pt x="74067" y="96658"/>
                  <a:pt x="74118" y="96658"/>
                </a:cubicBezTo>
                <a:cubicBezTo>
                  <a:pt x="74551" y="96658"/>
                  <a:pt x="75938" y="95979"/>
                  <a:pt x="75855" y="95762"/>
                </a:cubicBezTo>
                <a:cubicBezTo>
                  <a:pt x="75830" y="95681"/>
                  <a:pt x="75822" y="95640"/>
                  <a:pt x="75842" y="95640"/>
                </a:cubicBezTo>
                <a:cubicBezTo>
                  <a:pt x="75859" y="95640"/>
                  <a:pt x="75896" y="95669"/>
                  <a:pt x="75959" y="95727"/>
                </a:cubicBezTo>
                <a:cubicBezTo>
                  <a:pt x="75994" y="95762"/>
                  <a:pt x="76049" y="95777"/>
                  <a:pt x="76115" y="95777"/>
                </a:cubicBezTo>
                <a:cubicBezTo>
                  <a:pt x="76336" y="95777"/>
                  <a:pt x="76671" y="95608"/>
                  <a:pt x="76698" y="95439"/>
                </a:cubicBezTo>
                <a:cubicBezTo>
                  <a:pt x="76709" y="95393"/>
                  <a:pt x="77125" y="95173"/>
                  <a:pt x="77621" y="94954"/>
                </a:cubicBezTo>
                <a:cubicBezTo>
                  <a:pt x="78360" y="94642"/>
                  <a:pt x="78533" y="94515"/>
                  <a:pt x="78556" y="94273"/>
                </a:cubicBezTo>
                <a:cubicBezTo>
                  <a:pt x="78569" y="94136"/>
                  <a:pt x="78582" y="94073"/>
                  <a:pt x="78604" y="94073"/>
                </a:cubicBezTo>
                <a:cubicBezTo>
                  <a:pt x="78620" y="94073"/>
                  <a:pt x="78642" y="94110"/>
                  <a:pt x="78672" y="94181"/>
                </a:cubicBezTo>
                <a:cubicBezTo>
                  <a:pt x="78710" y="94266"/>
                  <a:pt x="78759" y="94314"/>
                  <a:pt x="78852" y="94314"/>
                </a:cubicBezTo>
                <a:cubicBezTo>
                  <a:pt x="79036" y="94314"/>
                  <a:pt x="79393" y="94122"/>
                  <a:pt x="80184" y="93638"/>
                </a:cubicBezTo>
                <a:cubicBezTo>
                  <a:pt x="81303" y="92946"/>
                  <a:pt x="82585" y="92230"/>
                  <a:pt x="84397" y="91283"/>
                </a:cubicBezTo>
                <a:cubicBezTo>
                  <a:pt x="85182" y="90868"/>
                  <a:pt x="85886" y="90475"/>
                  <a:pt x="85978" y="90395"/>
                </a:cubicBezTo>
                <a:cubicBezTo>
                  <a:pt x="86059" y="90302"/>
                  <a:pt x="86775" y="89910"/>
                  <a:pt x="87571" y="89471"/>
                </a:cubicBezTo>
                <a:cubicBezTo>
                  <a:pt x="88356" y="89033"/>
                  <a:pt x="89049" y="88617"/>
                  <a:pt x="89106" y="88536"/>
                </a:cubicBezTo>
                <a:cubicBezTo>
                  <a:pt x="89222" y="88398"/>
                  <a:pt x="90053" y="87890"/>
                  <a:pt x="91900" y="86828"/>
                </a:cubicBezTo>
                <a:cubicBezTo>
                  <a:pt x="92754" y="86343"/>
                  <a:pt x="93308" y="85985"/>
                  <a:pt x="94393" y="85235"/>
                </a:cubicBezTo>
                <a:cubicBezTo>
                  <a:pt x="94647" y="85062"/>
                  <a:pt x="95120" y="84762"/>
                  <a:pt x="95455" y="84554"/>
                </a:cubicBezTo>
                <a:cubicBezTo>
                  <a:pt x="95789" y="84335"/>
                  <a:pt x="96309" y="84012"/>
                  <a:pt x="96632" y="83804"/>
                </a:cubicBezTo>
                <a:cubicBezTo>
                  <a:pt x="96944" y="83596"/>
                  <a:pt x="97486" y="83250"/>
                  <a:pt x="97833" y="83030"/>
                </a:cubicBezTo>
                <a:cubicBezTo>
                  <a:pt x="98179" y="82811"/>
                  <a:pt x="98514" y="82557"/>
                  <a:pt x="98571" y="82476"/>
                </a:cubicBezTo>
                <a:cubicBezTo>
                  <a:pt x="98629" y="82396"/>
                  <a:pt x="98894" y="82188"/>
                  <a:pt x="99171" y="82015"/>
                </a:cubicBezTo>
                <a:cubicBezTo>
                  <a:pt x="99437" y="81842"/>
                  <a:pt x="99806" y="81599"/>
                  <a:pt x="99979" y="81461"/>
                </a:cubicBezTo>
                <a:cubicBezTo>
                  <a:pt x="100164" y="81322"/>
                  <a:pt x="100510" y="81068"/>
                  <a:pt x="100753" y="80895"/>
                </a:cubicBezTo>
                <a:cubicBezTo>
                  <a:pt x="101411" y="80445"/>
                  <a:pt x="101965" y="80052"/>
                  <a:pt x="102657" y="79498"/>
                </a:cubicBezTo>
                <a:cubicBezTo>
                  <a:pt x="102992" y="79221"/>
                  <a:pt x="103442" y="78875"/>
                  <a:pt x="103662" y="78725"/>
                </a:cubicBezTo>
                <a:cubicBezTo>
                  <a:pt x="104181" y="78356"/>
                  <a:pt x="105081" y="77559"/>
                  <a:pt x="105358" y="77224"/>
                </a:cubicBezTo>
                <a:cubicBezTo>
                  <a:pt x="105485" y="77063"/>
                  <a:pt x="105728" y="76890"/>
                  <a:pt x="105889" y="76820"/>
                </a:cubicBezTo>
                <a:cubicBezTo>
                  <a:pt x="106051" y="76763"/>
                  <a:pt x="106339" y="76567"/>
                  <a:pt x="106536" y="76382"/>
                </a:cubicBezTo>
                <a:cubicBezTo>
                  <a:pt x="106720" y="76209"/>
                  <a:pt x="107090" y="75874"/>
                  <a:pt x="107344" y="75655"/>
                </a:cubicBezTo>
                <a:cubicBezTo>
                  <a:pt x="107598" y="75424"/>
                  <a:pt x="108071" y="75020"/>
                  <a:pt x="108406" y="74731"/>
                </a:cubicBezTo>
                <a:cubicBezTo>
                  <a:pt x="108791" y="74395"/>
                  <a:pt x="108990" y="74271"/>
                  <a:pt x="109170" y="74271"/>
                </a:cubicBezTo>
                <a:cubicBezTo>
                  <a:pt x="109200" y="74271"/>
                  <a:pt x="109230" y="74274"/>
                  <a:pt x="109260" y="74281"/>
                </a:cubicBezTo>
                <a:cubicBezTo>
                  <a:pt x="109313" y="74294"/>
                  <a:pt x="109359" y="74301"/>
                  <a:pt x="109399" y="74301"/>
                </a:cubicBezTo>
                <a:cubicBezTo>
                  <a:pt x="109602" y="74301"/>
                  <a:pt x="109643" y="74121"/>
                  <a:pt x="109594" y="73658"/>
                </a:cubicBezTo>
                <a:cubicBezTo>
                  <a:pt x="109560" y="73300"/>
                  <a:pt x="109202" y="72238"/>
                  <a:pt x="109040" y="72042"/>
                </a:cubicBezTo>
                <a:cubicBezTo>
                  <a:pt x="109006" y="71996"/>
                  <a:pt x="108971" y="71869"/>
                  <a:pt x="108960" y="71742"/>
                </a:cubicBezTo>
                <a:cubicBezTo>
                  <a:pt x="108948" y="71615"/>
                  <a:pt x="108879" y="71430"/>
                  <a:pt x="108798" y="71303"/>
                </a:cubicBezTo>
                <a:cubicBezTo>
                  <a:pt x="108717" y="71176"/>
                  <a:pt x="108556" y="70818"/>
                  <a:pt x="108440" y="70484"/>
                </a:cubicBezTo>
                <a:cubicBezTo>
                  <a:pt x="108313" y="70137"/>
                  <a:pt x="107990" y="69502"/>
                  <a:pt x="107655" y="68948"/>
                </a:cubicBezTo>
                <a:cubicBezTo>
                  <a:pt x="107267" y="68292"/>
                  <a:pt x="107143" y="68095"/>
                  <a:pt x="107086" y="68095"/>
                </a:cubicBezTo>
                <a:cubicBezTo>
                  <a:pt x="107067" y="68095"/>
                  <a:pt x="107055" y="68117"/>
                  <a:pt x="107044" y="68152"/>
                </a:cubicBezTo>
                <a:cubicBezTo>
                  <a:pt x="107025" y="68207"/>
                  <a:pt x="107012" y="68240"/>
                  <a:pt x="107000" y="68240"/>
                </a:cubicBezTo>
                <a:cubicBezTo>
                  <a:pt x="106981" y="68240"/>
                  <a:pt x="106963" y="68163"/>
                  <a:pt x="106928" y="67967"/>
                </a:cubicBezTo>
                <a:cubicBezTo>
                  <a:pt x="106896" y="67796"/>
                  <a:pt x="106844" y="67665"/>
                  <a:pt x="106809" y="67665"/>
                </a:cubicBezTo>
                <a:cubicBezTo>
                  <a:pt x="106806" y="67665"/>
                  <a:pt x="106804" y="67665"/>
                  <a:pt x="106801" y="67667"/>
                </a:cubicBezTo>
                <a:cubicBezTo>
                  <a:pt x="106801" y="67667"/>
                  <a:pt x="106800" y="67667"/>
                  <a:pt x="106799" y="67667"/>
                </a:cubicBezTo>
                <a:cubicBezTo>
                  <a:pt x="106758" y="67667"/>
                  <a:pt x="106519" y="67335"/>
                  <a:pt x="106189" y="66790"/>
                </a:cubicBezTo>
                <a:cubicBezTo>
                  <a:pt x="105531" y="65693"/>
                  <a:pt x="105624" y="65832"/>
                  <a:pt x="104723" y="64585"/>
                </a:cubicBezTo>
                <a:cubicBezTo>
                  <a:pt x="104158" y="63812"/>
                  <a:pt x="103869" y="63466"/>
                  <a:pt x="103535" y="63189"/>
                </a:cubicBezTo>
                <a:cubicBezTo>
                  <a:pt x="103304" y="62981"/>
                  <a:pt x="103061" y="62762"/>
                  <a:pt x="103027" y="62692"/>
                </a:cubicBezTo>
                <a:cubicBezTo>
                  <a:pt x="102981" y="62635"/>
                  <a:pt x="102807" y="62473"/>
                  <a:pt x="102646" y="62358"/>
                </a:cubicBezTo>
                <a:cubicBezTo>
                  <a:pt x="102346" y="62138"/>
                  <a:pt x="101215" y="60938"/>
                  <a:pt x="101203" y="60834"/>
                </a:cubicBezTo>
                <a:cubicBezTo>
                  <a:pt x="101191" y="60799"/>
                  <a:pt x="101272" y="60695"/>
                  <a:pt x="101365" y="60592"/>
                </a:cubicBezTo>
                <a:cubicBezTo>
                  <a:pt x="101468" y="60499"/>
                  <a:pt x="101526" y="60303"/>
                  <a:pt x="101503" y="60164"/>
                </a:cubicBezTo>
                <a:cubicBezTo>
                  <a:pt x="101480" y="60026"/>
                  <a:pt x="101538" y="59922"/>
                  <a:pt x="101607" y="59922"/>
                </a:cubicBezTo>
                <a:cubicBezTo>
                  <a:pt x="101609" y="59922"/>
                  <a:pt x="101611" y="59923"/>
                  <a:pt x="101614" y="59923"/>
                </a:cubicBezTo>
                <a:cubicBezTo>
                  <a:pt x="101692" y="59923"/>
                  <a:pt x="101757" y="59731"/>
                  <a:pt x="101757" y="59495"/>
                </a:cubicBezTo>
                <a:cubicBezTo>
                  <a:pt x="101757" y="59055"/>
                  <a:pt x="101815" y="58826"/>
                  <a:pt x="101920" y="58826"/>
                </a:cubicBezTo>
                <a:cubicBezTo>
                  <a:pt x="101948" y="58826"/>
                  <a:pt x="101978" y="58841"/>
                  <a:pt x="102011" y="58872"/>
                </a:cubicBezTo>
                <a:cubicBezTo>
                  <a:pt x="102033" y="58894"/>
                  <a:pt x="102054" y="58905"/>
                  <a:pt x="102074" y="58905"/>
                </a:cubicBezTo>
                <a:cubicBezTo>
                  <a:pt x="102129" y="58905"/>
                  <a:pt x="102177" y="58827"/>
                  <a:pt x="102219" y="58675"/>
                </a:cubicBezTo>
                <a:cubicBezTo>
                  <a:pt x="102265" y="58514"/>
                  <a:pt x="102380" y="58341"/>
                  <a:pt x="102473" y="58283"/>
                </a:cubicBezTo>
                <a:cubicBezTo>
                  <a:pt x="102565" y="58237"/>
                  <a:pt x="102611" y="58121"/>
                  <a:pt x="102588" y="58041"/>
                </a:cubicBezTo>
                <a:cubicBezTo>
                  <a:pt x="102556" y="57956"/>
                  <a:pt x="102592" y="57901"/>
                  <a:pt x="102669" y="57901"/>
                </a:cubicBezTo>
                <a:cubicBezTo>
                  <a:pt x="102677" y="57901"/>
                  <a:pt x="102684" y="57901"/>
                  <a:pt x="102692" y="57902"/>
                </a:cubicBezTo>
                <a:cubicBezTo>
                  <a:pt x="102696" y="57903"/>
                  <a:pt x="102699" y="57903"/>
                  <a:pt x="102703" y="57903"/>
                </a:cubicBezTo>
                <a:cubicBezTo>
                  <a:pt x="102780" y="57903"/>
                  <a:pt x="102855" y="57791"/>
                  <a:pt x="102877" y="57648"/>
                </a:cubicBezTo>
                <a:cubicBezTo>
                  <a:pt x="102898" y="57475"/>
                  <a:pt x="102981" y="57393"/>
                  <a:pt x="103124" y="57393"/>
                </a:cubicBezTo>
                <a:cubicBezTo>
                  <a:pt x="103134" y="57393"/>
                  <a:pt x="103144" y="57394"/>
                  <a:pt x="103154" y="57394"/>
                </a:cubicBezTo>
                <a:cubicBezTo>
                  <a:pt x="103169" y="57395"/>
                  <a:pt x="103183" y="57396"/>
                  <a:pt x="103197" y="57396"/>
                </a:cubicBezTo>
                <a:cubicBezTo>
                  <a:pt x="103317" y="57396"/>
                  <a:pt x="103368" y="57350"/>
                  <a:pt x="103327" y="57267"/>
                </a:cubicBezTo>
                <a:cubicBezTo>
                  <a:pt x="103292" y="57175"/>
                  <a:pt x="103361" y="57060"/>
                  <a:pt x="103500" y="56990"/>
                </a:cubicBezTo>
                <a:cubicBezTo>
                  <a:pt x="103638" y="56921"/>
                  <a:pt x="103708" y="56817"/>
                  <a:pt x="103650" y="56771"/>
                </a:cubicBezTo>
                <a:cubicBezTo>
                  <a:pt x="103558" y="56690"/>
                  <a:pt x="103904" y="56044"/>
                  <a:pt x="104100" y="55928"/>
                </a:cubicBezTo>
                <a:cubicBezTo>
                  <a:pt x="104146" y="55905"/>
                  <a:pt x="104216" y="55744"/>
                  <a:pt x="104262" y="55582"/>
                </a:cubicBezTo>
                <a:cubicBezTo>
                  <a:pt x="104298" y="55435"/>
                  <a:pt x="104330" y="55368"/>
                  <a:pt x="104373" y="55368"/>
                </a:cubicBezTo>
                <a:cubicBezTo>
                  <a:pt x="104397" y="55368"/>
                  <a:pt x="104424" y="55390"/>
                  <a:pt x="104458" y="55432"/>
                </a:cubicBezTo>
                <a:cubicBezTo>
                  <a:pt x="104526" y="55508"/>
                  <a:pt x="104580" y="55545"/>
                  <a:pt x="104619" y="55545"/>
                </a:cubicBezTo>
                <a:cubicBezTo>
                  <a:pt x="104694" y="55545"/>
                  <a:pt x="104715" y="55412"/>
                  <a:pt x="104677" y="55155"/>
                </a:cubicBezTo>
                <a:cubicBezTo>
                  <a:pt x="104656" y="54975"/>
                  <a:pt x="104674" y="54863"/>
                  <a:pt x="104730" y="54863"/>
                </a:cubicBezTo>
                <a:cubicBezTo>
                  <a:pt x="104735" y="54863"/>
                  <a:pt x="104741" y="54864"/>
                  <a:pt x="104747" y="54866"/>
                </a:cubicBezTo>
                <a:cubicBezTo>
                  <a:pt x="104758" y="54871"/>
                  <a:pt x="104768" y="54873"/>
                  <a:pt x="104776" y="54873"/>
                </a:cubicBezTo>
                <a:cubicBezTo>
                  <a:pt x="104806" y="54873"/>
                  <a:pt x="104804" y="54838"/>
                  <a:pt x="104758" y="54774"/>
                </a:cubicBezTo>
                <a:cubicBezTo>
                  <a:pt x="104712" y="54693"/>
                  <a:pt x="104723" y="54612"/>
                  <a:pt x="104793" y="54601"/>
                </a:cubicBezTo>
                <a:cubicBezTo>
                  <a:pt x="104920" y="54578"/>
                  <a:pt x="105001" y="54393"/>
                  <a:pt x="105047" y="54082"/>
                </a:cubicBezTo>
                <a:cubicBezTo>
                  <a:pt x="105057" y="54001"/>
                  <a:pt x="105110" y="53939"/>
                  <a:pt x="105170" y="53939"/>
                </a:cubicBezTo>
                <a:cubicBezTo>
                  <a:pt x="105179" y="53939"/>
                  <a:pt x="105188" y="53940"/>
                  <a:pt x="105197" y="53943"/>
                </a:cubicBezTo>
                <a:cubicBezTo>
                  <a:pt x="105201" y="53944"/>
                  <a:pt x="105206" y="53944"/>
                  <a:pt x="105210" y="53944"/>
                </a:cubicBezTo>
                <a:cubicBezTo>
                  <a:pt x="105276" y="53944"/>
                  <a:pt x="105348" y="53866"/>
                  <a:pt x="105358" y="53758"/>
                </a:cubicBezTo>
                <a:cubicBezTo>
                  <a:pt x="105373" y="53656"/>
                  <a:pt x="105397" y="53609"/>
                  <a:pt x="105453" y="53609"/>
                </a:cubicBezTo>
                <a:cubicBezTo>
                  <a:pt x="105486" y="53609"/>
                  <a:pt x="105530" y="53625"/>
                  <a:pt x="105589" y="53654"/>
                </a:cubicBezTo>
                <a:cubicBezTo>
                  <a:pt x="105649" y="53693"/>
                  <a:pt x="105690" y="53714"/>
                  <a:pt x="105714" y="53714"/>
                </a:cubicBezTo>
                <a:cubicBezTo>
                  <a:pt x="105754" y="53714"/>
                  <a:pt x="105744" y="53654"/>
                  <a:pt x="105693" y="53516"/>
                </a:cubicBezTo>
                <a:cubicBezTo>
                  <a:pt x="105635" y="53377"/>
                  <a:pt x="105635" y="53239"/>
                  <a:pt x="105682" y="53216"/>
                </a:cubicBezTo>
                <a:cubicBezTo>
                  <a:pt x="105739" y="53193"/>
                  <a:pt x="105728" y="53077"/>
                  <a:pt x="105682" y="52950"/>
                </a:cubicBezTo>
                <a:cubicBezTo>
                  <a:pt x="105624" y="52835"/>
                  <a:pt x="105612" y="52719"/>
                  <a:pt x="105658" y="52696"/>
                </a:cubicBezTo>
                <a:cubicBezTo>
                  <a:pt x="105716" y="52673"/>
                  <a:pt x="105635" y="52489"/>
                  <a:pt x="105358" y="52062"/>
                </a:cubicBezTo>
                <a:cubicBezTo>
                  <a:pt x="105139" y="51738"/>
                  <a:pt x="104966" y="51427"/>
                  <a:pt x="104966" y="51357"/>
                </a:cubicBezTo>
                <a:cubicBezTo>
                  <a:pt x="104966" y="51288"/>
                  <a:pt x="104839" y="51069"/>
                  <a:pt x="104677" y="50873"/>
                </a:cubicBezTo>
                <a:cubicBezTo>
                  <a:pt x="104516" y="50665"/>
                  <a:pt x="104412" y="50492"/>
                  <a:pt x="104446" y="50469"/>
                </a:cubicBezTo>
                <a:cubicBezTo>
                  <a:pt x="104516" y="50434"/>
                  <a:pt x="104135" y="49753"/>
                  <a:pt x="104019" y="49695"/>
                </a:cubicBezTo>
                <a:cubicBezTo>
                  <a:pt x="103962" y="49672"/>
                  <a:pt x="103892" y="49580"/>
                  <a:pt x="103858" y="49499"/>
                </a:cubicBezTo>
                <a:cubicBezTo>
                  <a:pt x="103835" y="49407"/>
                  <a:pt x="103627" y="49060"/>
                  <a:pt x="103419" y="48737"/>
                </a:cubicBezTo>
                <a:cubicBezTo>
                  <a:pt x="103073" y="48183"/>
                  <a:pt x="103004" y="48102"/>
                  <a:pt x="102692" y="47964"/>
                </a:cubicBezTo>
                <a:cubicBezTo>
                  <a:pt x="102357" y="47814"/>
                  <a:pt x="102346" y="47791"/>
                  <a:pt x="102415" y="47652"/>
                </a:cubicBezTo>
                <a:cubicBezTo>
                  <a:pt x="102507" y="47491"/>
                  <a:pt x="102311" y="47087"/>
                  <a:pt x="102057" y="46914"/>
                </a:cubicBezTo>
                <a:cubicBezTo>
                  <a:pt x="101953" y="46844"/>
                  <a:pt x="101757" y="46625"/>
                  <a:pt x="101619" y="46406"/>
                </a:cubicBezTo>
                <a:cubicBezTo>
                  <a:pt x="101426" y="46117"/>
                  <a:pt x="101354" y="46053"/>
                  <a:pt x="101188" y="46053"/>
                </a:cubicBezTo>
                <a:cubicBezTo>
                  <a:pt x="101155" y="46053"/>
                  <a:pt x="101118" y="46056"/>
                  <a:pt x="101076" y="46059"/>
                </a:cubicBezTo>
                <a:cubicBezTo>
                  <a:pt x="101047" y="46064"/>
                  <a:pt x="101017" y="46065"/>
                  <a:pt x="100988" y="46065"/>
                </a:cubicBezTo>
                <a:cubicBezTo>
                  <a:pt x="100857" y="46065"/>
                  <a:pt x="100735" y="46026"/>
                  <a:pt x="100707" y="45979"/>
                </a:cubicBezTo>
                <a:cubicBezTo>
                  <a:pt x="100668" y="45921"/>
                  <a:pt x="100581" y="45895"/>
                  <a:pt x="100492" y="45895"/>
                </a:cubicBezTo>
                <a:cubicBezTo>
                  <a:pt x="100475" y="45895"/>
                  <a:pt x="100458" y="45896"/>
                  <a:pt x="100441" y="45898"/>
                </a:cubicBezTo>
                <a:cubicBezTo>
                  <a:pt x="100423" y="45902"/>
                  <a:pt x="100404" y="45904"/>
                  <a:pt x="100385" y="45904"/>
                </a:cubicBezTo>
                <a:cubicBezTo>
                  <a:pt x="100292" y="45904"/>
                  <a:pt x="100187" y="45859"/>
                  <a:pt x="100130" y="45782"/>
                </a:cubicBezTo>
                <a:cubicBezTo>
                  <a:pt x="100008" y="45609"/>
                  <a:pt x="99950" y="45529"/>
                  <a:pt x="99927" y="45529"/>
                </a:cubicBezTo>
                <a:cubicBezTo>
                  <a:pt x="99908" y="45529"/>
                  <a:pt x="99911" y="45581"/>
                  <a:pt x="99922" y="45678"/>
                </a:cubicBezTo>
                <a:cubicBezTo>
                  <a:pt x="99929" y="45784"/>
                  <a:pt x="99912" y="45831"/>
                  <a:pt x="99828" y="45831"/>
                </a:cubicBezTo>
                <a:cubicBezTo>
                  <a:pt x="99784" y="45831"/>
                  <a:pt x="99721" y="45818"/>
                  <a:pt x="99633" y="45794"/>
                </a:cubicBezTo>
                <a:cubicBezTo>
                  <a:pt x="99568" y="45779"/>
                  <a:pt x="99515" y="45771"/>
                  <a:pt x="99476" y="45771"/>
                </a:cubicBezTo>
                <a:cubicBezTo>
                  <a:pt x="99397" y="45771"/>
                  <a:pt x="99372" y="45802"/>
                  <a:pt x="99402" y="45863"/>
                </a:cubicBezTo>
                <a:cubicBezTo>
                  <a:pt x="99455" y="45976"/>
                  <a:pt x="99312" y="46054"/>
                  <a:pt x="99162" y="46054"/>
                </a:cubicBezTo>
                <a:cubicBezTo>
                  <a:pt x="99081" y="46054"/>
                  <a:pt x="98997" y="46031"/>
                  <a:pt x="98941" y="45979"/>
                </a:cubicBezTo>
                <a:cubicBezTo>
                  <a:pt x="98889" y="45936"/>
                  <a:pt x="98832" y="45912"/>
                  <a:pt x="98786" y="45912"/>
                </a:cubicBezTo>
                <a:cubicBezTo>
                  <a:pt x="98771" y="45912"/>
                  <a:pt x="98756" y="45915"/>
                  <a:pt x="98744" y="45921"/>
                </a:cubicBezTo>
                <a:cubicBezTo>
                  <a:pt x="98698" y="45944"/>
                  <a:pt x="98710" y="46002"/>
                  <a:pt x="98767" y="46071"/>
                </a:cubicBezTo>
                <a:cubicBezTo>
                  <a:pt x="98837" y="46129"/>
                  <a:pt x="98814" y="46163"/>
                  <a:pt x="98721" y="46163"/>
                </a:cubicBezTo>
                <a:cubicBezTo>
                  <a:pt x="98606" y="46163"/>
                  <a:pt x="98514" y="46071"/>
                  <a:pt x="98444" y="45932"/>
                </a:cubicBezTo>
                <a:cubicBezTo>
                  <a:pt x="98403" y="45843"/>
                  <a:pt x="98370" y="45797"/>
                  <a:pt x="98329" y="45797"/>
                </a:cubicBezTo>
                <a:cubicBezTo>
                  <a:pt x="98291" y="45797"/>
                  <a:pt x="98246" y="45837"/>
                  <a:pt x="98179" y="45921"/>
                </a:cubicBezTo>
                <a:cubicBezTo>
                  <a:pt x="98110" y="46005"/>
                  <a:pt x="98037" y="46048"/>
                  <a:pt x="97971" y="46048"/>
                </a:cubicBezTo>
                <a:cubicBezTo>
                  <a:pt x="97938" y="46048"/>
                  <a:pt x="97906" y="46037"/>
                  <a:pt x="97879" y="46013"/>
                </a:cubicBezTo>
                <a:cubicBezTo>
                  <a:pt x="97864" y="45999"/>
                  <a:pt x="97850" y="45992"/>
                  <a:pt x="97836" y="45992"/>
                </a:cubicBezTo>
                <a:cubicBezTo>
                  <a:pt x="97782" y="45992"/>
                  <a:pt x="97733" y="46095"/>
                  <a:pt x="97706" y="46279"/>
                </a:cubicBezTo>
                <a:cubicBezTo>
                  <a:pt x="97668" y="46580"/>
                  <a:pt x="97354" y="46897"/>
                  <a:pt x="97164" y="46897"/>
                </a:cubicBezTo>
                <a:cubicBezTo>
                  <a:pt x="97121" y="46897"/>
                  <a:pt x="97085" y="46880"/>
                  <a:pt x="97059" y="46844"/>
                </a:cubicBezTo>
                <a:cubicBezTo>
                  <a:pt x="97048" y="46825"/>
                  <a:pt x="97018" y="46816"/>
                  <a:pt x="96977" y="46816"/>
                </a:cubicBezTo>
                <a:cubicBezTo>
                  <a:pt x="96894" y="46816"/>
                  <a:pt x="96763" y="46852"/>
                  <a:pt x="96632" y="46914"/>
                </a:cubicBezTo>
                <a:cubicBezTo>
                  <a:pt x="96424" y="47017"/>
                  <a:pt x="96205" y="47087"/>
                  <a:pt x="96136" y="47087"/>
                </a:cubicBezTo>
                <a:cubicBezTo>
                  <a:pt x="96129" y="47086"/>
                  <a:pt x="96123" y="47085"/>
                  <a:pt x="96117" y="47085"/>
                </a:cubicBezTo>
                <a:cubicBezTo>
                  <a:pt x="96055" y="47085"/>
                  <a:pt x="96061" y="47141"/>
                  <a:pt x="96124" y="47225"/>
                </a:cubicBezTo>
                <a:cubicBezTo>
                  <a:pt x="96347" y="47504"/>
                  <a:pt x="95972" y="47977"/>
                  <a:pt x="95667" y="47977"/>
                </a:cubicBezTo>
                <a:cubicBezTo>
                  <a:pt x="95593" y="47977"/>
                  <a:pt x="95523" y="47949"/>
                  <a:pt x="95466" y="47883"/>
                </a:cubicBezTo>
                <a:cubicBezTo>
                  <a:pt x="95362" y="47768"/>
                  <a:pt x="95328" y="47687"/>
                  <a:pt x="95385" y="47652"/>
                </a:cubicBezTo>
                <a:cubicBezTo>
                  <a:pt x="95455" y="47618"/>
                  <a:pt x="95282" y="47260"/>
                  <a:pt x="95028" y="46902"/>
                </a:cubicBezTo>
                <a:cubicBezTo>
                  <a:pt x="94981" y="46856"/>
                  <a:pt x="94981" y="46787"/>
                  <a:pt x="95016" y="46763"/>
                </a:cubicBezTo>
                <a:cubicBezTo>
                  <a:pt x="95051" y="46740"/>
                  <a:pt x="95005" y="46694"/>
                  <a:pt x="94912" y="46683"/>
                </a:cubicBezTo>
                <a:cubicBezTo>
                  <a:pt x="94762" y="46637"/>
                  <a:pt x="94751" y="46625"/>
                  <a:pt x="94635" y="46221"/>
                </a:cubicBezTo>
                <a:cubicBezTo>
                  <a:pt x="94529" y="45814"/>
                  <a:pt x="94471" y="45676"/>
                  <a:pt x="94394" y="45676"/>
                </a:cubicBezTo>
                <a:cubicBezTo>
                  <a:pt x="94379" y="45676"/>
                  <a:pt x="94363" y="45681"/>
                  <a:pt x="94347" y="45690"/>
                </a:cubicBezTo>
                <a:cubicBezTo>
                  <a:pt x="94340" y="45693"/>
                  <a:pt x="94331" y="45695"/>
                  <a:pt x="94321" y="45695"/>
                </a:cubicBezTo>
                <a:cubicBezTo>
                  <a:pt x="94263" y="45695"/>
                  <a:pt x="94158" y="45643"/>
                  <a:pt x="94070" y="45575"/>
                </a:cubicBezTo>
                <a:cubicBezTo>
                  <a:pt x="93920" y="45448"/>
                  <a:pt x="93908" y="45401"/>
                  <a:pt x="94012" y="45286"/>
                </a:cubicBezTo>
                <a:cubicBezTo>
                  <a:pt x="94081" y="45217"/>
                  <a:pt x="94104" y="45090"/>
                  <a:pt x="94047" y="45009"/>
                </a:cubicBezTo>
                <a:cubicBezTo>
                  <a:pt x="93989" y="44917"/>
                  <a:pt x="93943" y="44824"/>
                  <a:pt x="93931" y="44767"/>
                </a:cubicBezTo>
                <a:cubicBezTo>
                  <a:pt x="93908" y="44619"/>
                  <a:pt x="93464" y="44039"/>
                  <a:pt x="93392" y="44039"/>
                </a:cubicBezTo>
                <a:cubicBezTo>
                  <a:pt x="93391" y="44039"/>
                  <a:pt x="93390" y="44039"/>
                  <a:pt x="93389" y="44039"/>
                </a:cubicBezTo>
                <a:cubicBezTo>
                  <a:pt x="93354" y="44063"/>
                  <a:pt x="93354" y="44132"/>
                  <a:pt x="93389" y="44224"/>
                </a:cubicBezTo>
                <a:cubicBezTo>
                  <a:pt x="93412" y="44305"/>
                  <a:pt x="93400" y="44386"/>
                  <a:pt x="93366" y="44409"/>
                </a:cubicBezTo>
                <a:cubicBezTo>
                  <a:pt x="93360" y="44412"/>
                  <a:pt x="93355" y="44414"/>
                  <a:pt x="93350" y="44414"/>
                </a:cubicBezTo>
                <a:cubicBezTo>
                  <a:pt x="93321" y="44414"/>
                  <a:pt x="93296" y="44359"/>
                  <a:pt x="93296" y="44270"/>
                </a:cubicBezTo>
                <a:cubicBezTo>
                  <a:pt x="93296" y="44172"/>
                  <a:pt x="93279" y="44115"/>
                  <a:pt x="93246" y="44115"/>
                </a:cubicBezTo>
                <a:cubicBezTo>
                  <a:pt x="93240" y="44115"/>
                  <a:pt x="93234" y="44117"/>
                  <a:pt x="93227" y="44120"/>
                </a:cubicBezTo>
                <a:cubicBezTo>
                  <a:pt x="93222" y="44123"/>
                  <a:pt x="93217" y="44124"/>
                  <a:pt x="93211" y="44124"/>
                </a:cubicBezTo>
                <a:cubicBezTo>
                  <a:pt x="93160" y="44124"/>
                  <a:pt x="93066" y="44036"/>
                  <a:pt x="92973" y="43901"/>
                </a:cubicBezTo>
                <a:cubicBezTo>
                  <a:pt x="92881" y="43739"/>
                  <a:pt x="92835" y="43612"/>
                  <a:pt x="92858" y="43601"/>
                </a:cubicBezTo>
                <a:cubicBezTo>
                  <a:pt x="92862" y="43598"/>
                  <a:pt x="92867" y="43596"/>
                  <a:pt x="92873" y="43596"/>
                </a:cubicBezTo>
                <a:cubicBezTo>
                  <a:pt x="92913" y="43596"/>
                  <a:pt x="92982" y="43662"/>
                  <a:pt x="93042" y="43762"/>
                </a:cubicBezTo>
                <a:cubicBezTo>
                  <a:pt x="93103" y="43853"/>
                  <a:pt x="93198" y="43917"/>
                  <a:pt x="93252" y="43917"/>
                </a:cubicBezTo>
                <a:cubicBezTo>
                  <a:pt x="93260" y="43917"/>
                  <a:pt x="93267" y="43915"/>
                  <a:pt x="93273" y="43912"/>
                </a:cubicBezTo>
                <a:cubicBezTo>
                  <a:pt x="93354" y="43866"/>
                  <a:pt x="93342" y="43843"/>
                  <a:pt x="93227" y="43785"/>
                </a:cubicBezTo>
                <a:cubicBezTo>
                  <a:pt x="93146" y="43739"/>
                  <a:pt x="93054" y="43659"/>
                  <a:pt x="93008" y="43589"/>
                </a:cubicBezTo>
                <a:cubicBezTo>
                  <a:pt x="92973" y="43532"/>
                  <a:pt x="92858" y="43462"/>
                  <a:pt x="92754" y="43451"/>
                </a:cubicBezTo>
                <a:cubicBezTo>
                  <a:pt x="92569" y="43428"/>
                  <a:pt x="92558" y="43428"/>
                  <a:pt x="92615" y="43278"/>
                </a:cubicBezTo>
                <a:cubicBezTo>
                  <a:pt x="92661" y="43174"/>
                  <a:pt x="92604" y="43001"/>
                  <a:pt x="92384" y="42654"/>
                </a:cubicBezTo>
                <a:cubicBezTo>
                  <a:pt x="92251" y="42418"/>
                  <a:pt x="92126" y="42254"/>
                  <a:pt x="92101" y="42254"/>
                </a:cubicBezTo>
                <a:cubicBezTo>
                  <a:pt x="92097" y="42254"/>
                  <a:pt x="92096" y="42257"/>
                  <a:pt x="92096" y="42262"/>
                </a:cubicBezTo>
                <a:cubicBezTo>
                  <a:pt x="92096" y="42275"/>
                  <a:pt x="92091" y="42281"/>
                  <a:pt x="92083" y="42281"/>
                </a:cubicBezTo>
                <a:cubicBezTo>
                  <a:pt x="92055" y="42281"/>
                  <a:pt x="91981" y="42206"/>
                  <a:pt x="91900" y="42089"/>
                </a:cubicBezTo>
                <a:cubicBezTo>
                  <a:pt x="91808" y="41943"/>
                  <a:pt x="91772" y="41879"/>
                  <a:pt x="91795" y="41879"/>
                </a:cubicBezTo>
                <a:cubicBezTo>
                  <a:pt x="91807" y="41879"/>
                  <a:pt x="91834" y="41896"/>
                  <a:pt x="91877" y="41927"/>
                </a:cubicBezTo>
                <a:cubicBezTo>
                  <a:pt x="91960" y="41986"/>
                  <a:pt x="92037" y="42013"/>
                  <a:pt x="92089" y="42013"/>
                </a:cubicBezTo>
                <a:cubicBezTo>
                  <a:pt x="92160" y="42013"/>
                  <a:pt x="92185" y="41962"/>
                  <a:pt x="92119" y="41869"/>
                </a:cubicBezTo>
                <a:cubicBezTo>
                  <a:pt x="92048" y="41759"/>
                  <a:pt x="91797" y="41664"/>
                  <a:pt x="91662" y="41664"/>
                </a:cubicBezTo>
                <a:cubicBezTo>
                  <a:pt x="91600" y="41664"/>
                  <a:pt x="91562" y="41684"/>
                  <a:pt x="91576" y="41731"/>
                </a:cubicBezTo>
                <a:cubicBezTo>
                  <a:pt x="91621" y="41864"/>
                  <a:pt x="91576" y="42053"/>
                  <a:pt x="91527" y="42053"/>
                </a:cubicBezTo>
                <a:cubicBezTo>
                  <a:pt x="91512" y="42053"/>
                  <a:pt x="91497" y="42036"/>
                  <a:pt x="91484" y="41996"/>
                </a:cubicBezTo>
                <a:cubicBezTo>
                  <a:pt x="91461" y="41927"/>
                  <a:pt x="91392" y="41858"/>
                  <a:pt x="91322" y="41846"/>
                </a:cubicBezTo>
                <a:cubicBezTo>
                  <a:pt x="91219" y="41835"/>
                  <a:pt x="91530" y="41350"/>
                  <a:pt x="91646" y="41338"/>
                </a:cubicBezTo>
                <a:cubicBezTo>
                  <a:pt x="91680" y="41338"/>
                  <a:pt x="91646" y="41246"/>
                  <a:pt x="91576" y="41131"/>
                </a:cubicBezTo>
                <a:cubicBezTo>
                  <a:pt x="91506" y="41022"/>
                  <a:pt x="91443" y="40970"/>
                  <a:pt x="91407" y="40970"/>
                </a:cubicBezTo>
                <a:cubicBezTo>
                  <a:pt x="91366" y="40970"/>
                  <a:pt x="91360" y="41037"/>
                  <a:pt x="91415" y="41165"/>
                </a:cubicBezTo>
                <a:cubicBezTo>
                  <a:pt x="91457" y="41250"/>
                  <a:pt x="91451" y="41305"/>
                  <a:pt x="91405" y="41305"/>
                </a:cubicBezTo>
                <a:cubicBezTo>
                  <a:pt x="91401" y="41305"/>
                  <a:pt x="91397" y="41305"/>
                  <a:pt x="91392" y="41304"/>
                </a:cubicBezTo>
                <a:cubicBezTo>
                  <a:pt x="91322" y="41292"/>
                  <a:pt x="91253" y="41119"/>
                  <a:pt x="91195" y="40831"/>
                </a:cubicBezTo>
                <a:cubicBezTo>
                  <a:pt x="91115" y="40496"/>
                  <a:pt x="91057" y="40346"/>
                  <a:pt x="90930" y="40253"/>
                </a:cubicBezTo>
                <a:cubicBezTo>
                  <a:pt x="90889" y="40220"/>
                  <a:pt x="90861" y="40204"/>
                  <a:pt x="90847" y="40204"/>
                </a:cubicBezTo>
                <a:cubicBezTo>
                  <a:pt x="90823" y="40204"/>
                  <a:pt x="90844" y="40258"/>
                  <a:pt x="90918" y="40369"/>
                </a:cubicBezTo>
                <a:cubicBezTo>
                  <a:pt x="90995" y="40484"/>
                  <a:pt x="91016" y="40551"/>
                  <a:pt x="90975" y="40551"/>
                </a:cubicBezTo>
                <a:cubicBezTo>
                  <a:pt x="90967" y="40551"/>
                  <a:pt x="90955" y="40548"/>
                  <a:pt x="90942" y="40542"/>
                </a:cubicBezTo>
                <a:cubicBezTo>
                  <a:pt x="90917" y="40532"/>
                  <a:pt x="90900" y="40526"/>
                  <a:pt x="90891" y="40526"/>
                </a:cubicBezTo>
                <a:cubicBezTo>
                  <a:pt x="90869" y="40526"/>
                  <a:pt x="90888" y="40555"/>
                  <a:pt x="90953" y="40611"/>
                </a:cubicBezTo>
                <a:cubicBezTo>
                  <a:pt x="91034" y="40681"/>
                  <a:pt x="91080" y="40831"/>
                  <a:pt x="91069" y="40946"/>
                </a:cubicBezTo>
                <a:cubicBezTo>
                  <a:pt x="91056" y="41031"/>
                  <a:pt x="91044" y="41075"/>
                  <a:pt x="91022" y="41075"/>
                </a:cubicBezTo>
                <a:cubicBezTo>
                  <a:pt x="91002" y="41075"/>
                  <a:pt x="90974" y="41040"/>
                  <a:pt x="90930" y="40969"/>
                </a:cubicBezTo>
                <a:cubicBezTo>
                  <a:pt x="90861" y="40865"/>
                  <a:pt x="90803" y="40715"/>
                  <a:pt x="90780" y="40611"/>
                </a:cubicBezTo>
                <a:cubicBezTo>
                  <a:pt x="90757" y="40461"/>
                  <a:pt x="90711" y="40403"/>
                  <a:pt x="90595" y="40380"/>
                </a:cubicBezTo>
                <a:cubicBezTo>
                  <a:pt x="90514" y="40357"/>
                  <a:pt x="90399" y="40265"/>
                  <a:pt x="90330" y="40161"/>
                </a:cubicBezTo>
                <a:cubicBezTo>
                  <a:pt x="90245" y="40027"/>
                  <a:pt x="89980" y="39941"/>
                  <a:pt x="89808" y="39941"/>
                </a:cubicBezTo>
                <a:cubicBezTo>
                  <a:pt x="89697" y="39941"/>
                  <a:pt x="89624" y="39976"/>
                  <a:pt x="89660" y="40057"/>
                </a:cubicBezTo>
                <a:cubicBezTo>
                  <a:pt x="89692" y="40120"/>
                  <a:pt x="89660" y="40148"/>
                  <a:pt x="89594" y="40148"/>
                </a:cubicBezTo>
                <a:cubicBezTo>
                  <a:pt x="89467" y="40148"/>
                  <a:pt x="89212" y="40044"/>
                  <a:pt x="89037" y="39884"/>
                </a:cubicBezTo>
                <a:cubicBezTo>
                  <a:pt x="88959" y="39820"/>
                  <a:pt x="88898" y="39787"/>
                  <a:pt x="88866" y="39787"/>
                </a:cubicBezTo>
                <a:cubicBezTo>
                  <a:pt x="88846" y="39787"/>
                  <a:pt x="88836" y="39800"/>
                  <a:pt x="88841" y="39826"/>
                </a:cubicBezTo>
                <a:cubicBezTo>
                  <a:pt x="88852" y="39896"/>
                  <a:pt x="88933" y="39999"/>
                  <a:pt x="89014" y="40034"/>
                </a:cubicBezTo>
                <a:cubicBezTo>
                  <a:pt x="89152" y="40092"/>
                  <a:pt x="89187" y="40150"/>
                  <a:pt x="89245" y="40380"/>
                </a:cubicBezTo>
                <a:cubicBezTo>
                  <a:pt x="89302" y="40611"/>
                  <a:pt x="89337" y="40657"/>
                  <a:pt x="89510" y="40738"/>
                </a:cubicBezTo>
                <a:cubicBezTo>
                  <a:pt x="89621" y="40785"/>
                  <a:pt x="89724" y="40807"/>
                  <a:pt x="89804" y="40807"/>
                </a:cubicBezTo>
                <a:cubicBezTo>
                  <a:pt x="89941" y="40807"/>
                  <a:pt x="90010" y="40744"/>
                  <a:pt x="89937" y="40634"/>
                </a:cubicBezTo>
                <a:cubicBezTo>
                  <a:pt x="89902" y="40572"/>
                  <a:pt x="89900" y="40530"/>
                  <a:pt x="89928" y="40530"/>
                </a:cubicBezTo>
                <a:cubicBezTo>
                  <a:pt x="89936" y="40530"/>
                  <a:pt x="89947" y="40534"/>
                  <a:pt x="89960" y="40542"/>
                </a:cubicBezTo>
                <a:cubicBezTo>
                  <a:pt x="90180" y="40646"/>
                  <a:pt x="90214" y="40819"/>
                  <a:pt x="90018" y="40877"/>
                </a:cubicBezTo>
                <a:cubicBezTo>
                  <a:pt x="89914" y="40911"/>
                  <a:pt x="89868" y="40992"/>
                  <a:pt x="89903" y="41050"/>
                </a:cubicBezTo>
                <a:cubicBezTo>
                  <a:pt x="89944" y="41102"/>
                  <a:pt x="89985" y="41144"/>
                  <a:pt x="90018" y="41144"/>
                </a:cubicBezTo>
                <a:cubicBezTo>
                  <a:pt x="90022" y="41144"/>
                  <a:pt x="90026" y="41143"/>
                  <a:pt x="90030" y="41142"/>
                </a:cubicBezTo>
                <a:cubicBezTo>
                  <a:pt x="90053" y="41142"/>
                  <a:pt x="90134" y="41131"/>
                  <a:pt x="90203" y="41131"/>
                </a:cubicBezTo>
                <a:cubicBezTo>
                  <a:pt x="90272" y="41131"/>
                  <a:pt x="90307" y="41027"/>
                  <a:pt x="90272" y="40911"/>
                </a:cubicBezTo>
                <a:cubicBezTo>
                  <a:pt x="90250" y="40802"/>
                  <a:pt x="90280" y="40714"/>
                  <a:pt x="90341" y="40714"/>
                </a:cubicBezTo>
                <a:cubicBezTo>
                  <a:pt x="90345" y="40714"/>
                  <a:pt x="90349" y="40714"/>
                  <a:pt x="90353" y="40715"/>
                </a:cubicBezTo>
                <a:cubicBezTo>
                  <a:pt x="90549" y="40773"/>
                  <a:pt x="90641" y="40981"/>
                  <a:pt x="90491" y="41061"/>
                </a:cubicBezTo>
                <a:cubicBezTo>
                  <a:pt x="90422" y="41096"/>
                  <a:pt x="90388" y="41235"/>
                  <a:pt x="90422" y="41373"/>
                </a:cubicBezTo>
                <a:cubicBezTo>
                  <a:pt x="90457" y="41523"/>
                  <a:pt x="90411" y="41604"/>
                  <a:pt x="90272" y="41604"/>
                </a:cubicBezTo>
                <a:cubicBezTo>
                  <a:pt x="90241" y="41602"/>
                  <a:pt x="90215" y="41601"/>
                  <a:pt x="90194" y="41601"/>
                </a:cubicBezTo>
                <a:cubicBezTo>
                  <a:pt x="90093" y="41601"/>
                  <a:pt x="90121" y="41631"/>
                  <a:pt x="90284" y="41766"/>
                </a:cubicBezTo>
                <a:cubicBezTo>
                  <a:pt x="90480" y="41927"/>
                  <a:pt x="90491" y="41962"/>
                  <a:pt x="90388" y="42008"/>
                </a:cubicBezTo>
                <a:cubicBezTo>
                  <a:pt x="90307" y="42054"/>
                  <a:pt x="90330" y="42135"/>
                  <a:pt x="90434" y="42262"/>
                </a:cubicBezTo>
                <a:cubicBezTo>
                  <a:pt x="90528" y="42375"/>
                  <a:pt x="90553" y="42418"/>
                  <a:pt x="90503" y="42418"/>
                </a:cubicBezTo>
                <a:cubicBezTo>
                  <a:pt x="90491" y="42418"/>
                  <a:pt x="90476" y="42416"/>
                  <a:pt x="90457" y="42412"/>
                </a:cubicBezTo>
                <a:cubicBezTo>
                  <a:pt x="90376" y="42400"/>
                  <a:pt x="90284" y="42320"/>
                  <a:pt x="90261" y="42239"/>
                </a:cubicBezTo>
                <a:cubicBezTo>
                  <a:pt x="90242" y="42182"/>
                  <a:pt x="90191" y="42140"/>
                  <a:pt x="90148" y="42140"/>
                </a:cubicBezTo>
                <a:cubicBezTo>
                  <a:pt x="90139" y="42140"/>
                  <a:pt x="90130" y="42142"/>
                  <a:pt x="90122" y="42146"/>
                </a:cubicBezTo>
                <a:cubicBezTo>
                  <a:pt x="90114" y="42150"/>
                  <a:pt x="90106" y="42152"/>
                  <a:pt x="90098" y="42152"/>
                </a:cubicBezTo>
                <a:cubicBezTo>
                  <a:pt x="89933" y="42152"/>
                  <a:pt x="89575" y="41461"/>
                  <a:pt x="89706" y="41373"/>
                </a:cubicBezTo>
                <a:cubicBezTo>
                  <a:pt x="89960" y="41200"/>
                  <a:pt x="89822" y="41004"/>
                  <a:pt x="89372" y="40900"/>
                </a:cubicBezTo>
                <a:cubicBezTo>
                  <a:pt x="88852" y="40784"/>
                  <a:pt x="88702" y="40634"/>
                  <a:pt x="88841" y="40392"/>
                </a:cubicBezTo>
                <a:cubicBezTo>
                  <a:pt x="88910" y="40265"/>
                  <a:pt x="88887" y="40207"/>
                  <a:pt x="88737" y="40080"/>
                </a:cubicBezTo>
                <a:cubicBezTo>
                  <a:pt x="88598" y="39965"/>
                  <a:pt x="88564" y="39907"/>
                  <a:pt x="88610" y="39884"/>
                </a:cubicBezTo>
                <a:cubicBezTo>
                  <a:pt x="88645" y="39861"/>
                  <a:pt x="88621" y="39803"/>
                  <a:pt x="88564" y="39734"/>
                </a:cubicBezTo>
                <a:cubicBezTo>
                  <a:pt x="88495" y="39676"/>
                  <a:pt x="88483" y="39596"/>
                  <a:pt x="88529" y="39572"/>
                </a:cubicBezTo>
                <a:cubicBezTo>
                  <a:pt x="88575" y="39549"/>
                  <a:pt x="88564" y="39469"/>
                  <a:pt x="88495" y="39399"/>
                </a:cubicBezTo>
                <a:cubicBezTo>
                  <a:pt x="88460" y="39370"/>
                  <a:pt x="88422" y="39356"/>
                  <a:pt x="88392" y="39356"/>
                </a:cubicBezTo>
                <a:cubicBezTo>
                  <a:pt x="88362" y="39356"/>
                  <a:pt x="88339" y="39370"/>
                  <a:pt x="88333" y="39399"/>
                </a:cubicBezTo>
                <a:cubicBezTo>
                  <a:pt x="88323" y="39430"/>
                  <a:pt x="88298" y="39444"/>
                  <a:pt x="88265" y="39444"/>
                </a:cubicBezTo>
                <a:cubicBezTo>
                  <a:pt x="88138" y="39444"/>
                  <a:pt x="87890" y="39250"/>
                  <a:pt x="87917" y="39122"/>
                </a:cubicBezTo>
                <a:cubicBezTo>
                  <a:pt x="87934" y="39079"/>
                  <a:pt x="87920" y="39056"/>
                  <a:pt x="87883" y="39056"/>
                </a:cubicBezTo>
                <a:cubicBezTo>
                  <a:pt x="87870" y="39056"/>
                  <a:pt x="87854" y="39059"/>
                  <a:pt x="87837" y="39065"/>
                </a:cubicBezTo>
                <a:cubicBezTo>
                  <a:pt x="87756" y="39088"/>
                  <a:pt x="87779" y="39157"/>
                  <a:pt x="87929" y="39353"/>
                </a:cubicBezTo>
                <a:cubicBezTo>
                  <a:pt x="88163" y="39617"/>
                  <a:pt x="88262" y="39864"/>
                  <a:pt x="88164" y="39864"/>
                </a:cubicBezTo>
                <a:cubicBezTo>
                  <a:pt x="88151" y="39864"/>
                  <a:pt x="88134" y="39859"/>
                  <a:pt x="88114" y="39849"/>
                </a:cubicBezTo>
                <a:cubicBezTo>
                  <a:pt x="88073" y="39829"/>
                  <a:pt x="88018" y="39817"/>
                  <a:pt x="87966" y="39817"/>
                </a:cubicBezTo>
                <a:cubicBezTo>
                  <a:pt x="87930" y="39817"/>
                  <a:pt x="87895" y="39823"/>
                  <a:pt x="87871" y="39838"/>
                </a:cubicBezTo>
                <a:cubicBezTo>
                  <a:pt x="87854" y="39845"/>
                  <a:pt x="87836" y="39849"/>
                  <a:pt x="87818" y="39849"/>
                </a:cubicBezTo>
                <a:cubicBezTo>
                  <a:pt x="87668" y="39849"/>
                  <a:pt x="87512" y="39613"/>
                  <a:pt x="87594" y="39469"/>
                </a:cubicBezTo>
                <a:cubicBezTo>
                  <a:pt x="87675" y="39342"/>
                  <a:pt x="87663" y="39318"/>
                  <a:pt x="87386" y="39065"/>
                </a:cubicBezTo>
                <a:cubicBezTo>
                  <a:pt x="87251" y="38948"/>
                  <a:pt x="87131" y="38873"/>
                  <a:pt x="87056" y="38873"/>
                </a:cubicBezTo>
                <a:cubicBezTo>
                  <a:pt x="87035" y="38873"/>
                  <a:pt x="87018" y="38879"/>
                  <a:pt x="87006" y="38891"/>
                </a:cubicBezTo>
                <a:cubicBezTo>
                  <a:pt x="86993" y="38907"/>
                  <a:pt x="86974" y="38914"/>
                  <a:pt x="86949" y="38914"/>
                </a:cubicBezTo>
                <a:cubicBezTo>
                  <a:pt x="86879" y="38914"/>
                  <a:pt x="86767" y="38858"/>
                  <a:pt x="86648" y="38764"/>
                </a:cubicBezTo>
                <a:cubicBezTo>
                  <a:pt x="86502" y="38650"/>
                  <a:pt x="86388" y="38594"/>
                  <a:pt x="86321" y="38594"/>
                </a:cubicBezTo>
                <a:cubicBezTo>
                  <a:pt x="86240" y="38594"/>
                  <a:pt x="86226" y="38676"/>
                  <a:pt x="86301" y="38834"/>
                </a:cubicBezTo>
                <a:cubicBezTo>
                  <a:pt x="86348" y="38938"/>
                  <a:pt x="86371" y="39088"/>
                  <a:pt x="86359" y="39145"/>
                </a:cubicBezTo>
                <a:cubicBezTo>
                  <a:pt x="86351" y="39174"/>
                  <a:pt x="86340" y="39188"/>
                  <a:pt x="86326" y="39188"/>
                </a:cubicBezTo>
                <a:cubicBezTo>
                  <a:pt x="86302" y="39188"/>
                  <a:pt x="86269" y="39142"/>
                  <a:pt x="86232" y="39053"/>
                </a:cubicBezTo>
                <a:cubicBezTo>
                  <a:pt x="86137" y="38844"/>
                  <a:pt x="85878" y="38573"/>
                  <a:pt x="85809" y="38573"/>
                </a:cubicBezTo>
                <a:cubicBezTo>
                  <a:pt x="85794" y="38573"/>
                  <a:pt x="85787" y="38586"/>
                  <a:pt x="85794" y="38614"/>
                </a:cubicBezTo>
                <a:cubicBezTo>
                  <a:pt x="85805" y="38684"/>
                  <a:pt x="85701" y="38811"/>
                  <a:pt x="85563" y="38903"/>
                </a:cubicBezTo>
                <a:cubicBezTo>
                  <a:pt x="85424" y="38995"/>
                  <a:pt x="85228" y="39157"/>
                  <a:pt x="85124" y="39284"/>
                </a:cubicBezTo>
                <a:cubicBezTo>
                  <a:pt x="84974" y="39457"/>
                  <a:pt x="84974" y="39526"/>
                  <a:pt x="85136" y="39734"/>
                </a:cubicBezTo>
                <a:cubicBezTo>
                  <a:pt x="85289" y="39919"/>
                  <a:pt x="85341" y="39985"/>
                  <a:pt x="85262" y="39985"/>
                </a:cubicBezTo>
                <a:cubicBezTo>
                  <a:pt x="85223" y="39985"/>
                  <a:pt x="85151" y="39969"/>
                  <a:pt x="85043" y="39942"/>
                </a:cubicBezTo>
                <a:cubicBezTo>
                  <a:pt x="85015" y="39935"/>
                  <a:pt x="84989" y="39931"/>
                  <a:pt x="84966" y="39931"/>
                </a:cubicBezTo>
                <a:cubicBezTo>
                  <a:pt x="84762" y="39931"/>
                  <a:pt x="84758" y="40189"/>
                  <a:pt x="84986" y="40438"/>
                </a:cubicBezTo>
                <a:cubicBezTo>
                  <a:pt x="85127" y="40608"/>
                  <a:pt x="85152" y="40718"/>
                  <a:pt x="85090" y="40718"/>
                </a:cubicBezTo>
                <a:cubicBezTo>
                  <a:pt x="85052" y="40718"/>
                  <a:pt x="84980" y="40675"/>
                  <a:pt x="84882" y="40577"/>
                </a:cubicBezTo>
                <a:cubicBezTo>
                  <a:pt x="84775" y="40460"/>
                  <a:pt x="84651" y="40384"/>
                  <a:pt x="84587" y="40384"/>
                </a:cubicBezTo>
                <a:cubicBezTo>
                  <a:pt x="84575" y="40384"/>
                  <a:pt x="84566" y="40387"/>
                  <a:pt x="84558" y="40392"/>
                </a:cubicBezTo>
                <a:cubicBezTo>
                  <a:pt x="84535" y="40403"/>
                  <a:pt x="84501" y="40415"/>
                  <a:pt x="84466" y="40415"/>
                </a:cubicBezTo>
                <a:cubicBezTo>
                  <a:pt x="84905" y="39642"/>
                  <a:pt x="85332" y="38868"/>
                  <a:pt x="85782" y="37922"/>
                </a:cubicBezTo>
                <a:cubicBezTo>
                  <a:pt x="85873" y="38043"/>
                  <a:pt x="86009" y="38147"/>
                  <a:pt x="86095" y="38147"/>
                </a:cubicBezTo>
                <a:cubicBezTo>
                  <a:pt x="86107" y="38147"/>
                  <a:pt x="86118" y="38145"/>
                  <a:pt x="86128" y="38141"/>
                </a:cubicBezTo>
                <a:cubicBezTo>
                  <a:pt x="86147" y="38130"/>
                  <a:pt x="86169" y="38125"/>
                  <a:pt x="86192" y="38125"/>
                </a:cubicBezTo>
                <a:cubicBezTo>
                  <a:pt x="86242" y="38125"/>
                  <a:pt x="86297" y="38148"/>
                  <a:pt x="86336" y="38187"/>
                </a:cubicBezTo>
                <a:cubicBezTo>
                  <a:pt x="86401" y="38247"/>
                  <a:pt x="86502" y="38275"/>
                  <a:pt x="86589" y="38275"/>
                </a:cubicBezTo>
                <a:cubicBezTo>
                  <a:pt x="86703" y="38275"/>
                  <a:pt x="86793" y="38227"/>
                  <a:pt x="86740" y="38141"/>
                </a:cubicBezTo>
                <a:cubicBezTo>
                  <a:pt x="86706" y="38098"/>
                  <a:pt x="86652" y="38075"/>
                  <a:pt x="86604" y="38075"/>
                </a:cubicBezTo>
                <a:cubicBezTo>
                  <a:pt x="86587" y="38075"/>
                  <a:pt x="86570" y="38077"/>
                  <a:pt x="86555" y="38083"/>
                </a:cubicBezTo>
                <a:cubicBezTo>
                  <a:pt x="86542" y="38092"/>
                  <a:pt x="86525" y="38096"/>
                  <a:pt x="86505" y="38096"/>
                </a:cubicBezTo>
                <a:cubicBezTo>
                  <a:pt x="86364" y="38096"/>
                  <a:pt x="86101" y="37890"/>
                  <a:pt x="86071" y="37737"/>
                </a:cubicBezTo>
                <a:cubicBezTo>
                  <a:pt x="86061" y="37692"/>
                  <a:pt x="86038" y="37661"/>
                  <a:pt x="86012" y="37661"/>
                </a:cubicBezTo>
                <a:cubicBezTo>
                  <a:pt x="86005" y="37661"/>
                  <a:pt x="85997" y="37663"/>
                  <a:pt x="85990" y="37668"/>
                </a:cubicBezTo>
                <a:cubicBezTo>
                  <a:pt x="85967" y="37668"/>
                  <a:pt x="85932" y="37679"/>
                  <a:pt x="85897" y="37679"/>
                </a:cubicBezTo>
                <a:cubicBezTo>
                  <a:pt x="85944" y="37564"/>
                  <a:pt x="86001" y="37460"/>
                  <a:pt x="86059" y="37345"/>
                </a:cubicBezTo>
                <a:cubicBezTo>
                  <a:pt x="86105" y="37391"/>
                  <a:pt x="86140" y="37414"/>
                  <a:pt x="86151" y="37414"/>
                </a:cubicBezTo>
                <a:cubicBezTo>
                  <a:pt x="86163" y="37402"/>
                  <a:pt x="86140" y="37345"/>
                  <a:pt x="86094" y="37264"/>
                </a:cubicBezTo>
                <a:cubicBezTo>
                  <a:pt x="86382" y="36641"/>
                  <a:pt x="86705" y="35983"/>
                  <a:pt x="86879" y="35636"/>
                </a:cubicBezTo>
                <a:cubicBezTo>
                  <a:pt x="87421" y="34540"/>
                  <a:pt x="88379" y="32358"/>
                  <a:pt x="88495" y="31712"/>
                </a:cubicBezTo>
                <a:cubicBezTo>
                  <a:pt x="88575" y="31389"/>
                  <a:pt x="88772" y="30915"/>
                  <a:pt x="88922" y="30661"/>
                </a:cubicBezTo>
                <a:cubicBezTo>
                  <a:pt x="89083" y="30419"/>
                  <a:pt x="89349" y="29830"/>
                  <a:pt x="89464" y="29473"/>
                </a:cubicBezTo>
                <a:cubicBezTo>
                  <a:pt x="89556" y="29161"/>
                  <a:pt x="89753" y="28572"/>
                  <a:pt x="89880" y="28168"/>
                </a:cubicBezTo>
                <a:cubicBezTo>
                  <a:pt x="89995" y="27834"/>
                  <a:pt x="90203" y="27210"/>
                  <a:pt x="90341" y="26783"/>
                </a:cubicBezTo>
                <a:cubicBezTo>
                  <a:pt x="90491" y="26333"/>
                  <a:pt x="90595" y="26171"/>
                  <a:pt x="90780" y="26148"/>
                </a:cubicBezTo>
                <a:cubicBezTo>
                  <a:pt x="90918" y="26137"/>
                  <a:pt x="90999" y="26068"/>
                  <a:pt x="90976" y="25998"/>
                </a:cubicBezTo>
                <a:cubicBezTo>
                  <a:pt x="90953" y="25952"/>
                  <a:pt x="90849" y="25860"/>
                  <a:pt x="90665" y="25698"/>
                </a:cubicBezTo>
                <a:cubicBezTo>
                  <a:pt x="90422" y="25490"/>
                  <a:pt x="89556" y="24844"/>
                  <a:pt x="89326" y="24717"/>
                </a:cubicBezTo>
                <a:cubicBezTo>
                  <a:pt x="89279" y="24682"/>
                  <a:pt x="89176" y="24602"/>
                  <a:pt x="89095" y="24521"/>
                </a:cubicBezTo>
                <a:cubicBezTo>
                  <a:pt x="89025" y="24452"/>
                  <a:pt x="88864" y="24325"/>
                  <a:pt x="88737" y="24244"/>
                </a:cubicBezTo>
                <a:cubicBezTo>
                  <a:pt x="88621" y="24163"/>
                  <a:pt x="88298" y="23932"/>
                  <a:pt x="88033" y="23713"/>
                </a:cubicBezTo>
                <a:cubicBezTo>
                  <a:pt x="87744" y="23482"/>
                  <a:pt x="87179" y="23055"/>
                  <a:pt x="86648" y="22686"/>
                </a:cubicBezTo>
                <a:cubicBezTo>
                  <a:pt x="86043" y="22266"/>
                  <a:pt x="85842" y="22127"/>
                  <a:pt x="85790" y="22127"/>
                </a:cubicBezTo>
                <a:cubicBezTo>
                  <a:pt x="85771" y="22127"/>
                  <a:pt x="85773" y="22146"/>
                  <a:pt x="85782" y="22178"/>
                </a:cubicBezTo>
                <a:cubicBezTo>
                  <a:pt x="85797" y="22231"/>
                  <a:pt x="85805" y="22262"/>
                  <a:pt x="85794" y="22262"/>
                </a:cubicBezTo>
                <a:cubicBezTo>
                  <a:pt x="85778" y="22262"/>
                  <a:pt x="85725" y="22203"/>
                  <a:pt x="85597" y="22062"/>
                </a:cubicBezTo>
                <a:cubicBezTo>
                  <a:pt x="85483" y="21938"/>
                  <a:pt x="85388" y="21851"/>
                  <a:pt x="85353" y="21851"/>
                </a:cubicBezTo>
                <a:cubicBezTo>
                  <a:pt x="85349" y="21851"/>
                  <a:pt x="85346" y="21852"/>
                  <a:pt x="85343" y="21854"/>
                </a:cubicBezTo>
                <a:cubicBezTo>
                  <a:pt x="85343" y="21856"/>
                  <a:pt x="85341" y="21856"/>
                  <a:pt x="85339" y="21856"/>
                </a:cubicBezTo>
                <a:cubicBezTo>
                  <a:pt x="85298" y="21856"/>
                  <a:pt x="84959" y="21640"/>
                  <a:pt x="84443" y="21277"/>
                </a:cubicBezTo>
                <a:cubicBezTo>
                  <a:pt x="83404" y="20550"/>
                  <a:pt x="83543" y="20642"/>
                  <a:pt x="82227" y="19846"/>
                </a:cubicBezTo>
                <a:cubicBezTo>
                  <a:pt x="81407" y="19361"/>
                  <a:pt x="80992" y="19153"/>
                  <a:pt x="80588" y="19038"/>
                </a:cubicBezTo>
                <a:cubicBezTo>
                  <a:pt x="80288" y="18946"/>
                  <a:pt x="79988" y="18842"/>
                  <a:pt x="79918" y="18807"/>
                </a:cubicBezTo>
                <a:cubicBezTo>
                  <a:pt x="79849" y="18761"/>
                  <a:pt x="79630" y="18692"/>
                  <a:pt x="79434" y="18657"/>
                </a:cubicBezTo>
                <a:cubicBezTo>
                  <a:pt x="79064" y="18576"/>
                  <a:pt x="77506" y="18034"/>
                  <a:pt x="77448" y="17942"/>
                </a:cubicBezTo>
                <a:cubicBezTo>
                  <a:pt x="77425" y="17918"/>
                  <a:pt x="77460" y="17757"/>
                  <a:pt x="77529" y="17607"/>
                </a:cubicBezTo>
                <a:cubicBezTo>
                  <a:pt x="77587" y="17457"/>
                  <a:pt x="77575" y="17226"/>
                  <a:pt x="77506" y="17099"/>
                </a:cubicBezTo>
                <a:cubicBezTo>
                  <a:pt x="77437" y="16972"/>
                  <a:pt x="77448" y="16833"/>
                  <a:pt x="77529" y="16799"/>
                </a:cubicBezTo>
                <a:cubicBezTo>
                  <a:pt x="77610" y="16753"/>
                  <a:pt x="77598" y="16522"/>
                  <a:pt x="77517" y="16256"/>
                </a:cubicBezTo>
                <a:cubicBezTo>
                  <a:pt x="77506" y="16188"/>
                  <a:pt x="77483" y="16119"/>
                  <a:pt x="77461" y="16051"/>
                </a:cubicBezTo>
                <a:lnTo>
                  <a:pt x="77461" y="16051"/>
                </a:lnTo>
                <a:cubicBezTo>
                  <a:pt x="77465" y="16044"/>
                  <a:pt x="77470" y="16038"/>
                  <a:pt x="77469" y="16038"/>
                </a:cubicBezTo>
                <a:lnTo>
                  <a:pt x="77469" y="16038"/>
                </a:lnTo>
                <a:cubicBezTo>
                  <a:pt x="77469" y="16038"/>
                  <a:pt x="77467" y="16041"/>
                  <a:pt x="77460" y="16049"/>
                </a:cubicBezTo>
                <a:lnTo>
                  <a:pt x="77460" y="16049"/>
                </a:lnTo>
                <a:cubicBezTo>
                  <a:pt x="77460" y="16049"/>
                  <a:pt x="77460" y="16049"/>
                  <a:pt x="77460" y="16049"/>
                </a:cubicBezTo>
                <a:cubicBezTo>
                  <a:pt x="77457" y="16052"/>
                  <a:pt x="77455" y="16055"/>
                  <a:pt x="77454" y="16057"/>
                </a:cubicBezTo>
                <a:lnTo>
                  <a:pt x="77454" y="16057"/>
                </a:lnTo>
                <a:cubicBezTo>
                  <a:pt x="77438" y="16078"/>
                  <a:pt x="77409" y="16117"/>
                  <a:pt x="77356" y="16187"/>
                </a:cubicBezTo>
                <a:lnTo>
                  <a:pt x="77356" y="16175"/>
                </a:lnTo>
                <a:lnTo>
                  <a:pt x="77356" y="16141"/>
                </a:lnTo>
                <a:lnTo>
                  <a:pt x="77344" y="16095"/>
                </a:lnTo>
                <a:cubicBezTo>
                  <a:pt x="77344" y="16060"/>
                  <a:pt x="77344" y="16025"/>
                  <a:pt x="77344" y="16002"/>
                </a:cubicBezTo>
                <a:cubicBezTo>
                  <a:pt x="77344" y="15875"/>
                  <a:pt x="77344" y="15783"/>
                  <a:pt x="77367" y="15702"/>
                </a:cubicBezTo>
                <a:cubicBezTo>
                  <a:pt x="77396" y="15578"/>
                  <a:pt x="77449" y="15509"/>
                  <a:pt x="77525" y="15509"/>
                </a:cubicBezTo>
                <a:cubicBezTo>
                  <a:pt x="77541" y="15509"/>
                  <a:pt x="77557" y="15512"/>
                  <a:pt x="77575" y="15518"/>
                </a:cubicBezTo>
                <a:cubicBezTo>
                  <a:pt x="77588" y="15522"/>
                  <a:pt x="77601" y="15524"/>
                  <a:pt x="77614" y="15524"/>
                </a:cubicBezTo>
                <a:cubicBezTo>
                  <a:pt x="77708" y="15524"/>
                  <a:pt x="77774" y="15405"/>
                  <a:pt x="77794" y="15160"/>
                </a:cubicBezTo>
                <a:cubicBezTo>
                  <a:pt x="77806" y="15044"/>
                  <a:pt x="77852" y="14894"/>
                  <a:pt x="77875" y="14802"/>
                </a:cubicBezTo>
                <a:cubicBezTo>
                  <a:pt x="77910" y="14733"/>
                  <a:pt x="77933" y="14675"/>
                  <a:pt x="77979" y="14640"/>
                </a:cubicBezTo>
                <a:cubicBezTo>
                  <a:pt x="78048" y="14571"/>
                  <a:pt x="78071" y="14456"/>
                  <a:pt x="78014" y="14375"/>
                </a:cubicBezTo>
                <a:cubicBezTo>
                  <a:pt x="77968" y="14306"/>
                  <a:pt x="77991" y="14225"/>
                  <a:pt x="78083" y="14213"/>
                </a:cubicBezTo>
                <a:cubicBezTo>
                  <a:pt x="78164" y="14202"/>
                  <a:pt x="78210" y="14075"/>
                  <a:pt x="78198" y="13913"/>
                </a:cubicBezTo>
                <a:cubicBezTo>
                  <a:pt x="78187" y="13728"/>
                  <a:pt x="78279" y="13613"/>
                  <a:pt x="78452" y="13578"/>
                </a:cubicBezTo>
                <a:cubicBezTo>
                  <a:pt x="78614" y="13555"/>
                  <a:pt x="78672" y="13486"/>
                  <a:pt x="78614" y="13405"/>
                </a:cubicBezTo>
                <a:cubicBezTo>
                  <a:pt x="78568" y="13324"/>
                  <a:pt x="78637" y="13163"/>
                  <a:pt x="78764" y="13059"/>
                </a:cubicBezTo>
                <a:cubicBezTo>
                  <a:pt x="78903" y="12955"/>
                  <a:pt x="78972" y="12851"/>
                  <a:pt x="78914" y="12805"/>
                </a:cubicBezTo>
                <a:cubicBezTo>
                  <a:pt x="78810" y="12747"/>
                  <a:pt x="79145" y="11997"/>
                  <a:pt x="79376" y="11847"/>
                </a:cubicBezTo>
                <a:cubicBezTo>
                  <a:pt x="79422" y="11824"/>
                  <a:pt x="79514" y="11651"/>
                  <a:pt x="79560" y="11478"/>
                </a:cubicBezTo>
                <a:cubicBezTo>
                  <a:pt x="79613" y="11319"/>
                  <a:pt x="79657" y="11244"/>
                  <a:pt x="79709" y="11244"/>
                </a:cubicBezTo>
                <a:cubicBezTo>
                  <a:pt x="79737" y="11244"/>
                  <a:pt x="79767" y="11265"/>
                  <a:pt x="79803" y="11305"/>
                </a:cubicBezTo>
                <a:cubicBezTo>
                  <a:pt x="79863" y="11379"/>
                  <a:pt x="79912" y="11414"/>
                  <a:pt x="79950" y="11414"/>
                </a:cubicBezTo>
                <a:cubicBezTo>
                  <a:pt x="80031" y="11414"/>
                  <a:pt x="80068" y="11262"/>
                  <a:pt x="80068" y="11004"/>
                </a:cubicBezTo>
                <a:cubicBezTo>
                  <a:pt x="80058" y="10830"/>
                  <a:pt x="80103" y="10710"/>
                  <a:pt x="80161" y="10710"/>
                </a:cubicBezTo>
                <a:cubicBezTo>
                  <a:pt x="80169" y="10710"/>
                  <a:pt x="80176" y="10712"/>
                  <a:pt x="80184" y="10716"/>
                </a:cubicBezTo>
                <a:cubicBezTo>
                  <a:pt x="80197" y="10724"/>
                  <a:pt x="80208" y="10727"/>
                  <a:pt x="80216" y="10727"/>
                </a:cubicBezTo>
                <a:cubicBezTo>
                  <a:pt x="80244" y="10727"/>
                  <a:pt x="80245" y="10686"/>
                  <a:pt x="80218" y="10623"/>
                </a:cubicBezTo>
                <a:cubicBezTo>
                  <a:pt x="80172" y="10543"/>
                  <a:pt x="80207" y="10450"/>
                  <a:pt x="80288" y="10439"/>
                </a:cubicBezTo>
                <a:cubicBezTo>
                  <a:pt x="80426" y="10427"/>
                  <a:pt x="80553" y="10219"/>
                  <a:pt x="80680" y="9919"/>
                </a:cubicBezTo>
                <a:cubicBezTo>
                  <a:pt x="80708" y="9846"/>
                  <a:pt x="80780" y="9794"/>
                  <a:pt x="80843" y="9794"/>
                </a:cubicBezTo>
                <a:cubicBezTo>
                  <a:pt x="80859" y="9794"/>
                  <a:pt x="80874" y="9797"/>
                  <a:pt x="80888" y="9804"/>
                </a:cubicBezTo>
                <a:cubicBezTo>
                  <a:pt x="80898" y="9807"/>
                  <a:pt x="80909" y="9808"/>
                  <a:pt x="80920" y="9808"/>
                </a:cubicBezTo>
                <a:cubicBezTo>
                  <a:pt x="80995" y="9808"/>
                  <a:pt x="81080" y="9743"/>
                  <a:pt x="81130" y="9642"/>
                </a:cubicBezTo>
                <a:cubicBezTo>
                  <a:pt x="81176" y="9544"/>
                  <a:pt x="81219" y="9497"/>
                  <a:pt x="81272" y="9497"/>
                </a:cubicBezTo>
                <a:cubicBezTo>
                  <a:pt x="81313" y="9497"/>
                  <a:pt x="81359" y="9524"/>
                  <a:pt x="81419" y="9573"/>
                </a:cubicBezTo>
                <a:cubicBezTo>
                  <a:pt x="81474" y="9624"/>
                  <a:pt x="81511" y="9650"/>
                  <a:pt x="81535" y="9650"/>
                </a:cubicBezTo>
                <a:cubicBezTo>
                  <a:pt x="81572" y="9650"/>
                  <a:pt x="81580" y="9590"/>
                  <a:pt x="81580" y="9458"/>
                </a:cubicBezTo>
                <a:cubicBezTo>
                  <a:pt x="81580" y="9308"/>
                  <a:pt x="81638" y="9169"/>
                  <a:pt x="81707" y="9169"/>
                </a:cubicBezTo>
                <a:cubicBezTo>
                  <a:pt x="81765" y="9158"/>
                  <a:pt x="81811" y="9054"/>
                  <a:pt x="81811" y="8915"/>
                </a:cubicBezTo>
                <a:cubicBezTo>
                  <a:pt x="81811" y="8777"/>
                  <a:pt x="81857" y="8673"/>
                  <a:pt x="81915" y="8661"/>
                </a:cubicBezTo>
                <a:cubicBezTo>
                  <a:pt x="81996" y="8650"/>
                  <a:pt x="81996" y="8442"/>
                  <a:pt x="81904" y="7946"/>
                </a:cubicBezTo>
                <a:cubicBezTo>
                  <a:pt x="81823" y="7565"/>
                  <a:pt x="81800" y="7195"/>
                  <a:pt x="81846" y="7126"/>
                </a:cubicBezTo>
                <a:cubicBezTo>
                  <a:pt x="81892" y="7068"/>
                  <a:pt x="81869" y="6814"/>
                  <a:pt x="81800" y="6560"/>
                </a:cubicBezTo>
                <a:cubicBezTo>
                  <a:pt x="81719" y="6318"/>
                  <a:pt x="81696" y="6110"/>
                  <a:pt x="81754" y="6099"/>
                </a:cubicBezTo>
                <a:cubicBezTo>
                  <a:pt x="81881" y="6076"/>
                  <a:pt x="81881" y="5291"/>
                  <a:pt x="81731" y="5198"/>
                </a:cubicBezTo>
                <a:cubicBezTo>
                  <a:pt x="81673" y="5164"/>
                  <a:pt x="81638" y="5048"/>
                  <a:pt x="81673" y="4956"/>
                </a:cubicBezTo>
                <a:cubicBezTo>
                  <a:pt x="81696" y="4852"/>
                  <a:pt x="81684" y="4448"/>
                  <a:pt x="81650" y="4056"/>
                </a:cubicBezTo>
                <a:cubicBezTo>
                  <a:pt x="81580" y="3398"/>
                  <a:pt x="81534" y="3305"/>
                  <a:pt x="81119" y="3109"/>
                </a:cubicBezTo>
                <a:cubicBezTo>
                  <a:pt x="80680" y="2890"/>
                  <a:pt x="80657" y="2867"/>
                  <a:pt x="80934" y="2728"/>
                </a:cubicBezTo>
                <a:cubicBezTo>
                  <a:pt x="81280" y="2555"/>
                  <a:pt x="81361" y="2082"/>
                  <a:pt x="81049" y="1863"/>
                </a:cubicBezTo>
                <a:cubicBezTo>
                  <a:pt x="80923" y="1770"/>
                  <a:pt x="80784" y="1505"/>
                  <a:pt x="80749" y="1251"/>
                </a:cubicBezTo>
                <a:cubicBezTo>
                  <a:pt x="80696" y="880"/>
                  <a:pt x="80634" y="811"/>
                  <a:pt x="80160" y="811"/>
                </a:cubicBezTo>
                <a:cubicBezTo>
                  <a:pt x="80117" y="811"/>
                  <a:pt x="80072" y="811"/>
                  <a:pt x="80022" y="812"/>
                </a:cubicBezTo>
                <a:cubicBezTo>
                  <a:pt x="79985" y="813"/>
                  <a:pt x="79949" y="814"/>
                  <a:pt x="79913" y="814"/>
                </a:cubicBezTo>
                <a:cubicBezTo>
                  <a:pt x="79601" y="814"/>
                  <a:pt x="79340" y="770"/>
                  <a:pt x="79330" y="708"/>
                </a:cubicBezTo>
                <a:cubicBezTo>
                  <a:pt x="79311" y="651"/>
                  <a:pt x="79159" y="610"/>
                  <a:pt x="78964" y="610"/>
                </a:cubicBezTo>
                <a:cubicBezTo>
                  <a:pt x="78922" y="610"/>
                  <a:pt x="78878" y="612"/>
                  <a:pt x="78833" y="616"/>
                </a:cubicBezTo>
                <a:cubicBezTo>
                  <a:pt x="78767" y="625"/>
                  <a:pt x="78703" y="629"/>
                  <a:pt x="78645" y="629"/>
                </a:cubicBezTo>
                <a:cubicBezTo>
                  <a:pt x="78469" y="629"/>
                  <a:pt x="78337" y="590"/>
                  <a:pt x="78302" y="512"/>
                </a:cubicBezTo>
                <a:cubicBezTo>
                  <a:pt x="78228" y="320"/>
                  <a:pt x="78183" y="231"/>
                  <a:pt x="78131" y="231"/>
                </a:cubicBezTo>
                <a:cubicBezTo>
                  <a:pt x="78087" y="231"/>
                  <a:pt x="78036" y="297"/>
                  <a:pt x="77956" y="420"/>
                </a:cubicBezTo>
                <a:cubicBezTo>
                  <a:pt x="77831" y="602"/>
                  <a:pt x="77723" y="657"/>
                  <a:pt x="77417" y="657"/>
                </a:cubicBezTo>
                <a:cubicBezTo>
                  <a:pt x="77356" y="657"/>
                  <a:pt x="77286" y="655"/>
                  <a:pt x="77206" y="651"/>
                </a:cubicBezTo>
                <a:cubicBezTo>
                  <a:pt x="77174" y="650"/>
                  <a:pt x="77143" y="649"/>
                  <a:pt x="77114" y="649"/>
                </a:cubicBezTo>
                <a:cubicBezTo>
                  <a:pt x="76793" y="649"/>
                  <a:pt x="76629" y="707"/>
                  <a:pt x="76629" y="812"/>
                </a:cubicBezTo>
                <a:cubicBezTo>
                  <a:pt x="76610" y="965"/>
                  <a:pt x="76019" y="1190"/>
                  <a:pt x="75693" y="1190"/>
                </a:cubicBezTo>
                <a:cubicBezTo>
                  <a:pt x="75626" y="1190"/>
                  <a:pt x="75570" y="1180"/>
                  <a:pt x="75532" y="1159"/>
                </a:cubicBezTo>
                <a:cubicBezTo>
                  <a:pt x="75496" y="1133"/>
                  <a:pt x="75445" y="1121"/>
                  <a:pt x="75389" y="1121"/>
                </a:cubicBezTo>
                <a:cubicBezTo>
                  <a:pt x="75321" y="1121"/>
                  <a:pt x="75244" y="1138"/>
                  <a:pt x="75174" y="1170"/>
                </a:cubicBezTo>
                <a:cubicBezTo>
                  <a:pt x="75047" y="1239"/>
                  <a:pt x="75024" y="1320"/>
                  <a:pt x="75105" y="1366"/>
                </a:cubicBezTo>
                <a:cubicBezTo>
                  <a:pt x="75186" y="1412"/>
                  <a:pt x="75093" y="1493"/>
                  <a:pt x="74909" y="1528"/>
                </a:cubicBezTo>
                <a:cubicBezTo>
                  <a:pt x="74857" y="1541"/>
                  <a:pt x="74810" y="1548"/>
                  <a:pt x="74768" y="1548"/>
                </a:cubicBezTo>
                <a:cubicBezTo>
                  <a:pt x="74631" y="1548"/>
                  <a:pt x="74548" y="1478"/>
                  <a:pt x="74539" y="1355"/>
                </a:cubicBezTo>
                <a:cubicBezTo>
                  <a:pt x="74530" y="1265"/>
                  <a:pt x="74503" y="1217"/>
                  <a:pt x="74441" y="1217"/>
                </a:cubicBezTo>
                <a:cubicBezTo>
                  <a:pt x="74359" y="1217"/>
                  <a:pt x="74217" y="1302"/>
                  <a:pt x="73974" y="1493"/>
                </a:cubicBezTo>
                <a:cubicBezTo>
                  <a:pt x="73722" y="1704"/>
                  <a:pt x="73488" y="1837"/>
                  <a:pt x="73364" y="1837"/>
                </a:cubicBezTo>
                <a:cubicBezTo>
                  <a:pt x="73345" y="1837"/>
                  <a:pt x="73329" y="1834"/>
                  <a:pt x="73316" y="1828"/>
                </a:cubicBezTo>
                <a:cubicBezTo>
                  <a:pt x="73304" y="1822"/>
                  <a:pt x="73291" y="1818"/>
                  <a:pt x="73277" y="1818"/>
                </a:cubicBezTo>
                <a:cubicBezTo>
                  <a:pt x="73166" y="1818"/>
                  <a:pt x="72980" y="2018"/>
                  <a:pt x="72785" y="2336"/>
                </a:cubicBezTo>
                <a:cubicBezTo>
                  <a:pt x="72436" y="2843"/>
                  <a:pt x="71585" y="3698"/>
                  <a:pt x="71319" y="3698"/>
                </a:cubicBezTo>
                <a:cubicBezTo>
                  <a:pt x="71295" y="3698"/>
                  <a:pt x="71275" y="3690"/>
                  <a:pt x="71261" y="3675"/>
                </a:cubicBezTo>
                <a:cubicBezTo>
                  <a:pt x="71257" y="3668"/>
                  <a:pt x="71249" y="3665"/>
                  <a:pt x="71236" y="3665"/>
                </a:cubicBezTo>
                <a:cubicBezTo>
                  <a:pt x="71136" y="3665"/>
                  <a:pt x="70779" y="3862"/>
                  <a:pt x="70430" y="4160"/>
                </a:cubicBezTo>
                <a:cubicBezTo>
                  <a:pt x="70049" y="4494"/>
                  <a:pt x="69634" y="4818"/>
                  <a:pt x="69518" y="4875"/>
                </a:cubicBezTo>
                <a:cubicBezTo>
                  <a:pt x="69391" y="4933"/>
                  <a:pt x="69368" y="5025"/>
                  <a:pt x="69461" y="5095"/>
                </a:cubicBezTo>
                <a:cubicBezTo>
                  <a:pt x="69634" y="5233"/>
                  <a:pt x="69414" y="5637"/>
                  <a:pt x="69080" y="6122"/>
                </a:cubicBezTo>
                <a:cubicBezTo>
                  <a:pt x="68770" y="6538"/>
                  <a:pt x="68392" y="6915"/>
                  <a:pt x="68163" y="6915"/>
                </a:cubicBezTo>
                <a:cubicBezTo>
                  <a:pt x="68145" y="6915"/>
                  <a:pt x="68127" y="6912"/>
                  <a:pt x="68110" y="6907"/>
                </a:cubicBezTo>
                <a:cubicBezTo>
                  <a:pt x="67949" y="6849"/>
                  <a:pt x="67914" y="6745"/>
                  <a:pt x="68018" y="6641"/>
                </a:cubicBezTo>
                <a:cubicBezTo>
                  <a:pt x="68156" y="6491"/>
                  <a:pt x="67949" y="6133"/>
                  <a:pt x="67579" y="5879"/>
                </a:cubicBezTo>
                <a:cubicBezTo>
                  <a:pt x="67521" y="5845"/>
                  <a:pt x="67533" y="5741"/>
                  <a:pt x="67614" y="5649"/>
                </a:cubicBezTo>
                <a:cubicBezTo>
                  <a:pt x="67651" y="5605"/>
                  <a:pt x="67648" y="5582"/>
                  <a:pt x="67613" y="5582"/>
                </a:cubicBezTo>
                <a:cubicBezTo>
                  <a:pt x="67582" y="5582"/>
                  <a:pt x="67527" y="5600"/>
                  <a:pt x="67452" y="5637"/>
                </a:cubicBezTo>
                <a:cubicBezTo>
                  <a:pt x="67353" y="5689"/>
                  <a:pt x="67286" y="5723"/>
                  <a:pt x="67239" y="5723"/>
                </a:cubicBezTo>
                <a:cubicBezTo>
                  <a:pt x="67149" y="5723"/>
                  <a:pt x="67128" y="5600"/>
                  <a:pt x="67083" y="5245"/>
                </a:cubicBezTo>
                <a:cubicBezTo>
                  <a:pt x="67044" y="4806"/>
                  <a:pt x="66999" y="4617"/>
                  <a:pt x="66902" y="4617"/>
                </a:cubicBezTo>
                <a:cubicBezTo>
                  <a:pt x="66857" y="4617"/>
                  <a:pt x="66799" y="4659"/>
                  <a:pt x="66725" y="4737"/>
                </a:cubicBezTo>
                <a:cubicBezTo>
                  <a:pt x="66633" y="4841"/>
                  <a:pt x="66402" y="4933"/>
                  <a:pt x="66240" y="4933"/>
                </a:cubicBezTo>
                <a:cubicBezTo>
                  <a:pt x="66223" y="4934"/>
                  <a:pt x="66206" y="4934"/>
                  <a:pt x="66191" y="4934"/>
                </a:cubicBezTo>
                <a:cubicBezTo>
                  <a:pt x="65976" y="4934"/>
                  <a:pt x="65992" y="4852"/>
                  <a:pt x="66229" y="4529"/>
                </a:cubicBezTo>
                <a:cubicBezTo>
                  <a:pt x="66402" y="4298"/>
                  <a:pt x="66483" y="4044"/>
                  <a:pt x="66413" y="3975"/>
                </a:cubicBezTo>
                <a:cubicBezTo>
                  <a:pt x="66344" y="3906"/>
                  <a:pt x="66286" y="3790"/>
                  <a:pt x="66298" y="3709"/>
                </a:cubicBezTo>
                <a:cubicBezTo>
                  <a:pt x="66308" y="3513"/>
                  <a:pt x="65834" y="3192"/>
                  <a:pt x="65607" y="3192"/>
                </a:cubicBezTo>
                <a:cubicBezTo>
                  <a:pt x="65566" y="3192"/>
                  <a:pt x="65534" y="3202"/>
                  <a:pt x="65513" y="3225"/>
                </a:cubicBezTo>
                <a:cubicBezTo>
                  <a:pt x="65444" y="3294"/>
                  <a:pt x="65409" y="3432"/>
                  <a:pt x="65432" y="3548"/>
                </a:cubicBezTo>
                <a:cubicBezTo>
                  <a:pt x="65455" y="3663"/>
                  <a:pt x="65398" y="3825"/>
                  <a:pt x="65305" y="3917"/>
                </a:cubicBezTo>
                <a:cubicBezTo>
                  <a:pt x="65275" y="3951"/>
                  <a:pt x="65252" y="3968"/>
                  <a:pt x="65236" y="3968"/>
                </a:cubicBezTo>
                <a:cubicBezTo>
                  <a:pt x="65204" y="3968"/>
                  <a:pt x="65201" y="3899"/>
                  <a:pt x="65225" y="3767"/>
                </a:cubicBezTo>
                <a:cubicBezTo>
                  <a:pt x="65262" y="3634"/>
                  <a:pt x="65261" y="3567"/>
                  <a:pt x="65227" y="3567"/>
                </a:cubicBezTo>
                <a:cubicBezTo>
                  <a:pt x="65209" y="3567"/>
                  <a:pt x="65181" y="3587"/>
                  <a:pt x="65144" y="3629"/>
                </a:cubicBezTo>
                <a:cubicBezTo>
                  <a:pt x="65102" y="3675"/>
                  <a:pt x="65044" y="3699"/>
                  <a:pt x="64980" y="3699"/>
                </a:cubicBezTo>
                <a:cubicBezTo>
                  <a:pt x="64903" y="3699"/>
                  <a:pt x="64816" y="3664"/>
                  <a:pt x="64740" y="3594"/>
                </a:cubicBezTo>
                <a:cubicBezTo>
                  <a:pt x="64613" y="3467"/>
                  <a:pt x="64567" y="3317"/>
                  <a:pt x="64647" y="3225"/>
                </a:cubicBezTo>
                <a:cubicBezTo>
                  <a:pt x="64686" y="3186"/>
                  <a:pt x="64736" y="3165"/>
                  <a:pt x="64789" y="3165"/>
                </a:cubicBezTo>
                <a:cubicBezTo>
                  <a:pt x="64846" y="3165"/>
                  <a:pt x="64905" y="3188"/>
                  <a:pt x="64959" y="3236"/>
                </a:cubicBezTo>
                <a:cubicBezTo>
                  <a:pt x="64992" y="3269"/>
                  <a:pt x="65036" y="3284"/>
                  <a:pt x="65085" y="3284"/>
                </a:cubicBezTo>
                <a:cubicBezTo>
                  <a:pt x="65175" y="3284"/>
                  <a:pt x="65281" y="3233"/>
                  <a:pt x="65363" y="3144"/>
                </a:cubicBezTo>
                <a:cubicBezTo>
                  <a:pt x="65491" y="3008"/>
                  <a:pt x="65525" y="2950"/>
                  <a:pt x="65464" y="2950"/>
                </a:cubicBezTo>
                <a:cubicBezTo>
                  <a:pt x="65438" y="2950"/>
                  <a:pt x="65392" y="2961"/>
                  <a:pt x="65328" y="2982"/>
                </a:cubicBezTo>
                <a:cubicBezTo>
                  <a:pt x="65251" y="3010"/>
                  <a:pt x="65174" y="3024"/>
                  <a:pt x="65110" y="3024"/>
                </a:cubicBezTo>
                <a:cubicBezTo>
                  <a:pt x="65039" y="3024"/>
                  <a:pt x="64983" y="3007"/>
                  <a:pt x="64959" y="2971"/>
                </a:cubicBezTo>
                <a:cubicBezTo>
                  <a:pt x="64950" y="2954"/>
                  <a:pt x="64930" y="2946"/>
                  <a:pt x="64901" y="2946"/>
                </a:cubicBezTo>
                <a:cubicBezTo>
                  <a:pt x="64812" y="2946"/>
                  <a:pt x="64642" y="3019"/>
                  <a:pt x="64486" y="3132"/>
                </a:cubicBezTo>
                <a:cubicBezTo>
                  <a:pt x="64305" y="3260"/>
                  <a:pt x="64208" y="3329"/>
                  <a:pt x="64174" y="3329"/>
                </a:cubicBezTo>
                <a:cubicBezTo>
                  <a:pt x="64135" y="3329"/>
                  <a:pt x="64184" y="3234"/>
                  <a:pt x="64290" y="3028"/>
                </a:cubicBezTo>
                <a:cubicBezTo>
                  <a:pt x="64440" y="2751"/>
                  <a:pt x="64393" y="2532"/>
                  <a:pt x="64128" y="2220"/>
                </a:cubicBezTo>
                <a:cubicBezTo>
                  <a:pt x="63980" y="2037"/>
                  <a:pt x="63831" y="1933"/>
                  <a:pt x="63753" y="1933"/>
                </a:cubicBezTo>
                <a:cubicBezTo>
                  <a:pt x="63727" y="1933"/>
                  <a:pt x="63709" y="1944"/>
                  <a:pt x="63701" y="1967"/>
                </a:cubicBezTo>
                <a:cubicBezTo>
                  <a:pt x="63685" y="2014"/>
                  <a:pt x="63647" y="2038"/>
                  <a:pt x="63596" y="2038"/>
                </a:cubicBezTo>
                <a:cubicBezTo>
                  <a:pt x="63536" y="2038"/>
                  <a:pt x="63459" y="2006"/>
                  <a:pt x="63378" y="1943"/>
                </a:cubicBezTo>
                <a:cubicBezTo>
                  <a:pt x="63181" y="1793"/>
                  <a:pt x="63181" y="1724"/>
                  <a:pt x="63412" y="1689"/>
                </a:cubicBezTo>
                <a:cubicBezTo>
                  <a:pt x="63759" y="1620"/>
                  <a:pt x="64151" y="1274"/>
                  <a:pt x="64013" y="1135"/>
                </a:cubicBezTo>
                <a:cubicBezTo>
                  <a:pt x="63998" y="1119"/>
                  <a:pt x="63973" y="1112"/>
                  <a:pt x="63940" y="1112"/>
                </a:cubicBezTo>
                <a:cubicBezTo>
                  <a:pt x="63666" y="1112"/>
                  <a:pt x="62848" y="1621"/>
                  <a:pt x="62858" y="1816"/>
                </a:cubicBezTo>
                <a:cubicBezTo>
                  <a:pt x="62878" y="2035"/>
                  <a:pt x="62615" y="2589"/>
                  <a:pt x="62520" y="2589"/>
                </a:cubicBezTo>
                <a:cubicBezTo>
                  <a:pt x="62505" y="2589"/>
                  <a:pt x="62494" y="2575"/>
                  <a:pt x="62489" y="2544"/>
                </a:cubicBezTo>
                <a:cubicBezTo>
                  <a:pt x="62483" y="2495"/>
                  <a:pt x="62444" y="2468"/>
                  <a:pt x="62392" y="2468"/>
                </a:cubicBezTo>
                <a:cubicBezTo>
                  <a:pt x="62346" y="2468"/>
                  <a:pt x="62289" y="2489"/>
                  <a:pt x="62235" y="2532"/>
                </a:cubicBezTo>
                <a:cubicBezTo>
                  <a:pt x="62224" y="2540"/>
                  <a:pt x="62215" y="2544"/>
                  <a:pt x="62209" y="2544"/>
                </a:cubicBezTo>
                <a:cubicBezTo>
                  <a:pt x="62098" y="2544"/>
                  <a:pt x="62988" y="1125"/>
                  <a:pt x="63274" y="916"/>
                </a:cubicBezTo>
                <a:cubicBezTo>
                  <a:pt x="63343" y="847"/>
                  <a:pt x="63332" y="731"/>
                  <a:pt x="63228" y="628"/>
                </a:cubicBezTo>
                <a:cubicBezTo>
                  <a:pt x="63183" y="580"/>
                  <a:pt x="63132" y="560"/>
                  <a:pt x="63081" y="560"/>
                </a:cubicBezTo>
                <a:cubicBezTo>
                  <a:pt x="62922" y="560"/>
                  <a:pt x="62768" y="764"/>
                  <a:pt x="62847" y="974"/>
                </a:cubicBezTo>
                <a:cubicBezTo>
                  <a:pt x="62893" y="1078"/>
                  <a:pt x="62824" y="1228"/>
                  <a:pt x="62697" y="1320"/>
                </a:cubicBezTo>
                <a:cubicBezTo>
                  <a:pt x="62673" y="1334"/>
                  <a:pt x="62652" y="1342"/>
                  <a:pt x="62634" y="1342"/>
                </a:cubicBezTo>
                <a:cubicBezTo>
                  <a:pt x="62531" y="1342"/>
                  <a:pt x="62496" y="1130"/>
                  <a:pt x="62535" y="720"/>
                </a:cubicBezTo>
                <a:cubicBezTo>
                  <a:pt x="62599" y="198"/>
                  <a:pt x="62565" y="0"/>
                  <a:pt x="6237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75" name="Shape 75"/>
        <p:cNvGrpSpPr/>
        <p:nvPr/>
      </p:nvGrpSpPr>
      <p:grpSpPr>
        <a:xfrm>
          <a:off x="0" y="0"/>
          <a:ext cx="0" cy="0"/>
          <a:chOff x="0" y="0"/>
          <a:chExt cx="0" cy="0"/>
        </a:xfrm>
      </p:grpSpPr>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79" name="Shape 79"/>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5" name="Shape 25"/>
        <p:cNvGrpSpPr/>
        <p:nvPr/>
      </p:nvGrpSpPr>
      <p:grpSpPr>
        <a:xfrm>
          <a:off x="0" y="0"/>
          <a:ext cx="0" cy="0"/>
          <a:chOff x="0" y="0"/>
          <a:chExt cx="0" cy="0"/>
        </a:xfrm>
      </p:grpSpPr>
      <p:sp>
        <p:nvSpPr>
          <p:cNvPr id="26" name="Google Shape;26;p3"/>
          <p:cNvSpPr txBox="1"/>
          <p:nvPr>
            <p:ph type="title"/>
          </p:nvPr>
        </p:nvSpPr>
        <p:spPr>
          <a:xfrm>
            <a:off x="311700" y="2150850"/>
            <a:ext cx="8520600" cy="841800"/>
          </a:xfrm>
          <a:prstGeom prst="rect">
            <a:avLst/>
          </a:prstGeom>
        </p:spPr>
        <p:txBody>
          <a:bodyPr anchorCtr="0" anchor="ctr" bIns="91425" lIns="91425" spcFirstLastPara="1" rIns="91425" wrap="square" tIns="91425">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27" name="Google Shape;27;p3"/>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8" name="Shape 28"/>
        <p:cNvGrpSpPr/>
        <p:nvPr/>
      </p:nvGrpSpPr>
      <p:grpSpPr>
        <a:xfrm>
          <a:off x="0" y="0"/>
          <a:ext cx="0" cy="0"/>
          <a:chOff x="0" y="0"/>
          <a:chExt cx="0" cy="0"/>
        </a:xfrm>
      </p:grpSpPr>
      <p:sp>
        <p:nvSpPr>
          <p:cNvPr id="29" name="Google Shape;29;p4"/>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0" name="Google Shape;30;p4"/>
          <p:cNvSpPr txBox="1"/>
          <p:nvPr>
            <p:ph idx="1" type="body"/>
          </p:nvPr>
        </p:nvSpPr>
        <p:spPr>
          <a:xfrm>
            <a:off x="457200" y="1160825"/>
            <a:ext cx="8229600" cy="3416400"/>
          </a:xfrm>
          <a:prstGeom prst="rect">
            <a:avLst/>
          </a:prstGeom>
        </p:spPr>
        <p:txBody>
          <a:bodyPr anchorCtr="0" anchor="t" bIns="91425" lIns="91425" spcFirstLastPara="1" rIns="91425" wrap="square" tIns="91425">
            <a:noAutofit/>
          </a:bodyPr>
          <a:lstStyle>
            <a:lvl1pPr indent="-342900" lvl="0" marL="457200">
              <a:spcBef>
                <a:spcPts val="0"/>
              </a:spcBef>
              <a:spcAft>
                <a:spcPts val="0"/>
              </a:spcAft>
              <a:buSzPts val="1800"/>
              <a:buChar char="●"/>
              <a:defRPr/>
            </a:lvl1pPr>
            <a:lvl2pPr indent="-317500" lvl="1" marL="914400">
              <a:spcBef>
                <a:spcPts val="1600"/>
              </a:spcBef>
              <a:spcAft>
                <a:spcPts val="0"/>
              </a:spcAft>
              <a:buSzPts val="1400"/>
              <a:buChar char="○"/>
              <a:defRPr/>
            </a:lvl2pPr>
            <a:lvl3pPr indent="-317500" lvl="2" marL="1371600">
              <a:spcBef>
                <a:spcPts val="1600"/>
              </a:spcBef>
              <a:spcAft>
                <a:spcPts val="0"/>
              </a:spcAft>
              <a:buSzPts val="1400"/>
              <a:buChar char="■"/>
              <a:defRPr/>
            </a:lvl3pPr>
            <a:lvl4pPr indent="-317500" lvl="3" marL="1828800">
              <a:spcBef>
                <a:spcPts val="1600"/>
              </a:spcBef>
              <a:spcAft>
                <a:spcPts val="0"/>
              </a:spcAft>
              <a:buSzPts val="1400"/>
              <a:buChar char="●"/>
              <a:defRPr/>
            </a:lvl4pPr>
            <a:lvl5pPr indent="-317500" lvl="4" marL="2286000">
              <a:spcBef>
                <a:spcPts val="1600"/>
              </a:spcBef>
              <a:spcAft>
                <a:spcPts val="0"/>
              </a:spcAft>
              <a:buSzPts val="1400"/>
              <a:buChar char="○"/>
              <a:defRPr/>
            </a:lvl5pPr>
            <a:lvl6pPr indent="-317500" lvl="5" marL="2743200">
              <a:spcBef>
                <a:spcPts val="1600"/>
              </a:spcBef>
              <a:spcAft>
                <a:spcPts val="0"/>
              </a:spcAft>
              <a:buSzPts val="1400"/>
              <a:buChar char="■"/>
              <a:defRPr/>
            </a:lvl6pPr>
            <a:lvl7pPr indent="-317500" lvl="6" marL="3200400">
              <a:spcBef>
                <a:spcPts val="1600"/>
              </a:spcBef>
              <a:spcAft>
                <a:spcPts val="0"/>
              </a:spcAft>
              <a:buSzPts val="1400"/>
              <a:buChar char="●"/>
              <a:defRPr/>
            </a:lvl7pPr>
            <a:lvl8pPr indent="-317500" lvl="7" marL="3657600">
              <a:spcBef>
                <a:spcPts val="1600"/>
              </a:spcBef>
              <a:spcAft>
                <a:spcPts val="0"/>
              </a:spcAft>
              <a:buSzPts val="1400"/>
              <a:buChar char="○"/>
              <a:defRPr/>
            </a:lvl8pPr>
            <a:lvl9pPr indent="-317500" lvl="8" marL="4114800">
              <a:spcBef>
                <a:spcPts val="1600"/>
              </a:spcBef>
              <a:spcAft>
                <a:spcPts val="1600"/>
              </a:spcAft>
              <a:buSzPts val="1400"/>
              <a:buChar char="■"/>
              <a:defRPr/>
            </a:lvl9pPr>
          </a:lstStyle>
          <a:p/>
        </p:txBody>
      </p:sp>
      <p:sp>
        <p:nvSpPr>
          <p:cNvPr id="31" name="Google Shape;31;p4"/>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2" name="Shape 32"/>
        <p:cNvGrpSpPr/>
        <p:nvPr/>
      </p:nvGrpSpPr>
      <p:grpSpPr>
        <a:xfrm>
          <a:off x="0" y="0"/>
          <a:ext cx="0" cy="0"/>
          <a:chOff x="0" y="0"/>
          <a:chExt cx="0" cy="0"/>
        </a:xfrm>
      </p:grpSpPr>
      <p:sp>
        <p:nvSpPr>
          <p:cNvPr id="33" name="Google Shape;33;p5"/>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4" name="Google Shape;34;p5"/>
          <p:cNvSpPr txBox="1"/>
          <p:nvPr>
            <p:ph idx="1" type="body"/>
          </p:nvPr>
        </p:nvSpPr>
        <p:spPr>
          <a:xfrm>
            <a:off x="311700" y="1152475"/>
            <a:ext cx="3999900" cy="34164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SzPts val="1400"/>
              <a:buChar char="●"/>
              <a:defRPr sz="1400"/>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35" name="Google Shape;35;p5"/>
          <p:cNvSpPr txBox="1"/>
          <p:nvPr>
            <p:ph idx="2" type="body"/>
          </p:nvPr>
        </p:nvSpPr>
        <p:spPr>
          <a:xfrm>
            <a:off x="4832400" y="1152475"/>
            <a:ext cx="3999900" cy="34164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SzPts val="1400"/>
              <a:buChar char="●"/>
              <a:defRPr sz="1400"/>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36" name="Google Shape;36;p5"/>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7" name="Shape 37"/>
        <p:cNvGrpSpPr/>
        <p:nvPr/>
      </p:nvGrpSpPr>
      <p:grpSpPr>
        <a:xfrm>
          <a:off x="0" y="0"/>
          <a:ext cx="0" cy="0"/>
          <a:chOff x="0" y="0"/>
          <a:chExt cx="0" cy="0"/>
        </a:xfrm>
      </p:grpSpPr>
      <p:sp>
        <p:nvSpPr>
          <p:cNvPr id="38" name="Google Shape;38;p6"/>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lvl1pPr lvl="0" algn="ctr">
              <a:spcBef>
                <a:spcPts val="0"/>
              </a:spcBef>
              <a:spcAft>
                <a:spcPts val="0"/>
              </a:spcAft>
              <a:buSzPts val="2400"/>
              <a:buNone/>
              <a:defRPr b="0" sz="2600">
                <a:latin typeface="Nunito Black"/>
                <a:ea typeface="Nunito Black"/>
                <a:cs typeface="Nunito Black"/>
                <a:sym typeface="Nunito Black"/>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9" name="Google Shape;39;p6"/>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40" name="Google Shape;40;p6"/>
          <p:cNvSpPr/>
          <p:nvPr/>
        </p:nvSpPr>
        <p:spPr>
          <a:xfrm flipH="1" rot="-1013474">
            <a:off x="8107039" y="-590571"/>
            <a:ext cx="2651755" cy="1811649"/>
          </a:xfrm>
          <a:custGeom>
            <a:rect b="b" l="l" r="r" t="t"/>
            <a:pathLst>
              <a:path extrusionOk="0" h="96631" w="155261">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6"/>
          <p:cNvSpPr/>
          <p:nvPr/>
        </p:nvSpPr>
        <p:spPr>
          <a:xfrm flipH="1" rot="10293473">
            <a:off x="-2615262" y="-1466163"/>
            <a:ext cx="3659170" cy="2499628"/>
          </a:xfrm>
          <a:custGeom>
            <a:rect b="b" l="l" r="r" t="t"/>
            <a:pathLst>
              <a:path extrusionOk="0" h="96631" w="155261">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42" name="Shape 42"/>
        <p:cNvGrpSpPr/>
        <p:nvPr/>
      </p:nvGrpSpPr>
      <p:grpSpPr>
        <a:xfrm>
          <a:off x="0" y="0"/>
          <a:ext cx="0" cy="0"/>
          <a:chOff x="0" y="0"/>
          <a:chExt cx="0" cy="0"/>
        </a:xfrm>
      </p:grpSpPr>
      <p:sp>
        <p:nvSpPr>
          <p:cNvPr id="43" name="Google Shape;43;p7"/>
          <p:cNvSpPr txBox="1"/>
          <p:nvPr>
            <p:ph type="title"/>
          </p:nvPr>
        </p:nvSpPr>
        <p:spPr>
          <a:xfrm>
            <a:off x="311700" y="555600"/>
            <a:ext cx="2808000" cy="755700"/>
          </a:xfrm>
          <a:prstGeom prst="rect">
            <a:avLst/>
          </a:prstGeom>
        </p:spPr>
        <p:txBody>
          <a:bodyPr anchorCtr="0" anchor="b" bIns="91425" lIns="91425" spcFirstLastPara="1" rIns="91425" wrap="square" tIns="91425">
            <a:no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44" name="Google Shape;44;p7"/>
          <p:cNvSpPr txBox="1"/>
          <p:nvPr>
            <p:ph idx="1" type="body"/>
          </p:nvPr>
        </p:nvSpPr>
        <p:spPr>
          <a:xfrm>
            <a:off x="311700" y="1389600"/>
            <a:ext cx="2808000" cy="3179400"/>
          </a:xfrm>
          <a:prstGeom prst="rect">
            <a:avLst/>
          </a:prstGeom>
        </p:spPr>
        <p:txBody>
          <a:bodyPr anchorCtr="0" anchor="t" bIns="91425" lIns="91425" spcFirstLastPara="1" rIns="91425" wrap="square" tIns="91425">
            <a:noAutofit/>
          </a:bodyPr>
          <a:lstStyle>
            <a:lvl1pPr indent="-304800" lvl="0" marL="457200">
              <a:spcBef>
                <a:spcPts val="0"/>
              </a:spcBef>
              <a:spcAft>
                <a:spcPts val="0"/>
              </a:spcAft>
              <a:buSzPts val="1200"/>
              <a:buChar char="●"/>
              <a:defRPr sz="1200"/>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45" name="Google Shape;45;p7"/>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46" name="Shape 46"/>
        <p:cNvGrpSpPr/>
        <p:nvPr/>
      </p:nvGrpSpPr>
      <p:grpSpPr>
        <a:xfrm>
          <a:off x="0" y="0"/>
          <a:ext cx="0" cy="0"/>
          <a:chOff x="0" y="0"/>
          <a:chExt cx="0" cy="0"/>
        </a:xfrm>
      </p:grpSpPr>
      <p:sp>
        <p:nvSpPr>
          <p:cNvPr id="47" name="Google Shape;47;p8"/>
          <p:cNvSpPr txBox="1"/>
          <p:nvPr>
            <p:ph type="title"/>
          </p:nvPr>
        </p:nvSpPr>
        <p:spPr>
          <a:xfrm>
            <a:off x="490250" y="450150"/>
            <a:ext cx="6367800" cy="4090800"/>
          </a:xfrm>
          <a:prstGeom prst="rect">
            <a:avLst/>
          </a:prstGeom>
        </p:spPr>
        <p:txBody>
          <a:bodyPr anchorCtr="0" anchor="ctr" bIns="91425" lIns="91425" spcFirstLastPara="1" rIns="91425" wrap="square" tIns="91425">
            <a:no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48" name="Google Shape;48;p8"/>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9" name="Shape 49"/>
        <p:cNvGrpSpPr/>
        <p:nvPr/>
      </p:nvGrpSpPr>
      <p:grpSpPr>
        <a:xfrm>
          <a:off x="0" y="0"/>
          <a:ext cx="0" cy="0"/>
          <a:chOff x="0" y="0"/>
          <a:chExt cx="0" cy="0"/>
        </a:xfrm>
      </p:grpSpPr>
      <p:sp>
        <p:nvSpPr>
          <p:cNvPr id="50" name="Google Shape;50;p9"/>
          <p:cNvSpPr/>
          <p:nvPr/>
        </p:nvSpPr>
        <p:spPr>
          <a:xfrm>
            <a:off x="4572000" y="-125"/>
            <a:ext cx="4572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9"/>
          <p:cNvSpPr txBox="1"/>
          <p:nvPr>
            <p:ph type="title"/>
          </p:nvPr>
        </p:nvSpPr>
        <p:spPr>
          <a:xfrm>
            <a:off x="265500" y="1233175"/>
            <a:ext cx="4045200" cy="1482300"/>
          </a:xfrm>
          <a:prstGeom prst="rect">
            <a:avLst/>
          </a:prstGeom>
        </p:spPr>
        <p:txBody>
          <a:bodyPr anchorCtr="0" anchor="b" bIns="91425" lIns="91425" spcFirstLastPara="1" rIns="91425" wrap="square" tIns="91425">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52" name="Google Shape;52;p9"/>
          <p:cNvSpPr txBox="1"/>
          <p:nvPr>
            <p:ph idx="1" type="subTitle"/>
          </p:nvPr>
        </p:nvSpPr>
        <p:spPr>
          <a:xfrm>
            <a:off x="265500" y="2803075"/>
            <a:ext cx="4045200" cy="12351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53" name="Google Shape;53;p9"/>
          <p:cNvSpPr txBox="1"/>
          <p:nvPr>
            <p:ph idx="2" type="body"/>
          </p:nvPr>
        </p:nvSpPr>
        <p:spPr>
          <a:xfrm>
            <a:off x="4939500" y="724075"/>
            <a:ext cx="3837000" cy="3695100"/>
          </a:xfrm>
          <a:prstGeom prst="rect">
            <a:avLst/>
          </a:prstGeom>
        </p:spPr>
        <p:txBody>
          <a:bodyPr anchorCtr="0" anchor="ctr" bIns="91425" lIns="91425" spcFirstLastPara="1" rIns="91425" wrap="square" tIns="91425">
            <a:noAutofit/>
          </a:bodyPr>
          <a:lstStyle>
            <a:lvl1pPr indent="-342900" lvl="0" marL="457200">
              <a:spcBef>
                <a:spcPts val="0"/>
              </a:spcBef>
              <a:spcAft>
                <a:spcPts val="0"/>
              </a:spcAft>
              <a:buSzPts val="1800"/>
              <a:buChar char="●"/>
              <a:defRPr/>
            </a:lvl1pPr>
            <a:lvl2pPr indent="-317500" lvl="1" marL="914400">
              <a:spcBef>
                <a:spcPts val="1600"/>
              </a:spcBef>
              <a:spcAft>
                <a:spcPts val="0"/>
              </a:spcAft>
              <a:buSzPts val="1400"/>
              <a:buChar char="○"/>
              <a:defRPr/>
            </a:lvl2pPr>
            <a:lvl3pPr indent="-317500" lvl="2" marL="1371600">
              <a:spcBef>
                <a:spcPts val="1600"/>
              </a:spcBef>
              <a:spcAft>
                <a:spcPts val="0"/>
              </a:spcAft>
              <a:buSzPts val="1400"/>
              <a:buChar char="■"/>
              <a:defRPr/>
            </a:lvl3pPr>
            <a:lvl4pPr indent="-317500" lvl="3" marL="1828800">
              <a:spcBef>
                <a:spcPts val="1600"/>
              </a:spcBef>
              <a:spcAft>
                <a:spcPts val="0"/>
              </a:spcAft>
              <a:buSzPts val="1400"/>
              <a:buChar char="●"/>
              <a:defRPr/>
            </a:lvl4pPr>
            <a:lvl5pPr indent="-317500" lvl="4" marL="2286000">
              <a:spcBef>
                <a:spcPts val="1600"/>
              </a:spcBef>
              <a:spcAft>
                <a:spcPts val="0"/>
              </a:spcAft>
              <a:buSzPts val="1400"/>
              <a:buChar char="○"/>
              <a:defRPr/>
            </a:lvl5pPr>
            <a:lvl6pPr indent="-317500" lvl="5" marL="2743200">
              <a:spcBef>
                <a:spcPts val="1600"/>
              </a:spcBef>
              <a:spcAft>
                <a:spcPts val="0"/>
              </a:spcAft>
              <a:buSzPts val="1400"/>
              <a:buChar char="■"/>
              <a:defRPr/>
            </a:lvl6pPr>
            <a:lvl7pPr indent="-317500" lvl="6" marL="3200400">
              <a:spcBef>
                <a:spcPts val="1600"/>
              </a:spcBef>
              <a:spcAft>
                <a:spcPts val="0"/>
              </a:spcAft>
              <a:buSzPts val="1400"/>
              <a:buChar char="●"/>
              <a:defRPr/>
            </a:lvl7pPr>
            <a:lvl8pPr indent="-317500" lvl="7" marL="3657600">
              <a:spcBef>
                <a:spcPts val="1600"/>
              </a:spcBef>
              <a:spcAft>
                <a:spcPts val="0"/>
              </a:spcAft>
              <a:buSzPts val="1400"/>
              <a:buChar char="○"/>
              <a:defRPr/>
            </a:lvl8pPr>
            <a:lvl9pPr indent="-317500" lvl="8" marL="4114800">
              <a:spcBef>
                <a:spcPts val="1600"/>
              </a:spcBef>
              <a:spcAft>
                <a:spcPts val="1600"/>
              </a:spcAft>
              <a:buSzPts val="1400"/>
              <a:buChar char="■"/>
              <a:defRPr/>
            </a:lvl9pPr>
          </a:lstStyle>
          <a:p/>
        </p:txBody>
      </p:sp>
      <p:sp>
        <p:nvSpPr>
          <p:cNvPr id="54" name="Google Shape;54;p9"/>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55" name="Shape 55"/>
        <p:cNvGrpSpPr/>
        <p:nvPr/>
      </p:nvGrpSpPr>
      <p:grpSpPr>
        <a:xfrm>
          <a:off x="0" y="0"/>
          <a:ext cx="0" cy="0"/>
          <a:chOff x="0" y="0"/>
          <a:chExt cx="0" cy="0"/>
        </a:xfrm>
      </p:grpSpPr>
      <p:sp>
        <p:nvSpPr>
          <p:cNvPr id="56" name="Google Shape;56;p10"/>
          <p:cNvSpPr txBox="1"/>
          <p:nvPr>
            <p:ph idx="1" type="body"/>
          </p:nvPr>
        </p:nvSpPr>
        <p:spPr>
          <a:xfrm>
            <a:off x="311700" y="4230575"/>
            <a:ext cx="5998800" cy="605100"/>
          </a:xfrm>
          <a:prstGeom prst="rect">
            <a:avLst/>
          </a:prstGeom>
        </p:spPr>
        <p:txBody>
          <a:bodyPr anchorCtr="0" anchor="ctr" bIns="91425" lIns="91425" spcFirstLastPara="1" rIns="91425" wrap="square" tIns="91425">
            <a:noAutofit/>
          </a:bodyPr>
          <a:lstStyle>
            <a:lvl1pPr indent="-228600" lvl="0" marL="457200">
              <a:lnSpc>
                <a:spcPct val="100000"/>
              </a:lnSpc>
              <a:spcBef>
                <a:spcPts val="0"/>
              </a:spcBef>
              <a:spcAft>
                <a:spcPts val="0"/>
              </a:spcAft>
              <a:buSzPts val="1800"/>
              <a:buNone/>
              <a:defRPr/>
            </a:lvl1pPr>
          </a:lstStyle>
          <a:p/>
        </p:txBody>
      </p:sp>
      <p:sp>
        <p:nvSpPr>
          <p:cNvPr id="57" name="Google Shape;57;p10"/>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3.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theme" Target="../theme/theme4.xml"/></Relationships>
</file>

<file path=ppt/slideMasters/_rels/slideMaster3.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457200" y="410400"/>
            <a:ext cx="8229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1pPr>
            <a:lvl2pPr lvl="1">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2pPr>
            <a:lvl3pPr lvl="2">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3pPr>
            <a:lvl4pPr lvl="3">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4pPr>
            <a:lvl5pPr lvl="4">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5pPr>
            <a:lvl6pPr lvl="5">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6pPr>
            <a:lvl7pPr lvl="6">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7pPr>
            <a:lvl8pPr lvl="7">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8pPr>
            <a:lvl9pPr lvl="8">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9pPr>
          </a:lstStyle>
          <a:p/>
        </p:txBody>
      </p:sp>
      <p:sp>
        <p:nvSpPr>
          <p:cNvPr id="7" name="Google Shape;7;p1"/>
          <p:cNvSpPr txBox="1"/>
          <p:nvPr>
            <p:ph idx="1" type="body"/>
          </p:nvPr>
        </p:nvSpPr>
        <p:spPr>
          <a:xfrm>
            <a:off x="457200" y="1160825"/>
            <a:ext cx="8229600" cy="3416400"/>
          </a:xfrm>
          <a:prstGeom prst="rect">
            <a:avLst/>
          </a:prstGeom>
          <a:noFill/>
          <a:ln>
            <a:noFill/>
          </a:ln>
        </p:spPr>
        <p:txBody>
          <a:bodyPr anchorCtr="0" anchor="t" bIns="91425" lIns="91425" spcFirstLastPara="1" rIns="91425" wrap="square" tIns="91425">
            <a:noAutofit/>
          </a:bodyPr>
          <a:lstStyle>
            <a:lvl1pPr indent="-342900" lvl="0" marL="457200">
              <a:lnSpc>
                <a:spcPct val="115000"/>
              </a:lnSpc>
              <a:spcBef>
                <a:spcPts val="0"/>
              </a:spcBef>
              <a:spcAft>
                <a:spcPts val="0"/>
              </a:spcAft>
              <a:buClr>
                <a:schemeClr val="dk1"/>
              </a:buClr>
              <a:buSzPts val="1800"/>
              <a:buFont typeface="Nunito"/>
              <a:buChar char="●"/>
              <a:defRPr sz="1800">
                <a:solidFill>
                  <a:schemeClr val="dk1"/>
                </a:solidFill>
                <a:latin typeface="Nunito"/>
                <a:ea typeface="Nunito"/>
                <a:cs typeface="Nunito"/>
                <a:sym typeface="Nunito"/>
              </a:defRPr>
            </a:lvl1pPr>
            <a:lvl2pPr indent="-317500" lvl="1" marL="914400">
              <a:lnSpc>
                <a:spcPct val="115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2pPr>
            <a:lvl3pPr indent="-317500" lvl="2" marL="1371600">
              <a:lnSpc>
                <a:spcPct val="115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3pPr>
            <a:lvl4pPr indent="-317500" lvl="3" marL="1828800">
              <a:lnSpc>
                <a:spcPct val="115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4pPr>
            <a:lvl5pPr indent="-317500" lvl="4" marL="2286000">
              <a:lnSpc>
                <a:spcPct val="115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5pPr>
            <a:lvl6pPr indent="-317500" lvl="5" marL="2743200">
              <a:lnSpc>
                <a:spcPct val="115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6pPr>
            <a:lvl7pPr indent="-317500" lvl="6" marL="3200400">
              <a:lnSpc>
                <a:spcPct val="115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7pPr>
            <a:lvl8pPr indent="-317500" lvl="7" marL="3657600">
              <a:lnSpc>
                <a:spcPct val="115000"/>
              </a:lnSpc>
              <a:spcBef>
                <a:spcPts val="1600"/>
              </a:spcBef>
              <a:spcAft>
                <a:spcPts val="0"/>
              </a:spcAft>
              <a:buClr>
                <a:schemeClr val="dk1"/>
              </a:buClr>
              <a:buSzPts val="1400"/>
              <a:buFont typeface="Nunito"/>
              <a:buChar char="○"/>
              <a:defRPr>
                <a:solidFill>
                  <a:schemeClr val="dk1"/>
                </a:solidFill>
                <a:latin typeface="Nunito"/>
                <a:ea typeface="Nunito"/>
                <a:cs typeface="Nunito"/>
                <a:sym typeface="Nunito"/>
              </a:defRPr>
            </a:lvl8pPr>
            <a:lvl9pPr indent="-317500" lvl="8" marL="4114800">
              <a:lnSpc>
                <a:spcPct val="115000"/>
              </a:lnSpc>
              <a:spcBef>
                <a:spcPts val="1600"/>
              </a:spcBef>
              <a:spcAft>
                <a:spcPts val="1600"/>
              </a:spcAft>
              <a:buClr>
                <a:schemeClr val="dk1"/>
              </a:buClr>
              <a:buSzPts val="1400"/>
              <a:buFont typeface="Nunito"/>
              <a:buChar char="■"/>
              <a:defRPr>
                <a:solidFill>
                  <a:schemeClr val="dk1"/>
                </a:solidFill>
                <a:latin typeface="Nunito"/>
                <a:ea typeface="Nunito"/>
                <a:cs typeface="Nunito"/>
                <a:sym typeface="Nunito"/>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72" name="Shape 72"/>
        <p:cNvGrpSpPr/>
        <p:nvPr/>
      </p:nvGrpSpPr>
      <p:grpSpPr>
        <a:xfrm>
          <a:off x="0" y="0"/>
          <a:ext cx="0" cy="0"/>
          <a:chOff x="0" y="0"/>
          <a:chExt cx="0" cy="0"/>
        </a:xfrm>
      </p:grpSpPr>
      <p:sp>
        <p:nvSpPr>
          <p:cNvPr id="73" name="Google Shape;73;p15"/>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74" name="Google Shape;74;p15"/>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61"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76" name="Shape 76"/>
        <p:cNvGrpSpPr/>
        <p:nvPr/>
      </p:nvGrpSpPr>
      <p:grpSpPr>
        <a:xfrm>
          <a:off x="0" y="0"/>
          <a:ext cx="0" cy="0"/>
          <a:chOff x="0" y="0"/>
          <a:chExt cx="0" cy="0"/>
        </a:xfrm>
      </p:grpSpPr>
      <p:sp>
        <p:nvSpPr>
          <p:cNvPr id="77" name="Google Shape;77;p17"/>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78" name="Google Shape;78;p17"/>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62"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7.xml"/><Relationship Id="rId3" Type="http://schemas.openxmlformats.org/officeDocument/2006/relationships/hyperlink" Target="https://docs.google.com/spreadsheets/d/1Pm_qLlnjoQu5XzDJTae-A7ug5-G6QeR6uKjde582Xd8/copy" TargetMode="External"/><Relationship Id="rId4" Type="http://schemas.openxmlformats.org/officeDocument/2006/relationships/image" Target="../media/image2.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xml"/><Relationship Id="rId3" Type="http://schemas.openxmlformats.org/officeDocument/2006/relationships/hyperlink" Target="https://slidesgo.com/theme/elementary-class-organizer/?utm_source=slidesgo_template_infographics&amp;utm_medium=referral-link&amp;utm_campaign=sg_credits&amp;utm_content=template"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2.xml"/><Relationship Id="rId3" Type="http://schemas.openxmlformats.org/officeDocument/2006/relationships/hyperlink" Target="https://docs.google.com/spreadsheets/d/1Pm_qLlnjoQu5XzDJTae-A7ug5-G6QeR6uKjde582Xd8/copy" TargetMode="External"/><Relationship Id="rId4" Type="http://schemas.openxmlformats.org/officeDocument/2006/relationships/image" Target="../media/image1.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3.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41.xml"/><Relationship Id="rId3" Type="http://schemas.openxmlformats.org/officeDocument/2006/relationships/hyperlink" Target="https://bit.ly/2ZjL1pd" TargetMode="External"/><Relationship Id="rId4" Type="http://schemas.openxmlformats.org/officeDocument/2006/relationships/hyperlink" Target="https://bit.ly/2ZjL1pd" TargetMode="External"/><Relationship Id="rId5" Type="http://schemas.openxmlformats.org/officeDocument/2006/relationships/hyperlink" Target="http://bit.ly/30B07Gq" TargetMode="Externa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noFill/>
      </p:bgPr>
    </p:bg>
    <p:spTree>
      <p:nvGrpSpPr>
        <p:cNvPr id="83" name="Shape 83"/>
        <p:cNvGrpSpPr/>
        <p:nvPr/>
      </p:nvGrpSpPr>
      <p:grpSpPr>
        <a:xfrm>
          <a:off x="0" y="0"/>
          <a:ext cx="0" cy="0"/>
          <a:chOff x="0" y="0"/>
          <a:chExt cx="0" cy="0"/>
        </a:xfrm>
      </p:grpSpPr>
      <p:sp>
        <p:nvSpPr>
          <p:cNvPr id="84" name="Google Shape;84;p19"/>
          <p:cNvSpPr txBox="1"/>
          <p:nvPr>
            <p:ph type="ctrTitle"/>
          </p:nvPr>
        </p:nvSpPr>
        <p:spPr>
          <a:xfrm>
            <a:off x="3373200" y="1355375"/>
            <a:ext cx="5313600" cy="20526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Elementary Class Organizer </a:t>
            </a:r>
            <a:r>
              <a:rPr lang="en"/>
              <a:t>Infographics</a:t>
            </a:r>
            <a:endParaRPr/>
          </a:p>
        </p:txBody>
      </p:sp>
      <p:sp>
        <p:nvSpPr>
          <p:cNvPr id="85" name="Google Shape;85;p19"/>
          <p:cNvSpPr txBox="1"/>
          <p:nvPr>
            <p:ph idx="1" type="subTitle"/>
          </p:nvPr>
        </p:nvSpPr>
        <p:spPr>
          <a:xfrm>
            <a:off x="4771850" y="3407975"/>
            <a:ext cx="3914700" cy="482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Here is where this template begins</a:t>
            </a:r>
            <a:endParaRPr/>
          </a:p>
        </p:txBody>
      </p:sp>
      <p:grpSp>
        <p:nvGrpSpPr>
          <p:cNvPr id="86" name="Google Shape;86;p19"/>
          <p:cNvGrpSpPr/>
          <p:nvPr/>
        </p:nvGrpSpPr>
        <p:grpSpPr>
          <a:xfrm>
            <a:off x="818920" y="1030881"/>
            <a:ext cx="2330406" cy="3081753"/>
            <a:chOff x="6870326" y="2838762"/>
            <a:chExt cx="1328927" cy="1757386"/>
          </a:xfrm>
        </p:grpSpPr>
        <p:sp>
          <p:nvSpPr>
            <p:cNvPr id="87" name="Google Shape;87;p19"/>
            <p:cNvSpPr/>
            <p:nvPr/>
          </p:nvSpPr>
          <p:spPr>
            <a:xfrm>
              <a:off x="8025667" y="4205203"/>
              <a:ext cx="173587" cy="249641"/>
            </a:xfrm>
            <a:custGeom>
              <a:rect b="b" l="l" r="r" t="t"/>
              <a:pathLst>
                <a:path extrusionOk="0" h="6381" w="4437">
                  <a:moveTo>
                    <a:pt x="1204" y="1"/>
                  </a:moveTo>
                  <a:lnTo>
                    <a:pt x="0" y="2113"/>
                  </a:lnTo>
                  <a:cubicBezTo>
                    <a:pt x="592" y="2472"/>
                    <a:pt x="1183" y="2853"/>
                    <a:pt x="1774" y="3212"/>
                  </a:cubicBezTo>
                  <a:cubicBezTo>
                    <a:pt x="1838" y="3254"/>
                    <a:pt x="1901" y="3275"/>
                    <a:pt x="1922" y="3338"/>
                  </a:cubicBezTo>
                  <a:cubicBezTo>
                    <a:pt x="1965" y="3402"/>
                    <a:pt x="1943" y="3486"/>
                    <a:pt x="1943" y="3550"/>
                  </a:cubicBezTo>
                  <a:cubicBezTo>
                    <a:pt x="1796" y="4458"/>
                    <a:pt x="1141" y="5578"/>
                    <a:pt x="1732" y="6380"/>
                  </a:cubicBezTo>
                  <a:lnTo>
                    <a:pt x="4436" y="2008"/>
                  </a:lnTo>
                  <a:cubicBezTo>
                    <a:pt x="4098" y="1796"/>
                    <a:pt x="2155" y="592"/>
                    <a:pt x="12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19"/>
            <p:cNvSpPr/>
            <p:nvPr/>
          </p:nvSpPr>
          <p:spPr>
            <a:xfrm>
              <a:off x="8090921" y="4340759"/>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19"/>
            <p:cNvSpPr/>
            <p:nvPr/>
          </p:nvSpPr>
          <p:spPr>
            <a:xfrm>
              <a:off x="8084310" y="4338256"/>
              <a:ext cx="861" cy="39"/>
            </a:xfrm>
            <a:custGeom>
              <a:rect b="b" l="l" r="r" t="t"/>
              <a:pathLst>
                <a:path extrusionOk="0" h="1" w="22">
                  <a:moveTo>
                    <a:pt x="1" y="1"/>
                  </a:moveTo>
                  <a:lnTo>
                    <a:pt x="22"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19"/>
            <p:cNvSpPr/>
            <p:nvPr/>
          </p:nvSpPr>
          <p:spPr>
            <a:xfrm>
              <a:off x="8095068" y="4342402"/>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19"/>
            <p:cNvSpPr/>
            <p:nvPr/>
          </p:nvSpPr>
          <p:spPr>
            <a:xfrm>
              <a:off x="8071947" y="4332466"/>
              <a:ext cx="0" cy="39"/>
            </a:xfrm>
            <a:custGeom>
              <a:rect b="b" l="l" r="r" t="t"/>
              <a:pathLst>
                <a:path extrusionOk="0" h="1" w="0">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19"/>
            <p:cNvSpPr/>
            <p:nvPr/>
          </p:nvSpPr>
          <p:spPr>
            <a:xfrm>
              <a:off x="8079381" y="4335791"/>
              <a:ext cx="39" cy="861"/>
            </a:xfrm>
            <a:custGeom>
              <a:rect b="b" l="l" r="r" t="t"/>
              <a:pathLst>
                <a:path extrusionOk="0" h="22" w="1">
                  <a:moveTo>
                    <a:pt x="0" y="0"/>
                  </a:moveTo>
                  <a:cubicBezTo>
                    <a:pt x="0" y="22"/>
                    <a:pt x="0" y="22"/>
                    <a:pt x="0" y="22"/>
                  </a:cubicBezTo>
                  <a:cubicBezTo>
                    <a:pt x="0" y="22"/>
                    <a:pt x="0" y="22"/>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19"/>
            <p:cNvSpPr/>
            <p:nvPr/>
          </p:nvSpPr>
          <p:spPr>
            <a:xfrm>
              <a:off x="8096711" y="4344867"/>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19"/>
            <p:cNvSpPr/>
            <p:nvPr/>
          </p:nvSpPr>
          <p:spPr>
            <a:xfrm>
              <a:off x="8100858" y="4344867"/>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19"/>
            <p:cNvSpPr/>
            <p:nvPr/>
          </p:nvSpPr>
          <p:spPr>
            <a:xfrm>
              <a:off x="8099215" y="4344046"/>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19"/>
            <p:cNvSpPr/>
            <p:nvPr/>
          </p:nvSpPr>
          <p:spPr>
            <a:xfrm>
              <a:off x="8099215" y="4344046"/>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19"/>
            <p:cNvSpPr/>
            <p:nvPr/>
          </p:nvSpPr>
          <p:spPr>
            <a:xfrm>
              <a:off x="8100037" y="4338256"/>
              <a:ext cx="39" cy="861"/>
            </a:xfrm>
            <a:custGeom>
              <a:rect b="b" l="l" r="r" t="t"/>
              <a:pathLst>
                <a:path extrusionOk="0" h="22" w="1">
                  <a:moveTo>
                    <a:pt x="0" y="1"/>
                  </a:moveTo>
                  <a:cubicBezTo>
                    <a:pt x="0" y="22"/>
                    <a:pt x="0" y="22"/>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19"/>
            <p:cNvSpPr/>
            <p:nvPr/>
          </p:nvSpPr>
          <p:spPr>
            <a:xfrm>
              <a:off x="8067801" y="4329179"/>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19"/>
            <p:cNvSpPr/>
            <p:nvPr/>
          </p:nvSpPr>
          <p:spPr>
            <a:xfrm>
              <a:off x="8100858" y="4337434"/>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19"/>
            <p:cNvSpPr/>
            <p:nvPr/>
          </p:nvSpPr>
          <p:spPr>
            <a:xfrm>
              <a:off x="8094247" y="4344867"/>
              <a:ext cx="39" cy="861"/>
            </a:xfrm>
            <a:custGeom>
              <a:rect b="b" l="l" r="r" t="t"/>
              <a:pathLst>
                <a:path extrusionOk="0" h="22" w="1">
                  <a:moveTo>
                    <a:pt x="0" y="22"/>
                  </a:moveTo>
                  <a:cubicBezTo>
                    <a:pt x="0" y="22"/>
                    <a:pt x="0" y="1"/>
                    <a:pt x="0" y="22"/>
                  </a:cubicBezTo>
                  <a:cubicBezTo>
                    <a:pt x="0" y="22"/>
                    <a:pt x="0" y="22"/>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19"/>
            <p:cNvSpPr/>
            <p:nvPr/>
          </p:nvSpPr>
          <p:spPr>
            <a:xfrm>
              <a:off x="8064475" y="4321746"/>
              <a:ext cx="861" cy="39"/>
            </a:xfrm>
            <a:custGeom>
              <a:rect b="b" l="l" r="r" t="t"/>
              <a:pathLst>
                <a:path extrusionOk="0" h="1" w="22">
                  <a:moveTo>
                    <a:pt x="1" y="0"/>
                  </a:moveTo>
                  <a:lnTo>
                    <a:pt x="22"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19"/>
            <p:cNvSpPr/>
            <p:nvPr/>
          </p:nvSpPr>
          <p:spPr>
            <a:xfrm>
              <a:off x="8100858" y="4337434"/>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19"/>
            <p:cNvSpPr/>
            <p:nvPr/>
          </p:nvSpPr>
          <p:spPr>
            <a:xfrm>
              <a:off x="8076877" y="4329179"/>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19"/>
            <p:cNvSpPr/>
            <p:nvPr/>
          </p:nvSpPr>
          <p:spPr>
            <a:xfrm>
              <a:off x="8077698" y="4330001"/>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19"/>
            <p:cNvSpPr/>
            <p:nvPr/>
          </p:nvSpPr>
          <p:spPr>
            <a:xfrm>
              <a:off x="8100037" y="4338256"/>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19"/>
            <p:cNvSpPr/>
            <p:nvPr/>
          </p:nvSpPr>
          <p:spPr>
            <a:xfrm>
              <a:off x="8084310" y="4331644"/>
              <a:ext cx="861" cy="39"/>
            </a:xfrm>
            <a:custGeom>
              <a:rect b="b" l="l" r="r" t="t"/>
              <a:pathLst>
                <a:path extrusionOk="0" h="1" w="22">
                  <a:moveTo>
                    <a:pt x="22"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19"/>
            <p:cNvSpPr/>
            <p:nvPr/>
          </p:nvSpPr>
          <p:spPr>
            <a:xfrm>
              <a:off x="8079381" y="4336612"/>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19"/>
            <p:cNvSpPr/>
            <p:nvPr/>
          </p:nvSpPr>
          <p:spPr>
            <a:xfrm>
              <a:off x="8072769" y="4339077"/>
              <a:ext cx="39" cy="39"/>
            </a:xfrm>
            <a:custGeom>
              <a:rect b="b" l="l" r="r" t="t"/>
              <a:pathLst>
                <a:path extrusionOk="0" h="1" w="1">
                  <a:moveTo>
                    <a:pt x="0"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19"/>
            <p:cNvSpPr/>
            <p:nvPr/>
          </p:nvSpPr>
          <p:spPr>
            <a:xfrm>
              <a:off x="8072769" y="4339077"/>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19"/>
            <p:cNvSpPr/>
            <p:nvPr/>
          </p:nvSpPr>
          <p:spPr>
            <a:xfrm>
              <a:off x="8071947" y="4338256"/>
              <a:ext cx="0" cy="39"/>
            </a:xfrm>
            <a:custGeom>
              <a:rect b="b" l="l" r="r" t="t"/>
              <a:pathLst>
                <a:path extrusionOk="0" h="1" w="0">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19"/>
            <p:cNvSpPr/>
            <p:nvPr/>
          </p:nvSpPr>
          <p:spPr>
            <a:xfrm>
              <a:off x="8077698" y="4341581"/>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19"/>
            <p:cNvSpPr/>
            <p:nvPr/>
          </p:nvSpPr>
          <p:spPr>
            <a:xfrm>
              <a:off x="8076055" y="4340759"/>
              <a:ext cx="861" cy="39"/>
            </a:xfrm>
            <a:custGeom>
              <a:rect b="b" l="l" r="r" t="t"/>
              <a:pathLst>
                <a:path extrusionOk="0" h="1" w="22">
                  <a:moveTo>
                    <a:pt x="22"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19"/>
            <p:cNvSpPr/>
            <p:nvPr/>
          </p:nvSpPr>
          <p:spPr>
            <a:xfrm>
              <a:off x="8057864" y="4321746"/>
              <a:ext cx="44678" cy="24804"/>
            </a:xfrm>
            <a:custGeom>
              <a:rect b="b" l="l" r="r" t="t"/>
              <a:pathLst>
                <a:path extrusionOk="0" h="634" w="1142">
                  <a:moveTo>
                    <a:pt x="191" y="0"/>
                  </a:moveTo>
                  <a:cubicBezTo>
                    <a:pt x="180" y="0"/>
                    <a:pt x="186" y="0"/>
                    <a:pt x="191" y="3"/>
                  </a:cubicBezTo>
                  <a:lnTo>
                    <a:pt x="191" y="3"/>
                  </a:lnTo>
                  <a:cubicBezTo>
                    <a:pt x="191" y="2"/>
                    <a:pt x="191" y="1"/>
                    <a:pt x="191" y="0"/>
                  </a:cubicBezTo>
                  <a:close/>
                  <a:moveTo>
                    <a:pt x="64" y="43"/>
                  </a:moveTo>
                  <a:cubicBezTo>
                    <a:pt x="64" y="43"/>
                    <a:pt x="43" y="64"/>
                    <a:pt x="64" y="64"/>
                  </a:cubicBezTo>
                  <a:cubicBezTo>
                    <a:pt x="64" y="64"/>
                    <a:pt x="64" y="64"/>
                    <a:pt x="64" y="43"/>
                  </a:cubicBezTo>
                  <a:close/>
                  <a:moveTo>
                    <a:pt x="1078" y="381"/>
                  </a:moveTo>
                  <a:cubicBezTo>
                    <a:pt x="1078" y="391"/>
                    <a:pt x="1083" y="396"/>
                    <a:pt x="1089" y="396"/>
                  </a:cubicBezTo>
                  <a:cubicBezTo>
                    <a:pt x="1094" y="396"/>
                    <a:pt x="1099" y="391"/>
                    <a:pt x="1099" y="381"/>
                  </a:cubicBezTo>
                  <a:lnTo>
                    <a:pt x="1099" y="381"/>
                  </a:lnTo>
                  <a:cubicBezTo>
                    <a:pt x="1099" y="381"/>
                    <a:pt x="1099" y="390"/>
                    <a:pt x="1093" y="390"/>
                  </a:cubicBezTo>
                  <a:cubicBezTo>
                    <a:pt x="1090" y="390"/>
                    <a:pt x="1085" y="388"/>
                    <a:pt x="1078" y="381"/>
                  </a:cubicBezTo>
                  <a:close/>
                  <a:moveTo>
                    <a:pt x="598" y="386"/>
                  </a:moveTo>
                  <a:cubicBezTo>
                    <a:pt x="595" y="390"/>
                    <a:pt x="592" y="394"/>
                    <a:pt x="592" y="402"/>
                  </a:cubicBezTo>
                  <a:lnTo>
                    <a:pt x="592" y="402"/>
                  </a:lnTo>
                  <a:cubicBezTo>
                    <a:pt x="592" y="402"/>
                    <a:pt x="592" y="393"/>
                    <a:pt x="598" y="386"/>
                  </a:cubicBezTo>
                  <a:close/>
                  <a:moveTo>
                    <a:pt x="1120" y="402"/>
                  </a:moveTo>
                  <a:lnTo>
                    <a:pt x="1110" y="412"/>
                  </a:lnTo>
                  <a:lnTo>
                    <a:pt x="1110" y="412"/>
                  </a:lnTo>
                  <a:lnTo>
                    <a:pt x="1120" y="423"/>
                  </a:lnTo>
                  <a:cubicBezTo>
                    <a:pt x="1120" y="412"/>
                    <a:pt x="1115" y="412"/>
                    <a:pt x="1113" y="412"/>
                  </a:cubicBezTo>
                  <a:cubicBezTo>
                    <a:pt x="1110" y="412"/>
                    <a:pt x="1110" y="412"/>
                    <a:pt x="1120" y="402"/>
                  </a:cubicBezTo>
                  <a:close/>
                  <a:moveTo>
                    <a:pt x="381" y="423"/>
                  </a:moveTo>
                  <a:cubicBezTo>
                    <a:pt x="381" y="423"/>
                    <a:pt x="381" y="444"/>
                    <a:pt x="360" y="444"/>
                  </a:cubicBezTo>
                  <a:lnTo>
                    <a:pt x="381" y="444"/>
                  </a:lnTo>
                  <a:cubicBezTo>
                    <a:pt x="381" y="444"/>
                    <a:pt x="381" y="423"/>
                    <a:pt x="381" y="423"/>
                  </a:cubicBezTo>
                  <a:close/>
                  <a:moveTo>
                    <a:pt x="445" y="486"/>
                  </a:moveTo>
                  <a:cubicBezTo>
                    <a:pt x="452" y="493"/>
                    <a:pt x="456" y="496"/>
                    <a:pt x="459" y="496"/>
                  </a:cubicBezTo>
                  <a:cubicBezTo>
                    <a:pt x="459" y="496"/>
                    <a:pt x="460" y="496"/>
                    <a:pt x="460" y="496"/>
                  </a:cubicBezTo>
                  <a:lnTo>
                    <a:pt x="460" y="496"/>
                  </a:lnTo>
                  <a:cubicBezTo>
                    <a:pt x="460" y="496"/>
                    <a:pt x="460" y="496"/>
                    <a:pt x="460" y="496"/>
                  </a:cubicBezTo>
                  <a:cubicBezTo>
                    <a:pt x="463" y="496"/>
                    <a:pt x="466" y="493"/>
                    <a:pt x="466" y="486"/>
                  </a:cubicBezTo>
                  <a:lnTo>
                    <a:pt x="466" y="486"/>
                  </a:lnTo>
                  <a:cubicBezTo>
                    <a:pt x="466" y="486"/>
                    <a:pt x="466" y="495"/>
                    <a:pt x="460" y="496"/>
                  </a:cubicBezTo>
                  <a:lnTo>
                    <a:pt x="460" y="496"/>
                  </a:lnTo>
                  <a:cubicBezTo>
                    <a:pt x="454" y="495"/>
                    <a:pt x="445" y="486"/>
                    <a:pt x="445" y="486"/>
                  </a:cubicBezTo>
                  <a:close/>
                  <a:moveTo>
                    <a:pt x="1099" y="571"/>
                  </a:moveTo>
                  <a:cubicBezTo>
                    <a:pt x="1078" y="571"/>
                    <a:pt x="1078" y="592"/>
                    <a:pt x="1078" y="592"/>
                  </a:cubicBezTo>
                  <a:cubicBezTo>
                    <a:pt x="1099" y="592"/>
                    <a:pt x="1078" y="592"/>
                    <a:pt x="1099" y="571"/>
                  </a:cubicBezTo>
                  <a:close/>
                  <a:moveTo>
                    <a:pt x="170" y="0"/>
                  </a:moveTo>
                  <a:cubicBezTo>
                    <a:pt x="149" y="21"/>
                    <a:pt x="107" y="21"/>
                    <a:pt x="107" y="21"/>
                  </a:cubicBezTo>
                  <a:cubicBezTo>
                    <a:pt x="107" y="43"/>
                    <a:pt x="107" y="43"/>
                    <a:pt x="85" y="43"/>
                  </a:cubicBezTo>
                  <a:cubicBezTo>
                    <a:pt x="85" y="64"/>
                    <a:pt x="85" y="64"/>
                    <a:pt x="64" y="64"/>
                  </a:cubicBezTo>
                  <a:cubicBezTo>
                    <a:pt x="64" y="85"/>
                    <a:pt x="43" y="85"/>
                    <a:pt x="43" y="85"/>
                  </a:cubicBezTo>
                  <a:lnTo>
                    <a:pt x="64" y="85"/>
                  </a:lnTo>
                  <a:cubicBezTo>
                    <a:pt x="43" y="85"/>
                    <a:pt x="43" y="106"/>
                    <a:pt x="22" y="127"/>
                  </a:cubicBezTo>
                  <a:cubicBezTo>
                    <a:pt x="22" y="127"/>
                    <a:pt x="22" y="127"/>
                    <a:pt x="22" y="148"/>
                  </a:cubicBezTo>
                  <a:cubicBezTo>
                    <a:pt x="1" y="190"/>
                    <a:pt x="43" y="254"/>
                    <a:pt x="64" y="296"/>
                  </a:cubicBezTo>
                  <a:cubicBezTo>
                    <a:pt x="85" y="296"/>
                    <a:pt x="85" y="317"/>
                    <a:pt x="107" y="317"/>
                  </a:cubicBezTo>
                  <a:lnTo>
                    <a:pt x="107" y="338"/>
                  </a:lnTo>
                  <a:cubicBezTo>
                    <a:pt x="107" y="338"/>
                    <a:pt x="149" y="359"/>
                    <a:pt x="107" y="359"/>
                  </a:cubicBezTo>
                  <a:cubicBezTo>
                    <a:pt x="128" y="359"/>
                    <a:pt x="149" y="381"/>
                    <a:pt x="170" y="381"/>
                  </a:cubicBezTo>
                  <a:cubicBezTo>
                    <a:pt x="177" y="388"/>
                    <a:pt x="184" y="390"/>
                    <a:pt x="191" y="390"/>
                  </a:cubicBezTo>
                  <a:cubicBezTo>
                    <a:pt x="201" y="390"/>
                    <a:pt x="211" y="385"/>
                    <a:pt x="222" y="382"/>
                  </a:cubicBezTo>
                  <a:lnTo>
                    <a:pt x="222" y="382"/>
                  </a:lnTo>
                  <a:cubicBezTo>
                    <a:pt x="233" y="387"/>
                    <a:pt x="233" y="402"/>
                    <a:pt x="233" y="402"/>
                  </a:cubicBezTo>
                  <a:cubicBezTo>
                    <a:pt x="233" y="391"/>
                    <a:pt x="233" y="391"/>
                    <a:pt x="233" y="391"/>
                  </a:cubicBezTo>
                  <a:cubicBezTo>
                    <a:pt x="233" y="391"/>
                    <a:pt x="233" y="391"/>
                    <a:pt x="233" y="381"/>
                  </a:cubicBezTo>
                  <a:lnTo>
                    <a:pt x="254" y="381"/>
                  </a:lnTo>
                  <a:cubicBezTo>
                    <a:pt x="254" y="381"/>
                    <a:pt x="254" y="381"/>
                    <a:pt x="254" y="402"/>
                  </a:cubicBezTo>
                  <a:cubicBezTo>
                    <a:pt x="268" y="402"/>
                    <a:pt x="273" y="392"/>
                    <a:pt x="275" y="392"/>
                  </a:cubicBezTo>
                  <a:cubicBezTo>
                    <a:pt x="276" y="392"/>
                    <a:pt x="276" y="395"/>
                    <a:pt x="276" y="402"/>
                  </a:cubicBezTo>
                  <a:lnTo>
                    <a:pt x="297" y="402"/>
                  </a:lnTo>
                  <a:lnTo>
                    <a:pt x="297" y="423"/>
                  </a:lnTo>
                  <a:lnTo>
                    <a:pt x="318" y="423"/>
                  </a:lnTo>
                  <a:cubicBezTo>
                    <a:pt x="318" y="423"/>
                    <a:pt x="318" y="423"/>
                    <a:pt x="318" y="402"/>
                  </a:cubicBezTo>
                  <a:cubicBezTo>
                    <a:pt x="318" y="412"/>
                    <a:pt x="323" y="412"/>
                    <a:pt x="328" y="412"/>
                  </a:cubicBezTo>
                  <a:cubicBezTo>
                    <a:pt x="334" y="412"/>
                    <a:pt x="339" y="412"/>
                    <a:pt x="339" y="423"/>
                  </a:cubicBezTo>
                  <a:cubicBezTo>
                    <a:pt x="339" y="423"/>
                    <a:pt x="360" y="423"/>
                    <a:pt x="360" y="444"/>
                  </a:cubicBezTo>
                  <a:cubicBezTo>
                    <a:pt x="360" y="444"/>
                    <a:pt x="360" y="423"/>
                    <a:pt x="360" y="423"/>
                  </a:cubicBezTo>
                  <a:cubicBezTo>
                    <a:pt x="360" y="423"/>
                    <a:pt x="369" y="413"/>
                    <a:pt x="376" y="413"/>
                  </a:cubicBezTo>
                  <a:cubicBezTo>
                    <a:pt x="379" y="413"/>
                    <a:pt x="381" y="416"/>
                    <a:pt x="381" y="423"/>
                  </a:cubicBezTo>
                  <a:cubicBezTo>
                    <a:pt x="402" y="423"/>
                    <a:pt x="381" y="444"/>
                    <a:pt x="381" y="444"/>
                  </a:cubicBezTo>
                  <a:cubicBezTo>
                    <a:pt x="402" y="444"/>
                    <a:pt x="402" y="423"/>
                    <a:pt x="402" y="423"/>
                  </a:cubicBezTo>
                  <a:cubicBezTo>
                    <a:pt x="402" y="444"/>
                    <a:pt x="423" y="444"/>
                    <a:pt x="402" y="444"/>
                  </a:cubicBezTo>
                  <a:cubicBezTo>
                    <a:pt x="402" y="454"/>
                    <a:pt x="408" y="454"/>
                    <a:pt x="410" y="454"/>
                  </a:cubicBezTo>
                  <a:cubicBezTo>
                    <a:pt x="413" y="454"/>
                    <a:pt x="413" y="454"/>
                    <a:pt x="402" y="465"/>
                  </a:cubicBezTo>
                  <a:lnTo>
                    <a:pt x="444" y="465"/>
                  </a:lnTo>
                  <a:cubicBezTo>
                    <a:pt x="444" y="486"/>
                    <a:pt x="444" y="486"/>
                    <a:pt x="444" y="486"/>
                  </a:cubicBezTo>
                  <a:lnTo>
                    <a:pt x="508" y="486"/>
                  </a:lnTo>
                  <a:cubicBezTo>
                    <a:pt x="508" y="497"/>
                    <a:pt x="508" y="497"/>
                    <a:pt x="505" y="497"/>
                  </a:cubicBezTo>
                  <a:cubicBezTo>
                    <a:pt x="503" y="497"/>
                    <a:pt x="497" y="497"/>
                    <a:pt x="487" y="507"/>
                  </a:cubicBezTo>
                  <a:lnTo>
                    <a:pt x="508" y="507"/>
                  </a:lnTo>
                  <a:cubicBezTo>
                    <a:pt x="508" y="500"/>
                    <a:pt x="508" y="498"/>
                    <a:pt x="509" y="498"/>
                  </a:cubicBezTo>
                  <a:cubicBezTo>
                    <a:pt x="510" y="498"/>
                    <a:pt x="515" y="507"/>
                    <a:pt x="529" y="507"/>
                  </a:cubicBezTo>
                  <a:cubicBezTo>
                    <a:pt x="529" y="507"/>
                    <a:pt x="550" y="486"/>
                    <a:pt x="550" y="486"/>
                  </a:cubicBezTo>
                  <a:cubicBezTo>
                    <a:pt x="550" y="486"/>
                    <a:pt x="550" y="507"/>
                    <a:pt x="550" y="507"/>
                  </a:cubicBezTo>
                  <a:lnTo>
                    <a:pt x="571" y="507"/>
                  </a:lnTo>
                  <a:cubicBezTo>
                    <a:pt x="585" y="507"/>
                    <a:pt x="590" y="517"/>
                    <a:pt x="592" y="517"/>
                  </a:cubicBezTo>
                  <a:cubicBezTo>
                    <a:pt x="592" y="517"/>
                    <a:pt x="592" y="514"/>
                    <a:pt x="592" y="507"/>
                  </a:cubicBezTo>
                  <a:cubicBezTo>
                    <a:pt x="592" y="514"/>
                    <a:pt x="595" y="517"/>
                    <a:pt x="598" y="517"/>
                  </a:cubicBezTo>
                  <a:cubicBezTo>
                    <a:pt x="604" y="517"/>
                    <a:pt x="613" y="507"/>
                    <a:pt x="613" y="507"/>
                  </a:cubicBezTo>
                  <a:cubicBezTo>
                    <a:pt x="613" y="507"/>
                    <a:pt x="613" y="507"/>
                    <a:pt x="613" y="528"/>
                  </a:cubicBezTo>
                  <a:lnTo>
                    <a:pt x="635" y="528"/>
                  </a:lnTo>
                  <a:cubicBezTo>
                    <a:pt x="635" y="528"/>
                    <a:pt x="635" y="550"/>
                    <a:pt x="635" y="550"/>
                  </a:cubicBezTo>
                  <a:cubicBezTo>
                    <a:pt x="635" y="550"/>
                    <a:pt x="635" y="528"/>
                    <a:pt x="656" y="528"/>
                  </a:cubicBezTo>
                  <a:cubicBezTo>
                    <a:pt x="635" y="550"/>
                    <a:pt x="656" y="550"/>
                    <a:pt x="635" y="550"/>
                  </a:cubicBezTo>
                  <a:lnTo>
                    <a:pt x="656" y="550"/>
                  </a:lnTo>
                  <a:cubicBezTo>
                    <a:pt x="677" y="550"/>
                    <a:pt x="677" y="528"/>
                    <a:pt x="698" y="528"/>
                  </a:cubicBezTo>
                  <a:cubicBezTo>
                    <a:pt x="698" y="528"/>
                    <a:pt x="698" y="550"/>
                    <a:pt x="719" y="550"/>
                  </a:cubicBezTo>
                  <a:lnTo>
                    <a:pt x="761" y="550"/>
                  </a:lnTo>
                  <a:cubicBezTo>
                    <a:pt x="761" y="550"/>
                    <a:pt x="761" y="550"/>
                    <a:pt x="761" y="571"/>
                  </a:cubicBezTo>
                  <a:cubicBezTo>
                    <a:pt x="761" y="550"/>
                    <a:pt x="761" y="550"/>
                    <a:pt x="782" y="550"/>
                  </a:cubicBezTo>
                  <a:cubicBezTo>
                    <a:pt x="772" y="560"/>
                    <a:pt x="772" y="560"/>
                    <a:pt x="775" y="560"/>
                  </a:cubicBezTo>
                  <a:cubicBezTo>
                    <a:pt x="777" y="560"/>
                    <a:pt x="782" y="560"/>
                    <a:pt x="782" y="571"/>
                  </a:cubicBezTo>
                  <a:lnTo>
                    <a:pt x="846" y="571"/>
                  </a:lnTo>
                  <a:cubicBezTo>
                    <a:pt x="846" y="592"/>
                    <a:pt x="846" y="592"/>
                    <a:pt x="867" y="592"/>
                  </a:cubicBezTo>
                  <a:lnTo>
                    <a:pt x="888" y="592"/>
                  </a:lnTo>
                  <a:cubicBezTo>
                    <a:pt x="888" y="592"/>
                    <a:pt x="909" y="571"/>
                    <a:pt x="888" y="571"/>
                  </a:cubicBezTo>
                  <a:lnTo>
                    <a:pt x="930" y="571"/>
                  </a:lnTo>
                  <a:cubicBezTo>
                    <a:pt x="909" y="571"/>
                    <a:pt x="909" y="592"/>
                    <a:pt x="930" y="592"/>
                  </a:cubicBezTo>
                  <a:cubicBezTo>
                    <a:pt x="930" y="592"/>
                    <a:pt x="951" y="592"/>
                    <a:pt x="951" y="571"/>
                  </a:cubicBezTo>
                  <a:cubicBezTo>
                    <a:pt x="951" y="571"/>
                    <a:pt x="951" y="571"/>
                    <a:pt x="951" y="592"/>
                  </a:cubicBezTo>
                  <a:lnTo>
                    <a:pt x="973" y="613"/>
                  </a:lnTo>
                  <a:cubicBezTo>
                    <a:pt x="973" y="592"/>
                    <a:pt x="951" y="592"/>
                    <a:pt x="973" y="592"/>
                  </a:cubicBezTo>
                  <a:lnTo>
                    <a:pt x="994" y="592"/>
                  </a:lnTo>
                  <a:cubicBezTo>
                    <a:pt x="1001" y="599"/>
                    <a:pt x="1005" y="601"/>
                    <a:pt x="1009" y="601"/>
                  </a:cubicBezTo>
                  <a:cubicBezTo>
                    <a:pt x="1015" y="601"/>
                    <a:pt x="1015" y="592"/>
                    <a:pt x="1015" y="592"/>
                  </a:cubicBezTo>
                  <a:cubicBezTo>
                    <a:pt x="1015" y="592"/>
                    <a:pt x="1015" y="592"/>
                    <a:pt x="1015" y="613"/>
                  </a:cubicBezTo>
                  <a:lnTo>
                    <a:pt x="1078" y="613"/>
                  </a:lnTo>
                  <a:cubicBezTo>
                    <a:pt x="1068" y="602"/>
                    <a:pt x="1068" y="602"/>
                    <a:pt x="1070" y="602"/>
                  </a:cubicBezTo>
                  <a:cubicBezTo>
                    <a:pt x="1073" y="602"/>
                    <a:pt x="1078" y="602"/>
                    <a:pt x="1078" y="592"/>
                  </a:cubicBezTo>
                  <a:lnTo>
                    <a:pt x="1057" y="592"/>
                  </a:lnTo>
                  <a:cubicBezTo>
                    <a:pt x="1057" y="592"/>
                    <a:pt x="1078" y="592"/>
                    <a:pt x="1078" y="571"/>
                  </a:cubicBezTo>
                  <a:lnTo>
                    <a:pt x="1036" y="571"/>
                  </a:lnTo>
                  <a:lnTo>
                    <a:pt x="1036" y="550"/>
                  </a:lnTo>
                  <a:cubicBezTo>
                    <a:pt x="1036" y="550"/>
                    <a:pt x="1027" y="559"/>
                    <a:pt x="1020" y="559"/>
                  </a:cubicBezTo>
                  <a:cubicBezTo>
                    <a:pt x="1017" y="559"/>
                    <a:pt x="1015" y="557"/>
                    <a:pt x="1015" y="550"/>
                  </a:cubicBezTo>
                  <a:lnTo>
                    <a:pt x="994" y="550"/>
                  </a:lnTo>
                  <a:cubicBezTo>
                    <a:pt x="994" y="542"/>
                    <a:pt x="994" y="540"/>
                    <a:pt x="993" y="540"/>
                  </a:cubicBezTo>
                  <a:cubicBezTo>
                    <a:pt x="991" y="540"/>
                    <a:pt x="987" y="550"/>
                    <a:pt x="973" y="550"/>
                  </a:cubicBezTo>
                  <a:cubicBezTo>
                    <a:pt x="973" y="550"/>
                    <a:pt x="973" y="528"/>
                    <a:pt x="994" y="528"/>
                  </a:cubicBezTo>
                  <a:lnTo>
                    <a:pt x="930" y="528"/>
                  </a:lnTo>
                  <a:cubicBezTo>
                    <a:pt x="930" y="521"/>
                    <a:pt x="928" y="519"/>
                    <a:pt x="925" y="519"/>
                  </a:cubicBezTo>
                  <a:cubicBezTo>
                    <a:pt x="919" y="519"/>
                    <a:pt x="909" y="528"/>
                    <a:pt x="909" y="528"/>
                  </a:cubicBezTo>
                  <a:cubicBezTo>
                    <a:pt x="909" y="528"/>
                    <a:pt x="909" y="507"/>
                    <a:pt x="909" y="507"/>
                  </a:cubicBezTo>
                  <a:lnTo>
                    <a:pt x="867" y="507"/>
                  </a:lnTo>
                  <a:cubicBezTo>
                    <a:pt x="867" y="507"/>
                    <a:pt x="846" y="507"/>
                    <a:pt x="846" y="486"/>
                  </a:cubicBezTo>
                  <a:lnTo>
                    <a:pt x="846" y="507"/>
                  </a:lnTo>
                  <a:cubicBezTo>
                    <a:pt x="835" y="497"/>
                    <a:pt x="830" y="497"/>
                    <a:pt x="827" y="497"/>
                  </a:cubicBezTo>
                  <a:cubicBezTo>
                    <a:pt x="825" y="497"/>
                    <a:pt x="825" y="497"/>
                    <a:pt x="825" y="486"/>
                  </a:cubicBezTo>
                  <a:lnTo>
                    <a:pt x="804" y="465"/>
                  </a:lnTo>
                  <a:lnTo>
                    <a:pt x="804" y="486"/>
                  </a:lnTo>
                  <a:lnTo>
                    <a:pt x="782" y="486"/>
                  </a:lnTo>
                  <a:cubicBezTo>
                    <a:pt x="793" y="476"/>
                    <a:pt x="793" y="476"/>
                    <a:pt x="790" y="476"/>
                  </a:cubicBezTo>
                  <a:cubicBezTo>
                    <a:pt x="788" y="476"/>
                    <a:pt x="782" y="476"/>
                    <a:pt x="782" y="465"/>
                  </a:cubicBezTo>
                  <a:cubicBezTo>
                    <a:pt x="782" y="465"/>
                    <a:pt x="782" y="486"/>
                    <a:pt x="761" y="486"/>
                  </a:cubicBezTo>
                  <a:cubicBezTo>
                    <a:pt x="761" y="465"/>
                    <a:pt x="761" y="465"/>
                    <a:pt x="761" y="465"/>
                  </a:cubicBezTo>
                  <a:lnTo>
                    <a:pt x="740" y="465"/>
                  </a:lnTo>
                  <a:cubicBezTo>
                    <a:pt x="719" y="465"/>
                    <a:pt x="719" y="465"/>
                    <a:pt x="719" y="444"/>
                  </a:cubicBezTo>
                  <a:lnTo>
                    <a:pt x="698" y="444"/>
                  </a:lnTo>
                  <a:cubicBezTo>
                    <a:pt x="698" y="444"/>
                    <a:pt x="698" y="423"/>
                    <a:pt x="677" y="423"/>
                  </a:cubicBezTo>
                  <a:cubicBezTo>
                    <a:pt x="677" y="412"/>
                    <a:pt x="672" y="412"/>
                    <a:pt x="666" y="412"/>
                  </a:cubicBezTo>
                  <a:cubicBezTo>
                    <a:pt x="661" y="412"/>
                    <a:pt x="656" y="412"/>
                    <a:pt x="656" y="402"/>
                  </a:cubicBezTo>
                  <a:lnTo>
                    <a:pt x="656" y="423"/>
                  </a:lnTo>
                  <a:cubicBezTo>
                    <a:pt x="635" y="423"/>
                    <a:pt x="635" y="402"/>
                    <a:pt x="613" y="402"/>
                  </a:cubicBezTo>
                  <a:lnTo>
                    <a:pt x="613" y="381"/>
                  </a:lnTo>
                  <a:cubicBezTo>
                    <a:pt x="606" y="381"/>
                    <a:pt x="601" y="383"/>
                    <a:pt x="598" y="386"/>
                  </a:cubicBezTo>
                  <a:lnTo>
                    <a:pt x="598" y="386"/>
                  </a:lnTo>
                  <a:cubicBezTo>
                    <a:pt x="604" y="381"/>
                    <a:pt x="613" y="381"/>
                    <a:pt x="613" y="381"/>
                  </a:cubicBezTo>
                  <a:lnTo>
                    <a:pt x="613" y="381"/>
                  </a:lnTo>
                  <a:lnTo>
                    <a:pt x="592" y="402"/>
                  </a:lnTo>
                  <a:cubicBezTo>
                    <a:pt x="592" y="381"/>
                    <a:pt x="592" y="381"/>
                    <a:pt x="592" y="381"/>
                  </a:cubicBezTo>
                  <a:lnTo>
                    <a:pt x="550" y="381"/>
                  </a:lnTo>
                  <a:cubicBezTo>
                    <a:pt x="550" y="381"/>
                    <a:pt x="550" y="359"/>
                    <a:pt x="529" y="359"/>
                  </a:cubicBezTo>
                  <a:lnTo>
                    <a:pt x="508" y="359"/>
                  </a:lnTo>
                  <a:cubicBezTo>
                    <a:pt x="508" y="352"/>
                    <a:pt x="508" y="350"/>
                    <a:pt x="507" y="350"/>
                  </a:cubicBezTo>
                  <a:cubicBezTo>
                    <a:pt x="506" y="350"/>
                    <a:pt x="501" y="359"/>
                    <a:pt x="487" y="359"/>
                  </a:cubicBezTo>
                  <a:lnTo>
                    <a:pt x="508" y="338"/>
                  </a:lnTo>
                  <a:lnTo>
                    <a:pt x="466" y="338"/>
                  </a:lnTo>
                  <a:lnTo>
                    <a:pt x="466" y="317"/>
                  </a:lnTo>
                  <a:cubicBezTo>
                    <a:pt x="466" y="317"/>
                    <a:pt x="444" y="338"/>
                    <a:pt x="444" y="338"/>
                  </a:cubicBezTo>
                  <a:cubicBezTo>
                    <a:pt x="444" y="338"/>
                    <a:pt x="444" y="338"/>
                    <a:pt x="444" y="317"/>
                  </a:cubicBezTo>
                  <a:cubicBezTo>
                    <a:pt x="423" y="317"/>
                    <a:pt x="423" y="296"/>
                    <a:pt x="423" y="296"/>
                  </a:cubicBezTo>
                  <a:lnTo>
                    <a:pt x="402" y="296"/>
                  </a:lnTo>
                  <a:cubicBezTo>
                    <a:pt x="402" y="296"/>
                    <a:pt x="381" y="275"/>
                    <a:pt x="381" y="275"/>
                  </a:cubicBezTo>
                  <a:lnTo>
                    <a:pt x="360" y="275"/>
                  </a:lnTo>
                  <a:lnTo>
                    <a:pt x="360" y="254"/>
                  </a:lnTo>
                  <a:cubicBezTo>
                    <a:pt x="353" y="261"/>
                    <a:pt x="348" y="263"/>
                    <a:pt x="345" y="263"/>
                  </a:cubicBezTo>
                  <a:cubicBezTo>
                    <a:pt x="339" y="263"/>
                    <a:pt x="339" y="254"/>
                    <a:pt x="339" y="254"/>
                  </a:cubicBezTo>
                  <a:lnTo>
                    <a:pt x="318" y="254"/>
                  </a:lnTo>
                  <a:cubicBezTo>
                    <a:pt x="318" y="254"/>
                    <a:pt x="318" y="254"/>
                    <a:pt x="318" y="233"/>
                  </a:cubicBezTo>
                  <a:lnTo>
                    <a:pt x="297" y="233"/>
                  </a:lnTo>
                  <a:cubicBezTo>
                    <a:pt x="297" y="233"/>
                    <a:pt x="297" y="223"/>
                    <a:pt x="290" y="223"/>
                  </a:cubicBezTo>
                  <a:cubicBezTo>
                    <a:pt x="287" y="223"/>
                    <a:pt x="283" y="226"/>
                    <a:pt x="276" y="233"/>
                  </a:cubicBezTo>
                  <a:cubicBezTo>
                    <a:pt x="276" y="233"/>
                    <a:pt x="276" y="233"/>
                    <a:pt x="276" y="212"/>
                  </a:cubicBezTo>
                  <a:lnTo>
                    <a:pt x="254" y="212"/>
                  </a:lnTo>
                  <a:cubicBezTo>
                    <a:pt x="254" y="212"/>
                    <a:pt x="254" y="190"/>
                    <a:pt x="254" y="190"/>
                  </a:cubicBezTo>
                  <a:lnTo>
                    <a:pt x="254" y="169"/>
                  </a:lnTo>
                  <a:cubicBezTo>
                    <a:pt x="275" y="169"/>
                    <a:pt x="276" y="169"/>
                    <a:pt x="276" y="190"/>
                  </a:cubicBezTo>
                  <a:lnTo>
                    <a:pt x="276" y="190"/>
                  </a:lnTo>
                  <a:cubicBezTo>
                    <a:pt x="276" y="180"/>
                    <a:pt x="275" y="180"/>
                    <a:pt x="273" y="180"/>
                  </a:cubicBezTo>
                  <a:cubicBezTo>
                    <a:pt x="270" y="180"/>
                    <a:pt x="265" y="180"/>
                    <a:pt x="254" y="169"/>
                  </a:cubicBezTo>
                  <a:lnTo>
                    <a:pt x="254" y="169"/>
                  </a:lnTo>
                  <a:cubicBezTo>
                    <a:pt x="255" y="170"/>
                    <a:pt x="276" y="190"/>
                    <a:pt x="276" y="190"/>
                  </a:cubicBezTo>
                  <a:cubicBezTo>
                    <a:pt x="276" y="186"/>
                    <a:pt x="276" y="182"/>
                    <a:pt x="276" y="180"/>
                  </a:cubicBezTo>
                  <a:cubicBezTo>
                    <a:pt x="276" y="180"/>
                    <a:pt x="276" y="180"/>
                    <a:pt x="276" y="169"/>
                  </a:cubicBezTo>
                  <a:lnTo>
                    <a:pt x="297" y="190"/>
                  </a:lnTo>
                  <a:cubicBezTo>
                    <a:pt x="297" y="190"/>
                    <a:pt x="297" y="169"/>
                    <a:pt x="297" y="169"/>
                  </a:cubicBezTo>
                  <a:cubicBezTo>
                    <a:pt x="307" y="180"/>
                    <a:pt x="323" y="180"/>
                    <a:pt x="339" y="180"/>
                  </a:cubicBezTo>
                  <a:cubicBezTo>
                    <a:pt x="355" y="180"/>
                    <a:pt x="371" y="180"/>
                    <a:pt x="381" y="190"/>
                  </a:cubicBezTo>
                  <a:lnTo>
                    <a:pt x="487" y="190"/>
                  </a:lnTo>
                  <a:cubicBezTo>
                    <a:pt x="501" y="190"/>
                    <a:pt x="506" y="200"/>
                    <a:pt x="507" y="200"/>
                  </a:cubicBezTo>
                  <a:cubicBezTo>
                    <a:pt x="508" y="200"/>
                    <a:pt x="508" y="197"/>
                    <a:pt x="508" y="190"/>
                  </a:cubicBezTo>
                  <a:lnTo>
                    <a:pt x="508" y="212"/>
                  </a:lnTo>
                  <a:cubicBezTo>
                    <a:pt x="529" y="212"/>
                    <a:pt x="529" y="212"/>
                    <a:pt x="550" y="191"/>
                  </a:cubicBezTo>
                  <a:lnTo>
                    <a:pt x="550" y="191"/>
                  </a:lnTo>
                  <a:cubicBezTo>
                    <a:pt x="540" y="201"/>
                    <a:pt x="540" y="201"/>
                    <a:pt x="542" y="201"/>
                  </a:cubicBezTo>
                  <a:cubicBezTo>
                    <a:pt x="545" y="201"/>
                    <a:pt x="550" y="201"/>
                    <a:pt x="550" y="212"/>
                  </a:cubicBezTo>
                  <a:lnTo>
                    <a:pt x="571" y="212"/>
                  </a:lnTo>
                  <a:cubicBezTo>
                    <a:pt x="571" y="212"/>
                    <a:pt x="592" y="212"/>
                    <a:pt x="592" y="233"/>
                  </a:cubicBezTo>
                  <a:cubicBezTo>
                    <a:pt x="599" y="226"/>
                    <a:pt x="606" y="223"/>
                    <a:pt x="613" y="223"/>
                  </a:cubicBezTo>
                  <a:cubicBezTo>
                    <a:pt x="628" y="223"/>
                    <a:pt x="642" y="233"/>
                    <a:pt x="656" y="233"/>
                  </a:cubicBezTo>
                  <a:lnTo>
                    <a:pt x="677" y="233"/>
                  </a:lnTo>
                  <a:lnTo>
                    <a:pt x="677" y="254"/>
                  </a:lnTo>
                  <a:cubicBezTo>
                    <a:pt x="677" y="254"/>
                    <a:pt x="686" y="244"/>
                    <a:pt x="693" y="244"/>
                  </a:cubicBezTo>
                  <a:cubicBezTo>
                    <a:pt x="696" y="244"/>
                    <a:pt x="698" y="247"/>
                    <a:pt x="698" y="254"/>
                  </a:cubicBezTo>
                  <a:lnTo>
                    <a:pt x="719" y="254"/>
                  </a:lnTo>
                  <a:cubicBezTo>
                    <a:pt x="719" y="254"/>
                    <a:pt x="719" y="275"/>
                    <a:pt x="719" y="275"/>
                  </a:cubicBezTo>
                  <a:cubicBezTo>
                    <a:pt x="719" y="275"/>
                    <a:pt x="804" y="317"/>
                    <a:pt x="867" y="338"/>
                  </a:cubicBezTo>
                  <a:cubicBezTo>
                    <a:pt x="951" y="381"/>
                    <a:pt x="1015" y="444"/>
                    <a:pt x="1078" y="444"/>
                  </a:cubicBezTo>
                  <a:cubicBezTo>
                    <a:pt x="1078" y="423"/>
                    <a:pt x="1078" y="423"/>
                    <a:pt x="1099" y="423"/>
                  </a:cubicBezTo>
                  <a:lnTo>
                    <a:pt x="1110" y="412"/>
                  </a:lnTo>
                  <a:lnTo>
                    <a:pt x="1110" y="412"/>
                  </a:lnTo>
                  <a:lnTo>
                    <a:pt x="1099" y="402"/>
                  </a:lnTo>
                  <a:cubicBezTo>
                    <a:pt x="1099" y="402"/>
                    <a:pt x="1090" y="411"/>
                    <a:pt x="1084" y="411"/>
                  </a:cubicBezTo>
                  <a:cubicBezTo>
                    <a:pt x="1081" y="411"/>
                    <a:pt x="1078" y="409"/>
                    <a:pt x="1078" y="402"/>
                  </a:cubicBezTo>
                  <a:lnTo>
                    <a:pt x="1078" y="381"/>
                  </a:lnTo>
                  <a:cubicBezTo>
                    <a:pt x="1078" y="370"/>
                    <a:pt x="1078" y="370"/>
                    <a:pt x="1078" y="370"/>
                  </a:cubicBezTo>
                  <a:cubicBezTo>
                    <a:pt x="1078" y="370"/>
                    <a:pt x="1078" y="370"/>
                    <a:pt x="1078" y="359"/>
                  </a:cubicBezTo>
                  <a:lnTo>
                    <a:pt x="1057" y="338"/>
                  </a:lnTo>
                  <a:cubicBezTo>
                    <a:pt x="1057" y="338"/>
                    <a:pt x="1057" y="338"/>
                    <a:pt x="1057" y="317"/>
                  </a:cubicBezTo>
                  <a:cubicBezTo>
                    <a:pt x="1057" y="317"/>
                    <a:pt x="1057" y="327"/>
                    <a:pt x="1051" y="327"/>
                  </a:cubicBezTo>
                  <a:cubicBezTo>
                    <a:pt x="1048" y="327"/>
                    <a:pt x="1043" y="324"/>
                    <a:pt x="1036" y="317"/>
                  </a:cubicBezTo>
                  <a:cubicBezTo>
                    <a:pt x="1036" y="317"/>
                    <a:pt x="1044" y="309"/>
                    <a:pt x="1050" y="308"/>
                  </a:cubicBezTo>
                  <a:lnTo>
                    <a:pt x="1050" y="308"/>
                  </a:lnTo>
                  <a:cubicBezTo>
                    <a:pt x="1052" y="311"/>
                    <a:pt x="1054" y="314"/>
                    <a:pt x="1057" y="317"/>
                  </a:cubicBezTo>
                  <a:cubicBezTo>
                    <a:pt x="1057" y="310"/>
                    <a:pt x="1055" y="308"/>
                    <a:pt x="1052" y="308"/>
                  </a:cubicBezTo>
                  <a:cubicBezTo>
                    <a:pt x="1051" y="308"/>
                    <a:pt x="1050" y="308"/>
                    <a:pt x="1050" y="308"/>
                  </a:cubicBezTo>
                  <a:lnTo>
                    <a:pt x="1050" y="308"/>
                  </a:lnTo>
                  <a:cubicBezTo>
                    <a:pt x="1036" y="286"/>
                    <a:pt x="1033" y="254"/>
                    <a:pt x="1015" y="254"/>
                  </a:cubicBezTo>
                  <a:cubicBezTo>
                    <a:pt x="1015" y="233"/>
                    <a:pt x="1015" y="233"/>
                    <a:pt x="1015" y="233"/>
                  </a:cubicBezTo>
                  <a:cubicBezTo>
                    <a:pt x="994" y="233"/>
                    <a:pt x="994" y="212"/>
                    <a:pt x="994" y="212"/>
                  </a:cubicBezTo>
                  <a:lnTo>
                    <a:pt x="973" y="212"/>
                  </a:lnTo>
                  <a:cubicBezTo>
                    <a:pt x="973" y="190"/>
                    <a:pt x="930" y="169"/>
                    <a:pt x="909" y="148"/>
                  </a:cubicBezTo>
                  <a:lnTo>
                    <a:pt x="909" y="169"/>
                  </a:lnTo>
                  <a:cubicBezTo>
                    <a:pt x="888" y="148"/>
                    <a:pt x="846" y="127"/>
                    <a:pt x="804" y="106"/>
                  </a:cubicBezTo>
                  <a:cubicBezTo>
                    <a:pt x="761" y="85"/>
                    <a:pt x="719" y="64"/>
                    <a:pt x="656" y="43"/>
                  </a:cubicBezTo>
                  <a:cubicBezTo>
                    <a:pt x="656" y="43"/>
                    <a:pt x="656" y="64"/>
                    <a:pt x="656" y="64"/>
                  </a:cubicBezTo>
                  <a:cubicBezTo>
                    <a:pt x="635" y="21"/>
                    <a:pt x="635" y="43"/>
                    <a:pt x="613" y="21"/>
                  </a:cubicBezTo>
                  <a:cubicBezTo>
                    <a:pt x="599" y="21"/>
                    <a:pt x="585" y="12"/>
                    <a:pt x="565" y="12"/>
                  </a:cubicBezTo>
                  <a:cubicBezTo>
                    <a:pt x="555" y="12"/>
                    <a:pt x="543" y="14"/>
                    <a:pt x="529" y="21"/>
                  </a:cubicBezTo>
                  <a:cubicBezTo>
                    <a:pt x="518" y="11"/>
                    <a:pt x="513" y="11"/>
                    <a:pt x="508" y="11"/>
                  </a:cubicBezTo>
                  <a:cubicBezTo>
                    <a:pt x="503" y="11"/>
                    <a:pt x="497" y="11"/>
                    <a:pt x="487" y="0"/>
                  </a:cubicBezTo>
                  <a:lnTo>
                    <a:pt x="466" y="21"/>
                  </a:lnTo>
                  <a:lnTo>
                    <a:pt x="466" y="21"/>
                  </a:lnTo>
                  <a:cubicBezTo>
                    <a:pt x="476" y="11"/>
                    <a:pt x="476" y="11"/>
                    <a:pt x="471" y="11"/>
                  </a:cubicBezTo>
                  <a:cubicBezTo>
                    <a:pt x="466" y="11"/>
                    <a:pt x="455" y="11"/>
                    <a:pt x="444" y="0"/>
                  </a:cubicBezTo>
                  <a:cubicBezTo>
                    <a:pt x="444" y="0"/>
                    <a:pt x="435" y="10"/>
                    <a:pt x="429" y="10"/>
                  </a:cubicBezTo>
                  <a:cubicBezTo>
                    <a:pt x="426" y="10"/>
                    <a:pt x="423" y="7"/>
                    <a:pt x="423" y="0"/>
                  </a:cubicBezTo>
                  <a:lnTo>
                    <a:pt x="212" y="0"/>
                  </a:lnTo>
                  <a:cubicBezTo>
                    <a:pt x="212" y="0"/>
                    <a:pt x="203" y="9"/>
                    <a:pt x="197" y="10"/>
                  </a:cubicBezTo>
                  <a:lnTo>
                    <a:pt x="197" y="10"/>
                  </a:lnTo>
                  <a:cubicBezTo>
                    <a:pt x="197" y="6"/>
                    <a:pt x="194" y="4"/>
                    <a:pt x="191" y="3"/>
                  </a:cubicBezTo>
                  <a:lnTo>
                    <a:pt x="191" y="3"/>
                  </a:lnTo>
                  <a:cubicBezTo>
                    <a:pt x="192" y="8"/>
                    <a:pt x="194" y="10"/>
                    <a:pt x="196" y="10"/>
                  </a:cubicBezTo>
                  <a:cubicBezTo>
                    <a:pt x="197" y="10"/>
                    <a:pt x="197" y="10"/>
                    <a:pt x="197" y="10"/>
                  </a:cubicBezTo>
                  <a:lnTo>
                    <a:pt x="197" y="10"/>
                  </a:lnTo>
                  <a:cubicBezTo>
                    <a:pt x="197" y="13"/>
                    <a:pt x="196" y="16"/>
                    <a:pt x="191" y="21"/>
                  </a:cubicBezTo>
                  <a:cubicBezTo>
                    <a:pt x="191" y="21"/>
                    <a:pt x="170" y="21"/>
                    <a:pt x="170" y="0"/>
                  </a:cubicBezTo>
                  <a:close/>
                  <a:moveTo>
                    <a:pt x="1078" y="592"/>
                  </a:moveTo>
                  <a:cubicBezTo>
                    <a:pt x="1078" y="613"/>
                    <a:pt x="1078" y="613"/>
                    <a:pt x="1078" y="613"/>
                  </a:cubicBezTo>
                  <a:cubicBezTo>
                    <a:pt x="1078" y="613"/>
                    <a:pt x="1078" y="613"/>
                    <a:pt x="1078" y="634"/>
                  </a:cubicBezTo>
                  <a:cubicBezTo>
                    <a:pt x="1078" y="634"/>
                    <a:pt x="1099" y="613"/>
                    <a:pt x="1099" y="613"/>
                  </a:cubicBezTo>
                  <a:cubicBezTo>
                    <a:pt x="1120" y="592"/>
                    <a:pt x="1099" y="592"/>
                    <a:pt x="1099" y="592"/>
                  </a:cubicBezTo>
                  <a:close/>
                  <a:moveTo>
                    <a:pt x="1120" y="592"/>
                  </a:moveTo>
                  <a:cubicBezTo>
                    <a:pt x="1120" y="592"/>
                    <a:pt x="1120" y="613"/>
                    <a:pt x="1099" y="613"/>
                  </a:cubicBezTo>
                  <a:cubicBezTo>
                    <a:pt x="1099" y="623"/>
                    <a:pt x="1099" y="623"/>
                    <a:pt x="1099" y="623"/>
                  </a:cubicBezTo>
                  <a:cubicBezTo>
                    <a:pt x="1099" y="623"/>
                    <a:pt x="1099" y="623"/>
                    <a:pt x="1099" y="634"/>
                  </a:cubicBezTo>
                  <a:cubicBezTo>
                    <a:pt x="1120" y="634"/>
                    <a:pt x="1099" y="613"/>
                    <a:pt x="1120" y="613"/>
                  </a:cubicBezTo>
                  <a:cubicBezTo>
                    <a:pt x="1120" y="620"/>
                    <a:pt x="1123" y="622"/>
                    <a:pt x="1126" y="622"/>
                  </a:cubicBezTo>
                  <a:cubicBezTo>
                    <a:pt x="1132" y="622"/>
                    <a:pt x="1142" y="613"/>
                    <a:pt x="1142" y="613"/>
                  </a:cubicBezTo>
                  <a:cubicBezTo>
                    <a:pt x="1131" y="602"/>
                    <a:pt x="1126" y="602"/>
                    <a:pt x="1123" y="602"/>
                  </a:cubicBezTo>
                  <a:cubicBezTo>
                    <a:pt x="1120" y="602"/>
                    <a:pt x="1120" y="602"/>
                    <a:pt x="1120" y="592"/>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19"/>
            <p:cNvSpPr/>
            <p:nvPr/>
          </p:nvSpPr>
          <p:spPr>
            <a:xfrm>
              <a:off x="8077698" y="4341581"/>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19"/>
            <p:cNvSpPr/>
            <p:nvPr/>
          </p:nvSpPr>
          <p:spPr>
            <a:xfrm>
              <a:off x="8071087" y="4338256"/>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19"/>
            <p:cNvSpPr/>
            <p:nvPr/>
          </p:nvSpPr>
          <p:spPr>
            <a:xfrm>
              <a:off x="8069444" y="4337434"/>
              <a:ext cx="39" cy="861"/>
            </a:xfrm>
            <a:custGeom>
              <a:rect b="b" l="l" r="r" t="t"/>
              <a:pathLst>
                <a:path extrusionOk="0" h="22" w="1">
                  <a:moveTo>
                    <a:pt x="1" y="22"/>
                  </a:moveTo>
                  <a:cubicBezTo>
                    <a:pt x="1" y="22"/>
                    <a:pt x="1" y="1"/>
                    <a:pt x="1" y="1"/>
                  </a:cubicBezTo>
                  <a:cubicBezTo>
                    <a:pt x="1" y="1"/>
                    <a:pt x="1" y="1"/>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19"/>
            <p:cNvSpPr/>
            <p:nvPr/>
          </p:nvSpPr>
          <p:spPr>
            <a:xfrm>
              <a:off x="8081845" y="4342402"/>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19"/>
            <p:cNvSpPr/>
            <p:nvPr/>
          </p:nvSpPr>
          <p:spPr>
            <a:xfrm>
              <a:off x="8093425" y="4344867"/>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19"/>
            <p:cNvSpPr/>
            <p:nvPr/>
          </p:nvSpPr>
          <p:spPr>
            <a:xfrm>
              <a:off x="8092604" y="4344867"/>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19"/>
            <p:cNvSpPr/>
            <p:nvPr/>
          </p:nvSpPr>
          <p:spPr>
            <a:xfrm>
              <a:off x="8079381" y="4341581"/>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19"/>
            <p:cNvSpPr/>
            <p:nvPr/>
          </p:nvSpPr>
          <p:spPr>
            <a:xfrm>
              <a:off x="8091743" y="4344867"/>
              <a:ext cx="900" cy="39"/>
            </a:xfrm>
            <a:custGeom>
              <a:rect b="b" l="l" r="r" t="t"/>
              <a:pathLst>
                <a:path extrusionOk="0" h="1" w="23">
                  <a:moveTo>
                    <a:pt x="22"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19"/>
            <p:cNvSpPr/>
            <p:nvPr/>
          </p:nvSpPr>
          <p:spPr>
            <a:xfrm>
              <a:off x="8093425" y="4344867"/>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19"/>
            <p:cNvSpPr/>
            <p:nvPr/>
          </p:nvSpPr>
          <p:spPr>
            <a:xfrm>
              <a:off x="8085992" y="4343224"/>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19"/>
            <p:cNvSpPr/>
            <p:nvPr/>
          </p:nvSpPr>
          <p:spPr>
            <a:xfrm>
              <a:off x="8091743" y="4344867"/>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19"/>
            <p:cNvSpPr/>
            <p:nvPr/>
          </p:nvSpPr>
          <p:spPr>
            <a:xfrm>
              <a:off x="8093425" y="4345689"/>
              <a:ext cx="861" cy="39"/>
            </a:xfrm>
            <a:custGeom>
              <a:rect b="b" l="l" r="r" t="t"/>
              <a:pathLst>
                <a:path extrusionOk="0" h="1" w="22">
                  <a:moveTo>
                    <a:pt x="21" y="1"/>
                  </a:moveTo>
                  <a:lnTo>
                    <a:pt x="0" y="1"/>
                  </a:lnTo>
                  <a:lnTo>
                    <a:pt x="2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19"/>
            <p:cNvSpPr/>
            <p:nvPr/>
          </p:nvSpPr>
          <p:spPr>
            <a:xfrm>
              <a:off x="8088457" y="4344046"/>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19"/>
            <p:cNvSpPr/>
            <p:nvPr/>
          </p:nvSpPr>
          <p:spPr>
            <a:xfrm>
              <a:off x="8089278" y="4358912"/>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19"/>
            <p:cNvSpPr/>
            <p:nvPr/>
          </p:nvSpPr>
          <p:spPr>
            <a:xfrm>
              <a:off x="8081845" y="4358090"/>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19"/>
            <p:cNvSpPr/>
            <p:nvPr/>
          </p:nvSpPr>
          <p:spPr>
            <a:xfrm>
              <a:off x="8093425" y="4358912"/>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19"/>
            <p:cNvSpPr/>
            <p:nvPr/>
          </p:nvSpPr>
          <p:spPr>
            <a:xfrm>
              <a:off x="8068622" y="4353982"/>
              <a:ext cx="39" cy="861"/>
            </a:xfrm>
            <a:custGeom>
              <a:rect b="b" l="l" r="r" t="t"/>
              <a:pathLst>
                <a:path extrusionOk="0" h="22" w="1">
                  <a:moveTo>
                    <a:pt x="1" y="0"/>
                  </a:moveTo>
                  <a:lnTo>
                    <a:pt x="1" y="2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19"/>
            <p:cNvSpPr/>
            <p:nvPr/>
          </p:nvSpPr>
          <p:spPr>
            <a:xfrm>
              <a:off x="8076055" y="4357269"/>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19"/>
            <p:cNvSpPr/>
            <p:nvPr/>
          </p:nvSpPr>
          <p:spPr>
            <a:xfrm>
              <a:off x="8095890" y="4361416"/>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19"/>
            <p:cNvSpPr/>
            <p:nvPr/>
          </p:nvSpPr>
          <p:spPr>
            <a:xfrm>
              <a:off x="8100037" y="4359733"/>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19"/>
            <p:cNvSpPr/>
            <p:nvPr/>
          </p:nvSpPr>
          <p:spPr>
            <a:xfrm>
              <a:off x="8097533" y="4358912"/>
              <a:ext cx="861" cy="861"/>
            </a:xfrm>
            <a:custGeom>
              <a:rect b="b" l="l" r="r" t="t"/>
              <a:pathLst>
                <a:path extrusionOk="0" h="22" w="22">
                  <a:moveTo>
                    <a:pt x="22" y="1"/>
                  </a:moveTo>
                  <a:cubicBezTo>
                    <a:pt x="22" y="1"/>
                    <a:pt x="22" y="22"/>
                    <a:pt x="1" y="22"/>
                  </a:cubicBezTo>
                  <a:cubicBezTo>
                    <a:pt x="22" y="22"/>
                    <a:pt x="22" y="22"/>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19"/>
            <p:cNvSpPr/>
            <p:nvPr/>
          </p:nvSpPr>
          <p:spPr>
            <a:xfrm>
              <a:off x="8097533" y="4359733"/>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19"/>
            <p:cNvSpPr/>
            <p:nvPr/>
          </p:nvSpPr>
          <p:spPr>
            <a:xfrm>
              <a:off x="8100037" y="4347371"/>
              <a:ext cx="39" cy="861"/>
            </a:xfrm>
            <a:custGeom>
              <a:rect b="b" l="l" r="r" t="t"/>
              <a:pathLst>
                <a:path extrusionOk="0" h="22" w="1">
                  <a:moveTo>
                    <a:pt x="0" y="21"/>
                  </a:moveTo>
                  <a:cubicBezTo>
                    <a:pt x="0" y="21"/>
                    <a:pt x="0" y="21"/>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19"/>
            <p:cNvSpPr/>
            <p:nvPr/>
          </p:nvSpPr>
          <p:spPr>
            <a:xfrm>
              <a:off x="8063654" y="4350657"/>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19"/>
            <p:cNvSpPr/>
            <p:nvPr/>
          </p:nvSpPr>
          <p:spPr>
            <a:xfrm>
              <a:off x="8100037" y="4346510"/>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19"/>
            <p:cNvSpPr/>
            <p:nvPr/>
          </p:nvSpPr>
          <p:spPr>
            <a:xfrm>
              <a:off x="8093425" y="4362237"/>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19"/>
            <p:cNvSpPr/>
            <p:nvPr/>
          </p:nvSpPr>
          <p:spPr>
            <a:xfrm>
              <a:off x="8061189" y="4344046"/>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19"/>
            <p:cNvSpPr/>
            <p:nvPr/>
          </p:nvSpPr>
          <p:spPr>
            <a:xfrm>
              <a:off x="8100037" y="4346510"/>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19"/>
            <p:cNvSpPr/>
            <p:nvPr/>
          </p:nvSpPr>
          <p:spPr>
            <a:xfrm>
              <a:off x="8074412" y="4348192"/>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19"/>
            <p:cNvSpPr/>
            <p:nvPr/>
          </p:nvSpPr>
          <p:spPr>
            <a:xfrm>
              <a:off x="8075234" y="4348192"/>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19"/>
            <p:cNvSpPr/>
            <p:nvPr/>
          </p:nvSpPr>
          <p:spPr>
            <a:xfrm>
              <a:off x="8100037" y="4347371"/>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19"/>
            <p:cNvSpPr/>
            <p:nvPr/>
          </p:nvSpPr>
          <p:spPr>
            <a:xfrm>
              <a:off x="8082667" y="4347371"/>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19"/>
            <p:cNvSpPr/>
            <p:nvPr/>
          </p:nvSpPr>
          <p:spPr>
            <a:xfrm>
              <a:off x="8076877" y="4357269"/>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19"/>
            <p:cNvSpPr/>
            <p:nvPr/>
          </p:nvSpPr>
          <p:spPr>
            <a:xfrm>
              <a:off x="8070265" y="4360594"/>
              <a:ext cx="39" cy="39"/>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19"/>
            <p:cNvSpPr/>
            <p:nvPr/>
          </p:nvSpPr>
          <p:spPr>
            <a:xfrm>
              <a:off x="8070265" y="4360594"/>
              <a:ext cx="861" cy="391"/>
            </a:xfrm>
            <a:custGeom>
              <a:rect b="b" l="l" r="r" t="t"/>
              <a:pathLst>
                <a:path extrusionOk="0" h="10" w="22">
                  <a:moveTo>
                    <a:pt x="1" y="0"/>
                  </a:moveTo>
                  <a:cubicBezTo>
                    <a:pt x="1" y="7"/>
                    <a:pt x="1" y="9"/>
                    <a:pt x="2" y="9"/>
                  </a:cubicBezTo>
                  <a:cubicBezTo>
                    <a:pt x="3" y="9"/>
                    <a:pt x="8"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19"/>
            <p:cNvSpPr/>
            <p:nvPr/>
          </p:nvSpPr>
          <p:spPr>
            <a:xfrm>
              <a:off x="8069444" y="4360594"/>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19"/>
            <p:cNvSpPr/>
            <p:nvPr/>
          </p:nvSpPr>
          <p:spPr>
            <a:xfrm>
              <a:off x="8076055" y="4362237"/>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19"/>
            <p:cNvSpPr/>
            <p:nvPr/>
          </p:nvSpPr>
          <p:spPr>
            <a:xfrm>
              <a:off x="8074412" y="4362237"/>
              <a:ext cx="39" cy="39"/>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19"/>
            <p:cNvSpPr/>
            <p:nvPr/>
          </p:nvSpPr>
          <p:spPr>
            <a:xfrm>
              <a:off x="8066979" y="4359733"/>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19"/>
            <p:cNvSpPr/>
            <p:nvPr/>
          </p:nvSpPr>
          <p:spPr>
            <a:xfrm>
              <a:off x="8054577" y="4340368"/>
              <a:ext cx="47143" cy="22730"/>
            </a:xfrm>
            <a:custGeom>
              <a:rect b="b" l="l" r="r" t="t"/>
              <a:pathLst>
                <a:path extrusionOk="0" h="581" w="1205">
                  <a:moveTo>
                    <a:pt x="1162" y="137"/>
                  </a:moveTo>
                  <a:cubicBezTo>
                    <a:pt x="1152" y="137"/>
                    <a:pt x="1152" y="142"/>
                    <a:pt x="1152" y="147"/>
                  </a:cubicBezTo>
                  <a:cubicBezTo>
                    <a:pt x="1157" y="142"/>
                    <a:pt x="1162" y="137"/>
                    <a:pt x="1162" y="137"/>
                  </a:cubicBezTo>
                  <a:close/>
                  <a:moveTo>
                    <a:pt x="1152" y="147"/>
                  </a:moveTo>
                  <a:cubicBezTo>
                    <a:pt x="1146" y="153"/>
                    <a:pt x="1141" y="158"/>
                    <a:pt x="1141" y="158"/>
                  </a:cubicBezTo>
                  <a:cubicBezTo>
                    <a:pt x="1152" y="158"/>
                    <a:pt x="1152" y="153"/>
                    <a:pt x="1152" y="147"/>
                  </a:cubicBezTo>
                  <a:close/>
                  <a:moveTo>
                    <a:pt x="602" y="443"/>
                  </a:moveTo>
                  <a:cubicBezTo>
                    <a:pt x="598" y="443"/>
                    <a:pt x="594" y="443"/>
                    <a:pt x="593" y="448"/>
                  </a:cubicBezTo>
                  <a:lnTo>
                    <a:pt x="593" y="448"/>
                  </a:lnTo>
                  <a:cubicBezTo>
                    <a:pt x="595" y="448"/>
                    <a:pt x="598" y="446"/>
                    <a:pt x="602" y="443"/>
                  </a:cubicBezTo>
                  <a:close/>
                  <a:moveTo>
                    <a:pt x="1057" y="475"/>
                  </a:moveTo>
                  <a:cubicBezTo>
                    <a:pt x="1057" y="475"/>
                    <a:pt x="1057" y="475"/>
                    <a:pt x="1057" y="475"/>
                  </a:cubicBezTo>
                  <a:cubicBezTo>
                    <a:pt x="1057" y="475"/>
                    <a:pt x="1057" y="475"/>
                    <a:pt x="1057" y="475"/>
                  </a:cubicBezTo>
                  <a:close/>
                  <a:moveTo>
                    <a:pt x="1035" y="475"/>
                  </a:moveTo>
                  <a:cubicBezTo>
                    <a:pt x="1026" y="475"/>
                    <a:pt x="1029" y="475"/>
                    <a:pt x="1034" y="477"/>
                  </a:cubicBezTo>
                  <a:lnTo>
                    <a:pt x="1034" y="477"/>
                  </a:lnTo>
                  <a:cubicBezTo>
                    <a:pt x="1035" y="475"/>
                    <a:pt x="1035" y="475"/>
                    <a:pt x="1035" y="475"/>
                  </a:cubicBezTo>
                  <a:close/>
                  <a:moveTo>
                    <a:pt x="233" y="475"/>
                  </a:moveTo>
                  <a:cubicBezTo>
                    <a:pt x="233" y="485"/>
                    <a:pt x="238" y="485"/>
                    <a:pt x="243" y="485"/>
                  </a:cubicBezTo>
                  <a:cubicBezTo>
                    <a:pt x="238" y="480"/>
                    <a:pt x="233" y="475"/>
                    <a:pt x="233" y="475"/>
                  </a:cubicBezTo>
                  <a:close/>
                  <a:moveTo>
                    <a:pt x="243" y="485"/>
                  </a:moveTo>
                  <a:cubicBezTo>
                    <a:pt x="249" y="491"/>
                    <a:pt x="254" y="496"/>
                    <a:pt x="254" y="496"/>
                  </a:cubicBezTo>
                  <a:cubicBezTo>
                    <a:pt x="254" y="485"/>
                    <a:pt x="249" y="485"/>
                    <a:pt x="243" y="485"/>
                  </a:cubicBezTo>
                  <a:close/>
                  <a:moveTo>
                    <a:pt x="402" y="517"/>
                  </a:moveTo>
                  <a:cubicBezTo>
                    <a:pt x="402" y="517"/>
                    <a:pt x="402" y="538"/>
                    <a:pt x="381" y="538"/>
                  </a:cubicBezTo>
                  <a:lnTo>
                    <a:pt x="402" y="538"/>
                  </a:lnTo>
                  <a:cubicBezTo>
                    <a:pt x="402" y="517"/>
                    <a:pt x="402" y="517"/>
                    <a:pt x="423" y="517"/>
                  </a:cubicBezTo>
                  <a:close/>
                  <a:moveTo>
                    <a:pt x="486" y="559"/>
                  </a:moveTo>
                  <a:cubicBezTo>
                    <a:pt x="486" y="559"/>
                    <a:pt x="486" y="559"/>
                    <a:pt x="486" y="580"/>
                  </a:cubicBezTo>
                  <a:cubicBezTo>
                    <a:pt x="486" y="573"/>
                    <a:pt x="489" y="571"/>
                    <a:pt x="492" y="571"/>
                  </a:cubicBezTo>
                  <a:cubicBezTo>
                    <a:pt x="498" y="571"/>
                    <a:pt x="507" y="580"/>
                    <a:pt x="507" y="580"/>
                  </a:cubicBezTo>
                  <a:cubicBezTo>
                    <a:pt x="507" y="570"/>
                    <a:pt x="507" y="570"/>
                    <a:pt x="505" y="570"/>
                  </a:cubicBezTo>
                  <a:cubicBezTo>
                    <a:pt x="502" y="570"/>
                    <a:pt x="497" y="570"/>
                    <a:pt x="486" y="559"/>
                  </a:cubicBezTo>
                  <a:close/>
                  <a:moveTo>
                    <a:pt x="661" y="1"/>
                  </a:moveTo>
                  <a:cubicBezTo>
                    <a:pt x="644" y="1"/>
                    <a:pt x="627" y="3"/>
                    <a:pt x="613" y="10"/>
                  </a:cubicBezTo>
                  <a:cubicBezTo>
                    <a:pt x="609" y="6"/>
                    <a:pt x="605" y="4"/>
                    <a:pt x="602" y="4"/>
                  </a:cubicBezTo>
                  <a:cubicBezTo>
                    <a:pt x="594" y="4"/>
                    <a:pt x="590" y="16"/>
                    <a:pt x="582" y="16"/>
                  </a:cubicBezTo>
                  <a:cubicBezTo>
                    <a:pt x="579" y="16"/>
                    <a:pt x="575" y="15"/>
                    <a:pt x="571" y="10"/>
                  </a:cubicBezTo>
                  <a:cubicBezTo>
                    <a:pt x="550" y="10"/>
                    <a:pt x="507" y="10"/>
                    <a:pt x="486" y="31"/>
                  </a:cubicBezTo>
                  <a:lnTo>
                    <a:pt x="486" y="10"/>
                  </a:lnTo>
                  <a:cubicBezTo>
                    <a:pt x="465" y="10"/>
                    <a:pt x="465" y="31"/>
                    <a:pt x="444" y="31"/>
                  </a:cubicBezTo>
                  <a:lnTo>
                    <a:pt x="402" y="31"/>
                  </a:lnTo>
                  <a:cubicBezTo>
                    <a:pt x="402" y="31"/>
                    <a:pt x="381" y="52"/>
                    <a:pt x="381" y="52"/>
                  </a:cubicBezTo>
                  <a:cubicBezTo>
                    <a:pt x="381" y="31"/>
                    <a:pt x="360" y="31"/>
                    <a:pt x="360" y="31"/>
                  </a:cubicBezTo>
                  <a:cubicBezTo>
                    <a:pt x="338" y="52"/>
                    <a:pt x="317" y="52"/>
                    <a:pt x="275" y="52"/>
                  </a:cubicBezTo>
                  <a:lnTo>
                    <a:pt x="296" y="74"/>
                  </a:lnTo>
                  <a:lnTo>
                    <a:pt x="254" y="74"/>
                  </a:lnTo>
                  <a:cubicBezTo>
                    <a:pt x="275" y="74"/>
                    <a:pt x="275" y="74"/>
                    <a:pt x="275" y="52"/>
                  </a:cubicBezTo>
                  <a:lnTo>
                    <a:pt x="275" y="52"/>
                  </a:lnTo>
                  <a:cubicBezTo>
                    <a:pt x="275" y="53"/>
                    <a:pt x="275" y="74"/>
                    <a:pt x="254" y="74"/>
                  </a:cubicBezTo>
                  <a:cubicBezTo>
                    <a:pt x="254" y="74"/>
                    <a:pt x="254" y="74"/>
                    <a:pt x="254" y="52"/>
                  </a:cubicBezTo>
                  <a:cubicBezTo>
                    <a:pt x="233" y="74"/>
                    <a:pt x="233" y="74"/>
                    <a:pt x="212" y="95"/>
                  </a:cubicBezTo>
                  <a:cubicBezTo>
                    <a:pt x="212" y="84"/>
                    <a:pt x="206" y="84"/>
                    <a:pt x="201" y="84"/>
                  </a:cubicBezTo>
                  <a:cubicBezTo>
                    <a:pt x="196" y="84"/>
                    <a:pt x="191" y="84"/>
                    <a:pt x="191" y="74"/>
                  </a:cubicBezTo>
                  <a:cubicBezTo>
                    <a:pt x="169" y="95"/>
                    <a:pt x="191" y="95"/>
                    <a:pt x="191" y="95"/>
                  </a:cubicBezTo>
                  <a:cubicBezTo>
                    <a:pt x="176" y="95"/>
                    <a:pt x="172" y="104"/>
                    <a:pt x="170" y="104"/>
                  </a:cubicBezTo>
                  <a:cubicBezTo>
                    <a:pt x="169" y="104"/>
                    <a:pt x="169" y="102"/>
                    <a:pt x="169" y="95"/>
                  </a:cubicBezTo>
                  <a:lnTo>
                    <a:pt x="148" y="95"/>
                  </a:lnTo>
                  <a:cubicBezTo>
                    <a:pt x="127" y="116"/>
                    <a:pt x="106" y="116"/>
                    <a:pt x="85" y="137"/>
                  </a:cubicBezTo>
                  <a:lnTo>
                    <a:pt x="106" y="137"/>
                  </a:lnTo>
                  <a:cubicBezTo>
                    <a:pt x="95" y="147"/>
                    <a:pt x="90" y="147"/>
                    <a:pt x="85" y="147"/>
                  </a:cubicBezTo>
                  <a:cubicBezTo>
                    <a:pt x="80" y="147"/>
                    <a:pt x="74" y="147"/>
                    <a:pt x="64" y="158"/>
                  </a:cubicBezTo>
                  <a:cubicBezTo>
                    <a:pt x="64" y="158"/>
                    <a:pt x="64" y="158"/>
                    <a:pt x="64" y="179"/>
                  </a:cubicBezTo>
                  <a:cubicBezTo>
                    <a:pt x="43" y="179"/>
                    <a:pt x="64" y="158"/>
                    <a:pt x="64" y="158"/>
                  </a:cubicBezTo>
                  <a:cubicBezTo>
                    <a:pt x="43" y="158"/>
                    <a:pt x="43" y="179"/>
                    <a:pt x="43" y="179"/>
                  </a:cubicBezTo>
                  <a:cubicBezTo>
                    <a:pt x="43" y="179"/>
                    <a:pt x="43" y="179"/>
                    <a:pt x="43" y="200"/>
                  </a:cubicBezTo>
                  <a:cubicBezTo>
                    <a:pt x="43" y="200"/>
                    <a:pt x="22" y="221"/>
                    <a:pt x="22" y="242"/>
                  </a:cubicBezTo>
                  <a:cubicBezTo>
                    <a:pt x="22" y="242"/>
                    <a:pt x="0" y="242"/>
                    <a:pt x="22" y="264"/>
                  </a:cubicBezTo>
                  <a:cubicBezTo>
                    <a:pt x="22" y="264"/>
                    <a:pt x="22" y="285"/>
                    <a:pt x="22" y="285"/>
                  </a:cubicBezTo>
                  <a:cubicBezTo>
                    <a:pt x="22" y="327"/>
                    <a:pt x="64" y="369"/>
                    <a:pt x="106" y="411"/>
                  </a:cubicBezTo>
                  <a:lnTo>
                    <a:pt x="148" y="411"/>
                  </a:lnTo>
                  <a:lnTo>
                    <a:pt x="127" y="433"/>
                  </a:lnTo>
                  <a:lnTo>
                    <a:pt x="148" y="433"/>
                  </a:lnTo>
                  <a:cubicBezTo>
                    <a:pt x="148" y="433"/>
                    <a:pt x="169" y="454"/>
                    <a:pt x="148" y="454"/>
                  </a:cubicBezTo>
                  <a:lnTo>
                    <a:pt x="169" y="475"/>
                  </a:lnTo>
                  <a:cubicBezTo>
                    <a:pt x="183" y="475"/>
                    <a:pt x="188" y="465"/>
                    <a:pt x="190" y="465"/>
                  </a:cubicBezTo>
                  <a:cubicBezTo>
                    <a:pt x="191" y="465"/>
                    <a:pt x="191" y="468"/>
                    <a:pt x="191" y="475"/>
                  </a:cubicBezTo>
                  <a:cubicBezTo>
                    <a:pt x="198" y="482"/>
                    <a:pt x="202" y="484"/>
                    <a:pt x="206" y="484"/>
                  </a:cubicBezTo>
                  <a:cubicBezTo>
                    <a:pt x="214" y="484"/>
                    <a:pt x="219" y="475"/>
                    <a:pt x="233" y="475"/>
                  </a:cubicBezTo>
                  <a:lnTo>
                    <a:pt x="275" y="475"/>
                  </a:lnTo>
                  <a:cubicBezTo>
                    <a:pt x="275" y="475"/>
                    <a:pt x="275" y="475"/>
                    <a:pt x="275" y="496"/>
                  </a:cubicBezTo>
                  <a:lnTo>
                    <a:pt x="317" y="496"/>
                  </a:lnTo>
                  <a:lnTo>
                    <a:pt x="317" y="517"/>
                  </a:lnTo>
                  <a:lnTo>
                    <a:pt x="338" y="517"/>
                  </a:lnTo>
                  <a:cubicBezTo>
                    <a:pt x="338" y="517"/>
                    <a:pt x="338" y="517"/>
                    <a:pt x="338" y="496"/>
                  </a:cubicBezTo>
                  <a:cubicBezTo>
                    <a:pt x="338" y="507"/>
                    <a:pt x="344" y="507"/>
                    <a:pt x="349" y="507"/>
                  </a:cubicBezTo>
                  <a:cubicBezTo>
                    <a:pt x="354" y="507"/>
                    <a:pt x="360" y="507"/>
                    <a:pt x="360" y="517"/>
                  </a:cubicBezTo>
                  <a:lnTo>
                    <a:pt x="402" y="517"/>
                  </a:lnTo>
                  <a:cubicBezTo>
                    <a:pt x="402" y="517"/>
                    <a:pt x="402" y="508"/>
                    <a:pt x="408" y="508"/>
                  </a:cubicBezTo>
                  <a:cubicBezTo>
                    <a:pt x="411" y="508"/>
                    <a:pt x="416" y="510"/>
                    <a:pt x="423" y="517"/>
                  </a:cubicBezTo>
                  <a:cubicBezTo>
                    <a:pt x="423" y="517"/>
                    <a:pt x="444" y="517"/>
                    <a:pt x="444" y="538"/>
                  </a:cubicBezTo>
                  <a:cubicBezTo>
                    <a:pt x="448" y="534"/>
                    <a:pt x="451" y="532"/>
                    <a:pt x="452" y="532"/>
                  </a:cubicBezTo>
                  <a:lnTo>
                    <a:pt x="452" y="532"/>
                  </a:lnTo>
                  <a:cubicBezTo>
                    <a:pt x="458" y="532"/>
                    <a:pt x="448" y="559"/>
                    <a:pt x="465" y="559"/>
                  </a:cubicBezTo>
                  <a:cubicBezTo>
                    <a:pt x="465" y="559"/>
                    <a:pt x="465" y="559"/>
                    <a:pt x="465" y="538"/>
                  </a:cubicBezTo>
                  <a:cubicBezTo>
                    <a:pt x="465" y="538"/>
                    <a:pt x="465" y="559"/>
                    <a:pt x="486" y="559"/>
                  </a:cubicBezTo>
                  <a:lnTo>
                    <a:pt x="507" y="559"/>
                  </a:lnTo>
                  <a:cubicBezTo>
                    <a:pt x="521" y="559"/>
                    <a:pt x="526" y="550"/>
                    <a:pt x="534" y="550"/>
                  </a:cubicBezTo>
                  <a:cubicBezTo>
                    <a:pt x="538" y="550"/>
                    <a:pt x="543" y="552"/>
                    <a:pt x="550" y="559"/>
                  </a:cubicBezTo>
                  <a:lnTo>
                    <a:pt x="571" y="559"/>
                  </a:lnTo>
                  <a:cubicBezTo>
                    <a:pt x="571" y="566"/>
                    <a:pt x="573" y="568"/>
                    <a:pt x="575" y="568"/>
                  </a:cubicBezTo>
                  <a:cubicBezTo>
                    <a:pt x="581" y="568"/>
                    <a:pt x="592" y="553"/>
                    <a:pt x="592" y="538"/>
                  </a:cubicBezTo>
                  <a:cubicBezTo>
                    <a:pt x="592" y="559"/>
                    <a:pt x="592" y="559"/>
                    <a:pt x="592" y="559"/>
                  </a:cubicBezTo>
                  <a:lnTo>
                    <a:pt x="697" y="559"/>
                  </a:lnTo>
                  <a:cubicBezTo>
                    <a:pt x="697" y="580"/>
                    <a:pt x="697" y="580"/>
                    <a:pt x="697" y="580"/>
                  </a:cubicBezTo>
                  <a:lnTo>
                    <a:pt x="719" y="580"/>
                  </a:lnTo>
                  <a:cubicBezTo>
                    <a:pt x="740" y="580"/>
                    <a:pt x="740" y="559"/>
                    <a:pt x="740" y="559"/>
                  </a:cubicBezTo>
                  <a:cubicBezTo>
                    <a:pt x="740" y="559"/>
                    <a:pt x="740" y="559"/>
                    <a:pt x="761" y="538"/>
                  </a:cubicBezTo>
                  <a:lnTo>
                    <a:pt x="761" y="538"/>
                  </a:lnTo>
                  <a:cubicBezTo>
                    <a:pt x="746" y="553"/>
                    <a:pt x="752" y="568"/>
                    <a:pt x="764" y="568"/>
                  </a:cubicBezTo>
                  <a:cubicBezTo>
                    <a:pt x="770" y="568"/>
                    <a:pt x="776" y="566"/>
                    <a:pt x="782" y="559"/>
                  </a:cubicBezTo>
                  <a:lnTo>
                    <a:pt x="824" y="559"/>
                  </a:lnTo>
                  <a:cubicBezTo>
                    <a:pt x="824" y="559"/>
                    <a:pt x="824" y="538"/>
                    <a:pt x="824" y="538"/>
                  </a:cubicBezTo>
                  <a:cubicBezTo>
                    <a:pt x="824" y="559"/>
                    <a:pt x="845" y="559"/>
                    <a:pt x="845" y="559"/>
                  </a:cubicBezTo>
                  <a:lnTo>
                    <a:pt x="866" y="559"/>
                  </a:lnTo>
                  <a:cubicBezTo>
                    <a:pt x="866" y="559"/>
                    <a:pt x="866" y="550"/>
                    <a:pt x="873" y="550"/>
                  </a:cubicBezTo>
                  <a:cubicBezTo>
                    <a:pt x="876" y="550"/>
                    <a:pt x="881" y="552"/>
                    <a:pt x="888" y="559"/>
                  </a:cubicBezTo>
                  <a:cubicBezTo>
                    <a:pt x="888" y="559"/>
                    <a:pt x="888" y="559"/>
                    <a:pt x="888" y="538"/>
                  </a:cubicBezTo>
                  <a:cubicBezTo>
                    <a:pt x="888" y="538"/>
                    <a:pt x="888" y="559"/>
                    <a:pt x="909" y="559"/>
                  </a:cubicBezTo>
                  <a:lnTo>
                    <a:pt x="930" y="559"/>
                  </a:lnTo>
                  <a:cubicBezTo>
                    <a:pt x="930" y="538"/>
                    <a:pt x="951" y="538"/>
                    <a:pt x="951" y="538"/>
                  </a:cubicBezTo>
                  <a:cubicBezTo>
                    <a:pt x="951" y="517"/>
                    <a:pt x="951" y="517"/>
                    <a:pt x="951" y="517"/>
                  </a:cubicBezTo>
                  <a:lnTo>
                    <a:pt x="972" y="538"/>
                  </a:lnTo>
                  <a:cubicBezTo>
                    <a:pt x="972" y="559"/>
                    <a:pt x="972" y="559"/>
                    <a:pt x="972" y="559"/>
                  </a:cubicBezTo>
                  <a:lnTo>
                    <a:pt x="993" y="559"/>
                  </a:lnTo>
                  <a:cubicBezTo>
                    <a:pt x="993" y="559"/>
                    <a:pt x="993" y="538"/>
                    <a:pt x="993" y="538"/>
                  </a:cubicBezTo>
                  <a:cubicBezTo>
                    <a:pt x="993" y="538"/>
                    <a:pt x="1014" y="538"/>
                    <a:pt x="993" y="517"/>
                  </a:cubicBezTo>
                  <a:lnTo>
                    <a:pt x="993" y="517"/>
                  </a:lnTo>
                  <a:cubicBezTo>
                    <a:pt x="993" y="517"/>
                    <a:pt x="1014" y="517"/>
                    <a:pt x="1014" y="538"/>
                  </a:cubicBezTo>
                  <a:lnTo>
                    <a:pt x="1035" y="538"/>
                  </a:lnTo>
                  <a:lnTo>
                    <a:pt x="1035" y="517"/>
                  </a:lnTo>
                  <a:lnTo>
                    <a:pt x="1057" y="538"/>
                  </a:lnTo>
                  <a:cubicBezTo>
                    <a:pt x="1057" y="538"/>
                    <a:pt x="1057" y="517"/>
                    <a:pt x="1057" y="517"/>
                  </a:cubicBezTo>
                  <a:cubicBezTo>
                    <a:pt x="1057" y="517"/>
                    <a:pt x="1078" y="517"/>
                    <a:pt x="1078" y="538"/>
                  </a:cubicBezTo>
                  <a:cubicBezTo>
                    <a:pt x="1088" y="528"/>
                    <a:pt x="1088" y="528"/>
                    <a:pt x="1088" y="528"/>
                  </a:cubicBezTo>
                  <a:cubicBezTo>
                    <a:pt x="1088" y="528"/>
                    <a:pt x="1088" y="528"/>
                    <a:pt x="1099" y="517"/>
                  </a:cubicBezTo>
                  <a:cubicBezTo>
                    <a:pt x="1099" y="524"/>
                    <a:pt x="1101" y="526"/>
                    <a:pt x="1104" y="526"/>
                  </a:cubicBezTo>
                  <a:cubicBezTo>
                    <a:pt x="1111" y="526"/>
                    <a:pt x="1120" y="517"/>
                    <a:pt x="1120" y="517"/>
                  </a:cubicBezTo>
                  <a:lnTo>
                    <a:pt x="1141" y="517"/>
                  </a:lnTo>
                  <a:cubicBezTo>
                    <a:pt x="1141" y="517"/>
                    <a:pt x="1120" y="517"/>
                    <a:pt x="1141" y="538"/>
                  </a:cubicBezTo>
                  <a:cubicBezTo>
                    <a:pt x="1141" y="538"/>
                    <a:pt x="1141" y="517"/>
                    <a:pt x="1162" y="517"/>
                  </a:cubicBezTo>
                  <a:cubicBezTo>
                    <a:pt x="1162" y="528"/>
                    <a:pt x="1162" y="528"/>
                    <a:pt x="1162" y="528"/>
                  </a:cubicBezTo>
                  <a:cubicBezTo>
                    <a:pt x="1162" y="528"/>
                    <a:pt x="1162" y="528"/>
                    <a:pt x="1162" y="538"/>
                  </a:cubicBezTo>
                  <a:cubicBezTo>
                    <a:pt x="1183" y="538"/>
                    <a:pt x="1162" y="517"/>
                    <a:pt x="1162" y="517"/>
                  </a:cubicBezTo>
                  <a:lnTo>
                    <a:pt x="1183" y="517"/>
                  </a:lnTo>
                  <a:cubicBezTo>
                    <a:pt x="1183" y="517"/>
                    <a:pt x="1183" y="517"/>
                    <a:pt x="1204" y="496"/>
                  </a:cubicBezTo>
                  <a:cubicBezTo>
                    <a:pt x="1190" y="496"/>
                    <a:pt x="1186" y="505"/>
                    <a:pt x="1178" y="505"/>
                  </a:cubicBezTo>
                  <a:cubicBezTo>
                    <a:pt x="1174" y="505"/>
                    <a:pt x="1169" y="503"/>
                    <a:pt x="1162" y="496"/>
                  </a:cubicBezTo>
                  <a:lnTo>
                    <a:pt x="1141" y="496"/>
                  </a:lnTo>
                  <a:cubicBezTo>
                    <a:pt x="1141" y="496"/>
                    <a:pt x="1141" y="496"/>
                    <a:pt x="1141" y="475"/>
                  </a:cubicBezTo>
                  <a:cubicBezTo>
                    <a:pt x="1141" y="475"/>
                    <a:pt x="1141" y="496"/>
                    <a:pt x="1120" y="496"/>
                  </a:cubicBezTo>
                  <a:lnTo>
                    <a:pt x="1099" y="496"/>
                  </a:lnTo>
                  <a:cubicBezTo>
                    <a:pt x="1099" y="496"/>
                    <a:pt x="1099" y="475"/>
                    <a:pt x="1099" y="475"/>
                  </a:cubicBezTo>
                  <a:lnTo>
                    <a:pt x="1078" y="475"/>
                  </a:lnTo>
                  <a:cubicBezTo>
                    <a:pt x="1078" y="475"/>
                    <a:pt x="1068" y="484"/>
                    <a:pt x="1062" y="484"/>
                  </a:cubicBezTo>
                  <a:cubicBezTo>
                    <a:pt x="1059" y="484"/>
                    <a:pt x="1057" y="482"/>
                    <a:pt x="1057" y="475"/>
                  </a:cubicBezTo>
                  <a:cubicBezTo>
                    <a:pt x="1057" y="485"/>
                    <a:pt x="1057" y="485"/>
                    <a:pt x="1054" y="485"/>
                  </a:cubicBezTo>
                  <a:cubicBezTo>
                    <a:pt x="1051" y="485"/>
                    <a:pt x="1046" y="485"/>
                    <a:pt x="1035" y="496"/>
                  </a:cubicBezTo>
                  <a:cubicBezTo>
                    <a:pt x="1047" y="484"/>
                    <a:pt x="1039" y="479"/>
                    <a:pt x="1034" y="477"/>
                  </a:cubicBezTo>
                  <a:lnTo>
                    <a:pt x="1034" y="477"/>
                  </a:lnTo>
                  <a:cubicBezTo>
                    <a:pt x="1031" y="479"/>
                    <a:pt x="1026" y="484"/>
                    <a:pt x="1014" y="496"/>
                  </a:cubicBezTo>
                  <a:cubicBezTo>
                    <a:pt x="1014" y="475"/>
                    <a:pt x="1014" y="475"/>
                    <a:pt x="1014" y="475"/>
                  </a:cubicBezTo>
                  <a:lnTo>
                    <a:pt x="972" y="475"/>
                  </a:lnTo>
                  <a:cubicBezTo>
                    <a:pt x="958" y="475"/>
                    <a:pt x="953" y="484"/>
                    <a:pt x="952" y="484"/>
                  </a:cubicBezTo>
                  <a:cubicBezTo>
                    <a:pt x="951" y="484"/>
                    <a:pt x="951" y="482"/>
                    <a:pt x="951" y="475"/>
                  </a:cubicBezTo>
                  <a:lnTo>
                    <a:pt x="866" y="475"/>
                  </a:lnTo>
                  <a:cubicBezTo>
                    <a:pt x="866" y="475"/>
                    <a:pt x="866" y="484"/>
                    <a:pt x="860" y="484"/>
                  </a:cubicBezTo>
                  <a:cubicBezTo>
                    <a:pt x="857" y="484"/>
                    <a:pt x="852" y="482"/>
                    <a:pt x="845" y="475"/>
                  </a:cubicBezTo>
                  <a:lnTo>
                    <a:pt x="740" y="475"/>
                  </a:lnTo>
                  <a:cubicBezTo>
                    <a:pt x="740" y="475"/>
                    <a:pt x="740" y="454"/>
                    <a:pt x="719" y="454"/>
                  </a:cubicBezTo>
                  <a:lnTo>
                    <a:pt x="676" y="454"/>
                  </a:lnTo>
                  <a:cubicBezTo>
                    <a:pt x="672" y="458"/>
                    <a:pt x="667" y="460"/>
                    <a:pt x="663" y="460"/>
                  </a:cubicBezTo>
                  <a:cubicBezTo>
                    <a:pt x="651" y="460"/>
                    <a:pt x="639" y="448"/>
                    <a:pt x="626" y="448"/>
                  </a:cubicBezTo>
                  <a:cubicBezTo>
                    <a:pt x="622" y="448"/>
                    <a:pt x="617" y="449"/>
                    <a:pt x="613" y="454"/>
                  </a:cubicBezTo>
                  <a:cubicBezTo>
                    <a:pt x="613" y="433"/>
                    <a:pt x="613" y="433"/>
                    <a:pt x="613" y="433"/>
                  </a:cubicBezTo>
                  <a:cubicBezTo>
                    <a:pt x="613" y="433"/>
                    <a:pt x="613" y="433"/>
                    <a:pt x="613" y="433"/>
                  </a:cubicBezTo>
                  <a:lnTo>
                    <a:pt x="613" y="433"/>
                  </a:lnTo>
                  <a:cubicBezTo>
                    <a:pt x="609" y="437"/>
                    <a:pt x="605" y="441"/>
                    <a:pt x="602" y="443"/>
                  </a:cubicBezTo>
                  <a:lnTo>
                    <a:pt x="602" y="443"/>
                  </a:lnTo>
                  <a:cubicBezTo>
                    <a:pt x="602" y="443"/>
                    <a:pt x="602" y="443"/>
                    <a:pt x="602" y="443"/>
                  </a:cubicBezTo>
                  <a:cubicBezTo>
                    <a:pt x="606" y="443"/>
                    <a:pt x="610" y="443"/>
                    <a:pt x="612" y="439"/>
                  </a:cubicBezTo>
                  <a:lnTo>
                    <a:pt x="612" y="439"/>
                  </a:lnTo>
                  <a:cubicBezTo>
                    <a:pt x="610" y="445"/>
                    <a:pt x="605" y="454"/>
                    <a:pt x="592" y="454"/>
                  </a:cubicBezTo>
                  <a:cubicBezTo>
                    <a:pt x="592" y="452"/>
                    <a:pt x="592" y="450"/>
                    <a:pt x="593" y="448"/>
                  </a:cubicBezTo>
                  <a:lnTo>
                    <a:pt x="593" y="448"/>
                  </a:lnTo>
                  <a:cubicBezTo>
                    <a:pt x="592" y="448"/>
                    <a:pt x="592" y="448"/>
                    <a:pt x="592" y="448"/>
                  </a:cubicBezTo>
                  <a:cubicBezTo>
                    <a:pt x="587" y="448"/>
                    <a:pt x="581" y="443"/>
                    <a:pt x="571" y="433"/>
                  </a:cubicBezTo>
                  <a:lnTo>
                    <a:pt x="571" y="454"/>
                  </a:lnTo>
                  <a:cubicBezTo>
                    <a:pt x="571" y="454"/>
                    <a:pt x="571" y="433"/>
                    <a:pt x="550" y="433"/>
                  </a:cubicBezTo>
                  <a:lnTo>
                    <a:pt x="528" y="433"/>
                  </a:lnTo>
                  <a:cubicBezTo>
                    <a:pt x="528" y="426"/>
                    <a:pt x="528" y="423"/>
                    <a:pt x="528" y="423"/>
                  </a:cubicBezTo>
                  <a:cubicBezTo>
                    <a:pt x="527" y="423"/>
                    <a:pt x="526" y="425"/>
                    <a:pt x="523" y="427"/>
                  </a:cubicBezTo>
                  <a:lnTo>
                    <a:pt x="523" y="427"/>
                  </a:lnTo>
                  <a:cubicBezTo>
                    <a:pt x="519" y="424"/>
                    <a:pt x="516" y="423"/>
                    <a:pt x="514" y="423"/>
                  </a:cubicBezTo>
                  <a:cubicBezTo>
                    <a:pt x="507" y="423"/>
                    <a:pt x="507" y="433"/>
                    <a:pt x="507" y="433"/>
                  </a:cubicBezTo>
                  <a:lnTo>
                    <a:pt x="486" y="433"/>
                  </a:lnTo>
                  <a:cubicBezTo>
                    <a:pt x="486" y="422"/>
                    <a:pt x="486" y="422"/>
                    <a:pt x="486" y="422"/>
                  </a:cubicBezTo>
                  <a:cubicBezTo>
                    <a:pt x="486" y="422"/>
                    <a:pt x="486" y="422"/>
                    <a:pt x="486" y="411"/>
                  </a:cubicBezTo>
                  <a:lnTo>
                    <a:pt x="444" y="411"/>
                  </a:lnTo>
                  <a:cubicBezTo>
                    <a:pt x="444" y="411"/>
                    <a:pt x="444" y="390"/>
                    <a:pt x="423" y="390"/>
                  </a:cubicBezTo>
                  <a:lnTo>
                    <a:pt x="402" y="390"/>
                  </a:lnTo>
                  <a:cubicBezTo>
                    <a:pt x="402" y="369"/>
                    <a:pt x="402" y="369"/>
                    <a:pt x="381" y="369"/>
                  </a:cubicBezTo>
                  <a:lnTo>
                    <a:pt x="360" y="369"/>
                  </a:lnTo>
                  <a:lnTo>
                    <a:pt x="360" y="348"/>
                  </a:lnTo>
                  <a:lnTo>
                    <a:pt x="317" y="348"/>
                  </a:lnTo>
                  <a:lnTo>
                    <a:pt x="317" y="327"/>
                  </a:lnTo>
                  <a:lnTo>
                    <a:pt x="296" y="327"/>
                  </a:lnTo>
                  <a:cubicBezTo>
                    <a:pt x="296" y="327"/>
                    <a:pt x="275" y="306"/>
                    <a:pt x="275" y="306"/>
                  </a:cubicBezTo>
                  <a:lnTo>
                    <a:pt x="254" y="306"/>
                  </a:lnTo>
                  <a:cubicBezTo>
                    <a:pt x="233" y="306"/>
                    <a:pt x="254" y="285"/>
                    <a:pt x="254" y="285"/>
                  </a:cubicBezTo>
                  <a:lnTo>
                    <a:pt x="233" y="285"/>
                  </a:lnTo>
                  <a:cubicBezTo>
                    <a:pt x="233" y="264"/>
                    <a:pt x="233" y="264"/>
                    <a:pt x="233" y="264"/>
                  </a:cubicBezTo>
                  <a:lnTo>
                    <a:pt x="254" y="264"/>
                  </a:lnTo>
                  <a:cubicBezTo>
                    <a:pt x="233" y="264"/>
                    <a:pt x="233" y="243"/>
                    <a:pt x="233" y="242"/>
                  </a:cubicBezTo>
                  <a:lnTo>
                    <a:pt x="233" y="242"/>
                  </a:lnTo>
                  <a:cubicBezTo>
                    <a:pt x="254" y="264"/>
                    <a:pt x="254" y="264"/>
                    <a:pt x="254" y="264"/>
                  </a:cubicBezTo>
                  <a:cubicBezTo>
                    <a:pt x="254" y="253"/>
                    <a:pt x="259" y="248"/>
                    <a:pt x="264" y="248"/>
                  </a:cubicBezTo>
                  <a:cubicBezTo>
                    <a:pt x="270" y="248"/>
                    <a:pt x="275" y="253"/>
                    <a:pt x="275" y="264"/>
                  </a:cubicBezTo>
                  <a:cubicBezTo>
                    <a:pt x="275" y="253"/>
                    <a:pt x="280" y="253"/>
                    <a:pt x="286" y="253"/>
                  </a:cubicBezTo>
                  <a:cubicBezTo>
                    <a:pt x="291" y="253"/>
                    <a:pt x="296" y="253"/>
                    <a:pt x="296" y="242"/>
                  </a:cubicBezTo>
                  <a:cubicBezTo>
                    <a:pt x="338" y="242"/>
                    <a:pt x="360" y="221"/>
                    <a:pt x="402" y="221"/>
                  </a:cubicBezTo>
                  <a:lnTo>
                    <a:pt x="444" y="221"/>
                  </a:lnTo>
                  <a:cubicBezTo>
                    <a:pt x="444" y="200"/>
                    <a:pt x="444" y="200"/>
                    <a:pt x="444" y="200"/>
                  </a:cubicBezTo>
                  <a:cubicBezTo>
                    <a:pt x="458" y="200"/>
                    <a:pt x="472" y="210"/>
                    <a:pt x="486" y="210"/>
                  </a:cubicBezTo>
                  <a:cubicBezTo>
                    <a:pt x="493" y="210"/>
                    <a:pt x="500" y="207"/>
                    <a:pt x="507" y="200"/>
                  </a:cubicBezTo>
                  <a:cubicBezTo>
                    <a:pt x="507" y="196"/>
                    <a:pt x="507" y="194"/>
                    <a:pt x="508" y="194"/>
                  </a:cubicBezTo>
                  <a:cubicBezTo>
                    <a:pt x="508" y="194"/>
                    <a:pt x="510" y="206"/>
                    <a:pt x="518" y="206"/>
                  </a:cubicBezTo>
                  <a:cubicBezTo>
                    <a:pt x="521" y="206"/>
                    <a:pt x="524" y="205"/>
                    <a:pt x="528" y="200"/>
                  </a:cubicBezTo>
                  <a:cubicBezTo>
                    <a:pt x="528" y="200"/>
                    <a:pt x="550" y="200"/>
                    <a:pt x="550" y="179"/>
                  </a:cubicBezTo>
                  <a:cubicBezTo>
                    <a:pt x="550" y="190"/>
                    <a:pt x="555" y="190"/>
                    <a:pt x="560" y="190"/>
                  </a:cubicBezTo>
                  <a:cubicBezTo>
                    <a:pt x="565" y="190"/>
                    <a:pt x="571" y="190"/>
                    <a:pt x="571" y="200"/>
                  </a:cubicBezTo>
                  <a:cubicBezTo>
                    <a:pt x="585" y="200"/>
                    <a:pt x="599" y="191"/>
                    <a:pt x="607" y="191"/>
                  </a:cubicBezTo>
                  <a:cubicBezTo>
                    <a:pt x="611" y="191"/>
                    <a:pt x="613" y="193"/>
                    <a:pt x="613" y="200"/>
                  </a:cubicBezTo>
                  <a:cubicBezTo>
                    <a:pt x="634" y="179"/>
                    <a:pt x="655" y="179"/>
                    <a:pt x="676" y="179"/>
                  </a:cubicBezTo>
                  <a:lnTo>
                    <a:pt x="697" y="179"/>
                  </a:lnTo>
                  <a:lnTo>
                    <a:pt x="697" y="200"/>
                  </a:lnTo>
                  <a:cubicBezTo>
                    <a:pt x="697" y="179"/>
                    <a:pt x="719" y="179"/>
                    <a:pt x="719" y="179"/>
                  </a:cubicBezTo>
                  <a:lnTo>
                    <a:pt x="740" y="179"/>
                  </a:lnTo>
                  <a:cubicBezTo>
                    <a:pt x="740" y="179"/>
                    <a:pt x="740" y="179"/>
                    <a:pt x="740" y="200"/>
                  </a:cubicBezTo>
                  <a:cubicBezTo>
                    <a:pt x="740" y="193"/>
                    <a:pt x="742" y="191"/>
                    <a:pt x="745" y="191"/>
                  </a:cubicBezTo>
                  <a:cubicBezTo>
                    <a:pt x="751" y="191"/>
                    <a:pt x="761" y="200"/>
                    <a:pt x="761" y="200"/>
                  </a:cubicBezTo>
                  <a:lnTo>
                    <a:pt x="930" y="200"/>
                  </a:lnTo>
                  <a:cubicBezTo>
                    <a:pt x="972" y="211"/>
                    <a:pt x="1020" y="216"/>
                    <a:pt x="1062" y="216"/>
                  </a:cubicBezTo>
                  <a:cubicBezTo>
                    <a:pt x="1104" y="216"/>
                    <a:pt x="1141" y="211"/>
                    <a:pt x="1162" y="200"/>
                  </a:cubicBezTo>
                  <a:cubicBezTo>
                    <a:pt x="1162" y="179"/>
                    <a:pt x="1162" y="179"/>
                    <a:pt x="1162" y="179"/>
                  </a:cubicBezTo>
                  <a:lnTo>
                    <a:pt x="1183" y="179"/>
                  </a:lnTo>
                  <a:cubicBezTo>
                    <a:pt x="1162" y="179"/>
                    <a:pt x="1183" y="158"/>
                    <a:pt x="1183" y="158"/>
                  </a:cubicBezTo>
                  <a:lnTo>
                    <a:pt x="1162" y="158"/>
                  </a:lnTo>
                  <a:cubicBezTo>
                    <a:pt x="1162" y="158"/>
                    <a:pt x="1162" y="167"/>
                    <a:pt x="1156" y="167"/>
                  </a:cubicBezTo>
                  <a:cubicBezTo>
                    <a:pt x="1153" y="167"/>
                    <a:pt x="1148" y="165"/>
                    <a:pt x="1141" y="158"/>
                  </a:cubicBezTo>
                  <a:cubicBezTo>
                    <a:pt x="1141" y="158"/>
                    <a:pt x="1141" y="137"/>
                    <a:pt x="1141" y="137"/>
                  </a:cubicBezTo>
                  <a:cubicBezTo>
                    <a:pt x="1141" y="130"/>
                    <a:pt x="1139" y="127"/>
                    <a:pt x="1136" y="127"/>
                  </a:cubicBezTo>
                  <a:cubicBezTo>
                    <a:pt x="1129" y="127"/>
                    <a:pt x="1120" y="137"/>
                    <a:pt x="1120" y="137"/>
                  </a:cubicBezTo>
                  <a:cubicBezTo>
                    <a:pt x="1120" y="116"/>
                    <a:pt x="1120" y="116"/>
                    <a:pt x="1120" y="116"/>
                  </a:cubicBezTo>
                  <a:lnTo>
                    <a:pt x="1099" y="116"/>
                  </a:lnTo>
                  <a:cubicBezTo>
                    <a:pt x="1099" y="116"/>
                    <a:pt x="1099" y="116"/>
                    <a:pt x="1099" y="95"/>
                  </a:cubicBezTo>
                  <a:cubicBezTo>
                    <a:pt x="1078" y="95"/>
                    <a:pt x="1078" y="116"/>
                    <a:pt x="1078" y="116"/>
                  </a:cubicBezTo>
                  <a:cubicBezTo>
                    <a:pt x="1078" y="105"/>
                    <a:pt x="1078" y="105"/>
                    <a:pt x="1078" y="105"/>
                  </a:cubicBezTo>
                  <a:cubicBezTo>
                    <a:pt x="1078" y="105"/>
                    <a:pt x="1078" y="105"/>
                    <a:pt x="1078" y="95"/>
                  </a:cubicBezTo>
                  <a:cubicBezTo>
                    <a:pt x="1057" y="95"/>
                    <a:pt x="1035" y="52"/>
                    <a:pt x="1014" y="52"/>
                  </a:cubicBezTo>
                  <a:cubicBezTo>
                    <a:pt x="993" y="52"/>
                    <a:pt x="993" y="31"/>
                    <a:pt x="972" y="31"/>
                  </a:cubicBezTo>
                  <a:cubicBezTo>
                    <a:pt x="962" y="21"/>
                    <a:pt x="951" y="21"/>
                    <a:pt x="938" y="21"/>
                  </a:cubicBezTo>
                  <a:cubicBezTo>
                    <a:pt x="925" y="21"/>
                    <a:pt x="909" y="21"/>
                    <a:pt x="888" y="10"/>
                  </a:cubicBezTo>
                  <a:cubicBezTo>
                    <a:pt x="888" y="31"/>
                    <a:pt x="888" y="31"/>
                    <a:pt x="888" y="31"/>
                  </a:cubicBezTo>
                  <a:cubicBezTo>
                    <a:pt x="866" y="10"/>
                    <a:pt x="803" y="10"/>
                    <a:pt x="782" y="10"/>
                  </a:cubicBezTo>
                  <a:cubicBezTo>
                    <a:pt x="740" y="10"/>
                    <a:pt x="697" y="1"/>
                    <a:pt x="661" y="1"/>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19"/>
            <p:cNvSpPr/>
            <p:nvPr/>
          </p:nvSpPr>
          <p:spPr>
            <a:xfrm>
              <a:off x="8076055" y="4362237"/>
              <a:ext cx="39" cy="861"/>
            </a:xfrm>
            <a:custGeom>
              <a:rect b="b" l="l" r="r" t="t"/>
              <a:pathLst>
                <a:path extrusionOk="0" h="22" w="1">
                  <a:moveTo>
                    <a:pt x="1" y="0"/>
                  </a:moveTo>
                  <a:lnTo>
                    <a:pt x="1" y="0"/>
                  </a:lnTo>
                  <a:cubicBezTo>
                    <a:pt x="1" y="0"/>
                    <a:pt x="1" y="0"/>
                    <a:pt x="1"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19"/>
            <p:cNvSpPr/>
            <p:nvPr/>
          </p:nvSpPr>
          <p:spPr>
            <a:xfrm>
              <a:off x="8068622" y="4360594"/>
              <a:ext cx="39" cy="39"/>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19"/>
            <p:cNvSpPr/>
            <p:nvPr/>
          </p:nvSpPr>
          <p:spPr>
            <a:xfrm>
              <a:off x="8066979" y="4359733"/>
              <a:ext cx="39" cy="900"/>
            </a:xfrm>
            <a:custGeom>
              <a:rect b="b" l="l" r="r" t="t"/>
              <a:pathLst>
                <a:path extrusionOk="0" h="23" w="1">
                  <a:moveTo>
                    <a:pt x="0" y="22"/>
                  </a:moveTo>
                  <a:cubicBezTo>
                    <a:pt x="0" y="22"/>
                    <a:pt x="0" y="1"/>
                    <a:pt x="0" y="1"/>
                  </a:cubicBezTo>
                  <a:cubicBezTo>
                    <a:pt x="0" y="1"/>
                    <a:pt x="0" y="1"/>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19"/>
            <p:cNvSpPr/>
            <p:nvPr/>
          </p:nvSpPr>
          <p:spPr>
            <a:xfrm>
              <a:off x="8080202" y="4362237"/>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19"/>
            <p:cNvSpPr/>
            <p:nvPr/>
          </p:nvSpPr>
          <p:spPr>
            <a:xfrm>
              <a:off x="8091743" y="4362237"/>
              <a:ext cx="900" cy="39"/>
            </a:xfrm>
            <a:custGeom>
              <a:rect b="b" l="l" r="r" t="t"/>
              <a:pathLst>
                <a:path extrusionOk="0" h="1" w="23">
                  <a:moveTo>
                    <a:pt x="22"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19"/>
            <p:cNvSpPr/>
            <p:nvPr/>
          </p:nvSpPr>
          <p:spPr>
            <a:xfrm>
              <a:off x="8091743" y="4361416"/>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19"/>
            <p:cNvSpPr/>
            <p:nvPr/>
          </p:nvSpPr>
          <p:spPr>
            <a:xfrm>
              <a:off x="8077698" y="436223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19"/>
            <p:cNvSpPr/>
            <p:nvPr/>
          </p:nvSpPr>
          <p:spPr>
            <a:xfrm>
              <a:off x="8090921" y="4361416"/>
              <a:ext cx="39" cy="861"/>
            </a:xfrm>
            <a:custGeom>
              <a:rect b="b" l="l" r="r" t="t"/>
              <a:pathLst>
                <a:path extrusionOk="0" h="22" w="1">
                  <a:moveTo>
                    <a:pt x="1" y="21"/>
                  </a:moveTo>
                  <a:lnTo>
                    <a:pt x="1" y="0"/>
                  </a:lnTo>
                  <a:lnTo>
                    <a:pt x="1" y="2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19"/>
            <p:cNvSpPr/>
            <p:nvPr/>
          </p:nvSpPr>
          <p:spPr>
            <a:xfrm>
              <a:off x="8092604" y="4362237"/>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19"/>
            <p:cNvSpPr/>
            <p:nvPr/>
          </p:nvSpPr>
          <p:spPr>
            <a:xfrm>
              <a:off x="8084310" y="4362237"/>
              <a:ext cx="861" cy="39"/>
            </a:xfrm>
            <a:custGeom>
              <a:rect b="b" l="l" r="r" t="t"/>
              <a:pathLst>
                <a:path extrusionOk="0" h="1" w="22">
                  <a:moveTo>
                    <a:pt x="22" y="0"/>
                  </a:moveTo>
                  <a:lnTo>
                    <a:pt x="22" y="0"/>
                  </a:lnTo>
                  <a:cubicBezTo>
                    <a:pt x="1" y="0"/>
                    <a:pt x="1"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19"/>
            <p:cNvSpPr/>
            <p:nvPr/>
          </p:nvSpPr>
          <p:spPr>
            <a:xfrm>
              <a:off x="8090100" y="4362237"/>
              <a:ext cx="861" cy="39"/>
            </a:xfrm>
            <a:custGeom>
              <a:rect b="b" l="l" r="r" t="t"/>
              <a:pathLst>
                <a:path extrusionOk="0" h="1" w="22">
                  <a:moveTo>
                    <a:pt x="22" y="0"/>
                  </a:moveTo>
                  <a:lnTo>
                    <a:pt x="22"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19"/>
            <p:cNvSpPr/>
            <p:nvPr/>
          </p:nvSpPr>
          <p:spPr>
            <a:xfrm>
              <a:off x="8093425" y="4362237"/>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19"/>
            <p:cNvSpPr/>
            <p:nvPr/>
          </p:nvSpPr>
          <p:spPr>
            <a:xfrm>
              <a:off x="8086814" y="4362237"/>
              <a:ext cx="861" cy="39"/>
            </a:xfrm>
            <a:custGeom>
              <a:rect b="b" l="l" r="r" t="t"/>
              <a:pathLst>
                <a:path extrusionOk="0" h="1" w="22">
                  <a:moveTo>
                    <a:pt x="21" y="0"/>
                  </a:moveTo>
                  <a:cubicBezTo>
                    <a:pt x="21" y="0"/>
                    <a:pt x="21" y="0"/>
                    <a:pt x="21" y="0"/>
                  </a:cubicBezTo>
                  <a:cubicBezTo>
                    <a:pt x="21" y="0"/>
                    <a:pt x="0"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19"/>
            <p:cNvSpPr/>
            <p:nvPr/>
          </p:nvSpPr>
          <p:spPr>
            <a:xfrm>
              <a:off x="7179426" y="4446544"/>
              <a:ext cx="202498" cy="149604"/>
            </a:xfrm>
            <a:custGeom>
              <a:rect b="b" l="l" r="r" t="t"/>
              <a:pathLst>
                <a:path extrusionOk="0" h="3824" w="5176">
                  <a:moveTo>
                    <a:pt x="5176" y="0"/>
                  </a:moveTo>
                  <a:lnTo>
                    <a:pt x="2725" y="106"/>
                  </a:lnTo>
                  <a:cubicBezTo>
                    <a:pt x="2725" y="803"/>
                    <a:pt x="2725" y="1500"/>
                    <a:pt x="2725" y="2197"/>
                  </a:cubicBezTo>
                  <a:cubicBezTo>
                    <a:pt x="2725" y="2260"/>
                    <a:pt x="2725" y="2324"/>
                    <a:pt x="2704" y="2387"/>
                  </a:cubicBezTo>
                  <a:cubicBezTo>
                    <a:pt x="2662" y="2450"/>
                    <a:pt x="2598" y="2472"/>
                    <a:pt x="2514" y="2514"/>
                  </a:cubicBezTo>
                  <a:cubicBezTo>
                    <a:pt x="1669" y="2873"/>
                    <a:pt x="380" y="2894"/>
                    <a:pt x="0" y="3823"/>
                  </a:cubicBezTo>
                  <a:lnTo>
                    <a:pt x="5154" y="3823"/>
                  </a:lnTo>
                  <a:cubicBezTo>
                    <a:pt x="5154" y="3422"/>
                    <a:pt x="5176" y="1141"/>
                    <a:pt x="51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19"/>
            <p:cNvSpPr/>
            <p:nvPr/>
          </p:nvSpPr>
          <p:spPr>
            <a:xfrm>
              <a:off x="7275274" y="4534138"/>
              <a:ext cx="39" cy="39"/>
            </a:xfrm>
            <a:custGeom>
              <a:rect b="b" l="l" r="r" t="t"/>
              <a:pathLst>
                <a:path extrusionOk="0" h="1" w="1">
                  <a:moveTo>
                    <a:pt x="1" y="0"/>
                  </a:moveTo>
                  <a:cubicBezTo>
                    <a:pt x="1" y="0"/>
                    <a:pt x="1" y="0"/>
                    <a:pt x="1" y="0"/>
                  </a:cubicBezTo>
                  <a:cubicBezTo>
                    <a:pt x="1" y="0"/>
                    <a:pt x="1" y="0"/>
                    <a:pt x="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19"/>
            <p:cNvSpPr/>
            <p:nvPr/>
          </p:nvSpPr>
          <p:spPr>
            <a:xfrm>
              <a:off x="7274453" y="4527526"/>
              <a:ext cx="39" cy="39"/>
            </a:xfrm>
            <a:custGeom>
              <a:rect b="b" l="l" r="r" t="t"/>
              <a:pathLst>
                <a:path extrusionOk="0" h="1" w="1">
                  <a:moveTo>
                    <a:pt x="0" y="0"/>
                  </a:moveTo>
                  <a:lnTo>
                    <a:pt x="0" y="0"/>
                  </a:lnTo>
                  <a:cubicBezTo>
                    <a:pt x="0" y="0"/>
                    <a:pt x="0" y="0"/>
                    <a:pt x="0"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19"/>
            <p:cNvSpPr/>
            <p:nvPr/>
          </p:nvSpPr>
          <p:spPr>
            <a:xfrm>
              <a:off x="7276096" y="4538245"/>
              <a:ext cx="861" cy="39"/>
            </a:xfrm>
            <a:custGeom>
              <a:rect b="b" l="l" r="r" t="t"/>
              <a:pathLst>
                <a:path extrusionOk="0" h="1" w="22">
                  <a:moveTo>
                    <a:pt x="22" y="1"/>
                  </a:moveTo>
                  <a:lnTo>
                    <a:pt x="1" y="1"/>
                  </a:lnTo>
                  <a:cubicBezTo>
                    <a:pt x="22" y="1"/>
                    <a:pt x="22" y="1"/>
                    <a:pt x="22"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19"/>
            <p:cNvSpPr/>
            <p:nvPr/>
          </p:nvSpPr>
          <p:spPr>
            <a:xfrm>
              <a:off x="7272810" y="4512621"/>
              <a:ext cx="39" cy="900"/>
            </a:xfrm>
            <a:custGeom>
              <a:rect b="b" l="l" r="r" t="t"/>
              <a:pathLst>
                <a:path extrusionOk="0" h="23" w="1">
                  <a:moveTo>
                    <a:pt x="0" y="1"/>
                  </a:moveTo>
                  <a:lnTo>
                    <a:pt x="0" y="22"/>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19"/>
            <p:cNvSpPr/>
            <p:nvPr/>
          </p:nvSpPr>
          <p:spPr>
            <a:xfrm>
              <a:off x="7272810" y="4521736"/>
              <a:ext cx="861" cy="39"/>
            </a:xfrm>
            <a:custGeom>
              <a:rect b="b" l="l" r="r" t="t"/>
              <a:pathLst>
                <a:path extrusionOk="0" h="1" w="22">
                  <a:moveTo>
                    <a:pt x="21" y="0"/>
                  </a:moveTo>
                  <a:cubicBezTo>
                    <a:pt x="21" y="0"/>
                    <a:pt x="21" y="0"/>
                    <a:pt x="0" y="0"/>
                  </a:cubicBezTo>
                  <a:cubicBezTo>
                    <a:pt x="0" y="0"/>
                    <a:pt x="21" y="0"/>
                    <a:pt x="2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19"/>
            <p:cNvSpPr/>
            <p:nvPr/>
          </p:nvSpPr>
          <p:spPr>
            <a:xfrm>
              <a:off x="7274453" y="4540749"/>
              <a:ext cx="861" cy="39"/>
            </a:xfrm>
            <a:custGeom>
              <a:rect b="b" l="l" r="r" t="t"/>
              <a:pathLst>
                <a:path extrusionOk="0" h="1" w="22">
                  <a:moveTo>
                    <a:pt x="0" y="0"/>
                  </a:moveTo>
                  <a:lnTo>
                    <a:pt x="22" y="0"/>
                  </a:lnTo>
                  <a:cubicBezTo>
                    <a:pt x="0" y="0"/>
                    <a:pt x="0" y="0"/>
                    <a:pt x="0"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19"/>
            <p:cNvSpPr/>
            <p:nvPr/>
          </p:nvSpPr>
          <p:spPr>
            <a:xfrm>
              <a:off x="7276918" y="4544857"/>
              <a:ext cx="39" cy="39"/>
            </a:xfrm>
            <a:custGeom>
              <a:rect b="b" l="l" r="r" t="t"/>
              <a:pathLst>
                <a:path extrusionOk="0" h="1" w="1">
                  <a:moveTo>
                    <a:pt x="1" y="1"/>
                  </a:moveTo>
                  <a:lnTo>
                    <a:pt x="1"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19"/>
            <p:cNvSpPr/>
            <p:nvPr/>
          </p:nvSpPr>
          <p:spPr>
            <a:xfrm>
              <a:off x="7276918" y="4543214"/>
              <a:ext cx="39" cy="39"/>
            </a:xfrm>
            <a:custGeom>
              <a:rect b="b" l="l" r="r" t="t"/>
              <a:pathLst>
                <a:path extrusionOk="0" h="1" w="1">
                  <a:moveTo>
                    <a:pt x="1" y="1"/>
                  </a:moveTo>
                  <a:cubicBezTo>
                    <a:pt x="1" y="1"/>
                    <a:pt x="1" y="1"/>
                    <a:pt x="1" y="1"/>
                  </a:cubicBezTo>
                  <a:cubicBezTo>
                    <a:pt x="1" y="1"/>
                    <a:pt x="1" y="1"/>
                    <a:pt x="1"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19"/>
            <p:cNvSpPr/>
            <p:nvPr/>
          </p:nvSpPr>
          <p:spPr>
            <a:xfrm>
              <a:off x="7276918" y="4542392"/>
              <a:ext cx="39" cy="861"/>
            </a:xfrm>
            <a:custGeom>
              <a:rect b="b" l="l" r="r" t="t"/>
              <a:pathLst>
                <a:path extrusionOk="0" h="22" w="1">
                  <a:moveTo>
                    <a:pt x="1" y="0"/>
                  </a:moveTo>
                  <a:lnTo>
                    <a:pt x="1" y="22"/>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19"/>
            <p:cNvSpPr/>
            <p:nvPr/>
          </p:nvSpPr>
          <p:spPr>
            <a:xfrm>
              <a:off x="7281886" y="4539928"/>
              <a:ext cx="39" cy="861"/>
            </a:xfrm>
            <a:custGeom>
              <a:rect b="b" l="l" r="r" t="t"/>
              <a:pathLst>
                <a:path extrusionOk="0" h="22" w="1">
                  <a:moveTo>
                    <a:pt x="1" y="0"/>
                  </a:moveTo>
                  <a:cubicBezTo>
                    <a:pt x="1" y="21"/>
                    <a:pt x="1" y="21"/>
                    <a:pt x="1" y="2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19"/>
            <p:cNvSpPr/>
            <p:nvPr/>
          </p:nvSpPr>
          <p:spPr>
            <a:xfrm>
              <a:off x="7273631" y="4507691"/>
              <a:ext cx="39" cy="39"/>
            </a:xfrm>
            <a:custGeom>
              <a:rect b="b" l="l" r="r" t="t"/>
              <a:pathLst>
                <a:path extrusionOk="0" h="1" w="1">
                  <a:moveTo>
                    <a:pt x="0" y="0"/>
                  </a:moveTo>
                  <a:lnTo>
                    <a:pt x="0"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19"/>
            <p:cNvSpPr/>
            <p:nvPr/>
          </p:nvSpPr>
          <p:spPr>
            <a:xfrm>
              <a:off x="7283529" y="4540749"/>
              <a:ext cx="39" cy="39"/>
            </a:xfrm>
            <a:custGeom>
              <a:rect b="b" l="l" r="r" t="t"/>
              <a:pathLst>
                <a:path extrusionOk="0" h="1" w="1">
                  <a:moveTo>
                    <a:pt x="1" y="0"/>
                  </a:moveTo>
                  <a:lnTo>
                    <a:pt x="1" y="0"/>
                  </a:lnTo>
                  <a:cubicBezTo>
                    <a:pt x="1" y="0"/>
                    <a:pt x="1" y="0"/>
                    <a:pt x="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19"/>
            <p:cNvSpPr/>
            <p:nvPr/>
          </p:nvSpPr>
          <p:spPr>
            <a:xfrm>
              <a:off x="7272810" y="4539067"/>
              <a:ext cx="861" cy="39"/>
            </a:xfrm>
            <a:custGeom>
              <a:rect b="b" l="l" r="r" t="t"/>
              <a:pathLst>
                <a:path extrusionOk="0" h="1" w="22">
                  <a:moveTo>
                    <a:pt x="21" y="1"/>
                  </a:moveTo>
                  <a:cubicBezTo>
                    <a:pt x="21" y="1"/>
                    <a:pt x="21" y="1"/>
                    <a:pt x="0" y="1"/>
                  </a:cubicBezTo>
                  <a:cubicBezTo>
                    <a:pt x="21" y="1"/>
                    <a:pt x="0" y="1"/>
                    <a:pt x="21"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19"/>
            <p:cNvSpPr/>
            <p:nvPr/>
          </p:nvSpPr>
          <p:spPr>
            <a:xfrm>
              <a:off x="7277739" y="4501901"/>
              <a:ext cx="39" cy="39"/>
            </a:xfrm>
            <a:custGeom>
              <a:rect b="b" l="l" r="r" t="t"/>
              <a:pathLst>
                <a:path extrusionOk="0" h="1" w="1">
                  <a:moveTo>
                    <a:pt x="1" y="0"/>
                  </a:moveTo>
                  <a:lnTo>
                    <a:pt x="1"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19"/>
            <p:cNvSpPr/>
            <p:nvPr/>
          </p:nvSpPr>
          <p:spPr>
            <a:xfrm>
              <a:off x="7283529" y="4540749"/>
              <a:ext cx="39" cy="39"/>
            </a:xfrm>
            <a:custGeom>
              <a:rect b="b" l="l" r="r" t="t"/>
              <a:pathLst>
                <a:path extrusionOk="0" h="1" w="1">
                  <a:moveTo>
                    <a:pt x="1" y="0"/>
                  </a:moveTo>
                  <a:lnTo>
                    <a:pt x="1" y="0"/>
                  </a:lnTo>
                  <a:lnTo>
                    <a:pt x="1"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19"/>
            <p:cNvSpPr/>
            <p:nvPr/>
          </p:nvSpPr>
          <p:spPr>
            <a:xfrm>
              <a:off x="7277739" y="4515946"/>
              <a:ext cx="39" cy="39"/>
            </a:xfrm>
            <a:custGeom>
              <a:rect b="b" l="l" r="r" t="t"/>
              <a:pathLst>
                <a:path extrusionOk="0" h="1" w="1">
                  <a:moveTo>
                    <a:pt x="1" y="0"/>
                  </a:moveTo>
                  <a:lnTo>
                    <a:pt x="1" y="0"/>
                  </a:lnTo>
                  <a:lnTo>
                    <a:pt x="1"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19"/>
            <p:cNvSpPr/>
            <p:nvPr/>
          </p:nvSpPr>
          <p:spPr>
            <a:xfrm>
              <a:off x="7277739" y="4516768"/>
              <a:ext cx="39" cy="39"/>
            </a:xfrm>
            <a:custGeom>
              <a:rect b="b" l="l" r="r" t="t"/>
              <a:pathLst>
                <a:path extrusionOk="0" h="1" w="1">
                  <a:moveTo>
                    <a:pt x="1" y="1"/>
                  </a:moveTo>
                  <a:lnTo>
                    <a:pt x="1" y="1"/>
                  </a:lnTo>
                  <a:cubicBezTo>
                    <a:pt x="1" y="1"/>
                    <a:pt x="1" y="1"/>
                    <a:pt x="1"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19"/>
            <p:cNvSpPr/>
            <p:nvPr/>
          </p:nvSpPr>
          <p:spPr>
            <a:xfrm>
              <a:off x="7281886" y="4540749"/>
              <a:ext cx="861" cy="39"/>
            </a:xfrm>
            <a:custGeom>
              <a:rect b="b" l="l" r="r" t="t"/>
              <a:pathLst>
                <a:path extrusionOk="0" h="1" w="22">
                  <a:moveTo>
                    <a:pt x="1" y="0"/>
                  </a:moveTo>
                  <a:lnTo>
                    <a:pt x="22" y="0"/>
                  </a:lnTo>
                  <a:cubicBezTo>
                    <a:pt x="22" y="0"/>
                    <a:pt x="22" y="0"/>
                    <a:pt x="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19"/>
            <p:cNvSpPr/>
            <p:nvPr/>
          </p:nvSpPr>
          <p:spPr>
            <a:xfrm>
              <a:off x="7280243" y="4523379"/>
              <a:ext cx="39" cy="39"/>
            </a:xfrm>
            <a:custGeom>
              <a:rect b="b" l="l" r="r" t="t"/>
              <a:pathLst>
                <a:path extrusionOk="0" h="1" w="1">
                  <a:moveTo>
                    <a:pt x="0" y="1"/>
                  </a:moveTo>
                  <a:lnTo>
                    <a:pt x="0"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19"/>
            <p:cNvSpPr/>
            <p:nvPr/>
          </p:nvSpPr>
          <p:spPr>
            <a:xfrm>
              <a:off x="7273631" y="4521736"/>
              <a:ext cx="39" cy="39"/>
            </a:xfrm>
            <a:custGeom>
              <a:rect b="b" l="l" r="r" t="t"/>
              <a:pathLst>
                <a:path extrusionOk="0" h="1" w="1">
                  <a:moveTo>
                    <a:pt x="0" y="0"/>
                  </a:moveTo>
                  <a:lnTo>
                    <a:pt x="0" y="0"/>
                  </a:lnTo>
                  <a:cubicBezTo>
                    <a:pt x="0" y="0"/>
                    <a:pt x="0" y="0"/>
                    <a:pt x="0"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19"/>
            <p:cNvSpPr/>
            <p:nvPr/>
          </p:nvSpPr>
          <p:spPr>
            <a:xfrm>
              <a:off x="7267841" y="4517589"/>
              <a:ext cx="39" cy="39"/>
            </a:xfrm>
            <a:custGeom>
              <a:rect b="b" l="l" r="r" t="t"/>
              <a:pathLst>
                <a:path extrusionOk="0" h="1" w="1">
                  <a:moveTo>
                    <a:pt x="0" y="1"/>
                  </a:moveTo>
                  <a:cubicBezTo>
                    <a:pt x="0" y="1"/>
                    <a:pt x="0" y="1"/>
                    <a:pt x="0" y="1"/>
                  </a:cubicBezTo>
                  <a:cubicBezTo>
                    <a:pt x="0" y="1"/>
                    <a:pt x="0" y="1"/>
                    <a:pt x="0"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19"/>
            <p:cNvSpPr/>
            <p:nvPr/>
          </p:nvSpPr>
          <p:spPr>
            <a:xfrm>
              <a:off x="7267841" y="4516768"/>
              <a:ext cx="39" cy="39"/>
            </a:xfrm>
            <a:custGeom>
              <a:rect b="b" l="l" r="r" t="t"/>
              <a:pathLst>
                <a:path extrusionOk="0" h="1" w="1">
                  <a:moveTo>
                    <a:pt x="0" y="1"/>
                  </a:moveTo>
                  <a:lnTo>
                    <a:pt x="0"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19"/>
            <p:cNvSpPr/>
            <p:nvPr/>
          </p:nvSpPr>
          <p:spPr>
            <a:xfrm>
              <a:off x="7267841" y="4522558"/>
              <a:ext cx="39" cy="39"/>
            </a:xfrm>
            <a:custGeom>
              <a:rect b="b" l="l" r="r" t="t"/>
              <a:pathLst>
                <a:path extrusionOk="0" h="1" w="1">
                  <a:moveTo>
                    <a:pt x="0" y="0"/>
                  </a:move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19"/>
            <p:cNvSpPr/>
            <p:nvPr/>
          </p:nvSpPr>
          <p:spPr>
            <a:xfrm>
              <a:off x="7267841" y="4521736"/>
              <a:ext cx="39" cy="39"/>
            </a:xfrm>
            <a:custGeom>
              <a:rect b="b" l="l" r="r" t="t"/>
              <a:pathLst>
                <a:path extrusionOk="0" h="1" w="1">
                  <a:moveTo>
                    <a:pt x="0" y="0"/>
                  </a:moveTo>
                  <a:lnTo>
                    <a:pt x="0"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19"/>
            <p:cNvSpPr/>
            <p:nvPr/>
          </p:nvSpPr>
          <p:spPr>
            <a:xfrm>
              <a:off x="7267020" y="4513481"/>
              <a:ext cx="39" cy="39"/>
            </a:xfrm>
            <a:custGeom>
              <a:rect b="b" l="l" r="r" t="t"/>
              <a:pathLst>
                <a:path extrusionOk="0" h="1" w="1">
                  <a:moveTo>
                    <a:pt x="0" y="0"/>
                  </a:moveTo>
                  <a:lnTo>
                    <a:pt x="0" y="0"/>
                  </a:lnTo>
                  <a:lnTo>
                    <a:pt x="0"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19"/>
            <p:cNvSpPr/>
            <p:nvPr/>
          </p:nvSpPr>
          <p:spPr>
            <a:xfrm>
              <a:off x="7264516" y="4498576"/>
              <a:ext cx="24021" cy="47143"/>
            </a:xfrm>
            <a:custGeom>
              <a:rect b="b" l="l" r="r" t="t"/>
              <a:pathLst>
                <a:path extrusionOk="0" h="1205" w="614">
                  <a:moveTo>
                    <a:pt x="212" y="1"/>
                  </a:moveTo>
                  <a:cubicBezTo>
                    <a:pt x="212" y="1"/>
                    <a:pt x="212" y="1"/>
                    <a:pt x="212" y="1"/>
                  </a:cubicBezTo>
                  <a:cubicBezTo>
                    <a:pt x="212" y="1"/>
                    <a:pt x="212" y="1"/>
                    <a:pt x="212" y="1"/>
                  </a:cubicBezTo>
                  <a:close/>
                  <a:moveTo>
                    <a:pt x="212" y="1"/>
                  </a:moveTo>
                  <a:cubicBezTo>
                    <a:pt x="212" y="1"/>
                    <a:pt x="212" y="1"/>
                    <a:pt x="212" y="1"/>
                  </a:cubicBezTo>
                  <a:cubicBezTo>
                    <a:pt x="212" y="1"/>
                    <a:pt x="212" y="1"/>
                    <a:pt x="212" y="1"/>
                  </a:cubicBezTo>
                  <a:close/>
                  <a:moveTo>
                    <a:pt x="402" y="170"/>
                  </a:moveTo>
                  <a:cubicBezTo>
                    <a:pt x="402" y="191"/>
                    <a:pt x="402" y="191"/>
                    <a:pt x="423" y="191"/>
                  </a:cubicBezTo>
                  <a:cubicBezTo>
                    <a:pt x="423" y="191"/>
                    <a:pt x="402" y="191"/>
                    <a:pt x="402" y="170"/>
                  </a:cubicBezTo>
                  <a:close/>
                  <a:moveTo>
                    <a:pt x="128" y="698"/>
                  </a:moveTo>
                  <a:lnTo>
                    <a:pt x="128" y="698"/>
                  </a:lnTo>
                  <a:cubicBezTo>
                    <a:pt x="128" y="698"/>
                    <a:pt x="128" y="707"/>
                    <a:pt x="134" y="707"/>
                  </a:cubicBezTo>
                  <a:cubicBezTo>
                    <a:pt x="137" y="707"/>
                    <a:pt x="142" y="705"/>
                    <a:pt x="149" y="698"/>
                  </a:cubicBezTo>
                  <a:lnTo>
                    <a:pt x="149" y="698"/>
                  </a:lnTo>
                  <a:lnTo>
                    <a:pt x="130" y="716"/>
                  </a:lnTo>
                  <a:lnTo>
                    <a:pt x="130" y="716"/>
                  </a:lnTo>
                  <a:cubicBezTo>
                    <a:pt x="128" y="714"/>
                    <a:pt x="128" y="708"/>
                    <a:pt x="128" y="698"/>
                  </a:cubicBezTo>
                  <a:close/>
                  <a:moveTo>
                    <a:pt x="233" y="1015"/>
                  </a:moveTo>
                  <a:cubicBezTo>
                    <a:pt x="212" y="1015"/>
                    <a:pt x="212" y="1036"/>
                    <a:pt x="212" y="1036"/>
                  </a:cubicBezTo>
                  <a:cubicBezTo>
                    <a:pt x="212" y="1036"/>
                    <a:pt x="212" y="1036"/>
                    <a:pt x="233" y="1015"/>
                  </a:cubicBezTo>
                  <a:close/>
                  <a:moveTo>
                    <a:pt x="170" y="1"/>
                  </a:moveTo>
                  <a:cubicBezTo>
                    <a:pt x="159" y="11"/>
                    <a:pt x="154" y="11"/>
                    <a:pt x="149" y="11"/>
                  </a:cubicBezTo>
                  <a:cubicBezTo>
                    <a:pt x="144" y="11"/>
                    <a:pt x="138" y="11"/>
                    <a:pt x="128" y="22"/>
                  </a:cubicBezTo>
                  <a:cubicBezTo>
                    <a:pt x="85" y="43"/>
                    <a:pt x="64" y="85"/>
                    <a:pt x="43" y="149"/>
                  </a:cubicBezTo>
                  <a:cubicBezTo>
                    <a:pt x="43" y="149"/>
                    <a:pt x="43" y="170"/>
                    <a:pt x="43" y="191"/>
                  </a:cubicBezTo>
                  <a:lnTo>
                    <a:pt x="22" y="191"/>
                  </a:lnTo>
                  <a:cubicBezTo>
                    <a:pt x="22" y="191"/>
                    <a:pt x="22" y="218"/>
                    <a:pt x="22" y="218"/>
                  </a:cubicBezTo>
                  <a:cubicBezTo>
                    <a:pt x="22" y="237"/>
                    <a:pt x="22" y="256"/>
                    <a:pt x="22" y="275"/>
                  </a:cubicBezTo>
                  <a:cubicBezTo>
                    <a:pt x="1" y="297"/>
                    <a:pt x="43" y="297"/>
                    <a:pt x="43" y="318"/>
                  </a:cubicBezTo>
                  <a:cubicBezTo>
                    <a:pt x="43" y="318"/>
                    <a:pt x="43" y="327"/>
                    <a:pt x="49" y="327"/>
                  </a:cubicBezTo>
                  <a:cubicBezTo>
                    <a:pt x="53" y="327"/>
                    <a:pt x="57" y="325"/>
                    <a:pt x="64" y="318"/>
                  </a:cubicBezTo>
                  <a:lnTo>
                    <a:pt x="64" y="318"/>
                  </a:lnTo>
                  <a:cubicBezTo>
                    <a:pt x="43" y="339"/>
                    <a:pt x="64" y="339"/>
                    <a:pt x="64" y="339"/>
                  </a:cubicBezTo>
                  <a:cubicBezTo>
                    <a:pt x="43" y="339"/>
                    <a:pt x="64" y="360"/>
                    <a:pt x="43" y="360"/>
                  </a:cubicBezTo>
                  <a:cubicBezTo>
                    <a:pt x="64" y="360"/>
                    <a:pt x="64" y="360"/>
                    <a:pt x="64" y="381"/>
                  </a:cubicBezTo>
                  <a:cubicBezTo>
                    <a:pt x="64" y="402"/>
                    <a:pt x="64" y="402"/>
                    <a:pt x="64" y="402"/>
                  </a:cubicBezTo>
                  <a:cubicBezTo>
                    <a:pt x="43" y="423"/>
                    <a:pt x="64" y="423"/>
                    <a:pt x="64" y="423"/>
                  </a:cubicBezTo>
                  <a:cubicBezTo>
                    <a:pt x="64" y="423"/>
                    <a:pt x="64" y="423"/>
                    <a:pt x="64" y="444"/>
                  </a:cubicBezTo>
                  <a:cubicBezTo>
                    <a:pt x="85" y="444"/>
                    <a:pt x="64" y="444"/>
                    <a:pt x="64" y="466"/>
                  </a:cubicBezTo>
                  <a:lnTo>
                    <a:pt x="85" y="466"/>
                  </a:lnTo>
                  <a:cubicBezTo>
                    <a:pt x="85" y="466"/>
                    <a:pt x="85" y="466"/>
                    <a:pt x="85" y="466"/>
                  </a:cubicBezTo>
                  <a:lnTo>
                    <a:pt x="85" y="466"/>
                  </a:lnTo>
                  <a:cubicBezTo>
                    <a:pt x="85" y="466"/>
                    <a:pt x="107" y="466"/>
                    <a:pt x="107" y="487"/>
                  </a:cubicBezTo>
                  <a:cubicBezTo>
                    <a:pt x="85" y="487"/>
                    <a:pt x="85" y="487"/>
                    <a:pt x="85" y="466"/>
                  </a:cubicBezTo>
                  <a:cubicBezTo>
                    <a:pt x="85" y="487"/>
                    <a:pt x="85" y="487"/>
                    <a:pt x="85" y="487"/>
                  </a:cubicBezTo>
                  <a:cubicBezTo>
                    <a:pt x="85" y="508"/>
                    <a:pt x="107" y="508"/>
                    <a:pt x="85" y="508"/>
                  </a:cubicBezTo>
                  <a:cubicBezTo>
                    <a:pt x="85" y="508"/>
                    <a:pt x="85" y="529"/>
                    <a:pt x="85" y="529"/>
                  </a:cubicBezTo>
                  <a:cubicBezTo>
                    <a:pt x="85" y="550"/>
                    <a:pt x="85" y="550"/>
                    <a:pt x="85" y="550"/>
                  </a:cubicBezTo>
                  <a:cubicBezTo>
                    <a:pt x="85" y="550"/>
                    <a:pt x="85" y="571"/>
                    <a:pt x="64" y="571"/>
                  </a:cubicBezTo>
                  <a:cubicBezTo>
                    <a:pt x="64" y="571"/>
                    <a:pt x="64" y="592"/>
                    <a:pt x="85" y="592"/>
                  </a:cubicBezTo>
                  <a:cubicBezTo>
                    <a:pt x="85" y="571"/>
                    <a:pt x="64" y="571"/>
                    <a:pt x="85" y="571"/>
                  </a:cubicBezTo>
                  <a:cubicBezTo>
                    <a:pt x="85" y="571"/>
                    <a:pt x="85" y="571"/>
                    <a:pt x="85" y="592"/>
                  </a:cubicBezTo>
                  <a:cubicBezTo>
                    <a:pt x="96" y="592"/>
                    <a:pt x="101" y="592"/>
                    <a:pt x="104" y="595"/>
                  </a:cubicBezTo>
                  <a:lnTo>
                    <a:pt x="104" y="595"/>
                  </a:lnTo>
                  <a:cubicBezTo>
                    <a:pt x="87" y="613"/>
                    <a:pt x="107" y="613"/>
                    <a:pt x="107" y="613"/>
                  </a:cubicBezTo>
                  <a:lnTo>
                    <a:pt x="85" y="613"/>
                  </a:lnTo>
                  <a:cubicBezTo>
                    <a:pt x="107" y="613"/>
                    <a:pt x="85" y="635"/>
                    <a:pt x="107" y="635"/>
                  </a:cubicBezTo>
                  <a:cubicBezTo>
                    <a:pt x="107" y="656"/>
                    <a:pt x="128" y="656"/>
                    <a:pt x="128" y="656"/>
                  </a:cubicBezTo>
                  <a:lnTo>
                    <a:pt x="107" y="656"/>
                  </a:lnTo>
                  <a:cubicBezTo>
                    <a:pt x="128" y="656"/>
                    <a:pt x="107" y="677"/>
                    <a:pt x="107" y="677"/>
                  </a:cubicBezTo>
                  <a:lnTo>
                    <a:pt x="128" y="677"/>
                  </a:lnTo>
                  <a:cubicBezTo>
                    <a:pt x="128" y="677"/>
                    <a:pt x="128" y="677"/>
                    <a:pt x="128" y="698"/>
                  </a:cubicBezTo>
                  <a:cubicBezTo>
                    <a:pt x="128" y="698"/>
                    <a:pt x="128" y="698"/>
                    <a:pt x="128" y="719"/>
                  </a:cubicBezTo>
                  <a:lnTo>
                    <a:pt x="130" y="716"/>
                  </a:lnTo>
                  <a:lnTo>
                    <a:pt x="130" y="716"/>
                  </a:lnTo>
                  <a:cubicBezTo>
                    <a:pt x="133" y="719"/>
                    <a:pt x="138" y="719"/>
                    <a:pt x="149" y="719"/>
                  </a:cubicBezTo>
                  <a:lnTo>
                    <a:pt x="128" y="719"/>
                  </a:lnTo>
                  <a:cubicBezTo>
                    <a:pt x="149" y="719"/>
                    <a:pt x="128" y="740"/>
                    <a:pt x="128" y="740"/>
                  </a:cubicBezTo>
                  <a:cubicBezTo>
                    <a:pt x="128" y="751"/>
                    <a:pt x="133" y="751"/>
                    <a:pt x="138" y="751"/>
                  </a:cubicBezTo>
                  <a:cubicBezTo>
                    <a:pt x="144" y="751"/>
                    <a:pt x="149" y="751"/>
                    <a:pt x="149" y="761"/>
                  </a:cubicBezTo>
                  <a:lnTo>
                    <a:pt x="128" y="761"/>
                  </a:lnTo>
                  <a:cubicBezTo>
                    <a:pt x="128" y="761"/>
                    <a:pt x="128" y="782"/>
                    <a:pt x="128" y="782"/>
                  </a:cubicBezTo>
                  <a:cubicBezTo>
                    <a:pt x="149" y="782"/>
                    <a:pt x="170" y="782"/>
                    <a:pt x="170" y="804"/>
                  </a:cubicBezTo>
                  <a:cubicBezTo>
                    <a:pt x="170" y="804"/>
                    <a:pt x="149" y="825"/>
                    <a:pt x="149" y="825"/>
                  </a:cubicBezTo>
                  <a:lnTo>
                    <a:pt x="170" y="825"/>
                  </a:lnTo>
                  <a:cubicBezTo>
                    <a:pt x="170" y="825"/>
                    <a:pt x="170" y="846"/>
                    <a:pt x="170" y="846"/>
                  </a:cubicBezTo>
                  <a:cubicBezTo>
                    <a:pt x="191" y="867"/>
                    <a:pt x="191" y="867"/>
                    <a:pt x="191" y="867"/>
                  </a:cubicBezTo>
                  <a:cubicBezTo>
                    <a:pt x="170" y="867"/>
                    <a:pt x="191" y="888"/>
                    <a:pt x="191" y="888"/>
                  </a:cubicBezTo>
                  <a:cubicBezTo>
                    <a:pt x="191" y="888"/>
                    <a:pt x="191" y="909"/>
                    <a:pt x="191" y="909"/>
                  </a:cubicBezTo>
                  <a:cubicBezTo>
                    <a:pt x="191" y="909"/>
                    <a:pt x="212" y="909"/>
                    <a:pt x="191" y="930"/>
                  </a:cubicBezTo>
                  <a:lnTo>
                    <a:pt x="212" y="930"/>
                  </a:lnTo>
                  <a:cubicBezTo>
                    <a:pt x="212" y="930"/>
                    <a:pt x="191" y="951"/>
                    <a:pt x="191" y="951"/>
                  </a:cubicBezTo>
                  <a:lnTo>
                    <a:pt x="212" y="951"/>
                  </a:lnTo>
                  <a:cubicBezTo>
                    <a:pt x="191" y="951"/>
                    <a:pt x="191" y="951"/>
                    <a:pt x="191" y="973"/>
                  </a:cubicBezTo>
                  <a:lnTo>
                    <a:pt x="212" y="973"/>
                  </a:lnTo>
                  <a:cubicBezTo>
                    <a:pt x="233" y="973"/>
                    <a:pt x="212" y="973"/>
                    <a:pt x="233" y="994"/>
                  </a:cubicBezTo>
                  <a:lnTo>
                    <a:pt x="254" y="994"/>
                  </a:lnTo>
                  <a:cubicBezTo>
                    <a:pt x="254" y="994"/>
                    <a:pt x="254" y="1015"/>
                    <a:pt x="254" y="1015"/>
                  </a:cubicBezTo>
                  <a:lnTo>
                    <a:pt x="233" y="1015"/>
                  </a:lnTo>
                  <a:cubicBezTo>
                    <a:pt x="233" y="1036"/>
                    <a:pt x="233" y="1036"/>
                    <a:pt x="233" y="1036"/>
                  </a:cubicBezTo>
                  <a:cubicBezTo>
                    <a:pt x="240" y="1029"/>
                    <a:pt x="245" y="1027"/>
                    <a:pt x="248" y="1027"/>
                  </a:cubicBezTo>
                  <a:cubicBezTo>
                    <a:pt x="254" y="1027"/>
                    <a:pt x="254" y="1036"/>
                    <a:pt x="254" y="1036"/>
                  </a:cubicBezTo>
                  <a:cubicBezTo>
                    <a:pt x="254" y="1057"/>
                    <a:pt x="254" y="1057"/>
                    <a:pt x="254" y="1057"/>
                  </a:cubicBezTo>
                  <a:cubicBezTo>
                    <a:pt x="254" y="1057"/>
                    <a:pt x="245" y="1066"/>
                    <a:pt x="239" y="1066"/>
                  </a:cubicBezTo>
                  <a:cubicBezTo>
                    <a:pt x="236" y="1066"/>
                    <a:pt x="233" y="1064"/>
                    <a:pt x="233" y="1057"/>
                  </a:cubicBezTo>
                  <a:lnTo>
                    <a:pt x="233" y="1057"/>
                  </a:lnTo>
                  <a:cubicBezTo>
                    <a:pt x="234" y="1078"/>
                    <a:pt x="254" y="1078"/>
                    <a:pt x="254" y="1078"/>
                  </a:cubicBezTo>
                  <a:lnTo>
                    <a:pt x="276" y="1078"/>
                  </a:lnTo>
                  <a:cubicBezTo>
                    <a:pt x="276" y="1078"/>
                    <a:pt x="276" y="1078"/>
                    <a:pt x="276" y="1099"/>
                  </a:cubicBezTo>
                  <a:cubicBezTo>
                    <a:pt x="276" y="1099"/>
                    <a:pt x="276" y="1120"/>
                    <a:pt x="276" y="1120"/>
                  </a:cubicBezTo>
                  <a:cubicBezTo>
                    <a:pt x="276" y="1142"/>
                    <a:pt x="297" y="1142"/>
                    <a:pt x="297" y="1163"/>
                  </a:cubicBezTo>
                  <a:cubicBezTo>
                    <a:pt x="297" y="1156"/>
                    <a:pt x="297" y="1153"/>
                    <a:pt x="297" y="1153"/>
                  </a:cubicBezTo>
                  <a:cubicBezTo>
                    <a:pt x="299" y="1153"/>
                    <a:pt x="304" y="1163"/>
                    <a:pt x="318" y="1163"/>
                  </a:cubicBezTo>
                  <a:lnTo>
                    <a:pt x="297" y="1163"/>
                  </a:lnTo>
                  <a:cubicBezTo>
                    <a:pt x="297" y="1170"/>
                    <a:pt x="297" y="1172"/>
                    <a:pt x="296" y="1172"/>
                  </a:cubicBezTo>
                  <a:cubicBezTo>
                    <a:pt x="294" y="1172"/>
                    <a:pt x="290" y="1163"/>
                    <a:pt x="276" y="1163"/>
                  </a:cubicBezTo>
                  <a:cubicBezTo>
                    <a:pt x="297" y="1184"/>
                    <a:pt x="297" y="1184"/>
                    <a:pt x="297" y="1184"/>
                  </a:cubicBezTo>
                  <a:cubicBezTo>
                    <a:pt x="297" y="1191"/>
                    <a:pt x="297" y="1193"/>
                    <a:pt x="297" y="1193"/>
                  </a:cubicBezTo>
                  <a:cubicBezTo>
                    <a:pt x="299" y="1193"/>
                    <a:pt x="304" y="1184"/>
                    <a:pt x="318" y="1184"/>
                  </a:cubicBezTo>
                  <a:cubicBezTo>
                    <a:pt x="318" y="1163"/>
                    <a:pt x="339" y="1163"/>
                    <a:pt x="339" y="1163"/>
                  </a:cubicBezTo>
                  <a:cubicBezTo>
                    <a:pt x="339" y="1142"/>
                    <a:pt x="318" y="1142"/>
                    <a:pt x="318" y="1142"/>
                  </a:cubicBezTo>
                  <a:lnTo>
                    <a:pt x="318" y="1120"/>
                  </a:lnTo>
                  <a:cubicBezTo>
                    <a:pt x="318" y="1120"/>
                    <a:pt x="318" y="1111"/>
                    <a:pt x="324" y="1111"/>
                  </a:cubicBezTo>
                  <a:cubicBezTo>
                    <a:pt x="327" y="1111"/>
                    <a:pt x="332" y="1113"/>
                    <a:pt x="339" y="1120"/>
                  </a:cubicBezTo>
                  <a:lnTo>
                    <a:pt x="318" y="1099"/>
                  </a:lnTo>
                  <a:cubicBezTo>
                    <a:pt x="318" y="1099"/>
                    <a:pt x="297" y="1078"/>
                    <a:pt x="318" y="1078"/>
                  </a:cubicBezTo>
                  <a:cubicBezTo>
                    <a:pt x="318" y="1078"/>
                    <a:pt x="318" y="1078"/>
                    <a:pt x="297" y="1057"/>
                  </a:cubicBezTo>
                  <a:cubicBezTo>
                    <a:pt x="308" y="1057"/>
                    <a:pt x="313" y="1051"/>
                    <a:pt x="316" y="1049"/>
                  </a:cubicBezTo>
                  <a:lnTo>
                    <a:pt x="316" y="1049"/>
                  </a:lnTo>
                  <a:cubicBezTo>
                    <a:pt x="317" y="1050"/>
                    <a:pt x="318" y="1053"/>
                    <a:pt x="318" y="1057"/>
                  </a:cubicBezTo>
                  <a:cubicBezTo>
                    <a:pt x="318" y="1050"/>
                    <a:pt x="318" y="1048"/>
                    <a:pt x="317" y="1048"/>
                  </a:cubicBezTo>
                  <a:cubicBezTo>
                    <a:pt x="317" y="1048"/>
                    <a:pt x="316" y="1048"/>
                    <a:pt x="316" y="1049"/>
                  </a:cubicBezTo>
                  <a:lnTo>
                    <a:pt x="316" y="1049"/>
                  </a:lnTo>
                  <a:cubicBezTo>
                    <a:pt x="314" y="1046"/>
                    <a:pt x="310" y="1046"/>
                    <a:pt x="307" y="1046"/>
                  </a:cubicBezTo>
                  <a:cubicBezTo>
                    <a:pt x="302" y="1046"/>
                    <a:pt x="297" y="1046"/>
                    <a:pt x="297" y="1036"/>
                  </a:cubicBezTo>
                  <a:lnTo>
                    <a:pt x="318" y="1036"/>
                  </a:lnTo>
                  <a:cubicBezTo>
                    <a:pt x="318" y="1036"/>
                    <a:pt x="318" y="1036"/>
                    <a:pt x="318" y="1015"/>
                  </a:cubicBezTo>
                  <a:cubicBezTo>
                    <a:pt x="318" y="994"/>
                    <a:pt x="318" y="994"/>
                    <a:pt x="297" y="994"/>
                  </a:cubicBezTo>
                  <a:cubicBezTo>
                    <a:pt x="297" y="973"/>
                    <a:pt x="276" y="973"/>
                    <a:pt x="297" y="973"/>
                  </a:cubicBezTo>
                  <a:cubicBezTo>
                    <a:pt x="297" y="951"/>
                    <a:pt x="297" y="951"/>
                    <a:pt x="276" y="951"/>
                  </a:cubicBezTo>
                  <a:cubicBezTo>
                    <a:pt x="297" y="930"/>
                    <a:pt x="297" y="930"/>
                    <a:pt x="297" y="930"/>
                  </a:cubicBezTo>
                  <a:lnTo>
                    <a:pt x="276" y="930"/>
                  </a:lnTo>
                  <a:cubicBezTo>
                    <a:pt x="276" y="909"/>
                    <a:pt x="276" y="909"/>
                    <a:pt x="276" y="909"/>
                  </a:cubicBezTo>
                  <a:cubicBezTo>
                    <a:pt x="276" y="888"/>
                    <a:pt x="254" y="888"/>
                    <a:pt x="276" y="867"/>
                  </a:cubicBezTo>
                  <a:cubicBezTo>
                    <a:pt x="254" y="846"/>
                    <a:pt x="254" y="846"/>
                    <a:pt x="254" y="846"/>
                  </a:cubicBezTo>
                  <a:cubicBezTo>
                    <a:pt x="254" y="825"/>
                    <a:pt x="276" y="825"/>
                    <a:pt x="254" y="825"/>
                  </a:cubicBezTo>
                  <a:cubicBezTo>
                    <a:pt x="254" y="825"/>
                    <a:pt x="254" y="804"/>
                    <a:pt x="254" y="804"/>
                  </a:cubicBezTo>
                  <a:cubicBezTo>
                    <a:pt x="254" y="804"/>
                    <a:pt x="254" y="804"/>
                    <a:pt x="254" y="782"/>
                  </a:cubicBezTo>
                  <a:cubicBezTo>
                    <a:pt x="254" y="761"/>
                    <a:pt x="254" y="761"/>
                    <a:pt x="254" y="740"/>
                  </a:cubicBezTo>
                  <a:lnTo>
                    <a:pt x="254" y="719"/>
                  </a:lnTo>
                  <a:cubicBezTo>
                    <a:pt x="254" y="719"/>
                    <a:pt x="254" y="698"/>
                    <a:pt x="254" y="698"/>
                  </a:cubicBezTo>
                  <a:cubicBezTo>
                    <a:pt x="233" y="698"/>
                    <a:pt x="254" y="656"/>
                    <a:pt x="233" y="656"/>
                  </a:cubicBezTo>
                  <a:lnTo>
                    <a:pt x="233" y="635"/>
                  </a:lnTo>
                  <a:cubicBezTo>
                    <a:pt x="233" y="613"/>
                    <a:pt x="212" y="613"/>
                    <a:pt x="233" y="592"/>
                  </a:cubicBezTo>
                  <a:cubicBezTo>
                    <a:pt x="212" y="592"/>
                    <a:pt x="212" y="592"/>
                    <a:pt x="212" y="571"/>
                  </a:cubicBezTo>
                  <a:lnTo>
                    <a:pt x="233" y="571"/>
                  </a:lnTo>
                  <a:cubicBezTo>
                    <a:pt x="233" y="571"/>
                    <a:pt x="212" y="550"/>
                    <a:pt x="233" y="550"/>
                  </a:cubicBezTo>
                  <a:lnTo>
                    <a:pt x="212" y="550"/>
                  </a:lnTo>
                  <a:cubicBezTo>
                    <a:pt x="233" y="550"/>
                    <a:pt x="212" y="550"/>
                    <a:pt x="212" y="529"/>
                  </a:cubicBezTo>
                  <a:lnTo>
                    <a:pt x="212" y="508"/>
                  </a:lnTo>
                  <a:cubicBezTo>
                    <a:pt x="212" y="497"/>
                    <a:pt x="212" y="497"/>
                    <a:pt x="212" y="497"/>
                  </a:cubicBezTo>
                  <a:cubicBezTo>
                    <a:pt x="212" y="497"/>
                    <a:pt x="212" y="497"/>
                    <a:pt x="212" y="487"/>
                  </a:cubicBezTo>
                  <a:cubicBezTo>
                    <a:pt x="212" y="466"/>
                    <a:pt x="212" y="466"/>
                    <a:pt x="212" y="466"/>
                  </a:cubicBezTo>
                  <a:cubicBezTo>
                    <a:pt x="212" y="444"/>
                    <a:pt x="233" y="444"/>
                    <a:pt x="212" y="444"/>
                  </a:cubicBezTo>
                  <a:lnTo>
                    <a:pt x="212" y="423"/>
                  </a:lnTo>
                  <a:cubicBezTo>
                    <a:pt x="212" y="402"/>
                    <a:pt x="212" y="402"/>
                    <a:pt x="212" y="381"/>
                  </a:cubicBezTo>
                  <a:cubicBezTo>
                    <a:pt x="212" y="381"/>
                    <a:pt x="212" y="381"/>
                    <a:pt x="212" y="360"/>
                  </a:cubicBezTo>
                  <a:cubicBezTo>
                    <a:pt x="212" y="360"/>
                    <a:pt x="233" y="339"/>
                    <a:pt x="212" y="339"/>
                  </a:cubicBezTo>
                  <a:cubicBezTo>
                    <a:pt x="212" y="318"/>
                    <a:pt x="212" y="318"/>
                    <a:pt x="212" y="318"/>
                  </a:cubicBezTo>
                  <a:cubicBezTo>
                    <a:pt x="212" y="318"/>
                    <a:pt x="212" y="318"/>
                    <a:pt x="212" y="297"/>
                  </a:cubicBezTo>
                  <a:cubicBezTo>
                    <a:pt x="212" y="275"/>
                    <a:pt x="212" y="275"/>
                    <a:pt x="212" y="275"/>
                  </a:cubicBezTo>
                  <a:cubicBezTo>
                    <a:pt x="212" y="254"/>
                    <a:pt x="212" y="254"/>
                    <a:pt x="191" y="254"/>
                  </a:cubicBezTo>
                  <a:lnTo>
                    <a:pt x="212" y="254"/>
                  </a:lnTo>
                  <a:cubicBezTo>
                    <a:pt x="212" y="254"/>
                    <a:pt x="212" y="233"/>
                    <a:pt x="212" y="233"/>
                  </a:cubicBezTo>
                  <a:lnTo>
                    <a:pt x="233" y="233"/>
                  </a:lnTo>
                  <a:cubicBezTo>
                    <a:pt x="233" y="233"/>
                    <a:pt x="233" y="233"/>
                    <a:pt x="233" y="254"/>
                  </a:cubicBezTo>
                  <a:cubicBezTo>
                    <a:pt x="240" y="247"/>
                    <a:pt x="243" y="245"/>
                    <a:pt x="244" y="245"/>
                  </a:cubicBezTo>
                  <a:lnTo>
                    <a:pt x="244" y="245"/>
                  </a:lnTo>
                  <a:cubicBezTo>
                    <a:pt x="245" y="245"/>
                    <a:pt x="240" y="254"/>
                    <a:pt x="254" y="254"/>
                  </a:cubicBezTo>
                  <a:lnTo>
                    <a:pt x="254" y="275"/>
                  </a:lnTo>
                  <a:cubicBezTo>
                    <a:pt x="276" y="297"/>
                    <a:pt x="297" y="318"/>
                    <a:pt x="297" y="360"/>
                  </a:cubicBezTo>
                  <a:cubicBezTo>
                    <a:pt x="297" y="360"/>
                    <a:pt x="318" y="381"/>
                    <a:pt x="318" y="381"/>
                  </a:cubicBezTo>
                  <a:lnTo>
                    <a:pt x="318" y="402"/>
                  </a:lnTo>
                  <a:cubicBezTo>
                    <a:pt x="339" y="402"/>
                    <a:pt x="339" y="423"/>
                    <a:pt x="339" y="444"/>
                  </a:cubicBezTo>
                  <a:cubicBezTo>
                    <a:pt x="360" y="444"/>
                    <a:pt x="339" y="466"/>
                    <a:pt x="360" y="466"/>
                  </a:cubicBezTo>
                  <a:lnTo>
                    <a:pt x="339" y="466"/>
                  </a:lnTo>
                  <a:cubicBezTo>
                    <a:pt x="360" y="466"/>
                    <a:pt x="360" y="487"/>
                    <a:pt x="381" y="487"/>
                  </a:cubicBezTo>
                  <a:cubicBezTo>
                    <a:pt x="360" y="487"/>
                    <a:pt x="381" y="487"/>
                    <a:pt x="360" y="508"/>
                  </a:cubicBezTo>
                  <a:lnTo>
                    <a:pt x="381" y="487"/>
                  </a:lnTo>
                  <a:lnTo>
                    <a:pt x="381" y="487"/>
                  </a:lnTo>
                  <a:cubicBezTo>
                    <a:pt x="360" y="508"/>
                    <a:pt x="381" y="508"/>
                    <a:pt x="360" y="508"/>
                  </a:cubicBezTo>
                  <a:cubicBezTo>
                    <a:pt x="381" y="529"/>
                    <a:pt x="381" y="529"/>
                    <a:pt x="381" y="550"/>
                  </a:cubicBezTo>
                  <a:cubicBezTo>
                    <a:pt x="381" y="550"/>
                    <a:pt x="381" y="592"/>
                    <a:pt x="402" y="613"/>
                  </a:cubicBezTo>
                  <a:lnTo>
                    <a:pt x="402" y="635"/>
                  </a:lnTo>
                  <a:cubicBezTo>
                    <a:pt x="402" y="656"/>
                    <a:pt x="402" y="656"/>
                    <a:pt x="423" y="656"/>
                  </a:cubicBezTo>
                  <a:cubicBezTo>
                    <a:pt x="423" y="656"/>
                    <a:pt x="402" y="677"/>
                    <a:pt x="402" y="677"/>
                  </a:cubicBezTo>
                  <a:cubicBezTo>
                    <a:pt x="402" y="677"/>
                    <a:pt x="402" y="761"/>
                    <a:pt x="423" y="846"/>
                  </a:cubicBezTo>
                  <a:cubicBezTo>
                    <a:pt x="423" y="930"/>
                    <a:pt x="423" y="1015"/>
                    <a:pt x="445" y="1057"/>
                  </a:cubicBezTo>
                  <a:cubicBezTo>
                    <a:pt x="466" y="1078"/>
                    <a:pt x="466" y="1078"/>
                    <a:pt x="466" y="1078"/>
                  </a:cubicBezTo>
                  <a:lnTo>
                    <a:pt x="487" y="1078"/>
                  </a:lnTo>
                  <a:cubicBezTo>
                    <a:pt x="487" y="1078"/>
                    <a:pt x="466" y="1057"/>
                    <a:pt x="487" y="1057"/>
                  </a:cubicBezTo>
                  <a:lnTo>
                    <a:pt x="508" y="1057"/>
                  </a:lnTo>
                  <a:lnTo>
                    <a:pt x="508" y="1036"/>
                  </a:lnTo>
                  <a:cubicBezTo>
                    <a:pt x="529" y="1036"/>
                    <a:pt x="508" y="1036"/>
                    <a:pt x="508" y="1015"/>
                  </a:cubicBezTo>
                  <a:lnTo>
                    <a:pt x="508" y="1015"/>
                  </a:lnTo>
                  <a:cubicBezTo>
                    <a:pt x="508" y="1025"/>
                    <a:pt x="513" y="1025"/>
                    <a:pt x="519" y="1025"/>
                  </a:cubicBezTo>
                  <a:cubicBezTo>
                    <a:pt x="524" y="1025"/>
                    <a:pt x="529" y="1025"/>
                    <a:pt x="529" y="1036"/>
                  </a:cubicBezTo>
                  <a:lnTo>
                    <a:pt x="529" y="1015"/>
                  </a:lnTo>
                  <a:cubicBezTo>
                    <a:pt x="529" y="1015"/>
                    <a:pt x="529" y="994"/>
                    <a:pt x="529" y="994"/>
                  </a:cubicBezTo>
                  <a:cubicBezTo>
                    <a:pt x="550" y="994"/>
                    <a:pt x="529" y="994"/>
                    <a:pt x="529" y="973"/>
                  </a:cubicBezTo>
                  <a:lnTo>
                    <a:pt x="550" y="973"/>
                  </a:lnTo>
                  <a:cubicBezTo>
                    <a:pt x="550" y="951"/>
                    <a:pt x="571" y="930"/>
                    <a:pt x="571" y="909"/>
                  </a:cubicBezTo>
                  <a:lnTo>
                    <a:pt x="592" y="909"/>
                  </a:lnTo>
                  <a:cubicBezTo>
                    <a:pt x="571" y="888"/>
                    <a:pt x="592" y="888"/>
                    <a:pt x="592" y="867"/>
                  </a:cubicBezTo>
                  <a:cubicBezTo>
                    <a:pt x="614" y="846"/>
                    <a:pt x="592" y="825"/>
                    <a:pt x="592" y="782"/>
                  </a:cubicBezTo>
                  <a:cubicBezTo>
                    <a:pt x="614" y="761"/>
                    <a:pt x="592" y="698"/>
                    <a:pt x="592" y="656"/>
                  </a:cubicBezTo>
                  <a:cubicBezTo>
                    <a:pt x="571" y="613"/>
                    <a:pt x="571" y="550"/>
                    <a:pt x="571" y="508"/>
                  </a:cubicBezTo>
                  <a:lnTo>
                    <a:pt x="550" y="508"/>
                  </a:lnTo>
                  <a:cubicBezTo>
                    <a:pt x="571" y="487"/>
                    <a:pt x="529" y="487"/>
                    <a:pt x="550" y="466"/>
                  </a:cubicBezTo>
                  <a:cubicBezTo>
                    <a:pt x="529" y="444"/>
                    <a:pt x="550" y="402"/>
                    <a:pt x="508" y="381"/>
                  </a:cubicBezTo>
                  <a:cubicBezTo>
                    <a:pt x="508" y="360"/>
                    <a:pt x="508" y="360"/>
                    <a:pt x="508" y="339"/>
                  </a:cubicBezTo>
                  <a:lnTo>
                    <a:pt x="487" y="360"/>
                  </a:lnTo>
                  <a:cubicBezTo>
                    <a:pt x="487" y="339"/>
                    <a:pt x="508" y="339"/>
                    <a:pt x="487" y="339"/>
                  </a:cubicBezTo>
                  <a:cubicBezTo>
                    <a:pt x="508" y="339"/>
                    <a:pt x="487" y="318"/>
                    <a:pt x="487" y="318"/>
                  </a:cubicBezTo>
                  <a:cubicBezTo>
                    <a:pt x="487" y="297"/>
                    <a:pt x="466" y="297"/>
                    <a:pt x="466" y="275"/>
                  </a:cubicBezTo>
                  <a:cubicBezTo>
                    <a:pt x="466" y="275"/>
                    <a:pt x="466" y="275"/>
                    <a:pt x="466" y="254"/>
                  </a:cubicBezTo>
                  <a:cubicBezTo>
                    <a:pt x="445" y="233"/>
                    <a:pt x="445" y="212"/>
                    <a:pt x="423" y="191"/>
                  </a:cubicBezTo>
                  <a:lnTo>
                    <a:pt x="402" y="191"/>
                  </a:lnTo>
                  <a:cubicBezTo>
                    <a:pt x="402" y="170"/>
                    <a:pt x="402" y="170"/>
                    <a:pt x="402" y="170"/>
                  </a:cubicBezTo>
                  <a:cubicBezTo>
                    <a:pt x="402" y="149"/>
                    <a:pt x="381" y="149"/>
                    <a:pt x="360" y="106"/>
                  </a:cubicBezTo>
                  <a:cubicBezTo>
                    <a:pt x="360" y="106"/>
                    <a:pt x="339" y="86"/>
                    <a:pt x="359" y="85"/>
                  </a:cubicBezTo>
                  <a:lnTo>
                    <a:pt x="359" y="85"/>
                  </a:lnTo>
                  <a:cubicBezTo>
                    <a:pt x="339" y="86"/>
                    <a:pt x="360" y="106"/>
                    <a:pt x="339" y="106"/>
                  </a:cubicBezTo>
                  <a:cubicBezTo>
                    <a:pt x="339" y="106"/>
                    <a:pt x="339" y="85"/>
                    <a:pt x="339" y="85"/>
                  </a:cubicBezTo>
                  <a:lnTo>
                    <a:pt x="318" y="64"/>
                  </a:lnTo>
                  <a:lnTo>
                    <a:pt x="339" y="64"/>
                  </a:lnTo>
                  <a:cubicBezTo>
                    <a:pt x="318" y="64"/>
                    <a:pt x="297" y="22"/>
                    <a:pt x="276" y="22"/>
                  </a:cubicBezTo>
                  <a:cubicBezTo>
                    <a:pt x="276" y="22"/>
                    <a:pt x="297" y="43"/>
                    <a:pt x="276" y="43"/>
                  </a:cubicBezTo>
                  <a:cubicBezTo>
                    <a:pt x="254" y="43"/>
                    <a:pt x="276" y="22"/>
                    <a:pt x="254" y="22"/>
                  </a:cubicBezTo>
                  <a:lnTo>
                    <a:pt x="233" y="22"/>
                  </a:lnTo>
                  <a:cubicBezTo>
                    <a:pt x="233" y="1"/>
                    <a:pt x="233" y="1"/>
                    <a:pt x="254" y="1"/>
                  </a:cubicBezTo>
                  <a:lnTo>
                    <a:pt x="254" y="1"/>
                  </a:lnTo>
                  <a:cubicBezTo>
                    <a:pt x="233" y="1"/>
                    <a:pt x="212" y="1"/>
                    <a:pt x="233" y="22"/>
                  </a:cubicBezTo>
                  <a:cubicBezTo>
                    <a:pt x="212" y="22"/>
                    <a:pt x="212" y="1"/>
                    <a:pt x="212" y="1"/>
                  </a:cubicBezTo>
                  <a:cubicBezTo>
                    <a:pt x="212" y="1"/>
                    <a:pt x="212" y="22"/>
                    <a:pt x="212" y="22"/>
                  </a:cubicBezTo>
                  <a:cubicBezTo>
                    <a:pt x="205" y="15"/>
                    <a:pt x="200" y="13"/>
                    <a:pt x="197" y="13"/>
                  </a:cubicBezTo>
                  <a:cubicBezTo>
                    <a:pt x="189" y="13"/>
                    <a:pt x="184" y="22"/>
                    <a:pt x="170" y="22"/>
                  </a:cubicBezTo>
                  <a:cubicBezTo>
                    <a:pt x="170" y="22"/>
                    <a:pt x="170" y="22"/>
                    <a:pt x="170" y="1"/>
                  </a:cubicBezTo>
                  <a:close/>
                  <a:moveTo>
                    <a:pt x="318" y="1184"/>
                  </a:moveTo>
                  <a:cubicBezTo>
                    <a:pt x="318" y="1205"/>
                    <a:pt x="318" y="1205"/>
                    <a:pt x="297" y="1205"/>
                  </a:cubicBezTo>
                  <a:lnTo>
                    <a:pt x="339" y="1205"/>
                  </a:lnTo>
                  <a:cubicBezTo>
                    <a:pt x="339" y="1205"/>
                    <a:pt x="318" y="1205"/>
                    <a:pt x="339" y="1184"/>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19"/>
            <p:cNvSpPr/>
            <p:nvPr/>
          </p:nvSpPr>
          <p:spPr>
            <a:xfrm>
              <a:off x="7267841" y="4522558"/>
              <a:ext cx="39" cy="861"/>
            </a:xfrm>
            <a:custGeom>
              <a:rect b="b" l="l" r="r" t="t"/>
              <a:pathLst>
                <a:path extrusionOk="0" h="22" w="1">
                  <a:moveTo>
                    <a:pt x="0" y="22"/>
                  </a:moveTo>
                  <a:lnTo>
                    <a:pt x="0" y="0"/>
                  </a:lnTo>
                  <a:cubicBezTo>
                    <a:pt x="0" y="0"/>
                    <a:pt x="0" y="0"/>
                    <a:pt x="0"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19"/>
            <p:cNvSpPr/>
            <p:nvPr/>
          </p:nvSpPr>
          <p:spPr>
            <a:xfrm>
              <a:off x="7267020" y="4515946"/>
              <a:ext cx="39" cy="39"/>
            </a:xfrm>
            <a:custGeom>
              <a:rect b="b" l="l" r="r" t="t"/>
              <a:pathLst>
                <a:path extrusionOk="0" h="1" w="1">
                  <a:moveTo>
                    <a:pt x="0" y="0"/>
                  </a:moveTo>
                  <a:lnTo>
                    <a:pt x="0"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19"/>
            <p:cNvSpPr/>
            <p:nvPr/>
          </p:nvSpPr>
          <p:spPr>
            <a:xfrm>
              <a:off x="7266198" y="4513481"/>
              <a:ext cx="861" cy="861"/>
            </a:xfrm>
            <a:custGeom>
              <a:rect b="b" l="l" r="r" t="t"/>
              <a:pathLst>
                <a:path extrusionOk="0" h="22" w="22">
                  <a:moveTo>
                    <a:pt x="21" y="0"/>
                  </a:moveTo>
                  <a:cubicBezTo>
                    <a:pt x="21" y="0"/>
                    <a:pt x="0" y="0"/>
                    <a:pt x="0" y="21"/>
                  </a:cubicBezTo>
                  <a:cubicBezTo>
                    <a:pt x="0" y="21"/>
                    <a:pt x="21" y="21"/>
                    <a:pt x="2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19"/>
            <p:cNvSpPr/>
            <p:nvPr/>
          </p:nvSpPr>
          <p:spPr>
            <a:xfrm>
              <a:off x="7269484" y="4526704"/>
              <a:ext cx="39" cy="39"/>
            </a:xfrm>
            <a:custGeom>
              <a:rect b="b" l="l" r="r" t="t"/>
              <a:pathLst>
                <a:path extrusionOk="0" h="1" w="1">
                  <a:moveTo>
                    <a:pt x="1" y="0"/>
                  </a:moveTo>
                  <a:cubicBezTo>
                    <a:pt x="1" y="0"/>
                    <a:pt x="1" y="0"/>
                    <a:pt x="1" y="0"/>
                  </a:cubicBezTo>
                  <a:cubicBezTo>
                    <a:pt x="1" y="0"/>
                    <a:pt x="1" y="0"/>
                    <a:pt x="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19"/>
            <p:cNvSpPr/>
            <p:nvPr/>
          </p:nvSpPr>
          <p:spPr>
            <a:xfrm>
              <a:off x="7272810" y="4538245"/>
              <a:ext cx="39" cy="39"/>
            </a:xfrm>
            <a:custGeom>
              <a:rect b="b" l="l" r="r" t="t"/>
              <a:pathLst>
                <a:path extrusionOk="0" h="1" w="1">
                  <a:moveTo>
                    <a:pt x="0" y="1"/>
                  </a:moveTo>
                  <a:lnTo>
                    <a:pt x="0"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19"/>
            <p:cNvSpPr/>
            <p:nvPr/>
          </p:nvSpPr>
          <p:spPr>
            <a:xfrm>
              <a:off x="7272810" y="4537424"/>
              <a:ext cx="39" cy="39"/>
            </a:xfrm>
            <a:custGeom>
              <a:rect b="b" l="l" r="r" t="t"/>
              <a:pathLst>
                <a:path extrusionOk="0" h="1" w="1">
                  <a:moveTo>
                    <a:pt x="0" y="1"/>
                  </a:moveTo>
                  <a:cubicBezTo>
                    <a:pt x="0" y="1"/>
                    <a:pt x="0" y="1"/>
                    <a:pt x="0" y="1"/>
                  </a:cubicBezTo>
                  <a:cubicBezTo>
                    <a:pt x="0" y="1"/>
                    <a:pt x="0" y="1"/>
                    <a:pt x="0"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19"/>
            <p:cNvSpPr/>
            <p:nvPr/>
          </p:nvSpPr>
          <p:spPr>
            <a:xfrm>
              <a:off x="7268663" y="4524201"/>
              <a:ext cx="861" cy="39"/>
            </a:xfrm>
            <a:custGeom>
              <a:rect b="b" l="l" r="r" t="t"/>
              <a:pathLst>
                <a:path extrusionOk="0" h="1" w="22">
                  <a:moveTo>
                    <a:pt x="22" y="1"/>
                  </a:moveTo>
                  <a:cubicBezTo>
                    <a:pt x="1" y="1"/>
                    <a:pt x="1" y="1"/>
                    <a:pt x="1" y="1"/>
                  </a:cubicBezTo>
                  <a:cubicBezTo>
                    <a:pt x="1" y="1"/>
                    <a:pt x="1" y="1"/>
                    <a:pt x="22"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19"/>
            <p:cNvSpPr/>
            <p:nvPr/>
          </p:nvSpPr>
          <p:spPr>
            <a:xfrm>
              <a:off x="7272810" y="4536602"/>
              <a:ext cx="39" cy="861"/>
            </a:xfrm>
            <a:custGeom>
              <a:rect b="b" l="l" r="r" t="t"/>
              <a:pathLst>
                <a:path extrusionOk="0" h="22" w="1">
                  <a:moveTo>
                    <a:pt x="0" y="22"/>
                  </a:moveTo>
                  <a:lnTo>
                    <a:pt x="0" y="1"/>
                  </a:lnTo>
                  <a:lnTo>
                    <a:pt x="0"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19"/>
            <p:cNvSpPr/>
            <p:nvPr/>
          </p:nvSpPr>
          <p:spPr>
            <a:xfrm>
              <a:off x="7272810" y="4538245"/>
              <a:ext cx="39" cy="39"/>
            </a:xfrm>
            <a:custGeom>
              <a:rect b="b" l="l" r="r" t="t"/>
              <a:pathLst>
                <a:path extrusionOk="0" h="1" w="1">
                  <a:moveTo>
                    <a:pt x="0" y="1"/>
                  </a:moveTo>
                  <a:cubicBezTo>
                    <a:pt x="0" y="1"/>
                    <a:pt x="0" y="1"/>
                    <a:pt x="0" y="1"/>
                  </a:cubicBezTo>
                  <a:cubicBezTo>
                    <a:pt x="0" y="1"/>
                    <a:pt x="0" y="1"/>
                    <a:pt x="0"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19"/>
            <p:cNvSpPr/>
            <p:nvPr/>
          </p:nvSpPr>
          <p:spPr>
            <a:xfrm>
              <a:off x="7271128" y="4530812"/>
              <a:ext cx="39" cy="39"/>
            </a:xfrm>
            <a:custGeom>
              <a:rect b="b" l="l" r="r" t="t"/>
              <a:pathLst>
                <a:path extrusionOk="0" h="1" w="1">
                  <a:moveTo>
                    <a:pt x="1" y="1"/>
                  </a:moveTo>
                  <a:lnTo>
                    <a:pt x="1" y="1"/>
                  </a:lnTo>
                  <a:cubicBezTo>
                    <a:pt x="1" y="1"/>
                    <a:pt x="1" y="1"/>
                    <a:pt x="1"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19"/>
            <p:cNvSpPr/>
            <p:nvPr/>
          </p:nvSpPr>
          <p:spPr>
            <a:xfrm>
              <a:off x="7271988" y="4536602"/>
              <a:ext cx="39" cy="39"/>
            </a:xfrm>
            <a:custGeom>
              <a:rect b="b" l="l" r="r" t="t"/>
              <a:pathLst>
                <a:path extrusionOk="0" h="1" w="1">
                  <a:moveTo>
                    <a:pt x="0" y="1"/>
                  </a:moveTo>
                  <a:lnTo>
                    <a:pt x="0" y="1"/>
                  </a:lnTo>
                  <a:lnTo>
                    <a:pt x="0"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19"/>
            <p:cNvSpPr/>
            <p:nvPr/>
          </p:nvSpPr>
          <p:spPr>
            <a:xfrm>
              <a:off x="7272810" y="4539067"/>
              <a:ext cx="39" cy="39"/>
            </a:xfrm>
            <a:custGeom>
              <a:rect b="b" l="l" r="r" t="t"/>
              <a:pathLst>
                <a:path extrusionOk="0" h="1" w="1">
                  <a:moveTo>
                    <a:pt x="0" y="1"/>
                  </a:moveTo>
                  <a:lnTo>
                    <a:pt x="0" y="1"/>
                  </a:lnTo>
                  <a:lnTo>
                    <a:pt x="0"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19"/>
            <p:cNvSpPr/>
            <p:nvPr/>
          </p:nvSpPr>
          <p:spPr>
            <a:xfrm>
              <a:off x="7271128" y="4533316"/>
              <a:ext cx="900" cy="39"/>
            </a:xfrm>
            <a:custGeom>
              <a:rect b="b" l="l" r="r" t="t"/>
              <a:pathLst>
                <a:path extrusionOk="0" h="1" w="23">
                  <a:moveTo>
                    <a:pt x="1" y="0"/>
                  </a:moveTo>
                  <a:cubicBezTo>
                    <a:pt x="22" y="0"/>
                    <a:pt x="22" y="0"/>
                    <a:pt x="22" y="0"/>
                  </a:cubicBezTo>
                  <a:cubicBezTo>
                    <a:pt x="22" y="0"/>
                    <a:pt x="22" y="0"/>
                    <a:pt x="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19"/>
            <p:cNvSpPr/>
            <p:nvPr/>
          </p:nvSpPr>
          <p:spPr>
            <a:xfrm>
              <a:off x="7259587" y="4541571"/>
              <a:ext cx="39" cy="39"/>
            </a:xfrm>
            <a:custGeom>
              <a:rect b="b" l="l" r="r" t="t"/>
              <a:pathLst>
                <a:path extrusionOk="0" h="1" w="1">
                  <a:moveTo>
                    <a:pt x="0" y="0"/>
                  </a:moveTo>
                  <a:cubicBezTo>
                    <a:pt x="0" y="0"/>
                    <a:pt x="0" y="0"/>
                    <a:pt x="0" y="0"/>
                  </a:cubicBezTo>
                  <a:cubicBezTo>
                    <a:pt x="0" y="0"/>
                    <a:pt x="0" y="0"/>
                    <a:pt x="0"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19"/>
            <p:cNvSpPr/>
            <p:nvPr/>
          </p:nvSpPr>
          <p:spPr>
            <a:xfrm>
              <a:off x="7256261" y="4535781"/>
              <a:ext cx="39" cy="39"/>
            </a:xfrm>
            <a:custGeom>
              <a:rect b="b" l="l" r="r" t="t"/>
              <a:pathLst>
                <a:path extrusionOk="0" h="1" w="1">
                  <a:moveTo>
                    <a:pt x="1" y="0"/>
                  </a:moveTo>
                  <a:lnTo>
                    <a:pt x="1" y="0"/>
                  </a:lnTo>
                  <a:cubicBezTo>
                    <a:pt x="1" y="0"/>
                    <a:pt x="1" y="0"/>
                    <a:pt x="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19"/>
            <p:cNvSpPr/>
            <p:nvPr/>
          </p:nvSpPr>
          <p:spPr>
            <a:xfrm>
              <a:off x="7261230" y="4544857"/>
              <a:ext cx="861" cy="861"/>
            </a:xfrm>
            <a:custGeom>
              <a:rect b="b" l="l" r="r" t="t"/>
              <a:pathLst>
                <a:path extrusionOk="0" h="22" w="22">
                  <a:moveTo>
                    <a:pt x="0" y="1"/>
                  </a:moveTo>
                  <a:cubicBezTo>
                    <a:pt x="0" y="1"/>
                    <a:pt x="0" y="22"/>
                    <a:pt x="22" y="22"/>
                  </a:cubicBezTo>
                  <a:lnTo>
                    <a:pt x="0"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19"/>
            <p:cNvSpPr/>
            <p:nvPr/>
          </p:nvSpPr>
          <p:spPr>
            <a:xfrm>
              <a:off x="7252154" y="4522558"/>
              <a:ext cx="39" cy="39"/>
            </a:xfrm>
            <a:custGeom>
              <a:rect b="b" l="l" r="r" t="t"/>
              <a:pathLst>
                <a:path extrusionOk="0" h="1" w="1">
                  <a:moveTo>
                    <a:pt x="0" y="0"/>
                  </a:moveTo>
                  <a:lnTo>
                    <a:pt x="0"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19"/>
            <p:cNvSpPr/>
            <p:nvPr/>
          </p:nvSpPr>
          <p:spPr>
            <a:xfrm>
              <a:off x="7253797" y="4529991"/>
              <a:ext cx="39" cy="39"/>
            </a:xfrm>
            <a:custGeom>
              <a:rect b="b" l="l" r="r" t="t"/>
              <a:pathLst>
                <a:path extrusionOk="0" h="1" w="1">
                  <a:moveTo>
                    <a:pt x="0" y="1"/>
                  </a:moveTo>
                  <a:cubicBezTo>
                    <a:pt x="0" y="1"/>
                    <a:pt x="0" y="1"/>
                    <a:pt x="0" y="1"/>
                  </a:cubicBezTo>
                  <a:cubicBezTo>
                    <a:pt x="0" y="1"/>
                    <a:pt x="0" y="1"/>
                    <a:pt x="0"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19"/>
            <p:cNvSpPr/>
            <p:nvPr/>
          </p:nvSpPr>
          <p:spPr>
            <a:xfrm>
              <a:off x="7260408" y="4548182"/>
              <a:ext cx="861" cy="861"/>
            </a:xfrm>
            <a:custGeom>
              <a:rect b="b" l="l" r="r" t="t"/>
              <a:pathLst>
                <a:path extrusionOk="0" h="22" w="22">
                  <a:moveTo>
                    <a:pt x="21" y="0"/>
                  </a:moveTo>
                  <a:cubicBezTo>
                    <a:pt x="0" y="0"/>
                    <a:pt x="0" y="0"/>
                    <a:pt x="0" y="21"/>
                  </a:cubicBezTo>
                  <a:lnTo>
                    <a:pt x="21"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19"/>
            <p:cNvSpPr/>
            <p:nvPr/>
          </p:nvSpPr>
          <p:spPr>
            <a:xfrm>
              <a:off x="7263694" y="4551468"/>
              <a:ext cx="861" cy="39"/>
            </a:xfrm>
            <a:custGeom>
              <a:rect b="b" l="l" r="r" t="t"/>
              <a:pathLst>
                <a:path extrusionOk="0" h="1" w="22">
                  <a:moveTo>
                    <a:pt x="1" y="1"/>
                  </a:moveTo>
                  <a:lnTo>
                    <a:pt x="22"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19"/>
            <p:cNvSpPr/>
            <p:nvPr/>
          </p:nvSpPr>
          <p:spPr>
            <a:xfrm>
              <a:off x="7263694" y="4549825"/>
              <a:ext cx="39" cy="39"/>
            </a:xfrm>
            <a:custGeom>
              <a:rect b="b" l="l" r="r" t="t"/>
              <a:pathLst>
                <a:path extrusionOk="0" h="1" w="1">
                  <a:moveTo>
                    <a:pt x="1" y="1"/>
                  </a:moveTo>
                  <a:cubicBezTo>
                    <a:pt x="1" y="1"/>
                    <a:pt x="1" y="1"/>
                    <a:pt x="1" y="1"/>
                  </a:cubicBezTo>
                  <a:cubicBezTo>
                    <a:pt x="1" y="1"/>
                    <a:pt x="1" y="1"/>
                    <a:pt x="1"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19"/>
            <p:cNvSpPr/>
            <p:nvPr/>
          </p:nvSpPr>
          <p:spPr>
            <a:xfrm>
              <a:off x="7263694" y="4549825"/>
              <a:ext cx="39" cy="39"/>
            </a:xfrm>
            <a:custGeom>
              <a:rect b="b" l="l" r="r" t="t"/>
              <a:pathLst>
                <a:path extrusionOk="0" h="1" w="1">
                  <a:moveTo>
                    <a:pt x="1" y="1"/>
                  </a:moveTo>
                  <a:lnTo>
                    <a:pt x="1"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19"/>
            <p:cNvSpPr/>
            <p:nvPr/>
          </p:nvSpPr>
          <p:spPr>
            <a:xfrm>
              <a:off x="7274453" y="4544857"/>
              <a:ext cx="39" cy="861"/>
            </a:xfrm>
            <a:custGeom>
              <a:rect b="b" l="l" r="r" t="t"/>
              <a:pathLst>
                <a:path extrusionOk="0" h="22" w="1">
                  <a:moveTo>
                    <a:pt x="0" y="1"/>
                  </a:moveTo>
                  <a:cubicBezTo>
                    <a:pt x="0" y="1"/>
                    <a:pt x="0" y="22"/>
                    <a:pt x="0" y="22"/>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19"/>
            <p:cNvSpPr/>
            <p:nvPr/>
          </p:nvSpPr>
          <p:spPr>
            <a:xfrm>
              <a:off x="7252975" y="4515946"/>
              <a:ext cx="39" cy="39"/>
            </a:xfrm>
            <a:custGeom>
              <a:rect b="b" l="l" r="r" t="t"/>
              <a:pathLst>
                <a:path extrusionOk="0" h="1" w="1">
                  <a:moveTo>
                    <a:pt x="0" y="0"/>
                  </a:moveTo>
                  <a:lnTo>
                    <a:pt x="0"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19"/>
            <p:cNvSpPr/>
            <p:nvPr/>
          </p:nvSpPr>
          <p:spPr>
            <a:xfrm>
              <a:off x="7276096" y="4544857"/>
              <a:ext cx="39" cy="39"/>
            </a:xfrm>
            <a:custGeom>
              <a:rect b="b" l="l" r="r" t="t"/>
              <a:pathLst>
                <a:path extrusionOk="0" h="1" w="1">
                  <a:moveTo>
                    <a:pt x="1" y="1"/>
                  </a:moveTo>
                  <a:lnTo>
                    <a:pt x="1" y="1"/>
                  </a:lnTo>
                  <a:cubicBezTo>
                    <a:pt x="1" y="1"/>
                    <a:pt x="1" y="1"/>
                    <a:pt x="1"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19"/>
            <p:cNvSpPr/>
            <p:nvPr/>
          </p:nvSpPr>
          <p:spPr>
            <a:xfrm>
              <a:off x="7258765" y="4546539"/>
              <a:ext cx="39" cy="861"/>
            </a:xfrm>
            <a:custGeom>
              <a:rect b="b" l="l" r="r" t="t"/>
              <a:pathLst>
                <a:path extrusionOk="0" h="22" w="1">
                  <a:moveTo>
                    <a:pt x="0" y="21"/>
                  </a:moveTo>
                  <a:cubicBezTo>
                    <a:pt x="0" y="21"/>
                    <a:pt x="0" y="0"/>
                    <a:pt x="0" y="21"/>
                  </a:cubicBezTo>
                  <a:cubicBezTo>
                    <a:pt x="0" y="21"/>
                    <a:pt x="0" y="21"/>
                    <a:pt x="0" y="2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19"/>
            <p:cNvSpPr/>
            <p:nvPr/>
          </p:nvSpPr>
          <p:spPr>
            <a:xfrm>
              <a:off x="7257083" y="4510156"/>
              <a:ext cx="39" cy="39"/>
            </a:xfrm>
            <a:custGeom>
              <a:rect b="b" l="l" r="r" t="t"/>
              <a:pathLst>
                <a:path extrusionOk="0" h="1" w="1">
                  <a:moveTo>
                    <a:pt x="1" y="1"/>
                  </a:moveTo>
                  <a:lnTo>
                    <a:pt x="1" y="1"/>
                  </a:lnTo>
                  <a:cubicBezTo>
                    <a:pt x="1" y="1"/>
                    <a:pt x="1" y="1"/>
                    <a:pt x="1"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19"/>
            <p:cNvSpPr/>
            <p:nvPr/>
          </p:nvSpPr>
          <p:spPr>
            <a:xfrm>
              <a:off x="7276096" y="4544857"/>
              <a:ext cx="39" cy="39"/>
            </a:xfrm>
            <a:custGeom>
              <a:rect b="b" l="l" r="r" t="t"/>
              <a:pathLst>
                <a:path extrusionOk="0" h="1" w="1">
                  <a:moveTo>
                    <a:pt x="1" y="1"/>
                  </a:moveTo>
                  <a:lnTo>
                    <a:pt x="1" y="1"/>
                  </a:lnTo>
                  <a:lnTo>
                    <a:pt x="1"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19"/>
            <p:cNvSpPr/>
            <p:nvPr/>
          </p:nvSpPr>
          <p:spPr>
            <a:xfrm>
              <a:off x="7260408" y="4523379"/>
              <a:ext cx="39" cy="39"/>
            </a:xfrm>
            <a:custGeom>
              <a:rect b="b" l="l" r="r" t="t"/>
              <a:pathLst>
                <a:path extrusionOk="0" h="1" w="1">
                  <a:moveTo>
                    <a:pt x="0" y="1"/>
                  </a:moveTo>
                  <a:lnTo>
                    <a:pt x="0"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19"/>
            <p:cNvSpPr/>
            <p:nvPr/>
          </p:nvSpPr>
          <p:spPr>
            <a:xfrm>
              <a:off x="7260408" y="4524201"/>
              <a:ext cx="39" cy="39"/>
            </a:xfrm>
            <a:custGeom>
              <a:rect b="b" l="l" r="r" t="t"/>
              <a:pathLst>
                <a:path extrusionOk="0" h="1" w="1">
                  <a:moveTo>
                    <a:pt x="0" y="1"/>
                  </a:moveTo>
                  <a:lnTo>
                    <a:pt x="0" y="1"/>
                  </a:lnTo>
                  <a:cubicBezTo>
                    <a:pt x="0" y="1"/>
                    <a:pt x="0" y="1"/>
                    <a:pt x="0"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19"/>
            <p:cNvSpPr/>
            <p:nvPr/>
          </p:nvSpPr>
          <p:spPr>
            <a:xfrm>
              <a:off x="7274453" y="4545678"/>
              <a:ext cx="39" cy="39"/>
            </a:xfrm>
            <a:custGeom>
              <a:rect b="b" l="l" r="r" t="t"/>
              <a:pathLst>
                <a:path extrusionOk="0" h="1" w="1">
                  <a:moveTo>
                    <a:pt x="0" y="1"/>
                  </a:moveTo>
                  <a:lnTo>
                    <a:pt x="0" y="1"/>
                  </a:lnTo>
                  <a:cubicBezTo>
                    <a:pt x="0" y="1"/>
                    <a:pt x="0" y="1"/>
                    <a:pt x="0"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19"/>
            <p:cNvSpPr/>
            <p:nvPr/>
          </p:nvSpPr>
          <p:spPr>
            <a:xfrm>
              <a:off x="7265377" y="4529991"/>
              <a:ext cx="39" cy="39"/>
            </a:xfrm>
            <a:custGeom>
              <a:rect b="b" l="l" r="r" t="t"/>
              <a:pathLst>
                <a:path extrusionOk="0" h="1" w="1">
                  <a:moveTo>
                    <a:pt x="0" y="1"/>
                  </a:moveTo>
                  <a:lnTo>
                    <a:pt x="0"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19"/>
            <p:cNvSpPr/>
            <p:nvPr/>
          </p:nvSpPr>
          <p:spPr>
            <a:xfrm>
              <a:off x="7253797" y="4530812"/>
              <a:ext cx="39" cy="39"/>
            </a:xfrm>
            <a:custGeom>
              <a:rect b="b" l="l" r="r" t="t"/>
              <a:pathLst>
                <a:path extrusionOk="0" h="1" w="1">
                  <a:moveTo>
                    <a:pt x="0" y="1"/>
                  </a:moveTo>
                  <a:lnTo>
                    <a:pt x="0" y="1"/>
                  </a:lnTo>
                  <a:cubicBezTo>
                    <a:pt x="0" y="1"/>
                    <a:pt x="0" y="1"/>
                    <a:pt x="0"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19"/>
            <p:cNvSpPr/>
            <p:nvPr/>
          </p:nvSpPr>
          <p:spPr>
            <a:xfrm>
              <a:off x="7248007" y="4527526"/>
              <a:ext cx="39" cy="39"/>
            </a:xfrm>
            <a:custGeom>
              <a:rect b="b" l="l" r="r" t="t"/>
              <a:pathLst>
                <a:path extrusionOk="0" h="1" w="1">
                  <a:moveTo>
                    <a:pt x="1" y="0"/>
                  </a:move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19"/>
            <p:cNvSpPr/>
            <p:nvPr/>
          </p:nvSpPr>
          <p:spPr>
            <a:xfrm>
              <a:off x="7248007" y="4527526"/>
              <a:ext cx="39" cy="39"/>
            </a:xfrm>
            <a:custGeom>
              <a:rect b="b" l="l" r="r" t="t"/>
              <a:pathLst>
                <a:path extrusionOk="0" h="1" w="1">
                  <a:moveTo>
                    <a:pt x="1" y="0"/>
                  </a:moveTo>
                  <a:cubicBezTo>
                    <a:pt x="1" y="0"/>
                    <a:pt x="1" y="0"/>
                    <a:pt x="1" y="0"/>
                  </a:cubicBezTo>
                  <a:cubicBezTo>
                    <a:pt x="1" y="0"/>
                    <a:pt x="1" y="0"/>
                    <a:pt x="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19"/>
            <p:cNvSpPr/>
            <p:nvPr/>
          </p:nvSpPr>
          <p:spPr>
            <a:xfrm>
              <a:off x="7247185" y="4526704"/>
              <a:ext cx="39" cy="39"/>
            </a:xfrm>
            <a:custGeom>
              <a:rect b="b" l="l" r="r" t="t"/>
              <a:pathLst>
                <a:path extrusionOk="0" h="1" w="1">
                  <a:moveTo>
                    <a:pt x="0" y="0"/>
                  </a:moveTo>
                  <a:lnTo>
                    <a:pt x="0"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19"/>
            <p:cNvSpPr/>
            <p:nvPr/>
          </p:nvSpPr>
          <p:spPr>
            <a:xfrm>
              <a:off x="7248828" y="4532455"/>
              <a:ext cx="861" cy="39"/>
            </a:xfrm>
            <a:custGeom>
              <a:rect b="b" l="l" r="r" t="t"/>
              <a:pathLst>
                <a:path extrusionOk="0" h="1" w="22">
                  <a:moveTo>
                    <a:pt x="1" y="1"/>
                  </a:moveTo>
                  <a:lnTo>
                    <a:pt x="22"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19"/>
            <p:cNvSpPr/>
            <p:nvPr/>
          </p:nvSpPr>
          <p:spPr>
            <a:xfrm>
              <a:off x="7248828" y="4531634"/>
              <a:ext cx="39" cy="39"/>
            </a:xfrm>
            <a:custGeom>
              <a:rect b="b" l="l" r="r" t="t"/>
              <a:pathLst>
                <a:path extrusionOk="0" h="1" w="1">
                  <a:moveTo>
                    <a:pt x="1" y="1"/>
                  </a:moveTo>
                  <a:cubicBezTo>
                    <a:pt x="1" y="1"/>
                    <a:pt x="1" y="1"/>
                    <a:pt x="1"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19"/>
            <p:cNvSpPr/>
            <p:nvPr/>
          </p:nvSpPr>
          <p:spPr>
            <a:xfrm>
              <a:off x="7246364" y="4523379"/>
              <a:ext cx="39" cy="39"/>
            </a:xfrm>
            <a:custGeom>
              <a:rect b="b" l="l" r="r" t="t"/>
              <a:pathLst>
                <a:path extrusionOk="0" h="1" w="1">
                  <a:moveTo>
                    <a:pt x="0" y="1"/>
                  </a:move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19"/>
            <p:cNvSpPr/>
            <p:nvPr/>
          </p:nvSpPr>
          <p:spPr>
            <a:xfrm>
              <a:off x="7244720" y="4507691"/>
              <a:ext cx="31415" cy="45030"/>
            </a:xfrm>
            <a:custGeom>
              <a:rect b="b" l="l" r="r" t="t"/>
              <a:pathLst>
                <a:path extrusionOk="0" h="1151" w="803">
                  <a:moveTo>
                    <a:pt x="169" y="0"/>
                  </a:moveTo>
                  <a:cubicBezTo>
                    <a:pt x="169" y="0"/>
                    <a:pt x="169" y="0"/>
                    <a:pt x="169" y="0"/>
                  </a:cubicBezTo>
                  <a:cubicBezTo>
                    <a:pt x="169" y="0"/>
                    <a:pt x="169" y="0"/>
                    <a:pt x="169" y="0"/>
                  </a:cubicBezTo>
                  <a:close/>
                  <a:moveTo>
                    <a:pt x="169" y="0"/>
                  </a:moveTo>
                  <a:cubicBezTo>
                    <a:pt x="169" y="0"/>
                    <a:pt x="169" y="0"/>
                    <a:pt x="169" y="0"/>
                  </a:cubicBezTo>
                  <a:cubicBezTo>
                    <a:pt x="169" y="0"/>
                    <a:pt x="169" y="0"/>
                    <a:pt x="169" y="0"/>
                  </a:cubicBezTo>
                  <a:close/>
                  <a:moveTo>
                    <a:pt x="401" y="127"/>
                  </a:moveTo>
                  <a:cubicBezTo>
                    <a:pt x="401" y="127"/>
                    <a:pt x="401" y="127"/>
                    <a:pt x="401" y="127"/>
                  </a:cubicBezTo>
                  <a:cubicBezTo>
                    <a:pt x="401" y="127"/>
                    <a:pt x="401" y="127"/>
                    <a:pt x="401" y="127"/>
                  </a:cubicBezTo>
                  <a:close/>
                  <a:moveTo>
                    <a:pt x="10" y="223"/>
                  </a:moveTo>
                  <a:cubicBezTo>
                    <a:pt x="9" y="223"/>
                    <a:pt x="7" y="226"/>
                    <a:pt x="0" y="233"/>
                  </a:cubicBezTo>
                  <a:lnTo>
                    <a:pt x="21" y="233"/>
                  </a:lnTo>
                  <a:cubicBezTo>
                    <a:pt x="7" y="233"/>
                    <a:pt x="12" y="223"/>
                    <a:pt x="10" y="223"/>
                  </a:cubicBezTo>
                  <a:close/>
                  <a:moveTo>
                    <a:pt x="85" y="592"/>
                  </a:moveTo>
                  <a:cubicBezTo>
                    <a:pt x="85" y="592"/>
                    <a:pt x="85" y="613"/>
                    <a:pt x="85" y="613"/>
                  </a:cubicBezTo>
                  <a:cubicBezTo>
                    <a:pt x="106" y="592"/>
                    <a:pt x="85" y="592"/>
                    <a:pt x="85" y="592"/>
                  </a:cubicBezTo>
                  <a:close/>
                  <a:moveTo>
                    <a:pt x="127" y="676"/>
                  </a:moveTo>
                  <a:cubicBezTo>
                    <a:pt x="134" y="683"/>
                    <a:pt x="138" y="686"/>
                    <a:pt x="142" y="686"/>
                  </a:cubicBezTo>
                  <a:cubicBezTo>
                    <a:pt x="148" y="686"/>
                    <a:pt x="148" y="676"/>
                    <a:pt x="148" y="676"/>
                  </a:cubicBezTo>
                  <a:close/>
                  <a:moveTo>
                    <a:pt x="148" y="697"/>
                  </a:moveTo>
                  <a:cubicBezTo>
                    <a:pt x="148" y="697"/>
                    <a:pt x="157" y="707"/>
                    <a:pt x="164" y="707"/>
                  </a:cubicBezTo>
                  <a:cubicBezTo>
                    <a:pt x="167" y="707"/>
                    <a:pt x="169" y="704"/>
                    <a:pt x="169" y="697"/>
                  </a:cubicBezTo>
                  <a:close/>
                  <a:moveTo>
                    <a:pt x="799" y="836"/>
                  </a:moveTo>
                  <a:cubicBezTo>
                    <a:pt x="800" y="839"/>
                    <a:pt x="801" y="842"/>
                    <a:pt x="803" y="845"/>
                  </a:cubicBezTo>
                  <a:cubicBezTo>
                    <a:pt x="803" y="839"/>
                    <a:pt x="801" y="837"/>
                    <a:pt x="799" y="836"/>
                  </a:cubicBezTo>
                  <a:close/>
                  <a:moveTo>
                    <a:pt x="359" y="993"/>
                  </a:moveTo>
                  <a:cubicBezTo>
                    <a:pt x="338" y="993"/>
                    <a:pt x="338" y="1014"/>
                    <a:pt x="338" y="1014"/>
                  </a:cubicBezTo>
                  <a:lnTo>
                    <a:pt x="359" y="993"/>
                  </a:lnTo>
                  <a:close/>
                  <a:moveTo>
                    <a:pt x="380" y="1035"/>
                  </a:moveTo>
                  <a:cubicBezTo>
                    <a:pt x="380" y="1035"/>
                    <a:pt x="390" y="1045"/>
                    <a:pt x="396" y="1045"/>
                  </a:cubicBezTo>
                  <a:cubicBezTo>
                    <a:pt x="399" y="1045"/>
                    <a:pt x="401" y="1042"/>
                    <a:pt x="401" y="1035"/>
                  </a:cubicBezTo>
                  <a:close/>
                  <a:moveTo>
                    <a:pt x="458" y="1110"/>
                  </a:moveTo>
                  <a:cubicBezTo>
                    <a:pt x="455" y="1110"/>
                    <a:pt x="451" y="1113"/>
                    <a:pt x="444" y="1120"/>
                  </a:cubicBezTo>
                  <a:lnTo>
                    <a:pt x="465" y="1120"/>
                  </a:lnTo>
                  <a:cubicBezTo>
                    <a:pt x="465" y="1120"/>
                    <a:pt x="465" y="1110"/>
                    <a:pt x="458" y="1110"/>
                  </a:cubicBezTo>
                  <a:close/>
                  <a:moveTo>
                    <a:pt x="507" y="1099"/>
                  </a:moveTo>
                  <a:lnTo>
                    <a:pt x="486" y="1120"/>
                  </a:lnTo>
                  <a:cubicBezTo>
                    <a:pt x="486" y="1120"/>
                    <a:pt x="507" y="1120"/>
                    <a:pt x="507" y="1099"/>
                  </a:cubicBezTo>
                  <a:close/>
                  <a:moveTo>
                    <a:pt x="211" y="0"/>
                  </a:moveTo>
                  <a:lnTo>
                    <a:pt x="211" y="0"/>
                  </a:lnTo>
                  <a:cubicBezTo>
                    <a:pt x="190" y="0"/>
                    <a:pt x="169" y="0"/>
                    <a:pt x="190" y="21"/>
                  </a:cubicBezTo>
                  <a:cubicBezTo>
                    <a:pt x="169" y="21"/>
                    <a:pt x="169" y="0"/>
                    <a:pt x="169" y="0"/>
                  </a:cubicBezTo>
                  <a:cubicBezTo>
                    <a:pt x="169" y="0"/>
                    <a:pt x="169" y="0"/>
                    <a:pt x="169" y="21"/>
                  </a:cubicBezTo>
                  <a:cubicBezTo>
                    <a:pt x="162" y="14"/>
                    <a:pt x="155" y="12"/>
                    <a:pt x="149" y="12"/>
                  </a:cubicBezTo>
                  <a:cubicBezTo>
                    <a:pt x="136" y="12"/>
                    <a:pt x="127" y="21"/>
                    <a:pt x="127" y="21"/>
                  </a:cubicBezTo>
                  <a:lnTo>
                    <a:pt x="85" y="21"/>
                  </a:lnTo>
                  <a:cubicBezTo>
                    <a:pt x="42" y="42"/>
                    <a:pt x="21" y="106"/>
                    <a:pt x="21" y="169"/>
                  </a:cubicBezTo>
                  <a:cubicBezTo>
                    <a:pt x="21" y="190"/>
                    <a:pt x="21" y="190"/>
                    <a:pt x="21" y="211"/>
                  </a:cubicBezTo>
                  <a:cubicBezTo>
                    <a:pt x="21" y="233"/>
                    <a:pt x="21" y="233"/>
                    <a:pt x="21" y="233"/>
                  </a:cubicBezTo>
                  <a:cubicBezTo>
                    <a:pt x="7" y="233"/>
                    <a:pt x="2" y="242"/>
                    <a:pt x="1" y="242"/>
                  </a:cubicBezTo>
                  <a:cubicBezTo>
                    <a:pt x="0" y="242"/>
                    <a:pt x="0" y="240"/>
                    <a:pt x="0" y="233"/>
                  </a:cubicBezTo>
                  <a:lnTo>
                    <a:pt x="0" y="275"/>
                  </a:lnTo>
                  <a:cubicBezTo>
                    <a:pt x="0" y="317"/>
                    <a:pt x="21" y="317"/>
                    <a:pt x="21" y="338"/>
                  </a:cubicBezTo>
                  <a:lnTo>
                    <a:pt x="42" y="338"/>
                  </a:lnTo>
                  <a:cubicBezTo>
                    <a:pt x="42" y="338"/>
                    <a:pt x="42" y="338"/>
                    <a:pt x="42" y="359"/>
                  </a:cubicBezTo>
                  <a:cubicBezTo>
                    <a:pt x="42" y="359"/>
                    <a:pt x="42" y="359"/>
                    <a:pt x="42" y="380"/>
                  </a:cubicBezTo>
                  <a:cubicBezTo>
                    <a:pt x="42" y="391"/>
                    <a:pt x="42" y="391"/>
                    <a:pt x="42" y="391"/>
                  </a:cubicBezTo>
                  <a:cubicBezTo>
                    <a:pt x="42" y="391"/>
                    <a:pt x="42" y="391"/>
                    <a:pt x="42" y="402"/>
                  </a:cubicBezTo>
                  <a:cubicBezTo>
                    <a:pt x="42" y="402"/>
                    <a:pt x="63" y="402"/>
                    <a:pt x="42" y="423"/>
                  </a:cubicBezTo>
                  <a:cubicBezTo>
                    <a:pt x="42" y="423"/>
                    <a:pt x="42" y="423"/>
                    <a:pt x="42" y="444"/>
                  </a:cubicBezTo>
                  <a:cubicBezTo>
                    <a:pt x="42" y="423"/>
                    <a:pt x="42" y="423"/>
                    <a:pt x="63" y="423"/>
                  </a:cubicBezTo>
                  <a:cubicBezTo>
                    <a:pt x="63" y="444"/>
                    <a:pt x="63" y="444"/>
                    <a:pt x="63" y="444"/>
                  </a:cubicBezTo>
                  <a:cubicBezTo>
                    <a:pt x="63" y="465"/>
                    <a:pt x="63" y="465"/>
                    <a:pt x="63" y="465"/>
                  </a:cubicBezTo>
                  <a:cubicBezTo>
                    <a:pt x="63" y="486"/>
                    <a:pt x="63" y="486"/>
                    <a:pt x="63" y="486"/>
                  </a:cubicBezTo>
                  <a:cubicBezTo>
                    <a:pt x="85" y="465"/>
                    <a:pt x="85" y="465"/>
                    <a:pt x="85" y="465"/>
                  </a:cubicBezTo>
                  <a:cubicBezTo>
                    <a:pt x="85" y="486"/>
                    <a:pt x="106" y="486"/>
                    <a:pt x="85" y="486"/>
                  </a:cubicBezTo>
                  <a:lnTo>
                    <a:pt x="63" y="486"/>
                  </a:lnTo>
                  <a:cubicBezTo>
                    <a:pt x="85" y="486"/>
                    <a:pt x="85" y="486"/>
                    <a:pt x="85" y="507"/>
                  </a:cubicBezTo>
                  <a:cubicBezTo>
                    <a:pt x="85" y="507"/>
                    <a:pt x="106" y="528"/>
                    <a:pt x="85" y="528"/>
                  </a:cubicBezTo>
                  <a:cubicBezTo>
                    <a:pt x="85" y="528"/>
                    <a:pt x="85" y="528"/>
                    <a:pt x="85" y="549"/>
                  </a:cubicBezTo>
                  <a:cubicBezTo>
                    <a:pt x="85" y="571"/>
                    <a:pt x="85" y="571"/>
                    <a:pt x="85" y="571"/>
                  </a:cubicBezTo>
                  <a:cubicBezTo>
                    <a:pt x="85" y="571"/>
                    <a:pt x="85" y="592"/>
                    <a:pt x="85" y="592"/>
                  </a:cubicBezTo>
                  <a:lnTo>
                    <a:pt x="106" y="592"/>
                  </a:lnTo>
                  <a:cubicBezTo>
                    <a:pt x="106" y="613"/>
                    <a:pt x="127" y="613"/>
                    <a:pt x="127" y="613"/>
                  </a:cubicBezTo>
                  <a:cubicBezTo>
                    <a:pt x="127" y="620"/>
                    <a:pt x="127" y="622"/>
                    <a:pt x="126" y="622"/>
                  </a:cubicBezTo>
                  <a:cubicBezTo>
                    <a:pt x="124" y="622"/>
                    <a:pt x="120" y="613"/>
                    <a:pt x="106" y="613"/>
                  </a:cubicBezTo>
                  <a:cubicBezTo>
                    <a:pt x="106" y="613"/>
                    <a:pt x="127" y="613"/>
                    <a:pt x="127" y="634"/>
                  </a:cubicBezTo>
                  <a:lnTo>
                    <a:pt x="106" y="634"/>
                  </a:lnTo>
                  <a:cubicBezTo>
                    <a:pt x="127" y="634"/>
                    <a:pt x="127" y="634"/>
                    <a:pt x="127" y="655"/>
                  </a:cubicBezTo>
                  <a:lnTo>
                    <a:pt x="148" y="655"/>
                  </a:lnTo>
                  <a:cubicBezTo>
                    <a:pt x="148" y="676"/>
                    <a:pt x="148" y="676"/>
                    <a:pt x="148" y="676"/>
                  </a:cubicBezTo>
                  <a:lnTo>
                    <a:pt x="148" y="697"/>
                  </a:lnTo>
                  <a:cubicBezTo>
                    <a:pt x="148" y="676"/>
                    <a:pt x="148" y="676"/>
                    <a:pt x="169" y="676"/>
                  </a:cubicBezTo>
                  <a:cubicBezTo>
                    <a:pt x="169" y="697"/>
                    <a:pt x="169" y="697"/>
                    <a:pt x="169" y="697"/>
                  </a:cubicBezTo>
                  <a:cubicBezTo>
                    <a:pt x="169" y="697"/>
                    <a:pt x="169" y="707"/>
                    <a:pt x="175" y="707"/>
                  </a:cubicBezTo>
                  <a:cubicBezTo>
                    <a:pt x="178" y="707"/>
                    <a:pt x="183" y="704"/>
                    <a:pt x="190" y="697"/>
                  </a:cubicBezTo>
                  <a:lnTo>
                    <a:pt x="190" y="697"/>
                  </a:lnTo>
                  <a:lnTo>
                    <a:pt x="169" y="718"/>
                  </a:lnTo>
                  <a:lnTo>
                    <a:pt x="190" y="718"/>
                  </a:lnTo>
                  <a:cubicBezTo>
                    <a:pt x="190" y="718"/>
                    <a:pt x="190" y="718"/>
                    <a:pt x="190" y="740"/>
                  </a:cubicBezTo>
                  <a:cubicBezTo>
                    <a:pt x="190" y="761"/>
                    <a:pt x="190" y="761"/>
                    <a:pt x="169" y="761"/>
                  </a:cubicBezTo>
                  <a:lnTo>
                    <a:pt x="190" y="761"/>
                  </a:lnTo>
                  <a:cubicBezTo>
                    <a:pt x="169" y="782"/>
                    <a:pt x="190" y="782"/>
                    <a:pt x="190" y="782"/>
                  </a:cubicBezTo>
                  <a:cubicBezTo>
                    <a:pt x="201" y="792"/>
                    <a:pt x="211" y="792"/>
                    <a:pt x="219" y="792"/>
                  </a:cubicBezTo>
                  <a:cubicBezTo>
                    <a:pt x="227" y="792"/>
                    <a:pt x="232" y="792"/>
                    <a:pt x="232" y="803"/>
                  </a:cubicBezTo>
                  <a:cubicBezTo>
                    <a:pt x="232" y="803"/>
                    <a:pt x="232" y="824"/>
                    <a:pt x="232" y="824"/>
                  </a:cubicBezTo>
                  <a:lnTo>
                    <a:pt x="253" y="824"/>
                  </a:lnTo>
                  <a:lnTo>
                    <a:pt x="253" y="845"/>
                  </a:lnTo>
                  <a:cubicBezTo>
                    <a:pt x="275" y="845"/>
                    <a:pt x="275" y="866"/>
                    <a:pt x="275" y="866"/>
                  </a:cubicBezTo>
                  <a:cubicBezTo>
                    <a:pt x="275" y="866"/>
                    <a:pt x="275" y="866"/>
                    <a:pt x="275" y="887"/>
                  </a:cubicBezTo>
                  <a:lnTo>
                    <a:pt x="296" y="887"/>
                  </a:lnTo>
                  <a:cubicBezTo>
                    <a:pt x="275" y="909"/>
                    <a:pt x="296" y="909"/>
                    <a:pt x="296" y="909"/>
                  </a:cubicBezTo>
                  <a:cubicBezTo>
                    <a:pt x="296" y="909"/>
                    <a:pt x="296" y="918"/>
                    <a:pt x="302" y="918"/>
                  </a:cubicBezTo>
                  <a:cubicBezTo>
                    <a:pt x="305" y="918"/>
                    <a:pt x="310" y="916"/>
                    <a:pt x="317" y="909"/>
                  </a:cubicBezTo>
                  <a:lnTo>
                    <a:pt x="317" y="909"/>
                  </a:lnTo>
                  <a:cubicBezTo>
                    <a:pt x="317" y="930"/>
                    <a:pt x="317" y="930"/>
                    <a:pt x="296" y="930"/>
                  </a:cubicBezTo>
                  <a:lnTo>
                    <a:pt x="317" y="930"/>
                  </a:lnTo>
                  <a:cubicBezTo>
                    <a:pt x="317" y="930"/>
                    <a:pt x="317" y="951"/>
                    <a:pt x="317" y="951"/>
                  </a:cubicBezTo>
                  <a:lnTo>
                    <a:pt x="338" y="951"/>
                  </a:lnTo>
                  <a:cubicBezTo>
                    <a:pt x="338" y="972"/>
                    <a:pt x="338" y="972"/>
                    <a:pt x="338" y="972"/>
                  </a:cubicBezTo>
                  <a:cubicBezTo>
                    <a:pt x="338" y="972"/>
                    <a:pt x="359" y="972"/>
                    <a:pt x="359" y="951"/>
                  </a:cubicBezTo>
                  <a:lnTo>
                    <a:pt x="359" y="972"/>
                  </a:lnTo>
                  <a:lnTo>
                    <a:pt x="380" y="972"/>
                  </a:lnTo>
                  <a:cubicBezTo>
                    <a:pt x="380" y="972"/>
                    <a:pt x="359" y="972"/>
                    <a:pt x="359" y="993"/>
                  </a:cubicBezTo>
                  <a:cubicBezTo>
                    <a:pt x="373" y="993"/>
                    <a:pt x="378" y="1002"/>
                    <a:pt x="379" y="1002"/>
                  </a:cubicBezTo>
                  <a:cubicBezTo>
                    <a:pt x="380" y="1002"/>
                    <a:pt x="380" y="1000"/>
                    <a:pt x="380" y="993"/>
                  </a:cubicBezTo>
                  <a:lnTo>
                    <a:pt x="401" y="993"/>
                  </a:lnTo>
                  <a:cubicBezTo>
                    <a:pt x="380" y="993"/>
                    <a:pt x="380" y="1014"/>
                    <a:pt x="380" y="1014"/>
                  </a:cubicBezTo>
                  <a:lnTo>
                    <a:pt x="380" y="1035"/>
                  </a:lnTo>
                  <a:cubicBezTo>
                    <a:pt x="380" y="1035"/>
                    <a:pt x="380" y="1014"/>
                    <a:pt x="401" y="1014"/>
                  </a:cubicBezTo>
                  <a:cubicBezTo>
                    <a:pt x="401" y="1035"/>
                    <a:pt x="401" y="1035"/>
                    <a:pt x="401" y="1035"/>
                  </a:cubicBezTo>
                  <a:lnTo>
                    <a:pt x="422" y="1035"/>
                  </a:lnTo>
                  <a:cubicBezTo>
                    <a:pt x="422" y="1035"/>
                    <a:pt x="422" y="1056"/>
                    <a:pt x="422" y="1056"/>
                  </a:cubicBezTo>
                  <a:cubicBezTo>
                    <a:pt x="422" y="1056"/>
                    <a:pt x="422" y="1078"/>
                    <a:pt x="422" y="1078"/>
                  </a:cubicBezTo>
                  <a:lnTo>
                    <a:pt x="444" y="1078"/>
                  </a:lnTo>
                  <a:cubicBezTo>
                    <a:pt x="422" y="1078"/>
                    <a:pt x="444" y="1099"/>
                    <a:pt x="465" y="1099"/>
                  </a:cubicBezTo>
                  <a:lnTo>
                    <a:pt x="465" y="1120"/>
                  </a:lnTo>
                  <a:cubicBezTo>
                    <a:pt x="465" y="1141"/>
                    <a:pt x="486" y="1141"/>
                    <a:pt x="465" y="1141"/>
                  </a:cubicBezTo>
                  <a:lnTo>
                    <a:pt x="486" y="1141"/>
                  </a:lnTo>
                  <a:cubicBezTo>
                    <a:pt x="486" y="1141"/>
                    <a:pt x="495" y="1150"/>
                    <a:pt x="502" y="1150"/>
                  </a:cubicBezTo>
                  <a:cubicBezTo>
                    <a:pt x="505" y="1150"/>
                    <a:pt x="507" y="1148"/>
                    <a:pt x="507" y="1141"/>
                  </a:cubicBezTo>
                  <a:cubicBezTo>
                    <a:pt x="507" y="1141"/>
                    <a:pt x="507" y="1141"/>
                    <a:pt x="507" y="1120"/>
                  </a:cubicBezTo>
                  <a:cubicBezTo>
                    <a:pt x="507" y="1120"/>
                    <a:pt x="498" y="1129"/>
                    <a:pt x="491" y="1129"/>
                  </a:cubicBezTo>
                  <a:cubicBezTo>
                    <a:pt x="488" y="1129"/>
                    <a:pt x="486" y="1127"/>
                    <a:pt x="486" y="1120"/>
                  </a:cubicBezTo>
                  <a:cubicBezTo>
                    <a:pt x="486" y="1099"/>
                    <a:pt x="486" y="1099"/>
                    <a:pt x="486" y="1099"/>
                  </a:cubicBezTo>
                  <a:lnTo>
                    <a:pt x="507" y="1099"/>
                  </a:lnTo>
                  <a:cubicBezTo>
                    <a:pt x="507" y="1088"/>
                    <a:pt x="502" y="1088"/>
                    <a:pt x="496" y="1088"/>
                  </a:cubicBezTo>
                  <a:cubicBezTo>
                    <a:pt x="491" y="1088"/>
                    <a:pt x="486" y="1088"/>
                    <a:pt x="486" y="1078"/>
                  </a:cubicBezTo>
                  <a:cubicBezTo>
                    <a:pt x="465" y="1078"/>
                    <a:pt x="465" y="1078"/>
                    <a:pt x="465" y="1056"/>
                  </a:cubicBezTo>
                  <a:lnTo>
                    <a:pt x="486" y="1056"/>
                  </a:lnTo>
                  <a:lnTo>
                    <a:pt x="465" y="1035"/>
                  </a:lnTo>
                  <a:cubicBezTo>
                    <a:pt x="444" y="1014"/>
                    <a:pt x="444" y="1014"/>
                    <a:pt x="444" y="1014"/>
                  </a:cubicBezTo>
                  <a:cubicBezTo>
                    <a:pt x="444" y="1014"/>
                    <a:pt x="444" y="993"/>
                    <a:pt x="444" y="993"/>
                  </a:cubicBezTo>
                  <a:lnTo>
                    <a:pt x="444" y="972"/>
                  </a:lnTo>
                  <a:lnTo>
                    <a:pt x="422" y="972"/>
                  </a:lnTo>
                  <a:cubicBezTo>
                    <a:pt x="422" y="972"/>
                    <a:pt x="422" y="951"/>
                    <a:pt x="422" y="951"/>
                  </a:cubicBezTo>
                  <a:cubicBezTo>
                    <a:pt x="422" y="930"/>
                    <a:pt x="401" y="930"/>
                    <a:pt x="401" y="930"/>
                  </a:cubicBezTo>
                  <a:cubicBezTo>
                    <a:pt x="401" y="909"/>
                    <a:pt x="401" y="909"/>
                    <a:pt x="380" y="909"/>
                  </a:cubicBezTo>
                  <a:cubicBezTo>
                    <a:pt x="380" y="887"/>
                    <a:pt x="401" y="887"/>
                    <a:pt x="380" y="887"/>
                  </a:cubicBezTo>
                  <a:cubicBezTo>
                    <a:pt x="380" y="866"/>
                    <a:pt x="359" y="866"/>
                    <a:pt x="380" y="866"/>
                  </a:cubicBezTo>
                  <a:lnTo>
                    <a:pt x="359" y="866"/>
                  </a:lnTo>
                  <a:cubicBezTo>
                    <a:pt x="359" y="856"/>
                    <a:pt x="354" y="856"/>
                    <a:pt x="351" y="856"/>
                  </a:cubicBezTo>
                  <a:cubicBezTo>
                    <a:pt x="349" y="856"/>
                    <a:pt x="349" y="856"/>
                    <a:pt x="359" y="845"/>
                  </a:cubicBezTo>
                  <a:lnTo>
                    <a:pt x="338" y="824"/>
                  </a:lnTo>
                  <a:cubicBezTo>
                    <a:pt x="338" y="824"/>
                    <a:pt x="338" y="803"/>
                    <a:pt x="338" y="803"/>
                  </a:cubicBezTo>
                  <a:cubicBezTo>
                    <a:pt x="317" y="803"/>
                    <a:pt x="317" y="782"/>
                    <a:pt x="317" y="782"/>
                  </a:cubicBezTo>
                  <a:cubicBezTo>
                    <a:pt x="317" y="782"/>
                    <a:pt x="317" y="782"/>
                    <a:pt x="317" y="761"/>
                  </a:cubicBezTo>
                  <a:cubicBezTo>
                    <a:pt x="296" y="761"/>
                    <a:pt x="296" y="761"/>
                    <a:pt x="296" y="740"/>
                  </a:cubicBezTo>
                  <a:lnTo>
                    <a:pt x="317" y="740"/>
                  </a:lnTo>
                  <a:cubicBezTo>
                    <a:pt x="296" y="740"/>
                    <a:pt x="317" y="740"/>
                    <a:pt x="296" y="718"/>
                  </a:cubicBezTo>
                  <a:lnTo>
                    <a:pt x="296" y="697"/>
                  </a:lnTo>
                  <a:cubicBezTo>
                    <a:pt x="296" y="697"/>
                    <a:pt x="275" y="697"/>
                    <a:pt x="296" y="676"/>
                  </a:cubicBezTo>
                  <a:lnTo>
                    <a:pt x="275" y="676"/>
                  </a:lnTo>
                  <a:cubicBezTo>
                    <a:pt x="253" y="676"/>
                    <a:pt x="275" y="655"/>
                    <a:pt x="253" y="634"/>
                  </a:cubicBezTo>
                  <a:cubicBezTo>
                    <a:pt x="253" y="623"/>
                    <a:pt x="253" y="623"/>
                    <a:pt x="256" y="623"/>
                  </a:cubicBezTo>
                  <a:cubicBezTo>
                    <a:pt x="259" y="623"/>
                    <a:pt x="264" y="623"/>
                    <a:pt x="275" y="613"/>
                  </a:cubicBezTo>
                  <a:lnTo>
                    <a:pt x="253" y="613"/>
                  </a:lnTo>
                  <a:cubicBezTo>
                    <a:pt x="253" y="613"/>
                    <a:pt x="232" y="592"/>
                    <a:pt x="232" y="592"/>
                  </a:cubicBezTo>
                  <a:cubicBezTo>
                    <a:pt x="232" y="592"/>
                    <a:pt x="232" y="571"/>
                    <a:pt x="232" y="571"/>
                  </a:cubicBezTo>
                  <a:cubicBezTo>
                    <a:pt x="232" y="571"/>
                    <a:pt x="232" y="549"/>
                    <a:pt x="232" y="549"/>
                  </a:cubicBezTo>
                  <a:cubicBezTo>
                    <a:pt x="232" y="549"/>
                    <a:pt x="211" y="528"/>
                    <a:pt x="211" y="528"/>
                  </a:cubicBezTo>
                  <a:lnTo>
                    <a:pt x="211" y="507"/>
                  </a:lnTo>
                  <a:cubicBezTo>
                    <a:pt x="211" y="507"/>
                    <a:pt x="211" y="486"/>
                    <a:pt x="211" y="486"/>
                  </a:cubicBezTo>
                  <a:lnTo>
                    <a:pt x="190" y="486"/>
                  </a:lnTo>
                  <a:cubicBezTo>
                    <a:pt x="190" y="465"/>
                    <a:pt x="190" y="465"/>
                    <a:pt x="211" y="465"/>
                  </a:cubicBezTo>
                  <a:cubicBezTo>
                    <a:pt x="190" y="465"/>
                    <a:pt x="211" y="444"/>
                    <a:pt x="211" y="444"/>
                  </a:cubicBezTo>
                  <a:lnTo>
                    <a:pt x="211" y="423"/>
                  </a:lnTo>
                  <a:cubicBezTo>
                    <a:pt x="211" y="402"/>
                    <a:pt x="190" y="402"/>
                    <a:pt x="190" y="380"/>
                  </a:cubicBezTo>
                  <a:lnTo>
                    <a:pt x="190" y="359"/>
                  </a:lnTo>
                  <a:lnTo>
                    <a:pt x="211" y="359"/>
                  </a:lnTo>
                  <a:cubicBezTo>
                    <a:pt x="190" y="359"/>
                    <a:pt x="190" y="338"/>
                    <a:pt x="190" y="338"/>
                  </a:cubicBezTo>
                  <a:cubicBezTo>
                    <a:pt x="190" y="338"/>
                    <a:pt x="190" y="338"/>
                    <a:pt x="190" y="317"/>
                  </a:cubicBezTo>
                  <a:cubicBezTo>
                    <a:pt x="190" y="296"/>
                    <a:pt x="211" y="296"/>
                    <a:pt x="190" y="296"/>
                  </a:cubicBezTo>
                  <a:cubicBezTo>
                    <a:pt x="190" y="275"/>
                    <a:pt x="190" y="275"/>
                    <a:pt x="190" y="254"/>
                  </a:cubicBezTo>
                  <a:cubicBezTo>
                    <a:pt x="190" y="233"/>
                    <a:pt x="211" y="233"/>
                    <a:pt x="190" y="233"/>
                  </a:cubicBezTo>
                  <a:lnTo>
                    <a:pt x="211" y="233"/>
                  </a:lnTo>
                  <a:cubicBezTo>
                    <a:pt x="211" y="233"/>
                    <a:pt x="190" y="211"/>
                    <a:pt x="190" y="211"/>
                  </a:cubicBezTo>
                  <a:lnTo>
                    <a:pt x="232" y="211"/>
                  </a:lnTo>
                  <a:cubicBezTo>
                    <a:pt x="232" y="211"/>
                    <a:pt x="232" y="233"/>
                    <a:pt x="232" y="233"/>
                  </a:cubicBezTo>
                  <a:cubicBezTo>
                    <a:pt x="253" y="233"/>
                    <a:pt x="253" y="254"/>
                    <a:pt x="253" y="254"/>
                  </a:cubicBezTo>
                  <a:lnTo>
                    <a:pt x="275" y="254"/>
                  </a:lnTo>
                  <a:cubicBezTo>
                    <a:pt x="275" y="275"/>
                    <a:pt x="317" y="296"/>
                    <a:pt x="317" y="338"/>
                  </a:cubicBezTo>
                  <a:cubicBezTo>
                    <a:pt x="338" y="338"/>
                    <a:pt x="359" y="338"/>
                    <a:pt x="359" y="359"/>
                  </a:cubicBezTo>
                  <a:cubicBezTo>
                    <a:pt x="380" y="380"/>
                    <a:pt x="380" y="402"/>
                    <a:pt x="401" y="402"/>
                  </a:cubicBezTo>
                  <a:cubicBezTo>
                    <a:pt x="422" y="402"/>
                    <a:pt x="401" y="423"/>
                    <a:pt x="422" y="423"/>
                  </a:cubicBezTo>
                  <a:lnTo>
                    <a:pt x="401" y="423"/>
                  </a:lnTo>
                  <a:cubicBezTo>
                    <a:pt x="422" y="423"/>
                    <a:pt x="422" y="444"/>
                    <a:pt x="444" y="444"/>
                  </a:cubicBezTo>
                  <a:cubicBezTo>
                    <a:pt x="444" y="444"/>
                    <a:pt x="444" y="465"/>
                    <a:pt x="444" y="465"/>
                  </a:cubicBezTo>
                  <a:cubicBezTo>
                    <a:pt x="465" y="465"/>
                    <a:pt x="465" y="486"/>
                    <a:pt x="465" y="486"/>
                  </a:cubicBezTo>
                  <a:cubicBezTo>
                    <a:pt x="486" y="507"/>
                    <a:pt x="486" y="528"/>
                    <a:pt x="507" y="549"/>
                  </a:cubicBezTo>
                  <a:lnTo>
                    <a:pt x="528" y="549"/>
                  </a:lnTo>
                  <a:lnTo>
                    <a:pt x="507" y="571"/>
                  </a:lnTo>
                  <a:lnTo>
                    <a:pt x="528" y="571"/>
                  </a:lnTo>
                  <a:cubicBezTo>
                    <a:pt x="528" y="592"/>
                    <a:pt x="528" y="592"/>
                    <a:pt x="549" y="592"/>
                  </a:cubicBezTo>
                  <a:cubicBezTo>
                    <a:pt x="549" y="592"/>
                    <a:pt x="549" y="613"/>
                    <a:pt x="549" y="613"/>
                  </a:cubicBezTo>
                  <a:cubicBezTo>
                    <a:pt x="549" y="613"/>
                    <a:pt x="591" y="697"/>
                    <a:pt x="613" y="761"/>
                  </a:cubicBezTo>
                  <a:cubicBezTo>
                    <a:pt x="655" y="845"/>
                    <a:pt x="718" y="930"/>
                    <a:pt x="760" y="951"/>
                  </a:cubicBezTo>
                  <a:cubicBezTo>
                    <a:pt x="760" y="951"/>
                    <a:pt x="760" y="960"/>
                    <a:pt x="767" y="960"/>
                  </a:cubicBezTo>
                  <a:cubicBezTo>
                    <a:pt x="770" y="960"/>
                    <a:pt x="775" y="958"/>
                    <a:pt x="782" y="951"/>
                  </a:cubicBezTo>
                  <a:lnTo>
                    <a:pt x="782" y="951"/>
                  </a:lnTo>
                  <a:cubicBezTo>
                    <a:pt x="782" y="972"/>
                    <a:pt x="760" y="972"/>
                    <a:pt x="782" y="972"/>
                  </a:cubicBezTo>
                  <a:cubicBezTo>
                    <a:pt x="782" y="961"/>
                    <a:pt x="782" y="961"/>
                    <a:pt x="784" y="961"/>
                  </a:cubicBezTo>
                  <a:cubicBezTo>
                    <a:pt x="787" y="961"/>
                    <a:pt x="792" y="961"/>
                    <a:pt x="803" y="951"/>
                  </a:cubicBezTo>
                  <a:cubicBezTo>
                    <a:pt x="782" y="951"/>
                    <a:pt x="782" y="951"/>
                    <a:pt x="782" y="930"/>
                  </a:cubicBezTo>
                  <a:lnTo>
                    <a:pt x="803" y="930"/>
                  </a:lnTo>
                  <a:lnTo>
                    <a:pt x="803" y="909"/>
                  </a:lnTo>
                  <a:lnTo>
                    <a:pt x="782" y="909"/>
                  </a:lnTo>
                  <a:cubicBezTo>
                    <a:pt x="803" y="909"/>
                    <a:pt x="782" y="909"/>
                    <a:pt x="782" y="887"/>
                  </a:cubicBezTo>
                  <a:lnTo>
                    <a:pt x="803" y="887"/>
                  </a:lnTo>
                  <a:lnTo>
                    <a:pt x="803" y="866"/>
                  </a:lnTo>
                  <a:cubicBezTo>
                    <a:pt x="803" y="866"/>
                    <a:pt x="782" y="866"/>
                    <a:pt x="803" y="845"/>
                  </a:cubicBezTo>
                  <a:lnTo>
                    <a:pt x="782" y="845"/>
                  </a:lnTo>
                  <a:cubicBezTo>
                    <a:pt x="782" y="845"/>
                    <a:pt x="791" y="836"/>
                    <a:pt x="797" y="836"/>
                  </a:cubicBezTo>
                  <a:cubicBezTo>
                    <a:pt x="798" y="836"/>
                    <a:pt x="798" y="836"/>
                    <a:pt x="799" y="836"/>
                  </a:cubicBezTo>
                  <a:lnTo>
                    <a:pt x="799" y="836"/>
                  </a:lnTo>
                  <a:cubicBezTo>
                    <a:pt x="785" y="800"/>
                    <a:pt x="803" y="780"/>
                    <a:pt x="803" y="761"/>
                  </a:cubicBezTo>
                  <a:cubicBezTo>
                    <a:pt x="782" y="740"/>
                    <a:pt x="803" y="740"/>
                    <a:pt x="803" y="718"/>
                  </a:cubicBezTo>
                  <a:cubicBezTo>
                    <a:pt x="803" y="697"/>
                    <a:pt x="782" y="676"/>
                    <a:pt x="760" y="634"/>
                  </a:cubicBezTo>
                  <a:cubicBezTo>
                    <a:pt x="760" y="613"/>
                    <a:pt x="718" y="571"/>
                    <a:pt x="718" y="528"/>
                  </a:cubicBezTo>
                  <a:cubicBezTo>
                    <a:pt x="676" y="486"/>
                    <a:pt x="655" y="444"/>
                    <a:pt x="634" y="402"/>
                  </a:cubicBezTo>
                  <a:lnTo>
                    <a:pt x="613" y="402"/>
                  </a:lnTo>
                  <a:cubicBezTo>
                    <a:pt x="634" y="380"/>
                    <a:pt x="591" y="380"/>
                    <a:pt x="613" y="359"/>
                  </a:cubicBezTo>
                  <a:cubicBezTo>
                    <a:pt x="570" y="338"/>
                    <a:pt x="570" y="317"/>
                    <a:pt x="549" y="296"/>
                  </a:cubicBezTo>
                  <a:cubicBezTo>
                    <a:pt x="549" y="275"/>
                    <a:pt x="528" y="275"/>
                    <a:pt x="528" y="275"/>
                  </a:cubicBezTo>
                  <a:cubicBezTo>
                    <a:pt x="507" y="275"/>
                    <a:pt x="528" y="275"/>
                    <a:pt x="507" y="254"/>
                  </a:cubicBezTo>
                  <a:cubicBezTo>
                    <a:pt x="528" y="254"/>
                    <a:pt x="507" y="254"/>
                    <a:pt x="507" y="233"/>
                  </a:cubicBezTo>
                  <a:cubicBezTo>
                    <a:pt x="486" y="233"/>
                    <a:pt x="486" y="233"/>
                    <a:pt x="465" y="211"/>
                  </a:cubicBezTo>
                  <a:cubicBezTo>
                    <a:pt x="465" y="211"/>
                    <a:pt x="465" y="211"/>
                    <a:pt x="465" y="190"/>
                  </a:cubicBezTo>
                  <a:cubicBezTo>
                    <a:pt x="444" y="190"/>
                    <a:pt x="422" y="169"/>
                    <a:pt x="422" y="148"/>
                  </a:cubicBezTo>
                  <a:lnTo>
                    <a:pt x="401" y="148"/>
                  </a:lnTo>
                  <a:cubicBezTo>
                    <a:pt x="401" y="137"/>
                    <a:pt x="401" y="137"/>
                    <a:pt x="401" y="137"/>
                  </a:cubicBezTo>
                  <a:cubicBezTo>
                    <a:pt x="401" y="137"/>
                    <a:pt x="401" y="137"/>
                    <a:pt x="401" y="127"/>
                  </a:cubicBezTo>
                  <a:cubicBezTo>
                    <a:pt x="401" y="148"/>
                    <a:pt x="380" y="148"/>
                    <a:pt x="380" y="148"/>
                  </a:cubicBezTo>
                  <a:lnTo>
                    <a:pt x="380" y="127"/>
                  </a:lnTo>
                  <a:cubicBezTo>
                    <a:pt x="380" y="106"/>
                    <a:pt x="359" y="106"/>
                    <a:pt x="338" y="85"/>
                  </a:cubicBezTo>
                  <a:cubicBezTo>
                    <a:pt x="359" y="85"/>
                    <a:pt x="317" y="85"/>
                    <a:pt x="338" y="64"/>
                  </a:cubicBezTo>
                  <a:cubicBezTo>
                    <a:pt x="317" y="64"/>
                    <a:pt x="338" y="85"/>
                    <a:pt x="317" y="85"/>
                  </a:cubicBezTo>
                  <a:cubicBezTo>
                    <a:pt x="317" y="85"/>
                    <a:pt x="317" y="64"/>
                    <a:pt x="317" y="64"/>
                  </a:cubicBezTo>
                  <a:cubicBezTo>
                    <a:pt x="275" y="42"/>
                    <a:pt x="275" y="21"/>
                    <a:pt x="232" y="21"/>
                  </a:cubicBezTo>
                  <a:lnTo>
                    <a:pt x="190" y="21"/>
                  </a:lnTo>
                  <a:cubicBezTo>
                    <a:pt x="190" y="0"/>
                    <a:pt x="190" y="0"/>
                    <a:pt x="21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19"/>
            <p:cNvSpPr/>
            <p:nvPr/>
          </p:nvSpPr>
          <p:spPr>
            <a:xfrm>
              <a:off x="7248828" y="4532455"/>
              <a:ext cx="861" cy="39"/>
            </a:xfrm>
            <a:custGeom>
              <a:rect b="b" l="l" r="r" t="t"/>
              <a:pathLst>
                <a:path extrusionOk="0" h="1" w="22">
                  <a:moveTo>
                    <a:pt x="22" y="1"/>
                  </a:moveTo>
                  <a:lnTo>
                    <a:pt x="1" y="1"/>
                  </a:lnTo>
                  <a:cubicBezTo>
                    <a:pt x="1" y="1"/>
                    <a:pt x="1" y="1"/>
                    <a:pt x="1"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19"/>
            <p:cNvSpPr/>
            <p:nvPr/>
          </p:nvSpPr>
          <p:spPr>
            <a:xfrm>
              <a:off x="7247185" y="4525022"/>
              <a:ext cx="39" cy="39"/>
            </a:xfrm>
            <a:custGeom>
              <a:rect b="b" l="l" r="r" t="t"/>
              <a:pathLst>
                <a:path extrusionOk="0" h="1" w="1">
                  <a:moveTo>
                    <a:pt x="0" y="1"/>
                  </a:moveTo>
                  <a:lnTo>
                    <a:pt x="0"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19"/>
            <p:cNvSpPr/>
            <p:nvPr/>
          </p:nvSpPr>
          <p:spPr>
            <a:xfrm>
              <a:off x="7246364" y="4523379"/>
              <a:ext cx="39" cy="39"/>
            </a:xfrm>
            <a:custGeom>
              <a:rect b="b" l="l" r="r" t="t"/>
              <a:pathLst>
                <a:path extrusionOk="0" h="1" w="1">
                  <a:moveTo>
                    <a:pt x="0" y="1"/>
                  </a:moveTo>
                  <a:cubicBezTo>
                    <a:pt x="0" y="1"/>
                    <a:pt x="0" y="1"/>
                    <a:pt x="0" y="1"/>
                  </a:cubicBezTo>
                  <a:cubicBezTo>
                    <a:pt x="0" y="1"/>
                    <a:pt x="0" y="1"/>
                    <a:pt x="0"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19"/>
            <p:cNvSpPr/>
            <p:nvPr/>
          </p:nvSpPr>
          <p:spPr>
            <a:xfrm>
              <a:off x="7251293" y="4536602"/>
              <a:ext cx="900" cy="39"/>
            </a:xfrm>
            <a:custGeom>
              <a:rect b="b" l="l" r="r" t="t"/>
              <a:pathLst>
                <a:path extrusionOk="0" h="1" w="23">
                  <a:moveTo>
                    <a:pt x="22" y="1"/>
                  </a:moveTo>
                  <a:cubicBezTo>
                    <a:pt x="22" y="1"/>
                    <a:pt x="22" y="1"/>
                    <a:pt x="1" y="1"/>
                  </a:cubicBezTo>
                  <a:cubicBezTo>
                    <a:pt x="22" y="1"/>
                    <a:pt x="22" y="1"/>
                    <a:pt x="22"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19"/>
            <p:cNvSpPr/>
            <p:nvPr/>
          </p:nvSpPr>
          <p:spPr>
            <a:xfrm>
              <a:off x="7257904" y="4546539"/>
              <a:ext cx="39" cy="0"/>
            </a:xfrm>
            <a:custGeom>
              <a:rect b="b" l="l" r="r" t="t"/>
              <a:pathLst>
                <a:path extrusionOk="0" h="0" w="1">
                  <a:moveTo>
                    <a:pt x="1" y="0"/>
                  </a:moveTo>
                  <a:lnTo>
                    <a:pt x="1"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19"/>
            <p:cNvSpPr/>
            <p:nvPr/>
          </p:nvSpPr>
          <p:spPr>
            <a:xfrm>
              <a:off x="7257904" y="4545678"/>
              <a:ext cx="39" cy="39"/>
            </a:xfrm>
            <a:custGeom>
              <a:rect b="b" l="l" r="r" t="t"/>
              <a:pathLst>
                <a:path extrusionOk="0" h="1" w="1">
                  <a:moveTo>
                    <a:pt x="1" y="1"/>
                  </a:moveTo>
                  <a:cubicBezTo>
                    <a:pt x="1" y="1"/>
                    <a:pt x="1" y="1"/>
                    <a:pt x="1" y="1"/>
                  </a:cubicBezTo>
                  <a:cubicBezTo>
                    <a:pt x="1" y="1"/>
                    <a:pt x="1" y="1"/>
                    <a:pt x="1"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19"/>
            <p:cNvSpPr/>
            <p:nvPr/>
          </p:nvSpPr>
          <p:spPr>
            <a:xfrm>
              <a:off x="7250471" y="4534138"/>
              <a:ext cx="39" cy="39"/>
            </a:xfrm>
            <a:custGeom>
              <a:rect b="b" l="l" r="r" t="t"/>
              <a:pathLst>
                <a:path extrusionOk="0" h="1" w="1">
                  <a:moveTo>
                    <a:pt x="1" y="0"/>
                  </a:moveTo>
                  <a:cubicBezTo>
                    <a:pt x="1" y="0"/>
                    <a:pt x="1" y="0"/>
                    <a:pt x="1" y="0"/>
                  </a:cubicBezTo>
                  <a:cubicBezTo>
                    <a:pt x="1" y="0"/>
                    <a:pt x="1" y="0"/>
                    <a:pt x="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19"/>
            <p:cNvSpPr/>
            <p:nvPr/>
          </p:nvSpPr>
          <p:spPr>
            <a:xfrm>
              <a:off x="7257904" y="4544857"/>
              <a:ext cx="39" cy="39"/>
            </a:xfrm>
            <a:custGeom>
              <a:rect b="b" l="l" r="r" t="t"/>
              <a:pathLst>
                <a:path extrusionOk="0" h="1" w="1">
                  <a:moveTo>
                    <a:pt x="1" y="1"/>
                  </a:moveTo>
                  <a:lnTo>
                    <a:pt x="1" y="1"/>
                  </a:lnTo>
                  <a:lnTo>
                    <a:pt x="1"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19"/>
            <p:cNvSpPr/>
            <p:nvPr/>
          </p:nvSpPr>
          <p:spPr>
            <a:xfrm>
              <a:off x="7257904" y="4546539"/>
              <a:ext cx="39" cy="0"/>
            </a:xfrm>
            <a:custGeom>
              <a:rect b="b" l="l" r="r" t="t"/>
              <a:pathLst>
                <a:path extrusionOk="0" h="0" w="1">
                  <a:moveTo>
                    <a:pt x="1" y="0"/>
                  </a:moveTo>
                  <a:cubicBezTo>
                    <a:pt x="1" y="0"/>
                    <a:pt x="1" y="0"/>
                    <a:pt x="1" y="0"/>
                  </a:cubicBezTo>
                  <a:cubicBezTo>
                    <a:pt x="1" y="0"/>
                    <a:pt x="1" y="0"/>
                    <a:pt x="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19"/>
            <p:cNvSpPr/>
            <p:nvPr/>
          </p:nvSpPr>
          <p:spPr>
            <a:xfrm>
              <a:off x="7253797" y="4539928"/>
              <a:ext cx="861" cy="0"/>
            </a:xfrm>
            <a:custGeom>
              <a:rect b="b" l="l" r="r" t="t"/>
              <a:pathLst>
                <a:path extrusionOk="0" h="0" w="22">
                  <a:moveTo>
                    <a:pt x="21" y="0"/>
                  </a:moveTo>
                  <a:lnTo>
                    <a:pt x="21" y="0"/>
                  </a:lnTo>
                  <a:cubicBezTo>
                    <a:pt x="0" y="0"/>
                    <a:pt x="21" y="0"/>
                    <a:pt x="2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19"/>
            <p:cNvSpPr/>
            <p:nvPr/>
          </p:nvSpPr>
          <p:spPr>
            <a:xfrm>
              <a:off x="7257083" y="4544857"/>
              <a:ext cx="39" cy="39"/>
            </a:xfrm>
            <a:custGeom>
              <a:rect b="b" l="l" r="r" t="t"/>
              <a:pathLst>
                <a:path extrusionOk="0" h="1" w="1">
                  <a:moveTo>
                    <a:pt x="1" y="1"/>
                  </a:moveTo>
                  <a:lnTo>
                    <a:pt x="1" y="1"/>
                  </a:lnTo>
                  <a:lnTo>
                    <a:pt x="1"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19"/>
            <p:cNvSpPr/>
            <p:nvPr/>
          </p:nvSpPr>
          <p:spPr>
            <a:xfrm>
              <a:off x="7258765" y="4547361"/>
              <a:ext cx="39" cy="39"/>
            </a:xfrm>
            <a:custGeom>
              <a:rect b="b" l="l" r="r" t="t"/>
              <a:pathLst>
                <a:path extrusionOk="0" h="1" w="1">
                  <a:moveTo>
                    <a:pt x="0" y="0"/>
                  </a:moveTo>
                  <a:lnTo>
                    <a:pt x="0" y="0"/>
                  </a:lnTo>
                  <a:lnTo>
                    <a:pt x="0"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19"/>
            <p:cNvSpPr/>
            <p:nvPr/>
          </p:nvSpPr>
          <p:spPr>
            <a:xfrm>
              <a:off x="7255440" y="4542392"/>
              <a:ext cx="39" cy="39"/>
            </a:xfrm>
            <a:custGeom>
              <a:rect b="b" l="l" r="r" t="t"/>
              <a:pathLst>
                <a:path extrusionOk="0" h="1" w="1">
                  <a:moveTo>
                    <a:pt x="1" y="0"/>
                  </a:moveTo>
                  <a:cubicBezTo>
                    <a:pt x="1" y="0"/>
                    <a:pt x="1" y="0"/>
                    <a:pt x="1" y="0"/>
                  </a:cubicBezTo>
                  <a:cubicBezTo>
                    <a:pt x="1" y="0"/>
                    <a:pt x="1" y="0"/>
                    <a:pt x="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19"/>
            <p:cNvSpPr/>
            <p:nvPr/>
          </p:nvSpPr>
          <p:spPr>
            <a:xfrm>
              <a:off x="7249650" y="3685394"/>
              <a:ext cx="862847" cy="791761"/>
            </a:xfrm>
            <a:custGeom>
              <a:rect b="b" l="l" r="r" t="t"/>
              <a:pathLst>
                <a:path extrusionOk="0" h="20238" w="22055">
                  <a:moveTo>
                    <a:pt x="12041" y="1"/>
                  </a:moveTo>
                  <a:lnTo>
                    <a:pt x="719" y="1416"/>
                  </a:lnTo>
                  <a:lnTo>
                    <a:pt x="1" y="20195"/>
                  </a:lnTo>
                  <a:lnTo>
                    <a:pt x="4331" y="20238"/>
                  </a:lnTo>
                  <a:lnTo>
                    <a:pt x="6380" y="6021"/>
                  </a:lnTo>
                  <a:lnTo>
                    <a:pt x="7542" y="5831"/>
                  </a:lnTo>
                  <a:cubicBezTo>
                    <a:pt x="11049" y="12696"/>
                    <a:pt x="19730" y="16858"/>
                    <a:pt x="19730" y="16858"/>
                  </a:cubicBezTo>
                  <a:lnTo>
                    <a:pt x="22054" y="13731"/>
                  </a:lnTo>
                  <a:cubicBezTo>
                    <a:pt x="14323" y="7394"/>
                    <a:pt x="12041" y="1"/>
                    <a:pt x="120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19"/>
            <p:cNvSpPr/>
            <p:nvPr/>
          </p:nvSpPr>
          <p:spPr>
            <a:xfrm>
              <a:off x="7326524" y="4372956"/>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19"/>
            <p:cNvSpPr/>
            <p:nvPr/>
          </p:nvSpPr>
          <p:spPr>
            <a:xfrm>
              <a:off x="7328167" y="4370492"/>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19"/>
            <p:cNvSpPr/>
            <p:nvPr/>
          </p:nvSpPr>
          <p:spPr>
            <a:xfrm>
              <a:off x="7325702" y="4373817"/>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19"/>
            <p:cNvSpPr/>
            <p:nvPr/>
          </p:nvSpPr>
          <p:spPr>
            <a:xfrm>
              <a:off x="7332314" y="4365523"/>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19"/>
            <p:cNvSpPr/>
            <p:nvPr/>
          </p:nvSpPr>
          <p:spPr>
            <a:xfrm>
              <a:off x="7329810" y="436802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19"/>
            <p:cNvSpPr/>
            <p:nvPr/>
          </p:nvSpPr>
          <p:spPr>
            <a:xfrm>
              <a:off x="7323198" y="4373817"/>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19"/>
            <p:cNvSpPr/>
            <p:nvPr/>
          </p:nvSpPr>
          <p:spPr>
            <a:xfrm>
              <a:off x="7322377" y="4375460"/>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19"/>
            <p:cNvSpPr/>
            <p:nvPr/>
          </p:nvSpPr>
          <p:spPr>
            <a:xfrm>
              <a:off x="7323198" y="4375460"/>
              <a:ext cx="861" cy="39"/>
            </a:xfrm>
            <a:custGeom>
              <a:rect b="b" l="l" r="r" t="t"/>
              <a:pathLst>
                <a:path extrusionOk="0" h="1" w="22">
                  <a:moveTo>
                    <a:pt x="22" y="0"/>
                  </a:moveTo>
                  <a:cubicBezTo>
                    <a:pt x="22" y="0"/>
                    <a:pt x="1" y="0"/>
                    <a:pt x="1" y="0"/>
                  </a:cubicBezTo>
                  <a:cubicBezTo>
                    <a:pt x="1" y="0"/>
                    <a:pt x="1"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19"/>
            <p:cNvSpPr/>
            <p:nvPr/>
          </p:nvSpPr>
          <p:spPr>
            <a:xfrm>
              <a:off x="7323198" y="4375460"/>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19"/>
            <p:cNvSpPr/>
            <p:nvPr/>
          </p:nvSpPr>
          <p:spPr>
            <a:xfrm>
              <a:off x="7340569" y="4344867"/>
              <a:ext cx="861" cy="39"/>
            </a:xfrm>
            <a:custGeom>
              <a:rect b="b" l="l" r="r" t="t"/>
              <a:pathLst>
                <a:path extrusionOk="0" h="1" w="22">
                  <a:moveTo>
                    <a:pt x="21" y="1"/>
                  </a:moveTo>
                  <a:cubicBezTo>
                    <a:pt x="21" y="1"/>
                    <a:pt x="21"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19"/>
            <p:cNvSpPr/>
            <p:nvPr/>
          </p:nvSpPr>
          <p:spPr>
            <a:xfrm>
              <a:off x="7334778" y="4360594"/>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19"/>
            <p:cNvSpPr/>
            <p:nvPr/>
          </p:nvSpPr>
          <p:spPr>
            <a:xfrm>
              <a:off x="7339747" y="4344867"/>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19"/>
            <p:cNvSpPr/>
            <p:nvPr/>
          </p:nvSpPr>
          <p:spPr>
            <a:xfrm>
              <a:off x="7322377" y="4372135"/>
              <a:ext cx="861" cy="861"/>
            </a:xfrm>
            <a:custGeom>
              <a:rect b="b" l="l" r="r" t="t"/>
              <a:pathLst>
                <a:path extrusionOk="0" h="22" w="22">
                  <a:moveTo>
                    <a:pt x="22" y="22"/>
                  </a:moveTo>
                  <a:cubicBezTo>
                    <a:pt x="1" y="22"/>
                    <a:pt x="22" y="22"/>
                    <a:pt x="22" y="1"/>
                  </a:cubicBezTo>
                  <a:cubicBezTo>
                    <a:pt x="22" y="22"/>
                    <a:pt x="1" y="22"/>
                    <a:pt x="22"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19"/>
            <p:cNvSpPr/>
            <p:nvPr/>
          </p:nvSpPr>
          <p:spPr>
            <a:xfrm>
              <a:off x="7329810" y="4356447"/>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19"/>
            <p:cNvSpPr/>
            <p:nvPr/>
          </p:nvSpPr>
          <p:spPr>
            <a:xfrm>
              <a:off x="7339747" y="4344867"/>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19"/>
            <p:cNvSpPr/>
            <p:nvPr/>
          </p:nvSpPr>
          <p:spPr>
            <a:xfrm>
              <a:off x="7337243" y="4355626"/>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19"/>
            <p:cNvSpPr/>
            <p:nvPr/>
          </p:nvSpPr>
          <p:spPr>
            <a:xfrm>
              <a:off x="7337243" y="4354804"/>
              <a:ext cx="39" cy="861"/>
            </a:xfrm>
            <a:custGeom>
              <a:rect b="b" l="l" r="r" t="t"/>
              <a:pathLst>
                <a:path extrusionOk="0" h="22" w="1">
                  <a:moveTo>
                    <a:pt x="1" y="0"/>
                  </a:moveTo>
                  <a:cubicBezTo>
                    <a:pt x="1" y="21"/>
                    <a:pt x="1" y="21"/>
                    <a:pt x="1" y="21"/>
                  </a:cubicBezTo>
                  <a:cubicBezTo>
                    <a:pt x="1" y="21"/>
                    <a:pt x="1" y="21"/>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19"/>
            <p:cNvSpPr/>
            <p:nvPr/>
          </p:nvSpPr>
          <p:spPr>
            <a:xfrm>
              <a:off x="7340569" y="4344867"/>
              <a:ext cx="861" cy="39"/>
            </a:xfrm>
            <a:custGeom>
              <a:rect b="b" l="l" r="r" t="t"/>
              <a:pathLst>
                <a:path extrusionOk="0" h="1" w="22">
                  <a:moveTo>
                    <a:pt x="21" y="1"/>
                  </a:moveTo>
                  <a:lnTo>
                    <a:pt x="0" y="1"/>
                  </a:lnTo>
                  <a:cubicBezTo>
                    <a:pt x="0" y="1"/>
                    <a:pt x="0"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19"/>
            <p:cNvSpPr/>
            <p:nvPr/>
          </p:nvSpPr>
          <p:spPr>
            <a:xfrm>
              <a:off x="7338925" y="4352300"/>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19"/>
            <p:cNvSpPr/>
            <p:nvPr/>
          </p:nvSpPr>
          <p:spPr>
            <a:xfrm>
              <a:off x="7329810" y="4368849"/>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19"/>
            <p:cNvSpPr/>
            <p:nvPr/>
          </p:nvSpPr>
          <p:spPr>
            <a:xfrm>
              <a:off x="7326524" y="4364702"/>
              <a:ext cx="861" cy="39"/>
            </a:xfrm>
            <a:custGeom>
              <a:rect b="b" l="l" r="r" t="t"/>
              <a:pathLst>
                <a:path extrusionOk="0" h="1" w="22">
                  <a:moveTo>
                    <a:pt x="21" y="1"/>
                  </a:moveTo>
                  <a:cubicBezTo>
                    <a:pt x="21" y="1"/>
                    <a:pt x="0" y="1"/>
                    <a:pt x="0" y="1"/>
                  </a:cubicBezTo>
                  <a:cubicBezTo>
                    <a:pt x="0" y="1"/>
                    <a:pt x="0"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19"/>
            <p:cNvSpPr/>
            <p:nvPr/>
          </p:nvSpPr>
          <p:spPr>
            <a:xfrm>
              <a:off x="7327345" y="4364702"/>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19"/>
            <p:cNvSpPr/>
            <p:nvPr/>
          </p:nvSpPr>
          <p:spPr>
            <a:xfrm>
              <a:off x="7325702" y="4366345"/>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19"/>
            <p:cNvSpPr/>
            <p:nvPr/>
          </p:nvSpPr>
          <p:spPr>
            <a:xfrm>
              <a:off x="7325702" y="4365523"/>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19"/>
            <p:cNvSpPr/>
            <p:nvPr/>
          </p:nvSpPr>
          <p:spPr>
            <a:xfrm>
              <a:off x="7327345" y="4363059"/>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19"/>
            <p:cNvSpPr/>
            <p:nvPr/>
          </p:nvSpPr>
          <p:spPr>
            <a:xfrm>
              <a:off x="7321555" y="4344867"/>
              <a:ext cx="20696" cy="31454"/>
            </a:xfrm>
            <a:custGeom>
              <a:rect b="b" l="l" r="r" t="t"/>
              <a:pathLst>
                <a:path extrusionOk="0" h="804" w="529">
                  <a:moveTo>
                    <a:pt x="170" y="318"/>
                  </a:moveTo>
                  <a:cubicBezTo>
                    <a:pt x="170" y="318"/>
                    <a:pt x="170" y="331"/>
                    <a:pt x="180" y="336"/>
                  </a:cubicBezTo>
                  <a:lnTo>
                    <a:pt x="180" y="336"/>
                  </a:lnTo>
                  <a:cubicBezTo>
                    <a:pt x="180" y="334"/>
                    <a:pt x="181" y="329"/>
                    <a:pt x="170" y="318"/>
                  </a:cubicBezTo>
                  <a:close/>
                  <a:moveTo>
                    <a:pt x="180" y="336"/>
                  </a:moveTo>
                  <a:cubicBezTo>
                    <a:pt x="180" y="339"/>
                    <a:pt x="181" y="339"/>
                    <a:pt x="191" y="339"/>
                  </a:cubicBezTo>
                  <a:cubicBezTo>
                    <a:pt x="186" y="339"/>
                    <a:pt x="183" y="338"/>
                    <a:pt x="180" y="336"/>
                  </a:cubicBezTo>
                  <a:close/>
                  <a:moveTo>
                    <a:pt x="127" y="487"/>
                  </a:moveTo>
                  <a:lnTo>
                    <a:pt x="127" y="508"/>
                  </a:lnTo>
                  <a:lnTo>
                    <a:pt x="148" y="508"/>
                  </a:lnTo>
                  <a:cubicBezTo>
                    <a:pt x="148" y="508"/>
                    <a:pt x="127" y="487"/>
                    <a:pt x="127" y="487"/>
                  </a:cubicBezTo>
                  <a:close/>
                  <a:moveTo>
                    <a:pt x="1" y="761"/>
                  </a:moveTo>
                  <a:cubicBezTo>
                    <a:pt x="1" y="761"/>
                    <a:pt x="1" y="761"/>
                    <a:pt x="1" y="761"/>
                  </a:cubicBezTo>
                  <a:lnTo>
                    <a:pt x="1" y="761"/>
                  </a:lnTo>
                  <a:cubicBezTo>
                    <a:pt x="1" y="761"/>
                    <a:pt x="21" y="782"/>
                    <a:pt x="22" y="782"/>
                  </a:cubicBezTo>
                  <a:cubicBezTo>
                    <a:pt x="15" y="775"/>
                    <a:pt x="12" y="773"/>
                    <a:pt x="11" y="773"/>
                  </a:cubicBezTo>
                  <a:lnTo>
                    <a:pt x="11" y="773"/>
                  </a:lnTo>
                  <a:cubicBezTo>
                    <a:pt x="10" y="773"/>
                    <a:pt x="13" y="779"/>
                    <a:pt x="7" y="781"/>
                  </a:cubicBezTo>
                  <a:lnTo>
                    <a:pt x="7" y="781"/>
                  </a:lnTo>
                  <a:cubicBezTo>
                    <a:pt x="1" y="780"/>
                    <a:pt x="1" y="775"/>
                    <a:pt x="1" y="761"/>
                  </a:cubicBezTo>
                  <a:cubicBezTo>
                    <a:pt x="1" y="761"/>
                    <a:pt x="1" y="761"/>
                    <a:pt x="1" y="782"/>
                  </a:cubicBezTo>
                  <a:cubicBezTo>
                    <a:pt x="3" y="782"/>
                    <a:pt x="5" y="782"/>
                    <a:pt x="7" y="781"/>
                  </a:cubicBezTo>
                  <a:lnTo>
                    <a:pt x="7" y="781"/>
                  </a:lnTo>
                  <a:cubicBezTo>
                    <a:pt x="10" y="782"/>
                    <a:pt x="14" y="782"/>
                    <a:pt x="22" y="782"/>
                  </a:cubicBezTo>
                  <a:cubicBezTo>
                    <a:pt x="22" y="772"/>
                    <a:pt x="22" y="772"/>
                    <a:pt x="22" y="772"/>
                  </a:cubicBezTo>
                  <a:cubicBezTo>
                    <a:pt x="22" y="772"/>
                    <a:pt x="22" y="772"/>
                    <a:pt x="22" y="761"/>
                  </a:cubicBezTo>
                  <a:close/>
                  <a:moveTo>
                    <a:pt x="423" y="1"/>
                  </a:moveTo>
                  <a:cubicBezTo>
                    <a:pt x="423" y="22"/>
                    <a:pt x="423" y="22"/>
                    <a:pt x="423" y="22"/>
                  </a:cubicBezTo>
                  <a:lnTo>
                    <a:pt x="381" y="22"/>
                  </a:lnTo>
                  <a:cubicBezTo>
                    <a:pt x="381" y="32"/>
                    <a:pt x="375" y="32"/>
                    <a:pt x="370" y="32"/>
                  </a:cubicBezTo>
                  <a:cubicBezTo>
                    <a:pt x="365" y="32"/>
                    <a:pt x="360" y="32"/>
                    <a:pt x="360" y="43"/>
                  </a:cubicBezTo>
                  <a:cubicBezTo>
                    <a:pt x="339" y="43"/>
                    <a:pt x="339" y="43"/>
                    <a:pt x="339" y="64"/>
                  </a:cubicBezTo>
                  <a:cubicBezTo>
                    <a:pt x="317" y="64"/>
                    <a:pt x="317" y="85"/>
                    <a:pt x="296" y="106"/>
                  </a:cubicBezTo>
                  <a:cubicBezTo>
                    <a:pt x="296" y="106"/>
                    <a:pt x="275" y="127"/>
                    <a:pt x="275" y="149"/>
                  </a:cubicBezTo>
                  <a:cubicBezTo>
                    <a:pt x="254" y="149"/>
                    <a:pt x="275" y="170"/>
                    <a:pt x="275" y="170"/>
                  </a:cubicBezTo>
                  <a:cubicBezTo>
                    <a:pt x="275" y="170"/>
                    <a:pt x="254" y="170"/>
                    <a:pt x="254" y="191"/>
                  </a:cubicBezTo>
                  <a:cubicBezTo>
                    <a:pt x="254" y="191"/>
                    <a:pt x="254" y="212"/>
                    <a:pt x="254" y="212"/>
                  </a:cubicBezTo>
                  <a:cubicBezTo>
                    <a:pt x="240" y="212"/>
                    <a:pt x="245" y="221"/>
                    <a:pt x="243" y="221"/>
                  </a:cubicBezTo>
                  <a:cubicBezTo>
                    <a:pt x="242" y="221"/>
                    <a:pt x="240" y="219"/>
                    <a:pt x="233" y="212"/>
                  </a:cubicBezTo>
                  <a:cubicBezTo>
                    <a:pt x="233" y="233"/>
                    <a:pt x="233" y="233"/>
                    <a:pt x="233" y="233"/>
                  </a:cubicBezTo>
                  <a:cubicBezTo>
                    <a:pt x="233" y="254"/>
                    <a:pt x="212" y="254"/>
                    <a:pt x="212" y="275"/>
                  </a:cubicBezTo>
                  <a:cubicBezTo>
                    <a:pt x="212" y="275"/>
                    <a:pt x="212" y="296"/>
                    <a:pt x="212" y="296"/>
                  </a:cubicBezTo>
                  <a:cubicBezTo>
                    <a:pt x="212" y="318"/>
                    <a:pt x="212" y="318"/>
                    <a:pt x="212" y="318"/>
                  </a:cubicBezTo>
                  <a:cubicBezTo>
                    <a:pt x="212" y="296"/>
                    <a:pt x="212" y="296"/>
                    <a:pt x="191" y="296"/>
                  </a:cubicBezTo>
                  <a:lnTo>
                    <a:pt x="191" y="318"/>
                  </a:lnTo>
                  <a:lnTo>
                    <a:pt x="191" y="339"/>
                  </a:lnTo>
                  <a:lnTo>
                    <a:pt x="170" y="339"/>
                  </a:lnTo>
                  <a:cubicBezTo>
                    <a:pt x="170" y="360"/>
                    <a:pt x="170" y="381"/>
                    <a:pt x="148" y="381"/>
                  </a:cubicBezTo>
                  <a:cubicBezTo>
                    <a:pt x="170" y="381"/>
                    <a:pt x="170" y="402"/>
                    <a:pt x="170" y="402"/>
                  </a:cubicBezTo>
                  <a:lnTo>
                    <a:pt x="148" y="402"/>
                  </a:lnTo>
                  <a:cubicBezTo>
                    <a:pt x="127" y="402"/>
                    <a:pt x="148" y="423"/>
                    <a:pt x="148" y="423"/>
                  </a:cubicBezTo>
                  <a:cubicBezTo>
                    <a:pt x="148" y="423"/>
                    <a:pt x="148" y="423"/>
                    <a:pt x="127" y="402"/>
                  </a:cubicBezTo>
                  <a:lnTo>
                    <a:pt x="127" y="402"/>
                  </a:lnTo>
                  <a:cubicBezTo>
                    <a:pt x="127" y="423"/>
                    <a:pt x="148" y="423"/>
                    <a:pt x="148" y="444"/>
                  </a:cubicBezTo>
                  <a:cubicBezTo>
                    <a:pt x="148" y="465"/>
                    <a:pt x="148" y="465"/>
                    <a:pt x="148" y="465"/>
                  </a:cubicBezTo>
                  <a:lnTo>
                    <a:pt x="127" y="465"/>
                  </a:lnTo>
                  <a:cubicBezTo>
                    <a:pt x="148" y="465"/>
                    <a:pt x="148" y="465"/>
                    <a:pt x="148" y="487"/>
                  </a:cubicBezTo>
                  <a:cubicBezTo>
                    <a:pt x="148" y="487"/>
                    <a:pt x="148" y="508"/>
                    <a:pt x="148" y="508"/>
                  </a:cubicBezTo>
                  <a:cubicBezTo>
                    <a:pt x="148" y="508"/>
                    <a:pt x="148" y="517"/>
                    <a:pt x="142" y="517"/>
                  </a:cubicBezTo>
                  <a:cubicBezTo>
                    <a:pt x="139" y="517"/>
                    <a:pt x="134" y="515"/>
                    <a:pt x="127" y="508"/>
                  </a:cubicBezTo>
                  <a:lnTo>
                    <a:pt x="127" y="508"/>
                  </a:lnTo>
                  <a:cubicBezTo>
                    <a:pt x="127" y="508"/>
                    <a:pt x="127" y="508"/>
                    <a:pt x="127" y="508"/>
                  </a:cubicBezTo>
                  <a:lnTo>
                    <a:pt x="127" y="529"/>
                  </a:lnTo>
                  <a:lnTo>
                    <a:pt x="106" y="529"/>
                  </a:lnTo>
                  <a:cubicBezTo>
                    <a:pt x="106" y="550"/>
                    <a:pt x="127" y="550"/>
                    <a:pt x="127" y="550"/>
                  </a:cubicBezTo>
                  <a:lnTo>
                    <a:pt x="106" y="550"/>
                  </a:lnTo>
                  <a:cubicBezTo>
                    <a:pt x="106" y="571"/>
                    <a:pt x="106" y="571"/>
                    <a:pt x="106" y="571"/>
                  </a:cubicBezTo>
                  <a:cubicBezTo>
                    <a:pt x="106" y="571"/>
                    <a:pt x="85" y="571"/>
                    <a:pt x="106" y="592"/>
                  </a:cubicBezTo>
                  <a:lnTo>
                    <a:pt x="106" y="613"/>
                  </a:lnTo>
                  <a:cubicBezTo>
                    <a:pt x="85" y="613"/>
                    <a:pt x="85" y="592"/>
                    <a:pt x="85" y="592"/>
                  </a:cubicBezTo>
                  <a:cubicBezTo>
                    <a:pt x="64" y="592"/>
                    <a:pt x="64" y="613"/>
                    <a:pt x="64" y="613"/>
                  </a:cubicBezTo>
                  <a:lnTo>
                    <a:pt x="85" y="613"/>
                  </a:lnTo>
                  <a:cubicBezTo>
                    <a:pt x="85" y="613"/>
                    <a:pt x="85" y="613"/>
                    <a:pt x="85" y="634"/>
                  </a:cubicBezTo>
                  <a:lnTo>
                    <a:pt x="64" y="634"/>
                  </a:lnTo>
                  <a:cubicBezTo>
                    <a:pt x="85" y="634"/>
                    <a:pt x="85" y="656"/>
                    <a:pt x="85" y="656"/>
                  </a:cubicBezTo>
                  <a:lnTo>
                    <a:pt x="64" y="656"/>
                  </a:lnTo>
                  <a:cubicBezTo>
                    <a:pt x="64" y="656"/>
                    <a:pt x="64" y="677"/>
                    <a:pt x="64" y="677"/>
                  </a:cubicBezTo>
                  <a:lnTo>
                    <a:pt x="43" y="677"/>
                  </a:lnTo>
                  <a:lnTo>
                    <a:pt x="43" y="698"/>
                  </a:lnTo>
                  <a:cubicBezTo>
                    <a:pt x="43" y="698"/>
                    <a:pt x="52" y="707"/>
                    <a:pt x="58" y="707"/>
                  </a:cubicBezTo>
                  <a:cubicBezTo>
                    <a:pt x="62" y="707"/>
                    <a:pt x="64" y="705"/>
                    <a:pt x="64" y="698"/>
                  </a:cubicBezTo>
                  <a:cubicBezTo>
                    <a:pt x="64" y="719"/>
                    <a:pt x="64" y="719"/>
                    <a:pt x="64" y="719"/>
                  </a:cubicBezTo>
                  <a:cubicBezTo>
                    <a:pt x="64" y="719"/>
                    <a:pt x="55" y="710"/>
                    <a:pt x="48" y="710"/>
                  </a:cubicBezTo>
                  <a:cubicBezTo>
                    <a:pt x="45" y="710"/>
                    <a:pt x="43" y="712"/>
                    <a:pt x="43" y="719"/>
                  </a:cubicBezTo>
                  <a:lnTo>
                    <a:pt x="22" y="719"/>
                  </a:lnTo>
                  <a:lnTo>
                    <a:pt x="22" y="740"/>
                  </a:lnTo>
                  <a:cubicBezTo>
                    <a:pt x="22" y="751"/>
                    <a:pt x="22" y="751"/>
                    <a:pt x="22" y="751"/>
                  </a:cubicBezTo>
                  <a:cubicBezTo>
                    <a:pt x="22" y="751"/>
                    <a:pt x="22" y="751"/>
                    <a:pt x="22" y="761"/>
                  </a:cubicBezTo>
                  <a:cubicBezTo>
                    <a:pt x="43" y="761"/>
                    <a:pt x="22" y="761"/>
                    <a:pt x="22" y="782"/>
                  </a:cubicBezTo>
                  <a:lnTo>
                    <a:pt x="64" y="782"/>
                  </a:lnTo>
                  <a:lnTo>
                    <a:pt x="64" y="761"/>
                  </a:lnTo>
                  <a:lnTo>
                    <a:pt x="106" y="761"/>
                  </a:lnTo>
                  <a:lnTo>
                    <a:pt x="85" y="740"/>
                  </a:lnTo>
                  <a:lnTo>
                    <a:pt x="106" y="740"/>
                  </a:lnTo>
                  <a:cubicBezTo>
                    <a:pt x="106" y="740"/>
                    <a:pt x="106" y="719"/>
                    <a:pt x="106" y="719"/>
                  </a:cubicBezTo>
                  <a:lnTo>
                    <a:pt x="127" y="719"/>
                  </a:lnTo>
                  <a:cubicBezTo>
                    <a:pt x="127" y="708"/>
                    <a:pt x="127" y="708"/>
                    <a:pt x="127" y="708"/>
                  </a:cubicBezTo>
                  <a:cubicBezTo>
                    <a:pt x="127" y="708"/>
                    <a:pt x="127" y="708"/>
                    <a:pt x="127" y="698"/>
                  </a:cubicBezTo>
                  <a:cubicBezTo>
                    <a:pt x="127" y="698"/>
                    <a:pt x="127" y="677"/>
                    <a:pt x="127" y="677"/>
                  </a:cubicBezTo>
                  <a:cubicBezTo>
                    <a:pt x="134" y="684"/>
                    <a:pt x="137" y="686"/>
                    <a:pt x="137" y="686"/>
                  </a:cubicBezTo>
                  <a:cubicBezTo>
                    <a:pt x="139" y="686"/>
                    <a:pt x="134" y="677"/>
                    <a:pt x="148" y="677"/>
                  </a:cubicBezTo>
                  <a:cubicBezTo>
                    <a:pt x="148" y="656"/>
                    <a:pt x="148" y="656"/>
                    <a:pt x="148" y="656"/>
                  </a:cubicBezTo>
                  <a:lnTo>
                    <a:pt x="191" y="656"/>
                  </a:lnTo>
                  <a:lnTo>
                    <a:pt x="191" y="634"/>
                  </a:lnTo>
                  <a:cubicBezTo>
                    <a:pt x="170" y="634"/>
                    <a:pt x="191" y="634"/>
                    <a:pt x="191" y="613"/>
                  </a:cubicBezTo>
                  <a:cubicBezTo>
                    <a:pt x="191" y="592"/>
                    <a:pt x="212" y="592"/>
                    <a:pt x="212" y="592"/>
                  </a:cubicBezTo>
                  <a:cubicBezTo>
                    <a:pt x="233" y="592"/>
                    <a:pt x="212" y="571"/>
                    <a:pt x="212" y="571"/>
                  </a:cubicBezTo>
                  <a:lnTo>
                    <a:pt x="233" y="571"/>
                  </a:lnTo>
                  <a:cubicBezTo>
                    <a:pt x="233" y="571"/>
                    <a:pt x="233" y="571"/>
                    <a:pt x="233" y="550"/>
                  </a:cubicBezTo>
                  <a:lnTo>
                    <a:pt x="254" y="550"/>
                  </a:lnTo>
                  <a:cubicBezTo>
                    <a:pt x="254" y="550"/>
                    <a:pt x="254" y="529"/>
                    <a:pt x="254" y="529"/>
                  </a:cubicBezTo>
                  <a:lnTo>
                    <a:pt x="275" y="529"/>
                  </a:lnTo>
                  <a:cubicBezTo>
                    <a:pt x="275" y="508"/>
                    <a:pt x="275" y="508"/>
                    <a:pt x="275" y="508"/>
                  </a:cubicBezTo>
                  <a:cubicBezTo>
                    <a:pt x="275" y="497"/>
                    <a:pt x="280" y="497"/>
                    <a:pt x="283" y="497"/>
                  </a:cubicBezTo>
                  <a:cubicBezTo>
                    <a:pt x="286" y="497"/>
                    <a:pt x="286" y="497"/>
                    <a:pt x="275" y="487"/>
                  </a:cubicBezTo>
                  <a:cubicBezTo>
                    <a:pt x="296" y="487"/>
                    <a:pt x="275" y="465"/>
                    <a:pt x="296" y="465"/>
                  </a:cubicBezTo>
                  <a:cubicBezTo>
                    <a:pt x="317" y="444"/>
                    <a:pt x="317" y="444"/>
                    <a:pt x="317" y="444"/>
                  </a:cubicBezTo>
                  <a:cubicBezTo>
                    <a:pt x="317" y="444"/>
                    <a:pt x="317" y="423"/>
                    <a:pt x="317" y="423"/>
                  </a:cubicBezTo>
                  <a:cubicBezTo>
                    <a:pt x="317" y="402"/>
                    <a:pt x="339" y="402"/>
                    <a:pt x="339" y="402"/>
                  </a:cubicBezTo>
                  <a:cubicBezTo>
                    <a:pt x="339" y="402"/>
                    <a:pt x="339" y="402"/>
                    <a:pt x="317" y="381"/>
                  </a:cubicBezTo>
                  <a:lnTo>
                    <a:pt x="317" y="381"/>
                  </a:lnTo>
                  <a:cubicBezTo>
                    <a:pt x="328" y="392"/>
                    <a:pt x="333" y="392"/>
                    <a:pt x="336" y="392"/>
                  </a:cubicBezTo>
                  <a:cubicBezTo>
                    <a:pt x="339" y="392"/>
                    <a:pt x="339" y="392"/>
                    <a:pt x="339" y="402"/>
                  </a:cubicBezTo>
                  <a:lnTo>
                    <a:pt x="339" y="381"/>
                  </a:lnTo>
                  <a:cubicBezTo>
                    <a:pt x="339" y="360"/>
                    <a:pt x="339" y="360"/>
                    <a:pt x="339" y="360"/>
                  </a:cubicBezTo>
                  <a:lnTo>
                    <a:pt x="360" y="360"/>
                  </a:lnTo>
                  <a:cubicBezTo>
                    <a:pt x="360" y="360"/>
                    <a:pt x="339" y="339"/>
                    <a:pt x="339" y="339"/>
                  </a:cubicBezTo>
                  <a:cubicBezTo>
                    <a:pt x="360" y="339"/>
                    <a:pt x="360" y="318"/>
                    <a:pt x="381" y="318"/>
                  </a:cubicBezTo>
                  <a:cubicBezTo>
                    <a:pt x="381" y="318"/>
                    <a:pt x="381" y="296"/>
                    <a:pt x="381" y="296"/>
                  </a:cubicBezTo>
                  <a:cubicBezTo>
                    <a:pt x="381" y="296"/>
                    <a:pt x="402" y="275"/>
                    <a:pt x="402" y="275"/>
                  </a:cubicBezTo>
                  <a:cubicBezTo>
                    <a:pt x="391" y="265"/>
                    <a:pt x="391" y="265"/>
                    <a:pt x="394" y="265"/>
                  </a:cubicBezTo>
                  <a:cubicBezTo>
                    <a:pt x="397" y="265"/>
                    <a:pt x="402" y="265"/>
                    <a:pt x="402" y="254"/>
                  </a:cubicBezTo>
                  <a:lnTo>
                    <a:pt x="402" y="233"/>
                  </a:lnTo>
                  <a:lnTo>
                    <a:pt x="423" y="233"/>
                  </a:lnTo>
                  <a:cubicBezTo>
                    <a:pt x="423" y="233"/>
                    <a:pt x="423" y="212"/>
                    <a:pt x="423" y="212"/>
                  </a:cubicBezTo>
                  <a:cubicBezTo>
                    <a:pt x="423" y="212"/>
                    <a:pt x="423" y="191"/>
                    <a:pt x="423" y="191"/>
                  </a:cubicBezTo>
                  <a:lnTo>
                    <a:pt x="444" y="191"/>
                  </a:lnTo>
                  <a:cubicBezTo>
                    <a:pt x="444" y="170"/>
                    <a:pt x="444" y="170"/>
                    <a:pt x="444" y="170"/>
                  </a:cubicBezTo>
                  <a:cubicBezTo>
                    <a:pt x="444" y="170"/>
                    <a:pt x="529" y="64"/>
                    <a:pt x="486" y="22"/>
                  </a:cubicBezTo>
                  <a:cubicBezTo>
                    <a:pt x="486" y="1"/>
                    <a:pt x="486" y="1"/>
                    <a:pt x="486" y="1"/>
                  </a:cubicBezTo>
                  <a:close/>
                  <a:moveTo>
                    <a:pt x="22" y="782"/>
                  </a:moveTo>
                  <a:cubicBezTo>
                    <a:pt x="1" y="782"/>
                    <a:pt x="1" y="782"/>
                    <a:pt x="22" y="803"/>
                  </a:cubicBezTo>
                  <a:cubicBezTo>
                    <a:pt x="22" y="803"/>
                    <a:pt x="22" y="782"/>
                    <a:pt x="22" y="78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19"/>
            <p:cNvSpPr/>
            <p:nvPr/>
          </p:nvSpPr>
          <p:spPr>
            <a:xfrm>
              <a:off x="7325702" y="4366345"/>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19"/>
            <p:cNvSpPr/>
            <p:nvPr/>
          </p:nvSpPr>
          <p:spPr>
            <a:xfrm>
              <a:off x="7327345" y="4363880"/>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19"/>
            <p:cNvSpPr/>
            <p:nvPr/>
          </p:nvSpPr>
          <p:spPr>
            <a:xfrm>
              <a:off x="7327345" y="4363059"/>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19"/>
            <p:cNvSpPr/>
            <p:nvPr/>
          </p:nvSpPr>
          <p:spPr>
            <a:xfrm>
              <a:off x="7325702" y="4368027"/>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19"/>
            <p:cNvSpPr/>
            <p:nvPr/>
          </p:nvSpPr>
          <p:spPr>
            <a:xfrm>
              <a:off x="7323198" y="4372135"/>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19"/>
            <p:cNvSpPr/>
            <p:nvPr/>
          </p:nvSpPr>
          <p:spPr>
            <a:xfrm>
              <a:off x="7323198" y="4372135"/>
              <a:ext cx="861" cy="39"/>
            </a:xfrm>
            <a:custGeom>
              <a:rect b="b" l="l" r="r" t="t"/>
              <a:pathLst>
                <a:path extrusionOk="0" h="1" w="22">
                  <a:moveTo>
                    <a:pt x="22" y="1"/>
                  </a:moveTo>
                  <a:cubicBezTo>
                    <a:pt x="22" y="1"/>
                    <a:pt x="22" y="1"/>
                    <a:pt x="1" y="1"/>
                  </a:cubicBezTo>
                  <a:cubicBezTo>
                    <a:pt x="1" y="1"/>
                    <a:pt x="1"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19"/>
            <p:cNvSpPr/>
            <p:nvPr/>
          </p:nvSpPr>
          <p:spPr>
            <a:xfrm>
              <a:off x="7325702" y="4367206"/>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19"/>
            <p:cNvSpPr/>
            <p:nvPr/>
          </p:nvSpPr>
          <p:spPr>
            <a:xfrm>
              <a:off x="7323198" y="4372135"/>
              <a:ext cx="861" cy="39"/>
            </a:xfrm>
            <a:custGeom>
              <a:rect b="b" l="l" r="r" t="t"/>
              <a:pathLst>
                <a:path extrusionOk="0" h="1" w="22">
                  <a:moveTo>
                    <a:pt x="1" y="1"/>
                  </a:moveTo>
                  <a:lnTo>
                    <a:pt x="22"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19"/>
            <p:cNvSpPr/>
            <p:nvPr/>
          </p:nvSpPr>
          <p:spPr>
            <a:xfrm>
              <a:off x="7323198" y="4372135"/>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19"/>
            <p:cNvSpPr/>
            <p:nvPr/>
          </p:nvSpPr>
          <p:spPr>
            <a:xfrm>
              <a:off x="7324881" y="4369670"/>
              <a:ext cx="39" cy="39"/>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19"/>
            <p:cNvSpPr/>
            <p:nvPr/>
          </p:nvSpPr>
          <p:spPr>
            <a:xfrm>
              <a:off x="7323198" y="4371313"/>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19"/>
            <p:cNvSpPr/>
            <p:nvPr/>
          </p:nvSpPr>
          <p:spPr>
            <a:xfrm>
              <a:off x="7323198" y="4372135"/>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19"/>
            <p:cNvSpPr/>
            <p:nvPr/>
          </p:nvSpPr>
          <p:spPr>
            <a:xfrm>
              <a:off x="7324020" y="4370492"/>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19"/>
            <p:cNvSpPr/>
            <p:nvPr/>
          </p:nvSpPr>
          <p:spPr>
            <a:xfrm>
              <a:off x="7308332" y="4277930"/>
              <a:ext cx="39" cy="861"/>
            </a:xfrm>
            <a:custGeom>
              <a:rect b="b" l="l" r="r" t="t"/>
              <a:pathLst>
                <a:path extrusionOk="0" h="22" w="1">
                  <a:moveTo>
                    <a:pt x="1" y="22"/>
                  </a:moveTo>
                  <a:cubicBezTo>
                    <a:pt x="1" y="22"/>
                    <a:pt x="1" y="1"/>
                    <a:pt x="1" y="1"/>
                  </a:cubicBezTo>
                  <a:cubicBezTo>
                    <a:pt x="1" y="1"/>
                    <a:pt x="1" y="22"/>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19"/>
            <p:cNvSpPr/>
            <p:nvPr/>
          </p:nvSpPr>
          <p:spPr>
            <a:xfrm>
              <a:off x="7306689" y="4276287"/>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19"/>
            <p:cNvSpPr/>
            <p:nvPr/>
          </p:nvSpPr>
          <p:spPr>
            <a:xfrm>
              <a:off x="7309154" y="4279573"/>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19"/>
            <p:cNvSpPr/>
            <p:nvPr/>
          </p:nvSpPr>
          <p:spPr>
            <a:xfrm>
              <a:off x="7303364" y="4271318"/>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19"/>
            <p:cNvSpPr/>
            <p:nvPr/>
          </p:nvSpPr>
          <p:spPr>
            <a:xfrm>
              <a:off x="7305046" y="4274644"/>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19"/>
            <p:cNvSpPr/>
            <p:nvPr/>
          </p:nvSpPr>
          <p:spPr>
            <a:xfrm>
              <a:off x="7307511" y="4282077"/>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19"/>
            <p:cNvSpPr/>
            <p:nvPr/>
          </p:nvSpPr>
          <p:spPr>
            <a:xfrm>
              <a:off x="7309154" y="4282898"/>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19"/>
            <p:cNvSpPr/>
            <p:nvPr/>
          </p:nvSpPr>
          <p:spPr>
            <a:xfrm>
              <a:off x="7309154" y="428207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19"/>
            <p:cNvSpPr/>
            <p:nvPr/>
          </p:nvSpPr>
          <p:spPr>
            <a:xfrm>
              <a:off x="7309154" y="428207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19"/>
            <p:cNvSpPr/>
            <p:nvPr/>
          </p:nvSpPr>
          <p:spPr>
            <a:xfrm>
              <a:off x="7288498" y="4258095"/>
              <a:ext cx="861" cy="39"/>
            </a:xfrm>
            <a:custGeom>
              <a:rect b="b" l="l" r="r" t="t"/>
              <a:pathLst>
                <a:path extrusionOk="0" h="1" w="22">
                  <a:moveTo>
                    <a:pt x="22" y="1"/>
                  </a:moveTo>
                  <a:cubicBezTo>
                    <a:pt x="22" y="1"/>
                    <a:pt x="22"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19"/>
            <p:cNvSpPr/>
            <p:nvPr/>
          </p:nvSpPr>
          <p:spPr>
            <a:xfrm>
              <a:off x="7300078" y="4268032"/>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19"/>
            <p:cNvSpPr/>
            <p:nvPr/>
          </p:nvSpPr>
          <p:spPr>
            <a:xfrm>
              <a:off x="7287676" y="4259738"/>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19"/>
            <p:cNvSpPr/>
            <p:nvPr/>
          </p:nvSpPr>
          <p:spPr>
            <a:xfrm>
              <a:off x="7306689" y="4281255"/>
              <a:ext cx="39" cy="861"/>
            </a:xfrm>
            <a:custGeom>
              <a:rect b="b" l="l" r="r" t="t"/>
              <a:pathLst>
                <a:path extrusionOk="0" h="22" w="1">
                  <a:moveTo>
                    <a:pt x="0" y="21"/>
                  </a:moveTo>
                  <a:cubicBezTo>
                    <a:pt x="0" y="21"/>
                    <a:pt x="0" y="0"/>
                    <a:pt x="0" y="21"/>
                  </a:cubicBezTo>
                  <a:cubicBezTo>
                    <a:pt x="0" y="21"/>
                    <a:pt x="0" y="21"/>
                    <a:pt x="0"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19"/>
            <p:cNvSpPr/>
            <p:nvPr/>
          </p:nvSpPr>
          <p:spPr>
            <a:xfrm>
              <a:off x="7295109" y="4272140"/>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19"/>
            <p:cNvSpPr/>
            <p:nvPr/>
          </p:nvSpPr>
          <p:spPr>
            <a:xfrm>
              <a:off x="7287676" y="4259738"/>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19"/>
            <p:cNvSpPr/>
            <p:nvPr/>
          </p:nvSpPr>
          <p:spPr>
            <a:xfrm>
              <a:off x="7296752" y="4264707"/>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19"/>
            <p:cNvSpPr/>
            <p:nvPr/>
          </p:nvSpPr>
          <p:spPr>
            <a:xfrm>
              <a:off x="7296752" y="4263885"/>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19"/>
            <p:cNvSpPr/>
            <p:nvPr/>
          </p:nvSpPr>
          <p:spPr>
            <a:xfrm>
              <a:off x="7288498" y="4258095"/>
              <a:ext cx="39" cy="861"/>
            </a:xfrm>
            <a:custGeom>
              <a:rect b="b" l="l" r="r" t="t"/>
              <a:pathLst>
                <a:path extrusionOk="0" h="22" w="1">
                  <a:moveTo>
                    <a:pt x="1" y="1"/>
                  </a:moveTo>
                  <a:lnTo>
                    <a:pt x="1" y="22"/>
                  </a:lnTo>
                  <a:cubicBezTo>
                    <a:pt x="1" y="22"/>
                    <a:pt x="1" y="22"/>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19"/>
            <p:cNvSpPr/>
            <p:nvPr/>
          </p:nvSpPr>
          <p:spPr>
            <a:xfrm>
              <a:off x="7294288" y="4262242"/>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19"/>
            <p:cNvSpPr/>
            <p:nvPr/>
          </p:nvSpPr>
          <p:spPr>
            <a:xfrm>
              <a:off x="7305046" y="4274644"/>
              <a:ext cx="861" cy="39"/>
            </a:xfrm>
            <a:custGeom>
              <a:rect b="b" l="l" r="r" t="t"/>
              <a:pathLst>
                <a:path extrusionOk="0" h="1" w="22">
                  <a:moveTo>
                    <a:pt x="0" y="0"/>
                  </a:moveTo>
                  <a:cubicBezTo>
                    <a:pt x="0" y="0"/>
                    <a:pt x="0" y="0"/>
                    <a:pt x="0" y="0"/>
                  </a:cubicBezTo>
                  <a:cubicBezTo>
                    <a:pt x="21" y="0"/>
                    <a:pt x="21"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19"/>
            <p:cNvSpPr/>
            <p:nvPr/>
          </p:nvSpPr>
          <p:spPr>
            <a:xfrm>
              <a:off x="7300899" y="4276287"/>
              <a:ext cx="39" cy="39"/>
            </a:xfrm>
            <a:custGeom>
              <a:rect b="b" l="l" r="r" t="t"/>
              <a:pathLst>
                <a:path extrusionOk="0" h="1" w="1">
                  <a:moveTo>
                    <a:pt x="0"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19"/>
            <p:cNvSpPr/>
            <p:nvPr/>
          </p:nvSpPr>
          <p:spPr>
            <a:xfrm>
              <a:off x="7300899" y="4276287"/>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19"/>
            <p:cNvSpPr/>
            <p:nvPr/>
          </p:nvSpPr>
          <p:spPr>
            <a:xfrm>
              <a:off x="7300899" y="4276287"/>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19"/>
            <p:cNvSpPr/>
            <p:nvPr/>
          </p:nvSpPr>
          <p:spPr>
            <a:xfrm>
              <a:off x="7301721" y="4277930"/>
              <a:ext cx="861" cy="39"/>
            </a:xfrm>
            <a:custGeom>
              <a:rect b="b" l="l" r="r" t="t"/>
              <a:pathLst>
                <a:path extrusionOk="0" h="1" w="22">
                  <a:moveTo>
                    <a:pt x="1" y="1"/>
                  </a:moveTo>
                  <a:lnTo>
                    <a:pt x="22"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19"/>
            <p:cNvSpPr/>
            <p:nvPr/>
          </p:nvSpPr>
          <p:spPr>
            <a:xfrm>
              <a:off x="7301721" y="4277108"/>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19"/>
            <p:cNvSpPr/>
            <p:nvPr/>
          </p:nvSpPr>
          <p:spPr>
            <a:xfrm>
              <a:off x="7300078" y="4275465"/>
              <a:ext cx="39" cy="39"/>
            </a:xfrm>
            <a:custGeom>
              <a:rect b="b" l="l" r="r" t="t"/>
              <a:pathLst>
                <a:path extrusionOk="0" h="1" w="1">
                  <a:moveTo>
                    <a:pt x="0"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19"/>
            <p:cNvSpPr/>
            <p:nvPr/>
          </p:nvSpPr>
          <p:spPr>
            <a:xfrm>
              <a:off x="7287676" y="4258839"/>
              <a:ext cx="21517" cy="24921"/>
            </a:xfrm>
            <a:custGeom>
              <a:rect b="b" l="l" r="r" t="t"/>
              <a:pathLst>
                <a:path extrusionOk="0" h="637" w="550">
                  <a:moveTo>
                    <a:pt x="228" y="141"/>
                  </a:moveTo>
                  <a:cubicBezTo>
                    <a:pt x="223" y="141"/>
                    <a:pt x="219" y="151"/>
                    <a:pt x="233" y="151"/>
                  </a:cubicBezTo>
                  <a:cubicBezTo>
                    <a:pt x="233" y="144"/>
                    <a:pt x="230" y="141"/>
                    <a:pt x="228" y="141"/>
                  </a:cubicBezTo>
                  <a:close/>
                  <a:moveTo>
                    <a:pt x="338" y="489"/>
                  </a:moveTo>
                  <a:cubicBezTo>
                    <a:pt x="338" y="489"/>
                    <a:pt x="338" y="489"/>
                    <a:pt x="338" y="489"/>
                  </a:cubicBezTo>
                  <a:lnTo>
                    <a:pt x="338" y="489"/>
                  </a:lnTo>
                  <a:cubicBezTo>
                    <a:pt x="338" y="489"/>
                    <a:pt x="338" y="489"/>
                    <a:pt x="338" y="489"/>
                  </a:cubicBezTo>
                  <a:close/>
                  <a:moveTo>
                    <a:pt x="338" y="489"/>
                  </a:moveTo>
                  <a:lnTo>
                    <a:pt x="338" y="489"/>
                  </a:lnTo>
                  <a:cubicBezTo>
                    <a:pt x="338" y="489"/>
                    <a:pt x="338" y="489"/>
                    <a:pt x="338" y="489"/>
                  </a:cubicBezTo>
                  <a:cubicBezTo>
                    <a:pt x="338" y="489"/>
                    <a:pt x="338" y="489"/>
                    <a:pt x="338" y="489"/>
                  </a:cubicBezTo>
                  <a:close/>
                  <a:moveTo>
                    <a:pt x="338" y="489"/>
                  </a:moveTo>
                  <a:lnTo>
                    <a:pt x="338" y="489"/>
                  </a:lnTo>
                  <a:cubicBezTo>
                    <a:pt x="338" y="489"/>
                    <a:pt x="338" y="489"/>
                    <a:pt x="338" y="489"/>
                  </a:cubicBezTo>
                  <a:cubicBezTo>
                    <a:pt x="338" y="489"/>
                    <a:pt x="338" y="489"/>
                    <a:pt x="338" y="489"/>
                  </a:cubicBezTo>
                  <a:close/>
                  <a:moveTo>
                    <a:pt x="338" y="489"/>
                  </a:moveTo>
                  <a:lnTo>
                    <a:pt x="338" y="489"/>
                  </a:lnTo>
                  <a:cubicBezTo>
                    <a:pt x="338" y="489"/>
                    <a:pt x="338" y="489"/>
                    <a:pt x="338" y="489"/>
                  </a:cubicBezTo>
                  <a:cubicBezTo>
                    <a:pt x="338" y="489"/>
                    <a:pt x="338" y="489"/>
                    <a:pt x="338" y="489"/>
                  </a:cubicBezTo>
                  <a:close/>
                  <a:moveTo>
                    <a:pt x="338" y="489"/>
                  </a:moveTo>
                  <a:lnTo>
                    <a:pt x="338" y="489"/>
                  </a:lnTo>
                  <a:cubicBezTo>
                    <a:pt x="338" y="489"/>
                    <a:pt x="338" y="489"/>
                    <a:pt x="338" y="489"/>
                  </a:cubicBezTo>
                  <a:lnTo>
                    <a:pt x="338" y="489"/>
                  </a:lnTo>
                  <a:cubicBezTo>
                    <a:pt x="338" y="489"/>
                    <a:pt x="338" y="489"/>
                    <a:pt x="338" y="489"/>
                  </a:cubicBezTo>
                  <a:close/>
                  <a:moveTo>
                    <a:pt x="338" y="489"/>
                  </a:moveTo>
                  <a:cubicBezTo>
                    <a:pt x="338" y="489"/>
                    <a:pt x="338" y="489"/>
                    <a:pt x="338" y="489"/>
                  </a:cubicBezTo>
                  <a:lnTo>
                    <a:pt x="338" y="489"/>
                  </a:lnTo>
                  <a:cubicBezTo>
                    <a:pt x="338" y="489"/>
                    <a:pt x="338" y="489"/>
                    <a:pt x="338" y="489"/>
                  </a:cubicBezTo>
                  <a:close/>
                  <a:moveTo>
                    <a:pt x="338" y="489"/>
                  </a:moveTo>
                  <a:lnTo>
                    <a:pt x="338" y="489"/>
                  </a:lnTo>
                  <a:cubicBezTo>
                    <a:pt x="338" y="489"/>
                    <a:pt x="338" y="489"/>
                    <a:pt x="338" y="489"/>
                  </a:cubicBezTo>
                  <a:cubicBezTo>
                    <a:pt x="338" y="489"/>
                    <a:pt x="338" y="489"/>
                    <a:pt x="338" y="489"/>
                  </a:cubicBezTo>
                  <a:close/>
                  <a:moveTo>
                    <a:pt x="338" y="489"/>
                  </a:moveTo>
                  <a:lnTo>
                    <a:pt x="338" y="489"/>
                  </a:lnTo>
                  <a:cubicBezTo>
                    <a:pt x="338" y="489"/>
                    <a:pt x="338" y="489"/>
                    <a:pt x="338" y="489"/>
                  </a:cubicBezTo>
                  <a:cubicBezTo>
                    <a:pt x="338" y="489"/>
                    <a:pt x="338" y="489"/>
                    <a:pt x="338" y="489"/>
                  </a:cubicBezTo>
                  <a:close/>
                  <a:moveTo>
                    <a:pt x="338" y="489"/>
                  </a:moveTo>
                  <a:lnTo>
                    <a:pt x="338" y="489"/>
                  </a:lnTo>
                  <a:cubicBezTo>
                    <a:pt x="338" y="489"/>
                    <a:pt x="338" y="489"/>
                    <a:pt x="338" y="489"/>
                  </a:cubicBezTo>
                  <a:cubicBezTo>
                    <a:pt x="338" y="489"/>
                    <a:pt x="338" y="489"/>
                    <a:pt x="338" y="489"/>
                  </a:cubicBezTo>
                  <a:close/>
                  <a:moveTo>
                    <a:pt x="338" y="489"/>
                  </a:moveTo>
                  <a:cubicBezTo>
                    <a:pt x="338" y="489"/>
                    <a:pt x="338" y="489"/>
                    <a:pt x="338" y="489"/>
                  </a:cubicBezTo>
                  <a:cubicBezTo>
                    <a:pt x="338" y="489"/>
                    <a:pt x="338" y="489"/>
                    <a:pt x="338" y="489"/>
                  </a:cubicBezTo>
                  <a:close/>
                  <a:moveTo>
                    <a:pt x="338" y="489"/>
                  </a:moveTo>
                  <a:lnTo>
                    <a:pt x="338" y="489"/>
                  </a:lnTo>
                  <a:cubicBezTo>
                    <a:pt x="338" y="489"/>
                    <a:pt x="338" y="489"/>
                    <a:pt x="338" y="489"/>
                  </a:cubicBezTo>
                  <a:cubicBezTo>
                    <a:pt x="338" y="489"/>
                    <a:pt x="338" y="489"/>
                    <a:pt x="338" y="489"/>
                  </a:cubicBezTo>
                  <a:close/>
                  <a:moveTo>
                    <a:pt x="359" y="468"/>
                  </a:moveTo>
                  <a:cubicBezTo>
                    <a:pt x="358" y="470"/>
                    <a:pt x="353" y="474"/>
                    <a:pt x="338" y="489"/>
                  </a:cubicBezTo>
                  <a:cubicBezTo>
                    <a:pt x="345" y="482"/>
                    <a:pt x="348" y="479"/>
                    <a:pt x="349" y="479"/>
                  </a:cubicBezTo>
                  <a:lnTo>
                    <a:pt x="349" y="479"/>
                  </a:lnTo>
                  <a:cubicBezTo>
                    <a:pt x="350" y="479"/>
                    <a:pt x="345" y="489"/>
                    <a:pt x="360" y="489"/>
                  </a:cubicBezTo>
                  <a:cubicBezTo>
                    <a:pt x="360" y="478"/>
                    <a:pt x="354" y="478"/>
                    <a:pt x="352" y="478"/>
                  </a:cubicBezTo>
                  <a:cubicBezTo>
                    <a:pt x="349" y="478"/>
                    <a:pt x="349" y="478"/>
                    <a:pt x="359" y="468"/>
                  </a:cubicBezTo>
                  <a:close/>
                  <a:moveTo>
                    <a:pt x="423" y="510"/>
                  </a:moveTo>
                  <a:cubicBezTo>
                    <a:pt x="402" y="510"/>
                    <a:pt x="402" y="510"/>
                    <a:pt x="402" y="531"/>
                  </a:cubicBezTo>
                  <a:lnTo>
                    <a:pt x="423" y="531"/>
                  </a:lnTo>
                  <a:cubicBezTo>
                    <a:pt x="423" y="531"/>
                    <a:pt x="423" y="510"/>
                    <a:pt x="423" y="510"/>
                  </a:cubicBezTo>
                  <a:close/>
                  <a:moveTo>
                    <a:pt x="444" y="510"/>
                  </a:moveTo>
                  <a:cubicBezTo>
                    <a:pt x="444" y="510"/>
                    <a:pt x="423" y="531"/>
                    <a:pt x="423" y="531"/>
                  </a:cubicBezTo>
                  <a:cubicBezTo>
                    <a:pt x="444" y="531"/>
                    <a:pt x="444" y="531"/>
                    <a:pt x="444" y="510"/>
                  </a:cubicBezTo>
                  <a:close/>
                  <a:moveTo>
                    <a:pt x="60" y="0"/>
                  </a:moveTo>
                  <a:cubicBezTo>
                    <a:pt x="54" y="0"/>
                    <a:pt x="48" y="1"/>
                    <a:pt x="43" y="3"/>
                  </a:cubicBezTo>
                  <a:lnTo>
                    <a:pt x="22" y="3"/>
                  </a:lnTo>
                  <a:cubicBezTo>
                    <a:pt x="22" y="3"/>
                    <a:pt x="22" y="3"/>
                    <a:pt x="22" y="3"/>
                  </a:cubicBezTo>
                  <a:lnTo>
                    <a:pt x="22" y="3"/>
                  </a:lnTo>
                  <a:cubicBezTo>
                    <a:pt x="22" y="8"/>
                    <a:pt x="22" y="12"/>
                    <a:pt x="21" y="15"/>
                  </a:cubicBezTo>
                  <a:lnTo>
                    <a:pt x="21" y="15"/>
                  </a:lnTo>
                  <a:cubicBezTo>
                    <a:pt x="21" y="15"/>
                    <a:pt x="21" y="15"/>
                    <a:pt x="21" y="15"/>
                  </a:cubicBezTo>
                  <a:cubicBezTo>
                    <a:pt x="19" y="15"/>
                    <a:pt x="15" y="24"/>
                    <a:pt x="0" y="24"/>
                  </a:cubicBezTo>
                  <a:cubicBezTo>
                    <a:pt x="16" y="24"/>
                    <a:pt x="20" y="24"/>
                    <a:pt x="21" y="15"/>
                  </a:cubicBezTo>
                  <a:lnTo>
                    <a:pt x="21" y="15"/>
                  </a:lnTo>
                  <a:cubicBezTo>
                    <a:pt x="22" y="16"/>
                    <a:pt x="22" y="19"/>
                    <a:pt x="22" y="24"/>
                  </a:cubicBezTo>
                  <a:lnTo>
                    <a:pt x="0" y="24"/>
                  </a:lnTo>
                  <a:lnTo>
                    <a:pt x="0" y="45"/>
                  </a:lnTo>
                  <a:cubicBezTo>
                    <a:pt x="0" y="52"/>
                    <a:pt x="3" y="54"/>
                    <a:pt x="6" y="54"/>
                  </a:cubicBezTo>
                  <a:cubicBezTo>
                    <a:pt x="12" y="54"/>
                    <a:pt x="21" y="45"/>
                    <a:pt x="22" y="45"/>
                  </a:cubicBezTo>
                  <a:lnTo>
                    <a:pt x="22" y="45"/>
                  </a:lnTo>
                  <a:cubicBezTo>
                    <a:pt x="0" y="66"/>
                    <a:pt x="22" y="66"/>
                    <a:pt x="0" y="66"/>
                  </a:cubicBezTo>
                  <a:cubicBezTo>
                    <a:pt x="22" y="87"/>
                    <a:pt x="0" y="108"/>
                    <a:pt x="0" y="108"/>
                  </a:cubicBezTo>
                  <a:cubicBezTo>
                    <a:pt x="22" y="108"/>
                    <a:pt x="0" y="130"/>
                    <a:pt x="0" y="130"/>
                  </a:cubicBezTo>
                  <a:cubicBezTo>
                    <a:pt x="0" y="151"/>
                    <a:pt x="22" y="151"/>
                    <a:pt x="22" y="151"/>
                  </a:cubicBezTo>
                  <a:cubicBezTo>
                    <a:pt x="22" y="172"/>
                    <a:pt x="43" y="172"/>
                    <a:pt x="43" y="193"/>
                  </a:cubicBezTo>
                  <a:cubicBezTo>
                    <a:pt x="64" y="193"/>
                    <a:pt x="64" y="214"/>
                    <a:pt x="85" y="235"/>
                  </a:cubicBezTo>
                  <a:cubicBezTo>
                    <a:pt x="106" y="256"/>
                    <a:pt x="106" y="256"/>
                    <a:pt x="106" y="256"/>
                  </a:cubicBezTo>
                  <a:lnTo>
                    <a:pt x="106" y="277"/>
                  </a:lnTo>
                  <a:lnTo>
                    <a:pt x="148" y="277"/>
                  </a:lnTo>
                  <a:cubicBezTo>
                    <a:pt x="148" y="299"/>
                    <a:pt x="148" y="299"/>
                    <a:pt x="148" y="299"/>
                  </a:cubicBezTo>
                  <a:cubicBezTo>
                    <a:pt x="148" y="299"/>
                    <a:pt x="148" y="299"/>
                    <a:pt x="169" y="320"/>
                  </a:cubicBezTo>
                  <a:lnTo>
                    <a:pt x="191" y="320"/>
                  </a:lnTo>
                  <a:cubicBezTo>
                    <a:pt x="169" y="341"/>
                    <a:pt x="191" y="341"/>
                    <a:pt x="191" y="341"/>
                  </a:cubicBezTo>
                  <a:lnTo>
                    <a:pt x="212" y="341"/>
                  </a:lnTo>
                  <a:cubicBezTo>
                    <a:pt x="212" y="341"/>
                    <a:pt x="191" y="362"/>
                    <a:pt x="212" y="362"/>
                  </a:cubicBezTo>
                  <a:cubicBezTo>
                    <a:pt x="212" y="362"/>
                    <a:pt x="212" y="383"/>
                    <a:pt x="212" y="383"/>
                  </a:cubicBezTo>
                  <a:cubicBezTo>
                    <a:pt x="233" y="383"/>
                    <a:pt x="233" y="383"/>
                    <a:pt x="254" y="404"/>
                  </a:cubicBezTo>
                  <a:lnTo>
                    <a:pt x="254" y="425"/>
                  </a:lnTo>
                  <a:lnTo>
                    <a:pt x="317" y="425"/>
                  </a:lnTo>
                  <a:cubicBezTo>
                    <a:pt x="338" y="425"/>
                    <a:pt x="338" y="446"/>
                    <a:pt x="338" y="446"/>
                  </a:cubicBezTo>
                  <a:cubicBezTo>
                    <a:pt x="338" y="425"/>
                    <a:pt x="338" y="425"/>
                    <a:pt x="338" y="425"/>
                  </a:cubicBezTo>
                  <a:cubicBezTo>
                    <a:pt x="343" y="425"/>
                    <a:pt x="346" y="427"/>
                    <a:pt x="347" y="428"/>
                  </a:cubicBezTo>
                  <a:lnTo>
                    <a:pt x="347" y="428"/>
                  </a:lnTo>
                  <a:cubicBezTo>
                    <a:pt x="344" y="430"/>
                    <a:pt x="342" y="432"/>
                    <a:pt x="341" y="434"/>
                  </a:cubicBezTo>
                  <a:lnTo>
                    <a:pt x="341" y="434"/>
                  </a:lnTo>
                  <a:cubicBezTo>
                    <a:pt x="339" y="432"/>
                    <a:pt x="338" y="430"/>
                    <a:pt x="338" y="425"/>
                  </a:cubicBezTo>
                  <a:lnTo>
                    <a:pt x="338" y="425"/>
                  </a:lnTo>
                  <a:cubicBezTo>
                    <a:pt x="338" y="432"/>
                    <a:pt x="338" y="435"/>
                    <a:pt x="339" y="435"/>
                  </a:cubicBezTo>
                  <a:cubicBezTo>
                    <a:pt x="340" y="435"/>
                    <a:pt x="340" y="434"/>
                    <a:pt x="341" y="434"/>
                  </a:cubicBezTo>
                  <a:lnTo>
                    <a:pt x="341" y="434"/>
                  </a:lnTo>
                  <a:cubicBezTo>
                    <a:pt x="342" y="434"/>
                    <a:pt x="343" y="435"/>
                    <a:pt x="344" y="435"/>
                  </a:cubicBezTo>
                  <a:cubicBezTo>
                    <a:pt x="345" y="435"/>
                    <a:pt x="346" y="434"/>
                    <a:pt x="347" y="434"/>
                  </a:cubicBezTo>
                  <a:lnTo>
                    <a:pt x="347" y="434"/>
                  </a:lnTo>
                  <a:cubicBezTo>
                    <a:pt x="345" y="440"/>
                    <a:pt x="338" y="446"/>
                    <a:pt x="338" y="446"/>
                  </a:cubicBezTo>
                  <a:cubicBezTo>
                    <a:pt x="353" y="446"/>
                    <a:pt x="357" y="437"/>
                    <a:pt x="359" y="437"/>
                  </a:cubicBezTo>
                  <a:cubicBezTo>
                    <a:pt x="360" y="437"/>
                    <a:pt x="360" y="439"/>
                    <a:pt x="360" y="446"/>
                  </a:cubicBezTo>
                  <a:lnTo>
                    <a:pt x="338" y="446"/>
                  </a:lnTo>
                  <a:cubicBezTo>
                    <a:pt x="338" y="446"/>
                    <a:pt x="338" y="446"/>
                    <a:pt x="338" y="468"/>
                  </a:cubicBezTo>
                  <a:lnTo>
                    <a:pt x="360" y="468"/>
                  </a:lnTo>
                  <a:cubicBezTo>
                    <a:pt x="360" y="478"/>
                    <a:pt x="365" y="478"/>
                    <a:pt x="370" y="478"/>
                  </a:cubicBezTo>
                  <a:cubicBezTo>
                    <a:pt x="375" y="478"/>
                    <a:pt x="381" y="478"/>
                    <a:pt x="381" y="489"/>
                  </a:cubicBezTo>
                  <a:lnTo>
                    <a:pt x="381" y="489"/>
                  </a:lnTo>
                  <a:cubicBezTo>
                    <a:pt x="381" y="489"/>
                    <a:pt x="381" y="479"/>
                    <a:pt x="374" y="479"/>
                  </a:cubicBezTo>
                  <a:cubicBezTo>
                    <a:pt x="372" y="479"/>
                    <a:pt x="369" y="480"/>
                    <a:pt x="365" y="484"/>
                  </a:cubicBezTo>
                  <a:lnTo>
                    <a:pt x="365" y="484"/>
                  </a:lnTo>
                  <a:cubicBezTo>
                    <a:pt x="362" y="481"/>
                    <a:pt x="361" y="479"/>
                    <a:pt x="360" y="479"/>
                  </a:cubicBezTo>
                  <a:cubicBezTo>
                    <a:pt x="360" y="479"/>
                    <a:pt x="360" y="482"/>
                    <a:pt x="360" y="489"/>
                  </a:cubicBezTo>
                  <a:lnTo>
                    <a:pt x="360" y="489"/>
                  </a:lnTo>
                  <a:cubicBezTo>
                    <a:pt x="362" y="487"/>
                    <a:pt x="364" y="485"/>
                    <a:pt x="365" y="484"/>
                  </a:cubicBezTo>
                  <a:lnTo>
                    <a:pt x="365" y="484"/>
                  </a:lnTo>
                  <a:cubicBezTo>
                    <a:pt x="368" y="486"/>
                    <a:pt x="373" y="489"/>
                    <a:pt x="381" y="489"/>
                  </a:cubicBezTo>
                  <a:lnTo>
                    <a:pt x="402" y="489"/>
                  </a:lnTo>
                  <a:cubicBezTo>
                    <a:pt x="402" y="489"/>
                    <a:pt x="402" y="489"/>
                    <a:pt x="402" y="510"/>
                  </a:cubicBezTo>
                  <a:lnTo>
                    <a:pt x="444" y="510"/>
                  </a:lnTo>
                  <a:lnTo>
                    <a:pt x="444" y="531"/>
                  </a:lnTo>
                  <a:lnTo>
                    <a:pt x="465" y="531"/>
                  </a:lnTo>
                  <a:cubicBezTo>
                    <a:pt x="444" y="531"/>
                    <a:pt x="465" y="531"/>
                    <a:pt x="465" y="552"/>
                  </a:cubicBezTo>
                  <a:lnTo>
                    <a:pt x="465" y="552"/>
                  </a:lnTo>
                  <a:cubicBezTo>
                    <a:pt x="465" y="552"/>
                    <a:pt x="465" y="543"/>
                    <a:pt x="459" y="543"/>
                  </a:cubicBezTo>
                  <a:cubicBezTo>
                    <a:pt x="456" y="543"/>
                    <a:pt x="451" y="545"/>
                    <a:pt x="444" y="552"/>
                  </a:cubicBezTo>
                  <a:lnTo>
                    <a:pt x="465" y="552"/>
                  </a:lnTo>
                  <a:cubicBezTo>
                    <a:pt x="465" y="573"/>
                    <a:pt x="465" y="573"/>
                    <a:pt x="465" y="573"/>
                  </a:cubicBezTo>
                  <a:lnTo>
                    <a:pt x="486" y="573"/>
                  </a:lnTo>
                  <a:cubicBezTo>
                    <a:pt x="486" y="573"/>
                    <a:pt x="486" y="573"/>
                    <a:pt x="486" y="552"/>
                  </a:cubicBezTo>
                  <a:lnTo>
                    <a:pt x="507" y="552"/>
                  </a:lnTo>
                  <a:cubicBezTo>
                    <a:pt x="507" y="552"/>
                    <a:pt x="507" y="573"/>
                    <a:pt x="507" y="573"/>
                  </a:cubicBezTo>
                  <a:cubicBezTo>
                    <a:pt x="507" y="573"/>
                    <a:pt x="507" y="573"/>
                    <a:pt x="507" y="594"/>
                  </a:cubicBezTo>
                  <a:lnTo>
                    <a:pt x="529" y="594"/>
                  </a:lnTo>
                  <a:cubicBezTo>
                    <a:pt x="507" y="615"/>
                    <a:pt x="529" y="615"/>
                    <a:pt x="529" y="615"/>
                  </a:cubicBezTo>
                  <a:cubicBezTo>
                    <a:pt x="529" y="605"/>
                    <a:pt x="529" y="605"/>
                    <a:pt x="531" y="605"/>
                  </a:cubicBezTo>
                  <a:cubicBezTo>
                    <a:pt x="534" y="605"/>
                    <a:pt x="539" y="605"/>
                    <a:pt x="550" y="594"/>
                  </a:cubicBezTo>
                  <a:lnTo>
                    <a:pt x="550" y="594"/>
                  </a:lnTo>
                  <a:cubicBezTo>
                    <a:pt x="529" y="615"/>
                    <a:pt x="529" y="615"/>
                    <a:pt x="529" y="615"/>
                  </a:cubicBezTo>
                  <a:cubicBezTo>
                    <a:pt x="529" y="626"/>
                    <a:pt x="529" y="626"/>
                    <a:pt x="529" y="626"/>
                  </a:cubicBezTo>
                  <a:cubicBezTo>
                    <a:pt x="529" y="626"/>
                    <a:pt x="529" y="626"/>
                    <a:pt x="529" y="637"/>
                  </a:cubicBezTo>
                  <a:cubicBezTo>
                    <a:pt x="529" y="637"/>
                    <a:pt x="529" y="615"/>
                    <a:pt x="550" y="615"/>
                  </a:cubicBezTo>
                  <a:cubicBezTo>
                    <a:pt x="550" y="615"/>
                    <a:pt x="550" y="594"/>
                    <a:pt x="550" y="594"/>
                  </a:cubicBezTo>
                  <a:cubicBezTo>
                    <a:pt x="550" y="594"/>
                    <a:pt x="550" y="573"/>
                    <a:pt x="550" y="573"/>
                  </a:cubicBezTo>
                  <a:lnTo>
                    <a:pt x="529" y="573"/>
                  </a:lnTo>
                  <a:cubicBezTo>
                    <a:pt x="550" y="552"/>
                    <a:pt x="529" y="552"/>
                    <a:pt x="550" y="552"/>
                  </a:cubicBezTo>
                  <a:lnTo>
                    <a:pt x="529" y="552"/>
                  </a:lnTo>
                  <a:cubicBezTo>
                    <a:pt x="550" y="552"/>
                    <a:pt x="550" y="552"/>
                    <a:pt x="550" y="531"/>
                  </a:cubicBezTo>
                  <a:lnTo>
                    <a:pt x="550" y="531"/>
                  </a:lnTo>
                  <a:lnTo>
                    <a:pt x="529" y="552"/>
                  </a:lnTo>
                  <a:cubicBezTo>
                    <a:pt x="529" y="531"/>
                    <a:pt x="529" y="531"/>
                    <a:pt x="529" y="531"/>
                  </a:cubicBezTo>
                  <a:cubicBezTo>
                    <a:pt x="529" y="531"/>
                    <a:pt x="529" y="522"/>
                    <a:pt x="522" y="522"/>
                  </a:cubicBezTo>
                  <a:cubicBezTo>
                    <a:pt x="519" y="522"/>
                    <a:pt x="514" y="524"/>
                    <a:pt x="507" y="531"/>
                  </a:cubicBezTo>
                  <a:cubicBezTo>
                    <a:pt x="529" y="510"/>
                    <a:pt x="529" y="510"/>
                    <a:pt x="529" y="510"/>
                  </a:cubicBezTo>
                  <a:lnTo>
                    <a:pt x="507" y="510"/>
                  </a:lnTo>
                  <a:cubicBezTo>
                    <a:pt x="507" y="499"/>
                    <a:pt x="507" y="499"/>
                    <a:pt x="507" y="499"/>
                  </a:cubicBezTo>
                  <a:cubicBezTo>
                    <a:pt x="507" y="499"/>
                    <a:pt x="507" y="499"/>
                    <a:pt x="507" y="489"/>
                  </a:cubicBezTo>
                  <a:cubicBezTo>
                    <a:pt x="507" y="482"/>
                    <a:pt x="505" y="479"/>
                    <a:pt x="503" y="479"/>
                  </a:cubicBezTo>
                  <a:lnTo>
                    <a:pt x="503" y="479"/>
                  </a:lnTo>
                  <a:cubicBezTo>
                    <a:pt x="498" y="479"/>
                    <a:pt x="493" y="489"/>
                    <a:pt x="507" y="489"/>
                  </a:cubicBezTo>
                  <a:lnTo>
                    <a:pt x="507" y="489"/>
                  </a:lnTo>
                  <a:cubicBezTo>
                    <a:pt x="486" y="489"/>
                    <a:pt x="486" y="468"/>
                    <a:pt x="486" y="468"/>
                  </a:cubicBezTo>
                  <a:cubicBezTo>
                    <a:pt x="486" y="468"/>
                    <a:pt x="486" y="446"/>
                    <a:pt x="486" y="446"/>
                  </a:cubicBezTo>
                  <a:cubicBezTo>
                    <a:pt x="465" y="446"/>
                    <a:pt x="465" y="425"/>
                    <a:pt x="465" y="425"/>
                  </a:cubicBezTo>
                  <a:cubicBezTo>
                    <a:pt x="465" y="425"/>
                    <a:pt x="465" y="404"/>
                    <a:pt x="465" y="404"/>
                  </a:cubicBezTo>
                  <a:lnTo>
                    <a:pt x="444" y="404"/>
                  </a:lnTo>
                  <a:cubicBezTo>
                    <a:pt x="444" y="404"/>
                    <a:pt x="444" y="404"/>
                    <a:pt x="444" y="383"/>
                  </a:cubicBezTo>
                  <a:lnTo>
                    <a:pt x="423" y="383"/>
                  </a:lnTo>
                  <a:lnTo>
                    <a:pt x="423" y="362"/>
                  </a:lnTo>
                  <a:lnTo>
                    <a:pt x="423" y="341"/>
                  </a:lnTo>
                  <a:lnTo>
                    <a:pt x="402" y="341"/>
                  </a:lnTo>
                  <a:lnTo>
                    <a:pt x="402" y="320"/>
                  </a:lnTo>
                  <a:lnTo>
                    <a:pt x="381" y="320"/>
                  </a:lnTo>
                  <a:cubicBezTo>
                    <a:pt x="381" y="320"/>
                    <a:pt x="381" y="320"/>
                    <a:pt x="381" y="299"/>
                  </a:cubicBezTo>
                  <a:lnTo>
                    <a:pt x="360" y="299"/>
                  </a:lnTo>
                  <a:cubicBezTo>
                    <a:pt x="360" y="299"/>
                    <a:pt x="360" y="277"/>
                    <a:pt x="360" y="277"/>
                  </a:cubicBezTo>
                  <a:cubicBezTo>
                    <a:pt x="360" y="277"/>
                    <a:pt x="360" y="256"/>
                    <a:pt x="338" y="256"/>
                  </a:cubicBezTo>
                  <a:lnTo>
                    <a:pt x="317" y="256"/>
                  </a:lnTo>
                  <a:cubicBezTo>
                    <a:pt x="317" y="256"/>
                    <a:pt x="317" y="235"/>
                    <a:pt x="317" y="235"/>
                  </a:cubicBezTo>
                  <a:lnTo>
                    <a:pt x="296" y="235"/>
                  </a:lnTo>
                  <a:cubicBezTo>
                    <a:pt x="296" y="235"/>
                    <a:pt x="296" y="214"/>
                    <a:pt x="296" y="214"/>
                  </a:cubicBezTo>
                  <a:lnTo>
                    <a:pt x="275" y="214"/>
                  </a:lnTo>
                  <a:cubicBezTo>
                    <a:pt x="275" y="193"/>
                    <a:pt x="254" y="193"/>
                    <a:pt x="254" y="172"/>
                  </a:cubicBezTo>
                  <a:lnTo>
                    <a:pt x="233" y="172"/>
                  </a:lnTo>
                  <a:cubicBezTo>
                    <a:pt x="233" y="172"/>
                    <a:pt x="233" y="151"/>
                    <a:pt x="233" y="151"/>
                  </a:cubicBezTo>
                  <a:lnTo>
                    <a:pt x="212" y="151"/>
                  </a:lnTo>
                  <a:cubicBezTo>
                    <a:pt x="212" y="140"/>
                    <a:pt x="212" y="140"/>
                    <a:pt x="212" y="140"/>
                  </a:cubicBezTo>
                  <a:cubicBezTo>
                    <a:pt x="212" y="140"/>
                    <a:pt x="212" y="140"/>
                    <a:pt x="212" y="130"/>
                  </a:cubicBezTo>
                  <a:cubicBezTo>
                    <a:pt x="212" y="130"/>
                    <a:pt x="191" y="130"/>
                    <a:pt x="212" y="108"/>
                  </a:cubicBezTo>
                  <a:lnTo>
                    <a:pt x="169" y="108"/>
                  </a:lnTo>
                  <a:lnTo>
                    <a:pt x="169" y="87"/>
                  </a:lnTo>
                  <a:cubicBezTo>
                    <a:pt x="169" y="87"/>
                    <a:pt x="117" y="0"/>
                    <a:pt x="60" y="0"/>
                  </a:cubicBezTo>
                  <a:close/>
                  <a:moveTo>
                    <a:pt x="550" y="615"/>
                  </a:moveTo>
                  <a:cubicBezTo>
                    <a:pt x="550" y="615"/>
                    <a:pt x="529" y="637"/>
                    <a:pt x="529" y="637"/>
                  </a:cubicBezTo>
                  <a:cubicBezTo>
                    <a:pt x="529" y="637"/>
                    <a:pt x="538" y="637"/>
                    <a:pt x="545" y="630"/>
                  </a:cubicBezTo>
                  <a:lnTo>
                    <a:pt x="545" y="630"/>
                  </a:lnTo>
                  <a:cubicBezTo>
                    <a:pt x="547" y="628"/>
                    <a:pt x="550" y="623"/>
                    <a:pt x="550" y="616"/>
                  </a:cubicBezTo>
                  <a:lnTo>
                    <a:pt x="550" y="616"/>
                  </a:lnTo>
                  <a:cubicBezTo>
                    <a:pt x="550" y="616"/>
                    <a:pt x="550" y="616"/>
                    <a:pt x="550" y="615"/>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19"/>
            <p:cNvSpPr/>
            <p:nvPr/>
          </p:nvSpPr>
          <p:spPr>
            <a:xfrm>
              <a:off x="7301721" y="4277930"/>
              <a:ext cx="861" cy="39"/>
            </a:xfrm>
            <a:custGeom>
              <a:rect b="b" l="l" r="r" t="t"/>
              <a:pathLst>
                <a:path extrusionOk="0" h="1" w="22">
                  <a:moveTo>
                    <a:pt x="22"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19"/>
            <p:cNvSpPr/>
            <p:nvPr/>
          </p:nvSpPr>
          <p:spPr>
            <a:xfrm>
              <a:off x="7300078" y="4275465"/>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19"/>
            <p:cNvSpPr/>
            <p:nvPr/>
          </p:nvSpPr>
          <p:spPr>
            <a:xfrm>
              <a:off x="7300078" y="4275465"/>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19"/>
            <p:cNvSpPr/>
            <p:nvPr/>
          </p:nvSpPr>
          <p:spPr>
            <a:xfrm>
              <a:off x="7303364" y="4278752"/>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19"/>
            <p:cNvSpPr/>
            <p:nvPr/>
          </p:nvSpPr>
          <p:spPr>
            <a:xfrm>
              <a:off x="7306689" y="4281255"/>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19"/>
            <p:cNvSpPr/>
            <p:nvPr/>
          </p:nvSpPr>
          <p:spPr>
            <a:xfrm>
              <a:off x="7306689" y="4281255"/>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19"/>
            <p:cNvSpPr/>
            <p:nvPr/>
          </p:nvSpPr>
          <p:spPr>
            <a:xfrm>
              <a:off x="7302542" y="4277930"/>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19"/>
            <p:cNvSpPr/>
            <p:nvPr/>
          </p:nvSpPr>
          <p:spPr>
            <a:xfrm>
              <a:off x="7306689" y="4281255"/>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19"/>
            <p:cNvSpPr/>
            <p:nvPr/>
          </p:nvSpPr>
          <p:spPr>
            <a:xfrm>
              <a:off x="7306689" y="4281255"/>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19"/>
            <p:cNvSpPr/>
            <p:nvPr/>
          </p:nvSpPr>
          <p:spPr>
            <a:xfrm>
              <a:off x="7305046" y="4279573"/>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19"/>
            <p:cNvSpPr/>
            <p:nvPr/>
          </p:nvSpPr>
          <p:spPr>
            <a:xfrm>
              <a:off x="7305868" y="4281255"/>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19"/>
            <p:cNvSpPr/>
            <p:nvPr/>
          </p:nvSpPr>
          <p:spPr>
            <a:xfrm>
              <a:off x="7306689" y="4282077"/>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19"/>
            <p:cNvSpPr/>
            <p:nvPr/>
          </p:nvSpPr>
          <p:spPr>
            <a:xfrm>
              <a:off x="7305046" y="4279573"/>
              <a:ext cx="861" cy="900"/>
            </a:xfrm>
            <a:custGeom>
              <a:rect b="b" l="l" r="r" t="t"/>
              <a:pathLst>
                <a:path extrusionOk="0" h="23" w="22">
                  <a:moveTo>
                    <a:pt x="21" y="1"/>
                  </a:moveTo>
                  <a:cubicBezTo>
                    <a:pt x="14" y="1"/>
                    <a:pt x="9" y="4"/>
                    <a:pt x="6" y="7"/>
                  </a:cubicBezTo>
                  <a:lnTo>
                    <a:pt x="6" y="7"/>
                  </a:lnTo>
                  <a:cubicBezTo>
                    <a:pt x="12" y="1"/>
                    <a:pt x="21" y="1"/>
                    <a:pt x="21" y="1"/>
                  </a:cubicBezTo>
                  <a:close/>
                  <a:moveTo>
                    <a:pt x="6" y="7"/>
                  </a:moveTo>
                  <a:lnTo>
                    <a:pt x="6" y="7"/>
                  </a:lnTo>
                  <a:cubicBezTo>
                    <a:pt x="3" y="10"/>
                    <a:pt x="0" y="15"/>
                    <a:pt x="0" y="22"/>
                  </a:cubicBezTo>
                  <a:lnTo>
                    <a:pt x="0" y="22"/>
                  </a:lnTo>
                  <a:cubicBezTo>
                    <a:pt x="0" y="22"/>
                    <a:pt x="0" y="13"/>
                    <a:pt x="6" y="7"/>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19"/>
            <p:cNvSpPr/>
            <p:nvPr/>
          </p:nvSpPr>
          <p:spPr>
            <a:xfrm>
              <a:off x="7327345" y="4189515"/>
              <a:ext cx="39" cy="861"/>
            </a:xfrm>
            <a:custGeom>
              <a:rect b="b" l="l" r="r" t="t"/>
              <a:pathLst>
                <a:path extrusionOk="0" h="22" w="1">
                  <a:moveTo>
                    <a:pt x="0" y="0"/>
                  </a:moveTo>
                  <a:cubicBezTo>
                    <a:pt x="0" y="0"/>
                    <a:pt x="0" y="0"/>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19"/>
            <p:cNvSpPr/>
            <p:nvPr/>
          </p:nvSpPr>
          <p:spPr>
            <a:xfrm>
              <a:off x="7329810" y="4187050"/>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19"/>
            <p:cNvSpPr/>
            <p:nvPr/>
          </p:nvSpPr>
          <p:spPr>
            <a:xfrm>
              <a:off x="7325702" y="4191980"/>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19"/>
            <p:cNvSpPr/>
            <p:nvPr/>
          </p:nvSpPr>
          <p:spPr>
            <a:xfrm>
              <a:off x="7333135" y="4179578"/>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19"/>
            <p:cNvSpPr/>
            <p:nvPr/>
          </p:nvSpPr>
          <p:spPr>
            <a:xfrm>
              <a:off x="7330632" y="4183725"/>
              <a:ext cx="861" cy="39"/>
            </a:xfrm>
            <a:custGeom>
              <a:rect b="b" l="l" r="r" t="t"/>
              <a:pathLst>
                <a:path extrusionOk="0" h="1" w="22">
                  <a:moveTo>
                    <a:pt x="22" y="1"/>
                  </a:moveTo>
                  <a:cubicBezTo>
                    <a:pt x="22" y="1"/>
                    <a:pt x="1" y="1"/>
                    <a:pt x="1" y="1"/>
                  </a:cubicBezTo>
                  <a:cubicBezTo>
                    <a:pt x="1" y="1"/>
                    <a:pt x="1"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19"/>
            <p:cNvSpPr/>
            <p:nvPr/>
          </p:nvSpPr>
          <p:spPr>
            <a:xfrm>
              <a:off x="7323198" y="4191980"/>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19"/>
            <p:cNvSpPr/>
            <p:nvPr/>
          </p:nvSpPr>
          <p:spPr>
            <a:xfrm>
              <a:off x="7322377" y="4193662"/>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19"/>
            <p:cNvSpPr/>
            <p:nvPr/>
          </p:nvSpPr>
          <p:spPr>
            <a:xfrm>
              <a:off x="7323198" y="4193662"/>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19"/>
            <p:cNvSpPr/>
            <p:nvPr/>
          </p:nvSpPr>
          <p:spPr>
            <a:xfrm>
              <a:off x="7323198" y="4193662"/>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19"/>
            <p:cNvSpPr/>
            <p:nvPr/>
          </p:nvSpPr>
          <p:spPr>
            <a:xfrm>
              <a:off x="7338104" y="4149846"/>
              <a:ext cx="0" cy="39"/>
            </a:xfrm>
            <a:custGeom>
              <a:rect b="b" l="l" r="r" t="t"/>
              <a:pathLst>
                <a:path extrusionOk="0" h="1" w="0">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19"/>
            <p:cNvSpPr/>
            <p:nvPr/>
          </p:nvSpPr>
          <p:spPr>
            <a:xfrm>
              <a:off x="7335600" y="4172145"/>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19"/>
            <p:cNvSpPr/>
            <p:nvPr/>
          </p:nvSpPr>
          <p:spPr>
            <a:xfrm>
              <a:off x="7337243" y="4149846"/>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19"/>
            <p:cNvSpPr/>
            <p:nvPr/>
          </p:nvSpPr>
          <p:spPr>
            <a:xfrm>
              <a:off x="7323198" y="4190337"/>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19"/>
            <p:cNvSpPr/>
            <p:nvPr/>
          </p:nvSpPr>
          <p:spPr>
            <a:xfrm>
              <a:off x="7329810" y="4168859"/>
              <a:ext cx="39" cy="861"/>
            </a:xfrm>
            <a:custGeom>
              <a:rect b="b" l="l" r="r" t="t"/>
              <a:pathLst>
                <a:path extrusionOk="0" h="22" w="1">
                  <a:moveTo>
                    <a:pt x="1" y="21"/>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19"/>
            <p:cNvSpPr/>
            <p:nvPr/>
          </p:nvSpPr>
          <p:spPr>
            <a:xfrm>
              <a:off x="7336422" y="4149846"/>
              <a:ext cx="861" cy="39"/>
            </a:xfrm>
            <a:custGeom>
              <a:rect b="b" l="l" r="r" t="t"/>
              <a:pathLst>
                <a:path extrusionOk="0" h="1" w="22">
                  <a:moveTo>
                    <a:pt x="22" y="0"/>
                  </a:moveTo>
                  <a:lnTo>
                    <a:pt x="1" y="0"/>
                  </a:lnTo>
                  <a:lnTo>
                    <a:pt x="22"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19"/>
            <p:cNvSpPr/>
            <p:nvPr/>
          </p:nvSpPr>
          <p:spPr>
            <a:xfrm>
              <a:off x="7337243" y="4164712"/>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19"/>
            <p:cNvSpPr/>
            <p:nvPr/>
          </p:nvSpPr>
          <p:spPr>
            <a:xfrm>
              <a:off x="7338104" y="4164712"/>
              <a:ext cx="0" cy="39"/>
            </a:xfrm>
            <a:custGeom>
              <a:rect b="b" l="l" r="r" t="t"/>
              <a:pathLst>
                <a:path extrusionOk="0" h="1" w="0">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19"/>
            <p:cNvSpPr/>
            <p:nvPr/>
          </p:nvSpPr>
          <p:spPr>
            <a:xfrm>
              <a:off x="7338104" y="4149846"/>
              <a:ext cx="0" cy="39"/>
            </a:xfrm>
            <a:custGeom>
              <a:rect b="b" l="l" r="r" t="t"/>
              <a:pathLst>
                <a:path extrusionOk="0" h="1" w="0">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19"/>
            <p:cNvSpPr/>
            <p:nvPr/>
          </p:nvSpPr>
          <p:spPr>
            <a:xfrm>
              <a:off x="7338104" y="4159744"/>
              <a:ext cx="0" cy="39"/>
            </a:xfrm>
            <a:custGeom>
              <a:rect b="b" l="l" r="r" t="t"/>
              <a:pathLst>
                <a:path extrusionOk="0" h="1" w="0">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19"/>
            <p:cNvSpPr/>
            <p:nvPr/>
          </p:nvSpPr>
          <p:spPr>
            <a:xfrm>
              <a:off x="7330632" y="4183725"/>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19"/>
            <p:cNvSpPr/>
            <p:nvPr/>
          </p:nvSpPr>
          <p:spPr>
            <a:xfrm>
              <a:off x="7328167" y="4179578"/>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19"/>
            <p:cNvSpPr/>
            <p:nvPr/>
          </p:nvSpPr>
          <p:spPr>
            <a:xfrm>
              <a:off x="7328167" y="4179578"/>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19"/>
            <p:cNvSpPr/>
            <p:nvPr/>
          </p:nvSpPr>
          <p:spPr>
            <a:xfrm>
              <a:off x="7326524" y="4182082"/>
              <a:ext cx="39" cy="39"/>
            </a:xfrm>
            <a:custGeom>
              <a:rect b="b" l="l" r="r" t="t"/>
              <a:pathLst>
                <a:path extrusionOk="0" h="1" w="1">
                  <a:moveTo>
                    <a:pt x="0"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19"/>
            <p:cNvSpPr/>
            <p:nvPr/>
          </p:nvSpPr>
          <p:spPr>
            <a:xfrm>
              <a:off x="7327345" y="4181260"/>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19"/>
            <p:cNvSpPr/>
            <p:nvPr/>
          </p:nvSpPr>
          <p:spPr>
            <a:xfrm>
              <a:off x="7321555" y="4149846"/>
              <a:ext cx="19053" cy="44678"/>
            </a:xfrm>
            <a:custGeom>
              <a:rect b="b" l="l" r="r" t="t"/>
              <a:pathLst>
                <a:path extrusionOk="0" h="1142" w="487">
                  <a:moveTo>
                    <a:pt x="212" y="486"/>
                  </a:moveTo>
                  <a:cubicBezTo>
                    <a:pt x="212" y="493"/>
                    <a:pt x="214" y="496"/>
                    <a:pt x="217" y="496"/>
                  </a:cubicBezTo>
                  <a:cubicBezTo>
                    <a:pt x="223" y="496"/>
                    <a:pt x="233" y="486"/>
                    <a:pt x="233" y="486"/>
                  </a:cubicBezTo>
                  <a:close/>
                  <a:moveTo>
                    <a:pt x="159" y="773"/>
                  </a:moveTo>
                  <a:lnTo>
                    <a:pt x="159" y="773"/>
                  </a:lnTo>
                  <a:cubicBezTo>
                    <a:pt x="158" y="773"/>
                    <a:pt x="162" y="782"/>
                    <a:pt x="148" y="782"/>
                  </a:cubicBezTo>
                  <a:lnTo>
                    <a:pt x="170" y="782"/>
                  </a:lnTo>
                  <a:cubicBezTo>
                    <a:pt x="162" y="775"/>
                    <a:pt x="160" y="773"/>
                    <a:pt x="159" y="773"/>
                  </a:cubicBezTo>
                  <a:close/>
                  <a:moveTo>
                    <a:pt x="22" y="1036"/>
                  </a:moveTo>
                  <a:cubicBezTo>
                    <a:pt x="22" y="1057"/>
                    <a:pt x="22" y="1057"/>
                    <a:pt x="43" y="1057"/>
                  </a:cubicBezTo>
                  <a:cubicBezTo>
                    <a:pt x="43" y="1057"/>
                    <a:pt x="22" y="1057"/>
                    <a:pt x="22" y="1036"/>
                  </a:cubicBezTo>
                  <a:close/>
                  <a:moveTo>
                    <a:pt x="43" y="1036"/>
                  </a:moveTo>
                  <a:cubicBezTo>
                    <a:pt x="43" y="1046"/>
                    <a:pt x="43" y="1046"/>
                    <a:pt x="45" y="1046"/>
                  </a:cubicBezTo>
                  <a:cubicBezTo>
                    <a:pt x="48" y="1046"/>
                    <a:pt x="53" y="1046"/>
                    <a:pt x="64" y="1057"/>
                  </a:cubicBezTo>
                  <a:cubicBezTo>
                    <a:pt x="64" y="1046"/>
                    <a:pt x="59" y="1046"/>
                    <a:pt x="53" y="1046"/>
                  </a:cubicBezTo>
                  <a:cubicBezTo>
                    <a:pt x="48" y="1046"/>
                    <a:pt x="43" y="1046"/>
                    <a:pt x="43" y="1036"/>
                  </a:cubicBezTo>
                  <a:close/>
                  <a:moveTo>
                    <a:pt x="381" y="0"/>
                  </a:moveTo>
                  <a:cubicBezTo>
                    <a:pt x="402" y="0"/>
                    <a:pt x="402" y="0"/>
                    <a:pt x="402" y="22"/>
                  </a:cubicBezTo>
                  <a:lnTo>
                    <a:pt x="381" y="22"/>
                  </a:lnTo>
                  <a:cubicBezTo>
                    <a:pt x="360" y="22"/>
                    <a:pt x="381" y="22"/>
                    <a:pt x="381" y="43"/>
                  </a:cubicBezTo>
                  <a:lnTo>
                    <a:pt x="381" y="43"/>
                  </a:lnTo>
                  <a:cubicBezTo>
                    <a:pt x="381" y="32"/>
                    <a:pt x="375" y="32"/>
                    <a:pt x="370" y="32"/>
                  </a:cubicBezTo>
                  <a:cubicBezTo>
                    <a:pt x="365" y="32"/>
                    <a:pt x="360" y="32"/>
                    <a:pt x="360" y="22"/>
                  </a:cubicBezTo>
                  <a:lnTo>
                    <a:pt x="360" y="43"/>
                  </a:lnTo>
                  <a:cubicBezTo>
                    <a:pt x="360" y="53"/>
                    <a:pt x="360" y="53"/>
                    <a:pt x="360" y="53"/>
                  </a:cubicBezTo>
                  <a:cubicBezTo>
                    <a:pt x="360" y="53"/>
                    <a:pt x="360" y="53"/>
                    <a:pt x="360" y="64"/>
                  </a:cubicBezTo>
                  <a:cubicBezTo>
                    <a:pt x="339" y="64"/>
                    <a:pt x="317" y="85"/>
                    <a:pt x="317" y="85"/>
                  </a:cubicBezTo>
                  <a:cubicBezTo>
                    <a:pt x="317" y="106"/>
                    <a:pt x="296" y="106"/>
                    <a:pt x="296" y="106"/>
                  </a:cubicBezTo>
                  <a:cubicBezTo>
                    <a:pt x="296" y="127"/>
                    <a:pt x="296" y="127"/>
                    <a:pt x="296" y="148"/>
                  </a:cubicBezTo>
                  <a:cubicBezTo>
                    <a:pt x="275" y="169"/>
                    <a:pt x="275" y="191"/>
                    <a:pt x="275" y="212"/>
                  </a:cubicBezTo>
                  <a:cubicBezTo>
                    <a:pt x="275" y="233"/>
                    <a:pt x="254" y="254"/>
                    <a:pt x="254" y="275"/>
                  </a:cubicBezTo>
                  <a:cubicBezTo>
                    <a:pt x="254" y="275"/>
                    <a:pt x="275" y="275"/>
                    <a:pt x="275" y="296"/>
                  </a:cubicBezTo>
                  <a:cubicBezTo>
                    <a:pt x="254" y="296"/>
                    <a:pt x="275" y="296"/>
                    <a:pt x="254" y="317"/>
                  </a:cubicBezTo>
                  <a:cubicBezTo>
                    <a:pt x="254" y="317"/>
                    <a:pt x="233" y="338"/>
                    <a:pt x="254" y="338"/>
                  </a:cubicBezTo>
                  <a:cubicBezTo>
                    <a:pt x="254" y="338"/>
                    <a:pt x="254" y="360"/>
                    <a:pt x="254" y="360"/>
                  </a:cubicBezTo>
                  <a:cubicBezTo>
                    <a:pt x="254" y="360"/>
                    <a:pt x="254" y="360"/>
                    <a:pt x="254" y="381"/>
                  </a:cubicBezTo>
                  <a:cubicBezTo>
                    <a:pt x="254" y="381"/>
                    <a:pt x="254" y="402"/>
                    <a:pt x="254" y="402"/>
                  </a:cubicBezTo>
                  <a:cubicBezTo>
                    <a:pt x="233" y="402"/>
                    <a:pt x="233" y="402"/>
                    <a:pt x="233" y="423"/>
                  </a:cubicBezTo>
                  <a:cubicBezTo>
                    <a:pt x="233" y="423"/>
                    <a:pt x="233" y="444"/>
                    <a:pt x="233" y="444"/>
                  </a:cubicBezTo>
                  <a:cubicBezTo>
                    <a:pt x="233" y="444"/>
                    <a:pt x="233" y="465"/>
                    <a:pt x="233" y="465"/>
                  </a:cubicBezTo>
                  <a:lnTo>
                    <a:pt x="212" y="465"/>
                  </a:lnTo>
                  <a:cubicBezTo>
                    <a:pt x="212" y="465"/>
                    <a:pt x="233" y="486"/>
                    <a:pt x="233" y="486"/>
                  </a:cubicBezTo>
                  <a:cubicBezTo>
                    <a:pt x="233" y="507"/>
                    <a:pt x="233" y="507"/>
                    <a:pt x="233" y="507"/>
                  </a:cubicBezTo>
                  <a:lnTo>
                    <a:pt x="212" y="507"/>
                  </a:lnTo>
                  <a:cubicBezTo>
                    <a:pt x="212" y="507"/>
                    <a:pt x="212" y="507"/>
                    <a:pt x="212" y="529"/>
                  </a:cubicBezTo>
                  <a:cubicBezTo>
                    <a:pt x="191" y="529"/>
                    <a:pt x="191" y="550"/>
                    <a:pt x="212" y="550"/>
                  </a:cubicBezTo>
                  <a:lnTo>
                    <a:pt x="191" y="550"/>
                  </a:lnTo>
                  <a:cubicBezTo>
                    <a:pt x="201" y="560"/>
                    <a:pt x="201" y="560"/>
                    <a:pt x="199" y="560"/>
                  </a:cubicBezTo>
                  <a:cubicBezTo>
                    <a:pt x="196" y="560"/>
                    <a:pt x="191" y="560"/>
                    <a:pt x="191" y="571"/>
                  </a:cubicBezTo>
                  <a:cubicBezTo>
                    <a:pt x="191" y="571"/>
                    <a:pt x="191" y="592"/>
                    <a:pt x="191" y="613"/>
                  </a:cubicBezTo>
                  <a:cubicBezTo>
                    <a:pt x="191" y="613"/>
                    <a:pt x="191" y="613"/>
                    <a:pt x="191" y="634"/>
                  </a:cubicBezTo>
                  <a:lnTo>
                    <a:pt x="170" y="634"/>
                  </a:lnTo>
                  <a:lnTo>
                    <a:pt x="170" y="655"/>
                  </a:lnTo>
                  <a:cubicBezTo>
                    <a:pt x="148" y="655"/>
                    <a:pt x="191" y="676"/>
                    <a:pt x="170" y="676"/>
                  </a:cubicBezTo>
                  <a:lnTo>
                    <a:pt x="191" y="676"/>
                  </a:lnTo>
                  <a:cubicBezTo>
                    <a:pt x="191" y="676"/>
                    <a:pt x="191" y="698"/>
                    <a:pt x="191" y="698"/>
                  </a:cubicBezTo>
                  <a:lnTo>
                    <a:pt x="170" y="698"/>
                  </a:lnTo>
                  <a:cubicBezTo>
                    <a:pt x="170" y="698"/>
                    <a:pt x="191" y="698"/>
                    <a:pt x="191" y="719"/>
                  </a:cubicBezTo>
                  <a:cubicBezTo>
                    <a:pt x="177" y="719"/>
                    <a:pt x="172" y="709"/>
                    <a:pt x="170" y="709"/>
                  </a:cubicBezTo>
                  <a:cubicBezTo>
                    <a:pt x="170" y="709"/>
                    <a:pt x="170" y="712"/>
                    <a:pt x="170" y="719"/>
                  </a:cubicBezTo>
                  <a:cubicBezTo>
                    <a:pt x="170" y="740"/>
                    <a:pt x="191" y="740"/>
                    <a:pt x="170" y="740"/>
                  </a:cubicBezTo>
                  <a:cubicBezTo>
                    <a:pt x="170" y="761"/>
                    <a:pt x="170" y="761"/>
                    <a:pt x="148" y="761"/>
                  </a:cubicBezTo>
                  <a:lnTo>
                    <a:pt x="170" y="761"/>
                  </a:lnTo>
                  <a:cubicBezTo>
                    <a:pt x="170" y="782"/>
                    <a:pt x="170" y="782"/>
                    <a:pt x="170" y="782"/>
                  </a:cubicBezTo>
                  <a:cubicBezTo>
                    <a:pt x="170" y="789"/>
                    <a:pt x="167" y="791"/>
                    <a:pt x="164" y="791"/>
                  </a:cubicBezTo>
                  <a:cubicBezTo>
                    <a:pt x="158" y="791"/>
                    <a:pt x="148" y="782"/>
                    <a:pt x="148" y="782"/>
                  </a:cubicBezTo>
                  <a:cubicBezTo>
                    <a:pt x="148" y="782"/>
                    <a:pt x="148" y="782"/>
                    <a:pt x="148" y="803"/>
                  </a:cubicBezTo>
                  <a:cubicBezTo>
                    <a:pt x="148" y="824"/>
                    <a:pt x="148" y="824"/>
                    <a:pt x="148" y="824"/>
                  </a:cubicBezTo>
                  <a:lnTo>
                    <a:pt x="127" y="824"/>
                  </a:lnTo>
                  <a:cubicBezTo>
                    <a:pt x="127" y="845"/>
                    <a:pt x="148" y="845"/>
                    <a:pt x="148" y="845"/>
                  </a:cubicBezTo>
                  <a:lnTo>
                    <a:pt x="127" y="845"/>
                  </a:lnTo>
                  <a:lnTo>
                    <a:pt x="127" y="867"/>
                  </a:lnTo>
                  <a:lnTo>
                    <a:pt x="127" y="888"/>
                  </a:lnTo>
                  <a:lnTo>
                    <a:pt x="106" y="888"/>
                  </a:lnTo>
                  <a:cubicBezTo>
                    <a:pt x="85" y="888"/>
                    <a:pt x="85" y="888"/>
                    <a:pt x="85" y="909"/>
                  </a:cubicBezTo>
                  <a:lnTo>
                    <a:pt x="106" y="909"/>
                  </a:lnTo>
                  <a:cubicBezTo>
                    <a:pt x="106" y="909"/>
                    <a:pt x="127" y="909"/>
                    <a:pt x="106" y="930"/>
                  </a:cubicBezTo>
                  <a:cubicBezTo>
                    <a:pt x="106" y="951"/>
                    <a:pt x="85" y="951"/>
                    <a:pt x="106" y="951"/>
                  </a:cubicBezTo>
                  <a:lnTo>
                    <a:pt x="85" y="951"/>
                  </a:lnTo>
                  <a:cubicBezTo>
                    <a:pt x="85" y="951"/>
                    <a:pt x="106" y="951"/>
                    <a:pt x="106" y="972"/>
                  </a:cubicBezTo>
                  <a:cubicBezTo>
                    <a:pt x="99" y="965"/>
                    <a:pt x="94" y="963"/>
                    <a:pt x="91" y="963"/>
                  </a:cubicBezTo>
                  <a:cubicBezTo>
                    <a:pt x="85" y="963"/>
                    <a:pt x="85" y="972"/>
                    <a:pt x="85" y="972"/>
                  </a:cubicBezTo>
                  <a:cubicBezTo>
                    <a:pt x="71" y="972"/>
                    <a:pt x="76" y="982"/>
                    <a:pt x="74" y="982"/>
                  </a:cubicBezTo>
                  <a:cubicBezTo>
                    <a:pt x="73" y="982"/>
                    <a:pt x="71" y="979"/>
                    <a:pt x="65" y="973"/>
                  </a:cubicBezTo>
                  <a:lnTo>
                    <a:pt x="65" y="973"/>
                  </a:lnTo>
                  <a:cubicBezTo>
                    <a:pt x="85" y="993"/>
                    <a:pt x="85" y="993"/>
                    <a:pt x="85" y="993"/>
                  </a:cubicBezTo>
                  <a:lnTo>
                    <a:pt x="64" y="993"/>
                  </a:lnTo>
                  <a:lnTo>
                    <a:pt x="64" y="1014"/>
                  </a:lnTo>
                  <a:cubicBezTo>
                    <a:pt x="64" y="1014"/>
                    <a:pt x="64" y="1036"/>
                    <a:pt x="85" y="1036"/>
                  </a:cubicBezTo>
                  <a:lnTo>
                    <a:pt x="64" y="1036"/>
                  </a:lnTo>
                  <a:cubicBezTo>
                    <a:pt x="64" y="1036"/>
                    <a:pt x="43" y="1014"/>
                    <a:pt x="43" y="1014"/>
                  </a:cubicBezTo>
                  <a:cubicBezTo>
                    <a:pt x="43" y="1014"/>
                    <a:pt x="43" y="1014"/>
                    <a:pt x="43" y="1036"/>
                  </a:cubicBezTo>
                  <a:cubicBezTo>
                    <a:pt x="64" y="1036"/>
                    <a:pt x="64" y="1036"/>
                    <a:pt x="64" y="1057"/>
                  </a:cubicBezTo>
                  <a:lnTo>
                    <a:pt x="43" y="1057"/>
                  </a:lnTo>
                  <a:lnTo>
                    <a:pt x="43" y="1078"/>
                  </a:lnTo>
                  <a:cubicBezTo>
                    <a:pt x="22" y="1078"/>
                    <a:pt x="22" y="1099"/>
                    <a:pt x="22" y="1099"/>
                  </a:cubicBezTo>
                  <a:lnTo>
                    <a:pt x="1" y="1099"/>
                  </a:lnTo>
                  <a:cubicBezTo>
                    <a:pt x="1" y="1099"/>
                    <a:pt x="22" y="1120"/>
                    <a:pt x="1" y="1120"/>
                  </a:cubicBezTo>
                  <a:cubicBezTo>
                    <a:pt x="1" y="1120"/>
                    <a:pt x="1" y="1141"/>
                    <a:pt x="1" y="1141"/>
                  </a:cubicBezTo>
                  <a:cubicBezTo>
                    <a:pt x="22" y="1141"/>
                    <a:pt x="1" y="1141"/>
                    <a:pt x="22" y="1120"/>
                  </a:cubicBezTo>
                  <a:lnTo>
                    <a:pt x="43" y="1120"/>
                  </a:lnTo>
                  <a:cubicBezTo>
                    <a:pt x="43" y="1120"/>
                    <a:pt x="43" y="1120"/>
                    <a:pt x="43" y="1099"/>
                  </a:cubicBezTo>
                  <a:cubicBezTo>
                    <a:pt x="64" y="1120"/>
                    <a:pt x="64" y="1120"/>
                    <a:pt x="64" y="1120"/>
                  </a:cubicBezTo>
                  <a:lnTo>
                    <a:pt x="64" y="1099"/>
                  </a:lnTo>
                  <a:lnTo>
                    <a:pt x="85" y="1099"/>
                  </a:lnTo>
                  <a:cubicBezTo>
                    <a:pt x="64" y="1099"/>
                    <a:pt x="85" y="1099"/>
                    <a:pt x="85" y="1078"/>
                  </a:cubicBezTo>
                  <a:lnTo>
                    <a:pt x="106" y="1078"/>
                  </a:lnTo>
                  <a:lnTo>
                    <a:pt x="106" y="1057"/>
                  </a:lnTo>
                  <a:cubicBezTo>
                    <a:pt x="127" y="1057"/>
                    <a:pt x="107" y="1057"/>
                    <a:pt x="106" y="1036"/>
                  </a:cubicBezTo>
                  <a:lnTo>
                    <a:pt x="106" y="1036"/>
                  </a:lnTo>
                  <a:cubicBezTo>
                    <a:pt x="107" y="1057"/>
                    <a:pt x="127" y="1057"/>
                    <a:pt x="127" y="1057"/>
                  </a:cubicBezTo>
                  <a:cubicBezTo>
                    <a:pt x="127" y="1036"/>
                    <a:pt x="127" y="1036"/>
                    <a:pt x="127" y="1036"/>
                  </a:cubicBezTo>
                  <a:cubicBezTo>
                    <a:pt x="148" y="1036"/>
                    <a:pt x="127" y="1014"/>
                    <a:pt x="148" y="1014"/>
                  </a:cubicBezTo>
                  <a:lnTo>
                    <a:pt x="127" y="1014"/>
                  </a:lnTo>
                  <a:cubicBezTo>
                    <a:pt x="148" y="1014"/>
                    <a:pt x="127" y="993"/>
                    <a:pt x="148" y="993"/>
                  </a:cubicBezTo>
                  <a:lnTo>
                    <a:pt x="148" y="1014"/>
                  </a:lnTo>
                  <a:lnTo>
                    <a:pt x="170" y="993"/>
                  </a:lnTo>
                  <a:cubicBezTo>
                    <a:pt x="170" y="993"/>
                    <a:pt x="148" y="972"/>
                    <a:pt x="170" y="972"/>
                  </a:cubicBezTo>
                  <a:cubicBezTo>
                    <a:pt x="170" y="951"/>
                    <a:pt x="170" y="951"/>
                    <a:pt x="170" y="951"/>
                  </a:cubicBezTo>
                  <a:lnTo>
                    <a:pt x="191" y="951"/>
                  </a:lnTo>
                  <a:lnTo>
                    <a:pt x="191" y="930"/>
                  </a:lnTo>
                  <a:lnTo>
                    <a:pt x="212" y="930"/>
                  </a:lnTo>
                  <a:cubicBezTo>
                    <a:pt x="191" y="909"/>
                    <a:pt x="233" y="909"/>
                    <a:pt x="233" y="909"/>
                  </a:cubicBezTo>
                  <a:lnTo>
                    <a:pt x="233" y="888"/>
                  </a:lnTo>
                  <a:cubicBezTo>
                    <a:pt x="233" y="888"/>
                    <a:pt x="233" y="867"/>
                    <a:pt x="233" y="867"/>
                  </a:cubicBezTo>
                  <a:lnTo>
                    <a:pt x="254" y="867"/>
                  </a:lnTo>
                  <a:cubicBezTo>
                    <a:pt x="254" y="867"/>
                    <a:pt x="254" y="845"/>
                    <a:pt x="254" y="845"/>
                  </a:cubicBezTo>
                  <a:lnTo>
                    <a:pt x="254" y="824"/>
                  </a:lnTo>
                  <a:lnTo>
                    <a:pt x="275" y="824"/>
                  </a:lnTo>
                  <a:cubicBezTo>
                    <a:pt x="275" y="824"/>
                    <a:pt x="254" y="803"/>
                    <a:pt x="254" y="803"/>
                  </a:cubicBezTo>
                  <a:lnTo>
                    <a:pt x="275" y="803"/>
                  </a:lnTo>
                  <a:lnTo>
                    <a:pt x="296" y="782"/>
                  </a:lnTo>
                  <a:cubicBezTo>
                    <a:pt x="296" y="782"/>
                    <a:pt x="296" y="782"/>
                    <a:pt x="296" y="761"/>
                  </a:cubicBezTo>
                  <a:cubicBezTo>
                    <a:pt x="296" y="740"/>
                    <a:pt x="317" y="740"/>
                    <a:pt x="317" y="740"/>
                  </a:cubicBezTo>
                  <a:cubicBezTo>
                    <a:pt x="317" y="719"/>
                    <a:pt x="317" y="719"/>
                    <a:pt x="317" y="719"/>
                  </a:cubicBezTo>
                  <a:cubicBezTo>
                    <a:pt x="317" y="698"/>
                    <a:pt x="317" y="698"/>
                    <a:pt x="317" y="698"/>
                  </a:cubicBezTo>
                  <a:cubicBezTo>
                    <a:pt x="339" y="698"/>
                    <a:pt x="317" y="698"/>
                    <a:pt x="317" y="676"/>
                  </a:cubicBezTo>
                  <a:cubicBezTo>
                    <a:pt x="317" y="676"/>
                    <a:pt x="339" y="676"/>
                    <a:pt x="339" y="655"/>
                  </a:cubicBezTo>
                  <a:cubicBezTo>
                    <a:pt x="339" y="655"/>
                    <a:pt x="360" y="634"/>
                    <a:pt x="360" y="634"/>
                  </a:cubicBezTo>
                  <a:cubicBezTo>
                    <a:pt x="360" y="634"/>
                    <a:pt x="339" y="613"/>
                    <a:pt x="360" y="613"/>
                  </a:cubicBezTo>
                  <a:cubicBezTo>
                    <a:pt x="360" y="613"/>
                    <a:pt x="360" y="592"/>
                    <a:pt x="360" y="592"/>
                  </a:cubicBezTo>
                  <a:lnTo>
                    <a:pt x="360" y="571"/>
                  </a:lnTo>
                  <a:lnTo>
                    <a:pt x="360" y="550"/>
                  </a:lnTo>
                  <a:cubicBezTo>
                    <a:pt x="360" y="529"/>
                    <a:pt x="381" y="529"/>
                    <a:pt x="381" y="529"/>
                  </a:cubicBezTo>
                  <a:cubicBezTo>
                    <a:pt x="360" y="507"/>
                    <a:pt x="381" y="507"/>
                    <a:pt x="381" y="507"/>
                  </a:cubicBezTo>
                  <a:lnTo>
                    <a:pt x="381" y="486"/>
                  </a:lnTo>
                  <a:cubicBezTo>
                    <a:pt x="381" y="486"/>
                    <a:pt x="381" y="465"/>
                    <a:pt x="402" y="444"/>
                  </a:cubicBezTo>
                  <a:cubicBezTo>
                    <a:pt x="402" y="444"/>
                    <a:pt x="402" y="423"/>
                    <a:pt x="402" y="423"/>
                  </a:cubicBezTo>
                  <a:cubicBezTo>
                    <a:pt x="402" y="402"/>
                    <a:pt x="402" y="402"/>
                    <a:pt x="402" y="381"/>
                  </a:cubicBezTo>
                  <a:lnTo>
                    <a:pt x="423" y="381"/>
                  </a:lnTo>
                  <a:cubicBezTo>
                    <a:pt x="423" y="360"/>
                    <a:pt x="402" y="360"/>
                    <a:pt x="402" y="360"/>
                  </a:cubicBezTo>
                  <a:cubicBezTo>
                    <a:pt x="416" y="360"/>
                    <a:pt x="411" y="350"/>
                    <a:pt x="413" y="350"/>
                  </a:cubicBezTo>
                  <a:lnTo>
                    <a:pt x="413" y="350"/>
                  </a:lnTo>
                  <a:cubicBezTo>
                    <a:pt x="414" y="350"/>
                    <a:pt x="416" y="353"/>
                    <a:pt x="423" y="360"/>
                  </a:cubicBezTo>
                  <a:lnTo>
                    <a:pt x="402" y="338"/>
                  </a:lnTo>
                  <a:lnTo>
                    <a:pt x="423" y="338"/>
                  </a:lnTo>
                  <a:cubicBezTo>
                    <a:pt x="423" y="338"/>
                    <a:pt x="423" y="317"/>
                    <a:pt x="423" y="317"/>
                  </a:cubicBezTo>
                  <a:cubicBezTo>
                    <a:pt x="423" y="317"/>
                    <a:pt x="423" y="296"/>
                    <a:pt x="423" y="275"/>
                  </a:cubicBezTo>
                  <a:cubicBezTo>
                    <a:pt x="423" y="275"/>
                    <a:pt x="423" y="254"/>
                    <a:pt x="423" y="254"/>
                  </a:cubicBezTo>
                  <a:lnTo>
                    <a:pt x="444" y="254"/>
                  </a:lnTo>
                  <a:cubicBezTo>
                    <a:pt x="423" y="254"/>
                    <a:pt x="444" y="233"/>
                    <a:pt x="444" y="233"/>
                  </a:cubicBezTo>
                  <a:cubicBezTo>
                    <a:pt x="444" y="233"/>
                    <a:pt x="486" y="64"/>
                    <a:pt x="423"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19"/>
            <p:cNvSpPr/>
            <p:nvPr/>
          </p:nvSpPr>
          <p:spPr>
            <a:xfrm>
              <a:off x="7326524" y="4182082"/>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19"/>
            <p:cNvSpPr/>
            <p:nvPr/>
          </p:nvSpPr>
          <p:spPr>
            <a:xfrm>
              <a:off x="7328167" y="4178757"/>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19"/>
            <p:cNvSpPr/>
            <p:nvPr/>
          </p:nvSpPr>
          <p:spPr>
            <a:xfrm>
              <a:off x="7328167" y="4177935"/>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19"/>
            <p:cNvSpPr/>
            <p:nvPr/>
          </p:nvSpPr>
          <p:spPr>
            <a:xfrm>
              <a:off x="7326524" y="4184547"/>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19"/>
            <p:cNvSpPr/>
            <p:nvPr/>
          </p:nvSpPr>
          <p:spPr>
            <a:xfrm>
              <a:off x="7323198" y="4189515"/>
              <a:ext cx="861" cy="39"/>
            </a:xfrm>
            <a:custGeom>
              <a:rect b="b" l="l" r="r" t="t"/>
              <a:pathLst>
                <a:path extrusionOk="0" h="1" w="22">
                  <a:moveTo>
                    <a:pt x="1" y="0"/>
                  </a:moveTo>
                  <a:lnTo>
                    <a:pt x="22"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19"/>
            <p:cNvSpPr/>
            <p:nvPr/>
          </p:nvSpPr>
          <p:spPr>
            <a:xfrm>
              <a:off x="7324020" y="4189515"/>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19"/>
            <p:cNvSpPr/>
            <p:nvPr/>
          </p:nvSpPr>
          <p:spPr>
            <a:xfrm>
              <a:off x="7326524" y="4182904"/>
              <a:ext cx="39" cy="39"/>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19"/>
            <p:cNvSpPr/>
            <p:nvPr/>
          </p:nvSpPr>
          <p:spPr>
            <a:xfrm>
              <a:off x="7324020" y="4189515"/>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19"/>
            <p:cNvSpPr/>
            <p:nvPr/>
          </p:nvSpPr>
          <p:spPr>
            <a:xfrm>
              <a:off x="7323198" y="4189515"/>
              <a:ext cx="861" cy="39"/>
            </a:xfrm>
            <a:custGeom>
              <a:rect b="b" l="l" r="r" t="t"/>
              <a:pathLst>
                <a:path extrusionOk="0" h="1" w="22">
                  <a:moveTo>
                    <a:pt x="1" y="0"/>
                  </a:moveTo>
                  <a:lnTo>
                    <a:pt x="22"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19"/>
            <p:cNvSpPr/>
            <p:nvPr/>
          </p:nvSpPr>
          <p:spPr>
            <a:xfrm>
              <a:off x="7325702" y="4186190"/>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19"/>
            <p:cNvSpPr/>
            <p:nvPr/>
          </p:nvSpPr>
          <p:spPr>
            <a:xfrm>
              <a:off x="7324020" y="4188694"/>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19"/>
            <p:cNvSpPr/>
            <p:nvPr/>
          </p:nvSpPr>
          <p:spPr>
            <a:xfrm>
              <a:off x="7323198" y="4190337"/>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19"/>
            <p:cNvSpPr/>
            <p:nvPr/>
          </p:nvSpPr>
          <p:spPr>
            <a:xfrm>
              <a:off x="7324881" y="4187872"/>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19"/>
            <p:cNvSpPr/>
            <p:nvPr/>
          </p:nvSpPr>
          <p:spPr>
            <a:xfrm>
              <a:off x="7319091" y="4096953"/>
              <a:ext cx="861" cy="39"/>
            </a:xfrm>
            <a:custGeom>
              <a:rect b="b" l="l" r="r" t="t"/>
              <a:pathLst>
                <a:path extrusionOk="0" h="1" w="22">
                  <a:moveTo>
                    <a:pt x="0" y="1"/>
                  </a:moveTo>
                  <a:cubicBezTo>
                    <a:pt x="0" y="1"/>
                    <a:pt x="21" y="1"/>
                    <a:pt x="21"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19"/>
            <p:cNvSpPr/>
            <p:nvPr/>
          </p:nvSpPr>
          <p:spPr>
            <a:xfrm>
              <a:off x="7319091" y="4095310"/>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19"/>
            <p:cNvSpPr/>
            <p:nvPr/>
          </p:nvSpPr>
          <p:spPr>
            <a:xfrm>
              <a:off x="7319912" y="4098596"/>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19"/>
            <p:cNvSpPr/>
            <p:nvPr/>
          </p:nvSpPr>
          <p:spPr>
            <a:xfrm>
              <a:off x="7317408" y="4091163"/>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19"/>
            <p:cNvSpPr/>
            <p:nvPr/>
          </p:nvSpPr>
          <p:spPr>
            <a:xfrm>
              <a:off x="7318269" y="4093667"/>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19"/>
            <p:cNvSpPr/>
            <p:nvPr/>
          </p:nvSpPr>
          <p:spPr>
            <a:xfrm>
              <a:off x="7318269" y="4100279"/>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19"/>
            <p:cNvSpPr/>
            <p:nvPr/>
          </p:nvSpPr>
          <p:spPr>
            <a:xfrm>
              <a:off x="7319091" y="4101100"/>
              <a:ext cx="39" cy="39"/>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19"/>
            <p:cNvSpPr/>
            <p:nvPr/>
          </p:nvSpPr>
          <p:spPr>
            <a:xfrm>
              <a:off x="7319091" y="4100279"/>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19"/>
            <p:cNvSpPr/>
            <p:nvPr/>
          </p:nvSpPr>
          <p:spPr>
            <a:xfrm>
              <a:off x="7319091" y="4100279"/>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19"/>
            <p:cNvSpPr/>
            <p:nvPr/>
          </p:nvSpPr>
          <p:spPr>
            <a:xfrm>
              <a:off x="7309154" y="4077119"/>
              <a:ext cx="39" cy="39"/>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19"/>
            <p:cNvSpPr/>
            <p:nvPr/>
          </p:nvSpPr>
          <p:spPr>
            <a:xfrm>
              <a:off x="7315765" y="4087056"/>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19"/>
            <p:cNvSpPr/>
            <p:nvPr/>
          </p:nvSpPr>
          <p:spPr>
            <a:xfrm>
              <a:off x="7307511" y="4077940"/>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19"/>
            <p:cNvSpPr/>
            <p:nvPr/>
          </p:nvSpPr>
          <p:spPr>
            <a:xfrm>
              <a:off x="7317408" y="4099418"/>
              <a:ext cx="39" cy="900"/>
            </a:xfrm>
            <a:custGeom>
              <a:rect b="b" l="l" r="r" t="t"/>
              <a:pathLst>
                <a:path extrusionOk="0" h="23" w="1">
                  <a:moveTo>
                    <a:pt x="1" y="22"/>
                  </a:moveTo>
                  <a:cubicBezTo>
                    <a:pt x="1" y="22"/>
                    <a:pt x="1" y="1"/>
                    <a:pt x="1" y="1"/>
                  </a:cubicBezTo>
                  <a:cubicBezTo>
                    <a:pt x="1" y="22"/>
                    <a:pt x="1" y="22"/>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19"/>
            <p:cNvSpPr/>
            <p:nvPr/>
          </p:nvSpPr>
          <p:spPr>
            <a:xfrm>
              <a:off x="7309975" y="4089520"/>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19"/>
            <p:cNvSpPr/>
            <p:nvPr/>
          </p:nvSpPr>
          <p:spPr>
            <a:xfrm>
              <a:off x="7307511" y="4077940"/>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19"/>
            <p:cNvSpPr/>
            <p:nvPr/>
          </p:nvSpPr>
          <p:spPr>
            <a:xfrm>
              <a:off x="7314122" y="4083730"/>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19"/>
            <p:cNvSpPr/>
            <p:nvPr/>
          </p:nvSpPr>
          <p:spPr>
            <a:xfrm>
              <a:off x="7314122" y="4083730"/>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19"/>
            <p:cNvSpPr/>
            <p:nvPr/>
          </p:nvSpPr>
          <p:spPr>
            <a:xfrm>
              <a:off x="7308332" y="4077119"/>
              <a:ext cx="861" cy="39"/>
            </a:xfrm>
            <a:custGeom>
              <a:rect b="b" l="l" r="r" t="t"/>
              <a:pathLst>
                <a:path extrusionOk="0" h="1" w="22">
                  <a:moveTo>
                    <a:pt x="22" y="1"/>
                  </a:moveTo>
                  <a:lnTo>
                    <a:pt x="1" y="1"/>
                  </a:lnTo>
                  <a:cubicBezTo>
                    <a:pt x="1" y="1"/>
                    <a:pt x="22"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19"/>
            <p:cNvSpPr/>
            <p:nvPr/>
          </p:nvSpPr>
          <p:spPr>
            <a:xfrm>
              <a:off x="7312479" y="4081266"/>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19"/>
            <p:cNvSpPr/>
            <p:nvPr/>
          </p:nvSpPr>
          <p:spPr>
            <a:xfrm>
              <a:off x="7318269" y="4093667"/>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19"/>
            <p:cNvSpPr/>
            <p:nvPr/>
          </p:nvSpPr>
          <p:spPr>
            <a:xfrm>
              <a:off x="7314122" y="4094489"/>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19"/>
            <p:cNvSpPr/>
            <p:nvPr/>
          </p:nvSpPr>
          <p:spPr>
            <a:xfrm>
              <a:off x="7314122" y="4094489"/>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19"/>
            <p:cNvSpPr/>
            <p:nvPr/>
          </p:nvSpPr>
          <p:spPr>
            <a:xfrm>
              <a:off x="7314122" y="4096132"/>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19"/>
            <p:cNvSpPr/>
            <p:nvPr/>
          </p:nvSpPr>
          <p:spPr>
            <a:xfrm>
              <a:off x="7314122" y="4095310"/>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19"/>
            <p:cNvSpPr/>
            <p:nvPr/>
          </p:nvSpPr>
          <p:spPr>
            <a:xfrm>
              <a:off x="7313301" y="4093667"/>
              <a:ext cx="39" cy="39"/>
            </a:xfrm>
            <a:custGeom>
              <a:rect b="b" l="l" r="r" t="t"/>
              <a:pathLst>
                <a:path extrusionOk="0" h="1" w="1">
                  <a:moveTo>
                    <a:pt x="0"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19"/>
            <p:cNvSpPr/>
            <p:nvPr/>
          </p:nvSpPr>
          <p:spPr>
            <a:xfrm>
              <a:off x="7305868" y="4077119"/>
              <a:ext cx="14084" cy="24843"/>
            </a:xfrm>
            <a:custGeom>
              <a:rect b="b" l="l" r="r" t="t"/>
              <a:pathLst>
                <a:path extrusionOk="0" h="635" w="360">
                  <a:moveTo>
                    <a:pt x="233" y="508"/>
                  </a:moveTo>
                  <a:cubicBezTo>
                    <a:pt x="233" y="529"/>
                    <a:pt x="233" y="529"/>
                    <a:pt x="233" y="529"/>
                  </a:cubicBezTo>
                  <a:cubicBezTo>
                    <a:pt x="254" y="529"/>
                    <a:pt x="233" y="508"/>
                    <a:pt x="254" y="508"/>
                  </a:cubicBezTo>
                  <a:close/>
                  <a:moveTo>
                    <a:pt x="275" y="508"/>
                  </a:moveTo>
                  <a:cubicBezTo>
                    <a:pt x="275" y="508"/>
                    <a:pt x="254" y="529"/>
                    <a:pt x="254" y="529"/>
                  </a:cubicBezTo>
                  <a:cubicBezTo>
                    <a:pt x="275" y="529"/>
                    <a:pt x="275" y="529"/>
                    <a:pt x="275" y="508"/>
                  </a:cubicBezTo>
                  <a:close/>
                  <a:moveTo>
                    <a:pt x="349" y="513"/>
                  </a:moveTo>
                  <a:cubicBezTo>
                    <a:pt x="343" y="513"/>
                    <a:pt x="338" y="518"/>
                    <a:pt x="338" y="529"/>
                  </a:cubicBezTo>
                  <a:lnTo>
                    <a:pt x="359" y="529"/>
                  </a:lnTo>
                  <a:cubicBezTo>
                    <a:pt x="359" y="518"/>
                    <a:pt x="354" y="513"/>
                    <a:pt x="349" y="513"/>
                  </a:cubicBezTo>
                  <a:close/>
                  <a:moveTo>
                    <a:pt x="354" y="562"/>
                  </a:moveTo>
                  <a:cubicBezTo>
                    <a:pt x="353" y="562"/>
                    <a:pt x="352" y="562"/>
                    <a:pt x="350" y="562"/>
                  </a:cubicBezTo>
                  <a:lnTo>
                    <a:pt x="350" y="562"/>
                  </a:lnTo>
                  <a:cubicBezTo>
                    <a:pt x="350" y="562"/>
                    <a:pt x="349" y="562"/>
                    <a:pt x="349" y="562"/>
                  </a:cubicBezTo>
                  <a:lnTo>
                    <a:pt x="349" y="562"/>
                  </a:lnTo>
                  <a:cubicBezTo>
                    <a:pt x="349" y="562"/>
                    <a:pt x="349" y="562"/>
                    <a:pt x="349" y="563"/>
                  </a:cubicBezTo>
                  <a:lnTo>
                    <a:pt x="349" y="563"/>
                  </a:lnTo>
                  <a:cubicBezTo>
                    <a:pt x="349" y="563"/>
                    <a:pt x="350" y="562"/>
                    <a:pt x="350" y="562"/>
                  </a:cubicBezTo>
                  <a:lnTo>
                    <a:pt x="350" y="562"/>
                  </a:lnTo>
                  <a:cubicBezTo>
                    <a:pt x="352" y="563"/>
                    <a:pt x="354" y="566"/>
                    <a:pt x="359" y="571"/>
                  </a:cubicBezTo>
                  <a:cubicBezTo>
                    <a:pt x="359" y="564"/>
                    <a:pt x="357" y="562"/>
                    <a:pt x="354" y="562"/>
                  </a:cubicBezTo>
                  <a:close/>
                  <a:moveTo>
                    <a:pt x="296" y="571"/>
                  </a:moveTo>
                  <a:cubicBezTo>
                    <a:pt x="275" y="571"/>
                    <a:pt x="275" y="571"/>
                    <a:pt x="275" y="592"/>
                  </a:cubicBezTo>
                  <a:cubicBezTo>
                    <a:pt x="275" y="592"/>
                    <a:pt x="275" y="571"/>
                    <a:pt x="296" y="571"/>
                  </a:cubicBezTo>
                  <a:close/>
                  <a:moveTo>
                    <a:pt x="317" y="571"/>
                  </a:moveTo>
                  <a:cubicBezTo>
                    <a:pt x="296" y="571"/>
                    <a:pt x="296" y="571"/>
                    <a:pt x="296" y="592"/>
                  </a:cubicBezTo>
                  <a:cubicBezTo>
                    <a:pt x="296" y="592"/>
                    <a:pt x="296" y="571"/>
                    <a:pt x="317" y="571"/>
                  </a:cubicBezTo>
                  <a:close/>
                  <a:moveTo>
                    <a:pt x="64" y="1"/>
                  </a:moveTo>
                  <a:cubicBezTo>
                    <a:pt x="64" y="22"/>
                    <a:pt x="64" y="22"/>
                    <a:pt x="42" y="22"/>
                  </a:cubicBezTo>
                  <a:cubicBezTo>
                    <a:pt x="42" y="22"/>
                    <a:pt x="42" y="22"/>
                    <a:pt x="42" y="43"/>
                  </a:cubicBezTo>
                  <a:cubicBezTo>
                    <a:pt x="42" y="64"/>
                    <a:pt x="42" y="64"/>
                    <a:pt x="42" y="64"/>
                  </a:cubicBezTo>
                  <a:cubicBezTo>
                    <a:pt x="21" y="85"/>
                    <a:pt x="21" y="85"/>
                    <a:pt x="21" y="106"/>
                  </a:cubicBezTo>
                  <a:cubicBezTo>
                    <a:pt x="21" y="106"/>
                    <a:pt x="21" y="106"/>
                    <a:pt x="21" y="106"/>
                  </a:cubicBezTo>
                  <a:lnTo>
                    <a:pt x="21" y="106"/>
                  </a:lnTo>
                  <a:cubicBezTo>
                    <a:pt x="21" y="106"/>
                    <a:pt x="0" y="106"/>
                    <a:pt x="0" y="127"/>
                  </a:cubicBezTo>
                  <a:lnTo>
                    <a:pt x="21" y="106"/>
                  </a:lnTo>
                  <a:lnTo>
                    <a:pt x="21" y="106"/>
                  </a:lnTo>
                  <a:cubicBezTo>
                    <a:pt x="0" y="127"/>
                    <a:pt x="21" y="127"/>
                    <a:pt x="21" y="148"/>
                  </a:cubicBezTo>
                  <a:cubicBezTo>
                    <a:pt x="21" y="148"/>
                    <a:pt x="21" y="170"/>
                    <a:pt x="21" y="170"/>
                  </a:cubicBezTo>
                  <a:cubicBezTo>
                    <a:pt x="42" y="191"/>
                    <a:pt x="42" y="212"/>
                    <a:pt x="42" y="212"/>
                  </a:cubicBezTo>
                  <a:cubicBezTo>
                    <a:pt x="42" y="222"/>
                    <a:pt x="48" y="222"/>
                    <a:pt x="50" y="222"/>
                  </a:cubicBezTo>
                  <a:cubicBezTo>
                    <a:pt x="53" y="222"/>
                    <a:pt x="53" y="222"/>
                    <a:pt x="42" y="233"/>
                  </a:cubicBezTo>
                  <a:cubicBezTo>
                    <a:pt x="57" y="233"/>
                    <a:pt x="52" y="242"/>
                    <a:pt x="53" y="242"/>
                  </a:cubicBezTo>
                  <a:cubicBezTo>
                    <a:pt x="54" y="242"/>
                    <a:pt x="57" y="240"/>
                    <a:pt x="64" y="233"/>
                  </a:cubicBezTo>
                  <a:lnTo>
                    <a:pt x="64" y="254"/>
                  </a:lnTo>
                  <a:cubicBezTo>
                    <a:pt x="85" y="254"/>
                    <a:pt x="85" y="275"/>
                    <a:pt x="85" y="275"/>
                  </a:cubicBezTo>
                  <a:cubicBezTo>
                    <a:pt x="85" y="275"/>
                    <a:pt x="85" y="296"/>
                    <a:pt x="85" y="296"/>
                  </a:cubicBezTo>
                  <a:cubicBezTo>
                    <a:pt x="85" y="307"/>
                    <a:pt x="90" y="307"/>
                    <a:pt x="95" y="307"/>
                  </a:cubicBezTo>
                  <a:cubicBezTo>
                    <a:pt x="101" y="307"/>
                    <a:pt x="106" y="307"/>
                    <a:pt x="106" y="317"/>
                  </a:cubicBezTo>
                  <a:cubicBezTo>
                    <a:pt x="106" y="317"/>
                    <a:pt x="106" y="339"/>
                    <a:pt x="106" y="339"/>
                  </a:cubicBezTo>
                  <a:lnTo>
                    <a:pt x="127" y="339"/>
                  </a:lnTo>
                  <a:cubicBezTo>
                    <a:pt x="127" y="339"/>
                    <a:pt x="127" y="339"/>
                    <a:pt x="127" y="360"/>
                  </a:cubicBezTo>
                  <a:lnTo>
                    <a:pt x="106" y="360"/>
                  </a:lnTo>
                  <a:cubicBezTo>
                    <a:pt x="127" y="360"/>
                    <a:pt x="127" y="381"/>
                    <a:pt x="127" y="381"/>
                  </a:cubicBezTo>
                  <a:lnTo>
                    <a:pt x="148" y="381"/>
                  </a:lnTo>
                  <a:cubicBezTo>
                    <a:pt x="148" y="402"/>
                    <a:pt x="148" y="402"/>
                    <a:pt x="127" y="402"/>
                  </a:cubicBezTo>
                  <a:lnTo>
                    <a:pt x="148" y="402"/>
                  </a:lnTo>
                  <a:cubicBezTo>
                    <a:pt x="148" y="409"/>
                    <a:pt x="150" y="411"/>
                    <a:pt x="154" y="411"/>
                  </a:cubicBezTo>
                  <a:cubicBezTo>
                    <a:pt x="160" y="411"/>
                    <a:pt x="169" y="402"/>
                    <a:pt x="169" y="402"/>
                  </a:cubicBezTo>
                  <a:lnTo>
                    <a:pt x="190" y="402"/>
                  </a:lnTo>
                  <a:cubicBezTo>
                    <a:pt x="169" y="402"/>
                    <a:pt x="190" y="402"/>
                    <a:pt x="169" y="423"/>
                  </a:cubicBezTo>
                  <a:cubicBezTo>
                    <a:pt x="190" y="423"/>
                    <a:pt x="190" y="402"/>
                    <a:pt x="190" y="402"/>
                  </a:cubicBezTo>
                  <a:cubicBezTo>
                    <a:pt x="190" y="423"/>
                    <a:pt x="190" y="423"/>
                    <a:pt x="190" y="423"/>
                  </a:cubicBezTo>
                  <a:cubicBezTo>
                    <a:pt x="211" y="423"/>
                    <a:pt x="190" y="423"/>
                    <a:pt x="190" y="444"/>
                  </a:cubicBezTo>
                  <a:cubicBezTo>
                    <a:pt x="190" y="444"/>
                    <a:pt x="211" y="423"/>
                    <a:pt x="211" y="423"/>
                  </a:cubicBezTo>
                  <a:lnTo>
                    <a:pt x="211" y="423"/>
                  </a:lnTo>
                  <a:cubicBezTo>
                    <a:pt x="211" y="444"/>
                    <a:pt x="190" y="444"/>
                    <a:pt x="190" y="444"/>
                  </a:cubicBezTo>
                  <a:lnTo>
                    <a:pt x="211" y="444"/>
                  </a:lnTo>
                  <a:cubicBezTo>
                    <a:pt x="233" y="444"/>
                    <a:pt x="211" y="444"/>
                    <a:pt x="211" y="465"/>
                  </a:cubicBezTo>
                  <a:lnTo>
                    <a:pt x="233" y="465"/>
                  </a:lnTo>
                  <a:cubicBezTo>
                    <a:pt x="225" y="472"/>
                    <a:pt x="223" y="475"/>
                    <a:pt x="222" y="475"/>
                  </a:cubicBezTo>
                  <a:cubicBezTo>
                    <a:pt x="221" y="475"/>
                    <a:pt x="225" y="465"/>
                    <a:pt x="211" y="465"/>
                  </a:cubicBezTo>
                  <a:lnTo>
                    <a:pt x="211" y="486"/>
                  </a:lnTo>
                  <a:cubicBezTo>
                    <a:pt x="218" y="479"/>
                    <a:pt x="221" y="477"/>
                    <a:pt x="222" y="477"/>
                  </a:cubicBezTo>
                  <a:lnTo>
                    <a:pt x="222" y="477"/>
                  </a:lnTo>
                  <a:cubicBezTo>
                    <a:pt x="223" y="477"/>
                    <a:pt x="218" y="486"/>
                    <a:pt x="233" y="486"/>
                  </a:cubicBezTo>
                  <a:lnTo>
                    <a:pt x="254" y="486"/>
                  </a:lnTo>
                  <a:cubicBezTo>
                    <a:pt x="254" y="486"/>
                    <a:pt x="254" y="486"/>
                    <a:pt x="254" y="508"/>
                  </a:cubicBezTo>
                  <a:lnTo>
                    <a:pt x="275" y="508"/>
                  </a:lnTo>
                  <a:lnTo>
                    <a:pt x="275" y="529"/>
                  </a:lnTo>
                  <a:cubicBezTo>
                    <a:pt x="275" y="529"/>
                    <a:pt x="275" y="550"/>
                    <a:pt x="275" y="550"/>
                  </a:cubicBezTo>
                  <a:cubicBezTo>
                    <a:pt x="275" y="543"/>
                    <a:pt x="275" y="540"/>
                    <a:pt x="276" y="540"/>
                  </a:cubicBezTo>
                  <a:cubicBezTo>
                    <a:pt x="277" y="540"/>
                    <a:pt x="282" y="550"/>
                    <a:pt x="296" y="550"/>
                  </a:cubicBezTo>
                  <a:lnTo>
                    <a:pt x="275" y="550"/>
                  </a:lnTo>
                  <a:cubicBezTo>
                    <a:pt x="275" y="550"/>
                    <a:pt x="275" y="571"/>
                    <a:pt x="275" y="571"/>
                  </a:cubicBezTo>
                  <a:lnTo>
                    <a:pt x="296" y="571"/>
                  </a:lnTo>
                  <a:cubicBezTo>
                    <a:pt x="296" y="571"/>
                    <a:pt x="296" y="571"/>
                    <a:pt x="317" y="550"/>
                  </a:cubicBezTo>
                  <a:cubicBezTo>
                    <a:pt x="317" y="550"/>
                    <a:pt x="317" y="571"/>
                    <a:pt x="317" y="571"/>
                  </a:cubicBezTo>
                  <a:cubicBezTo>
                    <a:pt x="317" y="571"/>
                    <a:pt x="296" y="592"/>
                    <a:pt x="296" y="592"/>
                  </a:cubicBezTo>
                  <a:lnTo>
                    <a:pt x="317" y="592"/>
                  </a:lnTo>
                  <a:cubicBezTo>
                    <a:pt x="296" y="613"/>
                    <a:pt x="317" y="613"/>
                    <a:pt x="317" y="613"/>
                  </a:cubicBezTo>
                  <a:cubicBezTo>
                    <a:pt x="324" y="606"/>
                    <a:pt x="326" y="604"/>
                    <a:pt x="327" y="604"/>
                  </a:cubicBezTo>
                  <a:lnTo>
                    <a:pt x="327" y="604"/>
                  </a:lnTo>
                  <a:cubicBezTo>
                    <a:pt x="329" y="604"/>
                    <a:pt x="324" y="613"/>
                    <a:pt x="338" y="613"/>
                  </a:cubicBezTo>
                  <a:cubicBezTo>
                    <a:pt x="338" y="592"/>
                    <a:pt x="338" y="592"/>
                    <a:pt x="359" y="592"/>
                  </a:cubicBezTo>
                  <a:lnTo>
                    <a:pt x="359" y="571"/>
                  </a:lnTo>
                  <a:lnTo>
                    <a:pt x="338" y="571"/>
                  </a:lnTo>
                  <a:cubicBezTo>
                    <a:pt x="349" y="571"/>
                    <a:pt x="349" y="566"/>
                    <a:pt x="349" y="563"/>
                  </a:cubicBezTo>
                  <a:lnTo>
                    <a:pt x="349" y="563"/>
                  </a:lnTo>
                  <a:cubicBezTo>
                    <a:pt x="343" y="566"/>
                    <a:pt x="338" y="571"/>
                    <a:pt x="338" y="571"/>
                  </a:cubicBezTo>
                  <a:cubicBezTo>
                    <a:pt x="338" y="550"/>
                    <a:pt x="359" y="550"/>
                    <a:pt x="359" y="550"/>
                  </a:cubicBezTo>
                  <a:lnTo>
                    <a:pt x="338" y="550"/>
                  </a:lnTo>
                  <a:cubicBezTo>
                    <a:pt x="349" y="539"/>
                    <a:pt x="349" y="539"/>
                    <a:pt x="346" y="539"/>
                  </a:cubicBezTo>
                  <a:cubicBezTo>
                    <a:pt x="343" y="539"/>
                    <a:pt x="338" y="539"/>
                    <a:pt x="338" y="529"/>
                  </a:cubicBezTo>
                  <a:cubicBezTo>
                    <a:pt x="338" y="508"/>
                    <a:pt x="338" y="508"/>
                    <a:pt x="338" y="508"/>
                  </a:cubicBezTo>
                  <a:lnTo>
                    <a:pt x="338" y="486"/>
                  </a:lnTo>
                  <a:lnTo>
                    <a:pt x="338" y="465"/>
                  </a:lnTo>
                  <a:cubicBezTo>
                    <a:pt x="338" y="444"/>
                    <a:pt x="338" y="444"/>
                    <a:pt x="338" y="444"/>
                  </a:cubicBezTo>
                  <a:cubicBezTo>
                    <a:pt x="317" y="444"/>
                    <a:pt x="338" y="444"/>
                    <a:pt x="317" y="423"/>
                  </a:cubicBezTo>
                  <a:lnTo>
                    <a:pt x="317" y="402"/>
                  </a:lnTo>
                  <a:lnTo>
                    <a:pt x="296" y="402"/>
                  </a:lnTo>
                  <a:cubicBezTo>
                    <a:pt x="317" y="402"/>
                    <a:pt x="296" y="402"/>
                    <a:pt x="317" y="381"/>
                  </a:cubicBezTo>
                  <a:lnTo>
                    <a:pt x="317" y="381"/>
                  </a:lnTo>
                  <a:cubicBezTo>
                    <a:pt x="316" y="382"/>
                    <a:pt x="296" y="402"/>
                    <a:pt x="296" y="402"/>
                  </a:cubicBezTo>
                  <a:cubicBezTo>
                    <a:pt x="296" y="391"/>
                    <a:pt x="296" y="391"/>
                    <a:pt x="296" y="391"/>
                  </a:cubicBezTo>
                  <a:cubicBezTo>
                    <a:pt x="296" y="391"/>
                    <a:pt x="296" y="391"/>
                    <a:pt x="296" y="381"/>
                  </a:cubicBezTo>
                  <a:cubicBezTo>
                    <a:pt x="296" y="360"/>
                    <a:pt x="317" y="360"/>
                    <a:pt x="317" y="360"/>
                  </a:cubicBezTo>
                  <a:lnTo>
                    <a:pt x="296" y="360"/>
                  </a:lnTo>
                  <a:lnTo>
                    <a:pt x="296" y="339"/>
                  </a:lnTo>
                  <a:cubicBezTo>
                    <a:pt x="282" y="339"/>
                    <a:pt x="287" y="329"/>
                    <a:pt x="285" y="329"/>
                  </a:cubicBezTo>
                  <a:lnTo>
                    <a:pt x="285" y="329"/>
                  </a:lnTo>
                  <a:cubicBezTo>
                    <a:pt x="284" y="329"/>
                    <a:pt x="282" y="332"/>
                    <a:pt x="275" y="339"/>
                  </a:cubicBezTo>
                  <a:cubicBezTo>
                    <a:pt x="296" y="317"/>
                    <a:pt x="275" y="317"/>
                    <a:pt x="296" y="317"/>
                  </a:cubicBezTo>
                  <a:lnTo>
                    <a:pt x="275" y="317"/>
                  </a:lnTo>
                  <a:cubicBezTo>
                    <a:pt x="275" y="317"/>
                    <a:pt x="275" y="296"/>
                    <a:pt x="275" y="296"/>
                  </a:cubicBezTo>
                  <a:cubicBezTo>
                    <a:pt x="275" y="296"/>
                    <a:pt x="275" y="275"/>
                    <a:pt x="275" y="275"/>
                  </a:cubicBezTo>
                  <a:lnTo>
                    <a:pt x="254" y="275"/>
                  </a:lnTo>
                  <a:cubicBezTo>
                    <a:pt x="254" y="275"/>
                    <a:pt x="254" y="254"/>
                    <a:pt x="254" y="254"/>
                  </a:cubicBezTo>
                  <a:lnTo>
                    <a:pt x="233" y="254"/>
                  </a:lnTo>
                  <a:cubicBezTo>
                    <a:pt x="233" y="254"/>
                    <a:pt x="254" y="233"/>
                    <a:pt x="254" y="233"/>
                  </a:cubicBezTo>
                  <a:lnTo>
                    <a:pt x="233" y="233"/>
                  </a:lnTo>
                  <a:cubicBezTo>
                    <a:pt x="233" y="212"/>
                    <a:pt x="211" y="212"/>
                    <a:pt x="233" y="191"/>
                  </a:cubicBezTo>
                  <a:lnTo>
                    <a:pt x="211" y="191"/>
                  </a:lnTo>
                  <a:cubicBezTo>
                    <a:pt x="211" y="170"/>
                    <a:pt x="211" y="170"/>
                    <a:pt x="211" y="170"/>
                  </a:cubicBezTo>
                  <a:cubicBezTo>
                    <a:pt x="190" y="148"/>
                    <a:pt x="190" y="148"/>
                    <a:pt x="190" y="148"/>
                  </a:cubicBezTo>
                  <a:cubicBezTo>
                    <a:pt x="190" y="148"/>
                    <a:pt x="190" y="148"/>
                    <a:pt x="190" y="127"/>
                  </a:cubicBezTo>
                  <a:lnTo>
                    <a:pt x="169" y="127"/>
                  </a:lnTo>
                  <a:lnTo>
                    <a:pt x="169" y="106"/>
                  </a:lnTo>
                  <a:cubicBezTo>
                    <a:pt x="169" y="106"/>
                    <a:pt x="169" y="85"/>
                    <a:pt x="169" y="85"/>
                  </a:cubicBezTo>
                  <a:cubicBezTo>
                    <a:pt x="169" y="85"/>
                    <a:pt x="148" y="1"/>
                    <a:pt x="85" y="1"/>
                  </a:cubicBezTo>
                  <a:cubicBezTo>
                    <a:pt x="85" y="1"/>
                    <a:pt x="64" y="1"/>
                    <a:pt x="64" y="22"/>
                  </a:cubicBezTo>
                  <a:cubicBezTo>
                    <a:pt x="64" y="1"/>
                    <a:pt x="64" y="1"/>
                    <a:pt x="64" y="1"/>
                  </a:cubicBezTo>
                  <a:close/>
                  <a:moveTo>
                    <a:pt x="317" y="613"/>
                  </a:moveTo>
                  <a:cubicBezTo>
                    <a:pt x="322" y="613"/>
                    <a:pt x="325" y="614"/>
                    <a:pt x="326" y="616"/>
                  </a:cubicBezTo>
                  <a:lnTo>
                    <a:pt x="326" y="616"/>
                  </a:lnTo>
                  <a:cubicBezTo>
                    <a:pt x="329" y="614"/>
                    <a:pt x="333" y="613"/>
                    <a:pt x="338" y="613"/>
                  </a:cubicBezTo>
                  <a:close/>
                  <a:moveTo>
                    <a:pt x="326" y="616"/>
                  </a:moveTo>
                  <a:cubicBezTo>
                    <a:pt x="317" y="622"/>
                    <a:pt x="317" y="634"/>
                    <a:pt x="317" y="634"/>
                  </a:cubicBezTo>
                  <a:cubicBezTo>
                    <a:pt x="317" y="634"/>
                    <a:pt x="329" y="622"/>
                    <a:pt x="326" y="616"/>
                  </a:cubicBezTo>
                  <a:close/>
                  <a:moveTo>
                    <a:pt x="338" y="613"/>
                  </a:moveTo>
                  <a:cubicBezTo>
                    <a:pt x="317" y="634"/>
                    <a:pt x="338" y="634"/>
                    <a:pt x="338" y="634"/>
                  </a:cubicBezTo>
                  <a:cubicBezTo>
                    <a:pt x="338" y="613"/>
                    <a:pt x="338" y="613"/>
                    <a:pt x="338" y="613"/>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19"/>
            <p:cNvSpPr/>
            <p:nvPr/>
          </p:nvSpPr>
          <p:spPr>
            <a:xfrm>
              <a:off x="7314122" y="4096132"/>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19"/>
            <p:cNvSpPr/>
            <p:nvPr/>
          </p:nvSpPr>
          <p:spPr>
            <a:xfrm>
              <a:off x="7313301" y="4093667"/>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19"/>
            <p:cNvSpPr/>
            <p:nvPr/>
          </p:nvSpPr>
          <p:spPr>
            <a:xfrm>
              <a:off x="7312479" y="4093667"/>
              <a:ext cx="861" cy="39"/>
            </a:xfrm>
            <a:custGeom>
              <a:rect b="b" l="l" r="r" t="t"/>
              <a:pathLst>
                <a:path extrusionOk="0" h="1" w="22">
                  <a:moveTo>
                    <a:pt x="0" y="0"/>
                  </a:moveTo>
                  <a:cubicBezTo>
                    <a:pt x="21" y="0"/>
                    <a:pt x="21" y="0"/>
                    <a:pt x="21" y="0"/>
                  </a:cubicBezTo>
                  <a:cubicBezTo>
                    <a:pt x="21" y="0"/>
                    <a:pt x="21"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19"/>
            <p:cNvSpPr/>
            <p:nvPr/>
          </p:nvSpPr>
          <p:spPr>
            <a:xfrm>
              <a:off x="7315765" y="4096953"/>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19"/>
            <p:cNvSpPr/>
            <p:nvPr/>
          </p:nvSpPr>
          <p:spPr>
            <a:xfrm>
              <a:off x="7317408" y="4099418"/>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19"/>
            <p:cNvSpPr/>
            <p:nvPr/>
          </p:nvSpPr>
          <p:spPr>
            <a:xfrm>
              <a:off x="7317408" y="4099418"/>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19"/>
            <p:cNvSpPr/>
            <p:nvPr/>
          </p:nvSpPr>
          <p:spPr>
            <a:xfrm>
              <a:off x="7314944" y="4096132"/>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19"/>
            <p:cNvSpPr/>
            <p:nvPr/>
          </p:nvSpPr>
          <p:spPr>
            <a:xfrm>
              <a:off x="7317408" y="4099418"/>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19"/>
            <p:cNvSpPr/>
            <p:nvPr/>
          </p:nvSpPr>
          <p:spPr>
            <a:xfrm>
              <a:off x="7317408" y="4099418"/>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19"/>
            <p:cNvSpPr/>
            <p:nvPr/>
          </p:nvSpPr>
          <p:spPr>
            <a:xfrm>
              <a:off x="7316587" y="4097775"/>
              <a:ext cx="39" cy="39"/>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19"/>
            <p:cNvSpPr/>
            <p:nvPr/>
          </p:nvSpPr>
          <p:spPr>
            <a:xfrm>
              <a:off x="7316587" y="4099418"/>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19"/>
            <p:cNvSpPr/>
            <p:nvPr/>
          </p:nvSpPr>
          <p:spPr>
            <a:xfrm>
              <a:off x="7317408" y="4099418"/>
              <a:ext cx="39" cy="900"/>
            </a:xfrm>
            <a:custGeom>
              <a:rect b="b" l="l" r="r" t="t"/>
              <a:pathLst>
                <a:path extrusionOk="0" h="23" w="1">
                  <a:moveTo>
                    <a:pt x="1" y="1"/>
                  </a:moveTo>
                  <a:lnTo>
                    <a:pt x="1" y="1"/>
                  </a:lnTo>
                  <a:lnTo>
                    <a:pt x="1" y="22"/>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19"/>
            <p:cNvSpPr/>
            <p:nvPr/>
          </p:nvSpPr>
          <p:spPr>
            <a:xfrm>
              <a:off x="7316587" y="4097775"/>
              <a:ext cx="39" cy="861"/>
            </a:xfrm>
            <a:custGeom>
              <a:rect b="b" l="l" r="r" t="t"/>
              <a:pathLst>
                <a:path extrusionOk="0" h="22" w="1">
                  <a:moveTo>
                    <a:pt x="1" y="22"/>
                  </a:moveTo>
                  <a:cubicBezTo>
                    <a:pt x="1" y="22"/>
                    <a:pt x="1" y="1"/>
                    <a:pt x="1" y="1"/>
                  </a:cubicBezTo>
                  <a:cubicBezTo>
                    <a:pt x="1" y="1"/>
                    <a:pt x="1" y="1"/>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19"/>
            <p:cNvSpPr/>
            <p:nvPr/>
          </p:nvSpPr>
          <p:spPr>
            <a:xfrm>
              <a:off x="7338104" y="3990347"/>
              <a:ext cx="0" cy="39"/>
            </a:xfrm>
            <a:custGeom>
              <a:rect b="b" l="l" r="r" t="t"/>
              <a:pathLst>
                <a:path extrusionOk="0" h="1" w="0">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19"/>
            <p:cNvSpPr/>
            <p:nvPr/>
          </p:nvSpPr>
          <p:spPr>
            <a:xfrm>
              <a:off x="7337243" y="3988704"/>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19"/>
            <p:cNvSpPr/>
            <p:nvPr/>
          </p:nvSpPr>
          <p:spPr>
            <a:xfrm>
              <a:off x="7338104" y="3991990"/>
              <a:ext cx="861" cy="39"/>
            </a:xfrm>
            <a:custGeom>
              <a:rect b="b" l="l" r="r" t="t"/>
              <a:pathLst>
                <a:path extrusionOk="0" h="1" w="22">
                  <a:moveTo>
                    <a:pt x="21" y="1"/>
                  </a:moveTo>
                  <a:lnTo>
                    <a:pt x="0" y="1"/>
                  </a:lnTo>
                  <a:lnTo>
                    <a:pt x="2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19"/>
            <p:cNvSpPr/>
            <p:nvPr/>
          </p:nvSpPr>
          <p:spPr>
            <a:xfrm>
              <a:off x="7335600" y="3984557"/>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19"/>
            <p:cNvSpPr/>
            <p:nvPr/>
          </p:nvSpPr>
          <p:spPr>
            <a:xfrm>
              <a:off x="7336422" y="3987061"/>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19"/>
            <p:cNvSpPr/>
            <p:nvPr/>
          </p:nvSpPr>
          <p:spPr>
            <a:xfrm>
              <a:off x="7337243" y="3993672"/>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19"/>
            <p:cNvSpPr/>
            <p:nvPr/>
          </p:nvSpPr>
          <p:spPr>
            <a:xfrm>
              <a:off x="7338104" y="3994494"/>
              <a:ext cx="0" cy="39"/>
            </a:xfrm>
            <a:custGeom>
              <a:rect b="b" l="l" r="r" t="t"/>
              <a:pathLst>
                <a:path extrusionOk="0" h="1" w="0">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19"/>
            <p:cNvSpPr/>
            <p:nvPr/>
          </p:nvSpPr>
          <p:spPr>
            <a:xfrm>
              <a:off x="7338104" y="3993672"/>
              <a:ext cx="861" cy="39"/>
            </a:xfrm>
            <a:custGeom>
              <a:rect b="b" l="l" r="r" t="t"/>
              <a:pathLst>
                <a:path extrusionOk="0" h="1" w="22">
                  <a:moveTo>
                    <a:pt x="21" y="0"/>
                  </a:moveTo>
                  <a:lnTo>
                    <a:pt x="0" y="0"/>
                  </a:lnTo>
                  <a:cubicBezTo>
                    <a:pt x="0" y="0"/>
                    <a:pt x="21"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19"/>
            <p:cNvSpPr/>
            <p:nvPr/>
          </p:nvSpPr>
          <p:spPr>
            <a:xfrm>
              <a:off x="7338104" y="3993672"/>
              <a:ext cx="0" cy="39"/>
            </a:xfrm>
            <a:custGeom>
              <a:rect b="b" l="l" r="r" t="t"/>
              <a:pathLst>
                <a:path extrusionOk="0" h="1" w="0">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19"/>
            <p:cNvSpPr/>
            <p:nvPr/>
          </p:nvSpPr>
          <p:spPr>
            <a:xfrm>
              <a:off x="7328167" y="3971334"/>
              <a:ext cx="39" cy="39"/>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19"/>
            <p:cNvSpPr/>
            <p:nvPr/>
          </p:nvSpPr>
          <p:spPr>
            <a:xfrm>
              <a:off x="7333957" y="3981271"/>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19"/>
            <p:cNvSpPr/>
            <p:nvPr/>
          </p:nvSpPr>
          <p:spPr>
            <a:xfrm>
              <a:off x="7327345" y="3971334"/>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19"/>
            <p:cNvSpPr/>
            <p:nvPr/>
          </p:nvSpPr>
          <p:spPr>
            <a:xfrm>
              <a:off x="7336422" y="3993672"/>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19"/>
            <p:cNvSpPr/>
            <p:nvPr/>
          </p:nvSpPr>
          <p:spPr>
            <a:xfrm>
              <a:off x="7328167" y="3983735"/>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19"/>
            <p:cNvSpPr/>
            <p:nvPr/>
          </p:nvSpPr>
          <p:spPr>
            <a:xfrm>
              <a:off x="7326524" y="3971334"/>
              <a:ext cx="861" cy="39"/>
            </a:xfrm>
            <a:custGeom>
              <a:rect b="b" l="l" r="r" t="t"/>
              <a:pathLst>
                <a:path extrusionOk="0" h="1" w="22">
                  <a:moveTo>
                    <a:pt x="21" y="1"/>
                  </a:moveTo>
                  <a:lnTo>
                    <a:pt x="0" y="1"/>
                  </a:lnTo>
                  <a:lnTo>
                    <a:pt x="2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19"/>
            <p:cNvSpPr/>
            <p:nvPr/>
          </p:nvSpPr>
          <p:spPr>
            <a:xfrm>
              <a:off x="7332314" y="3977945"/>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19"/>
            <p:cNvSpPr/>
            <p:nvPr/>
          </p:nvSpPr>
          <p:spPr>
            <a:xfrm>
              <a:off x="7332314" y="3977124"/>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19"/>
            <p:cNvSpPr/>
            <p:nvPr/>
          </p:nvSpPr>
          <p:spPr>
            <a:xfrm>
              <a:off x="7328167" y="3971334"/>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19"/>
            <p:cNvSpPr/>
            <p:nvPr/>
          </p:nvSpPr>
          <p:spPr>
            <a:xfrm>
              <a:off x="7330632" y="3975481"/>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19"/>
            <p:cNvSpPr/>
            <p:nvPr/>
          </p:nvSpPr>
          <p:spPr>
            <a:xfrm>
              <a:off x="7336422" y="3987061"/>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19"/>
            <p:cNvSpPr/>
            <p:nvPr/>
          </p:nvSpPr>
          <p:spPr>
            <a:xfrm>
              <a:off x="7332314" y="3987882"/>
              <a:ext cx="39" cy="861"/>
            </a:xfrm>
            <a:custGeom>
              <a:rect b="b" l="l" r="r" t="t"/>
              <a:pathLst>
                <a:path extrusionOk="0" h="22" w="1">
                  <a:moveTo>
                    <a:pt x="0" y="0"/>
                  </a:moveTo>
                  <a:cubicBezTo>
                    <a:pt x="0" y="0"/>
                    <a:pt x="0" y="0"/>
                    <a:pt x="0" y="21"/>
                  </a:cubicBezTo>
                  <a:cubicBezTo>
                    <a:pt x="0" y="21"/>
                    <a:pt x="0" y="21"/>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19"/>
            <p:cNvSpPr/>
            <p:nvPr/>
          </p:nvSpPr>
          <p:spPr>
            <a:xfrm>
              <a:off x="7332314" y="3987882"/>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19"/>
            <p:cNvSpPr/>
            <p:nvPr/>
          </p:nvSpPr>
          <p:spPr>
            <a:xfrm>
              <a:off x="7333135" y="3989525"/>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19"/>
            <p:cNvSpPr/>
            <p:nvPr/>
          </p:nvSpPr>
          <p:spPr>
            <a:xfrm>
              <a:off x="7332314" y="3989525"/>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19"/>
            <p:cNvSpPr/>
            <p:nvPr/>
          </p:nvSpPr>
          <p:spPr>
            <a:xfrm>
              <a:off x="7324020" y="3971334"/>
              <a:ext cx="14945" cy="24021"/>
            </a:xfrm>
            <a:custGeom>
              <a:rect b="b" l="l" r="r" t="t"/>
              <a:pathLst>
                <a:path extrusionOk="0" h="614" w="382">
                  <a:moveTo>
                    <a:pt x="233" y="212"/>
                  </a:moveTo>
                  <a:cubicBezTo>
                    <a:pt x="233" y="212"/>
                    <a:pt x="233" y="212"/>
                    <a:pt x="233" y="212"/>
                  </a:cubicBezTo>
                  <a:lnTo>
                    <a:pt x="233" y="212"/>
                  </a:lnTo>
                  <a:close/>
                  <a:moveTo>
                    <a:pt x="233" y="212"/>
                  </a:moveTo>
                  <a:cubicBezTo>
                    <a:pt x="233" y="233"/>
                    <a:pt x="233" y="233"/>
                    <a:pt x="212" y="233"/>
                  </a:cubicBezTo>
                  <a:cubicBezTo>
                    <a:pt x="233" y="233"/>
                    <a:pt x="233" y="212"/>
                    <a:pt x="233" y="212"/>
                  </a:cubicBezTo>
                  <a:close/>
                  <a:moveTo>
                    <a:pt x="107" y="296"/>
                  </a:moveTo>
                  <a:cubicBezTo>
                    <a:pt x="85" y="318"/>
                    <a:pt x="107" y="318"/>
                    <a:pt x="85" y="318"/>
                  </a:cubicBezTo>
                  <a:cubicBezTo>
                    <a:pt x="107" y="318"/>
                    <a:pt x="107" y="318"/>
                    <a:pt x="107" y="296"/>
                  </a:cubicBezTo>
                  <a:close/>
                  <a:moveTo>
                    <a:pt x="85" y="1"/>
                  </a:moveTo>
                  <a:lnTo>
                    <a:pt x="85" y="22"/>
                  </a:lnTo>
                  <a:lnTo>
                    <a:pt x="64" y="22"/>
                  </a:lnTo>
                  <a:lnTo>
                    <a:pt x="64" y="43"/>
                  </a:lnTo>
                  <a:lnTo>
                    <a:pt x="43" y="43"/>
                  </a:lnTo>
                  <a:cubicBezTo>
                    <a:pt x="43" y="64"/>
                    <a:pt x="22" y="64"/>
                    <a:pt x="43" y="85"/>
                  </a:cubicBezTo>
                  <a:lnTo>
                    <a:pt x="22" y="85"/>
                  </a:lnTo>
                  <a:cubicBezTo>
                    <a:pt x="1" y="106"/>
                    <a:pt x="22" y="106"/>
                    <a:pt x="22" y="127"/>
                  </a:cubicBezTo>
                  <a:cubicBezTo>
                    <a:pt x="22" y="127"/>
                    <a:pt x="22" y="149"/>
                    <a:pt x="22" y="149"/>
                  </a:cubicBezTo>
                  <a:cubicBezTo>
                    <a:pt x="43" y="170"/>
                    <a:pt x="43" y="191"/>
                    <a:pt x="43" y="191"/>
                  </a:cubicBezTo>
                  <a:cubicBezTo>
                    <a:pt x="43" y="201"/>
                    <a:pt x="48" y="201"/>
                    <a:pt x="51" y="201"/>
                  </a:cubicBezTo>
                  <a:cubicBezTo>
                    <a:pt x="54" y="201"/>
                    <a:pt x="54" y="201"/>
                    <a:pt x="43" y="212"/>
                  </a:cubicBezTo>
                  <a:cubicBezTo>
                    <a:pt x="64" y="212"/>
                    <a:pt x="43" y="233"/>
                    <a:pt x="64" y="233"/>
                  </a:cubicBezTo>
                  <a:cubicBezTo>
                    <a:pt x="64" y="254"/>
                    <a:pt x="64" y="254"/>
                    <a:pt x="64" y="254"/>
                  </a:cubicBezTo>
                  <a:lnTo>
                    <a:pt x="85" y="254"/>
                  </a:lnTo>
                  <a:cubicBezTo>
                    <a:pt x="64" y="254"/>
                    <a:pt x="64" y="254"/>
                    <a:pt x="64" y="275"/>
                  </a:cubicBezTo>
                  <a:lnTo>
                    <a:pt x="85" y="275"/>
                  </a:lnTo>
                  <a:cubicBezTo>
                    <a:pt x="85" y="296"/>
                    <a:pt x="85" y="296"/>
                    <a:pt x="85" y="296"/>
                  </a:cubicBezTo>
                  <a:lnTo>
                    <a:pt x="107" y="296"/>
                  </a:lnTo>
                  <a:cubicBezTo>
                    <a:pt x="107" y="296"/>
                    <a:pt x="107" y="296"/>
                    <a:pt x="107" y="318"/>
                  </a:cubicBezTo>
                  <a:cubicBezTo>
                    <a:pt x="128" y="318"/>
                    <a:pt x="107" y="339"/>
                    <a:pt x="107" y="339"/>
                  </a:cubicBezTo>
                  <a:cubicBezTo>
                    <a:pt x="128" y="339"/>
                    <a:pt x="107" y="360"/>
                    <a:pt x="107" y="360"/>
                  </a:cubicBezTo>
                  <a:cubicBezTo>
                    <a:pt x="107" y="360"/>
                    <a:pt x="128" y="360"/>
                    <a:pt x="128" y="381"/>
                  </a:cubicBezTo>
                  <a:lnTo>
                    <a:pt x="149" y="381"/>
                  </a:lnTo>
                  <a:cubicBezTo>
                    <a:pt x="128" y="381"/>
                    <a:pt x="149" y="381"/>
                    <a:pt x="128" y="402"/>
                  </a:cubicBezTo>
                  <a:lnTo>
                    <a:pt x="191" y="402"/>
                  </a:lnTo>
                  <a:lnTo>
                    <a:pt x="191" y="423"/>
                  </a:lnTo>
                  <a:lnTo>
                    <a:pt x="212" y="423"/>
                  </a:lnTo>
                  <a:lnTo>
                    <a:pt x="212" y="444"/>
                  </a:lnTo>
                  <a:cubicBezTo>
                    <a:pt x="212" y="444"/>
                    <a:pt x="212" y="465"/>
                    <a:pt x="212" y="465"/>
                  </a:cubicBezTo>
                  <a:lnTo>
                    <a:pt x="233" y="465"/>
                  </a:lnTo>
                  <a:cubicBezTo>
                    <a:pt x="233" y="472"/>
                    <a:pt x="233" y="475"/>
                    <a:pt x="234" y="475"/>
                  </a:cubicBezTo>
                  <a:cubicBezTo>
                    <a:pt x="235" y="475"/>
                    <a:pt x="237" y="471"/>
                    <a:pt x="242" y="468"/>
                  </a:cubicBezTo>
                  <a:lnTo>
                    <a:pt x="242" y="468"/>
                  </a:lnTo>
                  <a:cubicBezTo>
                    <a:pt x="245" y="474"/>
                    <a:pt x="233" y="487"/>
                    <a:pt x="233" y="487"/>
                  </a:cubicBezTo>
                  <a:lnTo>
                    <a:pt x="254" y="487"/>
                  </a:lnTo>
                  <a:cubicBezTo>
                    <a:pt x="254" y="508"/>
                    <a:pt x="254" y="508"/>
                    <a:pt x="254" y="508"/>
                  </a:cubicBezTo>
                  <a:lnTo>
                    <a:pt x="276" y="508"/>
                  </a:lnTo>
                  <a:cubicBezTo>
                    <a:pt x="290" y="508"/>
                    <a:pt x="285" y="517"/>
                    <a:pt x="280" y="517"/>
                  </a:cubicBezTo>
                  <a:cubicBezTo>
                    <a:pt x="278" y="517"/>
                    <a:pt x="276" y="515"/>
                    <a:pt x="276" y="508"/>
                  </a:cubicBezTo>
                  <a:cubicBezTo>
                    <a:pt x="276" y="508"/>
                    <a:pt x="276" y="508"/>
                    <a:pt x="276" y="529"/>
                  </a:cubicBezTo>
                  <a:lnTo>
                    <a:pt x="297" y="529"/>
                  </a:lnTo>
                  <a:cubicBezTo>
                    <a:pt x="318" y="529"/>
                    <a:pt x="297" y="550"/>
                    <a:pt x="297" y="550"/>
                  </a:cubicBezTo>
                  <a:lnTo>
                    <a:pt x="339" y="550"/>
                  </a:lnTo>
                  <a:cubicBezTo>
                    <a:pt x="318" y="550"/>
                    <a:pt x="318" y="550"/>
                    <a:pt x="318" y="571"/>
                  </a:cubicBezTo>
                  <a:lnTo>
                    <a:pt x="318" y="571"/>
                  </a:lnTo>
                  <a:cubicBezTo>
                    <a:pt x="318" y="560"/>
                    <a:pt x="318" y="560"/>
                    <a:pt x="320" y="560"/>
                  </a:cubicBezTo>
                  <a:cubicBezTo>
                    <a:pt x="323" y="560"/>
                    <a:pt x="328" y="560"/>
                    <a:pt x="339" y="550"/>
                  </a:cubicBezTo>
                  <a:lnTo>
                    <a:pt x="339" y="550"/>
                  </a:lnTo>
                  <a:cubicBezTo>
                    <a:pt x="318" y="571"/>
                    <a:pt x="318" y="571"/>
                    <a:pt x="318" y="571"/>
                  </a:cubicBezTo>
                  <a:lnTo>
                    <a:pt x="339" y="571"/>
                  </a:lnTo>
                  <a:cubicBezTo>
                    <a:pt x="339" y="571"/>
                    <a:pt x="339" y="592"/>
                    <a:pt x="339" y="592"/>
                  </a:cubicBezTo>
                  <a:lnTo>
                    <a:pt x="360" y="592"/>
                  </a:lnTo>
                  <a:cubicBezTo>
                    <a:pt x="381" y="571"/>
                    <a:pt x="381" y="571"/>
                    <a:pt x="381" y="571"/>
                  </a:cubicBezTo>
                  <a:lnTo>
                    <a:pt x="360" y="571"/>
                  </a:lnTo>
                  <a:cubicBezTo>
                    <a:pt x="381" y="571"/>
                    <a:pt x="381" y="571"/>
                    <a:pt x="381" y="550"/>
                  </a:cubicBezTo>
                  <a:lnTo>
                    <a:pt x="360" y="550"/>
                  </a:lnTo>
                  <a:cubicBezTo>
                    <a:pt x="360" y="529"/>
                    <a:pt x="381" y="529"/>
                    <a:pt x="381" y="529"/>
                  </a:cubicBezTo>
                  <a:lnTo>
                    <a:pt x="360" y="529"/>
                  </a:lnTo>
                  <a:cubicBezTo>
                    <a:pt x="360" y="518"/>
                    <a:pt x="360" y="518"/>
                    <a:pt x="360" y="518"/>
                  </a:cubicBezTo>
                  <a:cubicBezTo>
                    <a:pt x="360" y="518"/>
                    <a:pt x="360" y="518"/>
                    <a:pt x="360" y="508"/>
                  </a:cubicBezTo>
                  <a:cubicBezTo>
                    <a:pt x="360" y="508"/>
                    <a:pt x="360" y="508"/>
                    <a:pt x="360" y="487"/>
                  </a:cubicBezTo>
                  <a:lnTo>
                    <a:pt x="339" y="508"/>
                  </a:lnTo>
                  <a:lnTo>
                    <a:pt x="339" y="508"/>
                  </a:lnTo>
                  <a:cubicBezTo>
                    <a:pt x="349" y="497"/>
                    <a:pt x="349" y="497"/>
                    <a:pt x="347" y="497"/>
                  </a:cubicBezTo>
                  <a:cubicBezTo>
                    <a:pt x="344" y="497"/>
                    <a:pt x="339" y="497"/>
                    <a:pt x="339" y="487"/>
                  </a:cubicBezTo>
                  <a:cubicBezTo>
                    <a:pt x="339" y="487"/>
                    <a:pt x="360" y="465"/>
                    <a:pt x="339" y="465"/>
                  </a:cubicBezTo>
                  <a:cubicBezTo>
                    <a:pt x="339" y="465"/>
                    <a:pt x="339" y="444"/>
                    <a:pt x="339" y="444"/>
                  </a:cubicBezTo>
                  <a:cubicBezTo>
                    <a:pt x="318" y="444"/>
                    <a:pt x="339" y="423"/>
                    <a:pt x="318" y="423"/>
                  </a:cubicBezTo>
                  <a:cubicBezTo>
                    <a:pt x="318" y="423"/>
                    <a:pt x="318" y="402"/>
                    <a:pt x="318" y="402"/>
                  </a:cubicBezTo>
                  <a:cubicBezTo>
                    <a:pt x="318" y="381"/>
                    <a:pt x="318" y="381"/>
                    <a:pt x="318" y="381"/>
                  </a:cubicBezTo>
                  <a:lnTo>
                    <a:pt x="297" y="381"/>
                  </a:lnTo>
                  <a:cubicBezTo>
                    <a:pt x="297" y="381"/>
                    <a:pt x="318" y="360"/>
                    <a:pt x="297" y="360"/>
                  </a:cubicBezTo>
                  <a:cubicBezTo>
                    <a:pt x="297" y="360"/>
                    <a:pt x="297" y="360"/>
                    <a:pt x="297" y="339"/>
                  </a:cubicBezTo>
                  <a:lnTo>
                    <a:pt x="297" y="318"/>
                  </a:lnTo>
                  <a:lnTo>
                    <a:pt x="276" y="318"/>
                  </a:lnTo>
                  <a:cubicBezTo>
                    <a:pt x="276" y="318"/>
                    <a:pt x="276" y="296"/>
                    <a:pt x="276" y="296"/>
                  </a:cubicBezTo>
                  <a:cubicBezTo>
                    <a:pt x="276" y="296"/>
                    <a:pt x="276" y="275"/>
                    <a:pt x="276" y="275"/>
                  </a:cubicBezTo>
                  <a:lnTo>
                    <a:pt x="254" y="275"/>
                  </a:lnTo>
                  <a:cubicBezTo>
                    <a:pt x="254" y="275"/>
                    <a:pt x="254" y="275"/>
                    <a:pt x="254" y="254"/>
                  </a:cubicBezTo>
                  <a:lnTo>
                    <a:pt x="233" y="254"/>
                  </a:lnTo>
                  <a:cubicBezTo>
                    <a:pt x="233" y="254"/>
                    <a:pt x="233" y="254"/>
                    <a:pt x="233" y="233"/>
                  </a:cubicBezTo>
                  <a:lnTo>
                    <a:pt x="233" y="212"/>
                  </a:lnTo>
                  <a:lnTo>
                    <a:pt x="233" y="212"/>
                  </a:lnTo>
                  <a:lnTo>
                    <a:pt x="212" y="233"/>
                  </a:lnTo>
                  <a:cubicBezTo>
                    <a:pt x="233" y="212"/>
                    <a:pt x="212" y="212"/>
                    <a:pt x="233" y="191"/>
                  </a:cubicBezTo>
                  <a:lnTo>
                    <a:pt x="212" y="191"/>
                  </a:lnTo>
                  <a:lnTo>
                    <a:pt x="212" y="170"/>
                  </a:lnTo>
                  <a:lnTo>
                    <a:pt x="212" y="149"/>
                  </a:lnTo>
                  <a:lnTo>
                    <a:pt x="191" y="149"/>
                  </a:lnTo>
                  <a:cubicBezTo>
                    <a:pt x="191" y="149"/>
                    <a:pt x="191" y="149"/>
                    <a:pt x="191" y="127"/>
                  </a:cubicBezTo>
                  <a:cubicBezTo>
                    <a:pt x="191" y="127"/>
                    <a:pt x="170" y="106"/>
                    <a:pt x="170" y="106"/>
                  </a:cubicBezTo>
                  <a:lnTo>
                    <a:pt x="191" y="106"/>
                  </a:lnTo>
                  <a:cubicBezTo>
                    <a:pt x="170" y="106"/>
                    <a:pt x="191" y="85"/>
                    <a:pt x="191" y="85"/>
                  </a:cubicBezTo>
                  <a:cubicBezTo>
                    <a:pt x="191" y="85"/>
                    <a:pt x="170" y="1"/>
                    <a:pt x="107" y="1"/>
                  </a:cubicBezTo>
                  <a:close/>
                  <a:moveTo>
                    <a:pt x="360" y="592"/>
                  </a:moveTo>
                  <a:cubicBezTo>
                    <a:pt x="339" y="592"/>
                    <a:pt x="339" y="592"/>
                    <a:pt x="339" y="613"/>
                  </a:cubicBezTo>
                  <a:cubicBezTo>
                    <a:pt x="339" y="613"/>
                    <a:pt x="360" y="613"/>
                    <a:pt x="360" y="592"/>
                  </a:cubicBezTo>
                  <a:lnTo>
                    <a:pt x="360" y="592"/>
                  </a:lnTo>
                  <a:cubicBezTo>
                    <a:pt x="360" y="592"/>
                    <a:pt x="360" y="592"/>
                    <a:pt x="360" y="592"/>
                  </a:cubicBezTo>
                  <a:close/>
                  <a:moveTo>
                    <a:pt x="360" y="592"/>
                  </a:moveTo>
                  <a:cubicBezTo>
                    <a:pt x="360" y="613"/>
                    <a:pt x="360" y="613"/>
                    <a:pt x="360" y="613"/>
                  </a:cubicBezTo>
                  <a:cubicBezTo>
                    <a:pt x="381" y="592"/>
                    <a:pt x="360" y="592"/>
                    <a:pt x="360" y="59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19"/>
            <p:cNvSpPr/>
            <p:nvPr/>
          </p:nvSpPr>
          <p:spPr>
            <a:xfrm>
              <a:off x="7332314" y="3989525"/>
              <a:ext cx="861" cy="39"/>
            </a:xfrm>
            <a:custGeom>
              <a:rect b="b" l="l" r="r" t="t"/>
              <a:pathLst>
                <a:path extrusionOk="0" h="1" w="22">
                  <a:moveTo>
                    <a:pt x="21" y="0"/>
                  </a:moveTo>
                  <a:lnTo>
                    <a:pt x="21"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19"/>
            <p:cNvSpPr/>
            <p:nvPr/>
          </p:nvSpPr>
          <p:spPr>
            <a:xfrm>
              <a:off x="7331492" y="3987882"/>
              <a:ext cx="0" cy="39"/>
            </a:xfrm>
            <a:custGeom>
              <a:rect b="b" l="l" r="r" t="t"/>
              <a:pathLst>
                <a:path extrusionOk="0" h="1" w="0">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19"/>
            <p:cNvSpPr/>
            <p:nvPr/>
          </p:nvSpPr>
          <p:spPr>
            <a:xfrm>
              <a:off x="7330632" y="3987882"/>
              <a:ext cx="861" cy="39"/>
            </a:xfrm>
            <a:custGeom>
              <a:rect b="b" l="l" r="r" t="t"/>
              <a:pathLst>
                <a:path extrusionOk="0" h="1" w="22">
                  <a:moveTo>
                    <a:pt x="1" y="0"/>
                  </a:moveTo>
                  <a:cubicBezTo>
                    <a:pt x="22" y="0"/>
                    <a:pt x="22"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19"/>
            <p:cNvSpPr/>
            <p:nvPr/>
          </p:nvSpPr>
          <p:spPr>
            <a:xfrm>
              <a:off x="7333957" y="3990347"/>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19"/>
            <p:cNvSpPr/>
            <p:nvPr/>
          </p:nvSpPr>
          <p:spPr>
            <a:xfrm>
              <a:off x="7336422" y="3993672"/>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19"/>
            <p:cNvSpPr/>
            <p:nvPr/>
          </p:nvSpPr>
          <p:spPr>
            <a:xfrm>
              <a:off x="7336422" y="3992811"/>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19"/>
            <p:cNvSpPr/>
            <p:nvPr/>
          </p:nvSpPr>
          <p:spPr>
            <a:xfrm>
              <a:off x="7333135" y="3989525"/>
              <a:ext cx="39" cy="39"/>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19"/>
            <p:cNvSpPr/>
            <p:nvPr/>
          </p:nvSpPr>
          <p:spPr>
            <a:xfrm>
              <a:off x="7336422" y="3992811"/>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19"/>
            <p:cNvSpPr/>
            <p:nvPr/>
          </p:nvSpPr>
          <p:spPr>
            <a:xfrm>
              <a:off x="7335600" y="3993672"/>
              <a:ext cx="861" cy="39"/>
            </a:xfrm>
            <a:custGeom>
              <a:rect b="b" l="l" r="r" t="t"/>
              <a:pathLst>
                <a:path extrusionOk="0" h="1" w="22">
                  <a:moveTo>
                    <a:pt x="22" y="0"/>
                  </a:moveTo>
                  <a:lnTo>
                    <a:pt x="22" y="0"/>
                  </a:lnTo>
                  <a:cubicBezTo>
                    <a:pt x="1" y="0"/>
                    <a:pt x="1"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19"/>
            <p:cNvSpPr/>
            <p:nvPr/>
          </p:nvSpPr>
          <p:spPr>
            <a:xfrm>
              <a:off x="7334778" y="3991168"/>
              <a:ext cx="39" cy="39"/>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19"/>
            <p:cNvSpPr/>
            <p:nvPr/>
          </p:nvSpPr>
          <p:spPr>
            <a:xfrm>
              <a:off x="7335600" y="3992811"/>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19"/>
            <p:cNvSpPr/>
            <p:nvPr/>
          </p:nvSpPr>
          <p:spPr>
            <a:xfrm>
              <a:off x="7336422" y="3993672"/>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19"/>
            <p:cNvSpPr/>
            <p:nvPr/>
          </p:nvSpPr>
          <p:spPr>
            <a:xfrm>
              <a:off x="7335600" y="3991990"/>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19"/>
            <p:cNvSpPr/>
            <p:nvPr/>
          </p:nvSpPr>
          <p:spPr>
            <a:xfrm>
              <a:off x="7430627" y="3963901"/>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19"/>
            <p:cNvSpPr/>
            <p:nvPr/>
          </p:nvSpPr>
          <p:spPr>
            <a:xfrm>
              <a:off x="7432309" y="3960614"/>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19"/>
            <p:cNvSpPr/>
            <p:nvPr/>
          </p:nvSpPr>
          <p:spPr>
            <a:xfrm>
              <a:off x="7428983" y="3965544"/>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19"/>
            <p:cNvSpPr/>
            <p:nvPr/>
          </p:nvSpPr>
          <p:spPr>
            <a:xfrm>
              <a:off x="7435595" y="3954824"/>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19"/>
            <p:cNvSpPr/>
            <p:nvPr/>
          </p:nvSpPr>
          <p:spPr>
            <a:xfrm>
              <a:off x="7433130" y="3958111"/>
              <a:ext cx="861" cy="39"/>
            </a:xfrm>
            <a:custGeom>
              <a:rect b="b" l="l" r="r" t="t"/>
              <a:pathLst>
                <a:path extrusionOk="0" h="1" w="22">
                  <a:moveTo>
                    <a:pt x="21" y="1"/>
                  </a:moveTo>
                  <a:cubicBezTo>
                    <a:pt x="0" y="1"/>
                    <a:pt x="0" y="1"/>
                    <a:pt x="0" y="1"/>
                  </a:cubicBezTo>
                  <a:cubicBezTo>
                    <a:pt x="0" y="1"/>
                    <a:pt x="0"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19"/>
            <p:cNvSpPr/>
            <p:nvPr/>
          </p:nvSpPr>
          <p:spPr>
            <a:xfrm>
              <a:off x="7426519" y="3965544"/>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19"/>
            <p:cNvSpPr/>
            <p:nvPr/>
          </p:nvSpPr>
          <p:spPr>
            <a:xfrm>
              <a:off x="7426519" y="3967226"/>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19"/>
            <p:cNvSpPr/>
            <p:nvPr/>
          </p:nvSpPr>
          <p:spPr>
            <a:xfrm>
              <a:off x="7427340" y="3967226"/>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19"/>
            <p:cNvSpPr/>
            <p:nvPr/>
          </p:nvSpPr>
          <p:spPr>
            <a:xfrm>
              <a:off x="7427340" y="3967226"/>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19"/>
            <p:cNvSpPr/>
            <p:nvPr/>
          </p:nvSpPr>
          <p:spPr>
            <a:xfrm>
              <a:off x="7444671" y="3930021"/>
              <a:ext cx="39" cy="861"/>
            </a:xfrm>
            <a:custGeom>
              <a:rect b="b" l="l" r="r" t="t"/>
              <a:pathLst>
                <a:path extrusionOk="0" h="22" w="1">
                  <a:moveTo>
                    <a:pt x="1" y="22"/>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19"/>
            <p:cNvSpPr/>
            <p:nvPr/>
          </p:nvSpPr>
          <p:spPr>
            <a:xfrm>
              <a:off x="7438060" y="3949034"/>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19"/>
            <p:cNvSpPr/>
            <p:nvPr/>
          </p:nvSpPr>
          <p:spPr>
            <a:xfrm>
              <a:off x="7443028" y="3930021"/>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19"/>
            <p:cNvSpPr/>
            <p:nvPr/>
          </p:nvSpPr>
          <p:spPr>
            <a:xfrm>
              <a:off x="7426519" y="3963901"/>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19"/>
            <p:cNvSpPr/>
            <p:nvPr/>
          </p:nvSpPr>
          <p:spPr>
            <a:xfrm>
              <a:off x="7433130" y="3944887"/>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19"/>
            <p:cNvSpPr/>
            <p:nvPr/>
          </p:nvSpPr>
          <p:spPr>
            <a:xfrm>
              <a:off x="7443028" y="3930021"/>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19"/>
            <p:cNvSpPr/>
            <p:nvPr/>
          </p:nvSpPr>
          <p:spPr>
            <a:xfrm>
              <a:off x="7440563" y="3942423"/>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19"/>
            <p:cNvSpPr/>
            <p:nvPr/>
          </p:nvSpPr>
          <p:spPr>
            <a:xfrm>
              <a:off x="7441385" y="3942423"/>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19"/>
            <p:cNvSpPr/>
            <p:nvPr/>
          </p:nvSpPr>
          <p:spPr>
            <a:xfrm>
              <a:off x="7444671" y="3930021"/>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19"/>
            <p:cNvSpPr/>
            <p:nvPr/>
          </p:nvSpPr>
          <p:spPr>
            <a:xfrm>
              <a:off x="7442207" y="3938276"/>
              <a:ext cx="39" cy="861"/>
            </a:xfrm>
            <a:custGeom>
              <a:rect b="b" l="l" r="r" t="t"/>
              <a:pathLst>
                <a:path extrusionOk="0" h="22" w="1">
                  <a:moveTo>
                    <a:pt x="1" y="1"/>
                  </a:moveTo>
                  <a:lnTo>
                    <a:pt x="1" y="22"/>
                  </a:lnTo>
                  <a:cubicBezTo>
                    <a:pt x="1" y="22"/>
                    <a:pt x="1" y="22"/>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19"/>
            <p:cNvSpPr/>
            <p:nvPr/>
          </p:nvSpPr>
          <p:spPr>
            <a:xfrm>
              <a:off x="7433130" y="3958111"/>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19"/>
            <p:cNvSpPr/>
            <p:nvPr/>
          </p:nvSpPr>
          <p:spPr>
            <a:xfrm>
              <a:off x="7430627" y="3954824"/>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19"/>
            <p:cNvSpPr/>
            <p:nvPr/>
          </p:nvSpPr>
          <p:spPr>
            <a:xfrm>
              <a:off x="7430627" y="3954003"/>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19"/>
            <p:cNvSpPr/>
            <p:nvPr/>
          </p:nvSpPr>
          <p:spPr>
            <a:xfrm>
              <a:off x="7428983" y="3956467"/>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19"/>
            <p:cNvSpPr/>
            <p:nvPr/>
          </p:nvSpPr>
          <p:spPr>
            <a:xfrm>
              <a:off x="7428983" y="3956467"/>
              <a:ext cx="861" cy="39"/>
            </a:xfrm>
            <a:custGeom>
              <a:rect b="b" l="l" r="r" t="t"/>
              <a:pathLst>
                <a:path extrusionOk="0" h="1" w="22">
                  <a:moveTo>
                    <a:pt x="1" y="0"/>
                  </a:moveTo>
                  <a:lnTo>
                    <a:pt x="22"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19"/>
            <p:cNvSpPr/>
            <p:nvPr/>
          </p:nvSpPr>
          <p:spPr>
            <a:xfrm>
              <a:off x="7425697" y="3930021"/>
              <a:ext cx="20696" cy="38066"/>
            </a:xfrm>
            <a:custGeom>
              <a:rect b="b" l="l" r="r" t="t"/>
              <a:pathLst>
                <a:path extrusionOk="0" h="973" w="529">
                  <a:moveTo>
                    <a:pt x="317" y="446"/>
                  </a:moveTo>
                  <a:cubicBezTo>
                    <a:pt x="317" y="465"/>
                    <a:pt x="317" y="465"/>
                    <a:pt x="338" y="465"/>
                  </a:cubicBezTo>
                  <a:cubicBezTo>
                    <a:pt x="328" y="455"/>
                    <a:pt x="322" y="455"/>
                    <a:pt x="320" y="455"/>
                  </a:cubicBezTo>
                  <a:cubicBezTo>
                    <a:pt x="317" y="455"/>
                    <a:pt x="317" y="455"/>
                    <a:pt x="317" y="446"/>
                  </a:cubicBezTo>
                  <a:close/>
                  <a:moveTo>
                    <a:pt x="106" y="613"/>
                  </a:moveTo>
                  <a:cubicBezTo>
                    <a:pt x="127" y="613"/>
                    <a:pt x="127" y="613"/>
                    <a:pt x="127" y="634"/>
                  </a:cubicBezTo>
                  <a:cubicBezTo>
                    <a:pt x="127" y="624"/>
                    <a:pt x="127" y="624"/>
                    <a:pt x="127" y="624"/>
                  </a:cubicBezTo>
                  <a:cubicBezTo>
                    <a:pt x="127" y="624"/>
                    <a:pt x="127" y="624"/>
                    <a:pt x="127" y="613"/>
                  </a:cubicBezTo>
                  <a:close/>
                  <a:moveTo>
                    <a:pt x="42" y="836"/>
                  </a:moveTo>
                  <a:cubicBezTo>
                    <a:pt x="40" y="836"/>
                    <a:pt x="35" y="845"/>
                    <a:pt x="21" y="845"/>
                  </a:cubicBezTo>
                  <a:lnTo>
                    <a:pt x="42" y="845"/>
                  </a:lnTo>
                  <a:cubicBezTo>
                    <a:pt x="42" y="838"/>
                    <a:pt x="42" y="836"/>
                    <a:pt x="42" y="836"/>
                  </a:cubicBezTo>
                  <a:close/>
                  <a:moveTo>
                    <a:pt x="21" y="845"/>
                  </a:moveTo>
                  <a:cubicBezTo>
                    <a:pt x="21" y="845"/>
                    <a:pt x="42" y="867"/>
                    <a:pt x="42" y="867"/>
                  </a:cubicBezTo>
                  <a:cubicBezTo>
                    <a:pt x="42" y="867"/>
                    <a:pt x="42" y="845"/>
                    <a:pt x="21" y="845"/>
                  </a:cubicBezTo>
                  <a:close/>
                  <a:moveTo>
                    <a:pt x="0" y="930"/>
                  </a:moveTo>
                  <a:lnTo>
                    <a:pt x="0" y="951"/>
                  </a:lnTo>
                  <a:lnTo>
                    <a:pt x="21" y="951"/>
                  </a:lnTo>
                  <a:cubicBezTo>
                    <a:pt x="21" y="951"/>
                    <a:pt x="0" y="951"/>
                    <a:pt x="0" y="930"/>
                  </a:cubicBezTo>
                  <a:close/>
                  <a:moveTo>
                    <a:pt x="423" y="1"/>
                  </a:moveTo>
                  <a:lnTo>
                    <a:pt x="423" y="22"/>
                  </a:lnTo>
                  <a:cubicBezTo>
                    <a:pt x="423" y="15"/>
                    <a:pt x="425" y="12"/>
                    <a:pt x="427" y="12"/>
                  </a:cubicBezTo>
                  <a:lnTo>
                    <a:pt x="427" y="12"/>
                  </a:lnTo>
                  <a:cubicBezTo>
                    <a:pt x="432" y="12"/>
                    <a:pt x="437" y="22"/>
                    <a:pt x="423" y="22"/>
                  </a:cubicBezTo>
                  <a:lnTo>
                    <a:pt x="401" y="22"/>
                  </a:lnTo>
                  <a:cubicBezTo>
                    <a:pt x="380" y="43"/>
                    <a:pt x="359" y="43"/>
                    <a:pt x="359" y="43"/>
                  </a:cubicBezTo>
                  <a:cubicBezTo>
                    <a:pt x="359" y="53"/>
                    <a:pt x="354" y="53"/>
                    <a:pt x="349" y="53"/>
                  </a:cubicBezTo>
                  <a:cubicBezTo>
                    <a:pt x="343" y="53"/>
                    <a:pt x="338" y="53"/>
                    <a:pt x="338" y="64"/>
                  </a:cubicBezTo>
                  <a:cubicBezTo>
                    <a:pt x="317" y="64"/>
                    <a:pt x="317" y="85"/>
                    <a:pt x="317" y="85"/>
                  </a:cubicBezTo>
                  <a:cubicBezTo>
                    <a:pt x="317" y="85"/>
                    <a:pt x="317" y="85"/>
                    <a:pt x="317" y="106"/>
                  </a:cubicBezTo>
                  <a:cubicBezTo>
                    <a:pt x="296" y="106"/>
                    <a:pt x="296" y="127"/>
                    <a:pt x="275" y="127"/>
                  </a:cubicBezTo>
                  <a:cubicBezTo>
                    <a:pt x="275" y="169"/>
                    <a:pt x="254" y="191"/>
                    <a:pt x="254" y="212"/>
                  </a:cubicBezTo>
                  <a:lnTo>
                    <a:pt x="254" y="212"/>
                  </a:lnTo>
                  <a:cubicBezTo>
                    <a:pt x="254" y="205"/>
                    <a:pt x="256" y="202"/>
                    <a:pt x="258" y="202"/>
                  </a:cubicBezTo>
                  <a:lnTo>
                    <a:pt x="258" y="202"/>
                  </a:lnTo>
                  <a:cubicBezTo>
                    <a:pt x="263" y="202"/>
                    <a:pt x="268" y="212"/>
                    <a:pt x="254" y="212"/>
                  </a:cubicBezTo>
                  <a:cubicBezTo>
                    <a:pt x="254" y="233"/>
                    <a:pt x="232" y="233"/>
                    <a:pt x="232" y="254"/>
                  </a:cubicBezTo>
                  <a:cubicBezTo>
                    <a:pt x="232" y="254"/>
                    <a:pt x="232" y="275"/>
                    <a:pt x="232" y="275"/>
                  </a:cubicBezTo>
                  <a:cubicBezTo>
                    <a:pt x="211" y="275"/>
                    <a:pt x="232" y="296"/>
                    <a:pt x="211" y="296"/>
                  </a:cubicBezTo>
                  <a:cubicBezTo>
                    <a:pt x="211" y="296"/>
                    <a:pt x="211" y="317"/>
                    <a:pt x="211" y="317"/>
                  </a:cubicBezTo>
                  <a:cubicBezTo>
                    <a:pt x="211" y="317"/>
                    <a:pt x="190" y="338"/>
                    <a:pt x="190" y="338"/>
                  </a:cubicBezTo>
                  <a:cubicBezTo>
                    <a:pt x="190" y="338"/>
                    <a:pt x="211" y="360"/>
                    <a:pt x="190" y="360"/>
                  </a:cubicBezTo>
                  <a:cubicBezTo>
                    <a:pt x="190" y="360"/>
                    <a:pt x="190" y="381"/>
                    <a:pt x="190" y="381"/>
                  </a:cubicBezTo>
                  <a:lnTo>
                    <a:pt x="190" y="402"/>
                  </a:lnTo>
                  <a:cubicBezTo>
                    <a:pt x="190" y="402"/>
                    <a:pt x="170" y="382"/>
                    <a:pt x="169" y="381"/>
                  </a:cubicBezTo>
                  <a:lnTo>
                    <a:pt x="169" y="381"/>
                  </a:lnTo>
                  <a:cubicBezTo>
                    <a:pt x="190" y="402"/>
                    <a:pt x="169" y="402"/>
                    <a:pt x="169" y="402"/>
                  </a:cubicBezTo>
                  <a:cubicBezTo>
                    <a:pt x="180" y="412"/>
                    <a:pt x="180" y="412"/>
                    <a:pt x="177" y="412"/>
                  </a:cubicBezTo>
                  <a:cubicBezTo>
                    <a:pt x="174" y="412"/>
                    <a:pt x="169" y="412"/>
                    <a:pt x="169" y="423"/>
                  </a:cubicBezTo>
                  <a:cubicBezTo>
                    <a:pt x="169" y="423"/>
                    <a:pt x="169" y="444"/>
                    <a:pt x="148" y="444"/>
                  </a:cubicBezTo>
                  <a:cubicBezTo>
                    <a:pt x="148" y="465"/>
                    <a:pt x="148" y="486"/>
                    <a:pt x="148" y="486"/>
                  </a:cubicBezTo>
                  <a:cubicBezTo>
                    <a:pt x="148" y="486"/>
                    <a:pt x="148" y="507"/>
                    <a:pt x="148" y="507"/>
                  </a:cubicBezTo>
                  <a:lnTo>
                    <a:pt x="127" y="507"/>
                  </a:lnTo>
                  <a:cubicBezTo>
                    <a:pt x="127" y="529"/>
                    <a:pt x="127" y="529"/>
                    <a:pt x="127" y="529"/>
                  </a:cubicBezTo>
                  <a:cubicBezTo>
                    <a:pt x="106" y="529"/>
                    <a:pt x="127" y="529"/>
                    <a:pt x="127" y="550"/>
                  </a:cubicBezTo>
                  <a:lnTo>
                    <a:pt x="148" y="550"/>
                  </a:lnTo>
                  <a:cubicBezTo>
                    <a:pt x="127" y="571"/>
                    <a:pt x="127" y="571"/>
                    <a:pt x="127" y="571"/>
                  </a:cubicBezTo>
                  <a:cubicBezTo>
                    <a:pt x="127" y="592"/>
                    <a:pt x="127" y="592"/>
                    <a:pt x="127" y="592"/>
                  </a:cubicBezTo>
                  <a:cubicBezTo>
                    <a:pt x="127" y="613"/>
                    <a:pt x="127" y="613"/>
                    <a:pt x="127" y="613"/>
                  </a:cubicBezTo>
                  <a:cubicBezTo>
                    <a:pt x="127" y="613"/>
                    <a:pt x="148" y="634"/>
                    <a:pt x="127" y="634"/>
                  </a:cubicBezTo>
                  <a:lnTo>
                    <a:pt x="106" y="634"/>
                  </a:lnTo>
                  <a:cubicBezTo>
                    <a:pt x="106" y="645"/>
                    <a:pt x="106" y="645"/>
                    <a:pt x="106" y="645"/>
                  </a:cubicBezTo>
                  <a:cubicBezTo>
                    <a:pt x="106" y="645"/>
                    <a:pt x="106" y="645"/>
                    <a:pt x="106" y="655"/>
                  </a:cubicBezTo>
                  <a:lnTo>
                    <a:pt x="85" y="655"/>
                  </a:lnTo>
                  <a:cubicBezTo>
                    <a:pt x="106" y="655"/>
                    <a:pt x="106" y="676"/>
                    <a:pt x="106" y="676"/>
                  </a:cubicBezTo>
                  <a:lnTo>
                    <a:pt x="85" y="676"/>
                  </a:lnTo>
                  <a:cubicBezTo>
                    <a:pt x="85" y="698"/>
                    <a:pt x="106" y="698"/>
                    <a:pt x="106" y="698"/>
                  </a:cubicBezTo>
                  <a:lnTo>
                    <a:pt x="85" y="698"/>
                  </a:lnTo>
                  <a:lnTo>
                    <a:pt x="85" y="719"/>
                  </a:lnTo>
                  <a:cubicBezTo>
                    <a:pt x="85" y="719"/>
                    <a:pt x="85" y="740"/>
                    <a:pt x="85" y="740"/>
                  </a:cubicBezTo>
                  <a:lnTo>
                    <a:pt x="64" y="740"/>
                  </a:lnTo>
                  <a:cubicBezTo>
                    <a:pt x="64" y="761"/>
                    <a:pt x="85" y="761"/>
                    <a:pt x="85" y="761"/>
                  </a:cubicBezTo>
                  <a:cubicBezTo>
                    <a:pt x="85" y="782"/>
                    <a:pt x="85" y="782"/>
                    <a:pt x="85" y="782"/>
                  </a:cubicBezTo>
                  <a:lnTo>
                    <a:pt x="64" y="782"/>
                  </a:lnTo>
                  <a:cubicBezTo>
                    <a:pt x="64" y="782"/>
                    <a:pt x="64" y="803"/>
                    <a:pt x="64" y="803"/>
                  </a:cubicBezTo>
                  <a:lnTo>
                    <a:pt x="42" y="803"/>
                  </a:lnTo>
                  <a:cubicBezTo>
                    <a:pt x="64" y="824"/>
                    <a:pt x="64" y="824"/>
                    <a:pt x="64" y="824"/>
                  </a:cubicBezTo>
                  <a:lnTo>
                    <a:pt x="42" y="824"/>
                  </a:lnTo>
                  <a:lnTo>
                    <a:pt x="42" y="845"/>
                  </a:lnTo>
                  <a:cubicBezTo>
                    <a:pt x="42" y="845"/>
                    <a:pt x="42" y="845"/>
                    <a:pt x="42" y="867"/>
                  </a:cubicBezTo>
                  <a:lnTo>
                    <a:pt x="21" y="867"/>
                  </a:lnTo>
                  <a:cubicBezTo>
                    <a:pt x="42" y="867"/>
                    <a:pt x="42" y="888"/>
                    <a:pt x="42" y="888"/>
                  </a:cubicBezTo>
                  <a:lnTo>
                    <a:pt x="21" y="888"/>
                  </a:lnTo>
                  <a:cubicBezTo>
                    <a:pt x="21" y="888"/>
                    <a:pt x="21" y="888"/>
                    <a:pt x="21" y="909"/>
                  </a:cubicBezTo>
                  <a:cubicBezTo>
                    <a:pt x="21" y="919"/>
                    <a:pt x="21" y="919"/>
                    <a:pt x="21" y="919"/>
                  </a:cubicBezTo>
                  <a:cubicBezTo>
                    <a:pt x="21" y="919"/>
                    <a:pt x="21" y="919"/>
                    <a:pt x="21" y="930"/>
                  </a:cubicBezTo>
                  <a:cubicBezTo>
                    <a:pt x="14" y="923"/>
                    <a:pt x="10" y="921"/>
                    <a:pt x="6" y="921"/>
                  </a:cubicBezTo>
                  <a:cubicBezTo>
                    <a:pt x="0" y="921"/>
                    <a:pt x="0" y="930"/>
                    <a:pt x="0" y="930"/>
                  </a:cubicBezTo>
                  <a:cubicBezTo>
                    <a:pt x="21" y="930"/>
                    <a:pt x="0" y="930"/>
                    <a:pt x="21" y="951"/>
                  </a:cubicBezTo>
                  <a:lnTo>
                    <a:pt x="42" y="951"/>
                  </a:lnTo>
                  <a:cubicBezTo>
                    <a:pt x="42" y="951"/>
                    <a:pt x="42" y="930"/>
                    <a:pt x="42" y="930"/>
                  </a:cubicBezTo>
                  <a:lnTo>
                    <a:pt x="64" y="930"/>
                  </a:lnTo>
                  <a:cubicBezTo>
                    <a:pt x="85" y="909"/>
                    <a:pt x="64" y="909"/>
                    <a:pt x="64" y="909"/>
                  </a:cubicBezTo>
                  <a:lnTo>
                    <a:pt x="85" y="909"/>
                  </a:lnTo>
                  <a:cubicBezTo>
                    <a:pt x="85" y="909"/>
                    <a:pt x="85" y="909"/>
                    <a:pt x="85" y="888"/>
                  </a:cubicBezTo>
                  <a:lnTo>
                    <a:pt x="106" y="888"/>
                  </a:lnTo>
                  <a:cubicBezTo>
                    <a:pt x="106" y="888"/>
                    <a:pt x="106" y="867"/>
                    <a:pt x="85" y="867"/>
                  </a:cubicBezTo>
                  <a:lnTo>
                    <a:pt x="106" y="867"/>
                  </a:lnTo>
                  <a:cubicBezTo>
                    <a:pt x="106" y="867"/>
                    <a:pt x="106" y="867"/>
                    <a:pt x="106" y="845"/>
                  </a:cubicBezTo>
                  <a:lnTo>
                    <a:pt x="127" y="845"/>
                  </a:lnTo>
                  <a:cubicBezTo>
                    <a:pt x="127" y="824"/>
                    <a:pt x="127" y="824"/>
                    <a:pt x="127" y="824"/>
                  </a:cubicBezTo>
                  <a:lnTo>
                    <a:pt x="148" y="824"/>
                  </a:lnTo>
                  <a:cubicBezTo>
                    <a:pt x="137" y="814"/>
                    <a:pt x="137" y="814"/>
                    <a:pt x="140" y="814"/>
                  </a:cubicBezTo>
                  <a:cubicBezTo>
                    <a:pt x="143" y="814"/>
                    <a:pt x="148" y="814"/>
                    <a:pt x="148" y="803"/>
                  </a:cubicBezTo>
                  <a:cubicBezTo>
                    <a:pt x="148" y="793"/>
                    <a:pt x="153" y="793"/>
                    <a:pt x="156" y="793"/>
                  </a:cubicBezTo>
                  <a:cubicBezTo>
                    <a:pt x="159" y="793"/>
                    <a:pt x="159" y="793"/>
                    <a:pt x="148" y="782"/>
                  </a:cubicBezTo>
                  <a:lnTo>
                    <a:pt x="169" y="782"/>
                  </a:lnTo>
                  <a:cubicBezTo>
                    <a:pt x="148" y="761"/>
                    <a:pt x="190" y="761"/>
                    <a:pt x="190" y="740"/>
                  </a:cubicBezTo>
                  <a:cubicBezTo>
                    <a:pt x="190" y="740"/>
                    <a:pt x="190" y="740"/>
                    <a:pt x="190" y="719"/>
                  </a:cubicBezTo>
                  <a:lnTo>
                    <a:pt x="211" y="719"/>
                  </a:lnTo>
                  <a:cubicBezTo>
                    <a:pt x="211" y="719"/>
                    <a:pt x="190" y="698"/>
                    <a:pt x="211" y="698"/>
                  </a:cubicBezTo>
                  <a:cubicBezTo>
                    <a:pt x="211" y="698"/>
                    <a:pt x="211" y="676"/>
                    <a:pt x="211" y="676"/>
                  </a:cubicBezTo>
                  <a:cubicBezTo>
                    <a:pt x="211" y="666"/>
                    <a:pt x="217" y="666"/>
                    <a:pt x="222" y="666"/>
                  </a:cubicBezTo>
                  <a:cubicBezTo>
                    <a:pt x="227" y="666"/>
                    <a:pt x="232" y="666"/>
                    <a:pt x="232" y="655"/>
                  </a:cubicBezTo>
                  <a:cubicBezTo>
                    <a:pt x="232" y="655"/>
                    <a:pt x="254" y="634"/>
                    <a:pt x="254" y="634"/>
                  </a:cubicBezTo>
                  <a:cubicBezTo>
                    <a:pt x="254" y="613"/>
                    <a:pt x="275" y="613"/>
                    <a:pt x="254" y="613"/>
                  </a:cubicBezTo>
                  <a:cubicBezTo>
                    <a:pt x="275" y="613"/>
                    <a:pt x="254" y="592"/>
                    <a:pt x="254" y="592"/>
                  </a:cubicBezTo>
                  <a:lnTo>
                    <a:pt x="275" y="592"/>
                  </a:lnTo>
                  <a:cubicBezTo>
                    <a:pt x="275" y="592"/>
                    <a:pt x="275" y="571"/>
                    <a:pt x="275" y="571"/>
                  </a:cubicBezTo>
                  <a:cubicBezTo>
                    <a:pt x="275" y="571"/>
                    <a:pt x="296" y="550"/>
                    <a:pt x="296" y="550"/>
                  </a:cubicBezTo>
                  <a:cubicBezTo>
                    <a:pt x="296" y="529"/>
                    <a:pt x="296" y="529"/>
                    <a:pt x="296" y="529"/>
                  </a:cubicBezTo>
                  <a:cubicBezTo>
                    <a:pt x="296" y="529"/>
                    <a:pt x="296" y="507"/>
                    <a:pt x="296" y="507"/>
                  </a:cubicBezTo>
                  <a:cubicBezTo>
                    <a:pt x="296" y="507"/>
                    <a:pt x="296" y="486"/>
                    <a:pt x="317" y="486"/>
                  </a:cubicBezTo>
                  <a:cubicBezTo>
                    <a:pt x="317" y="486"/>
                    <a:pt x="317" y="465"/>
                    <a:pt x="317" y="465"/>
                  </a:cubicBezTo>
                  <a:cubicBezTo>
                    <a:pt x="317" y="465"/>
                    <a:pt x="317" y="444"/>
                    <a:pt x="317" y="444"/>
                  </a:cubicBezTo>
                  <a:cubicBezTo>
                    <a:pt x="317" y="437"/>
                    <a:pt x="319" y="435"/>
                    <a:pt x="322" y="435"/>
                  </a:cubicBezTo>
                  <a:cubicBezTo>
                    <a:pt x="329" y="435"/>
                    <a:pt x="338" y="444"/>
                    <a:pt x="338" y="444"/>
                  </a:cubicBezTo>
                  <a:cubicBezTo>
                    <a:pt x="338" y="444"/>
                    <a:pt x="338" y="423"/>
                    <a:pt x="338" y="423"/>
                  </a:cubicBezTo>
                  <a:lnTo>
                    <a:pt x="338" y="402"/>
                  </a:lnTo>
                  <a:cubicBezTo>
                    <a:pt x="359" y="402"/>
                    <a:pt x="359" y="381"/>
                    <a:pt x="359" y="381"/>
                  </a:cubicBezTo>
                  <a:cubicBezTo>
                    <a:pt x="359" y="360"/>
                    <a:pt x="359" y="360"/>
                    <a:pt x="359" y="360"/>
                  </a:cubicBezTo>
                  <a:cubicBezTo>
                    <a:pt x="359" y="360"/>
                    <a:pt x="359" y="338"/>
                    <a:pt x="359" y="338"/>
                  </a:cubicBezTo>
                  <a:cubicBezTo>
                    <a:pt x="380" y="338"/>
                    <a:pt x="380" y="338"/>
                    <a:pt x="380" y="317"/>
                  </a:cubicBezTo>
                  <a:cubicBezTo>
                    <a:pt x="380" y="317"/>
                    <a:pt x="380" y="296"/>
                    <a:pt x="380" y="296"/>
                  </a:cubicBezTo>
                  <a:lnTo>
                    <a:pt x="401" y="296"/>
                  </a:lnTo>
                  <a:cubicBezTo>
                    <a:pt x="401" y="275"/>
                    <a:pt x="401" y="275"/>
                    <a:pt x="401" y="275"/>
                  </a:cubicBezTo>
                  <a:cubicBezTo>
                    <a:pt x="401" y="275"/>
                    <a:pt x="401" y="254"/>
                    <a:pt x="423" y="233"/>
                  </a:cubicBezTo>
                  <a:cubicBezTo>
                    <a:pt x="423" y="212"/>
                    <a:pt x="423" y="212"/>
                    <a:pt x="423" y="212"/>
                  </a:cubicBezTo>
                  <a:lnTo>
                    <a:pt x="444" y="212"/>
                  </a:lnTo>
                  <a:cubicBezTo>
                    <a:pt x="444" y="212"/>
                    <a:pt x="528" y="64"/>
                    <a:pt x="486" y="22"/>
                  </a:cubicBezTo>
                  <a:cubicBezTo>
                    <a:pt x="465" y="1"/>
                    <a:pt x="465" y="1"/>
                    <a:pt x="465" y="1"/>
                  </a:cubicBezTo>
                  <a:close/>
                  <a:moveTo>
                    <a:pt x="0" y="951"/>
                  </a:moveTo>
                  <a:cubicBezTo>
                    <a:pt x="0" y="951"/>
                    <a:pt x="0" y="972"/>
                    <a:pt x="0" y="972"/>
                  </a:cubicBezTo>
                  <a:lnTo>
                    <a:pt x="21" y="972"/>
                  </a:lnTo>
                  <a:cubicBezTo>
                    <a:pt x="21" y="972"/>
                    <a:pt x="0" y="951"/>
                    <a:pt x="0" y="95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19"/>
            <p:cNvSpPr/>
            <p:nvPr/>
          </p:nvSpPr>
          <p:spPr>
            <a:xfrm>
              <a:off x="7428983" y="3956467"/>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19"/>
            <p:cNvSpPr/>
            <p:nvPr/>
          </p:nvSpPr>
          <p:spPr>
            <a:xfrm>
              <a:off x="7430627" y="3953142"/>
              <a:ext cx="39" cy="900"/>
            </a:xfrm>
            <a:custGeom>
              <a:rect b="b" l="l" r="r" t="t"/>
              <a:pathLst>
                <a:path extrusionOk="0" h="23" w="1">
                  <a:moveTo>
                    <a:pt x="1" y="22"/>
                  </a:moveTo>
                  <a:cubicBezTo>
                    <a:pt x="1" y="1"/>
                    <a:pt x="1" y="1"/>
                    <a:pt x="1" y="1"/>
                  </a:cubicBezTo>
                  <a:cubicBezTo>
                    <a:pt x="1" y="1"/>
                    <a:pt x="1" y="1"/>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19"/>
            <p:cNvSpPr/>
            <p:nvPr/>
          </p:nvSpPr>
          <p:spPr>
            <a:xfrm>
              <a:off x="7430627" y="3952321"/>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19"/>
            <p:cNvSpPr/>
            <p:nvPr/>
          </p:nvSpPr>
          <p:spPr>
            <a:xfrm>
              <a:off x="7428983" y="3958932"/>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19"/>
            <p:cNvSpPr/>
            <p:nvPr/>
          </p:nvSpPr>
          <p:spPr>
            <a:xfrm>
              <a:off x="7426519" y="3963901"/>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19"/>
            <p:cNvSpPr/>
            <p:nvPr/>
          </p:nvSpPr>
          <p:spPr>
            <a:xfrm>
              <a:off x="7427340" y="3963901"/>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19"/>
            <p:cNvSpPr/>
            <p:nvPr/>
          </p:nvSpPr>
          <p:spPr>
            <a:xfrm>
              <a:off x="7428983" y="3957289"/>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19"/>
            <p:cNvSpPr/>
            <p:nvPr/>
          </p:nvSpPr>
          <p:spPr>
            <a:xfrm>
              <a:off x="7427340" y="3963079"/>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19"/>
            <p:cNvSpPr/>
            <p:nvPr/>
          </p:nvSpPr>
          <p:spPr>
            <a:xfrm>
              <a:off x="7426519" y="3963901"/>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19"/>
            <p:cNvSpPr/>
            <p:nvPr/>
          </p:nvSpPr>
          <p:spPr>
            <a:xfrm>
              <a:off x="7428162" y="3960614"/>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19"/>
            <p:cNvSpPr/>
            <p:nvPr/>
          </p:nvSpPr>
          <p:spPr>
            <a:xfrm>
              <a:off x="7426519" y="3963079"/>
              <a:ext cx="861" cy="39"/>
            </a:xfrm>
            <a:custGeom>
              <a:rect b="b" l="l" r="r" t="t"/>
              <a:pathLst>
                <a:path extrusionOk="0" h="1" w="22">
                  <a:moveTo>
                    <a:pt x="21" y="0"/>
                  </a:moveTo>
                  <a:lnTo>
                    <a:pt x="21"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19"/>
            <p:cNvSpPr/>
            <p:nvPr/>
          </p:nvSpPr>
          <p:spPr>
            <a:xfrm>
              <a:off x="7426519" y="3963901"/>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19"/>
            <p:cNvSpPr/>
            <p:nvPr/>
          </p:nvSpPr>
          <p:spPr>
            <a:xfrm>
              <a:off x="7428162" y="3961436"/>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19"/>
            <p:cNvSpPr/>
            <p:nvPr/>
          </p:nvSpPr>
          <p:spPr>
            <a:xfrm>
              <a:off x="7372805" y="3922588"/>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19"/>
            <p:cNvSpPr/>
            <p:nvPr/>
          </p:nvSpPr>
          <p:spPr>
            <a:xfrm>
              <a:off x="7372805" y="3920945"/>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19"/>
            <p:cNvSpPr/>
            <p:nvPr/>
          </p:nvSpPr>
          <p:spPr>
            <a:xfrm>
              <a:off x="7372805" y="3923410"/>
              <a:ext cx="39" cy="861"/>
            </a:xfrm>
            <a:custGeom>
              <a:rect b="b" l="l" r="r" t="t"/>
              <a:pathLst>
                <a:path extrusionOk="0" h="22" w="1">
                  <a:moveTo>
                    <a:pt x="0" y="1"/>
                  </a:moveTo>
                  <a:lnTo>
                    <a:pt x="0" y="1"/>
                  </a:lnTo>
                  <a:lnTo>
                    <a:pt x="0" y="22"/>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19"/>
            <p:cNvSpPr/>
            <p:nvPr/>
          </p:nvSpPr>
          <p:spPr>
            <a:xfrm>
              <a:off x="7371983" y="3916798"/>
              <a:ext cx="861" cy="39"/>
            </a:xfrm>
            <a:custGeom>
              <a:rect b="b" l="l" r="r" t="t"/>
              <a:pathLst>
                <a:path extrusionOk="0" h="1" w="22">
                  <a:moveTo>
                    <a:pt x="0" y="1"/>
                  </a:moveTo>
                  <a:lnTo>
                    <a:pt x="21" y="1"/>
                  </a:lnTo>
                  <a:cubicBezTo>
                    <a:pt x="21" y="1"/>
                    <a:pt x="21"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19"/>
            <p:cNvSpPr/>
            <p:nvPr/>
          </p:nvSpPr>
          <p:spPr>
            <a:xfrm>
              <a:off x="7372805" y="3919263"/>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19"/>
            <p:cNvSpPr/>
            <p:nvPr/>
          </p:nvSpPr>
          <p:spPr>
            <a:xfrm>
              <a:off x="7370301" y="3925053"/>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19"/>
            <p:cNvSpPr/>
            <p:nvPr/>
          </p:nvSpPr>
          <p:spPr>
            <a:xfrm>
              <a:off x="7371122" y="3925874"/>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19"/>
            <p:cNvSpPr/>
            <p:nvPr/>
          </p:nvSpPr>
          <p:spPr>
            <a:xfrm>
              <a:off x="7371983" y="3925053"/>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19"/>
            <p:cNvSpPr/>
            <p:nvPr/>
          </p:nvSpPr>
          <p:spPr>
            <a:xfrm>
              <a:off x="7371983" y="3925053"/>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19"/>
            <p:cNvSpPr/>
            <p:nvPr/>
          </p:nvSpPr>
          <p:spPr>
            <a:xfrm>
              <a:off x="7367015" y="3902753"/>
              <a:ext cx="861" cy="39"/>
            </a:xfrm>
            <a:custGeom>
              <a:rect b="b" l="l" r="r" t="t"/>
              <a:pathLst>
                <a:path extrusionOk="0" h="1" w="22">
                  <a:moveTo>
                    <a:pt x="21" y="0"/>
                  </a:moveTo>
                  <a:cubicBezTo>
                    <a:pt x="21" y="0"/>
                    <a:pt x="21"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19"/>
            <p:cNvSpPr/>
            <p:nvPr/>
          </p:nvSpPr>
          <p:spPr>
            <a:xfrm>
              <a:off x="7371122" y="3913512"/>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19"/>
            <p:cNvSpPr/>
            <p:nvPr/>
          </p:nvSpPr>
          <p:spPr>
            <a:xfrm>
              <a:off x="7366193" y="3903575"/>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19"/>
            <p:cNvSpPr/>
            <p:nvPr/>
          </p:nvSpPr>
          <p:spPr>
            <a:xfrm>
              <a:off x="7369479" y="3924231"/>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19"/>
            <p:cNvSpPr/>
            <p:nvPr/>
          </p:nvSpPr>
          <p:spPr>
            <a:xfrm>
              <a:off x="7365372" y="3914333"/>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19"/>
            <p:cNvSpPr/>
            <p:nvPr/>
          </p:nvSpPr>
          <p:spPr>
            <a:xfrm>
              <a:off x="7366193" y="3903575"/>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19"/>
            <p:cNvSpPr/>
            <p:nvPr/>
          </p:nvSpPr>
          <p:spPr>
            <a:xfrm>
              <a:off x="7370301" y="3909365"/>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19"/>
            <p:cNvSpPr/>
            <p:nvPr/>
          </p:nvSpPr>
          <p:spPr>
            <a:xfrm>
              <a:off x="7370301" y="3909365"/>
              <a:ext cx="861" cy="39"/>
            </a:xfrm>
            <a:custGeom>
              <a:rect b="b" l="l" r="r" t="t"/>
              <a:pathLst>
                <a:path extrusionOk="0" h="1" w="22">
                  <a:moveTo>
                    <a:pt x="1" y="0"/>
                  </a:moveTo>
                  <a:cubicBezTo>
                    <a:pt x="1" y="0"/>
                    <a:pt x="1" y="0"/>
                    <a:pt x="22" y="0"/>
                  </a:cubicBezTo>
                  <a:cubicBezTo>
                    <a:pt x="22"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19"/>
            <p:cNvSpPr/>
            <p:nvPr/>
          </p:nvSpPr>
          <p:spPr>
            <a:xfrm>
              <a:off x="7367015" y="3902753"/>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19"/>
            <p:cNvSpPr/>
            <p:nvPr/>
          </p:nvSpPr>
          <p:spPr>
            <a:xfrm>
              <a:off x="7369479" y="3906900"/>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19"/>
            <p:cNvSpPr/>
            <p:nvPr/>
          </p:nvSpPr>
          <p:spPr>
            <a:xfrm>
              <a:off x="7372805" y="3919263"/>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19"/>
            <p:cNvSpPr/>
            <p:nvPr/>
          </p:nvSpPr>
          <p:spPr>
            <a:xfrm>
              <a:off x="7367836" y="3919263"/>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19"/>
            <p:cNvSpPr/>
            <p:nvPr/>
          </p:nvSpPr>
          <p:spPr>
            <a:xfrm>
              <a:off x="7367836" y="3918441"/>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19"/>
            <p:cNvSpPr/>
            <p:nvPr/>
          </p:nvSpPr>
          <p:spPr>
            <a:xfrm>
              <a:off x="7367836" y="3920123"/>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19"/>
            <p:cNvSpPr/>
            <p:nvPr/>
          </p:nvSpPr>
          <p:spPr>
            <a:xfrm>
              <a:off x="7367836" y="3920123"/>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19"/>
            <p:cNvSpPr/>
            <p:nvPr/>
          </p:nvSpPr>
          <p:spPr>
            <a:xfrm>
              <a:off x="7367015" y="3918441"/>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19"/>
            <p:cNvSpPr/>
            <p:nvPr/>
          </p:nvSpPr>
          <p:spPr>
            <a:xfrm>
              <a:off x="7363689" y="3902753"/>
              <a:ext cx="9155" cy="24021"/>
            </a:xfrm>
            <a:custGeom>
              <a:rect b="b" l="l" r="r" t="t"/>
              <a:pathLst>
                <a:path extrusionOk="0" h="614" w="234">
                  <a:moveTo>
                    <a:pt x="64" y="0"/>
                  </a:moveTo>
                  <a:cubicBezTo>
                    <a:pt x="64" y="0"/>
                    <a:pt x="64" y="0"/>
                    <a:pt x="64" y="22"/>
                  </a:cubicBezTo>
                  <a:cubicBezTo>
                    <a:pt x="64" y="22"/>
                    <a:pt x="74" y="12"/>
                    <a:pt x="80" y="12"/>
                  </a:cubicBezTo>
                  <a:cubicBezTo>
                    <a:pt x="83" y="12"/>
                    <a:pt x="85" y="14"/>
                    <a:pt x="85" y="22"/>
                  </a:cubicBezTo>
                  <a:lnTo>
                    <a:pt x="43" y="22"/>
                  </a:lnTo>
                  <a:cubicBezTo>
                    <a:pt x="43" y="22"/>
                    <a:pt x="43" y="43"/>
                    <a:pt x="43" y="43"/>
                  </a:cubicBezTo>
                  <a:cubicBezTo>
                    <a:pt x="22" y="64"/>
                    <a:pt x="1" y="64"/>
                    <a:pt x="22" y="85"/>
                  </a:cubicBezTo>
                  <a:lnTo>
                    <a:pt x="1" y="85"/>
                  </a:lnTo>
                  <a:cubicBezTo>
                    <a:pt x="1" y="106"/>
                    <a:pt x="1" y="106"/>
                    <a:pt x="1" y="106"/>
                  </a:cubicBezTo>
                  <a:cubicBezTo>
                    <a:pt x="1" y="127"/>
                    <a:pt x="1" y="127"/>
                    <a:pt x="1" y="148"/>
                  </a:cubicBezTo>
                  <a:cubicBezTo>
                    <a:pt x="1" y="148"/>
                    <a:pt x="1" y="169"/>
                    <a:pt x="1" y="191"/>
                  </a:cubicBezTo>
                  <a:cubicBezTo>
                    <a:pt x="1" y="191"/>
                    <a:pt x="10" y="181"/>
                    <a:pt x="16" y="181"/>
                  </a:cubicBezTo>
                  <a:cubicBezTo>
                    <a:pt x="20" y="181"/>
                    <a:pt x="22" y="183"/>
                    <a:pt x="22" y="191"/>
                  </a:cubicBezTo>
                  <a:lnTo>
                    <a:pt x="1" y="191"/>
                  </a:lnTo>
                  <a:cubicBezTo>
                    <a:pt x="22" y="191"/>
                    <a:pt x="1" y="212"/>
                    <a:pt x="22" y="212"/>
                  </a:cubicBezTo>
                  <a:cubicBezTo>
                    <a:pt x="22" y="212"/>
                    <a:pt x="22" y="212"/>
                    <a:pt x="22" y="233"/>
                  </a:cubicBezTo>
                  <a:cubicBezTo>
                    <a:pt x="22" y="233"/>
                    <a:pt x="22" y="254"/>
                    <a:pt x="22" y="254"/>
                  </a:cubicBezTo>
                  <a:lnTo>
                    <a:pt x="43" y="254"/>
                  </a:lnTo>
                  <a:cubicBezTo>
                    <a:pt x="22" y="275"/>
                    <a:pt x="43" y="275"/>
                    <a:pt x="43" y="275"/>
                  </a:cubicBezTo>
                  <a:cubicBezTo>
                    <a:pt x="43" y="275"/>
                    <a:pt x="64" y="275"/>
                    <a:pt x="43" y="296"/>
                  </a:cubicBezTo>
                  <a:cubicBezTo>
                    <a:pt x="43" y="296"/>
                    <a:pt x="43" y="296"/>
                    <a:pt x="43" y="317"/>
                  </a:cubicBezTo>
                  <a:cubicBezTo>
                    <a:pt x="43" y="317"/>
                    <a:pt x="43" y="338"/>
                    <a:pt x="43" y="338"/>
                  </a:cubicBezTo>
                  <a:cubicBezTo>
                    <a:pt x="43" y="338"/>
                    <a:pt x="64" y="338"/>
                    <a:pt x="64" y="360"/>
                  </a:cubicBezTo>
                  <a:lnTo>
                    <a:pt x="43" y="360"/>
                  </a:lnTo>
                  <a:lnTo>
                    <a:pt x="64" y="381"/>
                  </a:lnTo>
                  <a:lnTo>
                    <a:pt x="106" y="381"/>
                  </a:lnTo>
                  <a:cubicBezTo>
                    <a:pt x="96" y="391"/>
                    <a:pt x="91" y="391"/>
                    <a:pt x="88" y="391"/>
                  </a:cubicBezTo>
                  <a:cubicBezTo>
                    <a:pt x="85" y="391"/>
                    <a:pt x="85" y="391"/>
                    <a:pt x="85" y="402"/>
                  </a:cubicBezTo>
                  <a:lnTo>
                    <a:pt x="128" y="402"/>
                  </a:lnTo>
                  <a:cubicBezTo>
                    <a:pt x="122" y="407"/>
                    <a:pt x="118" y="411"/>
                    <a:pt x="115" y="414"/>
                  </a:cubicBezTo>
                  <a:lnTo>
                    <a:pt x="115" y="414"/>
                  </a:lnTo>
                  <a:cubicBezTo>
                    <a:pt x="114" y="414"/>
                    <a:pt x="114" y="414"/>
                    <a:pt x="113" y="414"/>
                  </a:cubicBezTo>
                  <a:cubicBezTo>
                    <a:pt x="106" y="414"/>
                    <a:pt x="106" y="423"/>
                    <a:pt x="106" y="423"/>
                  </a:cubicBezTo>
                  <a:cubicBezTo>
                    <a:pt x="106" y="423"/>
                    <a:pt x="106" y="423"/>
                    <a:pt x="115" y="414"/>
                  </a:cubicBezTo>
                  <a:lnTo>
                    <a:pt x="115" y="414"/>
                  </a:lnTo>
                  <a:cubicBezTo>
                    <a:pt x="118" y="415"/>
                    <a:pt x="122" y="418"/>
                    <a:pt x="128" y="423"/>
                  </a:cubicBezTo>
                  <a:lnTo>
                    <a:pt x="106" y="423"/>
                  </a:lnTo>
                  <a:cubicBezTo>
                    <a:pt x="106" y="423"/>
                    <a:pt x="106" y="444"/>
                    <a:pt x="106" y="444"/>
                  </a:cubicBezTo>
                  <a:cubicBezTo>
                    <a:pt x="128" y="444"/>
                    <a:pt x="106" y="465"/>
                    <a:pt x="106" y="465"/>
                  </a:cubicBezTo>
                  <a:lnTo>
                    <a:pt x="149" y="465"/>
                  </a:lnTo>
                  <a:cubicBezTo>
                    <a:pt x="149" y="465"/>
                    <a:pt x="149" y="465"/>
                    <a:pt x="128" y="486"/>
                  </a:cubicBezTo>
                  <a:lnTo>
                    <a:pt x="149" y="486"/>
                  </a:lnTo>
                  <a:cubicBezTo>
                    <a:pt x="149" y="486"/>
                    <a:pt x="128" y="507"/>
                    <a:pt x="149" y="507"/>
                  </a:cubicBezTo>
                  <a:lnTo>
                    <a:pt x="170" y="507"/>
                  </a:lnTo>
                  <a:cubicBezTo>
                    <a:pt x="149" y="507"/>
                    <a:pt x="149" y="507"/>
                    <a:pt x="149" y="529"/>
                  </a:cubicBezTo>
                  <a:cubicBezTo>
                    <a:pt x="149" y="529"/>
                    <a:pt x="149" y="550"/>
                    <a:pt x="149" y="550"/>
                  </a:cubicBezTo>
                  <a:lnTo>
                    <a:pt x="170" y="550"/>
                  </a:lnTo>
                  <a:cubicBezTo>
                    <a:pt x="170" y="550"/>
                    <a:pt x="170" y="571"/>
                    <a:pt x="170" y="571"/>
                  </a:cubicBezTo>
                  <a:cubicBezTo>
                    <a:pt x="170" y="571"/>
                    <a:pt x="170" y="571"/>
                    <a:pt x="170" y="592"/>
                  </a:cubicBezTo>
                  <a:cubicBezTo>
                    <a:pt x="191" y="613"/>
                    <a:pt x="170" y="613"/>
                    <a:pt x="170" y="613"/>
                  </a:cubicBezTo>
                  <a:lnTo>
                    <a:pt x="191" y="613"/>
                  </a:lnTo>
                  <a:cubicBezTo>
                    <a:pt x="191" y="602"/>
                    <a:pt x="191" y="602"/>
                    <a:pt x="191" y="602"/>
                  </a:cubicBezTo>
                  <a:cubicBezTo>
                    <a:pt x="191" y="602"/>
                    <a:pt x="191" y="602"/>
                    <a:pt x="191" y="592"/>
                  </a:cubicBezTo>
                  <a:lnTo>
                    <a:pt x="212" y="592"/>
                  </a:lnTo>
                  <a:lnTo>
                    <a:pt x="212" y="571"/>
                  </a:lnTo>
                  <a:cubicBezTo>
                    <a:pt x="212" y="571"/>
                    <a:pt x="212" y="571"/>
                    <a:pt x="212" y="550"/>
                  </a:cubicBezTo>
                  <a:cubicBezTo>
                    <a:pt x="233" y="550"/>
                    <a:pt x="212" y="550"/>
                    <a:pt x="233" y="529"/>
                  </a:cubicBezTo>
                  <a:lnTo>
                    <a:pt x="212" y="529"/>
                  </a:lnTo>
                  <a:cubicBezTo>
                    <a:pt x="212" y="529"/>
                    <a:pt x="233" y="507"/>
                    <a:pt x="233" y="507"/>
                  </a:cubicBezTo>
                  <a:lnTo>
                    <a:pt x="233" y="486"/>
                  </a:lnTo>
                  <a:lnTo>
                    <a:pt x="212" y="486"/>
                  </a:lnTo>
                  <a:lnTo>
                    <a:pt x="212" y="465"/>
                  </a:lnTo>
                  <a:lnTo>
                    <a:pt x="233" y="444"/>
                  </a:lnTo>
                  <a:cubicBezTo>
                    <a:pt x="212" y="444"/>
                    <a:pt x="233" y="444"/>
                    <a:pt x="233" y="423"/>
                  </a:cubicBezTo>
                  <a:lnTo>
                    <a:pt x="212" y="423"/>
                  </a:lnTo>
                  <a:lnTo>
                    <a:pt x="233" y="402"/>
                  </a:lnTo>
                  <a:lnTo>
                    <a:pt x="212" y="402"/>
                  </a:lnTo>
                  <a:cubicBezTo>
                    <a:pt x="212" y="381"/>
                    <a:pt x="212" y="381"/>
                    <a:pt x="212" y="381"/>
                  </a:cubicBezTo>
                  <a:lnTo>
                    <a:pt x="233" y="381"/>
                  </a:lnTo>
                  <a:lnTo>
                    <a:pt x="233" y="360"/>
                  </a:lnTo>
                  <a:cubicBezTo>
                    <a:pt x="212" y="360"/>
                    <a:pt x="233" y="338"/>
                    <a:pt x="233" y="338"/>
                  </a:cubicBezTo>
                  <a:lnTo>
                    <a:pt x="212" y="338"/>
                  </a:lnTo>
                  <a:cubicBezTo>
                    <a:pt x="212" y="338"/>
                    <a:pt x="212" y="338"/>
                    <a:pt x="212" y="317"/>
                  </a:cubicBezTo>
                  <a:cubicBezTo>
                    <a:pt x="212" y="317"/>
                    <a:pt x="212" y="296"/>
                    <a:pt x="212" y="296"/>
                  </a:cubicBezTo>
                  <a:cubicBezTo>
                    <a:pt x="212" y="296"/>
                    <a:pt x="212" y="296"/>
                    <a:pt x="212" y="275"/>
                  </a:cubicBezTo>
                  <a:lnTo>
                    <a:pt x="191" y="275"/>
                  </a:lnTo>
                  <a:cubicBezTo>
                    <a:pt x="191" y="275"/>
                    <a:pt x="191" y="275"/>
                    <a:pt x="212" y="254"/>
                  </a:cubicBezTo>
                  <a:lnTo>
                    <a:pt x="191" y="254"/>
                  </a:lnTo>
                  <a:cubicBezTo>
                    <a:pt x="191" y="254"/>
                    <a:pt x="191" y="233"/>
                    <a:pt x="191" y="233"/>
                  </a:cubicBezTo>
                  <a:lnTo>
                    <a:pt x="170" y="233"/>
                  </a:lnTo>
                  <a:cubicBezTo>
                    <a:pt x="191" y="212"/>
                    <a:pt x="170" y="212"/>
                    <a:pt x="191" y="191"/>
                  </a:cubicBezTo>
                  <a:lnTo>
                    <a:pt x="170" y="191"/>
                  </a:lnTo>
                  <a:cubicBezTo>
                    <a:pt x="170" y="191"/>
                    <a:pt x="170" y="169"/>
                    <a:pt x="170" y="169"/>
                  </a:cubicBezTo>
                  <a:cubicBezTo>
                    <a:pt x="170" y="148"/>
                    <a:pt x="170" y="148"/>
                    <a:pt x="170" y="148"/>
                  </a:cubicBezTo>
                  <a:cubicBezTo>
                    <a:pt x="170" y="127"/>
                    <a:pt x="170" y="127"/>
                    <a:pt x="170" y="127"/>
                  </a:cubicBezTo>
                  <a:lnTo>
                    <a:pt x="149" y="127"/>
                  </a:lnTo>
                  <a:lnTo>
                    <a:pt x="170" y="106"/>
                  </a:lnTo>
                  <a:cubicBezTo>
                    <a:pt x="170" y="106"/>
                    <a:pt x="170" y="0"/>
                    <a:pt x="106"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19"/>
            <p:cNvSpPr/>
            <p:nvPr/>
          </p:nvSpPr>
          <p:spPr>
            <a:xfrm>
              <a:off x="7367836" y="3920123"/>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19"/>
            <p:cNvSpPr/>
            <p:nvPr/>
          </p:nvSpPr>
          <p:spPr>
            <a:xfrm>
              <a:off x="7367836" y="3918441"/>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19"/>
            <p:cNvSpPr/>
            <p:nvPr/>
          </p:nvSpPr>
          <p:spPr>
            <a:xfrm>
              <a:off x="7367015" y="3918441"/>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19"/>
            <p:cNvSpPr/>
            <p:nvPr/>
          </p:nvSpPr>
          <p:spPr>
            <a:xfrm>
              <a:off x="7368658" y="3920945"/>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19"/>
            <p:cNvSpPr/>
            <p:nvPr/>
          </p:nvSpPr>
          <p:spPr>
            <a:xfrm>
              <a:off x="7369479" y="3924231"/>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19"/>
            <p:cNvSpPr/>
            <p:nvPr/>
          </p:nvSpPr>
          <p:spPr>
            <a:xfrm>
              <a:off x="7370301" y="3924231"/>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19"/>
            <p:cNvSpPr/>
            <p:nvPr/>
          </p:nvSpPr>
          <p:spPr>
            <a:xfrm>
              <a:off x="7368658" y="3920945"/>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19"/>
            <p:cNvSpPr/>
            <p:nvPr/>
          </p:nvSpPr>
          <p:spPr>
            <a:xfrm>
              <a:off x="7369479" y="3924231"/>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19"/>
            <p:cNvSpPr/>
            <p:nvPr/>
          </p:nvSpPr>
          <p:spPr>
            <a:xfrm>
              <a:off x="7369479" y="3924231"/>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19"/>
            <p:cNvSpPr/>
            <p:nvPr/>
          </p:nvSpPr>
          <p:spPr>
            <a:xfrm>
              <a:off x="7369479" y="3922588"/>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19"/>
            <p:cNvSpPr/>
            <p:nvPr/>
          </p:nvSpPr>
          <p:spPr>
            <a:xfrm>
              <a:off x="7369479" y="3924231"/>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19"/>
            <p:cNvSpPr/>
            <p:nvPr/>
          </p:nvSpPr>
          <p:spPr>
            <a:xfrm>
              <a:off x="7369479" y="3924231"/>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19"/>
            <p:cNvSpPr/>
            <p:nvPr/>
          </p:nvSpPr>
          <p:spPr>
            <a:xfrm>
              <a:off x="7369479" y="3922588"/>
              <a:ext cx="39" cy="861"/>
            </a:xfrm>
            <a:custGeom>
              <a:rect b="b" l="l" r="r" t="t"/>
              <a:pathLst>
                <a:path extrusionOk="0" h="22" w="1">
                  <a:moveTo>
                    <a:pt x="1" y="22"/>
                  </a:moveTo>
                  <a:cubicBezTo>
                    <a:pt x="1" y="0"/>
                    <a:pt x="1" y="0"/>
                    <a:pt x="1" y="0"/>
                  </a:cubicBezTo>
                  <a:cubicBezTo>
                    <a:pt x="1" y="0"/>
                    <a:pt x="1" y="0"/>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19"/>
            <p:cNvSpPr/>
            <p:nvPr/>
          </p:nvSpPr>
          <p:spPr>
            <a:xfrm>
              <a:off x="7316587" y="3901110"/>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19"/>
            <p:cNvSpPr/>
            <p:nvPr/>
          </p:nvSpPr>
          <p:spPr>
            <a:xfrm>
              <a:off x="7317408" y="3897785"/>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19"/>
            <p:cNvSpPr/>
            <p:nvPr/>
          </p:nvSpPr>
          <p:spPr>
            <a:xfrm>
              <a:off x="7316587" y="3902753"/>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19"/>
            <p:cNvSpPr/>
            <p:nvPr/>
          </p:nvSpPr>
          <p:spPr>
            <a:xfrm>
              <a:off x="7316587" y="3890352"/>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19"/>
            <p:cNvSpPr/>
            <p:nvPr/>
          </p:nvSpPr>
          <p:spPr>
            <a:xfrm>
              <a:off x="7316587" y="3894499"/>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19"/>
            <p:cNvSpPr/>
            <p:nvPr/>
          </p:nvSpPr>
          <p:spPr>
            <a:xfrm>
              <a:off x="7314944" y="3904397"/>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19"/>
            <p:cNvSpPr/>
            <p:nvPr/>
          </p:nvSpPr>
          <p:spPr>
            <a:xfrm>
              <a:off x="7315765" y="3906040"/>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19"/>
            <p:cNvSpPr/>
            <p:nvPr/>
          </p:nvSpPr>
          <p:spPr>
            <a:xfrm>
              <a:off x="7315765" y="3905218"/>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19"/>
            <p:cNvSpPr/>
            <p:nvPr/>
          </p:nvSpPr>
          <p:spPr>
            <a:xfrm>
              <a:off x="7315765" y="3905218"/>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19"/>
            <p:cNvSpPr/>
            <p:nvPr/>
          </p:nvSpPr>
          <p:spPr>
            <a:xfrm>
              <a:off x="7311658" y="3864727"/>
              <a:ext cx="39" cy="39"/>
            </a:xfrm>
            <a:custGeom>
              <a:rect b="b" l="l" r="r" t="t"/>
              <a:pathLst>
                <a:path extrusionOk="0" h="1" w="1">
                  <a:moveTo>
                    <a:pt x="0"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19"/>
            <p:cNvSpPr/>
            <p:nvPr/>
          </p:nvSpPr>
          <p:spPr>
            <a:xfrm>
              <a:off x="7315765" y="3883740"/>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19"/>
            <p:cNvSpPr/>
            <p:nvPr/>
          </p:nvSpPr>
          <p:spPr>
            <a:xfrm>
              <a:off x="7309975" y="3864727"/>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19"/>
            <p:cNvSpPr/>
            <p:nvPr/>
          </p:nvSpPr>
          <p:spPr>
            <a:xfrm>
              <a:off x="7314122" y="3903575"/>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19"/>
            <p:cNvSpPr/>
            <p:nvPr/>
          </p:nvSpPr>
          <p:spPr>
            <a:xfrm>
              <a:off x="7309154" y="3883740"/>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19"/>
            <p:cNvSpPr/>
            <p:nvPr/>
          </p:nvSpPr>
          <p:spPr>
            <a:xfrm>
              <a:off x="7309975" y="3864727"/>
              <a:ext cx="861" cy="39"/>
            </a:xfrm>
            <a:custGeom>
              <a:rect b="b" l="l" r="r" t="t"/>
              <a:pathLst>
                <a:path extrusionOk="0" h="1" w="22">
                  <a:moveTo>
                    <a:pt x="1" y="1"/>
                  </a:moveTo>
                  <a:lnTo>
                    <a:pt x="1" y="1"/>
                  </a:lnTo>
                  <a:lnTo>
                    <a:pt x="22"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19"/>
            <p:cNvSpPr/>
            <p:nvPr/>
          </p:nvSpPr>
          <p:spPr>
            <a:xfrm>
              <a:off x="7314944" y="3877129"/>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19"/>
            <p:cNvSpPr/>
            <p:nvPr/>
          </p:nvSpPr>
          <p:spPr>
            <a:xfrm>
              <a:off x="7314944" y="3877129"/>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19"/>
            <p:cNvSpPr/>
            <p:nvPr/>
          </p:nvSpPr>
          <p:spPr>
            <a:xfrm>
              <a:off x="7311658" y="3864727"/>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19"/>
            <p:cNvSpPr/>
            <p:nvPr/>
          </p:nvSpPr>
          <p:spPr>
            <a:xfrm>
              <a:off x="7314122" y="3872982"/>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19"/>
            <p:cNvSpPr/>
            <p:nvPr/>
          </p:nvSpPr>
          <p:spPr>
            <a:xfrm>
              <a:off x="7316587" y="3894499"/>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19"/>
            <p:cNvSpPr/>
            <p:nvPr/>
          </p:nvSpPr>
          <p:spPr>
            <a:xfrm>
              <a:off x="7312479" y="3892817"/>
              <a:ext cx="39" cy="39"/>
            </a:xfrm>
            <a:custGeom>
              <a:rect b="b" l="l" r="r" t="t"/>
              <a:pathLst>
                <a:path extrusionOk="0" h="1" w="1">
                  <a:moveTo>
                    <a:pt x="0"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19"/>
            <p:cNvSpPr/>
            <p:nvPr/>
          </p:nvSpPr>
          <p:spPr>
            <a:xfrm>
              <a:off x="7312479" y="3892817"/>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19"/>
            <p:cNvSpPr/>
            <p:nvPr/>
          </p:nvSpPr>
          <p:spPr>
            <a:xfrm>
              <a:off x="7312479" y="3892817"/>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19"/>
            <p:cNvSpPr/>
            <p:nvPr/>
          </p:nvSpPr>
          <p:spPr>
            <a:xfrm>
              <a:off x="7312479" y="3895320"/>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19"/>
            <p:cNvSpPr/>
            <p:nvPr/>
          </p:nvSpPr>
          <p:spPr>
            <a:xfrm>
              <a:off x="7312479" y="3894499"/>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19"/>
            <p:cNvSpPr/>
            <p:nvPr/>
          </p:nvSpPr>
          <p:spPr>
            <a:xfrm>
              <a:off x="7311658" y="3891173"/>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19"/>
            <p:cNvSpPr/>
            <p:nvPr/>
          </p:nvSpPr>
          <p:spPr>
            <a:xfrm>
              <a:off x="7307511" y="3864727"/>
              <a:ext cx="9937" cy="42213"/>
            </a:xfrm>
            <a:custGeom>
              <a:rect b="b" l="l" r="r" t="t"/>
              <a:pathLst>
                <a:path extrusionOk="0" h="1079" w="254">
                  <a:moveTo>
                    <a:pt x="44" y="49"/>
                  </a:moveTo>
                  <a:cubicBezTo>
                    <a:pt x="45" y="54"/>
                    <a:pt x="49" y="54"/>
                    <a:pt x="53" y="54"/>
                  </a:cubicBezTo>
                  <a:cubicBezTo>
                    <a:pt x="59" y="54"/>
                    <a:pt x="64" y="54"/>
                    <a:pt x="64" y="64"/>
                  </a:cubicBezTo>
                  <a:cubicBezTo>
                    <a:pt x="50" y="64"/>
                    <a:pt x="45" y="56"/>
                    <a:pt x="44" y="49"/>
                  </a:cubicBezTo>
                  <a:close/>
                  <a:moveTo>
                    <a:pt x="169" y="1057"/>
                  </a:moveTo>
                  <a:cubicBezTo>
                    <a:pt x="169" y="1064"/>
                    <a:pt x="172" y="1069"/>
                    <a:pt x="175" y="1072"/>
                  </a:cubicBezTo>
                  <a:lnTo>
                    <a:pt x="175" y="1072"/>
                  </a:lnTo>
                  <a:cubicBezTo>
                    <a:pt x="169" y="1066"/>
                    <a:pt x="169" y="1057"/>
                    <a:pt x="169" y="1057"/>
                  </a:cubicBezTo>
                  <a:close/>
                  <a:moveTo>
                    <a:pt x="175" y="1072"/>
                  </a:moveTo>
                  <a:lnTo>
                    <a:pt x="175" y="1072"/>
                  </a:lnTo>
                  <a:cubicBezTo>
                    <a:pt x="178" y="1075"/>
                    <a:pt x="183" y="1078"/>
                    <a:pt x="191" y="1078"/>
                  </a:cubicBezTo>
                  <a:cubicBezTo>
                    <a:pt x="191" y="1078"/>
                    <a:pt x="182" y="1078"/>
                    <a:pt x="175" y="1072"/>
                  </a:cubicBezTo>
                  <a:close/>
                  <a:moveTo>
                    <a:pt x="85" y="1"/>
                  </a:moveTo>
                  <a:lnTo>
                    <a:pt x="72" y="14"/>
                  </a:lnTo>
                  <a:cubicBezTo>
                    <a:pt x="71" y="13"/>
                    <a:pt x="70" y="12"/>
                    <a:pt x="68" y="12"/>
                  </a:cubicBezTo>
                  <a:cubicBezTo>
                    <a:pt x="66" y="12"/>
                    <a:pt x="64" y="15"/>
                    <a:pt x="64" y="22"/>
                  </a:cubicBezTo>
                  <a:lnTo>
                    <a:pt x="43" y="22"/>
                  </a:lnTo>
                  <a:lnTo>
                    <a:pt x="64" y="43"/>
                  </a:lnTo>
                  <a:lnTo>
                    <a:pt x="43" y="43"/>
                  </a:lnTo>
                  <a:lnTo>
                    <a:pt x="43" y="64"/>
                  </a:lnTo>
                  <a:cubicBezTo>
                    <a:pt x="43" y="64"/>
                    <a:pt x="22" y="85"/>
                    <a:pt x="22" y="85"/>
                  </a:cubicBezTo>
                  <a:cubicBezTo>
                    <a:pt x="22" y="106"/>
                    <a:pt x="0" y="106"/>
                    <a:pt x="0" y="106"/>
                  </a:cubicBezTo>
                  <a:lnTo>
                    <a:pt x="22" y="106"/>
                  </a:lnTo>
                  <a:cubicBezTo>
                    <a:pt x="0" y="127"/>
                    <a:pt x="0" y="149"/>
                    <a:pt x="0" y="149"/>
                  </a:cubicBezTo>
                  <a:lnTo>
                    <a:pt x="22" y="149"/>
                  </a:lnTo>
                  <a:cubicBezTo>
                    <a:pt x="22" y="149"/>
                    <a:pt x="22" y="149"/>
                    <a:pt x="22" y="149"/>
                  </a:cubicBezTo>
                  <a:lnTo>
                    <a:pt x="22" y="149"/>
                  </a:lnTo>
                  <a:cubicBezTo>
                    <a:pt x="22" y="149"/>
                    <a:pt x="0" y="149"/>
                    <a:pt x="0" y="170"/>
                  </a:cubicBezTo>
                  <a:cubicBezTo>
                    <a:pt x="19" y="151"/>
                    <a:pt x="21" y="149"/>
                    <a:pt x="22" y="149"/>
                  </a:cubicBezTo>
                  <a:lnTo>
                    <a:pt x="22" y="149"/>
                  </a:lnTo>
                  <a:cubicBezTo>
                    <a:pt x="0" y="170"/>
                    <a:pt x="0" y="191"/>
                    <a:pt x="0" y="212"/>
                  </a:cubicBezTo>
                  <a:cubicBezTo>
                    <a:pt x="22" y="233"/>
                    <a:pt x="0" y="254"/>
                    <a:pt x="22" y="275"/>
                  </a:cubicBezTo>
                  <a:cubicBezTo>
                    <a:pt x="0" y="296"/>
                    <a:pt x="22" y="296"/>
                    <a:pt x="22" y="296"/>
                  </a:cubicBezTo>
                  <a:cubicBezTo>
                    <a:pt x="22" y="318"/>
                    <a:pt x="22" y="318"/>
                    <a:pt x="22" y="339"/>
                  </a:cubicBezTo>
                  <a:cubicBezTo>
                    <a:pt x="22" y="339"/>
                    <a:pt x="22" y="360"/>
                    <a:pt x="22" y="360"/>
                  </a:cubicBezTo>
                  <a:lnTo>
                    <a:pt x="43" y="360"/>
                  </a:lnTo>
                  <a:cubicBezTo>
                    <a:pt x="22" y="360"/>
                    <a:pt x="43" y="360"/>
                    <a:pt x="22" y="381"/>
                  </a:cubicBezTo>
                  <a:lnTo>
                    <a:pt x="43" y="381"/>
                  </a:lnTo>
                  <a:cubicBezTo>
                    <a:pt x="43" y="381"/>
                    <a:pt x="43" y="402"/>
                    <a:pt x="22" y="402"/>
                  </a:cubicBezTo>
                  <a:cubicBezTo>
                    <a:pt x="43" y="402"/>
                    <a:pt x="43" y="423"/>
                    <a:pt x="43" y="423"/>
                  </a:cubicBezTo>
                  <a:cubicBezTo>
                    <a:pt x="43" y="444"/>
                    <a:pt x="43" y="444"/>
                    <a:pt x="43" y="444"/>
                  </a:cubicBezTo>
                  <a:cubicBezTo>
                    <a:pt x="43" y="444"/>
                    <a:pt x="43" y="465"/>
                    <a:pt x="43" y="465"/>
                  </a:cubicBezTo>
                  <a:cubicBezTo>
                    <a:pt x="43" y="472"/>
                    <a:pt x="43" y="475"/>
                    <a:pt x="43" y="475"/>
                  </a:cubicBezTo>
                  <a:cubicBezTo>
                    <a:pt x="45" y="475"/>
                    <a:pt x="50" y="465"/>
                    <a:pt x="64" y="465"/>
                  </a:cubicBezTo>
                  <a:cubicBezTo>
                    <a:pt x="64" y="465"/>
                    <a:pt x="64" y="487"/>
                    <a:pt x="64" y="487"/>
                  </a:cubicBezTo>
                  <a:lnTo>
                    <a:pt x="43" y="487"/>
                  </a:lnTo>
                  <a:cubicBezTo>
                    <a:pt x="64" y="487"/>
                    <a:pt x="43" y="487"/>
                    <a:pt x="43" y="508"/>
                  </a:cubicBezTo>
                  <a:lnTo>
                    <a:pt x="64" y="508"/>
                  </a:lnTo>
                  <a:cubicBezTo>
                    <a:pt x="57" y="515"/>
                    <a:pt x="52" y="517"/>
                    <a:pt x="49" y="517"/>
                  </a:cubicBezTo>
                  <a:cubicBezTo>
                    <a:pt x="43" y="517"/>
                    <a:pt x="43" y="509"/>
                    <a:pt x="43" y="508"/>
                  </a:cubicBezTo>
                  <a:lnTo>
                    <a:pt x="43" y="508"/>
                  </a:lnTo>
                  <a:cubicBezTo>
                    <a:pt x="43" y="509"/>
                    <a:pt x="43" y="529"/>
                    <a:pt x="64" y="529"/>
                  </a:cubicBezTo>
                  <a:lnTo>
                    <a:pt x="43" y="529"/>
                  </a:lnTo>
                  <a:cubicBezTo>
                    <a:pt x="64" y="550"/>
                    <a:pt x="43" y="550"/>
                    <a:pt x="43" y="550"/>
                  </a:cubicBezTo>
                  <a:cubicBezTo>
                    <a:pt x="64" y="571"/>
                    <a:pt x="64" y="571"/>
                    <a:pt x="64" y="592"/>
                  </a:cubicBezTo>
                  <a:lnTo>
                    <a:pt x="85" y="592"/>
                  </a:lnTo>
                  <a:lnTo>
                    <a:pt x="64" y="613"/>
                  </a:lnTo>
                  <a:lnTo>
                    <a:pt x="64" y="634"/>
                  </a:lnTo>
                  <a:cubicBezTo>
                    <a:pt x="64" y="634"/>
                    <a:pt x="85" y="634"/>
                    <a:pt x="85" y="656"/>
                  </a:cubicBezTo>
                  <a:lnTo>
                    <a:pt x="106" y="656"/>
                  </a:lnTo>
                  <a:cubicBezTo>
                    <a:pt x="106" y="656"/>
                    <a:pt x="106" y="656"/>
                    <a:pt x="106" y="677"/>
                  </a:cubicBezTo>
                  <a:cubicBezTo>
                    <a:pt x="106" y="677"/>
                    <a:pt x="106" y="698"/>
                    <a:pt x="106" y="698"/>
                  </a:cubicBezTo>
                  <a:cubicBezTo>
                    <a:pt x="127" y="698"/>
                    <a:pt x="106" y="698"/>
                    <a:pt x="106" y="719"/>
                  </a:cubicBezTo>
                  <a:lnTo>
                    <a:pt x="127" y="719"/>
                  </a:lnTo>
                  <a:cubicBezTo>
                    <a:pt x="127" y="719"/>
                    <a:pt x="127" y="740"/>
                    <a:pt x="127" y="740"/>
                  </a:cubicBezTo>
                  <a:lnTo>
                    <a:pt x="106" y="740"/>
                  </a:lnTo>
                  <a:cubicBezTo>
                    <a:pt x="113" y="747"/>
                    <a:pt x="118" y="749"/>
                    <a:pt x="121" y="749"/>
                  </a:cubicBezTo>
                  <a:cubicBezTo>
                    <a:pt x="127" y="749"/>
                    <a:pt x="127" y="740"/>
                    <a:pt x="127" y="740"/>
                  </a:cubicBezTo>
                  <a:lnTo>
                    <a:pt x="127" y="740"/>
                  </a:lnTo>
                  <a:cubicBezTo>
                    <a:pt x="127" y="761"/>
                    <a:pt x="106" y="761"/>
                    <a:pt x="127" y="761"/>
                  </a:cubicBezTo>
                  <a:cubicBezTo>
                    <a:pt x="127" y="782"/>
                    <a:pt x="127" y="782"/>
                    <a:pt x="127" y="782"/>
                  </a:cubicBezTo>
                  <a:cubicBezTo>
                    <a:pt x="127" y="803"/>
                    <a:pt x="148" y="803"/>
                    <a:pt x="148" y="803"/>
                  </a:cubicBezTo>
                  <a:cubicBezTo>
                    <a:pt x="148" y="803"/>
                    <a:pt x="148" y="825"/>
                    <a:pt x="148" y="825"/>
                  </a:cubicBezTo>
                  <a:cubicBezTo>
                    <a:pt x="148" y="846"/>
                    <a:pt x="148" y="846"/>
                    <a:pt x="148" y="846"/>
                  </a:cubicBezTo>
                  <a:lnTo>
                    <a:pt x="127" y="846"/>
                  </a:lnTo>
                  <a:cubicBezTo>
                    <a:pt x="127" y="846"/>
                    <a:pt x="127" y="867"/>
                    <a:pt x="127" y="867"/>
                  </a:cubicBezTo>
                  <a:lnTo>
                    <a:pt x="169" y="867"/>
                  </a:lnTo>
                  <a:cubicBezTo>
                    <a:pt x="169" y="867"/>
                    <a:pt x="148" y="888"/>
                    <a:pt x="148" y="888"/>
                  </a:cubicBezTo>
                  <a:cubicBezTo>
                    <a:pt x="169" y="888"/>
                    <a:pt x="169" y="909"/>
                    <a:pt x="169" y="909"/>
                  </a:cubicBezTo>
                  <a:lnTo>
                    <a:pt x="148" y="909"/>
                  </a:lnTo>
                  <a:cubicBezTo>
                    <a:pt x="169" y="909"/>
                    <a:pt x="169" y="930"/>
                    <a:pt x="169" y="930"/>
                  </a:cubicBezTo>
                  <a:cubicBezTo>
                    <a:pt x="169" y="930"/>
                    <a:pt x="169" y="951"/>
                    <a:pt x="169" y="951"/>
                  </a:cubicBezTo>
                  <a:cubicBezTo>
                    <a:pt x="191" y="951"/>
                    <a:pt x="169" y="951"/>
                    <a:pt x="169" y="972"/>
                  </a:cubicBezTo>
                  <a:cubicBezTo>
                    <a:pt x="148" y="972"/>
                    <a:pt x="148" y="994"/>
                    <a:pt x="148" y="994"/>
                  </a:cubicBezTo>
                  <a:lnTo>
                    <a:pt x="169" y="994"/>
                  </a:lnTo>
                  <a:cubicBezTo>
                    <a:pt x="176" y="986"/>
                    <a:pt x="181" y="984"/>
                    <a:pt x="184" y="984"/>
                  </a:cubicBezTo>
                  <a:cubicBezTo>
                    <a:pt x="191" y="984"/>
                    <a:pt x="191" y="994"/>
                    <a:pt x="191" y="994"/>
                  </a:cubicBezTo>
                  <a:cubicBezTo>
                    <a:pt x="169" y="994"/>
                    <a:pt x="191" y="1015"/>
                    <a:pt x="169" y="1015"/>
                  </a:cubicBezTo>
                  <a:lnTo>
                    <a:pt x="191" y="1015"/>
                  </a:lnTo>
                  <a:cubicBezTo>
                    <a:pt x="191" y="1036"/>
                    <a:pt x="191" y="1036"/>
                    <a:pt x="191" y="1036"/>
                  </a:cubicBezTo>
                  <a:cubicBezTo>
                    <a:pt x="169" y="1036"/>
                    <a:pt x="191" y="1036"/>
                    <a:pt x="191" y="1057"/>
                  </a:cubicBezTo>
                  <a:cubicBezTo>
                    <a:pt x="169" y="1057"/>
                    <a:pt x="191" y="1078"/>
                    <a:pt x="191" y="1078"/>
                  </a:cubicBezTo>
                  <a:lnTo>
                    <a:pt x="212" y="1078"/>
                  </a:lnTo>
                  <a:cubicBezTo>
                    <a:pt x="212" y="1078"/>
                    <a:pt x="191" y="1078"/>
                    <a:pt x="191" y="1057"/>
                  </a:cubicBezTo>
                  <a:lnTo>
                    <a:pt x="191" y="1057"/>
                  </a:lnTo>
                  <a:cubicBezTo>
                    <a:pt x="198" y="1064"/>
                    <a:pt x="202" y="1066"/>
                    <a:pt x="205" y="1066"/>
                  </a:cubicBezTo>
                  <a:cubicBezTo>
                    <a:pt x="212" y="1066"/>
                    <a:pt x="212" y="1057"/>
                    <a:pt x="212" y="1057"/>
                  </a:cubicBezTo>
                  <a:cubicBezTo>
                    <a:pt x="212" y="1057"/>
                    <a:pt x="212" y="1036"/>
                    <a:pt x="212" y="1036"/>
                  </a:cubicBezTo>
                  <a:lnTo>
                    <a:pt x="233" y="1036"/>
                  </a:lnTo>
                  <a:lnTo>
                    <a:pt x="233" y="1015"/>
                  </a:lnTo>
                  <a:cubicBezTo>
                    <a:pt x="233" y="1015"/>
                    <a:pt x="233" y="1015"/>
                    <a:pt x="212" y="994"/>
                  </a:cubicBezTo>
                  <a:lnTo>
                    <a:pt x="212" y="994"/>
                  </a:lnTo>
                  <a:cubicBezTo>
                    <a:pt x="219" y="1001"/>
                    <a:pt x="223" y="1003"/>
                    <a:pt x="227" y="1003"/>
                  </a:cubicBezTo>
                  <a:cubicBezTo>
                    <a:pt x="233" y="1003"/>
                    <a:pt x="233" y="994"/>
                    <a:pt x="233" y="994"/>
                  </a:cubicBezTo>
                  <a:cubicBezTo>
                    <a:pt x="233" y="994"/>
                    <a:pt x="233" y="994"/>
                    <a:pt x="233" y="972"/>
                  </a:cubicBezTo>
                  <a:cubicBezTo>
                    <a:pt x="233" y="972"/>
                    <a:pt x="233" y="951"/>
                    <a:pt x="233" y="951"/>
                  </a:cubicBezTo>
                  <a:cubicBezTo>
                    <a:pt x="233" y="951"/>
                    <a:pt x="233" y="930"/>
                    <a:pt x="233" y="930"/>
                  </a:cubicBezTo>
                  <a:cubicBezTo>
                    <a:pt x="254" y="909"/>
                    <a:pt x="233" y="909"/>
                    <a:pt x="233" y="909"/>
                  </a:cubicBezTo>
                  <a:lnTo>
                    <a:pt x="233" y="888"/>
                  </a:lnTo>
                  <a:cubicBezTo>
                    <a:pt x="233" y="888"/>
                    <a:pt x="233" y="888"/>
                    <a:pt x="233" y="867"/>
                  </a:cubicBezTo>
                  <a:cubicBezTo>
                    <a:pt x="233" y="846"/>
                    <a:pt x="254" y="846"/>
                    <a:pt x="233" y="846"/>
                  </a:cubicBezTo>
                  <a:lnTo>
                    <a:pt x="254" y="825"/>
                  </a:lnTo>
                  <a:lnTo>
                    <a:pt x="233" y="825"/>
                  </a:lnTo>
                  <a:cubicBezTo>
                    <a:pt x="233" y="825"/>
                    <a:pt x="254" y="803"/>
                    <a:pt x="233" y="803"/>
                  </a:cubicBezTo>
                  <a:lnTo>
                    <a:pt x="254" y="782"/>
                  </a:lnTo>
                  <a:lnTo>
                    <a:pt x="233" y="782"/>
                  </a:lnTo>
                  <a:cubicBezTo>
                    <a:pt x="233" y="782"/>
                    <a:pt x="233" y="782"/>
                    <a:pt x="233" y="761"/>
                  </a:cubicBezTo>
                  <a:cubicBezTo>
                    <a:pt x="233" y="761"/>
                    <a:pt x="233" y="740"/>
                    <a:pt x="233" y="740"/>
                  </a:cubicBezTo>
                  <a:lnTo>
                    <a:pt x="233" y="719"/>
                  </a:lnTo>
                  <a:cubicBezTo>
                    <a:pt x="233" y="698"/>
                    <a:pt x="233" y="698"/>
                    <a:pt x="233" y="698"/>
                  </a:cubicBezTo>
                  <a:cubicBezTo>
                    <a:pt x="233" y="698"/>
                    <a:pt x="254" y="698"/>
                    <a:pt x="233" y="677"/>
                  </a:cubicBezTo>
                  <a:cubicBezTo>
                    <a:pt x="233" y="677"/>
                    <a:pt x="233" y="677"/>
                    <a:pt x="233" y="656"/>
                  </a:cubicBezTo>
                  <a:cubicBezTo>
                    <a:pt x="233" y="656"/>
                    <a:pt x="254" y="634"/>
                    <a:pt x="233" y="634"/>
                  </a:cubicBezTo>
                  <a:cubicBezTo>
                    <a:pt x="233" y="613"/>
                    <a:pt x="233" y="613"/>
                    <a:pt x="233" y="613"/>
                  </a:cubicBezTo>
                  <a:cubicBezTo>
                    <a:pt x="233" y="592"/>
                    <a:pt x="233" y="592"/>
                    <a:pt x="212" y="592"/>
                  </a:cubicBezTo>
                  <a:cubicBezTo>
                    <a:pt x="212" y="571"/>
                    <a:pt x="233" y="571"/>
                    <a:pt x="233" y="571"/>
                  </a:cubicBezTo>
                  <a:lnTo>
                    <a:pt x="233" y="550"/>
                  </a:lnTo>
                  <a:cubicBezTo>
                    <a:pt x="233" y="550"/>
                    <a:pt x="233" y="529"/>
                    <a:pt x="233" y="529"/>
                  </a:cubicBezTo>
                  <a:lnTo>
                    <a:pt x="212" y="529"/>
                  </a:lnTo>
                  <a:cubicBezTo>
                    <a:pt x="212" y="508"/>
                    <a:pt x="212" y="508"/>
                    <a:pt x="212" y="508"/>
                  </a:cubicBezTo>
                  <a:cubicBezTo>
                    <a:pt x="212" y="508"/>
                    <a:pt x="212" y="487"/>
                    <a:pt x="212" y="487"/>
                  </a:cubicBezTo>
                  <a:lnTo>
                    <a:pt x="212" y="465"/>
                  </a:lnTo>
                  <a:cubicBezTo>
                    <a:pt x="191" y="444"/>
                    <a:pt x="212" y="444"/>
                    <a:pt x="212" y="444"/>
                  </a:cubicBezTo>
                  <a:cubicBezTo>
                    <a:pt x="191" y="444"/>
                    <a:pt x="212" y="423"/>
                    <a:pt x="191" y="423"/>
                  </a:cubicBezTo>
                  <a:cubicBezTo>
                    <a:pt x="212" y="402"/>
                    <a:pt x="191" y="381"/>
                    <a:pt x="191" y="381"/>
                  </a:cubicBezTo>
                  <a:cubicBezTo>
                    <a:pt x="191" y="360"/>
                    <a:pt x="191" y="360"/>
                    <a:pt x="191" y="360"/>
                  </a:cubicBezTo>
                  <a:lnTo>
                    <a:pt x="191" y="339"/>
                  </a:lnTo>
                  <a:cubicBezTo>
                    <a:pt x="191" y="339"/>
                    <a:pt x="191" y="318"/>
                    <a:pt x="191" y="318"/>
                  </a:cubicBezTo>
                  <a:cubicBezTo>
                    <a:pt x="169" y="318"/>
                    <a:pt x="191" y="318"/>
                    <a:pt x="191" y="296"/>
                  </a:cubicBezTo>
                  <a:lnTo>
                    <a:pt x="169" y="296"/>
                  </a:lnTo>
                  <a:cubicBezTo>
                    <a:pt x="169" y="275"/>
                    <a:pt x="169" y="275"/>
                    <a:pt x="191" y="275"/>
                  </a:cubicBezTo>
                  <a:lnTo>
                    <a:pt x="169" y="275"/>
                  </a:lnTo>
                  <a:cubicBezTo>
                    <a:pt x="169" y="275"/>
                    <a:pt x="169" y="275"/>
                    <a:pt x="191" y="254"/>
                  </a:cubicBezTo>
                  <a:cubicBezTo>
                    <a:pt x="169" y="254"/>
                    <a:pt x="169" y="233"/>
                    <a:pt x="169" y="233"/>
                  </a:cubicBezTo>
                  <a:cubicBezTo>
                    <a:pt x="169" y="233"/>
                    <a:pt x="169" y="233"/>
                    <a:pt x="169" y="212"/>
                  </a:cubicBezTo>
                  <a:cubicBezTo>
                    <a:pt x="169" y="191"/>
                    <a:pt x="169" y="191"/>
                    <a:pt x="169" y="191"/>
                  </a:cubicBezTo>
                  <a:cubicBezTo>
                    <a:pt x="169" y="191"/>
                    <a:pt x="169" y="22"/>
                    <a:pt x="106"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19"/>
            <p:cNvSpPr/>
            <p:nvPr/>
          </p:nvSpPr>
          <p:spPr>
            <a:xfrm>
              <a:off x="7312479" y="3895320"/>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19"/>
            <p:cNvSpPr/>
            <p:nvPr/>
          </p:nvSpPr>
          <p:spPr>
            <a:xfrm>
              <a:off x="7311658" y="3891995"/>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19"/>
            <p:cNvSpPr/>
            <p:nvPr/>
          </p:nvSpPr>
          <p:spPr>
            <a:xfrm>
              <a:off x="7311658" y="3891173"/>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19"/>
            <p:cNvSpPr/>
            <p:nvPr/>
          </p:nvSpPr>
          <p:spPr>
            <a:xfrm>
              <a:off x="7313301" y="3896963"/>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19"/>
            <p:cNvSpPr/>
            <p:nvPr/>
          </p:nvSpPr>
          <p:spPr>
            <a:xfrm>
              <a:off x="7314122" y="3902753"/>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19"/>
            <p:cNvSpPr/>
            <p:nvPr/>
          </p:nvSpPr>
          <p:spPr>
            <a:xfrm>
              <a:off x="7314122" y="3902753"/>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19"/>
            <p:cNvSpPr/>
            <p:nvPr/>
          </p:nvSpPr>
          <p:spPr>
            <a:xfrm>
              <a:off x="7312479" y="3896142"/>
              <a:ext cx="861" cy="39"/>
            </a:xfrm>
            <a:custGeom>
              <a:rect b="b" l="l" r="r" t="t"/>
              <a:pathLst>
                <a:path extrusionOk="0" h="1" w="22">
                  <a:moveTo>
                    <a:pt x="21" y="0"/>
                  </a:moveTo>
                  <a:cubicBezTo>
                    <a:pt x="21" y="0"/>
                    <a:pt x="21" y="0"/>
                    <a:pt x="0" y="0"/>
                  </a:cubicBezTo>
                  <a:cubicBezTo>
                    <a:pt x="0" y="0"/>
                    <a:pt x="21"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19"/>
            <p:cNvSpPr/>
            <p:nvPr/>
          </p:nvSpPr>
          <p:spPr>
            <a:xfrm>
              <a:off x="7314122" y="3901932"/>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19"/>
            <p:cNvSpPr/>
            <p:nvPr/>
          </p:nvSpPr>
          <p:spPr>
            <a:xfrm>
              <a:off x="7314122" y="3902753"/>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19"/>
            <p:cNvSpPr/>
            <p:nvPr/>
          </p:nvSpPr>
          <p:spPr>
            <a:xfrm>
              <a:off x="7314122" y="3899428"/>
              <a:ext cx="39" cy="39"/>
            </a:xfrm>
            <a:custGeom>
              <a:rect b="b" l="l" r="r" t="t"/>
              <a:pathLst>
                <a:path extrusionOk="0" h="1" w="1">
                  <a:moveTo>
                    <a:pt x="0"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19"/>
            <p:cNvSpPr/>
            <p:nvPr/>
          </p:nvSpPr>
          <p:spPr>
            <a:xfrm>
              <a:off x="7313301" y="3901932"/>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19"/>
            <p:cNvSpPr/>
            <p:nvPr/>
          </p:nvSpPr>
          <p:spPr>
            <a:xfrm>
              <a:off x="7314122" y="3903575"/>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19"/>
            <p:cNvSpPr/>
            <p:nvPr/>
          </p:nvSpPr>
          <p:spPr>
            <a:xfrm>
              <a:off x="7313301" y="3900289"/>
              <a:ext cx="861" cy="39"/>
            </a:xfrm>
            <a:custGeom>
              <a:rect b="b" l="l" r="r" t="t"/>
              <a:pathLst>
                <a:path extrusionOk="0" h="1" w="22">
                  <a:moveTo>
                    <a:pt x="0" y="0"/>
                  </a:moveTo>
                  <a:cubicBezTo>
                    <a:pt x="21" y="0"/>
                    <a:pt x="21" y="0"/>
                    <a:pt x="21" y="0"/>
                  </a:cubicBezTo>
                  <a:cubicBezTo>
                    <a:pt x="21" y="0"/>
                    <a:pt x="21"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19"/>
            <p:cNvSpPr/>
            <p:nvPr/>
          </p:nvSpPr>
          <p:spPr>
            <a:xfrm>
              <a:off x="7387671" y="4023405"/>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19"/>
            <p:cNvSpPr/>
            <p:nvPr/>
          </p:nvSpPr>
          <p:spPr>
            <a:xfrm>
              <a:off x="7390136" y="4021761"/>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19"/>
            <p:cNvSpPr/>
            <p:nvPr/>
          </p:nvSpPr>
          <p:spPr>
            <a:xfrm>
              <a:off x="7386849" y="4024226"/>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19"/>
            <p:cNvSpPr/>
            <p:nvPr/>
          </p:nvSpPr>
          <p:spPr>
            <a:xfrm>
              <a:off x="7393461" y="4016793"/>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19"/>
            <p:cNvSpPr/>
            <p:nvPr/>
          </p:nvSpPr>
          <p:spPr>
            <a:xfrm>
              <a:off x="7390957" y="4019258"/>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19"/>
            <p:cNvSpPr/>
            <p:nvPr/>
          </p:nvSpPr>
          <p:spPr>
            <a:xfrm>
              <a:off x="7384346" y="4024226"/>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19"/>
            <p:cNvSpPr/>
            <p:nvPr/>
          </p:nvSpPr>
          <p:spPr>
            <a:xfrm>
              <a:off x="7384346" y="4025869"/>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19"/>
            <p:cNvSpPr/>
            <p:nvPr/>
          </p:nvSpPr>
          <p:spPr>
            <a:xfrm>
              <a:off x="7385206" y="4025869"/>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19"/>
            <p:cNvSpPr/>
            <p:nvPr/>
          </p:nvSpPr>
          <p:spPr>
            <a:xfrm>
              <a:off x="7385206" y="4025048"/>
              <a:ext cx="39" cy="861"/>
            </a:xfrm>
            <a:custGeom>
              <a:rect b="b" l="l" r="r" t="t"/>
              <a:pathLst>
                <a:path extrusionOk="0" h="22" w="1">
                  <a:moveTo>
                    <a:pt x="0" y="1"/>
                  </a:moveTo>
                  <a:cubicBezTo>
                    <a:pt x="0" y="22"/>
                    <a:pt x="0" y="22"/>
                    <a:pt x="0" y="22"/>
                  </a:cubicBezTo>
                  <a:cubicBezTo>
                    <a:pt x="0" y="22"/>
                    <a:pt x="0" y="22"/>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19"/>
            <p:cNvSpPr/>
            <p:nvPr/>
          </p:nvSpPr>
          <p:spPr>
            <a:xfrm>
              <a:off x="7402537" y="3998601"/>
              <a:ext cx="39" cy="39"/>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19"/>
            <p:cNvSpPr/>
            <p:nvPr/>
          </p:nvSpPr>
          <p:spPr>
            <a:xfrm>
              <a:off x="7395926" y="4012646"/>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19"/>
            <p:cNvSpPr/>
            <p:nvPr/>
          </p:nvSpPr>
          <p:spPr>
            <a:xfrm>
              <a:off x="7400894" y="3997780"/>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19"/>
            <p:cNvSpPr/>
            <p:nvPr/>
          </p:nvSpPr>
          <p:spPr>
            <a:xfrm>
              <a:off x="7384346" y="4022583"/>
              <a:ext cx="39" cy="861"/>
            </a:xfrm>
            <a:custGeom>
              <a:rect b="b" l="l" r="r" t="t"/>
              <a:pathLst>
                <a:path extrusionOk="0" h="22" w="1">
                  <a:moveTo>
                    <a:pt x="1" y="22"/>
                  </a:moveTo>
                  <a:cubicBezTo>
                    <a:pt x="1" y="0"/>
                    <a:pt x="1" y="0"/>
                    <a:pt x="1" y="0"/>
                  </a:cubicBezTo>
                  <a:cubicBezTo>
                    <a:pt x="1" y="0"/>
                    <a:pt x="1" y="0"/>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19"/>
            <p:cNvSpPr/>
            <p:nvPr/>
          </p:nvSpPr>
          <p:spPr>
            <a:xfrm>
              <a:off x="7390957" y="4008538"/>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19"/>
            <p:cNvSpPr/>
            <p:nvPr/>
          </p:nvSpPr>
          <p:spPr>
            <a:xfrm>
              <a:off x="7400894" y="3997780"/>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19"/>
            <p:cNvSpPr/>
            <p:nvPr/>
          </p:nvSpPr>
          <p:spPr>
            <a:xfrm>
              <a:off x="7398429" y="4007717"/>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19"/>
            <p:cNvSpPr/>
            <p:nvPr/>
          </p:nvSpPr>
          <p:spPr>
            <a:xfrm>
              <a:off x="7398429" y="4007717"/>
              <a:ext cx="861" cy="39"/>
            </a:xfrm>
            <a:custGeom>
              <a:rect b="b" l="l" r="r" t="t"/>
              <a:pathLst>
                <a:path extrusionOk="0" h="1" w="22">
                  <a:moveTo>
                    <a:pt x="0" y="0"/>
                  </a:moveTo>
                  <a:cubicBezTo>
                    <a:pt x="0" y="0"/>
                    <a:pt x="0" y="0"/>
                    <a:pt x="21" y="0"/>
                  </a:cubicBezTo>
                  <a:cubicBezTo>
                    <a:pt x="21" y="0"/>
                    <a:pt x="21"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19"/>
            <p:cNvSpPr/>
            <p:nvPr/>
          </p:nvSpPr>
          <p:spPr>
            <a:xfrm>
              <a:off x="7402537" y="3998601"/>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19"/>
            <p:cNvSpPr/>
            <p:nvPr/>
          </p:nvSpPr>
          <p:spPr>
            <a:xfrm>
              <a:off x="7400073" y="4005213"/>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19"/>
            <p:cNvSpPr/>
            <p:nvPr/>
          </p:nvSpPr>
          <p:spPr>
            <a:xfrm>
              <a:off x="7390957" y="4019258"/>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19"/>
            <p:cNvSpPr/>
            <p:nvPr/>
          </p:nvSpPr>
          <p:spPr>
            <a:xfrm>
              <a:off x="7388493" y="4015971"/>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19"/>
            <p:cNvSpPr/>
            <p:nvPr/>
          </p:nvSpPr>
          <p:spPr>
            <a:xfrm>
              <a:off x="7388493" y="4015150"/>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19"/>
            <p:cNvSpPr/>
            <p:nvPr/>
          </p:nvSpPr>
          <p:spPr>
            <a:xfrm>
              <a:off x="7386849" y="4017615"/>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19"/>
            <p:cNvSpPr/>
            <p:nvPr/>
          </p:nvSpPr>
          <p:spPr>
            <a:xfrm>
              <a:off x="7386849" y="4016793"/>
              <a:ext cx="861" cy="39"/>
            </a:xfrm>
            <a:custGeom>
              <a:rect b="b" l="l" r="r" t="t"/>
              <a:pathLst>
                <a:path extrusionOk="0" h="1" w="22">
                  <a:moveTo>
                    <a:pt x="0" y="1"/>
                  </a:moveTo>
                  <a:cubicBezTo>
                    <a:pt x="21" y="1"/>
                    <a:pt x="21" y="1"/>
                    <a:pt x="21" y="1"/>
                  </a:cubicBezTo>
                  <a:cubicBezTo>
                    <a:pt x="21"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19"/>
            <p:cNvSpPr/>
            <p:nvPr/>
          </p:nvSpPr>
          <p:spPr>
            <a:xfrm>
              <a:off x="7388493" y="4014328"/>
              <a:ext cx="39" cy="39"/>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19"/>
            <p:cNvSpPr/>
            <p:nvPr/>
          </p:nvSpPr>
          <p:spPr>
            <a:xfrm>
              <a:off x="7382702" y="3997780"/>
              <a:ext cx="21517" cy="28129"/>
            </a:xfrm>
            <a:custGeom>
              <a:rect b="b" l="l" r="r" t="t"/>
              <a:pathLst>
                <a:path extrusionOk="0" h="719" w="550">
                  <a:moveTo>
                    <a:pt x="444" y="1"/>
                  </a:moveTo>
                  <a:lnTo>
                    <a:pt x="465" y="22"/>
                  </a:lnTo>
                  <a:lnTo>
                    <a:pt x="465" y="22"/>
                  </a:lnTo>
                  <a:cubicBezTo>
                    <a:pt x="444" y="1"/>
                    <a:pt x="465" y="1"/>
                    <a:pt x="444" y="1"/>
                  </a:cubicBezTo>
                  <a:close/>
                  <a:moveTo>
                    <a:pt x="127" y="444"/>
                  </a:moveTo>
                  <a:lnTo>
                    <a:pt x="149" y="465"/>
                  </a:lnTo>
                  <a:cubicBezTo>
                    <a:pt x="149" y="465"/>
                    <a:pt x="149" y="444"/>
                    <a:pt x="127" y="444"/>
                  </a:cubicBezTo>
                  <a:close/>
                  <a:moveTo>
                    <a:pt x="106" y="465"/>
                  </a:moveTo>
                  <a:cubicBezTo>
                    <a:pt x="106" y="487"/>
                    <a:pt x="106" y="487"/>
                    <a:pt x="106" y="487"/>
                  </a:cubicBezTo>
                  <a:lnTo>
                    <a:pt x="127" y="487"/>
                  </a:lnTo>
                  <a:cubicBezTo>
                    <a:pt x="127" y="487"/>
                    <a:pt x="106" y="487"/>
                    <a:pt x="106" y="465"/>
                  </a:cubicBezTo>
                  <a:close/>
                  <a:moveTo>
                    <a:pt x="106" y="487"/>
                  </a:moveTo>
                  <a:lnTo>
                    <a:pt x="106" y="508"/>
                  </a:lnTo>
                  <a:cubicBezTo>
                    <a:pt x="106" y="508"/>
                    <a:pt x="127" y="508"/>
                    <a:pt x="106" y="487"/>
                  </a:cubicBezTo>
                  <a:close/>
                  <a:moveTo>
                    <a:pt x="233" y="529"/>
                  </a:moveTo>
                  <a:cubicBezTo>
                    <a:pt x="228" y="529"/>
                    <a:pt x="225" y="530"/>
                    <a:pt x="224" y="532"/>
                  </a:cubicBezTo>
                  <a:lnTo>
                    <a:pt x="224" y="532"/>
                  </a:lnTo>
                  <a:cubicBezTo>
                    <a:pt x="233" y="538"/>
                    <a:pt x="233" y="550"/>
                    <a:pt x="233" y="550"/>
                  </a:cubicBezTo>
                  <a:cubicBezTo>
                    <a:pt x="233" y="550"/>
                    <a:pt x="233" y="550"/>
                    <a:pt x="233" y="529"/>
                  </a:cubicBezTo>
                  <a:close/>
                  <a:moveTo>
                    <a:pt x="465" y="1"/>
                  </a:moveTo>
                  <a:cubicBezTo>
                    <a:pt x="465" y="22"/>
                    <a:pt x="487" y="22"/>
                    <a:pt x="487" y="22"/>
                  </a:cubicBezTo>
                  <a:lnTo>
                    <a:pt x="465" y="22"/>
                  </a:lnTo>
                  <a:cubicBezTo>
                    <a:pt x="465" y="22"/>
                    <a:pt x="465" y="22"/>
                    <a:pt x="465" y="22"/>
                  </a:cubicBezTo>
                  <a:cubicBezTo>
                    <a:pt x="458" y="15"/>
                    <a:pt x="456" y="12"/>
                    <a:pt x="455" y="12"/>
                  </a:cubicBezTo>
                  <a:lnTo>
                    <a:pt x="455" y="12"/>
                  </a:lnTo>
                  <a:cubicBezTo>
                    <a:pt x="454" y="12"/>
                    <a:pt x="458" y="22"/>
                    <a:pt x="444" y="22"/>
                  </a:cubicBezTo>
                  <a:lnTo>
                    <a:pt x="423" y="22"/>
                  </a:lnTo>
                  <a:cubicBezTo>
                    <a:pt x="402" y="22"/>
                    <a:pt x="381" y="22"/>
                    <a:pt x="381" y="43"/>
                  </a:cubicBezTo>
                  <a:cubicBezTo>
                    <a:pt x="381" y="22"/>
                    <a:pt x="381" y="22"/>
                    <a:pt x="381" y="22"/>
                  </a:cubicBezTo>
                  <a:cubicBezTo>
                    <a:pt x="381" y="32"/>
                    <a:pt x="376" y="32"/>
                    <a:pt x="370" y="32"/>
                  </a:cubicBezTo>
                  <a:cubicBezTo>
                    <a:pt x="365" y="32"/>
                    <a:pt x="360" y="32"/>
                    <a:pt x="360" y="43"/>
                  </a:cubicBezTo>
                  <a:cubicBezTo>
                    <a:pt x="339" y="43"/>
                    <a:pt x="360" y="43"/>
                    <a:pt x="339" y="64"/>
                  </a:cubicBezTo>
                  <a:cubicBezTo>
                    <a:pt x="339" y="64"/>
                    <a:pt x="318" y="85"/>
                    <a:pt x="318" y="85"/>
                  </a:cubicBezTo>
                  <a:cubicBezTo>
                    <a:pt x="318" y="103"/>
                    <a:pt x="302" y="122"/>
                    <a:pt x="284" y="140"/>
                  </a:cubicBezTo>
                  <a:lnTo>
                    <a:pt x="284" y="140"/>
                  </a:lnTo>
                  <a:cubicBezTo>
                    <a:pt x="283" y="139"/>
                    <a:pt x="282" y="139"/>
                    <a:pt x="281" y="139"/>
                  </a:cubicBezTo>
                  <a:cubicBezTo>
                    <a:pt x="278" y="139"/>
                    <a:pt x="275" y="141"/>
                    <a:pt x="275" y="149"/>
                  </a:cubicBezTo>
                  <a:cubicBezTo>
                    <a:pt x="278" y="146"/>
                    <a:pt x="281" y="143"/>
                    <a:pt x="284" y="140"/>
                  </a:cubicBezTo>
                  <a:lnTo>
                    <a:pt x="284" y="140"/>
                  </a:lnTo>
                  <a:cubicBezTo>
                    <a:pt x="290" y="142"/>
                    <a:pt x="296" y="149"/>
                    <a:pt x="296" y="149"/>
                  </a:cubicBezTo>
                  <a:lnTo>
                    <a:pt x="275" y="149"/>
                  </a:lnTo>
                  <a:cubicBezTo>
                    <a:pt x="275" y="170"/>
                    <a:pt x="254" y="170"/>
                    <a:pt x="254" y="191"/>
                  </a:cubicBezTo>
                  <a:cubicBezTo>
                    <a:pt x="254" y="191"/>
                    <a:pt x="254" y="212"/>
                    <a:pt x="254" y="212"/>
                  </a:cubicBezTo>
                  <a:lnTo>
                    <a:pt x="233" y="212"/>
                  </a:lnTo>
                  <a:cubicBezTo>
                    <a:pt x="233" y="233"/>
                    <a:pt x="233" y="233"/>
                    <a:pt x="233" y="233"/>
                  </a:cubicBezTo>
                  <a:lnTo>
                    <a:pt x="233" y="254"/>
                  </a:lnTo>
                  <a:lnTo>
                    <a:pt x="212" y="254"/>
                  </a:lnTo>
                  <a:cubicBezTo>
                    <a:pt x="212" y="254"/>
                    <a:pt x="212" y="275"/>
                    <a:pt x="212" y="275"/>
                  </a:cubicBezTo>
                  <a:cubicBezTo>
                    <a:pt x="212" y="286"/>
                    <a:pt x="207" y="286"/>
                    <a:pt x="201" y="286"/>
                  </a:cubicBezTo>
                  <a:cubicBezTo>
                    <a:pt x="196" y="286"/>
                    <a:pt x="191" y="286"/>
                    <a:pt x="191" y="296"/>
                  </a:cubicBezTo>
                  <a:cubicBezTo>
                    <a:pt x="191" y="307"/>
                    <a:pt x="191" y="307"/>
                    <a:pt x="191" y="307"/>
                  </a:cubicBezTo>
                  <a:cubicBezTo>
                    <a:pt x="191" y="307"/>
                    <a:pt x="191" y="307"/>
                    <a:pt x="191" y="318"/>
                  </a:cubicBezTo>
                  <a:lnTo>
                    <a:pt x="170" y="318"/>
                  </a:lnTo>
                  <a:cubicBezTo>
                    <a:pt x="170" y="318"/>
                    <a:pt x="170" y="339"/>
                    <a:pt x="170" y="360"/>
                  </a:cubicBezTo>
                  <a:lnTo>
                    <a:pt x="149" y="360"/>
                  </a:lnTo>
                  <a:lnTo>
                    <a:pt x="149" y="381"/>
                  </a:lnTo>
                  <a:cubicBezTo>
                    <a:pt x="127" y="381"/>
                    <a:pt x="170" y="402"/>
                    <a:pt x="149" y="402"/>
                  </a:cubicBezTo>
                  <a:lnTo>
                    <a:pt x="170" y="402"/>
                  </a:lnTo>
                  <a:cubicBezTo>
                    <a:pt x="149" y="402"/>
                    <a:pt x="170" y="423"/>
                    <a:pt x="149" y="423"/>
                  </a:cubicBezTo>
                  <a:cubicBezTo>
                    <a:pt x="149" y="434"/>
                    <a:pt x="149" y="434"/>
                    <a:pt x="149" y="434"/>
                  </a:cubicBezTo>
                  <a:cubicBezTo>
                    <a:pt x="149" y="434"/>
                    <a:pt x="149" y="434"/>
                    <a:pt x="149" y="444"/>
                  </a:cubicBezTo>
                  <a:cubicBezTo>
                    <a:pt x="149" y="444"/>
                    <a:pt x="149" y="444"/>
                    <a:pt x="149" y="465"/>
                  </a:cubicBezTo>
                  <a:cubicBezTo>
                    <a:pt x="149" y="458"/>
                    <a:pt x="151" y="456"/>
                    <a:pt x="153" y="456"/>
                  </a:cubicBezTo>
                  <a:lnTo>
                    <a:pt x="153" y="456"/>
                  </a:lnTo>
                  <a:cubicBezTo>
                    <a:pt x="158" y="456"/>
                    <a:pt x="163" y="465"/>
                    <a:pt x="149" y="465"/>
                  </a:cubicBezTo>
                  <a:lnTo>
                    <a:pt x="127" y="465"/>
                  </a:lnTo>
                  <a:cubicBezTo>
                    <a:pt x="127" y="476"/>
                    <a:pt x="127" y="476"/>
                    <a:pt x="127" y="476"/>
                  </a:cubicBezTo>
                  <a:cubicBezTo>
                    <a:pt x="127" y="476"/>
                    <a:pt x="127" y="476"/>
                    <a:pt x="127" y="487"/>
                  </a:cubicBezTo>
                  <a:cubicBezTo>
                    <a:pt x="106" y="487"/>
                    <a:pt x="127" y="508"/>
                    <a:pt x="106" y="508"/>
                  </a:cubicBezTo>
                  <a:cubicBezTo>
                    <a:pt x="106" y="518"/>
                    <a:pt x="106" y="518"/>
                    <a:pt x="106" y="518"/>
                  </a:cubicBezTo>
                  <a:cubicBezTo>
                    <a:pt x="106" y="518"/>
                    <a:pt x="106" y="518"/>
                    <a:pt x="106" y="529"/>
                  </a:cubicBezTo>
                  <a:cubicBezTo>
                    <a:pt x="127" y="529"/>
                    <a:pt x="127" y="529"/>
                    <a:pt x="106" y="508"/>
                  </a:cubicBezTo>
                  <a:lnTo>
                    <a:pt x="106" y="508"/>
                  </a:lnTo>
                  <a:cubicBezTo>
                    <a:pt x="106" y="508"/>
                    <a:pt x="127" y="508"/>
                    <a:pt x="127" y="529"/>
                  </a:cubicBezTo>
                  <a:lnTo>
                    <a:pt x="106" y="529"/>
                  </a:lnTo>
                  <a:cubicBezTo>
                    <a:pt x="106" y="529"/>
                    <a:pt x="106" y="529"/>
                    <a:pt x="106" y="550"/>
                  </a:cubicBezTo>
                  <a:lnTo>
                    <a:pt x="85" y="550"/>
                  </a:lnTo>
                  <a:cubicBezTo>
                    <a:pt x="85" y="550"/>
                    <a:pt x="106" y="571"/>
                    <a:pt x="85" y="571"/>
                  </a:cubicBezTo>
                  <a:lnTo>
                    <a:pt x="85" y="592"/>
                  </a:lnTo>
                  <a:cubicBezTo>
                    <a:pt x="85" y="592"/>
                    <a:pt x="64" y="592"/>
                    <a:pt x="85" y="613"/>
                  </a:cubicBezTo>
                  <a:lnTo>
                    <a:pt x="43" y="613"/>
                  </a:lnTo>
                  <a:lnTo>
                    <a:pt x="64" y="634"/>
                  </a:lnTo>
                  <a:cubicBezTo>
                    <a:pt x="64" y="656"/>
                    <a:pt x="64" y="656"/>
                    <a:pt x="64" y="656"/>
                  </a:cubicBezTo>
                  <a:cubicBezTo>
                    <a:pt x="64" y="656"/>
                    <a:pt x="43" y="634"/>
                    <a:pt x="43" y="634"/>
                  </a:cubicBezTo>
                  <a:cubicBezTo>
                    <a:pt x="43" y="634"/>
                    <a:pt x="43" y="656"/>
                    <a:pt x="43" y="656"/>
                  </a:cubicBezTo>
                  <a:cubicBezTo>
                    <a:pt x="43" y="656"/>
                    <a:pt x="43" y="656"/>
                    <a:pt x="43" y="677"/>
                  </a:cubicBezTo>
                  <a:cubicBezTo>
                    <a:pt x="22" y="677"/>
                    <a:pt x="22" y="698"/>
                    <a:pt x="22" y="698"/>
                  </a:cubicBezTo>
                  <a:lnTo>
                    <a:pt x="1" y="698"/>
                  </a:lnTo>
                  <a:cubicBezTo>
                    <a:pt x="1" y="698"/>
                    <a:pt x="1" y="719"/>
                    <a:pt x="1" y="719"/>
                  </a:cubicBezTo>
                  <a:cubicBezTo>
                    <a:pt x="1" y="712"/>
                    <a:pt x="3" y="709"/>
                    <a:pt x="6" y="709"/>
                  </a:cubicBezTo>
                  <a:cubicBezTo>
                    <a:pt x="12" y="709"/>
                    <a:pt x="22" y="719"/>
                    <a:pt x="22" y="719"/>
                  </a:cubicBezTo>
                  <a:cubicBezTo>
                    <a:pt x="22" y="719"/>
                    <a:pt x="22" y="719"/>
                    <a:pt x="1" y="698"/>
                  </a:cubicBezTo>
                  <a:lnTo>
                    <a:pt x="1" y="698"/>
                  </a:lnTo>
                  <a:cubicBezTo>
                    <a:pt x="1" y="698"/>
                    <a:pt x="22" y="698"/>
                    <a:pt x="22" y="719"/>
                  </a:cubicBezTo>
                  <a:lnTo>
                    <a:pt x="43" y="719"/>
                  </a:lnTo>
                  <a:cubicBezTo>
                    <a:pt x="56" y="719"/>
                    <a:pt x="53" y="719"/>
                    <a:pt x="48" y="714"/>
                  </a:cubicBezTo>
                  <a:lnTo>
                    <a:pt x="48" y="714"/>
                  </a:lnTo>
                  <a:lnTo>
                    <a:pt x="64" y="698"/>
                  </a:lnTo>
                  <a:lnTo>
                    <a:pt x="85" y="698"/>
                  </a:lnTo>
                  <a:cubicBezTo>
                    <a:pt x="64" y="698"/>
                    <a:pt x="85" y="698"/>
                    <a:pt x="85" y="677"/>
                  </a:cubicBezTo>
                  <a:lnTo>
                    <a:pt x="106" y="698"/>
                  </a:lnTo>
                  <a:cubicBezTo>
                    <a:pt x="106" y="698"/>
                    <a:pt x="106" y="677"/>
                    <a:pt x="85" y="677"/>
                  </a:cubicBezTo>
                  <a:lnTo>
                    <a:pt x="106" y="677"/>
                  </a:lnTo>
                  <a:cubicBezTo>
                    <a:pt x="106" y="656"/>
                    <a:pt x="127" y="656"/>
                    <a:pt x="106" y="656"/>
                  </a:cubicBezTo>
                  <a:lnTo>
                    <a:pt x="127" y="656"/>
                  </a:lnTo>
                  <a:lnTo>
                    <a:pt x="127" y="634"/>
                  </a:lnTo>
                  <a:lnTo>
                    <a:pt x="149" y="634"/>
                  </a:lnTo>
                  <a:cubicBezTo>
                    <a:pt x="149" y="634"/>
                    <a:pt x="149" y="613"/>
                    <a:pt x="149" y="613"/>
                  </a:cubicBezTo>
                  <a:lnTo>
                    <a:pt x="170" y="613"/>
                  </a:lnTo>
                  <a:cubicBezTo>
                    <a:pt x="170" y="603"/>
                    <a:pt x="170" y="603"/>
                    <a:pt x="170" y="603"/>
                  </a:cubicBezTo>
                  <a:cubicBezTo>
                    <a:pt x="170" y="603"/>
                    <a:pt x="170" y="603"/>
                    <a:pt x="170" y="592"/>
                  </a:cubicBezTo>
                  <a:lnTo>
                    <a:pt x="191" y="592"/>
                  </a:lnTo>
                  <a:cubicBezTo>
                    <a:pt x="180" y="582"/>
                    <a:pt x="180" y="582"/>
                    <a:pt x="183" y="582"/>
                  </a:cubicBezTo>
                  <a:cubicBezTo>
                    <a:pt x="186" y="582"/>
                    <a:pt x="191" y="582"/>
                    <a:pt x="191" y="571"/>
                  </a:cubicBezTo>
                  <a:lnTo>
                    <a:pt x="212" y="571"/>
                  </a:lnTo>
                  <a:cubicBezTo>
                    <a:pt x="212" y="571"/>
                    <a:pt x="212" y="550"/>
                    <a:pt x="212" y="550"/>
                  </a:cubicBezTo>
                  <a:cubicBezTo>
                    <a:pt x="228" y="550"/>
                    <a:pt x="220" y="538"/>
                    <a:pt x="224" y="532"/>
                  </a:cubicBezTo>
                  <a:lnTo>
                    <a:pt x="224" y="532"/>
                  </a:lnTo>
                  <a:cubicBezTo>
                    <a:pt x="221" y="530"/>
                    <a:pt x="217" y="529"/>
                    <a:pt x="212" y="529"/>
                  </a:cubicBezTo>
                  <a:lnTo>
                    <a:pt x="233" y="529"/>
                  </a:lnTo>
                  <a:cubicBezTo>
                    <a:pt x="233" y="529"/>
                    <a:pt x="233" y="529"/>
                    <a:pt x="233" y="508"/>
                  </a:cubicBezTo>
                  <a:cubicBezTo>
                    <a:pt x="233" y="508"/>
                    <a:pt x="242" y="517"/>
                    <a:pt x="249" y="517"/>
                  </a:cubicBezTo>
                  <a:cubicBezTo>
                    <a:pt x="252" y="517"/>
                    <a:pt x="254" y="515"/>
                    <a:pt x="254" y="508"/>
                  </a:cubicBezTo>
                  <a:cubicBezTo>
                    <a:pt x="254" y="508"/>
                    <a:pt x="254" y="508"/>
                    <a:pt x="254" y="487"/>
                  </a:cubicBezTo>
                  <a:lnTo>
                    <a:pt x="275" y="487"/>
                  </a:lnTo>
                  <a:cubicBezTo>
                    <a:pt x="275" y="465"/>
                    <a:pt x="275" y="465"/>
                    <a:pt x="275" y="465"/>
                  </a:cubicBezTo>
                  <a:lnTo>
                    <a:pt x="296" y="465"/>
                  </a:lnTo>
                  <a:cubicBezTo>
                    <a:pt x="296" y="444"/>
                    <a:pt x="296" y="444"/>
                    <a:pt x="296" y="444"/>
                  </a:cubicBezTo>
                  <a:cubicBezTo>
                    <a:pt x="296" y="444"/>
                    <a:pt x="296" y="444"/>
                    <a:pt x="318" y="423"/>
                  </a:cubicBezTo>
                  <a:cubicBezTo>
                    <a:pt x="318" y="423"/>
                    <a:pt x="318" y="423"/>
                    <a:pt x="318" y="402"/>
                  </a:cubicBezTo>
                  <a:cubicBezTo>
                    <a:pt x="318" y="402"/>
                    <a:pt x="318" y="381"/>
                    <a:pt x="318" y="381"/>
                  </a:cubicBezTo>
                  <a:lnTo>
                    <a:pt x="339" y="381"/>
                  </a:lnTo>
                  <a:cubicBezTo>
                    <a:pt x="339" y="381"/>
                    <a:pt x="339" y="381"/>
                    <a:pt x="339" y="360"/>
                  </a:cubicBezTo>
                  <a:lnTo>
                    <a:pt x="360" y="360"/>
                  </a:lnTo>
                  <a:cubicBezTo>
                    <a:pt x="349" y="349"/>
                    <a:pt x="349" y="349"/>
                    <a:pt x="349" y="349"/>
                  </a:cubicBezTo>
                  <a:cubicBezTo>
                    <a:pt x="349" y="349"/>
                    <a:pt x="349" y="349"/>
                    <a:pt x="339" y="339"/>
                  </a:cubicBezTo>
                  <a:lnTo>
                    <a:pt x="360" y="339"/>
                  </a:lnTo>
                  <a:cubicBezTo>
                    <a:pt x="360" y="339"/>
                    <a:pt x="360" y="339"/>
                    <a:pt x="360" y="318"/>
                  </a:cubicBezTo>
                  <a:cubicBezTo>
                    <a:pt x="360" y="318"/>
                    <a:pt x="360" y="296"/>
                    <a:pt x="381" y="296"/>
                  </a:cubicBezTo>
                  <a:cubicBezTo>
                    <a:pt x="381" y="296"/>
                    <a:pt x="381" y="296"/>
                    <a:pt x="381" y="275"/>
                  </a:cubicBezTo>
                  <a:cubicBezTo>
                    <a:pt x="402" y="275"/>
                    <a:pt x="402" y="275"/>
                    <a:pt x="402" y="254"/>
                  </a:cubicBezTo>
                  <a:cubicBezTo>
                    <a:pt x="402" y="254"/>
                    <a:pt x="402" y="254"/>
                    <a:pt x="402" y="233"/>
                  </a:cubicBezTo>
                  <a:lnTo>
                    <a:pt x="423" y="233"/>
                  </a:lnTo>
                  <a:cubicBezTo>
                    <a:pt x="423" y="212"/>
                    <a:pt x="423" y="212"/>
                    <a:pt x="444" y="212"/>
                  </a:cubicBezTo>
                  <a:cubicBezTo>
                    <a:pt x="423" y="191"/>
                    <a:pt x="444" y="191"/>
                    <a:pt x="444" y="191"/>
                  </a:cubicBezTo>
                  <a:cubicBezTo>
                    <a:pt x="444" y="170"/>
                    <a:pt x="465" y="170"/>
                    <a:pt x="465" y="170"/>
                  </a:cubicBezTo>
                  <a:cubicBezTo>
                    <a:pt x="465" y="170"/>
                    <a:pt x="550" y="85"/>
                    <a:pt x="508" y="22"/>
                  </a:cubicBezTo>
                  <a:lnTo>
                    <a:pt x="487" y="22"/>
                  </a:lnTo>
                  <a:cubicBezTo>
                    <a:pt x="487" y="22"/>
                    <a:pt x="487" y="1"/>
                    <a:pt x="465"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19"/>
            <p:cNvSpPr/>
            <p:nvPr/>
          </p:nvSpPr>
          <p:spPr>
            <a:xfrm>
              <a:off x="7386849" y="4017615"/>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19"/>
            <p:cNvSpPr/>
            <p:nvPr/>
          </p:nvSpPr>
          <p:spPr>
            <a:xfrm>
              <a:off x="7388493" y="4015150"/>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19"/>
            <p:cNvSpPr/>
            <p:nvPr/>
          </p:nvSpPr>
          <p:spPr>
            <a:xfrm>
              <a:off x="7388493" y="4014328"/>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19"/>
            <p:cNvSpPr/>
            <p:nvPr/>
          </p:nvSpPr>
          <p:spPr>
            <a:xfrm>
              <a:off x="7386849" y="4019258"/>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19"/>
            <p:cNvSpPr/>
            <p:nvPr/>
          </p:nvSpPr>
          <p:spPr>
            <a:xfrm>
              <a:off x="7384346" y="4022583"/>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19"/>
            <p:cNvSpPr/>
            <p:nvPr/>
          </p:nvSpPr>
          <p:spPr>
            <a:xfrm>
              <a:off x="7385206" y="4022583"/>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19"/>
            <p:cNvSpPr/>
            <p:nvPr/>
          </p:nvSpPr>
          <p:spPr>
            <a:xfrm>
              <a:off x="7386849" y="4018436"/>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19"/>
            <p:cNvSpPr/>
            <p:nvPr/>
          </p:nvSpPr>
          <p:spPr>
            <a:xfrm>
              <a:off x="7385206" y="4022583"/>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19"/>
            <p:cNvSpPr/>
            <p:nvPr/>
          </p:nvSpPr>
          <p:spPr>
            <a:xfrm>
              <a:off x="7384346" y="4022583"/>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19"/>
            <p:cNvSpPr/>
            <p:nvPr/>
          </p:nvSpPr>
          <p:spPr>
            <a:xfrm>
              <a:off x="7386028" y="4020118"/>
              <a:ext cx="39" cy="861"/>
            </a:xfrm>
            <a:custGeom>
              <a:rect b="b" l="l" r="r" t="t"/>
              <a:pathLst>
                <a:path extrusionOk="0" h="22" w="1">
                  <a:moveTo>
                    <a:pt x="0" y="21"/>
                  </a:moveTo>
                  <a:cubicBezTo>
                    <a:pt x="0" y="21"/>
                    <a:pt x="0" y="21"/>
                    <a:pt x="0" y="21"/>
                  </a:cubicBezTo>
                  <a:cubicBezTo>
                    <a:pt x="0" y="0"/>
                    <a:pt x="0" y="21"/>
                    <a:pt x="0"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19"/>
            <p:cNvSpPr/>
            <p:nvPr/>
          </p:nvSpPr>
          <p:spPr>
            <a:xfrm>
              <a:off x="7384346" y="4021761"/>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19"/>
            <p:cNvSpPr/>
            <p:nvPr/>
          </p:nvSpPr>
          <p:spPr>
            <a:xfrm>
              <a:off x="7384346" y="4022583"/>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19"/>
            <p:cNvSpPr/>
            <p:nvPr/>
          </p:nvSpPr>
          <p:spPr>
            <a:xfrm>
              <a:off x="7385206" y="4020940"/>
              <a:ext cx="861" cy="39"/>
            </a:xfrm>
            <a:custGeom>
              <a:rect b="b" l="l" r="r" t="t"/>
              <a:pathLst>
                <a:path extrusionOk="0" h="1" w="22">
                  <a:moveTo>
                    <a:pt x="0" y="0"/>
                  </a:moveTo>
                  <a:cubicBezTo>
                    <a:pt x="21" y="0"/>
                    <a:pt x="21" y="0"/>
                    <a:pt x="21" y="0"/>
                  </a:cubicBezTo>
                  <a:cubicBezTo>
                    <a:pt x="21" y="0"/>
                    <a:pt x="21"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19"/>
            <p:cNvSpPr/>
            <p:nvPr/>
          </p:nvSpPr>
          <p:spPr>
            <a:xfrm>
              <a:off x="7428162" y="4078762"/>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19"/>
            <p:cNvSpPr/>
            <p:nvPr/>
          </p:nvSpPr>
          <p:spPr>
            <a:xfrm>
              <a:off x="7428162" y="4077940"/>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19"/>
            <p:cNvSpPr/>
            <p:nvPr/>
          </p:nvSpPr>
          <p:spPr>
            <a:xfrm>
              <a:off x="7427340" y="4079583"/>
              <a:ext cx="861" cy="39"/>
            </a:xfrm>
            <a:custGeom>
              <a:rect b="b" l="l" r="r" t="t"/>
              <a:pathLst>
                <a:path extrusionOk="0" h="1" w="22">
                  <a:moveTo>
                    <a:pt x="22"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19"/>
            <p:cNvSpPr/>
            <p:nvPr/>
          </p:nvSpPr>
          <p:spPr>
            <a:xfrm>
              <a:off x="7428983" y="4074654"/>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19"/>
            <p:cNvSpPr/>
            <p:nvPr/>
          </p:nvSpPr>
          <p:spPr>
            <a:xfrm>
              <a:off x="7428162" y="407629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19"/>
            <p:cNvSpPr/>
            <p:nvPr/>
          </p:nvSpPr>
          <p:spPr>
            <a:xfrm>
              <a:off x="7425697" y="4080444"/>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19"/>
            <p:cNvSpPr/>
            <p:nvPr/>
          </p:nvSpPr>
          <p:spPr>
            <a:xfrm>
              <a:off x="7426519" y="4081266"/>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19"/>
            <p:cNvSpPr/>
            <p:nvPr/>
          </p:nvSpPr>
          <p:spPr>
            <a:xfrm>
              <a:off x="7426519" y="4081266"/>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19"/>
            <p:cNvSpPr/>
            <p:nvPr/>
          </p:nvSpPr>
          <p:spPr>
            <a:xfrm>
              <a:off x="7426519" y="4081266"/>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19"/>
            <p:cNvSpPr/>
            <p:nvPr/>
          </p:nvSpPr>
          <p:spPr>
            <a:xfrm>
              <a:off x="7425697" y="4064717"/>
              <a:ext cx="39" cy="39"/>
            </a:xfrm>
            <a:custGeom>
              <a:rect b="b" l="l" r="r" t="t"/>
              <a:pathLst>
                <a:path extrusionOk="0" h="1" w="1">
                  <a:moveTo>
                    <a:pt x="0"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19"/>
            <p:cNvSpPr/>
            <p:nvPr/>
          </p:nvSpPr>
          <p:spPr>
            <a:xfrm>
              <a:off x="7428162" y="4072150"/>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19"/>
            <p:cNvSpPr/>
            <p:nvPr/>
          </p:nvSpPr>
          <p:spPr>
            <a:xfrm>
              <a:off x="7424876" y="4065539"/>
              <a:ext cx="0" cy="39"/>
            </a:xfrm>
            <a:custGeom>
              <a:rect b="b" l="l" r="r" t="t"/>
              <a:pathLst>
                <a:path extrusionOk="0" h="1" w="0">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19"/>
            <p:cNvSpPr/>
            <p:nvPr/>
          </p:nvSpPr>
          <p:spPr>
            <a:xfrm>
              <a:off x="7424876" y="4080444"/>
              <a:ext cx="0" cy="39"/>
            </a:xfrm>
            <a:custGeom>
              <a:rect b="b" l="l" r="r" t="t"/>
              <a:pathLst>
                <a:path extrusionOk="0" h="1" w="0">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19"/>
            <p:cNvSpPr/>
            <p:nvPr/>
          </p:nvSpPr>
          <p:spPr>
            <a:xfrm>
              <a:off x="7422372" y="4072972"/>
              <a:ext cx="39" cy="39"/>
            </a:xfrm>
            <a:custGeom>
              <a:rect b="b" l="l" r="r" t="t"/>
              <a:pathLst>
                <a:path extrusionOk="0" h="1" w="1">
                  <a:moveTo>
                    <a:pt x="1"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19"/>
            <p:cNvSpPr/>
            <p:nvPr/>
          </p:nvSpPr>
          <p:spPr>
            <a:xfrm>
              <a:off x="7424876" y="4065539"/>
              <a:ext cx="0" cy="39"/>
            </a:xfrm>
            <a:custGeom>
              <a:rect b="b" l="l" r="r" t="t"/>
              <a:pathLst>
                <a:path extrusionOk="0" h="1" w="0">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19"/>
            <p:cNvSpPr/>
            <p:nvPr/>
          </p:nvSpPr>
          <p:spPr>
            <a:xfrm>
              <a:off x="7428162" y="4069686"/>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19"/>
            <p:cNvSpPr/>
            <p:nvPr/>
          </p:nvSpPr>
          <p:spPr>
            <a:xfrm>
              <a:off x="7428162" y="4069686"/>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19"/>
            <p:cNvSpPr/>
            <p:nvPr/>
          </p:nvSpPr>
          <p:spPr>
            <a:xfrm>
              <a:off x="7425697" y="4064717"/>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19"/>
            <p:cNvSpPr/>
            <p:nvPr/>
          </p:nvSpPr>
          <p:spPr>
            <a:xfrm>
              <a:off x="7427340" y="4068042"/>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19"/>
            <p:cNvSpPr/>
            <p:nvPr/>
          </p:nvSpPr>
          <p:spPr>
            <a:xfrm>
              <a:off x="7428162" y="407629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19"/>
            <p:cNvSpPr/>
            <p:nvPr/>
          </p:nvSpPr>
          <p:spPr>
            <a:xfrm>
              <a:off x="7424015" y="407629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19"/>
            <p:cNvSpPr/>
            <p:nvPr/>
          </p:nvSpPr>
          <p:spPr>
            <a:xfrm>
              <a:off x="7424015" y="4076297"/>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19"/>
            <p:cNvSpPr/>
            <p:nvPr/>
          </p:nvSpPr>
          <p:spPr>
            <a:xfrm>
              <a:off x="7424015" y="4077119"/>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19"/>
            <p:cNvSpPr/>
            <p:nvPr/>
          </p:nvSpPr>
          <p:spPr>
            <a:xfrm>
              <a:off x="7424015" y="4077119"/>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19"/>
            <p:cNvSpPr/>
            <p:nvPr/>
          </p:nvSpPr>
          <p:spPr>
            <a:xfrm>
              <a:off x="7421120" y="4064717"/>
              <a:ext cx="7903" cy="17410"/>
            </a:xfrm>
            <a:custGeom>
              <a:rect b="b" l="l" r="r" t="t"/>
              <a:pathLst>
                <a:path extrusionOk="0" h="445" w="202">
                  <a:moveTo>
                    <a:pt x="75" y="1"/>
                  </a:moveTo>
                  <a:lnTo>
                    <a:pt x="84" y="10"/>
                  </a:lnTo>
                  <a:lnTo>
                    <a:pt x="84" y="10"/>
                  </a:lnTo>
                  <a:cubicBezTo>
                    <a:pt x="87" y="1"/>
                    <a:pt x="75" y="1"/>
                    <a:pt x="75" y="1"/>
                  </a:cubicBezTo>
                  <a:close/>
                  <a:moveTo>
                    <a:pt x="84" y="10"/>
                  </a:moveTo>
                  <a:cubicBezTo>
                    <a:pt x="83" y="13"/>
                    <a:pt x="80" y="17"/>
                    <a:pt x="75" y="22"/>
                  </a:cubicBezTo>
                  <a:lnTo>
                    <a:pt x="85" y="11"/>
                  </a:lnTo>
                  <a:lnTo>
                    <a:pt x="84" y="10"/>
                  </a:lnTo>
                  <a:close/>
                  <a:moveTo>
                    <a:pt x="96" y="1"/>
                  </a:moveTo>
                  <a:lnTo>
                    <a:pt x="85" y="11"/>
                  </a:lnTo>
                  <a:lnTo>
                    <a:pt x="96" y="22"/>
                  </a:lnTo>
                  <a:cubicBezTo>
                    <a:pt x="96" y="22"/>
                    <a:pt x="96" y="22"/>
                    <a:pt x="96" y="1"/>
                  </a:cubicBezTo>
                  <a:close/>
                  <a:moveTo>
                    <a:pt x="202" y="318"/>
                  </a:moveTo>
                  <a:lnTo>
                    <a:pt x="181" y="339"/>
                  </a:lnTo>
                  <a:cubicBezTo>
                    <a:pt x="202" y="339"/>
                    <a:pt x="181" y="339"/>
                    <a:pt x="202" y="318"/>
                  </a:cubicBezTo>
                  <a:close/>
                  <a:moveTo>
                    <a:pt x="117" y="1"/>
                  </a:moveTo>
                  <a:cubicBezTo>
                    <a:pt x="96" y="1"/>
                    <a:pt x="96" y="1"/>
                    <a:pt x="96" y="22"/>
                  </a:cubicBezTo>
                  <a:lnTo>
                    <a:pt x="54" y="22"/>
                  </a:lnTo>
                  <a:cubicBezTo>
                    <a:pt x="54" y="29"/>
                    <a:pt x="56" y="31"/>
                    <a:pt x="59" y="31"/>
                  </a:cubicBezTo>
                  <a:cubicBezTo>
                    <a:pt x="65" y="31"/>
                    <a:pt x="75" y="22"/>
                    <a:pt x="75" y="22"/>
                  </a:cubicBezTo>
                  <a:lnTo>
                    <a:pt x="75" y="22"/>
                  </a:lnTo>
                  <a:cubicBezTo>
                    <a:pt x="54" y="43"/>
                    <a:pt x="75" y="43"/>
                    <a:pt x="54" y="43"/>
                  </a:cubicBezTo>
                  <a:cubicBezTo>
                    <a:pt x="54" y="43"/>
                    <a:pt x="33" y="64"/>
                    <a:pt x="33" y="64"/>
                  </a:cubicBezTo>
                  <a:lnTo>
                    <a:pt x="12" y="64"/>
                  </a:lnTo>
                  <a:cubicBezTo>
                    <a:pt x="12" y="64"/>
                    <a:pt x="12" y="85"/>
                    <a:pt x="12" y="85"/>
                  </a:cubicBezTo>
                  <a:cubicBezTo>
                    <a:pt x="12" y="85"/>
                    <a:pt x="12" y="106"/>
                    <a:pt x="12" y="106"/>
                  </a:cubicBezTo>
                  <a:cubicBezTo>
                    <a:pt x="12" y="106"/>
                    <a:pt x="12" y="127"/>
                    <a:pt x="12" y="127"/>
                  </a:cubicBezTo>
                  <a:cubicBezTo>
                    <a:pt x="1" y="138"/>
                    <a:pt x="1" y="138"/>
                    <a:pt x="4" y="138"/>
                  </a:cubicBezTo>
                  <a:cubicBezTo>
                    <a:pt x="6" y="138"/>
                    <a:pt x="12" y="138"/>
                    <a:pt x="12" y="149"/>
                  </a:cubicBezTo>
                  <a:cubicBezTo>
                    <a:pt x="12" y="170"/>
                    <a:pt x="12" y="170"/>
                    <a:pt x="12" y="170"/>
                  </a:cubicBezTo>
                  <a:cubicBezTo>
                    <a:pt x="12" y="170"/>
                    <a:pt x="12" y="170"/>
                    <a:pt x="12" y="191"/>
                  </a:cubicBezTo>
                  <a:cubicBezTo>
                    <a:pt x="12" y="212"/>
                    <a:pt x="33" y="212"/>
                    <a:pt x="33" y="212"/>
                  </a:cubicBezTo>
                  <a:cubicBezTo>
                    <a:pt x="33" y="212"/>
                    <a:pt x="33" y="212"/>
                    <a:pt x="33" y="233"/>
                  </a:cubicBezTo>
                  <a:lnTo>
                    <a:pt x="12" y="233"/>
                  </a:lnTo>
                  <a:cubicBezTo>
                    <a:pt x="33" y="254"/>
                    <a:pt x="33" y="254"/>
                    <a:pt x="33" y="254"/>
                  </a:cubicBezTo>
                  <a:cubicBezTo>
                    <a:pt x="33" y="254"/>
                    <a:pt x="33" y="275"/>
                    <a:pt x="33" y="275"/>
                  </a:cubicBezTo>
                  <a:lnTo>
                    <a:pt x="75" y="275"/>
                  </a:lnTo>
                  <a:cubicBezTo>
                    <a:pt x="54" y="275"/>
                    <a:pt x="54" y="275"/>
                    <a:pt x="54" y="296"/>
                  </a:cubicBezTo>
                  <a:lnTo>
                    <a:pt x="75" y="296"/>
                  </a:lnTo>
                  <a:cubicBezTo>
                    <a:pt x="75" y="296"/>
                    <a:pt x="96" y="296"/>
                    <a:pt x="75" y="318"/>
                  </a:cubicBezTo>
                  <a:cubicBezTo>
                    <a:pt x="75" y="318"/>
                    <a:pt x="75" y="318"/>
                    <a:pt x="75" y="339"/>
                  </a:cubicBezTo>
                  <a:lnTo>
                    <a:pt x="96" y="339"/>
                  </a:lnTo>
                  <a:cubicBezTo>
                    <a:pt x="96" y="339"/>
                    <a:pt x="96" y="339"/>
                    <a:pt x="96" y="360"/>
                  </a:cubicBezTo>
                  <a:lnTo>
                    <a:pt x="96" y="381"/>
                  </a:lnTo>
                  <a:cubicBezTo>
                    <a:pt x="96" y="402"/>
                    <a:pt x="96" y="402"/>
                    <a:pt x="96" y="402"/>
                  </a:cubicBezTo>
                  <a:lnTo>
                    <a:pt x="96" y="423"/>
                  </a:lnTo>
                  <a:cubicBezTo>
                    <a:pt x="96" y="423"/>
                    <a:pt x="117" y="402"/>
                    <a:pt x="117" y="402"/>
                  </a:cubicBezTo>
                  <a:cubicBezTo>
                    <a:pt x="117" y="402"/>
                    <a:pt x="117" y="423"/>
                    <a:pt x="117" y="423"/>
                  </a:cubicBezTo>
                  <a:cubicBezTo>
                    <a:pt x="117" y="434"/>
                    <a:pt x="117" y="434"/>
                    <a:pt x="114" y="434"/>
                  </a:cubicBezTo>
                  <a:cubicBezTo>
                    <a:pt x="112" y="434"/>
                    <a:pt x="107" y="434"/>
                    <a:pt x="96" y="444"/>
                  </a:cubicBezTo>
                  <a:lnTo>
                    <a:pt x="117" y="444"/>
                  </a:lnTo>
                  <a:cubicBezTo>
                    <a:pt x="138" y="423"/>
                    <a:pt x="138" y="423"/>
                    <a:pt x="138" y="423"/>
                  </a:cubicBezTo>
                  <a:lnTo>
                    <a:pt x="159" y="423"/>
                  </a:lnTo>
                  <a:cubicBezTo>
                    <a:pt x="159" y="423"/>
                    <a:pt x="138" y="423"/>
                    <a:pt x="159" y="402"/>
                  </a:cubicBezTo>
                  <a:cubicBezTo>
                    <a:pt x="159" y="402"/>
                    <a:pt x="159" y="402"/>
                    <a:pt x="159" y="381"/>
                  </a:cubicBezTo>
                  <a:cubicBezTo>
                    <a:pt x="181" y="360"/>
                    <a:pt x="159" y="360"/>
                    <a:pt x="159" y="360"/>
                  </a:cubicBezTo>
                  <a:lnTo>
                    <a:pt x="181" y="360"/>
                  </a:lnTo>
                  <a:cubicBezTo>
                    <a:pt x="181" y="360"/>
                    <a:pt x="181" y="360"/>
                    <a:pt x="181" y="339"/>
                  </a:cubicBezTo>
                  <a:cubicBezTo>
                    <a:pt x="159" y="339"/>
                    <a:pt x="202" y="318"/>
                    <a:pt x="181" y="318"/>
                  </a:cubicBezTo>
                  <a:cubicBezTo>
                    <a:pt x="181" y="318"/>
                    <a:pt x="181" y="296"/>
                    <a:pt x="181" y="296"/>
                  </a:cubicBezTo>
                  <a:cubicBezTo>
                    <a:pt x="181" y="296"/>
                    <a:pt x="181" y="296"/>
                    <a:pt x="181" y="275"/>
                  </a:cubicBezTo>
                  <a:lnTo>
                    <a:pt x="202" y="275"/>
                  </a:lnTo>
                  <a:cubicBezTo>
                    <a:pt x="202" y="275"/>
                    <a:pt x="202" y="275"/>
                    <a:pt x="181" y="254"/>
                  </a:cubicBezTo>
                  <a:cubicBezTo>
                    <a:pt x="181" y="233"/>
                    <a:pt x="181" y="233"/>
                    <a:pt x="202" y="233"/>
                  </a:cubicBezTo>
                  <a:lnTo>
                    <a:pt x="181" y="233"/>
                  </a:lnTo>
                  <a:lnTo>
                    <a:pt x="202" y="212"/>
                  </a:lnTo>
                  <a:lnTo>
                    <a:pt x="181" y="212"/>
                  </a:lnTo>
                  <a:cubicBezTo>
                    <a:pt x="181" y="212"/>
                    <a:pt x="181" y="212"/>
                    <a:pt x="181" y="191"/>
                  </a:cubicBezTo>
                  <a:cubicBezTo>
                    <a:pt x="181" y="191"/>
                    <a:pt x="181" y="170"/>
                    <a:pt x="181" y="170"/>
                  </a:cubicBezTo>
                  <a:lnTo>
                    <a:pt x="159" y="170"/>
                  </a:lnTo>
                  <a:cubicBezTo>
                    <a:pt x="181" y="170"/>
                    <a:pt x="181" y="149"/>
                    <a:pt x="181" y="149"/>
                  </a:cubicBezTo>
                  <a:lnTo>
                    <a:pt x="159" y="149"/>
                  </a:lnTo>
                  <a:cubicBezTo>
                    <a:pt x="181" y="127"/>
                    <a:pt x="181" y="127"/>
                    <a:pt x="181" y="127"/>
                  </a:cubicBezTo>
                  <a:lnTo>
                    <a:pt x="159" y="127"/>
                  </a:lnTo>
                  <a:cubicBezTo>
                    <a:pt x="170" y="117"/>
                    <a:pt x="170" y="117"/>
                    <a:pt x="167" y="117"/>
                  </a:cubicBezTo>
                  <a:cubicBezTo>
                    <a:pt x="165" y="117"/>
                    <a:pt x="159" y="117"/>
                    <a:pt x="159" y="106"/>
                  </a:cubicBezTo>
                  <a:lnTo>
                    <a:pt x="181" y="106"/>
                  </a:lnTo>
                  <a:cubicBezTo>
                    <a:pt x="159" y="106"/>
                    <a:pt x="159" y="106"/>
                    <a:pt x="159" y="85"/>
                  </a:cubicBezTo>
                  <a:cubicBezTo>
                    <a:pt x="159" y="85"/>
                    <a:pt x="181" y="1"/>
                    <a:pt x="117"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19"/>
            <p:cNvSpPr/>
            <p:nvPr/>
          </p:nvSpPr>
          <p:spPr>
            <a:xfrm>
              <a:off x="7424015" y="4077119"/>
              <a:ext cx="39" cy="861"/>
            </a:xfrm>
            <a:custGeom>
              <a:rect b="b" l="l" r="r" t="t"/>
              <a:pathLst>
                <a:path extrusionOk="0" h="22" w="1">
                  <a:moveTo>
                    <a:pt x="1" y="22"/>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19"/>
            <p:cNvSpPr/>
            <p:nvPr/>
          </p:nvSpPr>
          <p:spPr>
            <a:xfrm>
              <a:off x="7424015" y="4076297"/>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19"/>
            <p:cNvSpPr/>
            <p:nvPr/>
          </p:nvSpPr>
          <p:spPr>
            <a:xfrm>
              <a:off x="7423193" y="407629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19"/>
            <p:cNvSpPr/>
            <p:nvPr/>
          </p:nvSpPr>
          <p:spPr>
            <a:xfrm>
              <a:off x="7424876" y="4077940"/>
              <a:ext cx="0" cy="39"/>
            </a:xfrm>
            <a:custGeom>
              <a:rect b="b" l="l" r="r" t="t"/>
              <a:pathLst>
                <a:path extrusionOk="0" h="1" w="0">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19"/>
            <p:cNvSpPr/>
            <p:nvPr/>
          </p:nvSpPr>
          <p:spPr>
            <a:xfrm>
              <a:off x="7424876" y="4080444"/>
              <a:ext cx="0" cy="39"/>
            </a:xfrm>
            <a:custGeom>
              <a:rect b="b" l="l" r="r" t="t"/>
              <a:pathLst>
                <a:path extrusionOk="0" h="1" w="0">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19"/>
            <p:cNvSpPr/>
            <p:nvPr/>
          </p:nvSpPr>
          <p:spPr>
            <a:xfrm>
              <a:off x="7424876" y="4080444"/>
              <a:ext cx="0" cy="39"/>
            </a:xfrm>
            <a:custGeom>
              <a:rect b="b" l="l" r="r" t="t"/>
              <a:pathLst>
                <a:path extrusionOk="0" h="1" w="0">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19"/>
            <p:cNvSpPr/>
            <p:nvPr/>
          </p:nvSpPr>
          <p:spPr>
            <a:xfrm>
              <a:off x="7424015" y="4077940"/>
              <a:ext cx="861" cy="39"/>
            </a:xfrm>
            <a:custGeom>
              <a:rect b="b" l="l" r="r" t="t"/>
              <a:pathLst>
                <a:path extrusionOk="0" h="1" w="22">
                  <a:moveTo>
                    <a:pt x="22" y="1"/>
                  </a:moveTo>
                  <a:cubicBezTo>
                    <a:pt x="22" y="1"/>
                    <a:pt x="1" y="1"/>
                    <a:pt x="1" y="1"/>
                  </a:cubicBezTo>
                  <a:cubicBezTo>
                    <a:pt x="1" y="1"/>
                    <a:pt x="1"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19"/>
            <p:cNvSpPr/>
            <p:nvPr/>
          </p:nvSpPr>
          <p:spPr>
            <a:xfrm>
              <a:off x="7424876" y="4079583"/>
              <a:ext cx="0" cy="900"/>
            </a:xfrm>
            <a:custGeom>
              <a:rect b="b" l="l" r="r" t="t"/>
              <a:pathLst>
                <a:path extrusionOk="0" h="23" w="0">
                  <a:moveTo>
                    <a:pt x="0" y="22"/>
                  </a:moveTo>
                  <a:lnTo>
                    <a:pt x="0" y="1"/>
                  </a:lnTo>
                  <a:lnTo>
                    <a:pt x="0" y="22"/>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19"/>
            <p:cNvSpPr/>
            <p:nvPr/>
          </p:nvSpPr>
          <p:spPr>
            <a:xfrm>
              <a:off x="7424876" y="4080444"/>
              <a:ext cx="0" cy="39"/>
            </a:xfrm>
            <a:custGeom>
              <a:rect b="b" l="l" r="r" t="t"/>
              <a:pathLst>
                <a:path extrusionOk="0" h="1" w="0">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19"/>
            <p:cNvSpPr/>
            <p:nvPr/>
          </p:nvSpPr>
          <p:spPr>
            <a:xfrm>
              <a:off x="7424876" y="4078762"/>
              <a:ext cx="0" cy="39"/>
            </a:xfrm>
            <a:custGeom>
              <a:rect b="b" l="l" r="r" t="t"/>
              <a:pathLst>
                <a:path extrusionOk="0" h="1" w="0">
                  <a:moveTo>
                    <a:pt x="0"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19"/>
            <p:cNvSpPr/>
            <p:nvPr/>
          </p:nvSpPr>
          <p:spPr>
            <a:xfrm>
              <a:off x="7424876" y="4079583"/>
              <a:ext cx="0" cy="39"/>
            </a:xfrm>
            <a:custGeom>
              <a:rect b="b" l="l" r="r" t="t"/>
              <a:pathLst>
                <a:path extrusionOk="0" h="1" w="0">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19"/>
            <p:cNvSpPr/>
            <p:nvPr/>
          </p:nvSpPr>
          <p:spPr>
            <a:xfrm>
              <a:off x="7424876" y="4080444"/>
              <a:ext cx="0" cy="39"/>
            </a:xfrm>
            <a:custGeom>
              <a:rect b="b" l="l" r="r" t="t"/>
              <a:pathLst>
                <a:path extrusionOk="0" h="1" w="0">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19"/>
            <p:cNvSpPr/>
            <p:nvPr/>
          </p:nvSpPr>
          <p:spPr>
            <a:xfrm>
              <a:off x="7424876" y="4079583"/>
              <a:ext cx="0" cy="39"/>
            </a:xfrm>
            <a:custGeom>
              <a:rect b="b" l="l" r="r" t="t"/>
              <a:pathLst>
                <a:path extrusionOk="0" h="1" w="0">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19"/>
            <p:cNvSpPr/>
            <p:nvPr/>
          </p:nvSpPr>
          <p:spPr>
            <a:xfrm>
              <a:off x="7367836" y="4095310"/>
              <a:ext cx="861" cy="39"/>
            </a:xfrm>
            <a:custGeom>
              <a:rect b="b" l="l" r="r" t="t"/>
              <a:pathLst>
                <a:path extrusionOk="0" h="1" w="22">
                  <a:moveTo>
                    <a:pt x="0" y="0"/>
                  </a:moveTo>
                  <a:cubicBezTo>
                    <a:pt x="0" y="0"/>
                    <a:pt x="0" y="0"/>
                    <a:pt x="22"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19"/>
            <p:cNvSpPr/>
            <p:nvPr/>
          </p:nvSpPr>
          <p:spPr>
            <a:xfrm>
              <a:off x="7367836" y="4091985"/>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19"/>
            <p:cNvSpPr/>
            <p:nvPr/>
          </p:nvSpPr>
          <p:spPr>
            <a:xfrm>
              <a:off x="7368658" y="4097775"/>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19"/>
            <p:cNvSpPr/>
            <p:nvPr/>
          </p:nvSpPr>
          <p:spPr>
            <a:xfrm>
              <a:off x="7367015" y="4085373"/>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19"/>
            <p:cNvSpPr/>
            <p:nvPr/>
          </p:nvSpPr>
          <p:spPr>
            <a:xfrm>
              <a:off x="7367836" y="4089520"/>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19"/>
            <p:cNvSpPr/>
            <p:nvPr/>
          </p:nvSpPr>
          <p:spPr>
            <a:xfrm>
              <a:off x="7366193" y="4098596"/>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19"/>
            <p:cNvSpPr/>
            <p:nvPr/>
          </p:nvSpPr>
          <p:spPr>
            <a:xfrm>
              <a:off x="7367015" y="4101100"/>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19"/>
            <p:cNvSpPr/>
            <p:nvPr/>
          </p:nvSpPr>
          <p:spPr>
            <a:xfrm>
              <a:off x="7367836" y="4099418"/>
              <a:ext cx="39" cy="900"/>
            </a:xfrm>
            <a:custGeom>
              <a:rect b="b" l="l" r="r" t="t"/>
              <a:pathLst>
                <a:path extrusionOk="0" h="23" w="1">
                  <a:moveTo>
                    <a:pt x="0" y="1"/>
                  </a:moveTo>
                  <a:cubicBezTo>
                    <a:pt x="0" y="1"/>
                    <a:pt x="0" y="1"/>
                    <a:pt x="0" y="1"/>
                  </a:cubicBezTo>
                  <a:cubicBezTo>
                    <a:pt x="0" y="1"/>
                    <a:pt x="0" y="22"/>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19"/>
            <p:cNvSpPr/>
            <p:nvPr/>
          </p:nvSpPr>
          <p:spPr>
            <a:xfrm>
              <a:off x="7367836" y="4099418"/>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19"/>
            <p:cNvSpPr/>
            <p:nvPr/>
          </p:nvSpPr>
          <p:spPr>
            <a:xfrm>
              <a:off x="7360403" y="4062252"/>
              <a:ext cx="861" cy="39"/>
            </a:xfrm>
            <a:custGeom>
              <a:rect b="b" l="l" r="r" t="t"/>
              <a:pathLst>
                <a:path extrusionOk="0" h="1" w="22">
                  <a:moveTo>
                    <a:pt x="21" y="0"/>
                  </a:moveTo>
                  <a:cubicBezTo>
                    <a:pt x="21"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19"/>
            <p:cNvSpPr/>
            <p:nvPr/>
          </p:nvSpPr>
          <p:spPr>
            <a:xfrm>
              <a:off x="7366193" y="4079583"/>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19"/>
            <p:cNvSpPr/>
            <p:nvPr/>
          </p:nvSpPr>
          <p:spPr>
            <a:xfrm>
              <a:off x="7359582" y="4062252"/>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19"/>
            <p:cNvSpPr/>
            <p:nvPr/>
          </p:nvSpPr>
          <p:spPr>
            <a:xfrm>
              <a:off x="7365372" y="4097775"/>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19"/>
            <p:cNvSpPr/>
            <p:nvPr/>
          </p:nvSpPr>
          <p:spPr>
            <a:xfrm>
              <a:off x="7359582" y="4079583"/>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19"/>
            <p:cNvSpPr/>
            <p:nvPr/>
          </p:nvSpPr>
          <p:spPr>
            <a:xfrm>
              <a:off x="7359582" y="4062252"/>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19"/>
            <p:cNvSpPr/>
            <p:nvPr/>
          </p:nvSpPr>
          <p:spPr>
            <a:xfrm>
              <a:off x="7364511" y="4073832"/>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19"/>
            <p:cNvSpPr/>
            <p:nvPr/>
          </p:nvSpPr>
          <p:spPr>
            <a:xfrm>
              <a:off x="7364511" y="4072972"/>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19"/>
            <p:cNvSpPr/>
            <p:nvPr/>
          </p:nvSpPr>
          <p:spPr>
            <a:xfrm>
              <a:off x="7360403" y="4062252"/>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19"/>
            <p:cNvSpPr/>
            <p:nvPr/>
          </p:nvSpPr>
          <p:spPr>
            <a:xfrm>
              <a:off x="7363689" y="4069686"/>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19"/>
            <p:cNvSpPr/>
            <p:nvPr/>
          </p:nvSpPr>
          <p:spPr>
            <a:xfrm>
              <a:off x="7367836" y="4089520"/>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19"/>
            <p:cNvSpPr/>
            <p:nvPr/>
          </p:nvSpPr>
          <p:spPr>
            <a:xfrm>
              <a:off x="7362868" y="4088699"/>
              <a:ext cx="39" cy="39"/>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19"/>
            <p:cNvSpPr/>
            <p:nvPr/>
          </p:nvSpPr>
          <p:spPr>
            <a:xfrm>
              <a:off x="7362868" y="4088699"/>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19"/>
            <p:cNvSpPr/>
            <p:nvPr/>
          </p:nvSpPr>
          <p:spPr>
            <a:xfrm>
              <a:off x="7362868" y="408787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19"/>
            <p:cNvSpPr/>
            <p:nvPr/>
          </p:nvSpPr>
          <p:spPr>
            <a:xfrm>
              <a:off x="7362868" y="4091163"/>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19"/>
            <p:cNvSpPr/>
            <p:nvPr/>
          </p:nvSpPr>
          <p:spPr>
            <a:xfrm>
              <a:off x="7362868" y="4090342"/>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19"/>
            <p:cNvSpPr/>
            <p:nvPr/>
          </p:nvSpPr>
          <p:spPr>
            <a:xfrm>
              <a:off x="7362046" y="4087056"/>
              <a:ext cx="39" cy="39"/>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19"/>
            <p:cNvSpPr/>
            <p:nvPr/>
          </p:nvSpPr>
          <p:spPr>
            <a:xfrm>
              <a:off x="7357078" y="4061431"/>
              <a:ext cx="10798" cy="39709"/>
            </a:xfrm>
            <a:custGeom>
              <a:rect b="b" l="l" r="r" t="t"/>
              <a:pathLst>
                <a:path extrusionOk="0" h="1015" w="276">
                  <a:moveTo>
                    <a:pt x="255" y="603"/>
                  </a:moveTo>
                  <a:cubicBezTo>
                    <a:pt x="254" y="603"/>
                    <a:pt x="254" y="606"/>
                    <a:pt x="254" y="613"/>
                  </a:cubicBezTo>
                  <a:cubicBezTo>
                    <a:pt x="254" y="613"/>
                    <a:pt x="257" y="610"/>
                    <a:pt x="260" y="608"/>
                  </a:cubicBezTo>
                  <a:lnTo>
                    <a:pt x="260" y="608"/>
                  </a:lnTo>
                  <a:cubicBezTo>
                    <a:pt x="263" y="610"/>
                    <a:pt x="268" y="613"/>
                    <a:pt x="275" y="613"/>
                  </a:cubicBezTo>
                  <a:cubicBezTo>
                    <a:pt x="275" y="606"/>
                    <a:pt x="273" y="603"/>
                    <a:pt x="270" y="603"/>
                  </a:cubicBezTo>
                  <a:cubicBezTo>
                    <a:pt x="267" y="603"/>
                    <a:pt x="263" y="606"/>
                    <a:pt x="260" y="608"/>
                  </a:cubicBezTo>
                  <a:lnTo>
                    <a:pt x="260" y="608"/>
                  </a:lnTo>
                  <a:cubicBezTo>
                    <a:pt x="257" y="606"/>
                    <a:pt x="256" y="603"/>
                    <a:pt x="255" y="603"/>
                  </a:cubicBezTo>
                  <a:close/>
                  <a:moveTo>
                    <a:pt x="128" y="655"/>
                  </a:moveTo>
                  <a:cubicBezTo>
                    <a:pt x="128" y="666"/>
                    <a:pt x="128" y="666"/>
                    <a:pt x="128" y="666"/>
                  </a:cubicBezTo>
                  <a:cubicBezTo>
                    <a:pt x="128" y="666"/>
                    <a:pt x="128" y="666"/>
                    <a:pt x="128" y="676"/>
                  </a:cubicBezTo>
                  <a:cubicBezTo>
                    <a:pt x="128" y="655"/>
                    <a:pt x="128" y="655"/>
                    <a:pt x="149" y="655"/>
                  </a:cubicBezTo>
                  <a:close/>
                  <a:moveTo>
                    <a:pt x="85" y="0"/>
                  </a:moveTo>
                  <a:cubicBezTo>
                    <a:pt x="85" y="11"/>
                    <a:pt x="80" y="11"/>
                    <a:pt x="75" y="11"/>
                  </a:cubicBezTo>
                  <a:cubicBezTo>
                    <a:pt x="70" y="11"/>
                    <a:pt x="64" y="11"/>
                    <a:pt x="64" y="21"/>
                  </a:cubicBezTo>
                  <a:cubicBezTo>
                    <a:pt x="64" y="21"/>
                    <a:pt x="64" y="21"/>
                    <a:pt x="43" y="42"/>
                  </a:cubicBezTo>
                  <a:lnTo>
                    <a:pt x="43" y="64"/>
                  </a:lnTo>
                  <a:cubicBezTo>
                    <a:pt x="43" y="85"/>
                    <a:pt x="1" y="106"/>
                    <a:pt x="22" y="106"/>
                  </a:cubicBezTo>
                  <a:lnTo>
                    <a:pt x="1" y="106"/>
                  </a:lnTo>
                  <a:cubicBezTo>
                    <a:pt x="22" y="106"/>
                    <a:pt x="1" y="127"/>
                    <a:pt x="1" y="127"/>
                  </a:cubicBezTo>
                  <a:cubicBezTo>
                    <a:pt x="1" y="148"/>
                    <a:pt x="1" y="148"/>
                    <a:pt x="1" y="169"/>
                  </a:cubicBezTo>
                  <a:lnTo>
                    <a:pt x="22" y="169"/>
                  </a:lnTo>
                  <a:cubicBezTo>
                    <a:pt x="1" y="190"/>
                    <a:pt x="1" y="211"/>
                    <a:pt x="1" y="211"/>
                  </a:cubicBezTo>
                  <a:cubicBezTo>
                    <a:pt x="22" y="233"/>
                    <a:pt x="22" y="275"/>
                    <a:pt x="22" y="296"/>
                  </a:cubicBezTo>
                  <a:cubicBezTo>
                    <a:pt x="22" y="292"/>
                    <a:pt x="23" y="288"/>
                    <a:pt x="24" y="285"/>
                  </a:cubicBezTo>
                  <a:lnTo>
                    <a:pt x="24" y="285"/>
                  </a:lnTo>
                  <a:cubicBezTo>
                    <a:pt x="29" y="296"/>
                    <a:pt x="39" y="296"/>
                    <a:pt x="22" y="296"/>
                  </a:cubicBezTo>
                  <a:cubicBezTo>
                    <a:pt x="43" y="317"/>
                    <a:pt x="22" y="338"/>
                    <a:pt x="43" y="338"/>
                  </a:cubicBezTo>
                  <a:cubicBezTo>
                    <a:pt x="22" y="359"/>
                    <a:pt x="43" y="359"/>
                    <a:pt x="43" y="359"/>
                  </a:cubicBezTo>
                  <a:cubicBezTo>
                    <a:pt x="43" y="359"/>
                    <a:pt x="43" y="359"/>
                    <a:pt x="43" y="380"/>
                  </a:cubicBezTo>
                  <a:cubicBezTo>
                    <a:pt x="43" y="380"/>
                    <a:pt x="43" y="402"/>
                    <a:pt x="43" y="402"/>
                  </a:cubicBezTo>
                  <a:cubicBezTo>
                    <a:pt x="43" y="402"/>
                    <a:pt x="43" y="423"/>
                    <a:pt x="43" y="423"/>
                  </a:cubicBezTo>
                  <a:lnTo>
                    <a:pt x="64" y="423"/>
                  </a:lnTo>
                  <a:cubicBezTo>
                    <a:pt x="43" y="423"/>
                    <a:pt x="64" y="423"/>
                    <a:pt x="64" y="444"/>
                  </a:cubicBezTo>
                  <a:cubicBezTo>
                    <a:pt x="64" y="444"/>
                    <a:pt x="64" y="444"/>
                    <a:pt x="64" y="465"/>
                  </a:cubicBezTo>
                  <a:cubicBezTo>
                    <a:pt x="64" y="486"/>
                    <a:pt x="64" y="486"/>
                    <a:pt x="64" y="486"/>
                  </a:cubicBezTo>
                  <a:lnTo>
                    <a:pt x="85" y="486"/>
                  </a:lnTo>
                  <a:cubicBezTo>
                    <a:pt x="85" y="486"/>
                    <a:pt x="64" y="486"/>
                    <a:pt x="85" y="507"/>
                  </a:cubicBezTo>
                  <a:cubicBezTo>
                    <a:pt x="85" y="507"/>
                    <a:pt x="85" y="528"/>
                    <a:pt x="85" y="528"/>
                  </a:cubicBezTo>
                  <a:lnTo>
                    <a:pt x="64" y="528"/>
                  </a:lnTo>
                  <a:cubicBezTo>
                    <a:pt x="85" y="549"/>
                    <a:pt x="85" y="571"/>
                    <a:pt x="85" y="571"/>
                  </a:cubicBezTo>
                  <a:cubicBezTo>
                    <a:pt x="106" y="571"/>
                    <a:pt x="106" y="571"/>
                    <a:pt x="106" y="592"/>
                  </a:cubicBezTo>
                  <a:lnTo>
                    <a:pt x="85" y="592"/>
                  </a:lnTo>
                  <a:lnTo>
                    <a:pt x="85" y="613"/>
                  </a:lnTo>
                  <a:cubicBezTo>
                    <a:pt x="85" y="613"/>
                    <a:pt x="106" y="613"/>
                    <a:pt x="106" y="634"/>
                  </a:cubicBezTo>
                  <a:lnTo>
                    <a:pt x="128" y="634"/>
                  </a:lnTo>
                  <a:cubicBezTo>
                    <a:pt x="128" y="634"/>
                    <a:pt x="149" y="634"/>
                    <a:pt x="149" y="655"/>
                  </a:cubicBezTo>
                  <a:cubicBezTo>
                    <a:pt x="149" y="655"/>
                    <a:pt x="149" y="655"/>
                    <a:pt x="149" y="676"/>
                  </a:cubicBezTo>
                  <a:lnTo>
                    <a:pt x="170" y="676"/>
                  </a:lnTo>
                  <a:cubicBezTo>
                    <a:pt x="161" y="676"/>
                    <a:pt x="160" y="676"/>
                    <a:pt x="161" y="678"/>
                  </a:cubicBezTo>
                  <a:lnTo>
                    <a:pt x="161" y="678"/>
                  </a:lnTo>
                  <a:cubicBezTo>
                    <a:pt x="154" y="680"/>
                    <a:pt x="151" y="686"/>
                    <a:pt x="150" y="686"/>
                  </a:cubicBezTo>
                  <a:cubicBezTo>
                    <a:pt x="149" y="686"/>
                    <a:pt x="149" y="683"/>
                    <a:pt x="149" y="676"/>
                  </a:cubicBezTo>
                  <a:cubicBezTo>
                    <a:pt x="149" y="697"/>
                    <a:pt x="149" y="697"/>
                    <a:pt x="149" y="697"/>
                  </a:cubicBezTo>
                  <a:cubicBezTo>
                    <a:pt x="149" y="697"/>
                    <a:pt x="149" y="718"/>
                    <a:pt x="149" y="718"/>
                  </a:cubicBezTo>
                  <a:cubicBezTo>
                    <a:pt x="149" y="718"/>
                    <a:pt x="149" y="740"/>
                    <a:pt x="149" y="740"/>
                  </a:cubicBezTo>
                  <a:lnTo>
                    <a:pt x="170" y="740"/>
                  </a:lnTo>
                  <a:cubicBezTo>
                    <a:pt x="163" y="747"/>
                    <a:pt x="160" y="749"/>
                    <a:pt x="160" y="749"/>
                  </a:cubicBezTo>
                  <a:cubicBezTo>
                    <a:pt x="158" y="749"/>
                    <a:pt x="163" y="740"/>
                    <a:pt x="149" y="740"/>
                  </a:cubicBezTo>
                  <a:lnTo>
                    <a:pt x="170" y="761"/>
                  </a:lnTo>
                  <a:cubicBezTo>
                    <a:pt x="170" y="761"/>
                    <a:pt x="170" y="782"/>
                    <a:pt x="170" y="782"/>
                  </a:cubicBezTo>
                  <a:lnTo>
                    <a:pt x="191" y="782"/>
                  </a:lnTo>
                  <a:cubicBezTo>
                    <a:pt x="191" y="782"/>
                    <a:pt x="191" y="803"/>
                    <a:pt x="191" y="803"/>
                  </a:cubicBezTo>
                  <a:cubicBezTo>
                    <a:pt x="170" y="803"/>
                    <a:pt x="191" y="824"/>
                    <a:pt x="170" y="824"/>
                  </a:cubicBezTo>
                  <a:lnTo>
                    <a:pt x="212" y="824"/>
                  </a:lnTo>
                  <a:cubicBezTo>
                    <a:pt x="212" y="824"/>
                    <a:pt x="191" y="845"/>
                    <a:pt x="191" y="845"/>
                  </a:cubicBezTo>
                  <a:lnTo>
                    <a:pt x="212" y="845"/>
                  </a:lnTo>
                  <a:cubicBezTo>
                    <a:pt x="212" y="866"/>
                    <a:pt x="212" y="866"/>
                    <a:pt x="212" y="866"/>
                  </a:cubicBezTo>
                  <a:cubicBezTo>
                    <a:pt x="212" y="866"/>
                    <a:pt x="212" y="866"/>
                    <a:pt x="212" y="887"/>
                  </a:cubicBezTo>
                  <a:cubicBezTo>
                    <a:pt x="212" y="909"/>
                    <a:pt x="212" y="909"/>
                    <a:pt x="212" y="909"/>
                  </a:cubicBezTo>
                  <a:cubicBezTo>
                    <a:pt x="212" y="909"/>
                    <a:pt x="221" y="918"/>
                    <a:pt x="228" y="918"/>
                  </a:cubicBezTo>
                  <a:cubicBezTo>
                    <a:pt x="231" y="918"/>
                    <a:pt x="233" y="916"/>
                    <a:pt x="233" y="909"/>
                  </a:cubicBezTo>
                  <a:lnTo>
                    <a:pt x="233" y="930"/>
                  </a:lnTo>
                  <a:cubicBezTo>
                    <a:pt x="233" y="930"/>
                    <a:pt x="233" y="951"/>
                    <a:pt x="233" y="951"/>
                  </a:cubicBezTo>
                  <a:cubicBezTo>
                    <a:pt x="233" y="951"/>
                    <a:pt x="233" y="972"/>
                    <a:pt x="233" y="972"/>
                  </a:cubicBezTo>
                  <a:cubicBezTo>
                    <a:pt x="233" y="993"/>
                    <a:pt x="233" y="993"/>
                    <a:pt x="233" y="993"/>
                  </a:cubicBezTo>
                  <a:cubicBezTo>
                    <a:pt x="233" y="1014"/>
                    <a:pt x="233" y="1014"/>
                    <a:pt x="233" y="1014"/>
                  </a:cubicBezTo>
                  <a:lnTo>
                    <a:pt x="254" y="1014"/>
                  </a:lnTo>
                  <a:cubicBezTo>
                    <a:pt x="254" y="1014"/>
                    <a:pt x="254" y="1014"/>
                    <a:pt x="254" y="993"/>
                  </a:cubicBezTo>
                  <a:lnTo>
                    <a:pt x="275" y="993"/>
                  </a:lnTo>
                  <a:lnTo>
                    <a:pt x="275" y="972"/>
                  </a:lnTo>
                  <a:cubicBezTo>
                    <a:pt x="275" y="972"/>
                    <a:pt x="254" y="951"/>
                    <a:pt x="275" y="951"/>
                  </a:cubicBezTo>
                  <a:cubicBezTo>
                    <a:pt x="275" y="940"/>
                    <a:pt x="275" y="940"/>
                    <a:pt x="275" y="940"/>
                  </a:cubicBezTo>
                  <a:cubicBezTo>
                    <a:pt x="275" y="940"/>
                    <a:pt x="275" y="940"/>
                    <a:pt x="275" y="930"/>
                  </a:cubicBezTo>
                  <a:cubicBezTo>
                    <a:pt x="275" y="909"/>
                    <a:pt x="275" y="909"/>
                    <a:pt x="275" y="909"/>
                  </a:cubicBezTo>
                  <a:cubicBezTo>
                    <a:pt x="275" y="887"/>
                    <a:pt x="275" y="887"/>
                    <a:pt x="275" y="887"/>
                  </a:cubicBezTo>
                  <a:cubicBezTo>
                    <a:pt x="275" y="866"/>
                    <a:pt x="275" y="866"/>
                    <a:pt x="275" y="866"/>
                  </a:cubicBezTo>
                  <a:lnTo>
                    <a:pt x="275" y="845"/>
                  </a:lnTo>
                  <a:cubicBezTo>
                    <a:pt x="275" y="845"/>
                    <a:pt x="275" y="845"/>
                    <a:pt x="275" y="824"/>
                  </a:cubicBezTo>
                  <a:lnTo>
                    <a:pt x="275" y="803"/>
                  </a:lnTo>
                  <a:cubicBezTo>
                    <a:pt x="275" y="803"/>
                    <a:pt x="275" y="782"/>
                    <a:pt x="275" y="782"/>
                  </a:cubicBezTo>
                  <a:cubicBezTo>
                    <a:pt x="254" y="761"/>
                    <a:pt x="275" y="761"/>
                    <a:pt x="275" y="740"/>
                  </a:cubicBezTo>
                  <a:cubicBezTo>
                    <a:pt x="275" y="740"/>
                    <a:pt x="275" y="740"/>
                    <a:pt x="275" y="718"/>
                  </a:cubicBezTo>
                  <a:cubicBezTo>
                    <a:pt x="275" y="718"/>
                    <a:pt x="275" y="697"/>
                    <a:pt x="275" y="697"/>
                  </a:cubicBezTo>
                  <a:lnTo>
                    <a:pt x="254" y="676"/>
                  </a:lnTo>
                  <a:cubicBezTo>
                    <a:pt x="254" y="676"/>
                    <a:pt x="254" y="655"/>
                    <a:pt x="254" y="655"/>
                  </a:cubicBezTo>
                  <a:lnTo>
                    <a:pt x="275" y="655"/>
                  </a:lnTo>
                  <a:lnTo>
                    <a:pt x="275" y="634"/>
                  </a:lnTo>
                  <a:lnTo>
                    <a:pt x="254" y="634"/>
                  </a:lnTo>
                  <a:cubicBezTo>
                    <a:pt x="254" y="613"/>
                    <a:pt x="254" y="613"/>
                    <a:pt x="254" y="613"/>
                  </a:cubicBezTo>
                  <a:cubicBezTo>
                    <a:pt x="254" y="592"/>
                    <a:pt x="254" y="592"/>
                    <a:pt x="254" y="592"/>
                  </a:cubicBezTo>
                  <a:cubicBezTo>
                    <a:pt x="254" y="592"/>
                    <a:pt x="254" y="571"/>
                    <a:pt x="254" y="571"/>
                  </a:cubicBezTo>
                  <a:lnTo>
                    <a:pt x="233" y="571"/>
                  </a:lnTo>
                  <a:cubicBezTo>
                    <a:pt x="254" y="549"/>
                    <a:pt x="233" y="549"/>
                    <a:pt x="254" y="549"/>
                  </a:cubicBezTo>
                  <a:lnTo>
                    <a:pt x="233" y="549"/>
                  </a:lnTo>
                  <a:cubicBezTo>
                    <a:pt x="233" y="549"/>
                    <a:pt x="254" y="528"/>
                    <a:pt x="254" y="528"/>
                  </a:cubicBezTo>
                  <a:cubicBezTo>
                    <a:pt x="254" y="528"/>
                    <a:pt x="254" y="507"/>
                    <a:pt x="254" y="507"/>
                  </a:cubicBezTo>
                  <a:cubicBezTo>
                    <a:pt x="233" y="507"/>
                    <a:pt x="233" y="507"/>
                    <a:pt x="233" y="486"/>
                  </a:cubicBezTo>
                  <a:cubicBezTo>
                    <a:pt x="233" y="486"/>
                    <a:pt x="233" y="465"/>
                    <a:pt x="233" y="465"/>
                  </a:cubicBezTo>
                  <a:lnTo>
                    <a:pt x="212" y="465"/>
                  </a:lnTo>
                  <a:cubicBezTo>
                    <a:pt x="212" y="465"/>
                    <a:pt x="233" y="444"/>
                    <a:pt x="233" y="444"/>
                  </a:cubicBezTo>
                  <a:lnTo>
                    <a:pt x="212" y="444"/>
                  </a:lnTo>
                  <a:cubicBezTo>
                    <a:pt x="212" y="423"/>
                    <a:pt x="233" y="423"/>
                    <a:pt x="233" y="423"/>
                  </a:cubicBezTo>
                  <a:lnTo>
                    <a:pt x="212" y="423"/>
                  </a:lnTo>
                  <a:cubicBezTo>
                    <a:pt x="212" y="423"/>
                    <a:pt x="233" y="402"/>
                    <a:pt x="212" y="402"/>
                  </a:cubicBezTo>
                  <a:cubicBezTo>
                    <a:pt x="212" y="380"/>
                    <a:pt x="212" y="359"/>
                    <a:pt x="212" y="359"/>
                  </a:cubicBezTo>
                  <a:cubicBezTo>
                    <a:pt x="212" y="359"/>
                    <a:pt x="191" y="338"/>
                    <a:pt x="191" y="338"/>
                  </a:cubicBezTo>
                  <a:cubicBezTo>
                    <a:pt x="191" y="317"/>
                    <a:pt x="191" y="317"/>
                    <a:pt x="191" y="296"/>
                  </a:cubicBezTo>
                  <a:cubicBezTo>
                    <a:pt x="191" y="296"/>
                    <a:pt x="191" y="296"/>
                    <a:pt x="170" y="275"/>
                  </a:cubicBezTo>
                  <a:lnTo>
                    <a:pt x="191" y="275"/>
                  </a:lnTo>
                  <a:cubicBezTo>
                    <a:pt x="191" y="275"/>
                    <a:pt x="170" y="254"/>
                    <a:pt x="191" y="254"/>
                  </a:cubicBezTo>
                  <a:cubicBezTo>
                    <a:pt x="170" y="254"/>
                    <a:pt x="170" y="233"/>
                    <a:pt x="170" y="233"/>
                  </a:cubicBezTo>
                  <a:cubicBezTo>
                    <a:pt x="170" y="211"/>
                    <a:pt x="170" y="211"/>
                    <a:pt x="170" y="211"/>
                  </a:cubicBezTo>
                  <a:cubicBezTo>
                    <a:pt x="170" y="211"/>
                    <a:pt x="170" y="190"/>
                    <a:pt x="170" y="190"/>
                  </a:cubicBezTo>
                  <a:cubicBezTo>
                    <a:pt x="170" y="190"/>
                    <a:pt x="170" y="42"/>
                    <a:pt x="106" y="21"/>
                  </a:cubicBezTo>
                  <a:cubicBezTo>
                    <a:pt x="92" y="21"/>
                    <a:pt x="88" y="12"/>
                    <a:pt x="86" y="12"/>
                  </a:cubicBezTo>
                  <a:cubicBezTo>
                    <a:pt x="85" y="12"/>
                    <a:pt x="85" y="14"/>
                    <a:pt x="85" y="21"/>
                  </a:cubicBezTo>
                  <a:cubicBezTo>
                    <a:pt x="85" y="0"/>
                    <a:pt x="85" y="0"/>
                    <a:pt x="85"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19"/>
            <p:cNvSpPr/>
            <p:nvPr/>
          </p:nvSpPr>
          <p:spPr>
            <a:xfrm>
              <a:off x="7362868" y="4091163"/>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19"/>
            <p:cNvSpPr/>
            <p:nvPr/>
          </p:nvSpPr>
          <p:spPr>
            <a:xfrm>
              <a:off x="7362868" y="408787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19"/>
            <p:cNvSpPr/>
            <p:nvPr/>
          </p:nvSpPr>
          <p:spPr>
            <a:xfrm>
              <a:off x="7362046" y="4087056"/>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19"/>
            <p:cNvSpPr/>
            <p:nvPr/>
          </p:nvSpPr>
          <p:spPr>
            <a:xfrm>
              <a:off x="7364511" y="4092806"/>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19"/>
            <p:cNvSpPr/>
            <p:nvPr/>
          </p:nvSpPr>
          <p:spPr>
            <a:xfrm>
              <a:off x="7365372" y="4097775"/>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19"/>
            <p:cNvSpPr/>
            <p:nvPr/>
          </p:nvSpPr>
          <p:spPr>
            <a:xfrm>
              <a:off x="7365372" y="4096953"/>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19"/>
            <p:cNvSpPr/>
            <p:nvPr/>
          </p:nvSpPr>
          <p:spPr>
            <a:xfrm>
              <a:off x="7363689" y="4091163"/>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19"/>
            <p:cNvSpPr/>
            <p:nvPr/>
          </p:nvSpPr>
          <p:spPr>
            <a:xfrm>
              <a:off x="7365372" y="4096953"/>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19"/>
            <p:cNvSpPr/>
            <p:nvPr/>
          </p:nvSpPr>
          <p:spPr>
            <a:xfrm>
              <a:off x="7365372" y="4097775"/>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19"/>
            <p:cNvSpPr/>
            <p:nvPr/>
          </p:nvSpPr>
          <p:spPr>
            <a:xfrm>
              <a:off x="7365372" y="4094489"/>
              <a:ext cx="39" cy="39"/>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19"/>
            <p:cNvSpPr/>
            <p:nvPr/>
          </p:nvSpPr>
          <p:spPr>
            <a:xfrm>
              <a:off x="7365372" y="4096953"/>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19"/>
            <p:cNvSpPr/>
            <p:nvPr/>
          </p:nvSpPr>
          <p:spPr>
            <a:xfrm>
              <a:off x="7365372" y="4097775"/>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19"/>
            <p:cNvSpPr/>
            <p:nvPr/>
          </p:nvSpPr>
          <p:spPr>
            <a:xfrm>
              <a:off x="7364511" y="4095310"/>
              <a:ext cx="900" cy="39"/>
            </a:xfrm>
            <a:custGeom>
              <a:rect b="b" l="l" r="r" t="t"/>
              <a:pathLst>
                <a:path extrusionOk="0" h="1" w="23">
                  <a:moveTo>
                    <a:pt x="1" y="0"/>
                  </a:moveTo>
                  <a:cubicBezTo>
                    <a:pt x="22" y="0"/>
                    <a:pt x="22" y="0"/>
                    <a:pt x="22" y="0"/>
                  </a:cubicBezTo>
                  <a:cubicBezTo>
                    <a:pt x="22" y="0"/>
                    <a:pt x="22"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19"/>
            <p:cNvSpPr/>
            <p:nvPr/>
          </p:nvSpPr>
          <p:spPr>
            <a:xfrm>
              <a:off x="7423193" y="4163890"/>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19"/>
            <p:cNvSpPr/>
            <p:nvPr/>
          </p:nvSpPr>
          <p:spPr>
            <a:xfrm>
              <a:off x="7424876" y="4160604"/>
              <a:ext cx="0" cy="39"/>
            </a:xfrm>
            <a:custGeom>
              <a:rect b="b" l="l" r="r" t="t"/>
              <a:pathLst>
                <a:path extrusionOk="0" h="1" w="0">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19"/>
            <p:cNvSpPr/>
            <p:nvPr/>
          </p:nvSpPr>
          <p:spPr>
            <a:xfrm>
              <a:off x="7422372" y="4165534"/>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19"/>
            <p:cNvSpPr/>
            <p:nvPr/>
          </p:nvSpPr>
          <p:spPr>
            <a:xfrm>
              <a:off x="7428983" y="4153993"/>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19"/>
            <p:cNvSpPr/>
            <p:nvPr/>
          </p:nvSpPr>
          <p:spPr>
            <a:xfrm>
              <a:off x="7426519" y="4158100"/>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19"/>
            <p:cNvSpPr/>
            <p:nvPr/>
          </p:nvSpPr>
          <p:spPr>
            <a:xfrm>
              <a:off x="7419086" y="4165534"/>
              <a:ext cx="861" cy="39"/>
            </a:xfrm>
            <a:custGeom>
              <a:rect b="b" l="l" r="r" t="t"/>
              <a:pathLst>
                <a:path extrusionOk="0" h="1" w="22">
                  <a:moveTo>
                    <a:pt x="0" y="1"/>
                  </a:moveTo>
                  <a:lnTo>
                    <a:pt x="21" y="1"/>
                  </a:lnTo>
                  <a:cubicBezTo>
                    <a:pt x="21"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19"/>
            <p:cNvSpPr/>
            <p:nvPr/>
          </p:nvSpPr>
          <p:spPr>
            <a:xfrm>
              <a:off x="7419086" y="4168037"/>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19"/>
            <p:cNvSpPr/>
            <p:nvPr/>
          </p:nvSpPr>
          <p:spPr>
            <a:xfrm>
              <a:off x="7419907" y="4167216"/>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19"/>
            <p:cNvSpPr/>
            <p:nvPr/>
          </p:nvSpPr>
          <p:spPr>
            <a:xfrm>
              <a:off x="7419907" y="4167216"/>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19"/>
            <p:cNvSpPr/>
            <p:nvPr/>
          </p:nvSpPr>
          <p:spPr>
            <a:xfrm>
              <a:off x="7438060" y="4128368"/>
              <a:ext cx="39" cy="39"/>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19"/>
            <p:cNvSpPr/>
            <p:nvPr/>
          </p:nvSpPr>
          <p:spPr>
            <a:xfrm>
              <a:off x="7431448" y="4147381"/>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19"/>
            <p:cNvSpPr/>
            <p:nvPr/>
          </p:nvSpPr>
          <p:spPr>
            <a:xfrm>
              <a:off x="7437238" y="4127546"/>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19"/>
            <p:cNvSpPr/>
            <p:nvPr/>
          </p:nvSpPr>
          <p:spPr>
            <a:xfrm>
              <a:off x="7419086" y="4163890"/>
              <a:ext cx="861" cy="861"/>
            </a:xfrm>
            <a:custGeom>
              <a:rect b="b" l="l" r="r" t="t"/>
              <a:pathLst>
                <a:path extrusionOk="0" h="22" w="22">
                  <a:moveTo>
                    <a:pt x="0" y="1"/>
                  </a:moveTo>
                  <a:cubicBezTo>
                    <a:pt x="0" y="22"/>
                    <a:pt x="0" y="22"/>
                    <a:pt x="0" y="22"/>
                  </a:cubicBezTo>
                  <a:cubicBezTo>
                    <a:pt x="0" y="22"/>
                    <a:pt x="21" y="22"/>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19"/>
            <p:cNvSpPr/>
            <p:nvPr/>
          </p:nvSpPr>
          <p:spPr>
            <a:xfrm>
              <a:off x="7426519" y="4144056"/>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19"/>
            <p:cNvSpPr/>
            <p:nvPr/>
          </p:nvSpPr>
          <p:spPr>
            <a:xfrm>
              <a:off x="7437238" y="4127546"/>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19"/>
            <p:cNvSpPr/>
            <p:nvPr/>
          </p:nvSpPr>
          <p:spPr>
            <a:xfrm>
              <a:off x="7433952" y="4140770"/>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19"/>
            <p:cNvSpPr/>
            <p:nvPr/>
          </p:nvSpPr>
          <p:spPr>
            <a:xfrm>
              <a:off x="7434773" y="4140770"/>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19"/>
            <p:cNvSpPr/>
            <p:nvPr/>
          </p:nvSpPr>
          <p:spPr>
            <a:xfrm>
              <a:off x="7438060" y="4127546"/>
              <a:ext cx="39" cy="861"/>
            </a:xfrm>
            <a:custGeom>
              <a:rect b="b" l="l" r="r" t="t"/>
              <a:pathLst>
                <a:path extrusionOk="0" h="22" w="1">
                  <a:moveTo>
                    <a:pt x="1" y="21"/>
                  </a:moveTo>
                  <a:lnTo>
                    <a:pt x="1" y="0"/>
                  </a:lnTo>
                  <a:cubicBezTo>
                    <a:pt x="1" y="0"/>
                    <a:pt x="1" y="0"/>
                    <a:pt x="1"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19"/>
            <p:cNvSpPr/>
            <p:nvPr/>
          </p:nvSpPr>
          <p:spPr>
            <a:xfrm>
              <a:off x="7435595" y="4136623"/>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19"/>
            <p:cNvSpPr/>
            <p:nvPr/>
          </p:nvSpPr>
          <p:spPr>
            <a:xfrm>
              <a:off x="7426519" y="4158100"/>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19"/>
            <p:cNvSpPr/>
            <p:nvPr/>
          </p:nvSpPr>
          <p:spPr>
            <a:xfrm>
              <a:off x="7423193" y="4153993"/>
              <a:ext cx="861" cy="39"/>
            </a:xfrm>
            <a:custGeom>
              <a:rect b="b" l="l" r="r" t="t"/>
              <a:pathLst>
                <a:path extrusionOk="0" h="1" w="22">
                  <a:moveTo>
                    <a:pt x="22" y="0"/>
                  </a:moveTo>
                  <a:cubicBezTo>
                    <a:pt x="22" y="0"/>
                    <a:pt x="1" y="0"/>
                    <a:pt x="1" y="0"/>
                  </a:cubicBezTo>
                  <a:cubicBezTo>
                    <a:pt x="1" y="0"/>
                    <a:pt x="1"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19"/>
            <p:cNvSpPr/>
            <p:nvPr/>
          </p:nvSpPr>
          <p:spPr>
            <a:xfrm>
              <a:off x="7424015" y="4153993"/>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19"/>
            <p:cNvSpPr/>
            <p:nvPr/>
          </p:nvSpPr>
          <p:spPr>
            <a:xfrm>
              <a:off x="7422372" y="4156457"/>
              <a:ext cx="39" cy="39"/>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19"/>
            <p:cNvSpPr/>
            <p:nvPr/>
          </p:nvSpPr>
          <p:spPr>
            <a:xfrm>
              <a:off x="7422372" y="4155636"/>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19"/>
            <p:cNvSpPr/>
            <p:nvPr/>
          </p:nvSpPr>
          <p:spPr>
            <a:xfrm>
              <a:off x="7424015" y="4152310"/>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19"/>
            <p:cNvSpPr/>
            <p:nvPr/>
          </p:nvSpPr>
          <p:spPr>
            <a:xfrm>
              <a:off x="7417403" y="4127546"/>
              <a:ext cx="22378" cy="40531"/>
            </a:xfrm>
            <a:custGeom>
              <a:rect b="b" l="l" r="r" t="t"/>
              <a:pathLst>
                <a:path extrusionOk="0" h="1036" w="572">
                  <a:moveTo>
                    <a:pt x="487" y="0"/>
                  </a:moveTo>
                  <a:cubicBezTo>
                    <a:pt x="487" y="0"/>
                    <a:pt x="487" y="0"/>
                    <a:pt x="487" y="21"/>
                  </a:cubicBezTo>
                  <a:cubicBezTo>
                    <a:pt x="508" y="21"/>
                    <a:pt x="487" y="0"/>
                    <a:pt x="487" y="0"/>
                  </a:cubicBezTo>
                  <a:close/>
                  <a:moveTo>
                    <a:pt x="301" y="223"/>
                  </a:moveTo>
                  <a:cubicBezTo>
                    <a:pt x="299" y="223"/>
                    <a:pt x="297" y="226"/>
                    <a:pt x="297" y="233"/>
                  </a:cubicBezTo>
                  <a:cubicBezTo>
                    <a:pt x="298" y="229"/>
                    <a:pt x="300" y="226"/>
                    <a:pt x="301" y="223"/>
                  </a:cubicBezTo>
                  <a:close/>
                  <a:moveTo>
                    <a:pt x="212" y="444"/>
                  </a:moveTo>
                  <a:cubicBezTo>
                    <a:pt x="212" y="444"/>
                    <a:pt x="191" y="465"/>
                    <a:pt x="212" y="465"/>
                  </a:cubicBezTo>
                  <a:lnTo>
                    <a:pt x="212" y="444"/>
                  </a:lnTo>
                  <a:close/>
                  <a:moveTo>
                    <a:pt x="149" y="655"/>
                  </a:moveTo>
                  <a:cubicBezTo>
                    <a:pt x="149" y="655"/>
                    <a:pt x="149" y="676"/>
                    <a:pt x="149" y="676"/>
                  </a:cubicBezTo>
                  <a:lnTo>
                    <a:pt x="170" y="676"/>
                  </a:lnTo>
                  <a:cubicBezTo>
                    <a:pt x="170" y="676"/>
                    <a:pt x="149" y="676"/>
                    <a:pt x="149" y="655"/>
                  </a:cubicBezTo>
                  <a:close/>
                  <a:moveTo>
                    <a:pt x="128" y="697"/>
                  </a:moveTo>
                  <a:cubicBezTo>
                    <a:pt x="114" y="697"/>
                    <a:pt x="118" y="706"/>
                    <a:pt x="123" y="712"/>
                  </a:cubicBezTo>
                  <a:lnTo>
                    <a:pt x="123" y="712"/>
                  </a:lnTo>
                  <a:cubicBezTo>
                    <a:pt x="125" y="709"/>
                    <a:pt x="128" y="705"/>
                    <a:pt x="128" y="697"/>
                  </a:cubicBezTo>
                  <a:close/>
                  <a:moveTo>
                    <a:pt x="123" y="712"/>
                  </a:moveTo>
                  <a:lnTo>
                    <a:pt x="123" y="712"/>
                  </a:lnTo>
                  <a:cubicBezTo>
                    <a:pt x="118" y="718"/>
                    <a:pt x="114" y="718"/>
                    <a:pt x="128" y="718"/>
                  </a:cubicBezTo>
                  <a:cubicBezTo>
                    <a:pt x="128" y="718"/>
                    <a:pt x="125" y="716"/>
                    <a:pt x="123" y="712"/>
                  </a:cubicBezTo>
                  <a:close/>
                  <a:moveTo>
                    <a:pt x="508" y="0"/>
                  </a:moveTo>
                  <a:cubicBezTo>
                    <a:pt x="508" y="0"/>
                    <a:pt x="508" y="21"/>
                    <a:pt x="508" y="21"/>
                  </a:cubicBezTo>
                  <a:lnTo>
                    <a:pt x="466" y="21"/>
                  </a:lnTo>
                  <a:cubicBezTo>
                    <a:pt x="444" y="42"/>
                    <a:pt x="466" y="42"/>
                    <a:pt x="466" y="42"/>
                  </a:cubicBezTo>
                  <a:lnTo>
                    <a:pt x="444" y="42"/>
                  </a:lnTo>
                  <a:cubicBezTo>
                    <a:pt x="444" y="42"/>
                    <a:pt x="402" y="42"/>
                    <a:pt x="402" y="64"/>
                  </a:cubicBezTo>
                  <a:lnTo>
                    <a:pt x="381" y="64"/>
                  </a:lnTo>
                  <a:cubicBezTo>
                    <a:pt x="381" y="85"/>
                    <a:pt x="381" y="85"/>
                    <a:pt x="360" y="106"/>
                  </a:cubicBezTo>
                  <a:cubicBezTo>
                    <a:pt x="360" y="106"/>
                    <a:pt x="339" y="148"/>
                    <a:pt x="339" y="148"/>
                  </a:cubicBezTo>
                  <a:cubicBezTo>
                    <a:pt x="339" y="168"/>
                    <a:pt x="321" y="187"/>
                    <a:pt x="301" y="223"/>
                  </a:cubicBezTo>
                  <a:lnTo>
                    <a:pt x="301" y="223"/>
                  </a:lnTo>
                  <a:cubicBezTo>
                    <a:pt x="302" y="223"/>
                    <a:pt x="302" y="223"/>
                    <a:pt x="302" y="223"/>
                  </a:cubicBezTo>
                  <a:cubicBezTo>
                    <a:pt x="308" y="223"/>
                    <a:pt x="318" y="233"/>
                    <a:pt x="318" y="233"/>
                  </a:cubicBezTo>
                  <a:cubicBezTo>
                    <a:pt x="297" y="233"/>
                    <a:pt x="318" y="233"/>
                    <a:pt x="297" y="254"/>
                  </a:cubicBezTo>
                  <a:cubicBezTo>
                    <a:pt x="297" y="254"/>
                    <a:pt x="276" y="275"/>
                    <a:pt x="276" y="275"/>
                  </a:cubicBezTo>
                  <a:cubicBezTo>
                    <a:pt x="276" y="275"/>
                    <a:pt x="276" y="275"/>
                    <a:pt x="276" y="296"/>
                  </a:cubicBezTo>
                  <a:lnTo>
                    <a:pt x="276" y="317"/>
                  </a:lnTo>
                  <a:cubicBezTo>
                    <a:pt x="276" y="317"/>
                    <a:pt x="276" y="338"/>
                    <a:pt x="254" y="338"/>
                  </a:cubicBezTo>
                  <a:cubicBezTo>
                    <a:pt x="254" y="359"/>
                    <a:pt x="254" y="359"/>
                    <a:pt x="233" y="380"/>
                  </a:cubicBezTo>
                  <a:cubicBezTo>
                    <a:pt x="233" y="401"/>
                    <a:pt x="233" y="401"/>
                    <a:pt x="233" y="423"/>
                  </a:cubicBezTo>
                  <a:cubicBezTo>
                    <a:pt x="233" y="416"/>
                    <a:pt x="233" y="413"/>
                    <a:pt x="232" y="413"/>
                  </a:cubicBezTo>
                  <a:cubicBezTo>
                    <a:pt x="231" y="413"/>
                    <a:pt x="226" y="423"/>
                    <a:pt x="212" y="423"/>
                  </a:cubicBezTo>
                  <a:cubicBezTo>
                    <a:pt x="233" y="444"/>
                    <a:pt x="212" y="444"/>
                    <a:pt x="212" y="444"/>
                  </a:cubicBezTo>
                  <a:cubicBezTo>
                    <a:pt x="233" y="444"/>
                    <a:pt x="212" y="444"/>
                    <a:pt x="212" y="465"/>
                  </a:cubicBezTo>
                  <a:cubicBezTo>
                    <a:pt x="212" y="465"/>
                    <a:pt x="191" y="465"/>
                    <a:pt x="191" y="486"/>
                  </a:cubicBezTo>
                  <a:cubicBezTo>
                    <a:pt x="191" y="507"/>
                    <a:pt x="191" y="528"/>
                    <a:pt x="191" y="528"/>
                  </a:cubicBezTo>
                  <a:cubicBezTo>
                    <a:pt x="191" y="528"/>
                    <a:pt x="191" y="549"/>
                    <a:pt x="191" y="549"/>
                  </a:cubicBezTo>
                  <a:lnTo>
                    <a:pt x="170" y="549"/>
                  </a:lnTo>
                  <a:lnTo>
                    <a:pt x="170" y="570"/>
                  </a:lnTo>
                  <a:lnTo>
                    <a:pt x="149" y="570"/>
                  </a:lnTo>
                  <a:cubicBezTo>
                    <a:pt x="149" y="570"/>
                    <a:pt x="170" y="592"/>
                    <a:pt x="170" y="592"/>
                  </a:cubicBezTo>
                  <a:cubicBezTo>
                    <a:pt x="170" y="592"/>
                    <a:pt x="170" y="613"/>
                    <a:pt x="170" y="613"/>
                  </a:cubicBezTo>
                  <a:cubicBezTo>
                    <a:pt x="170" y="613"/>
                    <a:pt x="170" y="613"/>
                    <a:pt x="170" y="634"/>
                  </a:cubicBezTo>
                  <a:cubicBezTo>
                    <a:pt x="170" y="634"/>
                    <a:pt x="170" y="655"/>
                    <a:pt x="170" y="655"/>
                  </a:cubicBezTo>
                  <a:lnTo>
                    <a:pt x="149" y="655"/>
                  </a:lnTo>
                  <a:cubicBezTo>
                    <a:pt x="149" y="655"/>
                    <a:pt x="149" y="655"/>
                    <a:pt x="149" y="655"/>
                  </a:cubicBezTo>
                  <a:lnTo>
                    <a:pt x="149" y="655"/>
                  </a:lnTo>
                  <a:cubicBezTo>
                    <a:pt x="149" y="655"/>
                    <a:pt x="170" y="676"/>
                    <a:pt x="170" y="676"/>
                  </a:cubicBezTo>
                  <a:cubicBezTo>
                    <a:pt x="170" y="676"/>
                    <a:pt x="170" y="697"/>
                    <a:pt x="149" y="697"/>
                  </a:cubicBezTo>
                  <a:cubicBezTo>
                    <a:pt x="156" y="704"/>
                    <a:pt x="156" y="707"/>
                    <a:pt x="153" y="707"/>
                  </a:cubicBezTo>
                  <a:cubicBezTo>
                    <a:pt x="146" y="707"/>
                    <a:pt x="128" y="697"/>
                    <a:pt x="128" y="697"/>
                  </a:cubicBezTo>
                  <a:lnTo>
                    <a:pt x="128" y="718"/>
                  </a:lnTo>
                  <a:cubicBezTo>
                    <a:pt x="128" y="718"/>
                    <a:pt x="149" y="739"/>
                    <a:pt x="128" y="739"/>
                  </a:cubicBezTo>
                  <a:cubicBezTo>
                    <a:pt x="128" y="739"/>
                    <a:pt x="128" y="761"/>
                    <a:pt x="128" y="761"/>
                  </a:cubicBezTo>
                  <a:cubicBezTo>
                    <a:pt x="128" y="782"/>
                    <a:pt x="128" y="782"/>
                    <a:pt x="128" y="782"/>
                  </a:cubicBezTo>
                  <a:cubicBezTo>
                    <a:pt x="128" y="782"/>
                    <a:pt x="128" y="791"/>
                    <a:pt x="121" y="791"/>
                  </a:cubicBezTo>
                  <a:cubicBezTo>
                    <a:pt x="118" y="791"/>
                    <a:pt x="114" y="789"/>
                    <a:pt x="107" y="782"/>
                  </a:cubicBezTo>
                  <a:lnTo>
                    <a:pt x="107" y="782"/>
                  </a:lnTo>
                  <a:cubicBezTo>
                    <a:pt x="128" y="803"/>
                    <a:pt x="107" y="803"/>
                    <a:pt x="107" y="803"/>
                  </a:cubicBezTo>
                  <a:cubicBezTo>
                    <a:pt x="107" y="824"/>
                    <a:pt x="107" y="824"/>
                    <a:pt x="107" y="824"/>
                  </a:cubicBezTo>
                  <a:cubicBezTo>
                    <a:pt x="107" y="824"/>
                    <a:pt x="107" y="824"/>
                    <a:pt x="107" y="845"/>
                  </a:cubicBezTo>
                  <a:cubicBezTo>
                    <a:pt x="107" y="835"/>
                    <a:pt x="101" y="829"/>
                    <a:pt x="96" y="829"/>
                  </a:cubicBezTo>
                  <a:cubicBezTo>
                    <a:pt x="91" y="829"/>
                    <a:pt x="85" y="835"/>
                    <a:pt x="85" y="845"/>
                  </a:cubicBezTo>
                  <a:cubicBezTo>
                    <a:pt x="85" y="845"/>
                    <a:pt x="85" y="866"/>
                    <a:pt x="107" y="866"/>
                  </a:cubicBezTo>
                  <a:lnTo>
                    <a:pt x="85" y="866"/>
                  </a:lnTo>
                  <a:cubicBezTo>
                    <a:pt x="85" y="866"/>
                    <a:pt x="85" y="866"/>
                    <a:pt x="85" y="887"/>
                  </a:cubicBezTo>
                  <a:lnTo>
                    <a:pt x="64" y="887"/>
                  </a:lnTo>
                  <a:cubicBezTo>
                    <a:pt x="85" y="887"/>
                    <a:pt x="85" y="887"/>
                    <a:pt x="85" y="908"/>
                  </a:cubicBezTo>
                  <a:cubicBezTo>
                    <a:pt x="85" y="908"/>
                    <a:pt x="64" y="908"/>
                    <a:pt x="64" y="887"/>
                  </a:cubicBezTo>
                  <a:lnTo>
                    <a:pt x="64" y="908"/>
                  </a:lnTo>
                  <a:cubicBezTo>
                    <a:pt x="85" y="930"/>
                    <a:pt x="64" y="930"/>
                    <a:pt x="64" y="930"/>
                  </a:cubicBezTo>
                  <a:lnTo>
                    <a:pt x="85" y="930"/>
                  </a:lnTo>
                  <a:cubicBezTo>
                    <a:pt x="85" y="951"/>
                    <a:pt x="85" y="951"/>
                    <a:pt x="85" y="951"/>
                  </a:cubicBezTo>
                  <a:cubicBezTo>
                    <a:pt x="85" y="951"/>
                    <a:pt x="64" y="930"/>
                    <a:pt x="64" y="930"/>
                  </a:cubicBezTo>
                  <a:lnTo>
                    <a:pt x="43" y="930"/>
                  </a:lnTo>
                  <a:cubicBezTo>
                    <a:pt x="43" y="930"/>
                    <a:pt x="64" y="951"/>
                    <a:pt x="64" y="951"/>
                  </a:cubicBezTo>
                  <a:cubicBezTo>
                    <a:pt x="64" y="951"/>
                    <a:pt x="64" y="972"/>
                    <a:pt x="43" y="972"/>
                  </a:cubicBezTo>
                  <a:lnTo>
                    <a:pt x="64" y="972"/>
                  </a:lnTo>
                  <a:cubicBezTo>
                    <a:pt x="64" y="982"/>
                    <a:pt x="59" y="988"/>
                    <a:pt x="54" y="988"/>
                  </a:cubicBezTo>
                  <a:cubicBezTo>
                    <a:pt x="48" y="988"/>
                    <a:pt x="43" y="982"/>
                    <a:pt x="43" y="972"/>
                  </a:cubicBezTo>
                  <a:cubicBezTo>
                    <a:pt x="43" y="993"/>
                    <a:pt x="43" y="993"/>
                    <a:pt x="43" y="993"/>
                  </a:cubicBezTo>
                  <a:cubicBezTo>
                    <a:pt x="43" y="993"/>
                    <a:pt x="43" y="993"/>
                    <a:pt x="43" y="1014"/>
                  </a:cubicBezTo>
                  <a:lnTo>
                    <a:pt x="22" y="1014"/>
                  </a:lnTo>
                  <a:cubicBezTo>
                    <a:pt x="1" y="1014"/>
                    <a:pt x="22" y="1014"/>
                    <a:pt x="22" y="1035"/>
                  </a:cubicBezTo>
                  <a:lnTo>
                    <a:pt x="64" y="1035"/>
                  </a:lnTo>
                  <a:cubicBezTo>
                    <a:pt x="64" y="1035"/>
                    <a:pt x="64" y="1014"/>
                    <a:pt x="64" y="1014"/>
                  </a:cubicBezTo>
                  <a:lnTo>
                    <a:pt x="85" y="1014"/>
                  </a:lnTo>
                  <a:cubicBezTo>
                    <a:pt x="85" y="1014"/>
                    <a:pt x="85" y="993"/>
                    <a:pt x="85" y="993"/>
                  </a:cubicBezTo>
                  <a:lnTo>
                    <a:pt x="107" y="993"/>
                  </a:lnTo>
                  <a:cubicBezTo>
                    <a:pt x="107" y="993"/>
                    <a:pt x="107" y="993"/>
                    <a:pt x="107" y="972"/>
                  </a:cubicBezTo>
                  <a:cubicBezTo>
                    <a:pt x="107" y="965"/>
                    <a:pt x="109" y="962"/>
                    <a:pt x="112" y="962"/>
                  </a:cubicBezTo>
                  <a:cubicBezTo>
                    <a:pt x="118" y="962"/>
                    <a:pt x="128" y="972"/>
                    <a:pt x="128" y="972"/>
                  </a:cubicBezTo>
                  <a:lnTo>
                    <a:pt x="107" y="951"/>
                  </a:lnTo>
                  <a:lnTo>
                    <a:pt x="128" y="951"/>
                  </a:lnTo>
                  <a:cubicBezTo>
                    <a:pt x="128" y="951"/>
                    <a:pt x="128" y="951"/>
                    <a:pt x="128" y="930"/>
                  </a:cubicBezTo>
                  <a:lnTo>
                    <a:pt x="149" y="930"/>
                  </a:lnTo>
                  <a:cubicBezTo>
                    <a:pt x="149" y="930"/>
                    <a:pt x="149" y="930"/>
                    <a:pt x="149" y="908"/>
                  </a:cubicBezTo>
                  <a:cubicBezTo>
                    <a:pt x="149" y="887"/>
                    <a:pt x="149" y="887"/>
                    <a:pt x="149" y="887"/>
                  </a:cubicBezTo>
                  <a:cubicBezTo>
                    <a:pt x="156" y="894"/>
                    <a:pt x="158" y="897"/>
                    <a:pt x="159" y="897"/>
                  </a:cubicBezTo>
                  <a:cubicBezTo>
                    <a:pt x="160" y="897"/>
                    <a:pt x="156" y="887"/>
                    <a:pt x="170" y="887"/>
                  </a:cubicBezTo>
                  <a:cubicBezTo>
                    <a:pt x="170" y="887"/>
                    <a:pt x="170" y="887"/>
                    <a:pt x="170" y="866"/>
                  </a:cubicBezTo>
                  <a:cubicBezTo>
                    <a:pt x="170" y="866"/>
                    <a:pt x="191" y="866"/>
                    <a:pt x="191" y="845"/>
                  </a:cubicBezTo>
                  <a:lnTo>
                    <a:pt x="212" y="845"/>
                  </a:lnTo>
                  <a:lnTo>
                    <a:pt x="212" y="824"/>
                  </a:lnTo>
                  <a:cubicBezTo>
                    <a:pt x="191" y="824"/>
                    <a:pt x="212" y="824"/>
                    <a:pt x="212" y="803"/>
                  </a:cubicBezTo>
                  <a:cubicBezTo>
                    <a:pt x="212" y="803"/>
                    <a:pt x="212" y="782"/>
                    <a:pt x="233" y="782"/>
                  </a:cubicBezTo>
                  <a:cubicBezTo>
                    <a:pt x="212" y="782"/>
                    <a:pt x="233" y="782"/>
                    <a:pt x="233" y="761"/>
                  </a:cubicBezTo>
                  <a:cubicBezTo>
                    <a:pt x="254" y="761"/>
                    <a:pt x="233" y="761"/>
                    <a:pt x="233" y="739"/>
                  </a:cubicBezTo>
                  <a:lnTo>
                    <a:pt x="254" y="739"/>
                  </a:lnTo>
                  <a:lnTo>
                    <a:pt x="254" y="718"/>
                  </a:lnTo>
                  <a:lnTo>
                    <a:pt x="276" y="718"/>
                  </a:lnTo>
                  <a:lnTo>
                    <a:pt x="276" y="697"/>
                  </a:lnTo>
                  <a:cubicBezTo>
                    <a:pt x="276" y="697"/>
                    <a:pt x="276" y="697"/>
                    <a:pt x="276" y="676"/>
                  </a:cubicBezTo>
                  <a:lnTo>
                    <a:pt x="297" y="676"/>
                  </a:lnTo>
                  <a:cubicBezTo>
                    <a:pt x="297" y="676"/>
                    <a:pt x="297" y="655"/>
                    <a:pt x="297" y="655"/>
                  </a:cubicBezTo>
                  <a:cubicBezTo>
                    <a:pt x="297" y="644"/>
                    <a:pt x="302" y="644"/>
                    <a:pt x="305" y="644"/>
                  </a:cubicBezTo>
                  <a:cubicBezTo>
                    <a:pt x="307" y="644"/>
                    <a:pt x="307" y="644"/>
                    <a:pt x="297" y="634"/>
                  </a:cubicBezTo>
                  <a:lnTo>
                    <a:pt x="318" y="634"/>
                  </a:lnTo>
                  <a:cubicBezTo>
                    <a:pt x="318" y="634"/>
                    <a:pt x="318" y="613"/>
                    <a:pt x="318" y="613"/>
                  </a:cubicBezTo>
                  <a:cubicBezTo>
                    <a:pt x="318" y="613"/>
                    <a:pt x="339" y="592"/>
                    <a:pt x="339" y="592"/>
                  </a:cubicBezTo>
                  <a:cubicBezTo>
                    <a:pt x="339" y="570"/>
                    <a:pt x="339" y="570"/>
                    <a:pt x="339" y="570"/>
                  </a:cubicBezTo>
                  <a:cubicBezTo>
                    <a:pt x="339" y="549"/>
                    <a:pt x="339" y="549"/>
                    <a:pt x="339" y="549"/>
                  </a:cubicBezTo>
                  <a:cubicBezTo>
                    <a:pt x="339" y="549"/>
                    <a:pt x="339" y="528"/>
                    <a:pt x="360" y="528"/>
                  </a:cubicBezTo>
                  <a:lnTo>
                    <a:pt x="360" y="507"/>
                  </a:lnTo>
                  <a:lnTo>
                    <a:pt x="360" y="486"/>
                  </a:lnTo>
                  <a:lnTo>
                    <a:pt x="381" y="486"/>
                  </a:lnTo>
                  <a:cubicBezTo>
                    <a:pt x="381" y="465"/>
                    <a:pt x="381" y="465"/>
                    <a:pt x="360" y="465"/>
                  </a:cubicBezTo>
                  <a:lnTo>
                    <a:pt x="381" y="465"/>
                  </a:lnTo>
                  <a:cubicBezTo>
                    <a:pt x="360" y="465"/>
                    <a:pt x="381" y="465"/>
                    <a:pt x="381" y="444"/>
                  </a:cubicBezTo>
                  <a:cubicBezTo>
                    <a:pt x="402" y="444"/>
                    <a:pt x="402" y="423"/>
                    <a:pt x="402" y="401"/>
                  </a:cubicBezTo>
                  <a:cubicBezTo>
                    <a:pt x="402" y="401"/>
                    <a:pt x="402" y="380"/>
                    <a:pt x="402" y="380"/>
                  </a:cubicBezTo>
                  <a:cubicBezTo>
                    <a:pt x="423" y="359"/>
                    <a:pt x="423" y="359"/>
                    <a:pt x="423" y="338"/>
                  </a:cubicBezTo>
                  <a:lnTo>
                    <a:pt x="444" y="338"/>
                  </a:lnTo>
                  <a:cubicBezTo>
                    <a:pt x="444" y="338"/>
                    <a:pt x="444" y="338"/>
                    <a:pt x="423" y="317"/>
                  </a:cubicBezTo>
                  <a:lnTo>
                    <a:pt x="444" y="317"/>
                  </a:lnTo>
                  <a:cubicBezTo>
                    <a:pt x="444" y="296"/>
                    <a:pt x="444" y="296"/>
                    <a:pt x="444" y="296"/>
                  </a:cubicBezTo>
                  <a:cubicBezTo>
                    <a:pt x="444" y="296"/>
                    <a:pt x="466" y="275"/>
                    <a:pt x="466" y="254"/>
                  </a:cubicBezTo>
                  <a:cubicBezTo>
                    <a:pt x="466" y="254"/>
                    <a:pt x="466" y="233"/>
                    <a:pt x="466" y="233"/>
                  </a:cubicBezTo>
                  <a:lnTo>
                    <a:pt x="487" y="233"/>
                  </a:lnTo>
                  <a:cubicBezTo>
                    <a:pt x="487" y="233"/>
                    <a:pt x="571" y="85"/>
                    <a:pt x="529" y="21"/>
                  </a:cubicBezTo>
                  <a:cubicBezTo>
                    <a:pt x="529" y="21"/>
                    <a:pt x="529" y="0"/>
                    <a:pt x="529"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19"/>
            <p:cNvSpPr/>
            <p:nvPr/>
          </p:nvSpPr>
          <p:spPr>
            <a:xfrm>
              <a:off x="7422372" y="4156457"/>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19"/>
            <p:cNvSpPr/>
            <p:nvPr/>
          </p:nvSpPr>
          <p:spPr>
            <a:xfrm>
              <a:off x="7424015" y="4153132"/>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19"/>
            <p:cNvSpPr/>
            <p:nvPr/>
          </p:nvSpPr>
          <p:spPr>
            <a:xfrm>
              <a:off x="7424015" y="4152310"/>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19"/>
            <p:cNvSpPr/>
            <p:nvPr/>
          </p:nvSpPr>
          <p:spPr>
            <a:xfrm>
              <a:off x="7421550" y="4158922"/>
              <a:ext cx="861" cy="39"/>
            </a:xfrm>
            <a:custGeom>
              <a:rect b="b" l="l" r="r" t="t"/>
              <a:pathLst>
                <a:path extrusionOk="0" h="1" w="22">
                  <a:moveTo>
                    <a:pt x="22" y="1"/>
                  </a:moveTo>
                  <a:cubicBezTo>
                    <a:pt x="22" y="1"/>
                    <a:pt x="22" y="1"/>
                    <a:pt x="1" y="1"/>
                  </a:cubicBezTo>
                  <a:cubicBezTo>
                    <a:pt x="1" y="1"/>
                    <a:pt x="22"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19"/>
            <p:cNvSpPr/>
            <p:nvPr/>
          </p:nvSpPr>
          <p:spPr>
            <a:xfrm>
              <a:off x="7419907" y="4163890"/>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19"/>
            <p:cNvSpPr/>
            <p:nvPr/>
          </p:nvSpPr>
          <p:spPr>
            <a:xfrm>
              <a:off x="7419907" y="4163890"/>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19"/>
            <p:cNvSpPr/>
            <p:nvPr/>
          </p:nvSpPr>
          <p:spPr>
            <a:xfrm>
              <a:off x="7422372" y="4157279"/>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19"/>
            <p:cNvSpPr/>
            <p:nvPr/>
          </p:nvSpPr>
          <p:spPr>
            <a:xfrm>
              <a:off x="7419907" y="4163890"/>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19"/>
            <p:cNvSpPr/>
            <p:nvPr/>
          </p:nvSpPr>
          <p:spPr>
            <a:xfrm>
              <a:off x="7419907" y="4163890"/>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19"/>
            <p:cNvSpPr/>
            <p:nvPr/>
          </p:nvSpPr>
          <p:spPr>
            <a:xfrm>
              <a:off x="7421550" y="4160604"/>
              <a:ext cx="39" cy="39"/>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19"/>
            <p:cNvSpPr/>
            <p:nvPr/>
          </p:nvSpPr>
          <p:spPr>
            <a:xfrm>
              <a:off x="7419907" y="4163069"/>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19"/>
            <p:cNvSpPr/>
            <p:nvPr/>
          </p:nvSpPr>
          <p:spPr>
            <a:xfrm>
              <a:off x="7419086" y="4163890"/>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19"/>
            <p:cNvSpPr/>
            <p:nvPr/>
          </p:nvSpPr>
          <p:spPr>
            <a:xfrm>
              <a:off x="7420729" y="4161426"/>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19"/>
            <p:cNvSpPr/>
            <p:nvPr/>
          </p:nvSpPr>
          <p:spPr>
            <a:xfrm>
              <a:off x="7382702" y="4220108"/>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19"/>
            <p:cNvSpPr/>
            <p:nvPr/>
          </p:nvSpPr>
          <p:spPr>
            <a:xfrm>
              <a:off x="7382702" y="4217604"/>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19"/>
            <p:cNvSpPr/>
            <p:nvPr/>
          </p:nvSpPr>
          <p:spPr>
            <a:xfrm>
              <a:off x="7381881" y="4221751"/>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19"/>
            <p:cNvSpPr/>
            <p:nvPr/>
          </p:nvSpPr>
          <p:spPr>
            <a:xfrm>
              <a:off x="7382702" y="4212636"/>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19"/>
            <p:cNvSpPr/>
            <p:nvPr/>
          </p:nvSpPr>
          <p:spPr>
            <a:xfrm>
              <a:off x="7382702" y="4215961"/>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19"/>
            <p:cNvSpPr/>
            <p:nvPr/>
          </p:nvSpPr>
          <p:spPr>
            <a:xfrm>
              <a:off x="7379416" y="4222573"/>
              <a:ext cx="861" cy="39"/>
            </a:xfrm>
            <a:custGeom>
              <a:rect b="b" l="l" r="r" t="t"/>
              <a:pathLst>
                <a:path extrusionOk="0" h="1" w="22">
                  <a:moveTo>
                    <a:pt x="0" y="0"/>
                  </a:moveTo>
                  <a:lnTo>
                    <a:pt x="21" y="0"/>
                  </a:lnTo>
                  <a:cubicBezTo>
                    <a:pt x="21"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19"/>
            <p:cNvSpPr/>
            <p:nvPr/>
          </p:nvSpPr>
          <p:spPr>
            <a:xfrm>
              <a:off x="7380238" y="4223394"/>
              <a:ext cx="861" cy="39"/>
            </a:xfrm>
            <a:custGeom>
              <a:rect b="b" l="l" r="r" t="t"/>
              <a:pathLst>
                <a:path extrusionOk="0" h="1" w="22">
                  <a:moveTo>
                    <a:pt x="0" y="1"/>
                  </a:moveTo>
                  <a:cubicBezTo>
                    <a:pt x="0" y="1"/>
                    <a:pt x="0" y="1"/>
                    <a:pt x="21"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19"/>
            <p:cNvSpPr/>
            <p:nvPr/>
          </p:nvSpPr>
          <p:spPr>
            <a:xfrm>
              <a:off x="7381059" y="4223394"/>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19"/>
            <p:cNvSpPr/>
            <p:nvPr/>
          </p:nvSpPr>
          <p:spPr>
            <a:xfrm>
              <a:off x="7381059" y="4223394"/>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19"/>
            <p:cNvSpPr/>
            <p:nvPr/>
          </p:nvSpPr>
          <p:spPr>
            <a:xfrm>
              <a:off x="7380238" y="4194484"/>
              <a:ext cx="39" cy="861"/>
            </a:xfrm>
            <a:custGeom>
              <a:rect b="b" l="l" r="r" t="t"/>
              <a:pathLst>
                <a:path extrusionOk="0" h="22" w="1">
                  <a:moveTo>
                    <a:pt x="0" y="21"/>
                  </a:moveTo>
                  <a:cubicBezTo>
                    <a:pt x="0" y="21"/>
                    <a:pt x="0" y="21"/>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19"/>
            <p:cNvSpPr/>
            <p:nvPr/>
          </p:nvSpPr>
          <p:spPr>
            <a:xfrm>
              <a:off x="7382702" y="4208528"/>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19"/>
            <p:cNvSpPr/>
            <p:nvPr/>
          </p:nvSpPr>
          <p:spPr>
            <a:xfrm>
              <a:off x="7378595" y="4195305"/>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19"/>
            <p:cNvSpPr/>
            <p:nvPr/>
          </p:nvSpPr>
          <p:spPr>
            <a:xfrm>
              <a:off x="7379416" y="4221751"/>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19"/>
            <p:cNvSpPr/>
            <p:nvPr/>
          </p:nvSpPr>
          <p:spPr>
            <a:xfrm>
              <a:off x="7376091" y="4207707"/>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19"/>
            <p:cNvSpPr/>
            <p:nvPr/>
          </p:nvSpPr>
          <p:spPr>
            <a:xfrm>
              <a:off x="7378595" y="4195305"/>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19"/>
            <p:cNvSpPr/>
            <p:nvPr/>
          </p:nvSpPr>
          <p:spPr>
            <a:xfrm>
              <a:off x="7381881" y="4203560"/>
              <a:ext cx="39" cy="39"/>
            </a:xfrm>
            <a:custGeom>
              <a:rect b="b" l="l" r="r" t="t"/>
              <a:pathLst>
                <a:path extrusionOk="0" h="1" w="1">
                  <a:moveTo>
                    <a:pt x="1"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19"/>
            <p:cNvSpPr/>
            <p:nvPr/>
          </p:nvSpPr>
          <p:spPr>
            <a:xfrm>
              <a:off x="7382702" y="4203560"/>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19"/>
            <p:cNvSpPr/>
            <p:nvPr/>
          </p:nvSpPr>
          <p:spPr>
            <a:xfrm>
              <a:off x="7380238" y="4194484"/>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19"/>
            <p:cNvSpPr/>
            <p:nvPr/>
          </p:nvSpPr>
          <p:spPr>
            <a:xfrm>
              <a:off x="7381881" y="4201095"/>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19"/>
            <p:cNvSpPr/>
            <p:nvPr/>
          </p:nvSpPr>
          <p:spPr>
            <a:xfrm>
              <a:off x="7382702" y="4215961"/>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19"/>
            <p:cNvSpPr/>
            <p:nvPr/>
          </p:nvSpPr>
          <p:spPr>
            <a:xfrm>
              <a:off x="7378595" y="4214318"/>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19"/>
            <p:cNvSpPr/>
            <p:nvPr/>
          </p:nvSpPr>
          <p:spPr>
            <a:xfrm>
              <a:off x="7378595" y="4214318"/>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19"/>
            <p:cNvSpPr/>
            <p:nvPr/>
          </p:nvSpPr>
          <p:spPr>
            <a:xfrm>
              <a:off x="7378595" y="4215961"/>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19"/>
            <p:cNvSpPr/>
            <p:nvPr/>
          </p:nvSpPr>
          <p:spPr>
            <a:xfrm>
              <a:off x="7377734" y="4215961"/>
              <a:ext cx="900" cy="39"/>
            </a:xfrm>
            <a:custGeom>
              <a:rect b="b" l="l" r="r" t="t"/>
              <a:pathLst>
                <a:path extrusionOk="0" h="1" w="23">
                  <a:moveTo>
                    <a:pt x="1" y="0"/>
                  </a:moveTo>
                  <a:cubicBezTo>
                    <a:pt x="22" y="0"/>
                    <a:pt x="22" y="0"/>
                    <a:pt x="22" y="0"/>
                  </a:cubicBezTo>
                  <a:cubicBezTo>
                    <a:pt x="22"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19"/>
            <p:cNvSpPr/>
            <p:nvPr/>
          </p:nvSpPr>
          <p:spPr>
            <a:xfrm>
              <a:off x="7377734" y="4213497"/>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19"/>
            <p:cNvSpPr/>
            <p:nvPr/>
          </p:nvSpPr>
          <p:spPr>
            <a:xfrm>
              <a:off x="7375269" y="4194484"/>
              <a:ext cx="8294" cy="29772"/>
            </a:xfrm>
            <a:custGeom>
              <a:rect b="b" l="l" r="r" t="t"/>
              <a:pathLst>
                <a:path extrusionOk="0" h="761" w="212">
                  <a:moveTo>
                    <a:pt x="85" y="0"/>
                  </a:moveTo>
                  <a:lnTo>
                    <a:pt x="85" y="21"/>
                  </a:lnTo>
                  <a:cubicBezTo>
                    <a:pt x="89" y="18"/>
                    <a:pt x="91" y="15"/>
                    <a:pt x="94" y="13"/>
                  </a:cubicBezTo>
                  <a:lnTo>
                    <a:pt x="94" y="13"/>
                  </a:lnTo>
                  <a:cubicBezTo>
                    <a:pt x="95" y="17"/>
                    <a:pt x="94" y="21"/>
                    <a:pt x="85" y="21"/>
                  </a:cubicBezTo>
                  <a:cubicBezTo>
                    <a:pt x="64" y="21"/>
                    <a:pt x="85" y="21"/>
                    <a:pt x="85" y="42"/>
                  </a:cubicBezTo>
                  <a:lnTo>
                    <a:pt x="64" y="42"/>
                  </a:lnTo>
                  <a:cubicBezTo>
                    <a:pt x="64" y="64"/>
                    <a:pt x="22" y="64"/>
                    <a:pt x="43" y="85"/>
                  </a:cubicBezTo>
                  <a:lnTo>
                    <a:pt x="22" y="85"/>
                  </a:lnTo>
                  <a:cubicBezTo>
                    <a:pt x="1" y="106"/>
                    <a:pt x="22" y="106"/>
                    <a:pt x="22" y="127"/>
                  </a:cubicBezTo>
                  <a:cubicBezTo>
                    <a:pt x="22" y="127"/>
                    <a:pt x="22" y="148"/>
                    <a:pt x="22" y="148"/>
                  </a:cubicBezTo>
                  <a:cubicBezTo>
                    <a:pt x="22" y="169"/>
                    <a:pt x="1" y="190"/>
                    <a:pt x="22" y="211"/>
                  </a:cubicBezTo>
                  <a:cubicBezTo>
                    <a:pt x="1" y="211"/>
                    <a:pt x="22" y="211"/>
                    <a:pt x="22" y="233"/>
                  </a:cubicBezTo>
                  <a:cubicBezTo>
                    <a:pt x="22" y="233"/>
                    <a:pt x="1" y="233"/>
                    <a:pt x="22" y="254"/>
                  </a:cubicBezTo>
                  <a:lnTo>
                    <a:pt x="22" y="275"/>
                  </a:lnTo>
                  <a:cubicBezTo>
                    <a:pt x="22" y="275"/>
                    <a:pt x="22" y="296"/>
                    <a:pt x="22" y="296"/>
                  </a:cubicBezTo>
                  <a:cubicBezTo>
                    <a:pt x="22" y="296"/>
                    <a:pt x="22" y="296"/>
                    <a:pt x="22" y="317"/>
                  </a:cubicBezTo>
                  <a:cubicBezTo>
                    <a:pt x="22" y="338"/>
                    <a:pt x="43" y="338"/>
                    <a:pt x="43" y="338"/>
                  </a:cubicBezTo>
                  <a:cubicBezTo>
                    <a:pt x="37" y="344"/>
                    <a:pt x="32" y="347"/>
                    <a:pt x="29" y="347"/>
                  </a:cubicBezTo>
                  <a:lnTo>
                    <a:pt x="29" y="347"/>
                  </a:lnTo>
                  <a:cubicBezTo>
                    <a:pt x="28" y="345"/>
                    <a:pt x="25" y="342"/>
                    <a:pt x="22" y="338"/>
                  </a:cubicBezTo>
                  <a:lnTo>
                    <a:pt x="22" y="338"/>
                  </a:lnTo>
                  <a:cubicBezTo>
                    <a:pt x="22" y="338"/>
                    <a:pt x="22" y="348"/>
                    <a:pt x="28" y="348"/>
                  </a:cubicBezTo>
                  <a:cubicBezTo>
                    <a:pt x="28" y="348"/>
                    <a:pt x="29" y="348"/>
                    <a:pt x="29" y="347"/>
                  </a:cubicBezTo>
                  <a:lnTo>
                    <a:pt x="29" y="347"/>
                  </a:lnTo>
                  <a:cubicBezTo>
                    <a:pt x="36" y="359"/>
                    <a:pt x="22" y="359"/>
                    <a:pt x="22" y="359"/>
                  </a:cubicBezTo>
                  <a:cubicBezTo>
                    <a:pt x="43" y="359"/>
                    <a:pt x="43" y="359"/>
                    <a:pt x="43" y="380"/>
                  </a:cubicBezTo>
                  <a:lnTo>
                    <a:pt x="22" y="380"/>
                  </a:lnTo>
                  <a:cubicBezTo>
                    <a:pt x="43" y="380"/>
                    <a:pt x="22" y="380"/>
                    <a:pt x="22" y="402"/>
                  </a:cubicBezTo>
                  <a:cubicBezTo>
                    <a:pt x="22" y="402"/>
                    <a:pt x="43" y="423"/>
                    <a:pt x="43" y="423"/>
                  </a:cubicBezTo>
                  <a:lnTo>
                    <a:pt x="43" y="444"/>
                  </a:lnTo>
                  <a:lnTo>
                    <a:pt x="22" y="444"/>
                  </a:lnTo>
                  <a:cubicBezTo>
                    <a:pt x="22" y="465"/>
                    <a:pt x="64" y="465"/>
                    <a:pt x="43" y="465"/>
                  </a:cubicBezTo>
                  <a:lnTo>
                    <a:pt x="64" y="465"/>
                  </a:lnTo>
                  <a:cubicBezTo>
                    <a:pt x="64" y="465"/>
                    <a:pt x="64" y="486"/>
                    <a:pt x="64" y="486"/>
                  </a:cubicBezTo>
                  <a:cubicBezTo>
                    <a:pt x="85" y="486"/>
                    <a:pt x="85" y="486"/>
                    <a:pt x="85" y="507"/>
                  </a:cubicBezTo>
                  <a:cubicBezTo>
                    <a:pt x="85" y="528"/>
                    <a:pt x="85" y="528"/>
                    <a:pt x="85" y="528"/>
                  </a:cubicBezTo>
                  <a:cubicBezTo>
                    <a:pt x="64" y="528"/>
                    <a:pt x="64" y="549"/>
                    <a:pt x="64" y="549"/>
                  </a:cubicBezTo>
                  <a:lnTo>
                    <a:pt x="85" y="549"/>
                  </a:lnTo>
                  <a:cubicBezTo>
                    <a:pt x="85" y="549"/>
                    <a:pt x="85" y="571"/>
                    <a:pt x="85" y="571"/>
                  </a:cubicBezTo>
                  <a:lnTo>
                    <a:pt x="106" y="571"/>
                  </a:lnTo>
                  <a:cubicBezTo>
                    <a:pt x="92" y="571"/>
                    <a:pt x="87" y="580"/>
                    <a:pt x="86" y="580"/>
                  </a:cubicBezTo>
                  <a:cubicBezTo>
                    <a:pt x="85" y="580"/>
                    <a:pt x="85" y="578"/>
                    <a:pt x="85" y="571"/>
                  </a:cubicBezTo>
                  <a:cubicBezTo>
                    <a:pt x="85" y="592"/>
                    <a:pt x="85" y="592"/>
                    <a:pt x="85" y="592"/>
                  </a:cubicBezTo>
                  <a:cubicBezTo>
                    <a:pt x="92" y="585"/>
                    <a:pt x="97" y="582"/>
                    <a:pt x="100" y="582"/>
                  </a:cubicBezTo>
                  <a:cubicBezTo>
                    <a:pt x="106" y="582"/>
                    <a:pt x="106" y="592"/>
                    <a:pt x="106" y="592"/>
                  </a:cubicBezTo>
                  <a:lnTo>
                    <a:pt x="85" y="592"/>
                  </a:lnTo>
                  <a:cubicBezTo>
                    <a:pt x="85" y="602"/>
                    <a:pt x="85" y="602"/>
                    <a:pt x="85" y="602"/>
                  </a:cubicBezTo>
                  <a:cubicBezTo>
                    <a:pt x="85" y="602"/>
                    <a:pt x="85" y="602"/>
                    <a:pt x="85" y="613"/>
                  </a:cubicBezTo>
                  <a:lnTo>
                    <a:pt x="106" y="613"/>
                  </a:lnTo>
                  <a:cubicBezTo>
                    <a:pt x="106" y="613"/>
                    <a:pt x="85" y="634"/>
                    <a:pt x="85" y="634"/>
                  </a:cubicBezTo>
                  <a:lnTo>
                    <a:pt x="106" y="634"/>
                  </a:lnTo>
                  <a:cubicBezTo>
                    <a:pt x="106" y="634"/>
                    <a:pt x="106" y="655"/>
                    <a:pt x="106" y="655"/>
                  </a:cubicBezTo>
                  <a:cubicBezTo>
                    <a:pt x="106" y="676"/>
                    <a:pt x="106" y="676"/>
                    <a:pt x="106" y="676"/>
                  </a:cubicBezTo>
                  <a:cubicBezTo>
                    <a:pt x="106" y="676"/>
                    <a:pt x="116" y="686"/>
                    <a:pt x="122" y="686"/>
                  </a:cubicBezTo>
                  <a:cubicBezTo>
                    <a:pt x="125" y="686"/>
                    <a:pt x="127" y="683"/>
                    <a:pt x="127" y="676"/>
                  </a:cubicBezTo>
                  <a:lnTo>
                    <a:pt x="127" y="697"/>
                  </a:lnTo>
                  <a:cubicBezTo>
                    <a:pt x="127" y="697"/>
                    <a:pt x="106" y="697"/>
                    <a:pt x="106" y="718"/>
                  </a:cubicBezTo>
                  <a:lnTo>
                    <a:pt x="127" y="718"/>
                  </a:lnTo>
                  <a:cubicBezTo>
                    <a:pt x="127" y="718"/>
                    <a:pt x="127" y="740"/>
                    <a:pt x="106" y="740"/>
                  </a:cubicBezTo>
                  <a:lnTo>
                    <a:pt x="127" y="740"/>
                  </a:lnTo>
                  <a:cubicBezTo>
                    <a:pt x="120" y="747"/>
                    <a:pt x="116" y="749"/>
                    <a:pt x="112" y="749"/>
                  </a:cubicBezTo>
                  <a:cubicBezTo>
                    <a:pt x="106" y="749"/>
                    <a:pt x="106" y="740"/>
                    <a:pt x="106" y="740"/>
                  </a:cubicBezTo>
                  <a:lnTo>
                    <a:pt x="106" y="740"/>
                  </a:lnTo>
                  <a:cubicBezTo>
                    <a:pt x="106" y="761"/>
                    <a:pt x="127" y="761"/>
                    <a:pt x="106" y="761"/>
                  </a:cubicBezTo>
                  <a:lnTo>
                    <a:pt x="127" y="761"/>
                  </a:lnTo>
                  <a:cubicBezTo>
                    <a:pt x="127" y="761"/>
                    <a:pt x="148" y="761"/>
                    <a:pt x="148" y="740"/>
                  </a:cubicBezTo>
                  <a:lnTo>
                    <a:pt x="170" y="740"/>
                  </a:lnTo>
                  <a:lnTo>
                    <a:pt x="148" y="718"/>
                  </a:lnTo>
                  <a:cubicBezTo>
                    <a:pt x="163" y="718"/>
                    <a:pt x="167" y="709"/>
                    <a:pt x="169" y="709"/>
                  </a:cubicBezTo>
                  <a:cubicBezTo>
                    <a:pt x="170" y="709"/>
                    <a:pt x="170" y="711"/>
                    <a:pt x="170" y="718"/>
                  </a:cubicBezTo>
                  <a:cubicBezTo>
                    <a:pt x="170" y="697"/>
                    <a:pt x="170" y="697"/>
                    <a:pt x="170" y="697"/>
                  </a:cubicBezTo>
                  <a:cubicBezTo>
                    <a:pt x="170" y="697"/>
                    <a:pt x="170" y="697"/>
                    <a:pt x="170" y="676"/>
                  </a:cubicBezTo>
                  <a:cubicBezTo>
                    <a:pt x="170" y="676"/>
                    <a:pt x="170" y="676"/>
                    <a:pt x="191" y="655"/>
                  </a:cubicBezTo>
                  <a:lnTo>
                    <a:pt x="170" y="655"/>
                  </a:lnTo>
                  <a:cubicBezTo>
                    <a:pt x="170" y="644"/>
                    <a:pt x="170" y="644"/>
                    <a:pt x="172" y="644"/>
                  </a:cubicBezTo>
                  <a:cubicBezTo>
                    <a:pt x="175" y="644"/>
                    <a:pt x="180" y="644"/>
                    <a:pt x="191" y="634"/>
                  </a:cubicBezTo>
                  <a:lnTo>
                    <a:pt x="170" y="634"/>
                  </a:lnTo>
                  <a:cubicBezTo>
                    <a:pt x="170" y="634"/>
                    <a:pt x="170" y="613"/>
                    <a:pt x="170" y="613"/>
                  </a:cubicBezTo>
                  <a:lnTo>
                    <a:pt x="191" y="613"/>
                  </a:lnTo>
                  <a:cubicBezTo>
                    <a:pt x="191" y="613"/>
                    <a:pt x="191" y="613"/>
                    <a:pt x="191" y="592"/>
                  </a:cubicBezTo>
                  <a:cubicBezTo>
                    <a:pt x="170" y="592"/>
                    <a:pt x="191" y="571"/>
                    <a:pt x="191" y="571"/>
                  </a:cubicBezTo>
                  <a:cubicBezTo>
                    <a:pt x="191" y="560"/>
                    <a:pt x="191" y="560"/>
                    <a:pt x="191" y="560"/>
                  </a:cubicBezTo>
                  <a:cubicBezTo>
                    <a:pt x="191" y="560"/>
                    <a:pt x="191" y="560"/>
                    <a:pt x="191" y="549"/>
                  </a:cubicBezTo>
                  <a:cubicBezTo>
                    <a:pt x="191" y="528"/>
                    <a:pt x="191" y="528"/>
                    <a:pt x="191" y="528"/>
                  </a:cubicBezTo>
                  <a:cubicBezTo>
                    <a:pt x="191" y="507"/>
                    <a:pt x="191" y="507"/>
                    <a:pt x="191" y="507"/>
                  </a:cubicBezTo>
                  <a:cubicBezTo>
                    <a:pt x="191" y="507"/>
                    <a:pt x="212" y="486"/>
                    <a:pt x="191" y="486"/>
                  </a:cubicBezTo>
                  <a:cubicBezTo>
                    <a:pt x="212" y="486"/>
                    <a:pt x="191" y="486"/>
                    <a:pt x="191" y="465"/>
                  </a:cubicBezTo>
                  <a:cubicBezTo>
                    <a:pt x="191" y="454"/>
                    <a:pt x="191" y="454"/>
                    <a:pt x="191" y="454"/>
                  </a:cubicBezTo>
                  <a:cubicBezTo>
                    <a:pt x="191" y="454"/>
                    <a:pt x="191" y="454"/>
                    <a:pt x="191" y="444"/>
                  </a:cubicBezTo>
                  <a:cubicBezTo>
                    <a:pt x="191" y="423"/>
                    <a:pt x="191" y="423"/>
                    <a:pt x="191" y="423"/>
                  </a:cubicBezTo>
                  <a:cubicBezTo>
                    <a:pt x="191" y="423"/>
                    <a:pt x="212" y="402"/>
                    <a:pt x="191" y="402"/>
                  </a:cubicBezTo>
                  <a:cubicBezTo>
                    <a:pt x="191" y="402"/>
                    <a:pt x="212" y="380"/>
                    <a:pt x="212" y="380"/>
                  </a:cubicBezTo>
                  <a:lnTo>
                    <a:pt x="191" y="380"/>
                  </a:lnTo>
                  <a:cubicBezTo>
                    <a:pt x="191" y="380"/>
                    <a:pt x="191" y="359"/>
                    <a:pt x="191" y="359"/>
                  </a:cubicBezTo>
                  <a:cubicBezTo>
                    <a:pt x="191" y="359"/>
                    <a:pt x="191" y="338"/>
                    <a:pt x="191" y="338"/>
                  </a:cubicBezTo>
                  <a:cubicBezTo>
                    <a:pt x="191" y="338"/>
                    <a:pt x="191" y="317"/>
                    <a:pt x="191" y="317"/>
                  </a:cubicBezTo>
                  <a:lnTo>
                    <a:pt x="191" y="296"/>
                  </a:lnTo>
                  <a:lnTo>
                    <a:pt x="170" y="296"/>
                  </a:lnTo>
                  <a:cubicBezTo>
                    <a:pt x="191" y="296"/>
                    <a:pt x="170" y="275"/>
                    <a:pt x="191" y="275"/>
                  </a:cubicBezTo>
                  <a:cubicBezTo>
                    <a:pt x="191" y="275"/>
                    <a:pt x="170" y="254"/>
                    <a:pt x="191" y="254"/>
                  </a:cubicBezTo>
                  <a:lnTo>
                    <a:pt x="170" y="254"/>
                  </a:lnTo>
                  <a:cubicBezTo>
                    <a:pt x="191" y="254"/>
                    <a:pt x="191" y="233"/>
                    <a:pt x="170" y="233"/>
                  </a:cubicBezTo>
                  <a:lnTo>
                    <a:pt x="191" y="233"/>
                  </a:lnTo>
                  <a:cubicBezTo>
                    <a:pt x="170" y="211"/>
                    <a:pt x="170" y="211"/>
                    <a:pt x="170" y="211"/>
                  </a:cubicBezTo>
                  <a:cubicBezTo>
                    <a:pt x="170" y="211"/>
                    <a:pt x="170" y="190"/>
                    <a:pt x="191" y="190"/>
                  </a:cubicBezTo>
                  <a:cubicBezTo>
                    <a:pt x="170" y="190"/>
                    <a:pt x="170" y="169"/>
                    <a:pt x="170" y="169"/>
                  </a:cubicBezTo>
                  <a:cubicBezTo>
                    <a:pt x="170" y="169"/>
                    <a:pt x="170" y="169"/>
                    <a:pt x="170" y="148"/>
                  </a:cubicBezTo>
                  <a:cubicBezTo>
                    <a:pt x="170" y="148"/>
                    <a:pt x="191" y="21"/>
                    <a:pt x="127" y="21"/>
                  </a:cubicBezTo>
                  <a:cubicBezTo>
                    <a:pt x="127" y="21"/>
                    <a:pt x="127" y="12"/>
                    <a:pt x="121" y="12"/>
                  </a:cubicBezTo>
                  <a:cubicBezTo>
                    <a:pt x="118" y="12"/>
                    <a:pt x="113" y="14"/>
                    <a:pt x="106" y="21"/>
                  </a:cubicBezTo>
                  <a:cubicBezTo>
                    <a:pt x="106" y="0"/>
                    <a:pt x="127" y="0"/>
                    <a:pt x="106" y="0"/>
                  </a:cubicBezTo>
                  <a:cubicBezTo>
                    <a:pt x="106" y="0"/>
                    <a:pt x="106" y="0"/>
                    <a:pt x="94" y="13"/>
                  </a:cubicBezTo>
                  <a:lnTo>
                    <a:pt x="94" y="13"/>
                  </a:lnTo>
                  <a:cubicBezTo>
                    <a:pt x="92" y="7"/>
                    <a:pt x="85" y="0"/>
                    <a:pt x="85"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19"/>
            <p:cNvSpPr/>
            <p:nvPr/>
          </p:nvSpPr>
          <p:spPr>
            <a:xfrm>
              <a:off x="7377734" y="4215961"/>
              <a:ext cx="900" cy="39"/>
            </a:xfrm>
            <a:custGeom>
              <a:rect b="b" l="l" r="r" t="t"/>
              <a:pathLst>
                <a:path extrusionOk="0" h="1" w="23">
                  <a:moveTo>
                    <a:pt x="22" y="0"/>
                  </a:moveTo>
                  <a:lnTo>
                    <a:pt x="22"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19"/>
            <p:cNvSpPr/>
            <p:nvPr/>
          </p:nvSpPr>
          <p:spPr>
            <a:xfrm>
              <a:off x="7377734" y="4214318"/>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19"/>
            <p:cNvSpPr/>
            <p:nvPr/>
          </p:nvSpPr>
          <p:spPr>
            <a:xfrm>
              <a:off x="7377734" y="421349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19"/>
            <p:cNvSpPr/>
            <p:nvPr/>
          </p:nvSpPr>
          <p:spPr>
            <a:xfrm>
              <a:off x="7378595" y="4217604"/>
              <a:ext cx="861" cy="39"/>
            </a:xfrm>
            <a:custGeom>
              <a:rect b="b" l="l" r="r" t="t"/>
              <a:pathLst>
                <a:path extrusionOk="0" h="1" w="22">
                  <a:moveTo>
                    <a:pt x="21"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19"/>
            <p:cNvSpPr/>
            <p:nvPr/>
          </p:nvSpPr>
          <p:spPr>
            <a:xfrm>
              <a:off x="7379416" y="4220930"/>
              <a:ext cx="39" cy="861"/>
            </a:xfrm>
            <a:custGeom>
              <a:rect b="b" l="l" r="r" t="t"/>
              <a:pathLst>
                <a:path extrusionOk="0" h="22" w="1">
                  <a:moveTo>
                    <a:pt x="0" y="21"/>
                  </a:moveTo>
                  <a:lnTo>
                    <a:pt x="0" y="0"/>
                  </a:lnTo>
                  <a:cubicBezTo>
                    <a:pt x="0" y="21"/>
                    <a:pt x="0" y="21"/>
                    <a:pt x="0"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19"/>
            <p:cNvSpPr/>
            <p:nvPr/>
          </p:nvSpPr>
          <p:spPr>
            <a:xfrm>
              <a:off x="7379416" y="4220930"/>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19"/>
            <p:cNvSpPr/>
            <p:nvPr/>
          </p:nvSpPr>
          <p:spPr>
            <a:xfrm>
              <a:off x="7378595" y="4216783"/>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19"/>
            <p:cNvSpPr/>
            <p:nvPr/>
          </p:nvSpPr>
          <p:spPr>
            <a:xfrm>
              <a:off x="7379416" y="4220930"/>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19"/>
            <p:cNvSpPr/>
            <p:nvPr/>
          </p:nvSpPr>
          <p:spPr>
            <a:xfrm>
              <a:off x="7379416" y="4221751"/>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19"/>
            <p:cNvSpPr/>
            <p:nvPr/>
          </p:nvSpPr>
          <p:spPr>
            <a:xfrm>
              <a:off x="7379416" y="4219248"/>
              <a:ext cx="39" cy="39"/>
            </a:xfrm>
            <a:custGeom>
              <a:rect b="b" l="l" r="r" t="t"/>
              <a:pathLst>
                <a:path extrusionOk="0" h="1" w="1">
                  <a:moveTo>
                    <a:pt x="0"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19"/>
            <p:cNvSpPr/>
            <p:nvPr/>
          </p:nvSpPr>
          <p:spPr>
            <a:xfrm>
              <a:off x="7378595" y="4220930"/>
              <a:ext cx="861" cy="39"/>
            </a:xfrm>
            <a:custGeom>
              <a:rect b="b" l="l" r="r" t="t"/>
              <a:pathLst>
                <a:path extrusionOk="0" h="1" w="22">
                  <a:moveTo>
                    <a:pt x="21" y="0"/>
                  </a:moveTo>
                  <a:lnTo>
                    <a:pt x="21"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19"/>
            <p:cNvSpPr/>
            <p:nvPr/>
          </p:nvSpPr>
          <p:spPr>
            <a:xfrm>
              <a:off x="7379416" y="4221751"/>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19"/>
            <p:cNvSpPr/>
            <p:nvPr/>
          </p:nvSpPr>
          <p:spPr>
            <a:xfrm>
              <a:off x="7379416" y="4220108"/>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19"/>
            <p:cNvSpPr/>
            <p:nvPr/>
          </p:nvSpPr>
          <p:spPr>
            <a:xfrm>
              <a:off x="7390957" y="4309345"/>
              <a:ext cx="39" cy="861"/>
            </a:xfrm>
            <a:custGeom>
              <a:rect b="b" l="l" r="r" t="t"/>
              <a:pathLst>
                <a:path extrusionOk="0" h="22" w="1">
                  <a:moveTo>
                    <a:pt x="1" y="0"/>
                  </a:moveTo>
                  <a:cubicBezTo>
                    <a:pt x="1" y="0"/>
                    <a:pt x="1" y="22"/>
                    <a:pt x="1" y="22"/>
                  </a:cubicBezTo>
                  <a:cubicBezTo>
                    <a:pt x="1" y="22"/>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19"/>
            <p:cNvSpPr/>
            <p:nvPr/>
          </p:nvSpPr>
          <p:spPr>
            <a:xfrm>
              <a:off x="7392639" y="4306880"/>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19"/>
            <p:cNvSpPr/>
            <p:nvPr/>
          </p:nvSpPr>
          <p:spPr>
            <a:xfrm>
              <a:off x="7390136" y="4311809"/>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19"/>
            <p:cNvSpPr/>
            <p:nvPr/>
          </p:nvSpPr>
          <p:spPr>
            <a:xfrm>
              <a:off x="7395104" y="4299408"/>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19"/>
            <p:cNvSpPr/>
            <p:nvPr/>
          </p:nvSpPr>
          <p:spPr>
            <a:xfrm>
              <a:off x="7393461" y="4303555"/>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19"/>
            <p:cNvSpPr/>
            <p:nvPr/>
          </p:nvSpPr>
          <p:spPr>
            <a:xfrm>
              <a:off x="7387671" y="4311809"/>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19"/>
            <p:cNvSpPr/>
            <p:nvPr/>
          </p:nvSpPr>
          <p:spPr>
            <a:xfrm>
              <a:off x="7387671" y="4314313"/>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19"/>
            <p:cNvSpPr/>
            <p:nvPr/>
          </p:nvSpPr>
          <p:spPr>
            <a:xfrm>
              <a:off x="7388493" y="4313492"/>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19"/>
            <p:cNvSpPr/>
            <p:nvPr/>
          </p:nvSpPr>
          <p:spPr>
            <a:xfrm>
              <a:off x="7388493" y="4313492"/>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19"/>
            <p:cNvSpPr/>
            <p:nvPr/>
          </p:nvSpPr>
          <p:spPr>
            <a:xfrm>
              <a:off x="7395926" y="4272962"/>
              <a:ext cx="861" cy="39"/>
            </a:xfrm>
            <a:custGeom>
              <a:rect b="b" l="l" r="r" t="t"/>
              <a:pathLst>
                <a:path extrusionOk="0" h="1" w="22">
                  <a:moveTo>
                    <a:pt x="22" y="1"/>
                  </a:moveTo>
                  <a:cubicBezTo>
                    <a:pt x="22"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19"/>
            <p:cNvSpPr/>
            <p:nvPr/>
          </p:nvSpPr>
          <p:spPr>
            <a:xfrm>
              <a:off x="7396747" y="4292796"/>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19"/>
            <p:cNvSpPr/>
            <p:nvPr/>
          </p:nvSpPr>
          <p:spPr>
            <a:xfrm>
              <a:off x="7395104" y="4272962"/>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19"/>
            <p:cNvSpPr/>
            <p:nvPr/>
          </p:nvSpPr>
          <p:spPr>
            <a:xfrm>
              <a:off x="7386849" y="4310166"/>
              <a:ext cx="861" cy="861"/>
            </a:xfrm>
            <a:custGeom>
              <a:rect b="b" l="l" r="r" t="t"/>
              <a:pathLst>
                <a:path extrusionOk="0" h="22" w="22">
                  <a:moveTo>
                    <a:pt x="0" y="1"/>
                  </a:moveTo>
                  <a:cubicBezTo>
                    <a:pt x="0" y="1"/>
                    <a:pt x="0" y="1"/>
                    <a:pt x="21" y="22"/>
                  </a:cubicBezTo>
                  <a:cubicBezTo>
                    <a:pt x="0" y="1"/>
                    <a:pt x="21"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19"/>
            <p:cNvSpPr/>
            <p:nvPr/>
          </p:nvSpPr>
          <p:spPr>
            <a:xfrm>
              <a:off x="7390957" y="4291153"/>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19"/>
            <p:cNvSpPr/>
            <p:nvPr/>
          </p:nvSpPr>
          <p:spPr>
            <a:xfrm>
              <a:off x="7395104" y="4272962"/>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19"/>
            <p:cNvSpPr/>
            <p:nvPr/>
          </p:nvSpPr>
          <p:spPr>
            <a:xfrm>
              <a:off x="7397569" y="4286185"/>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19"/>
            <p:cNvSpPr/>
            <p:nvPr/>
          </p:nvSpPr>
          <p:spPr>
            <a:xfrm>
              <a:off x="7397569" y="4285363"/>
              <a:ext cx="39" cy="861"/>
            </a:xfrm>
            <a:custGeom>
              <a:rect b="b" l="l" r="r" t="t"/>
              <a:pathLst>
                <a:path extrusionOk="0" h="22" w="1">
                  <a:moveTo>
                    <a:pt x="1" y="1"/>
                  </a:moveTo>
                  <a:lnTo>
                    <a:pt x="1" y="22"/>
                  </a:lnTo>
                  <a:cubicBezTo>
                    <a:pt x="1" y="22"/>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19"/>
            <p:cNvSpPr/>
            <p:nvPr/>
          </p:nvSpPr>
          <p:spPr>
            <a:xfrm>
              <a:off x="7395926" y="4272962"/>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19"/>
            <p:cNvSpPr/>
            <p:nvPr/>
          </p:nvSpPr>
          <p:spPr>
            <a:xfrm>
              <a:off x="7397569" y="4282077"/>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19"/>
            <p:cNvSpPr/>
            <p:nvPr/>
          </p:nvSpPr>
          <p:spPr>
            <a:xfrm>
              <a:off x="7393461" y="4304376"/>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19"/>
            <p:cNvSpPr/>
            <p:nvPr/>
          </p:nvSpPr>
          <p:spPr>
            <a:xfrm>
              <a:off x="7390136" y="4300268"/>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19"/>
            <p:cNvSpPr/>
            <p:nvPr/>
          </p:nvSpPr>
          <p:spPr>
            <a:xfrm>
              <a:off x="7390136" y="4300268"/>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19"/>
            <p:cNvSpPr/>
            <p:nvPr/>
          </p:nvSpPr>
          <p:spPr>
            <a:xfrm>
              <a:off x="7389314" y="4302733"/>
              <a:ext cx="39" cy="39"/>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19"/>
            <p:cNvSpPr/>
            <p:nvPr/>
          </p:nvSpPr>
          <p:spPr>
            <a:xfrm>
              <a:off x="7389314" y="4301912"/>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19"/>
            <p:cNvSpPr/>
            <p:nvPr/>
          </p:nvSpPr>
          <p:spPr>
            <a:xfrm>
              <a:off x="7386028" y="4272962"/>
              <a:ext cx="13263" cy="41392"/>
            </a:xfrm>
            <a:custGeom>
              <a:rect b="b" l="l" r="r" t="t"/>
              <a:pathLst>
                <a:path extrusionOk="0" h="1058" w="339">
                  <a:moveTo>
                    <a:pt x="233" y="1"/>
                  </a:moveTo>
                  <a:cubicBezTo>
                    <a:pt x="216" y="1"/>
                    <a:pt x="226" y="1"/>
                    <a:pt x="230" y="11"/>
                  </a:cubicBezTo>
                  <a:lnTo>
                    <a:pt x="230" y="11"/>
                  </a:lnTo>
                  <a:cubicBezTo>
                    <a:pt x="232" y="9"/>
                    <a:pt x="233" y="5"/>
                    <a:pt x="233" y="1"/>
                  </a:cubicBezTo>
                  <a:close/>
                  <a:moveTo>
                    <a:pt x="0" y="1015"/>
                  </a:moveTo>
                  <a:cubicBezTo>
                    <a:pt x="0" y="1036"/>
                    <a:pt x="21" y="1036"/>
                    <a:pt x="21" y="1036"/>
                  </a:cubicBezTo>
                  <a:cubicBezTo>
                    <a:pt x="21" y="1036"/>
                    <a:pt x="21" y="1015"/>
                    <a:pt x="0" y="1015"/>
                  </a:cubicBezTo>
                  <a:close/>
                  <a:moveTo>
                    <a:pt x="233" y="1"/>
                  </a:moveTo>
                  <a:lnTo>
                    <a:pt x="233" y="22"/>
                  </a:lnTo>
                  <a:cubicBezTo>
                    <a:pt x="233" y="18"/>
                    <a:pt x="232" y="14"/>
                    <a:pt x="230" y="11"/>
                  </a:cubicBezTo>
                  <a:lnTo>
                    <a:pt x="230" y="11"/>
                  </a:lnTo>
                  <a:cubicBezTo>
                    <a:pt x="225" y="22"/>
                    <a:pt x="211" y="22"/>
                    <a:pt x="211" y="22"/>
                  </a:cubicBezTo>
                  <a:lnTo>
                    <a:pt x="211" y="43"/>
                  </a:lnTo>
                  <a:lnTo>
                    <a:pt x="190" y="43"/>
                  </a:lnTo>
                  <a:cubicBezTo>
                    <a:pt x="190" y="64"/>
                    <a:pt x="169" y="64"/>
                    <a:pt x="169" y="85"/>
                  </a:cubicBezTo>
                  <a:cubicBezTo>
                    <a:pt x="169" y="85"/>
                    <a:pt x="148" y="107"/>
                    <a:pt x="148" y="107"/>
                  </a:cubicBezTo>
                  <a:cubicBezTo>
                    <a:pt x="148" y="107"/>
                    <a:pt x="148" y="128"/>
                    <a:pt x="148" y="149"/>
                  </a:cubicBezTo>
                  <a:cubicBezTo>
                    <a:pt x="148" y="149"/>
                    <a:pt x="148" y="170"/>
                    <a:pt x="127" y="191"/>
                  </a:cubicBezTo>
                  <a:cubicBezTo>
                    <a:pt x="148" y="212"/>
                    <a:pt x="127" y="233"/>
                    <a:pt x="127" y="254"/>
                  </a:cubicBezTo>
                  <a:cubicBezTo>
                    <a:pt x="127" y="254"/>
                    <a:pt x="148" y="254"/>
                    <a:pt x="148" y="276"/>
                  </a:cubicBezTo>
                  <a:lnTo>
                    <a:pt x="127" y="276"/>
                  </a:lnTo>
                  <a:cubicBezTo>
                    <a:pt x="127" y="297"/>
                    <a:pt x="106" y="318"/>
                    <a:pt x="127" y="318"/>
                  </a:cubicBezTo>
                  <a:cubicBezTo>
                    <a:pt x="127" y="339"/>
                    <a:pt x="127" y="339"/>
                    <a:pt x="127" y="339"/>
                  </a:cubicBezTo>
                  <a:cubicBezTo>
                    <a:pt x="127" y="339"/>
                    <a:pt x="127" y="360"/>
                    <a:pt x="127" y="360"/>
                  </a:cubicBezTo>
                  <a:cubicBezTo>
                    <a:pt x="127" y="360"/>
                    <a:pt x="127" y="360"/>
                    <a:pt x="127" y="381"/>
                  </a:cubicBezTo>
                  <a:cubicBezTo>
                    <a:pt x="127" y="381"/>
                    <a:pt x="127" y="402"/>
                    <a:pt x="127" y="402"/>
                  </a:cubicBezTo>
                  <a:lnTo>
                    <a:pt x="127" y="423"/>
                  </a:lnTo>
                  <a:lnTo>
                    <a:pt x="106" y="423"/>
                  </a:lnTo>
                  <a:cubicBezTo>
                    <a:pt x="106" y="445"/>
                    <a:pt x="127" y="445"/>
                    <a:pt x="127" y="445"/>
                  </a:cubicBezTo>
                  <a:cubicBezTo>
                    <a:pt x="106" y="445"/>
                    <a:pt x="127" y="466"/>
                    <a:pt x="106" y="466"/>
                  </a:cubicBezTo>
                  <a:cubicBezTo>
                    <a:pt x="127" y="466"/>
                    <a:pt x="106" y="487"/>
                    <a:pt x="106" y="487"/>
                  </a:cubicBezTo>
                  <a:cubicBezTo>
                    <a:pt x="106" y="487"/>
                    <a:pt x="106" y="487"/>
                    <a:pt x="106" y="508"/>
                  </a:cubicBezTo>
                  <a:cubicBezTo>
                    <a:pt x="106" y="519"/>
                    <a:pt x="101" y="519"/>
                    <a:pt x="98" y="519"/>
                  </a:cubicBezTo>
                  <a:cubicBezTo>
                    <a:pt x="95" y="519"/>
                    <a:pt x="95" y="519"/>
                    <a:pt x="106" y="529"/>
                  </a:cubicBezTo>
                  <a:cubicBezTo>
                    <a:pt x="106" y="529"/>
                    <a:pt x="106" y="550"/>
                    <a:pt x="106" y="571"/>
                  </a:cubicBezTo>
                  <a:lnTo>
                    <a:pt x="85" y="571"/>
                  </a:lnTo>
                  <a:lnTo>
                    <a:pt x="95" y="582"/>
                  </a:lnTo>
                  <a:lnTo>
                    <a:pt x="95" y="582"/>
                  </a:lnTo>
                  <a:cubicBezTo>
                    <a:pt x="95" y="587"/>
                    <a:pt x="95" y="592"/>
                    <a:pt x="106" y="592"/>
                  </a:cubicBezTo>
                  <a:lnTo>
                    <a:pt x="85" y="592"/>
                  </a:lnTo>
                  <a:cubicBezTo>
                    <a:pt x="64" y="614"/>
                    <a:pt x="106" y="614"/>
                    <a:pt x="106" y="635"/>
                  </a:cubicBezTo>
                  <a:cubicBezTo>
                    <a:pt x="106" y="635"/>
                    <a:pt x="106" y="635"/>
                    <a:pt x="106" y="656"/>
                  </a:cubicBezTo>
                  <a:cubicBezTo>
                    <a:pt x="85" y="677"/>
                    <a:pt x="106" y="677"/>
                    <a:pt x="106" y="677"/>
                  </a:cubicBezTo>
                  <a:cubicBezTo>
                    <a:pt x="106" y="677"/>
                    <a:pt x="106" y="677"/>
                    <a:pt x="106" y="698"/>
                  </a:cubicBezTo>
                  <a:cubicBezTo>
                    <a:pt x="106" y="719"/>
                    <a:pt x="127" y="719"/>
                    <a:pt x="106" y="719"/>
                  </a:cubicBezTo>
                  <a:cubicBezTo>
                    <a:pt x="113" y="726"/>
                    <a:pt x="113" y="729"/>
                    <a:pt x="110" y="729"/>
                  </a:cubicBezTo>
                  <a:cubicBezTo>
                    <a:pt x="103" y="729"/>
                    <a:pt x="85" y="719"/>
                    <a:pt x="85" y="719"/>
                  </a:cubicBezTo>
                  <a:cubicBezTo>
                    <a:pt x="85" y="740"/>
                    <a:pt x="85" y="740"/>
                    <a:pt x="85" y="740"/>
                  </a:cubicBezTo>
                  <a:cubicBezTo>
                    <a:pt x="85" y="761"/>
                    <a:pt x="106" y="761"/>
                    <a:pt x="85" y="761"/>
                  </a:cubicBezTo>
                  <a:cubicBezTo>
                    <a:pt x="85" y="783"/>
                    <a:pt x="85" y="783"/>
                    <a:pt x="106" y="783"/>
                  </a:cubicBezTo>
                  <a:lnTo>
                    <a:pt x="85" y="783"/>
                  </a:lnTo>
                  <a:cubicBezTo>
                    <a:pt x="85" y="793"/>
                    <a:pt x="85" y="793"/>
                    <a:pt x="85" y="793"/>
                  </a:cubicBezTo>
                  <a:cubicBezTo>
                    <a:pt x="85" y="793"/>
                    <a:pt x="85" y="793"/>
                    <a:pt x="85" y="804"/>
                  </a:cubicBezTo>
                  <a:cubicBezTo>
                    <a:pt x="85" y="825"/>
                    <a:pt x="85" y="825"/>
                    <a:pt x="85" y="825"/>
                  </a:cubicBezTo>
                  <a:lnTo>
                    <a:pt x="64" y="825"/>
                  </a:lnTo>
                  <a:cubicBezTo>
                    <a:pt x="64" y="846"/>
                    <a:pt x="85" y="846"/>
                    <a:pt x="85" y="846"/>
                  </a:cubicBezTo>
                  <a:cubicBezTo>
                    <a:pt x="85" y="856"/>
                    <a:pt x="85" y="856"/>
                    <a:pt x="85" y="856"/>
                  </a:cubicBezTo>
                  <a:cubicBezTo>
                    <a:pt x="85" y="856"/>
                    <a:pt x="85" y="856"/>
                    <a:pt x="85" y="867"/>
                  </a:cubicBezTo>
                  <a:cubicBezTo>
                    <a:pt x="85" y="860"/>
                    <a:pt x="82" y="858"/>
                    <a:pt x="79" y="858"/>
                  </a:cubicBezTo>
                  <a:cubicBezTo>
                    <a:pt x="73" y="858"/>
                    <a:pt x="64" y="867"/>
                    <a:pt x="64" y="867"/>
                  </a:cubicBezTo>
                  <a:cubicBezTo>
                    <a:pt x="64" y="867"/>
                    <a:pt x="64" y="888"/>
                    <a:pt x="64" y="888"/>
                  </a:cubicBezTo>
                  <a:cubicBezTo>
                    <a:pt x="64" y="888"/>
                    <a:pt x="64" y="888"/>
                    <a:pt x="64" y="909"/>
                  </a:cubicBezTo>
                  <a:lnTo>
                    <a:pt x="42" y="909"/>
                  </a:lnTo>
                  <a:cubicBezTo>
                    <a:pt x="64" y="909"/>
                    <a:pt x="64" y="909"/>
                    <a:pt x="64" y="930"/>
                  </a:cubicBezTo>
                  <a:cubicBezTo>
                    <a:pt x="64" y="930"/>
                    <a:pt x="42" y="930"/>
                    <a:pt x="42" y="909"/>
                  </a:cubicBezTo>
                  <a:lnTo>
                    <a:pt x="42" y="930"/>
                  </a:lnTo>
                  <a:cubicBezTo>
                    <a:pt x="64" y="952"/>
                    <a:pt x="42" y="952"/>
                    <a:pt x="64" y="952"/>
                  </a:cubicBezTo>
                  <a:lnTo>
                    <a:pt x="42" y="952"/>
                  </a:lnTo>
                  <a:cubicBezTo>
                    <a:pt x="42" y="973"/>
                    <a:pt x="42" y="973"/>
                    <a:pt x="64" y="973"/>
                  </a:cubicBezTo>
                  <a:lnTo>
                    <a:pt x="21" y="973"/>
                  </a:lnTo>
                  <a:lnTo>
                    <a:pt x="21" y="994"/>
                  </a:lnTo>
                  <a:cubicBezTo>
                    <a:pt x="35" y="994"/>
                    <a:pt x="40" y="984"/>
                    <a:pt x="42" y="984"/>
                  </a:cubicBezTo>
                  <a:cubicBezTo>
                    <a:pt x="42" y="984"/>
                    <a:pt x="42" y="987"/>
                    <a:pt x="42" y="994"/>
                  </a:cubicBezTo>
                  <a:cubicBezTo>
                    <a:pt x="42" y="994"/>
                    <a:pt x="21" y="1015"/>
                    <a:pt x="21" y="1015"/>
                  </a:cubicBezTo>
                  <a:cubicBezTo>
                    <a:pt x="42" y="1036"/>
                    <a:pt x="21" y="1036"/>
                    <a:pt x="42" y="1036"/>
                  </a:cubicBezTo>
                  <a:lnTo>
                    <a:pt x="64" y="1036"/>
                  </a:lnTo>
                  <a:lnTo>
                    <a:pt x="64" y="1015"/>
                  </a:lnTo>
                  <a:lnTo>
                    <a:pt x="85" y="1015"/>
                  </a:lnTo>
                  <a:cubicBezTo>
                    <a:pt x="64" y="1015"/>
                    <a:pt x="85" y="1015"/>
                    <a:pt x="64" y="994"/>
                  </a:cubicBezTo>
                  <a:lnTo>
                    <a:pt x="64" y="994"/>
                  </a:lnTo>
                  <a:cubicBezTo>
                    <a:pt x="74" y="1004"/>
                    <a:pt x="79" y="1004"/>
                    <a:pt x="82" y="1004"/>
                  </a:cubicBezTo>
                  <a:cubicBezTo>
                    <a:pt x="85" y="1004"/>
                    <a:pt x="85" y="1004"/>
                    <a:pt x="85" y="1015"/>
                  </a:cubicBezTo>
                  <a:cubicBezTo>
                    <a:pt x="85" y="994"/>
                    <a:pt x="85" y="994"/>
                    <a:pt x="85" y="994"/>
                  </a:cubicBezTo>
                  <a:lnTo>
                    <a:pt x="106" y="994"/>
                  </a:lnTo>
                  <a:cubicBezTo>
                    <a:pt x="106" y="994"/>
                    <a:pt x="106" y="994"/>
                    <a:pt x="106" y="973"/>
                  </a:cubicBezTo>
                  <a:cubicBezTo>
                    <a:pt x="106" y="973"/>
                    <a:pt x="106" y="952"/>
                    <a:pt x="106" y="952"/>
                  </a:cubicBezTo>
                  <a:lnTo>
                    <a:pt x="127" y="952"/>
                  </a:lnTo>
                  <a:cubicBezTo>
                    <a:pt x="127" y="952"/>
                    <a:pt x="127" y="930"/>
                    <a:pt x="127" y="930"/>
                  </a:cubicBezTo>
                  <a:lnTo>
                    <a:pt x="148" y="909"/>
                  </a:lnTo>
                  <a:cubicBezTo>
                    <a:pt x="148" y="888"/>
                    <a:pt x="148" y="888"/>
                    <a:pt x="148" y="888"/>
                  </a:cubicBezTo>
                  <a:cubicBezTo>
                    <a:pt x="148" y="867"/>
                    <a:pt x="169" y="867"/>
                    <a:pt x="169" y="867"/>
                  </a:cubicBezTo>
                  <a:lnTo>
                    <a:pt x="169" y="846"/>
                  </a:lnTo>
                  <a:cubicBezTo>
                    <a:pt x="169" y="825"/>
                    <a:pt x="190" y="825"/>
                    <a:pt x="190" y="825"/>
                  </a:cubicBezTo>
                  <a:cubicBezTo>
                    <a:pt x="190" y="804"/>
                    <a:pt x="190" y="804"/>
                    <a:pt x="190" y="804"/>
                  </a:cubicBezTo>
                  <a:cubicBezTo>
                    <a:pt x="190" y="783"/>
                    <a:pt x="190" y="783"/>
                    <a:pt x="190" y="783"/>
                  </a:cubicBezTo>
                  <a:cubicBezTo>
                    <a:pt x="211" y="783"/>
                    <a:pt x="190" y="761"/>
                    <a:pt x="211" y="761"/>
                  </a:cubicBezTo>
                  <a:lnTo>
                    <a:pt x="190" y="761"/>
                  </a:lnTo>
                  <a:cubicBezTo>
                    <a:pt x="211" y="761"/>
                    <a:pt x="211" y="740"/>
                    <a:pt x="211" y="740"/>
                  </a:cubicBezTo>
                  <a:cubicBezTo>
                    <a:pt x="211" y="719"/>
                    <a:pt x="233" y="719"/>
                    <a:pt x="211" y="719"/>
                  </a:cubicBezTo>
                  <a:lnTo>
                    <a:pt x="233" y="719"/>
                  </a:lnTo>
                  <a:lnTo>
                    <a:pt x="233" y="698"/>
                  </a:lnTo>
                  <a:cubicBezTo>
                    <a:pt x="233" y="687"/>
                    <a:pt x="233" y="687"/>
                    <a:pt x="233" y="687"/>
                  </a:cubicBezTo>
                  <a:cubicBezTo>
                    <a:pt x="233" y="687"/>
                    <a:pt x="233" y="687"/>
                    <a:pt x="233" y="677"/>
                  </a:cubicBezTo>
                  <a:cubicBezTo>
                    <a:pt x="233" y="666"/>
                    <a:pt x="233" y="666"/>
                    <a:pt x="233" y="666"/>
                  </a:cubicBezTo>
                  <a:cubicBezTo>
                    <a:pt x="233" y="666"/>
                    <a:pt x="233" y="666"/>
                    <a:pt x="233" y="656"/>
                  </a:cubicBezTo>
                  <a:cubicBezTo>
                    <a:pt x="233" y="656"/>
                    <a:pt x="254" y="656"/>
                    <a:pt x="233" y="635"/>
                  </a:cubicBezTo>
                  <a:lnTo>
                    <a:pt x="254" y="635"/>
                  </a:lnTo>
                  <a:cubicBezTo>
                    <a:pt x="254" y="635"/>
                    <a:pt x="254" y="635"/>
                    <a:pt x="233" y="614"/>
                  </a:cubicBezTo>
                  <a:cubicBezTo>
                    <a:pt x="233" y="614"/>
                    <a:pt x="254" y="592"/>
                    <a:pt x="254" y="592"/>
                  </a:cubicBezTo>
                  <a:cubicBezTo>
                    <a:pt x="254" y="571"/>
                    <a:pt x="275" y="571"/>
                    <a:pt x="275" y="571"/>
                  </a:cubicBezTo>
                  <a:cubicBezTo>
                    <a:pt x="275" y="550"/>
                    <a:pt x="254" y="550"/>
                    <a:pt x="254" y="550"/>
                  </a:cubicBezTo>
                  <a:cubicBezTo>
                    <a:pt x="254" y="550"/>
                    <a:pt x="254" y="529"/>
                    <a:pt x="254" y="529"/>
                  </a:cubicBezTo>
                  <a:lnTo>
                    <a:pt x="275" y="529"/>
                  </a:lnTo>
                  <a:lnTo>
                    <a:pt x="254" y="508"/>
                  </a:lnTo>
                  <a:lnTo>
                    <a:pt x="275" y="508"/>
                  </a:lnTo>
                  <a:lnTo>
                    <a:pt x="275" y="487"/>
                  </a:lnTo>
                  <a:cubicBezTo>
                    <a:pt x="275" y="466"/>
                    <a:pt x="275" y="466"/>
                    <a:pt x="275" y="466"/>
                  </a:cubicBezTo>
                  <a:cubicBezTo>
                    <a:pt x="254" y="466"/>
                    <a:pt x="275" y="445"/>
                    <a:pt x="275" y="445"/>
                  </a:cubicBezTo>
                  <a:cubicBezTo>
                    <a:pt x="275" y="423"/>
                    <a:pt x="275" y="402"/>
                    <a:pt x="296" y="402"/>
                  </a:cubicBezTo>
                  <a:cubicBezTo>
                    <a:pt x="296" y="381"/>
                    <a:pt x="275" y="381"/>
                    <a:pt x="275" y="381"/>
                  </a:cubicBezTo>
                  <a:cubicBezTo>
                    <a:pt x="275" y="360"/>
                    <a:pt x="275" y="360"/>
                    <a:pt x="275" y="360"/>
                  </a:cubicBezTo>
                  <a:cubicBezTo>
                    <a:pt x="296" y="360"/>
                    <a:pt x="296" y="339"/>
                    <a:pt x="296" y="339"/>
                  </a:cubicBezTo>
                  <a:cubicBezTo>
                    <a:pt x="277" y="339"/>
                    <a:pt x="292" y="339"/>
                    <a:pt x="295" y="324"/>
                  </a:cubicBezTo>
                  <a:lnTo>
                    <a:pt x="295" y="324"/>
                  </a:lnTo>
                  <a:cubicBezTo>
                    <a:pt x="296" y="327"/>
                    <a:pt x="296" y="332"/>
                    <a:pt x="296" y="339"/>
                  </a:cubicBezTo>
                  <a:lnTo>
                    <a:pt x="296" y="318"/>
                  </a:lnTo>
                  <a:cubicBezTo>
                    <a:pt x="296" y="320"/>
                    <a:pt x="296" y="322"/>
                    <a:pt x="295" y="324"/>
                  </a:cubicBezTo>
                  <a:lnTo>
                    <a:pt x="295" y="324"/>
                  </a:lnTo>
                  <a:cubicBezTo>
                    <a:pt x="294" y="318"/>
                    <a:pt x="289" y="318"/>
                    <a:pt x="275" y="318"/>
                  </a:cubicBezTo>
                  <a:cubicBezTo>
                    <a:pt x="296" y="318"/>
                    <a:pt x="275" y="297"/>
                    <a:pt x="296" y="297"/>
                  </a:cubicBezTo>
                  <a:cubicBezTo>
                    <a:pt x="296" y="297"/>
                    <a:pt x="296" y="276"/>
                    <a:pt x="296" y="276"/>
                  </a:cubicBezTo>
                  <a:cubicBezTo>
                    <a:pt x="296" y="276"/>
                    <a:pt x="296" y="254"/>
                    <a:pt x="296" y="254"/>
                  </a:cubicBezTo>
                  <a:cubicBezTo>
                    <a:pt x="296" y="233"/>
                    <a:pt x="296" y="233"/>
                    <a:pt x="296" y="233"/>
                  </a:cubicBezTo>
                  <a:cubicBezTo>
                    <a:pt x="296" y="212"/>
                    <a:pt x="296" y="212"/>
                    <a:pt x="296" y="212"/>
                  </a:cubicBezTo>
                  <a:cubicBezTo>
                    <a:pt x="296" y="212"/>
                    <a:pt x="338" y="43"/>
                    <a:pt x="254" y="1"/>
                  </a:cubicBezTo>
                  <a:close/>
                  <a:moveTo>
                    <a:pt x="64" y="1015"/>
                  </a:moveTo>
                  <a:lnTo>
                    <a:pt x="85" y="1036"/>
                  </a:lnTo>
                  <a:cubicBezTo>
                    <a:pt x="85" y="1015"/>
                    <a:pt x="64" y="1015"/>
                    <a:pt x="64" y="1015"/>
                  </a:cubicBezTo>
                  <a:close/>
                  <a:moveTo>
                    <a:pt x="21" y="1036"/>
                  </a:moveTo>
                  <a:cubicBezTo>
                    <a:pt x="21" y="1036"/>
                    <a:pt x="21" y="1036"/>
                    <a:pt x="21" y="1036"/>
                  </a:cubicBezTo>
                  <a:cubicBezTo>
                    <a:pt x="21" y="1036"/>
                    <a:pt x="21" y="1036"/>
                    <a:pt x="21" y="1036"/>
                  </a:cubicBezTo>
                  <a:close/>
                  <a:moveTo>
                    <a:pt x="21" y="1036"/>
                  </a:moveTo>
                  <a:cubicBezTo>
                    <a:pt x="35" y="1036"/>
                    <a:pt x="40" y="1045"/>
                    <a:pt x="42" y="1045"/>
                  </a:cubicBezTo>
                  <a:cubicBezTo>
                    <a:pt x="42" y="1045"/>
                    <a:pt x="42" y="1043"/>
                    <a:pt x="42" y="1036"/>
                  </a:cubicBezTo>
                  <a:close/>
                  <a:moveTo>
                    <a:pt x="0" y="1036"/>
                  </a:moveTo>
                  <a:cubicBezTo>
                    <a:pt x="0" y="1036"/>
                    <a:pt x="0" y="1057"/>
                    <a:pt x="0" y="1057"/>
                  </a:cubicBezTo>
                  <a:cubicBezTo>
                    <a:pt x="0" y="1049"/>
                    <a:pt x="3" y="1044"/>
                    <a:pt x="7" y="1042"/>
                  </a:cubicBezTo>
                  <a:lnTo>
                    <a:pt x="7" y="1042"/>
                  </a:lnTo>
                  <a:cubicBezTo>
                    <a:pt x="10" y="1044"/>
                    <a:pt x="13" y="1045"/>
                    <a:pt x="16" y="1045"/>
                  </a:cubicBezTo>
                  <a:cubicBezTo>
                    <a:pt x="17" y="1045"/>
                    <a:pt x="17" y="1045"/>
                    <a:pt x="18" y="1045"/>
                  </a:cubicBezTo>
                  <a:lnTo>
                    <a:pt x="18" y="1045"/>
                  </a:lnTo>
                  <a:cubicBezTo>
                    <a:pt x="20" y="1048"/>
                    <a:pt x="21" y="1052"/>
                    <a:pt x="21" y="1057"/>
                  </a:cubicBezTo>
                  <a:lnTo>
                    <a:pt x="42" y="1057"/>
                  </a:lnTo>
                  <a:cubicBezTo>
                    <a:pt x="22" y="1036"/>
                    <a:pt x="21" y="1036"/>
                    <a:pt x="21" y="1036"/>
                  </a:cubicBezTo>
                  <a:lnTo>
                    <a:pt x="21" y="1036"/>
                  </a:lnTo>
                  <a:cubicBezTo>
                    <a:pt x="21" y="1041"/>
                    <a:pt x="20" y="1044"/>
                    <a:pt x="18" y="1045"/>
                  </a:cubicBezTo>
                  <a:lnTo>
                    <a:pt x="18" y="1045"/>
                  </a:lnTo>
                  <a:cubicBezTo>
                    <a:pt x="16" y="1043"/>
                    <a:pt x="13" y="1041"/>
                    <a:pt x="11" y="1041"/>
                  </a:cubicBezTo>
                  <a:cubicBezTo>
                    <a:pt x="10" y="1041"/>
                    <a:pt x="9" y="1042"/>
                    <a:pt x="7" y="1042"/>
                  </a:cubicBezTo>
                  <a:lnTo>
                    <a:pt x="7" y="1042"/>
                  </a:lnTo>
                  <a:cubicBezTo>
                    <a:pt x="3" y="1039"/>
                    <a:pt x="0" y="1036"/>
                    <a:pt x="0" y="1036"/>
                  </a:cubicBezTo>
                  <a:close/>
                  <a:moveTo>
                    <a:pt x="42" y="1036"/>
                  </a:moveTo>
                  <a:cubicBezTo>
                    <a:pt x="42" y="1036"/>
                    <a:pt x="42" y="1036"/>
                    <a:pt x="42" y="1057"/>
                  </a:cubicBezTo>
                  <a:cubicBezTo>
                    <a:pt x="64" y="1036"/>
                    <a:pt x="42" y="1036"/>
                    <a:pt x="42" y="1036"/>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19"/>
            <p:cNvSpPr/>
            <p:nvPr/>
          </p:nvSpPr>
          <p:spPr>
            <a:xfrm>
              <a:off x="7389314" y="4302733"/>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19"/>
            <p:cNvSpPr/>
            <p:nvPr/>
          </p:nvSpPr>
          <p:spPr>
            <a:xfrm>
              <a:off x="7390136" y="4299408"/>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19"/>
            <p:cNvSpPr/>
            <p:nvPr/>
          </p:nvSpPr>
          <p:spPr>
            <a:xfrm>
              <a:off x="7390136" y="4298586"/>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19"/>
            <p:cNvSpPr/>
            <p:nvPr/>
          </p:nvSpPr>
          <p:spPr>
            <a:xfrm>
              <a:off x="7389314" y="4305198"/>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19"/>
            <p:cNvSpPr/>
            <p:nvPr/>
          </p:nvSpPr>
          <p:spPr>
            <a:xfrm>
              <a:off x="7387671" y="4310166"/>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19"/>
            <p:cNvSpPr/>
            <p:nvPr/>
          </p:nvSpPr>
          <p:spPr>
            <a:xfrm>
              <a:off x="7387671" y="4310166"/>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19"/>
            <p:cNvSpPr/>
            <p:nvPr/>
          </p:nvSpPr>
          <p:spPr>
            <a:xfrm>
              <a:off x="7389314" y="4303555"/>
              <a:ext cx="39" cy="39"/>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19"/>
            <p:cNvSpPr/>
            <p:nvPr/>
          </p:nvSpPr>
          <p:spPr>
            <a:xfrm>
              <a:off x="7387671" y="4309345"/>
              <a:ext cx="39" cy="861"/>
            </a:xfrm>
            <a:custGeom>
              <a:rect b="b" l="l" r="r" t="t"/>
              <a:pathLst>
                <a:path extrusionOk="0" h="22" w="1">
                  <a:moveTo>
                    <a:pt x="0" y="22"/>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19"/>
            <p:cNvSpPr/>
            <p:nvPr/>
          </p:nvSpPr>
          <p:spPr>
            <a:xfrm>
              <a:off x="7387671" y="4310166"/>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19"/>
            <p:cNvSpPr/>
            <p:nvPr/>
          </p:nvSpPr>
          <p:spPr>
            <a:xfrm>
              <a:off x="7389314" y="4306880"/>
              <a:ext cx="39" cy="39"/>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19"/>
            <p:cNvSpPr/>
            <p:nvPr/>
          </p:nvSpPr>
          <p:spPr>
            <a:xfrm>
              <a:off x="7387671" y="4309345"/>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19"/>
            <p:cNvSpPr/>
            <p:nvPr/>
          </p:nvSpPr>
          <p:spPr>
            <a:xfrm>
              <a:off x="7386849" y="4310166"/>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19"/>
            <p:cNvSpPr/>
            <p:nvPr/>
          </p:nvSpPr>
          <p:spPr>
            <a:xfrm>
              <a:off x="7388493" y="4307702"/>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19"/>
            <p:cNvSpPr/>
            <p:nvPr/>
          </p:nvSpPr>
          <p:spPr>
            <a:xfrm>
              <a:off x="7352970" y="4265528"/>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19"/>
            <p:cNvSpPr/>
            <p:nvPr/>
          </p:nvSpPr>
          <p:spPr>
            <a:xfrm>
              <a:off x="7353792" y="4263885"/>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19"/>
            <p:cNvSpPr/>
            <p:nvPr/>
          </p:nvSpPr>
          <p:spPr>
            <a:xfrm>
              <a:off x="7352970" y="4267211"/>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19"/>
            <p:cNvSpPr/>
            <p:nvPr/>
          </p:nvSpPr>
          <p:spPr>
            <a:xfrm>
              <a:off x="7354613" y="4259738"/>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19"/>
            <p:cNvSpPr/>
            <p:nvPr/>
          </p:nvSpPr>
          <p:spPr>
            <a:xfrm>
              <a:off x="7353792" y="4262242"/>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19"/>
            <p:cNvSpPr/>
            <p:nvPr/>
          </p:nvSpPr>
          <p:spPr>
            <a:xfrm>
              <a:off x="7350466" y="4268032"/>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9"/>
            <p:cNvSpPr/>
            <p:nvPr/>
          </p:nvSpPr>
          <p:spPr>
            <a:xfrm>
              <a:off x="7351288" y="4268854"/>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19"/>
            <p:cNvSpPr/>
            <p:nvPr/>
          </p:nvSpPr>
          <p:spPr>
            <a:xfrm>
              <a:off x="7352149" y="4268854"/>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9"/>
            <p:cNvSpPr/>
            <p:nvPr/>
          </p:nvSpPr>
          <p:spPr>
            <a:xfrm>
              <a:off x="7352149" y="4268854"/>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19"/>
            <p:cNvSpPr/>
            <p:nvPr/>
          </p:nvSpPr>
          <p:spPr>
            <a:xfrm>
              <a:off x="7357078" y="4244051"/>
              <a:ext cx="39" cy="861"/>
            </a:xfrm>
            <a:custGeom>
              <a:rect b="b" l="l" r="r" t="t"/>
              <a:pathLst>
                <a:path extrusionOk="0" h="22" w="1">
                  <a:moveTo>
                    <a:pt x="1" y="22"/>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19"/>
            <p:cNvSpPr/>
            <p:nvPr/>
          </p:nvSpPr>
          <p:spPr>
            <a:xfrm>
              <a:off x="7355435" y="4255631"/>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19"/>
            <p:cNvSpPr/>
            <p:nvPr/>
          </p:nvSpPr>
          <p:spPr>
            <a:xfrm>
              <a:off x="7356256" y="4244051"/>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19"/>
            <p:cNvSpPr/>
            <p:nvPr/>
          </p:nvSpPr>
          <p:spPr>
            <a:xfrm>
              <a:off x="7349645" y="4267211"/>
              <a:ext cx="861" cy="39"/>
            </a:xfrm>
            <a:custGeom>
              <a:rect b="b" l="l" r="r" t="t"/>
              <a:pathLst>
                <a:path extrusionOk="0" h="1" w="22">
                  <a:moveTo>
                    <a:pt x="22" y="0"/>
                  </a:moveTo>
                  <a:cubicBezTo>
                    <a:pt x="1" y="0"/>
                    <a:pt x="22" y="0"/>
                    <a:pt x="1" y="0"/>
                  </a:cubicBezTo>
                  <a:cubicBezTo>
                    <a:pt x="1" y="0"/>
                    <a:pt x="1"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19"/>
            <p:cNvSpPr/>
            <p:nvPr/>
          </p:nvSpPr>
          <p:spPr>
            <a:xfrm>
              <a:off x="7348823" y="4253988"/>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19"/>
            <p:cNvSpPr/>
            <p:nvPr/>
          </p:nvSpPr>
          <p:spPr>
            <a:xfrm>
              <a:off x="7355435" y="4244051"/>
              <a:ext cx="861" cy="39"/>
            </a:xfrm>
            <a:custGeom>
              <a:rect b="b" l="l" r="r" t="t"/>
              <a:pathLst>
                <a:path extrusionOk="0" h="1" w="22">
                  <a:moveTo>
                    <a:pt x="22" y="1"/>
                  </a:moveTo>
                  <a:lnTo>
                    <a:pt x="1" y="1"/>
                  </a:lnTo>
                  <a:lnTo>
                    <a:pt x="22"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9"/>
            <p:cNvSpPr/>
            <p:nvPr/>
          </p:nvSpPr>
          <p:spPr>
            <a:xfrm>
              <a:off x="7356256" y="4252305"/>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19"/>
            <p:cNvSpPr/>
            <p:nvPr/>
          </p:nvSpPr>
          <p:spPr>
            <a:xfrm>
              <a:off x="7356256" y="4251484"/>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19"/>
            <p:cNvSpPr/>
            <p:nvPr/>
          </p:nvSpPr>
          <p:spPr>
            <a:xfrm>
              <a:off x="7357078" y="4244051"/>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19"/>
            <p:cNvSpPr/>
            <p:nvPr/>
          </p:nvSpPr>
          <p:spPr>
            <a:xfrm>
              <a:off x="7356256" y="4249841"/>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19"/>
            <p:cNvSpPr/>
            <p:nvPr/>
          </p:nvSpPr>
          <p:spPr>
            <a:xfrm>
              <a:off x="7353792" y="4262242"/>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19"/>
            <p:cNvSpPr/>
            <p:nvPr/>
          </p:nvSpPr>
          <p:spPr>
            <a:xfrm>
              <a:off x="7349645" y="4260599"/>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19"/>
            <p:cNvSpPr/>
            <p:nvPr/>
          </p:nvSpPr>
          <p:spPr>
            <a:xfrm>
              <a:off x="7349645" y="4260599"/>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19"/>
            <p:cNvSpPr/>
            <p:nvPr/>
          </p:nvSpPr>
          <p:spPr>
            <a:xfrm>
              <a:off x="7349645" y="4262242"/>
              <a:ext cx="39" cy="39"/>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19"/>
            <p:cNvSpPr/>
            <p:nvPr/>
          </p:nvSpPr>
          <p:spPr>
            <a:xfrm>
              <a:off x="7349645" y="4261421"/>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19"/>
            <p:cNvSpPr/>
            <p:nvPr/>
          </p:nvSpPr>
          <p:spPr>
            <a:xfrm>
              <a:off x="7349645" y="4258917"/>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19"/>
            <p:cNvSpPr/>
            <p:nvPr/>
          </p:nvSpPr>
          <p:spPr>
            <a:xfrm>
              <a:off x="7348002" y="4244051"/>
              <a:ext cx="10798" cy="25664"/>
            </a:xfrm>
            <a:custGeom>
              <a:rect b="b" l="l" r="r" t="t"/>
              <a:pathLst>
                <a:path extrusionOk="0" h="656" w="276">
                  <a:moveTo>
                    <a:pt x="148" y="423"/>
                  </a:moveTo>
                  <a:lnTo>
                    <a:pt x="169" y="444"/>
                  </a:lnTo>
                  <a:cubicBezTo>
                    <a:pt x="169" y="423"/>
                    <a:pt x="148" y="423"/>
                    <a:pt x="148" y="423"/>
                  </a:cubicBezTo>
                  <a:close/>
                  <a:moveTo>
                    <a:pt x="169" y="1"/>
                  </a:moveTo>
                  <a:cubicBezTo>
                    <a:pt x="148" y="22"/>
                    <a:pt x="169" y="22"/>
                    <a:pt x="169" y="22"/>
                  </a:cubicBezTo>
                  <a:lnTo>
                    <a:pt x="106" y="22"/>
                  </a:lnTo>
                  <a:cubicBezTo>
                    <a:pt x="85" y="43"/>
                    <a:pt x="85" y="43"/>
                    <a:pt x="85" y="43"/>
                  </a:cubicBezTo>
                  <a:cubicBezTo>
                    <a:pt x="85" y="43"/>
                    <a:pt x="85" y="64"/>
                    <a:pt x="106" y="64"/>
                  </a:cubicBezTo>
                  <a:lnTo>
                    <a:pt x="106" y="64"/>
                  </a:lnTo>
                  <a:cubicBezTo>
                    <a:pt x="92" y="64"/>
                    <a:pt x="87" y="55"/>
                    <a:pt x="86" y="55"/>
                  </a:cubicBezTo>
                  <a:cubicBezTo>
                    <a:pt x="85" y="55"/>
                    <a:pt x="85" y="57"/>
                    <a:pt x="85" y="64"/>
                  </a:cubicBezTo>
                  <a:cubicBezTo>
                    <a:pt x="85" y="64"/>
                    <a:pt x="85" y="64"/>
                    <a:pt x="64" y="85"/>
                  </a:cubicBezTo>
                  <a:cubicBezTo>
                    <a:pt x="64" y="106"/>
                    <a:pt x="64" y="106"/>
                    <a:pt x="64" y="127"/>
                  </a:cubicBezTo>
                  <a:cubicBezTo>
                    <a:pt x="43" y="127"/>
                    <a:pt x="64" y="148"/>
                    <a:pt x="43" y="148"/>
                  </a:cubicBezTo>
                  <a:cubicBezTo>
                    <a:pt x="43" y="148"/>
                    <a:pt x="43" y="148"/>
                    <a:pt x="43" y="170"/>
                  </a:cubicBezTo>
                  <a:lnTo>
                    <a:pt x="43" y="191"/>
                  </a:lnTo>
                  <a:cubicBezTo>
                    <a:pt x="43" y="191"/>
                    <a:pt x="43" y="212"/>
                    <a:pt x="22" y="212"/>
                  </a:cubicBezTo>
                  <a:cubicBezTo>
                    <a:pt x="22" y="212"/>
                    <a:pt x="22" y="212"/>
                    <a:pt x="22" y="233"/>
                  </a:cubicBezTo>
                  <a:cubicBezTo>
                    <a:pt x="22" y="233"/>
                    <a:pt x="43" y="254"/>
                    <a:pt x="22" y="254"/>
                  </a:cubicBezTo>
                  <a:cubicBezTo>
                    <a:pt x="22" y="275"/>
                    <a:pt x="22" y="275"/>
                    <a:pt x="22" y="275"/>
                  </a:cubicBezTo>
                  <a:cubicBezTo>
                    <a:pt x="22" y="275"/>
                    <a:pt x="22" y="275"/>
                    <a:pt x="22" y="296"/>
                  </a:cubicBezTo>
                  <a:cubicBezTo>
                    <a:pt x="22" y="317"/>
                    <a:pt x="22" y="317"/>
                    <a:pt x="22" y="339"/>
                  </a:cubicBezTo>
                  <a:lnTo>
                    <a:pt x="0" y="339"/>
                  </a:lnTo>
                  <a:lnTo>
                    <a:pt x="0" y="360"/>
                  </a:lnTo>
                  <a:cubicBezTo>
                    <a:pt x="0" y="360"/>
                    <a:pt x="22" y="360"/>
                    <a:pt x="22" y="381"/>
                  </a:cubicBezTo>
                  <a:cubicBezTo>
                    <a:pt x="43" y="381"/>
                    <a:pt x="22" y="381"/>
                    <a:pt x="22" y="360"/>
                  </a:cubicBezTo>
                  <a:lnTo>
                    <a:pt x="22" y="360"/>
                  </a:lnTo>
                  <a:cubicBezTo>
                    <a:pt x="43" y="381"/>
                    <a:pt x="22" y="381"/>
                    <a:pt x="43" y="381"/>
                  </a:cubicBezTo>
                  <a:cubicBezTo>
                    <a:pt x="43" y="402"/>
                    <a:pt x="43" y="402"/>
                    <a:pt x="43" y="402"/>
                  </a:cubicBezTo>
                  <a:cubicBezTo>
                    <a:pt x="43" y="402"/>
                    <a:pt x="43" y="402"/>
                    <a:pt x="43" y="423"/>
                  </a:cubicBezTo>
                  <a:cubicBezTo>
                    <a:pt x="43" y="423"/>
                    <a:pt x="43" y="444"/>
                    <a:pt x="43" y="444"/>
                  </a:cubicBezTo>
                  <a:cubicBezTo>
                    <a:pt x="43" y="465"/>
                    <a:pt x="43" y="465"/>
                    <a:pt x="43" y="465"/>
                  </a:cubicBezTo>
                  <a:cubicBezTo>
                    <a:pt x="43" y="486"/>
                    <a:pt x="43" y="486"/>
                    <a:pt x="43" y="486"/>
                  </a:cubicBezTo>
                  <a:cubicBezTo>
                    <a:pt x="48" y="481"/>
                    <a:pt x="51" y="477"/>
                    <a:pt x="52" y="474"/>
                  </a:cubicBezTo>
                  <a:lnTo>
                    <a:pt x="52" y="474"/>
                  </a:lnTo>
                  <a:cubicBezTo>
                    <a:pt x="55" y="477"/>
                    <a:pt x="59" y="481"/>
                    <a:pt x="64" y="486"/>
                  </a:cubicBezTo>
                  <a:cubicBezTo>
                    <a:pt x="64" y="486"/>
                    <a:pt x="64" y="508"/>
                    <a:pt x="43" y="508"/>
                  </a:cubicBezTo>
                  <a:cubicBezTo>
                    <a:pt x="43" y="508"/>
                    <a:pt x="64" y="508"/>
                    <a:pt x="64" y="529"/>
                  </a:cubicBezTo>
                  <a:cubicBezTo>
                    <a:pt x="64" y="529"/>
                    <a:pt x="64" y="550"/>
                    <a:pt x="64" y="550"/>
                  </a:cubicBezTo>
                  <a:cubicBezTo>
                    <a:pt x="43" y="550"/>
                    <a:pt x="64" y="550"/>
                    <a:pt x="43" y="571"/>
                  </a:cubicBezTo>
                  <a:lnTo>
                    <a:pt x="64" y="571"/>
                  </a:lnTo>
                  <a:cubicBezTo>
                    <a:pt x="64" y="571"/>
                    <a:pt x="64" y="571"/>
                    <a:pt x="64" y="592"/>
                  </a:cubicBezTo>
                  <a:lnTo>
                    <a:pt x="85" y="592"/>
                  </a:lnTo>
                  <a:cubicBezTo>
                    <a:pt x="64" y="592"/>
                    <a:pt x="64" y="613"/>
                    <a:pt x="64" y="613"/>
                  </a:cubicBezTo>
                  <a:cubicBezTo>
                    <a:pt x="64" y="613"/>
                    <a:pt x="64" y="634"/>
                    <a:pt x="64" y="634"/>
                  </a:cubicBezTo>
                  <a:cubicBezTo>
                    <a:pt x="64" y="655"/>
                    <a:pt x="64" y="655"/>
                    <a:pt x="64" y="655"/>
                  </a:cubicBezTo>
                  <a:lnTo>
                    <a:pt x="85" y="655"/>
                  </a:lnTo>
                  <a:cubicBezTo>
                    <a:pt x="85" y="655"/>
                    <a:pt x="85" y="655"/>
                    <a:pt x="85" y="634"/>
                  </a:cubicBezTo>
                  <a:lnTo>
                    <a:pt x="106" y="634"/>
                  </a:lnTo>
                  <a:lnTo>
                    <a:pt x="106" y="613"/>
                  </a:lnTo>
                  <a:lnTo>
                    <a:pt x="127" y="613"/>
                  </a:lnTo>
                  <a:lnTo>
                    <a:pt x="127" y="592"/>
                  </a:lnTo>
                  <a:cubicBezTo>
                    <a:pt x="127" y="592"/>
                    <a:pt x="106" y="592"/>
                    <a:pt x="127" y="571"/>
                  </a:cubicBezTo>
                  <a:cubicBezTo>
                    <a:pt x="127" y="571"/>
                    <a:pt x="127" y="550"/>
                    <a:pt x="127" y="550"/>
                  </a:cubicBezTo>
                  <a:cubicBezTo>
                    <a:pt x="127" y="529"/>
                    <a:pt x="148" y="529"/>
                    <a:pt x="127" y="529"/>
                  </a:cubicBezTo>
                  <a:lnTo>
                    <a:pt x="148" y="529"/>
                  </a:lnTo>
                  <a:cubicBezTo>
                    <a:pt x="127" y="508"/>
                    <a:pt x="148" y="508"/>
                    <a:pt x="148" y="508"/>
                  </a:cubicBezTo>
                  <a:cubicBezTo>
                    <a:pt x="127" y="486"/>
                    <a:pt x="148" y="486"/>
                    <a:pt x="148" y="486"/>
                  </a:cubicBezTo>
                  <a:cubicBezTo>
                    <a:pt x="148" y="465"/>
                    <a:pt x="148" y="465"/>
                    <a:pt x="148" y="465"/>
                  </a:cubicBezTo>
                  <a:cubicBezTo>
                    <a:pt x="169" y="444"/>
                    <a:pt x="148" y="444"/>
                    <a:pt x="148" y="444"/>
                  </a:cubicBezTo>
                  <a:lnTo>
                    <a:pt x="148" y="423"/>
                  </a:lnTo>
                  <a:lnTo>
                    <a:pt x="169" y="423"/>
                  </a:lnTo>
                  <a:cubicBezTo>
                    <a:pt x="169" y="402"/>
                    <a:pt x="169" y="402"/>
                    <a:pt x="169" y="402"/>
                  </a:cubicBezTo>
                  <a:cubicBezTo>
                    <a:pt x="169" y="402"/>
                    <a:pt x="169" y="381"/>
                    <a:pt x="169" y="381"/>
                  </a:cubicBezTo>
                  <a:cubicBezTo>
                    <a:pt x="169" y="360"/>
                    <a:pt x="169" y="360"/>
                    <a:pt x="169" y="360"/>
                  </a:cubicBezTo>
                  <a:cubicBezTo>
                    <a:pt x="169" y="360"/>
                    <a:pt x="191" y="360"/>
                    <a:pt x="169" y="339"/>
                  </a:cubicBezTo>
                  <a:lnTo>
                    <a:pt x="191" y="339"/>
                  </a:lnTo>
                  <a:cubicBezTo>
                    <a:pt x="191" y="317"/>
                    <a:pt x="169" y="317"/>
                    <a:pt x="169" y="317"/>
                  </a:cubicBezTo>
                  <a:cubicBezTo>
                    <a:pt x="169" y="296"/>
                    <a:pt x="191" y="296"/>
                    <a:pt x="191" y="296"/>
                  </a:cubicBezTo>
                  <a:lnTo>
                    <a:pt x="169" y="296"/>
                  </a:lnTo>
                  <a:cubicBezTo>
                    <a:pt x="169" y="275"/>
                    <a:pt x="169" y="275"/>
                    <a:pt x="169" y="275"/>
                  </a:cubicBezTo>
                  <a:lnTo>
                    <a:pt x="191" y="275"/>
                  </a:lnTo>
                  <a:cubicBezTo>
                    <a:pt x="191" y="254"/>
                    <a:pt x="169" y="254"/>
                    <a:pt x="169" y="254"/>
                  </a:cubicBezTo>
                  <a:cubicBezTo>
                    <a:pt x="191" y="254"/>
                    <a:pt x="191" y="233"/>
                    <a:pt x="191" y="233"/>
                  </a:cubicBezTo>
                  <a:lnTo>
                    <a:pt x="191" y="212"/>
                  </a:lnTo>
                  <a:cubicBezTo>
                    <a:pt x="191" y="201"/>
                    <a:pt x="196" y="201"/>
                    <a:pt x="201" y="201"/>
                  </a:cubicBezTo>
                  <a:cubicBezTo>
                    <a:pt x="206" y="201"/>
                    <a:pt x="212" y="201"/>
                    <a:pt x="212" y="191"/>
                  </a:cubicBezTo>
                  <a:cubicBezTo>
                    <a:pt x="212" y="170"/>
                    <a:pt x="212" y="170"/>
                    <a:pt x="212" y="170"/>
                  </a:cubicBezTo>
                  <a:cubicBezTo>
                    <a:pt x="212" y="170"/>
                    <a:pt x="212" y="170"/>
                    <a:pt x="212" y="148"/>
                  </a:cubicBezTo>
                  <a:cubicBezTo>
                    <a:pt x="212" y="148"/>
                    <a:pt x="212" y="148"/>
                    <a:pt x="212" y="127"/>
                  </a:cubicBezTo>
                  <a:lnTo>
                    <a:pt x="233" y="127"/>
                  </a:lnTo>
                  <a:cubicBezTo>
                    <a:pt x="233" y="127"/>
                    <a:pt x="275" y="64"/>
                    <a:pt x="233" y="22"/>
                  </a:cubicBezTo>
                  <a:cubicBezTo>
                    <a:pt x="233" y="1"/>
                    <a:pt x="233" y="1"/>
                    <a:pt x="21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19"/>
            <p:cNvSpPr/>
            <p:nvPr/>
          </p:nvSpPr>
          <p:spPr>
            <a:xfrm>
              <a:off x="7348823" y="4262242"/>
              <a:ext cx="861" cy="39"/>
            </a:xfrm>
            <a:custGeom>
              <a:rect b="b" l="l" r="r" t="t"/>
              <a:pathLst>
                <a:path extrusionOk="0" h="1" w="22">
                  <a:moveTo>
                    <a:pt x="22" y="0"/>
                  </a:moveTo>
                  <a:lnTo>
                    <a:pt x="22"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19"/>
            <p:cNvSpPr/>
            <p:nvPr/>
          </p:nvSpPr>
          <p:spPr>
            <a:xfrm>
              <a:off x="7349645" y="4259738"/>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9"/>
            <p:cNvSpPr/>
            <p:nvPr/>
          </p:nvSpPr>
          <p:spPr>
            <a:xfrm>
              <a:off x="7348823" y="4258917"/>
              <a:ext cx="861" cy="665"/>
            </a:xfrm>
            <a:custGeom>
              <a:rect b="b" l="l" r="r" t="t"/>
              <a:pathLst>
                <a:path extrusionOk="0" h="17" w="22">
                  <a:moveTo>
                    <a:pt x="1" y="1"/>
                  </a:moveTo>
                  <a:cubicBezTo>
                    <a:pt x="1" y="11"/>
                    <a:pt x="6" y="17"/>
                    <a:pt x="11" y="17"/>
                  </a:cubicBezTo>
                  <a:cubicBezTo>
                    <a:pt x="16" y="17"/>
                    <a:pt x="22" y="1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19"/>
            <p:cNvSpPr/>
            <p:nvPr/>
          </p:nvSpPr>
          <p:spPr>
            <a:xfrm>
              <a:off x="7349645" y="4263064"/>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19"/>
            <p:cNvSpPr/>
            <p:nvPr/>
          </p:nvSpPr>
          <p:spPr>
            <a:xfrm>
              <a:off x="7349645" y="4267211"/>
              <a:ext cx="861" cy="39"/>
            </a:xfrm>
            <a:custGeom>
              <a:rect b="b" l="l" r="r" t="t"/>
              <a:pathLst>
                <a:path extrusionOk="0" h="1" w="22">
                  <a:moveTo>
                    <a:pt x="1" y="0"/>
                  </a:moveTo>
                  <a:lnTo>
                    <a:pt x="22"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19"/>
            <p:cNvSpPr/>
            <p:nvPr/>
          </p:nvSpPr>
          <p:spPr>
            <a:xfrm>
              <a:off x="7350466" y="4266350"/>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19"/>
            <p:cNvSpPr/>
            <p:nvPr/>
          </p:nvSpPr>
          <p:spPr>
            <a:xfrm>
              <a:off x="7349645" y="4262242"/>
              <a:ext cx="39" cy="39"/>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19"/>
            <p:cNvSpPr/>
            <p:nvPr/>
          </p:nvSpPr>
          <p:spPr>
            <a:xfrm>
              <a:off x="7350466" y="4266350"/>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19"/>
            <p:cNvSpPr/>
            <p:nvPr/>
          </p:nvSpPr>
          <p:spPr>
            <a:xfrm>
              <a:off x="7349645" y="4267211"/>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19"/>
            <p:cNvSpPr/>
            <p:nvPr/>
          </p:nvSpPr>
          <p:spPr>
            <a:xfrm>
              <a:off x="7350466" y="4264707"/>
              <a:ext cx="39" cy="39"/>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9"/>
            <p:cNvSpPr/>
            <p:nvPr/>
          </p:nvSpPr>
          <p:spPr>
            <a:xfrm>
              <a:off x="7349645" y="4266350"/>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19"/>
            <p:cNvSpPr/>
            <p:nvPr/>
          </p:nvSpPr>
          <p:spPr>
            <a:xfrm>
              <a:off x="7349645" y="4267211"/>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19"/>
            <p:cNvSpPr/>
            <p:nvPr/>
          </p:nvSpPr>
          <p:spPr>
            <a:xfrm>
              <a:off x="7349645" y="4265528"/>
              <a:ext cx="861" cy="39"/>
            </a:xfrm>
            <a:custGeom>
              <a:rect b="b" l="l" r="r" t="t"/>
              <a:pathLst>
                <a:path extrusionOk="0" h="1" w="22">
                  <a:moveTo>
                    <a:pt x="1" y="1"/>
                  </a:moveTo>
                  <a:cubicBezTo>
                    <a:pt x="22" y="1"/>
                    <a:pt x="22" y="1"/>
                    <a:pt x="22" y="1"/>
                  </a:cubicBezTo>
                  <a:cubicBezTo>
                    <a:pt x="22" y="1"/>
                    <a:pt x="22"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19"/>
            <p:cNvSpPr/>
            <p:nvPr/>
          </p:nvSpPr>
          <p:spPr>
            <a:xfrm>
              <a:off x="7301721" y="4021761"/>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19"/>
            <p:cNvSpPr/>
            <p:nvPr/>
          </p:nvSpPr>
          <p:spPr>
            <a:xfrm>
              <a:off x="7302542" y="4019258"/>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19"/>
            <p:cNvSpPr/>
            <p:nvPr/>
          </p:nvSpPr>
          <p:spPr>
            <a:xfrm>
              <a:off x="7301721" y="4023405"/>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19"/>
            <p:cNvSpPr/>
            <p:nvPr/>
          </p:nvSpPr>
          <p:spPr>
            <a:xfrm>
              <a:off x="7303364" y="4012646"/>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19"/>
            <p:cNvSpPr/>
            <p:nvPr/>
          </p:nvSpPr>
          <p:spPr>
            <a:xfrm>
              <a:off x="7302542" y="4016793"/>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9"/>
            <p:cNvSpPr/>
            <p:nvPr/>
          </p:nvSpPr>
          <p:spPr>
            <a:xfrm>
              <a:off x="7299256" y="4024226"/>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19"/>
            <p:cNvSpPr/>
            <p:nvPr/>
          </p:nvSpPr>
          <p:spPr>
            <a:xfrm>
              <a:off x="7299256" y="4025869"/>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19"/>
            <p:cNvSpPr/>
            <p:nvPr/>
          </p:nvSpPr>
          <p:spPr>
            <a:xfrm>
              <a:off x="7300078" y="4025048"/>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19"/>
            <p:cNvSpPr/>
            <p:nvPr/>
          </p:nvSpPr>
          <p:spPr>
            <a:xfrm>
              <a:off x="7300078" y="4025048"/>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19"/>
            <p:cNvSpPr/>
            <p:nvPr/>
          </p:nvSpPr>
          <p:spPr>
            <a:xfrm>
              <a:off x="7302542" y="3991168"/>
              <a:ext cx="39" cy="39"/>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19"/>
            <p:cNvSpPr/>
            <p:nvPr/>
          </p:nvSpPr>
          <p:spPr>
            <a:xfrm>
              <a:off x="7303364" y="4007717"/>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19"/>
            <p:cNvSpPr/>
            <p:nvPr/>
          </p:nvSpPr>
          <p:spPr>
            <a:xfrm>
              <a:off x="7300899" y="3991168"/>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19"/>
            <p:cNvSpPr/>
            <p:nvPr/>
          </p:nvSpPr>
          <p:spPr>
            <a:xfrm>
              <a:off x="7298434" y="4023405"/>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19"/>
            <p:cNvSpPr/>
            <p:nvPr/>
          </p:nvSpPr>
          <p:spPr>
            <a:xfrm>
              <a:off x="7297574" y="4006035"/>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19"/>
            <p:cNvSpPr/>
            <p:nvPr/>
          </p:nvSpPr>
          <p:spPr>
            <a:xfrm>
              <a:off x="7300899" y="3991168"/>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19"/>
            <p:cNvSpPr/>
            <p:nvPr/>
          </p:nvSpPr>
          <p:spPr>
            <a:xfrm>
              <a:off x="7303364" y="4001927"/>
              <a:ext cx="39" cy="39"/>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19"/>
            <p:cNvSpPr/>
            <p:nvPr/>
          </p:nvSpPr>
          <p:spPr>
            <a:xfrm>
              <a:off x="7303364" y="400192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19"/>
            <p:cNvSpPr/>
            <p:nvPr/>
          </p:nvSpPr>
          <p:spPr>
            <a:xfrm>
              <a:off x="7301721" y="3991168"/>
              <a:ext cx="861" cy="39"/>
            </a:xfrm>
            <a:custGeom>
              <a:rect b="b" l="l" r="r" t="t"/>
              <a:pathLst>
                <a:path extrusionOk="0" h="1" w="22">
                  <a:moveTo>
                    <a:pt x="22" y="1"/>
                  </a:moveTo>
                  <a:lnTo>
                    <a:pt x="1" y="1"/>
                  </a:lnTo>
                  <a:cubicBezTo>
                    <a:pt x="1" y="1"/>
                    <a:pt x="22"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19"/>
            <p:cNvSpPr/>
            <p:nvPr/>
          </p:nvSpPr>
          <p:spPr>
            <a:xfrm>
              <a:off x="7303364" y="3998601"/>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19"/>
            <p:cNvSpPr/>
            <p:nvPr/>
          </p:nvSpPr>
          <p:spPr>
            <a:xfrm>
              <a:off x="7302542" y="4016793"/>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19"/>
            <p:cNvSpPr/>
            <p:nvPr/>
          </p:nvSpPr>
          <p:spPr>
            <a:xfrm>
              <a:off x="7298434" y="4014328"/>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19"/>
            <p:cNvSpPr/>
            <p:nvPr/>
          </p:nvSpPr>
          <p:spPr>
            <a:xfrm>
              <a:off x="7298434" y="4014328"/>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19"/>
            <p:cNvSpPr/>
            <p:nvPr/>
          </p:nvSpPr>
          <p:spPr>
            <a:xfrm>
              <a:off x="7298434" y="4016793"/>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9"/>
            <p:cNvSpPr/>
            <p:nvPr/>
          </p:nvSpPr>
          <p:spPr>
            <a:xfrm>
              <a:off x="7298434" y="4015971"/>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19"/>
            <p:cNvSpPr/>
            <p:nvPr/>
          </p:nvSpPr>
          <p:spPr>
            <a:xfrm>
              <a:off x="7297574" y="4013507"/>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19"/>
            <p:cNvSpPr/>
            <p:nvPr/>
          </p:nvSpPr>
          <p:spPr>
            <a:xfrm>
              <a:off x="7296752" y="3991168"/>
              <a:ext cx="8333" cy="35601"/>
            </a:xfrm>
            <a:custGeom>
              <a:rect b="b" l="l" r="r" t="t"/>
              <a:pathLst>
                <a:path extrusionOk="0" h="910" w="213">
                  <a:moveTo>
                    <a:pt x="42" y="710"/>
                  </a:moveTo>
                  <a:cubicBezTo>
                    <a:pt x="41" y="710"/>
                    <a:pt x="36" y="719"/>
                    <a:pt x="22" y="719"/>
                  </a:cubicBezTo>
                  <a:lnTo>
                    <a:pt x="43" y="719"/>
                  </a:lnTo>
                  <a:cubicBezTo>
                    <a:pt x="43" y="712"/>
                    <a:pt x="43" y="710"/>
                    <a:pt x="42" y="710"/>
                  </a:cubicBezTo>
                  <a:close/>
                  <a:moveTo>
                    <a:pt x="106" y="1"/>
                  </a:moveTo>
                  <a:lnTo>
                    <a:pt x="106" y="22"/>
                  </a:lnTo>
                  <a:lnTo>
                    <a:pt x="85" y="22"/>
                  </a:lnTo>
                  <a:cubicBezTo>
                    <a:pt x="85" y="22"/>
                    <a:pt x="85" y="43"/>
                    <a:pt x="85" y="43"/>
                  </a:cubicBezTo>
                  <a:lnTo>
                    <a:pt x="64" y="43"/>
                  </a:lnTo>
                  <a:cubicBezTo>
                    <a:pt x="64" y="43"/>
                    <a:pt x="43" y="64"/>
                    <a:pt x="43" y="64"/>
                  </a:cubicBezTo>
                  <a:cubicBezTo>
                    <a:pt x="43" y="85"/>
                    <a:pt x="22" y="85"/>
                    <a:pt x="22" y="85"/>
                  </a:cubicBezTo>
                  <a:cubicBezTo>
                    <a:pt x="22" y="85"/>
                    <a:pt x="22" y="106"/>
                    <a:pt x="22" y="106"/>
                  </a:cubicBezTo>
                  <a:cubicBezTo>
                    <a:pt x="22" y="106"/>
                    <a:pt x="22" y="127"/>
                    <a:pt x="22" y="127"/>
                  </a:cubicBezTo>
                  <a:cubicBezTo>
                    <a:pt x="22" y="127"/>
                    <a:pt x="22" y="149"/>
                    <a:pt x="1" y="170"/>
                  </a:cubicBezTo>
                  <a:cubicBezTo>
                    <a:pt x="22" y="191"/>
                    <a:pt x="1" y="212"/>
                    <a:pt x="1" y="212"/>
                  </a:cubicBezTo>
                  <a:cubicBezTo>
                    <a:pt x="1" y="212"/>
                    <a:pt x="22" y="212"/>
                    <a:pt x="22" y="233"/>
                  </a:cubicBezTo>
                  <a:lnTo>
                    <a:pt x="1" y="233"/>
                  </a:lnTo>
                  <a:cubicBezTo>
                    <a:pt x="22" y="254"/>
                    <a:pt x="1" y="254"/>
                    <a:pt x="1" y="275"/>
                  </a:cubicBezTo>
                  <a:lnTo>
                    <a:pt x="22" y="296"/>
                  </a:lnTo>
                  <a:lnTo>
                    <a:pt x="1" y="296"/>
                  </a:lnTo>
                  <a:cubicBezTo>
                    <a:pt x="1" y="296"/>
                    <a:pt x="22" y="318"/>
                    <a:pt x="22" y="318"/>
                  </a:cubicBezTo>
                  <a:lnTo>
                    <a:pt x="1" y="318"/>
                  </a:lnTo>
                  <a:cubicBezTo>
                    <a:pt x="1" y="339"/>
                    <a:pt x="1" y="339"/>
                    <a:pt x="1" y="360"/>
                  </a:cubicBezTo>
                  <a:cubicBezTo>
                    <a:pt x="1" y="360"/>
                    <a:pt x="22" y="381"/>
                    <a:pt x="22" y="381"/>
                  </a:cubicBezTo>
                  <a:cubicBezTo>
                    <a:pt x="22" y="381"/>
                    <a:pt x="22" y="390"/>
                    <a:pt x="16" y="390"/>
                  </a:cubicBezTo>
                  <a:cubicBezTo>
                    <a:pt x="13" y="390"/>
                    <a:pt x="8" y="388"/>
                    <a:pt x="1" y="381"/>
                  </a:cubicBezTo>
                  <a:lnTo>
                    <a:pt x="1" y="381"/>
                  </a:lnTo>
                  <a:lnTo>
                    <a:pt x="22" y="402"/>
                  </a:lnTo>
                  <a:cubicBezTo>
                    <a:pt x="22" y="423"/>
                    <a:pt x="1" y="423"/>
                    <a:pt x="1" y="423"/>
                  </a:cubicBezTo>
                  <a:cubicBezTo>
                    <a:pt x="1" y="423"/>
                    <a:pt x="1" y="444"/>
                    <a:pt x="1" y="444"/>
                  </a:cubicBezTo>
                  <a:cubicBezTo>
                    <a:pt x="1" y="465"/>
                    <a:pt x="1" y="465"/>
                    <a:pt x="1" y="487"/>
                  </a:cubicBezTo>
                  <a:lnTo>
                    <a:pt x="1" y="508"/>
                  </a:lnTo>
                  <a:cubicBezTo>
                    <a:pt x="1" y="529"/>
                    <a:pt x="22" y="529"/>
                    <a:pt x="22" y="529"/>
                  </a:cubicBezTo>
                  <a:lnTo>
                    <a:pt x="43" y="529"/>
                  </a:lnTo>
                  <a:cubicBezTo>
                    <a:pt x="22" y="550"/>
                    <a:pt x="43" y="550"/>
                    <a:pt x="43" y="550"/>
                  </a:cubicBezTo>
                  <a:cubicBezTo>
                    <a:pt x="43" y="571"/>
                    <a:pt x="43" y="571"/>
                    <a:pt x="22" y="571"/>
                  </a:cubicBezTo>
                  <a:lnTo>
                    <a:pt x="43" y="571"/>
                  </a:lnTo>
                  <a:cubicBezTo>
                    <a:pt x="43" y="592"/>
                    <a:pt x="43" y="592"/>
                    <a:pt x="43" y="592"/>
                  </a:cubicBezTo>
                  <a:cubicBezTo>
                    <a:pt x="43" y="603"/>
                    <a:pt x="48" y="603"/>
                    <a:pt x="51" y="603"/>
                  </a:cubicBezTo>
                  <a:cubicBezTo>
                    <a:pt x="54" y="603"/>
                    <a:pt x="54" y="603"/>
                    <a:pt x="43" y="613"/>
                  </a:cubicBezTo>
                  <a:cubicBezTo>
                    <a:pt x="43" y="613"/>
                    <a:pt x="22" y="634"/>
                    <a:pt x="43" y="634"/>
                  </a:cubicBezTo>
                  <a:cubicBezTo>
                    <a:pt x="43" y="634"/>
                    <a:pt x="43" y="634"/>
                    <a:pt x="43" y="656"/>
                  </a:cubicBezTo>
                  <a:cubicBezTo>
                    <a:pt x="43" y="656"/>
                    <a:pt x="43" y="656"/>
                    <a:pt x="64" y="677"/>
                  </a:cubicBezTo>
                  <a:lnTo>
                    <a:pt x="43" y="677"/>
                  </a:lnTo>
                  <a:cubicBezTo>
                    <a:pt x="43" y="677"/>
                    <a:pt x="43" y="698"/>
                    <a:pt x="64" y="698"/>
                  </a:cubicBezTo>
                  <a:lnTo>
                    <a:pt x="43" y="698"/>
                  </a:lnTo>
                  <a:cubicBezTo>
                    <a:pt x="43" y="698"/>
                    <a:pt x="43" y="698"/>
                    <a:pt x="43" y="719"/>
                  </a:cubicBezTo>
                  <a:lnTo>
                    <a:pt x="64" y="719"/>
                  </a:lnTo>
                  <a:cubicBezTo>
                    <a:pt x="64" y="740"/>
                    <a:pt x="64" y="740"/>
                    <a:pt x="64" y="740"/>
                  </a:cubicBezTo>
                  <a:lnTo>
                    <a:pt x="43" y="740"/>
                  </a:lnTo>
                  <a:cubicBezTo>
                    <a:pt x="43" y="740"/>
                    <a:pt x="64" y="761"/>
                    <a:pt x="64" y="761"/>
                  </a:cubicBezTo>
                  <a:lnTo>
                    <a:pt x="43" y="761"/>
                  </a:lnTo>
                  <a:cubicBezTo>
                    <a:pt x="64" y="761"/>
                    <a:pt x="64" y="782"/>
                    <a:pt x="64" y="782"/>
                  </a:cubicBezTo>
                  <a:lnTo>
                    <a:pt x="43" y="782"/>
                  </a:lnTo>
                  <a:cubicBezTo>
                    <a:pt x="43" y="782"/>
                    <a:pt x="43" y="803"/>
                    <a:pt x="43" y="803"/>
                  </a:cubicBezTo>
                  <a:lnTo>
                    <a:pt x="64" y="803"/>
                  </a:lnTo>
                  <a:lnTo>
                    <a:pt x="64" y="825"/>
                  </a:lnTo>
                  <a:cubicBezTo>
                    <a:pt x="64" y="825"/>
                    <a:pt x="64" y="825"/>
                    <a:pt x="64" y="825"/>
                  </a:cubicBezTo>
                  <a:lnTo>
                    <a:pt x="64" y="825"/>
                  </a:lnTo>
                  <a:cubicBezTo>
                    <a:pt x="64" y="825"/>
                    <a:pt x="59" y="830"/>
                    <a:pt x="53" y="833"/>
                  </a:cubicBezTo>
                  <a:lnTo>
                    <a:pt x="53" y="833"/>
                  </a:lnTo>
                  <a:cubicBezTo>
                    <a:pt x="51" y="831"/>
                    <a:pt x="47" y="829"/>
                    <a:pt x="43" y="825"/>
                  </a:cubicBezTo>
                  <a:lnTo>
                    <a:pt x="43" y="825"/>
                  </a:lnTo>
                  <a:cubicBezTo>
                    <a:pt x="43" y="832"/>
                    <a:pt x="45" y="834"/>
                    <a:pt x="49" y="834"/>
                  </a:cubicBezTo>
                  <a:cubicBezTo>
                    <a:pt x="50" y="834"/>
                    <a:pt x="52" y="833"/>
                    <a:pt x="53" y="833"/>
                  </a:cubicBezTo>
                  <a:lnTo>
                    <a:pt x="53" y="833"/>
                  </a:lnTo>
                  <a:cubicBezTo>
                    <a:pt x="55" y="834"/>
                    <a:pt x="57" y="834"/>
                    <a:pt x="58" y="834"/>
                  </a:cubicBezTo>
                  <a:cubicBezTo>
                    <a:pt x="64" y="834"/>
                    <a:pt x="64" y="825"/>
                    <a:pt x="64" y="825"/>
                  </a:cubicBezTo>
                  <a:lnTo>
                    <a:pt x="64" y="825"/>
                  </a:lnTo>
                  <a:cubicBezTo>
                    <a:pt x="64" y="846"/>
                    <a:pt x="64" y="846"/>
                    <a:pt x="43" y="846"/>
                  </a:cubicBezTo>
                  <a:lnTo>
                    <a:pt x="64" y="846"/>
                  </a:lnTo>
                  <a:cubicBezTo>
                    <a:pt x="64" y="867"/>
                    <a:pt x="64" y="867"/>
                    <a:pt x="64" y="867"/>
                  </a:cubicBezTo>
                  <a:cubicBezTo>
                    <a:pt x="43" y="867"/>
                    <a:pt x="43" y="867"/>
                    <a:pt x="64" y="888"/>
                  </a:cubicBezTo>
                  <a:lnTo>
                    <a:pt x="85" y="888"/>
                  </a:lnTo>
                  <a:lnTo>
                    <a:pt x="85" y="867"/>
                  </a:lnTo>
                  <a:lnTo>
                    <a:pt x="106" y="867"/>
                  </a:lnTo>
                  <a:cubicBezTo>
                    <a:pt x="85" y="846"/>
                    <a:pt x="106" y="846"/>
                    <a:pt x="85" y="846"/>
                  </a:cubicBezTo>
                  <a:lnTo>
                    <a:pt x="106" y="846"/>
                  </a:lnTo>
                  <a:lnTo>
                    <a:pt x="106" y="825"/>
                  </a:lnTo>
                  <a:cubicBezTo>
                    <a:pt x="128" y="825"/>
                    <a:pt x="106" y="803"/>
                    <a:pt x="106" y="803"/>
                  </a:cubicBezTo>
                  <a:lnTo>
                    <a:pt x="128" y="803"/>
                  </a:lnTo>
                  <a:cubicBezTo>
                    <a:pt x="128" y="782"/>
                    <a:pt x="128" y="782"/>
                    <a:pt x="128" y="782"/>
                  </a:cubicBezTo>
                  <a:cubicBezTo>
                    <a:pt x="128" y="782"/>
                    <a:pt x="106" y="782"/>
                    <a:pt x="128" y="761"/>
                  </a:cubicBezTo>
                  <a:cubicBezTo>
                    <a:pt x="128" y="740"/>
                    <a:pt x="128" y="740"/>
                    <a:pt x="128" y="740"/>
                  </a:cubicBezTo>
                  <a:cubicBezTo>
                    <a:pt x="128" y="719"/>
                    <a:pt x="149" y="719"/>
                    <a:pt x="128" y="719"/>
                  </a:cubicBezTo>
                  <a:lnTo>
                    <a:pt x="149" y="719"/>
                  </a:lnTo>
                  <a:lnTo>
                    <a:pt x="149" y="698"/>
                  </a:lnTo>
                  <a:cubicBezTo>
                    <a:pt x="128" y="698"/>
                    <a:pt x="149" y="677"/>
                    <a:pt x="149" y="677"/>
                  </a:cubicBezTo>
                  <a:cubicBezTo>
                    <a:pt x="149" y="677"/>
                    <a:pt x="149" y="656"/>
                    <a:pt x="149" y="656"/>
                  </a:cubicBezTo>
                  <a:cubicBezTo>
                    <a:pt x="149" y="656"/>
                    <a:pt x="149" y="634"/>
                    <a:pt x="149" y="634"/>
                  </a:cubicBezTo>
                  <a:lnTo>
                    <a:pt x="149" y="613"/>
                  </a:lnTo>
                  <a:cubicBezTo>
                    <a:pt x="149" y="613"/>
                    <a:pt x="149" y="592"/>
                    <a:pt x="149" y="592"/>
                  </a:cubicBezTo>
                  <a:lnTo>
                    <a:pt x="170" y="592"/>
                  </a:lnTo>
                  <a:lnTo>
                    <a:pt x="149" y="571"/>
                  </a:lnTo>
                  <a:lnTo>
                    <a:pt x="170" y="571"/>
                  </a:lnTo>
                  <a:cubicBezTo>
                    <a:pt x="149" y="571"/>
                    <a:pt x="170" y="571"/>
                    <a:pt x="170" y="550"/>
                  </a:cubicBezTo>
                  <a:cubicBezTo>
                    <a:pt x="170" y="550"/>
                    <a:pt x="170" y="550"/>
                    <a:pt x="170" y="529"/>
                  </a:cubicBezTo>
                  <a:cubicBezTo>
                    <a:pt x="170" y="508"/>
                    <a:pt x="170" y="508"/>
                    <a:pt x="149" y="508"/>
                  </a:cubicBezTo>
                  <a:cubicBezTo>
                    <a:pt x="149" y="508"/>
                    <a:pt x="170" y="487"/>
                    <a:pt x="170" y="487"/>
                  </a:cubicBezTo>
                  <a:cubicBezTo>
                    <a:pt x="170" y="465"/>
                    <a:pt x="170" y="465"/>
                    <a:pt x="170" y="465"/>
                  </a:cubicBezTo>
                  <a:cubicBezTo>
                    <a:pt x="170" y="465"/>
                    <a:pt x="170" y="444"/>
                    <a:pt x="170" y="444"/>
                  </a:cubicBezTo>
                  <a:cubicBezTo>
                    <a:pt x="170" y="444"/>
                    <a:pt x="170" y="444"/>
                    <a:pt x="170" y="423"/>
                  </a:cubicBezTo>
                  <a:cubicBezTo>
                    <a:pt x="170" y="423"/>
                    <a:pt x="170" y="402"/>
                    <a:pt x="170" y="402"/>
                  </a:cubicBezTo>
                  <a:cubicBezTo>
                    <a:pt x="170" y="381"/>
                    <a:pt x="170" y="381"/>
                    <a:pt x="170" y="381"/>
                  </a:cubicBezTo>
                  <a:cubicBezTo>
                    <a:pt x="149" y="381"/>
                    <a:pt x="170" y="360"/>
                    <a:pt x="170" y="360"/>
                  </a:cubicBezTo>
                  <a:lnTo>
                    <a:pt x="149" y="360"/>
                  </a:lnTo>
                  <a:cubicBezTo>
                    <a:pt x="170" y="339"/>
                    <a:pt x="170" y="339"/>
                    <a:pt x="170" y="318"/>
                  </a:cubicBezTo>
                  <a:cubicBezTo>
                    <a:pt x="170" y="318"/>
                    <a:pt x="170" y="318"/>
                    <a:pt x="170" y="296"/>
                  </a:cubicBezTo>
                  <a:cubicBezTo>
                    <a:pt x="170" y="296"/>
                    <a:pt x="170" y="275"/>
                    <a:pt x="170" y="275"/>
                  </a:cubicBezTo>
                  <a:cubicBezTo>
                    <a:pt x="170" y="254"/>
                    <a:pt x="170" y="254"/>
                    <a:pt x="170" y="254"/>
                  </a:cubicBezTo>
                  <a:cubicBezTo>
                    <a:pt x="170" y="233"/>
                    <a:pt x="170" y="233"/>
                    <a:pt x="170" y="233"/>
                  </a:cubicBezTo>
                  <a:cubicBezTo>
                    <a:pt x="170" y="233"/>
                    <a:pt x="170" y="212"/>
                    <a:pt x="170" y="212"/>
                  </a:cubicBezTo>
                  <a:cubicBezTo>
                    <a:pt x="170" y="191"/>
                    <a:pt x="170" y="191"/>
                    <a:pt x="170" y="191"/>
                  </a:cubicBezTo>
                  <a:cubicBezTo>
                    <a:pt x="170" y="191"/>
                    <a:pt x="170" y="191"/>
                    <a:pt x="170" y="170"/>
                  </a:cubicBezTo>
                  <a:cubicBezTo>
                    <a:pt x="170" y="170"/>
                    <a:pt x="212" y="43"/>
                    <a:pt x="149" y="1"/>
                  </a:cubicBezTo>
                  <a:close/>
                  <a:moveTo>
                    <a:pt x="43" y="888"/>
                  </a:moveTo>
                  <a:cubicBezTo>
                    <a:pt x="43" y="898"/>
                    <a:pt x="43" y="898"/>
                    <a:pt x="46" y="898"/>
                  </a:cubicBezTo>
                  <a:cubicBezTo>
                    <a:pt x="48" y="898"/>
                    <a:pt x="54" y="898"/>
                    <a:pt x="64" y="909"/>
                  </a:cubicBezTo>
                  <a:cubicBezTo>
                    <a:pt x="64" y="909"/>
                    <a:pt x="64" y="909"/>
                    <a:pt x="64" y="888"/>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19"/>
            <p:cNvSpPr/>
            <p:nvPr/>
          </p:nvSpPr>
          <p:spPr>
            <a:xfrm>
              <a:off x="7297574" y="4016793"/>
              <a:ext cx="900" cy="39"/>
            </a:xfrm>
            <a:custGeom>
              <a:rect b="b" l="l" r="r" t="t"/>
              <a:pathLst>
                <a:path extrusionOk="0" h="1" w="23">
                  <a:moveTo>
                    <a:pt x="1" y="1"/>
                  </a:moveTo>
                  <a:lnTo>
                    <a:pt x="22"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19"/>
            <p:cNvSpPr/>
            <p:nvPr/>
          </p:nvSpPr>
          <p:spPr>
            <a:xfrm>
              <a:off x="7298434" y="4013507"/>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19"/>
            <p:cNvSpPr/>
            <p:nvPr/>
          </p:nvSpPr>
          <p:spPr>
            <a:xfrm>
              <a:off x="7297574" y="401350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19"/>
            <p:cNvSpPr/>
            <p:nvPr/>
          </p:nvSpPr>
          <p:spPr>
            <a:xfrm>
              <a:off x="7298434" y="4018436"/>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19"/>
            <p:cNvSpPr/>
            <p:nvPr/>
          </p:nvSpPr>
          <p:spPr>
            <a:xfrm>
              <a:off x="7298434" y="4022583"/>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19"/>
            <p:cNvSpPr/>
            <p:nvPr/>
          </p:nvSpPr>
          <p:spPr>
            <a:xfrm>
              <a:off x="7299256" y="4022583"/>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19"/>
            <p:cNvSpPr/>
            <p:nvPr/>
          </p:nvSpPr>
          <p:spPr>
            <a:xfrm>
              <a:off x="7298434" y="4017615"/>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19"/>
            <p:cNvSpPr/>
            <p:nvPr/>
          </p:nvSpPr>
          <p:spPr>
            <a:xfrm>
              <a:off x="7298434" y="4022583"/>
              <a:ext cx="861" cy="39"/>
            </a:xfrm>
            <a:custGeom>
              <a:rect b="b" l="l" r="r" t="t"/>
              <a:pathLst>
                <a:path extrusionOk="0" h="1" w="22">
                  <a:moveTo>
                    <a:pt x="0" y="0"/>
                  </a:moveTo>
                  <a:lnTo>
                    <a:pt x="21"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19"/>
            <p:cNvSpPr/>
            <p:nvPr/>
          </p:nvSpPr>
          <p:spPr>
            <a:xfrm>
              <a:off x="7298434" y="4022583"/>
              <a:ext cx="39" cy="861"/>
            </a:xfrm>
            <a:custGeom>
              <a:rect b="b" l="l" r="r" t="t"/>
              <a:pathLst>
                <a:path extrusionOk="0" h="22" w="1">
                  <a:moveTo>
                    <a:pt x="0" y="22"/>
                  </a:moveTo>
                  <a:cubicBezTo>
                    <a:pt x="0" y="22"/>
                    <a:pt x="0" y="0"/>
                    <a:pt x="0" y="0"/>
                  </a:cubicBezTo>
                  <a:cubicBezTo>
                    <a:pt x="0" y="0"/>
                    <a:pt x="0" y="22"/>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19"/>
            <p:cNvSpPr/>
            <p:nvPr/>
          </p:nvSpPr>
          <p:spPr>
            <a:xfrm>
              <a:off x="7299256" y="4020118"/>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19"/>
            <p:cNvSpPr/>
            <p:nvPr/>
          </p:nvSpPr>
          <p:spPr>
            <a:xfrm>
              <a:off x="7298434" y="4022583"/>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19"/>
            <p:cNvSpPr/>
            <p:nvPr/>
          </p:nvSpPr>
          <p:spPr>
            <a:xfrm>
              <a:off x="7298434" y="4023405"/>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19"/>
            <p:cNvSpPr/>
            <p:nvPr/>
          </p:nvSpPr>
          <p:spPr>
            <a:xfrm>
              <a:off x="7298434" y="4020940"/>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19"/>
            <p:cNvSpPr/>
            <p:nvPr/>
          </p:nvSpPr>
          <p:spPr>
            <a:xfrm>
              <a:off x="7296752" y="4194484"/>
              <a:ext cx="861" cy="39"/>
            </a:xfrm>
            <a:custGeom>
              <a:rect b="b" l="l" r="r" t="t"/>
              <a:pathLst>
                <a:path extrusionOk="0" h="1" w="22">
                  <a:moveTo>
                    <a:pt x="1" y="0"/>
                  </a:moveTo>
                  <a:cubicBezTo>
                    <a:pt x="1" y="0"/>
                    <a:pt x="1" y="0"/>
                    <a:pt x="22"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9"/>
            <p:cNvSpPr/>
            <p:nvPr/>
          </p:nvSpPr>
          <p:spPr>
            <a:xfrm>
              <a:off x="7297574" y="4191980"/>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19"/>
            <p:cNvSpPr/>
            <p:nvPr/>
          </p:nvSpPr>
          <p:spPr>
            <a:xfrm>
              <a:off x="7296752" y="4196127"/>
              <a:ext cx="861" cy="39"/>
            </a:xfrm>
            <a:custGeom>
              <a:rect b="b" l="l" r="r" t="t"/>
              <a:pathLst>
                <a:path extrusionOk="0" h="1" w="22">
                  <a:moveTo>
                    <a:pt x="22"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19"/>
            <p:cNvSpPr/>
            <p:nvPr/>
          </p:nvSpPr>
          <p:spPr>
            <a:xfrm>
              <a:off x="7296752" y="4187872"/>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19"/>
            <p:cNvSpPr/>
            <p:nvPr/>
          </p:nvSpPr>
          <p:spPr>
            <a:xfrm>
              <a:off x="7296752" y="4190337"/>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19"/>
            <p:cNvSpPr/>
            <p:nvPr/>
          </p:nvSpPr>
          <p:spPr>
            <a:xfrm>
              <a:off x="7295109" y="4196948"/>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19"/>
            <p:cNvSpPr/>
            <p:nvPr/>
          </p:nvSpPr>
          <p:spPr>
            <a:xfrm>
              <a:off x="7295931" y="4197770"/>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19"/>
            <p:cNvSpPr/>
            <p:nvPr/>
          </p:nvSpPr>
          <p:spPr>
            <a:xfrm>
              <a:off x="7296752" y="4197770"/>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19"/>
            <p:cNvSpPr/>
            <p:nvPr/>
          </p:nvSpPr>
          <p:spPr>
            <a:xfrm>
              <a:off x="7296752" y="4197770"/>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19"/>
            <p:cNvSpPr/>
            <p:nvPr/>
          </p:nvSpPr>
          <p:spPr>
            <a:xfrm>
              <a:off x="7295931" y="4172967"/>
              <a:ext cx="39" cy="39"/>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19"/>
            <p:cNvSpPr/>
            <p:nvPr/>
          </p:nvSpPr>
          <p:spPr>
            <a:xfrm>
              <a:off x="7296752" y="4184547"/>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19"/>
            <p:cNvSpPr/>
            <p:nvPr/>
          </p:nvSpPr>
          <p:spPr>
            <a:xfrm>
              <a:off x="7294288" y="4172145"/>
              <a:ext cx="39" cy="861"/>
            </a:xfrm>
            <a:custGeom>
              <a:rect b="b" l="l" r="r" t="t"/>
              <a:pathLst>
                <a:path extrusionOk="0" h="22" w="1">
                  <a:moveTo>
                    <a:pt x="0" y="22"/>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19"/>
            <p:cNvSpPr/>
            <p:nvPr/>
          </p:nvSpPr>
          <p:spPr>
            <a:xfrm>
              <a:off x="7294288" y="4196948"/>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19"/>
            <p:cNvSpPr/>
            <p:nvPr/>
          </p:nvSpPr>
          <p:spPr>
            <a:xfrm>
              <a:off x="7290141" y="4183725"/>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19"/>
            <p:cNvSpPr/>
            <p:nvPr/>
          </p:nvSpPr>
          <p:spPr>
            <a:xfrm>
              <a:off x="7294288" y="4172967"/>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19"/>
            <p:cNvSpPr/>
            <p:nvPr/>
          </p:nvSpPr>
          <p:spPr>
            <a:xfrm>
              <a:off x="7296752" y="4180439"/>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19"/>
            <p:cNvSpPr/>
            <p:nvPr/>
          </p:nvSpPr>
          <p:spPr>
            <a:xfrm>
              <a:off x="7296752" y="4180439"/>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19"/>
            <p:cNvSpPr/>
            <p:nvPr/>
          </p:nvSpPr>
          <p:spPr>
            <a:xfrm>
              <a:off x="7295931" y="4172967"/>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19"/>
            <p:cNvSpPr/>
            <p:nvPr/>
          </p:nvSpPr>
          <p:spPr>
            <a:xfrm>
              <a:off x="7296752" y="4177935"/>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19"/>
            <p:cNvSpPr/>
            <p:nvPr/>
          </p:nvSpPr>
          <p:spPr>
            <a:xfrm>
              <a:off x="7296752" y="4191158"/>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19"/>
            <p:cNvSpPr/>
            <p:nvPr/>
          </p:nvSpPr>
          <p:spPr>
            <a:xfrm>
              <a:off x="7292644" y="4190337"/>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19"/>
            <p:cNvSpPr/>
            <p:nvPr/>
          </p:nvSpPr>
          <p:spPr>
            <a:xfrm>
              <a:off x="7292644" y="4189515"/>
              <a:ext cx="39" cy="861"/>
            </a:xfrm>
            <a:custGeom>
              <a:rect b="b" l="l" r="r" t="t"/>
              <a:pathLst>
                <a:path extrusionOk="0" h="22" w="1">
                  <a:moveTo>
                    <a:pt x="0" y="0"/>
                  </a:moveTo>
                  <a:lnTo>
                    <a:pt x="0" y="22"/>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19"/>
            <p:cNvSpPr/>
            <p:nvPr/>
          </p:nvSpPr>
          <p:spPr>
            <a:xfrm>
              <a:off x="7292644" y="4191980"/>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19"/>
            <p:cNvSpPr/>
            <p:nvPr/>
          </p:nvSpPr>
          <p:spPr>
            <a:xfrm>
              <a:off x="7292644" y="4191158"/>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19"/>
            <p:cNvSpPr/>
            <p:nvPr/>
          </p:nvSpPr>
          <p:spPr>
            <a:xfrm>
              <a:off x="7289319" y="4172145"/>
              <a:ext cx="9155" cy="26486"/>
            </a:xfrm>
            <a:custGeom>
              <a:rect b="b" l="l" r="r" t="t"/>
              <a:pathLst>
                <a:path extrusionOk="0" h="677" w="234">
                  <a:moveTo>
                    <a:pt x="127" y="1"/>
                  </a:moveTo>
                  <a:cubicBezTo>
                    <a:pt x="127" y="1"/>
                    <a:pt x="149" y="22"/>
                    <a:pt x="149" y="22"/>
                  </a:cubicBezTo>
                  <a:lnTo>
                    <a:pt x="106" y="22"/>
                  </a:lnTo>
                  <a:cubicBezTo>
                    <a:pt x="85" y="22"/>
                    <a:pt x="106" y="22"/>
                    <a:pt x="106" y="43"/>
                  </a:cubicBezTo>
                  <a:lnTo>
                    <a:pt x="64" y="43"/>
                  </a:lnTo>
                  <a:cubicBezTo>
                    <a:pt x="64" y="64"/>
                    <a:pt x="43" y="64"/>
                    <a:pt x="43" y="64"/>
                  </a:cubicBezTo>
                  <a:cubicBezTo>
                    <a:pt x="43" y="64"/>
                    <a:pt x="43" y="85"/>
                    <a:pt x="43" y="85"/>
                  </a:cubicBezTo>
                  <a:cubicBezTo>
                    <a:pt x="22" y="85"/>
                    <a:pt x="22" y="106"/>
                    <a:pt x="22" y="128"/>
                  </a:cubicBezTo>
                  <a:cubicBezTo>
                    <a:pt x="22" y="128"/>
                    <a:pt x="22" y="149"/>
                    <a:pt x="22" y="170"/>
                  </a:cubicBezTo>
                  <a:cubicBezTo>
                    <a:pt x="1" y="170"/>
                    <a:pt x="43" y="170"/>
                    <a:pt x="22" y="191"/>
                  </a:cubicBezTo>
                  <a:cubicBezTo>
                    <a:pt x="22" y="191"/>
                    <a:pt x="1" y="191"/>
                    <a:pt x="22" y="212"/>
                  </a:cubicBezTo>
                  <a:lnTo>
                    <a:pt x="22" y="233"/>
                  </a:lnTo>
                  <a:cubicBezTo>
                    <a:pt x="22" y="233"/>
                    <a:pt x="22" y="254"/>
                    <a:pt x="22" y="254"/>
                  </a:cubicBezTo>
                  <a:cubicBezTo>
                    <a:pt x="22" y="254"/>
                    <a:pt x="22" y="254"/>
                    <a:pt x="22" y="275"/>
                  </a:cubicBezTo>
                  <a:cubicBezTo>
                    <a:pt x="22" y="275"/>
                    <a:pt x="22" y="297"/>
                    <a:pt x="22" y="297"/>
                  </a:cubicBezTo>
                  <a:cubicBezTo>
                    <a:pt x="22" y="318"/>
                    <a:pt x="22" y="318"/>
                    <a:pt x="22" y="318"/>
                  </a:cubicBezTo>
                  <a:cubicBezTo>
                    <a:pt x="22" y="339"/>
                    <a:pt x="22" y="339"/>
                    <a:pt x="22" y="339"/>
                  </a:cubicBezTo>
                  <a:cubicBezTo>
                    <a:pt x="43" y="339"/>
                    <a:pt x="22" y="339"/>
                    <a:pt x="22" y="360"/>
                  </a:cubicBezTo>
                  <a:cubicBezTo>
                    <a:pt x="22" y="360"/>
                    <a:pt x="43" y="360"/>
                    <a:pt x="43" y="381"/>
                  </a:cubicBezTo>
                  <a:cubicBezTo>
                    <a:pt x="43" y="381"/>
                    <a:pt x="43" y="402"/>
                    <a:pt x="22" y="402"/>
                  </a:cubicBezTo>
                  <a:cubicBezTo>
                    <a:pt x="22" y="402"/>
                    <a:pt x="43" y="402"/>
                    <a:pt x="43" y="423"/>
                  </a:cubicBezTo>
                  <a:lnTo>
                    <a:pt x="64" y="423"/>
                  </a:lnTo>
                  <a:cubicBezTo>
                    <a:pt x="64" y="444"/>
                    <a:pt x="64" y="444"/>
                    <a:pt x="64" y="444"/>
                  </a:cubicBezTo>
                  <a:lnTo>
                    <a:pt x="85" y="444"/>
                  </a:lnTo>
                  <a:cubicBezTo>
                    <a:pt x="85" y="455"/>
                    <a:pt x="90" y="455"/>
                    <a:pt x="96" y="455"/>
                  </a:cubicBezTo>
                  <a:cubicBezTo>
                    <a:pt x="101" y="455"/>
                    <a:pt x="106" y="455"/>
                    <a:pt x="106" y="466"/>
                  </a:cubicBezTo>
                  <a:lnTo>
                    <a:pt x="85" y="466"/>
                  </a:lnTo>
                  <a:cubicBezTo>
                    <a:pt x="106" y="466"/>
                    <a:pt x="64" y="466"/>
                    <a:pt x="85" y="487"/>
                  </a:cubicBezTo>
                  <a:cubicBezTo>
                    <a:pt x="85" y="508"/>
                    <a:pt x="85" y="508"/>
                    <a:pt x="85" y="508"/>
                  </a:cubicBezTo>
                  <a:lnTo>
                    <a:pt x="85" y="529"/>
                  </a:lnTo>
                  <a:cubicBezTo>
                    <a:pt x="106" y="508"/>
                    <a:pt x="106" y="508"/>
                    <a:pt x="106" y="508"/>
                  </a:cubicBezTo>
                  <a:cubicBezTo>
                    <a:pt x="106" y="529"/>
                    <a:pt x="106" y="529"/>
                    <a:pt x="106" y="529"/>
                  </a:cubicBezTo>
                  <a:cubicBezTo>
                    <a:pt x="106" y="550"/>
                    <a:pt x="106" y="550"/>
                    <a:pt x="85" y="550"/>
                  </a:cubicBezTo>
                  <a:lnTo>
                    <a:pt x="127" y="550"/>
                  </a:lnTo>
                  <a:cubicBezTo>
                    <a:pt x="127" y="550"/>
                    <a:pt x="106" y="571"/>
                    <a:pt x="106" y="571"/>
                  </a:cubicBezTo>
                  <a:lnTo>
                    <a:pt x="127" y="571"/>
                  </a:lnTo>
                  <a:cubicBezTo>
                    <a:pt x="127" y="571"/>
                    <a:pt x="127" y="571"/>
                    <a:pt x="127" y="592"/>
                  </a:cubicBezTo>
                  <a:cubicBezTo>
                    <a:pt x="127" y="613"/>
                    <a:pt x="127" y="613"/>
                    <a:pt x="127" y="613"/>
                  </a:cubicBezTo>
                  <a:cubicBezTo>
                    <a:pt x="127" y="624"/>
                    <a:pt x="127" y="624"/>
                    <a:pt x="127" y="624"/>
                  </a:cubicBezTo>
                  <a:cubicBezTo>
                    <a:pt x="127" y="624"/>
                    <a:pt x="127" y="624"/>
                    <a:pt x="127" y="635"/>
                  </a:cubicBezTo>
                  <a:cubicBezTo>
                    <a:pt x="138" y="624"/>
                    <a:pt x="143" y="624"/>
                    <a:pt x="146" y="624"/>
                  </a:cubicBezTo>
                  <a:cubicBezTo>
                    <a:pt x="149" y="624"/>
                    <a:pt x="149" y="624"/>
                    <a:pt x="149" y="613"/>
                  </a:cubicBezTo>
                  <a:cubicBezTo>
                    <a:pt x="149" y="613"/>
                    <a:pt x="149" y="635"/>
                    <a:pt x="149" y="635"/>
                  </a:cubicBezTo>
                  <a:cubicBezTo>
                    <a:pt x="149" y="635"/>
                    <a:pt x="149" y="635"/>
                    <a:pt x="149" y="656"/>
                  </a:cubicBezTo>
                  <a:lnTo>
                    <a:pt x="170" y="656"/>
                  </a:lnTo>
                  <a:cubicBezTo>
                    <a:pt x="170" y="656"/>
                    <a:pt x="170" y="665"/>
                    <a:pt x="163" y="665"/>
                  </a:cubicBezTo>
                  <a:cubicBezTo>
                    <a:pt x="160" y="665"/>
                    <a:pt x="156" y="663"/>
                    <a:pt x="149" y="656"/>
                  </a:cubicBezTo>
                  <a:lnTo>
                    <a:pt x="149" y="677"/>
                  </a:lnTo>
                  <a:lnTo>
                    <a:pt x="170" y="677"/>
                  </a:lnTo>
                  <a:cubicBezTo>
                    <a:pt x="170" y="656"/>
                    <a:pt x="191" y="656"/>
                    <a:pt x="191" y="656"/>
                  </a:cubicBezTo>
                  <a:cubicBezTo>
                    <a:pt x="191" y="656"/>
                    <a:pt x="191" y="656"/>
                    <a:pt x="191" y="635"/>
                  </a:cubicBezTo>
                  <a:cubicBezTo>
                    <a:pt x="191" y="635"/>
                    <a:pt x="191" y="613"/>
                    <a:pt x="191" y="613"/>
                  </a:cubicBezTo>
                  <a:cubicBezTo>
                    <a:pt x="191" y="613"/>
                    <a:pt x="191" y="613"/>
                    <a:pt x="191" y="592"/>
                  </a:cubicBezTo>
                  <a:cubicBezTo>
                    <a:pt x="191" y="592"/>
                    <a:pt x="191" y="592"/>
                    <a:pt x="191" y="571"/>
                  </a:cubicBezTo>
                  <a:lnTo>
                    <a:pt x="191" y="550"/>
                  </a:lnTo>
                  <a:cubicBezTo>
                    <a:pt x="191" y="550"/>
                    <a:pt x="191" y="550"/>
                    <a:pt x="191" y="529"/>
                  </a:cubicBezTo>
                  <a:lnTo>
                    <a:pt x="191" y="508"/>
                  </a:lnTo>
                  <a:cubicBezTo>
                    <a:pt x="191" y="508"/>
                    <a:pt x="212" y="487"/>
                    <a:pt x="191" y="487"/>
                  </a:cubicBezTo>
                  <a:cubicBezTo>
                    <a:pt x="191" y="487"/>
                    <a:pt x="191" y="466"/>
                    <a:pt x="191" y="466"/>
                  </a:cubicBezTo>
                  <a:lnTo>
                    <a:pt x="191" y="444"/>
                  </a:lnTo>
                  <a:cubicBezTo>
                    <a:pt x="191" y="444"/>
                    <a:pt x="212" y="423"/>
                    <a:pt x="191" y="423"/>
                  </a:cubicBezTo>
                  <a:cubicBezTo>
                    <a:pt x="191" y="423"/>
                    <a:pt x="191" y="423"/>
                    <a:pt x="191" y="402"/>
                  </a:cubicBezTo>
                  <a:cubicBezTo>
                    <a:pt x="191" y="402"/>
                    <a:pt x="191" y="402"/>
                    <a:pt x="191" y="381"/>
                  </a:cubicBezTo>
                  <a:cubicBezTo>
                    <a:pt x="191" y="371"/>
                    <a:pt x="191" y="371"/>
                    <a:pt x="191" y="371"/>
                  </a:cubicBezTo>
                  <a:cubicBezTo>
                    <a:pt x="191" y="371"/>
                    <a:pt x="191" y="371"/>
                    <a:pt x="191" y="360"/>
                  </a:cubicBezTo>
                  <a:cubicBezTo>
                    <a:pt x="191" y="339"/>
                    <a:pt x="191" y="339"/>
                    <a:pt x="191" y="339"/>
                  </a:cubicBezTo>
                  <a:cubicBezTo>
                    <a:pt x="191" y="318"/>
                    <a:pt x="191" y="318"/>
                    <a:pt x="191" y="318"/>
                  </a:cubicBezTo>
                  <a:cubicBezTo>
                    <a:pt x="191" y="297"/>
                    <a:pt x="191" y="297"/>
                    <a:pt x="170" y="297"/>
                  </a:cubicBezTo>
                  <a:lnTo>
                    <a:pt x="191" y="297"/>
                  </a:lnTo>
                  <a:cubicBezTo>
                    <a:pt x="191" y="275"/>
                    <a:pt x="191" y="275"/>
                    <a:pt x="170" y="275"/>
                  </a:cubicBezTo>
                  <a:cubicBezTo>
                    <a:pt x="191" y="254"/>
                    <a:pt x="170" y="254"/>
                    <a:pt x="191" y="233"/>
                  </a:cubicBezTo>
                  <a:lnTo>
                    <a:pt x="170" y="233"/>
                  </a:lnTo>
                  <a:cubicBezTo>
                    <a:pt x="191" y="212"/>
                    <a:pt x="191" y="212"/>
                    <a:pt x="191" y="212"/>
                  </a:cubicBezTo>
                  <a:cubicBezTo>
                    <a:pt x="191" y="191"/>
                    <a:pt x="191" y="191"/>
                    <a:pt x="170" y="191"/>
                  </a:cubicBezTo>
                  <a:lnTo>
                    <a:pt x="191" y="191"/>
                  </a:lnTo>
                  <a:cubicBezTo>
                    <a:pt x="191" y="191"/>
                    <a:pt x="170" y="170"/>
                    <a:pt x="191" y="170"/>
                  </a:cubicBezTo>
                  <a:cubicBezTo>
                    <a:pt x="170" y="170"/>
                    <a:pt x="191" y="170"/>
                    <a:pt x="191" y="149"/>
                  </a:cubicBezTo>
                  <a:lnTo>
                    <a:pt x="170" y="149"/>
                  </a:lnTo>
                  <a:cubicBezTo>
                    <a:pt x="170" y="128"/>
                    <a:pt x="191" y="128"/>
                    <a:pt x="191" y="128"/>
                  </a:cubicBezTo>
                  <a:cubicBezTo>
                    <a:pt x="191" y="128"/>
                    <a:pt x="233" y="43"/>
                    <a:pt x="170" y="22"/>
                  </a:cubicBezTo>
                  <a:cubicBezTo>
                    <a:pt x="170" y="22"/>
                    <a:pt x="170" y="1"/>
                    <a:pt x="149"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19"/>
            <p:cNvSpPr/>
            <p:nvPr/>
          </p:nvSpPr>
          <p:spPr>
            <a:xfrm>
              <a:off x="7292644" y="4191980"/>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19"/>
            <p:cNvSpPr/>
            <p:nvPr/>
          </p:nvSpPr>
          <p:spPr>
            <a:xfrm>
              <a:off x="7291823" y="4189515"/>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19"/>
            <p:cNvSpPr/>
            <p:nvPr/>
          </p:nvSpPr>
          <p:spPr>
            <a:xfrm>
              <a:off x="7291823" y="4189515"/>
              <a:ext cx="39" cy="39"/>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19"/>
            <p:cNvSpPr/>
            <p:nvPr/>
          </p:nvSpPr>
          <p:spPr>
            <a:xfrm>
              <a:off x="7293466" y="4192801"/>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19"/>
            <p:cNvSpPr/>
            <p:nvPr/>
          </p:nvSpPr>
          <p:spPr>
            <a:xfrm>
              <a:off x="7294288" y="4196127"/>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19"/>
            <p:cNvSpPr/>
            <p:nvPr/>
          </p:nvSpPr>
          <p:spPr>
            <a:xfrm>
              <a:off x="7294288" y="4196127"/>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19"/>
            <p:cNvSpPr/>
            <p:nvPr/>
          </p:nvSpPr>
          <p:spPr>
            <a:xfrm>
              <a:off x="7293466" y="4191980"/>
              <a:ext cx="39" cy="39"/>
            </a:xfrm>
            <a:custGeom>
              <a:rect b="b" l="l" r="r" t="t"/>
              <a:pathLst>
                <a:path extrusionOk="0" h="1" w="1">
                  <a:moveTo>
                    <a:pt x="0"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19"/>
            <p:cNvSpPr/>
            <p:nvPr/>
          </p:nvSpPr>
          <p:spPr>
            <a:xfrm>
              <a:off x="7294288" y="4196127"/>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19"/>
            <p:cNvSpPr/>
            <p:nvPr/>
          </p:nvSpPr>
          <p:spPr>
            <a:xfrm>
              <a:off x="7294288" y="4196127"/>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19"/>
            <p:cNvSpPr/>
            <p:nvPr/>
          </p:nvSpPr>
          <p:spPr>
            <a:xfrm>
              <a:off x="7294288" y="4194484"/>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19"/>
            <p:cNvSpPr/>
            <p:nvPr/>
          </p:nvSpPr>
          <p:spPr>
            <a:xfrm>
              <a:off x="7294288" y="4196127"/>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19"/>
            <p:cNvSpPr/>
            <p:nvPr/>
          </p:nvSpPr>
          <p:spPr>
            <a:xfrm>
              <a:off x="7294288" y="4196948"/>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19"/>
            <p:cNvSpPr/>
            <p:nvPr/>
          </p:nvSpPr>
          <p:spPr>
            <a:xfrm>
              <a:off x="7294288" y="4194484"/>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19"/>
            <p:cNvSpPr/>
            <p:nvPr/>
          </p:nvSpPr>
          <p:spPr>
            <a:xfrm>
              <a:off x="7340569" y="4309345"/>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19"/>
            <p:cNvSpPr/>
            <p:nvPr/>
          </p:nvSpPr>
          <p:spPr>
            <a:xfrm>
              <a:off x="7341390" y="4307702"/>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9"/>
            <p:cNvSpPr/>
            <p:nvPr/>
          </p:nvSpPr>
          <p:spPr>
            <a:xfrm>
              <a:off x="7340569" y="4310166"/>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19"/>
            <p:cNvSpPr/>
            <p:nvPr/>
          </p:nvSpPr>
          <p:spPr>
            <a:xfrm>
              <a:off x="7342212" y="4304376"/>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19"/>
            <p:cNvSpPr/>
            <p:nvPr/>
          </p:nvSpPr>
          <p:spPr>
            <a:xfrm>
              <a:off x="7341390" y="4306019"/>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19"/>
            <p:cNvSpPr/>
            <p:nvPr/>
          </p:nvSpPr>
          <p:spPr>
            <a:xfrm>
              <a:off x="7338104" y="4310166"/>
              <a:ext cx="0" cy="39"/>
            </a:xfrm>
            <a:custGeom>
              <a:rect b="b" l="l" r="r" t="t"/>
              <a:pathLst>
                <a:path extrusionOk="0" h="1" w="0">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19"/>
            <p:cNvSpPr/>
            <p:nvPr/>
          </p:nvSpPr>
          <p:spPr>
            <a:xfrm>
              <a:off x="7338104" y="4310988"/>
              <a:ext cx="861" cy="39"/>
            </a:xfrm>
            <a:custGeom>
              <a:rect b="b" l="l" r="r" t="t"/>
              <a:pathLst>
                <a:path extrusionOk="0" h="1" w="22">
                  <a:moveTo>
                    <a:pt x="0" y="1"/>
                  </a:moveTo>
                  <a:lnTo>
                    <a:pt x="2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19"/>
            <p:cNvSpPr/>
            <p:nvPr/>
          </p:nvSpPr>
          <p:spPr>
            <a:xfrm>
              <a:off x="7338925" y="4310988"/>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19"/>
            <p:cNvSpPr/>
            <p:nvPr/>
          </p:nvSpPr>
          <p:spPr>
            <a:xfrm>
              <a:off x="7338925" y="4310988"/>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19"/>
            <p:cNvSpPr/>
            <p:nvPr/>
          </p:nvSpPr>
          <p:spPr>
            <a:xfrm>
              <a:off x="7341390" y="4291975"/>
              <a:ext cx="39" cy="39"/>
            </a:xfrm>
            <a:custGeom>
              <a:rect b="b" l="l" r="r" t="t"/>
              <a:pathLst>
                <a:path extrusionOk="0" h="1" w="1">
                  <a:moveTo>
                    <a:pt x="0"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19"/>
            <p:cNvSpPr/>
            <p:nvPr/>
          </p:nvSpPr>
          <p:spPr>
            <a:xfrm>
              <a:off x="7342212" y="4301090"/>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19"/>
            <p:cNvSpPr/>
            <p:nvPr/>
          </p:nvSpPr>
          <p:spPr>
            <a:xfrm>
              <a:off x="7339747" y="4291975"/>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19"/>
            <p:cNvSpPr/>
            <p:nvPr/>
          </p:nvSpPr>
          <p:spPr>
            <a:xfrm>
              <a:off x="7337243" y="4310166"/>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19"/>
            <p:cNvSpPr/>
            <p:nvPr/>
          </p:nvSpPr>
          <p:spPr>
            <a:xfrm>
              <a:off x="7336422" y="4300268"/>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19"/>
            <p:cNvSpPr/>
            <p:nvPr/>
          </p:nvSpPr>
          <p:spPr>
            <a:xfrm>
              <a:off x="7339747" y="4291975"/>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19"/>
            <p:cNvSpPr/>
            <p:nvPr/>
          </p:nvSpPr>
          <p:spPr>
            <a:xfrm>
              <a:off x="7342212" y="4297765"/>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19"/>
            <p:cNvSpPr/>
            <p:nvPr/>
          </p:nvSpPr>
          <p:spPr>
            <a:xfrm>
              <a:off x="7342212" y="4297765"/>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19"/>
            <p:cNvSpPr/>
            <p:nvPr/>
          </p:nvSpPr>
          <p:spPr>
            <a:xfrm>
              <a:off x="7340569" y="4291975"/>
              <a:ext cx="861" cy="39"/>
            </a:xfrm>
            <a:custGeom>
              <a:rect b="b" l="l" r="r" t="t"/>
              <a:pathLst>
                <a:path extrusionOk="0" h="1" w="22">
                  <a:moveTo>
                    <a:pt x="21" y="1"/>
                  </a:moveTo>
                  <a:lnTo>
                    <a:pt x="0" y="1"/>
                  </a:lnTo>
                  <a:cubicBezTo>
                    <a:pt x="21" y="1"/>
                    <a:pt x="21"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19"/>
            <p:cNvSpPr/>
            <p:nvPr/>
          </p:nvSpPr>
          <p:spPr>
            <a:xfrm>
              <a:off x="7342212" y="4296122"/>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19"/>
            <p:cNvSpPr/>
            <p:nvPr/>
          </p:nvSpPr>
          <p:spPr>
            <a:xfrm>
              <a:off x="7341390" y="4306019"/>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19"/>
            <p:cNvSpPr/>
            <p:nvPr/>
          </p:nvSpPr>
          <p:spPr>
            <a:xfrm>
              <a:off x="7337243" y="4305198"/>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19"/>
            <p:cNvSpPr/>
            <p:nvPr/>
          </p:nvSpPr>
          <p:spPr>
            <a:xfrm>
              <a:off x="7337243" y="4305198"/>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9"/>
            <p:cNvSpPr/>
            <p:nvPr/>
          </p:nvSpPr>
          <p:spPr>
            <a:xfrm>
              <a:off x="7337243" y="4305198"/>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19"/>
            <p:cNvSpPr/>
            <p:nvPr/>
          </p:nvSpPr>
          <p:spPr>
            <a:xfrm>
              <a:off x="7337243" y="4306019"/>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19"/>
            <p:cNvSpPr/>
            <p:nvPr/>
          </p:nvSpPr>
          <p:spPr>
            <a:xfrm>
              <a:off x="7337243" y="4306019"/>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9"/>
            <p:cNvSpPr/>
            <p:nvPr/>
          </p:nvSpPr>
          <p:spPr>
            <a:xfrm>
              <a:off x="7335600" y="4291975"/>
              <a:ext cx="8294" cy="19874"/>
            </a:xfrm>
            <a:custGeom>
              <a:rect b="b" l="l" r="r" t="t"/>
              <a:pathLst>
                <a:path extrusionOk="0" h="508" w="212">
                  <a:moveTo>
                    <a:pt x="9" y="203"/>
                  </a:moveTo>
                  <a:cubicBezTo>
                    <a:pt x="7" y="206"/>
                    <a:pt x="4" y="209"/>
                    <a:pt x="1" y="212"/>
                  </a:cubicBezTo>
                  <a:cubicBezTo>
                    <a:pt x="10" y="212"/>
                    <a:pt x="11" y="208"/>
                    <a:pt x="9" y="203"/>
                  </a:cubicBezTo>
                  <a:close/>
                  <a:moveTo>
                    <a:pt x="64" y="402"/>
                  </a:moveTo>
                  <a:cubicBezTo>
                    <a:pt x="57" y="402"/>
                    <a:pt x="52" y="405"/>
                    <a:pt x="49" y="408"/>
                  </a:cubicBezTo>
                  <a:lnTo>
                    <a:pt x="49" y="408"/>
                  </a:lnTo>
                  <a:cubicBezTo>
                    <a:pt x="55" y="402"/>
                    <a:pt x="64" y="402"/>
                    <a:pt x="64" y="402"/>
                  </a:cubicBezTo>
                  <a:close/>
                  <a:moveTo>
                    <a:pt x="49" y="408"/>
                  </a:moveTo>
                  <a:cubicBezTo>
                    <a:pt x="45" y="411"/>
                    <a:pt x="43" y="416"/>
                    <a:pt x="43" y="423"/>
                  </a:cubicBezTo>
                  <a:lnTo>
                    <a:pt x="43" y="423"/>
                  </a:lnTo>
                  <a:cubicBezTo>
                    <a:pt x="43" y="423"/>
                    <a:pt x="43" y="414"/>
                    <a:pt x="49" y="408"/>
                  </a:cubicBezTo>
                  <a:close/>
                  <a:moveTo>
                    <a:pt x="106" y="1"/>
                  </a:moveTo>
                  <a:lnTo>
                    <a:pt x="106" y="22"/>
                  </a:lnTo>
                  <a:lnTo>
                    <a:pt x="64" y="22"/>
                  </a:lnTo>
                  <a:cubicBezTo>
                    <a:pt x="64" y="43"/>
                    <a:pt x="43" y="43"/>
                    <a:pt x="43" y="43"/>
                  </a:cubicBezTo>
                  <a:lnTo>
                    <a:pt x="22" y="43"/>
                  </a:lnTo>
                  <a:lnTo>
                    <a:pt x="22" y="64"/>
                  </a:lnTo>
                  <a:cubicBezTo>
                    <a:pt x="22" y="85"/>
                    <a:pt x="22" y="85"/>
                    <a:pt x="22" y="85"/>
                  </a:cubicBezTo>
                  <a:cubicBezTo>
                    <a:pt x="22" y="106"/>
                    <a:pt x="1" y="128"/>
                    <a:pt x="1" y="128"/>
                  </a:cubicBezTo>
                  <a:cubicBezTo>
                    <a:pt x="22" y="149"/>
                    <a:pt x="1" y="149"/>
                    <a:pt x="22" y="149"/>
                  </a:cubicBezTo>
                  <a:lnTo>
                    <a:pt x="1" y="149"/>
                  </a:lnTo>
                  <a:cubicBezTo>
                    <a:pt x="1" y="170"/>
                    <a:pt x="1" y="170"/>
                    <a:pt x="1" y="170"/>
                  </a:cubicBezTo>
                  <a:lnTo>
                    <a:pt x="22" y="170"/>
                  </a:lnTo>
                  <a:cubicBezTo>
                    <a:pt x="1" y="170"/>
                    <a:pt x="1" y="191"/>
                    <a:pt x="1" y="191"/>
                  </a:cubicBezTo>
                  <a:cubicBezTo>
                    <a:pt x="1" y="191"/>
                    <a:pt x="7" y="198"/>
                    <a:pt x="9" y="203"/>
                  </a:cubicBezTo>
                  <a:lnTo>
                    <a:pt x="9" y="203"/>
                  </a:lnTo>
                  <a:cubicBezTo>
                    <a:pt x="14" y="199"/>
                    <a:pt x="17" y="196"/>
                    <a:pt x="19" y="196"/>
                  </a:cubicBezTo>
                  <a:cubicBezTo>
                    <a:pt x="22" y="196"/>
                    <a:pt x="22" y="201"/>
                    <a:pt x="22" y="212"/>
                  </a:cubicBezTo>
                  <a:lnTo>
                    <a:pt x="1" y="212"/>
                  </a:lnTo>
                  <a:lnTo>
                    <a:pt x="1" y="212"/>
                  </a:lnTo>
                  <a:lnTo>
                    <a:pt x="1" y="212"/>
                  </a:lnTo>
                  <a:cubicBezTo>
                    <a:pt x="1" y="212"/>
                    <a:pt x="1" y="224"/>
                    <a:pt x="9" y="230"/>
                  </a:cubicBezTo>
                  <a:lnTo>
                    <a:pt x="9" y="230"/>
                  </a:lnTo>
                  <a:cubicBezTo>
                    <a:pt x="11" y="227"/>
                    <a:pt x="10" y="222"/>
                    <a:pt x="1" y="212"/>
                  </a:cubicBezTo>
                  <a:lnTo>
                    <a:pt x="1" y="212"/>
                  </a:lnTo>
                  <a:lnTo>
                    <a:pt x="22" y="233"/>
                  </a:lnTo>
                  <a:cubicBezTo>
                    <a:pt x="16" y="233"/>
                    <a:pt x="12" y="232"/>
                    <a:pt x="9" y="230"/>
                  </a:cubicBezTo>
                  <a:lnTo>
                    <a:pt x="9" y="230"/>
                  </a:lnTo>
                  <a:cubicBezTo>
                    <a:pt x="7" y="233"/>
                    <a:pt x="1" y="233"/>
                    <a:pt x="1" y="233"/>
                  </a:cubicBezTo>
                  <a:cubicBezTo>
                    <a:pt x="1" y="233"/>
                    <a:pt x="1" y="254"/>
                    <a:pt x="1" y="254"/>
                  </a:cubicBezTo>
                  <a:cubicBezTo>
                    <a:pt x="1" y="254"/>
                    <a:pt x="1" y="275"/>
                    <a:pt x="1" y="275"/>
                  </a:cubicBezTo>
                  <a:lnTo>
                    <a:pt x="1" y="297"/>
                  </a:lnTo>
                  <a:lnTo>
                    <a:pt x="43" y="297"/>
                  </a:lnTo>
                  <a:cubicBezTo>
                    <a:pt x="22" y="297"/>
                    <a:pt x="43" y="297"/>
                    <a:pt x="22" y="318"/>
                  </a:cubicBezTo>
                  <a:lnTo>
                    <a:pt x="43" y="318"/>
                  </a:lnTo>
                  <a:cubicBezTo>
                    <a:pt x="43" y="318"/>
                    <a:pt x="43" y="318"/>
                    <a:pt x="43" y="339"/>
                  </a:cubicBezTo>
                  <a:cubicBezTo>
                    <a:pt x="43" y="339"/>
                    <a:pt x="22" y="360"/>
                    <a:pt x="43" y="360"/>
                  </a:cubicBezTo>
                  <a:cubicBezTo>
                    <a:pt x="43" y="381"/>
                    <a:pt x="43" y="381"/>
                    <a:pt x="64" y="381"/>
                  </a:cubicBezTo>
                  <a:lnTo>
                    <a:pt x="43" y="381"/>
                  </a:lnTo>
                  <a:cubicBezTo>
                    <a:pt x="43" y="381"/>
                    <a:pt x="43" y="381"/>
                    <a:pt x="43" y="402"/>
                  </a:cubicBezTo>
                  <a:lnTo>
                    <a:pt x="64" y="402"/>
                  </a:lnTo>
                  <a:lnTo>
                    <a:pt x="64" y="423"/>
                  </a:lnTo>
                  <a:cubicBezTo>
                    <a:pt x="43" y="423"/>
                    <a:pt x="64" y="444"/>
                    <a:pt x="43" y="444"/>
                  </a:cubicBezTo>
                  <a:cubicBezTo>
                    <a:pt x="43" y="444"/>
                    <a:pt x="52" y="454"/>
                    <a:pt x="59" y="454"/>
                  </a:cubicBezTo>
                  <a:cubicBezTo>
                    <a:pt x="62" y="454"/>
                    <a:pt x="64" y="451"/>
                    <a:pt x="64" y="444"/>
                  </a:cubicBezTo>
                  <a:cubicBezTo>
                    <a:pt x="64" y="444"/>
                    <a:pt x="85" y="444"/>
                    <a:pt x="64" y="466"/>
                  </a:cubicBezTo>
                  <a:cubicBezTo>
                    <a:pt x="64" y="466"/>
                    <a:pt x="64" y="466"/>
                    <a:pt x="64" y="487"/>
                  </a:cubicBezTo>
                  <a:lnTo>
                    <a:pt x="43" y="487"/>
                  </a:lnTo>
                  <a:cubicBezTo>
                    <a:pt x="43" y="487"/>
                    <a:pt x="64" y="508"/>
                    <a:pt x="43" y="508"/>
                  </a:cubicBezTo>
                  <a:lnTo>
                    <a:pt x="64" y="508"/>
                  </a:lnTo>
                  <a:cubicBezTo>
                    <a:pt x="64" y="508"/>
                    <a:pt x="85" y="508"/>
                    <a:pt x="64" y="487"/>
                  </a:cubicBezTo>
                  <a:lnTo>
                    <a:pt x="64" y="487"/>
                  </a:lnTo>
                  <a:cubicBezTo>
                    <a:pt x="75" y="497"/>
                    <a:pt x="80" y="497"/>
                    <a:pt x="82" y="497"/>
                  </a:cubicBezTo>
                  <a:cubicBezTo>
                    <a:pt x="85" y="497"/>
                    <a:pt x="85" y="497"/>
                    <a:pt x="85" y="508"/>
                  </a:cubicBezTo>
                  <a:cubicBezTo>
                    <a:pt x="106" y="487"/>
                    <a:pt x="85" y="487"/>
                    <a:pt x="85" y="487"/>
                  </a:cubicBezTo>
                  <a:lnTo>
                    <a:pt x="106" y="487"/>
                  </a:lnTo>
                  <a:cubicBezTo>
                    <a:pt x="85" y="487"/>
                    <a:pt x="106" y="487"/>
                    <a:pt x="85" y="466"/>
                  </a:cubicBezTo>
                  <a:lnTo>
                    <a:pt x="85" y="466"/>
                  </a:lnTo>
                  <a:cubicBezTo>
                    <a:pt x="92" y="473"/>
                    <a:pt x="97" y="475"/>
                    <a:pt x="100" y="475"/>
                  </a:cubicBezTo>
                  <a:cubicBezTo>
                    <a:pt x="106" y="475"/>
                    <a:pt x="106" y="466"/>
                    <a:pt x="106" y="466"/>
                  </a:cubicBezTo>
                  <a:cubicBezTo>
                    <a:pt x="127" y="466"/>
                    <a:pt x="106" y="444"/>
                    <a:pt x="106" y="444"/>
                  </a:cubicBezTo>
                  <a:lnTo>
                    <a:pt x="127" y="444"/>
                  </a:lnTo>
                  <a:cubicBezTo>
                    <a:pt x="127" y="444"/>
                    <a:pt x="106" y="444"/>
                    <a:pt x="127" y="423"/>
                  </a:cubicBezTo>
                  <a:cubicBezTo>
                    <a:pt x="127" y="423"/>
                    <a:pt x="127" y="423"/>
                    <a:pt x="127" y="402"/>
                  </a:cubicBezTo>
                  <a:lnTo>
                    <a:pt x="148" y="402"/>
                  </a:lnTo>
                  <a:cubicBezTo>
                    <a:pt x="127" y="381"/>
                    <a:pt x="148" y="381"/>
                    <a:pt x="148" y="381"/>
                  </a:cubicBezTo>
                  <a:cubicBezTo>
                    <a:pt x="148" y="381"/>
                    <a:pt x="148" y="360"/>
                    <a:pt x="148" y="360"/>
                  </a:cubicBezTo>
                  <a:lnTo>
                    <a:pt x="148" y="339"/>
                  </a:lnTo>
                  <a:lnTo>
                    <a:pt x="170" y="339"/>
                  </a:lnTo>
                  <a:lnTo>
                    <a:pt x="170" y="318"/>
                  </a:lnTo>
                  <a:cubicBezTo>
                    <a:pt x="170" y="307"/>
                    <a:pt x="170" y="307"/>
                    <a:pt x="170" y="307"/>
                  </a:cubicBezTo>
                  <a:cubicBezTo>
                    <a:pt x="170" y="307"/>
                    <a:pt x="170" y="307"/>
                    <a:pt x="170" y="297"/>
                  </a:cubicBezTo>
                  <a:cubicBezTo>
                    <a:pt x="170" y="275"/>
                    <a:pt x="170" y="275"/>
                    <a:pt x="170" y="275"/>
                  </a:cubicBezTo>
                  <a:cubicBezTo>
                    <a:pt x="170" y="275"/>
                    <a:pt x="170" y="254"/>
                    <a:pt x="170" y="254"/>
                  </a:cubicBezTo>
                  <a:cubicBezTo>
                    <a:pt x="170" y="233"/>
                    <a:pt x="170" y="233"/>
                    <a:pt x="170" y="233"/>
                  </a:cubicBezTo>
                  <a:cubicBezTo>
                    <a:pt x="170" y="233"/>
                    <a:pt x="148" y="212"/>
                    <a:pt x="170" y="212"/>
                  </a:cubicBezTo>
                  <a:cubicBezTo>
                    <a:pt x="170" y="191"/>
                    <a:pt x="170" y="191"/>
                    <a:pt x="170" y="191"/>
                  </a:cubicBezTo>
                  <a:cubicBezTo>
                    <a:pt x="170" y="170"/>
                    <a:pt x="170" y="170"/>
                    <a:pt x="170" y="170"/>
                  </a:cubicBezTo>
                  <a:cubicBezTo>
                    <a:pt x="170" y="170"/>
                    <a:pt x="170" y="170"/>
                    <a:pt x="170" y="149"/>
                  </a:cubicBezTo>
                  <a:cubicBezTo>
                    <a:pt x="170" y="128"/>
                    <a:pt x="170" y="128"/>
                    <a:pt x="170" y="128"/>
                  </a:cubicBezTo>
                  <a:cubicBezTo>
                    <a:pt x="170" y="128"/>
                    <a:pt x="170" y="128"/>
                    <a:pt x="170" y="106"/>
                  </a:cubicBezTo>
                  <a:cubicBezTo>
                    <a:pt x="170" y="106"/>
                    <a:pt x="212" y="22"/>
                    <a:pt x="148" y="1"/>
                  </a:cubicBezTo>
                  <a:lnTo>
                    <a:pt x="127" y="1"/>
                  </a:lnTo>
                  <a:cubicBezTo>
                    <a:pt x="127" y="8"/>
                    <a:pt x="125" y="10"/>
                    <a:pt x="122" y="10"/>
                  </a:cubicBezTo>
                  <a:cubicBezTo>
                    <a:pt x="116" y="10"/>
                    <a:pt x="106" y="1"/>
                    <a:pt x="106"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19"/>
            <p:cNvSpPr/>
            <p:nvPr/>
          </p:nvSpPr>
          <p:spPr>
            <a:xfrm>
              <a:off x="7336422" y="4306019"/>
              <a:ext cx="861" cy="39"/>
            </a:xfrm>
            <a:custGeom>
              <a:rect b="b" l="l" r="r" t="t"/>
              <a:pathLst>
                <a:path extrusionOk="0" h="1" w="22">
                  <a:moveTo>
                    <a:pt x="22" y="1"/>
                  </a:moveTo>
                  <a:lnTo>
                    <a:pt x="22" y="1"/>
                  </a:lnTo>
                  <a:cubicBezTo>
                    <a:pt x="22"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19"/>
            <p:cNvSpPr/>
            <p:nvPr/>
          </p:nvSpPr>
          <p:spPr>
            <a:xfrm>
              <a:off x="7337243" y="4304376"/>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19"/>
            <p:cNvSpPr/>
            <p:nvPr/>
          </p:nvSpPr>
          <p:spPr>
            <a:xfrm>
              <a:off x="7336422" y="4304376"/>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19"/>
            <p:cNvSpPr/>
            <p:nvPr/>
          </p:nvSpPr>
          <p:spPr>
            <a:xfrm>
              <a:off x="7337243" y="4306880"/>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19"/>
            <p:cNvSpPr/>
            <p:nvPr/>
          </p:nvSpPr>
          <p:spPr>
            <a:xfrm>
              <a:off x="7337243" y="4309345"/>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9"/>
            <p:cNvSpPr/>
            <p:nvPr/>
          </p:nvSpPr>
          <p:spPr>
            <a:xfrm>
              <a:off x="7338104" y="4309345"/>
              <a:ext cx="0" cy="39"/>
            </a:xfrm>
            <a:custGeom>
              <a:rect b="b" l="l" r="r" t="t"/>
              <a:pathLst>
                <a:path extrusionOk="0" h="1" w="0">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19"/>
            <p:cNvSpPr/>
            <p:nvPr/>
          </p:nvSpPr>
          <p:spPr>
            <a:xfrm>
              <a:off x="7337243" y="4306880"/>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19"/>
            <p:cNvSpPr/>
            <p:nvPr/>
          </p:nvSpPr>
          <p:spPr>
            <a:xfrm>
              <a:off x="7337243" y="4309345"/>
              <a:ext cx="861" cy="39"/>
            </a:xfrm>
            <a:custGeom>
              <a:rect b="b" l="l" r="r" t="t"/>
              <a:pathLst>
                <a:path extrusionOk="0" h="1" w="22">
                  <a:moveTo>
                    <a:pt x="1" y="0"/>
                  </a:moveTo>
                  <a:lnTo>
                    <a:pt x="22"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19"/>
            <p:cNvSpPr/>
            <p:nvPr/>
          </p:nvSpPr>
          <p:spPr>
            <a:xfrm>
              <a:off x="7337243" y="4309345"/>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19"/>
            <p:cNvSpPr/>
            <p:nvPr/>
          </p:nvSpPr>
          <p:spPr>
            <a:xfrm>
              <a:off x="7338104" y="4307702"/>
              <a:ext cx="0" cy="39"/>
            </a:xfrm>
            <a:custGeom>
              <a:rect b="b" l="l" r="r" t="t"/>
              <a:pathLst>
                <a:path extrusionOk="0" h="1" w="0">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19"/>
            <p:cNvSpPr/>
            <p:nvPr/>
          </p:nvSpPr>
          <p:spPr>
            <a:xfrm>
              <a:off x="7337243" y="4309345"/>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19"/>
            <p:cNvSpPr/>
            <p:nvPr/>
          </p:nvSpPr>
          <p:spPr>
            <a:xfrm>
              <a:off x="7337243" y="4309345"/>
              <a:ext cx="39" cy="861"/>
            </a:xfrm>
            <a:custGeom>
              <a:rect b="b" l="l" r="r" t="t"/>
              <a:pathLst>
                <a:path extrusionOk="0" h="22" w="1">
                  <a:moveTo>
                    <a:pt x="1" y="22"/>
                  </a:moveTo>
                  <a:lnTo>
                    <a:pt x="1" y="0"/>
                  </a:lnTo>
                  <a:lnTo>
                    <a:pt x="1" y="22"/>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19"/>
            <p:cNvSpPr/>
            <p:nvPr/>
          </p:nvSpPr>
          <p:spPr>
            <a:xfrm>
              <a:off x="7337243" y="4308523"/>
              <a:ext cx="861" cy="39"/>
            </a:xfrm>
            <a:custGeom>
              <a:rect b="b" l="l" r="r" t="t"/>
              <a:pathLst>
                <a:path extrusionOk="0" h="1" w="22">
                  <a:moveTo>
                    <a:pt x="1" y="0"/>
                  </a:moveTo>
                  <a:cubicBezTo>
                    <a:pt x="1" y="0"/>
                    <a:pt x="1" y="0"/>
                    <a:pt x="22" y="0"/>
                  </a:cubicBezTo>
                  <a:cubicBezTo>
                    <a:pt x="22"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19"/>
            <p:cNvSpPr/>
            <p:nvPr/>
          </p:nvSpPr>
          <p:spPr>
            <a:xfrm>
              <a:off x="7302542" y="4349014"/>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19"/>
            <p:cNvSpPr/>
            <p:nvPr/>
          </p:nvSpPr>
          <p:spPr>
            <a:xfrm>
              <a:off x="7303364" y="4345689"/>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19"/>
            <p:cNvSpPr/>
            <p:nvPr/>
          </p:nvSpPr>
          <p:spPr>
            <a:xfrm>
              <a:off x="7301721" y="4350657"/>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19"/>
            <p:cNvSpPr/>
            <p:nvPr/>
          </p:nvSpPr>
          <p:spPr>
            <a:xfrm>
              <a:off x="7304185" y="4339077"/>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19"/>
            <p:cNvSpPr/>
            <p:nvPr/>
          </p:nvSpPr>
          <p:spPr>
            <a:xfrm>
              <a:off x="7303364" y="4343224"/>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19"/>
            <p:cNvSpPr/>
            <p:nvPr/>
          </p:nvSpPr>
          <p:spPr>
            <a:xfrm>
              <a:off x="7299256" y="4350657"/>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19"/>
            <p:cNvSpPr/>
            <p:nvPr/>
          </p:nvSpPr>
          <p:spPr>
            <a:xfrm>
              <a:off x="7299256" y="4353122"/>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19"/>
            <p:cNvSpPr/>
            <p:nvPr/>
          </p:nvSpPr>
          <p:spPr>
            <a:xfrm>
              <a:off x="7300078" y="4352300"/>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19"/>
            <p:cNvSpPr/>
            <p:nvPr/>
          </p:nvSpPr>
          <p:spPr>
            <a:xfrm>
              <a:off x="7300078" y="4352300"/>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19"/>
            <p:cNvSpPr/>
            <p:nvPr/>
          </p:nvSpPr>
          <p:spPr>
            <a:xfrm>
              <a:off x="7295931" y="4316778"/>
              <a:ext cx="39" cy="39"/>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19"/>
            <p:cNvSpPr/>
            <p:nvPr/>
          </p:nvSpPr>
          <p:spPr>
            <a:xfrm>
              <a:off x="7303364" y="4333326"/>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19"/>
            <p:cNvSpPr/>
            <p:nvPr/>
          </p:nvSpPr>
          <p:spPr>
            <a:xfrm>
              <a:off x="7295109" y="4317599"/>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19"/>
            <p:cNvSpPr/>
            <p:nvPr/>
          </p:nvSpPr>
          <p:spPr>
            <a:xfrm>
              <a:off x="7298434" y="4349836"/>
              <a:ext cx="861" cy="39"/>
            </a:xfrm>
            <a:custGeom>
              <a:rect b="b" l="l" r="r" t="t"/>
              <a:pathLst>
                <a:path extrusionOk="0" h="1" w="22">
                  <a:moveTo>
                    <a:pt x="0" y="0"/>
                  </a:moveTo>
                  <a:cubicBezTo>
                    <a:pt x="0" y="0"/>
                    <a:pt x="21"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19"/>
            <p:cNvSpPr/>
            <p:nvPr/>
          </p:nvSpPr>
          <p:spPr>
            <a:xfrm>
              <a:off x="7296752" y="4333326"/>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19"/>
            <p:cNvSpPr/>
            <p:nvPr/>
          </p:nvSpPr>
          <p:spPr>
            <a:xfrm>
              <a:off x="7295109" y="4317599"/>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19"/>
            <p:cNvSpPr/>
            <p:nvPr/>
          </p:nvSpPr>
          <p:spPr>
            <a:xfrm>
              <a:off x="7301721" y="4327536"/>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19"/>
            <p:cNvSpPr/>
            <p:nvPr/>
          </p:nvSpPr>
          <p:spPr>
            <a:xfrm>
              <a:off x="7301721" y="4326715"/>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19"/>
            <p:cNvSpPr/>
            <p:nvPr/>
          </p:nvSpPr>
          <p:spPr>
            <a:xfrm>
              <a:off x="7295931" y="4316778"/>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19"/>
            <p:cNvSpPr/>
            <p:nvPr/>
          </p:nvSpPr>
          <p:spPr>
            <a:xfrm>
              <a:off x="7300899" y="4323389"/>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19"/>
            <p:cNvSpPr/>
            <p:nvPr/>
          </p:nvSpPr>
          <p:spPr>
            <a:xfrm>
              <a:off x="7303364" y="4343224"/>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19"/>
            <p:cNvSpPr/>
            <p:nvPr/>
          </p:nvSpPr>
          <p:spPr>
            <a:xfrm>
              <a:off x="7299256" y="4341581"/>
              <a:ext cx="39" cy="39"/>
            </a:xfrm>
            <a:custGeom>
              <a:rect b="b" l="l" r="r" t="t"/>
              <a:pathLst>
                <a:path extrusionOk="0" h="1" w="1">
                  <a:moveTo>
                    <a:pt x="0"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9"/>
            <p:cNvSpPr/>
            <p:nvPr/>
          </p:nvSpPr>
          <p:spPr>
            <a:xfrm>
              <a:off x="7299256" y="4341581"/>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19"/>
            <p:cNvSpPr/>
            <p:nvPr/>
          </p:nvSpPr>
          <p:spPr>
            <a:xfrm>
              <a:off x="7299256" y="4340759"/>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19"/>
            <p:cNvSpPr/>
            <p:nvPr/>
          </p:nvSpPr>
          <p:spPr>
            <a:xfrm>
              <a:off x="7299256" y="4343224"/>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9"/>
            <p:cNvSpPr/>
            <p:nvPr/>
          </p:nvSpPr>
          <p:spPr>
            <a:xfrm>
              <a:off x="7299256" y="4343224"/>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9"/>
            <p:cNvSpPr/>
            <p:nvPr/>
          </p:nvSpPr>
          <p:spPr>
            <a:xfrm>
              <a:off x="7298434" y="4339938"/>
              <a:ext cx="39" cy="0"/>
            </a:xfrm>
            <a:custGeom>
              <a:rect b="b" l="l" r="r" t="t"/>
              <a:pathLst>
                <a:path extrusionOk="0" h="0" w="1">
                  <a:moveTo>
                    <a:pt x="0"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9"/>
            <p:cNvSpPr/>
            <p:nvPr/>
          </p:nvSpPr>
          <p:spPr>
            <a:xfrm>
              <a:off x="7293466" y="4316778"/>
              <a:ext cx="10759" cy="36384"/>
            </a:xfrm>
            <a:custGeom>
              <a:rect b="b" l="l" r="r" t="t"/>
              <a:pathLst>
                <a:path extrusionOk="0" h="930" w="275">
                  <a:moveTo>
                    <a:pt x="164" y="619"/>
                  </a:moveTo>
                  <a:cubicBezTo>
                    <a:pt x="167" y="622"/>
                    <a:pt x="169" y="627"/>
                    <a:pt x="169" y="634"/>
                  </a:cubicBezTo>
                  <a:cubicBezTo>
                    <a:pt x="169" y="634"/>
                    <a:pt x="153" y="634"/>
                    <a:pt x="164" y="619"/>
                  </a:cubicBezTo>
                  <a:close/>
                  <a:moveTo>
                    <a:pt x="64" y="1"/>
                  </a:moveTo>
                  <a:cubicBezTo>
                    <a:pt x="64" y="1"/>
                    <a:pt x="64" y="1"/>
                    <a:pt x="64" y="22"/>
                  </a:cubicBezTo>
                  <a:cubicBezTo>
                    <a:pt x="43" y="22"/>
                    <a:pt x="63" y="1"/>
                    <a:pt x="64" y="1"/>
                  </a:cubicBezTo>
                  <a:lnTo>
                    <a:pt x="64" y="1"/>
                  </a:lnTo>
                  <a:cubicBezTo>
                    <a:pt x="43" y="22"/>
                    <a:pt x="43" y="22"/>
                    <a:pt x="43" y="22"/>
                  </a:cubicBezTo>
                  <a:lnTo>
                    <a:pt x="43" y="43"/>
                  </a:lnTo>
                  <a:cubicBezTo>
                    <a:pt x="21" y="43"/>
                    <a:pt x="21" y="64"/>
                    <a:pt x="21" y="64"/>
                  </a:cubicBezTo>
                  <a:cubicBezTo>
                    <a:pt x="21" y="71"/>
                    <a:pt x="24" y="73"/>
                    <a:pt x="27" y="73"/>
                  </a:cubicBezTo>
                  <a:cubicBezTo>
                    <a:pt x="33" y="73"/>
                    <a:pt x="43" y="64"/>
                    <a:pt x="43" y="64"/>
                  </a:cubicBezTo>
                  <a:lnTo>
                    <a:pt x="43" y="64"/>
                  </a:lnTo>
                  <a:cubicBezTo>
                    <a:pt x="43" y="74"/>
                    <a:pt x="43" y="74"/>
                    <a:pt x="40" y="74"/>
                  </a:cubicBezTo>
                  <a:cubicBezTo>
                    <a:pt x="37" y="74"/>
                    <a:pt x="32" y="74"/>
                    <a:pt x="21" y="85"/>
                  </a:cubicBezTo>
                  <a:cubicBezTo>
                    <a:pt x="21" y="85"/>
                    <a:pt x="0" y="106"/>
                    <a:pt x="21" y="127"/>
                  </a:cubicBezTo>
                  <a:lnTo>
                    <a:pt x="0" y="127"/>
                  </a:lnTo>
                  <a:cubicBezTo>
                    <a:pt x="21" y="127"/>
                    <a:pt x="0" y="127"/>
                    <a:pt x="0" y="148"/>
                  </a:cubicBezTo>
                  <a:lnTo>
                    <a:pt x="21" y="148"/>
                  </a:lnTo>
                  <a:cubicBezTo>
                    <a:pt x="0" y="148"/>
                    <a:pt x="21" y="148"/>
                    <a:pt x="21" y="170"/>
                  </a:cubicBezTo>
                  <a:cubicBezTo>
                    <a:pt x="21" y="191"/>
                    <a:pt x="21" y="191"/>
                    <a:pt x="21" y="212"/>
                  </a:cubicBezTo>
                  <a:cubicBezTo>
                    <a:pt x="43" y="233"/>
                    <a:pt x="43" y="254"/>
                    <a:pt x="43" y="275"/>
                  </a:cubicBezTo>
                  <a:lnTo>
                    <a:pt x="64" y="275"/>
                  </a:lnTo>
                  <a:cubicBezTo>
                    <a:pt x="43" y="275"/>
                    <a:pt x="64" y="275"/>
                    <a:pt x="43" y="296"/>
                  </a:cubicBezTo>
                  <a:cubicBezTo>
                    <a:pt x="64" y="296"/>
                    <a:pt x="43" y="317"/>
                    <a:pt x="64" y="317"/>
                  </a:cubicBezTo>
                  <a:cubicBezTo>
                    <a:pt x="64" y="317"/>
                    <a:pt x="64" y="317"/>
                    <a:pt x="64" y="339"/>
                  </a:cubicBezTo>
                  <a:cubicBezTo>
                    <a:pt x="64" y="339"/>
                    <a:pt x="85" y="339"/>
                    <a:pt x="85" y="360"/>
                  </a:cubicBezTo>
                  <a:lnTo>
                    <a:pt x="64" y="360"/>
                  </a:lnTo>
                  <a:cubicBezTo>
                    <a:pt x="64" y="381"/>
                    <a:pt x="85" y="381"/>
                    <a:pt x="85" y="381"/>
                  </a:cubicBezTo>
                  <a:cubicBezTo>
                    <a:pt x="85" y="402"/>
                    <a:pt x="85" y="402"/>
                    <a:pt x="85" y="402"/>
                  </a:cubicBezTo>
                  <a:cubicBezTo>
                    <a:pt x="85" y="402"/>
                    <a:pt x="85" y="402"/>
                    <a:pt x="85" y="423"/>
                  </a:cubicBezTo>
                  <a:cubicBezTo>
                    <a:pt x="106" y="444"/>
                    <a:pt x="85" y="444"/>
                    <a:pt x="85" y="444"/>
                  </a:cubicBezTo>
                  <a:cubicBezTo>
                    <a:pt x="106" y="444"/>
                    <a:pt x="106" y="444"/>
                    <a:pt x="106" y="465"/>
                  </a:cubicBezTo>
                  <a:cubicBezTo>
                    <a:pt x="85" y="465"/>
                    <a:pt x="85" y="486"/>
                    <a:pt x="85" y="486"/>
                  </a:cubicBezTo>
                  <a:cubicBezTo>
                    <a:pt x="85" y="486"/>
                    <a:pt x="106" y="508"/>
                    <a:pt x="106" y="508"/>
                  </a:cubicBezTo>
                  <a:cubicBezTo>
                    <a:pt x="106" y="508"/>
                    <a:pt x="106" y="529"/>
                    <a:pt x="106" y="529"/>
                  </a:cubicBezTo>
                  <a:lnTo>
                    <a:pt x="106" y="550"/>
                  </a:lnTo>
                  <a:cubicBezTo>
                    <a:pt x="85" y="550"/>
                    <a:pt x="127" y="550"/>
                    <a:pt x="127" y="571"/>
                  </a:cubicBezTo>
                  <a:cubicBezTo>
                    <a:pt x="127" y="571"/>
                    <a:pt x="148" y="571"/>
                    <a:pt x="148" y="592"/>
                  </a:cubicBezTo>
                  <a:cubicBezTo>
                    <a:pt x="148" y="592"/>
                    <a:pt x="148" y="592"/>
                    <a:pt x="148" y="613"/>
                  </a:cubicBezTo>
                  <a:lnTo>
                    <a:pt x="148" y="634"/>
                  </a:lnTo>
                  <a:cubicBezTo>
                    <a:pt x="159" y="645"/>
                    <a:pt x="153" y="645"/>
                    <a:pt x="148" y="645"/>
                  </a:cubicBezTo>
                  <a:cubicBezTo>
                    <a:pt x="143" y="645"/>
                    <a:pt x="138" y="645"/>
                    <a:pt x="148" y="655"/>
                  </a:cubicBezTo>
                  <a:cubicBezTo>
                    <a:pt x="148" y="655"/>
                    <a:pt x="148" y="655"/>
                    <a:pt x="148" y="677"/>
                  </a:cubicBezTo>
                  <a:cubicBezTo>
                    <a:pt x="148" y="698"/>
                    <a:pt x="148" y="698"/>
                    <a:pt x="169" y="698"/>
                  </a:cubicBezTo>
                  <a:lnTo>
                    <a:pt x="148" y="698"/>
                  </a:lnTo>
                  <a:cubicBezTo>
                    <a:pt x="148" y="698"/>
                    <a:pt x="148" y="698"/>
                    <a:pt x="148" y="719"/>
                  </a:cubicBezTo>
                  <a:lnTo>
                    <a:pt x="148" y="740"/>
                  </a:lnTo>
                  <a:cubicBezTo>
                    <a:pt x="148" y="740"/>
                    <a:pt x="169" y="761"/>
                    <a:pt x="148" y="761"/>
                  </a:cubicBezTo>
                  <a:lnTo>
                    <a:pt x="169" y="761"/>
                  </a:lnTo>
                  <a:cubicBezTo>
                    <a:pt x="169" y="782"/>
                    <a:pt x="148" y="782"/>
                    <a:pt x="148" y="782"/>
                  </a:cubicBezTo>
                  <a:lnTo>
                    <a:pt x="169" y="782"/>
                  </a:lnTo>
                  <a:cubicBezTo>
                    <a:pt x="148" y="782"/>
                    <a:pt x="169" y="803"/>
                    <a:pt x="148" y="803"/>
                  </a:cubicBezTo>
                  <a:cubicBezTo>
                    <a:pt x="148" y="803"/>
                    <a:pt x="148" y="803"/>
                    <a:pt x="148" y="824"/>
                  </a:cubicBezTo>
                  <a:cubicBezTo>
                    <a:pt x="148" y="824"/>
                    <a:pt x="148" y="824"/>
                    <a:pt x="148" y="845"/>
                  </a:cubicBezTo>
                  <a:cubicBezTo>
                    <a:pt x="148" y="845"/>
                    <a:pt x="148" y="867"/>
                    <a:pt x="169" y="867"/>
                  </a:cubicBezTo>
                  <a:lnTo>
                    <a:pt x="148" y="867"/>
                  </a:lnTo>
                  <a:lnTo>
                    <a:pt x="148" y="888"/>
                  </a:lnTo>
                  <a:cubicBezTo>
                    <a:pt x="127" y="888"/>
                    <a:pt x="148" y="909"/>
                    <a:pt x="148" y="909"/>
                  </a:cubicBezTo>
                  <a:lnTo>
                    <a:pt x="127" y="909"/>
                  </a:lnTo>
                  <a:cubicBezTo>
                    <a:pt x="127" y="909"/>
                    <a:pt x="148" y="909"/>
                    <a:pt x="127" y="930"/>
                  </a:cubicBezTo>
                  <a:lnTo>
                    <a:pt x="169" y="930"/>
                  </a:lnTo>
                  <a:cubicBezTo>
                    <a:pt x="169" y="930"/>
                    <a:pt x="169" y="909"/>
                    <a:pt x="169" y="909"/>
                  </a:cubicBezTo>
                  <a:lnTo>
                    <a:pt x="190" y="909"/>
                  </a:lnTo>
                  <a:cubicBezTo>
                    <a:pt x="190" y="909"/>
                    <a:pt x="169" y="888"/>
                    <a:pt x="190" y="888"/>
                  </a:cubicBezTo>
                  <a:cubicBezTo>
                    <a:pt x="190" y="881"/>
                    <a:pt x="193" y="878"/>
                    <a:pt x="196" y="878"/>
                  </a:cubicBezTo>
                  <a:cubicBezTo>
                    <a:pt x="202" y="878"/>
                    <a:pt x="212" y="888"/>
                    <a:pt x="212" y="888"/>
                  </a:cubicBezTo>
                  <a:lnTo>
                    <a:pt x="190" y="867"/>
                  </a:lnTo>
                  <a:lnTo>
                    <a:pt x="212" y="867"/>
                  </a:lnTo>
                  <a:cubicBezTo>
                    <a:pt x="212" y="845"/>
                    <a:pt x="212" y="845"/>
                    <a:pt x="212" y="845"/>
                  </a:cubicBezTo>
                  <a:cubicBezTo>
                    <a:pt x="212" y="845"/>
                    <a:pt x="212" y="845"/>
                    <a:pt x="233" y="824"/>
                  </a:cubicBezTo>
                  <a:lnTo>
                    <a:pt x="212" y="824"/>
                  </a:lnTo>
                  <a:cubicBezTo>
                    <a:pt x="233" y="824"/>
                    <a:pt x="212" y="803"/>
                    <a:pt x="233" y="803"/>
                  </a:cubicBezTo>
                  <a:cubicBezTo>
                    <a:pt x="233" y="803"/>
                    <a:pt x="233" y="782"/>
                    <a:pt x="233" y="782"/>
                  </a:cubicBezTo>
                  <a:cubicBezTo>
                    <a:pt x="233" y="782"/>
                    <a:pt x="233" y="782"/>
                    <a:pt x="233" y="761"/>
                  </a:cubicBezTo>
                  <a:lnTo>
                    <a:pt x="254" y="761"/>
                  </a:lnTo>
                  <a:cubicBezTo>
                    <a:pt x="233" y="740"/>
                    <a:pt x="254" y="740"/>
                    <a:pt x="254" y="740"/>
                  </a:cubicBezTo>
                  <a:cubicBezTo>
                    <a:pt x="233" y="719"/>
                    <a:pt x="254" y="719"/>
                    <a:pt x="254" y="698"/>
                  </a:cubicBezTo>
                  <a:cubicBezTo>
                    <a:pt x="254" y="698"/>
                    <a:pt x="254" y="698"/>
                    <a:pt x="254" y="677"/>
                  </a:cubicBezTo>
                  <a:cubicBezTo>
                    <a:pt x="254" y="677"/>
                    <a:pt x="254" y="677"/>
                    <a:pt x="254" y="655"/>
                  </a:cubicBezTo>
                  <a:cubicBezTo>
                    <a:pt x="254" y="634"/>
                    <a:pt x="254" y="634"/>
                    <a:pt x="254" y="634"/>
                  </a:cubicBezTo>
                  <a:cubicBezTo>
                    <a:pt x="254" y="613"/>
                    <a:pt x="275" y="613"/>
                    <a:pt x="275" y="613"/>
                  </a:cubicBezTo>
                  <a:lnTo>
                    <a:pt x="275" y="592"/>
                  </a:lnTo>
                  <a:cubicBezTo>
                    <a:pt x="254" y="592"/>
                    <a:pt x="275" y="592"/>
                    <a:pt x="275" y="571"/>
                  </a:cubicBezTo>
                  <a:cubicBezTo>
                    <a:pt x="275" y="550"/>
                    <a:pt x="254" y="550"/>
                    <a:pt x="275" y="550"/>
                  </a:cubicBezTo>
                  <a:lnTo>
                    <a:pt x="254" y="550"/>
                  </a:lnTo>
                  <a:cubicBezTo>
                    <a:pt x="275" y="550"/>
                    <a:pt x="254" y="529"/>
                    <a:pt x="275" y="529"/>
                  </a:cubicBezTo>
                  <a:lnTo>
                    <a:pt x="254" y="529"/>
                  </a:lnTo>
                  <a:cubicBezTo>
                    <a:pt x="271" y="529"/>
                    <a:pt x="261" y="529"/>
                    <a:pt x="256" y="518"/>
                  </a:cubicBezTo>
                  <a:lnTo>
                    <a:pt x="256" y="518"/>
                  </a:lnTo>
                  <a:cubicBezTo>
                    <a:pt x="261" y="507"/>
                    <a:pt x="275" y="503"/>
                    <a:pt x="275" y="486"/>
                  </a:cubicBezTo>
                  <a:cubicBezTo>
                    <a:pt x="275" y="486"/>
                    <a:pt x="275" y="465"/>
                    <a:pt x="275" y="465"/>
                  </a:cubicBezTo>
                  <a:lnTo>
                    <a:pt x="254" y="465"/>
                  </a:lnTo>
                  <a:cubicBezTo>
                    <a:pt x="254" y="444"/>
                    <a:pt x="254" y="444"/>
                    <a:pt x="254" y="444"/>
                  </a:cubicBezTo>
                  <a:cubicBezTo>
                    <a:pt x="254" y="444"/>
                    <a:pt x="254" y="444"/>
                    <a:pt x="254" y="423"/>
                  </a:cubicBezTo>
                  <a:lnTo>
                    <a:pt x="254" y="402"/>
                  </a:lnTo>
                  <a:lnTo>
                    <a:pt x="233" y="402"/>
                  </a:lnTo>
                  <a:cubicBezTo>
                    <a:pt x="233" y="402"/>
                    <a:pt x="254" y="402"/>
                    <a:pt x="254" y="381"/>
                  </a:cubicBezTo>
                  <a:cubicBezTo>
                    <a:pt x="233" y="381"/>
                    <a:pt x="254" y="360"/>
                    <a:pt x="233" y="360"/>
                  </a:cubicBezTo>
                  <a:cubicBezTo>
                    <a:pt x="233" y="339"/>
                    <a:pt x="233" y="339"/>
                    <a:pt x="233" y="317"/>
                  </a:cubicBezTo>
                  <a:cubicBezTo>
                    <a:pt x="233" y="317"/>
                    <a:pt x="233" y="317"/>
                    <a:pt x="212" y="296"/>
                  </a:cubicBezTo>
                  <a:cubicBezTo>
                    <a:pt x="212" y="296"/>
                    <a:pt x="212" y="275"/>
                    <a:pt x="212" y="275"/>
                  </a:cubicBezTo>
                  <a:cubicBezTo>
                    <a:pt x="190" y="275"/>
                    <a:pt x="233" y="254"/>
                    <a:pt x="212" y="254"/>
                  </a:cubicBezTo>
                  <a:lnTo>
                    <a:pt x="190" y="254"/>
                  </a:lnTo>
                  <a:cubicBezTo>
                    <a:pt x="190" y="233"/>
                    <a:pt x="212" y="233"/>
                    <a:pt x="212" y="233"/>
                  </a:cubicBezTo>
                  <a:cubicBezTo>
                    <a:pt x="212" y="233"/>
                    <a:pt x="190" y="233"/>
                    <a:pt x="212" y="212"/>
                  </a:cubicBezTo>
                  <a:cubicBezTo>
                    <a:pt x="190" y="212"/>
                    <a:pt x="190" y="212"/>
                    <a:pt x="190" y="191"/>
                  </a:cubicBezTo>
                  <a:cubicBezTo>
                    <a:pt x="190" y="180"/>
                    <a:pt x="185" y="180"/>
                    <a:pt x="180" y="180"/>
                  </a:cubicBezTo>
                  <a:cubicBezTo>
                    <a:pt x="175" y="180"/>
                    <a:pt x="169" y="180"/>
                    <a:pt x="169" y="170"/>
                  </a:cubicBezTo>
                  <a:lnTo>
                    <a:pt x="190" y="170"/>
                  </a:lnTo>
                  <a:cubicBezTo>
                    <a:pt x="169" y="170"/>
                    <a:pt x="190" y="148"/>
                    <a:pt x="190" y="148"/>
                  </a:cubicBezTo>
                  <a:cubicBezTo>
                    <a:pt x="190" y="148"/>
                    <a:pt x="169" y="127"/>
                    <a:pt x="148" y="85"/>
                  </a:cubicBezTo>
                  <a:cubicBezTo>
                    <a:pt x="127" y="43"/>
                    <a:pt x="106" y="1"/>
                    <a:pt x="64"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19"/>
            <p:cNvSpPr/>
            <p:nvPr/>
          </p:nvSpPr>
          <p:spPr>
            <a:xfrm>
              <a:off x="7298434" y="4343224"/>
              <a:ext cx="861" cy="39"/>
            </a:xfrm>
            <a:custGeom>
              <a:rect b="b" l="l" r="r" t="t"/>
              <a:pathLst>
                <a:path extrusionOk="0" h="1" w="22">
                  <a:moveTo>
                    <a:pt x="21" y="1"/>
                  </a:moveTo>
                  <a:lnTo>
                    <a:pt x="21" y="1"/>
                  </a:lnTo>
                  <a:cubicBezTo>
                    <a:pt x="21"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19"/>
            <p:cNvSpPr/>
            <p:nvPr/>
          </p:nvSpPr>
          <p:spPr>
            <a:xfrm>
              <a:off x="7299256" y="4340759"/>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19"/>
            <p:cNvSpPr/>
            <p:nvPr/>
          </p:nvSpPr>
          <p:spPr>
            <a:xfrm>
              <a:off x="7298434" y="4339938"/>
              <a:ext cx="39" cy="0"/>
            </a:xfrm>
            <a:custGeom>
              <a:rect b="b" l="l" r="r" t="t"/>
              <a:pathLst>
                <a:path extrusionOk="0" h="0"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19"/>
            <p:cNvSpPr/>
            <p:nvPr/>
          </p:nvSpPr>
          <p:spPr>
            <a:xfrm>
              <a:off x="7299256" y="4344867"/>
              <a:ext cx="39" cy="39"/>
            </a:xfrm>
            <a:custGeom>
              <a:rect b="b" l="l" r="r" t="t"/>
              <a:pathLst>
                <a:path extrusionOk="0" h="1" w="1">
                  <a:moveTo>
                    <a:pt x="0"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19"/>
            <p:cNvSpPr/>
            <p:nvPr/>
          </p:nvSpPr>
          <p:spPr>
            <a:xfrm>
              <a:off x="7299256" y="4349836"/>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19"/>
            <p:cNvSpPr/>
            <p:nvPr/>
          </p:nvSpPr>
          <p:spPr>
            <a:xfrm>
              <a:off x="7299256" y="4349014"/>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19"/>
            <p:cNvSpPr/>
            <p:nvPr/>
          </p:nvSpPr>
          <p:spPr>
            <a:xfrm>
              <a:off x="7299256" y="4344046"/>
              <a:ext cx="39" cy="39"/>
            </a:xfrm>
            <a:custGeom>
              <a:rect b="b" l="l" r="r" t="t"/>
              <a:pathLst>
                <a:path extrusionOk="0" h="1" w="1">
                  <a:moveTo>
                    <a:pt x="0"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19"/>
            <p:cNvSpPr/>
            <p:nvPr/>
          </p:nvSpPr>
          <p:spPr>
            <a:xfrm>
              <a:off x="7299256" y="4349014"/>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19"/>
            <p:cNvSpPr/>
            <p:nvPr/>
          </p:nvSpPr>
          <p:spPr>
            <a:xfrm>
              <a:off x="7298434" y="4349836"/>
              <a:ext cx="861" cy="39"/>
            </a:xfrm>
            <a:custGeom>
              <a:rect b="b" l="l" r="r" t="t"/>
              <a:pathLst>
                <a:path extrusionOk="0" h="1" w="22">
                  <a:moveTo>
                    <a:pt x="21" y="0"/>
                  </a:moveTo>
                  <a:lnTo>
                    <a:pt x="21" y="0"/>
                  </a:lnTo>
                  <a:cubicBezTo>
                    <a:pt x="0" y="0"/>
                    <a:pt x="0"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19"/>
            <p:cNvSpPr/>
            <p:nvPr/>
          </p:nvSpPr>
          <p:spPr>
            <a:xfrm>
              <a:off x="7299256" y="4346510"/>
              <a:ext cx="861" cy="39"/>
            </a:xfrm>
            <a:custGeom>
              <a:rect b="b" l="l" r="r" t="t"/>
              <a:pathLst>
                <a:path extrusionOk="0" h="1" w="22">
                  <a:moveTo>
                    <a:pt x="21" y="1"/>
                  </a:moveTo>
                  <a:cubicBezTo>
                    <a:pt x="0" y="1"/>
                    <a:pt x="21"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19"/>
            <p:cNvSpPr/>
            <p:nvPr/>
          </p:nvSpPr>
          <p:spPr>
            <a:xfrm>
              <a:off x="7298434" y="4349014"/>
              <a:ext cx="861" cy="39"/>
            </a:xfrm>
            <a:custGeom>
              <a:rect b="b" l="l" r="r" t="t"/>
              <a:pathLst>
                <a:path extrusionOk="0" h="1" w="22">
                  <a:moveTo>
                    <a:pt x="21"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19"/>
            <p:cNvSpPr/>
            <p:nvPr/>
          </p:nvSpPr>
          <p:spPr>
            <a:xfrm>
              <a:off x="7298434" y="4349836"/>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19"/>
            <p:cNvSpPr/>
            <p:nvPr/>
          </p:nvSpPr>
          <p:spPr>
            <a:xfrm>
              <a:off x="7299256" y="4347371"/>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19"/>
            <p:cNvSpPr/>
            <p:nvPr/>
          </p:nvSpPr>
          <p:spPr>
            <a:xfrm>
              <a:off x="7290962" y="4436607"/>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19"/>
            <p:cNvSpPr/>
            <p:nvPr/>
          </p:nvSpPr>
          <p:spPr>
            <a:xfrm>
              <a:off x="7292644" y="4434143"/>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19"/>
            <p:cNvSpPr/>
            <p:nvPr/>
          </p:nvSpPr>
          <p:spPr>
            <a:xfrm>
              <a:off x="7290141" y="4438250"/>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19"/>
            <p:cNvSpPr/>
            <p:nvPr/>
          </p:nvSpPr>
          <p:spPr>
            <a:xfrm>
              <a:off x="7295109" y="4428353"/>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19"/>
            <p:cNvSpPr/>
            <p:nvPr/>
          </p:nvSpPr>
          <p:spPr>
            <a:xfrm>
              <a:off x="7293466" y="4431639"/>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19"/>
            <p:cNvSpPr/>
            <p:nvPr/>
          </p:nvSpPr>
          <p:spPr>
            <a:xfrm>
              <a:off x="7287676" y="4439072"/>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9"/>
            <p:cNvSpPr/>
            <p:nvPr/>
          </p:nvSpPr>
          <p:spPr>
            <a:xfrm>
              <a:off x="7287676" y="4440754"/>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19"/>
            <p:cNvSpPr/>
            <p:nvPr/>
          </p:nvSpPr>
          <p:spPr>
            <a:xfrm>
              <a:off x="7288498" y="4439933"/>
              <a:ext cx="39" cy="0"/>
            </a:xfrm>
            <a:custGeom>
              <a:rect b="b" l="l" r="r" t="t"/>
              <a:pathLst>
                <a:path extrusionOk="0" h="0"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9"/>
            <p:cNvSpPr/>
            <p:nvPr/>
          </p:nvSpPr>
          <p:spPr>
            <a:xfrm>
              <a:off x="7288498" y="4439933"/>
              <a:ext cx="39" cy="0"/>
            </a:xfrm>
            <a:custGeom>
              <a:rect b="b" l="l" r="r" t="t"/>
              <a:pathLst>
                <a:path extrusionOk="0" h="0"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9"/>
            <p:cNvSpPr/>
            <p:nvPr/>
          </p:nvSpPr>
          <p:spPr>
            <a:xfrm>
              <a:off x="7299256" y="4406014"/>
              <a:ext cx="39" cy="39"/>
            </a:xfrm>
            <a:custGeom>
              <a:rect b="b" l="l" r="r" t="t"/>
              <a:pathLst>
                <a:path extrusionOk="0" h="1" w="1">
                  <a:moveTo>
                    <a:pt x="0"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9"/>
            <p:cNvSpPr/>
            <p:nvPr/>
          </p:nvSpPr>
          <p:spPr>
            <a:xfrm>
              <a:off x="7295931" y="4422563"/>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19"/>
            <p:cNvSpPr/>
            <p:nvPr/>
          </p:nvSpPr>
          <p:spPr>
            <a:xfrm>
              <a:off x="7297574" y="4406014"/>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19"/>
            <p:cNvSpPr/>
            <p:nvPr/>
          </p:nvSpPr>
          <p:spPr>
            <a:xfrm>
              <a:off x="7287676" y="4437429"/>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9"/>
            <p:cNvSpPr/>
            <p:nvPr/>
          </p:nvSpPr>
          <p:spPr>
            <a:xfrm>
              <a:off x="7290141" y="4420098"/>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9"/>
            <p:cNvSpPr/>
            <p:nvPr/>
          </p:nvSpPr>
          <p:spPr>
            <a:xfrm>
              <a:off x="7297574" y="4406014"/>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19"/>
            <p:cNvSpPr/>
            <p:nvPr/>
          </p:nvSpPr>
          <p:spPr>
            <a:xfrm>
              <a:off x="7297574" y="4417594"/>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19"/>
            <p:cNvSpPr/>
            <p:nvPr/>
          </p:nvSpPr>
          <p:spPr>
            <a:xfrm>
              <a:off x="7297574" y="4416773"/>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19"/>
            <p:cNvSpPr/>
            <p:nvPr/>
          </p:nvSpPr>
          <p:spPr>
            <a:xfrm>
              <a:off x="7299256" y="4406014"/>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19"/>
            <p:cNvSpPr/>
            <p:nvPr/>
          </p:nvSpPr>
          <p:spPr>
            <a:xfrm>
              <a:off x="7298434" y="4413486"/>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19"/>
            <p:cNvSpPr/>
            <p:nvPr/>
          </p:nvSpPr>
          <p:spPr>
            <a:xfrm>
              <a:off x="7293466" y="4431639"/>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19"/>
            <p:cNvSpPr/>
            <p:nvPr/>
          </p:nvSpPr>
          <p:spPr>
            <a:xfrm>
              <a:off x="7289319" y="4428353"/>
              <a:ext cx="39" cy="861"/>
            </a:xfrm>
            <a:custGeom>
              <a:rect b="b" l="l" r="r" t="t"/>
              <a:pathLst>
                <a:path extrusionOk="0" h="22" w="1">
                  <a:moveTo>
                    <a:pt x="1" y="21"/>
                  </a:moveTo>
                  <a:cubicBezTo>
                    <a:pt x="1" y="21"/>
                    <a:pt x="1" y="21"/>
                    <a:pt x="1" y="0"/>
                  </a:cubicBezTo>
                  <a:cubicBezTo>
                    <a:pt x="1" y="21"/>
                    <a:pt x="1" y="21"/>
                    <a:pt x="1"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19"/>
            <p:cNvSpPr/>
            <p:nvPr/>
          </p:nvSpPr>
          <p:spPr>
            <a:xfrm>
              <a:off x="7289319" y="4428353"/>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19"/>
            <p:cNvSpPr/>
            <p:nvPr/>
          </p:nvSpPr>
          <p:spPr>
            <a:xfrm>
              <a:off x="7288498" y="4430817"/>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19"/>
            <p:cNvSpPr/>
            <p:nvPr/>
          </p:nvSpPr>
          <p:spPr>
            <a:xfrm>
              <a:off x="7288498" y="4429996"/>
              <a:ext cx="861" cy="39"/>
            </a:xfrm>
            <a:custGeom>
              <a:rect b="b" l="l" r="r" t="t"/>
              <a:pathLst>
                <a:path extrusionOk="0" h="1" w="22">
                  <a:moveTo>
                    <a:pt x="1" y="1"/>
                  </a:moveTo>
                  <a:cubicBezTo>
                    <a:pt x="1" y="1"/>
                    <a:pt x="1" y="1"/>
                    <a:pt x="22"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19"/>
            <p:cNvSpPr/>
            <p:nvPr/>
          </p:nvSpPr>
          <p:spPr>
            <a:xfrm>
              <a:off x="7289319" y="4427531"/>
              <a:ext cx="39" cy="39"/>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19"/>
            <p:cNvSpPr/>
            <p:nvPr/>
          </p:nvSpPr>
          <p:spPr>
            <a:xfrm>
              <a:off x="7286854" y="4406014"/>
              <a:ext cx="14084" cy="34780"/>
            </a:xfrm>
            <a:custGeom>
              <a:rect b="b" l="l" r="r" t="t"/>
              <a:pathLst>
                <a:path extrusionOk="0" h="889" w="360">
                  <a:moveTo>
                    <a:pt x="43" y="656"/>
                  </a:moveTo>
                  <a:cubicBezTo>
                    <a:pt x="43" y="677"/>
                    <a:pt x="43" y="677"/>
                    <a:pt x="64" y="677"/>
                  </a:cubicBezTo>
                  <a:cubicBezTo>
                    <a:pt x="64" y="677"/>
                    <a:pt x="43" y="677"/>
                    <a:pt x="43" y="656"/>
                  </a:cubicBezTo>
                  <a:close/>
                  <a:moveTo>
                    <a:pt x="7" y="880"/>
                  </a:moveTo>
                  <a:lnTo>
                    <a:pt x="7" y="880"/>
                  </a:lnTo>
                  <a:cubicBezTo>
                    <a:pt x="10" y="881"/>
                    <a:pt x="11" y="885"/>
                    <a:pt x="6" y="887"/>
                  </a:cubicBezTo>
                  <a:lnTo>
                    <a:pt x="6" y="887"/>
                  </a:lnTo>
                  <a:cubicBezTo>
                    <a:pt x="5" y="887"/>
                    <a:pt x="4" y="886"/>
                    <a:pt x="3" y="885"/>
                  </a:cubicBezTo>
                  <a:lnTo>
                    <a:pt x="3" y="885"/>
                  </a:lnTo>
                  <a:cubicBezTo>
                    <a:pt x="5" y="883"/>
                    <a:pt x="6" y="881"/>
                    <a:pt x="7" y="880"/>
                  </a:cubicBezTo>
                  <a:close/>
                  <a:moveTo>
                    <a:pt x="275" y="1"/>
                  </a:moveTo>
                  <a:cubicBezTo>
                    <a:pt x="254" y="1"/>
                    <a:pt x="275" y="22"/>
                    <a:pt x="254" y="22"/>
                  </a:cubicBezTo>
                  <a:lnTo>
                    <a:pt x="233" y="22"/>
                  </a:lnTo>
                  <a:cubicBezTo>
                    <a:pt x="233" y="43"/>
                    <a:pt x="190" y="43"/>
                    <a:pt x="212" y="43"/>
                  </a:cubicBezTo>
                  <a:lnTo>
                    <a:pt x="190" y="43"/>
                  </a:lnTo>
                  <a:cubicBezTo>
                    <a:pt x="212" y="64"/>
                    <a:pt x="190" y="64"/>
                    <a:pt x="190" y="64"/>
                  </a:cubicBezTo>
                  <a:cubicBezTo>
                    <a:pt x="169" y="64"/>
                    <a:pt x="169" y="85"/>
                    <a:pt x="169" y="85"/>
                  </a:cubicBezTo>
                  <a:cubicBezTo>
                    <a:pt x="169" y="85"/>
                    <a:pt x="169" y="85"/>
                    <a:pt x="169" y="107"/>
                  </a:cubicBezTo>
                  <a:cubicBezTo>
                    <a:pt x="148" y="107"/>
                    <a:pt x="148" y="128"/>
                    <a:pt x="148" y="128"/>
                  </a:cubicBezTo>
                  <a:cubicBezTo>
                    <a:pt x="148" y="149"/>
                    <a:pt x="127" y="170"/>
                    <a:pt x="127" y="191"/>
                  </a:cubicBezTo>
                  <a:lnTo>
                    <a:pt x="148" y="191"/>
                  </a:lnTo>
                  <a:cubicBezTo>
                    <a:pt x="127" y="191"/>
                    <a:pt x="148" y="212"/>
                    <a:pt x="127" y="212"/>
                  </a:cubicBezTo>
                  <a:cubicBezTo>
                    <a:pt x="127" y="233"/>
                    <a:pt x="106" y="233"/>
                    <a:pt x="127" y="254"/>
                  </a:cubicBezTo>
                  <a:cubicBezTo>
                    <a:pt x="127" y="254"/>
                    <a:pt x="118" y="254"/>
                    <a:pt x="112" y="260"/>
                  </a:cubicBezTo>
                  <a:lnTo>
                    <a:pt x="112" y="260"/>
                  </a:lnTo>
                  <a:lnTo>
                    <a:pt x="106" y="254"/>
                  </a:lnTo>
                  <a:lnTo>
                    <a:pt x="106" y="276"/>
                  </a:lnTo>
                  <a:cubicBezTo>
                    <a:pt x="106" y="268"/>
                    <a:pt x="108" y="263"/>
                    <a:pt x="112" y="260"/>
                  </a:cubicBezTo>
                  <a:lnTo>
                    <a:pt x="112" y="260"/>
                  </a:lnTo>
                  <a:lnTo>
                    <a:pt x="127" y="276"/>
                  </a:lnTo>
                  <a:lnTo>
                    <a:pt x="106" y="276"/>
                  </a:lnTo>
                  <a:cubicBezTo>
                    <a:pt x="106" y="276"/>
                    <a:pt x="106" y="276"/>
                    <a:pt x="106" y="297"/>
                  </a:cubicBezTo>
                  <a:cubicBezTo>
                    <a:pt x="106" y="297"/>
                    <a:pt x="106" y="318"/>
                    <a:pt x="106" y="318"/>
                  </a:cubicBezTo>
                  <a:cubicBezTo>
                    <a:pt x="85" y="318"/>
                    <a:pt x="106" y="339"/>
                    <a:pt x="85" y="339"/>
                  </a:cubicBezTo>
                  <a:cubicBezTo>
                    <a:pt x="85" y="339"/>
                    <a:pt x="106" y="360"/>
                    <a:pt x="85" y="360"/>
                  </a:cubicBezTo>
                  <a:cubicBezTo>
                    <a:pt x="85" y="381"/>
                    <a:pt x="85" y="381"/>
                    <a:pt x="85" y="381"/>
                  </a:cubicBezTo>
                  <a:cubicBezTo>
                    <a:pt x="85" y="392"/>
                    <a:pt x="85" y="392"/>
                    <a:pt x="85" y="392"/>
                  </a:cubicBezTo>
                  <a:cubicBezTo>
                    <a:pt x="85" y="392"/>
                    <a:pt x="85" y="392"/>
                    <a:pt x="85" y="402"/>
                  </a:cubicBezTo>
                  <a:cubicBezTo>
                    <a:pt x="85" y="402"/>
                    <a:pt x="85" y="402"/>
                    <a:pt x="85" y="423"/>
                  </a:cubicBezTo>
                  <a:lnTo>
                    <a:pt x="64" y="423"/>
                  </a:lnTo>
                  <a:cubicBezTo>
                    <a:pt x="64" y="423"/>
                    <a:pt x="64" y="445"/>
                    <a:pt x="64" y="466"/>
                  </a:cubicBezTo>
                  <a:lnTo>
                    <a:pt x="43" y="487"/>
                  </a:lnTo>
                  <a:cubicBezTo>
                    <a:pt x="43" y="508"/>
                    <a:pt x="64" y="508"/>
                    <a:pt x="64" y="508"/>
                  </a:cubicBezTo>
                  <a:cubicBezTo>
                    <a:pt x="85" y="508"/>
                    <a:pt x="64" y="508"/>
                    <a:pt x="85" y="529"/>
                  </a:cubicBezTo>
                  <a:lnTo>
                    <a:pt x="64" y="529"/>
                  </a:lnTo>
                  <a:cubicBezTo>
                    <a:pt x="64" y="529"/>
                    <a:pt x="85" y="529"/>
                    <a:pt x="85" y="550"/>
                  </a:cubicBezTo>
                  <a:cubicBezTo>
                    <a:pt x="71" y="550"/>
                    <a:pt x="66" y="541"/>
                    <a:pt x="64" y="541"/>
                  </a:cubicBezTo>
                  <a:cubicBezTo>
                    <a:pt x="64" y="541"/>
                    <a:pt x="64" y="543"/>
                    <a:pt x="64" y="550"/>
                  </a:cubicBezTo>
                  <a:cubicBezTo>
                    <a:pt x="64" y="550"/>
                    <a:pt x="85" y="550"/>
                    <a:pt x="64" y="571"/>
                  </a:cubicBezTo>
                  <a:cubicBezTo>
                    <a:pt x="64" y="582"/>
                    <a:pt x="69" y="582"/>
                    <a:pt x="74" y="582"/>
                  </a:cubicBezTo>
                  <a:cubicBezTo>
                    <a:pt x="80" y="582"/>
                    <a:pt x="85" y="582"/>
                    <a:pt x="85" y="592"/>
                  </a:cubicBezTo>
                  <a:lnTo>
                    <a:pt x="64" y="592"/>
                  </a:lnTo>
                  <a:cubicBezTo>
                    <a:pt x="64" y="603"/>
                    <a:pt x="64" y="603"/>
                    <a:pt x="64" y="603"/>
                  </a:cubicBezTo>
                  <a:cubicBezTo>
                    <a:pt x="64" y="603"/>
                    <a:pt x="64" y="603"/>
                    <a:pt x="64" y="614"/>
                  </a:cubicBezTo>
                  <a:cubicBezTo>
                    <a:pt x="64" y="635"/>
                    <a:pt x="64" y="635"/>
                    <a:pt x="64" y="635"/>
                  </a:cubicBezTo>
                  <a:lnTo>
                    <a:pt x="43" y="635"/>
                  </a:lnTo>
                  <a:cubicBezTo>
                    <a:pt x="43" y="656"/>
                    <a:pt x="64" y="656"/>
                    <a:pt x="64" y="656"/>
                  </a:cubicBezTo>
                  <a:cubicBezTo>
                    <a:pt x="64" y="656"/>
                    <a:pt x="64" y="656"/>
                    <a:pt x="64" y="677"/>
                  </a:cubicBezTo>
                  <a:lnTo>
                    <a:pt x="43" y="677"/>
                  </a:lnTo>
                  <a:cubicBezTo>
                    <a:pt x="43" y="677"/>
                    <a:pt x="64" y="677"/>
                    <a:pt x="64" y="698"/>
                  </a:cubicBezTo>
                  <a:lnTo>
                    <a:pt x="43" y="698"/>
                  </a:lnTo>
                  <a:cubicBezTo>
                    <a:pt x="43" y="698"/>
                    <a:pt x="64" y="719"/>
                    <a:pt x="43" y="719"/>
                  </a:cubicBezTo>
                  <a:cubicBezTo>
                    <a:pt x="43" y="740"/>
                    <a:pt x="43" y="740"/>
                    <a:pt x="43" y="740"/>
                  </a:cubicBezTo>
                  <a:cubicBezTo>
                    <a:pt x="43" y="740"/>
                    <a:pt x="43" y="761"/>
                    <a:pt x="43" y="761"/>
                  </a:cubicBezTo>
                  <a:lnTo>
                    <a:pt x="21" y="761"/>
                  </a:lnTo>
                  <a:cubicBezTo>
                    <a:pt x="43" y="761"/>
                    <a:pt x="43" y="761"/>
                    <a:pt x="43" y="783"/>
                  </a:cubicBezTo>
                  <a:lnTo>
                    <a:pt x="21" y="783"/>
                  </a:lnTo>
                  <a:cubicBezTo>
                    <a:pt x="43" y="783"/>
                    <a:pt x="43" y="783"/>
                    <a:pt x="43" y="804"/>
                  </a:cubicBezTo>
                  <a:lnTo>
                    <a:pt x="21" y="804"/>
                  </a:lnTo>
                  <a:cubicBezTo>
                    <a:pt x="43" y="804"/>
                    <a:pt x="21" y="825"/>
                    <a:pt x="43" y="825"/>
                  </a:cubicBezTo>
                  <a:lnTo>
                    <a:pt x="21" y="825"/>
                  </a:lnTo>
                  <a:lnTo>
                    <a:pt x="21" y="846"/>
                  </a:lnTo>
                  <a:cubicBezTo>
                    <a:pt x="0" y="846"/>
                    <a:pt x="21" y="867"/>
                    <a:pt x="21" y="867"/>
                  </a:cubicBezTo>
                  <a:lnTo>
                    <a:pt x="0" y="867"/>
                  </a:lnTo>
                  <a:cubicBezTo>
                    <a:pt x="0" y="867"/>
                    <a:pt x="0" y="867"/>
                    <a:pt x="0" y="867"/>
                  </a:cubicBezTo>
                  <a:lnTo>
                    <a:pt x="0" y="867"/>
                  </a:lnTo>
                  <a:cubicBezTo>
                    <a:pt x="0" y="867"/>
                    <a:pt x="15" y="867"/>
                    <a:pt x="7" y="880"/>
                  </a:cubicBezTo>
                  <a:lnTo>
                    <a:pt x="7" y="880"/>
                  </a:lnTo>
                  <a:cubicBezTo>
                    <a:pt x="7" y="879"/>
                    <a:pt x="6" y="879"/>
                    <a:pt x="5" y="879"/>
                  </a:cubicBezTo>
                  <a:cubicBezTo>
                    <a:pt x="4" y="879"/>
                    <a:pt x="2" y="880"/>
                    <a:pt x="1" y="882"/>
                  </a:cubicBezTo>
                  <a:lnTo>
                    <a:pt x="1" y="882"/>
                  </a:lnTo>
                  <a:cubicBezTo>
                    <a:pt x="0" y="879"/>
                    <a:pt x="0" y="874"/>
                    <a:pt x="0" y="867"/>
                  </a:cubicBezTo>
                  <a:cubicBezTo>
                    <a:pt x="0" y="888"/>
                    <a:pt x="0" y="888"/>
                    <a:pt x="0" y="888"/>
                  </a:cubicBezTo>
                  <a:cubicBezTo>
                    <a:pt x="3" y="888"/>
                    <a:pt x="5" y="888"/>
                    <a:pt x="6" y="887"/>
                  </a:cubicBezTo>
                  <a:lnTo>
                    <a:pt x="6" y="887"/>
                  </a:lnTo>
                  <a:cubicBezTo>
                    <a:pt x="9" y="888"/>
                    <a:pt x="14" y="888"/>
                    <a:pt x="21" y="888"/>
                  </a:cubicBezTo>
                  <a:lnTo>
                    <a:pt x="43" y="888"/>
                  </a:lnTo>
                  <a:cubicBezTo>
                    <a:pt x="64" y="888"/>
                    <a:pt x="43" y="888"/>
                    <a:pt x="43" y="867"/>
                  </a:cubicBezTo>
                  <a:lnTo>
                    <a:pt x="64" y="867"/>
                  </a:lnTo>
                  <a:cubicBezTo>
                    <a:pt x="64" y="846"/>
                    <a:pt x="64" y="846"/>
                    <a:pt x="64" y="846"/>
                  </a:cubicBezTo>
                  <a:lnTo>
                    <a:pt x="85" y="846"/>
                  </a:lnTo>
                  <a:lnTo>
                    <a:pt x="85" y="825"/>
                  </a:lnTo>
                  <a:cubicBezTo>
                    <a:pt x="106" y="825"/>
                    <a:pt x="85" y="804"/>
                    <a:pt x="85" y="804"/>
                  </a:cubicBezTo>
                  <a:lnTo>
                    <a:pt x="106" y="804"/>
                  </a:lnTo>
                  <a:cubicBezTo>
                    <a:pt x="106" y="783"/>
                    <a:pt x="106" y="783"/>
                    <a:pt x="106" y="783"/>
                  </a:cubicBezTo>
                  <a:lnTo>
                    <a:pt x="106" y="761"/>
                  </a:lnTo>
                  <a:cubicBezTo>
                    <a:pt x="106" y="740"/>
                    <a:pt x="127" y="740"/>
                    <a:pt x="106" y="740"/>
                  </a:cubicBezTo>
                  <a:lnTo>
                    <a:pt x="127" y="740"/>
                  </a:lnTo>
                  <a:cubicBezTo>
                    <a:pt x="127" y="730"/>
                    <a:pt x="127" y="730"/>
                    <a:pt x="127" y="730"/>
                  </a:cubicBezTo>
                  <a:cubicBezTo>
                    <a:pt x="127" y="730"/>
                    <a:pt x="127" y="730"/>
                    <a:pt x="127" y="719"/>
                  </a:cubicBezTo>
                  <a:lnTo>
                    <a:pt x="148" y="719"/>
                  </a:lnTo>
                  <a:lnTo>
                    <a:pt x="148" y="698"/>
                  </a:lnTo>
                  <a:cubicBezTo>
                    <a:pt x="127" y="698"/>
                    <a:pt x="148" y="698"/>
                    <a:pt x="148" y="677"/>
                  </a:cubicBezTo>
                  <a:cubicBezTo>
                    <a:pt x="148" y="677"/>
                    <a:pt x="148" y="677"/>
                    <a:pt x="148" y="656"/>
                  </a:cubicBezTo>
                  <a:lnTo>
                    <a:pt x="169" y="656"/>
                  </a:lnTo>
                  <a:cubicBezTo>
                    <a:pt x="169" y="656"/>
                    <a:pt x="169" y="635"/>
                    <a:pt x="169" y="635"/>
                  </a:cubicBezTo>
                  <a:cubicBezTo>
                    <a:pt x="169" y="635"/>
                    <a:pt x="169" y="614"/>
                    <a:pt x="169" y="614"/>
                  </a:cubicBezTo>
                  <a:cubicBezTo>
                    <a:pt x="169" y="614"/>
                    <a:pt x="190" y="614"/>
                    <a:pt x="190" y="592"/>
                  </a:cubicBezTo>
                  <a:cubicBezTo>
                    <a:pt x="190" y="592"/>
                    <a:pt x="190" y="592"/>
                    <a:pt x="190" y="571"/>
                  </a:cubicBezTo>
                  <a:lnTo>
                    <a:pt x="212" y="571"/>
                  </a:lnTo>
                  <a:cubicBezTo>
                    <a:pt x="212" y="571"/>
                    <a:pt x="212" y="550"/>
                    <a:pt x="190" y="550"/>
                  </a:cubicBezTo>
                  <a:lnTo>
                    <a:pt x="212" y="550"/>
                  </a:lnTo>
                  <a:cubicBezTo>
                    <a:pt x="212" y="550"/>
                    <a:pt x="212" y="550"/>
                    <a:pt x="212" y="529"/>
                  </a:cubicBezTo>
                  <a:cubicBezTo>
                    <a:pt x="212" y="529"/>
                    <a:pt x="212" y="508"/>
                    <a:pt x="212" y="508"/>
                  </a:cubicBezTo>
                  <a:cubicBezTo>
                    <a:pt x="212" y="508"/>
                    <a:pt x="233" y="508"/>
                    <a:pt x="233" y="487"/>
                  </a:cubicBezTo>
                  <a:cubicBezTo>
                    <a:pt x="233" y="487"/>
                    <a:pt x="233" y="487"/>
                    <a:pt x="233" y="466"/>
                  </a:cubicBezTo>
                  <a:cubicBezTo>
                    <a:pt x="233" y="466"/>
                    <a:pt x="233" y="445"/>
                    <a:pt x="233" y="445"/>
                  </a:cubicBezTo>
                  <a:lnTo>
                    <a:pt x="233" y="423"/>
                  </a:lnTo>
                  <a:cubicBezTo>
                    <a:pt x="233" y="423"/>
                    <a:pt x="233" y="402"/>
                    <a:pt x="233" y="402"/>
                  </a:cubicBezTo>
                  <a:cubicBezTo>
                    <a:pt x="233" y="409"/>
                    <a:pt x="233" y="412"/>
                    <a:pt x="233" y="412"/>
                  </a:cubicBezTo>
                  <a:cubicBezTo>
                    <a:pt x="235" y="412"/>
                    <a:pt x="240" y="402"/>
                    <a:pt x="254" y="402"/>
                  </a:cubicBezTo>
                  <a:cubicBezTo>
                    <a:pt x="233" y="402"/>
                    <a:pt x="254" y="381"/>
                    <a:pt x="254" y="381"/>
                  </a:cubicBezTo>
                  <a:lnTo>
                    <a:pt x="233" y="360"/>
                  </a:lnTo>
                  <a:cubicBezTo>
                    <a:pt x="254" y="360"/>
                    <a:pt x="254" y="339"/>
                    <a:pt x="275" y="339"/>
                  </a:cubicBezTo>
                  <a:cubicBezTo>
                    <a:pt x="275" y="339"/>
                    <a:pt x="254" y="318"/>
                    <a:pt x="254" y="318"/>
                  </a:cubicBezTo>
                  <a:cubicBezTo>
                    <a:pt x="275" y="297"/>
                    <a:pt x="275" y="297"/>
                    <a:pt x="275" y="297"/>
                  </a:cubicBezTo>
                  <a:cubicBezTo>
                    <a:pt x="264" y="286"/>
                    <a:pt x="264" y="286"/>
                    <a:pt x="267" y="286"/>
                  </a:cubicBezTo>
                  <a:cubicBezTo>
                    <a:pt x="270" y="286"/>
                    <a:pt x="275" y="286"/>
                    <a:pt x="275" y="276"/>
                  </a:cubicBezTo>
                  <a:cubicBezTo>
                    <a:pt x="275" y="276"/>
                    <a:pt x="275" y="276"/>
                    <a:pt x="275" y="254"/>
                  </a:cubicBezTo>
                  <a:lnTo>
                    <a:pt x="296" y="254"/>
                  </a:lnTo>
                  <a:cubicBezTo>
                    <a:pt x="275" y="233"/>
                    <a:pt x="296" y="233"/>
                    <a:pt x="296" y="212"/>
                  </a:cubicBezTo>
                  <a:cubicBezTo>
                    <a:pt x="296" y="212"/>
                    <a:pt x="296" y="191"/>
                    <a:pt x="296" y="191"/>
                  </a:cubicBezTo>
                  <a:cubicBezTo>
                    <a:pt x="296" y="191"/>
                    <a:pt x="359" y="64"/>
                    <a:pt x="317"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19"/>
            <p:cNvSpPr/>
            <p:nvPr/>
          </p:nvSpPr>
          <p:spPr>
            <a:xfrm>
              <a:off x="7288498" y="4430817"/>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19"/>
            <p:cNvSpPr/>
            <p:nvPr/>
          </p:nvSpPr>
          <p:spPr>
            <a:xfrm>
              <a:off x="7289319" y="4428353"/>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19"/>
            <p:cNvSpPr/>
            <p:nvPr/>
          </p:nvSpPr>
          <p:spPr>
            <a:xfrm>
              <a:off x="7289319" y="4427531"/>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19"/>
            <p:cNvSpPr/>
            <p:nvPr/>
          </p:nvSpPr>
          <p:spPr>
            <a:xfrm>
              <a:off x="7288498" y="4432460"/>
              <a:ext cx="861" cy="39"/>
            </a:xfrm>
            <a:custGeom>
              <a:rect b="b" l="l" r="r" t="t"/>
              <a:pathLst>
                <a:path extrusionOk="0" h="1" w="22">
                  <a:moveTo>
                    <a:pt x="22" y="1"/>
                  </a:moveTo>
                  <a:cubicBezTo>
                    <a:pt x="22" y="1"/>
                    <a:pt x="1" y="1"/>
                    <a:pt x="1" y="1"/>
                  </a:cubicBezTo>
                  <a:cubicBezTo>
                    <a:pt x="1" y="1"/>
                    <a:pt x="22"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19"/>
            <p:cNvSpPr/>
            <p:nvPr/>
          </p:nvSpPr>
          <p:spPr>
            <a:xfrm>
              <a:off x="7287676" y="4437429"/>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19"/>
            <p:cNvSpPr/>
            <p:nvPr/>
          </p:nvSpPr>
          <p:spPr>
            <a:xfrm>
              <a:off x="7287676" y="4437429"/>
              <a:ext cx="861" cy="39"/>
            </a:xfrm>
            <a:custGeom>
              <a:rect b="b" l="l" r="r" t="t"/>
              <a:pathLst>
                <a:path extrusionOk="0" h="1" w="22">
                  <a:moveTo>
                    <a:pt x="22" y="1"/>
                  </a:moveTo>
                  <a:cubicBezTo>
                    <a:pt x="22" y="1"/>
                    <a:pt x="22" y="1"/>
                    <a:pt x="0" y="1"/>
                  </a:cubicBezTo>
                  <a:cubicBezTo>
                    <a:pt x="0" y="1"/>
                    <a:pt x="0"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19"/>
            <p:cNvSpPr/>
            <p:nvPr/>
          </p:nvSpPr>
          <p:spPr>
            <a:xfrm>
              <a:off x="7289319" y="4431639"/>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19"/>
            <p:cNvSpPr/>
            <p:nvPr/>
          </p:nvSpPr>
          <p:spPr>
            <a:xfrm>
              <a:off x="7287676" y="4436607"/>
              <a:ext cx="861" cy="39"/>
            </a:xfrm>
            <a:custGeom>
              <a:rect b="b" l="l" r="r" t="t"/>
              <a:pathLst>
                <a:path extrusionOk="0" h="1" w="22">
                  <a:moveTo>
                    <a:pt x="0" y="1"/>
                  </a:moveTo>
                  <a:lnTo>
                    <a:pt x="22"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19"/>
            <p:cNvSpPr/>
            <p:nvPr/>
          </p:nvSpPr>
          <p:spPr>
            <a:xfrm>
              <a:off x="7287676" y="4437429"/>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19"/>
            <p:cNvSpPr/>
            <p:nvPr/>
          </p:nvSpPr>
          <p:spPr>
            <a:xfrm>
              <a:off x="7288498" y="4434143"/>
              <a:ext cx="39" cy="39"/>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19"/>
            <p:cNvSpPr/>
            <p:nvPr/>
          </p:nvSpPr>
          <p:spPr>
            <a:xfrm>
              <a:off x="7287676" y="4436607"/>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19"/>
            <p:cNvSpPr/>
            <p:nvPr/>
          </p:nvSpPr>
          <p:spPr>
            <a:xfrm>
              <a:off x="7287676" y="4437429"/>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19"/>
            <p:cNvSpPr/>
            <p:nvPr/>
          </p:nvSpPr>
          <p:spPr>
            <a:xfrm>
              <a:off x="7288498" y="4434964"/>
              <a:ext cx="39" cy="861"/>
            </a:xfrm>
            <a:custGeom>
              <a:rect b="b" l="l" r="r" t="t"/>
              <a:pathLst>
                <a:path extrusionOk="0" h="22" w="1">
                  <a:moveTo>
                    <a:pt x="1" y="0"/>
                  </a:moveTo>
                  <a:cubicBezTo>
                    <a:pt x="1" y="21"/>
                    <a:pt x="1" y="21"/>
                    <a:pt x="1" y="21"/>
                  </a:cubicBezTo>
                  <a:cubicBezTo>
                    <a:pt x="1" y="21"/>
                    <a:pt x="1" y="21"/>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19"/>
            <p:cNvSpPr/>
            <p:nvPr/>
          </p:nvSpPr>
          <p:spPr>
            <a:xfrm>
              <a:off x="7355435" y="4446544"/>
              <a:ext cx="39" cy="0"/>
            </a:xfrm>
            <a:custGeom>
              <a:rect b="b" l="l" r="r" t="t"/>
              <a:pathLst>
                <a:path extrusionOk="0" h="0"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19"/>
            <p:cNvSpPr/>
            <p:nvPr/>
          </p:nvSpPr>
          <p:spPr>
            <a:xfrm>
              <a:off x="7355435" y="4444862"/>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9"/>
            <p:cNvSpPr/>
            <p:nvPr/>
          </p:nvSpPr>
          <p:spPr>
            <a:xfrm>
              <a:off x="7355435" y="4448187"/>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19"/>
            <p:cNvSpPr/>
            <p:nvPr/>
          </p:nvSpPr>
          <p:spPr>
            <a:xfrm>
              <a:off x="7354613" y="4439933"/>
              <a:ext cx="39" cy="0"/>
            </a:xfrm>
            <a:custGeom>
              <a:rect b="b" l="l" r="r" t="t"/>
              <a:pathLst>
                <a:path extrusionOk="0" h="0"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19"/>
            <p:cNvSpPr/>
            <p:nvPr/>
          </p:nvSpPr>
          <p:spPr>
            <a:xfrm>
              <a:off x="7354613" y="4442397"/>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19"/>
            <p:cNvSpPr/>
            <p:nvPr/>
          </p:nvSpPr>
          <p:spPr>
            <a:xfrm>
              <a:off x="7353792" y="4449830"/>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19"/>
            <p:cNvSpPr/>
            <p:nvPr/>
          </p:nvSpPr>
          <p:spPr>
            <a:xfrm>
              <a:off x="7354613" y="4450652"/>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19"/>
            <p:cNvSpPr/>
            <p:nvPr/>
          </p:nvSpPr>
          <p:spPr>
            <a:xfrm>
              <a:off x="7355435" y="4449830"/>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19"/>
            <p:cNvSpPr/>
            <p:nvPr/>
          </p:nvSpPr>
          <p:spPr>
            <a:xfrm>
              <a:off x="7354613" y="4449830"/>
              <a:ext cx="861" cy="39"/>
            </a:xfrm>
            <a:custGeom>
              <a:rect b="b" l="l" r="r" t="t"/>
              <a:pathLst>
                <a:path extrusionOk="0" h="1" w="22">
                  <a:moveTo>
                    <a:pt x="0" y="0"/>
                  </a:moveTo>
                  <a:lnTo>
                    <a:pt x="22" y="0"/>
                  </a:lnTo>
                  <a:cubicBezTo>
                    <a:pt x="22" y="0"/>
                    <a:pt x="22"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19"/>
            <p:cNvSpPr/>
            <p:nvPr/>
          </p:nvSpPr>
          <p:spPr>
            <a:xfrm>
              <a:off x="7348002" y="4424206"/>
              <a:ext cx="39" cy="39"/>
            </a:xfrm>
            <a:custGeom>
              <a:rect b="b" l="l" r="r" t="t"/>
              <a:pathLst>
                <a:path extrusionOk="0" h="1" w="1">
                  <a:moveTo>
                    <a:pt x="0"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19"/>
            <p:cNvSpPr/>
            <p:nvPr/>
          </p:nvSpPr>
          <p:spPr>
            <a:xfrm>
              <a:off x="7352970" y="4435786"/>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19"/>
            <p:cNvSpPr/>
            <p:nvPr/>
          </p:nvSpPr>
          <p:spPr>
            <a:xfrm>
              <a:off x="7346359" y="4425027"/>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19"/>
            <p:cNvSpPr/>
            <p:nvPr/>
          </p:nvSpPr>
          <p:spPr>
            <a:xfrm>
              <a:off x="7352970" y="4449009"/>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19"/>
            <p:cNvSpPr/>
            <p:nvPr/>
          </p:nvSpPr>
          <p:spPr>
            <a:xfrm>
              <a:off x="7347180" y="4437429"/>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19"/>
            <p:cNvSpPr/>
            <p:nvPr/>
          </p:nvSpPr>
          <p:spPr>
            <a:xfrm>
              <a:off x="7346359" y="4425027"/>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19"/>
            <p:cNvSpPr/>
            <p:nvPr/>
          </p:nvSpPr>
          <p:spPr>
            <a:xfrm>
              <a:off x="7352149" y="4431639"/>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19"/>
            <p:cNvSpPr/>
            <p:nvPr/>
          </p:nvSpPr>
          <p:spPr>
            <a:xfrm>
              <a:off x="7352149" y="4431639"/>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19"/>
            <p:cNvSpPr/>
            <p:nvPr/>
          </p:nvSpPr>
          <p:spPr>
            <a:xfrm>
              <a:off x="7347180" y="4424206"/>
              <a:ext cx="861" cy="39"/>
            </a:xfrm>
            <a:custGeom>
              <a:rect b="b" l="l" r="r" t="t"/>
              <a:pathLst>
                <a:path extrusionOk="0" h="1" w="22">
                  <a:moveTo>
                    <a:pt x="21" y="1"/>
                  </a:moveTo>
                  <a:lnTo>
                    <a:pt x="0" y="1"/>
                  </a:lnTo>
                  <a:cubicBezTo>
                    <a:pt x="0" y="1"/>
                    <a:pt x="21"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19"/>
            <p:cNvSpPr/>
            <p:nvPr/>
          </p:nvSpPr>
          <p:spPr>
            <a:xfrm>
              <a:off x="7350466" y="4429174"/>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19"/>
            <p:cNvSpPr/>
            <p:nvPr/>
          </p:nvSpPr>
          <p:spPr>
            <a:xfrm>
              <a:off x="7354613" y="4443219"/>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9"/>
            <p:cNvSpPr/>
            <p:nvPr/>
          </p:nvSpPr>
          <p:spPr>
            <a:xfrm>
              <a:off x="7350466" y="4442397"/>
              <a:ext cx="39" cy="39"/>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19"/>
            <p:cNvSpPr/>
            <p:nvPr/>
          </p:nvSpPr>
          <p:spPr>
            <a:xfrm>
              <a:off x="7350466" y="444239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19"/>
            <p:cNvSpPr/>
            <p:nvPr/>
          </p:nvSpPr>
          <p:spPr>
            <a:xfrm>
              <a:off x="7350466" y="4442397"/>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9"/>
            <p:cNvSpPr/>
            <p:nvPr/>
          </p:nvSpPr>
          <p:spPr>
            <a:xfrm>
              <a:off x="7350466" y="4444040"/>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9"/>
            <p:cNvSpPr/>
            <p:nvPr/>
          </p:nvSpPr>
          <p:spPr>
            <a:xfrm>
              <a:off x="7350466" y="4444040"/>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19"/>
            <p:cNvSpPr/>
            <p:nvPr/>
          </p:nvSpPr>
          <p:spPr>
            <a:xfrm>
              <a:off x="7343855" y="4424206"/>
              <a:ext cx="11619" cy="27308"/>
            </a:xfrm>
            <a:custGeom>
              <a:rect b="b" l="l" r="r" t="t"/>
              <a:pathLst>
                <a:path extrusionOk="0" h="698" w="297">
                  <a:moveTo>
                    <a:pt x="85" y="318"/>
                  </a:moveTo>
                  <a:cubicBezTo>
                    <a:pt x="85" y="318"/>
                    <a:pt x="85" y="318"/>
                    <a:pt x="64" y="339"/>
                  </a:cubicBezTo>
                  <a:cubicBezTo>
                    <a:pt x="85" y="339"/>
                    <a:pt x="85" y="318"/>
                    <a:pt x="85" y="318"/>
                  </a:cubicBezTo>
                  <a:close/>
                  <a:moveTo>
                    <a:pt x="249" y="625"/>
                  </a:moveTo>
                  <a:cubicBezTo>
                    <a:pt x="243" y="625"/>
                    <a:pt x="233" y="634"/>
                    <a:pt x="233" y="634"/>
                  </a:cubicBezTo>
                  <a:lnTo>
                    <a:pt x="254" y="634"/>
                  </a:lnTo>
                  <a:cubicBezTo>
                    <a:pt x="254" y="627"/>
                    <a:pt x="252" y="625"/>
                    <a:pt x="249" y="625"/>
                  </a:cubicBezTo>
                  <a:close/>
                  <a:moveTo>
                    <a:pt x="64" y="1"/>
                  </a:moveTo>
                  <a:cubicBezTo>
                    <a:pt x="64" y="1"/>
                    <a:pt x="64" y="1"/>
                    <a:pt x="64" y="22"/>
                  </a:cubicBezTo>
                  <a:cubicBezTo>
                    <a:pt x="64" y="22"/>
                    <a:pt x="74" y="12"/>
                    <a:pt x="80" y="12"/>
                  </a:cubicBezTo>
                  <a:cubicBezTo>
                    <a:pt x="83" y="12"/>
                    <a:pt x="85" y="15"/>
                    <a:pt x="85" y="22"/>
                  </a:cubicBezTo>
                  <a:lnTo>
                    <a:pt x="64" y="22"/>
                  </a:lnTo>
                  <a:cubicBezTo>
                    <a:pt x="43" y="22"/>
                    <a:pt x="64" y="22"/>
                    <a:pt x="64" y="43"/>
                  </a:cubicBezTo>
                  <a:lnTo>
                    <a:pt x="43" y="43"/>
                  </a:lnTo>
                  <a:lnTo>
                    <a:pt x="43" y="64"/>
                  </a:lnTo>
                  <a:cubicBezTo>
                    <a:pt x="43" y="64"/>
                    <a:pt x="22" y="85"/>
                    <a:pt x="22" y="85"/>
                  </a:cubicBezTo>
                  <a:cubicBezTo>
                    <a:pt x="22" y="85"/>
                    <a:pt x="22" y="106"/>
                    <a:pt x="22" y="106"/>
                  </a:cubicBezTo>
                  <a:cubicBezTo>
                    <a:pt x="1" y="106"/>
                    <a:pt x="22" y="127"/>
                    <a:pt x="22" y="127"/>
                  </a:cubicBezTo>
                  <a:cubicBezTo>
                    <a:pt x="22" y="149"/>
                    <a:pt x="22" y="149"/>
                    <a:pt x="22" y="170"/>
                  </a:cubicBezTo>
                  <a:cubicBezTo>
                    <a:pt x="22" y="170"/>
                    <a:pt x="22" y="191"/>
                    <a:pt x="43" y="212"/>
                  </a:cubicBezTo>
                  <a:cubicBezTo>
                    <a:pt x="43" y="233"/>
                    <a:pt x="43" y="233"/>
                    <a:pt x="43" y="254"/>
                  </a:cubicBezTo>
                  <a:lnTo>
                    <a:pt x="64" y="254"/>
                  </a:lnTo>
                  <a:cubicBezTo>
                    <a:pt x="43" y="254"/>
                    <a:pt x="64" y="254"/>
                    <a:pt x="64" y="275"/>
                  </a:cubicBezTo>
                  <a:cubicBezTo>
                    <a:pt x="64" y="296"/>
                    <a:pt x="64" y="296"/>
                    <a:pt x="64" y="296"/>
                  </a:cubicBezTo>
                  <a:lnTo>
                    <a:pt x="85" y="296"/>
                  </a:lnTo>
                  <a:cubicBezTo>
                    <a:pt x="85" y="318"/>
                    <a:pt x="64" y="318"/>
                    <a:pt x="64" y="318"/>
                  </a:cubicBezTo>
                  <a:lnTo>
                    <a:pt x="85" y="318"/>
                  </a:lnTo>
                  <a:cubicBezTo>
                    <a:pt x="85" y="318"/>
                    <a:pt x="85" y="339"/>
                    <a:pt x="85" y="339"/>
                  </a:cubicBezTo>
                  <a:cubicBezTo>
                    <a:pt x="106" y="339"/>
                    <a:pt x="85" y="339"/>
                    <a:pt x="85" y="360"/>
                  </a:cubicBezTo>
                  <a:cubicBezTo>
                    <a:pt x="106" y="381"/>
                    <a:pt x="85" y="381"/>
                    <a:pt x="85" y="381"/>
                  </a:cubicBezTo>
                  <a:cubicBezTo>
                    <a:pt x="85" y="381"/>
                    <a:pt x="106" y="402"/>
                    <a:pt x="106" y="402"/>
                  </a:cubicBezTo>
                  <a:lnTo>
                    <a:pt x="106" y="423"/>
                  </a:lnTo>
                  <a:cubicBezTo>
                    <a:pt x="106" y="434"/>
                    <a:pt x="112" y="434"/>
                    <a:pt x="117" y="434"/>
                  </a:cubicBezTo>
                  <a:cubicBezTo>
                    <a:pt x="122" y="434"/>
                    <a:pt x="128" y="434"/>
                    <a:pt x="128" y="444"/>
                  </a:cubicBezTo>
                  <a:cubicBezTo>
                    <a:pt x="138" y="434"/>
                    <a:pt x="138" y="434"/>
                    <a:pt x="136" y="434"/>
                  </a:cubicBezTo>
                  <a:cubicBezTo>
                    <a:pt x="133" y="434"/>
                    <a:pt x="128" y="434"/>
                    <a:pt x="128" y="423"/>
                  </a:cubicBezTo>
                  <a:cubicBezTo>
                    <a:pt x="142" y="423"/>
                    <a:pt x="137" y="433"/>
                    <a:pt x="139" y="433"/>
                  </a:cubicBezTo>
                  <a:cubicBezTo>
                    <a:pt x="139" y="433"/>
                    <a:pt x="142" y="430"/>
                    <a:pt x="149" y="423"/>
                  </a:cubicBezTo>
                  <a:cubicBezTo>
                    <a:pt x="149" y="434"/>
                    <a:pt x="149" y="434"/>
                    <a:pt x="149" y="434"/>
                  </a:cubicBezTo>
                  <a:cubicBezTo>
                    <a:pt x="149" y="434"/>
                    <a:pt x="149" y="434"/>
                    <a:pt x="149" y="444"/>
                  </a:cubicBezTo>
                  <a:cubicBezTo>
                    <a:pt x="149" y="455"/>
                    <a:pt x="154" y="455"/>
                    <a:pt x="159" y="455"/>
                  </a:cubicBezTo>
                  <a:cubicBezTo>
                    <a:pt x="165" y="455"/>
                    <a:pt x="170" y="455"/>
                    <a:pt x="170" y="465"/>
                  </a:cubicBezTo>
                  <a:cubicBezTo>
                    <a:pt x="170" y="487"/>
                    <a:pt x="191" y="487"/>
                    <a:pt x="170" y="487"/>
                  </a:cubicBezTo>
                  <a:cubicBezTo>
                    <a:pt x="170" y="508"/>
                    <a:pt x="170" y="508"/>
                    <a:pt x="149" y="508"/>
                  </a:cubicBezTo>
                  <a:lnTo>
                    <a:pt x="170" y="508"/>
                  </a:lnTo>
                  <a:cubicBezTo>
                    <a:pt x="191" y="508"/>
                    <a:pt x="170" y="529"/>
                    <a:pt x="170" y="529"/>
                  </a:cubicBezTo>
                  <a:lnTo>
                    <a:pt x="212" y="529"/>
                  </a:lnTo>
                  <a:cubicBezTo>
                    <a:pt x="212" y="529"/>
                    <a:pt x="212" y="550"/>
                    <a:pt x="212" y="550"/>
                  </a:cubicBezTo>
                  <a:lnTo>
                    <a:pt x="191" y="550"/>
                  </a:lnTo>
                  <a:cubicBezTo>
                    <a:pt x="191" y="560"/>
                    <a:pt x="196" y="560"/>
                    <a:pt x="202" y="560"/>
                  </a:cubicBezTo>
                  <a:cubicBezTo>
                    <a:pt x="207" y="560"/>
                    <a:pt x="212" y="560"/>
                    <a:pt x="212" y="571"/>
                  </a:cubicBezTo>
                  <a:lnTo>
                    <a:pt x="233" y="571"/>
                  </a:lnTo>
                  <a:cubicBezTo>
                    <a:pt x="233" y="571"/>
                    <a:pt x="233" y="592"/>
                    <a:pt x="212" y="592"/>
                  </a:cubicBezTo>
                  <a:lnTo>
                    <a:pt x="212" y="592"/>
                  </a:lnTo>
                  <a:cubicBezTo>
                    <a:pt x="226" y="592"/>
                    <a:pt x="231" y="583"/>
                    <a:pt x="232" y="583"/>
                  </a:cubicBezTo>
                  <a:cubicBezTo>
                    <a:pt x="233" y="583"/>
                    <a:pt x="233" y="585"/>
                    <a:pt x="233" y="592"/>
                  </a:cubicBezTo>
                  <a:cubicBezTo>
                    <a:pt x="212" y="592"/>
                    <a:pt x="233" y="592"/>
                    <a:pt x="212" y="613"/>
                  </a:cubicBezTo>
                  <a:cubicBezTo>
                    <a:pt x="219" y="606"/>
                    <a:pt x="224" y="604"/>
                    <a:pt x="227" y="604"/>
                  </a:cubicBezTo>
                  <a:cubicBezTo>
                    <a:pt x="233" y="604"/>
                    <a:pt x="233" y="613"/>
                    <a:pt x="233" y="613"/>
                  </a:cubicBezTo>
                  <a:cubicBezTo>
                    <a:pt x="233" y="613"/>
                    <a:pt x="233" y="613"/>
                    <a:pt x="233" y="634"/>
                  </a:cubicBezTo>
                  <a:cubicBezTo>
                    <a:pt x="233" y="613"/>
                    <a:pt x="254" y="613"/>
                    <a:pt x="254" y="613"/>
                  </a:cubicBezTo>
                  <a:cubicBezTo>
                    <a:pt x="254" y="613"/>
                    <a:pt x="254" y="613"/>
                    <a:pt x="254" y="634"/>
                  </a:cubicBezTo>
                  <a:cubicBezTo>
                    <a:pt x="233" y="655"/>
                    <a:pt x="233" y="655"/>
                    <a:pt x="233" y="655"/>
                  </a:cubicBezTo>
                  <a:cubicBezTo>
                    <a:pt x="247" y="655"/>
                    <a:pt x="252" y="646"/>
                    <a:pt x="254" y="646"/>
                  </a:cubicBezTo>
                  <a:cubicBezTo>
                    <a:pt x="254" y="646"/>
                    <a:pt x="254" y="648"/>
                    <a:pt x="254" y="655"/>
                  </a:cubicBezTo>
                  <a:cubicBezTo>
                    <a:pt x="254" y="677"/>
                    <a:pt x="254" y="677"/>
                    <a:pt x="254" y="677"/>
                  </a:cubicBezTo>
                  <a:cubicBezTo>
                    <a:pt x="275" y="677"/>
                    <a:pt x="254" y="698"/>
                    <a:pt x="254" y="698"/>
                  </a:cubicBezTo>
                  <a:cubicBezTo>
                    <a:pt x="254" y="698"/>
                    <a:pt x="254" y="698"/>
                    <a:pt x="275" y="677"/>
                  </a:cubicBezTo>
                  <a:lnTo>
                    <a:pt x="275" y="677"/>
                  </a:lnTo>
                  <a:cubicBezTo>
                    <a:pt x="254" y="698"/>
                    <a:pt x="275" y="698"/>
                    <a:pt x="275" y="698"/>
                  </a:cubicBezTo>
                  <a:cubicBezTo>
                    <a:pt x="275" y="687"/>
                    <a:pt x="275" y="687"/>
                    <a:pt x="275" y="687"/>
                  </a:cubicBezTo>
                  <a:cubicBezTo>
                    <a:pt x="275" y="687"/>
                    <a:pt x="275" y="687"/>
                    <a:pt x="275" y="677"/>
                  </a:cubicBezTo>
                  <a:lnTo>
                    <a:pt x="297" y="677"/>
                  </a:lnTo>
                  <a:cubicBezTo>
                    <a:pt x="297" y="655"/>
                    <a:pt x="275" y="655"/>
                    <a:pt x="275" y="655"/>
                  </a:cubicBezTo>
                  <a:lnTo>
                    <a:pt x="297" y="655"/>
                  </a:lnTo>
                  <a:lnTo>
                    <a:pt x="297" y="634"/>
                  </a:lnTo>
                  <a:cubicBezTo>
                    <a:pt x="297" y="634"/>
                    <a:pt x="297" y="613"/>
                    <a:pt x="297" y="613"/>
                  </a:cubicBezTo>
                  <a:cubicBezTo>
                    <a:pt x="297" y="603"/>
                    <a:pt x="297" y="603"/>
                    <a:pt x="297" y="603"/>
                  </a:cubicBezTo>
                  <a:cubicBezTo>
                    <a:pt x="297" y="603"/>
                    <a:pt x="297" y="603"/>
                    <a:pt x="297" y="592"/>
                  </a:cubicBezTo>
                  <a:cubicBezTo>
                    <a:pt x="297" y="571"/>
                    <a:pt x="297" y="571"/>
                    <a:pt x="297" y="571"/>
                  </a:cubicBezTo>
                  <a:cubicBezTo>
                    <a:pt x="297" y="571"/>
                    <a:pt x="275" y="571"/>
                    <a:pt x="297" y="550"/>
                  </a:cubicBezTo>
                  <a:lnTo>
                    <a:pt x="275" y="550"/>
                  </a:lnTo>
                  <a:lnTo>
                    <a:pt x="297" y="529"/>
                  </a:lnTo>
                  <a:cubicBezTo>
                    <a:pt x="297" y="529"/>
                    <a:pt x="297" y="529"/>
                    <a:pt x="297" y="508"/>
                  </a:cubicBezTo>
                  <a:cubicBezTo>
                    <a:pt x="275" y="508"/>
                    <a:pt x="297" y="487"/>
                    <a:pt x="297" y="487"/>
                  </a:cubicBezTo>
                  <a:cubicBezTo>
                    <a:pt x="275" y="487"/>
                    <a:pt x="275" y="487"/>
                    <a:pt x="275" y="465"/>
                  </a:cubicBezTo>
                  <a:cubicBezTo>
                    <a:pt x="275" y="444"/>
                    <a:pt x="275" y="444"/>
                    <a:pt x="275" y="444"/>
                  </a:cubicBezTo>
                  <a:cubicBezTo>
                    <a:pt x="275" y="444"/>
                    <a:pt x="275" y="444"/>
                    <a:pt x="275" y="423"/>
                  </a:cubicBezTo>
                  <a:cubicBezTo>
                    <a:pt x="275" y="402"/>
                    <a:pt x="275" y="402"/>
                    <a:pt x="275" y="402"/>
                  </a:cubicBezTo>
                  <a:cubicBezTo>
                    <a:pt x="254" y="381"/>
                    <a:pt x="275" y="381"/>
                    <a:pt x="275" y="381"/>
                  </a:cubicBezTo>
                  <a:lnTo>
                    <a:pt x="254" y="381"/>
                  </a:lnTo>
                  <a:cubicBezTo>
                    <a:pt x="254" y="381"/>
                    <a:pt x="254" y="381"/>
                    <a:pt x="275" y="360"/>
                  </a:cubicBezTo>
                  <a:lnTo>
                    <a:pt x="254" y="360"/>
                  </a:lnTo>
                  <a:cubicBezTo>
                    <a:pt x="254" y="360"/>
                    <a:pt x="254" y="339"/>
                    <a:pt x="254" y="339"/>
                  </a:cubicBezTo>
                  <a:cubicBezTo>
                    <a:pt x="254" y="339"/>
                    <a:pt x="254" y="318"/>
                    <a:pt x="254" y="318"/>
                  </a:cubicBezTo>
                  <a:cubicBezTo>
                    <a:pt x="233" y="318"/>
                    <a:pt x="233" y="318"/>
                    <a:pt x="233" y="296"/>
                  </a:cubicBezTo>
                  <a:lnTo>
                    <a:pt x="233" y="275"/>
                  </a:lnTo>
                  <a:cubicBezTo>
                    <a:pt x="233" y="275"/>
                    <a:pt x="233" y="275"/>
                    <a:pt x="233" y="254"/>
                  </a:cubicBezTo>
                  <a:cubicBezTo>
                    <a:pt x="226" y="261"/>
                    <a:pt x="224" y="264"/>
                    <a:pt x="223" y="264"/>
                  </a:cubicBezTo>
                  <a:cubicBezTo>
                    <a:pt x="221" y="264"/>
                    <a:pt x="226" y="254"/>
                    <a:pt x="212" y="254"/>
                  </a:cubicBezTo>
                  <a:cubicBezTo>
                    <a:pt x="233" y="233"/>
                    <a:pt x="212" y="233"/>
                    <a:pt x="212" y="233"/>
                  </a:cubicBezTo>
                  <a:cubicBezTo>
                    <a:pt x="212" y="212"/>
                    <a:pt x="212" y="212"/>
                    <a:pt x="212" y="212"/>
                  </a:cubicBezTo>
                  <a:cubicBezTo>
                    <a:pt x="212" y="212"/>
                    <a:pt x="212" y="191"/>
                    <a:pt x="191" y="191"/>
                  </a:cubicBezTo>
                  <a:lnTo>
                    <a:pt x="212" y="191"/>
                  </a:lnTo>
                  <a:cubicBezTo>
                    <a:pt x="191" y="191"/>
                    <a:pt x="191" y="170"/>
                    <a:pt x="191" y="170"/>
                  </a:cubicBezTo>
                  <a:cubicBezTo>
                    <a:pt x="191" y="170"/>
                    <a:pt x="191" y="170"/>
                    <a:pt x="191" y="149"/>
                  </a:cubicBezTo>
                  <a:cubicBezTo>
                    <a:pt x="191" y="149"/>
                    <a:pt x="191" y="149"/>
                    <a:pt x="191" y="127"/>
                  </a:cubicBezTo>
                  <a:lnTo>
                    <a:pt x="170" y="127"/>
                  </a:lnTo>
                  <a:cubicBezTo>
                    <a:pt x="170" y="127"/>
                    <a:pt x="170" y="106"/>
                    <a:pt x="170" y="106"/>
                  </a:cubicBezTo>
                  <a:cubicBezTo>
                    <a:pt x="170" y="106"/>
                    <a:pt x="170" y="1"/>
                    <a:pt x="106"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19"/>
            <p:cNvSpPr/>
            <p:nvPr/>
          </p:nvSpPr>
          <p:spPr>
            <a:xfrm>
              <a:off x="7350466" y="4444040"/>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19"/>
            <p:cNvSpPr/>
            <p:nvPr/>
          </p:nvSpPr>
          <p:spPr>
            <a:xfrm>
              <a:off x="7349645" y="444239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19"/>
            <p:cNvSpPr/>
            <p:nvPr/>
          </p:nvSpPr>
          <p:spPr>
            <a:xfrm>
              <a:off x="7349645" y="4441576"/>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19"/>
            <p:cNvSpPr/>
            <p:nvPr/>
          </p:nvSpPr>
          <p:spPr>
            <a:xfrm>
              <a:off x="7351288" y="4445684"/>
              <a:ext cx="900" cy="39"/>
            </a:xfrm>
            <a:custGeom>
              <a:rect b="b" l="l" r="r" t="t"/>
              <a:pathLst>
                <a:path extrusionOk="0" h="1" w="23">
                  <a:moveTo>
                    <a:pt x="22" y="1"/>
                  </a:moveTo>
                  <a:cubicBezTo>
                    <a:pt x="1" y="1"/>
                    <a:pt x="1" y="1"/>
                    <a:pt x="1" y="1"/>
                  </a:cubicBezTo>
                  <a:cubicBezTo>
                    <a:pt x="1" y="1"/>
                    <a:pt x="1"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19"/>
            <p:cNvSpPr/>
            <p:nvPr/>
          </p:nvSpPr>
          <p:spPr>
            <a:xfrm>
              <a:off x="7352970" y="4449009"/>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19"/>
            <p:cNvSpPr/>
            <p:nvPr/>
          </p:nvSpPr>
          <p:spPr>
            <a:xfrm>
              <a:off x="7352970" y="4448187"/>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19"/>
            <p:cNvSpPr/>
            <p:nvPr/>
          </p:nvSpPr>
          <p:spPr>
            <a:xfrm>
              <a:off x="7351288" y="4444862"/>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19"/>
            <p:cNvSpPr/>
            <p:nvPr/>
          </p:nvSpPr>
          <p:spPr>
            <a:xfrm>
              <a:off x="7352970" y="4448187"/>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19"/>
            <p:cNvSpPr/>
            <p:nvPr/>
          </p:nvSpPr>
          <p:spPr>
            <a:xfrm>
              <a:off x="7352970" y="4449009"/>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19"/>
            <p:cNvSpPr/>
            <p:nvPr/>
          </p:nvSpPr>
          <p:spPr>
            <a:xfrm>
              <a:off x="7352149" y="4446544"/>
              <a:ext cx="39" cy="0"/>
            </a:xfrm>
            <a:custGeom>
              <a:rect b="b" l="l" r="r" t="t"/>
              <a:pathLst>
                <a:path extrusionOk="0" h="0"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19"/>
            <p:cNvSpPr/>
            <p:nvPr/>
          </p:nvSpPr>
          <p:spPr>
            <a:xfrm>
              <a:off x="7352149" y="4448187"/>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19"/>
            <p:cNvSpPr/>
            <p:nvPr/>
          </p:nvSpPr>
          <p:spPr>
            <a:xfrm>
              <a:off x="7352970" y="4449009"/>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19"/>
            <p:cNvSpPr/>
            <p:nvPr/>
          </p:nvSpPr>
          <p:spPr>
            <a:xfrm>
              <a:off x="7352149" y="4447366"/>
              <a:ext cx="861" cy="39"/>
            </a:xfrm>
            <a:custGeom>
              <a:rect b="b" l="l" r="r" t="t"/>
              <a:pathLst>
                <a:path extrusionOk="0" h="1" w="22">
                  <a:moveTo>
                    <a:pt x="0" y="0"/>
                  </a:moveTo>
                  <a:cubicBezTo>
                    <a:pt x="0" y="0"/>
                    <a:pt x="21" y="0"/>
                    <a:pt x="21" y="0"/>
                  </a:cubicBezTo>
                  <a:cubicBezTo>
                    <a:pt x="21"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19"/>
            <p:cNvSpPr/>
            <p:nvPr/>
          </p:nvSpPr>
          <p:spPr>
            <a:xfrm>
              <a:off x="7378595" y="4391148"/>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9"/>
            <p:cNvSpPr/>
            <p:nvPr/>
          </p:nvSpPr>
          <p:spPr>
            <a:xfrm>
              <a:off x="7378595" y="4389505"/>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19"/>
            <p:cNvSpPr/>
            <p:nvPr/>
          </p:nvSpPr>
          <p:spPr>
            <a:xfrm>
              <a:off x="7378595" y="4392791"/>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19"/>
            <p:cNvSpPr/>
            <p:nvPr/>
          </p:nvSpPr>
          <p:spPr>
            <a:xfrm>
              <a:off x="7378595" y="4383715"/>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19"/>
            <p:cNvSpPr/>
            <p:nvPr/>
          </p:nvSpPr>
          <p:spPr>
            <a:xfrm>
              <a:off x="7378595" y="4387040"/>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19"/>
            <p:cNvSpPr/>
            <p:nvPr/>
          </p:nvSpPr>
          <p:spPr>
            <a:xfrm>
              <a:off x="7376091" y="4394473"/>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19"/>
            <p:cNvSpPr/>
            <p:nvPr/>
          </p:nvSpPr>
          <p:spPr>
            <a:xfrm>
              <a:off x="7376912" y="4395295"/>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19"/>
            <p:cNvSpPr/>
            <p:nvPr/>
          </p:nvSpPr>
          <p:spPr>
            <a:xfrm>
              <a:off x="7377734" y="4394473"/>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19"/>
            <p:cNvSpPr/>
            <p:nvPr/>
          </p:nvSpPr>
          <p:spPr>
            <a:xfrm>
              <a:off x="7377734" y="4394473"/>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19"/>
            <p:cNvSpPr/>
            <p:nvPr/>
          </p:nvSpPr>
          <p:spPr>
            <a:xfrm>
              <a:off x="7374448" y="4366345"/>
              <a:ext cx="39" cy="39"/>
            </a:xfrm>
            <a:custGeom>
              <a:rect b="b" l="l" r="r" t="t"/>
              <a:pathLst>
                <a:path extrusionOk="0" h="1" w="1">
                  <a:moveTo>
                    <a:pt x="0"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9"/>
            <p:cNvSpPr/>
            <p:nvPr/>
          </p:nvSpPr>
          <p:spPr>
            <a:xfrm>
              <a:off x="7377734" y="4379568"/>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19"/>
            <p:cNvSpPr/>
            <p:nvPr/>
          </p:nvSpPr>
          <p:spPr>
            <a:xfrm>
              <a:off x="7372805" y="4366345"/>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19"/>
            <p:cNvSpPr/>
            <p:nvPr/>
          </p:nvSpPr>
          <p:spPr>
            <a:xfrm>
              <a:off x="7375269" y="4393652"/>
              <a:ext cx="861" cy="39"/>
            </a:xfrm>
            <a:custGeom>
              <a:rect b="b" l="l" r="r" t="t"/>
              <a:pathLst>
                <a:path extrusionOk="0" h="1" w="22">
                  <a:moveTo>
                    <a:pt x="22" y="0"/>
                  </a:moveTo>
                  <a:cubicBezTo>
                    <a:pt x="1" y="0"/>
                    <a:pt x="22" y="0"/>
                    <a:pt x="1" y="0"/>
                  </a:cubicBezTo>
                  <a:cubicBezTo>
                    <a:pt x="1" y="0"/>
                    <a:pt x="1"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19"/>
            <p:cNvSpPr/>
            <p:nvPr/>
          </p:nvSpPr>
          <p:spPr>
            <a:xfrm>
              <a:off x="7371983" y="4379568"/>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19"/>
            <p:cNvSpPr/>
            <p:nvPr/>
          </p:nvSpPr>
          <p:spPr>
            <a:xfrm>
              <a:off x="7372805" y="4366345"/>
              <a:ext cx="861" cy="39"/>
            </a:xfrm>
            <a:custGeom>
              <a:rect b="b" l="l" r="r" t="t"/>
              <a:pathLst>
                <a:path extrusionOk="0" h="1" w="22">
                  <a:moveTo>
                    <a:pt x="0" y="1"/>
                  </a:moveTo>
                  <a:lnTo>
                    <a:pt x="0" y="1"/>
                  </a:lnTo>
                  <a:lnTo>
                    <a:pt x="2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19"/>
            <p:cNvSpPr/>
            <p:nvPr/>
          </p:nvSpPr>
          <p:spPr>
            <a:xfrm>
              <a:off x="7376912" y="4374639"/>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19"/>
            <p:cNvSpPr/>
            <p:nvPr/>
          </p:nvSpPr>
          <p:spPr>
            <a:xfrm>
              <a:off x="7377734" y="4374639"/>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19"/>
            <p:cNvSpPr/>
            <p:nvPr/>
          </p:nvSpPr>
          <p:spPr>
            <a:xfrm>
              <a:off x="7374448" y="4366345"/>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19"/>
            <p:cNvSpPr/>
            <p:nvPr/>
          </p:nvSpPr>
          <p:spPr>
            <a:xfrm>
              <a:off x="7376912" y="4372135"/>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19"/>
            <p:cNvSpPr/>
            <p:nvPr/>
          </p:nvSpPr>
          <p:spPr>
            <a:xfrm>
              <a:off x="7378595" y="4387040"/>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19"/>
            <p:cNvSpPr/>
            <p:nvPr/>
          </p:nvSpPr>
          <p:spPr>
            <a:xfrm>
              <a:off x="7374448" y="4386180"/>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19"/>
            <p:cNvSpPr/>
            <p:nvPr/>
          </p:nvSpPr>
          <p:spPr>
            <a:xfrm>
              <a:off x="7374448" y="4386180"/>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19"/>
            <p:cNvSpPr/>
            <p:nvPr/>
          </p:nvSpPr>
          <p:spPr>
            <a:xfrm>
              <a:off x="7374448" y="4387862"/>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19"/>
            <p:cNvSpPr/>
            <p:nvPr/>
          </p:nvSpPr>
          <p:spPr>
            <a:xfrm>
              <a:off x="7374448" y="4387862"/>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19"/>
            <p:cNvSpPr/>
            <p:nvPr/>
          </p:nvSpPr>
          <p:spPr>
            <a:xfrm>
              <a:off x="7373626" y="4385358"/>
              <a:ext cx="39" cy="39"/>
            </a:xfrm>
            <a:custGeom>
              <a:rect b="b" l="l" r="r" t="t"/>
              <a:pathLst>
                <a:path extrusionOk="0" h="1" w="1">
                  <a:moveTo>
                    <a:pt x="0"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19"/>
            <p:cNvSpPr/>
            <p:nvPr/>
          </p:nvSpPr>
          <p:spPr>
            <a:xfrm>
              <a:off x="7370301" y="4366345"/>
              <a:ext cx="9155" cy="29811"/>
            </a:xfrm>
            <a:custGeom>
              <a:rect b="b" l="l" r="r" t="t"/>
              <a:pathLst>
                <a:path extrusionOk="0" h="762" w="234">
                  <a:moveTo>
                    <a:pt x="13" y="197"/>
                  </a:moveTo>
                  <a:cubicBezTo>
                    <a:pt x="12" y="199"/>
                    <a:pt x="13" y="204"/>
                    <a:pt x="22" y="212"/>
                  </a:cubicBezTo>
                  <a:cubicBezTo>
                    <a:pt x="17" y="207"/>
                    <a:pt x="14" y="202"/>
                    <a:pt x="13" y="197"/>
                  </a:cubicBezTo>
                  <a:close/>
                  <a:moveTo>
                    <a:pt x="96" y="520"/>
                  </a:moveTo>
                  <a:lnTo>
                    <a:pt x="96" y="520"/>
                  </a:lnTo>
                  <a:cubicBezTo>
                    <a:pt x="95" y="520"/>
                    <a:pt x="99" y="529"/>
                    <a:pt x="85" y="529"/>
                  </a:cubicBezTo>
                  <a:cubicBezTo>
                    <a:pt x="85" y="550"/>
                    <a:pt x="85" y="550"/>
                    <a:pt x="85" y="550"/>
                  </a:cubicBezTo>
                  <a:cubicBezTo>
                    <a:pt x="85" y="529"/>
                    <a:pt x="85" y="529"/>
                    <a:pt x="106" y="529"/>
                  </a:cubicBezTo>
                  <a:cubicBezTo>
                    <a:pt x="99" y="522"/>
                    <a:pt x="97" y="520"/>
                    <a:pt x="96" y="520"/>
                  </a:cubicBezTo>
                  <a:close/>
                  <a:moveTo>
                    <a:pt x="149" y="614"/>
                  </a:moveTo>
                  <a:cubicBezTo>
                    <a:pt x="128" y="614"/>
                    <a:pt x="128" y="614"/>
                    <a:pt x="128" y="635"/>
                  </a:cubicBezTo>
                  <a:cubicBezTo>
                    <a:pt x="128" y="635"/>
                    <a:pt x="128" y="614"/>
                    <a:pt x="149" y="614"/>
                  </a:cubicBezTo>
                  <a:close/>
                  <a:moveTo>
                    <a:pt x="64" y="1"/>
                  </a:moveTo>
                  <a:cubicBezTo>
                    <a:pt x="64" y="1"/>
                    <a:pt x="64" y="1"/>
                    <a:pt x="64" y="22"/>
                  </a:cubicBezTo>
                  <a:cubicBezTo>
                    <a:pt x="43" y="22"/>
                    <a:pt x="64" y="43"/>
                    <a:pt x="43" y="43"/>
                  </a:cubicBezTo>
                  <a:cubicBezTo>
                    <a:pt x="43" y="64"/>
                    <a:pt x="22" y="64"/>
                    <a:pt x="22" y="64"/>
                  </a:cubicBezTo>
                  <a:cubicBezTo>
                    <a:pt x="22" y="85"/>
                    <a:pt x="1" y="85"/>
                    <a:pt x="1" y="85"/>
                  </a:cubicBezTo>
                  <a:lnTo>
                    <a:pt x="22" y="85"/>
                  </a:lnTo>
                  <a:cubicBezTo>
                    <a:pt x="1" y="107"/>
                    <a:pt x="1" y="107"/>
                    <a:pt x="1" y="107"/>
                  </a:cubicBezTo>
                  <a:lnTo>
                    <a:pt x="22" y="107"/>
                  </a:lnTo>
                  <a:cubicBezTo>
                    <a:pt x="22" y="107"/>
                    <a:pt x="22" y="107"/>
                    <a:pt x="22" y="107"/>
                  </a:cubicBezTo>
                  <a:lnTo>
                    <a:pt x="22" y="107"/>
                  </a:lnTo>
                  <a:cubicBezTo>
                    <a:pt x="22" y="107"/>
                    <a:pt x="1" y="107"/>
                    <a:pt x="1" y="128"/>
                  </a:cubicBezTo>
                  <a:cubicBezTo>
                    <a:pt x="1" y="128"/>
                    <a:pt x="21" y="108"/>
                    <a:pt x="22" y="107"/>
                  </a:cubicBezTo>
                  <a:lnTo>
                    <a:pt x="22" y="107"/>
                  </a:lnTo>
                  <a:cubicBezTo>
                    <a:pt x="1" y="128"/>
                    <a:pt x="1" y="149"/>
                    <a:pt x="1" y="149"/>
                  </a:cubicBezTo>
                  <a:cubicBezTo>
                    <a:pt x="17" y="165"/>
                    <a:pt x="9" y="181"/>
                    <a:pt x="13" y="197"/>
                  </a:cubicBezTo>
                  <a:lnTo>
                    <a:pt x="13" y="197"/>
                  </a:lnTo>
                  <a:cubicBezTo>
                    <a:pt x="13" y="197"/>
                    <a:pt x="14" y="196"/>
                    <a:pt x="14" y="196"/>
                  </a:cubicBezTo>
                  <a:cubicBezTo>
                    <a:pt x="17" y="196"/>
                    <a:pt x="22" y="202"/>
                    <a:pt x="22" y="212"/>
                  </a:cubicBezTo>
                  <a:cubicBezTo>
                    <a:pt x="22" y="233"/>
                    <a:pt x="1" y="233"/>
                    <a:pt x="22" y="233"/>
                  </a:cubicBezTo>
                  <a:lnTo>
                    <a:pt x="22" y="254"/>
                  </a:lnTo>
                  <a:cubicBezTo>
                    <a:pt x="22" y="254"/>
                    <a:pt x="22" y="276"/>
                    <a:pt x="22" y="276"/>
                  </a:cubicBezTo>
                  <a:cubicBezTo>
                    <a:pt x="22" y="276"/>
                    <a:pt x="22" y="276"/>
                    <a:pt x="22" y="297"/>
                  </a:cubicBezTo>
                  <a:cubicBezTo>
                    <a:pt x="22" y="297"/>
                    <a:pt x="22" y="297"/>
                    <a:pt x="22" y="318"/>
                  </a:cubicBezTo>
                  <a:cubicBezTo>
                    <a:pt x="22" y="318"/>
                    <a:pt x="43" y="318"/>
                    <a:pt x="43" y="339"/>
                  </a:cubicBezTo>
                  <a:cubicBezTo>
                    <a:pt x="43" y="339"/>
                    <a:pt x="22" y="360"/>
                    <a:pt x="43" y="360"/>
                  </a:cubicBezTo>
                  <a:cubicBezTo>
                    <a:pt x="43" y="381"/>
                    <a:pt x="43" y="381"/>
                    <a:pt x="43" y="381"/>
                  </a:cubicBezTo>
                  <a:cubicBezTo>
                    <a:pt x="43" y="381"/>
                    <a:pt x="43" y="381"/>
                    <a:pt x="43" y="402"/>
                  </a:cubicBezTo>
                  <a:cubicBezTo>
                    <a:pt x="43" y="402"/>
                    <a:pt x="43" y="402"/>
                    <a:pt x="43" y="423"/>
                  </a:cubicBezTo>
                  <a:lnTo>
                    <a:pt x="64" y="423"/>
                  </a:lnTo>
                  <a:cubicBezTo>
                    <a:pt x="43" y="423"/>
                    <a:pt x="64" y="445"/>
                    <a:pt x="43" y="445"/>
                  </a:cubicBezTo>
                  <a:cubicBezTo>
                    <a:pt x="43" y="455"/>
                    <a:pt x="48" y="455"/>
                    <a:pt x="54" y="455"/>
                  </a:cubicBezTo>
                  <a:cubicBezTo>
                    <a:pt x="59" y="455"/>
                    <a:pt x="64" y="455"/>
                    <a:pt x="64" y="466"/>
                  </a:cubicBezTo>
                  <a:lnTo>
                    <a:pt x="85" y="466"/>
                  </a:lnTo>
                  <a:cubicBezTo>
                    <a:pt x="85" y="487"/>
                    <a:pt x="85" y="487"/>
                    <a:pt x="85" y="487"/>
                  </a:cubicBezTo>
                  <a:cubicBezTo>
                    <a:pt x="106" y="487"/>
                    <a:pt x="85" y="508"/>
                    <a:pt x="85" y="508"/>
                  </a:cubicBezTo>
                  <a:lnTo>
                    <a:pt x="106" y="508"/>
                  </a:lnTo>
                  <a:cubicBezTo>
                    <a:pt x="106" y="508"/>
                    <a:pt x="106" y="508"/>
                    <a:pt x="106" y="529"/>
                  </a:cubicBezTo>
                  <a:cubicBezTo>
                    <a:pt x="106" y="550"/>
                    <a:pt x="106" y="550"/>
                    <a:pt x="106" y="550"/>
                  </a:cubicBezTo>
                  <a:cubicBezTo>
                    <a:pt x="106" y="571"/>
                    <a:pt x="128" y="571"/>
                    <a:pt x="128" y="571"/>
                  </a:cubicBezTo>
                  <a:lnTo>
                    <a:pt x="128" y="592"/>
                  </a:lnTo>
                  <a:cubicBezTo>
                    <a:pt x="106" y="592"/>
                    <a:pt x="128" y="614"/>
                    <a:pt x="106" y="614"/>
                  </a:cubicBezTo>
                  <a:lnTo>
                    <a:pt x="149" y="614"/>
                  </a:lnTo>
                  <a:cubicBezTo>
                    <a:pt x="149" y="635"/>
                    <a:pt x="128" y="635"/>
                    <a:pt x="149" y="635"/>
                  </a:cubicBezTo>
                  <a:lnTo>
                    <a:pt x="128" y="635"/>
                  </a:lnTo>
                  <a:cubicBezTo>
                    <a:pt x="149" y="635"/>
                    <a:pt x="128" y="656"/>
                    <a:pt x="149" y="656"/>
                  </a:cubicBezTo>
                  <a:cubicBezTo>
                    <a:pt x="128" y="677"/>
                    <a:pt x="128" y="677"/>
                    <a:pt x="128" y="677"/>
                  </a:cubicBezTo>
                  <a:lnTo>
                    <a:pt x="170" y="677"/>
                  </a:lnTo>
                  <a:cubicBezTo>
                    <a:pt x="170" y="677"/>
                    <a:pt x="149" y="677"/>
                    <a:pt x="149" y="698"/>
                  </a:cubicBezTo>
                  <a:cubicBezTo>
                    <a:pt x="149" y="698"/>
                    <a:pt x="149" y="707"/>
                    <a:pt x="142" y="707"/>
                  </a:cubicBezTo>
                  <a:cubicBezTo>
                    <a:pt x="139" y="707"/>
                    <a:pt x="135" y="705"/>
                    <a:pt x="128" y="698"/>
                  </a:cubicBezTo>
                  <a:lnTo>
                    <a:pt x="128" y="698"/>
                  </a:lnTo>
                  <a:cubicBezTo>
                    <a:pt x="128" y="719"/>
                    <a:pt x="149" y="719"/>
                    <a:pt x="149" y="719"/>
                  </a:cubicBezTo>
                  <a:lnTo>
                    <a:pt x="170" y="719"/>
                  </a:lnTo>
                  <a:cubicBezTo>
                    <a:pt x="149" y="740"/>
                    <a:pt x="149" y="740"/>
                    <a:pt x="149" y="740"/>
                  </a:cubicBezTo>
                  <a:cubicBezTo>
                    <a:pt x="149" y="761"/>
                    <a:pt x="170" y="761"/>
                    <a:pt x="149" y="761"/>
                  </a:cubicBezTo>
                  <a:lnTo>
                    <a:pt x="170" y="761"/>
                  </a:lnTo>
                  <a:cubicBezTo>
                    <a:pt x="170" y="761"/>
                    <a:pt x="170" y="761"/>
                    <a:pt x="170" y="740"/>
                  </a:cubicBezTo>
                  <a:lnTo>
                    <a:pt x="191" y="740"/>
                  </a:lnTo>
                  <a:cubicBezTo>
                    <a:pt x="191" y="719"/>
                    <a:pt x="191" y="719"/>
                    <a:pt x="191" y="719"/>
                  </a:cubicBezTo>
                  <a:cubicBezTo>
                    <a:pt x="191" y="719"/>
                    <a:pt x="191" y="698"/>
                    <a:pt x="191" y="698"/>
                  </a:cubicBezTo>
                  <a:lnTo>
                    <a:pt x="212" y="698"/>
                  </a:lnTo>
                  <a:lnTo>
                    <a:pt x="212" y="677"/>
                  </a:lnTo>
                  <a:cubicBezTo>
                    <a:pt x="212" y="656"/>
                    <a:pt x="212" y="656"/>
                    <a:pt x="212" y="656"/>
                  </a:cubicBezTo>
                  <a:cubicBezTo>
                    <a:pt x="212" y="635"/>
                    <a:pt x="191" y="635"/>
                    <a:pt x="212" y="635"/>
                  </a:cubicBezTo>
                  <a:cubicBezTo>
                    <a:pt x="212" y="635"/>
                    <a:pt x="212" y="614"/>
                    <a:pt x="212" y="614"/>
                  </a:cubicBezTo>
                  <a:lnTo>
                    <a:pt x="212" y="592"/>
                  </a:lnTo>
                  <a:lnTo>
                    <a:pt x="212" y="571"/>
                  </a:lnTo>
                  <a:cubicBezTo>
                    <a:pt x="212" y="571"/>
                    <a:pt x="233" y="550"/>
                    <a:pt x="212" y="550"/>
                  </a:cubicBezTo>
                  <a:cubicBezTo>
                    <a:pt x="212" y="550"/>
                    <a:pt x="212" y="529"/>
                    <a:pt x="212" y="529"/>
                  </a:cubicBezTo>
                  <a:cubicBezTo>
                    <a:pt x="233" y="508"/>
                    <a:pt x="212" y="508"/>
                    <a:pt x="212" y="508"/>
                  </a:cubicBezTo>
                  <a:cubicBezTo>
                    <a:pt x="212" y="508"/>
                    <a:pt x="212" y="508"/>
                    <a:pt x="212" y="487"/>
                  </a:cubicBezTo>
                  <a:lnTo>
                    <a:pt x="212" y="466"/>
                  </a:lnTo>
                  <a:cubicBezTo>
                    <a:pt x="212" y="466"/>
                    <a:pt x="212" y="445"/>
                    <a:pt x="212" y="445"/>
                  </a:cubicBezTo>
                  <a:cubicBezTo>
                    <a:pt x="212" y="445"/>
                    <a:pt x="212" y="445"/>
                    <a:pt x="212" y="423"/>
                  </a:cubicBezTo>
                  <a:cubicBezTo>
                    <a:pt x="212" y="423"/>
                    <a:pt x="212" y="423"/>
                    <a:pt x="212" y="402"/>
                  </a:cubicBezTo>
                  <a:cubicBezTo>
                    <a:pt x="191" y="402"/>
                    <a:pt x="212" y="402"/>
                    <a:pt x="212" y="381"/>
                  </a:cubicBezTo>
                  <a:cubicBezTo>
                    <a:pt x="212" y="381"/>
                    <a:pt x="212" y="381"/>
                    <a:pt x="212" y="360"/>
                  </a:cubicBezTo>
                  <a:cubicBezTo>
                    <a:pt x="191" y="360"/>
                    <a:pt x="191" y="360"/>
                    <a:pt x="191" y="339"/>
                  </a:cubicBezTo>
                  <a:lnTo>
                    <a:pt x="191" y="318"/>
                  </a:lnTo>
                  <a:cubicBezTo>
                    <a:pt x="191" y="297"/>
                    <a:pt x="191" y="297"/>
                    <a:pt x="191" y="297"/>
                  </a:cubicBezTo>
                  <a:cubicBezTo>
                    <a:pt x="191" y="276"/>
                    <a:pt x="191" y="276"/>
                    <a:pt x="191" y="254"/>
                  </a:cubicBezTo>
                  <a:cubicBezTo>
                    <a:pt x="191" y="254"/>
                    <a:pt x="170" y="254"/>
                    <a:pt x="191" y="233"/>
                  </a:cubicBezTo>
                  <a:lnTo>
                    <a:pt x="170" y="233"/>
                  </a:lnTo>
                  <a:cubicBezTo>
                    <a:pt x="170" y="233"/>
                    <a:pt x="191" y="212"/>
                    <a:pt x="170" y="212"/>
                  </a:cubicBezTo>
                  <a:lnTo>
                    <a:pt x="191" y="212"/>
                  </a:lnTo>
                  <a:cubicBezTo>
                    <a:pt x="170" y="212"/>
                    <a:pt x="170" y="212"/>
                    <a:pt x="170" y="191"/>
                  </a:cubicBezTo>
                  <a:cubicBezTo>
                    <a:pt x="170" y="191"/>
                    <a:pt x="170" y="191"/>
                    <a:pt x="170" y="170"/>
                  </a:cubicBezTo>
                  <a:cubicBezTo>
                    <a:pt x="170" y="170"/>
                    <a:pt x="170" y="170"/>
                    <a:pt x="170" y="149"/>
                  </a:cubicBezTo>
                  <a:cubicBezTo>
                    <a:pt x="170" y="149"/>
                    <a:pt x="170" y="128"/>
                    <a:pt x="149" y="128"/>
                  </a:cubicBezTo>
                  <a:lnTo>
                    <a:pt x="170" y="128"/>
                  </a:lnTo>
                  <a:cubicBezTo>
                    <a:pt x="170" y="128"/>
                    <a:pt x="170" y="22"/>
                    <a:pt x="106"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19"/>
            <p:cNvSpPr/>
            <p:nvPr/>
          </p:nvSpPr>
          <p:spPr>
            <a:xfrm>
              <a:off x="7374448" y="4387862"/>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19"/>
            <p:cNvSpPr/>
            <p:nvPr/>
          </p:nvSpPr>
          <p:spPr>
            <a:xfrm>
              <a:off x="7373626" y="4385358"/>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19"/>
            <p:cNvSpPr/>
            <p:nvPr/>
          </p:nvSpPr>
          <p:spPr>
            <a:xfrm>
              <a:off x="7373626" y="4385358"/>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19"/>
            <p:cNvSpPr/>
            <p:nvPr/>
          </p:nvSpPr>
          <p:spPr>
            <a:xfrm>
              <a:off x="7375269" y="4389505"/>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19"/>
            <p:cNvSpPr/>
            <p:nvPr/>
          </p:nvSpPr>
          <p:spPr>
            <a:xfrm>
              <a:off x="7375269" y="4392791"/>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19"/>
            <p:cNvSpPr/>
            <p:nvPr/>
          </p:nvSpPr>
          <p:spPr>
            <a:xfrm>
              <a:off x="7376091" y="4392791"/>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19"/>
            <p:cNvSpPr/>
            <p:nvPr/>
          </p:nvSpPr>
          <p:spPr>
            <a:xfrm>
              <a:off x="7374448" y="4388683"/>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19"/>
            <p:cNvSpPr/>
            <p:nvPr/>
          </p:nvSpPr>
          <p:spPr>
            <a:xfrm>
              <a:off x="7376091" y="4392791"/>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19"/>
            <p:cNvSpPr/>
            <p:nvPr/>
          </p:nvSpPr>
          <p:spPr>
            <a:xfrm>
              <a:off x="7375269" y="4392791"/>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19"/>
            <p:cNvSpPr/>
            <p:nvPr/>
          </p:nvSpPr>
          <p:spPr>
            <a:xfrm>
              <a:off x="7375269" y="4390326"/>
              <a:ext cx="861" cy="39"/>
            </a:xfrm>
            <a:custGeom>
              <a:rect b="b" l="l" r="r" t="t"/>
              <a:pathLst>
                <a:path extrusionOk="0" h="1" w="22">
                  <a:moveTo>
                    <a:pt x="22" y="1"/>
                  </a:moveTo>
                  <a:cubicBezTo>
                    <a:pt x="1" y="1"/>
                    <a:pt x="1"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19"/>
            <p:cNvSpPr/>
            <p:nvPr/>
          </p:nvSpPr>
          <p:spPr>
            <a:xfrm>
              <a:off x="7375269" y="4392791"/>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19"/>
            <p:cNvSpPr/>
            <p:nvPr/>
          </p:nvSpPr>
          <p:spPr>
            <a:xfrm>
              <a:off x="7375269" y="4393652"/>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19"/>
            <p:cNvSpPr/>
            <p:nvPr/>
          </p:nvSpPr>
          <p:spPr>
            <a:xfrm>
              <a:off x="7375269" y="4391148"/>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19"/>
            <p:cNvSpPr/>
            <p:nvPr/>
          </p:nvSpPr>
          <p:spPr>
            <a:xfrm>
              <a:off x="7416582" y="4359733"/>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19"/>
            <p:cNvSpPr/>
            <p:nvPr/>
          </p:nvSpPr>
          <p:spPr>
            <a:xfrm>
              <a:off x="7417403" y="4358090"/>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19"/>
            <p:cNvSpPr/>
            <p:nvPr/>
          </p:nvSpPr>
          <p:spPr>
            <a:xfrm>
              <a:off x="7415760" y="4361416"/>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19"/>
            <p:cNvSpPr/>
            <p:nvPr/>
          </p:nvSpPr>
          <p:spPr>
            <a:xfrm>
              <a:off x="7419907" y="4353122"/>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19"/>
            <p:cNvSpPr/>
            <p:nvPr/>
          </p:nvSpPr>
          <p:spPr>
            <a:xfrm>
              <a:off x="7418264" y="4355626"/>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19"/>
            <p:cNvSpPr/>
            <p:nvPr/>
          </p:nvSpPr>
          <p:spPr>
            <a:xfrm>
              <a:off x="7413296" y="4361416"/>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19"/>
            <p:cNvSpPr/>
            <p:nvPr/>
          </p:nvSpPr>
          <p:spPr>
            <a:xfrm>
              <a:off x="7413296" y="4363059"/>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19"/>
            <p:cNvSpPr/>
            <p:nvPr/>
          </p:nvSpPr>
          <p:spPr>
            <a:xfrm>
              <a:off x="7414117" y="4362237"/>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19"/>
            <p:cNvSpPr/>
            <p:nvPr/>
          </p:nvSpPr>
          <p:spPr>
            <a:xfrm>
              <a:off x="7414117" y="4362237"/>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19"/>
            <p:cNvSpPr/>
            <p:nvPr/>
          </p:nvSpPr>
          <p:spPr>
            <a:xfrm>
              <a:off x="7423193" y="4334969"/>
              <a:ext cx="39" cy="39"/>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19"/>
            <p:cNvSpPr/>
            <p:nvPr/>
          </p:nvSpPr>
          <p:spPr>
            <a:xfrm>
              <a:off x="7420729" y="4349014"/>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9"/>
            <p:cNvSpPr/>
            <p:nvPr/>
          </p:nvSpPr>
          <p:spPr>
            <a:xfrm>
              <a:off x="7421550" y="4334969"/>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19"/>
            <p:cNvSpPr/>
            <p:nvPr/>
          </p:nvSpPr>
          <p:spPr>
            <a:xfrm>
              <a:off x="7412474" y="4360594"/>
              <a:ext cx="861" cy="39"/>
            </a:xfrm>
            <a:custGeom>
              <a:rect b="b" l="l" r="r" t="t"/>
              <a:pathLst>
                <a:path extrusionOk="0" h="1" w="22">
                  <a:moveTo>
                    <a:pt x="21" y="0"/>
                  </a:moveTo>
                  <a:cubicBezTo>
                    <a:pt x="21" y="0"/>
                    <a:pt x="21" y="0"/>
                    <a:pt x="21" y="0"/>
                  </a:cubicBezTo>
                  <a:cubicBezTo>
                    <a:pt x="21" y="0"/>
                    <a:pt x="0"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19"/>
            <p:cNvSpPr/>
            <p:nvPr/>
          </p:nvSpPr>
          <p:spPr>
            <a:xfrm>
              <a:off x="7414939" y="4346510"/>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19"/>
            <p:cNvSpPr/>
            <p:nvPr/>
          </p:nvSpPr>
          <p:spPr>
            <a:xfrm>
              <a:off x="7421550" y="4334969"/>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19"/>
            <p:cNvSpPr/>
            <p:nvPr/>
          </p:nvSpPr>
          <p:spPr>
            <a:xfrm>
              <a:off x="7421550" y="4344046"/>
              <a:ext cx="861" cy="39"/>
            </a:xfrm>
            <a:custGeom>
              <a:rect b="b" l="l" r="r" t="t"/>
              <a:pathLst>
                <a:path extrusionOk="0" h="1" w="22">
                  <a:moveTo>
                    <a:pt x="1" y="1"/>
                  </a:moveTo>
                  <a:lnTo>
                    <a:pt x="22"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19"/>
            <p:cNvSpPr/>
            <p:nvPr/>
          </p:nvSpPr>
          <p:spPr>
            <a:xfrm>
              <a:off x="7422372" y="4344046"/>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9"/>
            <p:cNvSpPr/>
            <p:nvPr/>
          </p:nvSpPr>
          <p:spPr>
            <a:xfrm>
              <a:off x="7422372" y="4334969"/>
              <a:ext cx="861" cy="39"/>
            </a:xfrm>
            <a:custGeom>
              <a:rect b="b" l="l" r="r" t="t"/>
              <a:pathLst>
                <a:path extrusionOk="0" h="1" w="22">
                  <a:moveTo>
                    <a:pt x="22" y="0"/>
                  </a:moveTo>
                  <a:lnTo>
                    <a:pt x="1" y="0"/>
                  </a:lnTo>
                  <a:cubicBezTo>
                    <a:pt x="1" y="0"/>
                    <a:pt x="1"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9"/>
            <p:cNvSpPr/>
            <p:nvPr/>
          </p:nvSpPr>
          <p:spPr>
            <a:xfrm>
              <a:off x="7422372" y="4341581"/>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9"/>
            <p:cNvSpPr/>
            <p:nvPr/>
          </p:nvSpPr>
          <p:spPr>
            <a:xfrm>
              <a:off x="7418264" y="4355626"/>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19"/>
            <p:cNvSpPr/>
            <p:nvPr/>
          </p:nvSpPr>
          <p:spPr>
            <a:xfrm>
              <a:off x="7414939" y="4353122"/>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19"/>
            <p:cNvSpPr/>
            <p:nvPr/>
          </p:nvSpPr>
          <p:spPr>
            <a:xfrm>
              <a:off x="7414939" y="4353122"/>
              <a:ext cx="39" cy="39"/>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9"/>
            <p:cNvSpPr/>
            <p:nvPr/>
          </p:nvSpPr>
          <p:spPr>
            <a:xfrm>
              <a:off x="7414117" y="4354804"/>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19"/>
            <p:cNvSpPr/>
            <p:nvPr/>
          </p:nvSpPr>
          <p:spPr>
            <a:xfrm>
              <a:off x="7414117" y="4354804"/>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9"/>
            <p:cNvSpPr/>
            <p:nvPr/>
          </p:nvSpPr>
          <p:spPr>
            <a:xfrm>
              <a:off x="7412474" y="4334969"/>
              <a:ext cx="12402" cy="28129"/>
            </a:xfrm>
            <a:custGeom>
              <a:rect b="b" l="l" r="r" t="t"/>
              <a:pathLst>
                <a:path extrusionOk="0" h="719" w="317">
                  <a:moveTo>
                    <a:pt x="42" y="465"/>
                  </a:moveTo>
                  <a:lnTo>
                    <a:pt x="42" y="465"/>
                  </a:lnTo>
                  <a:cubicBezTo>
                    <a:pt x="42" y="465"/>
                    <a:pt x="42" y="465"/>
                    <a:pt x="42" y="465"/>
                  </a:cubicBezTo>
                  <a:close/>
                  <a:moveTo>
                    <a:pt x="127" y="571"/>
                  </a:moveTo>
                  <a:cubicBezTo>
                    <a:pt x="134" y="578"/>
                    <a:pt x="136" y="580"/>
                    <a:pt x="137" y="580"/>
                  </a:cubicBezTo>
                  <a:cubicBezTo>
                    <a:pt x="139" y="580"/>
                    <a:pt x="134" y="571"/>
                    <a:pt x="148" y="571"/>
                  </a:cubicBezTo>
                  <a:close/>
                  <a:moveTo>
                    <a:pt x="0" y="655"/>
                  </a:moveTo>
                  <a:cubicBezTo>
                    <a:pt x="0" y="676"/>
                    <a:pt x="0" y="676"/>
                    <a:pt x="21" y="676"/>
                  </a:cubicBezTo>
                  <a:cubicBezTo>
                    <a:pt x="21" y="676"/>
                    <a:pt x="0" y="676"/>
                    <a:pt x="0" y="655"/>
                  </a:cubicBezTo>
                  <a:close/>
                  <a:moveTo>
                    <a:pt x="211" y="0"/>
                  </a:moveTo>
                  <a:cubicBezTo>
                    <a:pt x="211" y="0"/>
                    <a:pt x="233" y="21"/>
                    <a:pt x="211" y="21"/>
                  </a:cubicBezTo>
                  <a:lnTo>
                    <a:pt x="190" y="21"/>
                  </a:lnTo>
                  <a:cubicBezTo>
                    <a:pt x="190" y="21"/>
                    <a:pt x="148" y="21"/>
                    <a:pt x="169" y="43"/>
                  </a:cubicBezTo>
                  <a:lnTo>
                    <a:pt x="148" y="43"/>
                  </a:lnTo>
                  <a:cubicBezTo>
                    <a:pt x="127" y="43"/>
                    <a:pt x="127" y="64"/>
                    <a:pt x="127" y="64"/>
                  </a:cubicBezTo>
                  <a:cubicBezTo>
                    <a:pt x="127" y="64"/>
                    <a:pt x="127" y="85"/>
                    <a:pt x="127" y="85"/>
                  </a:cubicBezTo>
                  <a:cubicBezTo>
                    <a:pt x="127" y="85"/>
                    <a:pt x="127" y="106"/>
                    <a:pt x="106" y="106"/>
                  </a:cubicBezTo>
                  <a:cubicBezTo>
                    <a:pt x="106" y="127"/>
                    <a:pt x="106" y="148"/>
                    <a:pt x="106" y="148"/>
                  </a:cubicBezTo>
                  <a:cubicBezTo>
                    <a:pt x="85" y="148"/>
                    <a:pt x="106" y="169"/>
                    <a:pt x="85" y="169"/>
                  </a:cubicBezTo>
                  <a:cubicBezTo>
                    <a:pt x="85" y="169"/>
                    <a:pt x="85" y="190"/>
                    <a:pt x="85" y="190"/>
                  </a:cubicBezTo>
                  <a:cubicBezTo>
                    <a:pt x="85" y="190"/>
                    <a:pt x="85" y="212"/>
                    <a:pt x="85" y="212"/>
                  </a:cubicBezTo>
                  <a:cubicBezTo>
                    <a:pt x="85" y="233"/>
                    <a:pt x="85" y="233"/>
                    <a:pt x="85" y="233"/>
                  </a:cubicBezTo>
                  <a:lnTo>
                    <a:pt x="64" y="233"/>
                  </a:lnTo>
                  <a:cubicBezTo>
                    <a:pt x="64" y="254"/>
                    <a:pt x="64" y="254"/>
                    <a:pt x="64" y="254"/>
                  </a:cubicBezTo>
                  <a:cubicBezTo>
                    <a:pt x="64" y="254"/>
                    <a:pt x="64" y="275"/>
                    <a:pt x="64" y="275"/>
                  </a:cubicBezTo>
                  <a:cubicBezTo>
                    <a:pt x="64" y="268"/>
                    <a:pt x="66" y="265"/>
                    <a:pt x="69" y="265"/>
                  </a:cubicBezTo>
                  <a:cubicBezTo>
                    <a:pt x="75" y="265"/>
                    <a:pt x="85" y="275"/>
                    <a:pt x="85" y="275"/>
                  </a:cubicBezTo>
                  <a:lnTo>
                    <a:pt x="64" y="275"/>
                  </a:lnTo>
                  <a:cubicBezTo>
                    <a:pt x="64" y="275"/>
                    <a:pt x="64" y="275"/>
                    <a:pt x="64" y="296"/>
                  </a:cubicBezTo>
                  <a:cubicBezTo>
                    <a:pt x="64" y="296"/>
                    <a:pt x="64" y="296"/>
                    <a:pt x="64" y="317"/>
                  </a:cubicBezTo>
                  <a:cubicBezTo>
                    <a:pt x="64" y="317"/>
                    <a:pt x="42" y="338"/>
                    <a:pt x="42" y="338"/>
                  </a:cubicBezTo>
                  <a:cubicBezTo>
                    <a:pt x="42" y="338"/>
                    <a:pt x="42" y="359"/>
                    <a:pt x="42" y="359"/>
                  </a:cubicBezTo>
                  <a:cubicBezTo>
                    <a:pt x="42" y="380"/>
                    <a:pt x="42" y="380"/>
                    <a:pt x="42" y="380"/>
                  </a:cubicBezTo>
                  <a:lnTo>
                    <a:pt x="21" y="380"/>
                  </a:lnTo>
                  <a:cubicBezTo>
                    <a:pt x="21" y="380"/>
                    <a:pt x="42" y="402"/>
                    <a:pt x="42" y="402"/>
                  </a:cubicBezTo>
                  <a:cubicBezTo>
                    <a:pt x="42" y="402"/>
                    <a:pt x="42" y="423"/>
                    <a:pt x="42" y="423"/>
                  </a:cubicBezTo>
                  <a:cubicBezTo>
                    <a:pt x="63" y="423"/>
                    <a:pt x="43" y="402"/>
                    <a:pt x="42" y="402"/>
                  </a:cubicBezTo>
                  <a:lnTo>
                    <a:pt x="42" y="402"/>
                  </a:lnTo>
                  <a:cubicBezTo>
                    <a:pt x="64" y="423"/>
                    <a:pt x="42" y="423"/>
                    <a:pt x="64" y="423"/>
                  </a:cubicBezTo>
                  <a:lnTo>
                    <a:pt x="42" y="423"/>
                  </a:lnTo>
                  <a:lnTo>
                    <a:pt x="64" y="444"/>
                  </a:lnTo>
                  <a:cubicBezTo>
                    <a:pt x="64" y="444"/>
                    <a:pt x="64" y="465"/>
                    <a:pt x="42" y="465"/>
                  </a:cubicBezTo>
                  <a:lnTo>
                    <a:pt x="64" y="465"/>
                  </a:lnTo>
                  <a:cubicBezTo>
                    <a:pt x="64" y="465"/>
                    <a:pt x="64" y="486"/>
                    <a:pt x="64" y="486"/>
                  </a:cubicBezTo>
                  <a:cubicBezTo>
                    <a:pt x="50" y="486"/>
                    <a:pt x="45" y="486"/>
                    <a:pt x="43" y="480"/>
                  </a:cubicBezTo>
                  <a:lnTo>
                    <a:pt x="43" y="480"/>
                  </a:lnTo>
                  <a:cubicBezTo>
                    <a:pt x="45" y="476"/>
                    <a:pt x="48" y="476"/>
                    <a:pt x="50" y="476"/>
                  </a:cubicBezTo>
                  <a:cubicBezTo>
                    <a:pt x="53" y="476"/>
                    <a:pt x="53" y="476"/>
                    <a:pt x="42" y="465"/>
                  </a:cubicBezTo>
                  <a:lnTo>
                    <a:pt x="42" y="465"/>
                  </a:lnTo>
                  <a:lnTo>
                    <a:pt x="42" y="486"/>
                  </a:lnTo>
                  <a:cubicBezTo>
                    <a:pt x="42" y="486"/>
                    <a:pt x="42" y="507"/>
                    <a:pt x="42" y="507"/>
                  </a:cubicBezTo>
                  <a:cubicBezTo>
                    <a:pt x="42" y="528"/>
                    <a:pt x="42" y="528"/>
                    <a:pt x="64" y="528"/>
                  </a:cubicBezTo>
                  <a:lnTo>
                    <a:pt x="42" y="528"/>
                  </a:lnTo>
                  <a:cubicBezTo>
                    <a:pt x="42" y="528"/>
                    <a:pt x="42" y="528"/>
                    <a:pt x="42" y="549"/>
                  </a:cubicBezTo>
                  <a:cubicBezTo>
                    <a:pt x="42" y="542"/>
                    <a:pt x="42" y="540"/>
                    <a:pt x="43" y="540"/>
                  </a:cubicBezTo>
                  <a:cubicBezTo>
                    <a:pt x="45" y="540"/>
                    <a:pt x="49" y="549"/>
                    <a:pt x="64" y="549"/>
                  </a:cubicBezTo>
                  <a:lnTo>
                    <a:pt x="42" y="549"/>
                  </a:lnTo>
                  <a:cubicBezTo>
                    <a:pt x="28" y="549"/>
                    <a:pt x="33" y="559"/>
                    <a:pt x="31" y="559"/>
                  </a:cubicBezTo>
                  <a:cubicBezTo>
                    <a:pt x="31" y="559"/>
                    <a:pt x="28" y="557"/>
                    <a:pt x="21" y="549"/>
                  </a:cubicBezTo>
                  <a:cubicBezTo>
                    <a:pt x="21" y="549"/>
                    <a:pt x="21" y="549"/>
                    <a:pt x="21" y="571"/>
                  </a:cubicBezTo>
                  <a:lnTo>
                    <a:pt x="42" y="571"/>
                  </a:lnTo>
                  <a:cubicBezTo>
                    <a:pt x="42" y="571"/>
                    <a:pt x="21" y="571"/>
                    <a:pt x="21" y="592"/>
                  </a:cubicBezTo>
                  <a:lnTo>
                    <a:pt x="42" y="592"/>
                  </a:lnTo>
                  <a:cubicBezTo>
                    <a:pt x="42" y="592"/>
                    <a:pt x="42" y="613"/>
                    <a:pt x="42" y="613"/>
                  </a:cubicBezTo>
                  <a:lnTo>
                    <a:pt x="21" y="613"/>
                  </a:lnTo>
                  <a:cubicBezTo>
                    <a:pt x="42" y="613"/>
                    <a:pt x="21" y="613"/>
                    <a:pt x="42" y="634"/>
                  </a:cubicBezTo>
                  <a:lnTo>
                    <a:pt x="21" y="634"/>
                  </a:lnTo>
                  <a:cubicBezTo>
                    <a:pt x="21" y="634"/>
                    <a:pt x="42" y="655"/>
                    <a:pt x="42" y="655"/>
                  </a:cubicBezTo>
                  <a:lnTo>
                    <a:pt x="21" y="655"/>
                  </a:lnTo>
                  <a:lnTo>
                    <a:pt x="21" y="676"/>
                  </a:lnTo>
                  <a:cubicBezTo>
                    <a:pt x="21" y="676"/>
                    <a:pt x="21" y="697"/>
                    <a:pt x="21" y="697"/>
                  </a:cubicBezTo>
                  <a:lnTo>
                    <a:pt x="0" y="697"/>
                  </a:lnTo>
                  <a:cubicBezTo>
                    <a:pt x="0" y="697"/>
                    <a:pt x="21" y="718"/>
                    <a:pt x="0" y="718"/>
                  </a:cubicBezTo>
                  <a:lnTo>
                    <a:pt x="42" y="718"/>
                  </a:lnTo>
                  <a:cubicBezTo>
                    <a:pt x="64" y="718"/>
                    <a:pt x="42" y="718"/>
                    <a:pt x="42" y="697"/>
                  </a:cubicBezTo>
                  <a:lnTo>
                    <a:pt x="64" y="697"/>
                  </a:lnTo>
                  <a:cubicBezTo>
                    <a:pt x="64" y="697"/>
                    <a:pt x="64" y="697"/>
                    <a:pt x="64" y="676"/>
                  </a:cubicBezTo>
                  <a:lnTo>
                    <a:pt x="85" y="676"/>
                  </a:lnTo>
                  <a:cubicBezTo>
                    <a:pt x="85" y="655"/>
                    <a:pt x="85" y="655"/>
                    <a:pt x="85" y="655"/>
                  </a:cubicBezTo>
                  <a:lnTo>
                    <a:pt x="106" y="655"/>
                  </a:lnTo>
                  <a:cubicBezTo>
                    <a:pt x="106" y="655"/>
                    <a:pt x="106" y="655"/>
                    <a:pt x="85" y="634"/>
                  </a:cubicBezTo>
                  <a:lnTo>
                    <a:pt x="106" y="634"/>
                  </a:lnTo>
                  <a:lnTo>
                    <a:pt x="106" y="613"/>
                  </a:lnTo>
                  <a:cubicBezTo>
                    <a:pt x="106" y="602"/>
                    <a:pt x="111" y="602"/>
                    <a:pt x="114" y="602"/>
                  </a:cubicBezTo>
                  <a:cubicBezTo>
                    <a:pt x="116" y="602"/>
                    <a:pt x="116" y="602"/>
                    <a:pt x="106" y="592"/>
                  </a:cubicBezTo>
                  <a:lnTo>
                    <a:pt x="127" y="592"/>
                  </a:lnTo>
                  <a:lnTo>
                    <a:pt x="127" y="571"/>
                  </a:lnTo>
                  <a:cubicBezTo>
                    <a:pt x="127" y="571"/>
                    <a:pt x="148" y="571"/>
                    <a:pt x="148" y="549"/>
                  </a:cubicBezTo>
                  <a:cubicBezTo>
                    <a:pt x="148" y="528"/>
                    <a:pt x="148" y="528"/>
                    <a:pt x="148" y="528"/>
                  </a:cubicBezTo>
                  <a:cubicBezTo>
                    <a:pt x="169" y="528"/>
                    <a:pt x="148" y="528"/>
                    <a:pt x="148" y="507"/>
                  </a:cubicBezTo>
                  <a:cubicBezTo>
                    <a:pt x="148" y="507"/>
                    <a:pt x="148" y="486"/>
                    <a:pt x="169" y="486"/>
                  </a:cubicBezTo>
                  <a:cubicBezTo>
                    <a:pt x="169" y="486"/>
                    <a:pt x="169" y="465"/>
                    <a:pt x="169" y="465"/>
                  </a:cubicBezTo>
                  <a:lnTo>
                    <a:pt x="190" y="465"/>
                  </a:lnTo>
                  <a:cubicBezTo>
                    <a:pt x="190" y="465"/>
                    <a:pt x="190" y="465"/>
                    <a:pt x="190" y="444"/>
                  </a:cubicBezTo>
                  <a:cubicBezTo>
                    <a:pt x="190" y="423"/>
                    <a:pt x="190" y="423"/>
                    <a:pt x="190" y="423"/>
                  </a:cubicBezTo>
                  <a:cubicBezTo>
                    <a:pt x="190" y="423"/>
                    <a:pt x="211" y="402"/>
                    <a:pt x="211" y="402"/>
                  </a:cubicBezTo>
                  <a:cubicBezTo>
                    <a:pt x="211" y="402"/>
                    <a:pt x="211" y="380"/>
                    <a:pt x="211" y="380"/>
                  </a:cubicBezTo>
                  <a:cubicBezTo>
                    <a:pt x="211" y="380"/>
                    <a:pt x="211" y="359"/>
                    <a:pt x="211" y="359"/>
                  </a:cubicBezTo>
                  <a:cubicBezTo>
                    <a:pt x="211" y="359"/>
                    <a:pt x="211" y="338"/>
                    <a:pt x="211" y="338"/>
                  </a:cubicBezTo>
                  <a:cubicBezTo>
                    <a:pt x="211" y="338"/>
                    <a:pt x="211" y="338"/>
                    <a:pt x="211" y="317"/>
                  </a:cubicBezTo>
                  <a:lnTo>
                    <a:pt x="233" y="317"/>
                  </a:lnTo>
                  <a:cubicBezTo>
                    <a:pt x="233" y="317"/>
                    <a:pt x="211" y="296"/>
                    <a:pt x="211" y="296"/>
                  </a:cubicBezTo>
                  <a:cubicBezTo>
                    <a:pt x="233" y="296"/>
                    <a:pt x="233" y="275"/>
                    <a:pt x="233" y="275"/>
                  </a:cubicBezTo>
                  <a:cubicBezTo>
                    <a:pt x="233" y="275"/>
                    <a:pt x="233" y="254"/>
                    <a:pt x="233" y="254"/>
                  </a:cubicBezTo>
                  <a:cubicBezTo>
                    <a:pt x="233" y="254"/>
                    <a:pt x="254" y="233"/>
                    <a:pt x="233" y="233"/>
                  </a:cubicBezTo>
                  <a:lnTo>
                    <a:pt x="254" y="233"/>
                  </a:lnTo>
                  <a:cubicBezTo>
                    <a:pt x="254" y="233"/>
                    <a:pt x="254" y="212"/>
                    <a:pt x="233" y="212"/>
                  </a:cubicBezTo>
                  <a:lnTo>
                    <a:pt x="254" y="212"/>
                  </a:lnTo>
                  <a:cubicBezTo>
                    <a:pt x="254" y="190"/>
                    <a:pt x="254" y="190"/>
                    <a:pt x="254" y="169"/>
                  </a:cubicBezTo>
                  <a:cubicBezTo>
                    <a:pt x="254" y="169"/>
                    <a:pt x="254" y="148"/>
                    <a:pt x="254" y="148"/>
                  </a:cubicBezTo>
                  <a:lnTo>
                    <a:pt x="275" y="148"/>
                  </a:lnTo>
                  <a:cubicBezTo>
                    <a:pt x="275" y="148"/>
                    <a:pt x="317" y="43"/>
                    <a:pt x="275"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19"/>
            <p:cNvSpPr/>
            <p:nvPr/>
          </p:nvSpPr>
          <p:spPr>
            <a:xfrm>
              <a:off x="7414117" y="4354804"/>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19"/>
            <p:cNvSpPr/>
            <p:nvPr/>
          </p:nvSpPr>
          <p:spPr>
            <a:xfrm>
              <a:off x="7414117" y="4352300"/>
              <a:ext cx="861" cy="39"/>
            </a:xfrm>
            <a:custGeom>
              <a:rect b="b" l="l" r="r" t="t"/>
              <a:pathLst>
                <a:path extrusionOk="0" h="1" w="22">
                  <a:moveTo>
                    <a:pt x="22" y="1"/>
                  </a:moveTo>
                  <a:cubicBezTo>
                    <a:pt x="22" y="1"/>
                    <a:pt x="0" y="1"/>
                    <a:pt x="0" y="1"/>
                  </a:cubicBezTo>
                  <a:cubicBezTo>
                    <a:pt x="0" y="1"/>
                    <a:pt x="22"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19"/>
            <p:cNvSpPr/>
            <p:nvPr/>
          </p:nvSpPr>
          <p:spPr>
            <a:xfrm>
              <a:off x="7414117" y="4352300"/>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9"/>
            <p:cNvSpPr/>
            <p:nvPr/>
          </p:nvSpPr>
          <p:spPr>
            <a:xfrm>
              <a:off x="7414117" y="4356447"/>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9"/>
            <p:cNvSpPr/>
            <p:nvPr/>
          </p:nvSpPr>
          <p:spPr>
            <a:xfrm>
              <a:off x="7413296" y="4359733"/>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9"/>
            <p:cNvSpPr/>
            <p:nvPr/>
          </p:nvSpPr>
          <p:spPr>
            <a:xfrm>
              <a:off x="7413296" y="4359733"/>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19"/>
            <p:cNvSpPr/>
            <p:nvPr/>
          </p:nvSpPr>
          <p:spPr>
            <a:xfrm>
              <a:off x="7414117" y="4355626"/>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19"/>
            <p:cNvSpPr/>
            <p:nvPr/>
          </p:nvSpPr>
          <p:spPr>
            <a:xfrm>
              <a:off x="7413296" y="4359733"/>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19"/>
            <p:cNvSpPr/>
            <p:nvPr/>
          </p:nvSpPr>
          <p:spPr>
            <a:xfrm>
              <a:off x="7413296" y="4359733"/>
              <a:ext cx="39" cy="900"/>
            </a:xfrm>
            <a:custGeom>
              <a:rect b="b" l="l" r="r" t="t"/>
              <a:pathLst>
                <a:path extrusionOk="0" h="23" w="1">
                  <a:moveTo>
                    <a:pt x="0" y="22"/>
                  </a:moveTo>
                  <a:cubicBezTo>
                    <a:pt x="0" y="1"/>
                    <a:pt x="0" y="1"/>
                    <a:pt x="0" y="1"/>
                  </a:cubicBezTo>
                  <a:cubicBezTo>
                    <a:pt x="0" y="1"/>
                    <a:pt x="0" y="1"/>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9"/>
            <p:cNvSpPr/>
            <p:nvPr/>
          </p:nvSpPr>
          <p:spPr>
            <a:xfrm>
              <a:off x="7414117" y="4358090"/>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19"/>
            <p:cNvSpPr/>
            <p:nvPr/>
          </p:nvSpPr>
          <p:spPr>
            <a:xfrm>
              <a:off x="7413296" y="4359733"/>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19"/>
            <p:cNvSpPr/>
            <p:nvPr/>
          </p:nvSpPr>
          <p:spPr>
            <a:xfrm>
              <a:off x="7412474" y="4360594"/>
              <a:ext cx="861" cy="39"/>
            </a:xfrm>
            <a:custGeom>
              <a:rect b="b" l="l" r="r" t="t"/>
              <a:pathLst>
                <a:path extrusionOk="0" h="1" w="22">
                  <a:moveTo>
                    <a:pt x="21" y="0"/>
                  </a:moveTo>
                  <a:lnTo>
                    <a:pt x="21"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9"/>
            <p:cNvSpPr/>
            <p:nvPr/>
          </p:nvSpPr>
          <p:spPr>
            <a:xfrm>
              <a:off x="7413296" y="4358912"/>
              <a:ext cx="861" cy="39"/>
            </a:xfrm>
            <a:custGeom>
              <a:rect b="b" l="l" r="r" t="t"/>
              <a:pathLst>
                <a:path extrusionOk="0" h="1" w="22">
                  <a:moveTo>
                    <a:pt x="0" y="1"/>
                  </a:moveTo>
                  <a:cubicBezTo>
                    <a:pt x="21" y="1"/>
                    <a:pt x="21" y="1"/>
                    <a:pt x="21" y="1"/>
                  </a:cubicBezTo>
                  <a:cubicBezTo>
                    <a:pt x="21" y="1"/>
                    <a:pt x="21"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9"/>
            <p:cNvSpPr/>
            <p:nvPr/>
          </p:nvSpPr>
          <p:spPr>
            <a:xfrm>
              <a:off x="7398429" y="4446544"/>
              <a:ext cx="39" cy="0"/>
            </a:xfrm>
            <a:custGeom>
              <a:rect b="b" l="l" r="r" t="t"/>
              <a:pathLst>
                <a:path extrusionOk="0" h="0"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19"/>
            <p:cNvSpPr/>
            <p:nvPr/>
          </p:nvSpPr>
          <p:spPr>
            <a:xfrm>
              <a:off x="7398429" y="4444040"/>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19"/>
            <p:cNvSpPr/>
            <p:nvPr/>
          </p:nvSpPr>
          <p:spPr>
            <a:xfrm>
              <a:off x="7397569" y="4448187"/>
              <a:ext cx="900" cy="39"/>
            </a:xfrm>
            <a:custGeom>
              <a:rect b="b" l="l" r="r" t="t"/>
              <a:pathLst>
                <a:path extrusionOk="0" h="1" w="23">
                  <a:moveTo>
                    <a:pt x="22" y="0"/>
                  </a:moveTo>
                  <a:lnTo>
                    <a:pt x="22"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9"/>
            <p:cNvSpPr/>
            <p:nvPr/>
          </p:nvSpPr>
          <p:spPr>
            <a:xfrm>
              <a:off x="7399251" y="4439072"/>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9"/>
            <p:cNvSpPr/>
            <p:nvPr/>
          </p:nvSpPr>
          <p:spPr>
            <a:xfrm>
              <a:off x="7398429" y="4442397"/>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19"/>
            <p:cNvSpPr/>
            <p:nvPr/>
          </p:nvSpPr>
          <p:spPr>
            <a:xfrm>
              <a:off x="7395926" y="4449009"/>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19"/>
            <p:cNvSpPr/>
            <p:nvPr/>
          </p:nvSpPr>
          <p:spPr>
            <a:xfrm>
              <a:off x="7396747" y="4450652"/>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19"/>
            <p:cNvSpPr/>
            <p:nvPr/>
          </p:nvSpPr>
          <p:spPr>
            <a:xfrm>
              <a:off x="7396747" y="4449830"/>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19"/>
            <p:cNvSpPr/>
            <p:nvPr/>
          </p:nvSpPr>
          <p:spPr>
            <a:xfrm>
              <a:off x="7396747" y="4449830"/>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19"/>
            <p:cNvSpPr/>
            <p:nvPr/>
          </p:nvSpPr>
          <p:spPr>
            <a:xfrm>
              <a:off x="7395926" y="4421741"/>
              <a:ext cx="39" cy="39"/>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19"/>
            <p:cNvSpPr/>
            <p:nvPr/>
          </p:nvSpPr>
          <p:spPr>
            <a:xfrm>
              <a:off x="7398429" y="4434964"/>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19"/>
            <p:cNvSpPr/>
            <p:nvPr/>
          </p:nvSpPr>
          <p:spPr>
            <a:xfrm>
              <a:off x="7394283" y="4421741"/>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19"/>
            <p:cNvSpPr/>
            <p:nvPr/>
          </p:nvSpPr>
          <p:spPr>
            <a:xfrm>
              <a:off x="7395104" y="444818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19"/>
            <p:cNvSpPr/>
            <p:nvPr/>
          </p:nvSpPr>
          <p:spPr>
            <a:xfrm>
              <a:off x="7392639" y="4434964"/>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19"/>
            <p:cNvSpPr/>
            <p:nvPr/>
          </p:nvSpPr>
          <p:spPr>
            <a:xfrm>
              <a:off x="7394283" y="4421741"/>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19"/>
            <p:cNvSpPr/>
            <p:nvPr/>
          </p:nvSpPr>
          <p:spPr>
            <a:xfrm>
              <a:off x="7398429" y="4429996"/>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9"/>
            <p:cNvSpPr/>
            <p:nvPr/>
          </p:nvSpPr>
          <p:spPr>
            <a:xfrm>
              <a:off x="7398429" y="4429996"/>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19"/>
            <p:cNvSpPr/>
            <p:nvPr/>
          </p:nvSpPr>
          <p:spPr>
            <a:xfrm>
              <a:off x="7395926" y="4421741"/>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19"/>
            <p:cNvSpPr/>
            <p:nvPr/>
          </p:nvSpPr>
          <p:spPr>
            <a:xfrm>
              <a:off x="7397569" y="4427531"/>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19"/>
            <p:cNvSpPr/>
            <p:nvPr/>
          </p:nvSpPr>
          <p:spPr>
            <a:xfrm>
              <a:off x="7398429" y="4442397"/>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19"/>
            <p:cNvSpPr/>
            <p:nvPr/>
          </p:nvSpPr>
          <p:spPr>
            <a:xfrm>
              <a:off x="7394283" y="4441576"/>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19"/>
            <p:cNvSpPr/>
            <p:nvPr/>
          </p:nvSpPr>
          <p:spPr>
            <a:xfrm>
              <a:off x="7394283" y="4440754"/>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19"/>
            <p:cNvSpPr/>
            <p:nvPr/>
          </p:nvSpPr>
          <p:spPr>
            <a:xfrm>
              <a:off x="7394283" y="4443219"/>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19"/>
            <p:cNvSpPr/>
            <p:nvPr/>
          </p:nvSpPr>
          <p:spPr>
            <a:xfrm>
              <a:off x="7394283" y="4442397"/>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19"/>
            <p:cNvSpPr/>
            <p:nvPr/>
          </p:nvSpPr>
          <p:spPr>
            <a:xfrm>
              <a:off x="7393461" y="4439933"/>
              <a:ext cx="39" cy="0"/>
            </a:xfrm>
            <a:custGeom>
              <a:rect b="b" l="l" r="r" t="t"/>
              <a:pathLst>
                <a:path extrusionOk="0" h="0"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19"/>
            <p:cNvSpPr/>
            <p:nvPr/>
          </p:nvSpPr>
          <p:spPr>
            <a:xfrm>
              <a:off x="7390957" y="4421741"/>
              <a:ext cx="8333" cy="29772"/>
            </a:xfrm>
            <a:custGeom>
              <a:rect b="b" l="l" r="r" t="t"/>
              <a:pathLst>
                <a:path extrusionOk="0" h="761" w="213">
                  <a:moveTo>
                    <a:pt x="107" y="676"/>
                  </a:moveTo>
                  <a:cubicBezTo>
                    <a:pt x="121" y="676"/>
                    <a:pt x="125" y="686"/>
                    <a:pt x="127" y="686"/>
                  </a:cubicBezTo>
                  <a:cubicBezTo>
                    <a:pt x="128" y="686"/>
                    <a:pt x="128" y="683"/>
                    <a:pt x="128" y="676"/>
                  </a:cubicBezTo>
                  <a:close/>
                  <a:moveTo>
                    <a:pt x="107" y="740"/>
                  </a:moveTo>
                  <a:cubicBezTo>
                    <a:pt x="107" y="740"/>
                    <a:pt x="107" y="761"/>
                    <a:pt x="128" y="761"/>
                  </a:cubicBezTo>
                  <a:cubicBezTo>
                    <a:pt x="107" y="761"/>
                    <a:pt x="128" y="740"/>
                    <a:pt x="128" y="740"/>
                  </a:cubicBezTo>
                  <a:close/>
                  <a:moveTo>
                    <a:pt x="107" y="0"/>
                  </a:moveTo>
                  <a:lnTo>
                    <a:pt x="85" y="21"/>
                  </a:lnTo>
                  <a:lnTo>
                    <a:pt x="64" y="21"/>
                  </a:lnTo>
                  <a:cubicBezTo>
                    <a:pt x="64" y="21"/>
                    <a:pt x="64" y="43"/>
                    <a:pt x="64" y="43"/>
                  </a:cubicBezTo>
                  <a:cubicBezTo>
                    <a:pt x="64" y="43"/>
                    <a:pt x="22" y="64"/>
                    <a:pt x="43" y="64"/>
                  </a:cubicBezTo>
                  <a:lnTo>
                    <a:pt x="22" y="64"/>
                  </a:lnTo>
                  <a:cubicBezTo>
                    <a:pt x="43" y="64"/>
                    <a:pt x="22" y="85"/>
                    <a:pt x="22" y="85"/>
                  </a:cubicBezTo>
                  <a:cubicBezTo>
                    <a:pt x="1" y="85"/>
                    <a:pt x="22" y="106"/>
                    <a:pt x="22" y="106"/>
                  </a:cubicBezTo>
                  <a:cubicBezTo>
                    <a:pt x="1" y="127"/>
                    <a:pt x="22" y="127"/>
                    <a:pt x="1" y="148"/>
                  </a:cubicBezTo>
                  <a:cubicBezTo>
                    <a:pt x="22" y="169"/>
                    <a:pt x="1" y="190"/>
                    <a:pt x="22" y="190"/>
                  </a:cubicBezTo>
                  <a:cubicBezTo>
                    <a:pt x="1" y="212"/>
                    <a:pt x="22" y="212"/>
                    <a:pt x="22" y="212"/>
                  </a:cubicBezTo>
                  <a:cubicBezTo>
                    <a:pt x="22" y="212"/>
                    <a:pt x="1" y="233"/>
                    <a:pt x="22" y="233"/>
                  </a:cubicBezTo>
                  <a:cubicBezTo>
                    <a:pt x="22" y="254"/>
                    <a:pt x="22" y="254"/>
                    <a:pt x="22" y="254"/>
                  </a:cubicBezTo>
                  <a:cubicBezTo>
                    <a:pt x="22" y="254"/>
                    <a:pt x="22" y="275"/>
                    <a:pt x="22" y="275"/>
                  </a:cubicBezTo>
                  <a:cubicBezTo>
                    <a:pt x="22" y="296"/>
                    <a:pt x="22" y="296"/>
                    <a:pt x="22" y="296"/>
                  </a:cubicBezTo>
                  <a:cubicBezTo>
                    <a:pt x="22" y="296"/>
                    <a:pt x="43" y="296"/>
                    <a:pt x="43" y="317"/>
                  </a:cubicBezTo>
                  <a:cubicBezTo>
                    <a:pt x="22" y="317"/>
                    <a:pt x="43" y="338"/>
                    <a:pt x="22" y="338"/>
                  </a:cubicBezTo>
                  <a:cubicBezTo>
                    <a:pt x="43" y="338"/>
                    <a:pt x="22" y="338"/>
                    <a:pt x="22" y="359"/>
                  </a:cubicBezTo>
                  <a:lnTo>
                    <a:pt x="43" y="359"/>
                  </a:lnTo>
                  <a:cubicBezTo>
                    <a:pt x="22" y="359"/>
                    <a:pt x="43" y="381"/>
                    <a:pt x="22" y="381"/>
                  </a:cubicBezTo>
                  <a:cubicBezTo>
                    <a:pt x="22" y="381"/>
                    <a:pt x="43" y="402"/>
                    <a:pt x="43" y="402"/>
                  </a:cubicBezTo>
                  <a:cubicBezTo>
                    <a:pt x="43" y="402"/>
                    <a:pt x="43" y="423"/>
                    <a:pt x="43" y="423"/>
                  </a:cubicBezTo>
                  <a:lnTo>
                    <a:pt x="43" y="444"/>
                  </a:lnTo>
                  <a:lnTo>
                    <a:pt x="64" y="444"/>
                  </a:lnTo>
                  <a:cubicBezTo>
                    <a:pt x="64" y="465"/>
                    <a:pt x="64" y="465"/>
                    <a:pt x="64" y="465"/>
                  </a:cubicBezTo>
                  <a:cubicBezTo>
                    <a:pt x="64" y="465"/>
                    <a:pt x="64" y="486"/>
                    <a:pt x="64" y="486"/>
                  </a:cubicBezTo>
                  <a:lnTo>
                    <a:pt x="85" y="486"/>
                  </a:lnTo>
                  <a:cubicBezTo>
                    <a:pt x="85" y="486"/>
                    <a:pt x="85" y="486"/>
                    <a:pt x="85" y="486"/>
                  </a:cubicBezTo>
                  <a:lnTo>
                    <a:pt x="85" y="486"/>
                  </a:lnTo>
                  <a:cubicBezTo>
                    <a:pt x="85" y="486"/>
                    <a:pt x="107" y="486"/>
                    <a:pt x="107" y="507"/>
                  </a:cubicBezTo>
                  <a:cubicBezTo>
                    <a:pt x="85" y="507"/>
                    <a:pt x="85" y="507"/>
                    <a:pt x="85" y="486"/>
                  </a:cubicBezTo>
                  <a:cubicBezTo>
                    <a:pt x="85" y="486"/>
                    <a:pt x="85" y="496"/>
                    <a:pt x="79" y="496"/>
                  </a:cubicBezTo>
                  <a:cubicBezTo>
                    <a:pt x="76" y="496"/>
                    <a:pt x="71" y="493"/>
                    <a:pt x="64" y="486"/>
                  </a:cubicBezTo>
                  <a:lnTo>
                    <a:pt x="64" y="486"/>
                  </a:lnTo>
                  <a:cubicBezTo>
                    <a:pt x="65" y="487"/>
                    <a:pt x="85" y="507"/>
                    <a:pt x="64" y="507"/>
                  </a:cubicBezTo>
                  <a:lnTo>
                    <a:pt x="85" y="507"/>
                  </a:lnTo>
                  <a:cubicBezTo>
                    <a:pt x="107" y="507"/>
                    <a:pt x="64" y="507"/>
                    <a:pt x="85" y="528"/>
                  </a:cubicBezTo>
                  <a:cubicBezTo>
                    <a:pt x="85" y="528"/>
                    <a:pt x="85" y="528"/>
                    <a:pt x="85" y="550"/>
                  </a:cubicBezTo>
                  <a:cubicBezTo>
                    <a:pt x="107" y="550"/>
                    <a:pt x="85" y="571"/>
                    <a:pt x="85" y="571"/>
                  </a:cubicBezTo>
                  <a:lnTo>
                    <a:pt x="107" y="571"/>
                  </a:lnTo>
                  <a:cubicBezTo>
                    <a:pt x="107" y="571"/>
                    <a:pt x="107" y="592"/>
                    <a:pt x="107" y="592"/>
                  </a:cubicBezTo>
                  <a:lnTo>
                    <a:pt x="85" y="592"/>
                  </a:lnTo>
                  <a:cubicBezTo>
                    <a:pt x="85" y="592"/>
                    <a:pt x="107" y="592"/>
                    <a:pt x="107" y="613"/>
                  </a:cubicBezTo>
                  <a:cubicBezTo>
                    <a:pt x="107" y="613"/>
                    <a:pt x="107" y="634"/>
                    <a:pt x="107" y="634"/>
                  </a:cubicBezTo>
                  <a:lnTo>
                    <a:pt x="128" y="634"/>
                  </a:lnTo>
                  <a:cubicBezTo>
                    <a:pt x="107" y="634"/>
                    <a:pt x="128" y="655"/>
                    <a:pt x="107" y="655"/>
                  </a:cubicBezTo>
                  <a:lnTo>
                    <a:pt x="107" y="676"/>
                  </a:lnTo>
                  <a:cubicBezTo>
                    <a:pt x="114" y="669"/>
                    <a:pt x="116" y="667"/>
                    <a:pt x="117" y="667"/>
                  </a:cubicBezTo>
                  <a:lnTo>
                    <a:pt x="117" y="667"/>
                  </a:lnTo>
                  <a:cubicBezTo>
                    <a:pt x="118" y="667"/>
                    <a:pt x="114" y="676"/>
                    <a:pt x="128" y="676"/>
                  </a:cubicBezTo>
                  <a:cubicBezTo>
                    <a:pt x="128" y="676"/>
                    <a:pt x="128" y="697"/>
                    <a:pt x="128" y="697"/>
                  </a:cubicBezTo>
                  <a:cubicBezTo>
                    <a:pt x="128" y="718"/>
                    <a:pt x="128" y="718"/>
                    <a:pt x="128" y="718"/>
                  </a:cubicBezTo>
                  <a:cubicBezTo>
                    <a:pt x="107" y="718"/>
                    <a:pt x="128" y="718"/>
                    <a:pt x="128" y="740"/>
                  </a:cubicBezTo>
                  <a:cubicBezTo>
                    <a:pt x="128" y="740"/>
                    <a:pt x="128" y="761"/>
                    <a:pt x="128" y="761"/>
                  </a:cubicBezTo>
                  <a:cubicBezTo>
                    <a:pt x="149" y="740"/>
                    <a:pt x="128" y="740"/>
                    <a:pt x="149" y="740"/>
                  </a:cubicBezTo>
                  <a:cubicBezTo>
                    <a:pt x="170" y="740"/>
                    <a:pt x="149" y="740"/>
                    <a:pt x="149" y="718"/>
                  </a:cubicBezTo>
                  <a:lnTo>
                    <a:pt x="170" y="718"/>
                  </a:lnTo>
                  <a:cubicBezTo>
                    <a:pt x="170" y="718"/>
                    <a:pt x="149" y="697"/>
                    <a:pt x="170" y="697"/>
                  </a:cubicBezTo>
                  <a:cubicBezTo>
                    <a:pt x="170" y="697"/>
                    <a:pt x="170" y="697"/>
                    <a:pt x="191" y="676"/>
                  </a:cubicBezTo>
                  <a:lnTo>
                    <a:pt x="170" y="676"/>
                  </a:lnTo>
                  <a:cubicBezTo>
                    <a:pt x="191" y="676"/>
                    <a:pt x="170" y="676"/>
                    <a:pt x="170" y="655"/>
                  </a:cubicBezTo>
                  <a:lnTo>
                    <a:pt x="170" y="655"/>
                  </a:lnTo>
                  <a:cubicBezTo>
                    <a:pt x="170" y="662"/>
                    <a:pt x="172" y="665"/>
                    <a:pt x="175" y="665"/>
                  </a:cubicBezTo>
                  <a:cubicBezTo>
                    <a:pt x="179" y="665"/>
                    <a:pt x="184" y="655"/>
                    <a:pt x="170" y="655"/>
                  </a:cubicBezTo>
                  <a:cubicBezTo>
                    <a:pt x="191" y="655"/>
                    <a:pt x="170" y="634"/>
                    <a:pt x="191" y="634"/>
                  </a:cubicBezTo>
                  <a:cubicBezTo>
                    <a:pt x="191" y="634"/>
                    <a:pt x="170" y="634"/>
                    <a:pt x="170" y="613"/>
                  </a:cubicBezTo>
                  <a:lnTo>
                    <a:pt x="170" y="613"/>
                  </a:lnTo>
                  <a:cubicBezTo>
                    <a:pt x="177" y="620"/>
                    <a:pt x="179" y="622"/>
                    <a:pt x="180" y="622"/>
                  </a:cubicBezTo>
                  <a:cubicBezTo>
                    <a:pt x="182" y="622"/>
                    <a:pt x="177" y="613"/>
                    <a:pt x="191" y="613"/>
                  </a:cubicBezTo>
                  <a:lnTo>
                    <a:pt x="191" y="592"/>
                  </a:lnTo>
                  <a:lnTo>
                    <a:pt x="191" y="571"/>
                  </a:lnTo>
                  <a:cubicBezTo>
                    <a:pt x="170" y="571"/>
                    <a:pt x="212" y="550"/>
                    <a:pt x="191" y="550"/>
                  </a:cubicBezTo>
                  <a:cubicBezTo>
                    <a:pt x="191" y="550"/>
                    <a:pt x="191" y="528"/>
                    <a:pt x="191" y="528"/>
                  </a:cubicBezTo>
                  <a:cubicBezTo>
                    <a:pt x="212" y="528"/>
                    <a:pt x="191" y="507"/>
                    <a:pt x="191" y="507"/>
                  </a:cubicBezTo>
                  <a:lnTo>
                    <a:pt x="191" y="486"/>
                  </a:lnTo>
                  <a:lnTo>
                    <a:pt x="191" y="465"/>
                  </a:lnTo>
                  <a:cubicBezTo>
                    <a:pt x="191" y="465"/>
                    <a:pt x="212" y="465"/>
                    <a:pt x="191" y="444"/>
                  </a:cubicBezTo>
                  <a:lnTo>
                    <a:pt x="212" y="444"/>
                  </a:lnTo>
                  <a:cubicBezTo>
                    <a:pt x="191" y="444"/>
                    <a:pt x="191" y="444"/>
                    <a:pt x="191" y="423"/>
                  </a:cubicBezTo>
                  <a:cubicBezTo>
                    <a:pt x="191" y="423"/>
                    <a:pt x="191" y="423"/>
                    <a:pt x="191" y="402"/>
                  </a:cubicBezTo>
                  <a:cubicBezTo>
                    <a:pt x="191" y="402"/>
                    <a:pt x="212" y="402"/>
                    <a:pt x="191" y="381"/>
                  </a:cubicBezTo>
                  <a:cubicBezTo>
                    <a:pt x="191" y="381"/>
                    <a:pt x="212" y="381"/>
                    <a:pt x="212" y="359"/>
                  </a:cubicBezTo>
                  <a:lnTo>
                    <a:pt x="191" y="359"/>
                  </a:lnTo>
                  <a:cubicBezTo>
                    <a:pt x="191" y="338"/>
                    <a:pt x="191" y="338"/>
                    <a:pt x="191" y="338"/>
                  </a:cubicBezTo>
                  <a:lnTo>
                    <a:pt x="191" y="317"/>
                  </a:lnTo>
                  <a:cubicBezTo>
                    <a:pt x="191" y="317"/>
                    <a:pt x="191" y="296"/>
                    <a:pt x="191" y="296"/>
                  </a:cubicBezTo>
                  <a:lnTo>
                    <a:pt x="170" y="296"/>
                  </a:lnTo>
                  <a:cubicBezTo>
                    <a:pt x="191" y="275"/>
                    <a:pt x="170" y="275"/>
                    <a:pt x="191" y="254"/>
                  </a:cubicBezTo>
                  <a:lnTo>
                    <a:pt x="191" y="233"/>
                  </a:lnTo>
                  <a:lnTo>
                    <a:pt x="170" y="254"/>
                  </a:lnTo>
                  <a:cubicBezTo>
                    <a:pt x="170" y="233"/>
                    <a:pt x="170" y="233"/>
                    <a:pt x="170" y="233"/>
                  </a:cubicBezTo>
                  <a:cubicBezTo>
                    <a:pt x="191" y="233"/>
                    <a:pt x="191" y="233"/>
                    <a:pt x="170" y="212"/>
                  </a:cubicBezTo>
                  <a:cubicBezTo>
                    <a:pt x="191" y="212"/>
                    <a:pt x="170" y="212"/>
                    <a:pt x="170" y="190"/>
                  </a:cubicBezTo>
                  <a:lnTo>
                    <a:pt x="191" y="190"/>
                  </a:lnTo>
                  <a:cubicBezTo>
                    <a:pt x="170" y="169"/>
                    <a:pt x="170" y="169"/>
                    <a:pt x="170" y="169"/>
                  </a:cubicBezTo>
                  <a:cubicBezTo>
                    <a:pt x="170" y="148"/>
                    <a:pt x="170" y="148"/>
                    <a:pt x="170" y="148"/>
                  </a:cubicBezTo>
                  <a:cubicBezTo>
                    <a:pt x="170" y="148"/>
                    <a:pt x="170" y="127"/>
                    <a:pt x="170" y="127"/>
                  </a:cubicBezTo>
                  <a:cubicBezTo>
                    <a:pt x="170" y="127"/>
                    <a:pt x="191" y="21"/>
                    <a:pt x="128"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9"/>
            <p:cNvSpPr/>
            <p:nvPr/>
          </p:nvSpPr>
          <p:spPr>
            <a:xfrm>
              <a:off x="7394283" y="4443219"/>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19"/>
            <p:cNvSpPr/>
            <p:nvPr/>
          </p:nvSpPr>
          <p:spPr>
            <a:xfrm>
              <a:off x="7393461" y="4440754"/>
              <a:ext cx="861" cy="39"/>
            </a:xfrm>
            <a:custGeom>
              <a:rect b="b" l="l" r="r" t="t"/>
              <a:pathLst>
                <a:path extrusionOk="0" h="1" w="22">
                  <a:moveTo>
                    <a:pt x="21" y="0"/>
                  </a:moveTo>
                  <a:cubicBezTo>
                    <a:pt x="21" y="0"/>
                    <a:pt x="21" y="0"/>
                    <a:pt x="0" y="0"/>
                  </a:cubicBezTo>
                  <a:cubicBezTo>
                    <a:pt x="21" y="0"/>
                    <a:pt x="21"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19"/>
            <p:cNvSpPr/>
            <p:nvPr/>
          </p:nvSpPr>
          <p:spPr>
            <a:xfrm>
              <a:off x="7393461" y="4439933"/>
              <a:ext cx="39" cy="0"/>
            </a:xfrm>
            <a:custGeom>
              <a:rect b="b" l="l" r="r" t="t"/>
              <a:pathLst>
                <a:path extrusionOk="0" h="0"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19"/>
            <p:cNvSpPr/>
            <p:nvPr/>
          </p:nvSpPr>
          <p:spPr>
            <a:xfrm>
              <a:off x="7395104" y="4444040"/>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19"/>
            <p:cNvSpPr/>
            <p:nvPr/>
          </p:nvSpPr>
          <p:spPr>
            <a:xfrm>
              <a:off x="7395104" y="444818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19"/>
            <p:cNvSpPr/>
            <p:nvPr/>
          </p:nvSpPr>
          <p:spPr>
            <a:xfrm>
              <a:off x="7395104" y="444818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19"/>
            <p:cNvSpPr/>
            <p:nvPr/>
          </p:nvSpPr>
          <p:spPr>
            <a:xfrm>
              <a:off x="7394283" y="4443219"/>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19"/>
            <p:cNvSpPr/>
            <p:nvPr/>
          </p:nvSpPr>
          <p:spPr>
            <a:xfrm>
              <a:off x="7395104" y="4447366"/>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19"/>
            <p:cNvSpPr/>
            <p:nvPr/>
          </p:nvSpPr>
          <p:spPr>
            <a:xfrm>
              <a:off x="7395104" y="444818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19"/>
            <p:cNvSpPr/>
            <p:nvPr/>
          </p:nvSpPr>
          <p:spPr>
            <a:xfrm>
              <a:off x="7395104" y="4445684"/>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19"/>
            <p:cNvSpPr/>
            <p:nvPr/>
          </p:nvSpPr>
          <p:spPr>
            <a:xfrm>
              <a:off x="7395104" y="4447366"/>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19"/>
            <p:cNvSpPr/>
            <p:nvPr/>
          </p:nvSpPr>
          <p:spPr>
            <a:xfrm>
              <a:off x="7395104" y="4448187"/>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19"/>
            <p:cNvSpPr/>
            <p:nvPr/>
          </p:nvSpPr>
          <p:spPr>
            <a:xfrm>
              <a:off x="7395104" y="4446544"/>
              <a:ext cx="39" cy="0"/>
            </a:xfrm>
            <a:custGeom>
              <a:rect b="b" l="l" r="r" t="t"/>
              <a:pathLst>
                <a:path extrusionOk="0" h="0"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9"/>
            <p:cNvSpPr/>
            <p:nvPr/>
          </p:nvSpPr>
          <p:spPr>
            <a:xfrm>
              <a:off x="7442207" y="4217604"/>
              <a:ext cx="861" cy="39"/>
            </a:xfrm>
            <a:custGeom>
              <a:rect b="b" l="l" r="r" t="t"/>
              <a:pathLst>
                <a:path extrusionOk="0" h="1" w="22">
                  <a:moveTo>
                    <a:pt x="1" y="1"/>
                  </a:moveTo>
                  <a:cubicBezTo>
                    <a:pt x="1" y="1"/>
                    <a:pt x="1" y="1"/>
                    <a:pt x="22"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9"/>
            <p:cNvSpPr/>
            <p:nvPr/>
          </p:nvSpPr>
          <p:spPr>
            <a:xfrm>
              <a:off x="7443850" y="4215961"/>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19"/>
            <p:cNvSpPr/>
            <p:nvPr/>
          </p:nvSpPr>
          <p:spPr>
            <a:xfrm>
              <a:off x="7441385" y="4219248"/>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19"/>
            <p:cNvSpPr/>
            <p:nvPr/>
          </p:nvSpPr>
          <p:spPr>
            <a:xfrm>
              <a:off x="7446353" y="4210993"/>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19"/>
            <p:cNvSpPr/>
            <p:nvPr/>
          </p:nvSpPr>
          <p:spPr>
            <a:xfrm>
              <a:off x="7445532" y="4213497"/>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19"/>
            <p:cNvSpPr/>
            <p:nvPr/>
          </p:nvSpPr>
          <p:spPr>
            <a:xfrm>
              <a:off x="7438920" y="4218426"/>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19"/>
            <p:cNvSpPr/>
            <p:nvPr/>
          </p:nvSpPr>
          <p:spPr>
            <a:xfrm>
              <a:off x="7438920" y="4220108"/>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19"/>
            <p:cNvSpPr/>
            <p:nvPr/>
          </p:nvSpPr>
          <p:spPr>
            <a:xfrm>
              <a:off x="7439742" y="4220108"/>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19"/>
            <p:cNvSpPr/>
            <p:nvPr/>
          </p:nvSpPr>
          <p:spPr>
            <a:xfrm>
              <a:off x="7439742" y="4220108"/>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19"/>
            <p:cNvSpPr/>
            <p:nvPr/>
          </p:nvSpPr>
          <p:spPr>
            <a:xfrm>
              <a:off x="7447997" y="4191980"/>
              <a:ext cx="39" cy="39"/>
            </a:xfrm>
            <a:custGeom>
              <a:rect b="b" l="l" r="r" t="t"/>
              <a:pathLst>
                <a:path extrusionOk="0" h="1" w="1">
                  <a:moveTo>
                    <a:pt x="0"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19"/>
            <p:cNvSpPr/>
            <p:nvPr/>
          </p:nvSpPr>
          <p:spPr>
            <a:xfrm>
              <a:off x="7447997" y="4206024"/>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19"/>
            <p:cNvSpPr/>
            <p:nvPr/>
          </p:nvSpPr>
          <p:spPr>
            <a:xfrm>
              <a:off x="7447175" y="4191980"/>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19"/>
            <p:cNvSpPr/>
            <p:nvPr/>
          </p:nvSpPr>
          <p:spPr>
            <a:xfrm>
              <a:off x="7438920" y="4217604"/>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19"/>
            <p:cNvSpPr/>
            <p:nvPr/>
          </p:nvSpPr>
          <p:spPr>
            <a:xfrm>
              <a:off x="7442207" y="4204381"/>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19"/>
            <p:cNvSpPr/>
            <p:nvPr/>
          </p:nvSpPr>
          <p:spPr>
            <a:xfrm>
              <a:off x="7447175" y="4191980"/>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19"/>
            <p:cNvSpPr/>
            <p:nvPr/>
          </p:nvSpPr>
          <p:spPr>
            <a:xfrm>
              <a:off x="7448818" y="4201095"/>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19"/>
            <p:cNvSpPr/>
            <p:nvPr/>
          </p:nvSpPr>
          <p:spPr>
            <a:xfrm>
              <a:off x="7448818" y="4201095"/>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19"/>
            <p:cNvSpPr/>
            <p:nvPr/>
          </p:nvSpPr>
          <p:spPr>
            <a:xfrm>
              <a:off x="7447997" y="4191980"/>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19"/>
            <p:cNvSpPr/>
            <p:nvPr/>
          </p:nvSpPr>
          <p:spPr>
            <a:xfrm>
              <a:off x="7448818" y="4198591"/>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19"/>
            <p:cNvSpPr/>
            <p:nvPr/>
          </p:nvSpPr>
          <p:spPr>
            <a:xfrm>
              <a:off x="7444671" y="4214318"/>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19"/>
            <p:cNvSpPr/>
            <p:nvPr/>
          </p:nvSpPr>
          <p:spPr>
            <a:xfrm>
              <a:off x="7441385" y="4210993"/>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19"/>
            <p:cNvSpPr/>
            <p:nvPr/>
          </p:nvSpPr>
          <p:spPr>
            <a:xfrm>
              <a:off x="7441385" y="4210993"/>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19"/>
            <p:cNvSpPr/>
            <p:nvPr/>
          </p:nvSpPr>
          <p:spPr>
            <a:xfrm>
              <a:off x="7441385" y="4210993"/>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19"/>
            <p:cNvSpPr/>
            <p:nvPr/>
          </p:nvSpPr>
          <p:spPr>
            <a:xfrm>
              <a:off x="7440563" y="4212636"/>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19"/>
            <p:cNvSpPr/>
            <p:nvPr/>
          </p:nvSpPr>
          <p:spPr>
            <a:xfrm>
              <a:off x="7440563" y="4211814"/>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19"/>
            <p:cNvSpPr/>
            <p:nvPr/>
          </p:nvSpPr>
          <p:spPr>
            <a:xfrm>
              <a:off x="7441385" y="4209350"/>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19"/>
            <p:cNvSpPr/>
            <p:nvPr/>
          </p:nvSpPr>
          <p:spPr>
            <a:xfrm>
              <a:off x="7438060" y="4191980"/>
              <a:ext cx="12441" cy="28168"/>
            </a:xfrm>
            <a:custGeom>
              <a:rect b="b" l="l" r="r" t="t"/>
              <a:pathLst>
                <a:path extrusionOk="0" h="720" w="318">
                  <a:moveTo>
                    <a:pt x="107" y="212"/>
                  </a:moveTo>
                  <a:cubicBezTo>
                    <a:pt x="107" y="233"/>
                    <a:pt x="107" y="233"/>
                    <a:pt x="107" y="233"/>
                  </a:cubicBezTo>
                  <a:lnTo>
                    <a:pt x="128" y="233"/>
                  </a:lnTo>
                  <a:lnTo>
                    <a:pt x="107" y="212"/>
                  </a:lnTo>
                  <a:close/>
                  <a:moveTo>
                    <a:pt x="64" y="529"/>
                  </a:moveTo>
                  <a:cubicBezTo>
                    <a:pt x="64" y="529"/>
                    <a:pt x="76" y="529"/>
                    <a:pt x="82" y="538"/>
                  </a:cubicBezTo>
                  <a:lnTo>
                    <a:pt x="82" y="538"/>
                  </a:lnTo>
                  <a:cubicBezTo>
                    <a:pt x="82" y="538"/>
                    <a:pt x="81" y="538"/>
                    <a:pt x="80" y="538"/>
                  </a:cubicBezTo>
                  <a:cubicBezTo>
                    <a:pt x="74" y="538"/>
                    <a:pt x="64" y="529"/>
                    <a:pt x="64" y="529"/>
                  </a:cubicBezTo>
                  <a:close/>
                  <a:moveTo>
                    <a:pt x="1" y="698"/>
                  </a:moveTo>
                  <a:cubicBezTo>
                    <a:pt x="1" y="698"/>
                    <a:pt x="22" y="719"/>
                    <a:pt x="1" y="719"/>
                  </a:cubicBezTo>
                  <a:lnTo>
                    <a:pt x="22" y="719"/>
                  </a:lnTo>
                  <a:cubicBezTo>
                    <a:pt x="2" y="699"/>
                    <a:pt x="1" y="698"/>
                    <a:pt x="1" y="698"/>
                  </a:cubicBezTo>
                  <a:close/>
                  <a:moveTo>
                    <a:pt x="212" y="1"/>
                  </a:moveTo>
                  <a:lnTo>
                    <a:pt x="212" y="22"/>
                  </a:lnTo>
                  <a:lnTo>
                    <a:pt x="191" y="22"/>
                  </a:lnTo>
                  <a:cubicBezTo>
                    <a:pt x="191" y="43"/>
                    <a:pt x="212" y="43"/>
                    <a:pt x="191" y="43"/>
                  </a:cubicBezTo>
                  <a:cubicBezTo>
                    <a:pt x="191" y="43"/>
                    <a:pt x="149" y="43"/>
                    <a:pt x="170" y="64"/>
                  </a:cubicBezTo>
                  <a:lnTo>
                    <a:pt x="149" y="64"/>
                  </a:lnTo>
                  <a:cubicBezTo>
                    <a:pt x="128" y="85"/>
                    <a:pt x="149" y="85"/>
                    <a:pt x="128" y="106"/>
                  </a:cubicBezTo>
                  <a:lnTo>
                    <a:pt x="149" y="106"/>
                  </a:lnTo>
                  <a:cubicBezTo>
                    <a:pt x="128" y="106"/>
                    <a:pt x="128" y="128"/>
                    <a:pt x="128" y="128"/>
                  </a:cubicBezTo>
                  <a:cubicBezTo>
                    <a:pt x="128" y="149"/>
                    <a:pt x="128" y="170"/>
                    <a:pt x="128" y="191"/>
                  </a:cubicBezTo>
                  <a:lnTo>
                    <a:pt x="107" y="191"/>
                  </a:lnTo>
                  <a:cubicBezTo>
                    <a:pt x="128" y="212"/>
                    <a:pt x="107" y="212"/>
                    <a:pt x="128" y="233"/>
                  </a:cubicBezTo>
                  <a:cubicBezTo>
                    <a:pt x="107" y="233"/>
                    <a:pt x="107" y="254"/>
                    <a:pt x="107" y="254"/>
                  </a:cubicBezTo>
                  <a:cubicBezTo>
                    <a:pt x="107" y="275"/>
                    <a:pt x="107" y="275"/>
                    <a:pt x="107" y="275"/>
                  </a:cubicBezTo>
                  <a:lnTo>
                    <a:pt x="107" y="297"/>
                  </a:lnTo>
                  <a:cubicBezTo>
                    <a:pt x="107" y="297"/>
                    <a:pt x="107" y="297"/>
                    <a:pt x="107" y="318"/>
                  </a:cubicBezTo>
                  <a:cubicBezTo>
                    <a:pt x="107" y="318"/>
                    <a:pt x="85" y="318"/>
                    <a:pt x="107" y="339"/>
                  </a:cubicBezTo>
                  <a:cubicBezTo>
                    <a:pt x="85" y="339"/>
                    <a:pt x="85" y="360"/>
                    <a:pt x="85" y="360"/>
                  </a:cubicBezTo>
                  <a:cubicBezTo>
                    <a:pt x="85" y="360"/>
                    <a:pt x="85" y="381"/>
                    <a:pt x="85" y="381"/>
                  </a:cubicBezTo>
                  <a:cubicBezTo>
                    <a:pt x="85" y="381"/>
                    <a:pt x="85" y="402"/>
                    <a:pt x="85" y="402"/>
                  </a:cubicBezTo>
                  <a:lnTo>
                    <a:pt x="64" y="402"/>
                  </a:lnTo>
                  <a:cubicBezTo>
                    <a:pt x="64" y="423"/>
                    <a:pt x="85" y="423"/>
                    <a:pt x="85" y="423"/>
                  </a:cubicBezTo>
                  <a:lnTo>
                    <a:pt x="107" y="423"/>
                  </a:lnTo>
                  <a:cubicBezTo>
                    <a:pt x="85" y="423"/>
                    <a:pt x="107" y="444"/>
                    <a:pt x="107" y="444"/>
                  </a:cubicBezTo>
                  <a:lnTo>
                    <a:pt x="85" y="444"/>
                  </a:lnTo>
                  <a:cubicBezTo>
                    <a:pt x="85" y="444"/>
                    <a:pt x="107" y="444"/>
                    <a:pt x="85" y="466"/>
                  </a:cubicBezTo>
                  <a:cubicBezTo>
                    <a:pt x="85" y="466"/>
                    <a:pt x="85" y="487"/>
                    <a:pt x="85" y="487"/>
                  </a:cubicBezTo>
                  <a:cubicBezTo>
                    <a:pt x="96" y="497"/>
                    <a:pt x="96" y="497"/>
                    <a:pt x="93" y="497"/>
                  </a:cubicBezTo>
                  <a:cubicBezTo>
                    <a:pt x="91" y="497"/>
                    <a:pt x="85" y="497"/>
                    <a:pt x="85" y="508"/>
                  </a:cubicBezTo>
                  <a:cubicBezTo>
                    <a:pt x="85" y="508"/>
                    <a:pt x="85" y="529"/>
                    <a:pt x="85" y="529"/>
                  </a:cubicBezTo>
                  <a:lnTo>
                    <a:pt x="64" y="529"/>
                  </a:lnTo>
                  <a:cubicBezTo>
                    <a:pt x="64" y="539"/>
                    <a:pt x="64" y="539"/>
                    <a:pt x="64" y="539"/>
                  </a:cubicBezTo>
                  <a:cubicBezTo>
                    <a:pt x="64" y="539"/>
                    <a:pt x="64" y="539"/>
                    <a:pt x="64" y="550"/>
                  </a:cubicBezTo>
                  <a:lnTo>
                    <a:pt x="85" y="550"/>
                  </a:lnTo>
                  <a:cubicBezTo>
                    <a:pt x="64" y="550"/>
                    <a:pt x="85" y="571"/>
                    <a:pt x="85" y="571"/>
                  </a:cubicBezTo>
                  <a:lnTo>
                    <a:pt x="64" y="571"/>
                  </a:lnTo>
                  <a:cubicBezTo>
                    <a:pt x="64" y="571"/>
                    <a:pt x="64" y="592"/>
                    <a:pt x="64" y="592"/>
                  </a:cubicBezTo>
                  <a:lnTo>
                    <a:pt x="43" y="592"/>
                  </a:lnTo>
                  <a:lnTo>
                    <a:pt x="64" y="613"/>
                  </a:lnTo>
                  <a:lnTo>
                    <a:pt x="43" y="613"/>
                  </a:lnTo>
                  <a:cubicBezTo>
                    <a:pt x="64" y="613"/>
                    <a:pt x="64" y="613"/>
                    <a:pt x="64" y="635"/>
                  </a:cubicBezTo>
                  <a:cubicBezTo>
                    <a:pt x="57" y="627"/>
                    <a:pt x="55" y="625"/>
                    <a:pt x="54" y="625"/>
                  </a:cubicBezTo>
                  <a:lnTo>
                    <a:pt x="54" y="625"/>
                  </a:lnTo>
                  <a:cubicBezTo>
                    <a:pt x="53" y="625"/>
                    <a:pt x="57" y="635"/>
                    <a:pt x="43" y="635"/>
                  </a:cubicBezTo>
                  <a:cubicBezTo>
                    <a:pt x="43" y="656"/>
                    <a:pt x="43" y="656"/>
                    <a:pt x="43" y="656"/>
                  </a:cubicBezTo>
                  <a:lnTo>
                    <a:pt x="22" y="656"/>
                  </a:lnTo>
                  <a:cubicBezTo>
                    <a:pt x="43" y="656"/>
                    <a:pt x="43" y="677"/>
                    <a:pt x="43" y="677"/>
                  </a:cubicBezTo>
                  <a:lnTo>
                    <a:pt x="22" y="677"/>
                  </a:lnTo>
                  <a:cubicBezTo>
                    <a:pt x="22" y="677"/>
                    <a:pt x="22" y="677"/>
                    <a:pt x="22" y="698"/>
                  </a:cubicBezTo>
                  <a:cubicBezTo>
                    <a:pt x="22" y="719"/>
                    <a:pt x="22" y="719"/>
                    <a:pt x="22" y="719"/>
                  </a:cubicBezTo>
                  <a:lnTo>
                    <a:pt x="64" y="719"/>
                  </a:lnTo>
                  <a:cubicBezTo>
                    <a:pt x="64" y="698"/>
                    <a:pt x="64" y="698"/>
                    <a:pt x="64" y="698"/>
                  </a:cubicBezTo>
                  <a:lnTo>
                    <a:pt x="85" y="698"/>
                  </a:lnTo>
                  <a:cubicBezTo>
                    <a:pt x="85" y="698"/>
                    <a:pt x="85" y="698"/>
                    <a:pt x="85" y="677"/>
                  </a:cubicBezTo>
                  <a:lnTo>
                    <a:pt x="107" y="677"/>
                  </a:lnTo>
                  <a:cubicBezTo>
                    <a:pt x="107" y="677"/>
                    <a:pt x="107" y="677"/>
                    <a:pt x="107" y="656"/>
                  </a:cubicBezTo>
                  <a:lnTo>
                    <a:pt x="128" y="656"/>
                  </a:lnTo>
                  <a:cubicBezTo>
                    <a:pt x="128" y="635"/>
                    <a:pt x="107" y="635"/>
                    <a:pt x="128" y="635"/>
                  </a:cubicBezTo>
                  <a:lnTo>
                    <a:pt x="128" y="613"/>
                  </a:lnTo>
                  <a:lnTo>
                    <a:pt x="170" y="613"/>
                  </a:lnTo>
                  <a:lnTo>
                    <a:pt x="149" y="592"/>
                  </a:lnTo>
                  <a:lnTo>
                    <a:pt x="170" y="592"/>
                  </a:lnTo>
                  <a:lnTo>
                    <a:pt x="170" y="571"/>
                  </a:lnTo>
                  <a:cubicBezTo>
                    <a:pt x="170" y="571"/>
                    <a:pt x="177" y="565"/>
                    <a:pt x="179" y="559"/>
                  </a:cubicBezTo>
                  <a:lnTo>
                    <a:pt x="179" y="559"/>
                  </a:lnTo>
                  <a:lnTo>
                    <a:pt x="191" y="571"/>
                  </a:lnTo>
                  <a:cubicBezTo>
                    <a:pt x="191" y="550"/>
                    <a:pt x="191" y="550"/>
                    <a:pt x="191" y="550"/>
                  </a:cubicBezTo>
                  <a:lnTo>
                    <a:pt x="191" y="529"/>
                  </a:lnTo>
                  <a:cubicBezTo>
                    <a:pt x="191" y="518"/>
                    <a:pt x="196" y="518"/>
                    <a:pt x="202" y="518"/>
                  </a:cubicBezTo>
                  <a:cubicBezTo>
                    <a:pt x="207" y="518"/>
                    <a:pt x="212" y="518"/>
                    <a:pt x="212" y="508"/>
                  </a:cubicBezTo>
                  <a:cubicBezTo>
                    <a:pt x="212" y="508"/>
                    <a:pt x="212" y="508"/>
                    <a:pt x="212" y="487"/>
                  </a:cubicBezTo>
                  <a:cubicBezTo>
                    <a:pt x="212" y="480"/>
                    <a:pt x="212" y="477"/>
                    <a:pt x="213" y="477"/>
                  </a:cubicBezTo>
                  <a:cubicBezTo>
                    <a:pt x="215" y="477"/>
                    <a:pt x="219" y="487"/>
                    <a:pt x="233" y="487"/>
                  </a:cubicBezTo>
                  <a:cubicBezTo>
                    <a:pt x="233" y="487"/>
                    <a:pt x="212" y="466"/>
                    <a:pt x="233" y="466"/>
                  </a:cubicBezTo>
                  <a:cubicBezTo>
                    <a:pt x="233" y="444"/>
                    <a:pt x="233" y="444"/>
                    <a:pt x="233" y="444"/>
                  </a:cubicBezTo>
                  <a:cubicBezTo>
                    <a:pt x="233" y="444"/>
                    <a:pt x="233" y="423"/>
                    <a:pt x="233" y="423"/>
                  </a:cubicBezTo>
                  <a:cubicBezTo>
                    <a:pt x="254" y="423"/>
                    <a:pt x="254" y="402"/>
                    <a:pt x="254" y="402"/>
                  </a:cubicBezTo>
                  <a:cubicBezTo>
                    <a:pt x="254" y="381"/>
                    <a:pt x="233" y="381"/>
                    <a:pt x="254" y="381"/>
                  </a:cubicBezTo>
                  <a:lnTo>
                    <a:pt x="254" y="360"/>
                  </a:lnTo>
                  <a:cubicBezTo>
                    <a:pt x="254" y="360"/>
                    <a:pt x="254" y="339"/>
                    <a:pt x="254" y="339"/>
                  </a:cubicBezTo>
                  <a:cubicBezTo>
                    <a:pt x="254" y="339"/>
                    <a:pt x="276" y="318"/>
                    <a:pt x="254" y="318"/>
                  </a:cubicBezTo>
                  <a:cubicBezTo>
                    <a:pt x="276" y="318"/>
                    <a:pt x="254" y="297"/>
                    <a:pt x="276" y="297"/>
                  </a:cubicBezTo>
                  <a:cubicBezTo>
                    <a:pt x="276" y="275"/>
                    <a:pt x="276" y="275"/>
                    <a:pt x="276" y="275"/>
                  </a:cubicBezTo>
                  <a:cubicBezTo>
                    <a:pt x="276" y="275"/>
                    <a:pt x="276" y="275"/>
                    <a:pt x="276" y="254"/>
                  </a:cubicBezTo>
                  <a:cubicBezTo>
                    <a:pt x="254" y="233"/>
                    <a:pt x="297" y="233"/>
                    <a:pt x="276" y="233"/>
                  </a:cubicBezTo>
                  <a:cubicBezTo>
                    <a:pt x="276" y="233"/>
                    <a:pt x="276" y="212"/>
                    <a:pt x="276" y="212"/>
                  </a:cubicBezTo>
                  <a:cubicBezTo>
                    <a:pt x="276" y="191"/>
                    <a:pt x="276" y="191"/>
                    <a:pt x="276" y="170"/>
                  </a:cubicBezTo>
                  <a:cubicBezTo>
                    <a:pt x="276" y="170"/>
                    <a:pt x="276" y="170"/>
                    <a:pt x="276" y="149"/>
                  </a:cubicBezTo>
                  <a:lnTo>
                    <a:pt x="297" y="149"/>
                  </a:lnTo>
                  <a:cubicBezTo>
                    <a:pt x="297" y="149"/>
                    <a:pt x="318" y="22"/>
                    <a:pt x="254"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19"/>
            <p:cNvSpPr/>
            <p:nvPr/>
          </p:nvSpPr>
          <p:spPr>
            <a:xfrm>
              <a:off x="7440563" y="4212636"/>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19"/>
            <p:cNvSpPr/>
            <p:nvPr/>
          </p:nvSpPr>
          <p:spPr>
            <a:xfrm>
              <a:off x="7441385" y="4210171"/>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19"/>
            <p:cNvSpPr/>
            <p:nvPr/>
          </p:nvSpPr>
          <p:spPr>
            <a:xfrm>
              <a:off x="7441385" y="4209350"/>
              <a:ext cx="39" cy="39"/>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19"/>
            <p:cNvSpPr/>
            <p:nvPr/>
          </p:nvSpPr>
          <p:spPr>
            <a:xfrm>
              <a:off x="7440563" y="4213497"/>
              <a:ext cx="39" cy="861"/>
            </a:xfrm>
            <a:custGeom>
              <a:rect b="b" l="l" r="r" t="t"/>
              <a:pathLst>
                <a:path extrusionOk="0" h="22" w="1">
                  <a:moveTo>
                    <a:pt x="0" y="21"/>
                  </a:moveTo>
                  <a:cubicBezTo>
                    <a:pt x="0" y="21"/>
                    <a:pt x="0" y="0"/>
                    <a:pt x="0" y="0"/>
                  </a:cubicBezTo>
                  <a:cubicBezTo>
                    <a:pt x="0" y="0"/>
                    <a:pt x="0" y="21"/>
                    <a:pt x="0"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19"/>
            <p:cNvSpPr/>
            <p:nvPr/>
          </p:nvSpPr>
          <p:spPr>
            <a:xfrm>
              <a:off x="7438920" y="4217604"/>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19"/>
            <p:cNvSpPr/>
            <p:nvPr/>
          </p:nvSpPr>
          <p:spPr>
            <a:xfrm>
              <a:off x="7439742" y="4217604"/>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19"/>
            <p:cNvSpPr/>
            <p:nvPr/>
          </p:nvSpPr>
          <p:spPr>
            <a:xfrm>
              <a:off x="7441385" y="4212636"/>
              <a:ext cx="39" cy="39"/>
            </a:xfrm>
            <a:custGeom>
              <a:rect b="b" l="l" r="r" t="t"/>
              <a:pathLst>
                <a:path extrusionOk="0" h="1" w="1">
                  <a:moveTo>
                    <a:pt x="0"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19"/>
            <p:cNvSpPr/>
            <p:nvPr/>
          </p:nvSpPr>
          <p:spPr>
            <a:xfrm>
              <a:off x="7439742" y="4216783"/>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19"/>
            <p:cNvSpPr/>
            <p:nvPr/>
          </p:nvSpPr>
          <p:spPr>
            <a:xfrm>
              <a:off x="7438920" y="4217604"/>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19"/>
            <p:cNvSpPr/>
            <p:nvPr/>
          </p:nvSpPr>
          <p:spPr>
            <a:xfrm>
              <a:off x="7440563" y="4215140"/>
              <a:ext cx="39" cy="39"/>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19"/>
            <p:cNvSpPr/>
            <p:nvPr/>
          </p:nvSpPr>
          <p:spPr>
            <a:xfrm>
              <a:off x="7438920" y="4216783"/>
              <a:ext cx="861" cy="39"/>
            </a:xfrm>
            <a:custGeom>
              <a:rect b="b" l="l" r="r" t="t"/>
              <a:pathLst>
                <a:path extrusionOk="0" h="1" w="22">
                  <a:moveTo>
                    <a:pt x="21" y="1"/>
                  </a:moveTo>
                  <a:lnTo>
                    <a:pt x="21"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9"/>
            <p:cNvSpPr/>
            <p:nvPr/>
          </p:nvSpPr>
          <p:spPr>
            <a:xfrm>
              <a:off x="7438920" y="4217604"/>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9"/>
            <p:cNvSpPr/>
            <p:nvPr/>
          </p:nvSpPr>
          <p:spPr>
            <a:xfrm>
              <a:off x="7439742" y="4215961"/>
              <a:ext cx="861" cy="39"/>
            </a:xfrm>
            <a:custGeom>
              <a:rect b="b" l="l" r="r" t="t"/>
              <a:pathLst>
                <a:path extrusionOk="0" h="1" w="22">
                  <a:moveTo>
                    <a:pt x="0" y="0"/>
                  </a:moveTo>
                  <a:cubicBezTo>
                    <a:pt x="0" y="0"/>
                    <a:pt x="0" y="0"/>
                    <a:pt x="21" y="0"/>
                  </a:cubicBezTo>
                  <a:cubicBezTo>
                    <a:pt x="21"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19"/>
            <p:cNvSpPr/>
            <p:nvPr/>
          </p:nvSpPr>
          <p:spPr>
            <a:xfrm>
              <a:off x="7597559" y="3925053"/>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19"/>
            <p:cNvSpPr/>
            <p:nvPr/>
          </p:nvSpPr>
          <p:spPr>
            <a:xfrm>
              <a:off x="7597559" y="3922588"/>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9"/>
            <p:cNvSpPr/>
            <p:nvPr/>
          </p:nvSpPr>
          <p:spPr>
            <a:xfrm>
              <a:off x="7598419" y="3926735"/>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19"/>
            <p:cNvSpPr/>
            <p:nvPr/>
          </p:nvSpPr>
          <p:spPr>
            <a:xfrm>
              <a:off x="7595915" y="3918441"/>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19"/>
            <p:cNvSpPr/>
            <p:nvPr/>
          </p:nvSpPr>
          <p:spPr>
            <a:xfrm>
              <a:off x="7596737" y="3920945"/>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19"/>
            <p:cNvSpPr/>
            <p:nvPr/>
          </p:nvSpPr>
          <p:spPr>
            <a:xfrm>
              <a:off x="7595915" y="3928378"/>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19"/>
            <p:cNvSpPr/>
            <p:nvPr/>
          </p:nvSpPr>
          <p:spPr>
            <a:xfrm>
              <a:off x="7597559" y="3929200"/>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9"/>
            <p:cNvSpPr/>
            <p:nvPr/>
          </p:nvSpPr>
          <p:spPr>
            <a:xfrm>
              <a:off x="7597559" y="3928378"/>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19"/>
            <p:cNvSpPr/>
            <p:nvPr/>
          </p:nvSpPr>
          <p:spPr>
            <a:xfrm>
              <a:off x="7597559" y="3928378"/>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19"/>
            <p:cNvSpPr/>
            <p:nvPr/>
          </p:nvSpPr>
          <p:spPr>
            <a:xfrm>
              <a:off x="7586839" y="3902753"/>
              <a:ext cx="861" cy="39"/>
            </a:xfrm>
            <a:custGeom>
              <a:rect b="b" l="l" r="r" t="t"/>
              <a:pathLst>
                <a:path extrusionOk="0" h="1" w="22">
                  <a:moveTo>
                    <a:pt x="21" y="0"/>
                  </a:moveTo>
                  <a:cubicBezTo>
                    <a:pt x="21"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19"/>
            <p:cNvSpPr/>
            <p:nvPr/>
          </p:nvSpPr>
          <p:spPr>
            <a:xfrm>
              <a:off x="7594272" y="3914333"/>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19"/>
            <p:cNvSpPr/>
            <p:nvPr/>
          </p:nvSpPr>
          <p:spPr>
            <a:xfrm>
              <a:off x="7586018" y="3903575"/>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19"/>
            <p:cNvSpPr/>
            <p:nvPr/>
          </p:nvSpPr>
          <p:spPr>
            <a:xfrm>
              <a:off x="7595094" y="3927557"/>
              <a:ext cx="39" cy="861"/>
            </a:xfrm>
            <a:custGeom>
              <a:rect b="b" l="l" r="r" t="t"/>
              <a:pathLst>
                <a:path extrusionOk="0" h="22" w="1">
                  <a:moveTo>
                    <a:pt x="1" y="21"/>
                  </a:moveTo>
                  <a:cubicBezTo>
                    <a:pt x="1" y="21"/>
                    <a:pt x="1" y="0"/>
                    <a:pt x="1" y="0"/>
                  </a:cubicBezTo>
                  <a:cubicBezTo>
                    <a:pt x="1" y="0"/>
                    <a:pt x="1" y="21"/>
                    <a:pt x="1"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19"/>
            <p:cNvSpPr/>
            <p:nvPr/>
          </p:nvSpPr>
          <p:spPr>
            <a:xfrm>
              <a:off x="7588482" y="3915977"/>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19"/>
            <p:cNvSpPr/>
            <p:nvPr/>
          </p:nvSpPr>
          <p:spPr>
            <a:xfrm>
              <a:off x="7586018" y="3903575"/>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19"/>
            <p:cNvSpPr/>
            <p:nvPr/>
          </p:nvSpPr>
          <p:spPr>
            <a:xfrm>
              <a:off x="7591808" y="3910187"/>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19"/>
            <p:cNvSpPr/>
            <p:nvPr/>
          </p:nvSpPr>
          <p:spPr>
            <a:xfrm>
              <a:off x="7591808" y="3910187"/>
              <a:ext cx="861" cy="39"/>
            </a:xfrm>
            <a:custGeom>
              <a:rect b="b" l="l" r="r" t="t"/>
              <a:pathLst>
                <a:path extrusionOk="0" h="1" w="22">
                  <a:moveTo>
                    <a:pt x="0" y="1"/>
                  </a:moveTo>
                  <a:cubicBezTo>
                    <a:pt x="21" y="1"/>
                    <a:pt x="21" y="1"/>
                    <a:pt x="21" y="1"/>
                  </a:cubicBezTo>
                  <a:cubicBezTo>
                    <a:pt x="21" y="1"/>
                    <a:pt x="21"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19"/>
            <p:cNvSpPr/>
            <p:nvPr/>
          </p:nvSpPr>
          <p:spPr>
            <a:xfrm>
              <a:off x="7586839" y="3902753"/>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19"/>
            <p:cNvSpPr/>
            <p:nvPr/>
          </p:nvSpPr>
          <p:spPr>
            <a:xfrm>
              <a:off x="7590947" y="3907722"/>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19"/>
            <p:cNvSpPr/>
            <p:nvPr/>
          </p:nvSpPr>
          <p:spPr>
            <a:xfrm>
              <a:off x="7596737" y="3920945"/>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19"/>
            <p:cNvSpPr/>
            <p:nvPr/>
          </p:nvSpPr>
          <p:spPr>
            <a:xfrm>
              <a:off x="7591808" y="3921767"/>
              <a:ext cx="861" cy="39"/>
            </a:xfrm>
            <a:custGeom>
              <a:rect b="b" l="l" r="r" t="t"/>
              <a:pathLst>
                <a:path extrusionOk="0" h="1" w="22">
                  <a:moveTo>
                    <a:pt x="21" y="0"/>
                  </a:moveTo>
                  <a:cubicBezTo>
                    <a:pt x="21" y="0"/>
                    <a:pt x="0" y="0"/>
                    <a:pt x="0" y="0"/>
                  </a:cubicBezTo>
                  <a:cubicBezTo>
                    <a:pt x="0" y="0"/>
                    <a:pt x="0"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19"/>
            <p:cNvSpPr/>
            <p:nvPr/>
          </p:nvSpPr>
          <p:spPr>
            <a:xfrm>
              <a:off x="7591808" y="3921767"/>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19"/>
            <p:cNvSpPr/>
            <p:nvPr/>
          </p:nvSpPr>
          <p:spPr>
            <a:xfrm>
              <a:off x="7592629" y="3923410"/>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19"/>
            <p:cNvSpPr/>
            <p:nvPr/>
          </p:nvSpPr>
          <p:spPr>
            <a:xfrm>
              <a:off x="7592629" y="3922588"/>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19"/>
            <p:cNvSpPr/>
            <p:nvPr/>
          </p:nvSpPr>
          <p:spPr>
            <a:xfrm>
              <a:off x="7590947" y="3920945"/>
              <a:ext cx="39" cy="39"/>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19"/>
            <p:cNvSpPr/>
            <p:nvPr/>
          </p:nvSpPr>
          <p:spPr>
            <a:xfrm>
              <a:off x="7584335" y="3902753"/>
              <a:ext cx="14123" cy="27308"/>
            </a:xfrm>
            <a:custGeom>
              <a:rect b="b" l="l" r="r" t="t"/>
              <a:pathLst>
                <a:path extrusionOk="0" h="698" w="361">
                  <a:moveTo>
                    <a:pt x="191" y="507"/>
                  </a:moveTo>
                  <a:cubicBezTo>
                    <a:pt x="191" y="514"/>
                    <a:pt x="193" y="517"/>
                    <a:pt x="196" y="517"/>
                  </a:cubicBezTo>
                  <a:cubicBezTo>
                    <a:pt x="200" y="517"/>
                    <a:pt x="205" y="507"/>
                    <a:pt x="191" y="507"/>
                  </a:cubicBezTo>
                  <a:close/>
                  <a:moveTo>
                    <a:pt x="293" y="626"/>
                  </a:moveTo>
                  <a:cubicBezTo>
                    <a:pt x="287" y="634"/>
                    <a:pt x="276" y="634"/>
                    <a:pt x="276" y="634"/>
                  </a:cubicBezTo>
                  <a:lnTo>
                    <a:pt x="297" y="634"/>
                  </a:lnTo>
                  <a:cubicBezTo>
                    <a:pt x="297" y="634"/>
                    <a:pt x="297" y="628"/>
                    <a:pt x="293" y="626"/>
                  </a:cubicBezTo>
                  <a:close/>
                  <a:moveTo>
                    <a:pt x="64" y="0"/>
                  </a:moveTo>
                  <a:cubicBezTo>
                    <a:pt x="64" y="0"/>
                    <a:pt x="43" y="0"/>
                    <a:pt x="43" y="22"/>
                  </a:cubicBezTo>
                  <a:cubicBezTo>
                    <a:pt x="43" y="22"/>
                    <a:pt x="53" y="12"/>
                    <a:pt x="59" y="12"/>
                  </a:cubicBezTo>
                  <a:cubicBezTo>
                    <a:pt x="62" y="12"/>
                    <a:pt x="64" y="14"/>
                    <a:pt x="64" y="22"/>
                  </a:cubicBezTo>
                  <a:lnTo>
                    <a:pt x="43" y="22"/>
                  </a:lnTo>
                  <a:cubicBezTo>
                    <a:pt x="33" y="32"/>
                    <a:pt x="33" y="32"/>
                    <a:pt x="35" y="32"/>
                  </a:cubicBezTo>
                  <a:cubicBezTo>
                    <a:pt x="38" y="32"/>
                    <a:pt x="43" y="32"/>
                    <a:pt x="43" y="43"/>
                  </a:cubicBezTo>
                  <a:cubicBezTo>
                    <a:pt x="22" y="43"/>
                    <a:pt x="43" y="43"/>
                    <a:pt x="22" y="64"/>
                  </a:cubicBezTo>
                  <a:cubicBezTo>
                    <a:pt x="22" y="64"/>
                    <a:pt x="31" y="54"/>
                    <a:pt x="38" y="54"/>
                  </a:cubicBezTo>
                  <a:cubicBezTo>
                    <a:pt x="41" y="54"/>
                    <a:pt x="43" y="57"/>
                    <a:pt x="43" y="64"/>
                  </a:cubicBezTo>
                  <a:lnTo>
                    <a:pt x="22" y="64"/>
                  </a:lnTo>
                  <a:cubicBezTo>
                    <a:pt x="22" y="64"/>
                    <a:pt x="1" y="85"/>
                    <a:pt x="22" y="85"/>
                  </a:cubicBezTo>
                  <a:cubicBezTo>
                    <a:pt x="1" y="106"/>
                    <a:pt x="1" y="106"/>
                    <a:pt x="1" y="106"/>
                  </a:cubicBezTo>
                  <a:cubicBezTo>
                    <a:pt x="1" y="117"/>
                    <a:pt x="1" y="122"/>
                    <a:pt x="1" y="127"/>
                  </a:cubicBezTo>
                  <a:cubicBezTo>
                    <a:pt x="22" y="127"/>
                    <a:pt x="22" y="127"/>
                    <a:pt x="22" y="148"/>
                  </a:cubicBezTo>
                  <a:cubicBezTo>
                    <a:pt x="1" y="148"/>
                    <a:pt x="22" y="169"/>
                    <a:pt x="22" y="169"/>
                  </a:cubicBezTo>
                  <a:cubicBezTo>
                    <a:pt x="22" y="191"/>
                    <a:pt x="22" y="212"/>
                    <a:pt x="43" y="212"/>
                  </a:cubicBezTo>
                  <a:cubicBezTo>
                    <a:pt x="22" y="233"/>
                    <a:pt x="43" y="233"/>
                    <a:pt x="43" y="233"/>
                  </a:cubicBezTo>
                  <a:cubicBezTo>
                    <a:pt x="43" y="233"/>
                    <a:pt x="43" y="254"/>
                    <a:pt x="64" y="254"/>
                  </a:cubicBezTo>
                  <a:lnTo>
                    <a:pt x="43" y="254"/>
                  </a:lnTo>
                  <a:cubicBezTo>
                    <a:pt x="43" y="275"/>
                    <a:pt x="64" y="275"/>
                    <a:pt x="64" y="275"/>
                  </a:cubicBezTo>
                  <a:cubicBezTo>
                    <a:pt x="64" y="275"/>
                    <a:pt x="64" y="275"/>
                    <a:pt x="64" y="296"/>
                  </a:cubicBezTo>
                  <a:cubicBezTo>
                    <a:pt x="64" y="296"/>
                    <a:pt x="85" y="317"/>
                    <a:pt x="85" y="317"/>
                  </a:cubicBezTo>
                  <a:cubicBezTo>
                    <a:pt x="85" y="338"/>
                    <a:pt x="85" y="338"/>
                    <a:pt x="85" y="338"/>
                  </a:cubicBezTo>
                  <a:cubicBezTo>
                    <a:pt x="107" y="338"/>
                    <a:pt x="85" y="360"/>
                    <a:pt x="107" y="360"/>
                  </a:cubicBezTo>
                  <a:cubicBezTo>
                    <a:pt x="107" y="360"/>
                    <a:pt x="107" y="381"/>
                    <a:pt x="107" y="381"/>
                  </a:cubicBezTo>
                  <a:cubicBezTo>
                    <a:pt x="107" y="402"/>
                    <a:pt x="128" y="402"/>
                    <a:pt x="128" y="423"/>
                  </a:cubicBezTo>
                  <a:cubicBezTo>
                    <a:pt x="128" y="416"/>
                    <a:pt x="130" y="414"/>
                    <a:pt x="133" y="414"/>
                  </a:cubicBezTo>
                  <a:cubicBezTo>
                    <a:pt x="139" y="414"/>
                    <a:pt x="149" y="423"/>
                    <a:pt x="149" y="423"/>
                  </a:cubicBezTo>
                  <a:lnTo>
                    <a:pt x="128" y="423"/>
                  </a:lnTo>
                  <a:lnTo>
                    <a:pt x="128" y="444"/>
                  </a:lnTo>
                  <a:lnTo>
                    <a:pt x="191" y="444"/>
                  </a:lnTo>
                  <a:cubicBezTo>
                    <a:pt x="170" y="465"/>
                    <a:pt x="170" y="465"/>
                    <a:pt x="170" y="465"/>
                  </a:cubicBezTo>
                  <a:lnTo>
                    <a:pt x="191" y="465"/>
                  </a:lnTo>
                  <a:cubicBezTo>
                    <a:pt x="191" y="465"/>
                    <a:pt x="191" y="465"/>
                    <a:pt x="191" y="486"/>
                  </a:cubicBezTo>
                  <a:cubicBezTo>
                    <a:pt x="191" y="465"/>
                    <a:pt x="191" y="465"/>
                    <a:pt x="212" y="465"/>
                  </a:cubicBezTo>
                  <a:cubicBezTo>
                    <a:pt x="191" y="486"/>
                    <a:pt x="191" y="486"/>
                    <a:pt x="191" y="486"/>
                  </a:cubicBezTo>
                  <a:cubicBezTo>
                    <a:pt x="191" y="486"/>
                    <a:pt x="191" y="486"/>
                    <a:pt x="191" y="507"/>
                  </a:cubicBezTo>
                  <a:lnTo>
                    <a:pt x="212" y="486"/>
                  </a:lnTo>
                  <a:cubicBezTo>
                    <a:pt x="233" y="486"/>
                    <a:pt x="191" y="507"/>
                    <a:pt x="191" y="507"/>
                  </a:cubicBezTo>
                  <a:lnTo>
                    <a:pt x="212" y="507"/>
                  </a:lnTo>
                  <a:cubicBezTo>
                    <a:pt x="212" y="529"/>
                    <a:pt x="212" y="529"/>
                    <a:pt x="212" y="529"/>
                  </a:cubicBezTo>
                  <a:cubicBezTo>
                    <a:pt x="219" y="536"/>
                    <a:pt x="224" y="538"/>
                    <a:pt x="227" y="538"/>
                  </a:cubicBezTo>
                  <a:cubicBezTo>
                    <a:pt x="233" y="538"/>
                    <a:pt x="233" y="529"/>
                    <a:pt x="233" y="529"/>
                  </a:cubicBezTo>
                  <a:cubicBezTo>
                    <a:pt x="233" y="550"/>
                    <a:pt x="233" y="550"/>
                    <a:pt x="233" y="550"/>
                  </a:cubicBezTo>
                  <a:cubicBezTo>
                    <a:pt x="233" y="543"/>
                    <a:pt x="233" y="540"/>
                    <a:pt x="234" y="540"/>
                  </a:cubicBezTo>
                  <a:cubicBezTo>
                    <a:pt x="236" y="540"/>
                    <a:pt x="240" y="550"/>
                    <a:pt x="254" y="550"/>
                  </a:cubicBezTo>
                  <a:cubicBezTo>
                    <a:pt x="254" y="550"/>
                    <a:pt x="233" y="571"/>
                    <a:pt x="233" y="571"/>
                  </a:cubicBezTo>
                  <a:lnTo>
                    <a:pt x="276" y="571"/>
                  </a:lnTo>
                  <a:cubicBezTo>
                    <a:pt x="276" y="571"/>
                    <a:pt x="254" y="592"/>
                    <a:pt x="276" y="592"/>
                  </a:cubicBezTo>
                  <a:lnTo>
                    <a:pt x="276" y="613"/>
                  </a:lnTo>
                  <a:cubicBezTo>
                    <a:pt x="276" y="613"/>
                    <a:pt x="276" y="613"/>
                    <a:pt x="276" y="634"/>
                  </a:cubicBezTo>
                  <a:cubicBezTo>
                    <a:pt x="283" y="627"/>
                    <a:pt x="287" y="625"/>
                    <a:pt x="290" y="625"/>
                  </a:cubicBezTo>
                  <a:cubicBezTo>
                    <a:pt x="291" y="625"/>
                    <a:pt x="292" y="625"/>
                    <a:pt x="293" y="626"/>
                  </a:cubicBezTo>
                  <a:lnTo>
                    <a:pt x="293" y="626"/>
                  </a:lnTo>
                  <a:cubicBezTo>
                    <a:pt x="295" y="623"/>
                    <a:pt x="297" y="618"/>
                    <a:pt x="297" y="613"/>
                  </a:cubicBezTo>
                  <a:lnTo>
                    <a:pt x="297" y="634"/>
                  </a:lnTo>
                  <a:cubicBezTo>
                    <a:pt x="297" y="634"/>
                    <a:pt x="297" y="655"/>
                    <a:pt x="297" y="655"/>
                  </a:cubicBezTo>
                  <a:lnTo>
                    <a:pt x="318" y="655"/>
                  </a:lnTo>
                  <a:cubicBezTo>
                    <a:pt x="297" y="655"/>
                    <a:pt x="318" y="655"/>
                    <a:pt x="297" y="676"/>
                  </a:cubicBezTo>
                  <a:cubicBezTo>
                    <a:pt x="297" y="687"/>
                    <a:pt x="302" y="687"/>
                    <a:pt x="307" y="687"/>
                  </a:cubicBezTo>
                  <a:cubicBezTo>
                    <a:pt x="312" y="687"/>
                    <a:pt x="318" y="687"/>
                    <a:pt x="318" y="698"/>
                  </a:cubicBezTo>
                  <a:lnTo>
                    <a:pt x="339" y="698"/>
                  </a:lnTo>
                  <a:cubicBezTo>
                    <a:pt x="339" y="698"/>
                    <a:pt x="339" y="698"/>
                    <a:pt x="339" y="676"/>
                  </a:cubicBezTo>
                  <a:cubicBezTo>
                    <a:pt x="339" y="655"/>
                    <a:pt x="339" y="655"/>
                    <a:pt x="339" y="655"/>
                  </a:cubicBezTo>
                  <a:cubicBezTo>
                    <a:pt x="349" y="645"/>
                    <a:pt x="349" y="645"/>
                    <a:pt x="347" y="645"/>
                  </a:cubicBezTo>
                  <a:cubicBezTo>
                    <a:pt x="344" y="645"/>
                    <a:pt x="339" y="645"/>
                    <a:pt x="339" y="634"/>
                  </a:cubicBezTo>
                  <a:cubicBezTo>
                    <a:pt x="339" y="634"/>
                    <a:pt x="360" y="613"/>
                    <a:pt x="360" y="613"/>
                  </a:cubicBezTo>
                  <a:lnTo>
                    <a:pt x="339" y="613"/>
                  </a:lnTo>
                  <a:cubicBezTo>
                    <a:pt x="349" y="602"/>
                    <a:pt x="349" y="602"/>
                    <a:pt x="347" y="602"/>
                  </a:cubicBezTo>
                  <a:cubicBezTo>
                    <a:pt x="344" y="602"/>
                    <a:pt x="339" y="602"/>
                    <a:pt x="339" y="592"/>
                  </a:cubicBezTo>
                  <a:cubicBezTo>
                    <a:pt x="339" y="571"/>
                    <a:pt x="339" y="571"/>
                    <a:pt x="339" y="571"/>
                  </a:cubicBezTo>
                  <a:cubicBezTo>
                    <a:pt x="339" y="571"/>
                    <a:pt x="318" y="571"/>
                    <a:pt x="339" y="550"/>
                  </a:cubicBezTo>
                  <a:lnTo>
                    <a:pt x="318" y="550"/>
                  </a:lnTo>
                  <a:lnTo>
                    <a:pt x="339" y="529"/>
                  </a:lnTo>
                  <a:cubicBezTo>
                    <a:pt x="334" y="529"/>
                    <a:pt x="331" y="527"/>
                    <a:pt x="330" y="525"/>
                  </a:cubicBezTo>
                  <a:lnTo>
                    <a:pt x="330" y="525"/>
                  </a:lnTo>
                  <a:cubicBezTo>
                    <a:pt x="339" y="520"/>
                    <a:pt x="339" y="507"/>
                    <a:pt x="339" y="507"/>
                  </a:cubicBezTo>
                  <a:cubicBezTo>
                    <a:pt x="318" y="507"/>
                    <a:pt x="339" y="486"/>
                    <a:pt x="318" y="486"/>
                  </a:cubicBezTo>
                  <a:cubicBezTo>
                    <a:pt x="318" y="486"/>
                    <a:pt x="318" y="486"/>
                    <a:pt x="318" y="465"/>
                  </a:cubicBezTo>
                  <a:cubicBezTo>
                    <a:pt x="318" y="455"/>
                    <a:pt x="312" y="455"/>
                    <a:pt x="307" y="455"/>
                  </a:cubicBezTo>
                  <a:cubicBezTo>
                    <a:pt x="302" y="455"/>
                    <a:pt x="297" y="455"/>
                    <a:pt x="297" y="444"/>
                  </a:cubicBezTo>
                  <a:cubicBezTo>
                    <a:pt x="297" y="444"/>
                    <a:pt x="297" y="444"/>
                    <a:pt x="297" y="423"/>
                  </a:cubicBezTo>
                  <a:lnTo>
                    <a:pt x="297" y="402"/>
                  </a:lnTo>
                  <a:cubicBezTo>
                    <a:pt x="297" y="402"/>
                    <a:pt x="297" y="381"/>
                    <a:pt x="297" y="381"/>
                  </a:cubicBezTo>
                  <a:cubicBezTo>
                    <a:pt x="283" y="381"/>
                    <a:pt x="287" y="371"/>
                    <a:pt x="286" y="371"/>
                  </a:cubicBezTo>
                  <a:lnTo>
                    <a:pt x="286" y="371"/>
                  </a:lnTo>
                  <a:cubicBezTo>
                    <a:pt x="285" y="371"/>
                    <a:pt x="283" y="374"/>
                    <a:pt x="276" y="381"/>
                  </a:cubicBezTo>
                  <a:cubicBezTo>
                    <a:pt x="276" y="360"/>
                    <a:pt x="276" y="360"/>
                    <a:pt x="276" y="360"/>
                  </a:cubicBezTo>
                  <a:cubicBezTo>
                    <a:pt x="276" y="360"/>
                    <a:pt x="276" y="338"/>
                    <a:pt x="276" y="338"/>
                  </a:cubicBezTo>
                  <a:cubicBezTo>
                    <a:pt x="276" y="338"/>
                    <a:pt x="276" y="317"/>
                    <a:pt x="276" y="317"/>
                  </a:cubicBezTo>
                  <a:lnTo>
                    <a:pt x="254" y="317"/>
                  </a:lnTo>
                  <a:cubicBezTo>
                    <a:pt x="254" y="317"/>
                    <a:pt x="254" y="317"/>
                    <a:pt x="254" y="296"/>
                  </a:cubicBezTo>
                  <a:lnTo>
                    <a:pt x="233" y="275"/>
                  </a:lnTo>
                  <a:cubicBezTo>
                    <a:pt x="233" y="275"/>
                    <a:pt x="233" y="254"/>
                    <a:pt x="233" y="254"/>
                  </a:cubicBezTo>
                  <a:lnTo>
                    <a:pt x="212" y="254"/>
                  </a:lnTo>
                  <a:cubicBezTo>
                    <a:pt x="233" y="233"/>
                    <a:pt x="212" y="233"/>
                    <a:pt x="212" y="212"/>
                  </a:cubicBezTo>
                  <a:lnTo>
                    <a:pt x="191" y="212"/>
                  </a:lnTo>
                  <a:cubicBezTo>
                    <a:pt x="212" y="191"/>
                    <a:pt x="212" y="191"/>
                    <a:pt x="191" y="191"/>
                  </a:cubicBezTo>
                  <a:cubicBezTo>
                    <a:pt x="191" y="191"/>
                    <a:pt x="191" y="169"/>
                    <a:pt x="191" y="169"/>
                  </a:cubicBezTo>
                  <a:cubicBezTo>
                    <a:pt x="191" y="169"/>
                    <a:pt x="170" y="169"/>
                    <a:pt x="191" y="148"/>
                  </a:cubicBezTo>
                  <a:cubicBezTo>
                    <a:pt x="170" y="148"/>
                    <a:pt x="170" y="148"/>
                    <a:pt x="170" y="127"/>
                  </a:cubicBezTo>
                  <a:lnTo>
                    <a:pt x="149" y="127"/>
                  </a:lnTo>
                  <a:cubicBezTo>
                    <a:pt x="149" y="106"/>
                    <a:pt x="170" y="106"/>
                    <a:pt x="170" y="106"/>
                  </a:cubicBezTo>
                  <a:cubicBezTo>
                    <a:pt x="170" y="106"/>
                    <a:pt x="149" y="0"/>
                    <a:pt x="85"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19"/>
            <p:cNvSpPr/>
            <p:nvPr/>
          </p:nvSpPr>
          <p:spPr>
            <a:xfrm>
              <a:off x="7592629" y="3923410"/>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19"/>
            <p:cNvSpPr/>
            <p:nvPr/>
          </p:nvSpPr>
          <p:spPr>
            <a:xfrm>
              <a:off x="7591808" y="3920945"/>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19"/>
            <p:cNvSpPr/>
            <p:nvPr/>
          </p:nvSpPr>
          <p:spPr>
            <a:xfrm>
              <a:off x="7590947" y="3920945"/>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19"/>
            <p:cNvSpPr/>
            <p:nvPr/>
          </p:nvSpPr>
          <p:spPr>
            <a:xfrm>
              <a:off x="7593451" y="3924231"/>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19"/>
            <p:cNvSpPr/>
            <p:nvPr/>
          </p:nvSpPr>
          <p:spPr>
            <a:xfrm>
              <a:off x="7595094" y="392755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19"/>
            <p:cNvSpPr/>
            <p:nvPr/>
          </p:nvSpPr>
          <p:spPr>
            <a:xfrm>
              <a:off x="7595094" y="3927557"/>
              <a:ext cx="861" cy="39"/>
            </a:xfrm>
            <a:custGeom>
              <a:rect b="b" l="l" r="r" t="t"/>
              <a:pathLst>
                <a:path extrusionOk="0" h="1" w="22">
                  <a:moveTo>
                    <a:pt x="22" y="0"/>
                  </a:moveTo>
                  <a:cubicBezTo>
                    <a:pt x="22" y="0"/>
                    <a:pt x="22" y="0"/>
                    <a:pt x="1" y="0"/>
                  </a:cubicBezTo>
                  <a:cubicBezTo>
                    <a:pt x="1" y="0"/>
                    <a:pt x="22"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19"/>
            <p:cNvSpPr/>
            <p:nvPr/>
          </p:nvSpPr>
          <p:spPr>
            <a:xfrm>
              <a:off x="7593451" y="3923410"/>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19"/>
            <p:cNvSpPr/>
            <p:nvPr/>
          </p:nvSpPr>
          <p:spPr>
            <a:xfrm>
              <a:off x="7595094" y="3927557"/>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19"/>
            <p:cNvSpPr/>
            <p:nvPr/>
          </p:nvSpPr>
          <p:spPr>
            <a:xfrm>
              <a:off x="7595094" y="392755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19"/>
            <p:cNvSpPr/>
            <p:nvPr/>
          </p:nvSpPr>
          <p:spPr>
            <a:xfrm>
              <a:off x="7594272" y="3925053"/>
              <a:ext cx="861" cy="39"/>
            </a:xfrm>
            <a:custGeom>
              <a:rect b="b" l="l" r="r" t="t"/>
              <a:pathLst>
                <a:path extrusionOk="0" h="1" w="22">
                  <a:moveTo>
                    <a:pt x="22" y="1"/>
                  </a:moveTo>
                  <a:cubicBezTo>
                    <a:pt x="0" y="1"/>
                    <a:pt x="0"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19"/>
            <p:cNvSpPr/>
            <p:nvPr/>
          </p:nvSpPr>
          <p:spPr>
            <a:xfrm>
              <a:off x="7595094" y="3927557"/>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19"/>
            <p:cNvSpPr/>
            <p:nvPr/>
          </p:nvSpPr>
          <p:spPr>
            <a:xfrm>
              <a:off x="7595094" y="3927557"/>
              <a:ext cx="39" cy="861"/>
            </a:xfrm>
            <a:custGeom>
              <a:rect b="b" l="l" r="r" t="t"/>
              <a:pathLst>
                <a:path extrusionOk="0" h="22" w="1">
                  <a:moveTo>
                    <a:pt x="1" y="0"/>
                  </a:moveTo>
                  <a:lnTo>
                    <a:pt x="1" y="0"/>
                  </a:lnTo>
                  <a:lnTo>
                    <a:pt x="1" y="2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19"/>
            <p:cNvSpPr/>
            <p:nvPr/>
          </p:nvSpPr>
          <p:spPr>
            <a:xfrm>
              <a:off x="7595094" y="3925874"/>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19"/>
            <p:cNvSpPr/>
            <p:nvPr/>
          </p:nvSpPr>
          <p:spPr>
            <a:xfrm>
              <a:off x="7661209" y="3896963"/>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19"/>
            <p:cNvSpPr/>
            <p:nvPr/>
          </p:nvSpPr>
          <p:spPr>
            <a:xfrm>
              <a:off x="7662031" y="3895320"/>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19"/>
            <p:cNvSpPr/>
            <p:nvPr/>
          </p:nvSpPr>
          <p:spPr>
            <a:xfrm>
              <a:off x="7661209" y="3898607"/>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19"/>
            <p:cNvSpPr/>
            <p:nvPr/>
          </p:nvSpPr>
          <p:spPr>
            <a:xfrm>
              <a:off x="7662853" y="3891995"/>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19"/>
            <p:cNvSpPr/>
            <p:nvPr/>
          </p:nvSpPr>
          <p:spPr>
            <a:xfrm>
              <a:off x="7662031" y="389367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19"/>
            <p:cNvSpPr/>
            <p:nvPr/>
          </p:nvSpPr>
          <p:spPr>
            <a:xfrm>
              <a:off x="7658745" y="3898607"/>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19"/>
            <p:cNvSpPr/>
            <p:nvPr/>
          </p:nvSpPr>
          <p:spPr>
            <a:xfrm>
              <a:off x="7658745" y="3900289"/>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19"/>
            <p:cNvSpPr/>
            <p:nvPr/>
          </p:nvSpPr>
          <p:spPr>
            <a:xfrm>
              <a:off x="7659566" y="3899428"/>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19"/>
            <p:cNvSpPr/>
            <p:nvPr/>
          </p:nvSpPr>
          <p:spPr>
            <a:xfrm>
              <a:off x="7659566" y="3899428"/>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19"/>
            <p:cNvSpPr/>
            <p:nvPr/>
          </p:nvSpPr>
          <p:spPr>
            <a:xfrm>
              <a:off x="7662031" y="3877950"/>
              <a:ext cx="39" cy="39"/>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19"/>
            <p:cNvSpPr/>
            <p:nvPr/>
          </p:nvSpPr>
          <p:spPr>
            <a:xfrm>
              <a:off x="7662853" y="3887887"/>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19"/>
            <p:cNvSpPr/>
            <p:nvPr/>
          </p:nvSpPr>
          <p:spPr>
            <a:xfrm>
              <a:off x="7660388" y="3877950"/>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19"/>
            <p:cNvSpPr/>
            <p:nvPr/>
          </p:nvSpPr>
          <p:spPr>
            <a:xfrm>
              <a:off x="7657884" y="3897785"/>
              <a:ext cx="39" cy="861"/>
            </a:xfrm>
            <a:custGeom>
              <a:rect b="b" l="l" r="r" t="t"/>
              <a:pathLst>
                <a:path extrusionOk="0" h="22" w="1">
                  <a:moveTo>
                    <a:pt x="1" y="22"/>
                  </a:moveTo>
                  <a:cubicBezTo>
                    <a:pt x="1" y="22"/>
                    <a:pt x="1" y="1"/>
                    <a:pt x="1" y="1"/>
                  </a:cubicBezTo>
                  <a:cubicBezTo>
                    <a:pt x="1" y="22"/>
                    <a:pt x="1" y="22"/>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19"/>
            <p:cNvSpPr/>
            <p:nvPr/>
          </p:nvSpPr>
          <p:spPr>
            <a:xfrm>
              <a:off x="7656241" y="3887066"/>
              <a:ext cx="861" cy="39"/>
            </a:xfrm>
            <a:custGeom>
              <a:rect b="b" l="l" r="r" t="t"/>
              <a:pathLst>
                <a:path extrusionOk="0" h="1" w="22">
                  <a:moveTo>
                    <a:pt x="22" y="0"/>
                  </a:moveTo>
                  <a:lnTo>
                    <a:pt x="22" y="0"/>
                  </a:lnTo>
                  <a:cubicBezTo>
                    <a:pt x="1" y="0"/>
                    <a:pt x="22"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19"/>
            <p:cNvSpPr/>
            <p:nvPr/>
          </p:nvSpPr>
          <p:spPr>
            <a:xfrm>
              <a:off x="7660388" y="3877950"/>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19"/>
            <p:cNvSpPr/>
            <p:nvPr/>
          </p:nvSpPr>
          <p:spPr>
            <a:xfrm>
              <a:off x="7662853" y="3884562"/>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19"/>
            <p:cNvSpPr/>
            <p:nvPr/>
          </p:nvSpPr>
          <p:spPr>
            <a:xfrm>
              <a:off x="7662853" y="3884562"/>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19"/>
            <p:cNvSpPr/>
            <p:nvPr/>
          </p:nvSpPr>
          <p:spPr>
            <a:xfrm>
              <a:off x="7661209" y="3877950"/>
              <a:ext cx="861" cy="39"/>
            </a:xfrm>
            <a:custGeom>
              <a:rect b="b" l="l" r="r" t="t"/>
              <a:pathLst>
                <a:path extrusionOk="0" h="1" w="22">
                  <a:moveTo>
                    <a:pt x="22" y="1"/>
                  </a:moveTo>
                  <a:lnTo>
                    <a:pt x="0" y="1"/>
                  </a:lnTo>
                  <a:cubicBezTo>
                    <a:pt x="0" y="1"/>
                    <a:pt x="22"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19"/>
            <p:cNvSpPr/>
            <p:nvPr/>
          </p:nvSpPr>
          <p:spPr>
            <a:xfrm>
              <a:off x="7662853" y="3882097"/>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19"/>
            <p:cNvSpPr/>
            <p:nvPr/>
          </p:nvSpPr>
          <p:spPr>
            <a:xfrm>
              <a:off x="7662031" y="389367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19"/>
            <p:cNvSpPr/>
            <p:nvPr/>
          </p:nvSpPr>
          <p:spPr>
            <a:xfrm>
              <a:off x="7657884" y="3892817"/>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19"/>
            <p:cNvSpPr/>
            <p:nvPr/>
          </p:nvSpPr>
          <p:spPr>
            <a:xfrm>
              <a:off x="7657884" y="3892817"/>
              <a:ext cx="39" cy="39"/>
            </a:xfrm>
            <a:custGeom>
              <a:rect b="b" l="l" r="r" t="t"/>
              <a:pathLst>
                <a:path extrusionOk="0" h="1" w="1">
                  <a:moveTo>
                    <a:pt x="1"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19"/>
            <p:cNvSpPr/>
            <p:nvPr/>
          </p:nvSpPr>
          <p:spPr>
            <a:xfrm>
              <a:off x="7657884" y="3893677"/>
              <a:ext cx="39" cy="39"/>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19"/>
            <p:cNvSpPr/>
            <p:nvPr/>
          </p:nvSpPr>
          <p:spPr>
            <a:xfrm>
              <a:off x="7657063" y="3893677"/>
              <a:ext cx="861" cy="39"/>
            </a:xfrm>
            <a:custGeom>
              <a:rect b="b" l="l" r="r" t="t"/>
              <a:pathLst>
                <a:path extrusionOk="0" h="1" w="22">
                  <a:moveTo>
                    <a:pt x="1" y="0"/>
                  </a:moveTo>
                  <a:cubicBezTo>
                    <a:pt x="22" y="0"/>
                    <a:pt x="22" y="0"/>
                    <a:pt x="22" y="0"/>
                  </a:cubicBezTo>
                  <a:cubicBezTo>
                    <a:pt x="22" y="0"/>
                    <a:pt x="22"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19"/>
            <p:cNvSpPr/>
            <p:nvPr/>
          </p:nvSpPr>
          <p:spPr>
            <a:xfrm>
              <a:off x="7656241" y="3877950"/>
              <a:ext cx="8294" cy="22378"/>
            </a:xfrm>
            <a:custGeom>
              <a:rect b="b" l="l" r="r" t="t"/>
              <a:pathLst>
                <a:path extrusionOk="0" h="572" w="212">
                  <a:moveTo>
                    <a:pt x="1" y="233"/>
                  </a:moveTo>
                  <a:cubicBezTo>
                    <a:pt x="1" y="240"/>
                    <a:pt x="1" y="242"/>
                    <a:pt x="1" y="242"/>
                  </a:cubicBezTo>
                  <a:cubicBezTo>
                    <a:pt x="3" y="242"/>
                    <a:pt x="8" y="233"/>
                    <a:pt x="22" y="233"/>
                  </a:cubicBezTo>
                  <a:close/>
                  <a:moveTo>
                    <a:pt x="23" y="350"/>
                  </a:moveTo>
                  <a:cubicBezTo>
                    <a:pt x="22" y="350"/>
                    <a:pt x="22" y="353"/>
                    <a:pt x="22" y="360"/>
                  </a:cubicBezTo>
                  <a:lnTo>
                    <a:pt x="43" y="360"/>
                  </a:lnTo>
                  <a:cubicBezTo>
                    <a:pt x="29" y="360"/>
                    <a:pt x="24" y="350"/>
                    <a:pt x="23" y="350"/>
                  </a:cubicBezTo>
                  <a:close/>
                  <a:moveTo>
                    <a:pt x="22" y="381"/>
                  </a:moveTo>
                  <a:lnTo>
                    <a:pt x="22" y="381"/>
                  </a:lnTo>
                  <a:cubicBezTo>
                    <a:pt x="29" y="388"/>
                    <a:pt x="34" y="390"/>
                    <a:pt x="37" y="390"/>
                  </a:cubicBezTo>
                  <a:cubicBezTo>
                    <a:pt x="38" y="390"/>
                    <a:pt x="39" y="390"/>
                    <a:pt x="40" y="389"/>
                  </a:cubicBezTo>
                  <a:lnTo>
                    <a:pt x="40" y="389"/>
                  </a:lnTo>
                  <a:cubicBezTo>
                    <a:pt x="41" y="389"/>
                    <a:pt x="41" y="389"/>
                    <a:pt x="42" y="389"/>
                  </a:cubicBezTo>
                  <a:lnTo>
                    <a:pt x="42" y="389"/>
                  </a:lnTo>
                  <a:cubicBezTo>
                    <a:pt x="42" y="387"/>
                    <a:pt x="43" y="384"/>
                    <a:pt x="43" y="381"/>
                  </a:cubicBezTo>
                  <a:lnTo>
                    <a:pt x="43" y="381"/>
                  </a:lnTo>
                  <a:cubicBezTo>
                    <a:pt x="43" y="381"/>
                    <a:pt x="43" y="386"/>
                    <a:pt x="40" y="389"/>
                  </a:cubicBezTo>
                  <a:lnTo>
                    <a:pt x="40" y="389"/>
                  </a:lnTo>
                  <a:cubicBezTo>
                    <a:pt x="32" y="386"/>
                    <a:pt x="22" y="381"/>
                    <a:pt x="22" y="381"/>
                  </a:cubicBezTo>
                  <a:close/>
                  <a:moveTo>
                    <a:pt x="22" y="444"/>
                  </a:moveTo>
                  <a:cubicBezTo>
                    <a:pt x="29" y="451"/>
                    <a:pt x="31" y="454"/>
                    <a:pt x="32" y="454"/>
                  </a:cubicBezTo>
                  <a:cubicBezTo>
                    <a:pt x="34" y="454"/>
                    <a:pt x="29" y="444"/>
                    <a:pt x="43" y="444"/>
                  </a:cubicBezTo>
                  <a:close/>
                  <a:moveTo>
                    <a:pt x="85" y="1"/>
                  </a:moveTo>
                  <a:lnTo>
                    <a:pt x="85" y="22"/>
                  </a:lnTo>
                  <a:lnTo>
                    <a:pt x="64" y="22"/>
                  </a:lnTo>
                  <a:cubicBezTo>
                    <a:pt x="64" y="22"/>
                    <a:pt x="43" y="43"/>
                    <a:pt x="43" y="43"/>
                  </a:cubicBezTo>
                  <a:lnTo>
                    <a:pt x="22" y="43"/>
                  </a:lnTo>
                  <a:cubicBezTo>
                    <a:pt x="22" y="64"/>
                    <a:pt x="22" y="64"/>
                    <a:pt x="22" y="64"/>
                  </a:cubicBezTo>
                  <a:cubicBezTo>
                    <a:pt x="22" y="85"/>
                    <a:pt x="22" y="85"/>
                    <a:pt x="1" y="106"/>
                  </a:cubicBezTo>
                  <a:cubicBezTo>
                    <a:pt x="22" y="106"/>
                    <a:pt x="1" y="127"/>
                    <a:pt x="1" y="127"/>
                  </a:cubicBezTo>
                  <a:lnTo>
                    <a:pt x="22" y="127"/>
                  </a:lnTo>
                  <a:cubicBezTo>
                    <a:pt x="1" y="149"/>
                    <a:pt x="22" y="149"/>
                    <a:pt x="1" y="149"/>
                  </a:cubicBezTo>
                  <a:cubicBezTo>
                    <a:pt x="1" y="149"/>
                    <a:pt x="1" y="170"/>
                    <a:pt x="1" y="170"/>
                  </a:cubicBezTo>
                  <a:cubicBezTo>
                    <a:pt x="22" y="170"/>
                    <a:pt x="1" y="170"/>
                    <a:pt x="1" y="191"/>
                  </a:cubicBezTo>
                  <a:lnTo>
                    <a:pt x="22" y="191"/>
                  </a:lnTo>
                  <a:cubicBezTo>
                    <a:pt x="1" y="191"/>
                    <a:pt x="1" y="191"/>
                    <a:pt x="1" y="212"/>
                  </a:cubicBezTo>
                  <a:cubicBezTo>
                    <a:pt x="1" y="212"/>
                    <a:pt x="1" y="233"/>
                    <a:pt x="1" y="233"/>
                  </a:cubicBezTo>
                  <a:cubicBezTo>
                    <a:pt x="1" y="222"/>
                    <a:pt x="6" y="217"/>
                    <a:pt x="11" y="217"/>
                  </a:cubicBezTo>
                  <a:cubicBezTo>
                    <a:pt x="17" y="217"/>
                    <a:pt x="22" y="222"/>
                    <a:pt x="22" y="233"/>
                  </a:cubicBezTo>
                  <a:cubicBezTo>
                    <a:pt x="22" y="254"/>
                    <a:pt x="22" y="254"/>
                    <a:pt x="22" y="254"/>
                  </a:cubicBezTo>
                  <a:lnTo>
                    <a:pt x="1" y="254"/>
                  </a:lnTo>
                  <a:cubicBezTo>
                    <a:pt x="1" y="254"/>
                    <a:pt x="22" y="254"/>
                    <a:pt x="1" y="275"/>
                  </a:cubicBezTo>
                  <a:cubicBezTo>
                    <a:pt x="1" y="296"/>
                    <a:pt x="1" y="296"/>
                    <a:pt x="1" y="296"/>
                  </a:cubicBezTo>
                  <a:cubicBezTo>
                    <a:pt x="22" y="296"/>
                    <a:pt x="22" y="318"/>
                    <a:pt x="22" y="318"/>
                  </a:cubicBezTo>
                  <a:lnTo>
                    <a:pt x="1" y="318"/>
                  </a:lnTo>
                  <a:cubicBezTo>
                    <a:pt x="1" y="339"/>
                    <a:pt x="22" y="339"/>
                    <a:pt x="22" y="339"/>
                  </a:cubicBezTo>
                  <a:cubicBezTo>
                    <a:pt x="22" y="339"/>
                    <a:pt x="43" y="339"/>
                    <a:pt x="43" y="360"/>
                  </a:cubicBezTo>
                  <a:cubicBezTo>
                    <a:pt x="43" y="360"/>
                    <a:pt x="43" y="360"/>
                    <a:pt x="43" y="381"/>
                  </a:cubicBezTo>
                  <a:cubicBezTo>
                    <a:pt x="50" y="388"/>
                    <a:pt x="50" y="390"/>
                    <a:pt x="47" y="390"/>
                  </a:cubicBezTo>
                  <a:cubicBezTo>
                    <a:pt x="46" y="390"/>
                    <a:pt x="44" y="390"/>
                    <a:pt x="42" y="389"/>
                  </a:cubicBezTo>
                  <a:lnTo>
                    <a:pt x="42" y="389"/>
                  </a:lnTo>
                  <a:cubicBezTo>
                    <a:pt x="37" y="402"/>
                    <a:pt x="25" y="402"/>
                    <a:pt x="43" y="402"/>
                  </a:cubicBezTo>
                  <a:lnTo>
                    <a:pt x="22" y="402"/>
                  </a:lnTo>
                  <a:cubicBezTo>
                    <a:pt x="43" y="423"/>
                    <a:pt x="22" y="423"/>
                    <a:pt x="43" y="423"/>
                  </a:cubicBezTo>
                  <a:cubicBezTo>
                    <a:pt x="43" y="423"/>
                    <a:pt x="43" y="444"/>
                    <a:pt x="64" y="444"/>
                  </a:cubicBezTo>
                  <a:lnTo>
                    <a:pt x="43" y="444"/>
                  </a:lnTo>
                  <a:cubicBezTo>
                    <a:pt x="43" y="465"/>
                    <a:pt x="64" y="465"/>
                    <a:pt x="64" y="465"/>
                  </a:cubicBezTo>
                  <a:lnTo>
                    <a:pt x="43" y="465"/>
                  </a:lnTo>
                  <a:cubicBezTo>
                    <a:pt x="43" y="465"/>
                    <a:pt x="43" y="487"/>
                    <a:pt x="64" y="487"/>
                  </a:cubicBezTo>
                  <a:lnTo>
                    <a:pt x="43" y="487"/>
                  </a:lnTo>
                  <a:cubicBezTo>
                    <a:pt x="64" y="487"/>
                    <a:pt x="43" y="508"/>
                    <a:pt x="64" y="508"/>
                  </a:cubicBezTo>
                  <a:cubicBezTo>
                    <a:pt x="64" y="529"/>
                    <a:pt x="64" y="529"/>
                    <a:pt x="64" y="529"/>
                  </a:cubicBezTo>
                  <a:lnTo>
                    <a:pt x="64" y="550"/>
                  </a:lnTo>
                  <a:lnTo>
                    <a:pt x="106" y="550"/>
                  </a:lnTo>
                  <a:cubicBezTo>
                    <a:pt x="85" y="550"/>
                    <a:pt x="106" y="550"/>
                    <a:pt x="85" y="529"/>
                  </a:cubicBezTo>
                  <a:lnTo>
                    <a:pt x="85" y="529"/>
                  </a:lnTo>
                  <a:cubicBezTo>
                    <a:pt x="92" y="536"/>
                    <a:pt x="97" y="538"/>
                    <a:pt x="100" y="538"/>
                  </a:cubicBezTo>
                  <a:cubicBezTo>
                    <a:pt x="106" y="538"/>
                    <a:pt x="106" y="529"/>
                    <a:pt x="106" y="529"/>
                  </a:cubicBezTo>
                  <a:cubicBezTo>
                    <a:pt x="127" y="529"/>
                    <a:pt x="106" y="508"/>
                    <a:pt x="106" y="508"/>
                  </a:cubicBezTo>
                  <a:lnTo>
                    <a:pt x="127" y="508"/>
                  </a:lnTo>
                  <a:cubicBezTo>
                    <a:pt x="127" y="508"/>
                    <a:pt x="127" y="508"/>
                    <a:pt x="127" y="487"/>
                  </a:cubicBezTo>
                  <a:cubicBezTo>
                    <a:pt x="127" y="465"/>
                    <a:pt x="127" y="465"/>
                    <a:pt x="127" y="465"/>
                  </a:cubicBezTo>
                  <a:cubicBezTo>
                    <a:pt x="127" y="455"/>
                    <a:pt x="133" y="455"/>
                    <a:pt x="135" y="455"/>
                  </a:cubicBezTo>
                  <a:cubicBezTo>
                    <a:pt x="138" y="455"/>
                    <a:pt x="138" y="455"/>
                    <a:pt x="127" y="444"/>
                  </a:cubicBezTo>
                  <a:lnTo>
                    <a:pt x="149" y="444"/>
                  </a:lnTo>
                  <a:cubicBezTo>
                    <a:pt x="127" y="444"/>
                    <a:pt x="149" y="444"/>
                    <a:pt x="149" y="423"/>
                  </a:cubicBezTo>
                  <a:cubicBezTo>
                    <a:pt x="149" y="423"/>
                    <a:pt x="149" y="402"/>
                    <a:pt x="149" y="402"/>
                  </a:cubicBezTo>
                  <a:cubicBezTo>
                    <a:pt x="149" y="402"/>
                    <a:pt x="149" y="381"/>
                    <a:pt x="149" y="381"/>
                  </a:cubicBezTo>
                  <a:lnTo>
                    <a:pt x="170" y="381"/>
                  </a:lnTo>
                  <a:lnTo>
                    <a:pt x="149" y="360"/>
                  </a:lnTo>
                  <a:lnTo>
                    <a:pt x="170" y="360"/>
                  </a:lnTo>
                  <a:cubicBezTo>
                    <a:pt x="149" y="360"/>
                    <a:pt x="170" y="339"/>
                    <a:pt x="170" y="339"/>
                  </a:cubicBezTo>
                  <a:cubicBezTo>
                    <a:pt x="170" y="318"/>
                    <a:pt x="170" y="318"/>
                    <a:pt x="149" y="318"/>
                  </a:cubicBezTo>
                  <a:cubicBezTo>
                    <a:pt x="149" y="318"/>
                    <a:pt x="170" y="318"/>
                    <a:pt x="170" y="296"/>
                  </a:cubicBezTo>
                  <a:cubicBezTo>
                    <a:pt x="170" y="296"/>
                    <a:pt x="170" y="275"/>
                    <a:pt x="170" y="275"/>
                  </a:cubicBezTo>
                  <a:lnTo>
                    <a:pt x="170" y="254"/>
                  </a:lnTo>
                  <a:cubicBezTo>
                    <a:pt x="170" y="254"/>
                    <a:pt x="170" y="254"/>
                    <a:pt x="170" y="233"/>
                  </a:cubicBezTo>
                  <a:lnTo>
                    <a:pt x="149" y="233"/>
                  </a:lnTo>
                  <a:cubicBezTo>
                    <a:pt x="170" y="212"/>
                    <a:pt x="170" y="212"/>
                    <a:pt x="170" y="191"/>
                  </a:cubicBezTo>
                  <a:cubicBezTo>
                    <a:pt x="170" y="191"/>
                    <a:pt x="170" y="170"/>
                    <a:pt x="170" y="170"/>
                  </a:cubicBezTo>
                  <a:cubicBezTo>
                    <a:pt x="170" y="170"/>
                    <a:pt x="170" y="170"/>
                    <a:pt x="170" y="149"/>
                  </a:cubicBezTo>
                  <a:cubicBezTo>
                    <a:pt x="170" y="127"/>
                    <a:pt x="170" y="127"/>
                    <a:pt x="170" y="127"/>
                  </a:cubicBezTo>
                  <a:cubicBezTo>
                    <a:pt x="170" y="106"/>
                    <a:pt x="170" y="106"/>
                    <a:pt x="170" y="106"/>
                  </a:cubicBezTo>
                  <a:cubicBezTo>
                    <a:pt x="170" y="106"/>
                    <a:pt x="212" y="22"/>
                    <a:pt x="149" y="1"/>
                  </a:cubicBezTo>
                  <a:close/>
                  <a:moveTo>
                    <a:pt x="64" y="550"/>
                  </a:moveTo>
                  <a:cubicBezTo>
                    <a:pt x="64" y="550"/>
                    <a:pt x="64" y="571"/>
                    <a:pt x="64" y="571"/>
                  </a:cubicBezTo>
                  <a:lnTo>
                    <a:pt x="85" y="571"/>
                  </a:lnTo>
                  <a:cubicBezTo>
                    <a:pt x="85" y="571"/>
                    <a:pt x="85" y="550"/>
                    <a:pt x="64" y="55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19"/>
            <p:cNvSpPr/>
            <p:nvPr/>
          </p:nvSpPr>
          <p:spPr>
            <a:xfrm>
              <a:off x="7657063" y="3893677"/>
              <a:ext cx="861" cy="39"/>
            </a:xfrm>
            <a:custGeom>
              <a:rect b="b" l="l" r="r" t="t"/>
              <a:pathLst>
                <a:path extrusionOk="0" h="1" w="22">
                  <a:moveTo>
                    <a:pt x="1" y="0"/>
                  </a:moveTo>
                  <a:lnTo>
                    <a:pt x="22"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19"/>
            <p:cNvSpPr/>
            <p:nvPr/>
          </p:nvSpPr>
          <p:spPr>
            <a:xfrm>
              <a:off x="7657884" y="3891995"/>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19"/>
            <p:cNvSpPr/>
            <p:nvPr/>
          </p:nvSpPr>
          <p:spPr>
            <a:xfrm>
              <a:off x="7657063" y="3891995"/>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19"/>
            <p:cNvSpPr/>
            <p:nvPr/>
          </p:nvSpPr>
          <p:spPr>
            <a:xfrm>
              <a:off x="7657884" y="3895320"/>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19"/>
            <p:cNvSpPr/>
            <p:nvPr/>
          </p:nvSpPr>
          <p:spPr>
            <a:xfrm>
              <a:off x="7657884" y="3897785"/>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19"/>
            <p:cNvSpPr/>
            <p:nvPr/>
          </p:nvSpPr>
          <p:spPr>
            <a:xfrm>
              <a:off x="7657884" y="3897785"/>
              <a:ext cx="900" cy="39"/>
            </a:xfrm>
            <a:custGeom>
              <a:rect b="b" l="l" r="r" t="t"/>
              <a:pathLst>
                <a:path extrusionOk="0" h="1" w="23">
                  <a:moveTo>
                    <a:pt x="22" y="1"/>
                  </a:moveTo>
                  <a:cubicBezTo>
                    <a:pt x="22" y="1"/>
                    <a:pt x="22" y="1"/>
                    <a:pt x="1" y="1"/>
                  </a:cubicBezTo>
                  <a:cubicBezTo>
                    <a:pt x="1" y="1"/>
                    <a:pt x="22"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19"/>
            <p:cNvSpPr/>
            <p:nvPr/>
          </p:nvSpPr>
          <p:spPr>
            <a:xfrm>
              <a:off x="7657884" y="3894499"/>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19"/>
            <p:cNvSpPr/>
            <p:nvPr/>
          </p:nvSpPr>
          <p:spPr>
            <a:xfrm>
              <a:off x="7657884" y="3897785"/>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19"/>
            <p:cNvSpPr/>
            <p:nvPr/>
          </p:nvSpPr>
          <p:spPr>
            <a:xfrm>
              <a:off x="7657884" y="3897785"/>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19"/>
            <p:cNvSpPr/>
            <p:nvPr/>
          </p:nvSpPr>
          <p:spPr>
            <a:xfrm>
              <a:off x="7658745" y="3896142"/>
              <a:ext cx="39" cy="39"/>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19"/>
            <p:cNvSpPr/>
            <p:nvPr/>
          </p:nvSpPr>
          <p:spPr>
            <a:xfrm>
              <a:off x="7657884" y="3897785"/>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19"/>
            <p:cNvSpPr/>
            <p:nvPr/>
          </p:nvSpPr>
          <p:spPr>
            <a:xfrm>
              <a:off x="7657884" y="3897785"/>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19"/>
            <p:cNvSpPr/>
            <p:nvPr/>
          </p:nvSpPr>
          <p:spPr>
            <a:xfrm>
              <a:off x="7657884" y="3896963"/>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19"/>
            <p:cNvSpPr/>
            <p:nvPr/>
          </p:nvSpPr>
          <p:spPr>
            <a:xfrm>
              <a:off x="7743013" y="3872982"/>
              <a:ext cx="39" cy="900"/>
            </a:xfrm>
            <a:custGeom>
              <a:rect b="b" l="l" r="r" t="t"/>
              <a:pathLst>
                <a:path extrusionOk="0" h="23" w="1">
                  <a:moveTo>
                    <a:pt x="1" y="22"/>
                  </a:moveTo>
                  <a:cubicBezTo>
                    <a:pt x="1" y="1"/>
                    <a:pt x="1" y="1"/>
                    <a:pt x="1" y="1"/>
                  </a:cubicBezTo>
                  <a:cubicBezTo>
                    <a:pt x="1" y="1"/>
                    <a:pt x="1" y="1"/>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19"/>
            <p:cNvSpPr/>
            <p:nvPr/>
          </p:nvSpPr>
          <p:spPr>
            <a:xfrm>
              <a:off x="7741370" y="3871339"/>
              <a:ext cx="861" cy="39"/>
            </a:xfrm>
            <a:custGeom>
              <a:rect b="b" l="l" r="r" t="t"/>
              <a:pathLst>
                <a:path extrusionOk="0" h="1" w="22">
                  <a:moveTo>
                    <a:pt x="0" y="1"/>
                  </a:moveTo>
                  <a:lnTo>
                    <a:pt x="22"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19"/>
            <p:cNvSpPr/>
            <p:nvPr/>
          </p:nvSpPr>
          <p:spPr>
            <a:xfrm>
              <a:off x="7743013" y="3874664"/>
              <a:ext cx="861" cy="39"/>
            </a:xfrm>
            <a:custGeom>
              <a:rect b="b" l="l" r="r" t="t"/>
              <a:pathLst>
                <a:path extrusionOk="0" h="1" w="22">
                  <a:moveTo>
                    <a:pt x="1" y="0"/>
                  </a:moveTo>
                  <a:lnTo>
                    <a:pt x="1" y="0"/>
                  </a:lnTo>
                  <a:lnTo>
                    <a:pt x="22"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19"/>
            <p:cNvSpPr/>
            <p:nvPr/>
          </p:nvSpPr>
          <p:spPr>
            <a:xfrm>
              <a:off x="7738905" y="3867231"/>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19"/>
            <p:cNvSpPr/>
            <p:nvPr/>
          </p:nvSpPr>
          <p:spPr>
            <a:xfrm>
              <a:off x="7740548" y="3869696"/>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19"/>
            <p:cNvSpPr/>
            <p:nvPr/>
          </p:nvSpPr>
          <p:spPr>
            <a:xfrm>
              <a:off x="7742191" y="3876307"/>
              <a:ext cx="39" cy="861"/>
            </a:xfrm>
            <a:custGeom>
              <a:rect b="b" l="l" r="r" t="t"/>
              <a:pathLst>
                <a:path extrusionOk="0" h="22" w="1">
                  <a:moveTo>
                    <a:pt x="1" y="22"/>
                  </a:moveTo>
                  <a:lnTo>
                    <a:pt x="1" y="0"/>
                  </a:lnTo>
                  <a:cubicBezTo>
                    <a:pt x="1" y="22"/>
                    <a:pt x="1" y="22"/>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19"/>
            <p:cNvSpPr/>
            <p:nvPr/>
          </p:nvSpPr>
          <p:spPr>
            <a:xfrm>
              <a:off x="7743834" y="3877129"/>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9"/>
            <p:cNvSpPr/>
            <p:nvPr/>
          </p:nvSpPr>
          <p:spPr>
            <a:xfrm>
              <a:off x="7743834" y="387630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19"/>
            <p:cNvSpPr/>
            <p:nvPr/>
          </p:nvSpPr>
          <p:spPr>
            <a:xfrm>
              <a:off x="7743834" y="387630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19"/>
            <p:cNvSpPr/>
            <p:nvPr/>
          </p:nvSpPr>
          <p:spPr>
            <a:xfrm>
              <a:off x="7726503" y="3853147"/>
              <a:ext cx="39" cy="900"/>
            </a:xfrm>
            <a:custGeom>
              <a:rect b="b" l="l" r="r" t="t"/>
              <a:pathLst>
                <a:path extrusionOk="0" h="23" w="1">
                  <a:moveTo>
                    <a:pt x="0" y="1"/>
                  </a:moveTo>
                  <a:cubicBezTo>
                    <a:pt x="0" y="1"/>
                    <a:pt x="0" y="1"/>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19"/>
            <p:cNvSpPr/>
            <p:nvPr/>
          </p:nvSpPr>
          <p:spPr>
            <a:xfrm>
              <a:off x="7736401" y="3863084"/>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9"/>
            <p:cNvSpPr/>
            <p:nvPr/>
          </p:nvSpPr>
          <p:spPr>
            <a:xfrm>
              <a:off x="7725682" y="3854829"/>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19"/>
            <p:cNvSpPr/>
            <p:nvPr/>
          </p:nvSpPr>
          <p:spPr>
            <a:xfrm>
              <a:off x="7741370" y="3876307"/>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19"/>
            <p:cNvSpPr/>
            <p:nvPr/>
          </p:nvSpPr>
          <p:spPr>
            <a:xfrm>
              <a:off x="7730611" y="3866370"/>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9"/>
            <p:cNvSpPr/>
            <p:nvPr/>
          </p:nvSpPr>
          <p:spPr>
            <a:xfrm>
              <a:off x="7725682" y="3854829"/>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19"/>
            <p:cNvSpPr/>
            <p:nvPr/>
          </p:nvSpPr>
          <p:spPr>
            <a:xfrm>
              <a:off x="7733115" y="3859759"/>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19"/>
            <p:cNvSpPr/>
            <p:nvPr/>
          </p:nvSpPr>
          <p:spPr>
            <a:xfrm>
              <a:off x="7733115" y="3858937"/>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19"/>
            <p:cNvSpPr/>
            <p:nvPr/>
          </p:nvSpPr>
          <p:spPr>
            <a:xfrm>
              <a:off x="7726503" y="3854008"/>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19"/>
            <p:cNvSpPr/>
            <p:nvPr/>
          </p:nvSpPr>
          <p:spPr>
            <a:xfrm>
              <a:off x="7731433" y="3857294"/>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19"/>
            <p:cNvSpPr/>
            <p:nvPr/>
          </p:nvSpPr>
          <p:spPr>
            <a:xfrm>
              <a:off x="7740548" y="3869696"/>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19"/>
            <p:cNvSpPr/>
            <p:nvPr/>
          </p:nvSpPr>
          <p:spPr>
            <a:xfrm>
              <a:off x="7736401" y="3871339"/>
              <a:ext cx="39" cy="39"/>
            </a:xfrm>
            <a:custGeom>
              <a:rect b="b" l="l" r="r" t="t"/>
              <a:pathLst>
                <a:path extrusionOk="0" h="1" w="1">
                  <a:moveTo>
                    <a:pt x="1"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19"/>
            <p:cNvSpPr/>
            <p:nvPr/>
          </p:nvSpPr>
          <p:spPr>
            <a:xfrm>
              <a:off x="7736401" y="3871339"/>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19"/>
            <p:cNvSpPr/>
            <p:nvPr/>
          </p:nvSpPr>
          <p:spPr>
            <a:xfrm>
              <a:off x="7736401" y="3870517"/>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19"/>
            <p:cNvSpPr/>
            <p:nvPr/>
          </p:nvSpPr>
          <p:spPr>
            <a:xfrm>
              <a:off x="7737223" y="3872160"/>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19"/>
            <p:cNvSpPr/>
            <p:nvPr/>
          </p:nvSpPr>
          <p:spPr>
            <a:xfrm>
              <a:off x="7737223" y="3872160"/>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19"/>
            <p:cNvSpPr/>
            <p:nvPr/>
          </p:nvSpPr>
          <p:spPr>
            <a:xfrm>
              <a:off x="7724821" y="3853891"/>
              <a:ext cx="19053" cy="24491"/>
            </a:xfrm>
            <a:custGeom>
              <a:rect b="b" l="l" r="r" t="t"/>
              <a:pathLst>
                <a:path extrusionOk="0" h="626" w="487">
                  <a:moveTo>
                    <a:pt x="128" y="299"/>
                  </a:moveTo>
                  <a:cubicBezTo>
                    <a:pt x="128" y="309"/>
                    <a:pt x="128" y="309"/>
                    <a:pt x="128" y="309"/>
                  </a:cubicBezTo>
                  <a:cubicBezTo>
                    <a:pt x="128" y="309"/>
                    <a:pt x="128" y="309"/>
                    <a:pt x="128" y="320"/>
                  </a:cubicBezTo>
                  <a:cubicBezTo>
                    <a:pt x="138" y="309"/>
                    <a:pt x="138" y="309"/>
                    <a:pt x="136" y="309"/>
                  </a:cubicBezTo>
                  <a:cubicBezTo>
                    <a:pt x="133" y="309"/>
                    <a:pt x="128" y="309"/>
                    <a:pt x="128" y="299"/>
                  </a:cubicBezTo>
                  <a:close/>
                  <a:moveTo>
                    <a:pt x="423" y="404"/>
                  </a:moveTo>
                  <a:cubicBezTo>
                    <a:pt x="416" y="404"/>
                    <a:pt x="411" y="407"/>
                    <a:pt x="408" y="410"/>
                  </a:cubicBezTo>
                  <a:lnTo>
                    <a:pt x="408" y="410"/>
                  </a:lnTo>
                  <a:cubicBezTo>
                    <a:pt x="414" y="404"/>
                    <a:pt x="423" y="404"/>
                    <a:pt x="423" y="404"/>
                  </a:cubicBezTo>
                  <a:lnTo>
                    <a:pt x="423" y="404"/>
                  </a:lnTo>
                  <a:lnTo>
                    <a:pt x="423" y="404"/>
                  </a:lnTo>
                  <a:close/>
                  <a:moveTo>
                    <a:pt x="408" y="410"/>
                  </a:moveTo>
                  <a:cubicBezTo>
                    <a:pt x="405" y="413"/>
                    <a:pt x="402" y="418"/>
                    <a:pt x="402" y="426"/>
                  </a:cubicBezTo>
                  <a:lnTo>
                    <a:pt x="402" y="426"/>
                  </a:lnTo>
                  <a:cubicBezTo>
                    <a:pt x="402" y="426"/>
                    <a:pt x="402" y="417"/>
                    <a:pt x="408" y="410"/>
                  </a:cubicBezTo>
                  <a:close/>
                  <a:moveTo>
                    <a:pt x="339" y="510"/>
                  </a:moveTo>
                  <a:cubicBezTo>
                    <a:pt x="339" y="531"/>
                    <a:pt x="339" y="531"/>
                    <a:pt x="339" y="531"/>
                  </a:cubicBezTo>
                  <a:cubicBezTo>
                    <a:pt x="360" y="510"/>
                    <a:pt x="339" y="510"/>
                    <a:pt x="360" y="510"/>
                  </a:cubicBezTo>
                  <a:close/>
                  <a:moveTo>
                    <a:pt x="487" y="531"/>
                  </a:moveTo>
                  <a:cubicBezTo>
                    <a:pt x="487" y="531"/>
                    <a:pt x="466" y="531"/>
                    <a:pt x="466" y="552"/>
                  </a:cubicBezTo>
                  <a:lnTo>
                    <a:pt x="487" y="531"/>
                  </a:lnTo>
                  <a:close/>
                  <a:moveTo>
                    <a:pt x="423" y="552"/>
                  </a:moveTo>
                  <a:lnTo>
                    <a:pt x="423" y="552"/>
                  </a:lnTo>
                  <a:cubicBezTo>
                    <a:pt x="423" y="552"/>
                    <a:pt x="402" y="573"/>
                    <a:pt x="402" y="573"/>
                  </a:cubicBezTo>
                  <a:cubicBezTo>
                    <a:pt x="402" y="573"/>
                    <a:pt x="423" y="573"/>
                    <a:pt x="423" y="552"/>
                  </a:cubicBezTo>
                  <a:close/>
                  <a:moveTo>
                    <a:pt x="402" y="573"/>
                  </a:moveTo>
                  <a:lnTo>
                    <a:pt x="402" y="595"/>
                  </a:lnTo>
                  <a:cubicBezTo>
                    <a:pt x="402" y="573"/>
                    <a:pt x="402" y="573"/>
                    <a:pt x="423" y="573"/>
                  </a:cubicBezTo>
                  <a:close/>
                  <a:moveTo>
                    <a:pt x="60" y="0"/>
                  </a:moveTo>
                  <a:cubicBezTo>
                    <a:pt x="55" y="0"/>
                    <a:pt x="49" y="1"/>
                    <a:pt x="43" y="3"/>
                  </a:cubicBezTo>
                  <a:lnTo>
                    <a:pt x="22" y="3"/>
                  </a:lnTo>
                  <a:cubicBezTo>
                    <a:pt x="22" y="3"/>
                    <a:pt x="22" y="3"/>
                    <a:pt x="22" y="24"/>
                  </a:cubicBezTo>
                  <a:cubicBezTo>
                    <a:pt x="12" y="35"/>
                    <a:pt x="12" y="35"/>
                    <a:pt x="12" y="35"/>
                  </a:cubicBezTo>
                  <a:cubicBezTo>
                    <a:pt x="12" y="35"/>
                    <a:pt x="12" y="35"/>
                    <a:pt x="1" y="45"/>
                  </a:cubicBezTo>
                  <a:lnTo>
                    <a:pt x="22" y="45"/>
                  </a:lnTo>
                  <a:cubicBezTo>
                    <a:pt x="8" y="45"/>
                    <a:pt x="13" y="36"/>
                    <a:pt x="17" y="36"/>
                  </a:cubicBezTo>
                  <a:lnTo>
                    <a:pt x="17" y="36"/>
                  </a:lnTo>
                  <a:cubicBezTo>
                    <a:pt x="20" y="36"/>
                    <a:pt x="22" y="38"/>
                    <a:pt x="22" y="45"/>
                  </a:cubicBezTo>
                  <a:cubicBezTo>
                    <a:pt x="22" y="45"/>
                    <a:pt x="22" y="45"/>
                    <a:pt x="1" y="66"/>
                  </a:cubicBezTo>
                  <a:cubicBezTo>
                    <a:pt x="1" y="66"/>
                    <a:pt x="10" y="57"/>
                    <a:pt x="17" y="57"/>
                  </a:cubicBezTo>
                  <a:cubicBezTo>
                    <a:pt x="20" y="57"/>
                    <a:pt x="22" y="59"/>
                    <a:pt x="22" y="66"/>
                  </a:cubicBezTo>
                  <a:lnTo>
                    <a:pt x="1" y="66"/>
                  </a:lnTo>
                  <a:cubicBezTo>
                    <a:pt x="22" y="88"/>
                    <a:pt x="1" y="109"/>
                    <a:pt x="1" y="109"/>
                  </a:cubicBezTo>
                  <a:cubicBezTo>
                    <a:pt x="1" y="109"/>
                    <a:pt x="1" y="130"/>
                    <a:pt x="1" y="130"/>
                  </a:cubicBezTo>
                  <a:cubicBezTo>
                    <a:pt x="1" y="130"/>
                    <a:pt x="1" y="130"/>
                    <a:pt x="1" y="151"/>
                  </a:cubicBezTo>
                  <a:lnTo>
                    <a:pt x="22" y="151"/>
                  </a:lnTo>
                  <a:cubicBezTo>
                    <a:pt x="22" y="172"/>
                    <a:pt x="22" y="172"/>
                    <a:pt x="22" y="193"/>
                  </a:cubicBezTo>
                  <a:cubicBezTo>
                    <a:pt x="43" y="193"/>
                    <a:pt x="43" y="214"/>
                    <a:pt x="64" y="214"/>
                  </a:cubicBezTo>
                  <a:cubicBezTo>
                    <a:pt x="64" y="225"/>
                    <a:pt x="70" y="225"/>
                    <a:pt x="72" y="225"/>
                  </a:cubicBezTo>
                  <a:cubicBezTo>
                    <a:pt x="75" y="225"/>
                    <a:pt x="75" y="225"/>
                    <a:pt x="64" y="235"/>
                  </a:cubicBezTo>
                  <a:cubicBezTo>
                    <a:pt x="85" y="235"/>
                    <a:pt x="64" y="257"/>
                    <a:pt x="85" y="257"/>
                  </a:cubicBezTo>
                  <a:lnTo>
                    <a:pt x="107" y="257"/>
                  </a:lnTo>
                  <a:cubicBezTo>
                    <a:pt x="85" y="278"/>
                    <a:pt x="107" y="278"/>
                    <a:pt x="107" y="278"/>
                  </a:cubicBezTo>
                  <a:cubicBezTo>
                    <a:pt x="107" y="278"/>
                    <a:pt x="107" y="278"/>
                    <a:pt x="107" y="299"/>
                  </a:cubicBezTo>
                  <a:lnTo>
                    <a:pt x="149" y="299"/>
                  </a:lnTo>
                  <a:cubicBezTo>
                    <a:pt x="149" y="299"/>
                    <a:pt x="149" y="320"/>
                    <a:pt x="128" y="320"/>
                  </a:cubicBezTo>
                  <a:lnTo>
                    <a:pt x="149" y="320"/>
                  </a:lnTo>
                  <a:cubicBezTo>
                    <a:pt x="149" y="320"/>
                    <a:pt x="149" y="320"/>
                    <a:pt x="149" y="341"/>
                  </a:cubicBezTo>
                  <a:lnTo>
                    <a:pt x="170" y="341"/>
                  </a:lnTo>
                  <a:cubicBezTo>
                    <a:pt x="170" y="362"/>
                    <a:pt x="170" y="362"/>
                    <a:pt x="170" y="362"/>
                  </a:cubicBezTo>
                  <a:cubicBezTo>
                    <a:pt x="191" y="383"/>
                    <a:pt x="191" y="383"/>
                    <a:pt x="212" y="383"/>
                  </a:cubicBezTo>
                  <a:lnTo>
                    <a:pt x="212" y="404"/>
                  </a:lnTo>
                  <a:cubicBezTo>
                    <a:pt x="212" y="411"/>
                    <a:pt x="215" y="414"/>
                    <a:pt x="218" y="414"/>
                  </a:cubicBezTo>
                  <a:cubicBezTo>
                    <a:pt x="224" y="414"/>
                    <a:pt x="233" y="404"/>
                    <a:pt x="233" y="404"/>
                  </a:cubicBezTo>
                  <a:cubicBezTo>
                    <a:pt x="233" y="411"/>
                    <a:pt x="236" y="414"/>
                    <a:pt x="238" y="414"/>
                  </a:cubicBezTo>
                  <a:cubicBezTo>
                    <a:pt x="243" y="414"/>
                    <a:pt x="247" y="404"/>
                    <a:pt x="233" y="404"/>
                  </a:cubicBezTo>
                  <a:lnTo>
                    <a:pt x="254" y="404"/>
                  </a:lnTo>
                  <a:cubicBezTo>
                    <a:pt x="254" y="404"/>
                    <a:pt x="254" y="404"/>
                    <a:pt x="254" y="426"/>
                  </a:cubicBezTo>
                  <a:lnTo>
                    <a:pt x="297" y="426"/>
                  </a:lnTo>
                  <a:cubicBezTo>
                    <a:pt x="297" y="426"/>
                    <a:pt x="276" y="447"/>
                    <a:pt x="276" y="447"/>
                  </a:cubicBezTo>
                  <a:lnTo>
                    <a:pt x="297" y="447"/>
                  </a:lnTo>
                  <a:cubicBezTo>
                    <a:pt x="318" y="447"/>
                    <a:pt x="297" y="447"/>
                    <a:pt x="297" y="468"/>
                  </a:cubicBezTo>
                  <a:lnTo>
                    <a:pt x="318" y="468"/>
                  </a:lnTo>
                  <a:cubicBezTo>
                    <a:pt x="318" y="468"/>
                    <a:pt x="318" y="489"/>
                    <a:pt x="318" y="489"/>
                  </a:cubicBezTo>
                  <a:cubicBezTo>
                    <a:pt x="318" y="489"/>
                    <a:pt x="339" y="468"/>
                    <a:pt x="339" y="468"/>
                  </a:cubicBezTo>
                  <a:cubicBezTo>
                    <a:pt x="339" y="468"/>
                    <a:pt x="339" y="468"/>
                    <a:pt x="339" y="489"/>
                  </a:cubicBezTo>
                  <a:lnTo>
                    <a:pt x="360" y="489"/>
                  </a:lnTo>
                  <a:cubicBezTo>
                    <a:pt x="360" y="489"/>
                    <a:pt x="360" y="489"/>
                    <a:pt x="360" y="510"/>
                  </a:cubicBezTo>
                  <a:lnTo>
                    <a:pt x="381" y="510"/>
                  </a:lnTo>
                  <a:cubicBezTo>
                    <a:pt x="381" y="510"/>
                    <a:pt x="360" y="531"/>
                    <a:pt x="381" y="531"/>
                  </a:cubicBezTo>
                  <a:lnTo>
                    <a:pt x="402" y="531"/>
                  </a:lnTo>
                  <a:lnTo>
                    <a:pt x="402" y="532"/>
                  </a:lnTo>
                  <a:lnTo>
                    <a:pt x="402" y="532"/>
                  </a:lnTo>
                  <a:cubicBezTo>
                    <a:pt x="392" y="542"/>
                    <a:pt x="392" y="542"/>
                    <a:pt x="394" y="542"/>
                  </a:cubicBezTo>
                  <a:cubicBezTo>
                    <a:pt x="397" y="542"/>
                    <a:pt x="402" y="542"/>
                    <a:pt x="402" y="552"/>
                  </a:cubicBezTo>
                  <a:lnTo>
                    <a:pt x="423" y="552"/>
                  </a:lnTo>
                  <a:cubicBezTo>
                    <a:pt x="423" y="552"/>
                    <a:pt x="423" y="573"/>
                    <a:pt x="423" y="573"/>
                  </a:cubicBezTo>
                  <a:lnTo>
                    <a:pt x="423" y="595"/>
                  </a:lnTo>
                  <a:cubicBezTo>
                    <a:pt x="423" y="595"/>
                    <a:pt x="445" y="573"/>
                    <a:pt x="445" y="573"/>
                  </a:cubicBezTo>
                  <a:lnTo>
                    <a:pt x="445" y="595"/>
                  </a:lnTo>
                  <a:cubicBezTo>
                    <a:pt x="445" y="595"/>
                    <a:pt x="445" y="595"/>
                    <a:pt x="466" y="616"/>
                  </a:cubicBezTo>
                  <a:cubicBezTo>
                    <a:pt x="466" y="595"/>
                    <a:pt x="487" y="595"/>
                    <a:pt x="487" y="595"/>
                  </a:cubicBezTo>
                  <a:cubicBezTo>
                    <a:pt x="487" y="588"/>
                    <a:pt x="487" y="585"/>
                    <a:pt x="486" y="585"/>
                  </a:cubicBezTo>
                  <a:cubicBezTo>
                    <a:pt x="484" y="585"/>
                    <a:pt x="480" y="595"/>
                    <a:pt x="466" y="595"/>
                  </a:cubicBezTo>
                  <a:cubicBezTo>
                    <a:pt x="466" y="573"/>
                    <a:pt x="466" y="573"/>
                    <a:pt x="466" y="573"/>
                  </a:cubicBezTo>
                  <a:lnTo>
                    <a:pt x="487" y="573"/>
                  </a:lnTo>
                  <a:cubicBezTo>
                    <a:pt x="487" y="573"/>
                    <a:pt x="466" y="573"/>
                    <a:pt x="487" y="552"/>
                  </a:cubicBezTo>
                  <a:lnTo>
                    <a:pt x="487" y="552"/>
                  </a:lnTo>
                  <a:cubicBezTo>
                    <a:pt x="480" y="559"/>
                    <a:pt x="475" y="562"/>
                    <a:pt x="472" y="562"/>
                  </a:cubicBezTo>
                  <a:cubicBezTo>
                    <a:pt x="466" y="562"/>
                    <a:pt x="466" y="552"/>
                    <a:pt x="466" y="552"/>
                  </a:cubicBezTo>
                  <a:lnTo>
                    <a:pt x="466" y="531"/>
                  </a:lnTo>
                  <a:cubicBezTo>
                    <a:pt x="466" y="531"/>
                    <a:pt x="466" y="510"/>
                    <a:pt x="445" y="510"/>
                  </a:cubicBezTo>
                  <a:cubicBezTo>
                    <a:pt x="445" y="500"/>
                    <a:pt x="445" y="500"/>
                    <a:pt x="445" y="500"/>
                  </a:cubicBezTo>
                  <a:cubicBezTo>
                    <a:pt x="445" y="500"/>
                    <a:pt x="445" y="500"/>
                    <a:pt x="445" y="489"/>
                  </a:cubicBezTo>
                  <a:cubicBezTo>
                    <a:pt x="445" y="489"/>
                    <a:pt x="445" y="468"/>
                    <a:pt x="423" y="468"/>
                  </a:cubicBezTo>
                  <a:cubicBezTo>
                    <a:pt x="423" y="468"/>
                    <a:pt x="445" y="447"/>
                    <a:pt x="423" y="447"/>
                  </a:cubicBezTo>
                  <a:cubicBezTo>
                    <a:pt x="423" y="436"/>
                    <a:pt x="423" y="436"/>
                    <a:pt x="423" y="436"/>
                  </a:cubicBezTo>
                  <a:cubicBezTo>
                    <a:pt x="423" y="436"/>
                    <a:pt x="423" y="436"/>
                    <a:pt x="423" y="426"/>
                  </a:cubicBezTo>
                  <a:cubicBezTo>
                    <a:pt x="416" y="433"/>
                    <a:pt x="414" y="435"/>
                    <a:pt x="413" y="435"/>
                  </a:cubicBezTo>
                  <a:cubicBezTo>
                    <a:pt x="412" y="435"/>
                    <a:pt x="416" y="426"/>
                    <a:pt x="402" y="426"/>
                  </a:cubicBezTo>
                  <a:cubicBezTo>
                    <a:pt x="402" y="404"/>
                    <a:pt x="402" y="404"/>
                    <a:pt x="402" y="404"/>
                  </a:cubicBezTo>
                  <a:cubicBezTo>
                    <a:pt x="402" y="394"/>
                    <a:pt x="402" y="394"/>
                    <a:pt x="402" y="394"/>
                  </a:cubicBezTo>
                  <a:cubicBezTo>
                    <a:pt x="402" y="394"/>
                    <a:pt x="402" y="394"/>
                    <a:pt x="402" y="383"/>
                  </a:cubicBezTo>
                  <a:lnTo>
                    <a:pt x="381" y="383"/>
                  </a:lnTo>
                  <a:cubicBezTo>
                    <a:pt x="381" y="362"/>
                    <a:pt x="360" y="362"/>
                    <a:pt x="381" y="362"/>
                  </a:cubicBezTo>
                  <a:lnTo>
                    <a:pt x="381" y="341"/>
                  </a:lnTo>
                  <a:lnTo>
                    <a:pt x="360" y="341"/>
                  </a:lnTo>
                  <a:lnTo>
                    <a:pt x="360" y="320"/>
                  </a:lnTo>
                  <a:lnTo>
                    <a:pt x="339" y="320"/>
                  </a:lnTo>
                  <a:cubicBezTo>
                    <a:pt x="339" y="320"/>
                    <a:pt x="339" y="320"/>
                    <a:pt x="339" y="299"/>
                  </a:cubicBezTo>
                  <a:cubicBezTo>
                    <a:pt x="318" y="299"/>
                    <a:pt x="339" y="278"/>
                    <a:pt x="318" y="278"/>
                  </a:cubicBezTo>
                  <a:cubicBezTo>
                    <a:pt x="318" y="278"/>
                    <a:pt x="318" y="257"/>
                    <a:pt x="318" y="257"/>
                  </a:cubicBezTo>
                  <a:lnTo>
                    <a:pt x="297" y="257"/>
                  </a:lnTo>
                  <a:cubicBezTo>
                    <a:pt x="297" y="257"/>
                    <a:pt x="297" y="257"/>
                    <a:pt x="297" y="235"/>
                  </a:cubicBezTo>
                  <a:lnTo>
                    <a:pt x="276" y="235"/>
                  </a:lnTo>
                  <a:cubicBezTo>
                    <a:pt x="276" y="235"/>
                    <a:pt x="276" y="214"/>
                    <a:pt x="276" y="214"/>
                  </a:cubicBezTo>
                  <a:lnTo>
                    <a:pt x="254" y="214"/>
                  </a:lnTo>
                  <a:cubicBezTo>
                    <a:pt x="254" y="193"/>
                    <a:pt x="233" y="193"/>
                    <a:pt x="233" y="172"/>
                  </a:cubicBezTo>
                  <a:lnTo>
                    <a:pt x="212" y="172"/>
                  </a:lnTo>
                  <a:cubicBezTo>
                    <a:pt x="212" y="172"/>
                    <a:pt x="212" y="151"/>
                    <a:pt x="212" y="151"/>
                  </a:cubicBezTo>
                  <a:lnTo>
                    <a:pt x="191" y="151"/>
                  </a:lnTo>
                  <a:cubicBezTo>
                    <a:pt x="202" y="140"/>
                    <a:pt x="202" y="140"/>
                    <a:pt x="199" y="140"/>
                  </a:cubicBezTo>
                  <a:cubicBezTo>
                    <a:pt x="196" y="140"/>
                    <a:pt x="191" y="140"/>
                    <a:pt x="191" y="130"/>
                  </a:cubicBezTo>
                  <a:cubicBezTo>
                    <a:pt x="191" y="130"/>
                    <a:pt x="170" y="109"/>
                    <a:pt x="170" y="109"/>
                  </a:cubicBezTo>
                  <a:lnTo>
                    <a:pt x="170" y="88"/>
                  </a:lnTo>
                  <a:cubicBezTo>
                    <a:pt x="170" y="88"/>
                    <a:pt x="118" y="0"/>
                    <a:pt x="60" y="0"/>
                  </a:cubicBezTo>
                  <a:close/>
                  <a:moveTo>
                    <a:pt x="445" y="616"/>
                  </a:moveTo>
                  <a:cubicBezTo>
                    <a:pt x="445" y="623"/>
                    <a:pt x="447" y="625"/>
                    <a:pt x="450" y="625"/>
                  </a:cubicBezTo>
                  <a:cubicBezTo>
                    <a:pt x="456" y="625"/>
                    <a:pt x="466" y="616"/>
                    <a:pt x="466" y="616"/>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19"/>
            <p:cNvSpPr/>
            <p:nvPr/>
          </p:nvSpPr>
          <p:spPr>
            <a:xfrm>
              <a:off x="7737223" y="3872160"/>
              <a:ext cx="39" cy="861"/>
            </a:xfrm>
            <a:custGeom>
              <a:rect b="b" l="l" r="r" t="t"/>
              <a:pathLst>
                <a:path extrusionOk="0" h="22" w="1">
                  <a:moveTo>
                    <a:pt x="1" y="22"/>
                  </a:moveTo>
                  <a:lnTo>
                    <a:pt x="1" y="1"/>
                  </a:lnTo>
                  <a:cubicBezTo>
                    <a:pt x="1" y="22"/>
                    <a:pt x="1" y="22"/>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19"/>
            <p:cNvSpPr/>
            <p:nvPr/>
          </p:nvSpPr>
          <p:spPr>
            <a:xfrm>
              <a:off x="7735580" y="3870517"/>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19"/>
            <p:cNvSpPr/>
            <p:nvPr/>
          </p:nvSpPr>
          <p:spPr>
            <a:xfrm>
              <a:off x="7734758" y="3870517"/>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19"/>
            <p:cNvSpPr/>
            <p:nvPr/>
          </p:nvSpPr>
          <p:spPr>
            <a:xfrm>
              <a:off x="7738905" y="3872982"/>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19"/>
            <p:cNvSpPr/>
            <p:nvPr/>
          </p:nvSpPr>
          <p:spPr>
            <a:xfrm>
              <a:off x="7740548" y="3876307"/>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19"/>
            <p:cNvSpPr/>
            <p:nvPr/>
          </p:nvSpPr>
          <p:spPr>
            <a:xfrm>
              <a:off x="7741370" y="3875486"/>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19"/>
            <p:cNvSpPr/>
            <p:nvPr/>
          </p:nvSpPr>
          <p:spPr>
            <a:xfrm>
              <a:off x="7738044" y="3872982"/>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19"/>
            <p:cNvSpPr/>
            <p:nvPr/>
          </p:nvSpPr>
          <p:spPr>
            <a:xfrm>
              <a:off x="7740548" y="3875486"/>
              <a:ext cx="861" cy="39"/>
            </a:xfrm>
            <a:custGeom>
              <a:rect b="b" l="l" r="r" t="t"/>
              <a:pathLst>
                <a:path extrusionOk="0" h="1" w="22">
                  <a:moveTo>
                    <a:pt x="21"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19"/>
            <p:cNvSpPr/>
            <p:nvPr/>
          </p:nvSpPr>
          <p:spPr>
            <a:xfrm>
              <a:off x="7740548" y="3876307"/>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19"/>
            <p:cNvSpPr/>
            <p:nvPr/>
          </p:nvSpPr>
          <p:spPr>
            <a:xfrm>
              <a:off x="7739727" y="3873843"/>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19"/>
            <p:cNvSpPr/>
            <p:nvPr/>
          </p:nvSpPr>
          <p:spPr>
            <a:xfrm>
              <a:off x="7740548" y="3876307"/>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19"/>
            <p:cNvSpPr/>
            <p:nvPr/>
          </p:nvSpPr>
          <p:spPr>
            <a:xfrm>
              <a:off x="7741370" y="3876307"/>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19"/>
            <p:cNvSpPr/>
            <p:nvPr/>
          </p:nvSpPr>
          <p:spPr>
            <a:xfrm>
              <a:off x="7739727" y="3874664"/>
              <a:ext cx="861" cy="39"/>
            </a:xfrm>
            <a:custGeom>
              <a:rect b="b" l="l" r="r" t="t"/>
              <a:pathLst>
                <a:path extrusionOk="0" h="1" w="22">
                  <a:moveTo>
                    <a:pt x="0" y="0"/>
                  </a:moveTo>
                  <a:cubicBezTo>
                    <a:pt x="0" y="0"/>
                    <a:pt x="0" y="0"/>
                    <a:pt x="21"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19"/>
            <p:cNvSpPr/>
            <p:nvPr/>
          </p:nvSpPr>
          <p:spPr>
            <a:xfrm>
              <a:off x="7794262" y="3925053"/>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19"/>
            <p:cNvSpPr/>
            <p:nvPr/>
          </p:nvSpPr>
          <p:spPr>
            <a:xfrm>
              <a:off x="7794262" y="3922588"/>
              <a:ext cx="861" cy="39"/>
            </a:xfrm>
            <a:custGeom>
              <a:rect b="b" l="l" r="r" t="t"/>
              <a:pathLst>
                <a:path extrusionOk="0" h="1" w="22">
                  <a:moveTo>
                    <a:pt x="0" y="0"/>
                  </a:moveTo>
                  <a:lnTo>
                    <a:pt x="22" y="0"/>
                  </a:lnTo>
                  <a:cubicBezTo>
                    <a:pt x="22" y="0"/>
                    <a:pt x="22"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19"/>
            <p:cNvSpPr/>
            <p:nvPr/>
          </p:nvSpPr>
          <p:spPr>
            <a:xfrm>
              <a:off x="7793441" y="3926735"/>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19"/>
            <p:cNvSpPr/>
            <p:nvPr/>
          </p:nvSpPr>
          <p:spPr>
            <a:xfrm>
              <a:off x="7795084" y="3916798"/>
              <a:ext cx="861" cy="39"/>
            </a:xfrm>
            <a:custGeom>
              <a:rect b="b" l="l" r="r" t="t"/>
              <a:pathLst>
                <a:path extrusionOk="0" h="1" w="22">
                  <a:moveTo>
                    <a:pt x="1" y="1"/>
                  </a:moveTo>
                  <a:lnTo>
                    <a:pt x="1" y="1"/>
                  </a:lnTo>
                  <a:cubicBezTo>
                    <a:pt x="1" y="1"/>
                    <a:pt x="22"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19"/>
            <p:cNvSpPr/>
            <p:nvPr/>
          </p:nvSpPr>
          <p:spPr>
            <a:xfrm>
              <a:off x="7795084" y="3920123"/>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19"/>
            <p:cNvSpPr/>
            <p:nvPr/>
          </p:nvSpPr>
          <p:spPr>
            <a:xfrm>
              <a:off x="7790937" y="3927557"/>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19"/>
            <p:cNvSpPr/>
            <p:nvPr/>
          </p:nvSpPr>
          <p:spPr>
            <a:xfrm>
              <a:off x="7791797" y="3929200"/>
              <a:ext cx="0" cy="39"/>
            </a:xfrm>
            <a:custGeom>
              <a:rect b="b" l="l" r="r" t="t"/>
              <a:pathLst>
                <a:path extrusionOk="0" h="1" w="0">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19"/>
            <p:cNvSpPr/>
            <p:nvPr/>
          </p:nvSpPr>
          <p:spPr>
            <a:xfrm>
              <a:off x="7792619" y="3928378"/>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19"/>
            <p:cNvSpPr/>
            <p:nvPr/>
          </p:nvSpPr>
          <p:spPr>
            <a:xfrm>
              <a:off x="7792619" y="3928378"/>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19"/>
            <p:cNvSpPr/>
            <p:nvPr/>
          </p:nvSpPr>
          <p:spPr>
            <a:xfrm>
              <a:off x="7794262" y="3896963"/>
              <a:ext cx="861" cy="39"/>
            </a:xfrm>
            <a:custGeom>
              <a:rect b="b" l="l" r="r" t="t"/>
              <a:pathLst>
                <a:path extrusionOk="0" h="1" w="22">
                  <a:moveTo>
                    <a:pt x="0" y="1"/>
                  </a:moveTo>
                  <a:cubicBezTo>
                    <a:pt x="22"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19"/>
            <p:cNvSpPr/>
            <p:nvPr/>
          </p:nvSpPr>
          <p:spPr>
            <a:xfrm>
              <a:off x="7795905" y="3911830"/>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19"/>
            <p:cNvSpPr/>
            <p:nvPr/>
          </p:nvSpPr>
          <p:spPr>
            <a:xfrm>
              <a:off x="7793441" y="3896963"/>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19"/>
            <p:cNvSpPr/>
            <p:nvPr/>
          </p:nvSpPr>
          <p:spPr>
            <a:xfrm>
              <a:off x="7790115" y="3926735"/>
              <a:ext cx="861" cy="39"/>
            </a:xfrm>
            <a:custGeom>
              <a:rect b="b" l="l" r="r" t="t"/>
              <a:pathLst>
                <a:path extrusionOk="0" h="1" w="22">
                  <a:moveTo>
                    <a:pt x="22" y="0"/>
                  </a:moveTo>
                  <a:cubicBezTo>
                    <a:pt x="22" y="0"/>
                    <a:pt x="22" y="0"/>
                    <a:pt x="22" y="0"/>
                  </a:cubicBezTo>
                  <a:cubicBezTo>
                    <a:pt x="22" y="0"/>
                    <a:pt x="1"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19"/>
            <p:cNvSpPr/>
            <p:nvPr/>
          </p:nvSpPr>
          <p:spPr>
            <a:xfrm>
              <a:off x="7789294" y="3911008"/>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19"/>
            <p:cNvSpPr/>
            <p:nvPr/>
          </p:nvSpPr>
          <p:spPr>
            <a:xfrm>
              <a:off x="7793441" y="3896963"/>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19"/>
            <p:cNvSpPr/>
            <p:nvPr/>
          </p:nvSpPr>
          <p:spPr>
            <a:xfrm>
              <a:off x="7795905" y="3906900"/>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19"/>
            <p:cNvSpPr/>
            <p:nvPr/>
          </p:nvSpPr>
          <p:spPr>
            <a:xfrm>
              <a:off x="7795905" y="3906900"/>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19"/>
            <p:cNvSpPr/>
            <p:nvPr/>
          </p:nvSpPr>
          <p:spPr>
            <a:xfrm>
              <a:off x="7794262" y="3896963"/>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19"/>
            <p:cNvSpPr/>
            <p:nvPr/>
          </p:nvSpPr>
          <p:spPr>
            <a:xfrm>
              <a:off x="7795905" y="3903575"/>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19"/>
            <p:cNvSpPr/>
            <p:nvPr/>
          </p:nvSpPr>
          <p:spPr>
            <a:xfrm>
              <a:off x="7795084" y="3920123"/>
              <a:ext cx="39" cy="861"/>
            </a:xfrm>
            <a:custGeom>
              <a:rect b="b" l="l" r="r" t="t"/>
              <a:pathLst>
                <a:path extrusionOk="0" h="22" w="1">
                  <a:moveTo>
                    <a:pt x="1" y="0"/>
                  </a:moveTo>
                  <a:cubicBezTo>
                    <a:pt x="1" y="0"/>
                    <a:pt x="1" y="21"/>
                    <a:pt x="1" y="21"/>
                  </a:cubicBezTo>
                  <a:cubicBezTo>
                    <a:pt x="1" y="21"/>
                    <a:pt x="1" y="21"/>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19"/>
            <p:cNvSpPr/>
            <p:nvPr/>
          </p:nvSpPr>
          <p:spPr>
            <a:xfrm>
              <a:off x="7790115" y="3918441"/>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19"/>
            <p:cNvSpPr/>
            <p:nvPr/>
          </p:nvSpPr>
          <p:spPr>
            <a:xfrm>
              <a:off x="7790115" y="3918441"/>
              <a:ext cx="861" cy="39"/>
            </a:xfrm>
            <a:custGeom>
              <a:rect b="b" l="l" r="r" t="t"/>
              <a:pathLst>
                <a:path extrusionOk="0" h="1" w="22">
                  <a:moveTo>
                    <a:pt x="22" y="1"/>
                  </a:moveTo>
                  <a:cubicBezTo>
                    <a:pt x="22" y="1"/>
                    <a:pt x="22" y="1"/>
                    <a:pt x="1" y="1"/>
                  </a:cubicBezTo>
                  <a:cubicBezTo>
                    <a:pt x="1" y="1"/>
                    <a:pt x="22"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19"/>
            <p:cNvSpPr/>
            <p:nvPr/>
          </p:nvSpPr>
          <p:spPr>
            <a:xfrm>
              <a:off x="7790937" y="3918441"/>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19"/>
            <p:cNvSpPr/>
            <p:nvPr/>
          </p:nvSpPr>
          <p:spPr>
            <a:xfrm>
              <a:off x="7790115" y="3920123"/>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19"/>
            <p:cNvSpPr/>
            <p:nvPr/>
          </p:nvSpPr>
          <p:spPr>
            <a:xfrm>
              <a:off x="7790115" y="3920123"/>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19"/>
            <p:cNvSpPr/>
            <p:nvPr/>
          </p:nvSpPr>
          <p:spPr>
            <a:xfrm>
              <a:off x="7790115" y="3916798"/>
              <a:ext cx="39" cy="39"/>
            </a:xfrm>
            <a:custGeom>
              <a:rect b="b" l="l" r="r" t="t"/>
              <a:pathLst>
                <a:path extrusionOk="0" h="1" w="1">
                  <a:moveTo>
                    <a:pt x="1"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19"/>
            <p:cNvSpPr/>
            <p:nvPr/>
          </p:nvSpPr>
          <p:spPr>
            <a:xfrm>
              <a:off x="7788472" y="3896963"/>
              <a:ext cx="8294" cy="33098"/>
            </a:xfrm>
            <a:custGeom>
              <a:rect b="b" l="l" r="r" t="t"/>
              <a:pathLst>
                <a:path extrusionOk="0" h="846" w="212">
                  <a:moveTo>
                    <a:pt x="43" y="571"/>
                  </a:moveTo>
                  <a:lnTo>
                    <a:pt x="43" y="571"/>
                  </a:lnTo>
                  <a:cubicBezTo>
                    <a:pt x="32" y="581"/>
                    <a:pt x="32" y="587"/>
                    <a:pt x="35" y="589"/>
                  </a:cubicBezTo>
                  <a:lnTo>
                    <a:pt x="35" y="589"/>
                  </a:lnTo>
                  <a:cubicBezTo>
                    <a:pt x="37" y="587"/>
                    <a:pt x="43" y="581"/>
                    <a:pt x="43" y="571"/>
                  </a:cubicBezTo>
                  <a:close/>
                  <a:moveTo>
                    <a:pt x="35" y="589"/>
                  </a:moveTo>
                  <a:cubicBezTo>
                    <a:pt x="32" y="592"/>
                    <a:pt x="32" y="592"/>
                    <a:pt x="43" y="592"/>
                  </a:cubicBezTo>
                  <a:cubicBezTo>
                    <a:pt x="43" y="592"/>
                    <a:pt x="37" y="592"/>
                    <a:pt x="35" y="589"/>
                  </a:cubicBezTo>
                  <a:close/>
                  <a:moveTo>
                    <a:pt x="169" y="634"/>
                  </a:moveTo>
                  <a:lnTo>
                    <a:pt x="148" y="655"/>
                  </a:lnTo>
                  <a:cubicBezTo>
                    <a:pt x="169" y="655"/>
                    <a:pt x="148" y="655"/>
                    <a:pt x="169" y="634"/>
                  </a:cubicBezTo>
                  <a:close/>
                  <a:moveTo>
                    <a:pt x="127" y="1"/>
                  </a:moveTo>
                  <a:cubicBezTo>
                    <a:pt x="127" y="1"/>
                    <a:pt x="148" y="22"/>
                    <a:pt x="127" y="22"/>
                  </a:cubicBezTo>
                  <a:lnTo>
                    <a:pt x="106" y="22"/>
                  </a:lnTo>
                  <a:lnTo>
                    <a:pt x="106" y="43"/>
                  </a:lnTo>
                  <a:lnTo>
                    <a:pt x="85" y="43"/>
                  </a:lnTo>
                  <a:cubicBezTo>
                    <a:pt x="85" y="64"/>
                    <a:pt x="43" y="64"/>
                    <a:pt x="64" y="64"/>
                  </a:cubicBezTo>
                  <a:lnTo>
                    <a:pt x="43" y="64"/>
                  </a:lnTo>
                  <a:cubicBezTo>
                    <a:pt x="64" y="85"/>
                    <a:pt x="43" y="85"/>
                    <a:pt x="43" y="85"/>
                  </a:cubicBezTo>
                  <a:cubicBezTo>
                    <a:pt x="22" y="85"/>
                    <a:pt x="43" y="106"/>
                    <a:pt x="22" y="106"/>
                  </a:cubicBezTo>
                  <a:lnTo>
                    <a:pt x="43" y="106"/>
                  </a:lnTo>
                  <a:cubicBezTo>
                    <a:pt x="43" y="106"/>
                    <a:pt x="43" y="106"/>
                    <a:pt x="43" y="127"/>
                  </a:cubicBezTo>
                  <a:cubicBezTo>
                    <a:pt x="22" y="127"/>
                    <a:pt x="22" y="148"/>
                    <a:pt x="22" y="148"/>
                  </a:cubicBezTo>
                  <a:cubicBezTo>
                    <a:pt x="22" y="170"/>
                    <a:pt x="22" y="191"/>
                    <a:pt x="22" y="212"/>
                  </a:cubicBezTo>
                  <a:cubicBezTo>
                    <a:pt x="1" y="212"/>
                    <a:pt x="22" y="212"/>
                    <a:pt x="22" y="233"/>
                  </a:cubicBezTo>
                  <a:cubicBezTo>
                    <a:pt x="22" y="233"/>
                    <a:pt x="1" y="254"/>
                    <a:pt x="22" y="254"/>
                  </a:cubicBezTo>
                  <a:cubicBezTo>
                    <a:pt x="22" y="254"/>
                    <a:pt x="22" y="275"/>
                    <a:pt x="22" y="275"/>
                  </a:cubicBezTo>
                  <a:cubicBezTo>
                    <a:pt x="22" y="275"/>
                    <a:pt x="22" y="296"/>
                    <a:pt x="22" y="296"/>
                  </a:cubicBezTo>
                  <a:cubicBezTo>
                    <a:pt x="22" y="317"/>
                    <a:pt x="22" y="317"/>
                    <a:pt x="22" y="317"/>
                  </a:cubicBezTo>
                  <a:lnTo>
                    <a:pt x="22" y="339"/>
                  </a:lnTo>
                  <a:cubicBezTo>
                    <a:pt x="22" y="339"/>
                    <a:pt x="22" y="360"/>
                    <a:pt x="22" y="360"/>
                  </a:cubicBezTo>
                  <a:cubicBezTo>
                    <a:pt x="22" y="381"/>
                    <a:pt x="22" y="381"/>
                    <a:pt x="22" y="381"/>
                  </a:cubicBezTo>
                  <a:cubicBezTo>
                    <a:pt x="22" y="381"/>
                    <a:pt x="22" y="381"/>
                    <a:pt x="22" y="402"/>
                  </a:cubicBezTo>
                  <a:cubicBezTo>
                    <a:pt x="22" y="402"/>
                    <a:pt x="1" y="402"/>
                    <a:pt x="22" y="423"/>
                  </a:cubicBezTo>
                  <a:cubicBezTo>
                    <a:pt x="22" y="423"/>
                    <a:pt x="22" y="444"/>
                    <a:pt x="22" y="444"/>
                  </a:cubicBezTo>
                  <a:cubicBezTo>
                    <a:pt x="22" y="444"/>
                    <a:pt x="22" y="444"/>
                    <a:pt x="22" y="465"/>
                  </a:cubicBezTo>
                  <a:cubicBezTo>
                    <a:pt x="22" y="476"/>
                    <a:pt x="22" y="476"/>
                    <a:pt x="22" y="476"/>
                  </a:cubicBezTo>
                  <a:cubicBezTo>
                    <a:pt x="22" y="476"/>
                    <a:pt x="22" y="476"/>
                    <a:pt x="22" y="486"/>
                  </a:cubicBezTo>
                  <a:lnTo>
                    <a:pt x="43" y="486"/>
                  </a:lnTo>
                  <a:cubicBezTo>
                    <a:pt x="43" y="508"/>
                    <a:pt x="43" y="508"/>
                    <a:pt x="43" y="508"/>
                  </a:cubicBezTo>
                  <a:cubicBezTo>
                    <a:pt x="43" y="529"/>
                    <a:pt x="43" y="529"/>
                    <a:pt x="43" y="529"/>
                  </a:cubicBezTo>
                  <a:cubicBezTo>
                    <a:pt x="64" y="529"/>
                    <a:pt x="43" y="550"/>
                    <a:pt x="43" y="550"/>
                  </a:cubicBezTo>
                  <a:lnTo>
                    <a:pt x="64" y="550"/>
                  </a:lnTo>
                  <a:cubicBezTo>
                    <a:pt x="64" y="550"/>
                    <a:pt x="64" y="571"/>
                    <a:pt x="64" y="571"/>
                  </a:cubicBezTo>
                  <a:cubicBezTo>
                    <a:pt x="57" y="564"/>
                    <a:pt x="54" y="562"/>
                    <a:pt x="54" y="562"/>
                  </a:cubicBezTo>
                  <a:lnTo>
                    <a:pt x="54" y="562"/>
                  </a:lnTo>
                  <a:cubicBezTo>
                    <a:pt x="52" y="562"/>
                    <a:pt x="57" y="571"/>
                    <a:pt x="43" y="571"/>
                  </a:cubicBezTo>
                  <a:lnTo>
                    <a:pt x="43" y="592"/>
                  </a:lnTo>
                  <a:cubicBezTo>
                    <a:pt x="64" y="592"/>
                    <a:pt x="43" y="613"/>
                    <a:pt x="43" y="613"/>
                  </a:cubicBezTo>
                  <a:lnTo>
                    <a:pt x="64" y="613"/>
                  </a:lnTo>
                  <a:cubicBezTo>
                    <a:pt x="64" y="634"/>
                    <a:pt x="64" y="634"/>
                    <a:pt x="64" y="634"/>
                  </a:cubicBezTo>
                  <a:cubicBezTo>
                    <a:pt x="64" y="645"/>
                    <a:pt x="64" y="645"/>
                    <a:pt x="64" y="645"/>
                  </a:cubicBezTo>
                  <a:cubicBezTo>
                    <a:pt x="64" y="645"/>
                    <a:pt x="64" y="645"/>
                    <a:pt x="64" y="655"/>
                  </a:cubicBezTo>
                  <a:lnTo>
                    <a:pt x="43" y="655"/>
                  </a:lnTo>
                  <a:cubicBezTo>
                    <a:pt x="43" y="655"/>
                    <a:pt x="64" y="655"/>
                    <a:pt x="64" y="677"/>
                  </a:cubicBezTo>
                  <a:lnTo>
                    <a:pt x="64" y="698"/>
                  </a:lnTo>
                  <a:cubicBezTo>
                    <a:pt x="64" y="698"/>
                    <a:pt x="64" y="719"/>
                    <a:pt x="64" y="719"/>
                  </a:cubicBezTo>
                  <a:cubicBezTo>
                    <a:pt x="64" y="719"/>
                    <a:pt x="64" y="740"/>
                    <a:pt x="64" y="740"/>
                  </a:cubicBezTo>
                  <a:lnTo>
                    <a:pt x="85" y="740"/>
                  </a:lnTo>
                  <a:cubicBezTo>
                    <a:pt x="85" y="761"/>
                    <a:pt x="85" y="761"/>
                    <a:pt x="85" y="761"/>
                  </a:cubicBezTo>
                  <a:lnTo>
                    <a:pt x="64" y="761"/>
                  </a:lnTo>
                  <a:lnTo>
                    <a:pt x="64" y="782"/>
                  </a:lnTo>
                  <a:cubicBezTo>
                    <a:pt x="64" y="782"/>
                    <a:pt x="64" y="803"/>
                    <a:pt x="64" y="803"/>
                  </a:cubicBezTo>
                  <a:lnTo>
                    <a:pt x="106" y="803"/>
                  </a:lnTo>
                  <a:cubicBezTo>
                    <a:pt x="106" y="803"/>
                    <a:pt x="106" y="782"/>
                    <a:pt x="106" y="782"/>
                  </a:cubicBezTo>
                  <a:lnTo>
                    <a:pt x="127" y="782"/>
                  </a:lnTo>
                  <a:lnTo>
                    <a:pt x="127" y="761"/>
                  </a:lnTo>
                  <a:cubicBezTo>
                    <a:pt x="127" y="740"/>
                    <a:pt x="127" y="740"/>
                    <a:pt x="127" y="740"/>
                  </a:cubicBezTo>
                  <a:lnTo>
                    <a:pt x="148" y="740"/>
                  </a:lnTo>
                  <a:cubicBezTo>
                    <a:pt x="148" y="719"/>
                    <a:pt x="127" y="719"/>
                    <a:pt x="127" y="719"/>
                  </a:cubicBezTo>
                  <a:lnTo>
                    <a:pt x="127" y="698"/>
                  </a:lnTo>
                  <a:cubicBezTo>
                    <a:pt x="127" y="698"/>
                    <a:pt x="148" y="719"/>
                    <a:pt x="148" y="719"/>
                  </a:cubicBezTo>
                  <a:lnTo>
                    <a:pt x="148" y="698"/>
                  </a:lnTo>
                  <a:cubicBezTo>
                    <a:pt x="148" y="698"/>
                    <a:pt x="148" y="677"/>
                    <a:pt x="148" y="677"/>
                  </a:cubicBezTo>
                  <a:cubicBezTo>
                    <a:pt x="148" y="677"/>
                    <a:pt x="148" y="677"/>
                    <a:pt x="148" y="655"/>
                  </a:cubicBezTo>
                  <a:cubicBezTo>
                    <a:pt x="148" y="634"/>
                    <a:pt x="170" y="634"/>
                    <a:pt x="170" y="613"/>
                  </a:cubicBezTo>
                  <a:lnTo>
                    <a:pt x="148" y="613"/>
                  </a:lnTo>
                  <a:cubicBezTo>
                    <a:pt x="148" y="613"/>
                    <a:pt x="148" y="592"/>
                    <a:pt x="148" y="592"/>
                  </a:cubicBezTo>
                  <a:lnTo>
                    <a:pt x="170" y="592"/>
                  </a:lnTo>
                  <a:cubicBezTo>
                    <a:pt x="170" y="592"/>
                    <a:pt x="148" y="592"/>
                    <a:pt x="170" y="571"/>
                  </a:cubicBezTo>
                  <a:cubicBezTo>
                    <a:pt x="170" y="571"/>
                    <a:pt x="170" y="550"/>
                    <a:pt x="148" y="550"/>
                  </a:cubicBezTo>
                  <a:lnTo>
                    <a:pt x="170" y="550"/>
                  </a:lnTo>
                  <a:lnTo>
                    <a:pt x="170" y="529"/>
                  </a:lnTo>
                  <a:cubicBezTo>
                    <a:pt x="170" y="529"/>
                    <a:pt x="170" y="529"/>
                    <a:pt x="170" y="508"/>
                  </a:cubicBezTo>
                  <a:cubicBezTo>
                    <a:pt x="170" y="508"/>
                    <a:pt x="170" y="508"/>
                    <a:pt x="170" y="486"/>
                  </a:cubicBezTo>
                  <a:lnTo>
                    <a:pt x="191" y="486"/>
                  </a:lnTo>
                  <a:cubicBezTo>
                    <a:pt x="170" y="486"/>
                    <a:pt x="170" y="465"/>
                    <a:pt x="170" y="465"/>
                  </a:cubicBezTo>
                  <a:cubicBezTo>
                    <a:pt x="170" y="465"/>
                    <a:pt x="191" y="444"/>
                    <a:pt x="191" y="444"/>
                  </a:cubicBezTo>
                  <a:cubicBezTo>
                    <a:pt x="191" y="444"/>
                    <a:pt x="191" y="423"/>
                    <a:pt x="191" y="423"/>
                  </a:cubicBezTo>
                  <a:cubicBezTo>
                    <a:pt x="170" y="402"/>
                    <a:pt x="170" y="402"/>
                    <a:pt x="170" y="402"/>
                  </a:cubicBezTo>
                  <a:lnTo>
                    <a:pt x="191" y="402"/>
                  </a:lnTo>
                  <a:lnTo>
                    <a:pt x="170" y="381"/>
                  </a:lnTo>
                  <a:cubicBezTo>
                    <a:pt x="170" y="360"/>
                    <a:pt x="170" y="360"/>
                    <a:pt x="170" y="360"/>
                  </a:cubicBezTo>
                  <a:lnTo>
                    <a:pt x="191" y="360"/>
                  </a:lnTo>
                  <a:cubicBezTo>
                    <a:pt x="170" y="339"/>
                    <a:pt x="191" y="339"/>
                    <a:pt x="170" y="339"/>
                  </a:cubicBezTo>
                  <a:cubicBezTo>
                    <a:pt x="191" y="317"/>
                    <a:pt x="170" y="317"/>
                    <a:pt x="191" y="296"/>
                  </a:cubicBezTo>
                  <a:cubicBezTo>
                    <a:pt x="191" y="296"/>
                    <a:pt x="170" y="296"/>
                    <a:pt x="191" y="275"/>
                  </a:cubicBezTo>
                  <a:lnTo>
                    <a:pt x="170" y="275"/>
                  </a:lnTo>
                  <a:cubicBezTo>
                    <a:pt x="191" y="275"/>
                    <a:pt x="191" y="275"/>
                    <a:pt x="191" y="254"/>
                  </a:cubicBezTo>
                  <a:cubicBezTo>
                    <a:pt x="191" y="254"/>
                    <a:pt x="191" y="254"/>
                    <a:pt x="170" y="233"/>
                  </a:cubicBezTo>
                  <a:lnTo>
                    <a:pt x="191" y="233"/>
                  </a:lnTo>
                  <a:cubicBezTo>
                    <a:pt x="191" y="233"/>
                    <a:pt x="170" y="212"/>
                    <a:pt x="191" y="212"/>
                  </a:cubicBezTo>
                  <a:cubicBezTo>
                    <a:pt x="191" y="212"/>
                    <a:pt x="191" y="191"/>
                    <a:pt x="191" y="191"/>
                  </a:cubicBezTo>
                  <a:cubicBezTo>
                    <a:pt x="191" y="170"/>
                    <a:pt x="170" y="170"/>
                    <a:pt x="170" y="170"/>
                  </a:cubicBezTo>
                  <a:lnTo>
                    <a:pt x="191" y="170"/>
                  </a:lnTo>
                  <a:cubicBezTo>
                    <a:pt x="191" y="170"/>
                    <a:pt x="212" y="43"/>
                    <a:pt x="148" y="1"/>
                  </a:cubicBezTo>
                  <a:close/>
                  <a:moveTo>
                    <a:pt x="64" y="803"/>
                  </a:moveTo>
                  <a:lnTo>
                    <a:pt x="64" y="824"/>
                  </a:lnTo>
                  <a:cubicBezTo>
                    <a:pt x="64" y="824"/>
                    <a:pt x="64" y="824"/>
                    <a:pt x="64" y="846"/>
                  </a:cubicBezTo>
                  <a:cubicBezTo>
                    <a:pt x="85" y="824"/>
                    <a:pt x="85" y="824"/>
                    <a:pt x="85" y="824"/>
                  </a:cubicBezTo>
                  <a:lnTo>
                    <a:pt x="106" y="824"/>
                  </a:lnTo>
                  <a:cubicBezTo>
                    <a:pt x="106" y="824"/>
                    <a:pt x="85" y="803"/>
                    <a:pt x="85" y="803"/>
                  </a:cubicBezTo>
                  <a:cubicBezTo>
                    <a:pt x="85" y="803"/>
                    <a:pt x="76" y="813"/>
                    <a:pt x="69" y="813"/>
                  </a:cubicBezTo>
                  <a:cubicBezTo>
                    <a:pt x="66" y="813"/>
                    <a:pt x="64" y="810"/>
                    <a:pt x="64" y="803"/>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19"/>
            <p:cNvSpPr/>
            <p:nvPr/>
          </p:nvSpPr>
          <p:spPr>
            <a:xfrm>
              <a:off x="7790115" y="3920123"/>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19"/>
            <p:cNvSpPr/>
            <p:nvPr/>
          </p:nvSpPr>
          <p:spPr>
            <a:xfrm>
              <a:off x="7790115" y="3917620"/>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19"/>
            <p:cNvSpPr/>
            <p:nvPr/>
          </p:nvSpPr>
          <p:spPr>
            <a:xfrm>
              <a:off x="7790115" y="3916798"/>
              <a:ext cx="39" cy="861"/>
            </a:xfrm>
            <a:custGeom>
              <a:rect b="b" l="l" r="r" t="t"/>
              <a:pathLst>
                <a:path extrusionOk="0" h="22" w="1">
                  <a:moveTo>
                    <a:pt x="1" y="1"/>
                  </a:moveTo>
                  <a:cubicBezTo>
                    <a:pt x="1" y="22"/>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19"/>
            <p:cNvSpPr/>
            <p:nvPr/>
          </p:nvSpPr>
          <p:spPr>
            <a:xfrm>
              <a:off x="7790937" y="392176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19"/>
            <p:cNvSpPr/>
            <p:nvPr/>
          </p:nvSpPr>
          <p:spPr>
            <a:xfrm>
              <a:off x="7790937" y="3925874"/>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19"/>
            <p:cNvSpPr/>
            <p:nvPr/>
          </p:nvSpPr>
          <p:spPr>
            <a:xfrm>
              <a:off x="7790937" y="3925874"/>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19"/>
            <p:cNvSpPr/>
            <p:nvPr/>
          </p:nvSpPr>
          <p:spPr>
            <a:xfrm>
              <a:off x="7790937" y="3920945"/>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19"/>
            <p:cNvSpPr/>
            <p:nvPr/>
          </p:nvSpPr>
          <p:spPr>
            <a:xfrm>
              <a:off x="7790937" y="3925874"/>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19"/>
            <p:cNvSpPr/>
            <p:nvPr/>
          </p:nvSpPr>
          <p:spPr>
            <a:xfrm>
              <a:off x="7790937" y="3925874"/>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19"/>
            <p:cNvSpPr/>
            <p:nvPr/>
          </p:nvSpPr>
          <p:spPr>
            <a:xfrm>
              <a:off x="7790937" y="3923410"/>
              <a:ext cx="39" cy="39"/>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19"/>
            <p:cNvSpPr/>
            <p:nvPr/>
          </p:nvSpPr>
          <p:spPr>
            <a:xfrm>
              <a:off x="7790937" y="3925874"/>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19"/>
            <p:cNvSpPr/>
            <p:nvPr/>
          </p:nvSpPr>
          <p:spPr>
            <a:xfrm>
              <a:off x="7790115" y="3926735"/>
              <a:ext cx="861" cy="39"/>
            </a:xfrm>
            <a:custGeom>
              <a:rect b="b" l="l" r="r" t="t"/>
              <a:pathLst>
                <a:path extrusionOk="0" h="1" w="22">
                  <a:moveTo>
                    <a:pt x="22" y="0"/>
                  </a:moveTo>
                  <a:lnTo>
                    <a:pt x="22"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19"/>
            <p:cNvSpPr/>
            <p:nvPr/>
          </p:nvSpPr>
          <p:spPr>
            <a:xfrm>
              <a:off x="7790937" y="3924231"/>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19"/>
            <p:cNvSpPr/>
            <p:nvPr/>
          </p:nvSpPr>
          <p:spPr>
            <a:xfrm>
              <a:off x="7727325" y="3925053"/>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19"/>
            <p:cNvSpPr/>
            <p:nvPr/>
          </p:nvSpPr>
          <p:spPr>
            <a:xfrm>
              <a:off x="7726503" y="3923410"/>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19"/>
            <p:cNvSpPr/>
            <p:nvPr/>
          </p:nvSpPr>
          <p:spPr>
            <a:xfrm>
              <a:off x="7727325" y="3926735"/>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19"/>
            <p:cNvSpPr/>
            <p:nvPr/>
          </p:nvSpPr>
          <p:spPr>
            <a:xfrm>
              <a:off x="7725682" y="3918441"/>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19"/>
            <p:cNvSpPr/>
            <p:nvPr/>
          </p:nvSpPr>
          <p:spPr>
            <a:xfrm>
              <a:off x="7725682" y="3920945"/>
              <a:ext cx="861" cy="39"/>
            </a:xfrm>
            <a:custGeom>
              <a:rect b="b" l="l" r="r" t="t"/>
              <a:pathLst>
                <a:path extrusionOk="0" h="1" w="22">
                  <a:moveTo>
                    <a:pt x="21" y="0"/>
                  </a:moveTo>
                  <a:cubicBezTo>
                    <a:pt x="21" y="0"/>
                    <a:pt x="21" y="0"/>
                    <a:pt x="0" y="0"/>
                  </a:cubicBezTo>
                  <a:cubicBezTo>
                    <a:pt x="0" y="0"/>
                    <a:pt x="21"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9"/>
            <p:cNvSpPr/>
            <p:nvPr/>
          </p:nvSpPr>
          <p:spPr>
            <a:xfrm>
              <a:off x="7725682" y="3928378"/>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9"/>
            <p:cNvSpPr/>
            <p:nvPr/>
          </p:nvSpPr>
          <p:spPr>
            <a:xfrm>
              <a:off x="7726503" y="3929200"/>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19"/>
            <p:cNvSpPr/>
            <p:nvPr/>
          </p:nvSpPr>
          <p:spPr>
            <a:xfrm>
              <a:off x="7727325" y="3928378"/>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19"/>
            <p:cNvSpPr/>
            <p:nvPr/>
          </p:nvSpPr>
          <p:spPr>
            <a:xfrm>
              <a:off x="7727325" y="3928378"/>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9"/>
            <p:cNvSpPr/>
            <p:nvPr/>
          </p:nvSpPr>
          <p:spPr>
            <a:xfrm>
              <a:off x="7716567" y="3902753"/>
              <a:ext cx="39" cy="39"/>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19"/>
            <p:cNvSpPr/>
            <p:nvPr/>
          </p:nvSpPr>
          <p:spPr>
            <a:xfrm>
              <a:off x="7723178" y="3914333"/>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19"/>
            <p:cNvSpPr/>
            <p:nvPr/>
          </p:nvSpPr>
          <p:spPr>
            <a:xfrm>
              <a:off x="7715745" y="3903575"/>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19"/>
            <p:cNvSpPr/>
            <p:nvPr/>
          </p:nvSpPr>
          <p:spPr>
            <a:xfrm>
              <a:off x="7724821" y="3927557"/>
              <a:ext cx="39" cy="861"/>
            </a:xfrm>
            <a:custGeom>
              <a:rect b="b" l="l" r="r" t="t"/>
              <a:pathLst>
                <a:path extrusionOk="0" h="22" w="1">
                  <a:moveTo>
                    <a:pt x="1" y="21"/>
                  </a:moveTo>
                  <a:cubicBezTo>
                    <a:pt x="1" y="21"/>
                    <a:pt x="1" y="0"/>
                    <a:pt x="1" y="21"/>
                  </a:cubicBezTo>
                  <a:cubicBezTo>
                    <a:pt x="1" y="21"/>
                    <a:pt x="1" y="21"/>
                    <a:pt x="1"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19"/>
            <p:cNvSpPr/>
            <p:nvPr/>
          </p:nvSpPr>
          <p:spPr>
            <a:xfrm>
              <a:off x="7717388" y="3915977"/>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19"/>
            <p:cNvSpPr/>
            <p:nvPr/>
          </p:nvSpPr>
          <p:spPr>
            <a:xfrm>
              <a:off x="7715745" y="3903575"/>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19"/>
            <p:cNvSpPr/>
            <p:nvPr/>
          </p:nvSpPr>
          <p:spPr>
            <a:xfrm>
              <a:off x="7721535" y="3910187"/>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19"/>
            <p:cNvSpPr/>
            <p:nvPr/>
          </p:nvSpPr>
          <p:spPr>
            <a:xfrm>
              <a:off x="7721535" y="3910187"/>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19"/>
            <p:cNvSpPr/>
            <p:nvPr/>
          </p:nvSpPr>
          <p:spPr>
            <a:xfrm>
              <a:off x="7716567" y="3902753"/>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19"/>
            <p:cNvSpPr/>
            <p:nvPr/>
          </p:nvSpPr>
          <p:spPr>
            <a:xfrm>
              <a:off x="7719892" y="3907722"/>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19"/>
            <p:cNvSpPr/>
            <p:nvPr/>
          </p:nvSpPr>
          <p:spPr>
            <a:xfrm>
              <a:off x="7726503" y="3920945"/>
              <a:ext cx="39" cy="861"/>
            </a:xfrm>
            <a:custGeom>
              <a:rect b="b" l="l" r="r" t="t"/>
              <a:pathLst>
                <a:path extrusionOk="0" h="22" w="1">
                  <a:moveTo>
                    <a:pt x="0" y="0"/>
                  </a:moveTo>
                  <a:cubicBezTo>
                    <a:pt x="0" y="21"/>
                    <a:pt x="0" y="21"/>
                    <a:pt x="0" y="21"/>
                  </a:cubicBezTo>
                  <a:cubicBezTo>
                    <a:pt x="0" y="21"/>
                    <a:pt x="0" y="21"/>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19"/>
            <p:cNvSpPr/>
            <p:nvPr/>
          </p:nvSpPr>
          <p:spPr>
            <a:xfrm>
              <a:off x="7721535" y="3921767"/>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19"/>
            <p:cNvSpPr/>
            <p:nvPr/>
          </p:nvSpPr>
          <p:spPr>
            <a:xfrm>
              <a:off x="7721535" y="3921767"/>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9"/>
            <p:cNvSpPr/>
            <p:nvPr/>
          </p:nvSpPr>
          <p:spPr>
            <a:xfrm>
              <a:off x="7722357" y="3923410"/>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19"/>
            <p:cNvSpPr/>
            <p:nvPr/>
          </p:nvSpPr>
          <p:spPr>
            <a:xfrm>
              <a:off x="7721535" y="3922588"/>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19"/>
            <p:cNvSpPr/>
            <p:nvPr/>
          </p:nvSpPr>
          <p:spPr>
            <a:xfrm>
              <a:off x="7720713" y="3920945"/>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9"/>
            <p:cNvSpPr/>
            <p:nvPr/>
          </p:nvSpPr>
          <p:spPr>
            <a:xfrm>
              <a:off x="7713280" y="3902753"/>
              <a:ext cx="14084" cy="27308"/>
            </a:xfrm>
            <a:custGeom>
              <a:rect b="b" l="l" r="r" t="t"/>
              <a:pathLst>
                <a:path extrusionOk="0" h="698" w="360">
                  <a:moveTo>
                    <a:pt x="106" y="360"/>
                  </a:moveTo>
                  <a:cubicBezTo>
                    <a:pt x="106" y="370"/>
                    <a:pt x="106" y="375"/>
                    <a:pt x="109" y="375"/>
                  </a:cubicBezTo>
                  <a:cubicBezTo>
                    <a:pt x="111" y="375"/>
                    <a:pt x="116" y="370"/>
                    <a:pt x="127" y="360"/>
                  </a:cubicBezTo>
                  <a:lnTo>
                    <a:pt x="127" y="360"/>
                  </a:lnTo>
                  <a:cubicBezTo>
                    <a:pt x="120" y="367"/>
                    <a:pt x="115" y="369"/>
                    <a:pt x="112" y="369"/>
                  </a:cubicBezTo>
                  <a:cubicBezTo>
                    <a:pt x="106" y="369"/>
                    <a:pt x="106" y="360"/>
                    <a:pt x="106" y="360"/>
                  </a:cubicBezTo>
                  <a:close/>
                  <a:moveTo>
                    <a:pt x="296" y="634"/>
                  </a:moveTo>
                  <a:cubicBezTo>
                    <a:pt x="296" y="655"/>
                    <a:pt x="296" y="655"/>
                    <a:pt x="275" y="655"/>
                  </a:cubicBezTo>
                  <a:lnTo>
                    <a:pt x="296" y="655"/>
                  </a:lnTo>
                  <a:cubicBezTo>
                    <a:pt x="296" y="655"/>
                    <a:pt x="296" y="634"/>
                    <a:pt x="296" y="634"/>
                  </a:cubicBezTo>
                  <a:close/>
                  <a:moveTo>
                    <a:pt x="64" y="0"/>
                  </a:moveTo>
                  <a:cubicBezTo>
                    <a:pt x="64" y="0"/>
                    <a:pt x="64" y="0"/>
                    <a:pt x="64" y="22"/>
                  </a:cubicBezTo>
                  <a:lnTo>
                    <a:pt x="42" y="22"/>
                  </a:lnTo>
                  <a:cubicBezTo>
                    <a:pt x="42" y="32"/>
                    <a:pt x="42" y="32"/>
                    <a:pt x="42" y="32"/>
                  </a:cubicBezTo>
                  <a:cubicBezTo>
                    <a:pt x="42" y="32"/>
                    <a:pt x="42" y="32"/>
                    <a:pt x="42" y="43"/>
                  </a:cubicBezTo>
                  <a:cubicBezTo>
                    <a:pt x="42" y="43"/>
                    <a:pt x="42" y="43"/>
                    <a:pt x="42" y="64"/>
                  </a:cubicBezTo>
                  <a:cubicBezTo>
                    <a:pt x="42" y="85"/>
                    <a:pt x="21" y="85"/>
                    <a:pt x="21" y="106"/>
                  </a:cubicBezTo>
                  <a:cubicBezTo>
                    <a:pt x="0" y="127"/>
                    <a:pt x="21" y="127"/>
                    <a:pt x="21" y="148"/>
                  </a:cubicBezTo>
                  <a:cubicBezTo>
                    <a:pt x="21" y="148"/>
                    <a:pt x="21" y="169"/>
                    <a:pt x="21" y="169"/>
                  </a:cubicBezTo>
                  <a:cubicBezTo>
                    <a:pt x="42" y="191"/>
                    <a:pt x="42" y="212"/>
                    <a:pt x="42" y="233"/>
                  </a:cubicBezTo>
                  <a:cubicBezTo>
                    <a:pt x="42" y="212"/>
                    <a:pt x="64" y="212"/>
                    <a:pt x="64" y="212"/>
                  </a:cubicBezTo>
                  <a:lnTo>
                    <a:pt x="64" y="212"/>
                  </a:lnTo>
                  <a:cubicBezTo>
                    <a:pt x="42" y="233"/>
                    <a:pt x="64" y="233"/>
                    <a:pt x="42" y="233"/>
                  </a:cubicBezTo>
                  <a:cubicBezTo>
                    <a:pt x="64" y="233"/>
                    <a:pt x="42" y="254"/>
                    <a:pt x="64" y="254"/>
                  </a:cubicBezTo>
                  <a:cubicBezTo>
                    <a:pt x="64" y="275"/>
                    <a:pt x="64" y="275"/>
                    <a:pt x="64" y="275"/>
                  </a:cubicBezTo>
                  <a:lnTo>
                    <a:pt x="85" y="275"/>
                  </a:lnTo>
                  <a:cubicBezTo>
                    <a:pt x="85" y="275"/>
                    <a:pt x="85" y="275"/>
                    <a:pt x="85" y="296"/>
                  </a:cubicBezTo>
                  <a:cubicBezTo>
                    <a:pt x="85" y="296"/>
                    <a:pt x="85" y="317"/>
                    <a:pt x="85" y="317"/>
                  </a:cubicBezTo>
                  <a:cubicBezTo>
                    <a:pt x="106" y="338"/>
                    <a:pt x="106" y="338"/>
                    <a:pt x="106" y="338"/>
                  </a:cubicBezTo>
                  <a:cubicBezTo>
                    <a:pt x="106" y="338"/>
                    <a:pt x="106" y="360"/>
                    <a:pt x="106" y="360"/>
                  </a:cubicBezTo>
                  <a:lnTo>
                    <a:pt x="127" y="360"/>
                  </a:lnTo>
                  <a:cubicBezTo>
                    <a:pt x="127" y="381"/>
                    <a:pt x="127" y="381"/>
                    <a:pt x="106" y="381"/>
                  </a:cubicBezTo>
                  <a:lnTo>
                    <a:pt x="127" y="381"/>
                  </a:lnTo>
                  <a:cubicBezTo>
                    <a:pt x="127" y="381"/>
                    <a:pt x="106" y="381"/>
                    <a:pt x="127" y="402"/>
                  </a:cubicBezTo>
                  <a:cubicBezTo>
                    <a:pt x="127" y="402"/>
                    <a:pt x="148" y="402"/>
                    <a:pt x="148" y="423"/>
                  </a:cubicBezTo>
                  <a:lnTo>
                    <a:pt x="148" y="444"/>
                  </a:lnTo>
                  <a:lnTo>
                    <a:pt x="190" y="444"/>
                  </a:lnTo>
                  <a:cubicBezTo>
                    <a:pt x="190" y="444"/>
                    <a:pt x="190" y="444"/>
                    <a:pt x="190" y="465"/>
                  </a:cubicBezTo>
                  <a:lnTo>
                    <a:pt x="211" y="465"/>
                  </a:lnTo>
                  <a:cubicBezTo>
                    <a:pt x="211" y="476"/>
                    <a:pt x="217" y="476"/>
                    <a:pt x="222" y="476"/>
                  </a:cubicBezTo>
                  <a:cubicBezTo>
                    <a:pt x="227" y="476"/>
                    <a:pt x="233" y="476"/>
                    <a:pt x="233" y="486"/>
                  </a:cubicBezTo>
                  <a:lnTo>
                    <a:pt x="211" y="486"/>
                  </a:lnTo>
                  <a:cubicBezTo>
                    <a:pt x="233" y="486"/>
                    <a:pt x="211" y="507"/>
                    <a:pt x="211" y="507"/>
                  </a:cubicBezTo>
                  <a:lnTo>
                    <a:pt x="233" y="507"/>
                  </a:lnTo>
                  <a:cubicBezTo>
                    <a:pt x="233" y="529"/>
                    <a:pt x="233" y="529"/>
                    <a:pt x="233" y="529"/>
                  </a:cubicBezTo>
                  <a:cubicBezTo>
                    <a:pt x="254" y="529"/>
                    <a:pt x="233" y="550"/>
                    <a:pt x="233" y="550"/>
                  </a:cubicBezTo>
                  <a:cubicBezTo>
                    <a:pt x="254" y="529"/>
                    <a:pt x="254" y="529"/>
                    <a:pt x="254" y="529"/>
                  </a:cubicBezTo>
                  <a:cubicBezTo>
                    <a:pt x="254" y="529"/>
                    <a:pt x="254" y="529"/>
                    <a:pt x="254" y="550"/>
                  </a:cubicBezTo>
                  <a:cubicBezTo>
                    <a:pt x="254" y="550"/>
                    <a:pt x="254" y="571"/>
                    <a:pt x="254" y="571"/>
                  </a:cubicBezTo>
                  <a:lnTo>
                    <a:pt x="275" y="571"/>
                  </a:lnTo>
                  <a:cubicBezTo>
                    <a:pt x="275" y="571"/>
                    <a:pt x="254" y="571"/>
                    <a:pt x="275" y="592"/>
                  </a:cubicBezTo>
                  <a:cubicBezTo>
                    <a:pt x="275" y="592"/>
                    <a:pt x="275" y="601"/>
                    <a:pt x="281" y="601"/>
                  </a:cubicBezTo>
                  <a:cubicBezTo>
                    <a:pt x="284" y="601"/>
                    <a:pt x="289" y="599"/>
                    <a:pt x="296" y="592"/>
                  </a:cubicBezTo>
                  <a:lnTo>
                    <a:pt x="296" y="592"/>
                  </a:lnTo>
                  <a:lnTo>
                    <a:pt x="275" y="613"/>
                  </a:lnTo>
                  <a:cubicBezTo>
                    <a:pt x="282" y="606"/>
                    <a:pt x="287" y="604"/>
                    <a:pt x="290" y="604"/>
                  </a:cubicBezTo>
                  <a:cubicBezTo>
                    <a:pt x="296" y="604"/>
                    <a:pt x="296" y="613"/>
                    <a:pt x="296" y="613"/>
                  </a:cubicBezTo>
                  <a:cubicBezTo>
                    <a:pt x="296" y="613"/>
                    <a:pt x="296" y="634"/>
                    <a:pt x="296" y="634"/>
                  </a:cubicBezTo>
                  <a:lnTo>
                    <a:pt x="317" y="634"/>
                  </a:lnTo>
                  <a:cubicBezTo>
                    <a:pt x="317" y="655"/>
                    <a:pt x="317" y="655"/>
                    <a:pt x="317" y="655"/>
                  </a:cubicBezTo>
                  <a:cubicBezTo>
                    <a:pt x="317" y="655"/>
                    <a:pt x="317" y="676"/>
                    <a:pt x="317" y="676"/>
                  </a:cubicBezTo>
                  <a:lnTo>
                    <a:pt x="338" y="676"/>
                  </a:lnTo>
                  <a:cubicBezTo>
                    <a:pt x="338" y="666"/>
                    <a:pt x="344" y="666"/>
                    <a:pt x="349" y="666"/>
                  </a:cubicBezTo>
                  <a:cubicBezTo>
                    <a:pt x="354" y="666"/>
                    <a:pt x="359" y="666"/>
                    <a:pt x="359" y="655"/>
                  </a:cubicBezTo>
                  <a:cubicBezTo>
                    <a:pt x="359" y="655"/>
                    <a:pt x="338" y="655"/>
                    <a:pt x="359" y="634"/>
                  </a:cubicBezTo>
                  <a:cubicBezTo>
                    <a:pt x="359" y="613"/>
                    <a:pt x="359" y="613"/>
                    <a:pt x="359" y="613"/>
                  </a:cubicBezTo>
                  <a:cubicBezTo>
                    <a:pt x="359" y="613"/>
                    <a:pt x="338" y="613"/>
                    <a:pt x="359" y="592"/>
                  </a:cubicBezTo>
                  <a:cubicBezTo>
                    <a:pt x="359" y="592"/>
                    <a:pt x="338" y="592"/>
                    <a:pt x="359" y="571"/>
                  </a:cubicBezTo>
                  <a:lnTo>
                    <a:pt x="338" y="571"/>
                  </a:lnTo>
                  <a:cubicBezTo>
                    <a:pt x="359" y="550"/>
                    <a:pt x="338" y="550"/>
                    <a:pt x="338" y="550"/>
                  </a:cubicBezTo>
                  <a:lnTo>
                    <a:pt x="338" y="529"/>
                  </a:lnTo>
                  <a:cubicBezTo>
                    <a:pt x="338" y="529"/>
                    <a:pt x="338" y="529"/>
                    <a:pt x="338" y="507"/>
                  </a:cubicBezTo>
                  <a:cubicBezTo>
                    <a:pt x="317" y="507"/>
                    <a:pt x="338" y="486"/>
                    <a:pt x="338" y="486"/>
                  </a:cubicBezTo>
                  <a:cubicBezTo>
                    <a:pt x="338" y="486"/>
                    <a:pt x="317" y="486"/>
                    <a:pt x="317" y="465"/>
                  </a:cubicBezTo>
                  <a:cubicBezTo>
                    <a:pt x="338" y="465"/>
                    <a:pt x="317" y="465"/>
                    <a:pt x="317" y="444"/>
                  </a:cubicBezTo>
                  <a:lnTo>
                    <a:pt x="296" y="444"/>
                  </a:lnTo>
                  <a:cubicBezTo>
                    <a:pt x="317" y="444"/>
                    <a:pt x="296" y="444"/>
                    <a:pt x="317" y="423"/>
                  </a:cubicBezTo>
                  <a:cubicBezTo>
                    <a:pt x="317" y="402"/>
                    <a:pt x="317" y="402"/>
                    <a:pt x="317" y="402"/>
                  </a:cubicBezTo>
                  <a:cubicBezTo>
                    <a:pt x="296" y="402"/>
                    <a:pt x="317" y="381"/>
                    <a:pt x="317" y="381"/>
                  </a:cubicBezTo>
                  <a:lnTo>
                    <a:pt x="296" y="381"/>
                  </a:lnTo>
                  <a:cubicBezTo>
                    <a:pt x="296" y="381"/>
                    <a:pt x="296" y="360"/>
                    <a:pt x="296" y="360"/>
                  </a:cubicBezTo>
                  <a:lnTo>
                    <a:pt x="275" y="360"/>
                  </a:lnTo>
                  <a:cubicBezTo>
                    <a:pt x="275" y="360"/>
                    <a:pt x="296" y="338"/>
                    <a:pt x="296" y="338"/>
                  </a:cubicBezTo>
                  <a:lnTo>
                    <a:pt x="275" y="338"/>
                  </a:lnTo>
                  <a:cubicBezTo>
                    <a:pt x="275" y="338"/>
                    <a:pt x="275" y="317"/>
                    <a:pt x="275" y="317"/>
                  </a:cubicBezTo>
                  <a:cubicBezTo>
                    <a:pt x="275" y="317"/>
                    <a:pt x="254" y="317"/>
                    <a:pt x="254" y="296"/>
                  </a:cubicBezTo>
                  <a:lnTo>
                    <a:pt x="254" y="275"/>
                  </a:lnTo>
                  <a:cubicBezTo>
                    <a:pt x="238" y="275"/>
                    <a:pt x="234" y="263"/>
                    <a:pt x="242" y="257"/>
                  </a:cubicBezTo>
                  <a:lnTo>
                    <a:pt x="242" y="257"/>
                  </a:lnTo>
                  <a:cubicBezTo>
                    <a:pt x="244" y="260"/>
                    <a:pt x="243" y="263"/>
                    <a:pt x="244" y="263"/>
                  </a:cubicBezTo>
                  <a:cubicBezTo>
                    <a:pt x="244" y="263"/>
                    <a:pt x="247" y="261"/>
                    <a:pt x="254" y="254"/>
                  </a:cubicBezTo>
                  <a:cubicBezTo>
                    <a:pt x="249" y="254"/>
                    <a:pt x="245" y="255"/>
                    <a:pt x="242" y="257"/>
                  </a:cubicBezTo>
                  <a:lnTo>
                    <a:pt x="242" y="257"/>
                  </a:lnTo>
                  <a:cubicBezTo>
                    <a:pt x="241" y="255"/>
                    <a:pt x="238" y="254"/>
                    <a:pt x="233" y="254"/>
                  </a:cubicBezTo>
                  <a:cubicBezTo>
                    <a:pt x="233" y="233"/>
                    <a:pt x="233" y="233"/>
                    <a:pt x="233" y="212"/>
                  </a:cubicBezTo>
                  <a:lnTo>
                    <a:pt x="211" y="212"/>
                  </a:lnTo>
                  <a:cubicBezTo>
                    <a:pt x="211" y="212"/>
                    <a:pt x="211" y="191"/>
                    <a:pt x="211" y="191"/>
                  </a:cubicBezTo>
                  <a:cubicBezTo>
                    <a:pt x="211" y="169"/>
                    <a:pt x="211" y="169"/>
                    <a:pt x="190" y="169"/>
                  </a:cubicBezTo>
                  <a:cubicBezTo>
                    <a:pt x="190" y="169"/>
                    <a:pt x="190" y="169"/>
                    <a:pt x="190" y="148"/>
                  </a:cubicBezTo>
                  <a:cubicBezTo>
                    <a:pt x="190" y="148"/>
                    <a:pt x="190" y="148"/>
                    <a:pt x="190" y="127"/>
                  </a:cubicBezTo>
                  <a:lnTo>
                    <a:pt x="169" y="127"/>
                  </a:lnTo>
                  <a:cubicBezTo>
                    <a:pt x="169" y="127"/>
                    <a:pt x="169" y="106"/>
                    <a:pt x="169" y="106"/>
                  </a:cubicBezTo>
                  <a:cubicBezTo>
                    <a:pt x="169" y="106"/>
                    <a:pt x="148" y="0"/>
                    <a:pt x="85" y="0"/>
                  </a:cubicBezTo>
                  <a:close/>
                  <a:moveTo>
                    <a:pt x="359" y="667"/>
                  </a:moveTo>
                  <a:cubicBezTo>
                    <a:pt x="357" y="667"/>
                    <a:pt x="352" y="676"/>
                    <a:pt x="338" y="676"/>
                  </a:cubicBezTo>
                  <a:lnTo>
                    <a:pt x="359" y="676"/>
                  </a:lnTo>
                  <a:cubicBezTo>
                    <a:pt x="359" y="669"/>
                    <a:pt x="359" y="667"/>
                    <a:pt x="359" y="667"/>
                  </a:cubicBezTo>
                  <a:close/>
                  <a:moveTo>
                    <a:pt x="338" y="676"/>
                  </a:moveTo>
                  <a:cubicBezTo>
                    <a:pt x="328" y="687"/>
                    <a:pt x="322" y="687"/>
                    <a:pt x="320" y="687"/>
                  </a:cubicBezTo>
                  <a:cubicBezTo>
                    <a:pt x="317" y="687"/>
                    <a:pt x="317" y="687"/>
                    <a:pt x="317" y="698"/>
                  </a:cubicBezTo>
                  <a:cubicBezTo>
                    <a:pt x="317" y="698"/>
                    <a:pt x="326" y="688"/>
                    <a:pt x="333" y="688"/>
                  </a:cubicBezTo>
                  <a:cubicBezTo>
                    <a:pt x="336" y="688"/>
                    <a:pt x="338" y="690"/>
                    <a:pt x="338" y="698"/>
                  </a:cubicBezTo>
                  <a:cubicBezTo>
                    <a:pt x="359" y="698"/>
                    <a:pt x="338" y="698"/>
                    <a:pt x="359" y="676"/>
                  </a:cubicBezTo>
                  <a:cubicBezTo>
                    <a:pt x="345" y="676"/>
                    <a:pt x="341" y="686"/>
                    <a:pt x="339" y="686"/>
                  </a:cubicBezTo>
                  <a:cubicBezTo>
                    <a:pt x="338" y="686"/>
                    <a:pt x="338" y="683"/>
                    <a:pt x="338" y="676"/>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19"/>
            <p:cNvSpPr/>
            <p:nvPr/>
          </p:nvSpPr>
          <p:spPr>
            <a:xfrm>
              <a:off x="7721535" y="3923410"/>
              <a:ext cx="861" cy="39"/>
            </a:xfrm>
            <a:custGeom>
              <a:rect b="b" l="l" r="r" t="t"/>
              <a:pathLst>
                <a:path extrusionOk="0" h="1" w="22">
                  <a:moveTo>
                    <a:pt x="22" y="1"/>
                  </a:moveTo>
                  <a:lnTo>
                    <a:pt x="22" y="1"/>
                  </a:lnTo>
                  <a:cubicBezTo>
                    <a:pt x="22"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19"/>
            <p:cNvSpPr/>
            <p:nvPr/>
          </p:nvSpPr>
          <p:spPr>
            <a:xfrm>
              <a:off x="7720713" y="3920945"/>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19"/>
            <p:cNvSpPr/>
            <p:nvPr/>
          </p:nvSpPr>
          <p:spPr>
            <a:xfrm>
              <a:off x="7720713" y="3920945"/>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19"/>
            <p:cNvSpPr/>
            <p:nvPr/>
          </p:nvSpPr>
          <p:spPr>
            <a:xfrm>
              <a:off x="7723178" y="3924231"/>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19"/>
            <p:cNvSpPr/>
            <p:nvPr/>
          </p:nvSpPr>
          <p:spPr>
            <a:xfrm>
              <a:off x="7724821" y="392755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19"/>
            <p:cNvSpPr/>
            <p:nvPr/>
          </p:nvSpPr>
          <p:spPr>
            <a:xfrm>
              <a:off x="7724821" y="392755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19"/>
            <p:cNvSpPr/>
            <p:nvPr/>
          </p:nvSpPr>
          <p:spPr>
            <a:xfrm>
              <a:off x="7722357" y="3923410"/>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9"/>
            <p:cNvSpPr/>
            <p:nvPr/>
          </p:nvSpPr>
          <p:spPr>
            <a:xfrm>
              <a:off x="7724821" y="3927557"/>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19"/>
            <p:cNvSpPr/>
            <p:nvPr/>
          </p:nvSpPr>
          <p:spPr>
            <a:xfrm>
              <a:off x="7724821" y="392755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19"/>
            <p:cNvSpPr/>
            <p:nvPr/>
          </p:nvSpPr>
          <p:spPr>
            <a:xfrm>
              <a:off x="7724000" y="3925053"/>
              <a:ext cx="39" cy="39"/>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19"/>
            <p:cNvSpPr/>
            <p:nvPr/>
          </p:nvSpPr>
          <p:spPr>
            <a:xfrm>
              <a:off x="7724000" y="3927557"/>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9"/>
            <p:cNvSpPr/>
            <p:nvPr/>
          </p:nvSpPr>
          <p:spPr>
            <a:xfrm>
              <a:off x="7724821" y="3928378"/>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9"/>
            <p:cNvSpPr/>
            <p:nvPr/>
          </p:nvSpPr>
          <p:spPr>
            <a:xfrm>
              <a:off x="7724000" y="3925874"/>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9"/>
            <p:cNvSpPr/>
            <p:nvPr/>
          </p:nvSpPr>
          <p:spPr>
            <a:xfrm>
              <a:off x="7663674" y="3960614"/>
              <a:ext cx="39" cy="861"/>
            </a:xfrm>
            <a:custGeom>
              <a:rect b="b" l="l" r="r" t="t"/>
              <a:pathLst>
                <a:path extrusionOk="0" h="22" w="1">
                  <a:moveTo>
                    <a:pt x="1" y="21"/>
                  </a:moveTo>
                  <a:cubicBezTo>
                    <a:pt x="1" y="0"/>
                    <a:pt x="1" y="0"/>
                    <a:pt x="1" y="0"/>
                  </a:cubicBezTo>
                  <a:cubicBezTo>
                    <a:pt x="1" y="0"/>
                    <a:pt x="1" y="0"/>
                    <a:pt x="1"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19"/>
            <p:cNvSpPr/>
            <p:nvPr/>
          </p:nvSpPr>
          <p:spPr>
            <a:xfrm>
              <a:off x="7662031" y="3958932"/>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19"/>
            <p:cNvSpPr/>
            <p:nvPr/>
          </p:nvSpPr>
          <p:spPr>
            <a:xfrm>
              <a:off x="7664496" y="3962257"/>
              <a:ext cx="900" cy="39"/>
            </a:xfrm>
            <a:custGeom>
              <a:rect b="b" l="l" r="r" t="t"/>
              <a:pathLst>
                <a:path extrusionOk="0" h="1" w="23">
                  <a:moveTo>
                    <a:pt x="1" y="0"/>
                  </a:moveTo>
                  <a:lnTo>
                    <a:pt x="1" y="0"/>
                  </a:lnTo>
                  <a:lnTo>
                    <a:pt x="22"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9"/>
            <p:cNvSpPr/>
            <p:nvPr/>
          </p:nvSpPr>
          <p:spPr>
            <a:xfrm>
              <a:off x="7658745" y="3954824"/>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9"/>
            <p:cNvSpPr/>
            <p:nvPr/>
          </p:nvSpPr>
          <p:spPr>
            <a:xfrm>
              <a:off x="7660388" y="3957289"/>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19"/>
            <p:cNvSpPr/>
            <p:nvPr/>
          </p:nvSpPr>
          <p:spPr>
            <a:xfrm>
              <a:off x="7663674" y="3964722"/>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19"/>
            <p:cNvSpPr/>
            <p:nvPr/>
          </p:nvSpPr>
          <p:spPr>
            <a:xfrm>
              <a:off x="7665356" y="3964722"/>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9"/>
            <p:cNvSpPr/>
            <p:nvPr/>
          </p:nvSpPr>
          <p:spPr>
            <a:xfrm>
              <a:off x="7665356" y="3963901"/>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19"/>
            <p:cNvSpPr/>
            <p:nvPr/>
          </p:nvSpPr>
          <p:spPr>
            <a:xfrm>
              <a:off x="7665356" y="3963901"/>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19"/>
            <p:cNvSpPr/>
            <p:nvPr/>
          </p:nvSpPr>
          <p:spPr>
            <a:xfrm>
              <a:off x="7642196" y="3943244"/>
              <a:ext cx="39" cy="861"/>
            </a:xfrm>
            <a:custGeom>
              <a:rect b="b" l="l" r="r" t="t"/>
              <a:pathLst>
                <a:path extrusionOk="0" h="22" w="1">
                  <a:moveTo>
                    <a:pt x="1" y="0"/>
                  </a:moveTo>
                  <a:cubicBezTo>
                    <a:pt x="1" y="0"/>
                    <a:pt x="1" y="22"/>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19"/>
            <p:cNvSpPr/>
            <p:nvPr/>
          </p:nvSpPr>
          <p:spPr>
            <a:xfrm>
              <a:off x="7654598" y="3951499"/>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9"/>
            <p:cNvSpPr/>
            <p:nvPr/>
          </p:nvSpPr>
          <p:spPr>
            <a:xfrm>
              <a:off x="7641375" y="3944887"/>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9"/>
            <p:cNvSpPr/>
            <p:nvPr/>
          </p:nvSpPr>
          <p:spPr>
            <a:xfrm>
              <a:off x="7662853" y="3964722"/>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9"/>
            <p:cNvSpPr/>
            <p:nvPr/>
          </p:nvSpPr>
          <p:spPr>
            <a:xfrm>
              <a:off x="7649629" y="3956467"/>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19"/>
            <p:cNvSpPr/>
            <p:nvPr/>
          </p:nvSpPr>
          <p:spPr>
            <a:xfrm>
              <a:off x="7641375" y="3944887"/>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9"/>
            <p:cNvSpPr/>
            <p:nvPr/>
          </p:nvSpPr>
          <p:spPr>
            <a:xfrm>
              <a:off x="7650451" y="3949034"/>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9"/>
            <p:cNvSpPr/>
            <p:nvPr/>
          </p:nvSpPr>
          <p:spPr>
            <a:xfrm>
              <a:off x="7650451" y="3948213"/>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9"/>
            <p:cNvSpPr/>
            <p:nvPr/>
          </p:nvSpPr>
          <p:spPr>
            <a:xfrm>
              <a:off x="7642196" y="3944066"/>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19"/>
            <p:cNvSpPr/>
            <p:nvPr/>
          </p:nvSpPr>
          <p:spPr>
            <a:xfrm>
              <a:off x="7647986" y="3946531"/>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19"/>
            <p:cNvSpPr/>
            <p:nvPr/>
          </p:nvSpPr>
          <p:spPr>
            <a:xfrm>
              <a:off x="7660388" y="3957289"/>
              <a:ext cx="861" cy="39"/>
            </a:xfrm>
            <a:custGeom>
              <a:rect b="b" l="l" r="r" t="t"/>
              <a:pathLst>
                <a:path extrusionOk="0" h="1" w="22">
                  <a:moveTo>
                    <a:pt x="0" y="1"/>
                  </a:moveTo>
                  <a:lnTo>
                    <a:pt x="0" y="1"/>
                  </a:lnTo>
                  <a:cubicBezTo>
                    <a:pt x="21" y="1"/>
                    <a:pt x="21"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9"/>
            <p:cNvSpPr/>
            <p:nvPr/>
          </p:nvSpPr>
          <p:spPr>
            <a:xfrm>
              <a:off x="7656241" y="3959754"/>
              <a:ext cx="39" cy="39"/>
            </a:xfrm>
            <a:custGeom>
              <a:rect b="b" l="l" r="r" t="t"/>
              <a:pathLst>
                <a:path extrusionOk="0" h="1" w="1">
                  <a:moveTo>
                    <a:pt x="1"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9"/>
            <p:cNvSpPr/>
            <p:nvPr/>
          </p:nvSpPr>
          <p:spPr>
            <a:xfrm>
              <a:off x="7656241" y="3959754"/>
              <a:ext cx="861" cy="39"/>
            </a:xfrm>
            <a:custGeom>
              <a:rect b="b" l="l" r="r" t="t"/>
              <a:pathLst>
                <a:path extrusionOk="0" h="1" w="22">
                  <a:moveTo>
                    <a:pt x="22" y="1"/>
                  </a:moveTo>
                  <a:cubicBezTo>
                    <a:pt x="22" y="1"/>
                    <a:pt x="1" y="1"/>
                    <a:pt x="1" y="1"/>
                  </a:cubicBezTo>
                  <a:cubicBezTo>
                    <a:pt x="1" y="1"/>
                    <a:pt x="1"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19"/>
            <p:cNvSpPr/>
            <p:nvPr/>
          </p:nvSpPr>
          <p:spPr>
            <a:xfrm>
              <a:off x="7656241" y="3959754"/>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19"/>
            <p:cNvSpPr/>
            <p:nvPr/>
          </p:nvSpPr>
          <p:spPr>
            <a:xfrm>
              <a:off x="7657884" y="3961436"/>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9"/>
            <p:cNvSpPr/>
            <p:nvPr/>
          </p:nvSpPr>
          <p:spPr>
            <a:xfrm>
              <a:off x="7657884" y="3960614"/>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9"/>
            <p:cNvSpPr/>
            <p:nvPr/>
          </p:nvSpPr>
          <p:spPr>
            <a:xfrm>
              <a:off x="7641375" y="3943675"/>
              <a:ext cx="24843" cy="22730"/>
            </a:xfrm>
            <a:custGeom>
              <a:rect b="b" l="l" r="r" t="t"/>
              <a:pathLst>
                <a:path extrusionOk="0" h="581" w="635">
                  <a:moveTo>
                    <a:pt x="529" y="391"/>
                  </a:moveTo>
                  <a:cubicBezTo>
                    <a:pt x="529" y="398"/>
                    <a:pt x="531" y="400"/>
                    <a:pt x="533" y="400"/>
                  </a:cubicBezTo>
                  <a:cubicBezTo>
                    <a:pt x="538" y="400"/>
                    <a:pt x="543" y="391"/>
                    <a:pt x="529" y="391"/>
                  </a:cubicBezTo>
                  <a:close/>
                  <a:moveTo>
                    <a:pt x="381" y="412"/>
                  </a:moveTo>
                  <a:cubicBezTo>
                    <a:pt x="381" y="412"/>
                    <a:pt x="381" y="412"/>
                    <a:pt x="381" y="412"/>
                  </a:cubicBezTo>
                  <a:cubicBezTo>
                    <a:pt x="381" y="412"/>
                    <a:pt x="381" y="412"/>
                    <a:pt x="381" y="412"/>
                  </a:cubicBezTo>
                  <a:close/>
                  <a:moveTo>
                    <a:pt x="402" y="412"/>
                  </a:moveTo>
                  <a:cubicBezTo>
                    <a:pt x="381" y="412"/>
                    <a:pt x="402" y="412"/>
                    <a:pt x="402" y="433"/>
                  </a:cubicBezTo>
                  <a:lnTo>
                    <a:pt x="402" y="412"/>
                  </a:lnTo>
                  <a:close/>
                  <a:moveTo>
                    <a:pt x="613" y="475"/>
                  </a:moveTo>
                  <a:cubicBezTo>
                    <a:pt x="613" y="475"/>
                    <a:pt x="592" y="475"/>
                    <a:pt x="592" y="496"/>
                  </a:cubicBezTo>
                  <a:lnTo>
                    <a:pt x="613" y="475"/>
                  </a:lnTo>
                  <a:close/>
                  <a:moveTo>
                    <a:pt x="550" y="518"/>
                  </a:moveTo>
                  <a:cubicBezTo>
                    <a:pt x="550" y="518"/>
                    <a:pt x="550" y="539"/>
                    <a:pt x="550" y="539"/>
                  </a:cubicBezTo>
                  <a:cubicBezTo>
                    <a:pt x="571" y="518"/>
                    <a:pt x="571" y="518"/>
                    <a:pt x="571" y="518"/>
                  </a:cubicBezTo>
                  <a:close/>
                  <a:moveTo>
                    <a:pt x="629" y="529"/>
                  </a:moveTo>
                  <a:cubicBezTo>
                    <a:pt x="622" y="529"/>
                    <a:pt x="613" y="539"/>
                    <a:pt x="613" y="539"/>
                  </a:cubicBezTo>
                  <a:lnTo>
                    <a:pt x="634" y="539"/>
                  </a:lnTo>
                  <a:cubicBezTo>
                    <a:pt x="634" y="532"/>
                    <a:pt x="632" y="529"/>
                    <a:pt x="629" y="529"/>
                  </a:cubicBezTo>
                  <a:close/>
                  <a:moveTo>
                    <a:pt x="55" y="1"/>
                  </a:moveTo>
                  <a:cubicBezTo>
                    <a:pt x="43" y="1"/>
                    <a:pt x="32" y="4"/>
                    <a:pt x="22" y="11"/>
                  </a:cubicBezTo>
                  <a:cubicBezTo>
                    <a:pt x="22" y="11"/>
                    <a:pt x="0" y="11"/>
                    <a:pt x="0" y="32"/>
                  </a:cubicBezTo>
                  <a:cubicBezTo>
                    <a:pt x="0" y="32"/>
                    <a:pt x="10" y="22"/>
                    <a:pt x="16" y="22"/>
                  </a:cubicBezTo>
                  <a:cubicBezTo>
                    <a:pt x="19" y="22"/>
                    <a:pt x="22" y="25"/>
                    <a:pt x="22" y="32"/>
                  </a:cubicBezTo>
                  <a:lnTo>
                    <a:pt x="0" y="32"/>
                  </a:lnTo>
                  <a:cubicBezTo>
                    <a:pt x="0" y="32"/>
                    <a:pt x="0" y="32"/>
                    <a:pt x="0" y="53"/>
                  </a:cubicBezTo>
                  <a:lnTo>
                    <a:pt x="0" y="74"/>
                  </a:lnTo>
                  <a:cubicBezTo>
                    <a:pt x="22" y="95"/>
                    <a:pt x="0" y="116"/>
                    <a:pt x="22" y="116"/>
                  </a:cubicBezTo>
                  <a:lnTo>
                    <a:pt x="0" y="116"/>
                  </a:lnTo>
                  <a:cubicBezTo>
                    <a:pt x="22" y="116"/>
                    <a:pt x="0" y="137"/>
                    <a:pt x="22" y="137"/>
                  </a:cubicBezTo>
                  <a:cubicBezTo>
                    <a:pt x="22" y="158"/>
                    <a:pt x="22" y="158"/>
                    <a:pt x="22" y="158"/>
                  </a:cubicBezTo>
                  <a:lnTo>
                    <a:pt x="43" y="158"/>
                  </a:lnTo>
                  <a:cubicBezTo>
                    <a:pt x="43" y="180"/>
                    <a:pt x="64" y="180"/>
                    <a:pt x="64" y="201"/>
                  </a:cubicBezTo>
                  <a:cubicBezTo>
                    <a:pt x="85" y="201"/>
                    <a:pt x="85" y="222"/>
                    <a:pt x="106" y="243"/>
                  </a:cubicBezTo>
                  <a:cubicBezTo>
                    <a:pt x="106" y="222"/>
                    <a:pt x="106" y="222"/>
                    <a:pt x="106" y="222"/>
                  </a:cubicBezTo>
                  <a:cubicBezTo>
                    <a:pt x="106" y="232"/>
                    <a:pt x="111" y="232"/>
                    <a:pt x="114" y="232"/>
                  </a:cubicBezTo>
                  <a:cubicBezTo>
                    <a:pt x="117" y="232"/>
                    <a:pt x="117" y="232"/>
                    <a:pt x="106" y="243"/>
                  </a:cubicBezTo>
                  <a:cubicBezTo>
                    <a:pt x="127" y="243"/>
                    <a:pt x="127" y="264"/>
                    <a:pt x="148" y="264"/>
                  </a:cubicBezTo>
                  <a:cubicBezTo>
                    <a:pt x="148" y="275"/>
                    <a:pt x="154" y="275"/>
                    <a:pt x="159" y="275"/>
                  </a:cubicBezTo>
                  <a:cubicBezTo>
                    <a:pt x="164" y="275"/>
                    <a:pt x="169" y="275"/>
                    <a:pt x="169" y="285"/>
                  </a:cubicBezTo>
                  <a:cubicBezTo>
                    <a:pt x="169" y="285"/>
                    <a:pt x="191" y="306"/>
                    <a:pt x="191" y="306"/>
                  </a:cubicBezTo>
                  <a:cubicBezTo>
                    <a:pt x="212" y="306"/>
                    <a:pt x="212" y="306"/>
                    <a:pt x="212" y="327"/>
                  </a:cubicBezTo>
                  <a:cubicBezTo>
                    <a:pt x="233" y="327"/>
                    <a:pt x="233" y="327"/>
                    <a:pt x="233" y="306"/>
                  </a:cubicBezTo>
                  <a:cubicBezTo>
                    <a:pt x="233" y="306"/>
                    <a:pt x="233" y="306"/>
                    <a:pt x="233" y="327"/>
                  </a:cubicBezTo>
                  <a:cubicBezTo>
                    <a:pt x="247" y="327"/>
                    <a:pt x="242" y="337"/>
                    <a:pt x="244" y="337"/>
                  </a:cubicBezTo>
                  <a:cubicBezTo>
                    <a:pt x="245" y="337"/>
                    <a:pt x="247" y="335"/>
                    <a:pt x="253" y="328"/>
                  </a:cubicBezTo>
                  <a:lnTo>
                    <a:pt x="253" y="328"/>
                  </a:lnTo>
                  <a:lnTo>
                    <a:pt x="233" y="349"/>
                  </a:lnTo>
                  <a:cubicBezTo>
                    <a:pt x="247" y="349"/>
                    <a:pt x="252" y="339"/>
                    <a:pt x="253" y="339"/>
                  </a:cubicBezTo>
                  <a:cubicBezTo>
                    <a:pt x="254" y="339"/>
                    <a:pt x="254" y="342"/>
                    <a:pt x="254" y="349"/>
                  </a:cubicBezTo>
                  <a:cubicBezTo>
                    <a:pt x="254" y="349"/>
                    <a:pt x="254" y="370"/>
                    <a:pt x="254" y="370"/>
                  </a:cubicBezTo>
                  <a:lnTo>
                    <a:pt x="296" y="370"/>
                  </a:lnTo>
                  <a:lnTo>
                    <a:pt x="296" y="391"/>
                  </a:lnTo>
                  <a:cubicBezTo>
                    <a:pt x="303" y="398"/>
                    <a:pt x="308" y="400"/>
                    <a:pt x="312" y="400"/>
                  </a:cubicBezTo>
                  <a:cubicBezTo>
                    <a:pt x="320" y="400"/>
                    <a:pt x="324" y="391"/>
                    <a:pt x="338" y="391"/>
                  </a:cubicBezTo>
                  <a:lnTo>
                    <a:pt x="381" y="391"/>
                  </a:lnTo>
                  <a:lnTo>
                    <a:pt x="360" y="412"/>
                  </a:lnTo>
                  <a:lnTo>
                    <a:pt x="360" y="412"/>
                  </a:lnTo>
                  <a:cubicBezTo>
                    <a:pt x="370" y="401"/>
                    <a:pt x="375" y="396"/>
                    <a:pt x="378" y="396"/>
                  </a:cubicBezTo>
                  <a:cubicBezTo>
                    <a:pt x="381" y="396"/>
                    <a:pt x="381" y="401"/>
                    <a:pt x="381" y="412"/>
                  </a:cubicBezTo>
                  <a:cubicBezTo>
                    <a:pt x="381" y="412"/>
                    <a:pt x="381" y="412"/>
                    <a:pt x="381" y="391"/>
                  </a:cubicBezTo>
                  <a:cubicBezTo>
                    <a:pt x="381" y="398"/>
                    <a:pt x="383" y="400"/>
                    <a:pt x="386" y="400"/>
                  </a:cubicBezTo>
                  <a:cubicBezTo>
                    <a:pt x="392" y="400"/>
                    <a:pt x="402" y="391"/>
                    <a:pt x="402" y="391"/>
                  </a:cubicBezTo>
                  <a:lnTo>
                    <a:pt x="402" y="391"/>
                  </a:lnTo>
                  <a:cubicBezTo>
                    <a:pt x="381" y="412"/>
                    <a:pt x="381" y="412"/>
                    <a:pt x="381" y="412"/>
                  </a:cubicBezTo>
                  <a:lnTo>
                    <a:pt x="402" y="412"/>
                  </a:lnTo>
                  <a:cubicBezTo>
                    <a:pt x="423" y="412"/>
                    <a:pt x="402" y="433"/>
                    <a:pt x="402" y="433"/>
                  </a:cubicBezTo>
                  <a:lnTo>
                    <a:pt x="423" y="433"/>
                  </a:lnTo>
                  <a:cubicBezTo>
                    <a:pt x="423" y="444"/>
                    <a:pt x="423" y="444"/>
                    <a:pt x="423" y="444"/>
                  </a:cubicBezTo>
                  <a:cubicBezTo>
                    <a:pt x="423" y="444"/>
                    <a:pt x="423" y="444"/>
                    <a:pt x="423" y="454"/>
                  </a:cubicBezTo>
                  <a:cubicBezTo>
                    <a:pt x="423" y="454"/>
                    <a:pt x="444" y="433"/>
                    <a:pt x="444" y="433"/>
                  </a:cubicBezTo>
                  <a:cubicBezTo>
                    <a:pt x="444" y="433"/>
                    <a:pt x="444" y="433"/>
                    <a:pt x="444" y="454"/>
                  </a:cubicBezTo>
                  <a:lnTo>
                    <a:pt x="465" y="454"/>
                  </a:lnTo>
                  <a:cubicBezTo>
                    <a:pt x="465" y="454"/>
                    <a:pt x="465" y="475"/>
                    <a:pt x="465" y="475"/>
                  </a:cubicBezTo>
                  <a:lnTo>
                    <a:pt x="507" y="475"/>
                  </a:lnTo>
                  <a:lnTo>
                    <a:pt x="507" y="496"/>
                  </a:lnTo>
                  <a:cubicBezTo>
                    <a:pt x="507" y="496"/>
                    <a:pt x="507" y="475"/>
                    <a:pt x="529" y="475"/>
                  </a:cubicBezTo>
                  <a:cubicBezTo>
                    <a:pt x="507" y="496"/>
                    <a:pt x="529" y="496"/>
                    <a:pt x="507" y="496"/>
                  </a:cubicBezTo>
                  <a:lnTo>
                    <a:pt x="529" y="496"/>
                  </a:lnTo>
                  <a:cubicBezTo>
                    <a:pt x="507" y="496"/>
                    <a:pt x="529" y="496"/>
                    <a:pt x="529" y="518"/>
                  </a:cubicBezTo>
                  <a:lnTo>
                    <a:pt x="550" y="518"/>
                  </a:lnTo>
                  <a:cubicBezTo>
                    <a:pt x="550" y="518"/>
                    <a:pt x="550" y="518"/>
                    <a:pt x="550" y="496"/>
                  </a:cubicBezTo>
                  <a:lnTo>
                    <a:pt x="571" y="496"/>
                  </a:lnTo>
                  <a:cubicBezTo>
                    <a:pt x="571" y="496"/>
                    <a:pt x="571" y="518"/>
                    <a:pt x="571" y="518"/>
                  </a:cubicBezTo>
                  <a:cubicBezTo>
                    <a:pt x="571" y="518"/>
                    <a:pt x="571" y="539"/>
                    <a:pt x="571" y="539"/>
                  </a:cubicBezTo>
                  <a:lnTo>
                    <a:pt x="592" y="539"/>
                  </a:lnTo>
                  <a:cubicBezTo>
                    <a:pt x="592" y="560"/>
                    <a:pt x="592" y="560"/>
                    <a:pt x="592" y="560"/>
                  </a:cubicBezTo>
                  <a:cubicBezTo>
                    <a:pt x="602" y="549"/>
                    <a:pt x="602" y="549"/>
                    <a:pt x="602" y="549"/>
                  </a:cubicBezTo>
                  <a:cubicBezTo>
                    <a:pt x="602" y="549"/>
                    <a:pt x="602" y="549"/>
                    <a:pt x="613" y="539"/>
                  </a:cubicBezTo>
                  <a:lnTo>
                    <a:pt x="613" y="539"/>
                  </a:lnTo>
                  <a:cubicBezTo>
                    <a:pt x="613" y="539"/>
                    <a:pt x="613" y="560"/>
                    <a:pt x="592" y="560"/>
                  </a:cubicBezTo>
                  <a:lnTo>
                    <a:pt x="613" y="560"/>
                  </a:lnTo>
                  <a:cubicBezTo>
                    <a:pt x="613" y="539"/>
                    <a:pt x="634" y="539"/>
                    <a:pt x="613" y="539"/>
                  </a:cubicBezTo>
                  <a:cubicBezTo>
                    <a:pt x="613" y="539"/>
                    <a:pt x="613" y="539"/>
                    <a:pt x="613" y="518"/>
                  </a:cubicBezTo>
                  <a:cubicBezTo>
                    <a:pt x="613" y="518"/>
                    <a:pt x="596" y="518"/>
                    <a:pt x="608" y="502"/>
                  </a:cubicBezTo>
                  <a:lnTo>
                    <a:pt x="608" y="502"/>
                  </a:lnTo>
                  <a:cubicBezTo>
                    <a:pt x="610" y="504"/>
                    <a:pt x="612" y="506"/>
                    <a:pt x="612" y="506"/>
                  </a:cubicBezTo>
                  <a:cubicBezTo>
                    <a:pt x="613" y="506"/>
                    <a:pt x="613" y="504"/>
                    <a:pt x="613" y="496"/>
                  </a:cubicBezTo>
                  <a:lnTo>
                    <a:pt x="613" y="496"/>
                  </a:lnTo>
                  <a:cubicBezTo>
                    <a:pt x="611" y="499"/>
                    <a:pt x="609" y="500"/>
                    <a:pt x="608" y="502"/>
                  </a:cubicBezTo>
                  <a:lnTo>
                    <a:pt x="608" y="502"/>
                  </a:lnTo>
                  <a:cubicBezTo>
                    <a:pt x="605" y="499"/>
                    <a:pt x="600" y="496"/>
                    <a:pt x="592" y="496"/>
                  </a:cubicBezTo>
                  <a:lnTo>
                    <a:pt x="592" y="475"/>
                  </a:lnTo>
                  <a:cubicBezTo>
                    <a:pt x="592" y="475"/>
                    <a:pt x="592" y="466"/>
                    <a:pt x="586" y="466"/>
                  </a:cubicBezTo>
                  <a:cubicBezTo>
                    <a:pt x="583" y="466"/>
                    <a:pt x="578" y="468"/>
                    <a:pt x="571" y="475"/>
                  </a:cubicBezTo>
                  <a:cubicBezTo>
                    <a:pt x="571" y="454"/>
                    <a:pt x="571" y="454"/>
                    <a:pt x="571" y="454"/>
                  </a:cubicBezTo>
                  <a:cubicBezTo>
                    <a:pt x="571" y="444"/>
                    <a:pt x="566" y="444"/>
                    <a:pt x="563" y="444"/>
                  </a:cubicBezTo>
                  <a:cubicBezTo>
                    <a:pt x="560" y="444"/>
                    <a:pt x="560" y="444"/>
                    <a:pt x="571" y="433"/>
                  </a:cubicBezTo>
                  <a:lnTo>
                    <a:pt x="550" y="433"/>
                  </a:lnTo>
                  <a:cubicBezTo>
                    <a:pt x="550" y="412"/>
                    <a:pt x="550" y="412"/>
                    <a:pt x="550" y="412"/>
                  </a:cubicBezTo>
                  <a:cubicBezTo>
                    <a:pt x="536" y="412"/>
                    <a:pt x="540" y="403"/>
                    <a:pt x="539" y="403"/>
                  </a:cubicBezTo>
                  <a:lnTo>
                    <a:pt x="539" y="403"/>
                  </a:lnTo>
                  <a:cubicBezTo>
                    <a:pt x="538" y="403"/>
                    <a:pt x="536" y="405"/>
                    <a:pt x="529" y="412"/>
                  </a:cubicBezTo>
                  <a:cubicBezTo>
                    <a:pt x="529" y="412"/>
                    <a:pt x="529" y="391"/>
                    <a:pt x="529" y="391"/>
                  </a:cubicBezTo>
                  <a:cubicBezTo>
                    <a:pt x="507" y="391"/>
                    <a:pt x="529" y="370"/>
                    <a:pt x="507" y="370"/>
                  </a:cubicBezTo>
                  <a:cubicBezTo>
                    <a:pt x="507" y="370"/>
                    <a:pt x="486" y="370"/>
                    <a:pt x="486" y="349"/>
                  </a:cubicBezTo>
                  <a:lnTo>
                    <a:pt x="465" y="349"/>
                  </a:lnTo>
                  <a:cubicBezTo>
                    <a:pt x="486" y="327"/>
                    <a:pt x="465" y="327"/>
                    <a:pt x="465" y="327"/>
                  </a:cubicBezTo>
                  <a:cubicBezTo>
                    <a:pt x="465" y="327"/>
                    <a:pt x="465" y="306"/>
                    <a:pt x="465" y="306"/>
                  </a:cubicBezTo>
                  <a:lnTo>
                    <a:pt x="444" y="306"/>
                  </a:lnTo>
                  <a:cubicBezTo>
                    <a:pt x="444" y="306"/>
                    <a:pt x="444" y="285"/>
                    <a:pt x="444" y="285"/>
                  </a:cubicBezTo>
                  <a:lnTo>
                    <a:pt x="423" y="285"/>
                  </a:lnTo>
                  <a:cubicBezTo>
                    <a:pt x="423" y="285"/>
                    <a:pt x="423" y="264"/>
                    <a:pt x="423" y="264"/>
                  </a:cubicBezTo>
                  <a:lnTo>
                    <a:pt x="402" y="264"/>
                  </a:lnTo>
                  <a:cubicBezTo>
                    <a:pt x="381" y="264"/>
                    <a:pt x="402" y="243"/>
                    <a:pt x="381" y="243"/>
                  </a:cubicBezTo>
                  <a:cubicBezTo>
                    <a:pt x="381" y="243"/>
                    <a:pt x="381" y="222"/>
                    <a:pt x="381" y="222"/>
                  </a:cubicBezTo>
                  <a:lnTo>
                    <a:pt x="338" y="222"/>
                  </a:lnTo>
                  <a:lnTo>
                    <a:pt x="338" y="201"/>
                  </a:lnTo>
                  <a:lnTo>
                    <a:pt x="317" y="201"/>
                  </a:lnTo>
                  <a:cubicBezTo>
                    <a:pt x="317" y="201"/>
                    <a:pt x="317" y="201"/>
                    <a:pt x="317" y="180"/>
                  </a:cubicBezTo>
                  <a:cubicBezTo>
                    <a:pt x="310" y="187"/>
                    <a:pt x="308" y="189"/>
                    <a:pt x="307" y="189"/>
                  </a:cubicBezTo>
                  <a:cubicBezTo>
                    <a:pt x="306" y="189"/>
                    <a:pt x="310" y="180"/>
                    <a:pt x="296" y="180"/>
                  </a:cubicBezTo>
                  <a:cubicBezTo>
                    <a:pt x="296" y="180"/>
                    <a:pt x="275" y="158"/>
                    <a:pt x="275" y="158"/>
                  </a:cubicBezTo>
                  <a:lnTo>
                    <a:pt x="254" y="158"/>
                  </a:lnTo>
                  <a:cubicBezTo>
                    <a:pt x="254" y="137"/>
                    <a:pt x="254" y="137"/>
                    <a:pt x="233" y="137"/>
                  </a:cubicBezTo>
                  <a:cubicBezTo>
                    <a:pt x="233" y="137"/>
                    <a:pt x="233" y="116"/>
                    <a:pt x="233" y="116"/>
                  </a:cubicBezTo>
                  <a:cubicBezTo>
                    <a:pt x="233" y="116"/>
                    <a:pt x="233" y="116"/>
                    <a:pt x="212" y="137"/>
                  </a:cubicBezTo>
                  <a:cubicBezTo>
                    <a:pt x="233" y="116"/>
                    <a:pt x="212" y="116"/>
                    <a:pt x="212" y="116"/>
                  </a:cubicBezTo>
                  <a:cubicBezTo>
                    <a:pt x="212" y="116"/>
                    <a:pt x="212" y="116"/>
                    <a:pt x="212" y="95"/>
                  </a:cubicBezTo>
                  <a:cubicBezTo>
                    <a:pt x="205" y="102"/>
                    <a:pt x="200" y="104"/>
                    <a:pt x="197" y="104"/>
                  </a:cubicBezTo>
                  <a:cubicBezTo>
                    <a:pt x="191" y="104"/>
                    <a:pt x="191" y="95"/>
                    <a:pt x="191" y="95"/>
                  </a:cubicBezTo>
                  <a:lnTo>
                    <a:pt x="169" y="95"/>
                  </a:lnTo>
                  <a:lnTo>
                    <a:pt x="191" y="74"/>
                  </a:lnTo>
                  <a:cubicBezTo>
                    <a:pt x="169" y="74"/>
                    <a:pt x="169" y="95"/>
                    <a:pt x="169" y="95"/>
                  </a:cubicBezTo>
                  <a:cubicBezTo>
                    <a:pt x="169" y="74"/>
                    <a:pt x="169" y="74"/>
                    <a:pt x="169" y="74"/>
                  </a:cubicBezTo>
                  <a:cubicBezTo>
                    <a:pt x="169" y="74"/>
                    <a:pt x="111" y="1"/>
                    <a:pt x="55" y="1"/>
                  </a:cubicBezTo>
                  <a:close/>
                  <a:moveTo>
                    <a:pt x="613" y="560"/>
                  </a:moveTo>
                  <a:cubicBezTo>
                    <a:pt x="602" y="570"/>
                    <a:pt x="602" y="570"/>
                    <a:pt x="605" y="570"/>
                  </a:cubicBezTo>
                  <a:cubicBezTo>
                    <a:pt x="606" y="570"/>
                    <a:pt x="608" y="570"/>
                    <a:pt x="610" y="572"/>
                  </a:cubicBezTo>
                  <a:lnTo>
                    <a:pt x="610" y="572"/>
                  </a:lnTo>
                  <a:cubicBezTo>
                    <a:pt x="613" y="566"/>
                    <a:pt x="613" y="560"/>
                    <a:pt x="613" y="560"/>
                  </a:cubicBezTo>
                  <a:close/>
                  <a:moveTo>
                    <a:pt x="610" y="572"/>
                  </a:moveTo>
                  <a:cubicBezTo>
                    <a:pt x="607" y="576"/>
                    <a:pt x="602" y="581"/>
                    <a:pt x="592" y="581"/>
                  </a:cubicBezTo>
                  <a:lnTo>
                    <a:pt x="613" y="581"/>
                  </a:lnTo>
                  <a:cubicBezTo>
                    <a:pt x="613" y="575"/>
                    <a:pt x="612" y="573"/>
                    <a:pt x="610" y="57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9"/>
            <p:cNvSpPr/>
            <p:nvPr/>
          </p:nvSpPr>
          <p:spPr>
            <a:xfrm>
              <a:off x="7657884" y="3961436"/>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19"/>
            <p:cNvSpPr/>
            <p:nvPr/>
          </p:nvSpPr>
          <p:spPr>
            <a:xfrm>
              <a:off x="7656241" y="3959754"/>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19"/>
            <p:cNvSpPr/>
            <p:nvPr/>
          </p:nvSpPr>
          <p:spPr>
            <a:xfrm>
              <a:off x="7655419" y="3958932"/>
              <a:ext cx="39" cy="861"/>
            </a:xfrm>
            <a:custGeom>
              <a:rect b="b" l="l" r="r" t="t"/>
              <a:pathLst>
                <a:path extrusionOk="0" h="22" w="1">
                  <a:moveTo>
                    <a:pt x="1" y="22"/>
                  </a:moveTo>
                  <a:cubicBezTo>
                    <a:pt x="1" y="22"/>
                    <a:pt x="1" y="1"/>
                    <a:pt x="1" y="1"/>
                  </a:cubicBezTo>
                  <a:cubicBezTo>
                    <a:pt x="1" y="1"/>
                    <a:pt x="1" y="1"/>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9"/>
            <p:cNvSpPr/>
            <p:nvPr/>
          </p:nvSpPr>
          <p:spPr>
            <a:xfrm>
              <a:off x="7659566" y="3961436"/>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9"/>
            <p:cNvSpPr/>
            <p:nvPr/>
          </p:nvSpPr>
          <p:spPr>
            <a:xfrm>
              <a:off x="7662853" y="3963901"/>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19"/>
            <p:cNvSpPr/>
            <p:nvPr/>
          </p:nvSpPr>
          <p:spPr>
            <a:xfrm>
              <a:off x="7662853" y="3963901"/>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19"/>
            <p:cNvSpPr/>
            <p:nvPr/>
          </p:nvSpPr>
          <p:spPr>
            <a:xfrm>
              <a:off x="7658745" y="3961436"/>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19"/>
            <p:cNvSpPr/>
            <p:nvPr/>
          </p:nvSpPr>
          <p:spPr>
            <a:xfrm>
              <a:off x="7662853" y="3963901"/>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19"/>
            <p:cNvSpPr/>
            <p:nvPr/>
          </p:nvSpPr>
          <p:spPr>
            <a:xfrm>
              <a:off x="7662853" y="3963901"/>
              <a:ext cx="39" cy="861"/>
            </a:xfrm>
            <a:custGeom>
              <a:rect b="b" l="l" r="r" t="t"/>
              <a:pathLst>
                <a:path extrusionOk="0" h="22" w="1">
                  <a:moveTo>
                    <a:pt x="1" y="1"/>
                  </a:moveTo>
                  <a:cubicBezTo>
                    <a:pt x="1" y="1"/>
                    <a:pt x="1" y="1"/>
                    <a:pt x="1" y="1"/>
                  </a:cubicBezTo>
                  <a:cubicBezTo>
                    <a:pt x="1" y="1"/>
                    <a:pt x="1" y="22"/>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19"/>
            <p:cNvSpPr/>
            <p:nvPr/>
          </p:nvSpPr>
          <p:spPr>
            <a:xfrm>
              <a:off x="7661209" y="3962257"/>
              <a:ext cx="39" cy="39"/>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19"/>
            <p:cNvSpPr/>
            <p:nvPr/>
          </p:nvSpPr>
          <p:spPr>
            <a:xfrm>
              <a:off x="7662031" y="3963901"/>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19"/>
            <p:cNvSpPr/>
            <p:nvPr/>
          </p:nvSpPr>
          <p:spPr>
            <a:xfrm>
              <a:off x="7662853" y="3964722"/>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19"/>
            <p:cNvSpPr/>
            <p:nvPr/>
          </p:nvSpPr>
          <p:spPr>
            <a:xfrm>
              <a:off x="7661209" y="3963079"/>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19"/>
            <p:cNvSpPr/>
            <p:nvPr/>
          </p:nvSpPr>
          <p:spPr>
            <a:xfrm>
              <a:off x="7676076" y="4027551"/>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19"/>
            <p:cNvSpPr/>
            <p:nvPr/>
          </p:nvSpPr>
          <p:spPr>
            <a:xfrm>
              <a:off x="7674433" y="4025869"/>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19"/>
            <p:cNvSpPr/>
            <p:nvPr/>
          </p:nvSpPr>
          <p:spPr>
            <a:xfrm>
              <a:off x="7676897" y="4028373"/>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19"/>
            <p:cNvSpPr/>
            <p:nvPr/>
          </p:nvSpPr>
          <p:spPr>
            <a:xfrm>
              <a:off x="7670286" y="4022583"/>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19"/>
            <p:cNvSpPr/>
            <p:nvPr/>
          </p:nvSpPr>
          <p:spPr>
            <a:xfrm>
              <a:off x="7672789" y="4025048"/>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19"/>
            <p:cNvSpPr/>
            <p:nvPr/>
          </p:nvSpPr>
          <p:spPr>
            <a:xfrm>
              <a:off x="7676897" y="4030838"/>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19"/>
            <p:cNvSpPr/>
            <p:nvPr/>
          </p:nvSpPr>
          <p:spPr>
            <a:xfrm>
              <a:off x="7677719" y="4030838"/>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19"/>
            <p:cNvSpPr/>
            <p:nvPr/>
          </p:nvSpPr>
          <p:spPr>
            <a:xfrm>
              <a:off x="7677719" y="4030016"/>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19"/>
            <p:cNvSpPr/>
            <p:nvPr/>
          </p:nvSpPr>
          <p:spPr>
            <a:xfrm>
              <a:off x="7677719" y="4030016"/>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19"/>
            <p:cNvSpPr/>
            <p:nvPr/>
          </p:nvSpPr>
          <p:spPr>
            <a:xfrm>
              <a:off x="7653776" y="4015150"/>
              <a:ext cx="861" cy="861"/>
            </a:xfrm>
            <a:custGeom>
              <a:rect b="b" l="l" r="r" t="t"/>
              <a:pathLst>
                <a:path extrusionOk="0" h="22" w="22">
                  <a:moveTo>
                    <a:pt x="21" y="0"/>
                  </a:moveTo>
                  <a:cubicBezTo>
                    <a:pt x="21" y="0"/>
                    <a:pt x="21" y="0"/>
                    <a:pt x="0"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19"/>
            <p:cNvSpPr/>
            <p:nvPr/>
          </p:nvSpPr>
          <p:spPr>
            <a:xfrm>
              <a:off x="7666178" y="4020940"/>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19"/>
            <p:cNvSpPr/>
            <p:nvPr/>
          </p:nvSpPr>
          <p:spPr>
            <a:xfrm>
              <a:off x="7653776" y="4016793"/>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19"/>
            <p:cNvSpPr/>
            <p:nvPr/>
          </p:nvSpPr>
          <p:spPr>
            <a:xfrm>
              <a:off x="7675254" y="4030838"/>
              <a:ext cx="861" cy="430"/>
            </a:xfrm>
            <a:custGeom>
              <a:rect b="b" l="l" r="r" t="t"/>
              <a:pathLst>
                <a:path extrusionOk="0" h="11" w="22">
                  <a:moveTo>
                    <a:pt x="1" y="1"/>
                  </a:moveTo>
                  <a:cubicBezTo>
                    <a:pt x="1" y="1"/>
                    <a:pt x="1" y="10"/>
                    <a:pt x="7" y="10"/>
                  </a:cubicBezTo>
                  <a:cubicBezTo>
                    <a:pt x="10" y="10"/>
                    <a:pt x="15" y="8"/>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9"/>
            <p:cNvSpPr/>
            <p:nvPr/>
          </p:nvSpPr>
          <p:spPr>
            <a:xfrm>
              <a:off x="7662853" y="4025869"/>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19"/>
            <p:cNvSpPr/>
            <p:nvPr/>
          </p:nvSpPr>
          <p:spPr>
            <a:xfrm>
              <a:off x="7653776" y="4016793"/>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19"/>
            <p:cNvSpPr/>
            <p:nvPr/>
          </p:nvSpPr>
          <p:spPr>
            <a:xfrm>
              <a:off x="7662853" y="4018436"/>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9"/>
            <p:cNvSpPr/>
            <p:nvPr/>
          </p:nvSpPr>
          <p:spPr>
            <a:xfrm>
              <a:off x="7662031" y="4018436"/>
              <a:ext cx="861" cy="39"/>
            </a:xfrm>
            <a:custGeom>
              <a:rect b="b" l="l" r="r" t="t"/>
              <a:pathLst>
                <a:path extrusionOk="0" h="1" w="22">
                  <a:moveTo>
                    <a:pt x="1" y="1"/>
                  </a:moveTo>
                  <a:cubicBezTo>
                    <a:pt x="1" y="1"/>
                    <a:pt x="22" y="1"/>
                    <a:pt x="22" y="1"/>
                  </a:cubicBezTo>
                  <a:cubicBezTo>
                    <a:pt x="22"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19"/>
            <p:cNvSpPr/>
            <p:nvPr/>
          </p:nvSpPr>
          <p:spPr>
            <a:xfrm>
              <a:off x="7653776" y="4015971"/>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19"/>
            <p:cNvSpPr/>
            <p:nvPr/>
          </p:nvSpPr>
          <p:spPr>
            <a:xfrm>
              <a:off x="7660388" y="4016793"/>
              <a:ext cx="39" cy="861"/>
            </a:xfrm>
            <a:custGeom>
              <a:rect b="b" l="l" r="r" t="t"/>
              <a:pathLst>
                <a:path extrusionOk="0" h="22" w="1">
                  <a:moveTo>
                    <a:pt x="0" y="22"/>
                  </a:moveTo>
                  <a:cubicBezTo>
                    <a:pt x="0" y="22"/>
                    <a:pt x="0" y="22"/>
                    <a:pt x="0" y="22"/>
                  </a:cubicBezTo>
                  <a:cubicBezTo>
                    <a:pt x="0" y="1"/>
                    <a:pt x="0" y="1"/>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19"/>
            <p:cNvSpPr/>
            <p:nvPr/>
          </p:nvSpPr>
          <p:spPr>
            <a:xfrm>
              <a:off x="7672789" y="4025048"/>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19"/>
            <p:cNvSpPr/>
            <p:nvPr/>
          </p:nvSpPr>
          <p:spPr>
            <a:xfrm>
              <a:off x="7669464" y="4027551"/>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19"/>
            <p:cNvSpPr/>
            <p:nvPr/>
          </p:nvSpPr>
          <p:spPr>
            <a:xfrm>
              <a:off x="7668643" y="4027551"/>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19"/>
            <p:cNvSpPr/>
            <p:nvPr/>
          </p:nvSpPr>
          <p:spPr>
            <a:xfrm>
              <a:off x="7670286" y="4029195"/>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19"/>
            <p:cNvSpPr/>
            <p:nvPr/>
          </p:nvSpPr>
          <p:spPr>
            <a:xfrm>
              <a:off x="7670286" y="4028373"/>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19"/>
            <p:cNvSpPr/>
            <p:nvPr/>
          </p:nvSpPr>
          <p:spPr>
            <a:xfrm>
              <a:off x="7667821" y="4027551"/>
              <a:ext cx="39" cy="39"/>
            </a:xfrm>
            <a:custGeom>
              <a:rect b="b" l="l" r="r" t="t"/>
              <a:pathLst>
                <a:path extrusionOk="0" h="1" w="1">
                  <a:moveTo>
                    <a:pt x="0"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9"/>
            <p:cNvSpPr/>
            <p:nvPr/>
          </p:nvSpPr>
          <p:spPr>
            <a:xfrm>
              <a:off x="7653776" y="4014954"/>
              <a:ext cx="24843" cy="17136"/>
            </a:xfrm>
            <a:custGeom>
              <a:rect b="b" l="l" r="r" t="t"/>
              <a:pathLst>
                <a:path extrusionOk="0" h="438" w="635">
                  <a:moveTo>
                    <a:pt x="6" y="85"/>
                  </a:moveTo>
                  <a:cubicBezTo>
                    <a:pt x="3" y="87"/>
                    <a:pt x="0" y="90"/>
                    <a:pt x="0" y="90"/>
                  </a:cubicBezTo>
                  <a:cubicBezTo>
                    <a:pt x="13" y="90"/>
                    <a:pt x="10" y="90"/>
                    <a:pt x="6" y="85"/>
                  </a:cubicBezTo>
                  <a:close/>
                  <a:moveTo>
                    <a:pt x="423" y="343"/>
                  </a:moveTo>
                  <a:cubicBezTo>
                    <a:pt x="402" y="343"/>
                    <a:pt x="402" y="364"/>
                    <a:pt x="402" y="364"/>
                  </a:cubicBezTo>
                  <a:lnTo>
                    <a:pt x="423" y="343"/>
                  </a:lnTo>
                  <a:close/>
                  <a:moveTo>
                    <a:pt x="417" y="355"/>
                  </a:moveTo>
                  <a:cubicBezTo>
                    <a:pt x="411" y="355"/>
                    <a:pt x="402" y="364"/>
                    <a:pt x="402" y="364"/>
                  </a:cubicBezTo>
                  <a:lnTo>
                    <a:pt x="423" y="364"/>
                  </a:lnTo>
                  <a:cubicBezTo>
                    <a:pt x="423" y="357"/>
                    <a:pt x="420" y="355"/>
                    <a:pt x="417" y="355"/>
                  </a:cubicBezTo>
                  <a:close/>
                  <a:moveTo>
                    <a:pt x="613" y="364"/>
                  </a:moveTo>
                  <a:cubicBezTo>
                    <a:pt x="600" y="378"/>
                    <a:pt x="603" y="383"/>
                    <a:pt x="608" y="384"/>
                  </a:cubicBezTo>
                  <a:lnTo>
                    <a:pt x="608" y="384"/>
                  </a:lnTo>
                  <a:cubicBezTo>
                    <a:pt x="613" y="383"/>
                    <a:pt x="613" y="378"/>
                    <a:pt x="613" y="364"/>
                  </a:cubicBezTo>
                  <a:close/>
                  <a:moveTo>
                    <a:pt x="486" y="364"/>
                  </a:moveTo>
                  <a:cubicBezTo>
                    <a:pt x="482" y="364"/>
                    <a:pt x="478" y="365"/>
                    <a:pt x="476" y="367"/>
                  </a:cubicBezTo>
                  <a:lnTo>
                    <a:pt x="476" y="367"/>
                  </a:lnTo>
                  <a:cubicBezTo>
                    <a:pt x="476" y="364"/>
                    <a:pt x="476" y="364"/>
                    <a:pt x="486" y="364"/>
                  </a:cubicBezTo>
                  <a:lnTo>
                    <a:pt x="486" y="364"/>
                  </a:lnTo>
                  <a:cubicBezTo>
                    <a:pt x="465" y="364"/>
                    <a:pt x="465" y="364"/>
                    <a:pt x="465" y="386"/>
                  </a:cubicBezTo>
                  <a:cubicBezTo>
                    <a:pt x="465" y="386"/>
                    <a:pt x="465" y="372"/>
                    <a:pt x="476" y="367"/>
                  </a:cubicBezTo>
                  <a:lnTo>
                    <a:pt x="476" y="367"/>
                  </a:lnTo>
                  <a:cubicBezTo>
                    <a:pt x="476" y="369"/>
                    <a:pt x="476" y="375"/>
                    <a:pt x="465" y="386"/>
                  </a:cubicBezTo>
                  <a:lnTo>
                    <a:pt x="486" y="386"/>
                  </a:lnTo>
                  <a:cubicBezTo>
                    <a:pt x="486" y="386"/>
                    <a:pt x="486" y="364"/>
                    <a:pt x="486" y="364"/>
                  </a:cubicBezTo>
                  <a:close/>
                  <a:moveTo>
                    <a:pt x="629" y="397"/>
                  </a:moveTo>
                  <a:cubicBezTo>
                    <a:pt x="622" y="397"/>
                    <a:pt x="613" y="407"/>
                    <a:pt x="613" y="407"/>
                  </a:cubicBezTo>
                  <a:lnTo>
                    <a:pt x="634" y="407"/>
                  </a:lnTo>
                  <a:cubicBezTo>
                    <a:pt x="634" y="400"/>
                    <a:pt x="632" y="397"/>
                    <a:pt x="629" y="397"/>
                  </a:cubicBezTo>
                  <a:close/>
                  <a:moveTo>
                    <a:pt x="42" y="1"/>
                  </a:moveTo>
                  <a:cubicBezTo>
                    <a:pt x="34" y="1"/>
                    <a:pt x="27" y="2"/>
                    <a:pt x="21" y="5"/>
                  </a:cubicBezTo>
                  <a:cubicBezTo>
                    <a:pt x="21" y="26"/>
                    <a:pt x="0" y="26"/>
                    <a:pt x="0" y="26"/>
                  </a:cubicBezTo>
                  <a:cubicBezTo>
                    <a:pt x="0" y="26"/>
                    <a:pt x="0" y="48"/>
                    <a:pt x="0" y="48"/>
                  </a:cubicBezTo>
                  <a:cubicBezTo>
                    <a:pt x="0" y="48"/>
                    <a:pt x="0" y="48"/>
                    <a:pt x="0" y="69"/>
                  </a:cubicBezTo>
                  <a:cubicBezTo>
                    <a:pt x="0" y="77"/>
                    <a:pt x="3" y="82"/>
                    <a:pt x="6" y="85"/>
                  </a:cubicBezTo>
                  <a:lnTo>
                    <a:pt x="6" y="85"/>
                  </a:lnTo>
                  <a:cubicBezTo>
                    <a:pt x="9" y="83"/>
                    <a:pt x="13" y="80"/>
                    <a:pt x="16" y="80"/>
                  </a:cubicBezTo>
                  <a:cubicBezTo>
                    <a:pt x="19" y="80"/>
                    <a:pt x="21" y="83"/>
                    <a:pt x="21" y="90"/>
                  </a:cubicBezTo>
                  <a:cubicBezTo>
                    <a:pt x="21" y="111"/>
                    <a:pt x="0" y="132"/>
                    <a:pt x="21" y="132"/>
                  </a:cubicBezTo>
                  <a:cubicBezTo>
                    <a:pt x="21" y="132"/>
                    <a:pt x="21" y="153"/>
                    <a:pt x="21" y="153"/>
                  </a:cubicBezTo>
                  <a:cubicBezTo>
                    <a:pt x="21" y="153"/>
                    <a:pt x="43" y="153"/>
                    <a:pt x="43" y="174"/>
                  </a:cubicBezTo>
                  <a:cubicBezTo>
                    <a:pt x="43" y="153"/>
                    <a:pt x="43" y="153"/>
                    <a:pt x="43" y="153"/>
                  </a:cubicBezTo>
                  <a:cubicBezTo>
                    <a:pt x="43" y="174"/>
                    <a:pt x="64" y="174"/>
                    <a:pt x="64" y="195"/>
                  </a:cubicBezTo>
                  <a:cubicBezTo>
                    <a:pt x="85" y="195"/>
                    <a:pt x="106" y="217"/>
                    <a:pt x="106" y="217"/>
                  </a:cubicBezTo>
                  <a:cubicBezTo>
                    <a:pt x="106" y="224"/>
                    <a:pt x="108" y="226"/>
                    <a:pt x="111" y="226"/>
                  </a:cubicBezTo>
                  <a:cubicBezTo>
                    <a:pt x="118" y="226"/>
                    <a:pt x="127" y="217"/>
                    <a:pt x="127" y="217"/>
                  </a:cubicBezTo>
                  <a:cubicBezTo>
                    <a:pt x="127" y="217"/>
                    <a:pt x="127" y="238"/>
                    <a:pt x="148" y="238"/>
                  </a:cubicBezTo>
                  <a:lnTo>
                    <a:pt x="169" y="238"/>
                  </a:lnTo>
                  <a:cubicBezTo>
                    <a:pt x="169" y="238"/>
                    <a:pt x="169" y="238"/>
                    <a:pt x="190" y="259"/>
                  </a:cubicBezTo>
                  <a:lnTo>
                    <a:pt x="212" y="259"/>
                  </a:lnTo>
                  <a:cubicBezTo>
                    <a:pt x="212" y="259"/>
                    <a:pt x="212" y="259"/>
                    <a:pt x="212" y="280"/>
                  </a:cubicBezTo>
                  <a:lnTo>
                    <a:pt x="233" y="280"/>
                  </a:lnTo>
                  <a:cubicBezTo>
                    <a:pt x="233" y="280"/>
                    <a:pt x="233" y="289"/>
                    <a:pt x="239" y="289"/>
                  </a:cubicBezTo>
                  <a:cubicBezTo>
                    <a:pt x="242" y="289"/>
                    <a:pt x="247" y="287"/>
                    <a:pt x="254" y="280"/>
                  </a:cubicBezTo>
                  <a:lnTo>
                    <a:pt x="254" y="301"/>
                  </a:lnTo>
                  <a:lnTo>
                    <a:pt x="275" y="301"/>
                  </a:lnTo>
                  <a:cubicBezTo>
                    <a:pt x="275" y="312"/>
                    <a:pt x="280" y="312"/>
                    <a:pt x="285" y="312"/>
                  </a:cubicBezTo>
                  <a:cubicBezTo>
                    <a:pt x="291" y="312"/>
                    <a:pt x="296" y="312"/>
                    <a:pt x="296" y="322"/>
                  </a:cubicBezTo>
                  <a:cubicBezTo>
                    <a:pt x="296" y="301"/>
                    <a:pt x="317" y="301"/>
                    <a:pt x="317" y="301"/>
                  </a:cubicBezTo>
                  <a:lnTo>
                    <a:pt x="317" y="301"/>
                  </a:lnTo>
                  <a:lnTo>
                    <a:pt x="296" y="322"/>
                  </a:lnTo>
                  <a:lnTo>
                    <a:pt x="317" y="322"/>
                  </a:lnTo>
                  <a:lnTo>
                    <a:pt x="317" y="343"/>
                  </a:lnTo>
                  <a:cubicBezTo>
                    <a:pt x="317" y="343"/>
                    <a:pt x="338" y="322"/>
                    <a:pt x="338" y="322"/>
                  </a:cubicBezTo>
                  <a:lnTo>
                    <a:pt x="359" y="322"/>
                  </a:lnTo>
                  <a:cubicBezTo>
                    <a:pt x="359" y="329"/>
                    <a:pt x="362" y="332"/>
                    <a:pt x="365" y="332"/>
                  </a:cubicBezTo>
                  <a:cubicBezTo>
                    <a:pt x="371" y="332"/>
                    <a:pt x="381" y="322"/>
                    <a:pt x="381" y="322"/>
                  </a:cubicBezTo>
                  <a:lnTo>
                    <a:pt x="402" y="322"/>
                  </a:lnTo>
                  <a:cubicBezTo>
                    <a:pt x="402" y="322"/>
                    <a:pt x="402" y="322"/>
                    <a:pt x="402" y="343"/>
                  </a:cubicBezTo>
                  <a:lnTo>
                    <a:pt x="423" y="343"/>
                  </a:lnTo>
                  <a:cubicBezTo>
                    <a:pt x="423" y="354"/>
                    <a:pt x="423" y="354"/>
                    <a:pt x="423" y="354"/>
                  </a:cubicBezTo>
                  <a:cubicBezTo>
                    <a:pt x="423" y="354"/>
                    <a:pt x="423" y="354"/>
                    <a:pt x="423" y="364"/>
                  </a:cubicBezTo>
                  <a:cubicBezTo>
                    <a:pt x="430" y="357"/>
                    <a:pt x="432" y="355"/>
                    <a:pt x="433" y="355"/>
                  </a:cubicBezTo>
                  <a:lnTo>
                    <a:pt x="433" y="355"/>
                  </a:lnTo>
                  <a:cubicBezTo>
                    <a:pt x="435" y="355"/>
                    <a:pt x="430" y="364"/>
                    <a:pt x="444" y="364"/>
                  </a:cubicBezTo>
                  <a:cubicBezTo>
                    <a:pt x="444" y="364"/>
                    <a:pt x="444" y="364"/>
                    <a:pt x="465" y="343"/>
                  </a:cubicBezTo>
                  <a:cubicBezTo>
                    <a:pt x="465" y="343"/>
                    <a:pt x="465" y="343"/>
                    <a:pt x="465" y="364"/>
                  </a:cubicBezTo>
                  <a:lnTo>
                    <a:pt x="507" y="364"/>
                  </a:lnTo>
                  <a:cubicBezTo>
                    <a:pt x="486" y="364"/>
                    <a:pt x="486" y="386"/>
                    <a:pt x="507" y="386"/>
                  </a:cubicBezTo>
                  <a:cubicBezTo>
                    <a:pt x="507" y="386"/>
                    <a:pt x="527" y="365"/>
                    <a:pt x="528" y="364"/>
                  </a:cubicBezTo>
                  <a:lnTo>
                    <a:pt x="528" y="364"/>
                  </a:lnTo>
                  <a:cubicBezTo>
                    <a:pt x="507" y="386"/>
                    <a:pt x="528" y="386"/>
                    <a:pt x="528" y="386"/>
                  </a:cubicBezTo>
                  <a:cubicBezTo>
                    <a:pt x="550" y="386"/>
                    <a:pt x="528" y="386"/>
                    <a:pt x="528" y="407"/>
                  </a:cubicBezTo>
                  <a:lnTo>
                    <a:pt x="550" y="407"/>
                  </a:lnTo>
                  <a:cubicBezTo>
                    <a:pt x="550" y="407"/>
                    <a:pt x="550" y="386"/>
                    <a:pt x="550" y="386"/>
                  </a:cubicBezTo>
                  <a:lnTo>
                    <a:pt x="571" y="386"/>
                  </a:lnTo>
                  <a:cubicBezTo>
                    <a:pt x="571" y="386"/>
                    <a:pt x="550" y="407"/>
                    <a:pt x="550" y="407"/>
                  </a:cubicBezTo>
                  <a:lnTo>
                    <a:pt x="592" y="407"/>
                  </a:lnTo>
                  <a:cubicBezTo>
                    <a:pt x="592" y="428"/>
                    <a:pt x="592" y="428"/>
                    <a:pt x="613" y="428"/>
                  </a:cubicBezTo>
                  <a:cubicBezTo>
                    <a:pt x="613" y="407"/>
                    <a:pt x="634" y="407"/>
                    <a:pt x="613" y="407"/>
                  </a:cubicBezTo>
                  <a:cubicBezTo>
                    <a:pt x="613" y="407"/>
                    <a:pt x="613" y="407"/>
                    <a:pt x="613" y="386"/>
                  </a:cubicBezTo>
                  <a:cubicBezTo>
                    <a:pt x="613" y="386"/>
                    <a:pt x="610" y="386"/>
                    <a:pt x="608" y="384"/>
                  </a:cubicBezTo>
                  <a:lnTo>
                    <a:pt x="608" y="384"/>
                  </a:lnTo>
                  <a:cubicBezTo>
                    <a:pt x="604" y="386"/>
                    <a:pt x="600" y="386"/>
                    <a:pt x="592" y="386"/>
                  </a:cubicBezTo>
                  <a:cubicBezTo>
                    <a:pt x="613" y="364"/>
                    <a:pt x="592" y="364"/>
                    <a:pt x="613" y="364"/>
                  </a:cubicBezTo>
                  <a:lnTo>
                    <a:pt x="592" y="364"/>
                  </a:lnTo>
                  <a:cubicBezTo>
                    <a:pt x="592" y="364"/>
                    <a:pt x="592" y="364"/>
                    <a:pt x="592" y="343"/>
                  </a:cubicBezTo>
                  <a:lnTo>
                    <a:pt x="571" y="343"/>
                  </a:lnTo>
                  <a:cubicBezTo>
                    <a:pt x="571" y="343"/>
                    <a:pt x="571" y="343"/>
                    <a:pt x="571" y="322"/>
                  </a:cubicBezTo>
                  <a:cubicBezTo>
                    <a:pt x="571" y="322"/>
                    <a:pt x="561" y="332"/>
                    <a:pt x="555" y="332"/>
                  </a:cubicBezTo>
                  <a:cubicBezTo>
                    <a:pt x="552" y="332"/>
                    <a:pt x="550" y="329"/>
                    <a:pt x="550" y="322"/>
                  </a:cubicBezTo>
                  <a:cubicBezTo>
                    <a:pt x="550" y="322"/>
                    <a:pt x="550" y="301"/>
                    <a:pt x="528" y="301"/>
                  </a:cubicBezTo>
                  <a:cubicBezTo>
                    <a:pt x="528" y="301"/>
                    <a:pt x="528" y="280"/>
                    <a:pt x="528" y="280"/>
                  </a:cubicBezTo>
                  <a:lnTo>
                    <a:pt x="507" y="280"/>
                  </a:lnTo>
                  <a:cubicBezTo>
                    <a:pt x="507" y="280"/>
                    <a:pt x="507" y="259"/>
                    <a:pt x="507" y="259"/>
                  </a:cubicBezTo>
                  <a:lnTo>
                    <a:pt x="486" y="259"/>
                  </a:lnTo>
                  <a:cubicBezTo>
                    <a:pt x="486" y="259"/>
                    <a:pt x="486" y="259"/>
                    <a:pt x="486" y="238"/>
                  </a:cubicBezTo>
                  <a:cubicBezTo>
                    <a:pt x="486" y="238"/>
                    <a:pt x="465" y="259"/>
                    <a:pt x="465" y="259"/>
                  </a:cubicBezTo>
                  <a:cubicBezTo>
                    <a:pt x="476" y="248"/>
                    <a:pt x="476" y="248"/>
                    <a:pt x="473" y="248"/>
                  </a:cubicBezTo>
                  <a:cubicBezTo>
                    <a:pt x="470" y="248"/>
                    <a:pt x="465" y="248"/>
                    <a:pt x="465" y="238"/>
                  </a:cubicBezTo>
                  <a:lnTo>
                    <a:pt x="444" y="238"/>
                  </a:lnTo>
                  <a:cubicBezTo>
                    <a:pt x="444" y="238"/>
                    <a:pt x="444" y="217"/>
                    <a:pt x="444" y="217"/>
                  </a:cubicBezTo>
                  <a:lnTo>
                    <a:pt x="423" y="217"/>
                  </a:lnTo>
                  <a:lnTo>
                    <a:pt x="423" y="195"/>
                  </a:lnTo>
                  <a:lnTo>
                    <a:pt x="381" y="195"/>
                  </a:lnTo>
                  <a:cubicBezTo>
                    <a:pt x="381" y="195"/>
                    <a:pt x="381" y="174"/>
                    <a:pt x="381" y="174"/>
                  </a:cubicBezTo>
                  <a:cubicBezTo>
                    <a:pt x="359" y="174"/>
                    <a:pt x="359" y="153"/>
                    <a:pt x="359" y="153"/>
                  </a:cubicBezTo>
                  <a:cubicBezTo>
                    <a:pt x="359" y="153"/>
                    <a:pt x="359" y="163"/>
                    <a:pt x="353" y="163"/>
                  </a:cubicBezTo>
                  <a:cubicBezTo>
                    <a:pt x="350" y="163"/>
                    <a:pt x="345" y="160"/>
                    <a:pt x="338" y="153"/>
                  </a:cubicBezTo>
                  <a:lnTo>
                    <a:pt x="317" y="153"/>
                  </a:lnTo>
                  <a:cubicBezTo>
                    <a:pt x="296" y="153"/>
                    <a:pt x="317" y="132"/>
                    <a:pt x="296" y="132"/>
                  </a:cubicBezTo>
                  <a:lnTo>
                    <a:pt x="275" y="132"/>
                  </a:lnTo>
                  <a:cubicBezTo>
                    <a:pt x="275" y="121"/>
                    <a:pt x="275" y="121"/>
                    <a:pt x="272" y="121"/>
                  </a:cubicBezTo>
                  <a:cubicBezTo>
                    <a:pt x="270" y="121"/>
                    <a:pt x="264" y="121"/>
                    <a:pt x="254" y="111"/>
                  </a:cubicBezTo>
                  <a:lnTo>
                    <a:pt x="233" y="111"/>
                  </a:lnTo>
                  <a:cubicBezTo>
                    <a:pt x="233" y="111"/>
                    <a:pt x="233" y="90"/>
                    <a:pt x="233" y="90"/>
                  </a:cubicBezTo>
                  <a:cubicBezTo>
                    <a:pt x="226" y="97"/>
                    <a:pt x="223" y="99"/>
                    <a:pt x="223" y="99"/>
                  </a:cubicBezTo>
                  <a:cubicBezTo>
                    <a:pt x="221" y="99"/>
                    <a:pt x="226" y="90"/>
                    <a:pt x="212" y="90"/>
                  </a:cubicBezTo>
                  <a:cubicBezTo>
                    <a:pt x="190" y="90"/>
                    <a:pt x="190" y="90"/>
                    <a:pt x="190" y="69"/>
                  </a:cubicBezTo>
                  <a:lnTo>
                    <a:pt x="148" y="69"/>
                  </a:lnTo>
                  <a:cubicBezTo>
                    <a:pt x="148" y="69"/>
                    <a:pt x="148" y="48"/>
                    <a:pt x="148" y="48"/>
                  </a:cubicBezTo>
                  <a:cubicBezTo>
                    <a:pt x="148" y="48"/>
                    <a:pt x="86" y="1"/>
                    <a:pt x="42" y="1"/>
                  </a:cubicBezTo>
                  <a:close/>
                  <a:moveTo>
                    <a:pt x="634" y="407"/>
                  </a:moveTo>
                  <a:cubicBezTo>
                    <a:pt x="613" y="428"/>
                    <a:pt x="613" y="428"/>
                    <a:pt x="613" y="428"/>
                  </a:cubicBezTo>
                  <a:cubicBezTo>
                    <a:pt x="613" y="435"/>
                    <a:pt x="615" y="437"/>
                    <a:pt x="618" y="437"/>
                  </a:cubicBezTo>
                  <a:cubicBezTo>
                    <a:pt x="625" y="437"/>
                    <a:pt x="634" y="428"/>
                    <a:pt x="634" y="428"/>
                  </a:cubicBezTo>
                  <a:cubicBezTo>
                    <a:pt x="634" y="428"/>
                    <a:pt x="634" y="428"/>
                    <a:pt x="634" y="407"/>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19"/>
            <p:cNvSpPr/>
            <p:nvPr/>
          </p:nvSpPr>
          <p:spPr>
            <a:xfrm>
              <a:off x="7670286" y="4029195"/>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19"/>
            <p:cNvSpPr/>
            <p:nvPr/>
          </p:nvSpPr>
          <p:spPr>
            <a:xfrm>
              <a:off x="7668643" y="4027551"/>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19"/>
            <p:cNvSpPr/>
            <p:nvPr/>
          </p:nvSpPr>
          <p:spPr>
            <a:xfrm>
              <a:off x="7667821" y="4027551"/>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19"/>
            <p:cNvSpPr/>
            <p:nvPr/>
          </p:nvSpPr>
          <p:spPr>
            <a:xfrm>
              <a:off x="7671968" y="4029195"/>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19"/>
            <p:cNvSpPr/>
            <p:nvPr/>
          </p:nvSpPr>
          <p:spPr>
            <a:xfrm>
              <a:off x="7675254" y="4030838"/>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19"/>
            <p:cNvSpPr/>
            <p:nvPr/>
          </p:nvSpPr>
          <p:spPr>
            <a:xfrm>
              <a:off x="7675254" y="4030838"/>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9"/>
            <p:cNvSpPr/>
            <p:nvPr/>
          </p:nvSpPr>
          <p:spPr>
            <a:xfrm>
              <a:off x="7671107" y="4028373"/>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9"/>
            <p:cNvSpPr/>
            <p:nvPr/>
          </p:nvSpPr>
          <p:spPr>
            <a:xfrm>
              <a:off x="7675254" y="4030838"/>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9"/>
            <p:cNvSpPr/>
            <p:nvPr/>
          </p:nvSpPr>
          <p:spPr>
            <a:xfrm>
              <a:off x="7675254" y="4030838"/>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9"/>
            <p:cNvSpPr/>
            <p:nvPr/>
          </p:nvSpPr>
          <p:spPr>
            <a:xfrm>
              <a:off x="7673611" y="4029195"/>
              <a:ext cx="39" cy="39"/>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9"/>
            <p:cNvSpPr/>
            <p:nvPr/>
          </p:nvSpPr>
          <p:spPr>
            <a:xfrm>
              <a:off x="7674433" y="4030838"/>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9"/>
            <p:cNvSpPr/>
            <p:nvPr/>
          </p:nvSpPr>
          <p:spPr>
            <a:xfrm>
              <a:off x="7675254" y="4030838"/>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19"/>
            <p:cNvSpPr/>
            <p:nvPr/>
          </p:nvSpPr>
          <p:spPr>
            <a:xfrm>
              <a:off x="7673611" y="4030016"/>
              <a:ext cx="861" cy="39"/>
            </a:xfrm>
            <a:custGeom>
              <a:rect b="b" l="l" r="r" t="t"/>
              <a:pathLst>
                <a:path extrusionOk="0" h="1" w="22">
                  <a:moveTo>
                    <a:pt x="0" y="1"/>
                  </a:moveTo>
                  <a:cubicBezTo>
                    <a:pt x="21" y="1"/>
                    <a:pt x="21" y="1"/>
                    <a:pt x="21" y="1"/>
                  </a:cubicBezTo>
                  <a:cubicBezTo>
                    <a:pt x="21" y="1"/>
                    <a:pt x="21"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19"/>
            <p:cNvSpPr/>
            <p:nvPr/>
          </p:nvSpPr>
          <p:spPr>
            <a:xfrm>
              <a:off x="7727325" y="3995315"/>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19"/>
            <p:cNvSpPr/>
            <p:nvPr/>
          </p:nvSpPr>
          <p:spPr>
            <a:xfrm>
              <a:off x="7727325" y="3991990"/>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19"/>
            <p:cNvSpPr/>
            <p:nvPr/>
          </p:nvSpPr>
          <p:spPr>
            <a:xfrm>
              <a:off x="7727325" y="3996958"/>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19"/>
            <p:cNvSpPr/>
            <p:nvPr/>
          </p:nvSpPr>
          <p:spPr>
            <a:xfrm>
              <a:off x="7726503" y="3985378"/>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9"/>
            <p:cNvSpPr/>
            <p:nvPr/>
          </p:nvSpPr>
          <p:spPr>
            <a:xfrm>
              <a:off x="7726503" y="3989525"/>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19"/>
            <p:cNvSpPr/>
            <p:nvPr/>
          </p:nvSpPr>
          <p:spPr>
            <a:xfrm>
              <a:off x="7724821" y="3998601"/>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19"/>
            <p:cNvSpPr/>
            <p:nvPr/>
          </p:nvSpPr>
          <p:spPr>
            <a:xfrm>
              <a:off x="7726503" y="4000284"/>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9"/>
            <p:cNvSpPr/>
            <p:nvPr/>
          </p:nvSpPr>
          <p:spPr>
            <a:xfrm>
              <a:off x="7726503" y="3999423"/>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19"/>
            <p:cNvSpPr/>
            <p:nvPr/>
          </p:nvSpPr>
          <p:spPr>
            <a:xfrm>
              <a:off x="7726503" y="3999423"/>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19"/>
            <p:cNvSpPr/>
            <p:nvPr/>
          </p:nvSpPr>
          <p:spPr>
            <a:xfrm>
              <a:off x="7719070" y="3961436"/>
              <a:ext cx="39" cy="39"/>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9"/>
            <p:cNvSpPr/>
            <p:nvPr/>
          </p:nvSpPr>
          <p:spPr>
            <a:xfrm>
              <a:off x="7724821" y="3979588"/>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9"/>
            <p:cNvSpPr/>
            <p:nvPr/>
          </p:nvSpPr>
          <p:spPr>
            <a:xfrm>
              <a:off x="7718210" y="3962257"/>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9"/>
            <p:cNvSpPr/>
            <p:nvPr/>
          </p:nvSpPr>
          <p:spPr>
            <a:xfrm>
              <a:off x="7724000" y="3997780"/>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9"/>
            <p:cNvSpPr/>
            <p:nvPr/>
          </p:nvSpPr>
          <p:spPr>
            <a:xfrm>
              <a:off x="7718210" y="3979588"/>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19"/>
            <p:cNvSpPr/>
            <p:nvPr/>
          </p:nvSpPr>
          <p:spPr>
            <a:xfrm>
              <a:off x="7718210" y="3962257"/>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19"/>
            <p:cNvSpPr/>
            <p:nvPr/>
          </p:nvSpPr>
          <p:spPr>
            <a:xfrm>
              <a:off x="7723178" y="3972977"/>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19"/>
            <p:cNvSpPr/>
            <p:nvPr/>
          </p:nvSpPr>
          <p:spPr>
            <a:xfrm>
              <a:off x="7723178" y="3972977"/>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19"/>
            <p:cNvSpPr/>
            <p:nvPr/>
          </p:nvSpPr>
          <p:spPr>
            <a:xfrm>
              <a:off x="7719070" y="3961436"/>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19"/>
            <p:cNvSpPr/>
            <p:nvPr/>
          </p:nvSpPr>
          <p:spPr>
            <a:xfrm>
              <a:off x="7722357" y="3969691"/>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19"/>
            <p:cNvSpPr/>
            <p:nvPr/>
          </p:nvSpPr>
          <p:spPr>
            <a:xfrm>
              <a:off x="7726503" y="3989525"/>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19"/>
            <p:cNvSpPr/>
            <p:nvPr/>
          </p:nvSpPr>
          <p:spPr>
            <a:xfrm>
              <a:off x="7721535" y="3987882"/>
              <a:ext cx="861" cy="861"/>
            </a:xfrm>
            <a:custGeom>
              <a:rect b="b" l="l" r="r" t="t"/>
              <a:pathLst>
                <a:path extrusionOk="0" h="22" w="22">
                  <a:moveTo>
                    <a:pt x="0" y="0"/>
                  </a:moveTo>
                  <a:cubicBezTo>
                    <a:pt x="0" y="0"/>
                    <a:pt x="0" y="21"/>
                    <a:pt x="0" y="21"/>
                  </a:cubicBezTo>
                  <a:cubicBezTo>
                    <a:pt x="22"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19"/>
            <p:cNvSpPr/>
            <p:nvPr/>
          </p:nvSpPr>
          <p:spPr>
            <a:xfrm>
              <a:off x="7721535" y="3987882"/>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19"/>
            <p:cNvSpPr/>
            <p:nvPr/>
          </p:nvSpPr>
          <p:spPr>
            <a:xfrm>
              <a:off x="7722357" y="3990347"/>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9"/>
            <p:cNvSpPr/>
            <p:nvPr/>
          </p:nvSpPr>
          <p:spPr>
            <a:xfrm>
              <a:off x="7721535" y="3990347"/>
              <a:ext cx="861" cy="39"/>
            </a:xfrm>
            <a:custGeom>
              <a:rect b="b" l="l" r="r" t="t"/>
              <a:pathLst>
                <a:path extrusionOk="0" h="1" w="22">
                  <a:moveTo>
                    <a:pt x="0" y="1"/>
                  </a:moveTo>
                  <a:cubicBezTo>
                    <a:pt x="0" y="1"/>
                    <a:pt x="22" y="1"/>
                    <a:pt x="22"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19"/>
            <p:cNvSpPr/>
            <p:nvPr/>
          </p:nvSpPr>
          <p:spPr>
            <a:xfrm>
              <a:off x="7720713" y="3987061"/>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19"/>
            <p:cNvSpPr/>
            <p:nvPr/>
          </p:nvSpPr>
          <p:spPr>
            <a:xfrm>
              <a:off x="7715745" y="3961436"/>
              <a:ext cx="11619" cy="39709"/>
            </a:xfrm>
            <a:custGeom>
              <a:rect b="b" l="l" r="r" t="t"/>
              <a:pathLst>
                <a:path extrusionOk="0" h="1015" w="297">
                  <a:moveTo>
                    <a:pt x="233" y="423"/>
                  </a:moveTo>
                  <a:lnTo>
                    <a:pt x="233" y="423"/>
                  </a:lnTo>
                  <a:cubicBezTo>
                    <a:pt x="233" y="423"/>
                    <a:pt x="233" y="432"/>
                    <a:pt x="227" y="438"/>
                  </a:cubicBezTo>
                  <a:lnTo>
                    <a:pt x="227" y="438"/>
                  </a:lnTo>
                  <a:cubicBezTo>
                    <a:pt x="230" y="435"/>
                    <a:pt x="233" y="430"/>
                    <a:pt x="233" y="423"/>
                  </a:cubicBezTo>
                  <a:close/>
                  <a:moveTo>
                    <a:pt x="121" y="619"/>
                  </a:moveTo>
                  <a:cubicBezTo>
                    <a:pt x="117" y="623"/>
                    <a:pt x="117" y="623"/>
                    <a:pt x="119" y="623"/>
                  </a:cubicBezTo>
                  <a:cubicBezTo>
                    <a:pt x="121" y="623"/>
                    <a:pt x="124" y="623"/>
                    <a:pt x="126" y="627"/>
                  </a:cubicBezTo>
                  <a:lnTo>
                    <a:pt x="126" y="627"/>
                  </a:lnTo>
                  <a:cubicBezTo>
                    <a:pt x="125" y="624"/>
                    <a:pt x="124" y="621"/>
                    <a:pt x="121" y="619"/>
                  </a:cubicBezTo>
                  <a:close/>
                  <a:moveTo>
                    <a:pt x="126" y="627"/>
                  </a:moveTo>
                  <a:cubicBezTo>
                    <a:pt x="127" y="631"/>
                    <a:pt x="127" y="634"/>
                    <a:pt x="127" y="634"/>
                  </a:cubicBezTo>
                  <a:lnTo>
                    <a:pt x="127" y="634"/>
                  </a:lnTo>
                  <a:cubicBezTo>
                    <a:pt x="127" y="631"/>
                    <a:pt x="127" y="629"/>
                    <a:pt x="126" y="627"/>
                  </a:cubicBezTo>
                  <a:close/>
                  <a:moveTo>
                    <a:pt x="170" y="803"/>
                  </a:moveTo>
                  <a:cubicBezTo>
                    <a:pt x="170" y="803"/>
                    <a:pt x="170" y="824"/>
                    <a:pt x="170" y="824"/>
                  </a:cubicBezTo>
                  <a:cubicBezTo>
                    <a:pt x="191" y="824"/>
                    <a:pt x="170" y="824"/>
                    <a:pt x="191" y="803"/>
                  </a:cubicBezTo>
                  <a:close/>
                  <a:moveTo>
                    <a:pt x="212" y="824"/>
                  </a:moveTo>
                  <a:cubicBezTo>
                    <a:pt x="212" y="824"/>
                    <a:pt x="191" y="824"/>
                    <a:pt x="191" y="845"/>
                  </a:cubicBezTo>
                  <a:cubicBezTo>
                    <a:pt x="212" y="845"/>
                    <a:pt x="212" y="824"/>
                    <a:pt x="212" y="824"/>
                  </a:cubicBezTo>
                  <a:close/>
                  <a:moveTo>
                    <a:pt x="64" y="0"/>
                  </a:moveTo>
                  <a:cubicBezTo>
                    <a:pt x="43" y="0"/>
                    <a:pt x="64" y="21"/>
                    <a:pt x="43" y="21"/>
                  </a:cubicBezTo>
                  <a:lnTo>
                    <a:pt x="43" y="42"/>
                  </a:lnTo>
                  <a:cubicBezTo>
                    <a:pt x="43" y="64"/>
                    <a:pt x="43" y="64"/>
                    <a:pt x="43" y="64"/>
                  </a:cubicBezTo>
                  <a:cubicBezTo>
                    <a:pt x="22" y="85"/>
                    <a:pt x="1" y="106"/>
                    <a:pt x="22" y="106"/>
                  </a:cubicBezTo>
                  <a:lnTo>
                    <a:pt x="1" y="106"/>
                  </a:lnTo>
                  <a:cubicBezTo>
                    <a:pt x="22" y="106"/>
                    <a:pt x="1" y="127"/>
                    <a:pt x="1" y="127"/>
                  </a:cubicBezTo>
                  <a:cubicBezTo>
                    <a:pt x="1" y="148"/>
                    <a:pt x="1" y="148"/>
                    <a:pt x="1" y="169"/>
                  </a:cubicBezTo>
                  <a:cubicBezTo>
                    <a:pt x="1" y="169"/>
                    <a:pt x="1" y="190"/>
                    <a:pt x="1" y="211"/>
                  </a:cubicBezTo>
                  <a:cubicBezTo>
                    <a:pt x="22" y="233"/>
                    <a:pt x="22" y="254"/>
                    <a:pt x="22" y="275"/>
                  </a:cubicBezTo>
                  <a:cubicBezTo>
                    <a:pt x="22" y="296"/>
                    <a:pt x="43" y="296"/>
                    <a:pt x="22" y="296"/>
                  </a:cubicBezTo>
                  <a:cubicBezTo>
                    <a:pt x="43" y="317"/>
                    <a:pt x="22" y="317"/>
                    <a:pt x="43" y="338"/>
                  </a:cubicBezTo>
                  <a:cubicBezTo>
                    <a:pt x="22" y="338"/>
                    <a:pt x="43" y="359"/>
                    <a:pt x="43" y="359"/>
                  </a:cubicBezTo>
                  <a:cubicBezTo>
                    <a:pt x="43" y="380"/>
                    <a:pt x="43" y="380"/>
                    <a:pt x="43" y="380"/>
                  </a:cubicBezTo>
                  <a:cubicBezTo>
                    <a:pt x="43" y="380"/>
                    <a:pt x="43" y="380"/>
                    <a:pt x="43" y="402"/>
                  </a:cubicBezTo>
                  <a:cubicBezTo>
                    <a:pt x="43" y="402"/>
                    <a:pt x="43" y="402"/>
                    <a:pt x="43" y="423"/>
                  </a:cubicBezTo>
                  <a:lnTo>
                    <a:pt x="64" y="423"/>
                  </a:lnTo>
                  <a:cubicBezTo>
                    <a:pt x="64" y="423"/>
                    <a:pt x="64" y="444"/>
                    <a:pt x="64" y="444"/>
                  </a:cubicBezTo>
                  <a:cubicBezTo>
                    <a:pt x="64" y="444"/>
                    <a:pt x="64" y="444"/>
                    <a:pt x="64" y="465"/>
                  </a:cubicBezTo>
                  <a:cubicBezTo>
                    <a:pt x="85" y="465"/>
                    <a:pt x="64" y="486"/>
                    <a:pt x="64" y="486"/>
                  </a:cubicBezTo>
                  <a:cubicBezTo>
                    <a:pt x="75" y="497"/>
                    <a:pt x="80" y="497"/>
                    <a:pt x="82" y="497"/>
                  </a:cubicBezTo>
                  <a:cubicBezTo>
                    <a:pt x="85" y="497"/>
                    <a:pt x="85" y="497"/>
                    <a:pt x="85" y="507"/>
                  </a:cubicBezTo>
                  <a:cubicBezTo>
                    <a:pt x="85" y="507"/>
                    <a:pt x="85" y="507"/>
                    <a:pt x="85" y="528"/>
                  </a:cubicBezTo>
                  <a:lnTo>
                    <a:pt x="64" y="528"/>
                  </a:lnTo>
                  <a:cubicBezTo>
                    <a:pt x="85" y="549"/>
                    <a:pt x="85" y="549"/>
                    <a:pt x="85" y="571"/>
                  </a:cubicBezTo>
                  <a:lnTo>
                    <a:pt x="106" y="592"/>
                  </a:lnTo>
                  <a:lnTo>
                    <a:pt x="85" y="592"/>
                  </a:lnTo>
                  <a:lnTo>
                    <a:pt x="85" y="613"/>
                  </a:lnTo>
                  <a:cubicBezTo>
                    <a:pt x="85" y="613"/>
                    <a:pt x="94" y="603"/>
                    <a:pt x="101" y="603"/>
                  </a:cubicBezTo>
                  <a:cubicBezTo>
                    <a:pt x="104" y="603"/>
                    <a:pt x="106" y="606"/>
                    <a:pt x="106" y="613"/>
                  </a:cubicBezTo>
                  <a:cubicBezTo>
                    <a:pt x="114" y="613"/>
                    <a:pt x="118" y="615"/>
                    <a:pt x="121" y="619"/>
                  </a:cubicBezTo>
                  <a:lnTo>
                    <a:pt x="121" y="619"/>
                  </a:lnTo>
                  <a:cubicBezTo>
                    <a:pt x="123" y="617"/>
                    <a:pt x="125" y="615"/>
                    <a:pt x="127" y="613"/>
                  </a:cubicBezTo>
                  <a:cubicBezTo>
                    <a:pt x="127" y="634"/>
                    <a:pt x="127" y="634"/>
                    <a:pt x="127" y="634"/>
                  </a:cubicBezTo>
                  <a:lnTo>
                    <a:pt x="148" y="634"/>
                  </a:lnTo>
                  <a:cubicBezTo>
                    <a:pt x="138" y="644"/>
                    <a:pt x="133" y="644"/>
                    <a:pt x="130" y="644"/>
                  </a:cubicBezTo>
                  <a:cubicBezTo>
                    <a:pt x="127" y="644"/>
                    <a:pt x="127" y="644"/>
                    <a:pt x="127" y="655"/>
                  </a:cubicBezTo>
                  <a:lnTo>
                    <a:pt x="148" y="655"/>
                  </a:lnTo>
                  <a:cubicBezTo>
                    <a:pt x="148" y="655"/>
                    <a:pt x="148" y="655"/>
                    <a:pt x="148" y="676"/>
                  </a:cubicBezTo>
                  <a:lnTo>
                    <a:pt x="170" y="676"/>
                  </a:lnTo>
                  <a:cubicBezTo>
                    <a:pt x="170" y="687"/>
                    <a:pt x="170" y="687"/>
                    <a:pt x="170" y="687"/>
                  </a:cubicBezTo>
                  <a:cubicBezTo>
                    <a:pt x="170" y="687"/>
                    <a:pt x="170" y="687"/>
                    <a:pt x="170" y="697"/>
                  </a:cubicBezTo>
                  <a:cubicBezTo>
                    <a:pt x="191" y="697"/>
                    <a:pt x="148" y="697"/>
                    <a:pt x="148" y="718"/>
                  </a:cubicBezTo>
                  <a:cubicBezTo>
                    <a:pt x="148" y="718"/>
                    <a:pt x="170" y="740"/>
                    <a:pt x="170" y="740"/>
                  </a:cubicBezTo>
                  <a:cubicBezTo>
                    <a:pt x="170" y="740"/>
                    <a:pt x="170" y="761"/>
                    <a:pt x="170" y="761"/>
                  </a:cubicBezTo>
                  <a:lnTo>
                    <a:pt x="191" y="761"/>
                  </a:lnTo>
                  <a:cubicBezTo>
                    <a:pt x="191" y="761"/>
                    <a:pt x="191" y="782"/>
                    <a:pt x="191" y="782"/>
                  </a:cubicBezTo>
                  <a:cubicBezTo>
                    <a:pt x="191" y="782"/>
                    <a:pt x="191" y="803"/>
                    <a:pt x="191" y="803"/>
                  </a:cubicBezTo>
                  <a:cubicBezTo>
                    <a:pt x="191" y="824"/>
                    <a:pt x="212" y="824"/>
                    <a:pt x="212" y="824"/>
                  </a:cubicBezTo>
                  <a:lnTo>
                    <a:pt x="212" y="845"/>
                  </a:lnTo>
                  <a:cubicBezTo>
                    <a:pt x="212" y="845"/>
                    <a:pt x="212" y="845"/>
                    <a:pt x="212" y="866"/>
                  </a:cubicBezTo>
                  <a:cubicBezTo>
                    <a:pt x="212" y="866"/>
                    <a:pt x="233" y="866"/>
                    <a:pt x="212" y="887"/>
                  </a:cubicBezTo>
                  <a:cubicBezTo>
                    <a:pt x="212" y="887"/>
                    <a:pt x="212" y="887"/>
                    <a:pt x="212" y="909"/>
                  </a:cubicBezTo>
                  <a:lnTo>
                    <a:pt x="254" y="909"/>
                  </a:lnTo>
                  <a:cubicBezTo>
                    <a:pt x="254" y="909"/>
                    <a:pt x="233" y="909"/>
                    <a:pt x="233" y="930"/>
                  </a:cubicBezTo>
                  <a:cubicBezTo>
                    <a:pt x="233" y="930"/>
                    <a:pt x="233" y="930"/>
                    <a:pt x="233" y="951"/>
                  </a:cubicBezTo>
                  <a:lnTo>
                    <a:pt x="254" y="951"/>
                  </a:lnTo>
                  <a:cubicBezTo>
                    <a:pt x="254" y="951"/>
                    <a:pt x="254" y="951"/>
                    <a:pt x="233" y="972"/>
                  </a:cubicBezTo>
                  <a:lnTo>
                    <a:pt x="254" y="972"/>
                  </a:lnTo>
                  <a:cubicBezTo>
                    <a:pt x="233" y="972"/>
                    <a:pt x="233" y="993"/>
                    <a:pt x="254" y="993"/>
                  </a:cubicBezTo>
                  <a:lnTo>
                    <a:pt x="275" y="993"/>
                  </a:lnTo>
                  <a:cubicBezTo>
                    <a:pt x="296" y="993"/>
                    <a:pt x="275" y="993"/>
                    <a:pt x="275" y="972"/>
                  </a:cubicBezTo>
                  <a:lnTo>
                    <a:pt x="275" y="951"/>
                  </a:lnTo>
                  <a:cubicBezTo>
                    <a:pt x="275" y="951"/>
                    <a:pt x="275" y="930"/>
                    <a:pt x="296" y="930"/>
                  </a:cubicBezTo>
                  <a:cubicBezTo>
                    <a:pt x="296" y="930"/>
                    <a:pt x="275" y="930"/>
                    <a:pt x="275" y="909"/>
                  </a:cubicBezTo>
                  <a:cubicBezTo>
                    <a:pt x="296" y="909"/>
                    <a:pt x="275" y="909"/>
                    <a:pt x="275" y="887"/>
                  </a:cubicBezTo>
                  <a:cubicBezTo>
                    <a:pt x="275" y="887"/>
                    <a:pt x="296" y="887"/>
                    <a:pt x="296" y="866"/>
                  </a:cubicBezTo>
                  <a:lnTo>
                    <a:pt x="275" y="866"/>
                  </a:lnTo>
                  <a:cubicBezTo>
                    <a:pt x="296" y="866"/>
                    <a:pt x="275" y="866"/>
                    <a:pt x="275" y="845"/>
                  </a:cubicBezTo>
                  <a:cubicBezTo>
                    <a:pt x="296" y="845"/>
                    <a:pt x="275" y="824"/>
                    <a:pt x="275" y="824"/>
                  </a:cubicBezTo>
                  <a:cubicBezTo>
                    <a:pt x="275" y="824"/>
                    <a:pt x="275" y="824"/>
                    <a:pt x="275" y="803"/>
                  </a:cubicBezTo>
                  <a:cubicBezTo>
                    <a:pt x="275" y="803"/>
                    <a:pt x="296" y="803"/>
                    <a:pt x="275" y="782"/>
                  </a:cubicBezTo>
                  <a:cubicBezTo>
                    <a:pt x="296" y="782"/>
                    <a:pt x="275" y="782"/>
                    <a:pt x="296" y="761"/>
                  </a:cubicBezTo>
                  <a:lnTo>
                    <a:pt x="275" y="761"/>
                  </a:lnTo>
                  <a:cubicBezTo>
                    <a:pt x="254" y="761"/>
                    <a:pt x="296" y="740"/>
                    <a:pt x="275" y="740"/>
                  </a:cubicBezTo>
                  <a:cubicBezTo>
                    <a:pt x="275" y="740"/>
                    <a:pt x="275" y="718"/>
                    <a:pt x="275" y="718"/>
                  </a:cubicBezTo>
                  <a:cubicBezTo>
                    <a:pt x="275" y="718"/>
                    <a:pt x="275" y="697"/>
                    <a:pt x="275" y="697"/>
                  </a:cubicBezTo>
                  <a:lnTo>
                    <a:pt x="275" y="676"/>
                  </a:lnTo>
                  <a:lnTo>
                    <a:pt x="254" y="655"/>
                  </a:lnTo>
                  <a:cubicBezTo>
                    <a:pt x="254" y="655"/>
                    <a:pt x="275" y="634"/>
                    <a:pt x="275" y="634"/>
                  </a:cubicBezTo>
                  <a:cubicBezTo>
                    <a:pt x="275" y="634"/>
                    <a:pt x="275" y="613"/>
                    <a:pt x="254" y="613"/>
                  </a:cubicBezTo>
                  <a:lnTo>
                    <a:pt x="275" y="613"/>
                  </a:lnTo>
                  <a:cubicBezTo>
                    <a:pt x="254" y="613"/>
                    <a:pt x="275" y="592"/>
                    <a:pt x="275" y="592"/>
                  </a:cubicBezTo>
                  <a:lnTo>
                    <a:pt x="254" y="592"/>
                  </a:lnTo>
                  <a:cubicBezTo>
                    <a:pt x="254" y="592"/>
                    <a:pt x="254" y="592"/>
                    <a:pt x="254" y="571"/>
                  </a:cubicBezTo>
                  <a:cubicBezTo>
                    <a:pt x="254" y="571"/>
                    <a:pt x="254" y="549"/>
                    <a:pt x="254" y="549"/>
                  </a:cubicBezTo>
                  <a:cubicBezTo>
                    <a:pt x="233" y="549"/>
                    <a:pt x="254" y="528"/>
                    <a:pt x="254" y="528"/>
                  </a:cubicBezTo>
                  <a:cubicBezTo>
                    <a:pt x="254" y="507"/>
                    <a:pt x="254" y="507"/>
                    <a:pt x="254" y="486"/>
                  </a:cubicBezTo>
                  <a:lnTo>
                    <a:pt x="233" y="486"/>
                  </a:lnTo>
                  <a:cubicBezTo>
                    <a:pt x="233" y="486"/>
                    <a:pt x="233" y="486"/>
                    <a:pt x="233" y="465"/>
                  </a:cubicBezTo>
                  <a:lnTo>
                    <a:pt x="233" y="444"/>
                  </a:lnTo>
                  <a:lnTo>
                    <a:pt x="212" y="444"/>
                  </a:lnTo>
                  <a:cubicBezTo>
                    <a:pt x="219" y="444"/>
                    <a:pt x="224" y="441"/>
                    <a:pt x="227" y="438"/>
                  </a:cubicBezTo>
                  <a:lnTo>
                    <a:pt x="227" y="438"/>
                  </a:lnTo>
                  <a:cubicBezTo>
                    <a:pt x="221" y="444"/>
                    <a:pt x="212" y="444"/>
                    <a:pt x="212" y="444"/>
                  </a:cubicBezTo>
                  <a:cubicBezTo>
                    <a:pt x="212" y="444"/>
                    <a:pt x="212" y="423"/>
                    <a:pt x="212" y="423"/>
                  </a:cubicBezTo>
                  <a:cubicBezTo>
                    <a:pt x="212" y="423"/>
                    <a:pt x="212" y="402"/>
                    <a:pt x="212" y="402"/>
                  </a:cubicBezTo>
                  <a:cubicBezTo>
                    <a:pt x="212" y="380"/>
                    <a:pt x="212" y="359"/>
                    <a:pt x="212" y="359"/>
                  </a:cubicBezTo>
                  <a:cubicBezTo>
                    <a:pt x="212" y="338"/>
                    <a:pt x="191" y="338"/>
                    <a:pt x="191" y="338"/>
                  </a:cubicBezTo>
                  <a:cubicBezTo>
                    <a:pt x="191" y="338"/>
                    <a:pt x="191" y="338"/>
                    <a:pt x="191" y="317"/>
                  </a:cubicBezTo>
                  <a:cubicBezTo>
                    <a:pt x="191" y="317"/>
                    <a:pt x="191" y="317"/>
                    <a:pt x="191" y="296"/>
                  </a:cubicBezTo>
                  <a:cubicBezTo>
                    <a:pt x="191" y="275"/>
                    <a:pt x="191" y="275"/>
                    <a:pt x="170" y="275"/>
                  </a:cubicBezTo>
                  <a:lnTo>
                    <a:pt x="191" y="275"/>
                  </a:lnTo>
                  <a:cubicBezTo>
                    <a:pt x="191" y="254"/>
                    <a:pt x="170" y="254"/>
                    <a:pt x="191" y="254"/>
                  </a:cubicBezTo>
                  <a:cubicBezTo>
                    <a:pt x="170" y="254"/>
                    <a:pt x="170" y="233"/>
                    <a:pt x="170" y="211"/>
                  </a:cubicBezTo>
                  <a:cubicBezTo>
                    <a:pt x="170" y="190"/>
                    <a:pt x="170" y="190"/>
                    <a:pt x="170" y="190"/>
                  </a:cubicBezTo>
                  <a:cubicBezTo>
                    <a:pt x="170" y="190"/>
                    <a:pt x="170" y="21"/>
                    <a:pt x="85" y="0"/>
                  </a:cubicBezTo>
                  <a:cubicBezTo>
                    <a:pt x="64" y="0"/>
                    <a:pt x="64" y="0"/>
                    <a:pt x="64" y="21"/>
                  </a:cubicBezTo>
                  <a:lnTo>
                    <a:pt x="64" y="0"/>
                  </a:lnTo>
                  <a:close/>
                  <a:moveTo>
                    <a:pt x="254" y="993"/>
                  </a:moveTo>
                  <a:cubicBezTo>
                    <a:pt x="233" y="993"/>
                    <a:pt x="254" y="1014"/>
                    <a:pt x="233" y="1014"/>
                  </a:cubicBezTo>
                  <a:lnTo>
                    <a:pt x="275" y="1014"/>
                  </a:lnTo>
                  <a:cubicBezTo>
                    <a:pt x="275" y="1004"/>
                    <a:pt x="270" y="1004"/>
                    <a:pt x="265" y="1004"/>
                  </a:cubicBezTo>
                  <a:cubicBezTo>
                    <a:pt x="259" y="1004"/>
                    <a:pt x="254" y="1004"/>
                    <a:pt x="254" y="993"/>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9"/>
            <p:cNvSpPr/>
            <p:nvPr/>
          </p:nvSpPr>
          <p:spPr>
            <a:xfrm>
              <a:off x="7721535" y="3990347"/>
              <a:ext cx="861" cy="39"/>
            </a:xfrm>
            <a:custGeom>
              <a:rect b="b" l="l" r="r" t="t"/>
              <a:pathLst>
                <a:path extrusionOk="0" h="1" w="22">
                  <a:moveTo>
                    <a:pt x="22" y="1"/>
                  </a:moveTo>
                  <a:lnTo>
                    <a:pt x="22" y="1"/>
                  </a:lnTo>
                  <a:cubicBezTo>
                    <a:pt x="22" y="1"/>
                    <a:pt x="22"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19"/>
            <p:cNvSpPr/>
            <p:nvPr/>
          </p:nvSpPr>
          <p:spPr>
            <a:xfrm>
              <a:off x="7721535" y="3987882"/>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19"/>
            <p:cNvSpPr/>
            <p:nvPr/>
          </p:nvSpPr>
          <p:spPr>
            <a:xfrm>
              <a:off x="7720713" y="3987061"/>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19"/>
            <p:cNvSpPr/>
            <p:nvPr/>
          </p:nvSpPr>
          <p:spPr>
            <a:xfrm>
              <a:off x="7723178" y="3991990"/>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9"/>
            <p:cNvSpPr/>
            <p:nvPr/>
          </p:nvSpPr>
          <p:spPr>
            <a:xfrm>
              <a:off x="7724000" y="3996958"/>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19"/>
            <p:cNvSpPr/>
            <p:nvPr/>
          </p:nvSpPr>
          <p:spPr>
            <a:xfrm>
              <a:off x="7724821" y="3996958"/>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9"/>
            <p:cNvSpPr/>
            <p:nvPr/>
          </p:nvSpPr>
          <p:spPr>
            <a:xfrm>
              <a:off x="7722357" y="3991168"/>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9"/>
            <p:cNvSpPr/>
            <p:nvPr/>
          </p:nvSpPr>
          <p:spPr>
            <a:xfrm>
              <a:off x="7724000" y="3996958"/>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19"/>
            <p:cNvSpPr/>
            <p:nvPr/>
          </p:nvSpPr>
          <p:spPr>
            <a:xfrm>
              <a:off x="7724000" y="3996958"/>
              <a:ext cx="39" cy="861"/>
            </a:xfrm>
            <a:custGeom>
              <a:rect b="b" l="l" r="r" t="t"/>
              <a:pathLst>
                <a:path extrusionOk="0" h="22" w="1">
                  <a:moveTo>
                    <a:pt x="1" y="22"/>
                  </a:moveTo>
                  <a:cubicBezTo>
                    <a:pt x="1" y="22"/>
                    <a:pt x="1" y="22"/>
                    <a:pt x="1" y="1"/>
                  </a:cubicBezTo>
                  <a:cubicBezTo>
                    <a:pt x="1" y="22"/>
                    <a:pt x="1" y="22"/>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19"/>
            <p:cNvSpPr/>
            <p:nvPr/>
          </p:nvSpPr>
          <p:spPr>
            <a:xfrm>
              <a:off x="7724000" y="3993672"/>
              <a:ext cx="39" cy="861"/>
            </a:xfrm>
            <a:custGeom>
              <a:rect b="b" l="l" r="r" t="t"/>
              <a:pathLst>
                <a:path extrusionOk="0" h="22" w="1">
                  <a:moveTo>
                    <a:pt x="1" y="21"/>
                  </a:moveTo>
                  <a:cubicBezTo>
                    <a:pt x="1" y="0"/>
                    <a:pt x="1" y="21"/>
                    <a:pt x="1"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19"/>
            <p:cNvSpPr/>
            <p:nvPr/>
          </p:nvSpPr>
          <p:spPr>
            <a:xfrm>
              <a:off x="7724000" y="3996958"/>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19"/>
            <p:cNvSpPr/>
            <p:nvPr/>
          </p:nvSpPr>
          <p:spPr>
            <a:xfrm>
              <a:off x="7724000" y="3997780"/>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19"/>
            <p:cNvSpPr/>
            <p:nvPr/>
          </p:nvSpPr>
          <p:spPr>
            <a:xfrm>
              <a:off x="7724000" y="3995315"/>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19"/>
            <p:cNvSpPr/>
            <p:nvPr/>
          </p:nvSpPr>
          <p:spPr>
            <a:xfrm>
              <a:off x="7804160" y="3990347"/>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19"/>
            <p:cNvSpPr/>
            <p:nvPr/>
          </p:nvSpPr>
          <p:spPr>
            <a:xfrm>
              <a:off x="7802517" y="3987882"/>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19"/>
            <p:cNvSpPr/>
            <p:nvPr/>
          </p:nvSpPr>
          <p:spPr>
            <a:xfrm>
              <a:off x="7804160" y="3991168"/>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9"/>
            <p:cNvSpPr/>
            <p:nvPr/>
          </p:nvSpPr>
          <p:spPr>
            <a:xfrm>
              <a:off x="7800052" y="3982914"/>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19"/>
            <p:cNvSpPr/>
            <p:nvPr/>
          </p:nvSpPr>
          <p:spPr>
            <a:xfrm>
              <a:off x="7801695" y="3985378"/>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19"/>
            <p:cNvSpPr/>
            <p:nvPr/>
          </p:nvSpPr>
          <p:spPr>
            <a:xfrm>
              <a:off x="7803338" y="3993672"/>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19"/>
            <p:cNvSpPr/>
            <p:nvPr/>
          </p:nvSpPr>
          <p:spPr>
            <a:xfrm>
              <a:off x="7804160" y="3994494"/>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19"/>
            <p:cNvSpPr/>
            <p:nvPr/>
          </p:nvSpPr>
          <p:spPr>
            <a:xfrm>
              <a:off x="7804160" y="3993672"/>
              <a:ext cx="861" cy="39"/>
            </a:xfrm>
            <a:custGeom>
              <a:rect b="b" l="l" r="r" t="t"/>
              <a:pathLst>
                <a:path extrusionOk="0" h="1" w="22">
                  <a:moveTo>
                    <a:pt x="22" y="0"/>
                  </a:moveTo>
                  <a:lnTo>
                    <a:pt x="1" y="0"/>
                  </a:lnTo>
                  <a:cubicBezTo>
                    <a:pt x="1" y="0"/>
                    <a:pt x="1"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19"/>
            <p:cNvSpPr/>
            <p:nvPr/>
          </p:nvSpPr>
          <p:spPr>
            <a:xfrm>
              <a:off x="7804160" y="3993672"/>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19"/>
            <p:cNvSpPr/>
            <p:nvPr/>
          </p:nvSpPr>
          <p:spPr>
            <a:xfrm>
              <a:off x="7787651" y="3967226"/>
              <a:ext cx="39" cy="39"/>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9"/>
            <p:cNvSpPr/>
            <p:nvPr/>
          </p:nvSpPr>
          <p:spPr>
            <a:xfrm>
              <a:off x="7797548" y="3978767"/>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19"/>
            <p:cNvSpPr/>
            <p:nvPr/>
          </p:nvSpPr>
          <p:spPr>
            <a:xfrm>
              <a:off x="7786829" y="3968047"/>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19"/>
            <p:cNvSpPr/>
            <p:nvPr/>
          </p:nvSpPr>
          <p:spPr>
            <a:xfrm>
              <a:off x="7801695" y="3992811"/>
              <a:ext cx="861" cy="900"/>
            </a:xfrm>
            <a:custGeom>
              <a:rect b="b" l="l" r="r" t="t"/>
              <a:pathLst>
                <a:path extrusionOk="0" h="23" w="22">
                  <a:moveTo>
                    <a:pt x="22" y="1"/>
                  </a:moveTo>
                  <a:cubicBezTo>
                    <a:pt x="0" y="22"/>
                    <a:pt x="0" y="1"/>
                    <a:pt x="0" y="1"/>
                  </a:cubicBezTo>
                  <a:cubicBezTo>
                    <a:pt x="0" y="1"/>
                    <a:pt x="0" y="22"/>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19"/>
            <p:cNvSpPr/>
            <p:nvPr/>
          </p:nvSpPr>
          <p:spPr>
            <a:xfrm>
              <a:off x="7791797" y="3981271"/>
              <a:ext cx="0" cy="39"/>
            </a:xfrm>
            <a:custGeom>
              <a:rect b="b" l="l" r="r" t="t"/>
              <a:pathLst>
                <a:path extrusionOk="0" h="1" w="0">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9"/>
            <p:cNvSpPr/>
            <p:nvPr/>
          </p:nvSpPr>
          <p:spPr>
            <a:xfrm>
              <a:off x="7786829" y="3968047"/>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19"/>
            <p:cNvSpPr/>
            <p:nvPr/>
          </p:nvSpPr>
          <p:spPr>
            <a:xfrm>
              <a:off x="7794262" y="3974659"/>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19"/>
            <p:cNvSpPr/>
            <p:nvPr/>
          </p:nvSpPr>
          <p:spPr>
            <a:xfrm>
              <a:off x="7794262" y="3973837"/>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19"/>
            <p:cNvSpPr/>
            <p:nvPr/>
          </p:nvSpPr>
          <p:spPr>
            <a:xfrm>
              <a:off x="7787651" y="3967226"/>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19"/>
            <p:cNvSpPr/>
            <p:nvPr/>
          </p:nvSpPr>
          <p:spPr>
            <a:xfrm>
              <a:off x="7792619" y="3972155"/>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19"/>
            <p:cNvSpPr/>
            <p:nvPr/>
          </p:nvSpPr>
          <p:spPr>
            <a:xfrm>
              <a:off x="7801695" y="3986200"/>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19"/>
            <p:cNvSpPr/>
            <p:nvPr/>
          </p:nvSpPr>
          <p:spPr>
            <a:xfrm>
              <a:off x="7796727" y="3987061"/>
              <a:ext cx="861" cy="39"/>
            </a:xfrm>
            <a:custGeom>
              <a:rect b="b" l="l" r="r" t="t"/>
              <a:pathLst>
                <a:path extrusionOk="0" h="1" w="22">
                  <a:moveTo>
                    <a:pt x="22" y="0"/>
                  </a:moveTo>
                  <a:cubicBezTo>
                    <a:pt x="22" y="0"/>
                    <a:pt x="22" y="0"/>
                    <a:pt x="1" y="0"/>
                  </a:cubicBezTo>
                  <a:cubicBezTo>
                    <a:pt x="1" y="0"/>
                    <a:pt x="22"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19"/>
            <p:cNvSpPr/>
            <p:nvPr/>
          </p:nvSpPr>
          <p:spPr>
            <a:xfrm>
              <a:off x="7796727" y="3986200"/>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19"/>
            <p:cNvSpPr/>
            <p:nvPr/>
          </p:nvSpPr>
          <p:spPr>
            <a:xfrm>
              <a:off x="7798370" y="3988704"/>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19"/>
            <p:cNvSpPr/>
            <p:nvPr/>
          </p:nvSpPr>
          <p:spPr>
            <a:xfrm>
              <a:off x="7797548" y="3987882"/>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19"/>
            <p:cNvSpPr/>
            <p:nvPr/>
          </p:nvSpPr>
          <p:spPr>
            <a:xfrm>
              <a:off x="7795905" y="3986200"/>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19"/>
            <p:cNvSpPr/>
            <p:nvPr/>
          </p:nvSpPr>
          <p:spPr>
            <a:xfrm>
              <a:off x="7786007" y="3967226"/>
              <a:ext cx="19014" cy="28129"/>
            </a:xfrm>
            <a:custGeom>
              <a:rect b="b" l="l" r="r" t="t"/>
              <a:pathLst>
                <a:path extrusionOk="0" h="719" w="486">
                  <a:moveTo>
                    <a:pt x="21" y="0"/>
                  </a:moveTo>
                  <a:cubicBezTo>
                    <a:pt x="21" y="21"/>
                    <a:pt x="21" y="21"/>
                    <a:pt x="21" y="21"/>
                  </a:cubicBezTo>
                  <a:cubicBezTo>
                    <a:pt x="21" y="21"/>
                    <a:pt x="42" y="0"/>
                    <a:pt x="21" y="0"/>
                  </a:cubicBezTo>
                  <a:close/>
                  <a:moveTo>
                    <a:pt x="296" y="486"/>
                  </a:moveTo>
                  <a:cubicBezTo>
                    <a:pt x="275" y="507"/>
                    <a:pt x="275" y="507"/>
                    <a:pt x="275" y="507"/>
                  </a:cubicBezTo>
                  <a:cubicBezTo>
                    <a:pt x="296" y="507"/>
                    <a:pt x="296" y="486"/>
                    <a:pt x="296" y="486"/>
                  </a:cubicBezTo>
                  <a:close/>
                  <a:moveTo>
                    <a:pt x="296" y="528"/>
                  </a:moveTo>
                  <a:cubicBezTo>
                    <a:pt x="285" y="539"/>
                    <a:pt x="285" y="539"/>
                    <a:pt x="288" y="539"/>
                  </a:cubicBezTo>
                  <a:cubicBezTo>
                    <a:pt x="291" y="539"/>
                    <a:pt x="296" y="539"/>
                    <a:pt x="296" y="549"/>
                  </a:cubicBezTo>
                  <a:cubicBezTo>
                    <a:pt x="296" y="549"/>
                    <a:pt x="296" y="528"/>
                    <a:pt x="296" y="528"/>
                  </a:cubicBezTo>
                  <a:close/>
                  <a:moveTo>
                    <a:pt x="444" y="549"/>
                  </a:moveTo>
                  <a:cubicBezTo>
                    <a:pt x="444" y="549"/>
                    <a:pt x="432" y="561"/>
                    <a:pt x="435" y="567"/>
                  </a:cubicBezTo>
                  <a:lnTo>
                    <a:pt x="435" y="567"/>
                  </a:lnTo>
                  <a:cubicBezTo>
                    <a:pt x="439" y="564"/>
                    <a:pt x="444" y="559"/>
                    <a:pt x="444" y="549"/>
                  </a:cubicBezTo>
                  <a:close/>
                  <a:moveTo>
                    <a:pt x="42" y="0"/>
                  </a:moveTo>
                  <a:cubicBezTo>
                    <a:pt x="42" y="0"/>
                    <a:pt x="42" y="0"/>
                    <a:pt x="21" y="21"/>
                  </a:cubicBezTo>
                  <a:lnTo>
                    <a:pt x="21" y="42"/>
                  </a:lnTo>
                  <a:cubicBezTo>
                    <a:pt x="0" y="42"/>
                    <a:pt x="0" y="42"/>
                    <a:pt x="0" y="63"/>
                  </a:cubicBezTo>
                  <a:lnTo>
                    <a:pt x="0" y="63"/>
                  </a:lnTo>
                  <a:lnTo>
                    <a:pt x="0" y="63"/>
                  </a:lnTo>
                  <a:cubicBezTo>
                    <a:pt x="0" y="70"/>
                    <a:pt x="2" y="73"/>
                    <a:pt x="6" y="73"/>
                  </a:cubicBezTo>
                  <a:cubicBezTo>
                    <a:pt x="7" y="73"/>
                    <a:pt x="8" y="73"/>
                    <a:pt x="9" y="72"/>
                  </a:cubicBezTo>
                  <a:lnTo>
                    <a:pt x="9" y="72"/>
                  </a:lnTo>
                  <a:lnTo>
                    <a:pt x="21" y="85"/>
                  </a:lnTo>
                  <a:lnTo>
                    <a:pt x="0" y="85"/>
                  </a:lnTo>
                  <a:cubicBezTo>
                    <a:pt x="0" y="85"/>
                    <a:pt x="0" y="106"/>
                    <a:pt x="0" y="106"/>
                  </a:cubicBezTo>
                  <a:cubicBezTo>
                    <a:pt x="0" y="116"/>
                    <a:pt x="0" y="116"/>
                    <a:pt x="0" y="116"/>
                  </a:cubicBezTo>
                  <a:cubicBezTo>
                    <a:pt x="0" y="116"/>
                    <a:pt x="0" y="116"/>
                    <a:pt x="0" y="127"/>
                  </a:cubicBezTo>
                  <a:cubicBezTo>
                    <a:pt x="0" y="148"/>
                    <a:pt x="0" y="148"/>
                    <a:pt x="0" y="169"/>
                  </a:cubicBezTo>
                  <a:lnTo>
                    <a:pt x="21" y="169"/>
                  </a:lnTo>
                  <a:cubicBezTo>
                    <a:pt x="0" y="169"/>
                    <a:pt x="21" y="190"/>
                    <a:pt x="21" y="211"/>
                  </a:cubicBezTo>
                  <a:cubicBezTo>
                    <a:pt x="39" y="211"/>
                    <a:pt x="42" y="226"/>
                    <a:pt x="55" y="244"/>
                  </a:cubicBezTo>
                  <a:lnTo>
                    <a:pt x="55" y="244"/>
                  </a:lnTo>
                  <a:cubicBezTo>
                    <a:pt x="51" y="254"/>
                    <a:pt x="64" y="254"/>
                    <a:pt x="64" y="254"/>
                  </a:cubicBezTo>
                  <a:cubicBezTo>
                    <a:pt x="85" y="275"/>
                    <a:pt x="64" y="275"/>
                    <a:pt x="85" y="275"/>
                  </a:cubicBezTo>
                  <a:cubicBezTo>
                    <a:pt x="85" y="296"/>
                    <a:pt x="85" y="296"/>
                    <a:pt x="85" y="296"/>
                  </a:cubicBezTo>
                  <a:lnTo>
                    <a:pt x="106" y="296"/>
                  </a:lnTo>
                  <a:cubicBezTo>
                    <a:pt x="106" y="296"/>
                    <a:pt x="106" y="296"/>
                    <a:pt x="106" y="317"/>
                  </a:cubicBezTo>
                  <a:cubicBezTo>
                    <a:pt x="106" y="317"/>
                    <a:pt x="127" y="338"/>
                    <a:pt x="127" y="338"/>
                  </a:cubicBezTo>
                  <a:cubicBezTo>
                    <a:pt x="127" y="338"/>
                    <a:pt x="127" y="338"/>
                    <a:pt x="127" y="359"/>
                  </a:cubicBezTo>
                  <a:lnTo>
                    <a:pt x="148" y="359"/>
                  </a:lnTo>
                  <a:cubicBezTo>
                    <a:pt x="148" y="380"/>
                    <a:pt x="148" y="380"/>
                    <a:pt x="148" y="380"/>
                  </a:cubicBezTo>
                  <a:lnTo>
                    <a:pt x="169" y="380"/>
                  </a:lnTo>
                  <a:cubicBezTo>
                    <a:pt x="169" y="380"/>
                    <a:pt x="169" y="380"/>
                    <a:pt x="169" y="401"/>
                  </a:cubicBezTo>
                  <a:cubicBezTo>
                    <a:pt x="169" y="401"/>
                    <a:pt x="169" y="423"/>
                    <a:pt x="169" y="423"/>
                  </a:cubicBezTo>
                  <a:cubicBezTo>
                    <a:pt x="169" y="423"/>
                    <a:pt x="190" y="423"/>
                    <a:pt x="190" y="444"/>
                  </a:cubicBezTo>
                  <a:lnTo>
                    <a:pt x="211" y="465"/>
                  </a:lnTo>
                  <a:cubicBezTo>
                    <a:pt x="211" y="472"/>
                    <a:pt x="214" y="474"/>
                    <a:pt x="217" y="474"/>
                  </a:cubicBezTo>
                  <a:cubicBezTo>
                    <a:pt x="223" y="474"/>
                    <a:pt x="233" y="465"/>
                    <a:pt x="233" y="465"/>
                  </a:cubicBezTo>
                  <a:lnTo>
                    <a:pt x="254" y="465"/>
                  </a:lnTo>
                  <a:lnTo>
                    <a:pt x="254" y="486"/>
                  </a:lnTo>
                  <a:lnTo>
                    <a:pt x="296" y="486"/>
                  </a:lnTo>
                  <a:cubicBezTo>
                    <a:pt x="296" y="486"/>
                    <a:pt x="296" y="507"/>
                    <a:pt x="296" y="507"/>
                  </a:cubicBezTo>
                  <a:cubicBezTo>
                    <a:pt x="317" y="507"/>
                    <a:pt x="275" y="528"/>
                    <a:pt x="296" y="528"/>
                  </a:cubicBezTo>
                  <a:lnTo>
                    <a:pt x="317" y="528"/>
                  </a:lnTo>
                  <a:cubicBezTo>
                    <a:pt x="306" y="539"/>
                    <a:pt x="306" y="539"/>
                    <a:pt x="309" y="539"/>
                  </a:cubicBezTo>
                  <a:cubicBezTo>
                    <a:pt x="312" y="539"/>
                    <a:pt x="317" y="539"/>
                    <a:pt x="317" y="549"/>
                  </a:cubicBezTo>
                  <a:lnTo>
                    <a:pt x="338" y="549"/>
                  </a:lnTo>
                  <a:cubicBezTo>
                    <a:pt x="338" y="549"/>
                    <a:pt x="338" y="570"/>
                    <a:pt x="338" y="570"/>
                  </a:cubicBezTo>
                  <a:lnTo>
                    <a:pt x="359" y="570"/>
                  </a:lnTo>
                  <a:cubicBezTo>
                    <a:pt x="338" y="592"/>
                    <a:pt x="338" y="592"/>
                    <a:pt x="338" y="592"/>
                  </a:cubicBezTo>
                  <a:lnTo>
                    <a:pt x="380" y="592"/>
                  </a:lnTo>
                  <a:lnTo>
                    <a:pt x="359" y="613"/>
                  </a:lnTo>
                  <a:lnTo>
                    <a:pt x="401" y="613"/>
                  </a:lnTo>
                  <a:cubicBezTo>
                    <a:pt x="391" y="623"/>
                    <a:pt x="391" y="623"/>
                    <a:pt x="391" y="623"/>
                  </a:cubicBezTo>
                  <a:cubicBezTo>
                    <a:pt x="391" y="623"/>
                    <a:pt x="391" y="623"/>
                    <a:pt x="380" y="634"/>
                  </a:cubicBezTo>
                  <a:lnTo>
                    <a:pt x="401" y="634"/>
                  </a:lnTo>
                  <a:cubicBezTo>
                    <a:pt x="401" y="634"/>
                    <a:pt x="401" y="634"/>
                    <a:pt x="401" y="655"/>
                  </a:cubicBezTo>
                  <a:cubicBezTo>
                    <a:pt x="401" y="655"/>
                    <a:pt x="422" y="634"/>
                    <a:pt x="423" y="634"/>
                  </a:cubicBezTo>
                  <a:lnTo>
                    <a:pt x="423" y="634"/>
                  </a:lnTo>
                  <a:cubicBezTo>
                    <a:pt x="422" y="634"/>
                    <a:pt x="402" y="655"/>
                    <a:pt x="423" y="655"/>
                  </a:cubicBezTo>
                  <a:cubicBezTo>
                    <a:pt x="423" y="655"/>
                    <a:pt x="423" y="655"/>
                    <a:pt x="423" y="676"/>
                  </a:cubicBezTo>
                  <a:lnTo>
                    <a:pt x="444" y="676"/>
                  </a:lnTo>
                  <a:cubicBezTo>
                    <a:pt x="444" y="697"/>
                    <a:pt x="444" y="697"/>
                    <a:pt x="444" y="697"/>
                  </a:cubicBezTo>
                  <a:cubicBezTo>
                    <a:pt x="444" y="708"/>
                    <a:pt x="449" y="708"/>
                    <a:pt x="452" y="708"/>
                  </a:cubicBezTo>
                  <a:cubicBezTo>
                    <a:pt x="454" y="708"/>
                    <a:pt x="454" y="708"/>
                    <a:pt x="444" y="718"/>
                  </a:cubicBezTo>
                  <a:lnTo>
                    <a:pt x="444" y="718"/>
                  </a:lnTo>
                  <a:cubicBezTo>
                    <a:pt x="444" y="718"/>
                    <a:pt x="444" y="718"/>
                    <a:pt x="465" y="697"/>
                  </a:cubicBezTo>
                  <a:lnTo>
                    <a:pt x="465" y="697"/>
                  </a:lnTo>
                  <a:cubicBezTo>
                    <a:pt x="465" y="697"/>
                    <a:pt x="465" y="697"/>
                    <a:pt x="465" y="697"/>
                  </a:cubicBezTo>
                  <a:cubicBezTo>
                    <a:pt x="465" y="676"/>
                    <a:pt x="486" y="676"/>
                    <a:pt x="486" y="676"/>
                  </a:cubicBezTo>
                  <a:lnTo>
                    <a:pt x="465" y="676"/>
                  </a:lnTo>
                  <a:cubicBezTo>
                    <a:pt x="465" y="676"/>
                    <a:pt x="465" y="655"/>
                    <a:pt x="486" y="655"/>
                  </a:cubicBezTo>
                  <a:lnTo>
                    <a:pt x="465" y="655"/>
                  </a:lnTo>
                  <a:cubicBezTo>
                    <a:pt x="465" y="655"/>
                    <a:pt x="465" y="634"/>
                    <a:pt x="465" y="634"/>
                  </a:cubicBezTo>
                  <a:cubicBezTo>
                    <a:pt x="465" y="634"/>
                    <a:pt x="465" y="613"/>
                    <a:pt x="465" y="613"/>
                  </a:cubicBezTo>
                  <a:cubicBezTo>
                    <a:pt x="465" y="613"/>
                    <a:pt x="465" y="603"/>
                    <a:pt x="459" y="603"/>
                  </a:cubicBezTo>
                  <a:cubicBezTo>
                    <a:pt x="455" y="603"/>
                    <a:pt x="451" y="606"/>
                    <a:pt x="444" y="613"/>
                  </a:cubicBezTo>
                  <a:cubicBezTo>
                    <a:pt x="465" y="592"/>
                    <a:pt x="465" y="592"/>
                    <a:pt x="465" y="592"/>
                  </a:cubicBezTo>
                  <a:lnTo>
                    <a:pt x="444" y="592"/>
                  </a:lnTo>
                  <a:cubicBezTo>
                    <a:pt x="444" y="581"/>
                    <a:pt x="444" y="581"/>
                    <a:pt x="444" y="581"/>
                  </a:cubicBezTo>
                  <a:cubicBezTo>
                    <a:pt x="444" y="581"/>
                    <a:pt x="444" y="581"/>
                    <a:pt x="444" y="570"/>
                  </a:cubicBezTo>
                  <a:cubicBezTo>
                    <a:pt x="438" y="570"/>
                    <a:pt x="436" y="569"/>
                    <a:pt x="435" y="567"/>
                  </a:cubicBezTo>
                  <a:lnTo>
                    <a:pt x="435" y="567"/>
                  </a:lnTo>
                  <a:cubicBezTo>
                    <a:pt x="429" y="570"/>
                    <a:pt x="423" y="570"/>
                    <a:pt x="423" y="570"/>
                  </a:cubicBezTo>
                  <a:cubicBezTo>
                    <a:pt x="423" y="570"/>
                    <a:pt x="423" y="549"/>
                    <a:pt x="444" y="549"/>
                  </a:cubicBezTo>
                  <a:lnTo>
                    <a:pt x="423" y="549"/>
                  </a:lnTo>
                  <a:lnTo>
                    <a:pt x="423" y="528"/>
                  </a:lnTo>
                  <a:lnTo>
                    <a:pt x="423" y="507"/>
                  </a:lnTo>
                  <a:cubicBezTo>
                    <a:pt x="401" y="507"/>
                    <a:pt x="423" y="486"/>
                    <a:pt x="401" y="486"/>
                  </a:cubicBezTo>
                  <a:cubicBezTo>
                    <a:pt x="401" y="486"/>
                    <a:pt x="401" y="465"/>
                    <a:pt x="401" y="465"/>
                  </a:cubicBezTo>
                  <a:lnTo>
                    <a:pt x="380" y="465"/>
                  </a:lnTo>
                  <a:lnTo>
                    <a:pt x="380" y="444"/>
                  </a:lnTo>
                  <a:cubicBezTo>
                    <a:pt x="359" y="423"/>
                    <a:pt x="380" y="423"/>
                    <a:pt x="380" y="423"/>
                  </a:cubicBezTo>
                  <a:cubicBezTo>
                    <a:pt x="380" y="401"/>
                    <a:pt x="359" y="401"/>
                    <a:pt x="359" y="401"/>
                  </a:cubicBezTo>
                  <a:cubicBezTo>
                    <a:pt x="338" y="380"/>
                    <a:pt x="359" y="380"/>
                    <a:pt x="359" y="380"/>
                  </a:cubicBezTo>
                  <a:lnTo>
                    <a:pt x="338" y="380"/>
                  </a:lnTo>
                  <a:cubicBezTo>
                    <a:pt x="338" y="380"/>
                    <a:pt x="338" y="380"/>
                    <a:pt x="338" y="359"/>
                  </a:cubicBezTo>
                  <a:cubicBezTo>
                    <a:pt x="317" y="359"/>
                    <a:pt x="338" y="338"/>
                    <a:pt x="317" y="338"/>
                  </a:cubicBezTo>
                  <a:cubicBezTo>
                    <a:pt x="317" y="338"/>
                    <a:pt x="317" y="317"/>
                    <a:pt x="317" y="317"/>
                  </a:cubicBezTo>
                  <a:lnTo>
                    <a:pt x="296" y="317"/>
                  </a:lnTo>
                  <a:cubicBezTo>
                    <a:pt x="296" y="317"/>
                    <a:pt x="296" y="317"/>
                    <a:pt x="296" y="296"/>
                  </a:cubicBezTo>
                  <a:lnTo>
                    <a:pt x="275" y="296"/>
                  </a:lnTo>
                  <a:lnTo>
                    <a:pt x="275" y="275"/>
                  </a:lnTo>
                  <a:cubicBezTo>
                    <a:pt x="254" y="275"/>
                    <a:pt x="274" y="254"/>
                    <a:pt x="275" y="254"/>
                  </a:cubicBezTo>
                  <a:lnTo>
                    <a:pt x="275" y="254"/>
                  </a:lnTo>
                  <a:cubicBezTo>
                    <a:pt x="268" y="261"/>
                    <a:pt x="265" y="263"/>
                    <a:pt x="265" y="263"/>
                  </a:cubicBezTo>
                  <a:cubicBezTo>
                    <a:pt x="263" y="263"/>
                    <a:pt x="268" y="254"/>
                    <a:pt x="254" y="254"/>
                  </a:cubicBezTo>
                  <a:cubicBezTo>
                    <a:pt x="254" y="232"/>
                    <a:pt x="233" y="232"/>
                    <a:pt x="233" y="211"/>
                  </a:cubicBezTo>
                  <a:lnTo>
                    <a:pt x="211" y="211"/>
                  </a:lnTo>
                  <a:cubicBezTo>
                    <a:pt x="211" y="211"/>
                    <a:pt x="211" y="190"/>
                    <a:pt x="211" y="190"/>
                  </a:cubicBezTo>
                  <a:cubicBezTo>
                    <a:pt x="197" y="190"/>
                    <a:pt x="202" y="181"/>
                    <a:pt x="207" y="181"/>
                  </a:cubicBezTo>
                  <a:lnTo>
                    <a:pt x="207" y="181"/>
                  </a:lnTo>
                  <a:cubicBezTo>
                    <a:pt x="209" y="181"/>
                    <a:pt x="211" y="183"/>
                    <a:pt x="211" y="190"/>
                  </a:cubicBezTo>
                  <a:cubicBezTo>
                    <a:pt x="211" y="190"/>
                    <a:pt x="211" y="190"/>
                    <a:pt x="211" y="169"/>
                  </a:cubicBezTo>
                  <a:lnTo>
                    <a:pt x="190" y="169"/>
                  </a:lnTo>
                  <a:cubicBezTo>
                    <a:pt x="190" y="169"/>
                    <a:pt x="190" y="169"/>
                    <a:pt x="190" y="148"/>
                  </a:cubicBezTo>
                  <a:cubicBezTo>
                    <a:pt x="190" y="148"/>
                    <a:pt x="169" y="148"/>
                    <a:pt x="169" y="127"/>
                  </a:cubicBezTo>
                  <a:lnTo>
                    <a:pt x="148" y="127"/>
                  </a:lnTo>
                  <a:cubicBezTo>
                    <a:pt x="148" y="127"/>
                    <a:pt x="148" y="106"/>
                    <a:pt x="169" y="106"/>
                  </a:cubicBezTo>
                  <a:cubicBezTo>
                    <a:pt x="169" y="106"/>
                    <a:pt x="106" y="0"/>
                    <a:pt x="42" y="0"/>
                  </a:cubicBezTo>
                  <a:close/>
                  <a:moveTo>
                    <a:pt x="465" y="697"/>
                  </a:moveTo>
                  <a:cubicBezTo>
                    <a:pt x="465" y="718"/>
                    <a:pt x="465" y="718"/>
                    <a:pt x="444" y="718"/>
                  </a:cubicBezTo>
                  <a:lnTo>
                    <a:pt x="465" y="718"/>
                  </a:lnTo>
                  <a:cubicBezTo>
                    <a:pt x="465" y="708"/>
                    <a:pt x="465" y="708"/>
                    <a:pt x="465" y="708"/>
                  </a:cubicBezTo>
                  <a:cubicBezTo>
                    <a:pt x="465" y="708"/>
                    <a:pt x="465" y="708"/>
                    <a:pt x="465" y="697"/>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19"/>
            <p:cNvSpPr/>
            <p:nvPr/>
          </p:nvSpPr>
          <p:spPr>
            <a:xfrm>
              <a:off x="7797548" y="3988704"/>
              <a:ext cx="861" cy="39"/>
            </a:xfrm>
            <a:custGeom>
              <a:rect b="b" l="l" r="r" t="t"/>
              <a:pathLst>
                <a:path extrusionOk="0" h="1" w="22">
                  <a:moveTo>
                    <a:pt x="22" y="0"/>
                  </a:moveTo>
                  <a:lnTo>
                    <a:pt x="22" y="0"/>
                  </a:lnTo>
                  <a:cubicBezTo>
                    <a:pt x="22"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19"/>
            <p:cNvSpPr/>
            <p:nvPr/>
          </p:nvSpPr>
          <p:spPr>
            <a:xfrm>
              <a:off x="7796727" y="3986200"/>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19"/>
            <p:cNvSpPr/>
            <p:nvPr/>
          </p:nvSpPr>
          <p:spPr>
            <a:xfrm>
              <a:off x="7795905" y="3986200"/>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19"/>
            <p:cNvSpPr/>
            <p:nvPr/>
          </p:nvSpPr>
          <p:spPr>
            <a:xfrm>
              <a:off x="7799231" y="3989525"/>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19"/>
            <p:cNvSpPr/>
            <p:nvPr/>
          </p:nvSpPr>
          <p:spPr>
            <a:xfrm>
              <a:off x="7801695" y="3992811"/>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19"/>
            <p:cNvSpPr/>
            <p:nvPr/>
          </p:nvSpPr>
          <p:spPr>
            <a:xfrm>
              <a:off x="7801695" y="3991990"/>
              <a:ext cx="39" cy="861"/>
            </a:xfrm>
            <a:custGeom>
              <a:rect b="b" l="l" r="r" t="t"/>
              <a:pathLst>
                <a:path extrusionOk="0" h="22" w="1">
                  <a:moveTo>
                    <a:pt x="0" y="22"/>
                  </a:moveTo>
                  <a:cubicBezTo>
                    <a:pt x="0" y="1"/>
                    <a:pt x="0" y="1"/>
                    <a:pt x="0" y="1"/>
                  </a:cubicBezTo>
                  <a:cubicBezTo>
                    <a:pt x="0" y="22"/>
                    <a:pt x="0" y="22"/>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19"/>
            <p:cNvSpPr/>
            <p:nvPr/>
          </p:nvSpPr>
          <p:spPr>
            <a:xfrm>
              <a:off x="7798370" y="3988704"/>
              <a:ext cx="900" cy="39"/>
            </a:xfrm>
            <a:custGeom>
              <a:rect b="b" l="l" r="r" t="t"/>
              <a:pathLst>
                <a:path extrusionOk="0" h="1" w="23">
                  <a:moveTo>
                    <a:pt x="22" y="0"/>
                  </a:moveTo>
                  <a:cubicBezTo>
                    <a:pt x="22" y="0"/>
                    <a:pt x="1" y="0"/>
                    <a:pt x="1" y="0"/>
                  </a:cubicBezTo>
                  <a:cubicBezTo>
                    <a:pt x="1" y="0"/>
                    <a:pt x="1"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19"/>
            <p:cNvSpPr/>
            <p:nvPr/>
          </p:nvSpPr>
          <p:spPr>
            <a:xfrm>
              <a:off x="7801695" y="3991990"/>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19"/>
            <p:cNvSpPr/>
            <p:nvPr/>
          </p:nvSpPr>
          <p:spPr>
            <a:xfrm>
              <a:off x="7801695" y="3992811"/>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19"/>
            <p:cNvSpPr/>
            <p:nvPr/>
          </p:nvSpPr>
          <p:spPr>
            <a:xfrm>
              <a:off x="7800874" y="3990347"/>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19"/>
            <p:cNvSpPr/>
            <p:nvPr/>
          </p:nvSpPr>
          <p:spPr>
            <a:xfrm>
              <a:off x="7801695" y="3992811"/>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19"/>
            <p:cNvSpPr/>
            <p:nvPr/>
          </p:nvSpPr>
          <p:spPr>
            <a:xfrm>
              <a:off x="7801695" y="3992811"/>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19"/>
            <p:cNvSpPr/>
            <p:nvPr/>
          </p:nvSpPr>
          <p:spPr>
            <a:xfrm>
              <a:off x="7800874" y="3991168"/>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19"/>
            <p:cNvSpPr/>
            <p:nvPr/>
          </p:nvSpPr>
          <p:spPr>
            <a:xfrm>
              <a:off x="7771963" y="4054819"/>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19"/>
            <p:cNvSpPr/>
            <p:nvPr/>
          </p:nvSpPr>
          <p:spPr>
            <a:xfrm>
              <a:off x="7771102" y="4052315"/>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19"/>
            <p:cNvSpPr/>
            <p:nvPr/>
          </p:nvSpPr>
          <p:spPr>
            <a:xfrm>
              <a:off x="7772784" y="4056462"/>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19"/>
            <p:cNvSpPr/>
            <p:nvPr/>
          </p:nvSpPr>
          <p:spPr>
            <a:xfrm>
              <a:off x="7767816" y="4048208"/>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19"/>
            <p:cNvSpPr/>
            <p:nvPr/>
          </p:nvSpPr>
          <p:spPr>
            <a:xfrm>
              <a:off x="7769459" y="4050672"/>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19"/>
            <p:cNvSpPr/>
            <p:nvPr/>
          </p:nvSpPr>
          <p:spPr>
            <a:xfrm>
              <a:off x="7771102" y="4058105"/>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19"/>
            <p:cNvSpPr/>
            <p:nvPr/>
          </p:nvSpPr>
          <p:spPr>
            <a:xfrm>
              <a:off x="7771963" y="4058927"/>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19"/>
            <p:cNvSpPr/>
            <p:nvPr/>
          </p:nvSpPr>
          <p:spPr>
            <a:xfrm>
              <a:off x="7772784" y="4058105"/>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19"/>
            <p:cNvSpPr/>
            <p:nvPr/>
          </p:nvSpPr>
          <p:spPr>
            <a:xfrm>
              <a:off x="7772784" y="4058105"/>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19"/>
            <p:cNvSpPr/>
            <p:nvPr/>
          </p:nvSpPr>
          <p:spPr>
            <a:xfrm>
              <a:off x="7751267" y="4037449"/>
              <a:ext cx="39" cy="861"/>
            </a:xfrm>
            <a:custGeom>
              <a:rect b="b" l="l" r="r" t="t"/>
              <a:pathLst>
                <a:path extrusionOk="0" h="22" w="1">
                  <a:moveTo>
                    <a:pt x="1" y="1"/>
                  </a:moveTo>
                  <a:cubicBezTo>
                    <a:pt x="1" y="1"/>
                    <a:pt x="1" y="1"/>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19"/>
            <p:cNvSpPr/>
            <p:nvPr/>
          </p:nvSpPr>
          <p:spPr>
            <a:xfrm>
              <a:off x="7764491" y="4044882"/>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19"/>
            <p:cNvSpPr/>
            <p:nvPr/>
          </p:nvSpPr>
          <p:spPr>
            <a:xfrm>
              <a:off x="7751267" y="4039092"/>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19"/>
            <p:cNvSpPr/>
            <p:nvPr/>
          </p:nvSpPr>
          <p:spPr>
            <a:xfrm>
              <a:off x="7770281" y="4058105"/>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19"/>
            <p:cNvSpPr/>
            <p:nvPr/>
          </p:nvSpPr>
          <p:spPr>
            <a:xfrm>
              <a:off x="7759561" y="4049029"/>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19"/>
            <p:cNvSpPr/>
            <p:nvPr/>
          </p:nvSpPr>
          <p:spPr>
            <a:xfrm>
              <a:off x="7751267" y="4039092"/>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19"/>
            <p:cNvSpPr/>
            <p:nvPr/>
          </p:nvSpPr>
          <p:spPr>
            <a:xfrm>
              <a:off x="7760383" y="4041596"/>
              <a:ext cx="39" cy="39"/>
            </a:xfrm>
            <a:custGeom>
              <a:rect b="b" l="l" r="r" t="t"/>
              <a:pathLst>
                <a:path extrusionOk="0" h="1" w="1">
                  <a:moveTo>
                    <a:pt x="0"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19"/>
            <p:cNvSpPr/>
            <p:nvPr/>
          </p:nvSpPr>
          <p:spPr>
            <a:xfrm>
              <a:off x="7760383" y="4041596"/>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19"/>
            <p:cNvSpPr/>
            <p:nvPr/>
          </p:nvSpPr>
          <p:spPr>
            <a:xfrm>
              <a:off x="7751267" y="4038271"/>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19"/>
            <p:cNvSpPr/>
            <p:nvPr/>
          </p:nvSpPr>
          <p:spPr>
            <a:xfrm>
              <a:off x="7757879" y="4039914"/>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19"/>
            <p:cNvSpPr/>
            <p:nvPr/>
          </p:nvSpPr>
          <p:spPr>
            <a:xfrm>
              <a:off x="7769459" y="4050672"/>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19"/>
            <p:cNvSpPr/>
            <p:nvPr/>
          </p:nvSpPr>
          <p:spPr>
            <a:xfrm>
              <a:off x="7765351" y="4052315"/>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19"/>
            <p:cNvSpPr/>
            <p:nvPr/>
          </p:nvSpPr>
          <p:spPr>
            <a:xfrm>
              <a:off x="7765351" y="4052315"/>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19"/>
            <p:cNvSpPr/>
            <p:nvPr/>
          </p:nvSpPr>
          <p:spPr>
            <a:xfrm>
              <a:off x="7766173" y="4053998"/>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19"/>
            <p:cNvSpPr/>
            <p:nvPr/>
          </p:nvSpPr>
          <p:spPr>
            <a:xfrm>
              <a:off x="7766173" y="4053137"/>
              <a:ext cx="39" cy="900"/>
            </a:xfrm>
            <a:custGeom>
              <a:rect b="b" l="l" r="r" t="t"/>
              <a:pathLst>
                <a:path extrusionOk="0" h="23" w="1">
                  <a:moveTo>
                    <a:pt x="0" y="22"/>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19"/>
            <p:cNvSpPr/>
            <p:nvPr/>
          </p:nvSpPr>
          <p:spPr>
            <a:xfrm>
              <a:off x="7750446" y="4036980"/>
              <a:ext cx="22378" cy="22808"/>
            </a:xfrm>
            <a:custGeom>
              <a:rect b="b" l="l" r="r" t="t"/>
              <a:pathLst>
                <a:path extrusionOk="0" h="583" w="572">
                  <a:moveTo>
                    <a:pt x="250" y="109"/>
                  </a:moveTo>
                  <a:lnTo>
                    <a:pt x="250" y="109"/>
                  </a:lnTo>
                  <a:cubicBezTo>
                    <a:pt x="245" y="109"/>
                    <a:pt x="240" y="118"/>
                    <a:pt x="254" y="118"/>
                  </a:cubicBezTo>
                  <a:cubicBezTo>
                    <a:pt x="254" y="111"/>
                    <a:pt x="252" y="109"/>
                    <a:pt x="250" y="109"/>
                  </a:cubicBezTo>
                  <a:close/>
                  <a:moveTo>
                    <a:pt x="444" y="266"/>
                  </a:moveTo>
                  <a:cubicBezTo>
                    <a:pt x="444" y="266"/>
                    <a:pt x="444" y="266"/>
                    <a:pt x="423" y="287"/>
                  </a:cubicBezTo>
                  <a:cubicBezTo>
                    <a:pt x="423" y="266"/>
                    <a:pt x="444" y="266"/>
                    <a:pt x="444" y="266"/>
                  </a:cubicBezTo>
                  <a:close/>
                  <a:moveTo>
                    <a:pt x="529" y="372"/>
                  </a:moveTo>
                  <a:lnTo>
                    <a:pt x="508" y="393"/>
                  </a:lnTo>
                  <a:cubicBezTo>
                    <a:pt x="529" y="393"/>
                    <a:pt x="508" y="393"/>
                    <a:pt x="529" y="372"/>
                  </a:cubicBezTo>
                  <a:close/>
                  <a:moveTo>
                    <a:pt x="423" y="435"/>
                  </a:moveTo>
                  <a:cubicBezTo>
                    <a:pt x="423" y="435"/>
                    <a:pt x="423" y="435"/>
                    <a:pt x="423" y="435"/>
                  </a:cubicBezTo>
                  <a:cubicBezTo>
                    <a:pt x="423" y="435"/>
                    <a:pt x="423" y="435"/>
                    <a:pt x="423" y="435"/>
                  </a:cubicBezTo>
                  <a:close/>
                  <a:moveTo>
                    <a:pt x="444" y="435"/>
                  </a:moveTo>
                  <a:cubicBezTo>
                    <a:pt x="430" y="435"/>
                    <a:pt x="426" y="444"/>
                    <a:pt x="424" y="444"/>
                  </a:cubicBezTo>
                  <a:cubicBezTo>
                    <a:pt x="423" y="444"/>
                    <a:pt x="423" y="442"/>
                    <a:pt x="423" y="435"/>
                  </a:cubicBezTo>
                  <a:cubicBezTo>
                    <a:pt x="423" y="456"/>
                    <a:pt x="423" y="456"/>
                    <a:pt x="423" y="456"/>
                  </a:cubicBezTo>
                  <a:cubicBezTo>
                    <a:pt x="434" y="446"/>
                    <a:pt x="439" y="446"/>
                    <a:pt x="442" y="446"/>
                  </a:cubicBezTo>
                  <a:cubicBezTo>
                    <a:pt x="444" y="446"/>
                    <a:pt x="444" y="446"/>
                    <a:pt x="444" y="435"/>
                  </a:cubicBezTo>
                  <a:close/>
                  <a:moveTo>
                    <a:pt x="556" y="504"/>
                  </a:moveTo>
                  <a:lnTo>
                    <a:pt x="556" y="504"/>
                  </a:lnTo>
                  <a:cubicBezTo>
                    <a:pt x="550" y="511"/>
                    <a:pt x="550" y="520"/>
                    <a:pt x="550" y="520"/>
                  </a:cubicBezTo>
                  <a:lnTo>
                    <a:pt x="550" y="520"/>
                  </a:lnTo>
                  <a:cubicBezTo>
                    <a:pt x="550" y="512"/>
                    <a:pt x="553" y="507"/>
                    <a:pt x="556" y="504"/>
                  </a:cubicBezTo>
                  <a:close/>
                  <a:moveTo>
                    <a:pt x="508" y="520"/>
                  </a:moveTo>
                  <a:cubicBezTo>
                    <a:pt x="508" y="520"/>
                    <a:pt x="508" y="520"/>
                    <a:pt x="487" y="541"/>
                  </a:cubicBezTo>
                  <a:lnTo>
                    <a:pt x="508" y="541"/>
                  </a:lnTo>
                  <a:cubicBezTo>
                    <a:pt x="508" y="541"/>
                    <a:pt x="508" y="541"/>
                    <a:pt x="508" y="520"/>
                  </a:cubicBezTo>
                  <a:close/>
                  <a:moveTo>
                    <a:pt x="62" y="1"/>
                  </a:moveTo>
                  <a:cubicBezTo>
                    <a:pt x="48" y="1"/>
                    <a:pt x="35" y="4"/>
                    <a:pt x="22" y="13"/>
                  </a:cubicBezTo>
                  <a:cubicBezTo>
                    <a:pt x="22" y="34"/>
                    <a:pt x="22" y="34"/>
                    <a:pt x="22" y="34"/>
                  </a:cubicBezTo>
                  <a:cubicBezTo>
                    <a:pt x="22" y="34"/>
                    <a:pt x="22" y="34"/>
                    <a:pt x="1" y="55"/>
                  </a:cubicBezTo>
                  <a:lnTo>
                    <a:pt x="22" y="55"/>
                  </a:lnTo>
                  <a:cubicBezTo>
                    <a:pt x="22" y="55"/>
                    <a:pt x="22" y="55"/>
                    <a:pt x="22" y="76"/>
                  </a:cubicBezTo>
                  <a:cubicBezTo>
                    <a:pt x="22" y="87"/>
                    <a:pt x="22" y="87"/>
                    <a:pt x="22" y="87"/>
                  </a:cubicBezTo>
                  <a:cubicBezTo>
                    <a:pt x="22" y="87"/>
                    <a:pt x="22" y="87"/>
                    <a:pt x="22" y="97"/>
                  </a:cubicBezTo>
                  <a:cubicBezTo>
                    <a:pt x="43" y="118"/>
                    <a:pt x="22" y="139"/>
                    <a:pt x="43" y="139"/>
                  </a:cubicBezTo>
                  <a:lnTo>
                    <a:pt x="22" y="139"/>
                  </a:lnTo>
                  <a:cubicBezTo>
                    <a:pt x="43" y="139"/>
                    <a:pt x="43" y="160"/>
                    <a:pt x="43" y="160"/>
                  </a:cubicBezTo>
                  <a:cubicBezTo>
                    <a:pt x="43" y="160"/>
                    <a:pt x="43" y="160"/>
                    <a:pt x="64" y="182"/>
                  </a:cubicBezTo>
                  <a:cubicBezTo>
                    <a:pt x="64" y="160"/>
                    <a:pt x="64" y="160"/>
                    <a:pt x="64" y="160"/>
                  </a:cubicBezTo>
                  <a:cubicBezTo>
                    <a:pt x="64" y="182"/>
                    <a:pt x="85" y="182"/>
                    <a:pt x="85" y="203"/>
                  </a:cubicBezTo>
                  <a:cubicBezTo>
                    <a:pt x="106" y="203"/>
                    <a:pt x="106" y="224"/>
                    <a:pt x="128" y="224"/>
                  </a:cubicBezTo>
                  <a:cubicBezTo>
                    <a:pt x="128" y="234"/>
                    <a:pt x="133" y="234"/>
                    <a:pt x="135" y="234"/>
                  </a:cubicBezTo>
                  <a:cubicBezTo>
                    <a:pt x="138" y="234"/>
                    <a:pt x="138" y="234"/>
                    <a:pt x="128" y="245"/>
                  </a:cubicBezTo>
                  <a:lnTo>
                    <a:pt x="149" y="245"/>
                  </a:lnTo>
                  <a:cubicBezTo>
                    <a:pt x="159" y="256"/>
                    <a:pt x="165" y="256"/>
                    <a:pt x="167" y="256"/>
                  </a:cubicBezTo>
                  <a:cubicBezTo>
                    <a:pt x="170" y="256"/>
                    <a:pt x="170" y="256"/>
                    <a:pt x="170" y="266"/>
                  </a:cubicBezTo>
                  <a:lnTo>
                    <a:pt x="191" y="266"/>
                  </a:lnTo>
                  <a:cubicBezTo>
                    <a:pt x="191" y="266"/>
                    <a:pt x="191" y="266"/>
                    <a:pt x="191" y="287"/>
                  </a:cubicBezTo>
                  <a:lnTo>
                    <a:pt x="212" y="287"/>
                  </a:lnTo>
                  <a:cubicBezTo>
                    <a:pt x="212" y="298"/>
                    <a:pt x="217" y="298"/>
                    <a:pt x="223" y="298"/>
                  </a:cubicBezTo>
                  <a:cubicBezTo>
                    <a:pt x="228" y="298"/>
                    <a:pt x="233" y="298"/>
                    <a:pt x="233" y="308"/>
                  </a:cubicBezTo>
                  <a:cubicBezTo>
                    <a:pt x="233" y="308"/>
                    <a:pt x="233" y="308"/>
                    <a:pt x="233" y="287"/>
                  </a:cubicBezTo>
                  <a:cubicBezTo>
                    <a:pt x="233" y="287"/>
                    <a:pt x="254" y="287"/>
                    <a:pt x="233" y="308"/>
                  </a:cubicBezTo>
                  <a:lnTo>
                    <a:pt x="254" y="308"/>
                  </a:lnTo>
                  <a:lnTo>
                    <a:pt x="254" y="329"/>
                  </a:lnTo>
                  <a:cubicBezTo>
                    <a:pt x="275" y="329"/>
                    <a:pt x="254" y="351"/>
                    <a:pt x="254" y="351"/>
                  </a:cubicBezTo>
                  <a:lnTo>
                    <a:pt x="297" y="351"/>
                  </a:lnTo>
                  <a:lnTo>
                    <a:pt x="297" y="372"/>
                  </a:lnTo>
                  <a:cubicBezTo>
                    <a:pt x="297" y="379"/>
                    <a:pt x="299" y="381"/>
                    <a:pt x="302" y="381"/>
                  </a:cubicBezTo>
                  <a:cubicBezTo>
                    <a:pt x="308" y="381"/>
                    <a:pt x="318" y="372"/>
                    <a:pt x="318" y="372"/>
                  </a:cubicBezTo>
                  <a:lnTo>
                    <a:pt x="360" y="372"/>
                  </a:lnTo>
                  <a:cubicBezTo>
                    <a:pt x="360" y="382"/>
                    <a:pt x="365" y="382"/>
                    <a:pt x="368" y="382"/>
                  </a:cubicBezTo>
                  <a:cubicBezTo>
                    <a:pt x="370" y="382"/>
                    <a:pt x="370" y="382"/>
                    <a:pt x="360" y="393"/>
                  </a:cubicBezTo>
                  <a:lnTo>
                    <a:pt x="381" y="393"/>
                  </a:lnTo>
                  <a:cubicBezTo>
                    <a:pt x="381" y="414"/>
                    <a:pt x="381" y="414"/>
                    <a:pt x="381" y="414"/>
                  </a:cubicBezTo>
                  <a:cubicBezTo>
                    <a:pt x="381" y="414"/>
                    <a:pt x="381" y="414"/>
                    <a:pt x="381" y="435"/>
                  </a:cubicBezTo>
                  <a:lnTo>
                    <a:pt x="402" y="414"/>
                  </a:lnTo>
                  <a:cubicBezTo>
                    <a:pt x="402" y="414"/>
                    <a:pt x="402" y="414"/>
                    <a:pt x="402" y="435"/>
                  </a:cubicBezTo>
                  <a:lnTo>
                    <a:pt x="444" y="435"/>
                  </a:lnTo>
                  <a:cubicBezTo>
                    <a:pt x="444" y="456"/>
                    <a:pt x="444" y="456"/>
                    <a:pt x="444" y="456"/>
                  </a:cubicBezTo>
                  <a:cubicBezTo>
                    <a:pt x="444" y="456"/>
                    <a:pt x="444" y="456"/>
                    <a:pt x="423" y="477"/>
                  </a:cubicBezTo>
                  <a:lnTo>
                    <a:pt x="444" y="477"/>
                  </a:lnTo>
                  <a:cubicBezTo>
                    <a:pt x="444" y="477"/>
                    <a:pt x="466" y="456"/>
                    <a:pt x="466" y="456"/>
                  </a:cubicBezTo>
                  <a:cubicBezTo>
                    <a:pt x="466" y="456"/>
                    <a:pt x="466" y="477"/>
                    <a:pt x="466" y="477"/>
                  </a:cubicBezTo>
                  <a:lnTo>
                    <a:pt x="487" y="477"/>
                  </a:lnTo>
                  <a:cubicBezTo>
                    <a:pt x="476" y="488"/>
                    <a:pt x="476" y="488"/>
                    <a:pt x="479" y="488"/>
                  </a:cubicBezTo>
                  <a:cubicBezTo>
                    <a:pt x="481" y="488"/>
                    <a:pt x="487" y="488"/>
                    <a:pt x="487" y="498"/>
                  </a:cubicBezTo>
                  <a:cubicBezTo>
                    <a:pt x="487" y="520"/>
                    <a:pt x="487" y="520"/>
                    <a:pt x="487" y="520"/>
                  </a:cubicBezTo>
                  <a:cubicBezTo>
                    <a:pt x="508" y="520"/>
                    <a:pt x="508" y="520"/>
                    <a:pt x="508" y="498"/>
                  </a:cubicBezTo>
                  <a:lnTo>
                    <a:pt x="529" y="498"/>
                  </a:lnTo>
                  <a:cubicBezTo>
                    <a:pt x="529" y="520"/>
                    <a:pt x="529" y="520"/>
                    <a:pt x="529" y="520"/>
                  </a:cubicBezTo>
                  <a:cubicBezTo>
                    <a:pt x="529" y="520"/>
                    <a:pt x="508" y="541"/>
                    <a:pt x="508" y="541"/>
                  </a:cubicBezTo>
                  <a:lnTo>
                    <a:pt x="529" y="541"/>
                  </a:lnTo>
                  <a:cubicBezTo>
                    <a:pt x="529" y="541"/>
                    <a:pt x="529" y="541"/>
                    <a:pt x="529" y="562"/>
                  </a:cubicBezTo>
                  <a:cubicBezTo>
                    <a:pt x="529" y="572"/>
                    <a:pt x="534" y="572"/>
                    <a:pt x="539" y="572"/>
                  </a:cubicBezTo>
                  <a:cubicBezTo>
                    <a:pt x="545" y="572"/>
                    <a:pt x="550" y="572"/>
                    <a:pt x="550" y="583"/>
                  </a:cubicBezTo>
                  <a:cubicBezTo>
                    <a:pt x="561" y="572"/>
                    <a:pt x="561" y="572"/>
                    <a:pt x="561" y="572"/>
                  </a:cubicBezTo>
                  <a:cubicBezTo>
                    <a:pt x="561" y="572"/>
                    <a:pt x="561" y="572"/>
                    <a:pt x="571" y="562"/>
                  </a:cubicBezTo>
                  <a:lnTo>
                    <a:pt x="550" y="562"/>
                  </a:lnTo>
                  <a:cubicBezTo>
                    <a:pt x="571" y="562"/>
                    <a:pt x="571" y="541"/>
                    <a:pt x="571" y="541"/>
                  </a:cubicBezTo>
                  <a:lnTo>
                    <a:pt x="571" y="520"/>
                  </a:lnTo>
                  <a:lnTo>
                    <a:pt x="550" y="520"/>
                  </a:lnTo>
                  <a:cubicBezTo>
                    <a:pt x="550" y="520"/>
                    <a:pt x="571" y="498"/>
                    <a:pt x="571" y="498"/>
                  </a:cubicBezTo>
                  <a:lnTo>
                    <a:pt x="571" y="498"/>
                  </a:lnTo>
                  <a:cubicBezTo>
                    <a:pt x="571" y="498"/>
                    <a:pt x="562" y="498"/>
                    <a:pt x="556" y="504"/>
                  </a:cubicBezTo>
                  <a:lnTo>
                    <a:pt x="556" y="504"/>
                  </a:lnTo>
                  <a:cubicBezTo>
                    <a:pt x="559" y="501"/>
                    <a:pt x="564" y="498"/>
                    <a:pt x="571" y="498"/>
                  </a:cubicBezTo>
                  <a:cubicBezTo>
                    <a:pt x="550" y="498"/>
                    <a:pt x="550" y="498"/>
                    <a:pt x="550" y="477"/>
                  </a:cubicBezTo>
                  <a:cubicBezTo>
                    <a:pt x="550" y="477"/>
                    <a:pt x="550" y="456"/>
                    <a:pt x="550" y="456"/>
                  </a:cubicBezTo>
                  <a:lnTo>
                    <a:pt x="529" y="456"/>
                  </a:lnTo>
                  <a:cubicBezTo>
                    <a:pt x="529" y="456"/>
                    <a:pt x="529" y="435"/>
                    <a:pt x="550" y="435"/>
                  </a:cubicBezTo>
                  <a:lnTo>
                    <a:pt x="529" y="435"/>
                  </a:lnTo>
                  <a:cubicBezTo>
                    <a:pt x="529" y="435"/>
                    <a:pt x="529" y="414"/>
                    <a:pt x="529" y="414"/>
                  </a:cubicBezTo>
                  <a:lnTo>
                    <a:pt x="508" y="414"/>
                  </a:lnTo>
                  <a:lnTo>
                    <a:pt x="528" y="393"/>
                  </a:lnTo>
                  <a:lnTo>
                    <a:pt x="528" y="393"/>
                  </a:lnTo>
                  <a:cubicBezTo>
                    <a:pt x="522" y="400"/>
                    <a:pt x="519" y="402"/>
                    <a:pt x="519" y="402"/>
                  </a:cubicBezTo>
                  <a:cubicBezTo>
                    <a:pt x="517" y="402"/>
                    <a:pt x="522" y="393"/>
                    <a:pt x="508" y="393"/>
                  </a:cubicBezTo>
                  <a:cubicBezTo>
                    <a:pt x="508" y="393"/>
                    <a:pt x="508" y="372"/>
                    <a:pt x="508" y="372"/>
                  </a:cubicBezTo>
                  <a:cubicBezTo>
                    <a:pt x="487" y="372"/>
                    <a:pt x="487" y="351"/>
                    <a:pt x="487" y="351"/>
                  </a:cubicBezTo>
                  <a:cubicBezTo>
                    <a:pt x="487" y="340"/>
                    <a:pt x="481" y="340"/>
                    <a:pt x="476" y="340"/>
                  </a:cubicBezTo>
                  <a:cubicBezTo>
                    <a:pt x="471" y="340"/>
                    <a:pt x="466" y="340"/>
                    <a:pt x="466" y="329"/>
                  </a:cubicBezTo>
                  <a:lnTo>
                    <a:pt x="466" y="308"/>
                  </a:lnTo>
                  <a:lnTo>
                    <a:pt x="466" y="287"/>
                  </a:lnTo>
                  <a:lnTo>
                    <a:pt x="444" y="287"/>
                  </a:lnTo>
                  <a:cubicBezTo>
                    <a:pt x="444" y="287"/>
                    <a:pt x="444" y="266"/>
                    <a:pt x="444" y="266"/>
                  </a:cubicBezTo>
                  <a:lnTo>
                    <a:pt x="423" y="266"/>
                  </a:lnTo>
                  <a:cubicBezTo>
                    <a:pt x="423" y="266"/>
                    <a:pt x="423" y="266"/>
                    <a:pt x="423" y="245"/>
                  </a:cubicBezTo>
                  <a:lnTo>
                    <a:pt x="402" y="245"/>
                  </a:lnTo>
                  <a:cubicBezTo>
                    <a:pt x="402" y="245"/>
                    <a:pt x="402" y="224"/>
                    <a:pt x="402" y="224"/>
                  </a:cubicBezTo>
                  <a:cubicBezTo>
                    <a:pt x="402" y="224"/>
                    <a:pt x="381" y="224"/>
                    <a:pt x="381" y="203"/>
                  </a:cubicBezTo>
                  <a:cubicBezTo>
                    <a:pt x="381" y="224"/>
                    <a:pt x="381" y="224"/>
                    <a:pt x="381" y="224"/>
                  </a:cubicBezTo>
                  <a:cubicBezTo>
                    <a:pt x="360" y="203"/>
                    <a:pt x="360" y="203"/>
                    <a:pt x="360" y="203"/>
                  </a:cubicBezTo>
                  <a:lnTo>
                    <a:pt x="339" y="203"/>
                  </a:lnTo>
                  <a:lnTo>
                    <a:pt x="339" y="182"/>
                  </a:lnTo>
                  <a:lnTo>
                    <a:pt x="318" y="182"/>
                  </a:lnTo>
                  <a:cubicBezTo>
                    <a:pt x="318" y="182"/>
                    <a:pt x="318" y="182"/>
                    <a:pt x="318" y="160"/>
                  </a:cubicBezTo>
                  <a:lnTo>
                    <a:pt x="297" y="160"/>
                  </a:lnTo>
                  <a:cubicBezTo>
                    <a:pt x="297" y="160"/>
                    <a:pt x="297" y="160"/>
                    <a:pt x="297" y="139"/>
                  </a:cubicBezTo>
                  <a:lnTo>
                    <a:pt x="275" y="139"/>
                  </a:lnTo>
                  <a:cubicBezTo>
                    <a:pt x="254" y="118"/>
                    <a:pt x="254" y="118"/>
                    <a:pt x="254" y="118"/>
                  </a:cubicBezTo>
                  <a:lnTo>
                    <a:pt x="233" y="118"/>
                  </a:lnTo>
                  <a:cubicBezTo>
                    <a:pt x="233" y="118"/>
                    <a:pt x="233" y="97"/>
                    <a:pt x="233" y="97"/>
                  </a:cubicBezTo>
                  <a:cubicBezTo>
                    <a:pt x="212" y="97"/>
                    <a:pt x="212" y="76"/>
                    <a:pt x="191" y="76"/>
                  </a:cubicBezTo>
                  <a:lnTo>
                    <a:pt x="170" y="76"/>
                  </a:lnTo>
                  <a:cubicBezTo>
                    <a:pt x="170" y="76"/>
                    <a:pt x="170" y="76"/>
                    <a:pt x="170" y="55"/>
                  </a:cubicBezTo>
                  <a:cubicBezTo>
                    <a:pt x="170" y="55"/>
                    <a:pt x="116" y="1"/>
                    <a:pt x="6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19"/>
            <p:cNvSpPr/>
            <p:nvPr/>
          </p:nvSpPr>
          <p:spPr>
            <a:xfrm>
              <a:off x="7766173" y="4053998"/>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19"/>
            <p:cNvSpPr/>
            <p:nvPr/>
          </p:nvSpPr>
          <p:spPr>
            <a:xfrm>
              <a:off x="7764491" y="4052315"/>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19"/>
            <p:cNvSpPr/>
            <p:nvPr/>
          </p:nvSpPr>
          <p:spPr>
            <a:xfrm>
              <a:off x="7763669" y="4051494"/>
              <a:ext cx="861" cy="861"/>
            </a:xfrm>
            <a:custGeom>
              <a:rect b="b" l="l" r="r" t="t"/>
              <a:pathLst>
                <a:path extrusionOk="0" h="22" w="22">
                  <a:moveTo>
                    <a:pt x="22" y="1"/>
                  </a:moveTo>
                  <a:lnTo>
                    <a:pt x="1" y="22"/>
                  </a:lnTo>
                  <a:cubicBezTo>
                    <a:pt x="22" y="22"/>
                    <a:pt x="22" y="22"/>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19"/>
            <p:cNvSpPr/>
            <p:nvPr/>
          </p:nvSpPr>
          <p:spPr>
            <a:xfrm>
              <a:off x="7767816" y="4054819"/>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19"/>
            <p:cNvSpPr/>
            <p:nvPr/>
          </p:nvSpPr>
          <p:spPr>
            <a:xfrm>
              <a:off x="7770281" y="4057284"/>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19"/>
            <p:cNvSpPr/>
            <p:nvPr/>
          </p:nvSpPr>
          <p:spPr>
            <a:xfrm>
              <a:off x="7770281" y="4057284"/>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19"/>
            <p:cNvSpPr/>
            <p:nvPr/>
          </p:nvSpPr>
          <p:spPr>
            <a:xfrm>
              <a:off x="7766994" y="4053998"/>
              <a:ext cx="39" cy="39"/>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19"/>
            <p:cNvSpPr/>
            <p:nvPr/>
          </p:nvSpPr>
          <p:spPr>
            <a:xfrm>
              <a:off x="7770281" y="4057284"/>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19"/>
            <p:cNvSpPr/>
            <p:nvPr/>
          </p:nvSpPr>
          <p:spPr>
            <a:xfrm>
              <a:off x="7769459" y="4057284"/>
              <a:ext cx="861" cy="39"/>
            </a:xfrm>
            <a:custGeom>
              <a:rect b="b" l="l" r="r" t="t"/>
              <a:pathLst>
                <a:path extrusionOk="0" h="1" w="22">
                  <a:moveTo>
                    <a:pt x="22" y="1"/>
                  </a:moveTo>
                  <a:lnTo>
                    <a:pt x="22" y="1"/>
                  </a:lnTo>
                  <a:cubicBezTo>
                    <a:pt x="1" y="1"/>
                    <a:pt x="1"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19"/>
            <p:cNvSpPr/>
            <p:nvPr/>
          </p:nvSpPr>
          <p:spPr>
            <a:xfrm>
              <a:off x="7768637" y="4055641"/>
              <a:ext cx="39" cy="39"/>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19"/>
            <p:cNvSpPr/>
            <p:nvPr/>
          </p:nvSpPr>
          <p:spPr>
            <a:xfrm>
              <a:off x="7769459" y="4057284"/>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19"/>
            <p:cNvSpPr/>
            <p:nvPr/>
          </p:nvSpPr>
          <p:spPr>
            <a:xfrm>
              <a:off x="7770281" y="4058105"/>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19"/>
            <p:cNvSpPr/>
            <p:nvPr/>
          </p:nvSpPr>
          <p:spPr>
            <a:xfrm>
              <a:off x="7768637" y="4056462"/>
              <a:ext cx="861" cy="39"/>
            </a:xfrm>
            <a:custGeom>
              <a:rect b="b" l="l" r="r" t="t"/>
              <a:pathLst>
                <a:path extrusionOk="0" h="1" w="22">
                  <a:moveTo>
                    <a:pt x="1" y="0"/>
                  </a:moveTo>
                  <a:cubicBezTo>
                    <a:pt x="22" y="0"/>
                    <a:pt x="22" y="0"/>
                    <a:pt x="22" y="0"/>
                  </a:cubicBezTo>
                  <a:cubicBezTo>
                    <a:pt x="22" y="0"/>
                    <a:pt x="22"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19"/>
            <p:cNvSpPr/>
            <p:nvPr/>
          </p:nvSpPr>
          <p:spPr>
            <a:xfrm>
              <a:off x="7735580" y="4096132"/>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19"/>
            <p:cNvSpPr/>
            <p:nvPr/>
          </p:nvSpPr>
          <p:spPr>
            <a:xfrm>
              <a:off x="7734758" y="4094489"/>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19"/>
            <p:cNvSpPr/>
            <p:nvPr/>
          </p:nvSpPr>
          <p:spPr>
            <a:xfrm>
              <a:off x="7736401" y="4096132"/>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19"/>
            <p:cNvSpPr/>
            <p:nvPr/>
          </p:nvSpPr>
          <p:spPr>
            <a:xfrm>
              <a:off x="7732293" y="4092806"/>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9"/>
            <p:cNvSpPr/>
            <p:nvPr/>
          </p:nvSpPr>
          <p:spPr>
            <a:xfrm>
              <a:off x="7733937" y="4093667"/>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19"/>
            <p:cNvSpPr/>
            <p:nvPr/>
          </p:nvSpPr>
          <p:spPr>
            <a:xfrm>
              <a:off x="7735580" y="4098596"/>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19"/>
            <p:cNvSpPr/>
            <p:nvPr/>
          </p:nvSpPr>
          <p:spPr>
            <a:xfrm>
              <a:off x="7737223" y="4098596"/>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19"/>
            <p:cNvSpPr/>
            <p:nvPr/>
          </p:nvSpPr>
          <p:spPr>
            <a:xfrm>
              <a:off x="7737223" y="4097775"/>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19"/>
            <p:cNvSpPr/>
            <p:nvPr/>
          </p:nvSpPr>
          <p:spPr>
            <a:xfrm>
              <a:off x="7737223" y="4097775"/>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19"/>
            <p:cNvSpPr/>
            <p:nvPr/>
          </p:nvSpPr>
          <p:spPr>
            <a:xfrm>
              <a:off x="7722357" y="4089520"/>
              <a:ext cx="39" cy="39"/>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19"/>
            <p:cNvSpPr/>
            <p:nvPr/>
          </p:nvSpPr>
          <p:spPr>
            <a:xfrm>
              <a:off x="7729790" y="4091985"/>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19"/>
            <p:cNvSpPr/>
            <p:nvPr/>
          </p:nvSpPr>
          <p:spPr>
            <a:xfrm>
              <a:off x="7721535" y="4091163"/>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19"/>
            <p:cNvSpPr/>
            <p:nvPr/>
          </p:nvSpPr>
          <p:spPr>
            <a:xfrm>
              <a:off x="7735580" y="4099418"/>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19"/>
            <p:cNvSpPr/>
            <p:nvPr/>
          </p:nvSpPr>
          <p:spPr>
            <a:xfrm>
              <a:off x="7727325" y="4096953"/>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19"/>
            <p:cNvSpPr/>
            <p:nvPr/>
          </p:nvSpPr>
          <p:spPr>
            <a:xfrm>
              <a:off x="7721535" y="4091163"/>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19"/>
            <p:cNvSpPr/>
            <p:nvPr/>
          </p:nvSpPr>
          <p:spPr>
            <a:xfrm>
              <a:off x="7727325" y="4090342"/>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19"/>
            <p:cNvSpPr/>
            <p:nvPr/>
          </p:nvSpPr>
          <p:spPr>
            <a:xfrm>
              <a:off x="7727325" y="4090342"/>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19"/>
            <p:cNvSpPr/>
            <p:nvPr/>
          </p:nvSpPr>
          <p:spPr>
            <a:xfrm>
              <a:off x="7721535" y="4089520"/>
              <a:ext cx="861" cy="861"/>
            </a:xfrm>
            <a:custGeom>
              <a:rect b="b" l="l" r="r" t="t"/>
              <a:pathLst>
                <a:path extrusionOk="0" h="22" w="22">
                  <a:moveTo>
                    <a:pt x="22" y="0"/>
                  </a:moveTo>
                  <a:lnTo>
                    <a:pt x="0" y="22"/>
                  </a:lnTo>
                  <a:cubicBezTo>
                    <a:pt x="22" y="0"/>
                    <a:pt x="22"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19"/>
            <p:cNvSpPr/>
            <p:nvPr/>
          </p:nvSpPr>
          <p:spPr>
            <a:xfrm>
              <a:off x="7725682" y="4090342"/>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19"/>
            <p:cNvSpPr/>
            <p:nvPr/>
          </p:nvSpPr>
          <p:spPr>
            <a:xfrm>
              <a:off x="7733937" y="4094489"/>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19"/>
            <p:cNvSpPr/>
            <p:nvPr/>
          </p:nvSpPr>
          <p:spPr>
            <a:xfrm>
              <a:off x="7731433" y="4097775"/>
              <a:ext cx="39" cy="39"/>
            </a:xfrm>
            <a:custGeom>
              <a:rect b="b" l="l" r="r" t="t"/>
              <a:pathLst>
                <a:path extrusionOk="0" h="1" w="1">
                  <a:moveTo>
                    <a:pt x="1"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19"/>
            <p:cNvSpPr/>
            <p:nvPr/>
          </p:nvSpPr>
          <p:spPr>
            <a:xfrm>
              <a:off x="7731433" y="4097775"/>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19"/>
            <p:cNvSpPr/>
            <p:nvPr/>
          </p:nvSpPr>
          <p:spPr>
            <a:xfrm>
              <a:off x="7731433" y="4097775"/>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19"/>
            <p:cNvSpPr/>
            <p:nvPr/>
          </p:nvSpPr>
          <p:spPr>
            <a:xfrm>
              <a:off x="7732293" y="4098596"/>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19"/>
            <p:cNvSpPr/>
            <p:nvPr/>
          </p:nvSpPr>
          <p:spPr>
            <a:xfrm>
              <a:off x="7732293" y="4098596"/>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19"/>
            <p:cNvSpPr/>
            <p:nvPr/>
          </p:nvSpPr>
          <p:spPr>
            <a:xfrm>
              <a:off x="7730611" y="4097775"/>
              <a:ext cx="39" cy="39"/>
            </a:xfrm>
            <a:custGeom>
              <a:rect b="b" l="l" r="r" t="t"/>
              <a:pathLst>
                <a:path extrusionOk="0" h="1" w="1">
                  <a:moveTo>
                    <a:pt x="1"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19"/>
            <p:cNvSpPr/>
            <p:nvPr/>
          </p:nvSpPr>
          <p:spPr>
            <a:xfrm>
              <a:off x="7721535" y="4088777"/>
              <a:ext cx="15727" cy="11072"/>
            </a:xfrm>
            <a:custGeom>
              <a:rect b="b" l="l" r="r" t="t"/>
              <a:pathLst>
                <a:path extrusionOk="0" h="283" w="402">
                  <a:moveTo>
                    <a:pt x="62" y="1"/>
                  </a:moveTo>
                  <a:cubicBezTo>
                    <a:pt x="50" y="1"/>
                    <a:pt x="36" y="5"/>
                    <a:pt x="22" y="19"/>
                  </a:cubicBezTo>
                  <a:cubicBezTo>
                    <a:pt x="22" y="19"/>
                    <a:pt x="22" y="41"/>
                    <a:pt x="0" y="41"/>
                  </a:cubicBezTo>
                  <a:cubicBezTo>
                    <a:pt x="0" y="41"/>
                    <a:pt x="0" y="41"/>
                    <a:pt x="0" y="62"/>
                  </a:cubicBezTo>
                  <a:lnTo>
                    <a:pt x="0" y="83"/>
                  </a:lnTo>
                  <a:cubicBezTo>
                    <a:pt x="0" y="85"/>
                    <a:pt x="1" y="87"/>
                    <a:pt x="1" y="89"/>
                  </a:cubicBezTo>
                  <a:lnTo>
                    <a:pt x="1" y="89"/>
                  </a:lnTo>
                  <a:cubicBezTo>
                    <a:pt x="0" y="92"/>
                    <a:pt x="0" y="97"/>
                    <a:pt x="0" y="104"/>
                  </a:cubicBezTo>
                  <a:cubicBezTo>
                    <a:pt x="22" y="104"/>
                    <a:pt x="0" y="125"/>
                    <a:pt x="22" y="125"/>
                  </a:cubicBezTo>
                  <a:lnTo>
                    <a:pt x="0" y="125"/>
                  </a:lnTo>
                  <a:cubicBezTo>
                    <a:pt x="22" y="125"/>
                    <a:pt x="0" y="146"/>
                    <a:pt x="22" y="146"/>
                  </a:cubicBezTo>
                  <a:cubicBezTo>
                    <a:pt x="22" y="167"/>
                    <a:pt x="43" y="167"/>
                    <a:pt x="43" y="167"/>
                  </a:cubicBezTo>
                  <a:cubicBezTo>
                    <a:pt x="43" y="167"/>
                    <a:pt x="64" y="188"/>
                    <a:pt x="64" y="188"/>
                  </a:cubicBezTo>
                  <a:cubicBezTo>
                    <a:pt x="64" y="195"/>
                    <a:pt x="66" y="198"/>
                    <a:pt x="69" y="198"/>
                  </a:cubicBezTo>
                  <a:cubicBezTo>
                    <a:pt x="76" y="198"/>
                    <a:pt x="85" y="188"/>
                    <a:pt x="85" y="188"/>
                  </a:cubicBezTo>
                  <a:lnTo>
                    <a:pt x="85" y="210"/>
                  </a:lnTo>
                  <a:lnTo>
                    <a:pt x="127" y="210"/>
                  </a:lnTo>
                  <a:cubicBezTo>
                    <a:pt x="127" y="210"/>
                    <a:pt x="127" y="210"/>
                    <a:pt x="127" y="231"/>
                  </a:cubicBezTo>
                  <a:cubicBezTo>
                    <a:pt x="127" y="231"/>
                    <a:pt x="148" y="210"/>
                    <a:pt x="148" y="210"/>
                  </a:cubicBezTo>
                  <a:cubicBezTo>
                    <a:pt x="148" y="210"/>
                    <a:pt x="148" y="231"/>
                    <a:pt x="148" y="231"/>
                  </a:cubicBezTo>
                  <a:cubicBezTo>
                    <a:pt x="155" y="224"/>
                    <a:pt x="158" y="221"/>
                    <a:pt x="159" y="221"/>
                  </a:cubicBezTo>
                  <a:lnTo>
                    <a:pt x="159" y="221"/>
                  </a:lnTo>
                  <a:cubicBezTo>
                    <a:pt x="160" y="221"/>
                    <a:pt x="155" y="231"/>
                    <a:pt x="169" y="231"/>
                  </a:cubicBezTo>
                  <a:lnTo>
                    <a:pt x="191" y="231"/>
                  </a:lnTo>
                  <a:cubicBezTo>
                    <a:pt x="191" y="231"/>
                    <a:pt x="191" y="231"/>
                    <a:pt x="191" y="252"/>
                  </a:cubicBezTo>
                  <a:cubicBezTo>
                    <a:pt x="191" y="252"/>
                    <a:pt x="212" y="231"/>
                    <a:pt x="212" y="231"/>
                  </a:cubicBezTo>
                  <a:lnTo>
                    <a:pt x="254" y="231"/>
                  </a:lnTo>
                  <a:cubicBezTo>
                    <a:pt x="258" y="226"/>
                    <a:pt x="261" y="225"/>
                    <a:pt x="262" y="225"/>
                  </a:cubicBezTo>
                  <a:lnTo>
                    <a:pt x="262" y="225"/>
                  </a:lnTo>
                  <a:cubicBezTo>
                    <a:pt x="266" y="225"/>
                    <a:pt x="260" y="237"/>
                    <a:pt x="256" y="237"/>
                  </a:cubicBezTo>
                  <a:cubicBezTo>
                    <a:pt x="255" y="237"/>
                    <a:pt x="254" y="235"/>
                    <a:pt x="254" y="231"/>
                  </a:cubicBezTo>
                  <a:lnTo>
                    <a:pt x="254" y="231"/>
                  </a:lnTo>
                  <a:cubicBezTo>
                    <a:pt x="254" y="241"/>
                    <a:pt x="259" y="241"/>
                    <a:pt x="265" y="241"/>
                  </a:cubicBezTo>
                  <a:cubicBezTo>
                    <a:pt x="270" y="241"/>
                    <a:pt x="275" y="241"/>
                    <a:pt x="275" y="252"/>
                  </a:cubicBezTo>
                  <a:cubicBezTo>
                    <a:pt x="296" y="231"/>
                    <a:pt x="296" y="231"/>
                    <a:pt x="296" y="231"/>
                  </a:cubicBezTo>
                  <a:cubicBezTo>
                    <a:pt x="296" y="231"/>
                    <a:pt x="296" y="231"/>
                    <a:pt x="296" y="252"/>
                  </a:cubicBezTo>
                  <a:cubicBezTo>
                    <a:pt x="296" y="252"/>
                    <a:pt x="317" y="231"/>
                    <a:pt x="317" y="231"/>
                  </a:cubicBezTo>
                  <a:cubicBezTo>
                    <a:pt x="317" y="231"/>
                    <a:pt x="317" y="252"/>
                    <a:pt x="317" y="252"/>
                  </a:cubicBezTo>
                  <a:cubicBezTo>
                    <a:pt x="323" y="246"/>
                    <a:pt x="327" y="244"/>
                    <a:pt x="330" y="243"/>
                  </a:cubicBezTo>
                  <a:lnTo>
                    <a:pt x="330" y="243"/>
                  </a:lnTo>
                  <a:cubicBezTo>
                    <a:pt x="329" y="245"/>
                    <a:pt x="329" y="247"/>
                    <a:pt x="330" y="248"/>
                  </a:cubicBezTo>
                  <a:lnTo>
                    <a:pt x="330" y="248"/>
                  </a:lnTo>
                  <a:cubicBezTo>
                    <a:pt x="331" y="248"/>
                    <a:pt x="331" y="247"/>
                    <a:pt x="332" y="247"/>
                  </a:cubicBezTo>
                  <a:lnTo>
                    <a:pt x="332" y="247"/>
                  </a:lnTo>
                  <a:cubicBezTo>
                    <a:pt x="331" y="247"/>
                    <a:pt x="331" y="248"/>
                    <a:pt x="330" y="248"/>
                  </a:cubicBezTo>
                  <a:lnTo>
                    <a:pt x="330" y="248"/>
                  </a:lnTo>
                  <a:cubicBezTo>
                    <a:pt x="330" y="248"/>
                    <a:pt x="330" y="248"/>
                    <a:pt x="330" y="248"/>
                  </a:cubicBezTo>
                  <a:lnTo>
                    <a:pt x="330" y="248"/>
                  </a:lnTo>
                  <a:cubicBezTo>
                    <a:pt x="327" y="250"/>
                    <a:pt x="323" y="252"/>
                    <a:pt x="317" y="252"/>
                  </a:cubicBezTo>
                  <a:lnTo>
                    <a:pt x="317" y="252"/>
                  </a:lnTo>
                  <a:cubicBezTo>
                    <a:pt x="323" y="252"/>
                    <a:pt x="327" y="250"/>
                    <a:pt x="330" y="248"/>
                  </a:cubicBezTo>
                  <a:lnTo>
                    <a:pt x="330" y="248"/>
                  </a:lnTo>
                  <a:cubicBezTo>
                    <a:pt x="332" y="252"/>
                    <a:pt x="338" y="252"/>
                    <a:pt x="338" y="252"/>
                  </a:cubicBezTo>
                  <a:lnTo>
                    <a:pt x="381" y="252"/>
                  </a:lnTo>
                  <a:cubicBezTo>
                    <a:pt x="381" y="252"/>
                    <a:pt x="381" y="252"/>
                    <a:pt x="381" y="273"/>
                  </a:cubicBezTo>
                  <a:cubicBezTo>
                    <a:pt x="381" y="280"/>
                    <a:pt x="381" y="282"/>
                    <a:pt x="381" y="282"/>
                  </a:cubicBezTo>
                  <a:cubicBezTo>
                    <a:pt x="383" y="282"/>
                    <a:pt x="388" y="273"/>
                    <a:pt x="402" y="273"/>
                  </a:cubicBezTo>
                  <a:cubicBezTo>
                    <a:pt x="402" y="262"/>
                    <a:pt x="402" y="262"/>
                    <a:pt x="402" y="262"/>
                  </a:cubicBezTo>
                  <a:cubicBezTo>
                    <a:pt x="402" y="262"/>
                    <a:pt x="402" y="262"/>
                    <a:pt x="402" y="252"/>
                  </a:cubicBezTo>
                  <a:cubicBezTo>
                    <a:pt x="402" y="252"/>
                    <a:pt x="402" y="231"/>
                    <a:pt x="402" y="231"/>
                  </a:cubicBezTo>
                  <a:cubicBezTo>
                    <a:pt x="402" y="220"/>
                    <a:pt x="397" y="220"/>
                    <a:pt x="394" y="220"/>
                  </a:cubicBezTo>
                  <a:cubicBezTo>
                    <a:pt x="391" y="220"/>
                    <a:pt x="391" y="220"/>
                    <a:pt x="401" y="210"/>
                  </a:cubicBezTo>
                  <a:lnTo>
                    <a:pt x="401" y="210"/>
                  </a:lnTo>
                  <a:cubicBezTo>
                    <a:pt x="381" y="231"/>
                    <a:pt x="381" y="231"/>
                    <a:pt x="381" y="231"/>
                  </a:cubicBezTo>
                  <a:cubicBezTo>
                    <a:pt x="381" y="210"/>
                    <a:pt x="381" y="210"/>
                    <a:pt x="381" y="210"/>
                  </a:cubicBezTo>
                  <a:cubicBezTo>
                    <a:pt x="381" y="210"/>
                    <a:pt x="381" y="188"/>
                    <a:pt x="381" y="188"/>
                  </a:cubicBezTo>
                  <a:lnTo>
                    <a:pt x="360" y="188"/>
                  </a:lnTo>
                  <a:cubicBezTo>
                    <a:pt x="360" y="188"/>
                    <a:pt x="360" y="188"/>
                    <a:pt x="360" y="167"/>
                  </a:cubicBezTo>
                  <a:lnTo>
                    <a:pt x="338" y="167"/>
                  </a:lnTo>
                  <a:cubicBezTo>
                    <a:pt x="338" y="146"/>
                    <a:pt x="338" y="146"/>
                    <a:pt x="338" y="146"/>
                  </a:cubicBezTo>
                  <a:cubicBezTo>
                    <a:pt x="331" y="153"/>
                    <a:pt x="329" y="156"/>
                    <a:pt x="328" y="156"/>
                  </a:cubicBezTo>
                  <a:cubicBezTo>
                    <a:pt x="327" y="156"/>
                    <a:pt x="331" y="146"/>
                    <a:pt x="317" y="146"/>
                  </a:cubicBezTo>
                  <a:lnTo>
                    <a:pt x="317" y="125"/>
                  </a:lnTo>
                  <a:cubicBezTo>
                    <a:pt x="317" y="125"/>
                    <a:pt x="308" y="134"/>
                    <a:pt x="302" y="134"/>
                  </a:cubicBezTo>
                  <a:cubicBezTo>
                    <a:pt x="299" y="134"/>
                    <a:pt x="296" y="132"/>
                    <a:pt x="296" y="125"/>
                  </a:cubicBezTo>
                  <a:cubicBezTo>
                    <a:pt x="296" y="125"/>
                    <a:pt x="296" y="104"/>
                    <a:pt x="296" y="104"/>
                  </a:cubicBezTo>
                  <a:lnTo>
                    <a:pt x="275" y="104"/>
                  </a:lnTo>
                  <a:cubicBezTo>
                    <a:pt x="261" y="104"/>
                    <a:pt x="266" y="95"/>
                    <a:pt x="264" y="95"/>
                  </a:cubicBezTo>
                  <a:lnTo>
                    <a:pt x="264" y="95"/>
                  </a:lnTo>
                  <a:cubicBezTo>
                    <a:pt x="263" y="95"/>
                    <a:pt x="261" y="97"/>
                    <a:pt x="254" y="104"/>
                  </a:cubicBezTo>
                  <a:cubicBezTo>
                    <a:pt x="254" y="104"/>
                    <a:pt x="254" y="83"/>
                    <a:pt x="254" y="83"/>
                  </a:cubicBezTo>
                  <a:lnTo>
                    <a:pt x="212" y="83"/>
                  </a:lnTo>
                  <a:cubicBezTo>
                    <a:pt x="191" y="83"/>
                    <a:pt x="211" y="62"/>
                    <a:pt x="212" y="62"/>
                  </a:cubicBezTo>
                  <a:lnTo>
                    <a:pt x="212" y="62"/>
                  </a:lnTo>
                  <a:cubicBezTo>
                    <a:pt x="201" y="72"/>
                    <a:pt x="196" y="72"/>
                    <a:pt x="193" y="72"/>
                  </a:cubicBezTo>
                  <a:cubicBezTo>
                    <a:pt x="191" y="72"/>
                    <a:pt x="191" y="72"/>
                    <a:pt x="191" y="83"/>
                  </a:cubicBezTo>
                  <a:cubicBezTo>
                    <a:pt x="191" y="62"/>
                    <a:pt x="169" y="62"/>
                    <a:pt x="169" y="62"/>
                  </a:cubicBezTo>
                  <a:cubicBezTo>
                    <a:pt x="169" y="62"/>
                    <a:pt x="148" y="41"/>
                    <a:pt x="148" y="41"/>
                  </a:cubicBezTo>
                  <a:cubicBezTo>
                    <a:pt x="148" y="41"/>
                    <a:pt x="148" y="41"/>
                    <a:pt x="148" y="62"/>
                  </a:cubicBezTo>
                  <a:cubicBezTo>
                    <a:pt x="148" y="51"/>
                    <a:pt x="143" y="51"/>
                    <a:pt x="140" y="51"/>
                  </a:cubicBezTo>
                  <a:cubicBezTo>
                    <a:pt x="138" y="51"/>
                    <a:pt x="138" y="51"/>
                    <a:pt x="148" y="41"/>
                  </a:cubicBezTo>
                  <a:lnTo>
                    <a:pt x="148" y="41"/>
                  </a:lnTo>
                  <a:lnTo>
                    <a:pt x="127" y="62"/>
                  </a:lnTo>
                  <a:cubicBezTo>
                    <a:pt x="127" y="41"/>
                    <a:pt x="127" y="41"/>
                    <a:pt x="148" y="41"/>
                  </a:cubicBezTo>
                  <a:lnTo>
                    <a:pt x="106" y="41"/>
                  </a:lnTo>
                  <a:cubicBezTo>
                    <a:pt x="106" y="41"/>
                    <a:pt x="106" y="41"/>
                    <a:pt x="106" y="19"/>
                  </a:cubicBezTo>
                  <a:cubicBezTo>
                    <a:pt x="106" y="19"/>
                    <a:pt x="87" y="1"/>
                    <a:pt x="6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19"/>
            <p:cNvSpPr/>
            <p:nvPr/>
          </p:nvSpPr>
          <p:spPr>
            <a:xfrm>
              <a:off x="7732293" y="4098596"/>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19"/>
            <p:cNvSpPr/>
            <p:nvPr/>
          </p:nvSpPr>
          <p:spPr>
            <a:xfrm>
              <a:off x="7730611" y="4097775"/>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19"/>
            <p:cNvSpPr/>
            <p:nvPr/>
          </p:nvSpPr>
          <p:spPr>
            <a:xfrm>
              <a:off x="7730611" y="4097775"/>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19"/>
            <p:cNvSpPr/>
            <p:nvPr/>
          </p:nvSpPr>
          <p:spPr>
            <a:xfrm>
              <a:off x="7733115" y="4097775"/>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19"/>
            <p:cNvSpPr/>
            <p:nvPr/>
          </p:nvSpPr>
          <p:spPr>
            <a:xfrm>
              <a:off x="7734758" y="4098596"/>
              <a:ext cx="39" cy="861"/>
            </a:xfrm>
            <a:custGeom>
              <a:rect b="b" l="l" r="r" t="t"/>
              <a:pathLst>
                <a:path extrusionOk="0" h="22" w="1">
                  <a:moveTo>
                    <a:pt x="0" y="22"/>
                  </a:moveTo>
                  <a:cubicBezTo>
                    <a:pt x="0" y="22"/>
                    <a:pt x="0" y="22"/>
                    <a:pt x="0" y="1"/>
                  </a:cubicBezTo>
                  <a:cubicBezTo>
                    <a:pt x="0" y="22"/>
                    <a:pt x="0" y="22"/>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19"/>
            <p:cNvSpPr/>
            <p:nvPr/>
          </p:nvSpPr>
          <p:spPr>
            <a:xfrm>
              <a:off x="7734758" y="4098596"/>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19"/>
            <p:cNvSpPr/>
            <p:nvPr/>
          </p:nvSpPr>
          <p:spPr>
            <a:xfrm>
              <a:off x="7732293" y="4097775"/>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9"/>
            <p:cNvSpPr/>
            <p:nvPr/>
          </p:nvSpPr>
          <p:spPr>
            <a:xfrm>
              <a:off x="7734758" y="4098596"/>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9"/>
            <p:cNvSpPr/>
            <p:nvPr/>
          </p:nvSpPr>
          <p:spPr>
            <a:xfrm>
              <a:off x="7734758" y="4099418"/>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9"/>
            <p:cNvSpPr/>
            <p:nvPr/>
          </p:nvSpPr>
          <p:spPr>
            <a:xfrm>
              <a:off x="7733937" y="4097775"/>
              <a:ext cx="39" cy="39"/>
            </a:xfrm>
            <a:custGeom>
              <a:rect b="b" l="l" r="r" t="t"/>
              <a:pathLst>
                <a:path extrusionOk="0" h="1" w="1">
                  <a:moveTo>
                    <a:pt x="0"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19"/>
            <p:cNvSpPr/>
            <p:nvPr/>
          </p:nvSpPr>
          <p:spPr>
            <a:xfrm>
              <a:off x="7734758" y="4099418"/>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19"/>
            <p:cNvSpPr/>
            <p:nvPr/>
          </p:nvSpPr>
          <p:spPr>
            <a:xfrm>
              <a:off x="7735580" y="4099418"/>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19"/>
            <p:cNvSpPr/>
            <p:nvPr/>
          </p:nvSpPr>
          <p:spPr>
            <a:xfrm>
              <a:off x="7733937" y="4098596"/>
              <a:ext cx="861" cy="39"/>
            </a:xfrm>
            <a:custGeom>
              <a:rect b="b" l="l" r="r" t="t"/>
              <a:pathLst>
                <a:path extrusionOk="0" h="1" w="22">
                  <a:moveTo>
                    <a:pt x="0" y="1"/>
                  </a:moveTo>
                  <a:cubicBezTo>
                    <a:pt x="0" y="1"/>
                    <a:pt x="21" y="1"/>
                    <a:pt x="21" y="1"/>
                  </a:cubicBezTo>
                  <a:cubicBezTo>
                    <a:pt x="21" y="1"/>
                    <a:pt x="21"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9"/>
            <p:cNvSpPr/>
            <p:nvPr/>
          </p:nvSpPr>
          <p:spPr>
            <a:xfrm>
              <a:off x="7809128" y="4143234"/>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19"/>
            <p:cNvSpPr/>
            <p:nvPr/>
          </p:nvSpPr>
          <p:spPr>
            <a:xfrm>
              <a:off x="7806664" y="4141591"/>
              <a:ext cx="861" cy="39"/>
            </a:xfrm>
            <a:custGeom>
              <a:rect b="b" l="l" r="r" t="t"/>
              <a:pathLst>
                <a:path extrusionOk="0" h="1" w="22">
                  <a:moveTo>
                    <a:pt x="0" y="0"/>
                  </a:moveTo>
                  <a:lnTo>
                    <a:pt x="2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19"/>
            <p:cNvSpPr/>
            <p:nvPr/>
          </p:nvSpPr>
          <p:spPr>
            <a:xfrm>
              <a:off x="7809950" y="4144056"/>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9"/>
            <p:cNvSpPr/>
            <p:nvPr/>
          </p:nvSpPr>
          <p:spPr>
            <a:xfrm>
              <a:off x="7802517" y="4138266"/>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19"/>
            <p:cNvSpPr/>
            <p:nvPr/>
          </p:nvSpPr>
          <p:spPr>
            <a:xfrm>
              <a:off x="7804981" y="4139909"/>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19"/>
            <p:cNvSpPr/>
            <p:nvPr/>
          </p:nvSpPr>
          <p:spPr>
            <a:xfrm>
              <a:off x="7809950" y="4146520"/>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19"/>
            <p:cNvSpPr/>
            <p:nvPr/>
          </p:nvSpPr>
          <p:spPr>
            <a:xfrm>
              <a:off x="7811593" y="4146520"/>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19"/>
            <p:cNvSpPr/>
            <p:nvPr/>
          </p:nvSpPr>
          <p:spPr>
            <a:xfrm>
              <a:off x="7810771" y="4145699"/>
              <a:ext cx="861" cy="39"/>
            </a:xfrm>
            <a:custGeom>
              <a:rect b="b" l="l" r="r" t="t"/>
              <a:pathLst>
                <a:path extrusionOk="0" h="1" w="22">
                  <a:moveTo>
                    <a:pt x="22" y="1"/>
                  </a:moveTo>
                  <a:lnTo>
                    <a:pt x="1" y="1"/>
                  </a:lnTo>
                  <a:cubicBezTo>
                    <a:pt x="1" y="1"/>
                    <a:pt x="22"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19"/>
            <p:cNvSpPr/>
            <p:nvPr/>
          </p:nvSpPr>
          <p:spPr>
            <a:xfrm>
              <a:off x="7810771" y="4145699"/>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19"/>
            <p:cNvSpPr/>
            <p:nvPr/>
          </p:nvSpPr>
          <p:spPr>
            <a:xfrm>
              <a:off x="7783504" y="4134980"/>
              <a:ext cx="39" cy="39"/>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19"/>
            <p:cNvSpPr/>
            <p:nvPr/>
          </p:nvSpPr>
          <p:spPr>
            <a:xfrm>
              <a:off x="7797548" y="4136623"/>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19"/>
            <p:cNvSpPr/>
            <p:nvPr/>
          </p:nvSpPr>
          <p:spPr>
            <a:xfrm>
              <a:off x="7782682" y="4135801"/>
              <a:ext cx="861" cy="39"/>
            </a:xfrm>
            <a:custGeom>
              <a:rect b="b" l="l" r="r" t="t"/>
              <a:pathLst>
                <a:path extrusionOk="0" h="1" w="22">
                  <a:moveTo>
                    <a:pt x="22"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19"/>
            <p:cNvSpPr/>
            <p:nvPr/>
          </p:nvSpPr>
          <p:spPr>
            <a:xfrm>
              <a:off x="7809128" y="4146520"/>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19"/>
            <p:cNvSpPr/>
            <p:nvPr/>
          </p:nvSpPr>
          <p:spPr>
            <a:xfrm>
              <a:off x="7795084" y="4142413"/>
              <a:ext cx="39" cy="39"/>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9"/>
            <p:cNvSpPr/>
            <p:nvPr/>
          </p:nvSpPr>
          <p:spPr>
            <a:xfrm>
              <a:off x="7783504" y="4135801"/>
              <a:ext cx="39" cy="861"/>
            </a:xfrm>
            <a:custGeom>
              <a:rect b="b" l="l" r="r" t="t"/>
              <a:pathLst>
                <a:path extrusionOk="0" h="22" w="1">
                  <a:moveTo>
                    <a:pt x="1" y="0"/>
                  </a:moveTo>
                  <a:lnTo>
                    <a:pt x="1" y="22"/>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19"/>
            <p:cNvSpPr/>
            <p:nvPr/>
          </p:nvSpPr>
          <p:spPr>
            <a:xfrm>
              <a:off x="7792619" y="4135801"/>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19"/>
            <p:cNvSpPr/>
            <p:nvPr/>
          </p:nvSpPr>
          <p:spPr>
            <a:xfrm>
              <a:off x="7792619" y="4134980"/>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19"/>
            <p:cNvSpPr/>
            <p:nvPr/>
          </p:nvSpPr>
          <p:spPr>
            <a:xfrm>
              <a:off x="7783504" y="4134980"/>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19"/>
            <p:cNvSpPr/>
            <p:nvPr/>
          </p:nvSpPr>
          <p:spPr>
            <a:xfrm>
              <a:off x="7790115" y="4134980"/>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19"/>
            <p:cNvSpPr/>
            <p:nvPr/>
          </p:nvSpPr>
          <p:spPr>
            <a:xfrm>
              <a:off x="7804981" y="4140770"/>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19"/>
            <p:cNvSpPr/>
            <p:nvPr/>
          </p:nvSpPr>
          <p:spPr>
            <a:xfrm>
              <a:off x="7801695" y="4143234"/>
              <a:ext cx="39" cy="861"/>
            </a:xfrm>
            <a:custGeom>
              <a:rect b="b" l="l" r="r" t="t"/>
              <a:pathLst>
                <a:path extrusionOk="0" h="22" w="1">
                  <a:moveTo>
                    <a:pt x="0" y="0"/>
                  </a:moveTo>
                  <a:cubicBezTo>
                    <a:pt x="0" y="0"/>
                    <a:pt x="0" y="0"/>
                    <a:pt x="0" y="22"/>
                  </a:cubicBezTo>
                  <a:cubicBezTo>
                    <a:pt x="0" y="22"/>
                    <a:pt x="0" y="22"/>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19"/>
            <p:cNvSpPr/>
            <p:nvPr/>
          </p:nvSpPr>
          <p:spPr>
            <a:xfrm>
              <a:off x="7801695" y="4143234"/>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19"/>
            <p:cNvSpPr/>
            <p:nvPr/>
          </p:nvSpPr>
          <p:spPr>
            <a:xfrm>
              <a:off x="7803338" y="4144877"/>
              <a:ext cx="39" cy="39"/>
            </a:xfrm>
            <a:custGeom>
              <a:rect b="b" l="l" r="r" t="t"/>
              <a:pathLst>
                <a:path extrusionOk="0" h="1" w="1">
                  <a:moveTo>
                    <a:pt x="1"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19"/>
            <p:cNvSpPr/>
            <p:nvPr/>
          </p:nvSpPr>
          <p:spPr>
            <a:xfrm>
              <a:off x="7803338" y="4144056"/>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19"/>
            <p:cNvSpPr/>
            <p:nvPr/>
          </p:nvSpPr>
          <p:spPr>
            <a:xfrm>
              <a:off x="7782682" y="4133610"/>
              <a:ext cx="28951" cy="14162"/>
            </a:xfrm>
            <a:custGeom>
              <a:rect b="b" l="l" r="r" t="t"/>
              <a:pathLst>
                <a:path extrusionOk="0" h="362" w="740">
                  <a:moveTo>
                    <a:pt x="402" y="78"/>
                  </a:moveTo>
                  <a:cubicBezTo>
                    <a:pt x="393" y="78"/>
                    <a:pt x="392" y="82"/>
                    <a:pt x="393" y="86"/>
                  </a:cubicBezTo>
                  <a:lnTo>
                    <a:pt x="393" y="86"/>
                  </a:lnTo>
                  <a:lnTo>
                    <a:pt x="402" y="78"/>
                  </a:lnTo>
                  <a:close/>
                  <a:moveTo>
                    <a:pt x="592" y="289"/>
                  </a:moveTo>
                  <a:cubicBezTo>
                    <a:pt x="571" y="289"/>
                    <a:pt x="592" y="289"/>
                    <a:pt x="571" y="310"/>
                  </a:cubicBezTo>
                  <a:lnTo>
                    <a:pt x="592" y="310"/>
                  </a:lnTo>
                  <a:cubicBezTo>
                    <a:pt x="592" y="310"/>
                    <a:pt x="571" y="310"/>
                    <a:pt x="592" y="289"/>
                  </a:cubicBezTo>
                  <a:close/>
                  <a:moveTo>
                    <a:pt x="98" y="0"/>
                  </a:moveTo>
                  <a:cubicBezTo>
                    <a:pt x="70" y="0"/>
                    <a:pt x="40" y="8"/>
                    <a:pt x="22" y="35"/>
                  </a:cubicBezTo>
                  <a:cubicBezTo>
                    <a:pt x="22" y="35"/>
                    <a:pt x="22" y="35"/>
                    <a:pt x="22" y="56"/>
                  </a:cubicBezTo>
                  <a:cubicBezTo>
                    <a:pt x="22" y="56"/>
                    <a:pt x="22" y="35"/>
                    <a:pt x="1" y="35"/>
                  </a:cubicBezTo>
                  <a:cubicBezTo>
                    <a:pt x="22" y="56"/>
                    <a:pt x="1" y="56"/>
                    <a:pt x="1" y="56"/>
                  </a:cubicBezTo>
                  <a:cubicBezTo>
                    <a:pt x="22" y="56"/>
                    <a:pt x="22" y="56"/>
                    <a:pt x="22" y="78"/>
                  </a:cubicBezTo>
                  <a:cubicBezTo>
                    <a:pt x="22" y="78"/>
                    <a:pt x="22" y="99"/>
                    <a:pt x="22" y="99"/>
                  </a:cubicBezTo>
                  <a:lnTo>
                    <a:pt x="43" y="99"/>
                  </a:lnTo>
                  <a:cubicBezTo>
                    <a:pt x="43" y="120"/>
                    <a:pt x="43" y="141"/>
                    <a:pt x="64" y="141"/>
                  </a:cubicBezTo>
                  <a:cubicBezTo>
                    <a:pt x="64" y="141"/>
                    <a:pt x="64" y="162"/>
                    <a:pt x="64" y="162"/>
                  </a:cubicBezTo>
                  <a:lnTo>
                    <a:pt x="106" y="162"/>
                  </a:lnTo>
                  <a:cubicBezTo>
                    <a:pt x="106" y="183"/>
                    <a:pt x="127" y="183"/>
                    <a:pt x="127" y="183"/>
                  </a:cubicBezTo>
                  <a:cubicBezTo>
                    <a:pt x="149" y="183"/>
                    <a:pt x="170" y="204"/>
                    <a:pt x="191" y="204"/>
                  </a:cubicBezTo>
                  <a:cubicBezTo>
                    <a:pt x="170" y="204"/>
                    <a:pt x="191" y="183"/>
                    <a:pt x="191" y="183"/>
                  </a:cubicBezTo>
                  <a:cubicBezTo>
                    <a:pt x="191" y="194"/>
                    <a:pt x="191" y="194"/>
                    <a:pt x="191" y="194"/>
                  </a:cubicBezTo>
                  <a:cubicBezTo>
                    <a:pt x="191" y="194"/>
                    <a:pt x="191" y="194"/>
                    <a:pt x="191" y="204"/>
                  </a:cubicBezTo>
                  <a:cubicBezTo>
                    <a:pt x="205" y="204"/>
                    <a:pt x="210" y="214"/>
                    <a:pt x="217" y="214"/>
                  </a:cubicBezTo>
                  <a:cubicBezTo>
                    <a:pt x="221" y="214"/>
                    <a:pt x="226" y="211"/>
                    <a:pt x="233" y="204"/>
                  </a:cubicBezTo>
                  <a:cubicBezTo>
                    <a:pt x="233" y="211"/>
                    <a:pt x="235" y="214"/>
                    <a:pt x="238" y="214"/>
                  </a:cubicBezTo>
                  <a:cubicBezTo>
                    <a:pt x="245" y="214"/>
                    <a:pt x="254" y="204"/>
                    <a:pt x="254" y="204"/>
                  </a:cubicBezTo>
                  <a:cubicBezTo>
                    <a:pt x="254" y="225"/>
                    <a:pt x="254" y="225"/>
                    <a:pt x="254" y="225"/>
                  </a:cubicBezTo>
                  <a:lnTo>
                    <a:pt x="318" y="225"/>
                  </a:lnTo>
                  <a:cubicBezTo>
                    <a:pt x="318" y="225"/>
                    <a:pt x="318" y="246"/>
                    <a:pt x="339" y="246"/>
                  </a:cubicBezTo>
                  <a:lnTo>
                    <a:pt x="402" y="246"/>
                  </a:lnTo>
                  <a:lnTo>
                    <a:pt x="402" y="268"/>
                  </a:lnTo>
                  <a:lnTo>
                    <a:pt x="423" y="268"/>
                  </a:lnTo>
                  <a:cubicBezTo>
                    <a:pt x="423" y="272"/>
                    <a:pt x="423" y="274"/>
                    <a:pt x="423" y="274"/>
                  </a:cubicBezTo>
                  <a:cubicBezTo>
                    <a:pt x="424" y="274"/>
                    <a:pt x="426" y="262"/>
                    <a:pt x="433" y="262"/>
                  </a:cubicBezTo>
                  <a:cubicBezTo>
                    <a:pt x="436" y="262"/>
                    <a:pt x="440" y="263"/>
                    <a:pt x="444" y="268"/>
                  </a:cubicBezTo>
                  <a:cubicBezTo>
                    <a:pt x="444" y="257"/>
                    <a:pt x="444" y="257"/>
                    <a:pt x="444" y="257"/>
                  </a:cubicBezTo>
                  <a:cubicBezTo>
                    <a:pt x="444" y="257"/>
                    <a:pt x="444" y="257"/>
                    <a:pt x="444" y="246"/>
                  </a:cubicBezTo>
                  <a:lnTo>
                    <a:pt x="486" y="246"/>
                  </a:lnTo>
                  <a:cubicBezTo>
                    <a:pt x="486" y="246"/>
                    <a:pt x="486" y="237"/>
                    <a:pt x="493" y="237"/>
                  </a:cubicBezTo>
                  <a:cubicBezTo>
                    <a:pt x="496" y="237"/>
                    <a:pt x="501" y="239"/>
                    <a:pt x="508" y="246"/>
                  </a:cubicBezTo>
                  <a:cubicBezTo>
                    <a:pt x="508" y="246"/>
                    <a:pt x="508" y="246"/>
                    <a:pt x="508" y="268"/>
                  </a:cubicBezTo>
                  <a:lnTo>
                    <a:pt x="529" y="268"/>
                  </a:lnTo>
                  <a:cubicBezTo>
                    <a:pt x="529" y="278"/>
                    <a:pt x="529" y="278"/>
                    <a:pt x="529" y="278"/>
                  </a:cubicBezTo>
                  <a:cubicBezTo>
                    <a:pt x="529" y="278"/>
                    <a:pt x="529" y="278"/>
                    <a:pt x="529" y="289"/>
                  </a:cubicBezTo>
                  <a:cubicBezTo>
                    <a:pt x="550" y="289"/>
                    <a:pt x="550" y="268"/>
                    <a:pt x="550" y="268"/>
                  </a:cubicBezTo>
                  <a:lnTo>
                    <a:pt x="571" y="268"/>
                  </a:lnTo>
                  <a:cubicBezTo>
                    <a:pt x="571" y="268"/>
                    <a:pt x="571" y="289"/>
                    <a:pt x="550" y="289"/>
                  </a:cubicBezTo>
                  <a:lnTo>
                    <a:pt x="592" y="289"/>
                  </a:lnTo>
                  <a:cubicBezTo>
                    <a:pt x="597" y="289"/>
                    <a:pt x="600" y="289"/>
                    <a:pt x="603" y="289"/>
                  </a:cubicBezTo>
                  <a:lnTo>
                    <a:pt x="603" y="289"/>
                  </a:lnTo>
                  <a:cubicBezTo>
                    <a:pt x="605" y="289"/>
                    <a:pt x="609" y="289"/>
                    <a:pt x="613" y="289"/>
                  </a:cubicBezTo>
                  <a:cubicBezTo>
                    <a:pt x="634" y="289"/>
                    <a:pt x="634" y="289"/>
                    <a:pt x="613" y="310"/>
                  </a:cubicBezTo>
                  <a:cubicBezTo>
                    <a:pt x="628" y="295"/>
                    <a:pt x="632" y="291"/>
                    <a:pt x="634" y="289"/>
                  </a:cubicBezTo>
                  <a:lnTo>
                    <a:pt x="634" y="289"/>
                  </a:lnTo>
                  <a:cubicBezTo>
                    <a:pt x="624" y="299"/>
                    <a:pt x="624" y="299"/>
                    <a:pt x="626" y="299"/>
                  </a:cubicBezTo>
                  <a:cubicBezTo>
                    <a:pt x="629" y="299"/>
                    <a:pt x="634" y="299"/>
                    <a:pt x="634" y="310"/>
                  </a:cubicBezTo>
                  <a:lnTo>
                    <a:pt x="655" y="310"/>
                  </a:lnTo>
                  <a:cubicBezTo>
                    <a:pt x="634" y="310"/>
                    <a:pt x="655" y="310"/>
                    <a:pt x="655" y="331"/>
                  </a:cubicBezTo>
                  <a:cubicBezTo>
                    <a:pt x="655" y="331"/>
                    <a:pt x="677" y="310"/>
                    <a:pt x="677" y="310"/>
                  </a:cubicBezTo>
                  <a:cubicBezTo>
                    <a:pt x="677" y="310"/>
                    <a:pt x="677" y="331"/>
                    <a:pt x="677" y="331"/>
                  </a:cubicBezTo>
                  <a:lnTo>
                    <a:pt x="719" y="331"/>
                  </a:lnTo>
                  <a:cubicBezTo>
                    <a:pt x="719" y="310"/>
                    <a:pt x="740" y="310"/>
                    <a:pt x="740" y="310"/>
                  </a:cubicBezTo>
                  <a:lnTo>
                    <a:pt x="740" y="310"/>
                  </a:lnTo>
                  <a:cubicBezTo>
                    <a:pt x="740" y="310"/>
                    <a:pt x="740" y="310"/>
                    <a:pt x="740" y="310"/>
                  </a:cubicBezTo>
                  <a:lnTo>
                    <a:pt x="719" y="289"/>
                  </a:lnTo>
                  <a:cubicBezTo>
                    <a:pt x="719" y="289"/>
                    <a:pt x="719" y="268"/>
                    <a:pt x="719" y="268"/>
                  </a:cubicBezTo>
                  <a:lnTo>
                    <a:pt x="698" y="268"/>
                  </a:lnTo>
                  <a:cubicBezTo>
                    <a:pt x="698" y="268"/>
                    <a:pt x="698" y="246"/>
                    <a:pt x="698" y="246"/>
                  </a:cubicBezTo>
                  <a:cubicBezTo>
                    <a:pt x="698" y="246"/>
                    <a:pt x="677" y="246"/>
                    <a:pt x="677" y="268"/>
                  </a:cubicBezTo>
                  <a:cubicBezTo>
                    <a:pt x="677" y="246"/>
                    <a:pt x="677" y="246"/>
                    <a:pt x="677" y="246"/>
                  </a:cubicBezTo>
                  <a:cubicBezTo>
                    <a:pt x="677" y="239"/>
                    <a:pt x="674" y="237"/>
                    <a:pt x="671" y="237"/>
                  </a:cubicBezTo>
                  <a:cubicBezTo>
                    <a:pt x="665" y="237"/>
                    <a:pt x="655" y="246"/>
                    <a:pt x="655" y="246"/>
                  </a:cubicBezTo>
                  <a:cubicBezTo>
                    <a:pt x="655" y="246"/>
                    <a:pt x="655" y="225"/>
                    <a:pt x="655" y="225"/>
                  </a:cubicBezTo>
                  <a:lnTo>
                    <a:pt x="634" y="225"/>
                  </a:lnTo>
                  <a:lnTo>
                    <a:pt x="634" y="204"/>
                  </a:lnTo>
                  <a:lnTo>
                    <a:pt x="613" y="204"/>
                  </a:lnTo>
                  <a:cubicBezTo>
                    <a:pt x="613" y="194"/>
                    <a:pt x="613" y="194"/>
                    <a:pt x="613" y="194"/>
                  </a:cubicBezTo>
                  <a:cubicBezTo>
                    <a:pt x="613" y="194"/>
                    <a:pt x="613" y="194"/>
                    <a:pt x="613" y="183"/>
                  </a:cubicBezTo>
                  <a:cubicBezTo>
                    <a:pt x="606" y="190"/>
                    <a:pt x="604" y="193"/>
                    <a:pt x="603" y="193"/>
                  </a:cubicBezTo>
                  <a:cubicBezTo>
                    <a:pt x="602" y="193"/>
                    <a:pt x="606" y="183"/>
                    <a:pt x="592" y="183"/>
                  </a:cubicBezTo>
                  <a:lnTo>
                    <a:pt x="571" y="183"/>
                  </a:lnTo>
                  <a:cubicBezTo>
                    <a:pt x="571" y="183"/>
                    <a:pt x="571" y="162"/>
                    <a:pt x="571" y="162"/>
                  </a:cubicBezTo>
                  <a:lnTo>
                    <a:pt x="550" y="162"/>
                  </a:lnTo>
                  <a:lnTo>
                    <a:pt x="550" y="141"/>
                  </a:lnTo>
                  <a:cubicBezTo>
                    <a:pt x="550" y="141"/>
                    <a:pt x="529" y="162"/>
                    <a:pt x="529" y="162"/>
                  </a:cubicBezTo>
                  <a:cubicBezTo>
                    <a:pt x="529" y="162"/>
                    <a:pt x="529" y="141"/>
                    <a:pt x="529" y="141"/>
                  </a:cubicBezTo>
                  <a:lnTo>
                    <a:pt x="508" y="141"/>
                  </a:lnTo>
                  <a:cubicBezTo>
                    <a:pt x="508" y="141"/>
                    <a:pt x="508" y="120"/>
                    <a:pt x="508" y="120"/>
                  </a:cubicBezTo>
                  <a:lnTo>
                    <a:pt x="465" y="120"/>
                  </a:lnTo>
                  <a:cubicBezTo>
                    <a:pt x="444" y="120"/>
                    <a:pt x="444" y="99"/>
                    <a:pt x="444" y="99"/>
                  </a:cubicBezTo>
                  <a:lnTo>
                    <a:pt x="402" y="99"/>
                  </a:lnTo>
                  <a:cubicBezTo>
                    <a:pt x="402" y="99"/>
                    <a:pt x="395" y="92"/>
                    <a:pt x="393" y="86"/>
                  </a:cubicBezTo>
                  <a:lnTo>
                    <a:pt x="393" y="86"/>
                  </a:lnTo>
                  <a:lnTo>
                    <a:pt x="381" y="99"/>
                  </a:lnTo>
                  <a:lnTo>
                    <a:pt x="381" y="78"/>
                  </a:lnTo>
                  <a:cubicBezTo>
                    <a:pt x="381" y="78"/>
                    <a:pt x="371" y="87"/>
                    <a:pt x="365" y="87"/>
                  </a:cubicBezTo>
                  <a:cubicBezTo>
                    <a:pt x="362" y="87"/>
                    <a:pt x="360" y="85"/>
                    <a:pt x="360" y="78"/>
                  </a:cubicBezTo>
                  <a:cubicBezTo>
                    <a:pt x="346" y="78"/>
                    <a:pt x="341" y="68"/>
                    <a:pt x="339" y="68"/>
                  </a:cubicBezTo>
                  <a:cubicBezTo>
                    <a:pt x="339" y="68"/>
                    <a:pt x="339" y="70"/>
                    <a:pt x="339" y="78"/>
                  </a:cubicBezTo>
                  <a:cubicBezTo>
                    <a:pt x="328" y="67"/>
                    <a:pt x="323" y="67"/>
                    <a:pt x="318" y="67"/>
                  </a:cubicBezTo>
                  <a:cubicBezTo>
                    <a:pt x="312" y="67"/>
                    <a:pt x="307" y="67"/>
                    <a:pt x="296" y="56"/>
                  </a:cubicBezTo>
                  <a:lnTo>
                    <a:pt x="254" y="56"/>
                  </a:lnTo>
                  <a:lnTo>
                    <a:pt x="254" y="35"/>
                  </a:lnTo>
                  <a:cubicBezTo>
                    <a:pt x="254" y="35"/>
                    <a:pt x="254" y="56"/>
                    <a:pt x="233" y="56"/>
                  </a:cubicBezTo>
                  <a:cubicBezTo>
                    <a:pt x="233" y="56"/>
                    <a:pt x="233" y="56"/>
                    <a:pt x="233" y="35"/>
                  </a:cubicBezTo>
                  <a:lnTo>
                    <a:pt x="170" y="35"/>
                  </a:lnTo>
                  <a:cubicBezTo>
                    <a:pt x="170" y="35"/>
                    <a:pt x="170" y="35"/>
                    <a:pt x="170" y="14"/>
                  </a:cubicBezTo>
                  <a:cubicBezTo>
                    <a:pt x="170" y="14"/>
                    <a:pt x="135" y="0"/>
                    <a:pt x="98" y="0"/>
                  </a:cubicBezTo>
                  <a:close/>
                  <a:moveTo>
                    <a:pt x="655" y="331"/>
                  </a:moveTo>
                  <a:lnTo>
                    <a:pt x="655" y="352"/>
                  </a:lnTo>
                  <a:cubicBezTo>
                    <a:pt x="655" y="331"/>
                    <a:pt x="655" y="331"/>
                    <a:pt x="677" y="331"/>
                  </a:cubicBezTo>
                  <a:close/>
                  <a:moveTo>
                    <a:pt x="740" y="310"/>
                  </a:moveTo>
                  <a:cubicBezTo>
                    <a:pt x="740" y="310"/>
                    <a:pt x="740" y="331"/>
                    <a:pt x="719" y="331"/>
                  </a:cubicBezTo>
                  <a:cubicBezTo>
                    <a:pt x="719" y="331"/>
                    <a:pt x="719" y="331"/>
                    <a:pt x="719" y="352"/>
                  </a:cubicBezTo>
                  <a:cubicBezTo>
                    <a:pt x="719" y="359"/>
                    <a:pt x="719" y="362"/>
                    <a:pt x="720" y="362"/>
                  </a:cubicBezTo>
                  <a:cubicBezTo>
                    <a:pt x="721" y="362"/>
                    <a:pt x="726" y="352"/>
                    <a:pt x="740" y="352"/>
                  </a:cubicBezTo>
                  <a:cubicBezTo>
                    <a:pt x="740" y="342"/>
                    <a:pt x="740" y="342"/>
                    <a:pt x="740" y="342"/>
                  </a:cubicBezTo>
                  <a:cubicBezTo>
                    <a:pt x="740" y="342"/>
                    <a:pt x="740" y="342"/>
                    <a:pt x="740" y="331"/>
                  </a:cubicBezTo>
                  <a:cubicBezTo>
                    <a:pt x="740" y="331"/>
                    <a:pt x="740" y="310"/>
                    <a:pt x="740" y="31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19"/>
            <p:cNvSpPr/>
            <p:nvPr/>
          </p:nvSpPr>
          <p:spPr>
            <a:xfrm>
              <a:off x="7803338" y="4144877"/>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19"/>
            <p:cNvSpPr/>
            <p:nvPr/>
          </p:nvSpPr>
          <p:spPr>
            <a:xfrm>
              <a:off x="7801695" y="4143234"/>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19"/>
            <p:cNvSpPr/>
            <p:nvPr/>
          </p:nvSpPr>
          <p:spPr>
            <a:xfrm>
              <a:off x="7800874" y="4143234"/>
              <a:ext cx="39" cy="861"/>
            </a:xfrm>
            <a:custGeom>
              <a:rect b="b" l="l" r="r" t="t"/>
              <a:pathLst>
                <a:path extrusionOk="0" h="22" w="1">
                  <a:moveTo>
                    <a:pt x="0" y="22"/>
                  </a:moveTo>
                  <a:cubicBezTo>
                    <a:pt x="0" y="22"/>
                    <a:pt x="0" y="22"/>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19"/>
            <p:cNvSpPr/>
            <p:nvPr/>
          </p:nvSpPr>
          <p:spPr>
            <a:xfrm>
              <a:off x="7804981" y="4144877"/>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19"/>
            <p:cNvSpPr/>
            <p:nvPr/>
          </p:nvSpPr>
          <p:spPr>
            <a:xfrm>
              <a:off x="7808307" y="4146520"/>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19"/>
            <p:cNvSpPr/>
            <p:nvPr/>
          </p:nvSpPr>
          <p:spPr>
            <a:xfrm>
              <a:off x="7808307" y="4145699"/>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19"/>
            <p:cNvSpPr/>
            <p:nvPr/>
          </p:nvSpPr>
          <p:spPr>
            <a:xfrm>
              <a:off x="7804160" y="4144056"/>
              <a:ext cx="39" cy="39"/>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19"/>
            <p:cNvSpPr/>
            <p:nvPr/>
          </p:nvSpPr>
          <p:spPr>
            <a:xfrm>
              <a:off x="7808307" y="4145699"/>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9"/>
            <p:cNvSpPr/>
            <p:nvPr/>
          </p:nvSpPr>
          <p:spPr>
            <a:xfrm>
              <a:off x="7808307" y="4146520"/>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9"/>
            <p:cNvSpPr/>
            <p:nvPr/>
          </p:nvSpPr>
          <p:spPr>
            <a:xfrm>
              <a:off x="7806664" y="4144877"/>
              <a:ext cx="39" cy="39"/>
            </a:xfrm>
            <a:custGeom>
              <a:rect b="b" l="l" r="r" t="t"/>
              <a:pathLst>
                <a:path extrusionOk="0" h="1" w="1">
                  <a:moveTo>
                    <a:pt x="0"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9"/>
            <p:cNvSpPr/>
            <p:nvPr/>
          </p:nvSpPr>
          <p:spPr>
            <a:xfrm>
              <a:off x="7808307" y="4146520"/>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9"/>
            <p:cNvSpPr/>
            <p:nvPr/>
          </p:nvSpPr>
          <p:spPr>
            <a:xfrm>
              <a:off x="7808307" y="4146520"/>
              <a:ext cx="861" cy="39"/>
            </a:xfrm>
            <a:custGeom>
              <a:rect b="b" l="l" r="r" t="t"/>
              <a:pathLst>
                <a:path extrusionOk="0" h="1" w="22">
                  <a:moveTo>
                    <a:pt x="22" y="1"/>
                  </a:moveTo>
                  <a:lnTo>
                    <a:pt x="0" y="1"/>
                  </a:lnTo>
                  <a:lnTo>
                    <a:pt x="22"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9"/>
            <p:cNvSpPr/>
            <p:nvPr/>
          </p:nvSpPr>
          <p:spPr>
            <a:xfrm>
              <a:off x="7807485" y="4145699"/>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19"/>
            <p:cNvSpPr/>
            <p:nvPr/>
          </p:nvSpPr>
          <p:spPr>
            <a:xfrm>
              <a:off x="7845511" y="4081266"/>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19"/>
            <p:cNvSpPr/>
            <p:nvPr/>
          </p:nvSpPr>
          <p:spPr>
            <a:xfrm>
              <a:off x="7846333" y="4078762"/>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19"/>
            <p:cNvSpPr/>
            <p:nvPr/>
          </p:nvSpPr>
          <p:spPr>
            <a:xfrm>
              <a:off x="7845511" y="4082087"/>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19"/>
            <p:cNvSpPr/>
            <p:nvPr/>
          </p:nvSpPr>
          <p:spPr>
            <a:xfrm>
              <a:off x="7847155" y="4073832"/>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19"/>
            <p:cNvSpPr/>
            <p:nvPr/>
          </p:nvSpPr>
          <p:spPr>
            <a:xfrm>
              <a:off x="7846333" y="4076297"/>
              <a:ext cx="861" cy="39"/>
            </a:xfrm>
            <a:custGeom>
              <a:rect b="b" l="l" r="r" t="t"/>
              <a:pathLst>
                <a:path extrusionOk="0" h="1" w="22">
                  <a:moveTo>
                    <a:pt x="21" y="0"/>
                  </a:moveTo>
                  <a:cubicBezTo>
                    <a:pt x="0" y="0"/>
                    <a:pt x="0" y="0"/>
                    <a:pt x="0" y="0"/>
                  </a:cubicBezTo>
                  <a:cubicBezTo>
                    <a:pt x="0" y="0"/>
                    <a:pt x="0"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19"/>
            <p:cNvSpPr/>
            <p:nvPr/>
          </p:nvSpPr>
          <p:spPr>
            <a:xfrm>
              <a:off x="7843008" y="4082909"/>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19"/>
            <p:cNvSpPr/>
            <p:nvPr/>
          </p:nvSpPr>
          <p:spPr>
            <a:xfrm>
              <a:off x="7843829" y="4084552"/>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19"/>
            <p:cNvSpPr/>
            <p:nvPr/>
          </p:nvSpPr>
          <p:spPr>
            <a:xfrm>
              <a:off x="7843829" y="4083730"/>
              <a:ext cx="861" cy="39"/>
            </a:xfrm>
            <a:custGeom>
              <a:rect b="b" l="l" r="r" t="t"/>
              <a:pathLst>
                <a:path extrusionOk="0" h="1" w="22">
                  <a:moveTo>
                    <a:pt x="22" y="1"/>
                  </a:moveTo>
                  <a:cubicBezTo>
                    <a:pt x="22" y="1"/>
                    <a:pt x="22" y="1"/>
                    <a:pt x="1" y="1"/>
                  </a:cubicBezTo>
                  <a:cubicBezTo>
                    <a:pt x="1" y="1"/>
                    <a:pt x="1"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19"/>
            <p:cNvSpPr/>
            <p:nvPr/>
          </p:nvSpPr>
          <p:spPr>
            <a:xfrm>
              <a:off x="7843829" y="4083730"/>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19"/>
            <p:cNvSpPr/>
            <p:nvPr/>
          </p:nvSpPr>
          <p:spPr>
            <a:xfrm>
              <a:off x="7846333" y="4055641"/>
              <a:ext cx="39" cy="39"/>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19"/>
            <p:cNvSpPr/>
            <p:nvPr/>
          </p:nvSpPr>
          <p:spPr>
            <a:xfrm>
              <a:off x="7847155" y="4069686"/>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19"/>
            <p:cNvSpPr/>
            <p:nvPr/>
          </p:nvSpPr>
          <p:spPr>
            <a:xfrm>
              <a:off x="7844651" y="4055641"/>
              <a:ext cx="900" cy="39"/>
            </a:xfrm>
            <a:custGeom>
              <a:rect b="b" l="l" r="r" t="t"/>
              <a:pathLst>
                <a:path extrusionOk="0" h="1" w="23">
                  <a:moveTo>
                    <a:pt x="1" y="0"/>
                  </a:moveTo>
                  <a:lnTo>
                    <a:pt x="22"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19"/>
            <p:cNvSpPr/>
            <p:nvPr/>
          </p:nvSpPr>
          <p:spPr>
            <a:xfrm>
              <a:off x="7842186" y="408208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19"/>
            <p:cNvSpPr/>
            <p:nvPr/>
          </p:nvSpPr>
          <p:spPr>
            <a:xfrm>
              <a:off x="7841365" y="4068042"/>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9"/>
            <p:cNvSpPr/>
            <p:nvPr/>
          </p:nvSpPr>
          <p:spPr>
            <a:xfrm>
              <a:off x="7844651" y="4055641"/>
              <a:ext cx="900" cy="39"/>
            </a:xfrm>
            <a:custGeom>
              <a:rect b="b" l="l" r="r" t="t"/>
              <a:pathLst>
                <a:path extrusionOk="0" h="1" w="23">
                  <a:moveTo>
                    <a:pt x="1" y="0"/>
                  </a:moveTo>
                  <a:lnTo>
                    <a:pt x="1" y="0"/>
                  </a:lnTo>
                  <a:lnTo>
                    <a:pt x="22"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9"/>
            <p:cNvSpPr/>
            <p:nvPr/>
          </p:nvSpPr>
          <p:spPr>
            <a:xfrm>
              <a:off x="7847155" y="4064717"/>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19"/>
            <p:cNvSpPr/>
            <p:nvPr/>
          </p:nvSpPr>
          <p:spPr>
            <a:xfrm>
              <a:off x="7847976" y="4064717"/>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19"/>
            <p:cNvSpPr/>
            <p:nvPr/>
          </p:nvSpPr>
          <p:spPr>
            <a:xfrm>
              <a:off x="7846333" y="4055641"/>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19"/>
            <p:cNvSpPr/>
            <p:nvPr/>
          </p:nvSpPr>
          <p:spPr>
            <a:xfrm>
              <a:off x="7847155" y="4061431"/>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19"/>
            <p:cNvSpPr/>
            <p:nvPr/>
          </p:nvSpPr>
          <p:spPr>
            <a:xfrm>
              <a:off x="7846333" y="4077119"/>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19"/>
            <p:cNvSpPr/>
            <p:nvPr/>
          </p:nvSpPr>
          <p:spPr>
            <a:xfrm>
              <a:off x="7842186" y="4074654"/>
              <a:ext cx="39" cy="861"/>
            </a:xfrm>
            <a:custGeom>
              <a:rect b="b" l="l" r="r" t="t"/>
              <a:pathLst>
                <a:path extrusionOk="0" h="22" w="1">
                  <a:moveTo>
                    <a:pt x="1" y="21"/>
                  </a:moveTo>
                  <a:cubicBezTo>
                    <a:pt x="1" y="21"/>
                    <a:pt x="1" y="0"/>
                    <a:pt x="1" y="0"/>
                  </a:cubicBezTo>
                  <a:cubicBezTo>
                    <a:pt x="1" y="0"/>
                    <a:pt x="1" y="21"/>
                    <a:pt x="1"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19"/>
            <p:cNvSpPr/>
            <p:nvPr/>
          </p:nvSpPr>
          <p:spPr>
            <a:xfrm>
              <a:off x="7842186" y="4074654"/>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19"/>
            <p:cNvSpPr/>
            <p:nvPr/>
          </p:nvSpPr>
          <p:spPr>
            <a:xfrm>
              <a:off x="7842186" y="4077119"/>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19"/>
            <p:cNvSpPr/>
            <p:nvPr/>
          </p:nvSpPr>
          <p:spPr>
            <a:xfrm>
              <a:off x="7842186" y="407629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19"/>
            <p:cNvSpPr/>
            <p:nvPr/>
          </p:nvSpPr>
          <p:spPr>
            <a:xfrm>
              <a:off x="7840543" y="4055641"/>
              <a:ext cx="8294" cy="29772"/>
            </a:xfrm>
            <a:custGeom>
              <a:rect b="b" l="l" r="r" t="t"/>
              <a:pathLst>
                <a:path extrusionOk="0" h="761" w="212">
                  <a:moveTo>
                    <a:pt x="0" y="317"/>
                  </a:moveTo>
                  <a:cubicBezTo>
                    <a:pt x="7" y="324"/>
                    <a:pt x="12" y="327"/>
                    <a:pt x="15" y="327"/>
                  </a:cubicBezTo>
                  <a:cubicBezTo>
                    <a:pt x="21" y="327"/>
                    <a:pt x="21" y="317"/>
                    <a:pt x="21" y="317"/>
                  </a:cubicBezTo>
                  <a:close/>
                  <a:moveTo>
                    <a:pt x="43" y="465"/>
                  </a:moveTo>
                  <a:cubicBezTo>
                    <a:pt x="21" y="465"/>
                    <a:pt x="43" y="465"/>
                    <a:pt x="43" y="486"/>
                  </a:cubicBezTo>
                  <a:cubicBezTo>
                    <a:pt x="43" y="486"/>
                    <a:pt x="43" y="465"/>
                    <a:pt x="43" y="465"/>
                  </a:cubicBezTo>
                  <a:close/>
                  <a:moveTo>
                    <a:pt x="148" y="550"/>
                  </a:moveTo>
                  <a:cubicBezTo>
                    <a:pt x="148" y="550"/>
                    <a:pt x="148" y="559"/>
                    <a:pt x="154" y="559"/>
                  </a:cubicBezTo>
                  <a:cubicBezTo>
                    <a:pt x="158" y="559"/>
                    <a:pt x="162" y="557"/>
                    <a:pt x="169" y="550"/>
                  </a:cubicBezTo>
                  <a:close/>
                  <a:moveTo>
                    <a:pt x="43" y="740"/>
                  </a:moveTo>
                  <a:cubicBezTo>
                    <a:pt x="43" y="740"/>
                    <a:pt x="43" y="740"/>
                    <a:pt x="64" y="761"/>
                  </a:cubicBezTo>
                  <a:cubicBezTo>
                    <a:pt x="43" y="740"/>
                    <a:pt x="64" y="740"/>
                    <a:pt x="64" y="740"/>
                  </a:cubicBezTo>
                  <a:close/>
                  <a:moveTo>
                    <a:pt x="106" y="0"/>
                  </a:moveTo>
                  <a:cubicBezTo>
                    <a:pt x="127" y="0"/>
                    <a:pt x="127" y="0"/>
                    <a:pt x="127" y="21"/>
                  </a:cubicBezTo>
                  <a:lnTo>
                    <a:pt x="85" y="21"/>
                  </a:lnTo>
                  <a:cubicBezTo>
                    <a:pt x="85" y="21"/>
                    <a:pt x="85" y="43"/>
                    <a:pt x="85" y="43"/>
                  </a:cubicBezTo>
                  <a:cubicBezTo>
                    <a:pt x="64" y="43"/>
                    <a:pt x="43" y="64"/>
                    <a:pt x="43" y="64"/>
                  </a:cubicBezTo>
                  <a:cubicBezTo>
                    <a:pt x="43" y="64"/>
                    <a:pt x="21" y="64"/>
                    <a:pt x="21" y="85"/>
                  </a:cubicBezTo>
                  <a:lnTo>
                    <a:pt x="43" y="85"/>
                  </a:lnTo>
                  <a:cubicBezTo>
                    <a:pt x="21" y="85"/>
                    <a:pt x="21" y="85"/>
                    <a:pt x="21" y="106"/>
                  </a:cubicBezTo>
                  <a:cubicBezTo>
                    <a:pt x="21" y="106"/>
                    <a:pt x="21" y="127"/>
                    <a:pt x="21" y="148"/>
                  </a:cubicBezTo>
                  <a:cubicBezTo>
                    <a:pt x="21" y="148"/>
                    <a:pt x="0" y="169"/>
                    <a:pt x="21" y="190"/>
                  </a:cubicBezTo>
                  <a:cubicBezTo>
                    <a:pt x="0" y="190"/>
                    <a:pt x="21" y="190"/>
                    <a:pt x="21" y="212"/>
                  </a:cubicBezTo>
                  <a:cubicBezTo>
                    <a:pt x="21" y="212"/>
                    <a:pt x="0" y="212"/>
                    <a:pt x="21" y="233"/>
                  </a:cubicBezTo>
                  <a:cubicBezTo>
                    <a:pt x="21" y="254"/>
                    <a:pt x="21" y="254"/>
                    <a:pt x="21" y="254"/>
                  </a:cubicBezTo>
                  <a:cubicBezTo>
                    <a:pt x="21" y="254"/>
                    <a:pt x="21" y="254"/>
                    <a:pt x="21" y="275"/>
                  </a:cubicBezTo>
                  <a:lnTo>
                    <a:pt x="0" y="275"/>
                  </a:lnTo>
                  <a:cubicBezTo>
                    <a:pt x="0" y="275"/>
                    <a:pt x="21" y="296"/>
                    <a:pt x="0" y="296"/>
                  </a:cubicBezTo>
                  <a:cubicBezTo>
                    <a:pt x="0" y="317"/>
                    <a:pt x="21" y="317"/>
                    <a:pt x="21" y="317"/>
                  </a:cubicBezTo>
                  <a:cubicBezTo>
                    <a:pt x="21" y="317"/>
                    <a:pt x="21" y="338"/>
                    <a:pt x="21" y="338"/>
                  </a:cubicBezTo>
                  <a:cubicBezTo>
                    <a:pt x="21" y="338"/>
                    <a:pt x="0" y="338"/>
                    <a:pt x="21" y="359"/>
                  </a:cubicBezTo>
                  <a:lnTo>
                    <a:pt x="0" y="359"/>
                  </a:lnTo>
                  <a:cubicBezTo>
                    <a:pt x="21" y="359"/>
                    <a:pt x="0" y="359"/>
                    <a:pt x="0" y="381"/>
                  </a:cubicBezTo>
                  <a:cubicBezTo>
                    <a:pt x="0" y="381"/>
                    <a:pt x="21" y="402"/>
                    <a:pt x="21" y="402"/>
                  </a:cubicBezTo>
                  <a:lnTo>
                    <a:pt x="21" y="423"/>
                  </a:lnTo>
                  <a:lnTo>
                    <a:pt x="0" y="423"/>
                  </a:lnTo>
                  <a:cubicBezTo>
                    <a:pt x="0" y="444"/>
                    <a:pt x="21" y="444"/>
                    <a:pt x="21" y="444"/>
                  </a:cubicBezTo>
                  <a:lnTo>
                    <a:pt x="43" y="444"/>
                  </a:lnTo>
                  <a:cubicBezTo>
                    <a:pt x="43" y="444"/>
                    <a:pt x="43" y="465"/>
                    <a:pt x="43" y="465"/>
                  </a:cubicBezTo>
                  <a:cubicBezTo>
                    <a:pt x="43" y="486"/>
                    <a:pt x="64" y="486"/>
                    <a:pt x="43" y="486"/>
                  </a:cubicBezTo>
                  <a:lnTo>
                    <a:pt x="64" y="486"/>
                  </a:lnTo>
                  <a:cubicBezTo>
                    <a:pt x="64" y="507"/>
                    <a:pt x="43" y="507"/>
                    <a:pt x="64" y="507"/>
                  </a:cubicBezTo>
                  <a:lnTo>
                    <a:pt x="43" y="507"/>
                  </a:lnTo>
                  <a:cubicBezTo>
                    <a:pt x="43" y="507"/>
                    <a:pt x="43" y="528"/>
                    <a:pt x="43" y="528"/>
                  </a:cubicBezTo>
                  <a:cubicBezTo>
                    <a:pt x="43" y="528"/>
                    <a:pt x="43" y="528"/>
                    <a:pt x="43" y="550"/>
                  </a:cubicBezTo>
                  <a:lnTo>
                    <a:pt x="43" y="571"/>
                  </a:lnTo>
                  <a:cubicBezTo>
                    <a:pt x="43" y="571"/>
                    <a:pt x="43" y="561"/>
                    <a:pt x="49" y="561"/>
                  </a:cubicBezTo>
                  <a:cubicBezTo>
                    <a:pt x="52" y="561"/>
                    <a:pt x="57" y="564"/>
                    <a:pt x="64" y="571"/>
                  </a:cubicBezTo>
                  <a:lnTo>
                    <a:pt x="43" y="571"/>
                  </a:lnTo>
                  <a:cubicBezTo>
                    <a:pt x="53" y="581"/>
                    <a:pt x="58" y="581"/>
                    <a:pt x="61" y="581"/>
                  </a:cubicBezTo>
                  <a:cubicBezTo>
                    <a:pt x="64" y="581"/>
                    <a:pt x="64" y="581"/>
                    <a:pt x="64" y="592"/>
                  </a:cubicBezTo>
                  <a:lnTo>
                    <a:pt x="43" y="592"/>
                  </a:lnTo>
                  <a:cubicBezTo>
                    <a:pt x="43" y="592"/>
                    <a:pt x="64" y="592"/>
                    <a:pt x="64" y="613"/>
                  </a:cubicBezTo>
                  <a:cubicBezTo>
                    <a:pt x="64" y="613"/>
                    <a:pt x="64" y="613"/>
                    <a:pt x="64" y="634"/>
                  </a:cubicBezTo>
                  <a:cubicBezTo>
                    <a:pt x="43" y="634"/>
                    <a:pt x="64" y="655"/>
                    <a:pt x="43" y="655"/>
                  </a:cubicBezTo>
                  <a:lnTo>
                    <a:pt x="64" y="655"/>
                  </a:lnTo>
                  <a:cubicBezTo>
                    <a:pt x="64" y="655"/>
                    <a:pt x="64" y="676"/>
                    <a:pt x="64" y="676"/>
                  </a:cubicBezTo>
                  <a:cubicBezTo>
                    <a:pt x="64" y="676"/>
                    <a:pt x="64" y="697"/>
                    <a:pt x="64" y="697"/>
                  </a:cubicBezTo>
                  <a:cubicBezTo>
                    <a:pt x="64" y="719"/>
                    <a:pt x="64" y="719"/>
                    <a:pt x="64" y="719"/>
                  </a:cubicBezTo>
                  <a:cubicBezTo>
                    <a:pt x="43" y="719"/>
                    <a:pt x="64" y="719"/>
                    <a:pt x="64" y="740"/>
                  </a:cubicBezTo>
                  <a:cubicBezTo>
                    <a:pt x="64" y="740"/>
                    <a:pt x="64" y="761"/>
                    <a:pt x="64" y="761"/>
                  </a:cubicBezTo>
                  <a:cubicBezTo>
                    <a:pt x="85" y="740"/>
                    <a:pt x="64" y="740"/>
                    <a:pt x="85" y="740"/>
                  </a:cubicBezTo>
                  <a:cubicBezTo>
                    <a:pt x="85" y="740"/>
                    <a:pt x="85" y="740"/>
                    <a:pt x="85" y="719"/>
                  </a:cubicBezTo>
                  <a:lnTo>
                    <a:pt x="106" y="719"/>
                  </a:lnTo>
                  <a:cubicBezTo>
                    <a:pt x="106" y="719"/>
                    <a:pt x="106" y="697"/>
                    <a:pt x="106" y="697"/>
                  </a:cubicBezTo>
                  <a:cubicBezTo>
                    <a:pt x="127" y="697"/>
                    <a:pt x="127" y="676"/>
                    <a:pt x="127" y="676"/>
                  </a:cubicBezTo>
                  <a:cubicBezTo>
                    <a:pt x="127" y="676"/>
                    <a:pt x="127" y="676"/>
                    <a:pt x="127" y="655"/>
                  </a:cubicBezTo>
                  <a:cubicBezTo>
                    <a:pt x="148" y="655"/>
                    <a:pt x="127" y="634"/>
                    <a:pt x="127" y="634"/>
                  </a:cubicBezTo>
                  <a:cubicBezTo>
                    <a:pt x="127" y="634"/>
                    <a:pt x="148" y="634"/>
                    <a:pt x="127" y="613"/>
                  </a:cubicBezTo>
                  <a:lnTo>
                    <a:pt x="148" y="613"/>
                  </a:lnTo>
                  <a:cubicBezTo>
                    <a:pt x="148" y="592"/>
                    <a:pt x="148" y="592"/>
                    <a:pt x="148" y="592"/>
                  </a:cubicBezTo>
                  <a:cubicBezTo>
                    <a:pt x="127" y="571"/>
                    <a:pt x="169" y="571"/>
                    <a:pt x="148" y="571"/>
                  </a:cubicBezTo>
                  <a:lnTo>
                    <a:pt x="148" y="550"/>
                  </a:lnTo>
                  <a:cubicBezTo>
                    <a:pt x="148" y="550"/>
                    <a:pt x="148" y="550"/>
                    <a:pt x="148" y="528"/>
                  </a:cubicBezTo>
                  <a:lnTo>
                    <a:pt x="148" y="507"/>
                  </a:lnTo>
                  <a:cubicBezTo>
                    <a:pt x="148" y="486"/>
                    <a:pt x="169" y="486"/>
                    <a:pt x="169" y="486"/>
                  </a:cubicBezTo>
                  <a:cubicBezTo>
                    <a:pt x="169" y="486"/>
                    <a:pt x="169" y="486"/>
                    <a:pt x="169" y="465"/>
                  </a:cubicBezTo>
                  <a:cubicBezTo>
                    <a:pt x="169" y="455"/>
                    <a:pt x="169" y="455"/>
                    <a:pt x="169" y="455"/>
                  </a:cubicBezTo>
                  <a:cubicBezTo>
                    <a:pt x="169" y="455"/>
                    <a:pt x="169" y="455"/>
                    <a:pt x="169" y="444"/>
                  </a:cubicBezTo>
                  <a:cubicBezTo>
                    <a:pt x="169" y="423"/>
                    <a:pt x="169" y="423"/>
                    <a:pt x="169" y="423"/>
                  </a:cubicBezTo>
                  <a:cubicBezTo>
                    <a:pt x="169" y="423"/>
                    <a:pt x="169" y="402"/>
                    <a:pt x="169" y="402"/>
                  </a:cubicBezTo>
                  <a:cubicBezTo>
                    <a:pt x="169" y="402"/>
                    <a:pt x="190" y="381"/>
                    <a:pt x="190" y="381"/>
                  </a:cubicBezTo>
                  <a:lnTo>
                    <a:pt x="169" y="381"/>
                  </a:lnTo>
                  <a:cubicBezTo>
                    <a:pt x="169" y="381"/>
                    <a:pt x="169" y="359"/>
                    <a:pt x="169" y="359"/>
                  </a:cubicBezTo>
                  <a:cubicBezTo>
                    <a:pt x="169" y="359"/>
                    <a:pt x="169" y="338"/>
                    <a:pt x="169" y="338"/>
                  </a:cubicBezTo>
                  <a:cubicBezTo>
                    <a:pt x="169" y="338"/>
                    <a:pt x="169" y="317"/>
                    <a:pt x="169" y="317"/>
                  </a:cubicBezTo>
                  <a:cubicBezTo>
                    <a:pt x="169" y="317"/>
                    <a:pt x="169" y="296"/>
                    <a:pt x="169" y="296"/>
                  </a:cubicBezTo>
                  <a:cubicBezTo>
                    <a:pt x="169" y="296"/>
                    <a:pt x="169" y="275"/>
                    <a:pt x="169" y="275"/>
                  </a:cubicBezTo>
                  <a:cubicBezTo>
                    <a:pt x="169" y="275"/>
                    <a:pt x="169" y="254"/>
                    <a:pt x="169" y="254"/>
                  </a:cubicBezTo>
                  <a:cubicBezTo>
                    <a:pt x="169" y="254"/>
                    <a:pt x="190" y="233"/>
                    <a:pt x="169" y="233"/>
                  </a:cubicBezTo>
                  <a:lnTo>
                    <a:pt x="190" y="233"/>
                  </a:lnTo>
                  <a:cubicBezTo>
                    <a:pt x="169" y="233"/>
                    <a:pt x="169" y="212"/>
                    <a:pt x="169" y="212"/>
                  </a:cubicBezTo>
                  <a:cubicBezTo>
                    <a:pt x="169" y="212"/>
                    <a:pt x="169" y="190"/>
                    <a:pt x="190" y="190"/>
                  </a:cubicBezTo>
                  <a:cubicBezTo>
                    <a:pt x="169" y="190"/>
                    <a:pt x="169" y="190"/>
                    <a:pt x="169" y="169"/>
                  </a:cubicBezTo>
                  <a:cubicBezTo>
                    <a:pt x="169" y="148"/>
                    <a:pt x="169" y="148"/>
                    <a:pt x="169" y="148"/>
                  </a:cubicBezTo>
                  <a:lnTo>
                    <a:pt x="190" y="148"/>
                  </a:lnTo>
                  <a:cubicBezTo>
                    <a:pt x="190" y="148"/>
                    <a:pt x="212" y="43"/>
                    <a:pt x="148"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19"/>
            <p:cNvSpPr/>
            <p:nvPr/>
          </p:nvSpPr>
          <p:spPr>
            <a:xfrm>
              <a:off x="7842186" y="4077119"/>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19"/>
            <p:cNvSpPr/>
            <p:nvPr/>
          </p:nvSpPr>
          <p:spPr>
            <a:xfrm>
              <a:off x="7842186" y="4074654"/>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19"/>
            <p:cNvSpPr/>
            <p:nvPr/>
          </p:nvSpPr>
          <p:spPr>
            <a:xfrm>
              <a:off x="7841365" y="4073832"/>
              <a:ext cx="861" cy="39"/>
            </a:xfrm>
            <a:custGeom>
              <a:rect b="b" l="l" r="r" t="t"/>
              <a:pathLst>
                <a:path extrusionOk="0" h="1" w="22">
                  <a:moveTo>
                    <a:pt x="0" y="0"/>
                  </a:moveTo>
                  <a:cubicBezTo>
                    <a:pt x="22" y="0"/>
                    <a:pt x="22" y="0"/>
                    <a:pt x="22" y="0"/>
                  </a:cubicBezTo>
                  <a:cubicBezTo>
                    <a:pt x="22" y="0"/>
                    <a:pt x="22"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19"/>
            <p:cNvSpPr/>
            <p:nvPr/>
          </p:nvSpPr>
          <p:spPr>
            <a:xfrm>
              <a:off x="7843008" y="4077940"/>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19"/>
            <p:cNvSpPr/>
            <p:nvPr/>
          </p:nvSpPr>
          <p:spPr>
            <a:xfrm>
              <a:off x="7842186" y="408208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19"/>
            <p:cNvSpPr/>
            <p:nvPr/>
          </p:nvSpPr>
          <p:spPr>
            <a:xfrm>
              <a:off x="7843008" y="4081266"/>
              <a:ext cx="39" cy="861"/>
            </a:xfrm>
            <a:custGeom>
              <a:rect b="b" l="l" r="r" t="t"/>
              <a:pathLst>
                <a:path extrusionOk="0" h="22" w="1">
                  <a:moveTo>
                    <a:pt x="1" y="21"/>
                  </a:moveTo>
                  <a:cubicBezTo>
                    <a:pt x="1" y="21"/>
                    <a:pt x="1" y="21"/>
                    <a:pt x="1" y="0"/>
                  </a:cubicBezTo>
                  <a:cubicBezTo>
                    <a:pt x="1" y="21"/>
                    <a:pt x="1" y="21"/>
                    <a:pt x="1"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19"/>
            <p:cNvSpPr/>
            <p:nvPr/>
          </p:nvSpPr>
          <p:spPr>
            <a:xfrm>
              <a:off x="7842186" y="4077119"/>
              <a:ext cx="861" cy="39"/>
            </a:xfrm>
            <a:custGeom>
              <a:rect b="b" l="l" r="r" t="t"/>
              <a:pathLst>
                <a:path extrusionOk="0" h="1" w="22">
                  <a:moveTo>
                    <a:pt x="22" y="1"/>
                  </a:moveTo>
                  <a:cubicBezTo>
                    <a:pt x="22" y="1"/>
                    <a:pt x="1" y="1"/>
                    <a:pt x="1" y="1"/>
                  </a:cubicBezTo>
                  <a:cubicBezTo>
                    <a:pt x="1" y="1"/>
                    <a:pt x="1"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19"/>
            <p:cNvSpPr/>
            <p:nvPr/>
          </p:nvSpPr>
          <p:spPr>
            <a:xfrm>
              <a:off x="7843008" y="4081266"/>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19"/>
            <p:cNvSpPr/>
            <p:nvPr/>
          </p:nvSpPr>
          <p:spPr>
            <a:xfrm>
              <a:off x="7842186" y="408208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19"/>
            <p:cNvSpPr/>
            <p:nvPr/>
          </p:nvSpPr>
          <p:spPr>
            <a:xfrm>
              <a:off x="7843008" y="4079583"/>
              <a:ext cx="39" cy="39"/>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19"/>
            <p:cNvSpPr/>
            <p:nvPr/>
          </p:nvSpPr>
          <p:spPr>
            <a:xfrm>
              <a:off x="7842186" y="4081266"/>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19"/>
            <p:cNvSpPr/>
            <p:nvPr/>
          </p:nvSpPr>
          <p:spPr>
            <a:xfrm>
              <a:off x="7842186" y="4082087"/>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19"/>
            <p:cNvSpPr/>
            <p:nvPr/>
          </p:nvSpPr>
          <p:spPr>
            <a:xfrm>
              <a:off x="7843008" y="4080444"/>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19"/>
            <p:cNvSpPr/>
            <p:nvPr/>
          </p:nvSpPr>
          <p:spPr>
            <a:xfrm>
              <a:off x="7869454" y="4011003"/>
              <a:ext cx="39" cy="861"/>
            </a:xfrm>
            <a:custGeom>
              <a:rect b="b" l="l" r="r" t="t"/>
              <a:pathLst>
                <a:path extrusionOk="0" h="22" w="1">
                  <a:moveTo>
                    <a:pt x="1" y="22"/>
                  </a:moveTo>
                  <a:cubicBezTo>
                    <a:pt x="1" y="22"/>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19"/>
            <p:cNvSpPr/>
            <p:nvPr/>
          </p:nvSpPr>
          <p:spPr>
            <a:xfrm>
              <a:off x="7868632" y="4008538"/>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19"/>
            <p:cNvSpPr/>
            <p:nvPr/>
          </p:nvSpPr>
          <p:spPr>
            <a:xfrm>
              <a:off x="7869454" y="4013507"/>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19"/>
            <p:cNvSpPr/>
            <p:nvPr/>
          </p:nvSpPr>
          <p:spPr>
            <a:xfrm>
              <a:off x="7865346" y="4001927"/>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19"/>
            <p:cNvSpPr/>
            <p:nvPr/>
          </p:nvSpPr>
          <p:spPr>
            <a:xfrm>
              <a:off x="7866989" y="4006035"/>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19"/>
            <p:cNvSpPr/>
            <p:nvPr/>
          </p:nvSpPr>
          <p:spPr>
            <a:xfrm>
              <a:off x="7867811" y="4015150"/>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19"/>
            <p:cNvSpPr/>
            <p:nvPr/>
          </p:nvSpPr>
          <p:spPr>
            <a:xfrm>
              <a:off x="7869454" y="4016793"/>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19"/>
            <p:cNvSpPr/>
            <p:nvPr/>
          </p:nvSpPr>
          <p:spPr>
            <a:xfrm>
              <a:off x="7869454" y="4015971"/>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19"/>
            <p:cNvSpPr/>
            <p:nvPr/>
          </p:nvSpPr>
          <p:spPr>
            <a:xfrm>
              <a:off x="7869454" y="4015971"/>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19"/>
            <p:cNvSpPr/>
            <p:nvPr/>
          </p:nvSpPr>
          <p:spPr>
            <a:xfrm>
              <a:off x="7848798" y="3982914"/>
              <a:ext cx="861" cy="39"/>
            </a:xfrm>
            <a:custGeom>
              <a:rect b="b" l="l" r="r" t="t"/>
              <a:pathLst>
                <a:path extrusionOk="0" h="1" w="22">
                  <a:moveTo>
                    <a:pt x="22" y="0"/>
                  </a:moveTo>
                  <a:cubicBezTo>
                    <a:pt x="22" y="0"/>
                    <a:pt x="22"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19"/>
            <p:cNvSpPr/>
            <p:nvPr/>
          </p:nvSpPr>
          <p:spPr>
            <a:xfrm>
              <a:off x="7862021" y="3996958"/>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19"/>
            <p:cNvSpPr/>
            <p:nvPr/>
          </p:nvSpPr>
          <p:spPr>
            <a:xfrm>
              <a:off x="7847976" y="3983735"/>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19"/>
            <p:cNvSpPr/>
            <p:nvPr/>
          </p:nvSpPr>
          <p:spPr>
            <a:xfrm>
              <a:off x="7866989" y="4014328"/>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19"/>
            <p:cNvSpPr/>
            <p:nvPr/>
          </p:nvSpPr>
          <p:spPr>
            <a:xfrm>
              <a:off x="7856231" y="3999423"/>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19"/>
            <p:cNvSpPr/>
            <p:nvPr/>
          </p:nvSpPr>
          <p:spPr>
            <a:xfrm>
              <a:off x="7847976" y="3983735"/>
              <a:ext cx="39" cy="861"/>
            </a:xfrm>
            <a:custGeom>
              <a:rect b="b" l="l" r="r" t="t"/>
              <a:pathLst>
                <a:path extrusionOk="0" h="22" w="1">
                  <a:moveTo>
                    <a:pt x="0" y="1"/>
                  </a:moveTo>
                  <a:lnTo>
                    <a:pt x="0" y="22"/>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19"/>
            <p:cNvSpPr/>
            <p:nvPr/>
          </p:nvSpPr>
          <p:spPr>
            <a:xfrm>
              <a:off x="7858735" y="3991168"/>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9"/>
            <p:cNvSpPr/>
            <p:nvPr/>
          </p:nvSpPr>
          <p:spPr>
            <a:xfrm>
              <a:off x="7857874" y="3991168"/>
              <a:ext cx="900" cy="39"/>
            </a:xfrm>
            <a:custGeom>
              <a:rect b="b" l="l" r="r" t="t"/>
              <a:pathLst>
                <a:path extrusionOk="0" h="1" w="23">
                  <a:moveTo>
                    <a:pt x="1" y="1"/>
                  </a:moveTo>
                  <a:lnTo>
                    <a:pt x="22" y="1"/>
                  </a:lnTo>
                  <a:cubicBezTo>
                    <a:pt x="22" y="1"/>
                    <a:pt x="22"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9"/>
            <p:cNvSpPr/>
            <p:nvPr/>
          </p:nvSpPr>
          <p:spPr>
            <a:xfrm>
              <a:off x="7848798" y="3982914"/>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9"/>
            <p:cNvSpPr/>
            <p:nvPr/>
          </p:nvSpPr>
          <p:spPr>
            <a:xfrm>
              <a:off x="7855409" y="3988704"/>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9"/>
            <p:cNvSpPr/>
            <p:nvPr/>
          </p:nvSpPr>
          <p:spPr>
            <a:xfrm>
              <a:off x="7866989" y="4006035"/>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19"/>
            <p:cNvSpPr/>
            <p:nvPr/>
          </p:nvSpPr>
          <p:spPr>
            <a:xfrm>
              <a:off x="7862021" y="4006035"/>
              <a:ext cx="861" cy="39"/>
            </a:xfrm>
            <a:custGeom>
              <a:rect b="b" l="l" r="r" t="t"/>
              <a:pathLst>
                <a:path extrusionOk="0" h="1" w="22">
                  <a:moveTo>
                    <a:pt x="22" y="1"/>
                  </a:moveTo>
                  <a:cubicBezTo>
                    <a:pt x="22" y="1"/>
                    <a:pt x="1" y="1"/>
                    <a:pt x="1" y="1"/>
                  </a:cubicBezTo>
                  <a:cubicBezTo>
                    <a:pt x="1" y="1"/>
                    <a:pt x="1"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9"/>
            <p:cNvSpPr/>
            <p:nvPr/>
          </p:nvSpPr>
          <p:spPr>
            <a:xfrm>
              <a:off x="7862021" y="4006035"/>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19"/>
            <p:cNvSpPr/>
            <p:nvPr/>
          </p:nvSpPr>
          <p:spPr>
            <a:xfrm>
              <a:off x="7862842" y="4008538"/>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19"/>
            <p:cNvSpPr/>
            <p:nvPr/>
          </p:nvSpPr>
          <p:spPr>
            <a:xfrm>
              <a:off x="7862842" y="4007717"/>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19"/>
            <p:cNvSpPr/>
            <p:nvPr/>
          </p:nvSpPr>
          <p:spPr>
            <a:xfrm>
              <a:off x="7847976" y="3982835"/>
              <a:ext cx="21517" cy="34819"/>
            </a:xfrm>
            <a:custGeom>
              <a:rect b="b" l="l" r="r" t="t"/>
              <a:pathLst>
                <a:path extrusionOk="0" h="890" w="550">
                  <a:moveTo>
                    <a:pt x="22" y="2"/>
                  </a:moveTo>
                  <a:cubicBezTo>
                    <a:pt x="22" y="24"/>
                    <a:pt x="22" y="24"/>
                    <a:pt x="0" y="24"/>
                  </a:cubicBezTo>
                  <a:lnTo>
                    <a:pt x="22" y="24"/>
                  </a:lnTo>
                  <a:cubicBezTo>
                    <a:pt x="22" y="24"/>
                    <a:pt x="22" y="2"/>
                    <a:pt x="22" y="2"/>
                  </a:cubicBezTo>
                  <a:close/>
                  <a:moveTo>
                    <a:pt x="423" y="700"/>
                  </a:moveTo>
                  <a:cubicBezTo>
                    <a:pt x="423" y="707"/>
                    <a:pt x="425" y="709"/>
                    <a:pt x="428" y="709"/>
                  </a:cubicBezTo>
                  <a:cubicBezTo>
                    <a:pt x="435" y="709"/>
                    <a:pt x="444" y="700"/>
                    <a:pt x="444" y="700"/>
                  </a:cubicBezTo>
                  <a:close/>
                  <a:moveTo>
                    <a:pt x="507" y="817"/>
                  </a:moveTo>
                  <a:cubicBezTo>
                    <a:pt x="505" y="817"/>
                    <a:pt x="500" y="826"/>
                    <a:pt x="486" y="826"/>
                  </a:cubicBezTo>
                  <a:lnTo>
                    <a:pt x="507" y="826"/>
                  </a:lnTo>
                  <a:cubicBezTo>
                    <a:pt x="507" y="819"/>
                    <a:pt x="507" y="817"/>
                    <a:pt x="507" y="817"/>
                  </a:cubicBezTo>
                  <a:close/>
                  <a:moveTo>
                    <a:pt x="56" y="0"/>
                  </a:moveTo>
                  <a:cubicBezTo>
                    <a:pt x="51" y="0"/>
                    <a:pt x="47" y="1"/>
                    <a:pt x="43" y="2"/>
                  </a:cubicBezTo>
                  <a:cubicBezTo>
                    <a:pt x="43" y="2"/>
                    <a:pt x="22" y="2"/>
                    <a:pt x="22" y="24"/>
                  </a:cubicBezTo>
                  <a:cubicBezTo>
                    <a:pt x="22" y="24"/>
                    <a:pt x="22" y="45"/>
                    <a:pt x="22" y="45"/>
                  </a:cubicBezTo>
                  <a:cubicBezTo>
                    <a:pt x="11" y="55"/>
                    <a:pt x="11" y="55"/>
                    <a:pt x="14" y="55"/>
                  </a:cubicBezTo>
                  <a:cubicBezTo>
                    <a:pt x="16" y="55"/>
                    <a:pt x="22" y="55"/>
                    <a:pt x="22" y="66"/>
                  </a:cubicBezTo>
                  <a:cubicBezTo>
                    <a:pt x="22" y="66"/>
                    <a:pt x="22" y="66"/>
                    <a:pt x="22" y="87"/>
                  </a:cubicBezTo>
                  <a:cubicBezTo>
                    <a:pt x="22" y="108"/>
                    <a:pt x="0" y="129"/>
                    <a:pt x="22" y="129"/>
                  </a:cubicBezTo>
                  <a:cubicBezTo>
                    <a:pt x="22" y="129"/>
                    <a:pt x="22" y="150"/>
                    <a:pt x="22" y="150"/>
                  </a:cubicBezTo>
                  <a:cubicBezTo>
                    <a:pt x="22" y="171"/>
                    <a:pt x="22" y="171"/>
                    <a:pt x="43" y="193"/>
                  </a:cubicBezTo>
                  <a:cubicBezTo>
                    <a:pt x="43" y="193"/>
                    <a:pt x="64" y="214"/>
                    <a:pt x="64" y="235"/>
                  </a:cubicBezTo>
                  <a:cubicBezTo>
                    <a:pt x="85" y="235"/>
                    <a:pt x="85" y="256"/>
                    <a:pt x="106" y="277"/>
                  </a:cubicBezTo>
                  <a:cubicBezTo>
                    <a:pt x="106" y="288"/>
                    <a:pt x="111" y="288"/>
                    <a:pt x="114" y="288"/>
                  </a:cubicBezTo>
                  <a:cubicBezTo>
                    <a:pt x="117" y="288"/>
                    <a:pt x="117" y="288"/>
                    <a:pt x="106" y="298"/>
                  </a:cubicBezTo>
                  <a:cubicBezTo>
                    <a:pt x="127" y="298"/>
                    <a:pt x="127" y="319"/>
                    <a:pt x="148" y="319"/>
                  </a:cubicBezTo>
                  <a:lnTo>
                    <a:pt x="127" y="319"/>
                  </a:lnTo>
                  <a:cubicBezTo>
                    <a:pt x="148" y="340"/>
                    <a:pt x="148" y="340"/>
                    <a:pt x="148" y="340"/>
                  </a:cubicBezTo>
                  <a:cubicBezTo>
                    <a:pt x="169" y="340"/>
                    <a:pt x="169" y="340"/>
                    <a:pt x="169" y="362"/>
                  </a:cubicBezTo>
                  <a:cubicBezTo>
                    <a:pt x="169" y="383"/>
                    <a:pt x="191" y="383"/>
                    <a:pt x="191" y="383"/>
                  </a:cubicBezTo>
                  <a:lnTo>
                    <a:pt x="212" y="383"/>
                  </a:lnTo>
                  <a:cubicBezTo>
                    <a:pt x="191" y="404"/>
                    <a:pt x="191" y="404"/>
                    <a:pt x="191" y="404"/>
                  </a:cubicBezTo>
                  <a:lnTo>
                    <a:pt x="212" y="404"/>
                  </a:lnTo>
                  <a:cubicBezTo>
                    <a:pt x="212" y="425"/>
                    <a:pt x="212" y="425"/>
                    <a:pt x="212" y="425"/>
                  </a:cubicBezTo>
                  <a:cubicBezTo>
                    <a:pt x="212" y="425"/>
                    <a:pt x="212" y="425"/>
                    <a:pt x="233" y="404"/>
                  </a:cubicBezTo>
                  <a:cubicBezTo>
                    <a:pt x="233" y="414"/>
                    <a:pt x="233" y="414"/>
                    <a:pt x="233" y="414"/>
                  </a:cubicBezTo>
                  <a:cubicBezTo>
                    <a:pt x="233" y="414"/>
                    <a:pt x="233" y="414"/>
                    <a:pt x="233" y="425"/>
                  </a:cubicBezTo>
                  <a:lnTo>
                    <a:pt x="212" y="425"/>
                  </a:lnTo>
                  <a:cubicBezTo>
                    <a:pt x="233" y="425"/>
                    <a:pt x="212" y="446"/>
                    <a:pt x="233" y="446"/>
                  </a:cubicBezTo>
                  <a:cubicBezTo>
                    <a:pt x="233" y="467"/>
                    <a:pt x="254" y="467"/>
                    <a:pt x="254" y="467"/>
                  </a:cubicBezTo>
                  <a:lnTo>
                    <a:pt x="233" y="467"/>
                  </a:lnTo>
                  <a:cubicBezTo>
                    <a:pt x="254" y="467"/>
                    <a:pt x="233" y="467"/>
                    <a:pt x="233" y="488"/>
                  </a:cubicBezTo>
                  <a:cubicBezTo>
                    <a:pt x="254" y="488"/>
                    <a:pt x="275" y="488"/>
                    <a:pt x="275" y="509"/>
                  </a:cubicBezTo>
                  <a:cubicBezTo>
                    <a:pt x="275" y="531"/>
                    <a:pt x="296" y="531"/>
                    <a:pt x="275" y="531"/>
                  </a:cubicBezTo>
                  <a:cubicBezTo>
                    <a:pt x="275" y="541"/>
                    <a:pt x="286" y="541"/>
                    <a:pt x="296" y="541"/>
                  </a:cubicBezTo>
                  <a:cubicBezTo>
                    <a:pt x="307" y="541"/>
                    <a:pt x="317" y="541"/>
                    <a:pt x="317" y="552"/>
                  </a:cubicBezTo>
                  <a:cubicBezTo>
                    <a:pt x="317" y="541"/>
                    <a:pt x="317" y="541"/>
                    <a:pt x="317" y="541"/>
                  </a:cubicBezTo>
                  <a:cubicBezTo>
                    <a:pt x="317" y="541"/>
                    <a:pt x="317" y="541"/>
                    <a:pt x="317" y="531"/>
                  </a:cubicBezTo>
                  <a:cubicBezTo>
                    <a:pt x="317" y="552"/>
                    <a:pt x="317" y="552"/>
                    <a:pt x="338" y="552"/>
                  </a:cubicBezTo>
                  <a:cubicBezTo>
                    <a:pt x="338" y="552"/>
                    <a:pt x="338" y="552"/>
                    <a:pt x="338" y="573"/>
                  </a:cubicBezTo>
                  <a:lnTo>
                    <a:pt x="360" y="573"/>
                  </a:lnTo>
                  <a:cubicBezTo>
                    <a:pt x="360" y="583"/>
                    <a:pt x="365" y="583"/>
                    <a:pt x="370" y="583"/>
                  </a:cubicBezTo>
                  <a:cubicBezTo>
                    <a:pt x="375" y="583"/>
                    <a:pt x="381" y="583"/>
                    <a:pt x="381" y="594"/>
                  </a:cubicBezTo>
                  <a:cubicBezTo>
                    <a:pt x="381" y="594"/>
                    <a:pt x="381" y="594"/>
                    <a:pt x="381" y="615"/>
                  </a:cubicBezTo>
                  <a:cubicBezTo>
                    <a:pt x="381" y="636"/>
                    <a:pt x="381" y="636"/>
                    <a:pt x="360" y="636"/>
                  </a:cubicBezTo>
                  <a:lnTo>
                    <a:pt x="402" y="636"/>
                  </a:lnTo>
                  <a:cubicBezTo>
                    <a:pt x="395" y="643"/>
                    <a:pt x="390" y="646"/>
                    <a:pt x="387" y="646"/>
                  </a:cubicBezTo>
                  <a:cubicBezTo>
                    <a:pt x="381" y="646"/>
                    <a:pt x="381" y="636"/>
                    <a:pt x="381" y="636"/>
                  </a:cubicBezTo>
                  <a:lnTo>
                    <a:pt x="381" y="657"/>
                  </a:lnTo>
                  <a:cubicBezTo>
                    <a:pt x="388" y="650"/>
                    <a:pt x="390" y="648"/>
                    <a:pt x="391" y="648"/>
                  </a:cubicBezTo>
                  <a:lnTo>
                    <a:pt x="391" y="648"/>
                  </a:lnTo>
                  <a:cubicBezTo>
                    <a:pt x="392" y="648"/>
                    <a:pt x="388" y="657"/>
                    <a:pt x="402" y="657"/>
                  </a:cubicBezTo>
                  <a:lnTo>
                    <a:pt x="402" y="678"/>
                  </a:lnTo>
                  <a:cubicBezTo>
                    <a:pt x="423" y="657"/>
                    <a:pt x="423" y="657"/>
                    <a:pt x="423" y="657"/>
                  </a:cubicBezTo>
                  <a:cubicBezTo>
                    <a:pt x="423" y="657"/>
                    <a:pt x="423" y="657"/>
                    <a:pt x="423" y="678"/>
                  </a:cubicBezTo>
                  <a:lnTo>
                    <a:pt x="444" y="700"/>
                  </a:lnTo>
                  <a:lnTo>
                    <a:pt x="465" y="700"/>
                  </a:lnTo>
                  <a:cubicBezTo>
                    <a:pt x="444" y="721"/>
                    <a:pt x="444" y="721"/>
                    <a:pt x="444" y="721"/>
                  </a:cubicBezTo>
                  <a:lnTo>
                    <a:pt x="465" y="721"/>
                  </a:lnTo>
                  <a:lnTo>
                    <a:pt x="444" y="742"/>
                  </a:lnTo>
                  <a:cubicBezTo>
                    <a:pt x="451" y="735"/>
                    <a:pt x="456" y="732"/>
                    <a:pt x="459" y="732"/>
                  </a:cubicBezTo>
                  <a:cubicBezTo>
                    <a:pt x="465" y="732"/>
                    <a:pt x="465" y="742"/>
                    <a:pt x="465" y="742"/>
                  </a:cubicBezTo>
                  <a:lnTo>
                    <a:pt x="465" y="763"/>
                  </a:lnTo>
                  <a:cubicBezTo>
                    <a:pt x="465" y="752"/>
                    <a:pt x="465" y="747"/>
                    <a:pt x="468" y="747"/>
                  </a:cubicBezTo>
                  <a:cubicBezTo>
                    <a:pt x="470" y="747"/>
                    <a:pt x="476" y="752"/>
                    <a:pt x="486" y="763"/>
                  </a:cubicBezTo>
                  <a:cubicBezTo>
                    <a:pt x="465" y="784"/>
                    <a:pt x="465" y="784"/>
                    <a:pt x="465" y="784"/>
                  </a:cubicBezTo>
                  <a:lnTo>
                    <a:pt x="507" y="784"/>
                  </a:lnTo>
                  <a:cubicBezTo>
                    <a:pt x="507" y="784"/>
                    <a:pt x="486" y="805"/>
                    <a:pt x="486" y="805"/>
                  </a:cubicBezTo>
                  <a:lnTo>
                    <a:pt x="507" y="805"/>
                  </a:lnTo>
                  <a:cubicBezTo>
                    <a:pt x="507" y="805"/>
                    <a:pt x="507" y="805"/>
                    <a:pt x="507" y="826"/>
                  </a:cubicBezTo>
                  <a:cubicBezTo>
                    <a:pt x="507" y="847"/>
                    <a:pt x="507" y="847"/>
                    <a:pt x="507" y="847"/>
                  </a:cubicBezTo>
                  <a:lnTo>
                    <a:pt x="529" y="847"/>
                  </a:lnTo>
                  <a:cubicBezTo>
                    <a:pt x="507" y="847"/>
                    <a:pt x="529" y="847"/>
                    <a:pt x="529" y="869"/>
                  </a:cubicBezTo>
                  <a:cubicBezTo>
                    <a:pt x="550" y="869"/>
                    <a:pt x="550" y="869"/>
                    <a:pt x="550" y="847"/>
                  </a:cubicBezTo>
                  <a:cubicBezTo>
                    <a:pt x="550" y="847"/>
                    <a:pt x="550" y="826"/>
                    <a:pt x="550" y="826"/>
                  </a:cubicBezTo>
                  <a:cubicBezTo>
                    <a:pt x="550" y="826"/>
                    <a:pt x="550" y="826"/>
                    <a:pt x="550" y="805"/>
                  </a:cubicBezTo>
                  <a:cubicBezTo>
                    <a:pt x="550" y="805"/>
                    <a:pt x="550" y="784"/>
                    <a:pt x="550" y="784"/>
                  </a:cubicBezTo>
                  <a:cubicBezTo>
                    <a:pt x="550" y="784"/>
                    <a:pt x="550" y="784"/>
                    <a:pt x="550" y="763"/>
                  </a:cubicBezTo>
                  <a:lnTo>
                    <a:pt x="529" y="763"/>
                  </a:lnTo>
                  <a:cubicBezTo>
                    <a:pt x="550" y="742"/>
                    <a:pt x="550" y="742"/>
                    <a:pt x="550" y="742"/>
                  </a:cubicBezTo>
                  <a:lnTo>
                    <a:pt x="529" y="742"/>
                  </a:lnTo>
                  <a:cubicBezTo>
                    <a:pt x="550" y="721"/>
                    <a:pt x="529" y="721"/>
                    <a:pt x="529" y="721"/>
                  </a:cubicBezTo>
                  <a:lnTo>
                    <a:pt x="529" y="700"/>
                  </a:lnTo>
                  <a:lnTo>
                    <a:pt x="507" y="700"/>
                  </a:lnTo>
                  <a:cubicBezTo>
                    <a:pt x="529" y="678"/>
                    <a:pt x="529" y="678"/>
                    <a:pt x="529" y="678"/>
                  </a:cubicBezTo>
                  <a:lnTo>
                    <a:pt x="507" y="678"/>
                  </a:lnTo>
                  <a:cubicBezTo>
                    <a:pt x="507" y="678"/>
                    <a:pt x="529" y="657"/>
                    <a:pt x="507" y="657"/>
                  </a:cubicBezTo>
                  <a:cubicBezTo>
                    <a:pt x="529" y="636"/>
                    <a:pt x="507" y="636"/>
                    <a:pt x="507" y="636"/>
                  </a:cubicBezTo>
                  <a:cubicBezTo>
                    <a:pt x="486" y="636"/>
                    <a:pt x="507" y="615"/>
                    <a:pt x="507" y="615"/>
                  </a:cubicBezTo>
                  <a:lnTo>
                    <a:pt x="486" y="615"/>
                  </a:lnTo>
                  <a:cubicBezTo>
                    <a:pt x="486" y="608"/>
                    <a:pt x="486" y="606"/>
                    <a:pt x="487" y="606"/>
                  </a:cubicBezTo>
                  <a:cubicBezTo>
                    <a:pt x="489" y="606"/>
                    <a:pt x="493" y="615"/>
                    <a:pt x="507" y="615"/>
                  </a:cubicBezTo>
                  <a:cubicBezTo>
                    <a:pt x="486" y="594"/>
                    <a:pt x="486" y="594"/>
                    <a:pt x="486" y="594"/>
                  </a:cubicBezTo>
                  <a:cubicBezTo>
                    <a:pt x="486" y="594"/>
                    <a:pt x="486" y="573"/>
                    <a:pt x="486" y="573"/>
                  </a:cubicBezTo>
                  <a:lnTo>
                    <a:pt x="465" y="573"/>
                  </a:lnTo>
                  <a:lnTo>
                    <a:pt x="486" y="552"/>
                  </a:lnTo>
                  <a:lnTo>
                    <a:pt x="465" y="552"/>
                  </a:lnTo>
                  <a:cubicBezTo>
                    <a:pt x="465" y="531"/>
                    <a:pt x="465" y="531"/>
                    <a:pt x="465" y="531"/>
                  </a:cubicBezTo>
                  <a:cubicBezTo>
                    <a:pt x="465" y="531"/>
                    <a:pt x="465" y="509"/>
                    <a:pt x="465" y="509"/>
                  </a:cubicBezTo>
                  <a:cubicBezTo>
                    <a:pt x="465" y="509"/>
                    <a:pt x="444" y="509"/>
                    <a:pt x="444" y="488"/>
                  </a:cubicBezTo>
                  <a:cubicBezTo>
                    <a:pt x="423" y="467"/>
                    <a:pt x="444" y="467"/>
                    <a:pt x="444" y="467"/>
                  </a:cubicBezTo>
                  <a:lnTo>
                    <a:pt x="423" y="467"/>
                  </a:lnTo>
                  <a:cubicBezTo>
                    <a:pt x="423" y="446"/>
                    <a:pt x="423" y="446"/>
                    <a:pt x="423" y="446"/>
                  </a:cubicBezTo>
                  <a:lnTo>
                    <a:pt x="402" y="446"/>
                  </a:lnTo>
                  <a:cubicBezTo>
                    <a:pt x="402" y="425"/>
                    <a:pt x="402" y="425"/>
                    <a:pt x="402" y="404"/>
                  </a:cubicBezTo>
                  <a:cubicBezTo>
                    <a:pt x="402" y="404"/>
                    <a:pt x="402" y="383"/>
                    <a:pt x="402" y="383"/>
                  </a:cubicBezTo>
                  <a:lnTo>
                    <a:pt x="381" y="383"/>
                  </a:lnTo>
                  <a:cubicBezTo>
                    <a:pt x="381" y="383"/>
                    <a:pt x="360" y="383"/>
                    <a:pt x="360" y="362"/>
                  </a:cubicBezTo>
                  <a:cubicBezTo>
                    <a:pt x="360" y="362"/>
                    <a:pt x="360" y="340"/>
                    <a:pt x="360" y="340"/>
                  </a:cubicBezTo>
                  <a:lnTo>
                    <a:pt x="338" y="340"/>
                  </a:lnTo>
                  <a:cubicBezTo>
                    <a:pt x="338" y="340"/>
                    <a:pt x="338" y="319"/>
                    <a:pt x="338" y="319"/>
                  </a:cubicBezTo>
                  <a:cubicBezTo>
                    <a:pt x="324" y="319"/>
                    <a:pt x="329" y="310"/>
                    <a:pt x="327" y="310"/>
                  </a:cubicBezTo>
                  <a:lnTo>
                    <a:pt x="327" y="310"/>
                  </a:lnTo>
                  <a:cubicBezTo>
                    <a:pt x="327" y="310"/>
                    <a:pt x="324" y="312"/>
                    <a:pt x="317" y="319"/>
                  </a:cubicBezTo>
                  <a:lnTo>
                    <a:pt x="338" y="298"/>
                  </a:lnTo>
                  <a:cubicBezTo>
                    <a:pt x="324" y="298"/>
                    <a:pt x="320" y="308"/>
                    <a:pt x="318" y="308"/>
                  </a:cubicBezTo>
                  <a:cubicBezTo>
                    <a:pt x="317" y="308"/>
                    <a:pt x="317" y="305"/>
                    <a:pt x="317" y="298"/>
                  </a:cubicBezTo>
                  <a:cubicBezTo>
                    <a:pt x="317" y="277"/>
                    <a:pt x="296" y="277"/>
                    <a:pt x="296" y="256"/>
                  </a:cubicBezTo>
                  <a:lnTo>
                    <a:pt x="275" y="235"/>
                  </a:lnTo>
                  <a:lnTo>
                    <a:pt x="275" y="256"/>
                  </a:lnTo>
                  <a:cubicBezTo>
                    <a:pt x="275" y="238"/>
                    <a:pt x="275" y="235"/>
                    <a:pt x="262" y="222"/>
                  </a:cubicBezTo>
                  <a:lnTo>
                    <a:pt x="262" y="222"/>
                  </a:lnTo>
                  <a:cubicBezTo>
                    <a:pt x="264" y="219"/>
                    <a:pt x="265" y="214"/>
                    <a:pt x="254" y="214"/>
                  </a:cubicBezTo>
                  <a:lnTo>
                    <a:pt x="233" y="214"/>
                  </a:lnTo>
                  <a:cubicBezTo>
                    <a:pt x="233" y="193"/>
                    <a:pt x="233" y="193"/>
                    <a:pt x="254" y="193"/>
                  </a:cubicBezTo>
                  <a:lnTo>
                    <a:pt x="233" y="193"/>
                  </a:lnTo>
                  <a:cubicBezTo>
                    <a:pt x="233" y="193"/>
                    <a:pt x="233" y="193"/>
                    <a:pt x="233" y="171"/>
                  </a:cubicBezTo>
                  <a:cubicBezTo>
                    <a:pt x="233" y="171"/>
                    <a:pt x="212" y="171"/>
                    <a:pt x="212" y="150"/>
                  </a:cubicBezTo>
                  <a:lnTo>
                    <a:pt x="191" y="150"/>
                  </a:lnTo>
                  <a:cubicBezTo>
                    <a:pt x="191" y="129"/>
                    <a:pt x="191" y="129"/>
                    <a:pt x="191" y="129"/>
                  </a:cubicBezTo>
                  <a:cubicBezTo>
                    <a:pt x="191" y="129"/>
                    <a:pt x="117" y="0"/>
                    <a:pt x="56" y="0"/>
                  </a:cubicBezTo>
                  <a:close/>
                  <a:moveTo>
                    <a:pt x="507" y="869"/>
                  </a:moveTo>
                  <a:cubicBezTo>
                    <a:pt x="507" y="876"/>
                    <a:pt x="510" y="878"/>
                    <a:pt x="513" y="878"/>
                  </a:cubicBezTo>
                  <a:cubicBezTo>
                    <a:pt x="519" y="878"/>
                    <a:pt x="529" y="869"/>
                    <a:pt x="529" y="869"/>
                  </a:cubicBezTo>
                  <a:close/>
                  <a:moveTo>
                    <a:pt x="529" y="869"/>
                  </a:moveTo>
                  <a:cubicBezTo>
                    <a:pt x="529" y="890"/>
                    <a:pt x="529" y="890"/>
                    <a:pt x="550" y="890"/>
                  </a:cubicBezTo>
                  <a:cubicBezTo>
                    <a:pt x="550" y="879"/>
                    <a:pt x="550" y="879"/>
                    <a:pt x="550" y="879"/>
                  </a:cubicBezTo>
                  <a:cubicBezTo>
                    <a:pt x="550" y="879"/>
                    <a:pt x="550" y="879"/>
                    <a:pt x="550" y="869"/>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19"/>
            <p:cNvSpPr/>
            <p:nvPr/>
          </p:nvSpPr>
          <p:spPr>
            <a:xfrm>
              <a:off x="7862842" y="4008538"/>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19"/>
            <p:cNvSpPr/>
            <p:nvPr/>
          </p:nvSpPr>
          <p:spPr>
            <a:xfrm>
              <a:off x="7862021" y="4005213"/>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19"/>
            <p:cNvSpPr/>
            <p:nvPr/>
          </p:nvSpPr>
          <p:spPr>
            <a:xfrm>
              <a:off x="7861199" y="4005213"/>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19"/>
            <p:cNvSpPr/>
            <p:nvPr/>
          </p:nvSpPr>
          <p:spPr>
            <a:xfrm>
              <a:off x="7864485" y="4009360"/>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19"/>
            <p:cNvSpPr/>
            <p:nvPr/>
          </p:nvSpPr>
          <p:spPr>
            <a:xfrm>
              <a:off x="7866989" y="4014328"/>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19"/>
            <p:cNvSpPr/>
            <p:nvPr/>
          </p:nvSpPr>
          <p:spPr>
            <a:xfrm>
              <a:off x="7866989" y="4013507"/>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19"/>
            <p:cNvSpPr/>
            <p:nvPr/>
          </p:nvSpPr>
          <p:spPr>
            <a:xfrm>
              <a:off x="7863664" y="4008538"/>
              <a:ext cx="39" cy="39"/>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19"/>
            <p:cNvSpPr/>
            <p:nvPr/>
          </p:nvSpPr>
          <p:spPr>
            <a:xfrm>
              <a:off x="7866989" y="4013507"/>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19"/>
            <p:cNvSpPr/>
            <p:nvPr/>
          </p:nvSpPr>
          <p:spPr>
            <a:xfrm>
              <a:off x="7866989" y="4014328"/>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19"/>
            <p:cNvSpPr/>
            <p:nvPr/>
          </p:nvSpPr>
          <p:spPr>
            <a:xfrm>
              <a:off x="7865346" y="4011003"/>
              <a:ext cx="861" cy="39"/>
            </a:xfrm>
            <a:custGeom>
              <a:rect b="b" l="l" r="r" t="t"/>
              <a:pathLst>
                <a:path extrusionOk="0" h="1" w="22">
                  <a:moveTo>
                    <a:pt x="21" y="1"/>
                  </a:moveTo>
                  <a:cubicBezTo>
                    <a:pt x="0" y="1"/>
                    <a:pt x="21"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19"/>
            <p:cNvSpPr/>
            <p:nvPr/>
          </p:nvSpPr>
          <p:spPr>
            <a:xfrm>
              <a:off x="7866168" y="4013507"/>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19"/>
            <p:cNvSpPr/>
            <p:nvPr/>
          </p:nvSpPr>
          <p:spPr>
            <a:xfrm>
              <a:off x="7866989" y="4014328"/>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19"/>
            <p:cNvSpPr/>
            <p:nvPr/>
          </p:nvSpPr>
          <p:spPr>
            <a:xfrm>
              <a:off x="7866168" y="4011825"/>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19"/>
            <p:cNvSpPr/>
            <p:nvPr/>
          </p:nvSpPr>
          <p:spPr>
            <a:xfrm>
              <a:off x="7914913" y="4065539"/>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19"/>
            <p:cNvSpPr/>
            <p:nvPr/>
          </p:nvSpPr>
          <p:spPr>
            <a:xfrm>
              <a:off x="7914092" y="4063895"/>
              <a:ext cx="861" cy="39"/>
            </a:xfrm>
            <a:custGeom>
              <a:rect b="b" l="l" r="r" t="t"/>
              <a:pathLst>
                <a:path extrusionOk="0" h="1" w="22">
                  <a:moveTo>
                    <a:pt x="0" y="1"/>
                  </a:moveTo>
                  <a:lnTo>
                    <a:pt x="21" y="1"/>
                  </a:lnTo>
                  <a:cubicBezTo>
                    <a:pt x="21" y="1"/>
                    <a:pt x="21"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19"/>
            <p:cNvSpPr/>
            <p:nvPr/>
          </p:nvSpPr>
          <p:spPr>
            <a:xfrm>
              <a:off x="7914913" y="4066360"/>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19"/>
            <p:cNvSpPr/>
            <p:nvPr/>
          </p:nvSpPr>
          <p:spPr>
            <a:xfrm>
              <a:off x="7913270" y="4060609"/>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19"/>
            <p:cNvSpPr/>
            <p:nvPr/>
          </p:nvSpPr>
          <p:spPr>
            <a:xfrm>
              <a:off x="7914092" y="4062252"/>
              <a:ext cx="39" cy="861"/>
            </a:xfrm>
            <a:custGeom>
              <a:rect b="b" l="l" r="r" t="t"/>
              <a:pathLst>
                <a:path extrusionOk="0" h="22" w="1">
                  <a:moveTo>
                    <a:pt x="0" y="0"/>
                  </a:moveTo>
                  <a:cubicBezTo>
                    <a:pt x="0" y="21"/>
                    <a:pt x="0" y="21"/>
                    <a:pt x="0" y="21"/>
                  </a:cubicBezTo>
                  <a:cubicBezTo>
                    <a:pt x="0" y="21"/>
                    <a:pt x="0" y="21"/>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19"/>
            <p:cNvSpPr/>
            <p:nvPr/>
          </p:nvSpPr>
          <p:spPr>
            <a:xfrm>
              <a:off x="7914092" y="4068042"/>
              <a:ext cx="39" cy="861"/>
            </a:xfrm>
            <a:custGeom>
              <a:rect b="b" l="l" r="r" t="t"/>
              <a:pathLst>
                <a:path extrusionOk="0" h="22" w="1">
                  <a:moveTo>
                    <a:pt x="0" y="21"/>
                  </a:moveTo>
                  <a:lnTo>
                    <a:pt x="0" y="0"/>
                  </a:lnTo>
                  <a:cubicBezTo>
                    <a:pt x="0" y="21"/>
                    <a:pt x="0" y="21"/>
                    <a:pt x="0"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19"/>
            <p:cNvSpPr/>
            <p:nvPr/>
          </p:nvSpPr>
          <p:spPr>
            <a:xfrm>
              <a:off x="7914913" y="4068864"/>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19"/>
            <p:cNvSpPr/>
            <p:nvPr/>
          </p:nvSpPr>
          <p:spPr>
            <a:xfrm>
              <a:off x="7914913" y="4068042"/>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19"/>
            <p:cNvSpPr/>
            <p:nvPr/>
          </p:nvSpPr>
          <p:spPr>
            <a:xfrm>
              <a:off x="7914913" y="4068042"/>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19"/>
            <p:cNvSpPr/>
            <p:nvPr/>
          </p:nvSpPr>
          <p:spPr>
            <a:xfrm>
              <a:off x="7904155" y="4051494"/>
              <a:ext cx="39" cy="39"/>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19"/>
            <p:cNvSpPr/>
            <p:nvPr/>
          </p:nvSpPr>
          <p:spPr>
            <a:xfrm>
              <a:off x="7910766" y="4058105"/>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19"/>
            <p:cNvSpPr/>
            <p:nvPr/>
          </p:nvSpPr>
          <p:spPr>
            <a:xfrm>
              <a:off x="7903333" y="4052315"/>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19"/>
            <p:cNvSpPr/>
            <p:nvPr/>
          </p:nvSpPr>
          <p:spPr>
            <a:xfrm>
              <a:off x="7913270" y="4068042"/>
              <a:ext cx="39" cy="861"/>
            </a:xfrm>
            <a:custGeom>
              <a:rect b="b" l="l" r="r" t="t"/>
              <a:pathLst>
                <a:path extrusionOk="0" h="22" w="1">
                  <a:moveTo>
                    <a:pt x="0" y="0"/>
                  </a:moveTo>
                  <a:cubicBezTo>
                    <a:pt x="0" y="21"/>
                    <a:pt x="0" y="0"/>
                    <a:pt x="0" y="0"/>
                  </a:cubicBezTo>
                  <a:cubicBezTo>
                    <a:pt x="0" y="21"/>
                    <a:pt x="0" y="21"/>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19"/>
            <p:cNvSpPr/>
            <p:nvPr/>
          </p:nvSpPr>
          <p:spPr>
            <a:xfrm>
              <a:off x="7905837" y="4061431"/>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19"/>
            <p:cNvSpPr/>
            <p:nvPr/>
          </p:nvSpPr>
          <p:spPr>
            <a:xfrm>
              <a:off x="7903333" y="4052315"/>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19"/>
            <p:cNvSpPr/>
            <p:nvPr/>
          </p:nvSpPr>
          <p:spPr>
            <a:xfrm>
              <a:off x="7909123" y="4055641"/>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19"/>
            <p:cNvSpPr/>
            <p:nvPr/>
          </p:nvSpPr>
          <p:spPr>
            <a:xfrm>
              <a:off x="7909123" y="4055641"/>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19"/>
            <p:cNvSpPr/>
            <p:nvPr/>
          </p:nvSpPr>
          <p:spPr>
            <a:xfrm>
              <a:off x="7904155" y="4051494"/>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19"/>
            <p:cNvSpPr/>
            <p:nvPr/>
          </p:nvSpPr>
          <p:spPr>
            <a:xfrm>
              <a:off x="7907480" y="4053998"/>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19"/>
            <p:cNvSpPr/>
            <p:nvPr/>
          </p:nvSpPr>
          <p:spPr>
            <a:xfrm>
              <a:off x="7914092" y="4063074"/>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19"/>
            <p:cNvSpPr/>
            <p:nvPr/>
          </p:nvSpPr>
          <p:spPr>
            <a:xfrm>
              <a:off x="7909945" y="4064717"/>
              <a:ext cx="39" cy="39"/>
            </a:xfrm>
            <a:custGeom>
              <a:rect b="b" l="l" r="r" t="t"/>
              <a:pathLst>
                <a:path extrusionOk="0" h="1" w="1">
                  <a:moveTo>
                    <a:pt x="1"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19"/>
            <p:cNvSpPr/>
            <p:nvPr/>
          </p:nvSpPr>
          <p:spPr>
            <a:xfrm>
              <a:off x="7909945" y="4064717"/>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19"/>
            <p:cNvSpPr/>
            <p:nvPr/>
          </p:nvSpPr>
          <p:spPr>
            <a:xfrm>
              <a:off x="7909945" y="4064717"/>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19"/>
            <p:cNvSpPr/>
            <p:nvPr/>
          </p:nvSpPr>
          <p:spPr>
            <a:xfrm>
              <a:off x="7909945" y="4065539"/>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19"/>
            <p:cNvSpPr/>
            <p:nvPr/>
          </p:nvSpPr>
          <p:spPr>
            <a:xfrm>
              <a:off x="7909945" y="4065539"/>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19"/>
            <p:cNvSpPr/>
            <p:nvPr/>
          </p:nvSpPr>
          <p:spPr>
            <a:xfrm>
              <a:off x="7909123" y="4063895"/>
              <a:ext cx="39" cy="39"/>
            </a:xfrm>
            <a:custGeom>
              <a:rect b="b" l="l" r="r" t="t"/>
              <a:pathLst>
                <a:path extrusionOk="0" h="1" w="1">
                  <a:moveTo>
                    <a:pt x="1"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19"/>
            <p:cNvSpPr/>
            <p:nvPr/>
          </p:nvSpPr>
          <p:spPr>
            <a:xfrm>
              <a:off x="7901690" y="4051337"/>
              <a:ext cx="13263" cy="18388"/>
            </a:xfrm>
            <a:custGeom>
              <a:rect b="b" l="l" r="r" t="t"/>
              <a:pathLst>
                <a:path extrusionOk="0" h="470" w="339">
                  <a:moveTo>
                    <a:pt x="38" y="38"/>
                  </a:moveTo>
                  <a:lnTo>
                    <a:pt x="38" y="38"/>
                  </a:lnTo>
                  <a:cubicBezTo>
                    <a:pt x="33" y="38"/>
                    <a:pt x="29" y="47"/>
                    <a:pt x="43" y="47"/>
                  </a:cubicBezTo>
                  <a:cubicBezTo>
                    <a:pt x="43" y="40"/>
                    <a:pt x="40" y="38"/>
                    <a:pt x="38" y="38"/>
                  </a:cubicBezTo>
                  <a:close/>
                  <a:moveTo>
                    <a:pt x="37" y="59"/>
                  </a:moveTo>
                  <a:cubicBezTo>
                    <a:pt x="40" y="59"/>
                    <a:pt x="43" y="61"/>
                    <a:pt x="43" y="68"/>
                  </a:cubicBezTo>
                  <a:cubicBezTo>
                    <a:pt x="32" y="68"/>
                    <a:pt x="32" y="63"/>
                    <a:pt x="32" y="60"/>
                  </a:cubicBezTo>
                  <a:lnTo>
                    <a:pt x="32" y="60"/>
                  </a:lnTo>
                  <a:cubicBezTo>
                    <a:pt x="34" y="59"/>
                    <a:pt x="36" y="59"/>
                    <a:pt x="37" y="59"/>
                  </a:cubicBezTo>
                  <a:close/>
                  <a:moveTo>
                    <a:pt x="88" y="246"/>
                  </a:moveTo>
                  <a:cubicBezTo>
                    <a:pt x="86" y="249"/>
                    <a:pt x="85" y="253"/>
                    <a:pt x="85" y="258"/>
                  </a:cubicBezTo>
                  <a:cubicBezTo>
                    <a:pt x="96" y="248"/>
                    <a:pt x="96" y="248"/>
                    <a:pt x="93" y="248"/>
                  </a:cubicBezTo>
                  <a:cubicBezTo>
                    <a:pt x="92" y="248"/>
                    <a:pt x="90" y="248"/>
                    <a:pt x="88" y="246"/>
                  </a:cubicBezTo>
                  <a:close/>
                  <a:moveTo>
                    <a:pt x="123" y="291"/>
                  </a:moveTo>
                  <a:lnTo>
                    <a:pt x="123" y="291"/>
                  </a:lnTo>
                  <a:cubicBezTo>
                    <a:pt x="118" y="291"/>
                    <a:pt x="113" y="300"/>
                    <a:pt x="127" y="300"/>
                  </a:cubicBezTo>
                  <a:cubicBezTo>
                    <a:pt x="127" y="293"/>
                    <a:pt x="125" y="291"/>
                    <a:pt x="123" y="291"/>
                  </a:cubicBezTo>
                  <a:close/>
                  <a:moveTo>
                    <a:pt x="317" y="322"/>
                  </a:moveTo>
                  <a:cubicBezTo>
                    <a:pt x="317" y="329"/>
                    <a:pt x="320" y="331"/>
                    <a:pt x="322" y="331"/>
                  </a:cubicBezTo>
                  <a:cubicBezTo>
                    <a:pt x="327" y="331"/>
                    <a:pt x="331" y="322"/>
                    <a:pt x="317" y="322"/>
                  </a:cubicBezTo>
                  <a:close/>
                  <a:moveTo>
                    <a:pt x="233" y="385"/>
                  </a:moveTo>
                  <a:cubicBezTo>
                    <a:pt x="233" y="406"/>
                    <a:pt x="233" y="406"/>
                    <a:pt x="233" y="406"/>
                  </a:cubicBezTo>
                  <a:cubicBezTo>
                    <a:pt x="233" y="406"/>
                    <a:pt x="233" y="406"/>
                    <a:pt x="254" y="385"/>
                  </a:cubicBezTo>
                  <a:close/>
                  <a:moveTo>
                    <a:pt x="296" y="406"/>
                  </a:moveTo>
                  <a:cubicBezTo>
                    <a:pt x="296" y="406"/>
                    <a:pt x="275" y="427"/>
                    <a:pt x="275" y="427"/>
                  </a:cubicBezTo>
                  <a:cubicBezTo>
                    <a:pt x="296" y="427"/>
                    <a:pt x="296" y="427"/>
                    <a:pt x="296" y="406"/>
                  </a:cubicBezTo>
                  <a:close/>
                  <a:moveTo>
                    <a:pt x="296" y="427"/>
                  </a:moveTo>
                  <a:cubicBezTo>
                    <a:pt x="275" y="427"/>
                    <a:pt x="275" y="448"/>
                    <a:pt x="275" y="448"/>
                  </a:cubicBezTo>
                  <a:cubicBezTo>
                    <a:pt x="275" y="448"/>
                    <a:pt x="275" y="448"/>
                    <a:pt x="296" y="427"/>
                  </a:cubicBezTo>
                  <a:close/>
                  <a:moveTo>
                    <a:pt x="88" y="0"/>
                  </a:moveTo>
                  <a:cubicBezTo>
                    <a:pt x="81" y="0"/>
                    <a:pt x="73" y="2"/>
                    <a:pt x="64" y="5"/>
                  </a:cubicBezTo>
                  <a:cubicBezTo>
                    <a:pt x="64" y="5"/>
                    <a:pt x="43" y="5"/>
                    <a:pt x="43" y="26"/>
                  </a:cubicBezTo>
                  <a:cubicBezTo>
                    <a:pt x="43" y="36"/>
                    <a:pt x="43" y="36"/>
                    <a:pt x="43" y="36"/>
                  </a:cubicBezTo>
                  <a:cubicBezTo>
                    <a:pt x="43" y="36"/>
                    <a:pt x="43" y="36"/>
                    <a:pt x="43" y="47"/>
                  </a:cubicBezTo>
                  <a:cubicBezTo>
                    <a:pt x="22" y="47"/>
                    <a:pt x="43" y="47"/>
                    <a:pt x="22" y="68"/>
                  </a:cubicBezTo>
                  <a:cubicBezTo>
                    <a:pt x="22" y="68"/>
                    <a:pt x="0" y="89"/>
                    <a:pt x="22" y="89"/>
                  </a:cubicBezTo>
                  <a:lnTo>
                    <a:pt x="0" y="89"/>
                  </a:lnTo>
                  <a:cubicBezTo>
                    <a:pt x="22" y="89"/>
                    <a:pt x="0" y="110"/>
                    <a:pt x="0" y="110"/>
                  </a:cubicBezTo>
                  <a:lnTo>
                    <a:pt x="22" y="110"/>
                  </a:lnTo>
                  <a:cubicBezTo>
                    <a:pt x="0" y="131"/>
                    <a:pt x="22" y="131"/>
                    <a:pt x="22" y="131"/>
                  </a:cubicBezTo>
                  <a:cubicBezTo>
                    <a:pt x="22" y="131"/>
                    <a:pt x="22" y="153"/>
                    <a:pt x="22" y="153"/>
                  </a:cubicBezTo>
                  <a:cubicBezTo>
                    <a:pt x="43" y="174"/>
                    <a:pt x="43" y="174"/>
                    <a:pt x="43" y="195"/>
                  </a:cubicBezTo>
                  <a:cubicBezTo>
                    <a:pt x="43" y="195"/>
                    <a:pt x="43" y="174"/>
                    <a:pt x="43" y="174"/>
                  </a:cubicBezTo>
                  <a:cubicBezTo>
                    <a:pt x="43" y="195"/>
                    <a:pt x="64" y="195"/>
                    <a:pt x="43" y="195"/>
                  </a:cubicBezTo>
                  <a:cubicBezTo>
                    <a:pt x="64" y="195"/>
                    <a:pt x="43" y="216"/>
                    <a:pt x="64" y="216"/>
                  </a:cubicBezTo>
                  <a:lnTo>
                    <a:pt x="85" y="216"/>
                  </a:lnTo>
                  <a:cubicBezTo>
                    <a:pt x="85" y="237"/>
                    <a:pt x="85" y="237"/>
                    <a:pt x="85" y="237"/>
                  </a:cubicBezTo>
                  <a:cubicBezTo>
                    <a:pt x="85" y="242"/>
                    <a:pt x="86" y="245"/>
                    <a:pt x="88" y="246"/>
                  </a:cubicBezTo>
                  <a:lnTo>
                    <a:pt x="88" y="246"/>
                  </a:lnTo>
                  <a:cubicBezTo>
                    <a:pt x="94" y="237"/>
                    <a:pt x="106" y="237"/>
                    <a:pt x="106" y="237"/>
                  </a:cubicBezTo>
                  <a:lnTo>
                    <a:pt x="106" y="237"/>
                  </a:lnTo>
                  <a:cubicBezTo>
                    <a:pt x="106" y="237"/>
                    <a:pt x="85" y="258"/>
                    <a:pt x="85" y="258"/>
                  </a:cubicBezTo>
                  <a:lnTo>
                    <a:pt x="106" y="258"/>
                  </a:lnTo>
                  <a:cubicBezTo>
                    <a:pt x="127" y="258"/>
                    <a:pt x="106" y="279"/>
                    <a:pt x="127" y="279"/>
                  </a:cubicBezTo>
                  <a:cubicBezTo>
                    <a:pt x="127" y="279"/>
                    <a:pt x="127" y="279"/>
                    <a:pt x="127" y="300"/>
                  </a:cubicBezTo>
                  <a:lnTo>
                    <a:pt x="148" y="300"/>
                  </a:lnTo>
                  <a:lnTo>
                    <a:pt x="148" y="322"/>
                  </a:lnTo>
                  <a:cubicBezTo>
                    <a:pt x="148" y="329"/>
                    <a:pt x="151" y="331"/>
                    <a:pt x="154" y="331"/>
                  </a:cubicBezTo>
                  <a:cubicBezTo>
                    <a:pt x="160" y="331"/>
                    <a:pt x="169" y="322"/>
                    <a:pt x="169" y="322"/>
                  </a:cubicBezTo>
                  <a:lnTo>
                    <a:pt x="191" y="322"/>
                  </a:lnTo>
                  <a:cubicBezTo>
                    <a:pt x="191" y="322"/>
                    <a:pt x="191" y="343"/>
                    <a:pt x="191" y="343"/>
                  </a:cubicBezTo>
                  <a:cubicBezTo>
                    <a:pt x="191" y="343"/>
                    <a:pt x="200" y="333"/>
                    <a:pt x="206" y="333"/>
                  </a:cubicBezTo>
                  <a:cubicBezTo>
                    <a:pt x="207" y="333"/>
                    <a:pt x="208" y="333"/>
                    <a:pt x="208" y="334"/>
                  </a:cubicBezTo>
                  <a:lnTo>
                    <a:pt x="208" y="334"/>
                  </a:lnTo>
                  <a:cubicBezTo>
                    <a:pt x="202" y="343"/>
                    <a:pt x="191" y="343"/>
                    <a:pt x="191" y="343"/>
                  </a:cubicBezTo>
                  <a:lnTo>
                    <a:pt x="212" y="343"/>
                  </a:lnTo>
                  <a:cubicBezTo>
                    <a:pt x="212" y="343"/>
                    <a:pt x="212" y="364"/>
                    <a:pt x="212" y="364"/>
                  </a:cubicBezTo>
                  <a:cubicBezTo>
                    <a:pt x="212" y="364"/>
                    <a:pt x="221" y="354"/>
                    <a:pt x="227" y="354"/>
                  </a:cubicBezTo>
                  <a:cubicBezTo>
                    <a:pt x="230" y="354"/>
                    <a:pt x="233" y="357"/>
                    <a:pt x="233" y="364"/>
                  </a:cubicBezTo>
                  <a:lnTo>
                    <a:pt x="254" y="364"/>
                  </a:lnTo>
                  <a:cubicBezTo>
                    <a:pt x="254" y="364"/>
                    <a:pt x="254" y="385"/>
                    <a:pt x="254" y="385"/>
                  </a:cubicBezTo>
                  <a:lnTo>
                    <a:pt x="275" y="385"/>
                  </a:lnTo>
                  <a:lnTo>
                    <a:pt x="254" y="406"/>
                  </a:lnTo>
                  <a:lnTo>
                    <a:pt x="275" y="406"/>
                  </a:lnTo>
                  <a:cubicBezTo>
                    <a:pt x="275" y="406"/>
                    <a:pt x="275" y="406"/>
                    <a:pt x="275" y="427"/>
                  </a:cubicBezTo>
                  <a:cubicBezTo>
                    <a:pt x="275" y="406"/>
                    <a:pt x="275" y="406"/>
                    <a:pt x="296" y="406"/>
                  </a:cubicBezTo>
                  <a:lnTo>
                    <a:pt x="317" y="406"/>
                  </a:lnTo>
                  <a:lnTo>
                    <a:pt x="296" y="427"/>
                  </a:lnTo>
                  <a:lnTo>
                    <a:pt x="296" y="448"/>
                  </a:lnTo>
                  <a:cubicBezTo>
                    <a:pt x="296" y="448"/>
                    <a:pt x="296" y="427"/>
                    <a:pt x="317" y="427"/>
                  </a:cubicBezTo>
                  <a:lnTo>
                    <a:pt x="317" y="448"/>
                  </a:lnTo>
                  <a:cubicBezTo>
                    <a:pt x="317" y="459"/>
                    <a:pt x="317" y="459"/>
                    <a:pt x="317" y="459"/>
                  </a:cubicBezTo>
                  <a:cubicBezTo>
                    <a:pt x="317" y="459"/>
                    <a:pt x="317" y="459"/>
                    <a:pt x="317" y="469"/>
                  </a:cubicBezTo>
                  <a:lnTo>
                    <a:pt x="338" y="469"/>
                  </a:lnTo>
                  <a:cubicBezTo>
                    <a:pt x="338" y="459"/>
                    <a:pt x="338" y="459"/>
                    <a:pt x="338" y="459"/>
                  </a:cubicBezTo>
                  <a:cubicBezTo>
                    <a:pt x="338" y="459"/>
                    <a:pt x="338" y="459"/>
                    <a:pt x="338" y="448"/>
                  </a:cubicBezTo>
                  <a:cubicBezTo>
                    <a:pt x="338" y="448"/>
                    <a:pt x="338" y="448"/>
                    <a:pt x="338" y="427"/>
                  </a:cubicBezTo>
                  <a:cubicBezTo>
                    <a:pt x="338" y="427"/>
                    <a:pt x="338" y="427"/>
                    <a:pt x="338" y="406"/>
                  </a:cubicBezTo>
                  <a:cubicBezTo>
                    <a:pt x="338" y="406"/>
                    <a:pt x="338" y="406"/>
                    <a:pt x="338" y="385"/>
                  </a:cubicBezTo>
                  <a:cubicBezTo>
                    <a:pt x="338" y="385"/>
                    <a:pt x="338" y="385"/>
                    <a:pt x="338" y="364"/>
                  </a:cubicBezTo>
                  <a:lnTo>
                    <a:pt x="338" y="343"/>
                  </a:lnTo>
                  <a:cubicBezTo>
                    <a:pt x="338" y="343"/>
                    <a:pt x="338" y="343"/>
                    <a:pt x="317" y="364"/>
                  </a:cubicBezTo>
                  <a:cubicBezTo>
                    <a:pt x="317" y="364"/>
                    <a:pt x="338" y="343"/>
                    <a:pt x="317" y="343"/>
                  </a:cubicBezTo>
                  <a:cubicBezTo>
                    <a:pt x="317" y="343"/>
                    <a:pt x="317" y="322"/>
                    <a:pt x="317" y="322"/>
                  </a:cubicBezTo>
                  <a:cubicBezTo>
                    <a:pt x="296" y="322"/>
                    <a:pt x="317" y="300"/>
                    <a:pt x="317" y="300"/>
                  </a:cubicBezTo>
                  <a:lnTo>
                    <a:pt x="296" y="300"/>
                  </a:lnTo>
                  <a:lnTo>
                    <a:pt x="296" y="279"/>
                  </a:lnTo>
                  <a:cubicBezTo>
                    <a:pt x="296" y="279"/>
                    <a:pt x="275" y="279"/>
                    <a:pt x="296" y="258"/>
                  </a:cubicBezTo>
                  <a:cubicBezTo>
                    <a:pt x="296" y="258"/>
                    <a:pt x="296" y="237"/>
                    <a:pt x="296" y="237"/>
                  </a:cubicBezTo>
                  <a:lnTo>
                    <a:pt x="275" y="237"/>
                  </a:lnTo>
                  <a:cubicBezTo>
                    <a:pt x="275" y="216"/>
                    <a:pt x="275" y="216"/>
                    <a:pt x="275" y="216"/>
                  </a:cubicBezTo>
                  <a:lnTo>
                    <a:pt x="254" y="216"/>
                  </a:lnTo>
                  <a:cubicBezTo>
                    <a:pt x="254" y="216"/>
                    <a:pt x="275" y="195"/>
                    <a:pt x="254" y="195"/>
                  </a:cubicBezTo>
                  <a:cubicBezTo>
                    <a:pt x="254" y="195"/>
                    <a:pt x="233" y="195"/>
                    <a:pt x="233" y="174"/>
                  </a:cubicBezTo>
                  <a:cubicBezTo>
                    <a:pt x="212" y="174"/>
                    <a:pt x="233" y="153"/>
                    <a:pt x="233" y="153"/>
                  </a:cubicBezTo>
                  <a:lnTo>
                    <a:pt x="212" y="153"/>
                  </a:lnTo>
                  <a:cubicBezTo>
                    <a:pt x="212" y="131"/>
                    <a:pt x="212" y="131"/>
                    <a:pt x="212" y="131"/>
                  </a:cubicBezTo>
                  <a:lnTo>
                    <a:pt x="191" y="131"/>
                  </a:lnTo>
                  <a:lnTo>
                    <a:pt x="191" y="110"/>
                  </a:lnTo>
                  <a:lnTo>
                    <a:pt x="169" y="110"/>
                  </a:lnTo>
                  <a:cubicBezTo>
                    <a:pt x="180" y="100"/>
                    <a:pt x="180" y="100"/>
                    <a:pt x="177" y="100"/>
                  </a:cubicBezTo>
                  <a:cubicBezTo>
                    <a:pt x="175" y="100"/>
                    <a:pt x="169" y="100"/>
                    <a:pt x="169" y="89"/>
                  </a:cubicBezTo>
                  <a:cubicBezTo>
                    <a:pt x="169" y="89"/>
                    <a:pt x="169" y="89"/>
                    <a:pt x="169" y="68"/>
                  </a:cubicBezTo>
                  <a:lnTo>
                    <a:pt x="148" y="68"/>
                  </a:lnTo>
                  <a:cubicBezTo>
                    <a:pt x="148" y="68"/>
                    <a:pt x="148" y="47"/>
                    <a:pt x="148" y="47"/>
                  </a:cubicBezTo>
                  <a:cubicBezTo>
                    <a:pt x="148" y="47"/>
                    <a:pt x="133" y="0"/>
                    <a:pt x="88"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9"/>
            <p:cNvSpPr/>
            <p:nvPr/>
          </p:nvSpPr>
          <p:spPr>
            <a:xfrm>
              <a:off x="7909945" y="4065539"/>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19"/>
            <p:cNvSpPr/>
            <p:nvPr/>
          </p:nvSpPr>
          <p:spPr>
            <a:xfrm>
              <a:off x="7909123" y="4063895"/>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19"/>
            <p:cNvSpPr/>
            <p:nvPr/>
          </p:nvSpPr>
          <p:spPr>
            <a:xfrm>
              <a:off x="7908302" y="4063895"/>
              <a:ext cx="861" cy="39"/>
            </a:xfrm>
            <a:custGeom>
              <a:rect b="b" l="l" r="r" t="t"/>
              <a:pathLst>
                <a:path extrusionOk="0" h="1" w="22">
                  <a:moveTo>
                    <a:pt x="0" y="1"/>
                  </a:moveTo>
                  <a:cubicBezTo>
                    <a:pt x="22" y="1"/>
                    <a:pt x="22" y="1"/>
                    <a:pt x="22" y="1"/>
                  </a:cubicBezTo>
                  <a:cubicBezTo>
                    <a:pt x="22" y="1"/>
                    <a:pt x="22"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19"/>
            <p:cNvSpPr/>
            <p:nvPr/>
          </p:nvSpPr>
          <p:spPr>
            <a:xfrm>
              <a:off x="7911588" y="4066360"/>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19"/>
            <p:cNvSpPr/>
            <p:nvPr/>
          </p:nvSpPr>
          <p:spPr>
            <a:xfrm>
              <a:off x="7913270" y="4068042"/>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19"/>
            <p:cNvSpPr/>
            <p:nvPr/>
          </p:nvSpPr>
          <p:spPr>
            <a:xfrm>
              <a:off x="7913270" y="4068042"/>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19"/>
            <p:cNvSpPr/>
            <p:nvPr/>
          </p:nvSpPr>
          <p:spPr>
            <a:xfrm>
              <a:off x="7910766" y="4065539"/>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19"/>
            <p:cNvSpPr/>
            <p:nvPr/>
          </p:nvSpPr>
          <p:spPr>
            <a:xfrm>
              <a:off x="7913270" y="4068042"/>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19"/>
            <p:cNvSpPr/>
            <p:nvPr/>
          </p:nvSpPr>
          <p:spPr>
            <a:xfrm>
              <a:off x="7912449" y="4068042"/>
              <a:ext cx="861" cy="39"/>
            </a:xfrm>
            <a:custGeom>
              <a:rect b="b" l="l" r="r" t="t"/>
              <a:pathLst>
                <a:path extrusionOk="0" h="1" w="22">
                  <a:moveTo>
                    <a:pt x="21" y="0"/>
                  </a:moveTo>
                  <a:cubicBezTo>
                    <a:pt x="21" y="0"/>
                    <a:pt x="21" y="0"/>
                    <a:pt x="21" y="0"/>
                  </a:cubicBezTo>
                  <a:cubicBezTo>
                    <a:pt x="0" y="0"/>
                    <a:pt x="0"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19"/>
            <p:cNvSpPr/>
            <p:nvPr/>
          </p:nvSpPr>
          <p:spPr>
            <a:xfrm>
              <a:off x="7912449" y="4066360"/>
              <a:ext cx="39" cy="39"/>
            </a:xfrm>
            <a:custGeom>
              <a:rect b="b" l="l" r="r" t="t"/>
              <a:pathLst>
                <a:path extrusionOk="0" h="1" w="1">
                  <a:moveTo>
                    <a:pt x="0"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9"/>
            <p:cNvSpPr/>
            <p:nvPr/>
          </p:nvSpPr>
          <p:spPr>
            <a:xfrm>
              <a:off x="7912449" y="4068042"/>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19"/>
            <p:cNvSpPr/>
            <p:nvPr/>
          </p:nvSpPr>
          <p:spPr>
            <a:xfrm>
              <a:off x="7912449" y="4068042"/>
              <a:ext cx="861" cy="861"/>
            </a:xfrm>
            <a:custGeom>
              <a:rect b="b" l="l" r="r" t="t"/>
              <a:pathLst>
                <a:path extrusionOk="0" h="22" w="22">
                  <a:moveTo>
                    <a:pt x="21" y="0"/>
                  </a:moveTo>
                  <a:lnTo>
                    <a:pt x="0" y="21"/>
                  </a:lnTo>
                  <a:lnTo>
                    <a:pt x="0" y="2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19"/>
            <p:cNvSpPr/>
            <p:nvPr/>
          </p:nvSpPr>
          <p:spPr>
            <a:xfrm>
              <a:off x="7912449" y="4067221"/>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19"/>
            <p:cNvSpPr/>
            <p:nvPr/>
          </p:nvSpPr>
          <p:spPr>
            <a:xfrm>
              <a:off x="7915735" y="4123400"/>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19"/>
            <p:cNvSpPr/>
            <p:nvPr/>
          </p:nvSpPr>
          <p:spPr>
            <a:xfrm>
              <a:off x="7914092" y="4121756"/>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19"/>
            <p:cNvSpPr/>
            <p:nvPr/>
          </p:nvSpPr>
          <p:spPr>
            <a:xfrm>
              <a:off x="7917378" y="4124221"/>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19"/>
            <p:cNvSpPr/>
            <p:nvPr/>
          </p:nvSpPr>
          <p:spPr>
            <a:xfrm>
              <a:off x="7909123" y="4118431"/>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19"/>
            <p:cNvSpPr/>
            <p:nvPr/>
          </p:nvSpPr>
          <p:spPr>
            <a:xfrm>
              <a:off x="7911588" y="4120935"/>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19"/>
            <p:cNvSpPr/>
            <p:nvPr/>
          </p:nvSpPr>
          <p:spPr>
            <a:xfrm>
              <a:off x="7916556" y="4126725"/>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19"/>
            <p:cNvSpPr/>
            <p:nvPr/>
          </p:nvSpPr>
          <p:spPr>
            <a:xfrm>
              <a:off x="7918199" y="4126725"/>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19"/>
            <p:cNvSpPr/>
            <p:nvPr/>
          </p:nvSpPr>
          <p:spPr>
            <a:xfrm>
              <a:off x="7918199" y="4125864"/>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19"/>
            <p:cNvSpPr/>
            <p:nvPr/>
          </p:nvSpPr>
          <p:spPr>
            <a:xfrm>
              <a:off x="7918199" y="4125864"/>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19"/>
            <p:cNvSpPr/>
            <p:nvPr/>
          </p:nvSpPr>
          <p:spPr>
            <a:xfrm>
              <a:off x="7890932" y="4110998"/>
              <a:ext cx="39" cy="861"/>
            </a:xfrm>
            <a:custGeom>
              <a:rect b="b" l="l" r="r" t="t"/>
              <a:pathLst>
                <a:path extrusionOk="0" h="22" w="1">
                  <a:moveTo>
                    <a:pt x="1" y="1"/>
                  </a:moveTo>
                  <a:cubicBezTo>
                    <a:pt x="1" y="1"/>
                    <a:pt x="1" y="1"/>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19"/>
            <p:cNvSpPr/>
            <p:nvPr/>
          </p:nvSpPr>
          <p:spPr>
            <a:xfrm>
              <a:off x="7904976" y="4116788"/>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19"/>
            <p:cNvSpPr/>
            <p:nvPr/>
          </p:nvSpPr>
          <p:spPr>
            <a:xfrm>
              <a:off x="7890932" y="4112641"/>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19"/>
            <p:cNvSpPr/>
            <p:nvPr/>
          </p:nvSpPr>
          <p:spPr>
            <a:xfrm>
              <a:off x="7915735" y="4126725"/>
              <a:ext cx="39" cy="861"/>
            </a:xfrm>
            <a:custGeom>
              <a:rect b="b" l="l" r="r" t="t"/>
              <a:pathLst>
                <a:path extrusionOk="0" h="22" w="1">
                  <a:moveTo>
                    <a:pt x="1" y="0"/>
                  </a:moveTo>
                  <a:cubicBezTo>
                    <a:pt x="1" y="21"/>
                    <a:pt x="1" y="0"/>
                    <a:pt x="1" y="0"/>
                  </a:cubicBezTo>
                  <a:cubicBezTo>
                    <a:pt x="1" y="0"/>
                    <a:pt x="1" y="21"/>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19"/>
            <p:cNvSpPr/>
            <p:nvPr/>
          </p:nvSpPr>
          <p:spPr>
            <a:xfrm>
              <a:off x="7901690" y="4121756"/>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19"/>
            <p:cNvSpPr/>
            <p:nvPr/>
          </p:nvSpPr>
          <p:spPr>
            <a:xfrm>
              <a:off x="7890932" y="4112641"/>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19"/>
            <p:cNvSpPr/>
            <p:nvPr/>
          </p:nvSpPr>
          <p:spPr>
            <a:xfrm>
              <a:off x="7900047" y="4114323"/>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19"/>
            <p:cNvSpPr/>
            <p:nvPr/>
          </p:nvSpPr>
          <p:spPr>
            <a:xfrm>
              <a:off x="7900047" y="4114323"/>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19"/>
            <p:cNvSpPr/>
            <p:nvPr/>
          </p:nvSpPr>
          <p:spPr>
            <a:xfrm>
              <a:off x="7890932" y="4111820"/>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19"/>
            <p:cNvSpPr/>
            <p:nvPr/>
          </p:nvSpPr>
          <p:spPr>
            <a:xfrm>
              <a:off x="7897543" y="4112641"/>
              <a:ext cx="39" cy="900"/>
            </a:xfrm>
            <a:custGeom>
              <a:rect b="b" l="l" r="r" t="t"/>
              <a:pathLst>
                <a:path extrusionOk="0" h="23" w="1">
                  <a:moveTo>
                    <a:pt x="1" y="22"/>
                  </a:moveTo>
                  <a:cubicBezTo>
                    <a:pt x="1" y="22"/>
                    <a:pt x="1" y="22"/>
                    <a:pt x="1" y="1"/>
                  </a:cubicBezTo>
                  <a:cubicBezTo>
                    <a:pt x="1" y="1"/>
                    <a:pt x="1" y="1"/>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19"/>
            <p:cNvSpPr/>
            <p:nvPr/>
          </p:nvSpPr>
          <p:spPr>
            <a:xfrm>
              <a:off x="7912449" y="4120935"/>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9"/>
            <p:cNvSpPr/>
            <p:nvPr/>
          </p:nvSpPr>
          <p:spPr>
            <a:xfrm>
              <a:off x="7908302" y="4124221"/>
              <a:ext cx="39" cy="39"/>
            </a:xfrm>
            <a:custGeom>
              <a:rect b="b" l="l" r="r" t="t"/>
              <a:pathLst>
                <a:path extrusionOk="0" h="1" w="1">
                  <a:moveTo>
                    <a:pt x="0"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9"/>
            <p:cNvSpPr/>
            <p:nvPr/>
          </p:nvSpPr>
          <p:spPr>
            <a:xfrm>
              <a:off x="7908302" y="4123400"/>
              <a:ext cx="39" cy="861"/>
            </a:xfrm>
            <a:custGeom>
              <a:rect b="b" l="l" r="r" t="t"/>
              <a:pathLst>
                <a:path extrusionOk="0" h="22" w="1">
                  <a:moveTo>
                    <a:pt x="0" y="1"/>
                  </a:moveTo>
                  <a:cubicBezTo>
                    <a:pt x="0" y="1"/>
                    <a:pt x="0" y="1"/>
                    <a:pt x="0" y="22"/>
                  </a:cubicBezTo>
                  <a:cubicBezTo>
                    <a:pt x="0" y="22"/>
                    <a:pt x="0" y="22"/>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19"/>
            <p:cNvSpPr/>
            <p:nvPr/>
          </p:nvSpPr>
          <p:spPr>
            <a:xfrm>
              <a:off x="7908302" y="4123400"/>
              <a:ext cx="39" cy="39"/>
            </a:xfrm>
            <a:custGeom>
              <a:rect b="b" l="l" r="r" t="t"/>
              <a:pathLst>
                <a:path extrusionOk="0" h="1" w="1">
                  <a:moveTo>
                    <a:pt x="0"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19"/>
            <p:cNvSpPr/>
            <p:nvPr/>
          </p:nvSpPr>
          <p:spPr>
            <a:xfrm>
              <a:off x="7909945" y="4125043"/>
              <a:ext cx="39" cy="39"/>
            </a:xfrm>
            <a:custGeom>
              <a:rect b="b" l="l" r="r" t="t"/>
              <a:pathLst>
                <a:path extrusionOk="0" h="1" w="1">
                  <a:moveTo>
                    <a:pt x="1"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19"/>
            <p:cNvSpPr/>
            <p:nvPr/>
          </p:nvSpPr>
          <p:spPr>
            <a:xfrm>
              <a:off x="7909945" y="4124221"/>
              <a:ext cx="39" cy="861"/>
            </a:xfrm>
            <a:custGeom>
              <a:rect b="b" l="l" r="r" t="t"/>
              <a:pathLst>
                <a:path extrusionOk="0" h="22" w="1">
                  <a:moveTo>
                    <a:pt x="1" y="22"/>
                  </a:moveTo>
                  <a:lnTo>
                    <a:pt x="1" y="1"/>
                  </a:lnTo>
                  <a:cubicBezTo>
                    <a:pt x="1" y="22"/>
                    <a:pt x="1" y="22"/>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19"/>
            <p:cNvSpPr/>
            <p:nvPr/>
          </p:nvSpPr>
          <p:spPr>
            <a:xfrm>
              <a:off x="7890932" y="4110920"/>
              <a:ext cx="27308" cy="17488"/>
            </a:xfrm>
            <a:custGeom>
              <a:rect b="b" l="l" r="r" t="t"/>
              <a:pathLst>
                <a:path extrusionOk="0" h="447" w="698">
                  <a:moveTo>
                    <a:pt x="236" y="265"/>
                  </a:moveTo>
                  <a:lnTo>
                    <a:pt x="236" y="265"/>
                  </a:lnTo>
                  <a:cubicBezTo>
                    <a:pt x="234" y="268"/>
                    <a:pt x="233" y="272"/>
                    <a:pt x="233" y="277"/>
                  </a:cubicBezTo>
                  <a:cubicBezTo>
                    <a:pt x="233" y="277"/>
                    <a:pt x="243" y="268"/>
                    <a:pt x="249" y="268"/>
                  </a:cubicBezTo>
                  <a:cubicBezTo>
                    <a:pt x="252" y="268"/>
                    <a:pt x="254" y="270"/>
                    <a:pt x="254" y="277"/>
                  </a:cubicBezTo>
                  <a:lnTo>
                    <a:pt x="254" y="277"/>
                  </a:lnTo>
                  <a:cubicBezTo>
                    <a:pt x="254" y="267"/>
                    <a:pt x="249" y="267"/>
                    <a:pt x="244" y="267"/>
                  </a:cubicBezTo>
                  <a:cubicBezTo>
                    <a:pt x="241" y="267"/>
                    <a:pt x="238" y="267"/>
                    <a:pt x="236" y="265"/>
                  </a:cubicBezTo>
                  <a:close/>
                  <a:moveTo>
                    <a:pt x="550" y="362"/>
                  </a:moveTo>
                  <a:cubicBezTo>
                    <a:pt x="529" y="383"/>
                    <a:pt x="550" y="383"/>
                    <a:pt x="529" y="383"/>
                  </a:cubicBezTo>
                  <a:lnTo>
                    <a:pt x="550" y="383"/>
                  </a:lnTo>
                  <a:cubicBezTo>
                    <a:pt x="550" y="383"/>
                    <a:pt x="550" y="362"/>
                    <a:pt x="550" y="362"/>
                  </a:cubicBezTo>
                  <a:close/>
                  <a:moveTo>
                    <a:pt x="656" y="404"/>
                  </a:moveTo>
                  <a:cubicBezTo>
                    <a:pt x="656" y="404"/>
                    <a:pt x="635" y="425"/>
                    <a:pt x="635" y="425"/>
                  </a:cubicBezTo>
                  <a:lnTo>
                    <a:pt x="656" y="425"/>
                  </a:lnTo>
                  <a:cubicBezTo>
                    <a:pt x="656" y="404"/>
                    <a:pt x="656" y="404"/>
                    <a:pt x="656" y="404"/>
                  </a:cubicBezTo>
                  <a:close/>
                  <a:moveTo>
                    <a:pt x="67" y="0"/>
                  </a:moveTo>
                  <a:cubicBezTo>
                    <a:pt x="50" y="0"/>
                    <a:pt x="34" y="6"/>
                    <a:pt x="22" y="24"/>
                  </a:cubicBezTo>
                  <a:lnTo>
                    <a:pt x="1" y="24"/>
                  </a:lnTo>
                  <a:cubicBezTo>
                    <a:pt x="1" y="24"/>
                    <a:pt x="1" y="45"/>
                    <a:pt x="1" y="45"/>
                  </a:cubicBezTo>
                  <a:cubicBezTo>
                    <a:pt x="1" y="45"/>
                    <a:pt x="1" y="66"/>
                    <a:pt x="1" y="66"/>
                  </a:cubicBezTo>
                  <a:lnTo>
                    <a:pt x="1" y="87"/>
                  </a:lnTo>
                  <a:lnTo>
                    <a:pt x="22" y="87"/>
                  </a:lnTo>
                  <a:cubicBezTo>
                    <a:pt x="22" y="108"/>
                    <a:pt x="22" y="129"/>
                    <a:pt x="22" y="129"/>
                  </a:cubicBezTo>
                  <a:cubicBezTo>
                    <a:pt x="22" y="129"/>
                    <a:pt x="22" y="151"/>
                    <a:pt x="22" y="151"/>
                  </a:cubicBezTo>
                  <a:cubicBezTo>
                    <a:pt x="33" y="161"/>
                    <a:pt x="38" y="161"/>
                    <a:pt x="40" y="161"/>
                  </a:cubicBezTo>
                  <a:cubicBezTo>
                    <a:pt x="43" y="161"/>
                    <a:pt x="43" y="161"/>
                    <a:pt x="43" y="172"/>
                  </a:cubicBezTo>
                  <a:lnTo>
                    <a:pt x="64" y="172"/>
                  </a:lnTo>
                  <a:cubicBezTo>
                    <a:pt x="64" y="172"/>
                    <a:pt x="85" y="193"/>
                    <a:pt x="85" y="193"/>
                  </a:cubicBezTo>
                  <a:cubicBezTo>
                    <a:pt x="106" y="193"/>
                    <a:pt x="106" y="214"/>
                    <a:pt x="128" y="214"/>
                  </a:cubicBezTo>
                  <a:cubicBezTo>
                    <a:pt x="128" y="224"/>
                    <a:pt x="133" y="224"/>
                    <a:pt x="138" y="224"/>
                  </a:cubicBezTo>
                  <a:cubicBezTo>
                    <a:pt x="143" y="224"/>
                    <a:pt x="149" y="224"/>
                    <a:pt x="149" y="235"/>
                  </a:cubicBezTo>
                  <a:lnTo>
                    <a:pt x="191" y="235"/>
                  </a:lnTo>
                  <a:cubicBezTo>
                    <a:pt x="191" y="246"/>
                    <a:pt x="191" y="246"/>
                    <a:pt x="191" y="246"/>
                  </a:cubicBezTo>
                  <a:cubicBezTo>
                    <a:pt x="191" y="246"/>
                    <a:pt x="191" y="246"/>
                    <a:pt x="191" y="256"/>
                  </a:cubicBezTo>
                  <a:lnTo>
                    <a:pt x="212" y="256"/>
                  </a:lnTo>
                  <a:cubicBezTo>
                    <a:pt x="212" y="256"/>
                    <a:pt x="233" y="256"/>
                    <a:pt x="233" y="277"/>
                  </a:cubicBezTo>
                  <a:lnTo>
                    <a:pt x="233" y="256"/>
                  </a:lnTo>
                  <a:cubicBezTo>
                    <a:pt x="233" y="261"/>
                    <a:pt x="234" y="264"/>
                    <a:pt x="236" y="265"/>
                  </a:cubicBezTo>
                  <a:lnTo>
                    <a:pt x="236" y="265"/>
                  </a:lnTo>
                  <a:cubicBezTo>
                    <a:pt x="242" y="256"/>
                    <a:pt x="254" y="256"/>
                    <a:pt x="254" y="256"/>
                  </a:cubicBezTo>
                  <a:cubicBezTo>
                    <a:pt x="254" y="277"/>
                    <a:pt x="254" y="277"/>
                    <a:pt x="254" y="277"/>
                  </a:cubicBezTo>
                  <a:lnTo>
                    <a:pt x="275" y="277"/>
                  </a:lnTo>
                  <a:cubicBezTo>
                    <a:pt x="275" y="277"/>
                    <a:pt x="275" y="298"/>
                    <a:pt x="297" y="298"/>
                  </a:cubicBezTo>
                  <a:cubicBezTo>
                    <a:pt x="297" y="288"/>
                    <a:pt x="291" y="288"/>
                    <a:pt x="289" y="288"/>
                  </a:cubicBezTo>
                  <a:cubicBezTo>
                    <a:pt x="286" y="288"/>
                    <a:pt x="286" y="288"/>
                    <a:pt x="297" y="277"/>
                  </a:cubicBezTo>
                  <a:cubicBezTo>
                    <a:pt x="297" y="277"/>
                    <a:pt x="297" y="298"/>
                    <a:pt x="297" y="298"/>
                  </a:cubicBezTo>
                  <a:lnTo>
                    <a:pt x="318" y="298"/>
                  </a:lnTo>
                  <a:cubicBezTo>
                    <a:pt x="318" y="298"/>
                    <a:pt x="297" y="320"/>
                    <a:pt x="318" y="320"/>
                  </a:cubicBezTo>
                  <a:lnTo>
                    <a:pt x="360" y="320"/>
                  </a:lnTo>
                  <a:lnTo>
                    <a:pt x="360" y="341"/>
                  </a:lnTo>
                  <a:cubicBezTo>
                    <a:pt x="360" y="341"/>
                    <a:pt x="381" y="320"/>
                    <a:pt x="381" y="320"/>
                  </a:cubicBezTo>
                  <a:cubicBezTo>
                    <a:pt x="381" y="327"/>
                    <a:pt x="383" y="329"/>
                    <a:pt x="386" y="329"/>
                  </a:cubicBezTo>
                  <a:cubicBezTo>
                    <a:pt x="390" y="329"/>
                    <a:pt x="395" y="320"/>
                    <a:pt x="381" y="320"/>
                  </a:cubicBezTo>
                  <a:lnTo>
                    <a:pt x="423" y="320"/>
                  </a:lnTo>
                  <a:cubicBezTo>
                    <a:pt x="444" y="320"/>
                    <a:pt x="444" y="320"/>
                    <a:pt x="444" y="341"/>
                  </a:cubicBezTo>
                  <a:cubicBezTo>
                    <a:pt x="444" y="341"/>
                    <a:pt x="444" y="320"/>
                    <a:pt x="444" y="320"/>
                  </a:cubicBezTo>
                  <a:lnTo>
                    <a:pt x="466" y="320"/>
                  </a:lnTo>
                  <a:cubicBezTo>
                    <a:pt x="466" y="320"/>
                    <a:pt x="466" y="320"/>
                    <a:pt x="466" y="341"/>
                  </a:cubicBezTo>
                  <a:cubicBezTo>
                    <a:pt x="466" y="341"/>
                    <a:pt x="487" y="341"/>
                    <a:pt x="487" y="362"/>
                  </a:cubicBezTo>
                  <a:cubicBezTo>
                    <a:pt x="508" y="362"/>
                    <a:pt x="508" y="341"/>
                    <a:pt x="508" y="341"/>
                  </a:cubicBezTo>
                  <a:cubicBezTo>
                    <a:pt x="508" y="341"/>
                    <a:pt x="508" y="362"/>
                    <a:pt x="508" y="362"/>
                  </a:cubicBezTo>
                  <a:cubicBezTo>
                    <a:pt x="515" y="355"/>
                    <a:pt x="520" y="352"/>
                    <a:pt x="523" y="352"/>
                  </a:cubicBezTo>
                  <a:cubicBezTo>
                    <a:pt x="529" y="352"/>
                    <a:pt x="529" y="362"/>
                    <a:pt x="529" y="362"/>
                  </a:cubicBezTo>
                  <a:lnTo>
                    <a:pt x="571" y="362"/>
                  </a:lnTo>
                  <a:cubicBezTo>
                    <a:pt x="571" y="362"/>
                    <a:pt x="550" y="383"/>
                    <a:pt x="571" y="383"/>
                  </a:cubicBezTo>
                  <a:cubicBezTo>
                    <a:pt x="578" y="376"/>
                    <a:pt x="583" y="374"/>
                    <a:pt x="586" y="374"/>
                  </a:cubicBezTo>
                  <a:cubicBezTo>
                    <a:pt x="592" y="374"/>
                    <a:pt x="592" y="383"/>
                    <a:pt x="592" y="383"/>
                  </a:cubicBezTo>
                  <a:cubicBezTo>
                    <a:pt x="592" y="393"/>
                    <a:pt x="592" y="393"/>
                    <a:pt x="592" y="393"/>
                  </a:cubicBezTo>
                  <a:cubicBezTo>
                    <a:pt x="592" y="393"/>
                    <a:pt x="592" y="393"/>
                    <a:pt x="592" y="404"/>
                  </a:cubicBezTo>
                  <a:cubicBezTo>
                    <a:pt x="592" y="383"/>
                    <a:pt x="613" y="383"/>
                    <a:pt x="613" y="383"/>
                  </a:cubicBezTo>
                  <a:cubicBezTo>
                    <a:pt x="613" y="383"/>
                    <a:pt x="613" y="404"/>
                    <a:pt x="613" y="404"/>
                  </a:cubicBezTo>
                  <a:cubicBezTo>
                    <a:pt x="613" y="393"/>
                    <a:pt x="613" y="393"/>
                    <a:pt x="616" y="393"/>
                  </a:cubicBezTo>
                  <a:cubicBezTo>
                    <a:pt x="619" y="393"/>
                    <a:pt x="624" y="393"/>
                    <a:pt x="635" y="383"/>
                  </a:cubicBezTo>
                  <a:lnTo>
                    <a:pt x="635" y="383"/>
                  </a:lnTo>
                  <a:cubicBezTo>
                    <a:pt x="634" y="384"/>
                    <a:pt x="613" y="404"/>
                    <a:pt x="613" y="404"/>
                  </a:cubicBezTo>
                  <a:cubicBezTo>
                    <a:pt x="635" y="404"/>
                    <a:pt x="635" y="404"/>
                    <a:pt x="635" y="383"/>
                  </a:cubicBezTo>
                  <a:lnTo>
                    <a:pt x="635" y="383"/>
                  </a:lnTo>
                  <a:cubicBezTo>
                    <a:pt x="635" y="383"/>
                    <a:pt x="635" y="383"/>
                    <a:pt x="635" y="383"/>
                  </a:cubicBezTo>
                  <a:lnTo>
                    <a:pt x="635" y="383"/>
                  </a:lnTo>
                  <a:cubicBezTo>
                    <a:pt x="635" y="383"/>
                    <a:pt x="635" y="383"/>
                    <a:pt x="635" y="383"/>
                  </a:cubicBezTo>
                  <a:cubicBezTo>
                    <a:pt x="635" y="383"/>
                    <a:pt x="635" y="404"/>
                    <a:pt x="635" y="404"/>
                  </a:cubicBezTo>
                  <a:cubicBezTo>
                    <a:pt x="635" y="404"/>
                    <a:pt x="635" y="404"/>
                    <a:pt x="656" y="383"/>
                  </a:cubicBezTo>
                  <a:cubicBezTo>
                    <a:pt x="656" y="383"/>
                    <a:pt x="656" y="383"/>
                    <a:pt x="656" y="404"/>
                  </a:cubicBezTo>
                  <a:cubicBezTo>
                    <a:pt x="656" y="404"/>
                    <a:pt x="677" y="404"/>
                    <a:pt x="677" y="425"/>
                  </a:cubicBezTo>
                  <a:cubicBezTo>
                    <a:pt x="687" y="415"/>
                    <a:pt x="687" y="415"/>
                    <a:pt x="687" y="415"/>
                  </a:cubicBezTo>
                  <a:cubicBezTo>
                    <a:pt x="687" y="415"/>
                    <a:pt x="687" y="415"/>
                    <a:pt x="698" y="404"/>
                  </a:cubicBezTo>
                  <a:lnTo>
                    <a:pt x="698" y="404"/>
                  </a:lnTo>
                  <a:cubicBezTo>
                    <a:pt x="698" y="404"/>
                    <a:pt x="698" y="425"/>
                    <a:pt x="677" y="425"/>
                  </a:cubicBezTo>
                  <a:cubicBezTo>
                    <a:pt x="677" y="432"/>
                    <a:pt x="679" y="435"/>
                    <a:pt x="682" y="435"/>
                  </a:cubicBezTo>
                  <a:cubicBezTo>
                    <a:pt x="688" y="435"/>
                    <a:pt x="698" y="425"/>
                    <a:pt x="698" y="425"/>
                  </a:cubicBezTo>
                  <a:lnTo>
                    <a:pt x="698" y="425"/>
                  </a:lnTo>
                  <a:cubicBezTo>
                    <a:pt x="687" y="436"/>
                    <a:pt x="687" y="436"/>
                    <a:pt x="690" y="436"/>
                  </a:cubicBezTo>
                  <a:cubicBezTo>
                    <a:pt x="691" y="436"/>
                    <a:pt x="693" y="436"/>
                    <a:pt x="695" y="437"/>
                  </a:cubicBezTo>
                  <a:lnTo>
                    <a:pt x="695" y="437"/>
                  </a:lnTo>
                  <a:cubicBezTo>
                    <a:pt x="698" y="431"/>
                    <a:pt x="698" y="425"/>
                    <a:pt x="698" y="425"/>
                  </a:cubicBezTo>
                  <a:cubicBezTo>
                    <a:pt x="698" y="425"/>
                    <a:pt x="698" y="425"/>
                    <a:pt x="698" y="404"/>
                  </a:cubicBezTo>
                  <a:cubicBezTo>
                    <a:pt x="698" y="404"/>
                    <a:pt x="698" y="383"/>
                    <a:pt x="698" y="383"/>
                  </a:cubicBezTo>
                  <a:cubicBezTo>
                    <a:pt x="698" y="383"/>
                    <a:pt x="677" y="383"/>
                    <a:pt x="677" y="362"/>
                  </a:cubicBezTo>
                  <a:cubicBezTo>
                    <a:pt x="677" y="362"/>
                    <a:pt x="677" y="341"/>
                    <a:pt x="677" y="341"/>
                  </a:cubicBezTo>
                  <a:cubicBezTo>
                    <a:pt x="677" y="362"/>
                    <a:pt x="677" y="362"/>
                    <a:pt x="656" y="362"/>
                  </a:cubicBezTo>
                  <a:cubicBezTo>
                    <a:pt x="666" y="351"/>
                    <a:pt x="666" y="351"/>
                    <a:pt x="664" y="351"/>
                  </a:cubicBezTo>
                  <a:cubicBezTo>
                    <a:pt x="661" y="351"/>
                    <a:pt x="656" y="351"/>
                    <a:pt x="656" y="341"/>
                  </a:cubicBezTo>
                  <a:lnTo>
                    <a:pt x="635" y="341"/>
                  </a:lnTo>
                  <a:cubicBezTo>
                    <a:pt x="635" y="341"/>
                    <a:pt x="635" y="341"/>
                    <a:pt x="635" y="320"/>
                  </a:cubicBezTo>
                  <a:cubicBezTo>
                    <a:pt x="635" y="320"/>
                    <a:pt x="625" y="329"/>
                    <a:pt x="619" y="329"/>
                  </a:cubicBezTo>
                  <a:cubicBezTo>
                    <a:pt x="616" y="329"/>
                    <a:pt x="613" y="327"/>
                    <a:pt x="613" y="320"/>
                  </a:cubicBezTo>
                  <a:cubicBezTo>
                    <a:pt x="613" y="320"/>
                    <a:pt x="592" y="298"/>
                    <a:pt x="592" y="298"/>
                  </a:cubicBezTo>
                  <a:cubicBezTo>
                    <a:pt x="592" y="298"/>
                    <a:pt x="592" y="277"/>
                    <a:pt x="592" y="277"/>
                  </a:cubicBezTo>
                  <a:lnTo>
                    <a:pt x="571" y="277"/>
                  </a:lnTo>
                  <a:cubicBezTo>
                    <a:pt x="571" y="277"/>
                    <a:pt x="571" y="256"/>
                    <a:pt x="550" y="256"/>
                  </a:cubicBezTo>
                  <a:lnTo>
                    <a:pt x="529" y="256"/>
                  </a:lnTo>
                  <a:cubicBezTo>
                    <a:pt x="529" y="256"/>
                    <a:pt x="529" y="235"/>
                    <a:pt x="529" y="235"/>
                  </a:cubicBezTo>
                  <a:lnTo>
                    <a:pt x="508" y="235"/>
                  </a:lnTo>
                  <a:cubicBezTo>
                    <a:pt x="487" y="235"/>
                    <a:pt x="508" y="214"/>
                    <a:pt x="487" y="214"/>
                  </a:cubicBezTo>
                  <a:lnTo>
                    <a:pt x="466" y="214"/>
                  </a:lnTo>
                  <a:cubicBezTo>
                    <a:pt x="466" y="193"/>
                    <a:pt x="466" y="193"/>
                    <a:pt x="466" y="193"/>
                  </a:cubicBezTo>
                  <a:lnTo>
                    <a:pt x="423" y="193"/>
                  </a:lnTo>
                  <a:cubicBezTo>
                    <a:pt x="423" y="193"/>
                    <a:pt x="423" y="172"/>
                    <a:pt x="402" y="172"/>
                  </a:cubicBezTo>
                  <a:cubicBezTo>
                    <a:pt x="402" y="172"/>
                    <a:pt x="402" y="151"/>
                    <a:pt x="402" y="151"/>
                  </a:cubicBezTo>
                  <a:cubicBezTo>
                    <a:pt x="388" y="151"/>
                    <a:pt x="383" y="160"/>
                    <a:pt x="382" y="160"/>
                  </a:cubicBezTo>
                  <a:cubicBezTo>
                    <a:pt x="381" y="160"/>
                    <a:pt x="381" y="158"/>
                    <a:pt x="381" y="151"/>
                  </a:cubicBezTo>
                  <a:lnTo>
                    <a:pt x="339" y="151"/>
                  </a:lnTo>
                  <a:cubicBezTo>
                    <a:pt x="339" y="151"/>
                    <a:pt x="339" y="151"/>
                    <a:pt x="339" y="129"/>
                  </a:cubicBezTo>
                  <a:lnTo>
                    <a:pt x="297" y="129"/>
                  </a:lnTo>
                  <a:cubicBezTo>
                    <a:pt x="297" y="119"/>
                    <a:pt x="297" y="119"/>
                    <a:pt x="294" y="119"/>
                  </a:cubicBezTo>
                  <a:cubicBezTo>
                    <a:pt x="291" y="119"/>
                    <a:pt x="286" y="119"/>
                    <a:pt x="275" y="108"/>
                  </a:cubicBezTo>
                  <a:lnTo>
                    <a:pt x="254" y="108"/>
                  </a:lnTo>
                  <a:cubicBezTo>
                    <a:pt x="254" y="108"/>
                    <a:pt x="254" y="87"/>
                    <a:pt x="233" y="87"/>
                  </a:cubicBezTo>
                  <a:lnTo>
                    <a:pt x="212" y="87"/>
                  </a:lnTo>
                  <a:cubicBezTo>
                    <a:pt x="212" y="87"/>
                    <a:pt x="212" y="87"/>
                    <a:pt x="212" y="66"/>
                  </a:cubicBezTo>
                  <a:lnTo>
                    <a:pt x="170" y="66"/>
                  </a:lnTo>
                  <a:cubicBezTo>
                    <a:pt x="170" y="66"/>
                    <a:pt x="170" y="45"/>
                    <a:pt x="170" y="45"/>
                  </a:cubicBezTo>
                  <a:cubicBezTo>
                    <a:pt x="170" y="45"/>
                    <a:pt x="114" y="0"/>
                    <a:pt x="67" y="0"/>
                  </a:cubicBezTo>
                  <a:close/>
                  <a:moveTo>
                    <a:pt x="695" y="437"/>
                  </a:moveTo>
                  <a:lnTo>
                    <a:pt x="695" y="437"/>
                  </a:lnTo>
                  <a:cubicBezTo>
                    <a:pt x="692" y="442"/>
                    <a:pt x="687" y="446"/>
                    <a:pt x="677" y="446"/>
                  </a:cubicBezTo>
                  <a:lnTo>
                    <a:pt x="698" y="446"/>
                  </a:lnTo>
                  <a:cubicBezTo>
                    <a:pt x="698" y="441"/>
                    <a:pt x="696" y="438"/>
                    <a:pt x="695" y="437"/>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19"/>
            <p:cNvSpPr/>
            <p:nvPr/>
          </p:nvSpPr>
          <p:spPr>
            <a:xfrm>
              <a:off x="7909945" y="4125043"/>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19"/>
            <p:cNvSpPr/>
            <p:nvPr/>
          </p:nvSpPr>
          <p:spPr>
            <a:xfrm>
              <a:off x="7907480" y="4123400"/>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19"/>
            <p:cNvSpPr/>
            <p:nvPr/>
          </p:nvSpPr>
          <p:spPr>
            <a:xfrm>
              <a:off x="7906659" y="4123400"/>
              <a:ext cx="861" cy="861"/>
            </a:xfrm>
            <a:custGeom>
              <a:rect b="b" l="l" r="r" t="t"/>
              <a:pathLst>
                <a:path extrusionOk="0" h="22" w="22">
                  <a:moveTo>
                    <a:pt x="0" y="22"/>
                  </a:moveTo>
                  <a:cubicBezTo>
                    <a:pt x="21" y="1"/>
                    <a:pt x="21" y="1"/>
                    <a:pt x="21" y="1"/>
                  </a:cubicBezTo>
                  <a:cubicBezTo>
                    <a:pt x="21" y="1"/>
                    <a:pt x="21" y="1"/>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19"/>
            <p:cNvSpPr/>
            <p:nvPr/>
          </p:nvSpPr>
          <p:spPr>
            <a:xfrm>
              <a:off x="7911588" y="4125043"/>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19"/>
            <p:cNvSpPr/>
            <p:nvPr/>
          </p:nvSpPr>
          <p:spPr>
            <a:xfrm>
              <a:off x="7915735" y="4126725"/>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19"/>
            <p:cNvSpPr/>
            <p:nvPr/>
          </p:nvSpPr>
          <p:spPr>
            <a:xfrm>
              <a:off x="7914913" y="4126725"/>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19"/>
            <p:cNvSpPr/>
            <p:nvPr/>
          </p:nvSpPr>
          <p:spPr>
            <a:xfrm>
              <a:off x="7910766" y="4124221"/>
              <a:ext cx="39" cy="861"/>
            </a:xfrm>
            <a:custGeom>
              <a:rect b="b" l="l" r="r" t="t"/>
              <a:pathLst>
                <a:path extrusionOk="0" h="22" w="1">
                  <a:moveTo>
                    <a:pt x="1" y="1"/>
                  </a:moveTo>
                  <a:cubicBezTo>
                    <a:pt x="1" y="1"/>
                    <a:pt x="1" y="1"/>
                    <a:pt x="1" y="22"/>
                  </a:cubicBezTo>
                  <a:cubicBezTo>
                    <a:pt x="1" y="22"/>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19"/>
            <p:cNvSpPr/>
            <p:nvPr/>
          </p:nvSpPr>
          <p:spPr>
            <a:xfrm>
              <a:off x="7914913" y="4126725"/>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19"/>
            <p:cNvSpPr/>
            <p:nvPr/>
          </p:nvSpPr>
          <p:spPr>
            <a:xfrm>
              <a:off x="7915735" y="4126725"/>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19"/>
            <p:cNvSpPr/>
            <p:nvPr/>
          </p:nvSpPr>
          <p:spPr>
            <a:xfrm>
              <a:off x="7913270" y="4125043"/>
              <a:ext cx="39" cy="39"/>
            </a:xfrm>
            <a:custGeom>
              <a:rect b="b" l="l" r="r" t="t"/>
              <a:pathLst>
                <a:path extrusionOk="0" h="1" w="1">
                  <a:moveTo>
                    <a:pt x="0"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19"/>
            <p:cNvSpPr/>
            <p:nvPr/>
          </p:nvSpPr>
          <p:spPr>
            <a:xfrm>
              <a:off x="7914913" y="4126725"/>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19"/>
            <p:cNvSpPr/>
            <p:nvPr/>
          </p:nvSpPr>
          <p:spPr>
            <a:xfrm>
              <a:off x="7915735" y="4126725"/>
              <a:ext cx="39" cy="861"/>
            </a:xfrm>
            <a:custGeom>
              <a:rect b="b" l="l" r="r" t="t"/>
              <a:pathLst>
                <a:path extrusionOk="0" h="22" w="1">
                  <a:moveTo>
                    <a:pt x="1" y="0"/>
                  </a:moveTo>
                  <a:lnTo>
                    <a:pt x="1" y="0"/>
                  </a:lnTo>
                  <a:lnTo>
                    <a:pt x="1" y="2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19"/>
            <p:cNvSpPr/>
            <p:nvPr/>
          </p:nvSpPr>
          <p:spPr>
            <a:xfrm>
              <a:off x="7914092" y="4125864"/>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19"/>
            <p:cNvSpPr/>
            <p:nvPr/>
          </p:nvSpPr>
          <p:spPr>
            <a:xfrm>
              <a:off x="7812454" y="4106029"/>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19"/>
            <p:cNvSpPr/>
            <p:nvPr/>
          </p:nvSpPr>
          <p:spPr>
            <a:xfrm>
              <a:off x="7812454" y="4103565"/>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19"/>
            <p:cNvSpPr/>
            <p:nvPr/>
          </p:nvSpPr>
          <p:spPr>
            <a:xfrm>
              <a:off x="7812454" y="4107712"/>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19"/>
            <p:cNvSpPr/>
            <p:nvPr/>
          </p:nvSpPr>
          <p:spPr>
            <a:xfrm>
              <a:off x="7811593" y="4097775"/>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19"/>
            <p:cNvSpPr/>
            <p:nvPr/>
          </p:nvSpPr>
          <p:spPr>
            <a:xfrm>
              <a:off x="7811593" y="4101100"/>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19"/>
            <p:cNvSpPr/>
            <p:nvPr/>
          </p:nvSpPr>
          <p:spPr>
            <a:xfrm>
              <a:off x="7809950" y="4109355"/>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19"/>
            <p:cNvSpPr/>
            <p:nvPr/>
          </p:nvSpPr>
          <p:spPr>
            <a:xfrm>
              <a:off x="7811593" y="4110176"/>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19"/>
            <p:cNvSpPr/>
            <p:nvPr/>
          </p:nvSpPr>
          <p:spPr>
            <a:xfrm>
              <a:off x="7811593" y="4109355"/>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19"/>
            <p:cNvSpPr/>
            <p:nvPr/>
          </p:nvSpPr>
          <p:spPr>
            <a:xfrm>
              <a:off x="7811593" y="4109355"/>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19"/>
            <p:cNvSpPr/>
            <p:nvPr/>
          </p:nvSpPr>
          <p:spPr>
            <a:xfrm>
              <a:off x="7804981" y="4077940"/>
              <a:ext cx="39" cy="39"/>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19"/>
            <p:cNvSpPr/>
            <p:nvPr/>
          </p:nvSpPr>
          <p:spPr>
            <a:xfrm>
              <a:off x="7809950" y="4092806"/>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19"/>
            <p:cNvSpPr/>
            <p:nvPr/>
          </p:nvSpPr>
          <p:spPr>
            <a:xfrm>
              <a:off x="7803338" y="4077940"/>
              <a:ext cx="861" cy="39"/>
            </a:xfrm>
            <a:custGeom>
              <a:rect b="b" l="l" r="r" t="t"/>
              <a:pathLst>
                <a:path extrusionOk="0" h="1" w="22">
                  <a:moveTo>
                    <a:pt x="1" y="1"/>
                  </a:moveTo>
                  <a:lnTo>
                    <a:pt x="22"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19"/>
            <p:cNvSpPr/>
            <p:nvPr/>
          </p:nvSpPr>
          <p:spPr>
            <a:xfrm>
              <a:off x="7809128" y="4108533"/>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19"/>
            <p:cNvSpPr/>
            <p:nvPr/>
          </p:nvSpPr>
          <p:spPr>
            <a:xfrm>
              <a:off x="7804160" y="4092806"/>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19"/>
            <p:cNvSpPr/>
            <p:nvPr/>
          </p:nvSpPr>
          <p:spPr>
            <a:xfrm>
              <a:off x="7803338" y="4077940"/>
              <a:ext cx="861" cy="39"/>
            </a:xfrm>
            <a:custGeom>
              <a:rect b="b" l="l" r="r" t="t"/>
              <a:pathLst>
                <a:path extrusionOk="0" h="1" w="22">
                  <a:moveTo>
                    <a:pt x="1" y="1"/>
                  </a:moveTo>
                  <a:lnTo>
                    <a:pt x="1" y="1"/>
                  </a:lnTo>
                  <a:lnTo>
                    <a:pt x="22"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19"/>
            <p:cNvSpPr/>
            <p:nvPr/>
          </p:nvSpPr>
          <p:spPr>
            <a:xfrm>
              <a:off x="7809128" y="4087056"/>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19"/>
            <p:cNvSpPr/>
            <p:nvPr/>
          </p:nvSpPr>
          <p:spPr>
            <a:xfrm>
              <a:off x="7809128" y="4087056"/>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19"/>
            <p:cNvSpPr/>
            <p:nvPr/>
          </p:nvSpPr>
          <p:spPr>
            <a:xfrm>
              <a:off x="7804981" y="4077940"/>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19"/>
            <p:cNvSpPr/>
            <p:nvPr/>
          </p:nvSpPr>
          <p:spPr>
            <a:xfrm>
              <a:off x="7808307" y="4083730"/>
              <a:ext cx="39" cy="861"/>
            </a:xfrm>
            <a:custGeom>
              <a:rect b="b" l="l" r="r" t="t"/>
              <a:pathLst>
                <a:path extrusionOk="0" h="22" w="1">
                  <a:moveTo>
                    <a:pt x="0" y="1"/>
                  </a:moveTo>
                  <a:cubicBezTo>
                    <a:pt x="0" y="22"/>
                    <a:pt x="0" y="22"/>
                    <a:pt x="0" y="22"/>
                  </a:cubicBezTo>
                  <a:cubicBezTo>
                    <a:pt x="0" y="22"/>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19"/>
            <p:cNvSpPr/>
            <p:nvPr/>
          </p:nvSpPr>
          <p:spPr>
            <a:xfrm>
              <a:off x="7811593" y="4101100"/>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19"/>
            <p:cNvSpPr/>
            <p:nvPr/>
          </p:nvSpPr>
          <p:spPr>
            <a:xfrm>
              <a:off x="7806664" y="4100279"/>
              <a:ext cx="39" cy="39"/>
            </a:xfrm>
            <a:custGeom>
              <a:rect b="b" l="l" r="r" t="t"/>
              <a:pathLst>
                <a:path extrusionOk="0" h="1" w="1">
                  <a:moveTo>
                    <a:pt x="0"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19"/>
            <p:cNvSpPr/>
            <p:nvPr/>
          </p:nvSpPr>
          <p:spPr>
            <a:xfrm>
              <a:off x="7806664" y="4100279"/>
              <a:ext cx="861" cy="39"/>
            </a:xfrm>
            <a:custGeom>
              <a:rect b="b" l="l" r="r" t="t"/>
              <a:pathLst>
                <a:path extrusionOk="0" h="1" w="22">
                  <a:moveTo>
                    <a:pt x="21" y="0"/>
                  </a:moveTo>
                  <a:cubicBezTo>
                    <a:pt x="21" y="0"/>
                    <a:pt x="21" y="0"/>
                    <a:pt x="0" y="0"/>
                  </a:cubicBezTo>
                  <a:cubicBezTo>
                    <a:pt x="21" y="0"/>
                    <a:pt x="21"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19"/>
            <p:cNvSpPr/>
            <p:nvPr/>
          </p:nvSpPr>
          <p:spPr>
            <a:xfrm>
              <a:off x="7807485" y="4100279"/>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19"/>
            <p:cNvSpPr/>
            <p:nvPr/>
          </p:nvSpPr>
          <p:spPr>
            <a:xfrm>
              <a:off x="7807485" y="4101922"/>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19"/>
            <p:cNvSpPr/>
            <p:nvPr/>
          </p:nvSpPr>
          <p:spPr>
            <a:xfrm>
              <a:off x="7807485" y="4101922"/>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19"/>
            <p:cNvSpPr/>
            <p:nvPr/>
          </p:nvSpPr>
          <p:spPr>
            <a:xfrm>
              <a:off x="7800874" y="4077940"/>
              <a:ext cx="11619" cy="33098"/>
            </a:xfrm>
            <a:custGeom>
              <a:rect b="b" l="l" r="r" t="t"/>
              <a:pathLst>
                <a:path extrusionOk="0" h="846" w="297">
                  <a:moveTo>
                    <a:pt x="296" y="677"/>
                  </a:moveTo>
                  <a:cubicBezTo>
                    <a:pt x="296" y="677"/>
                    <a:pt x="275" y="698"/>
                    <a:pt x="275" y="698"/>
                  </a:cubicBezTo>
                  <a:lnTo>
                    <a:pt x="296" y="698"/>
                  </a:lnTo>
                  <a:lnTo>
                    <a:pt x="296" y="677"/>
                  </a:lnTo>
                  <a:close/>
                  <a:moveTo>
                    <a:pt x="85" y="1"/>
                  </a:moveTo>
                  <a:cubicBezTo>
                    <a:pt x="85" y="1"/>
                    <a:pt x="85" y="1"/>
                    <a:pt x="85" y="22"/>
                  </a:cubicBezTo>
                  <a:lnTo>
                    <a:pt x="64" y="22"/>
                  </a:lnTo>
                  <a:lnTo>
                    <a:pt x="64" y="43"/>
                  </a:lnTo>
                  <a:cubicBezTo>
                    <a:pt x="53" y="54"/>
                    <a:pt x="48" y="59"/>
                    <a:pt x="45" y="59"/>
                  </a:cubicBezTo>
                  <a:cubicBezTo>
                    <a:pt x="43" y="59"/>
                    <a:pt x="43" y="54"/>
                    <a:pt x="43" y="43"/>
                  </a:cubicBezTo>
                  <a:cubicBezTo>
                    <a:pt x="43" y="64"/>
                    <a:pt x="21" y="85"/>
                    <a:pt x="21" y="85"/>
                  </a:cubicBezTo>
                  <a:cubicBezTo>
                    <a:pt x="43" y="85"/>
                    <a:pt x="21" y="106"/>
                    <a:pt x="21" y="106"/>
                  </a:cubicBezTo>
                  <a:cubicBezTo>
                    <a:pt x="0" y="106"/>
                    <a:pt x="21" y="127"/>
                    <a:pt x="21" y="127"/>
                  </a:cubicBezTo>
                  <a:cubicBezTo>
                    <a:pt x="21" y="149"/>
                    <a:pt x="21" y="170"/>
                    <a:pt x="21" y="170"/>
                  </a:cubicBezTo>
                  <a:cubicBezTo>
                    <a:pt x="21" y="191"/>
                    <a:pt x="21" y="212"/>
                    <a:pt x="43" y="233"/>
                  </a:cubicBezTo>
                  <a:cubicBezTo>
                    <a:pt x="32" y="244"/>
                    <a:pt x="32" y="244"/>
                    <a:pt x="35" y="244"/>
                  </a:cubicBezTo>
                  <a:cubicBezTo>
                    <a:pt x="37" y="244"/>
                    <a:pt x="43" y="244"/>
                    <a:pt x="43" y="254"/>
                  </a:cubicBezTo>
                  <a:cubicBezTo>
                    <a:pt x="43" y="254"/>
                    <a:pt x="21" y="275"/>
                    <a:pt x="43" y="275"/>
                  </a:cubicBezTo>
                  <a:cubicBezTo>
                    <a:pt x="43" y="296"/>
                    <a:pt x="43" y="296"/>
                    <a:pt x="43" y="296"/>
                  </a:cubicBezTo>
                  <a:lnTo>
                    <a:pt x="64" y="296"/>
                  </a:lnTo>
                  <a:cubicBezTo>
                    <a:pt x="64" y="318"/>
                    <a:pt x="64" y="318"/>
                    <a:pt x="64" y="318"/>
                  </a:cubicBezTo>
                  <a:cubicBezTo>
                    <a:pt x="64" y="318"/>
                    <a:pt x="64" y="318"/>
                    <a:pt x="64" y="339"/>
                  </a:cubicBezTo>
                  <a:cubicBezTo>
                    <a:pt x="64" y="339"/>
                    <a:pt x="64" y="339"/>
                    <a:pt x="64" y="360"/>
                  </a:cubicBezTo>
                  <a:cubicBezTo>
                    <a:pt x="64" y="360"/>
                    <a:pt x="85" y="381"/>
                    <a:pt x="85" y="381"/>
                  </a:cubicBezTo>
                  <a:cubicBezTo>
                    <a:pt x="85" y="402"/>
                    <a:pt x="64" y="402"/>
                    <a:pt x="85" y="402"/>
                  </a:cubicBezTo>
                  <a:cubicBezTo>
                    <a:pt x="85" y="402"/>
                    <a:pt x="85" y="402"/>
                    <a:pt x="85" y="423"/>
                  </a:cubicBezTo>
                  <a:cubicBezTo>
                    <a:pt x="85" y="423"/>
                    <a:pt x="85" y="423"/>
                    <a:pt x="85" y="444"/>
                  </a:cubicBezTo>
                  <a:cubicBezTo>
                    <a:pt x="85" y="444"/>
                    <a:pt x="106" y="465"/>
                    <a:pt x="106" y="487"/>
                  </a:cubicBezTo>
                  <a:lnTo>
                    <a:pt x="106" y="508"/>
                  </a:lnTo>
                  <a:cubicBezTo>
                    <a:pt x="85" y="508"/>
                    <a:pt x="127" y="508"/>
                    <a:pt x="127" y="529"/>
                  </a:cubicBezTo>
                  <a:cubicBezTo>
                    <a:pt x="127" y="518"/>
                    <a:pt x="127" y="518"/>
                    <a:pt x="127" y="518"/>
                  </a:cubicBezTo>
                  <a:cubicBezTo>
                    <a:pt x="127" y="518"/>
                    <a:pt x="127" y="518"/>
                    <a:pt x="127" y="508"/>
                  </a:cubicBezTo>
                  <a:cubicBezTo>
                    <a:pt x="127" y="508"/>
                    <a:pt x="127" y="517"/>
                    <a:pt x="133" y="517"/>
                  </a:cubicBezTo>
                  <a:cubicBezTo>
                    <a:pt x="136" y="517"/>
                    <a:pt x="141" y="515"/>
                    <a:pt x="148" y="508"/>
                  </a:cubicBezTo>
                  <a:lnTo>
                    <a:pt x="148" y="508"/>
                  </a:lnTo>
                  <a:cubicBezTo>
                    <a:pt x="127" y="529"/>
                    <a:pt x="148" y="529"/>
                    <a:pt x="148" y="529"/>
                  </a:cubicBezTo>
                  <a:cubicBezTo>
                    <a:pt x="148" y="550"/>
                    <a:pt x="148" y="550"/>
                    <a:pt x="148" y="550"/>
                  </a:cubicBezTo>
                  <a:cubicBezTo>
                    <a:pt x="169" y="550"/>
                    <a:pt x="148" y="571"/>
                    <a:pt x="148" y="571"/>
                  </a:cubicBezTo>
                  <a:lnTo>
                    <a:pt x="169" y="571"/>
                  </a:lnTo>
                  <a:cubicBezTo>
                    <a:pt x="169" y="571"/>
                    <a:pt x="169" y="571"/>
                    <a:pt x="169" y="592"/>
                  </a:cubicBezTo>
                  <a:cubicBezTo>
                    <a:pt x="169" y="592"/>
                    <a:pt x="148" y="613"/>
                    <a:pt x="148" y="613"/>
                  </a:cubicBezTo>
                  <a:lnTo>
                    <a:pt x="169" y="613"/>
                  </a:lnTo>
                  <a:cubicBezTo>
                    <a:pt x="169" y="613"/>
                    <a:pt x="169" y="634"/>
                    <a:pt x="169" y="634"/>
                  </a:cubicBezTo>
                  <a:lnTo>
                    <a:pt x="190" y="634"/>
                  </a:lnTo>
                  <a:cubicBezTo>
                    <a:pt x="190" y="634"/>
                    <a:pt x="190" y="634"/>
                    <a:pt x="190" y="656"/>
                  </a:cubicBezTo>
                  <a:lnTo>
                    <a:pt x="190" y="677"/>
                  </a:lnTo>
                  <a:lnTo>
                    <a:pt x="212" y="677"/>
                  </a:lnTo>
                  <a:cubicBezTo>
                    <a:pt x="212" y="698"/>
                    <a:pt x="190" y="698"/>
                    <a:pt x="190" y="698"/>
                  </a:cubicBezTo>
                  <a:lnTo>
                    <a:pt x="212" y="698"/>
                  </a:lnTo>
                  <a:cubicBezTo>
                    <a:pt x="212" y="719"/>
                    <a:pt x="212" y="719"/>
                    <a:pt x="212" y="719"/>
                  </a:cubicBezTo>
                  <a:lnTo>
                    <a:pt x="233" y="719"/>
                  </a:lnTo>
                  <a:cubicBezTo>
                    <a:pt x="212" y="740"/>
                    <a:pt x="233" y="740"/>
                    <a:pt x="212" y="740"/>
                  </a:cubicBezTo>
                  <a:cubicBezTo>
                    <a:pt x="212" y="740"/>
                    <a:pt x="212" y="740"/>
                    <a:pt x="212" y="761"/>
                  </a:cubicBezTo>
                  <a:cubicBezTo>
                    <a:pt x="212" y="772"/>
                    <a:pt x="212" y="772"/>
                    <a:pt x="212" y="772"/>
                  </a:cubicBezTo>
                  <a:cubicBezTo>
                    <a:pt x="212" y="772"/>
                    <a:pt x="212" y="772"/>
                    <a:pt x="212" y="782"/>
                  </a:cubicBezTo>
                  <a:cubicBezTo>
                    <a:pt x="212" y="782"/>
                    <a:pt x="233" y="803"/>
                    <a:pt x="233" y="803"/>
                  </a:cubicBezTo>
                  <a:cubicBezTo>
                    <a:pt x="233" y="803"/>
                    <a:pt x="233" y="782"/>
                    <a:pt x="233" y="782"/>
                  </a:cubicBezTo>
                  <a:cubicBezTo>
                    <a:pt x="233" y="775"/>
                    <a:pt x="233" y="773"/>
                    <a:pt x="234" y="773"/>
                  </a:cubicBezTo>
                  <a:cubicBezTo>
                    <a:pt x="235" y="773"/>
                    <a:pt x="240" y="782"/>
                    <a:pt x="254" y="782"/>
                  </a:cubicBezTo>
                  <a:lnTo>
                    <a:pt x="233" y="782"/>
                  </a:lnTo>
                  <a:lnTo>
                    <a:pt x="254" y="803"/>
                  </a:lnTo>
                  <a:cubicBezTo>
                    <a:pt x="233" y="825"/>
                    <a:pt x="254" y="825"/>
                    <a:pt x="254" y="825"/>
                  </a:cubicBezTo>
                  <a:lnTo>
                    <a:pt x="275" y="825"/>
                  </a:lnTo>
                  <a:lnTo>
                    <a:pt x="275" y="803"/>
                  </a:lnTo>
                  <a:lnTo>
                    <a:pt x="296" y="803"/>
                  </a:lnTo>
                  <a:cubicBezTo>
                    <a:pt x="296" y="803"/>
                    <a:pt x="275" y="803"/>
                    <a:pt x="296" y="782"/>
                  </a:cubicBezTo>
                  <a:lnTo>
                    <a:pt x="296" y="761"/>
                  </a:lnTo>
                  <a:cubicBezTo>
                    <a:pt x="296" y="740"/>
                    <a:pt x="275" y="740"/>
                    <a:pt x="275" y="740"/>
                  </a:cubicBezTo>
                  <a:cubicBezTo>
                    <a:pt x="296" y="740"/>
                    <a:pt x="296" y="740"/>
                    <a:pt x="296" y="719"/>
                  </a:cubicBezTo>
                  <a:lnTo>
                    <a:pt x="275" y="719"/>
                  </a:lnTo>
                  <a:cubicBezTo>
                    <a:pt x="296" y="719"/>
                    <a:pt x="275" y="719"/>
                    <a:pt x="275" y="698"/>
                  </a:cubicBezTo>
                  <a:cubicBezTo>
                    <a:pt x="275" y="677"/>
                    <a:pt x="275" y="677"/>
                    <a:pt x="275" y="677"/>
                  </a:cubicBezTo>
                  <a:cubicBezTo>
                    <a:pt x="275" y="677"/>
                    <a:pt x="275" y="677"/>
                    <a:pt x="275" y="656"/>
                  </a:cubicBezTo>
                  <a:lnTo>
                    <a:pt x="296" y="634"/>
                  </a:lnTo>
                  <a:cubicBezTo>
                    <a:pt x="275" y="634"/>
                    <a:pt x="296" y="613"/>
                    <a:pt x="275" y="613"/>
                  </a:cubicBezTo>
                  <a:cubicBezTo>
                    <a:pt x="275" y="592"/>
                    <a:pt x="275" y="592"/>
                    <a:pt x="275" y="592"/>
                  </a:cubicBezTo>
                  <a:cubicBezTo>
                    <a:pt x="275" y="571"/>
                    <a:pt x="275" y="571"/>
                    <a:pt x="275" y="571"/>
                  </a:cubicBezTo>
                  <a:cubicBezTo>
                    <a:pt x="275" y="550"/>
                    <a:pt x="254" y="550"/>
                    <a:pt x="275" y="550"/>
                  </a:cubicBezTo>
                  <a:cubicBezTo>
                    <a:pt x="275" y="529"/>
                    <a:pt x="275" y="529"/>
                    <a:pt x="275" y="529"/>
                  </a:cubicBezTo>
                  <a:cubicBezTo>
                    <a:pt x="275" y="508"/>
                    <a:pt x="275" y="508"/>
                    <a:pt x="275" y="508"/>
                  </a:cubicBezTo>
                  <a:cubicBezTo>
                    <a:pt x="275" y="487"/>
                    <a:pt x="275" y="487"/>
                    <a:pt x="275" y="487"/>
                  </a:cubicBezTo>
                  <a:lnTo>
                    <a:pt x="254" y="487"/>
                  </a:lnTo>
                  <a:cubicBezTo>
                    <a:pt x="254" y="465"/>
                    <a:pt x="275" y="465"/>
                    <a:pt x="254" y="465"/>
                  </a:cubicBezTo>
                  <a:cubicBezTo>
                    <a:pt x="254" y="455"/>
                    <a:pt x="254" y="455"/>
                    <a:pt x="254" y="455"/>
                  </a:cubicBezTo>
                  <a:cubicBezTo>
                    <a:pt x="254" y="455"/>
                    <a:pt x="254" y="455"/>
                    <a:pt x="254" y="444"/>
                  </a:cubicBezTo>
                  <a:cubicBezTo>
                    <a:pt x="254" y="444"/>
                    <a:pt x="254" y="444"/>
                    <a:pt x="254" y="423"/>
                  </a:cubicBezTo>
                  <a:cubicBezTo>
                    <a:pt x="254" y="423"/>
                    <a:pt x="254" y="402"/>
                    <a:pt x="254" y="402"/>
                  </a:cubicBezTo>
                  <a:cubicBezTo>
                    <a:pt x="233" y="402"/>
                    <a:pt x="233" y="381"/>
                    <a:pt x="233" y="381"/>
                  </a:cubicBezTo>
                  <a:lnTo>
                    <a:pt x="233" y="360"/>
                  </a:lnTo>
                  <a:cubicBezTo>
                    <a:pt x="233" y="339"/>
                    <a:pt x="233" y="339"/>
                    <a:pt x="233" y="339"/>
                  </a:cubicBezTo>
                  <a:cubicBezTo>
                    <a:pt x="212" y="339"/>
                    <a:pt x="233" y="318"/>
                    <a:pt x="212" y="318"/>
                  </a:cubicBezTo>
                  <a:cubicBezTo>
                    <a:pt x="233" y="296"/>
                    <a:pt x="212" y="296"/>
                    <a:pt x="212" y="275"/>
                  </a:cubicBezTo>
                  <a:lnTo>
                    <a:pt x="212" y="254"/>
                  </a:lnTo>
                  <a:cubicBezTo>
                    <a:pt x="212" y="254"/>
                    <a:pt x="212" y="254"/>
                    <a:pt x="212" y="233"/>
                  </a:cubicBezTo>
                  <a:lnTo>
                    <a:pt x="190" y="233"/>
                  </a:lnTo>
                  <a:cubicBezTo>
                    <a:pt x="212" y="212"/>
                    <a:pt x="190" y="212"/>
                    <a:pt x="190" y="212"/>
                  </a:cubicBezTo>
                  <a:cubicBezTo>
                    <a:pt x="190" y="212"/>
                    <a:pt x="190" y="212"/>
                    <a:pt x="190" y="191"/>
                  </a:cubicBezTo>
                  <a:cubicBezTo>
                    <a:pt x="190" y="191"/>
                    <a:pt x="190" y="191"/>
                    <a:pt x="190" y="170"/>
                  </a:cubicBezTo>
                  <a:cubicBezTo>
                    <a:pt x="190" y="170"/>
                    <a:pt x="169" y="170"/>
                    <a:pt x="169" y="149"/>
                  </a:cubicBezTo>
                  <a:lnTo>
                    <a:pt x="190" y="149"/>
                  </a:lnTo>
                  <a:cubicBezTo>
                    <a:pt x="190" y="149"/>
                    <a:pt x="169" y="1"/>
                    <a:pt x="106" y="1"/>
                  </a:cubicBezTo>
                  <a:close/>
                  <a:moveTo>
                    <a:pt x="233" y="825"/>
                  </a:moveTo>
                  <a:cubicBezTo>
                    <a:pt x="233" y="825"/>
                    <a:pt x="254" y="825"/>
                    <a:pt x="254" y="846"/>
                  </a:cubicBezTo>
                  <a:cubicBezTo>
                    <a:pt x="254" y="846"/>
                    <a:pt x="254" y="839"/>
                    <a:pt x="258" y="833"/>
                  </a:cubicBezTo>
                  <a:lnTo>
                    <a:pt x="258" y="833"/>
                  </a:lnTo>
                  <a:cubicBezTo>
                    <a:pt x="258" y="834"/>
                    <a:pt x="259" y="834"/>
                    <a:pt x="260" y="834"/>
                  </a:cubicBezTo>
                  <a:cubicBezTo>
                    <a:pt x="263" y="834"/>
                    <a:pt x="268" y="832"/>
                    <a:pt x="275" y="825"/>
                  </a:cubicBezTo>
                  <a:cubicBezTo>
                    <a:pt x="266" y="825"/>
                    <a:pt x="260" y="829"/>
                    <a:pt x="258" y="833"/>
                  </a:cubicBezTo>
                  <a:lnTo>
                    <a:pt x="258" y="833"/>
                  </a:lnTo>
                  <a:cubicBezTo>
                    <a:pt x="254" y="831"/>
                    <a:pt x="254" y="825"/>
                    <a:pt x="254" y="825"/>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19"/>
            <p:cNvSpPr/>
            <p:nvPr/>
          </p:nvSpPr>
          <p:spPr>
            <a:xfrm>
              <a:off x="7807485" y="4101922"/>
              <a:ext cx="39" cy="861"/>
            </a:xfrm>
            <a:custGeom>
              <a:rect b="b" l="l" r="r" t="t"/>
              <a:pathLst>
                <a:path extrusionOk="0" h="22" w="1">
                  <a:moveTo>
                    <a:pt x="0" y="21"/>
                  </a:moveTo>
                  <a:lnTo>
                    <a:pt x="0" y="0"/>
                  </a:lnTo>
                  <a:cubicBezTo>
                    <a:pt x="0" y="0"/>
                    <a:pt x="0" y="21"/>
                    <a:pt x="0"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19"/>
            <p:cNvSpPr/>
            <p:nvPr/>
          </p:nvSpPr>
          <p:spPr>
            <a:xfrm>
              <a:off x="7806664" y="4099418"/>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19"/>
            <p:cNvSpPr/>
            <p:nvPr/>
          </p:nvSpPr>
          <p:spPr>
            <a:xfrm>
              <a:off x="7805842" y="4099418"/>
              <a:ext cx="861" cy="39"/>
            </a:xfrm>
            <a:custGeom>
              <a:rect b="b" l="l" r="r" t="t"/>
              <a:pathLst>
                <a:path extrusionOk="0" h="1" w="22">
                  <a:moveTo>
                    <a:pt x="0" y="1"/>
                  </a:moveTo>
                  <a:cubicBezTo>
                    <a:pt x="0" y="1"/>
                    <a:pt x="21" y="1"/>
                    <a:pt x="21" y="1"/>
                  </a:cubicBezTo>
                  <a:cubicBezTo>
                    <a:pt x="21"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19"/>
            <p:cNvSpPr/>
            <p:nvPr/>
          </p:nvSpPr>
          <p:spPr>
            <a:xfrm>
              <a:off x="7808307" y="4103565"/>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19"/>
            <p:cNvSpPr/>
            <p:nvPr/>
          </p:nvSpPr>
          <p:spPr>
            <a:xfrm>
              <a:off x="7809128" y="4107712"/>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19"/>
            <p:cNvSpPr/>
            <p:nvPr/>
          </p:nvSpPr>
          <p:spPr>
            <a:xfrm>
              <a:off x="7809950" y="4107712"/>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19"/>
            <p:cNvSpPr/>
            <p:nvPr/>
          </p:nvSpPr>
          <p:spPr>
            <a:xfrm>
              <a:off x="7808307" y="4102743"/>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19"/>
            <p:cNvSpPr/>
            <p:nvPr/>
          </p:nvSpPr>
          <p:spPr>
            <a:xfrm>
              <a:off x="7809950" y="4107712"/>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19"/>
            <p:cNvSpPr/>
            <p:nvPr/>
          </p:nvSpPr>
          <p:spPr>
            <a:xfrm>
              <a:off x="7809128" y="4107712"/>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19"/>
            <p:cNvSpPr/>
            <p:nvPr/>
          </p:nvSpPr>
          <p:spPr>
            <a:xfrm>
              <a:off x="7809128" y="4105208"/>
              <a:ext cx="39" cy="39"/>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19"/>
            <p:cNvSpPr/>
            <p:nvPr/>
          </p:nvSpPr>
          <p:spPr>
            <a:xfrm>
              <a:off x="7809128" y="4107712"/>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19"/>
            <p:cNvSpPr/>
            <p:nvPr/>
          </p:nvSpPr>
          <p:spPr>
            <a:xfrm>
              <a:off x="7809128" y="4108533"/>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19"/>
            <p:cNvSpPr/>
            <p:nvPr/>
          </p:nvSpPr>
          <p:spPr>
            <a:xfrm>
              <a:off x="7809128" y="4106029"/>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19"/>
            <p:cNvSpPr/>
            <p:nvPr/>
          </p:nvSpPr>
          <p:spPr>
            <a:xfrm>
              <a:off x="7858735" y="4182082"/>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19"/>
            <p:cNvSpPr/>
            <p:nvPr/>
          </p:nvSpPr>
          <p:spPr>
            <a:xfrm>
              <a:off x="7859556" y="4178757"/>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19"/>
            <p:cNvSpPr/>
            <p:nvPr/>
          </p:nvSpPr>
          <p:spPr>
            <a:xfrm>
              <a:off x="7858735" y="4184547"/>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19"/>
            <p:cNvSpPr/>
            <p:nvPr/>
          </p:nvSpPr>
          <p:spPr>
            <a:xfrm>
              <a:off x="7860378" y="4171324"/>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19"/>
            <p:cNvSpPr/>
            <p:nvPr/>
          </p:nvSpPr>
          <p:spPr>
            <a:xfrm>
              <a:off x="7859556" y="4175470"/>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19"/>
            <p:cNvSpPr/>
            <p:nvPr/>
          </p:nvSpPr>
          <p:spPr>
            <a:xfrm>
              <a:off x="7856231" y="4185368"/>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19"/>
            <p:cNvSpPr/>
            <p:nvPr/>
          </p:nvSpPr>
          <p:spPr>
            <a:xfrm>
              <a:off x="7856231" y="4187872"/>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19"/>
            <p:cNvSpPr/>
            <p:nvPr/>
          </p:nvSpPr>
          <p:spPr>
            <a:xfrm>
              <a:off x="7857052" y="4187050"/>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19"/>
            <p:cNvSpPr/>
            <p:nvPr/>
          </p:nvSpPr>
          <p:spPr>
            <a:xfrm>
              <a:off x="7857052" y="4187050"/>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19"/>
            <p:cNvSpPr/>
            <p:nvPr/>
          </p:nvSpPr>
          <p:spPr>
            <a:xfrm>
              <a:off x="7859556" y="4143234"/>
              <a:ext cx="39" cy="39"/>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19"/>
            <p:cNvSpPr/>
            <p:nvPr/>
          </p:nvSpPr>
          <p:spPr>
            <a:xfrm>
              <a:off x="7860378" y="4163890"/>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19"/>
            <p:cNvSpPr/>
            <p:nvPr/>
          </p:nvSpPr>
          <p:spPr>
            <a:xfrm>
              <a:off x="7857874" y="4143234"/>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19"/>
            <p:cNvSpPr/>
            <p:nvPr/>
          </p:nvSpPr>
          <p:spPr>
            <a:xfrm>
              <a:off x="7855409" y="4184547"/>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19"/>
            <p:cNvSpPr/>
            <p:nvPr/>
          </p:nvSpPr>
          <p:spPr>
            <a:xfrm>
              <a:off x="7854588" y="4163069"/>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19"/>
            <p:cNvSpPr/>
            <p:nvPr/>
          </p:nvSpPr>
          <p:spPr>
            <a:xfrm>
              <a:off x="7857874" y="4143234"/>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19"/>
            <p:cNvSpPr/>
            <p:nvPr/>
          </p:nvSpPr>
          <p:spPr>
            <a:xfrm>
              <a:off x="7860378" y="4157279"/>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19"/>
            <p:cNvSpPr/>
            <p:nvPr/>
          </p:nvSpPr>
          <p:spPr>
            <a:xfrm>
              <a:off x="7860378" y="4156457"/>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19"/>
            <p:cNvSpPr/>
            <p:nvPr/>
          </p:nvSpPr>
          <p:spPr>
            <a:xfrm>
              <a:off x="7858735" y="4143234"/>
              <a:ext cx="861" cy="39"/>
            </a:xfrm>
            <a:custGeom>
              <a:rect b="b" l="l" r="r" t="t"/>
              <a:pathLst>
                <a:path extrusionOk="0" h="1" w="22">
                  <a:moveTo>
                    <a:pt x="21" y="0"/>
                  </a:moveTo>
                  <a:lnTo>
                    <a:pt x="0" y="0"/>
                  </a:lnTo>
                  <a:cubicBezTo>
                    <a:pt x="0" y="0"/>
                    <a:pt x="21"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19"/>
            <p:cNvSpPr/>
            <p:nvPr/>
          </p:nvSpPr>
          <p:spPr>
            <a:xfrm>
              <a:off x="7860378" y="4152310"/>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19"/>
            <p:cNvSpPr/>
            <p:nvPr/>
          </p:nvSpPr>
          <p:spPr>
            <a:xfrm>
              <a:off x="7859556" y="4176292"/>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19"/>
            <p:cNvSpPr/>
            <p:nvPr/>
          </p:nvSpPr>
          <p:spPr>
            <a:xfrm>
              <a:off x="7855409" y="4172967"/>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19"/>
            <p:cNvSpPr/>
            <p:nvPr/>
          </p:nvSpPr>
          <p:spPr>
            <a:xfrm>
              <a:off x="7855409" y="4172967"/>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19"/>
            <p:cNvSpPr/>
            <p:nvPr/>
          </p:nvSpPr>
          <p:spPr>
            <a:xfrm>
              <a:off x="7855409" y="4172967"/>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19"/>
            <p:cNvSpPr/>
            <p:nvPr/>
          </p:nvSpPr>
          <p:spPr>
            <a:xfrm>
              <a:off x="7855409" y="4175470"/>
              <a:ext cx="39" cy="39"/>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19"/>
            <p:cNvSpPr/>
            <p:nvPr/>
          </p:nvSpPr>
          <p:spPr>
            <a:xfrm>
              <a:off x="7855409" y="4175470"/>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19"/>
            <p:cNvSpPr/>
            <p:nvPr/>
          </p:nvSpPr>
          <p:spPr>
            <a:xfrm>
              <a:off x="7853766" y="4143234"/>
              <a:ext cx="8294" cy="45499"/>
            </a:xfrm>
            <a:custGeom>
              <a:rect b="b" l="l" r="r" t="t"/>
              <a:pathLst>
                <a:path extrusionOk="0" h="1163" w="212">
                  <a:moveTo>
                    <a:pt x="21" y="909"/>
                  </a:moveTo>
                  <a:cubicBezTo>
                    <a:pt x="28" y="916"/>
                    <a:pt x="31" y="918"/>
                    <a:pt x="32" y="918"/>
                  </a:cubicBezTo>
                  <a:cubicBezTo>
                    <a:pt x="33" y="918"/>
                    <a:pt x="28" y="909"/>
                    <a:pt x="43" y="909"/>
                  </a:cubicBezTo>
                  <a:close/>
                  <a:moveTo>
                    <a:pt x="53" y="1041"/>
                  </a:moveTo>
                  <a:cubicBezTo>
                    <a:pt x="48" y="1041"/>
                    <a:pt x="43" y="1046"/>
                    <a:pt x="43" y="1057"/>
                  </a:cubicBezTo>
                  <a:lnTo>
                    <a:pt x="64" y="1057"/>
                  </a:lnTo>
                  <a:cubicBezTo>
                    <a:pt x="64" y="1046"/>
                    <a:pt x="58" y="1041"/>
                    <a:pt x="53" y="1041"/>
                  </a:cubicBezTo>
                  <a:close/>
                  <a:moveTo>
                    <a:pt x="106" y="0"/>
                  </a:moveTo>
                  <a:cubicBezTo>
                    <a:pt x="106" y="0"/>
                    <a:pt x="127" y="0"/>
                    <a:pt x="127" y="22"/>
                  </a:cubicBezTo>
                  <a:lnTo>
                    <a:pt x="106" y="22"/>
                  </a:lnTo>
                  <a:cubicBezTo>
                    <a:pt x="85" y="22"/>
                    <a:pt x="106" y="22"/>
                    <a:pt x="85" y="43"/>
                  </a:cubicBezTo>
                  <a:cubicBezTo>
                    <a:pt x="74" y="53"/>
                    <a:pt x="74" y="53"/>
                    <a:pt x="77" y="53"/>
                  </a:cubicBezTo>
                  <a:cubicBezTo>
                    <a:pt x="80" y="53"/>
                    <a:pt x="85" y="53"/>
                    <a:pt x="85" y="64"/>
                  </a:cubicBezTo>
                  <a:lnTo>
                    <a:pt x="64" y="64"/>
                  </a:lnTo>
                  <a:cubicBezTo>
                    <a:pt x="64" y="64"/>
                    <a:pt x="43" y="85"/>
                    <a:pt x="43" y="85"/>
                  </a:cubicBezTo>
                  <a:cubicBezTo>
                    <a:pt x="43" y="106"/>
                    <a:pt x="21" y="106"/>
                    <a:pt x="21" y="106"/>
                  </a:cubicBezTo>
                  <a:cubicBezTo>
                    <a:pt x="21" y="127"/>
                    <a:pt x="21" y="148"/>
                    <a:pt x="21" y="148"/>
                  </a:cubicBezTo>
                  <a:cubicBezTo>
                    <a:pt x="21" y="169"/>
                    <a:pt x="21" y="191"/>
                    <a:pt x="0" y="212"/>
                  </a:cubicBezTo>
                  <a:cubicBezTo>
                    <a:pt x="21" y="233"/>
                    <a:pt x="0" y="254"/>
                    <a:pt x="0" y="296"/>
                  </a:cubicBezTo>
                  <a:cubicBezTo>
                    <a:pt x="0" y="286"/>
                    <a:pt x="6" y="280"/>
                    <a:pt x="11" y="280"/>
                  </a:cubicBezTo>
                  <a:cubicBezTo>
                    <a:pt x="16" y="280"/>
                    <a:pt x="21" y="286"/>
                    <a:pt x="21" y="296"/>
                  </a:cubicBezTo>
                  <a:cubicBezTo>
                    <a:pt x="0" y="296"/>
                    <a:pt x="21" y="296"/>
                    <a:pt x="0" y="317"/>
                  </a:cubicBezTo>
                  <a:cubicBezTo>
                    <a:pt x="0" y="317"/>
                    <a:pt x="0" y="338"/>
                    <a:pt x="0" y="360"/>
                  </a:cubicBezTo>
                  <a:lnTo>
                    <a:pt x="21" y="360"/>
                  </a:lnTo>
                  <a:cubicBezTo>
                    <a:pt x="21" y="370"/>
                    <a:pt x="16" y="370"/>
                    <a:pt x="11" y="370"/>
                  </a:cubicBezTo>
                  <a:cubicBezTo>
                    <a:pt x="6" y="370"/>
                    <a:pt x="0" y="370"/>
                    <a:pt x="0" y="381"/>
                  </a:cubicBezTo>
                  <a:cubicBezTo>
                    <a:pt x="0" y="381"/>
                    <a:pt x="21" y="402"/>
                    <a:pt x="0" y="402"/>
                  </a:cubicBezTo>
                  <a:cubicBezTo>
                    <a:pt x="0" y="402"/>
                    <a:pt x="0" y="402"/>
                    <a:pt x="0" y="423"/>
                  </a:cubicBezTo>
                  <a:cubicBezTo>
                    <a:pt x="0" y="423"/>
                    <a:pt x="0" y="444"/>
                    <a:pt x="0" y="444"/>
                  </a:cubicBezTo>
                  <a:cubicBezTo>
                    <a:pt x="0" y="444"/>
                    <a:pt x="0" y="465"/>
                    <a:pt x="0" y="465"/>
                  </a:cubicBezTo>
                  <a:cubicBezTo>
                    <a:pt x="0" y="458"/>
                    <a:pt x="3" y="456"/>
                    <a:pt x="6" y="456"/>
                  </a:cubicBezTo>
                  <a:cubicBezTo>
                    <a:pt x="12" y="456"/>
                    <a:pt x="21" y="465"/>
                    <a:pt x="21" y="465"/>
                  </a:cubicBezTo>
                  <a:lnTo>
                    <a:pt x="0" y="465"/>
                  </a:lnTo>
                  <a:cubicBezTo>
                    <a:pt x="0" y="465"/>
                    <a:pt x="21" y="486"/>
                    <a:pt x="0" y="486"/>
                  </a:cubicBezTo>
                  <a:cubicBezTo>
                    <a:pt x="0" y="497"/>
                    <a:pt x="0" y="497"/>
                    <a:pt x="3" y="497"/>
                  </a:cubicBezTo>
                  <a:cubicBezTo>
                    <a:pt x="6" y="497"/>
                    <a:pt x="11" y="497"/>
                    <a:pt x="21" y="507"/>
                  </a:cubicBezTo>
                  <a:lnTo>
                    <a:pt x="0" y="507"/>
                  </a:lnTo>
                  <a:cubicBezTo>
                    <a:pt x="21" y="507"/>
                    <a:pt x="0" y="529"/>
                    <a:pt x="0" y="529"/>
                  </a:cubicBezTo>
                  <a:cubicBezTo>
                    <a:pt x="0" y="529"/>
                    <a:pt x="21" y="550"/>
                    <a:pt x="0" y="550"/>
                  </a:cubicBezTo>
                  <a:cubicBezTo>
                    <a:pt x="0" y="550"/>
                    <a:pt x="0" y="550"/>
                    <a:pt x="0" y="571"/>
                  </a:cubicBezTo>
                  <a:cubicBezTo>
                    <a:pt x="0" y="592"/>
                    <a:pt x="0" y="613"/>
                    <a:pt x="0" y="613"/>
                  </a:cubicBezTo>
                  <a:cubicBezTo>
                    <a:pt x="21" y="634"/>
                    <a:pt x="21" y="634"/>
                    <a:pt x="21" y="634"/>
                  </a:cubicBezTo>
                  <a:cubicBezTo>
                    <a:pt x="7" y="634"/>
                    <a:pt x="3" y="644"/>
                    <a:pt x="1" y="644"/>
                  </a:cubicBezTo>
                  <a:cubicBezTo>
                    <a:pt x="0" y="644"/>
                    <a:pt x="0" y="641"/>
                    <a:pt x="0" y="634"/>
                  </a:cubicBezTo>
                  <a:lnTo>
                    <a:pt x="0" y="655"/>
                  </a:lnTo>
                  <a:cubicBezTo>
                    <a:pt x="0" y="676"/>
                    <a:pt x="21" y="676"/>
                    <a:pt x="21" y="676"/>
                  </a:cubicBezTo>
                  <a:cubicBezTo>
                    <a:pt x="21" y="676"/>
                    <a:pt x="21" y="698"/>
                    <a:pt x="43" y="698"/>
                  </a:cubicBezTo>
                  <a:lnTo>
                    <a:pt x="21" y="698"/>
                  </a:lnTo>
                  <a:cubicBezTo>
                    <a:pt x="21" y="698"/>
                    <a:pt x="43" y="719"/>
                    <a:pt x="43" y="719"/>
                  </a:cubicBezTo>
                  <a:lnTo>
                    <a:pt x="21" y="719"/>
                  </a:lnTo>
                  <a:cubicBezTo>
                    <a:pt x="21" y="719"/>
                    <a:pt x="21" y="719"/>
                    <a:pt x="21" y="740"/>
                  </a:cubicBezTo>
                  <a:lnTo>
                    <a:pt x="43" y="740"/>
                  </a:lnTo>
                  <a:cubicBezTo>
                    <a:pt x="43" y="740"/>
                    <a:pt x="43" y="740"/>
                    <a:pt x="43" y="761"/>
                  </a:cubicBezTo>
                  <a:cubicBezTo>
                    <a:pt x="43" y="772"/>
                    <a:pt x="48" y="772"/>
                    <a:pt x="53" y="772"/>
                  </a:cubicBezTo>
                  <a:cubicBezTo>
                    <a:pt x="58" y="772"/>
                    <a:pt x="64" y="772"/>
                    <a:pt x="64" y="782"/>
                  </a:cubicBezTo>
                  <a:lnTo>
                    <a:pt x="43" y="782"/>
                  </a:lnTo>
                  <a:cubicBezTo>
                    <a:pt x="53" y="793"/>
                    <a:pt x="48" y="793"/>
                    <a:pt x="40" y="793"/>
                  </a:cubicBezTo>
                  <a:cubicBezTo>
                    <a:pt x="32" y="793"/>
                    <a:pt x="21" y="793"/>
                    <a:pt x="21" y="803"/>
                  </a:cubicBezTo>
                  <a:cubicBezTo>
                    <a:pt x="36" y="803"/>
                    <a:pt x="40" y="794"/>
                    <a:pt x="42" y="794"/>
                  </a:cubicBezTo>
                  <a:cubicBezTo>
                    <a:pt x="43" y="794"/>
                    <a:pt x="43" y="796"/>
                    <a:pt x="43" y="803"/>
                  </a:cubicBezTo>
                  <a:cubicBezTo>
                    <a:pt x="43" y="803"/>
                    <a:pt x="43" y="824"/>
                    <a:pt x="43" y="824"/>
                  </a:cubicBezTo>
                  <a:cubicBezTo>
                    <a:pt x="43" y="845"/>
                    <a:pt x="43" y="845"/>
                    <a:pt x="43" y="845"/>
                  </a:cubicBezTo>
                  <a:lnTo>
                    <a:pt x="64" y="845"/>
                  </a:lnTo>
                  <a:cubicBezTo>
                    <a:pt x="43" y="867"/>
                    <a:pt x="43" y="867"/>
                    <a:pt x="43" y="867"/>
                  </a:cubicBezTo>
                  <a:cubicBezTo>
                    <a:pt x="43" y="867"/>
                    <a:pt x="43" y="888"/>
                    <a:pt x="64" y="888"/>
                  </a:cubicBezTo>
                  <a:lnTo>
                    <a:pt x="43" y="888"/>
                  </a:lnTo>
                  <a:lnTo>
                    <a:pt x="43" y="909"/>
                  </a:lnTo>
                  <a:cubicBezTo>
                    <a:pt x="43" y="930"/>
                    <a:pt x="64" y="930"/>
                    <a:pt x="64" y="930"/>
                  </a:cubicBezTo>
                  <a:cubicBezTo>
                    <a:pt x="64" y="930"/>
                    <a:pt x="43" y="930"/>
                    <a:pt x="43" y="951"/>
                  </a:cubicBezTo>
                  <a:lnTo>
                    <a:pt x="43" y="951"/>
                  </a:lnTo>
                  <a:cubicBezTo>
                    <a:pt x="43" y="951"/>
                    <a:pt x="43" y="942"/>
                    <a:pt x="49" y="942"/>
                  </a:cubicBezTo>
                  <a:cubicBezTo>
                    <a:pt x="52" y="942"/>
                    <a:pt x="57" y="944"/>
                    <a:pt x="64" y="951"/>
                  </a:cubicBezTo>
                  <a:cubicBezTo>
                    <a:pt x="64" y="972"/>
                    <a:pt x="64" y="972"/>
                    <a:pt x="43" y="972"/>
                  </a:cubicBezTo>
                  <a:cubicBezTo>
                    <a:pt x="64" y="972"/>
                    <a:pt x="64" y="993"/>
                    <a:pt x="64" y="993"/>
                  </a:cubicBezTo>
                  <a:cubicBezTo>
                    <a:pt x="64" y="1014"/>
                    <a:pt x="43" y="1014"/>
                    <a:pt x="43" y="1014"/>
                  </a:cubicBezTo>
                  <a:lnTo>
                    <a:pt x="43" y="1036"/>
                  </a:lnTo>
                  <a:lnTo>
                    <a:pt x="64" y="1036"/>
                  </a:lnTo>
                  <a:cubicBezTo>
                    <a:pt x="64" y="1036"/>
                    <a:pt x="64" y="1036"/>
                    <a:pt x="64" y="1057"/>
                  </a:cubicBezTo>
                  <a:cubicBezTo>
                    <a:pt x="64" y="1057"/>
                    <a:pt x="64" y="1078"/>
                    <a:pt x="43" y="1078"/>
                  </a:cubicBezTo>
                  <a:lnTo>
                    <a:pt x="64" y="1078"/>
                  </a:lnTo>
                  <a:cubicBezTo>
                    <a:pt x="64" y="1099"/>
                    <a:pt x="64" y="1099"/>
                    <a:pt x="64" y="1099"/>
                  </a:cubicBezTo>
                  <a:cubicBezTo>
                    <a:pt x="43" y="1099"/>
                    <a:pt x="43" y="1120"/>
                    <a:pt x="64" y="1120"/>
                  </a:cubicBezTo>
                  <a:lnTo>
                    <a:pt x="64" y="1141"/>
                  </a:lnTo>
                  <a:lnTo>
                    <a:pt x="85" y="1141"/>
                  </a:lnTo>
                  <a:cubicBezTo>
                    <a:pt x="106" y="1141"/>
                    <a:pt x="85" y="1120"/>
                    <a:pt x="85" y="1120"/>
                  </a:cubicBezTo>
                  <a:cubicBezTo>
                    <a:pt x="85" y="1120"/>
                    <a:pt x="85" y="1111"/>
                    <a:pt x="91" y="1111"/>
                  </a:cubicBezTo>
                  <a:cubicBezTo>
                    <a:pt x="94" y="1111"/>
                    <a:pt x="99" y="1113"/>
                    <a:pt x="106" y="1120"/>
                  </a:cubicBezTo>
                  <a:lnTo>
                    <a:pt x="85" y="1099"/>
                  </a:lnTo>
                  <a:lnTo>
                    <a:pt x="106" y="1099"/>
                  </a:lnTo>
                  <a:cubicBezTo>
                    <a:pt x="85" y="1099"/>
                    <a:pt x="106" y="1078"/>
                    <a:pt x="85" y="1078"/>
                  </a:cubicBezTo>
                  <a:lnTo>
                    <a:pt x="106" y="1078"/>
                  </a:lnTo>
                  <a:cubicBezTo>
                    <a:pt x="106" y="1067"/>
                    <a:pt x="106" y="1067"/>
                    <a:pt x="109" y="1067"/>
                  </a:cubicBezTo>
                  <a:cubicBezTo>
                    <a:pt x="111" y="1067"/>
                    <a:pt x="116" y="1067"/>
                    <a:pt x="127" y="1057"/>
                  </a:cubicBezTo>
                  <a:cubicBezTo>
                    <a:pt x="127" y="1057"/>
                    <a:pt x="119" y="1049"/>
                    <a:pt x="113" y="1048"/>
                  </a:cubicBezTo>
                  <a:lnTo>
                    <a:pt x="113" y="1048"/>
                  </a:lnTo>
                  <a:cubicBezTo>
                    <a:pt x="112" y="1050"/>
                    <a:pt x="110" y="1053"/>
                    <a:pt x="106" y="1057"/>
                  </a:cubicBezTo>
                  <a:cubicBezTo>
                    <a:pt x="106" y="1050"/>
                    <a:pt x="108" y="1047"/>
                    <a:pt x="111" y="1047"/>
                  </a:cubicBezTo>
                  <a:cubicBezTo>
                    <a:pt x="112" y="1047"/>
                    <a:pt x="113" y="1047"/>
                    <a:pt x="113" y="1048"/>
                  </a:cubicBezTo>
                  <a:lnTo>
                    <a:pt x="113" y="1048"/>
                  </a:lnTo>
                  <a:cubicBezTo>
                    <a:pt x="120" y="1036"/>
                    <a:pt x="106" y="1036"/>
                    <a:pt x="106" y="1036"/>
                  </a:cubicBezTo>
                  <a:lnTo>
                    <a:pt x="127" y="1036"/>
                  </a:lnTo>
                  <a:cubicBezTo>
                    <a:pt x="106" y="1036"/>
                    <a:pt x="127" y="1014"/>
                    <a:pt x="106" y="1014"/>
                  </a:cubicBezTo>
                  <a:lnTo>
                    <a:pt x="127" y="1014"/>
                  </a:lnTo>
                  <a:cubicBezTo>
                    <a:pt x="127" y="1014"/>
                    <a:pt x="127" y="993"/>
                    <a:pt x="127" y="993"/>
                  </a:cubicBezTo>
                  <a:lnTo>
                    <a:pt x="127" y="972"/>
                  </a:lnTo>
                  <a:cubicBezTo>
                    <a:pt x="127" y="962"/>
                    <a:pt x="127" y="962"/>
                    <a:pt x="127" y="962"/>
                  </a:cubicBezTo>
                  <a:cubicBezTo>
                    <a:pt x="127" y="962"/>
                    <a:pt x="127" y="962"/>
                    <a:pt x="127" y="951"/>
                  </a:cubicBezTo>
                  <a:cubicBezTo>
                    <a:pt x="127" y="951"/>
                    <a:pt x="127" y="951"/>
                    <a:pt x="127" y="930"/>
                  </a:cubicBezTo>
                  <a:cubicBezTo>
                    <a:pt x="127" y="930"/>
                    <a:pt x="148" y="930"/>
                    <a:pt x="127" y="909"/>
                  </a:cubicBezTo>
                  <a:lnTo>
                    <a:pt x="127" y="909"/>
                  </a:lnTo>
                  <a:cubicBezTo>
                    <a:pt x="127" y="909"/>
                    <a:pt x="130" y="911"/>
                    <a:pt x="148" y="930"/>
                  </a:cubicBezTo>
                  <a:cubicBezTo>
                    <a:pt x="127" y="909"/>
                    <a:pt x="148" y="909"/>
                    <a:pt x="127" y="909"/>
                  </a:cubicBezTo>
                  <a:lnTo>
                    <a:pt x="148" y="909"/>
                  </a:lnTo>
                  <a:cubicBezTo>
                    <a:pt x="148" y="909"/>
                    <a:pt x="148" y="888"/>
                    <a:pt x="148" y="888"/>
                  </a:cubicBezTo>
                  <a:cubicBezTo>
                    <a:pt x="127" y="888"/>
                    <a:pt x="148" y="867"/>
                    <a:pt x="148" y="867"/>
                  </a:cubicBezTo>
                  <a:cubicBezTo>
                    <a:pt x="148" y="856"/>
                    <a:pt x="148" y="856"/>
                    <a:pt x="148" y="856"/>
                  </a:cubicBezTo>
                  <a:cubicBezTo>
                    <a:pt x="148" y="856"/>
                    <a:pt x="148" y="856"/>
                    <a:pt x="148" y="845"/>
                  </a:cubicBezTo>
                  <a:cubicBezTo>
                    <a:pt x="148" y="845"/>
                    <a:pt x="148" y="824"/>
                    <a:pt x="148" y="824"/>
                  </a:cubicBezTo>
                  <a:cubicBezTo>
                    <a:pt x="148" y="803"/>
                    <a:pt x="148" y="803"/>
                    <a:pt x="148" y="803"/>
                  </a:cubicBezTo>
                  <a:lnTo>
                    <a:pt x="148" y="782"/>
                  </a:lnTo>
                  <a:cubicBezTo>
                    <a:pt x="148" y="761"/>
                    <a:pt x="148" y="761"/>
                    <a:pt x="148" y="761"/>
                  </a:cubicBezTo>
                  <a:lnTo>
                    <a:pt x="169" y="761"/>
                  </a:lnTo>
                  <a:lnTo>
                    <a:pt x="169" y="740"/>
                  </a:lnTo>
                  <a:cubicBezTo>
                    <a:pt x="169" y="740"/>
                    <a:pt x="169" y="740"/>
                    <a:pt x="169" y="719"/>
                  </a:cubicBezTo>
                  <a:cubicBezTo>
                    <a:pt x="169" y="719"/>
                    <a:pt x="169" y="698"/>
                    <a:pt x="169" y="698"/>
                  </a:cubicBezTo>
                  <a:cubicBezTo>
                    <a:pt x="169" y="698"/>
                    <a:pt x="169" y="698"/>
                    <a:pt x="169" y="676"/>
                  </a:cubicBezTo>
                  <a:cubicBezTo>
                    <a:pt x="169" y="655"/>
                    <a:pt x="169" y="655"/>
                    <a:pt x="169" y="655"/>
                  </a:cubicBezTo>
                  <a:lnTo>
                    <a:pt x="148" y="655"/>
                  </a:lnTo>
                  <a:cubicBezTo>
                    <a:pt x="148" y="634"/>
                    <a:pt x="169" y="634"/>
                    <a:pt x="169" y="613"/>
                  </a:cubicBezTo>
                  <a:cubicBezTo>
                    <a:pt x="169" y="613"/>
                    <a:pt x="169" y="592"/>
                    <a:pt x="169" y="592"/>
                  </a:cubicBezTo>
                  <a:cubicBezTo>
                    <a:pt x="169" y="592"/>
                    <a:pt x="169" y="571"/>
                    <a:pt x="169" y="571"/>
                  </a:cubicBezTo>
                  <a:cubicBezTo>
                    <a:pt x="169" y="571"/>
                    <a:pt x="169" y="571"/>
                    <a:pt x="169" y="550"/>
                  </a:cubicBezTo>
                  <a:cubicBezTo>
                    <a:pt x="169" y="550"/>
                    <a:pt x="169" y="529"/>
                    <a:pt x="169" y="529"/>
                  </a:cubicBezTo>
                  <a:lnTo>
                    <a:pt x="169" y="507"/>
                  </a:lnTo>
                  <a:cubicBezTo>
                    <a:pt x="169" y="486"/>
                    <a:pt x="169" y="486"/>
                    <a:pt x="148" y="486"/>
                  </a:cubicBezTo>
                  <a:lnTo>
                    <a:pt x="169" y="486"/>
                  </a:lnTo>
                  <a:cubicBezTo>
                    <a:pt x="148" y="486"/>
                    <a:pt x="169" y="465"/>
                    <a:pt x="169" y="465"/>
                  </a:cubicBezTo>
                  <a:lnTo>
                    <a:pt x="148" y="465"/>
                  </a:lnTo>
                  <a:cubicBezTo>
                    <a:pt x="169" y="444"/>
                    <a:pt x="169" y="423"/>
                    <a:pt x="169" y="423"/>
                  </a:cubicBezTo>
                  <a:cubicBezTo>
                    <a:pt x="169" y="402"/>
                    <a:pt x="169" y="402"/>
                    <a:pt x="169" y="402"/>
                  </a:cubicBezTo>
                  <a:lnTo>
                    <a:pt x="169" y="381"/>
                  </a:lnTo>
                  <a:cubicBezTo>
                    <a:pt x="169" y="381"/>
                    <a:pt x="169" y="360"/>
                    <a:pt x="169" y="360"/>
                  </a:cubicBezTo>
                  <a:cubicBezTo>
                    <a:pt x="159" y="349"/>
                    <a:pt x="164" y="349"/>
                    <a:pt x="169" y="349"/>
                  </a:cubicBezTo>
                  <a:cubicBezTo>
                    <a:pt x="175" y="349"/>
                    <a:pt x="180" y="349"/>
                    <a:pt x="169" y="338"/>
                  </a:cubicBezTo>
                  <a:cubicBezTo>
                    <a:pt x="169" y="338"/>
                    <a:pt x="169" y="338"/>
                    <a:pt x="169" y="317"/>
                  </a:cubicBezTo>
                  <a:cubicBezTo>
                    <a:pt x="169" y="317"/>
                    <a:pt x="169" y="296"/>
                    <a:pt x="169" y="296"/>
                  </a:cubicBezTo>
                  <a:cubicBezTo>
                    <a:pt x="169" y="296"/>
                    <a:pt x="169" y="275"/>
                    <a:pt x="169" y="254"/>
                  </a:cubicBezTo>
                  <a:cubicBezTo>
                    <a:pt x="169" y="254"/>
                    <a:pt x="169" y="233"/>
                    <a:pt x="169" y="233"/>
                  </a:cubicBezTo>
                  <a:cubicBezTo>
                    <a:pt x="169" y="233"/>
                    <a:pt x="169" y="212"/>
                    <a:pt x="169" y="212"/>
                  </a:cubicBezTo>
                  <a:cubicBezTo>
                    <a:pt x="169" y="212"/>
                    <a:pt x="212" y="43"/>
                    <a:pt x="148" y="0"/>
                  </a:cubicBezTo>
                  <a:close/>
                  <a:moveTo>
                    <a:pt x="43" y="1120"/>
                  </a:moveTo>
                  <a:cubicBezTo>
                    <a:pt x="43" y="1141"/>
                    <a:pt x="64" y="1141"/>
                    <a:pt x="43" y="1141"/>
                  </a:cubicBezTo>
                  <a:cubicBezTo>
                    <a:pt x="43" y="1141"/>
                    <a:pt x="43" y="1162"/>
                    <a:pt x="43" y="1162"/>
                  </a:cubicBezTo>
                  <a:cubicBezTo>
                    <a:pt x="43" y="1141"/>
                    <a:pt x="43" y="1141"/>
                    <a:pt x="64" y="1141"/>
                  </a:cubicBezTo>
                  <a:cubicBezTo>
                    <a:pt x="43" y="1141"/>
                    <a:pt x="43" y="1120"/>
                    <a:pt x="43" y="1120"/>
                  </a:cubicBezTo>
                  <a:close/>
                  <a:moveTo>
                    <a:pt x="64" y="1141"/>
                  </a:moveTo>
                  <a:cubicBezTo>
                    <a:pt x="43" y="1162"/>
                    <a:pt x="64" y="1162"/>
                    <a:pt x="64" y="1162"/>
                  </a:cubicBezTo>
                  <a:cubicBezTo>
                    <a:pt x="64" y="1162"/>
                    <a:pt x="64" y="1162"/>
                    <a:pt x="64" y="114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19"/>
            <p:cNvSpPr/>
            <p:nvPr/>
          </p:nvSpPr>
          <p:spPr>
            <a:xfrm>
              <a:off x="7854588" y="4175470"/>
              <a:ext cx="861" cy="861"/>
            </a:xfrm>
            <a:custGeom>
              <a:rect b="b" l="l" r="r" t="t"/>
              <a:pathLst>
                <a:path extrusionOk="0" h="22" w="22">
                  <a:moveTo>
                    <a:pt x="0" y="0"/>
                  </a:moveTo>
                  <a:lnTo>
                    <a:pt x="22" y="21"/>
                  </a:lnTo>
                  <a:lnTo>
                    <a:pt x="22"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19"/>
            <p:cNvSpPr/>
            <p:nvPr/>
          </p:nvSpPr>
          <p:spPr>
            <a:xfrm>
              <a:off x="7855409" y="4172145"/>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19"/>
            <p:cNvSpPr/>
            <p:nvPr/>
          </p:nvSpPr>
          <p:spPr>
            <a:xfrm>
              <a:off x="7854588" y="4171324"/>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19"/>
            <p:cNvSpPr/>
            <p:nvPr/>
          </p:nvSpPr>
          <p:spPr>
            <a:xfrm>
              <a:off x="7855409" y="4177935"/>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19"/>
            <p:cNvSpPr/>
            <p:nvPr/>
          </p:nvSpPr>
          <p:spPr>
            <a:xfrm>
              <a:off x="7855409" y="4183725"/>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19"/>
            <p:cNvSpPr/>
            <p:nvPr/>
          </p:nvSpPr>
          <p:spPr>
            <a:xfrm>
              <a:off x="7856231" y="4183725"/>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19"/>
            <p:cNvSpPr/>
            <p:nvPr/>
          </p:nvSpPr>
          <p:spPr>
            <a:xfrm>
              <a:off x="7855409" y="4176292"/>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19"/>
            <p:cNvSpPr/>
            <p:nvPr/>
          </p:nvSpPr>
          <p:spPr>
            <a:xfrm>
              <a:off x="7855409" y="4183725"/>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19"/>
            <p:cNvSpPr/>
            <p:nvPr/>
          </p:nvSpPr>
          <p:spPr>
            <a:xfrm>
              <a:off x="7855409" y="4183725"/>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19"/>
            <p:cNvSpPr/>
            <p:nvPr/>
          </p:nvSpPr>
          <p:spPr>
            <a:xfrm>
              <a:off x="7856231" y="4180439"/>
              <a:ext cx="39" cy="39"/>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19"/>
            <p:cNvSpPr/>
            <p:nvPr/>
          </p:nvSpPr>
          <p:spPr>
            <a:xfrm>
              <a:off x="7855409" y="4182904"/>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19"/>
            <p:cNvSpPr/>
            <p:nvPr/>
          </p:nvSpPr>
          <p:spPr>
            <a:xfrm>
              <a:off x="7855409" y="4184547"/>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19"/>
            <p:cNvSpPr/>
            <p:nvPr/>
          </p:nvSpPr>
          <p:spPr>
            <a:xfrm>
              <a:off x="7855409" y="4181260"/>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19"/>
            <p:cNvSpPr/>
            <p:nvPr/>
          </p:nvSpPr>
          <p:spPr>
            <a:xfrm>
              <a:off x="7927315" y="4248198"/>
              <a:ext cx="39" cy="861"/>
            </a:xfrm>
            <a:custGeom>
              <a:rect b="b" l="l" r="r" t="t"/>
              <a:pathLst>
                <a:path extrusionOk="0" h="22" w="1">
                  <a:moveTo>
                    <a:pt x="0" y="21"/>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19"/>
            <p:cNvSpPr/>
            <p:nvPr/>
          </p:nvSpPr>
          <p:spPr>
            <a:xfrm>
              <a:off x="7923989" y="4248198"/>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19"/>
            <p:cNvSpPr/>
            <p:nvPr/>
          </p:nvSpPr>
          <p:spPr>
            <a:xfrm>
              <a:off x="7928958" y="4249019"/>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19"/>
            <p:cNvSpPr/>
            <p:nvPr/>
          </p:nvSpPr>
          <p:spPr>
            <a:xfrm>
              <a:off x="7918199" y="4247376"/>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19"/>
            <p:cNvSpPr/>
            <p:nvPr/>
          </p:nvSpPr>
          <p:spPr>
            <a:xfrm>
              <a:off x="7921525" y="4247376"/>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19"/>
            <p:cNvSpPr/>
            <p:nvPr/>
          </p:nvSpPr>
          <p:spPr>
            <a:xfrm>
              <a:off x="7929779" y="4251484"/>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19"/>
            <p:cNvSpPr/>
            <p:nvPr/>
          </p:nvSpPr>
          <p:spPr>
            <a:xfrm>
              <a:off x="7931423" y="4250662"/>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19"/>
            <p:cNvSpPr/>
            <p:nvPr/>
          </p:nvSpPr>
          <p:spPr>
            <a:xfrm>
              <a:off x="7930601" y="4249841"/>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19"/>
            <p:cNvSpPr/>
            <p:nvPr/>
          </p:nvSpPr>
          <p:spPr>
            <a:xfrm>
              <a:off x="7930601" y="4249841"/>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19"/>
            <p:cNvSpPr/>
            <p:nvPr/>
          </p:nvSpPr>
          <p:spPr>
            <a:xfrm>
              <a:off x="7896722" y="4248198"/>
              <a:ext cx="39" cy="39"/>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19"/>
            <p:cNvSpPr/>
            <p:nvPr/>
          </p:nvSpPr>
          <p:spPr>
            <a:xfrm>
              <a:off x="7912449" y="4247376"/>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19"/>
            <p:cNvSpPr/>
            <p:nvPr/>
          </p:nvSpPr>
          <p:spPr>
            <a:xfrm>
              <a:off x="7896722" y="4249019"/>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19"/>
            <p:cNvSpPr/>
            <p:nvPr/>
          </p:nvSpPr>
          <p:spPr>
            <a:xfrm>
              <a:off x="7928136" y="4251953"/>
              <a:ext cx="861" cy="391"/>
            </a:xfrm>
            <a:custGeom>
              <a:rect b="b" l="l" r="r" t="t"/>
              <a:pathLst>
                <a:path extrusionOk="0" h="10" w="22">
                  <a:moveTo>
                    <a:pt x="6" y="0"/>
                  </a:moveTo>
                  <a:cubicBezTo>
                    <a:pt x="3" y="0"/>
                    <a:pt x="0" y="3"/>
                    <a:pt x="0" y="10"/>
                  </a:cubicBezTo>
                  <a:lnTo>
                    <a:pt x="22" y="10"/>
                  </a:lnTo>
                  <a:cubicBezTo>
                    <a:pt x="22" y="10"/>
                    <a:pt x="12" y="0"/>
                    <a:pt x="6"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19"/>
            <p:cNvSpPr/>
            <p:nvPr/>
          </p:nvSpPr>
          <p:spPr>
            <a:xfrm>
              <a:off x="7911588" y="4253127"/>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19"/>
            <p:cNvSpPr/>
            <p:nvPr/>
          </p:nvSpPr>
          <p:spPr>
            <a:xfrm>
              <a:off x="7896722" y="4249019"/>
              <a:ext cx="39" cy="861"/>
            </a:xfrm>
            <a:custGeom>
              <a:rect b="b" l="l" r="r" t="t"/>
              <a:pathLst>
                <a:path extrusionOk="0" h="22" w="1">
                  <a:moveTo>
                    <a:pt x="1" y="0"/>
                  </a:moveTo>
                  <a:lnTo>
                    <a:pt x="1" y="21"/>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19"/>
            <p:cNvSpPr/>
            <p:nvPr/>
          </p:nvSpPr>
          <p:spPr>
            <a:xfrm>
              <a:off x="7907480" y="4246515"/>
              <a:ext cx="39" cy="900"/>
            </a:xfrm>
            <a:custGeom>
              <a:rect b="b" l="l" r="r" t="t"/>
              <a:pathLst>
                <a:path extrusionOk="0" h="23" w="1">
                  <a:moveTo>
                    <a:pt x="0" y="22"/>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19"/>
            <p:cNvSpPr/>
            <p:nvPr/>
          </p:nvSpPr>
          <p:spPr>
            <a:xfrm>
              <a:off x="7906659" y="4246515"/>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19"/>
            <p:cNvSpPr/>
            <p:nvPr/>
          </p:nvSpPr>
          <p:spPr>
            <a:xfrm>
              <a:off x="7895900" y="4248198"/>
              <a:ext cx="861" cy="39"/>
            </a:xfrm>
            <a:custGeom>
              <a:rect b="b" l="l" r="r" t="t"/>
              <a:pathLst>
                <a:path extrusionOk="0" h="1" w="22">
                  <a:moveTo>
                    <a:pt x="22" y="0"/>
                  </a:moveTo>
                  <a:lnTo>
                    <a:pt x="1" y="0"/>
                  </a:lnTo>
                  <a:cubicBezTo>
                    <a:pt x="1" y="0"/>
                    <a:pt x="22"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19"/>
            <p:cNvSpPr/>
            <p:nvPr/>
          </p:nvSpPr>
          <p:spPr>
            <a:xfrm>
              <a:off x="7903333" y="4246515"/>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19"/>
            <p:cNvSpPr/>
            <p:nvPr/>
          </p:nvSpPr>
          <p:spPr>
            <a:xfrm>
              <a:off x="7922346" y="4247376"/>
              <a:ext cx="39" cy="861"/>
            </a:xfrm>
            <a:custGeom>
              <a:rect b="b" l="l" r="r" t="t"/>
              <a:pathLst>
                <a:path extrusionOk="0" h="22" w="1">
                  <a:moveTo>
                    <a:pt x="1" y="21"/>
                  </a:moveTo>
                  <a:cubicBezTo>
                    <a:pt x="1" y="21"/>
                    <a:pt x="1" y="21"/>
                    <a:pt x="1" y="21"/>
                  </a:cubicBezTo>
                  <a:cubicBezTo>
                    <a:pt x="1" y="21"/>
                    <a:pt x="1" y="0"/>
                    <a:pt x="1"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19"/>
            <p:cNvSpPr/>
            <p:nvPr/>
          </p:nvSpPr>
          <p:spPr>
            <a:xfrm>
              <a:off x="7919882" y="4251484"/>
              <a:ext cx="39" cy="861"/>
            </a:xfrm>
            <a:custGeom>
              <a:rect b="b" l="l" r="r" t="t"/>
              <a:pathLst>
                <a:path extrusionOk="0" h="22" w="1">
                  <a:moveTo>
                    <a:pt x="0" y="22"/>
                  </a:moveTo>
                  <a:cubicBezTo>
                    <a:pt x="0" y="1"/>
                    <a:pt x="0" y="22"/>
                    <a:pt x="0" y="22"/>
                  </a:cubicBezTo>
                  <a:cubicBezTo>
                    <a:pt x="0" y="22"/>
                    <a:pt x="0" y="22"/>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19"/>
            <p:cNvSpPr/>
            <p:nvPr/>
          </p:nvSpPr>
          <p:spPr>
            <a:xfrm>
              <a:off x="7919882" y="4252305"/>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19"/>
            <p:cNvSpPr/>
            <p:nvPr/>
          </p:nvSpPr>
          <p:spPr>
            <a:xfrm>
              <a:off x="7921525" y="4252305"/>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19"/>
            <p:cNvSpPr/>
            <p:nvPr/>
          </p:nvSpPr>
          <p:spPr>
            <a:xfrm>
              <a:off x="7921525" y="4252305"/>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19"/>
            <p:cNvSpPr/>
            <p:nvPr/>
          </p:nvSpPr>
          <p:spPr>
            <a:xfrm>
              <a:off x="7918199" y="4252305"/>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19"/>
            <p:cNvSpPr/>
            <p:nvPr/>
          </p:nvSpPr>
          <p:spPr>
            <a:xfrm>
              <a:off x="7895900" y="4246398"/>
              <a:ext cx="36423" cy="7629"/>
            </a:xfrm>
            <a:custGeom>
              <a:rect b="b" l="l" r="r" t="t"/>
              <a:pathLst>
                <a:path extrusionOk="0" h="195" w="931">
                  <a:moveTo>
                    <a:pt x="1" y="58"/>
                  </a:moveTo>
                  <a:cubicBezTo>
                    <a:pt x="1" y="58"/>
                    <a:pt x="1" y="60"/>
                    <a:pt x="1" y="67"/>
                  </a:cubicBezTo>
                  <a:cubicBezTo>
                    <a:pt x="22" y="67"/>
                    <a:pt x="1" y="67"/>
                    <a:pt x="1" y="88"/>
                  </a:cubicBezTo>
                  <a:lnTo>
                    <a:pt x="22" y="67"/>
                  </a:lnTo>
                  <a:cubicBezTo>
                    <a:pt x="8" y="67"/>
                    <a:pt x="3" y="58"/>
                    <a:pt x="1" y="58"/>
                  </a:cubicBezTo>
                  <a:close/>
                  <a:moveTo>
                    <a:pt x="903" y="100"/>
                  </a:moveTo>
                  <a:cubicBezTo>
                    <a:pt x="897" y="100"/>
                    <a:pt x="888" y="110"/>
                    <a:pt x="888" y="110"/>
                  </a:cubicBezTo>
                  <a:cubicBezTo>
                    <a:pt x="888" y="131"/>
                    <a:pt x="909" y="131"/>
                    <a:pt x="888" y="131"/>
                  </a:cubicBezTo>
                  <a:lnTo>
                    <a:pt x="930" y="131"/>
                  </a:lnTo>
                  <a:cubicBezTo>
                    <a:pt x="920" y="120"/>
                    <a:pt x="914" y="120"/>
                    <a:pt x="912" y="120"/>
                  </a:cubicBezTo>
                  <a:cubicBezTo>
                    <a:pt x="909" y="120"/>
                    <a:pt x="909" y="120"/>
                    <a:pt x="909" y="110"/>
                  </a:cubicBezTo>
                  <a:cubicBezTo>
                    <a:pt x="909" y="103"/>
                    <a:pt x="907" y="100"/>
                    <a:pt x="903" y="100"/>
                  </a:cubicBezTo>
                  <a:close/>
                  <a:moveTo>
                    <a:pt x="740" y="131"/>
                  </a:moveTo>
                  <a:cubicBezTo>
                    <a:pt x="740" y="131"/>
                    <a:pt x="740" y="152"/>
                    <a:pt x="761" y="152"/>
                  </a:cubicBezTo>
                  <a:cubicBezTo>
                    <a:pt x="761" y="131"/>
                    <a:pt x="740" y="131"/>
                    <a:pt x="740" y="131"/>
                  </a:cubicBezTo>
                  <a:close/>
                  <a:moveTo>
                    <a:pt x="909" y="131"/>
                  </a:moveTo>
                  <a:cubicBezTo>
                    <a:pt x="909" y="131"/>
                    <a:pt x="888" y="131"/>
                    <a:pt x="888" y="152"/>
                  </a:cubicBezTo>
                  <a:cubicBezTo>
                    <a:pt x="909" y="152"/>
                    <a:pt x="909" y="131"/>
                    <a:pt x="909" y="131"/>
                  </a:cubicBezTo>
                  <a:close/>
                  <a:moveTo>
                    <a:pt x="634" y="152"/>
                  </a:moveTo>
                  <a:cubicBezTo>
                    <a:pt x="634" y="152"/>
                    <a:pt x="634" y="152"/>
                    <a:pt x="634" y="173"/>
                  </a:cubicBezTo>
                  <a:cubicBezTo>
                    <a:pt x="655" y="173"/>
                    <a:pt x="655" y="173"/>
                    <a:pt x="655" y="152"/>
                  </a:cubicBezTo>
                  <a:lnTo>
                    <a:pt x="655" y="152"/>
                  </a:lnTo>
                  <a:cubicBezTo>
                    <a:pt x="655" y="152"/>
                    <a:pt x="655" y="161"/>
                    <a:pt x="649" y="161"/>
                  </a:cubicBezTo>
                  <a:cubicBezTo>
                    <a:pt x="646" y="161"/>
                    <a:pt x="641" y="159"/>
                    <a:pt x="634" y="152"/>
                  </a:cubicBezTo>
                  <a:close/>
                  <a:moveTo>
                    <a:pt x="137" y="1"/>
                  </a:moveTo>
                  <a:cubicBezTo>
                    <a:pt x="93" y="1"/>
                    <a:pt x="34" y="8"/>
                    <a:pt x="22" y="46"/>
                  </a:cubicBezTo>
                  <a:cubicBezTo>
                    <a:pt x="22" y="46"/>
                    <a:pt x="1" y="46"/>
                    <a:pt x="22" y="67"/>
                  </a:cubicBezTo>
                  <a:cubicBezTo>
                    <a:pt x="22" y="67"/>
                    <a:pt x="22" y="67"/>
                    <a:pt x="22" y="88"/>
                  </a:cubicBezTo>
                  <a:cubicBezTo>
                    <a:pt x="22" y="96"/>
                    <a:pt x="24" y="98"/>
                    <a:pt x="27" y="98"/>
                  </a:cubicBezTo>
                  <a:cubicBezTo>
                    <a:pt x="29" y="98"/>
                    <a:pt x="31" y="97"/>
                    <a:pt x="34" y="96"/>
                  </a:cubicBezTo>
                  <a:lnTo>
                    <a:pt x="34" y="96"/>
                  </a:lnTo>
                  <a:cubicBezTo>
                    <a:pt x="35" y="102"/>
                    <a:pt x="43" y="110"/>
                    <a:pt x="43" y="110"/>
                  </a:cubicBezTo>
                  <a:lnTo>
                    <a:pt x="64" y="110"/>
                  </a:lnTo>
                  <a:cubicBezTo>
                    <a:pt x="64" y="131"/>
                    <a:pt x="64" y="152"/>
                    <a:pt x="85" y="152"/>
                  </a:cubicBezTo>
                  <a:cubicBezTo>
                    <a:pt x="85" y="152"/>
                    <a:pt x="85" y="161"/>
                    <a:pt x="91" y="161"/>
                  </a:cubicBezTo>
                  <a:cubicBezTo>
                    <a:pt x="95" y="161"/>
                    <a:pt x="99" y="159"/>
                    <a:pt x="106" y="152"/>
                  </a:cubicBezTo>
                  <a:cubicBezTo>
                    <a:pt x="106" y="173"/>
                    <a:pt x="127" y="173"/>
                    <a:pt x="127" y="173"/>
                  </a:cubicBezTo>
                  <a:cubicBezTo>
                    <a:pt x="127" y="152"/>
                    <a:pt x="127" y="152"/>
                    <a:pt x="127" y="152"/>
                  </a:cubicBezTo>
                  <a:cubicBezTo>
                    <a:pt x="148" y="173"/>
                    <a:pt x="170" y="173"/>
                    <a:pt x="170" y="173"/>
                  </a:cubicBezTo>
                  <a:lnTo>
                    <a:pt x="233" y="173"/>
                  </a:lnTo>
                  <a:cubicBezTo>
                    <a:pt x="233" y="180"/>
                    <a:pt x="235" y="182"/>
                    <a:pt x="238" y="182"/>
                  </a:cubicBezTo>
                  <a:cubicBezTo>
                    <a:pt x="245" y="182"/>
                    <a:pt x="254" y="173"/>
                    <a:pt x="254" y="173"/>
                  </a:cubicBezTo>
                  <a:cubicBezTo>
                    <a:pt x="254" y="173"/>
                    <a:pt x="263" y="182"/>
                    <a:pt x="270" y="182"/>
                  </a:cubicBezTo>
                  <a:cubicBezTo>
                    <a:pt x="273" y="182"/>
                    <a:pt x="275" y="180"/>
                    <a:pt x="275" y="173"/>
                  </a:cubicBezTo>
                  <a:cubicBezTo>
                    <a:pt x="275" y="180"/>
                    <a:pt x="275" y="182"/>
                    <a:pt x="276" y="182"/>
                  </a:cubicBezTo>
                  <a:cubicBezTo>
                    <a:pt x="278" y="182"/>
                    <a:pt x="282" y="173"/>
                    <a:pt x="296" y="173"/>
                  </a:cubicBezTo>
                  <a:cubicBezTo>
                    <a:pt x="296" y="180"/>
                    <a:pt x="299" y="182"/>
                    <a:pt x="302" y="182"/>
                  </a:cubicBezTo>
                  <a:cubicBezTo>
                    <a:pt x="308" y="182"/>
                    <a:pt x="317" y="173"/>
                    <a:pt x="317" y="173"/>
                  </a:cubicBezTo>
                  <a:lnTo>
                    <a:pt x="360" y="173"/>
                  </a:lnTo>
                  <a:cubicBezTo>
                    <a:pt x="360" y="180"/>
                    <a:pt x="360" y="182"/>
                    <a:pt x="361" y="182"/>
                  </a:cubicBezTo>
                  <a:cubicBezTo>
                    <a:pt x="362" y="182"/>
                    <a:pt x="367" y="173"/>
                    <a:pt x="381" y="173"/>
                  </a:cubicBezTo>
                  <a:cubicBezTo>
                    <a:pt x="381" y="173"/>
                    <a:pt x="381" y="173"/>
                    <a:pt x="381" y="194"/>
                  </a:cubicBezTo>
                  <a:cubicBezTo>
                    <a:pt x="381" y="173"/>
                    <a:pt x="381" y="173"/>
                    <a:pt x="402" y="173"/>
                  </a:cubicBezTo>
                  <a:cubicBezTo>
                    <a:pt x="402" y="173"/>
                    <a:pt x="411" y="182"/>
                    <a:pt x="418" y="182"/>
                  </a:cubicBezTo>
                  <a:cubicBezTo>
                    <a:pt x="421" y="182"/>
                    <a:pt x="423" y="180"/>
                    <a:pt x="423" y="173"/>
                  </a:cubicBezTo>
                  <a:lnTo>
                    <a:pt x="444" y="173"/>
                  </a:lnTo>
                  <a:cubicBezTo>
                    <a:pt x="444" y="173"/>
                    <a:pt x="444" y="173"/>
                    <a:pt x="444" y="194"/>
                  </a:cubicBezTo>
                  <a:cubicBezTo>
                    <a:pt x="451" y="187"/>
                    <a:pt x="456" y="185"/>
                    <a:pt x="459" y="185"/>
                  </a:cubicBezTo>
                  <a:cubicBezTo>
                    <a:pt x="465" y="185"/>
                    <a:pt x="465" y="194"/>
                    <a:pt x="465" y="194"/>
                  </a:cubicBezTo>
                  <a:cubicBezTo>
                    <a:pt x="465" y="194"/>
                    <a:pt x="486" y="173"/>
                    <a:pt x="508" y="173"/>
                  </a:cubicBezTo>
                  <a:cubicBezTo>
                    <a:pt x="508" y="173"/>
                    <a:pt x="529" y="173"/>
                    <a:pt x="508" y="194"/>
                  </a:cubicBezTo>
                  <a:lnTo>
                    <a:pt x="529" y="194"/>
                  </a:lnTo>
                  <a:cubicBezTo>
                    <a:pt x="529" y="194"/>
                    <a:pt x="550" y="173"/>
                    <a:pt x="550" y="173"/>
                  </a:cubicBezTo>
                  <a:cubicBezTo>
                    <a:pt x="550" y="152"/>
                    <a:pt x="550" y="152"/>
                    <a:pt x="550" y="152"/>
                  </a:cubicBezTo>
                  <a:lnTo>
                    <a:pt x="613" y="152"/>
                  </a:lnTo>
                  <a:cubicBezTo>
                    <a:pt x="592" y="131"/>
                    <a:pt x="613" y="131"/>
                    <a:pt x="613" y="131"/>
                  </a:cubicBezTo>
                  <a:cubicBezTo>
                    <a:pt x="613" y="152"/>
                    <a:pt x="613" y="152"/>
                    <a:pt x="613" y="152"/>
                  </a:cubicBezTo>
                  <a:lnTo>
                    <a:pt x="698" y="152"/>
                  </a:lnTo>
                  <a:cubicBezTo>
                    <a:pt x="698" y="131"/>
                    <a:pt x="698" y="131"/>
                    <a:pt x="698" y="131"/>
                  </a:cubicBezTo>
                  <a:lnTo>
                    <a:pt x="719" y="131"/>
                  </a:lnTo>
                  <a:cubicBezTo>
                    <a:pt x="719" y="131"/>
                    <a:pt x="719" y="152"/>
                    <a:pt x="719" y="152"/>
                  </a:cubicBezTo>
                  <a:cubicBezTo>
                    <a:pt x="740" y="152"/>
                    <a:pt x="740" y="131"/>
                    <a:pt x="740" y="131"/>
                  </a:cubicBezTo>
                  <a:lnTo>
                    <a:pt x="782" y="131"/>
                  </a:lnTo>
                  <a:cubicBezTo>
                    <a:pt x="782" y="138"/>
                    <a:pt x="782" y="140"/>
                    <a:pt x="783" y="140"/>
                  </a:cubicBezTo>
                  <a:cubicBezTo>
                    <a:pt x="785" y="140"/>
                    <a:pt x="789" y="131"/>
                    <a:pt x="803" y="131"/>
                  </a:cubicBezTo>
                  <a:lnTo>
                    <a:pt x="824" y="131"/>
                  </a:lnTo>
                  <a:cubicBezTo>
                    <a:pt x="824" y="136"/>
                    <a:pt x="824" y="141"/>
                    <a:pt x="824" y="152"/>
                  </a:cubicBezTo>
                  <a:cubicBezTo>
                    <a:pt x="824" y="152"/>
                    <a:pt x="846" y="131"/>
                    <a:pt x="846" y="131"/>
                  </a:cubicBezTo>
                  <a:cubicBezTo>
                    <a:pt x="846" y="131"/>
                    <a:pt x="846" y="152"/>
                    <a:pt x="846" y="152"/>
                  </a:cubicBezTo>
                  <a:cubicBezTo>
                    <a:pt x="846" y="152"/>
                    <a:pt x="867" y="152"/>
                    <a:pt x="867" y="131"/>
                  </a:cubicBezTo>
                  <a:lnTo>
                    <a:pt x="888" y="131"/>
                  </a:lnTo>
                  <a:cubicBezTo>
                    <a:pt x="888" y="120"/>
                    <a:pt x="888" y="120"/>
                    <a:pt x="888" y="120"/>
                  </a:cubicBezTo>
                  <a:cubicBezTo>
                    <a:pt x="888" y="120"/>
                    <a:pt x="888" y="120"/>
                    <a:pt x="888" y="110"/>
                  </a:cubicBezTo>
                  <a:cubicBezTo>
                    <a:pt x="888" y="88"/>
                    <a:pt x="888" y="88"/>
                    <a:pt x="888" y="88"/>
                  </a:cubicBezTo>
                  <a:cubicBezTo>
                    <a:pt x="874" y="88"/>
                    <a:pt x="869" y="98"/>
                    <a:pt x="867" y="98"/>
                  </a:cubicBezTo>
                  <a:cubicBezTo>
                    <a:pt x="867" y="98"/>
                    <a:pt x="867" y="96"/>
                    <a:pt x="867" y="88"/>
                  </a:cubicBezTo>
                  <a:cubicBezTo>
                    <a:pt x="867" y="81"/>
                    <a:pt x="867" y="79"/>
                    <a:pt x="866" y="79"/>
                  </a:cubicBezTo>
                  <a:cubicBezTo>
                    <a:pt x="864" y="79"/>
                    <a:pt x="860" y="88"/>
                    <a:pt x="846" y="88"/>
                  </a:cubicBezTo>
                  <a:cubicBezTo>
                    <a:pt x="846" y="88"/>
                    <a:pt x="846" y="67"/>
                    <a:pt x="846" y="67"/>
                  </a:cubicBezTo>
                  <a:cubicBezTo>
                    <a:pt x="839" y="74"/>
                    <a:pt x="836" y="77"/>
                    <a:pt x="835" y="77"/>
                  </a:cubicBezTo>
                  <a:cubicBezTo>
                    <a:pt x="834" y="77"/>
                    <a:pt x="839" y="67"/>
                    <a:pt x="824" y="67"/>
                  </a:cubicBezTo>
                  <a:lnTo>
                    <a:pt x="803" y="67"/>
                  </a:lnTo>
                  <a:cubicBezTo>
                    <a:pt x="796" y="60"/>
                    <a:pt x="792" y="58"/>
                    <a:pt x="788" y="58"/>
                  </a:cubicBezTo>
                  <a:cubicBezTo>
                    <a:pt x="782" y="58"/>
                    <a:pt x="782" y="67"/>
                    <a:pt x="782" y="67"/>
                  </a:cubicBezTo>
                  <a:cubicBezTo>
                    <a:pt x="782" y="60"/>
                    <a:pt x="780" y="58"/>
                    <a:pt x="777" y="58"/>
                  </a:cubicBezTo>
                  <a:cubicBezTo>
                    <a:pt x="770" y="58"/>
                    <a:pt x="761" y="67"/>
                    <a:pt x="761" y="67"/>
                  </a:cubicBezTo>
                  <a:lnTo>
                    <a:pt x="761" y="46"/>
                  </a:lnTo>
                  <a:cubicBezTo>
                    <a:pt x="761" y="57"/>
                    <a:pt x="761" y="57"/>
                    <a:pt x="758" y="57"/>
                  </a:cubicBezTo>
                  <a:cubicBezTo>
                    <a:pt x="756" y="57"/>
                    <a:pt x="751" y="57"/>
                    <a:pt x="740" y="67"/>
                  </a:cubicBezTo>
                  <a:lnTo>
                    <a:pt x="740" y="46"/>
                  </a:lnTo>
                  <a:lnTo>
                    <a:pt x="719" y="46"/>
                  </a:lnTo>
                  <a:cubicBezTo>
                    <a:pt x="714" y="51"/>
                    <a:pt x="711" y="52"/>
                    <a:pt x="708" y="52"/>
                  </a:cubicBezTo>
                  <a:cubicBezTo>
                    <a:pt x="700" y="52"/>
                    <a:pt x="698" y="40"/>
                    <a:pt x="698" y="40"/>
                  </a:cubicBezTo>
                  <a:cubicBezTo>
                    <a:pt x="698" y="40"/>
                    <a:pt x="698" y="42"/>
                    <a:pt x="698" y="46"/>
                  </a:cubicBezTo>
                  <a:lnTo>
                    <a:pt x="698" y="25"/>
                  </a:lnTo>
                  <a:lnTo>
                    <a:pt x="677" y="46"/>
                  </a:lnTo>
                  <a:lnTo>
                    <a:pt x="655" y="46"/>
                  </a:lnTo>
                  <a:cubicBezTo>
                    <a:pt x="655" y="39"/>
                    <a:pt x="655" y="37"/>
                    <a:pt x="655" y="37"/>
                  </a:cubicBezTo>
                  <a:cubicBezTo>
                    <a:pt x="653" y="37"/>
                    <a:pt x="648" y="46"/>
                    <a:pt x="634" y="46"/>
                  </a:cubicBezTo>
                  <a:cubicBezTo>
                    <a:pt x="634" y="25"/>
                    <a:pt x="655" y="25"/>
                    <a:pt x="634" y="25"/>
                  </a:cubicBezTo>
                  <a:cubicBezTo>
                    <a:pt x="634" y="25"/>
                    <a:pt x="634" y="46"/>
                    <a:pt x="634" y="46"/>
                  </a:cubicBezTo>
                  <a:cubicBezTo>
                    <a:pt x="634" y="46"/>
                    <a:pt x="613" y="46"/>
                    <a:pt x="613" y="25"/>
                  </a:cubicBezTo>
                  <a:cubicBezTo>
                    <a:pt x="613" y="32"/>
                    <a:pt x="613" y="35"/>
                    <a:pt x="612" y="35"/>
                  </a:cubicBezTo>
                  <a:cubicBezTo>
                    <a:pt x="611" y="35"/>
                    <a:pt x="606" y="25"/>
                    <a:pt x="592" y="25"/>
                  </a:cubicBezTo>
                  <a:lnTo>
                    <a:pt x="550" y="25"/>
                  </a:lnTo>
                  <a:cubicBezTo>
                    <a:pt x="550" y="25"/>
                    <a:pt x="550" y="16"/>
                    <a:pt x="544" y="16"/>
                  </a:cubicBezTo>
                  <a:cubicBezTo>
                    <a:pt x="540" y="16"/>
                    <a:pt x="536" y="18"/>
                    <a:pt x="529" y="25"/>
                  </a:cubicBezTo>
                  <a:lnTo>
                    <a:pt x="508" y="25"/>
                  </a:lnTo>
                  <a:cubicBezTo>
                    <a:pt x="508" y="25"/>
                    <a:pt x="508" y="16"/>
                    <a:pt x="501" y="16"/>
                  </a:cubicBezTo>
                  <a:cubicBezTo>
                    <a:pt x="498" y="16"/>
                    <a:pt x="494" y="18"/>
                    <a:pt x="486" y="25"/>
                  </a:cubicBezTo>
                  <a:cubicBezTo>
                    <a:pt x="486" y="4"/>
                    <a:pt x="486" y="4"/>
                    <a:pt x="465" y="4"/>
                  </a:cubicBezTo>
                  <a:cubicBezTo>
                    <a:pt x="465" y="25"/>
                    <a:pt x="465" y="25"/>
                    <a:pt x="465" y="25"/>
                  </a:cubicBezTo>
                  <a:lnTo>
                    <a:pt x="381" y="25"/>
                  </a:lnTo>
                  <a:cubicBezTo>
                    <a:pt x="360" y="25"/>
                    <a:pt x="339" y="25"/>
                    <a:pt x="339" y="4"/>
                  </a:cubicBezTo>
                  <a:cubicBezTo>
                    <a:pt x="339" y="25"/>
                    <a:pt x="317" y="25"/>
                    <a:pt x="317" y="25"/>
                  </a:cubicBezTo>
                  <a:cubicBezTo>
                    <a:pt x="303" y="25"/>
                    <a:pt x="299" y="16"/>
                    <a:pt x="297" y="16"/>
                  </a:cubicBezTo>
                  <a:cubicBezTo>
                    <a:pt x="296" y="16"/>
                    <a:pt x="296" y="18"/>
                    <a:pt x="296" y="25"/>
                  </a:cubicBezTo>
                  <a:cubicBezTo>
                    <a:pt x="282" y="25"/>
                    <a:pt x="278" y="16"/>
                    <a:pt x="276" y="16"/>
                  </a:cubicBezTo>
                  <a:cubicBezTo>
                    <a:pt x="275" y="16"/>
                    <a:pt x="275" y="18"/>
                    <a:pt x="275" y="25"/>
                  </a:cubicBezTo>
                  <a:cubicBezTo>
                    <a:pt x="275" y="18"/>
                    <a:pt x="273" y="16"/>
                    <a:pt x="270" y="16"/>
                  </a:cubicBezTo>
                  <a:cubicBezTo>
                    <a:pt x="263" y="16"/>
                    <a:pt x="254" y="25"/>
                    <a:pt x="254" y="25"/>
                  </a:cubicBezTo>
                  <a:cubicBezTo>
                    <a:pt x="254" y="25"/>
                    <a:pt x="254" y="25"/>
                    <a:pt x="254" y="4"/>
                  </a:cubicBezTo>
                  <a:cubicBezTo>
                    <a:pt x="233" y="25"/>
                    <a:pt x="233" y="25"/>
                    <a:pt x="212" y="25"/>
                  </a:cubicBezTo>
                  <a:lnTo>
                    <a:pt x="212" y="4"/>
                  </a:lnTo>
                  <a:cubicBezTo>
                    <a:pt x="212" y="25"/>
                    <a:pt x="191" y="25"/>
                    <a:pt x="191" y="25"/>
                  </a:cubicBezTo>
                  <a:cubicBezTo>
                    <a:pt x="191" y="25"/>
                    <a:pt x="191" y="25"/>
                    <a:pt x="191" y="4"/>
                  </a:cubicBezTo>
                  <a:cubicBezTo>
                    <a:pt x="191" y="4"/>
                    <a:pt x="167" y="1"/>
                    <a:pt x="137"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19"/>
            <p:cNvSpPr/>
            <p:nvPr/>
          </p:nvSpPr>
          <p:spPr>
            <a:xfrm>
              <a:off x="7921525" y="4252305"/>
              <a:ext cx="861" cy="39"/>
            </a:xfrm>
            <a:custGeom>
              <a:rect b="b" l="l" r="r" t="t"/>
              <a:pathLst>
                <a:path extrusionOk="0" h="1" w="22">
                  <a:moveTo>
                    <a:pt x="22"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19"/>
            <p:cNvSpPr/>
            <p:nvPr/>
          </p:nvSpPr>
          <p:spPr>
            <a:xfrm>
              <a:off x="7919060" y="4252305"/>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19"/>
            <p:cNvSpPr/>
            <p:nvPr/>
          </p:nvSpPr>
          <p:spPr>
            <a:xfrm>
              <a:off x="7918199" y="4252305"/>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19"/>
            <p:cNvSpPr/>
            <p:nvPr/>
          </p:nvSpPr>
          <p:spPr>
            <a:xfrm>
              <a:off x="7923989" y="4251484"/>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19"/>
            <p:cNvSpPr/>
            <p:nvPr/>
          </p:nvSpPr>
          <p:spPr>
            <a:xfrm>
              <a:off x="7928136" y="4251484"/>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19"/>
            <p:cNvSpPr/>
            <p:nvPr/>
          </p:nvSpPr>
          <p:spPr>
            <a:xfrm>
              <a:off x="7928136" y="4251484"/>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19"/>
            <p:cNvSpPr/>
            <p:nvPr/>
          </p:nvSpPr>
          <p:spPr>
            <a:xfrm>
              <a:off x="7922346" y="4251484"/>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19"/>
            <p:cNvSpPr/>
            <p:nvPr/>
          </p:nvSpPr>
          <p:spPr>
            <a:xfrm>
              <a:off x="7928136" y="4251484"/>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19"/>
            <p:cNvSpPr/>
            <p:nvPr/>
          </p:nvSpPr>
          <p:spPr>
            <a:xfrm>
              <a:off x="7928136" y="4251484"/>
              <a:ext cx="39" cy="861"/>
            </a:xfrm>
            <a:custGeom>
              <a:rect b="b" l="l" r="r" t="t"/>
              <a:pathLst>
                <a:path extrusionOk="0" h="22" w="1">
                  <a:moveTo>
                    <a:pt x="0" y="22"/>
                  </a:moveTo>
                  <a:cubicBezTo>
                    <a:pt x="0" y="22"/>
                    <a:pt x="0" y="22"/>
                    <a:pt x="0" y="1"/>
                  </a:cubicBezTo>
                  <a:cubicBezTo>
                    <a:pt x="0" y="22"/>
                    <a:pt x="0" y="22"/>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19"/>
            <p:cNvSpPr/>
            <p:nvPr/>
          </p:nvSpPr>
          <p:spPr>
            <a:xfrm>
              <a:off x="7924811" y="4251484"/>
              <a:ext cx="900" cy="39"/>
            </a:xfrm>
            <a:custGeom>
              <a:rect b="b" l="l" r="r" t="t"/>
              <a:pathLst>
                <a:path extrusionOk="0" h="1" w="23">
                  <a:moveTo>
                    <a:pt x="22" y="1"/>
                  </a:moveTo>
                  <a:cubicBezTo>
                    <a:pt x="22" y="1"/>
                    <a:pt x="22" y="1"/>
                    <a:pt x="22" y="1"/>
                  </a:cubicBezTo>
                  <a:cubicBezTo>
                    <a:pt x="1" y="1"/>
                    <a:pt x="22"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19"/>
            <p:cNvSpPr/>
            <p:nvPr/>
          </p:nvSpPr>
          <p:spPr>
            <a:xfrm>
              <a:off x="7927315" y="4252305"/>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19"/>
            <p:cNvSpPr/>
            <p:nvPr/>
          </p:nvSpPr>
          <p:spPr>
            <a:xfrm>
              <a:off x="7928136" y="4252305"/>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19"/>
            <p:cNvSpPr/>
            <p:nvPr/>
          </p:nvSpPr>
          <p:spPr>
            <a:xfrm>
              <a:off x="7926493" y="4251484"/>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19"/>
            <p:cNvSpPr/>
            <p:nvPr/>
          </p:nvSpPr>
          <p:spPr>
            <a:xfrm>
              <a:off x="7916556" y="4193662"/>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19"/>
            <p:cNvSpPr/>
            <p:nvPr/>
          </p:nvSpPr>
          <p:spPr>
            <a:xfrm>
              <a:off x="7915735" y="4192801"/>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19"/>
            <p:cNvSpPr/>
            <p:nvPr/>
          </p:nvSpPr>
          <p:spPr>
            <a:xfrm>
              <a:off x="7917378" y="4193662"/>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19"/>
            <p:cNvSpPr/>
            <p:nvPr/>
          </p:nvSpPr>
          <p:spPr>
            <a:xfrm>
              <a:off x="7912449" y="4191980"/>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19"/>
            <p:cNvSpPr/>
            <p:nvPr/>
          </p:nvSpPr>
          <p:spPr>
            <a:xfrm>
              <a:off x="7914092" y="4192801"/>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19"/>
            <p:cNvSpPr/>
            <p:nvPr/>
          </p:nvSpPr>
          <p:spPr>
            <a:xfrm>
              <a:off x="7918199" y="4196127"/>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19"/>
            <p:cNvSpPr/>
            <p:nvPr/>
          </p:nvSpPr>
          <p:spPr>
            <a:xfrm>
              <a:off x="7919060" y="4195305"/>
              <a:ext cx="39" cy="861"/>
            </a:xfrm>
            <a:custGeom>
              <a:rect b="b" l="l" r="r" t="t"/>
              <a:pathLst>
                <a:path extrusionOk="0" h="22" w="1">
                  <a:moveTo>
                    <a:pt x="0" y="21"/>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19"/>
            <p:cNvSpPr/>
            <p:nvPr/>
          </p:nvSpPr>
          <p:spPr>
            <a:xfrm>
              <a:off x="7918199" y="4195305"/>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19"/>
            <p:cNvSpPr/>
            <p:nvPr/>
          </p:nvSpPr>
          <p:spPr>
            <a:xfrm>
              <a:off x="7918199" y="4195305"/>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19"/>
            <p:cNvSpPr/>
            <p:nvPr/>
          </p:nvSpPr>
          <p:spPr>
            <a:xfrm>
              <a:off x="7902512" y="4192801"/>
              <a:ext cx="39" cy="39"/>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19"/>
            <p:cNvSpPr/>
            <p:nvPr/>
          </p:nvSpPr>
          <p:spPr>
            <a:xfrm>
              <a:off x="7909945" y="4191980"/>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19"/>
            <p:cNvSpPr/>
            <p:nvPr/>
          </p:nvSpPr>
          <p:spPr>
            <a:xfrm>
              <a:off x="7902512" y="4194484"/>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19"/>
            <p:cNvSpPr/>
            <p:nvPr/>
          </p:nvSpPr>
          <p:spPr>
            <a:xfrm>
              <a:off x="7917378" y="4196948"/>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19"/>
            <p:cNvSpPr/>
            <p:nvPr/>
          </p:nvSpPr>
          <p:spPr>
            <a:xfrm>
              <a:off x="7909945" y="4197770"/>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19"/>
            <p:cNvSpPr/>
            <p:nvPr/>
          </p:nvSpPr>
          <p:spPr>
            <a:xfrm>
              <a:off x="7902512" y="4194484"/>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19"/>
            <p:cNvSpPr/>
            <p:nvPr/>
          </p:nvSpPr>
          <p:spPr>
            <a:xfrm>
              <a:off x="7907480" y="4191980"/>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19"/>
            <p:cNvSpPr/>
            <p:nvPr/>
          </p:nvSpPr>
          <p:spPr>
            <a:xfrm>
              <a:off x="7907480" y="4191980"/>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19"/>
            <p:cNvSpPr/>
            <p:nvPr/>
          </p:nvSpPr>
          <p:spPr>
            <a:xfrm>
              <a:off x="7902512" y="4192801"/>
              <a:ext cx="39" cy="900"/>
            </a:xfrm>
            <a:custGeom>
              <a:rect b="b" l="l" r="r" t="t"/>
              <a:pathLst>
                <a:path extrusionOk="0" h="23" w="1">
                  <a:moveTo>
                    <a:pt x="1" y="1"/>
                  </a:moveTo>
                  <a:lnTo>
                    <a:pt x="1" y="22"/>
                  </a:lnTo>
                  <a:cubicBezTo>
                    <a:pt x="1" y="22"/>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19"/>
            <p:cNvSpPr/>
            <p:nvPr/>
          </p:nvSpPr>
          <p:spPr>
            <a:xfrm>
              <a:off x="7905837" y="4191980"/>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19"/>
            <p:cNvSpPr/>
            <p:nvPr/>
          </p:nvSpPr>
          <p:spPr>
            <a:xfrm>
              <a:off x="7914092" y="4192801"/>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19"/>
            <p:cNvSpPr/>
            <p:nvPr/>
          </p:nvSpPr>
          <p:spPr>
            <a:xfrm>
              <a:off x="7913270" y="4196948"/>
              <a:ext cx="39" cy="39"/>
            </a:xfrm>
            <a:custGeom>
              <a:rect b="b" l="l" r="r" t="t"/>
              <a:pathLst>
                <a:path extrusionOk="0" h="1" w="1">
                  <a:moveTo>
                    <a:pt x="0"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19"/>
            <p:cNvSpPr/>
            <p:nvPr/>
          </p:nvSpPr>
          <p:spPr>
            <a:xfrm>
              <a:off x="7913270" y="4196948"/>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19"/>
            <p:cNvSpPr/>
            <p:nvPr/>
          </p:nvSpPr>
          <p:spPr>
            <a:xfrm>
              <a:off x="7913270" y="4196948"/>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19"/>
            <p:cNvSpPr/>
            <p:nvPr/>
          </p:nvSpPr>
          <p:spPr>
            <a:xfrm>
              <a:off x="7914092" y="4196948"/>
              <a:ext cx="39" cy="39"/>
            </a:xfrm>
            <a:custGeom>
              <a:rect b="b" l="l" r="r" t="t"/>
              <a:pathLst>
                <a:path extrusionOk="0" h="1" w="1">
                  <a:moveTo>
                    <a:pt x="0"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19"/>
            <p:cNvSpPr/>
            <p:nvPr/>
          </p:nvSpPr>
          <p:spPr>
            <a:xfrm>
              <a:off x="7914092" y="4196948"/>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19"/>
            <p:cNvSpPr/>
            <p:nvPr/>
          </p:nvSpPr>
          <p:spPr>
            <a:xfrm>
              <a:off x="7912449" y="4197770"/>
              <a:ext cx="39" cy="39"/>
            </a:xfrm>
            <a:custGeom>
              <a:rect b="b" l="l" r="r" t="t"/>
              <a:pathLst>
                <a:path extrusionOk="0" h="1" w="1">
                  <a:moveTo>
                    <a:pt x="0"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19"/>
            <p:cNvSpPr/>
            <p:nvPr/>
          </p:nvSpPr>
          <p:spPr>
            <a:xfrm>
              <a:off x="7902512" y="4191471"/>
              <a:ext cx="16588" cy="7159"/>
            </a:xfrm>
            <a:custGeom>
              <a:rect b="b" l="l" r="r" t="t"/>
              <a:pathLst>
                <a:path extrusionOk="0" h="183" w="424">
                  <a:moveTo>
                    <a:pt x="381" y="119"/>
                  </a:moveTo>
                  <a:cubicBezTo>
                    <a:pt x="381" y="119"/>
                    <a:pt x="402" y="141"/>
                    <a:pt x="402" y="141"/>
                  </a:cubicBezTo>
                  <a:cubicBezTo>
                    <a:pt x="402" y="119"/>
                    <a:pt x="381" y="119"/>
                    <a:pt x="381" y="119"/>
                  </a:cubicBezTo>
                  <a:close/>
                  <a:moveTo>
                    <a:pt x="275" y="141"/>
                  </a:moveTo>
                  <a:lnTo>
                    <a:pt x="254" y="162"/>
                  </a:lnTo>
                  <a:lnTo>
                    <a:pt x="275" y="162"/>
                  </a:lnTo>
                  <a:cubicBezTo>
                    <a:pt x="275" y="151"/>
                    <a:pt x="275" y="146"/>
                    <a:pt x="275" y="141"/>
                  </a:cubicBezTo>
                  <a:close/>
                  <a:moveTo>
                    <a:pt x="43" y="0"/>
                  </a:moveTo>
                  <a:cubicBezTo>
                    <a:pt x="26" y="0"/>
                    <a:pt x="10" y="8"/>
                    <a:pt x="1" y="35"/>
                  </a:cubicBezTo>
                  <a:cubicBezTo>
                    <a:pt x="1" y="35"/>
                    <a:pt x="1" y="56"/>
                    <a:pt x="1" y="56"/>
                  </a:cubicBezTo>
                  <a:cubicBezTo>
                    <a:pt x="1" y="56"/>
                    <a:pt x="1" y="77"/>
                    <a:pt x="1" y="77"/>
                  </a:cubicBezTo>
                  <a:lnTo>
                    <a:pt x="22" y="77"/>
                  </a:lnTo>
                  <a:lnTo>
                    <a:pt x="22" y="98"/>
                  </a:lnTo>
                  <a:cubicBezTo>
                    <a:pt x="22" y="98"/>
                    <a:pt x="22" y="119"/>
                    <a:pt x="22" y="119"/>
                  </a:cubicBezTo>
                  <a:cubicBezTo>
                    <a:pt x="22" y="119"/>
                    <a:pt x="43" y="141"/>
                    <a:pt x="43" y="141"/>
                  </a:cubicBezTo>
                  <a:cubicBezTo>
                    <a:pt x="43" y="141"/>
                    <a:pt x="43" y="162"/>
                    <a:pt x="43" y="162"/>
                  </a:cubicBezTo>
                  <a:lnTo>
                    <a:pt x="64" y="162"/>
                  </a:lnTo>
                  <a:cubicBezTo>
                    <a:pt x="64" y="162"/>
                    <a:pt x="85" y="162"/>
                    <a:pt x="85" y="183"/>
                  </a:cubicBezTo>
                  <a:cubicBezTo>
                    <a:pt x="85" y="176"/>
                    <a:pt x="87" y="173"/>
                    <a:pt x="91" y="173"/>
                  </a:cubicBezTo>
                  <a:cubicBezTo>
                    <a:pt x="97" y="173"/>
                    <a:pt x="106" y="183"/>
                    <a:pt x="106" y="183"/>
                  </a:cubicBezTo>
                  <a:cubicBezTo>
                    <a:pt x="113" y="176"/>
                    <a:pt x="118" y="173"/>
                    <a:pt x="121" y="173"/>
                  </a:cubicBezTo>
                  <a:cubicBezTo>
                    <a:pt x="127" y="173"/>
                    <a:pt x="127" y="183"/>
                    <a:pt x="127" y="183"/>
                  </a:cubicBezTo>
                  <a:lnTo>
                    <a:pt x="127" y="162"/>
                  </a:lnTo>
                  <a:cubicBezTo>
                    <a:pt x="148" y="162"/>
                    <a:pt x="148" y="183"/>
                    <a:pt x="148" y="183"/>
                  </a:cubicBezTo>
                  <a:lnTo>
                    <a:pt x="170" y="183"/>
                  </a:lnTo>
                  <a:cubicBezTo>
                    <a:pt x="170" y="183"/>
                    <a:pt x="170" y="162"/>
                    <a:pt x="191" y="162"/>
                  </a:cubicBezTo>
                  <a:cubicBezTo>
                    <a:pt x="191" y="183"/>
                    <a:pt x="191" y="183"/>
                    <a:pt x="191" y="183"/>
                  </a:cubicBezTo>
                  <a:lnTo>
                    <a:pt x="233" y="183"/>
                  </a:lnTo>
                  <a:cubicBezTo>
                    <a:pt x="254" y="183"/>
                    <a:pt x="254" y="162"/>
                    <a:pt x="254" y="162"/>
                  </a:cubicBezTo>
                  <a:cubicBezTo>
                    <a:pt x="254" y="162"/>
                    <a:pt x="254" y="141"/>
                    <a:pt x="275" y="141"/>
                  </a:cubicBezTo>
                  <a:cubicBezTo>
                    <a:pt x="275" y="141"/>
                    <a:pt x="285" y="131"/>
                    <a:pt x="291" y="131"/>
                  </a:cubicBezTo>
                  <a:cubicBezTo>
                    <a:pt x="294" y="131"/>
                    <a:pt x="296" y="134"/>
                    <a:pt x="296" y="141"/>
                  </a:cubicBezTo>
                  <a:lnTo>
                    <a:pt x="339" y="141"/>
                  </a:lnTo>
                  <a:cubicBezTo>
                    <a:pt x="339" y="141"/>
                    <a:pt x="339" y="119"/>
                    <a:pt x="339" y="119"/>
                  </a:cubicBezTo>
                  <a:cubicBezTo>
                    <a:pt x="339" y="119"/>
                    <a:pt x="348" y="129"/>
                    <a:pt x="354" y="129"/>
                  </a:cubicBezTo>
                  <a:cubicBezTo>
                    <a:pt x="357" y="129"/>
                    <a:pt x="360" y="126"/>
                    <a:pt x="360" y="119"/>
                  </a:cubicBezTo>
                  <a:lnTo>
                    <a:pt x="360" y="141"/>
                  </a:lnTo>
                  <a:lnTo>
                    <a:pt x="381" y="141"/>
                  </a:lnTo>
                  <a:cubicBezTo>
                    <a:pt x="381" y="119"/>
                    <a:pt x="381" y="119"/>
                    <a:pt x="381" y="119"/>
                  </a:cubicBezTo>
                  <a:cubicBezTo>
                    <a:pt x="402" y="119"/>
                    <a:pt x="402" y="119"/>
                    <a:pt x="402" y="141"/>
                  </a:cubicBezTo>
                  <a:cubicBezTo>
                    <a:pt x="402" y="141"/>
                    <a:pt x="402" y="119"/>
                    <a:pt x="402" y="119"/>
                  </a:cubicBezTo>
                  <a:cubicBezTo>
                    <a:pt x="402" y="126"/>
                    <a:pt x="402" y="129"/>
                    <a:pt x="403" y="129"/>
                  </a:cubicBezTo>
                  <a:cubicBezTo>
                    <a:pt x="404" y="129"/>
                    <a:pt x="409" y="119"/>
                    <a:pt x="423" y="119"/>
                  </a:cubicBezTo>
                  <a:cubicBezTo>
                    <a:pt x="423" y="119"/>
                    <a:pt x="423" y="98"/>
                    <a:pt x="423" y="98"/>
                  </a:cubicBezTo>
                  <a:lnTo>
                    <a:pt x="402" y="98"/>
                  </a:lnTo>
                  <a:cubicBezTo>
                    <a:pt x="402" y="98"/>
                    <a:pt x="402" y="98"/>
                    <a:pt x="402" y="77"/>
                  </a:cubicBezTo>
                  <a:cubicBezTo>
                    <a:pt x="402" y="77"/>
                    <a:pt x="402" y="77"/>
                    <a:pt x="402" y="56"/>
                  </a:cubicBezTo>
                  <a:lnTo>
                    <a:pt x="381" y="77"/>
                  </a:lnTo>
                  <a:cubicBezTo>
                    <a:pt x="381" y="77"/>
                    <a:pt x="381" y="56"/>
                    <a:pt x="381" y="56"/>
                  </a:cubicBezTo>
                  <a:lnTo>
                    <a:pt x="339" y="56"/>
                  </a:lnTo>
                  <a:cubicBezTo>
                    <a:pt x="339" y="56"/>
                    <a:pt x="339" y="35"/>
                    <a:pt x="339" y="35"/>
                  </a:cubicBezTo>
                  <a:cubicBezTo>
                    <a:pt x="332" y="42"/>
                    <a:pt x="327" y="44"/>
                    <a:pt x="324" y="44"/>
                  </a:cubicBezTo>
                  <a:cubicBezTo>
                    <a:pt x="317" y="44"/>
                    <a:pt x="317" y="35"/>
                    <a:pt x="317" y="35"/>
                  </a:cubicBezTo>
                  <a:lnTo>
                    <a:pt x="275" y="35"/>
                  </a:lnTo>
                  <a:cubicBezTo>
                    <a:pt x="275" y="14"/>
                    <a:pt x="275" y="14"/>
                    <a:pt x="275" y="14"/>
                  </a:cubicBezTo>
                  <a:cubicBezTo>
                    <a:pt x="275" y="21"/>
                    <a:pt x="275" y="23"/>
                    <a:pt x="274" y="23"/>
                  </a:cubicBezTo>
                  <a:cubicBezTo>
                    <a:pt x="273" y="23"/>
                    <a:pt x="268" y="14"/>
                    <a:pt x="254" y="14"/>
                  </a:cubicBezTo>
                  <a:lnTo>
                    <a:pt x="85" y="14"/>
                  </a:lnTo>
                  <a:cubicBezTo>
                    <a:pt x="85" y="14"/>
                    <a:pt x="64" y="0"/>
                    <a:pt x="43"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19"/>
            <p:cNvSpPr/>
            <p:nvPr/>
          </p:nvSpPr>
          <p:spPr>
            <a:xfrm>
              <a:off x="7914092" y="4196948"/>
              <a:ext cx="39" cy="861"/>
            </a:xfrm>
            <a:custGeom>
              <a:rect b="b" l="l" r="r" t="t"/>
              <a:pathLst>
                <a:path extrusionOk="0" h="22" w="1">
                  <a:moveTo>
                    <a:pt x="0" y="1"/>
                  </a:moveTo>
                  <a:lnTo>
                    <a:pt x="0" y="1"/>
                  </a:lnTo>
                  <a:cubicBezTo>
                    <a:pt x="0" y="1"/>
                    <a:pt x="0" y="22"/>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19"/>
            <p:cNvSpPr/>
            <p:nvPr/>
          </p:nvSpPr>
          <p:spPr>
            <a:xfrm>
              <a:off x="7913270" y="4196948"/>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19"/>
            <p:cNvSpPr/>
            <p:nvPr/>
          </p:nvSpPr>
          <p:spPr>
            <a:xfrm>
              <a:off x="7912449" y="4197770"/>
              <a:ext cx="39" cy="39"/>
            </a:xfrm>
            <a:custGeom>
              <a:rect b="b" l="l" r="r" t="t"/>
              <a:pathLst>
                <a:path extrusionOk="0" h="1" w="1">
                  <a:moveTo>
                    <a:pt x="0"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19"/>
            <p:cNvSpPr/>
            <p:nvPr/>
          </p:nvSpPr>
          <p:spPr>
            <a:xfrm>
              <a:off x="7914913" y="4196948"/>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19"/>
            <p:cNvSpPr/>
            <p:nvPr/>
          </p:nvSpPr>
          <p:spPr>
            <a:xfrm>
              <a:off x="7917378" y="4196948"/>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19"/>
            <p:cNvSpPr/>
            <p:nvPr/>
          </p:nvSpPr>
          <p:spPr>
            <a:xfrm>
              <a:off x="7917378" y="419612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19"/>
            <p:cNvSpPr/>
            <p:nvPr/>
          </p:nvSpPr>
          <p:spPr>
            <a:xfrm>
              <a:off x="7914913" y="4196948"/>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19"/>
            <p:cNvSpPr/>
            <p:nvPr/>
          </p:nvSpPr>
          <p:spPr>
            <a:xfrm>
              <a:off x="7917378" y="4196127"/>
              <a:ext cx="39" cy="861"/>
            </a:xfrm>
            <a:custGeom>
              <a:rect b="b" l="l" r="r" t="t"/>
              <a:pathLst>
                <a:path extrusionOk="0" h="22" w="1">
                  <a:moveTo>
                    <a:pt x="1" y="22"/>
                  </a:moveTo>
                  <a:lnTo>
                    <a:pt x="1" y="0"/>
                  </a:lnTo>
                  <a:lnTo>
                    <a:pt x="1" y="22"/>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19"/>
            <p:cNvSpPr/>
            <p:nvPr/>
          </p:nvSpPr>
          <p:spPr>
            <a:xfrm>
              <a:off x="7917378" y="4196948"/>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19"/>
            <p:cNvSpPr/>
            <p:nvPr/>
          </p:nvSpPr>
          <p:spPr>
            <a:xfrm>
              <a:off x="7915735" y="419612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19"/>
            <p:cNvSpPr/>
            <p:nvPr/>
          </p:nvSpPr>
          <p:spPr>
            <a:xfrm>
              <a:off x="7916556" y="4196948"/>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19"/>
            <p:cNvSpPr/>
            <p:nvPr/>
          </p:nvSpPr>
          <p:spPr>
            <a:xfrm>
              <a:off x="7917378" y="4196948"/>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19"/>
            <p:cNvSpPr/>
            <p:nvPr/>
          </p:nvSpPr>
          <p:spPr>
            <a:xfrm>
              <a:off x="7916556" y="4196127"/>
              <a:ext cx="39" cy="861"/>
            </a:xfrm>
            <a:custGeom>
              <a:rect b="b" l="l" r="r" t="t"/>
              <a:pathLst>
                <a:path extrusionOk="0" h="22" w="1">
                  <a:moveTo>
                    <a:pt x="1" y="22"/>
                  </a:moveTo>
                  <a:cubicBezTo>
                    <a:pt x="1" y="22"/>
                    <a:pt x="1" y="22"/>
                    <a:pt x="1" y="0"/>
                  </a:cubicBezTo>
                  <a:cubicBezTo>
                    <a:pt x="1" y="0"/>
                    <a:pt x="1" y="22"/>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19"/>
            <p:cNvSpPr/>
            <p:nvPr/>
          </p:nvSpPr>
          <p:spPr>
            <a:xfrm>
              <a:off x="7966984" y="4148203"/>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19"/>
            <p:cNvSpPr/>
            <p:nvPr/>
          </p:nvSpPr>
          <p:spPr>
            <a:xfrm>
              <a:off x="7966163" y="4145699"/>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19"/>
            <p:cNvSpPr/>
            <p:nvPr/>
          </p:nvSpPr>
          <p:spPr>
            <a:xfrm>
              <a:off x="7966984" y="4149846"/>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19"/>
            <p:cNvSpPr/>
            <p:nvPr/>
          </p:nvSpPr>
          <p:spPr>
            <a:xfrm>
              <a:off x="7964480" y="4140770"/>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19"/>
            <p:cNvSpPr/>
            <p:nvPr/>
          </p:nvSpPr>
          <p:spPr>
            <a:xfrm>
              <a:off x="7965341" y="4144056"/>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19"/>
            <p:cNvSpPr/>
            <p:nvPr/>
          </p:nvSpPr>
          <p:spPr>
            <a:xfrm>
              <a:off x="7965341" y="4151489"/>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19"/>
            <p:cNvSpPr/>
            <p:nvPr/>
          </p:nvSpPr>
          <p:spPr>
            <a:xfrm>
              <a:off x="7966984" y="4153132"/>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19"/>
            <p:cNvSpPr/>
            <p:nvPr/>
          </p:nvSpPr>
          <p:spPr>
            <a:xfrm>
              <a:off x="7966984" y="4152310"/>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19"/>
            <p:cNvSpPr/>
            <p:nvPr/>
          </p:nvSpPr>
          <p:spPr>
            <a:xfrm>
              <a:off x="7966984" y="4152310"/>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19"/>
            <p:cNvSpPr/>
            <p:nvPr/>
          </p:nvSpPr>
          <p:spPr>
            <a:xfrm>
              <a:off x="7955404" y="4123400"/>
              <a:ext cx="39" cy="39"/>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19"/>
            <p:cNvSpPr/>
            <p:nvPr/>
          </p:nvSpPr>
          <p:spPr>
            <a:xfrm>
              <a:off x="7962837" y="4136623"/>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19"/>
            <p:cNvSpPr/>
            <p:nvPr/>
          </p:nvSpPr>
          <p:spPr>
            <a:xfrm>
              <a:off x="7954583" y="4124221"/>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19"/>
            <p:cNvSpPr/>
            <p:nvPr/>
          </p:nvSpPr>
          <p:spPr>
            <a:xfrm>
              <a:off x="7964480" y="4150667"/>
              <a:ext cx="39" cy="861"/>
            </a:xfrm>
            <a:custGeom>
              <a:rect b="b" l="l" r="r" t="t"/>
              <a:pathLst>
                <a:path extrusionOk="0" h="22" w="1">
                  <a:moveTo>
                    <a:pt x="1" y="22"/>
                  </a:moveTo>
                  <a:cubicBezTo>
                    <a:pt x="1" y="22"/>
                    <a:pt x="1" y="1"/>
                    <a:pt x="1" y="22"/>
                  </a:cubicBezTo>
                  <a:cubicBezTo>
                    <a:pt x="1" y="22"/>
                    <a:pt x="1" y="22"/>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19"/>
            <p:cNvSpPr/>
            <p:nvPr/>
          </p:nvSpPr>
          <p:spPr>
            <a:xfrm>
              <a:off x="7957047" y="4138266"/>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19"/>
            <p:cNvSpPr/>
            <p:nvPr/>
          </p:nvSpPr>
          <p:spPr>
            <a:xfrm>
              <a:off x="7954583" y="4124221"/>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19"/>
            <p:cNvSpPr/>
            <p:nvPr/>
          </p:nvSpPr>
          <p:spPr>
            <a:xfrm>
              <a:off x="7960373" y="4131654"/>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19"/>
            <p:cNvSpPr/>
            <p:nvPr/>
          </p:nvSpPr>
          <p:spPr>
            <a:xfrm>
              <a:off x="7960373" y="4131654"/>
              <a:ext cx="861" cy="39"/>
            </a:xfrm>
            <a:custGeom>
              <a:rect b="b" l="l" r="r" t="t"/>
              <a:pathLst>
                <a:path extrusionOk="0" h="1" w="22">
                  <a:moveTo>
                    <a:pt x="0" y="1"/>
                  </a:moveTo>
                  <a:cubicBezTo>
                    <a:pt x="0" y="1"/>
                    <a:pt x="0" y="1"/>
                    <a:pt x="21" y="1"/>
                  </a:cubicBezTo>
                  <a:cubicBezTo>
                    <a:pt x="21"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19"/>
            <p:cNvSpPr/>
            <p:nvPr/>
          </p:nvSpPr>
          <p:spPr>
            <a:xfrm>
              <a:off x="7955404" y="4123400"/>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19"/>
            <p:cNvSpPr/>
            <p:nvPr/>
          </p:nvSpPr>
          <p:spPr>
            <a:xfrm>
              <a:off x="7959551" y="4129190"/>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19"/>
            <p:cNvSpPr/>
            <p:nvPr/>
          </p:nvSpPr>
          <p:spPr>
            <a:xfrm>
              <a:off x="7965341" y="4144056"/>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19"/>
            <p:cNvSpPr/>
            <p:nvPr/>
          </p:nvSpPr>
          <p:spPr>
            <a:xfrm>
              <a:off x="7961194" y="4144056"/>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19"/>
            <p:cNvSpPr/>
            <p:nvPr/>
          </p:nvSpPr>
          <p:spPr>
            <a:xfrm>
              <a:off x="7961194" y="4144056"/>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19"/>
            <p:cNvSpPr/>
            <p:nvPr/>
          </p:nvSpPr>
          <p:spPr>
            <a:xfrm>
              <a:off x="7961194" y="4145699"/>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19"/>
            <p:cNvSpPr/>
            <p:nvPr/>
          </p:nvSpPr>
          <p:spPr>
            <a:xfrm>
              <a:off x="7961194" y="4145699"/>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19"/>
            <p:cNvSpPr/>
            <p:nvPr/>
          </p:nvSpPr>
          <p:spPr>
            <a:xfrm>
              <a:off x="7960373" y="4143234"/>
              <a:ext cx="39" cy="39"/>
            </a:xfrm>
            <a:custGeom>
              <a:rect b="b" l="l" r="r" t="t"/>
              <a:pathLst>
                <a:path extrusionOk="0" h="1" w="1">
                  <a:moveTo>
                    <a:pt x="0"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19"/>
            <p:cNvSpPr/>
            <p:nvPr/>
          </p:nvSpPr>
          <p:spPr>
            <a:xfrm>
              <a:off x="7952118" y="4123400"/>
              <a:ext cx="14906" cy="29772"/>
            </a:xfrm>
            <a:custGeom>
              <a:rect b="b" l="l" r="r" t="t"/>
              <a:pathLst>
                <a:path extrusionOk="0" h="761" w="381">
                  <a:moveTo>
                    <a:pt x="127" y="360"/>
                  </a:moveTo>
                  <a:cubicBezTo>
                    <a:pt x="106" y="360"/>
                    <a:pt x="127" y="360"/>
                    <a:pt x="106" y="381"/>
                  </a:cubicBezTo>
                  <a:cubicBezTo>
                    <a:pt x="106" y="381"/>
                    <a:pt x="127" y="360"/>
                    <a:pt x="127" y="360"/>
                  </a:cubicBezTo>
                  <a:close/>
                  <a:moveTo>
                    <a:pt x="343" y="752"/>
                  </a:moveTo>
                  <a:cubicBezTo>
                    <a:pt x="340" y="752"/>
                    <a:pt x="338" y="754"/>
                    <a:pt x="338" y="761"/>
                  </a:cubicBezTo>
                  <a:lnTo>
                    <a:pt x="359" y="761"/>
                  </a:lnTo>
                  <a:cubicBezTo>
                    <a:pt x="359" y="761"/>
                    <a:pt x="350" y="752"/>
                    <a:pt x="343" y="752"/>
                  </a:cubicBezTo>
                  <a:close/>
                  <a:moveTo>
                    <a:pt x="63" y="1"/>
                  </a:moveTo>
                  <a:lnTo>
                    <a:pt x="42" y="22"/>
                  </a:lnTo>
                  <a:lnTo>
                    <a:pt x="42" y="43"/>
                  </a:lnTo>
                  <a:cubicBezTo>
                    <a:pt x="42" y="43"/>
                    <a:pt x="42" y="64"/>
                    <a:pt x="42" y="64"/>
                  </a:cubicBezTo>
                  <a:cubicBezTo>
                    <a:pt x="42" y="85"/>
                    <a:pt x="21" y="85"/>
                    <a:pt x="21" y="106"/>
                  </a:cubicBezTo>
                  <a:cubicBezTo>
                    <a:pt x="21" y="106"/>
                    <a:pt x="0" y="106"/>
                    <a:pt x="21" y="127"/>
                  </a:cubicBezTo>
                  <a:cubicBezTo>
                    <a:pt x="0" y="127"/>
                    <a:pt x="21" y="127"/>
                    <a:pt x="21" y="148"/>
                  </a:cubicBezTo>
                  <a:cubicBezTo>
                    <a:pt x="21" y="170"/>
                    <a:pt x="21" y="170"/>
                    <a:pt x="21" y="191"/>
                  </a:cubicBezTo>
                  <a:cubicBezTo>
                    <a:pt x="42" y="212"/>
                    <a:pt x="42" y="233"/>
                    <a:pt x="42" y="233"/>
                  </a:cubicBezTo>
                  <a:lnTo>
                    <a:pt x="63" y="233"/>
                  </a:lnTo>
                  <a:cubicBezTo>
                    <a:pt x="53" y="243"/>
                    <a:pt x="53" y="243"/>
                    <a:pt x="55" y="243"/>
                  </a:cubicBezTo>
                  <a:cubicBezTo>
                    <a:pt x="58" y="243"/>
                    <a:pt x="63" y="243"/>
                    <a:pt x="63" y="254"/>
                  </a:cubicBezTo>
                  <a:cubicBezTo>
                    <a:pt x="63" y="254"/>
                    <a:pt x="63" y="275"/>
                    <a:pt x="63" y="275"/>
                  </a:cubicBezTo>
                  <a:cubicBezTo>
                    <a:pt x="63" y="296"/>
                    <a:pt x="85" y="296"/>
                    <a:pt x="85" y="296"/>
                  </a:cubicBezTo>
                  <a:cubicBezTo>
                    <a:pt x="85" y="296"/>
                    <a:pt x="85" y="296"/>
                    <a:pt x="85" y="317"/>
                  </a:cubicBezTo>
                  <a:cubicBezTo>
                    <a:pt x="85" y="317"/>
                    <a:pt x="106" y="339"/>
                    <a:pt x="106" y="339"/>
                  </a:cubicBezTo>
                  <a:cubicBezTo>
                    <a:pt x="106" y="339"/>
                    <a:pt x="106" y="339"/>
                    <a:pt x="106" y="360"/>
                  </a:cubicBezTo>
                  <a:lnTo>
                    <a:pt x="127" y="360"/>
                  </a:lnTo>
                  <a:cubicBezTo>
                    <a:pt x="127" y="360"/>
                    <a:pt x="127" y="381"/>
                    <a:pt x="127" y="381"/>
                  </a:cubicBezTo>
                  <a:cubicBezTo>
                    <a:pt x="127" y="381"/>
                    <a:pt x="127" y="402"/>
                    <a:pt x="127" y="402"/>
                  </a:cubicBezTo>
                  <a:cubicBezTo>
                    <a:pt x="127" y="402"/>
                    <a:pt x="127" y="402"/>
                    <a:pt x="127" y="423"/>
                  </a:cubicBezTo>
                  <a:cubicBezTo>
                    <a:pt x="127" y="423"/>
                    <a:pt x="148" y="444"/>
                    <a:pt x="148" y="444"/>
                  </a:cubicBezTo>
                  <a:cubicBezTo>
                    <a:pt x="169" y="444"/>
                    <a:pt x="169" y="444"/>
                    <a:pt x="169" y="465"/>
                  </a:cubicBezTo>
                  <a:lnTo>
                    <a:pt x="148" y="465"/>
                  </a:lnTo>
                  <a:lnTo>
                    <a:pt x="148" y="486"/>
                  </a:lnTo>
                  <a:cubicBezTo>
                    <a:pt x="162" y="486"/>
                    <a:pt x="167" y="477"/>
                    <a:pt x="168" y="477"/>
                  </a:cubicBezTo>
                  <a:cubicBezTo>
                    <a:pt x="169" y="477"/>
                    <a:pt x="169" y="479"/>
                    <a:pt x="169" y="486"/>
                  </a:cubicBezTo>
                  <a:lnTo>
                    <a:pt x="211" y="486"/>
                  </a:lnTo>
                  <a:cubicBezTo>
                    <a:pt x="211" y="507"/>
                    <a:pt x="211" y="507"/>
                    <a:pt x="211" y="507"/>
                  </a:cubicBezTo>
                  <a:cubicBezTo>
                    <a:pt x="232" y="507"/>
                    <a:pt x="211" y="529"/>
                    <a:pt x="211" y="529"/>
                  </a:cubicBezTo>
                  <a:lnTo>
                    <a:pt x="232" y="529"/>
                  </a:lnTo>
                  <a:cubicBezTo>
                    <a:pt x="232" y="529"/>
                    <a:pt x="232" y="529"/>
                    <a:pt x="232" y="507"/>
                  </a:cubicBezTo>
                  <a:cubicBezTo>
                    <a:pt x="232" y="518"/>
                    <a:pt x="238" y="518"/>
                    <a:pt x="240" y="518"/>
                  </a:cubicBezTo>
                  <a:cubicBezTo>
                    <a:pt x="243" y="518"/>
                    <a:pt x="243" y="518"/>
                    <a:pt x="232" y="529"/>
                  </a:cubicBezTo>
                  <a:cubicBezTo>
                    <a:pt x="232" y="550"/>
                    <a:pt x="232" y="550"/>
                    <a:pt x="232" y="550"/>
                  </a:cubicBezTo>
                  <a:cubicBezTo>
                    <a:pt x="232" y="550"/>
                    <a:pt x="232" y="550"/>
                    <a:pt x="211" y="571"/>
                  </a:cubicBezTo>
                  <a:lnTo>
                    <a:pt x="254" y="571"/>
                  </a:lnTo>
                  <a:cubicBezTo>
                    <a:pt x="254" y="578"/>
                    <a:pt x="254" y="580"/>
                    <a:pt x="254" y="580"/>
                  </a:cubicBezTo>
                  <a:cubicBezTo>
                    <a:pt x="256" y="580"/>
                    <a:pt x="261" y="571"/>
                    <a:pt x="275" y="571"/>
                  </a:cubicBezTo>
                  <a:cubicBezTo>
                    <a:pt x="275" y="592"/>
                    <a:pt x="275" y="592"/>
                    <a:pt x="254" y="592"/>
                  </a:cubicBezTo>
                  <a:lnTo>
                    <a:pt x="275" y="592"/>
                  </a:lnTo>
                  <a:cubicBezTo>
                    <a:pt x="275" y="592"/>
                    <a:pt x="275" y="613"/>
                    <a:pt x="275" y="613"/>
                  </a:cubicBezTo>
                  <a:lnTo>
                    <a:pt x="254" y="613"/>
                  </a:lnTo>
                  <a:cubicBezTo>
                    <a:pt x="254" y="634"/>
                    <a:pt x="254" y="634"/>
                    <a:pt x="254" y="634"/>
                  </a:cubicBezTo>
                  <a:lnTo>
                    <a:pt x="275" y="634"/>
                  </a:lnTo>
                  <a:cubicBezTo>
                    <a:pt x="275" y="634"/>
                    <a:pt x="284" y="625"/>
                    <a:pt x="290" y="625"/>
                  </a:cubicBezTo>
                  <a:cubicBezTo>
                    <a:pt x="293" y="625"/>
                    <a:pt x="296" y="627"/>
                    <a:pt x="296" y="634"/>
                  </a:cubicBezTo>
                  <a:lnTo>
                    <a:pt x="296" y="655"/>
                  </a:lnTo>
                  <a:lnTo>
                    <a:pt x="317" y="655"/>
                  </a:lnTo>
                  <a:cubicBezTo>
                    <a:pt x="306" y="666"/>
                    <a:pt x="306" y="666"/>
                    <a:pt x="306" y="666"/>
                  </a:cubicBezTo>
                  <a:cubicBezTo>
                    <a:pt x="306" y="666"/>
                    <a:pt x="306" y="666"/>
                    <a:pt x="296" y="676"/>
                  </a:cubicBezTo>
                  <a:lnTo>
                    <a:pt x="317" y="676"/>
                  </a:lnTo>
                  <a:cubicBezTo>
                    <a:pt x="317" y="676"/>
                    <a:pt x="317" y="676"/>
                    <a:pt x="317" y="698"/>
                  </a:cubicBezTo>
                  <a:cubicBezTo>
                    <a:pt x="317" y="698"/>
                    <a:pt x="338" y="698"/>
                    <a:pt x="338" y="676"/>
                  </a:cubicBezTo>
                  <a:cubicBezTo>
                    <a:pt x="338" y="676"/>
                    <a:pt x="338" y="676"/>
                    <a:pt x="338" y="698"/>
                  </a:cubicBezTo>
                  <a:cubicBezTo>
                    <a:pt x="338" y="698"/>
                    <a:pt x="338" y="719"/>
                    <a:pt x="338" y="719"/>
                  </a:cubicBezTo>
                  <a:cubicBezTo>
                    <a:pt x="338" y="740"/>
                    <a:pt x="338" y="740"/>
                    <a:pt x="338" y="740"/>
                  </a:cubicBezTo>
                  <a:lnTo>
                    <a:pt x="359" y="740"/>
                  </a:lnTo>
                  <a:lnTo>
                    <a:pt x="359" y="761"/>
                  </a:lnTo>
                  <a:cubicBezTo>
                    <a:pt x="359" y="740"/>
                    <a:pt x="380" y="740"/>
                    <a:pt x="380" y="740"/>
                  </a:cubicBezTo>
                  <a:cubicBezTo>
                    <a:pt x="380" y="740"/>
                    <a:pt x="380" y="740"/>
                    <a:pt x="380" y="719"/>
                  </a:cubicBezTo>
                  <a:cubicBezTo>
                    <a:pt x="380" y="719"/>
                    <a:pt x="359" y="719"/>
                    <a:pt x="380" y="698"/>
                  </a:cubicBezTo>
                  <a:cubicBezTo>
                    <a:pt x="380" y="676"/>
                    <a:pt x="380" y="676"/>
                    <a:pt x="380" y="676"/>
                  </a:cubicBezTo>
                  <a:cubicBezTo>
                    <a:pt x="380" y="666"/>
                    <a:pt x="375" y="666"/>
                    <a:pt x="372" y="666"/>
                  </a:cubicBezTo>
                  <a:cubicBezTo>
                    <a:pt x="370" y="666"/>
                    <a:pt x="370" y="666"/>
                    <a:pt x="380" y="655"/>
                  </a:cubicBezTo>
                  <a:cubicBezTo>
                    <a:pt x="380" y="634"/>
                    <a:pt x="359" y="634"/>
                    <a:pt x="380" y="634"/>
                  </a:cubicBezTo>
                  <a:lnTo>
                    <a:pt x="380" y="613"/>
                  </a:lnTo>
                  <a:lnTo>
                    <a:pt x="359" y="613"/>
                  </a:lnTo>
                  <a:cubicBezTo>
                    <a:pt x="359" y="592"/>
                    <a:pt x="359" y="592"/>
                    <a:pt x="359" y="592"/>
                  </a:cubicBezTo>
                  <a:cubicBezTo>
                    <a:pt x="359" y="571"/>
                    <a:pt x="359" y="571"/>
                    <a:pt x="359" y="571"/>
                  </a:cubicBezTo>
                  <a:cubicBezTo>
                    <a:pt x="338" y="571"/>
                    <a:pt x="359" y="550"/>
                    <a:pt x="359" y="550"/>
                  </a:cubicBezTo>
                  <a:cubicBezTo>
                    <a:pt x="359" y="529"/>
                    <a:pt x="359" y="529"/>
                    <a:pt x="359" y="529"/>
                  </a:cubicBezTo>
                  <a:cubicBezTo>
                    <a:pt x="359" y="529"/>
                    <a:pt x="350" y="538"/>
                    <a:pt x="343" y="538"/>
                  </a:cubicBezTo>
                  <a:cubicBezTo>
                    <a:pt x="340" y="538"/>
                    <a:pt x="338" y="536"/>
                    <a:pt x="338" y="529"/>
                  </a:cubicBezTo>
                  <a:cubicBezTo>
                    <a:pt x="338" y="529"/>
                    <a:pt x="338" y="507"/>
                    <a:pt x="338" y="507"/>
                  </a:cubicBezTo>
                  <a:cubicBezTo>
                    <a:pt x="338" y="486"/>
                    <a:pt x="317" y="486"/>
                    <a:pt x="338" y="486"/>
                  </a:cubicBezTo>
                  <a:cubicBezTo>
                    <a:pt x="317" y="465"/>
                    <a:pt x="338" y="465"/>
                    <a:pt x="338" y="465"/>
                  </a:cubicBezTo>
                  <a:cubicBezTo>
                    <a:pt x="338" y="444"/>
                    <a:pt x="317" y="444"/>
                    <a:pt x="317" y="444"/>
                  </a:cubicBezTo>
                  <a:cubicBezTo>
                    <a:pt x="317" y="444"/>
                    <a:pt x="338" y="423"/>
                    <a:pt x="317" y="423"/>
                  </a:cubicBezTo>
                  <a:cubicBezTo>
                    <a:pt x="303" y="423"/>
                    <a:pt x="308" y="414"/>
                    <a:pt x="312" y="414"/>
                  </a:cubicBezTo>
                  <a:lnTo>
                    <a:pt x="312" y="414"/>
                  </a:lnTo>
                  <a:cubicBezTo>
                    <a:pt x="315" y="414"/>
                    <a:pt x="317" y="416"/>
                    <a:pt x="317" y="423"/>
                  </a:cubicBezTo>
                  <a:lnTo>
                    <a:pt x="317" y="423"/>
                  </a:lnTo>
                  <a:cubicBezTo>
                    <a:pt x="317" y="402"/>
                    <a:pt x="296" y="402"/>
                    <a:pt x="317" y="402"/>
                  </a:cubicBezTo>
                  <a:lnTo>
                    <a:pt x="296" y="402"/>
                  </a:lnTo>
                  <a:cubicBezTo>
                    <a:pt x="296" y="402"/>
                    <a:pt x="296" y="381"/>
                    <a:pt x="296" y="381"/>
                  </a:cubicBezTo>
                  <a:cubicBezTo>
                    <a:pt x="296" y="360"/>
                    <a:pt x="296" y="360"/>
                    <a:pt x="296" y="360"/>
                  </a:cubicBezTo>
                  <a:lnTo>
                    <a:pt x="275" y="360"/>
                  </a:lnTo>
                  <a:cubicBezTo>
                    <a:pt x="275" y="339"/>
                    <a:pt x="275" y="339"/>
                    <a:pt x="275" y="339"/>
                  </a:cubicBezTo>
                  <a:cubicBezTo>
                    <a:pt x="275" y="339"/>
                    <a:pt x="275" y="339"/>
                    <a:pt x="275" y="317"/>
                  </a:cubicBezTo>
                  <a:lnTo>
                    <a:pt x="254" y="317"/>
                  </a:lnTo>
                  <a:cubicBezTo>
                    <a:pt x="254" y="296"/>
                    <a:pt x="254" y="296"/>
                    <a:pt x="254" y="296"/>
                  </a:cubicBezTo>
                  <a:lnTo>
                    <a:pt x="254" y="275"/>
                  </a:lnTo>
                  <a:lnTo>
                    <a:pt x="232" y="275"/>
                  </a:lnTo>
                  <a:cubicBezTo>
                    <a:pt x="254" y="275"/>
                    <a:pt x="232" y="254"/>
                    <a:pt x="232" y="254"/>
                  </a:cubicBezTo>
                  <a:cubicBezTo>
                    <a:pt x="232" y="233"/>
                    <a:pt x="232" y="233"/>
                    <a:pt x="232" y="233"/>
                  </a:cubicBezTo>
                  <a:lnTo>
                    <a:pt x="211" y="233"/>
                  </a:lnTo>
                  <a:cubicBezTo>
                    <a:pt x="232" y="233"/>
                    <a:pt x="232" y="212"/>
                    <a:pt x="211" y="212"/>
                  </a:cubicBezTo>
                  <a:cubicBezTo>
                    <a:pt x="211" y="191"/>
                    <a:pt x="211" y="191"/>
                    <a:pt x="190" y="191"/>
                  </a:cubicBezTo>
                  <a:lnTo>
                    <a:pt x="211" y="191"/>
                  </a:lnTo>
                  <a:cubicBezTo>
                    <a:pt x="211" y="191"/>
                    <a:pt x="190" y="170"/>
                    <a:pt x="211" y="170"/>
                  </a:cubicBezTo>
                  <a:cubicBezTo>
                    <a:pt x="190" y="170"/>
                    <a:pt x="190" y="148"/>
                    <a:pt x="190" y="148"/>
                  </a:cubicBezTo>
                  <a:cubicBezTo>
                    <a:pt x="190" y="148"/>
                    <a:pt x="169" y="148"/>
                    <a:pt x="190" y="127"/>
                  </a:cubicBezTo>
                  <a:cubicBezTo>
                    <a:pt x="190" y="127"/>
                    <a:pt x="148" y="1"/>
                    <a:pt x="85"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19"/>
            <p:cNvSpPr/>
            <p:nvPr/>
          </p:nvSpPr>
          <p:spPr>
            <a:xfrm>
              <a:off x="7961194" y="4145699"/>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19"/>
            <p:cNvSpPr/>
            <p:nvPr/>
          </p:nvSpPr>
          <p:spPr>
            <a:xfrm>
              <a:off x="7960373" y="4143234"/>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19"/>
            <p:cNvSpPr/>
            <p:nvPr/>
          </p:nvSpPr>
          <p:spPr>
            <a:xfrm>
              <a:off x="7959551" y="4143234"/>
              <a:ext cx="861" cy="39"/>
            </a:xfrm>
            <a:custGeom>
              <a:rect b="b" l="l" r="r" t="t"/>
              <a:pathLst>
                <a:path extrusionOk="0" h="1" w="22">
                  <a:moveTo>
                    <a:pt x="0" y="0"/>
                  </a:moveTo>
                  <a:cubicBezTo>
                    <a:pt x="0" y="0"/>
                    <a:pt x="21" y="0"/>
                    <a:pt x="21" y="0"/>
                  </a:cubicBezTo>
                  <a:cubicBezTo>
                    <a:pt x="21"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19"/>
            <p:cNvSpPr/>
            <p:nvPr/>
          </p:nvSpPr>
          <p:spPr>
            <a:xfrm>
              <a:off x="7962837" y="4147381"/>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19"/>
            <p:cNvSpPr/>
            <p:nvPr/>
          </p:nvSpPr>
          <p:spPr>
            <a:xfrm>
              <a:off x="7964480" y="4150667"/>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19"/>
            <p:cNvSpPr/>
            <p:nvPr/>
          </p:nvSpPr>
          <p:spPr>
            <a:xfrm>
              <a:off x="7964480" y="4150667"/>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19"/>
            <p:cNvSpPr/>
            <p:nvPr/>
          </p:nvSpPr>
          <p:spPr>
            <a:xfrm>
              <a:off x="7962016" y="4146520"/>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19"/>
            <p:cNvSpPr/>
            <p:nvPr/>
          </p:nvSpPr>
          <p:spPr>
            <a:xfrm>
              <a:off x="7964480" y="4149846"/>
              <a:ext cx="39" cy="861"/>
            </a:xfrm>
            <a:custGeom>
              <a:rect b="b" l="l" r="r" t="t"/>
              <a:pathLst>
                <a:path extrusionOk="0" h="22" w="1">
                  <a:moveTo>
                    <a:pt x="1" y="22"/>
                  </a:moveTo>
                  <a:lnTo>
                    <a:pt x="1" y="0"/>
                  </a:lnTo>
                  <a:lnTo>
                    <a:pt x="1" y="22"/>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19"/>
            <p:cNvSpPr/>
            <p:nvPr/>
          </p:nvSpPr>
          <p:spPr>
            <a:xfrm>
              <a:off x="7964480" y="4150667"/>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19"/>
            <p:cNvSpPr/>
            <p:nvPr/>
          </p:nvSpPr>
          <p:spPr>
            <a:xfrm>
              <a:off x="7963659" y="4148203"/>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19"/>
            <p:cNvSpPr/>
            <p:nvPr/>
          </p:nvSpPr>
          <p:spPr>
            <a:xfrm>
              <a:off x="7963659" y="4150667"/>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19"/>
            <p:cNvSpPr/>
            <p:nvPr/>
          </p:nvSpPr>
          <p:spPr>
            <a:xfrm>
              <a:off x="7964480" y="4150667"/>
              <a:ext cx="39" cy="861"/>
            </a:xfrm>
            <a:custGeom>
              <a:rect b="b" l="l" r="r" t="t"/>
              <a:pathLst>
                <a:path extrusionOk="0" h="22" w="1">
                  <a:moveTo>
                    <a:pt x="1" y="22"/>
                  </a:moveTo>
                  <a:lnTo>
                    <a:pt x="1" y="1"/>
                  </a:lnTo>
                  <a:lnTo>
                    <a:pt x="1" y="22"/>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19"/>
            <p:cNvSpPr/>
            <p:nvPr/>
          </p:nvSpPr>
          <p:spPr>
            <a:xfrm>
              <a:off x="7963659" y="4149024"/>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19"/>
            <p:cNvSpPr/>
            <p:nvPr/>
          </p:nvSpPr>
          <p:spPr>
            <a:xfrm>
              <a:off x="8044641" y="419612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19"/>
            <p:cNvSpPr/>
            <p:nvPr/>
          </p:nvSpPr>
          <p:spPr>
            <a:xfrm>
              <a:off x="8044641" y="4192801"/>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19"/>
            <p:cNvSpPr/>
            <p:nvPr/>
          </p:nvSpPr>
          <p:spPr>
            <a:xfrm>
              <a:off x="8045501" y="4197770"/>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19"/>
            <p:cNvSpPr/>
            <p:nvPr/>
          </p:nvSpPr>
          <p:spPr>
            <a:xfrm>
              <a:off x="8042176" y="4186190"/>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19"/>
            <p:cNvSpPr/>
            <p:nvPr/>
          </p:nvSpPr>
          <p:spPr>
            <a:xfrm>
              <a:off x="8042997" y="4190337"/>
              <a:ext cx="861" cy="39"/>
            </a:xfrm>
            <a:custGeom>
              <a:rect b="b" l="l" r="r" t="t"/>
              <a:pathLst>
                <a:path extrusionOk="0" h="1" w="22">
                  <a:moveTo>
                    <a:pt x="22" y="1"/>
                  </a:moveTo>
                  <a:cubicBezTo>
                    <a:pt x="1" y="1"/>
                    <a:pt x="1" y="1"/>
                    <a:pt x="1" y="1"/>
                  </a:cubicBezTo>
                  <a:cubicBezTo>
                    <a:pt x="1" y="1"/>
                    <a:pt x="1"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19"/>
            <p:cNvSpPr/>
            <p:nvPr/>
          </p:nvSpPr>
          <p:spPr>
            <a:xfrm>
              <a:off x="8043819" y="4199413"/>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19"/>
            <p:cNvSpPr/>
            <p:nvPr/>
          </p:nvSpPr>
          <p:spPr>
            <a:xfrm>
              <a:off x="8044641" y="4201095"/>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19"/>
            <p:cNvSpPr/>
            <p:nvPr/>
          </p:nvSpPr>
          <p:spPr>
            <a:xfrm>
              <a:off x="8044641" y="4200274"/>
              <a:ext cx="900" cy="39"/>
            </a:xfrm>
            <a:custGeom>
              <a:rect b="b" l="l" r="r" t="t"/>
              <a:pathLst>
                <a:path extrusionOk="0" h="1" w="23">
                  <a:moveTo>
                    <a:pt x="22" y="0"/>
                  </a:moveTo>
                  <a:cubicBezTo>
                    <a:pt x="22" y="0"/>
                    <a:pt x="22" y="0"/>
                    <a:pt x="1" y="0"/>
                  </a:cubicBezTo>
                  <a:cubicBezTo>
                    <a:pt x="1" y="0"/>
                    <a:pt x="22"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19"/>
            <p:cNvSpPr/>
            <p:nvPr/>
          </p:nvSpPr>
          <p:spPr>
            <a:xfrm>
              <a:off x="8044641" y="4200274"/>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19"/>
            <p:cNvSpPr/>
            <p:nvPr/>
          </p:nvSpPr>
          <p:spPr>
            <a:xfrm>
              <a:off x="8031417" y="4164712"/>
              <a:ext cx="900" cy="39"/>
            </a:xfrm>
            <a:custGeom>
              <a:rect b="b" l="l" r="r" t="t"/>
              <a:pathLst>
                <a:path extrusionOk="0" h="1" w="23">
                  <a:moveTo>
                    <a:pt x="22" y="1"/>
                  </a:moveTo>
                  <a:cubicBezTo>
                    <a:pt x="22"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19"/>
            <p:cNvSpPr/>
            <p:nvPr/>
          </p:nvSpPr>
          <p:spPr>
            <a:xfrm>
              <a:off x="8039711" y="4181260"/>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19"/>
            <p:cNvSpPr/>
            <p:nvPr/>
          </p:nvSpPr>
          <p:spPr>
            <a:xfrm>
              <a:off x="8030596" y="4165534"/>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19"/>
            <p:cNvSpPr/>
            <p:nvPr/>
          </p:nvSpPr>
          <p:spPr>
            <a:xfrm>
              <a:off x="8042176" y="4198591"/>
              <a:ext cx="861" cy="39"/>
            </a:xfrm>
            <a:custGeom>
              <a:rect b="b" l="l" r="r" t="t"/>
              <a:pathLst>
                <a:path extrusionOk="0" h="1" w="22">
                  <a:moveTo>
                    <a:pt x="22" y="1"/>
                  </a:moveTo>
                  <a:cubicBezTo>
                    <a:pt x="1" y="1"/>
                    <a:pt x="22" y="1"/>
                    <a:pt x="1" y="1"/>
                  </a:cubicBezTo>
                  <a:cubicBezTo>
                    <a:pt x="1" y="1"/>
                    <a:pt x="1"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19"/>
            <p:cNvSpPr/>
            <p:nvPr/>
          </p:nvSpPr>
          <p:spPr>
            <a:xfrm>
              <a:off x="8033921" y="4182082"/>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19"/>
            <p:cNvSpPr/>
            <p:nvPr/>
          </p:nvSpPr>
          <p:spPr>
            <a:xfrm>
              <a:off x="8030596" y="4165534"/>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19"/>
            <p:cNvSpPr/>
            <p:nvPr/>
          </p:nvSpPr>
          <p:spPr>
            <a:xfrm>
              <a:off x="8037207" y="4175470"/>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19"/>
            <p:cNvSpPr/>
            <p:nvPr/>
          </p:nvSpPr>
          <p:spPr>
            <a:xfrm>
              <a:off x="8038029" y="4174649"/>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19"/>
            <p:cNvSpPr/>
            <p:nvPr/>
          </p:nvSpPr>
          <p:spPr>
            <a:xfrm>
              <a:off x="8031417" y="4164712"/>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19"/>
            <p:cNvSpPr/>
            <p:nvPr/>
          </p:nvSpPr>
          <p:spPr>
            <a:xfrm>
              <a:off x="8036386" y="4171324"/>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19"/>
            <p:cNvSpPr/>
            <p:nvPr/>
          </p:nvSpPr>
          <p:spPr>
            <a:xfrm>
              <a:off x="8043819" y="4190337"/>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19"/>
            <p:cNvSpPr/>
            <p:nvPr/>
          </p:nvSpPr>
          <p:spPr>
            <a:xfrm>
              <a:off x="8038890" y="4189515"/>
              <a:ext cx="39" cy="861"/>
            </a:xfrm>
            <a:custGeom>
              <a:rect b="b" l="l" r="r" t="t"/>
              <a:pathLst>
                <a:path extrusionOk="0" h="22" w="1">
                  <a:moveTo>
                    <a:pt x="0" y="22"/>
                  </a:moveTo>
                  <a:cubicBezTo>
                    <a:pt x="0" y="0"/>
                    <a:pt x="0" y="0"/>
                    <a:pt x="0" y="22"/>
                  </a:cubicBezTo>
                  <a:cubicBezTo>
                    <a:pt x="0" y="22"/>
                    <a:pt x="0" y="22"/>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19"/>
            <p:cNvSpPr/>
            <p:nvPr/>
          </p:nvSpPr>
          <p:spPr>
            <a:xfrm>
              <a:off x="8038029" y="4189515"/>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19"/>
            <p:cNvSpPr/>
            <p:nvPr/>
          </p:nvSpPr>
          <p:spPr>
            <a:xfrm>
              <a:off x="8038890" y="4191980"/>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19"/>
            <p:cNvSpPr/>
            <p:nvPr/>
          </p:nvSpPr>
          <p:spPr>
            <a:xfrm>
              <a:off x="8038890" y="4191980"/>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19"/>
            <p:cNvSpPr/>
            <p:nvPr/>
          </p:nvSpPr>
          <p:spPr>
            <a:xfrm>
              <a:off x="8037207" y="4188694"/>
              <a:ext cx="39" cy="39"/>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19"/>
            <p:cNvSpPr/>
            <p:nvPr/>
          </p:nvSpPr>
          <p:spPr>
            <a:xfrm>
              <a:off x="8028953" y="4164712"/>
              <a:ext cx="16588" cy="37245"/>
            </a:xfrm>
            <a:custGeom>
              <a:rect b="b" l="l" r="r" t="t"/>
              <a:pathLst>
                <a:path extrusionOk="0" h="952" w="424">
                  <a:moveTo>
                    <a:pt x="233" y="677"/>
                  </a:moveTo>
                  <a:cubicBezTo>
                    <a:pt x="254" y="677"/>
                    <a:pt x="233" y="698"/>
                    <a:pt x="254" y="698"/>
                  </a:cubicBezTo>
                  <a:cubicBezTo>
                    <a:pt x="254" y="687"/>
                    <a:pt x="249" y="687"/>
                    <a:pt x="246" y="687"/>
                  </a:cubicBezTo>
                  <a:cubicBezTo>
                    <a:pt x="243" y="687"/>
                    <a:pt x="243" y="687"/>
                    <a:pt x="254" y="677"/>
                  </a:cubicBezTo>
                  <a:close/>
                  <a:moveTo>
                    <a:pt x="402" y="930"/>
                  </a:moveTo>
                  <a:cubicBezTo>
                    <a:pt x="402" y="930"/>
                    <a:pt x="402" y="930"/>
                    <a:pt x="402" y="930"/>
                  </a:cubicBezTo>
                  <a:cubicBezTo>
                    <a:pt x="402" y="930"/>
                    <a:pt x="402" y="930"/>
                    <a:pt x="402" y="930"/>
                  </a:cubicBezTo>
                  <a:close/>
                  <a:moveTo>
                    <a:pt x="402" y="930"/>
                  </a:moveTo>
                  <a:cubicBezTo>
                    <a:pt x="402" y="930"/>
                    <a:pt x="402" y="930"/>
                    <a:pt x="402" y="930"/>
                  </a:cubicBezTo>
                  <a:lnTo>
                    <a:pt x="402" y="930"/>
                  </a:lnTo>
                  <a:cubicBezTo>
                    <a:pt x="402" y="930"/>
                    <a:pt x="402" y="930"/>
                    <a:pt x="402" y="930"/>
                  </a:cubicBezTo>
                  <a:close/>
                  <a:moveTo>
                    <a:pt x="64" y="1"/>
                  </a:moveTo>
                  <a:cubicBezTo>
                    <a:pt x="64" y="1"/>
                    <a:pt x="43" y="1"/>
                    <a:pt x="43" y="22"/>
                  </a:cubicBezTo>
                  <a:lnTo>
                    <a:pt x="43" y="43"/>
                  </a:lnTo>
                  <a:lnTo>
                    <a:pt x="22" y="43"/>
                  </a:lnTo>
                  <a:lnTo>
                    <a:pt x="43" y="64"/>
                  </a:lnTo>
                  <a:cubicBezTo>
                    <a:pt x="29" y="64"/>
                    <a:pt x="24" y="73"/>
                    <a:pt x="22" y="73"/>
                  </a:cubicBezTo>
                  <a:cubicBezTo>
                    <a:pt x="22" y="73"/>
                    <a:pt x="22" y="71"/>
                    <a:pt x="22" y="64"/>
                  </a:cubicBezTo>
                  <a:cubicBezTo>
                    <a:pt x="22" y="85"/>
                    <a:pt x="1" y="106"/>
                    <a:pt x="22" y="106"/>
                  </a:cubicBezTo>
                  <a:lnTo>
                    <a:pt x="1" y="106"/>
                  </a:lnTo>
                  <a:cubicBezTo>
                    <a:pt x="22" y="127"/>
                    <a:pt x="1" y="127"/>
                    <a:pt x="1" y="127"/>
                  </a:cubicBezTo>
                  <a:cubicBezTo>
                    <a:pt x="1" y="149"/>
                    <a:pt x="22" y="149"/>
                    <a:pt x="1" y="170"/>
                  </a:cubicBezTo>
                  <a:lnTo>
                    <a:pt x="22" y="170"/>
                  </a:lnTo>
                  <a:cubicBezTo>
                    <a:pt x="22" y="191"/>
                    <a:pt x="22" y="212"/>
                    <a:pt x="22" y="212"/>
                  </a:cubicBezTo>
                  <a:cubicBezTo>
                    <a:pt x="43" y="233"/>
                    <a:pt x="43" y="254"/>
                    <a:pt x="43" y="275"/>
                  </a:cubicBezTo>
                  <a:lnTo>
                    <a:pt x="64" y="275"/>
                  </a:lnTo>
                  <a:cubicBezTo>
                    <a:pt x="43" y="296"/>
                    <a:pt x="64" y="296"/>
                    <a:pt x="64" y="296"/>
                  </a:cubicBezTo>
                  <a:cubicBezTo>
                    <a:pt x="64" y="318"/>
                    <a:pt x="64" y="318"/>
                    <a:pt x="64" y="339"/>
                  </a:cubicBezTo>
                  <a:lnTo>
                    <a:pt x="85" y="339"/>
                  </a:lnTo>
                  <a:cubicBezTo>
                    <a:pt x="85" y="360"/>
                    <a:pt x="85" y="360"/>
                    <a:pt x="85" y="360"/>
                  </a:cubicBezTo>
                  <a:cubicBezTo>
                    <a:pt x="85" y="381"/>
                    <a:pt x="85" y="381"/>
                    <a:pt x="85" y="381"/>
                  </a:cubicBezTo>
                  <a:cubicBezTo>
                    <a:pt x="85" y="381"/>
                    <a:pt x="106" y="402"/>
                    <a:pt x="106" y="402"/>
                  </a:cubicBezTo>
                  <a:cubicBezTo>
                    <a:pt x="106" y="423"/>
                    <a:pt x="106" y="423"/>
                    <a:pt x="106" y="423"/>
                  </a:cubicBezTo>
                  <a:cubicBezTo>
                    <a:pt x="106" y="413"/>
                    <a:pt x="111" y="407"/>
                    <a:pt x="114" y="407"/>
                  </a:cubicBezTo>
                  <a:cubicBezTo>
                    <a:pt x="117" y="407"/>
                    <a:pt x="117" y="413"/>
                    <a:pt x="106" y="423"/>
                  </a:cubicBezTo>
                  <a:cubicBezTo>
                    <a:pt x="106" y="423"/>
                    <a:pt x="127" y="423"/>
                    <a:pt x="127" y="444"/>
                  </a:cubicBezTo>
                  <a:cubicBezTo>
                    <a:pt x="127" y="465"/>
                    <a:pt x="127" y="465"/>
                    <a:pt x="127" y="465"/>
                  </a:cubicBezTo>
                  <a:lnTo>
                    <a:pt x="148" y="465"/>
                  </a:lnTo>
                  <a:lnTo>
                    <a:pt x="127" y="487"/>
                  </a:lnTo>
                  <a:cubicBezTo>
                    <a:pt x="127" y="487"/>
                    <a:pt x="137" y="477"/>
                    <a:pt x="143" y="477"/>
                  </a:cubicBezTo>
                  <a:cubicBezTo>
                    <a:pt x="146" y="477"/>
                    <a:pt x="148" y="480"/>
                    <a:pt x="148" y="487"/>
                  </a:cubicBezTo>
                  <a:cubicBezTo>
                    <a:pt x="148" y="487"/>
                    <a:pt x="148" y="487"/>
                    <a:pt x="148" y="508"/>
                  </a:cubicBezTo>
                  <a:cubicBezTo>
                    <a:pt x="148" y="529"/>
                    <a:pt x="170" y="529"/>
                    <a:pt x="170" y="550"/>
                  </a:cubicBezTo>
                  <a:cubicBezTo>
                    <a:pt x="170" y="550"/>
                    <a:pt x="170" y="571"/>
                    <a:pt x="170" y="571"/>
                  </a:cubicBezTo>
                  <a:cubicBezTo>
                    <a:pt x="170" y="582"/>
                    <a:pt x="175" y="582"/>
                    <a:pt x="180" y="582"/>
                  </a:cubicBezTo>
                  <a:cubicBezTo>
                    <a:pt x="185" y="582"/>
                    <a:pt x="191" y="582"/>
                    <a:pt x="191" y="592"/>
                  </a:cubicBezTo>
                  <a:lnTo>
                    <a:pt x="212" y="592"/>
                  </a:lnTo>
                  <a:cubicBezTo>
                    <a:pt x="212" y="592"/>
                    <a:pt x="212" y="592"/>
                    <a:pt x="212" y="613"/>
                  </a:cubicBezTo>
                  <a:cubicBezTo>
                    <a:pt x="212" y="613"/>
                    <a:pt x="221" y="604"/>
                    <a:pt x="227" y="604"/>
                  </a:cubicBezTo>
                  <a:cubicBezTo>
                    <a:pt x="231" y="604"/>
                    <a:pt x="233" y="606"/>
                    <a:pt x="233" y="613"/>
                  </a:cubicBezTo>
                  <a:cubicBezTo>
                    <a:pt x="226" y="620"/>
                    <a:pt x="221" y="623"/>
                    <a:pt x="218" y="623"/>
                  </a:cubicBezTo>
                  <a:cubicBezTo>
                    <a:pt x="212" y="623"/>
                    <a:pt x="212" y="614"/>
                    <a:pt x="212" y="613"/>
                  </a:cubicBezTo>
                  <a:lnTo>
                    <a:pt x="212" y="613"/>
                  </a:lnTo>
                  <a:cubicBezTo>
                    <a:pt x="212" y="624"/>
                    <a:pt x="217" y="624"/>
                    <a:pt x="222" y="624"/>
                  </a:cubicBezTo>
                  <a:cubicBezTo>
                    <a:pt x="228" y="624"/>
                    <a:pt x="233" y="624"/>
                    <a:pt x="233" y="634"/>
                  </a:cubicBezTo>
                  <a:cubicBezTo>
                    <a:pt x="233" y="634"/>
                    <a:pt x="233" y="634"/>
                    <a:pt x="254" y="656"/>
                  </a:cubicBezTo>
                  <a:cubicBezTo>
                    <a:pt x="275" y="656"/>
                    <a:pt x="233" y="677"/>
                    <a:pt x="254" y="677"/>
                  </a:cubicBezTo>
                  <a:cubicBezTo>
                    <a:pt x="254" y="677"/>
                    <a:pt x="254" y="677"/>
                    <a:pt x="254" y="698"/>
                  </a:cubicBezTo>
                  <a:lnTo>
                    <a:pt x="275" y="698"/>
                  </a:lnTo>
                  <a:cubicBezTo>
                    <a:pt x="275" y="719"/>
                    <a:pt x="275" y="719"/>
                    <a:pt x="296" y="719"/>
                  </a:cubicBezTo>
                  <a:cubicBezTo>
                    <a:pt x="296" y="719"/>
                    <a:pt x="287" y="728"/>
                    <a:pt x="281" y="728"/>
                  </a:cubicBezTo>
                  <a:cubicBezTo>
                    <a:pt x="278" y="728"/>
                    <a:pt x="275" y="726"/>
                    <a:pt x="275" y="719"/>
                  </a:cubicBezTo>
                  <a:lnTo>
                    <a:pt x="275" y="719"/>
                  </a:lnTo>
                  <a:cubicBezTo>
                    <a:pt x="275" y="740"/>
                    <a:pt x="275" y="740"/>
                    <a:pt x="296" y="740"/>
                  </a:cubicBezTo>
                  <a:cubicBezTo>
                    <a:pt x="296" y="740"/>
                    <a:pt x="296" y="761"/>
                    <a:pt x="296" y="761"/>
                  </a:cubicBezTo>
                  <a:lnTo>
                    <a:pt x="317" y="761"/>
                  </a:lnTo>
                  <a:cubicBezTo>
                    <a:pt x="317" y="761"/>
                    <a:pt x="317" y="782"/>
                    <a:pt x="317" y="782"/>
                  </a:cubicBezTo>
                  <a:lnTo>
                    <a:pt x="339" y="782"/>
                  </a:lnTo>
                  <a:cubicBezTo>
                    <a:pt x="339" y="803"/>
                    <a:pt x="339" y="803"/>
                    <a:pt x="317" y="803"/>
                  </a:cubicBezTo>
                  <a:cubicBezTo>
                    <a:pt x="339" y="803"/>
                    <a:pt x="339" y="803"/>
                    <a:pt x="339" y="825"/>
                  </a:cubicBezTo>
                  <a:cubicBezTo>
                    <a:pt x="339" y="825"/>
                    <a:pt x="339" y="846"/>
                    <a:pt x="339" y="846"/>
                  </a:cubicBezTo>
                  <a:lnTo>
                    <a:pt x="360" y="846"/>
                  </a:lnTo>
                  <a:cubicBezTo>
                    <a:pt x="360" y="846"/>
                    <a:pt x="360" y="867"/>
                    <a:pt x="360" y="867"/>
                  </a:cubicBezTo>
                  <a:lnTo>
                    <a:pt x="360" y="888"/>
                  </a:lnTo>
                  <a:lnTo>
                    <a:pt x="381" y="888"/>
                  </a:lnTo>
                  <a:cubicBezTo>
                    <a:pt x="381" y="909"/>
                    <a:pt x="381" y="909"/>
                    <a:pt x="381" y="909"/>
                  </a:cubicBezTo>
                  <a:cubicBezTo>
                    <a:pt x="360" y="909"/>
                    <a:pt x="381" y="909"/>
                    <a:pt x="381" y="930"/>
                  </a:cubicBezTo>
                  <a:cubicBezTo>
                    <a:pt x="381" y="937"/>
                    <a:pt x="381" y="940"/>
                    <a:pt x="382" y="940"/>
                  </a:cubicBezTo>
                  <a:cubicBezTo>
                    <a:pt x="383" y="940"/>
                    <a:pt x="388" y="930"/>
                    <a:pt x="402" y="930"/>
                  </a:cubicBezTo>
                  <a:cubicBezTo>
                    <a:pt x="402" y="930"/>
                    <a:pt x="402" y="930"/>
                    <a:pt x="402" y="909"/>
                  </a:cubicBezTo>
                  <a:lnTo>
                    <a:pt x="423" y="909"/>
                  </a:lnTo>
                  <a:lnTo>
                    <a:pt x="402" y="888"/>
                  </a:lnTo>
                  <a:lnTo>
                    <a:pt x="423" y="888"/>
                  </a:lnTo>
                  <a:cubicBezTo>
                    <a:pt x="402" y="867"/>
                    <a:pt x="402" y="867"/>
                    <a:pt x="402" y="867"/>
                  </a:cubicBezTo>
                  <a:lnTo>
                    <a:pt x="423" y="867"/>
                  </a:lnTo>
                  <a:lnTo>
                    <a:pt x="423" y="846"/>
                  </a:lnTo>
                  <a:lnTo>
                    <a:pt x="402" y="846"/>
                  </a:lnTo>
                  <a:cubicBezTo>
                    <a:pt x="402" y="846"/>
                    <a:pt x="423" y="846"/>
                    <a:pt x="423" y="825"/>
                  </a:cubicBezTo>
                  <a:lnTo>
                    <a:pt x="423" y="825"/>
                  </a:lnTo>
                  <a:lnTo>
                    <a:pt x="402" y="846"/>
                  </a:lnTo>
                  <a:cubicBezTo>
                    <a:pt x="423" y="825"/>
                    <a:pt x="402" y="825"/>
                    <a:pt x="402" y="825"/>
                  </a:cubicBezTo>
                  <a:cubicBezTo>
                    <a:pt x="402" y="803"/>
                    <a:pt x="402" y="803"/>
                    <a:pt x="402" y="803"/>
                  </a:cubicBezTo>
                  <a:cubicBezTo>
                    <a:pt x="402" y="782"/>
                    <a:pt x="381" y="782"/>
                    <a:pt x="402" y="782"/>
                  </a:cubicBezTo>
                  <a:cubicBezTo>
                    <a:pt x="402" y="782"/>
                    <a:pt x="381" y="782"/>
                    <a:pt x="381" y="761"/>
                  </a:cubicBezTo>
                  <a:lnTo>
                    <a:pt x="402" y="761"/>
                  </a:lnTo>
                  <a:cubicBezTo>
                    <a:pt x="381" y="740"/>
                    <a:pt x="402" y="740"/>
                    <a:pt x="381" y="740"/>
                  </a:cubicBezTo>
                  <a:cubicBezTo>
                    <a:pt x="381" y="740"/>
                    <a:pt x="402" y="719"/>
                    <a:pt x="381" y="719"/>
                  </a:cubicBezTo>
                  <a:cubicBezTo>
                    <a:pt x="402" y="698"/>
                    <a:pt x="381" y="698"/>
                    <a:pt x="402" y="698"/>
                  </a:cubicBezTo>
                  <a:lnTo>
                    <a:pt x="381" y="698"/>
                  </a:lnTo>
                  <a:cubicBezTo>
                    <a:pt x="360" y="698"/>
                    <a:pt x="381" y="677"/>
                    <a:pt x="381" y="677"/>
                  </a:cubicBezTo>
                  <a:cubicBezTo>
                    <a:pt x="381" y="677"/>
                    <a:pt x="360" y="656"/>
                    <a:pt x="360" y="656"/>
                  </a:cubicBezTo>
                  <a:cubicBezTo>
                    <a:pt x="360" y="634"/>
                    <a:pt x="360" y="634"/>
                    <a:pt x="360" y="634"/>
                  </a:cubicBezTo>
                  <a:lnTo>
                    <a:pt x="360" y="613"/>
                  </a:lnTo>
                  <a:lnTo>
                    <a:pt x="339" y="613"/>
                  </a:lnTo>
                  <a:cubicBezTo>
                    <a:pt x="339" y="613"/>
                    <a:pt x="339" y="592"/>
                    <a:pt x="339" y="592"/>
                  </a:cubicBezTo>
                  <a:lnTo>
                    <a:pt x="360" y="592"/>
                  </a:lnTo>
                  <a:lnTo>
                    <a:pt x="360" y="571"/>
                  </a:lnTo>
                  <a:lnTo>
                    <a:pt x="339" y="571"/>
                  </a:lnTo>
                  <a:cubicBezTo>
                    <a:pt x="339" y="550"/>
                    <a:pt x="339" y="550"/>
                    <a:pt x="339" y="550"/>
                  </a:cubicBezTo>
                  <a:cubicBezTo>
                    <a:pt x="339" y="539"/>
                    <a:pt x="339" y="539"/>
                    <a:pt x="339" y="539"/>
                  </a:cubicBezTo>
                  <a:cubicBezTo>
                    <a:pt x="339" y="539"/>
                    <a:pt x="339" y="539"/>
                    <a:pt x="339" y="529"/>
                  </a:cubicBezTo>
                  <a:cubicBezTo>
                    <a:pt x="324" y="529"/>
                    <a:pt x="329" y="519"/>
                    <a:pt x="328" y="519"/>
                  </a:cubicBezTo>
                  <a:lnTo>
                    <a:pt x="328" y="519"/>
                  </a:lnTo>
                  <a:cubicBezTo>
                    <a:pt x="327" y="519"/>
                    <a:pt x="324" y="522"/>
                    <a:pt x="317" y="529"/>
                  </a:cubicBezTo>
                  <a:cubicBezTo>
                    <a:pt x="317" y="508"/>
                    <a:pt x="317" y="508"/>
                    <a:pt x="317" y="508"/>
                  </a:cubicBezTo>
                  <a:cubicBezTo>
                    <a:pt x="317" y="487"/>
                    <a:pt x="317" y="487"/>
                    <a:pt x="317" y="465"/>
                  </a:cubicBezTo>
                  <a:cubicBezTo>
                    <a:pt x="317" y="465"/>
                    <a:pt x="317" y="444"/>
                    <a:pt x="296" y="444"/>
                  </a:cubicBezTo>
                  <a:cubicBezTo>
                    <a:pt x="296" y="444"/>
                    <a:pt x="275" y="423"/>
                    <a:pt x="296" y="423"/>
                  </a:cubicBezTo>
                  <a:lnTo>
                    <a:pt x="275" y="423"/>
                  </a:lnTo>
                  <a:lnTo>
                    <a:pt x="275" y="402"/>
                  </a:lnTo>
                  <a:cubicBezTo>
                    <a:pt x="275" y="402"/>
                    <a:pt x="254" y="381"/>
                    <a:pt x="254" y="381"/>
                  </a:cubicBezTo>
                  <a:lnTo>
                    <a:pt x="275" y="381"/>
                  </a:lnTo>
                  <a:cubicBezTo>
                    <a:pt x="259" y="381"/>
                    <a:pt x="255" y="369"/>
                    <a:pt x="263" y="363"/>
                  </a:cubicBezTo>
                  <a:lnTo>
                    <a:pt x="263" y="363"/>
                  </a:lnTo>
                  <a:cubicBezTo>
                    <a:pt x="265" y="366"/>
                    <a:pt x="264" y="369"/>
                    <a:pt x="265" y="369"/>
                  </a:cubicBezTo>
                  <a:cubicBezTo>
                    <a:pt x="266" y="369"/>
                    <a:pt x="268" y="367"/>
                    <a:pt x="275" y="360"/>
                  </a:cubicBezTo>
                  <a:cubicBezTo>
                    <a:pt x="270" y="360"/>
                    <a:pt x="266" y="361"/>
                    <a:pt x="263" y="363"/>
                  </a:cubicBezTo>
                  <a:lnTo>
                    <a:pt x="263" y="363"/>
                  </a:lnTo>
                  <a:cubicBezTo>
                    <a:pt x="262" y="361"/>
                    <a:pt x="260" y="360"/>
                    <a:pt x="254" y="360"/>
                  </a:cubicBezTo>
                  <a:cubicBezTo>
                    <a:pt x="254" y="339"/>
                    <a:pt x="233" y="339"/>
                    <a:pt x="254" y="318"/>
                  </a:cubicBezTo>
                  <a:cubicBezTo>
                    <a:pt x="233" y="318"/>
                    <a:pt x="233" y="296"/>
                    <a:pt x="233" y="296"/>
                  </a:cubicBezTo>
                  <a:cubicBezTo>
                    <a:pt x="233" y="275"/>
                    <a:pt x="233" y="275"/>
                    <a:pt x="212" y="275"/>
                  </a:cubicBezTo>
                  <a:cubicBezTo>
                    <a:pt x="212" y="275"/>
                    <a:pt x="233" y="254"/>
                    <a:pt x="212" y="254"/>
                  </a:cubicBezTo>
                  <a:cubicBezTo>
                    <a:pt x="212" y="233"/>
                    <a:pt x="212" y="233"/>
                    <a:pt x="212" y="233"/>
                  </a:cubicBezTo>
                  <a:cubicBezTo>
                    <a:pt x="212" y="233"/>
                    <a:pt x="191" y="233"/>
                    <a:pt x="212" y="212"/>
                  </a:cubicBezTo>
                  <a:cubicBezTo>
                    <a:pt x="191" y="212"/>
                    <a:pt x="191" y="212"/>
                    <a:pt x="191" y="191"/>
                  </a:cubicBezTo>
                  <a:cubicBezTo>
                    <a:pt x="191" y="191"/>
                    <a:pt x="170" y="191"/>
                    <a:pt x="170" y="170"/>
                  </a:cubicBezTo>
                  <a:lnTo>
                    <a:pt x="191" y="170"/>
                  </a:lnTo>
                  <a:cubicBezTo>
                    <a:pt x="170" y="170"/>
                    <a:pt x="170" y="149"/>
                    <a:pt x="170" y="149"/>
                  </a:cubicBezTo>
                  <a:cubicBezTo>
                    <a:pt x="170" y="149"/>
                    <a:pt x="148" y="22"/>
                    <a:pt x="85" y="1"/>
                  </a:cubicBezTo>
                  <a:close/>
                  <a:moveTo>
                    <a:pt x="402" y="930"/>
                  </a:moveTo>
                  <a:cubicBezTo>
                    <a:pt x="402" y="940"/>
                    <a:pt x="398" y="945"/>
                    <a:pt x="393" y="948"/>
                  </a:cubicBezTo>
                  <a:lnTo>
                    <a:pt x="393" y="948"/>
                  </a:lnTo>
                  <a:cubicBezTo>
                    <a:pt x="391" y="945"/>
                    <a:pt x="393" y="940"/>
                    <a:pt x="402" y="930"/>
                  </a:cubicBezTo>
                  <a:lnTo>
                    <a:pt x="402" y="930"/>
                  </a:lnTo>
                  <a:cubicBezTo>
                    <a:pt x="381" y="951"/>
                    <a:pt x="381" y="951"/>
                    <a:pt x="381" y="951"/>
                  </a:cubicBezTo>
                  <a:cubicBezTo>
                    <a:pt x="381" y="951"/>
                    <a:pt x="387" y="951"/>
                    <a:pt x="393" y="948"/>
                  </a:cubicBezTo>
                  <a:lnTo>
                    <a:pt x="393" y="948"/>
                  </a:lnTo>
                  <a:cubicBezTo>
                    <a:pt x="395" y="951"/>
                    <a:pt x="402" y="951"/>
                    <a:pt x="402" y="951"/>
                  </a:cubicBezTo>
                  <a:cubicBezTo>
                    <a:pt x="402" y="941"/>
                    <a:pt x="402" y="941"/>
                    <a:pt x="402" y="941"/>
                  </a:cubicBezTo>
                  <a:cubicBezTo>
                    <a:pt x="402" y="941"/>
                    <a:pt x="402" y="941"/>
                    <a:pt x="402" y="93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19"/>
            <p:cNvSpPr/>
            <p:nvPr/>
          </p:nvSpPr>
          <p:spPr>
            <a:xfrm>
              <a:off x="8038890" y="4191980"/>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19"/>
            <p:cNvSpPr/>
            <p:nvPr/>
          </p:nvSpPr>
          <p:spPr>
            <a:xfrm>
              <a:off x="8038029" y="4189515"/>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19"/>
            <p:cNvSpPr/>
            <p:nvPr/>
          </p:nvSpPr>
          <p:spPr>
            <a:xfrm>
              <a:off x="8037207" y="4188694"/>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19"/>
            <p:cNvSpPr/>
            <p:nvPr/>
          </p:nvSpPr>
          <p:spPr>
            <a:xfrm>
              <a:off x="8040533" y="4193662"/>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19"/>
            <p:cNvSpPr/>
            <p:nvPr/>
          </p:nvSpPr>
          <p:spPr>
            <a:xfrm>
              <a:off x="8042176" y="4198591"/>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19"/>
            <p:cNvSpPr/>
            <p:nvPr/>
          </p:nvSpPr>
          <p:spPr>
            <a:xfrm>
              <a:off x="8042997" y="4197770"/>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19"/>
            <p:cNvSpPr/>
            <p:nvPr/>
          </p:nvSpPr>
          <p:spPr>
            <a:xfrm>
              <a:off x="8039711" y="4192801"/>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19"/>
            <p:cNvSpPr/>
            <p:nvPr/>
          </p:nvSpPr>
          <p:spPr>
            <a:xfrm>
              <a:off x="8042176" y="4197770"/>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19"/>
            <p:cNvSpPr/>
            <p:nvPr/>
          </p:nvSpPr>
          <p:spPr>
            <a:xfrm>
              <a:off x="8042176" y="4198591"/>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19"/>
            <p:cNvSpPr/>
            <p:nvPr/>
          </p:nvSpPr>
          <p:spPr>
            <a:xfrm>
              <a:off x="8041354" y="4195305"/>
              <a:ext cx="39" cy="39"/>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19"/>
            <p:cNvSpPr/>
            <p:nvPr/>
          </p:nvSpPr>
          <p:spPr>
            <a:xfrm>
              <a:off x="8042176" y="4197770"/>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19"/>
            <p:cNvSpPr/>
            <p:nvPr/>
          </p:nvSpPr>
          <p:spPr>
            <a:xfrm>
              <a:off x="8042176" y="4198591"/>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19"/>
            <p:cNvSpPr/>
            <p:nvPr/>
          </p:nvSpPr>
          <p:spPr>
            <a:xfrm>
              <a:off x="8041354" y="4196127"/>
              <a:ext cx="861" cy="39"/>
            </a:xfrm>
            <a:custGeom>
              <a:rect b="b" l="l" r="r" t="t"/>
              <a:pathLst>
                <a:path extrusionOk="0" h="1" w="22">
                  <a:moveTo>
                    <a:pt x="0" y="0"/>
                  </a:moveTo>
                  <a:cubicBezTo>
                    <a:pt x="22" y="0"/>
                    <a:pt x="22" y="0"/>
                    <a:pt x="22" y="0"/>
                  </a:cubicBezTo>
                  <a:cubicBezTo>
                    <a:pt x="22" y="0"/>
                    <a:pt x="22"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19"/>
            <p:cNvSpPr/>
            <p:nvPr/>
          </p:nvSpPr>
          <p:spPr>
            <a:xfrm>
              <a:off x="8002507" y="420191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19"/>
            <p:cNvSpPr/>
            <p:nvPr/>
          </p:nvSpPr>
          <p:spPr>
            <a:xfrm>
              <a:off x="8000042" y="4200274"/>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19"/>
            <p:cNvSpPr/>
            <p:nvPr/>
          </p:nvSpPr>
          <p:spPr>
            <a:xfrm>
              <a:off x="8004150" y="4202738"/>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19"/>
            <p:cNvSpPr/>
            <p:nvPr/>
          </p:nvSpPr>
          <p:spPr>
            <a:xfrm>
              <a:off x="7995895" y="4196127"/>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19"/>
            <p:cNvSpPr/>
            <p:nvPr/>
          </p:nvSpPr>
          <p:spPr>
            <a:xfrm>
              <a:off x="7998360" y="4198591"/>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19"/>
            <p:cNvSpPr/>
            <p:nvPr/>
          </p:nvSpPr>
          <p:spPr>
            <a:xfrm>
              <a:off x="8003328" y="4205203"/>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19"/>
            <p:cNvSpPr/>
            <p:nvPr/>
          </p:nvSpPr>
          <p:spPr>
            <a:xfrm>
              <a:off x="8005832" y="4205203"/>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19"/>
            <p:cNvSpPr/>
            <p:nvPr/>
          </p:nvSpPr>
          <p:spPr>
            <a:xfrm>
              <a:off x="8004971" y="4204381"/>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19"/>
            <p:cNvSpPr/>
            <p:nvPr/>
          </p:nvSpPr>
          <p:spPr>
            <a:xfrm>
              <a:off x="8004971" y="4204381"/>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19"/>
            <p:cNvSpPr/>
            <p:nvPr/>
          </p:nvSpPr>
          <p:spPr>
            <a:xfrm>
              <a:off x="7978564" y="4183725"/>
              <a:ext cx="0" cy="861"/>
            </a:xfrm>
            <a:custGeom>
              <a:rect b="b" l="l" r="r" t="t"/>
              <a:pathLst>
                <a:path extrusionOk="0" h="22" w="0">
                  <a:moveTo>
                    <a:pt x="0" y="1"/>
                  </a:moveTo>
                  <a:cubicBezTo>
                    <a:pt x="0" y="1"/>
                    <a:pt x="0" y="22"/>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19"/>
            <p:cNvSpPr/>
            <p:nvPr/>
          </p:nvSpPr>
          <p:spPr>
            <a:xfrm>
              <a:off x="7990927" y="4193662"/>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19"/>
            <p:cNvSpPr/>
            <p:nvPr/>
          </p:nvSpPr>
          <p:spPr>
            <a:xfrm>
              <a:off x="7977703" y="4185368"/>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19"/>
            <p:cNvSpPr/>
            <p:nvPr/>
          </p:nvSpPr>
          <p:spPr>
            <a:xfrm>
              <a:off x="8002507" y="4205203"/>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19"/>
            <p:cNvSpPr/>
            <p:nvPr/>
          </p:nvSpPr>
          <p:spPr>
            <a:xfrm>
              <a:off x="7986819" y="4197770"/>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19"/>
            <p:cNvSpPr/>
            <p:nvPr/>
          </p:nvSpPr>
          <p:spPr>
            <a:xfrm>
              <a:off x="7977703" y="4185368"/>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19"/>
            <p:cNvSpPr/>
            <p:nvPr/>
          </p:nvSpPr>
          <p:spPr>
            <a:xfrm>
              <a:off x="7986819" y="4190337"/>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19"/>
            <p:cNvSpPr/>
            <p:nvPr/>
          </p:nvSpPr>
          <p:spPr>
            <a:xfrm>
              <a:off x="7986819" y="4190337"/>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19"/>
            <p:cNvSpPr/>
            <p:nvPr/>
          </p:nvSpPr>
          <p:spPr>
            <a:xfrm>
              <a:off x="7978564" y="4184547"/>
              <a:ext cx="0" cy="39"/>
            </a:xfrm>
            <a:custGeom>
              <a:rect b="b" l="l" r="r" t="t"/>
              <a:pathLst>
                <a:path extrusionOk="0" h="1" w="0">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19"/>
            <p:cNvSpPr/>
            <p:nvPr/>
          </p:nvSpPr>
          <p:spPr>
            <a:xfrm>
              <a:off x="7984315" y="4187872"/>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19"/>
            <p:cNvSpPr/>
            <p:nvPr/>
          </p:nvSpPr>
          <p:spPr>
            <a:xfrm>
              <a:off x="7998360" y="4198591"/>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19"/>
            <p:cNvSpPr/>
            <p:nvPr/>
          </p:nvSpPr>
          <p:spPr>
            <a:xfrm>
              <a:off x="7994252" y="4201917"/>
              <a:ext cx="39" cy="39"/>
            </a:xfrm>
            <a:custGeom>
              <a:rect b="b" l="l" r="r" t="t"/>
              <a:pathLst>
                <a:path extrusionOk="0" h="1" w="1">
                  <a:moveTo>
                    <a:pt x="0"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19"/>
            <p:cNvSpPr/>
            <p:nvPr/>
          </p:nvSpPr>
          <p:spPr>
            <a:xfrm>
              <a:off x="7994252" y="4201095"/>
              <a:ext cx="39" cy="861"/>
            </a:xfrm>
            <a:custGeom>
              <a:rect b="b" l="l" r="r" t="t"/>
              <a:pathLst>
                <a:path extrusionOk="0" h="22" w="1">
                  <a:moveTo>
                    <a:pt x="0" y="0"/>
                  </a:moveTo>
                  <a:cubicBezTo>
                    <a:pt x="0" y="0"/>
                    <a:pt x="0" y="21"/>
                    <a:pt x="0" y="21"/>
                  </a:cubicBezTo>
                  <a:cubicBezTo>
                    <a:pt x="0" y="21"/>
                    <a:pt x="0" y="21"/>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19"/>
            <p:cNvSpPr/>
            <p:nvPr/>
          </p:nvSpPr>
          <p:spPr>
            <a:xfrm>
              <a:off x="7994252" y="4201095"/>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19"/>
            <p:cNvSpPr/>
            <p:nvPr/>
          </p:nvSpPr>
          <p:spPr>
            <a:xfrm>
              <a:off x="7995895" y="4202738"/>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19"/>
            <p:cNvSpPr/>
            <p:nvPr/>
          </p:nvSpPr>
          <p:spPr>
            <a:xfrm>
              <a:off x="7995895" y="4202738"/>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19"/>
            <p:cNvSpPr/>
            <p:nvPr/>
          </p:nvSpPr>
          <p:spPr>
            <a:xfrm>
              <a:off x="7992609" y="4201095"/>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19"/>
            <p:cNvSpPr/>
            <p:nvPr/>
          </p:nvSpPr>
          <p:spPr>
            <a:xfrm>
              <a:off x="7977703" y="4184429"/>
              <a:ext cx="28168" cy="22026"/>
            </a:xfrm>
            <a:custGeom>
              <a:rect b="b" l="l" r="r" t="t"/>
              <a:pathLst>
                <a:path extrusionOk="0" h="563" w="720">
                  <a:moveTo>
                    <a:pt x="444" y="299"/>
                  </a:moveTo>
                  <a:cubicBezTo>
                    <a:pt x="459" y="299"/>
                    <a:pt x="454" y="309"/>
                    <a:pt x="455" y="309"/>
                  </a:cubicBezTo>
                  <a:cubicBezTo>
                    <a:pt x="456" y="309"/>
                    <a:pt x="459" y="306"/>
                    <a:pt x="466" y="299"/>
                  </a:cubicBezTo>
                  <a:close/>
                  <a:moveTo>
                    <a:pt x="44" y="1"/>
                  </a:moveTo>
                  <a:cubicBezTo>
                    <a:pt x="37" y="1"/>
                    <a:pt x="30" y="2"/>
                    <a:pt x="22" y="4"/>
                  </a:cubicBezTo>
                  <a:cubicBezTo>
                    <a:pt x="22" y="4"/>
                    <a:pt x="1" y="4"/>
                    <a:pt x="1" y="25"/>
                  </a:cubicBezTo>
                  <a:cubicBezTo>
                    <a:pt x="1" y="25"/>
                    <a:pt x="10" y="15"/>
                    <a:pt x="17" y="15"/>
                  </a:cubicBezTo>
                  <a:cubicBezTo>
                    <a:pt x="20" y="15"/>
                    <a:pt x="22" y="18"/>
                    <a:pt x="22" y="25"/>
                  </a:cubicBezTo>
                  <a:lnTo>
                    <a:pt x="1" y="25"/>
                  </a:lnTo>
                  <a:cubicBezTo>
                    <a:pt x="1" y="35"/>
                    <a:pt x="1" y="35"/>
                    <a:pt x="1" y="35"/>
                  </a:cubicBezTo>
                  <a:cubicBezTo>
                    <a:pt x="1" y="35"/>
                    <a:pt x="1" y="35"/>
                    <a:pt x="1" y="46"/>
                  </a:cubicBezTo>
                  <a:cubicBezTo>
                    <a:pt x="1" y="67"/>
                    <a:pt x="1" y="67"/>
                    <a:pt x="1" y="67"/>
                  </a:cubicBezTo>
                  <a:cubicBezTo>
                    <a:pt x="1" y="88"/>
                    <a:pt x="1" y="109"/>
                    <a:pt x="1" y="109"/>
                  </a:cubicBezTo>
                  <a:cubicBezTo>
                    <a:pt x="1" y="109"/>
                    <a:pt x="1" y="130"/>
                    <a:pt x="1" y="130"/>
                  </a:cubicBezTo>
                  <a:cubicBezTo>
                    <a:pt x="1" y="152"/>
                    <a:pt x="22" y="152"/>
                    <a:pt x="22" y="173"/>
                  </a:cubicBezTo>
                  <a:lnTo>
                    <a:pt x="22" y="152"/>
                  </a:lnTo>
                  <a:cubicBezTo>
                    <a:pt x="22" y="173"/>
                    <a:pt x="43" y="194"/>
                    <a:pt x="43" y="194"/>
                  </a:cubicBezTo>
                  <a:cubicBezTo>
                    <a:pt x="64" y="215"/>
                    <a:pt x="85" y="236"/>
                    <a:pt x="106" y="236"/>
                  </a:cubicBezTo>
                  <a:cubicBezTo>
                    <a:pt x="96" y="247"/>
                    <a:pt x="96" y="247"/>
                    <a:pt x="99" y="247"/>
                  </a:cubicBezTo>
                  <a:cubicBezTo>
                    <a:pt x="101" y="247"/>
                    <a:pt x="106" y="247"/>
                    <a:pt x="106" y="257"/>
                  </a:cubicBezTo>
                  <a:cubicBezTo>
                    <a:pt x="128" y="257"/>
                    <a:pt x="128" y="278"/>
                    <a:pt x="128" y="278"/>
                  </a:cubicBezTo>
                  <a:cubicBezTo>
                    <a:pt x="128" y="278"/>
                    <a:pt x="149" y="278"/>
                    <a:pt x="149" y="299"/>
                  </a:cubicBezTo>
                  <a:lnTo>
                    <a:pt x="149" y="278"/>
                  </a:lnTo>
                  <a:cubicBezTo>
                    <a:pt x="149" y="299"/>
                    <a:pt x="170" y="299"/>
                    <a:pt x="149" y="299"/>
                  </a:cubicBezTo>
                  <a:lnTo>
                    <a:pt x="170" y="299"/>
                  </a:lnTo>
                  <a:cubicBezTo>
                    <a:pt x="170" y="299"/>
                    <a:pt x="170" y="321"/>
                    <a:pt x="170" y="321"/>
                  </a:cubicBezTo>
                  <a:lnTo>
                    <a:pt x="212" y="321"/>
                  </a:lnTo>
                  <a:cubicBezTo>
                    <a:pt x="202" y="331"/>
                    <a:pt x="202" y="331"/>
                    <a:pt x="204" y="331"/>
                  </a:cubicBezTo>
                  <a:cubicBezTo>
                    <a:pt x="207" y="331"/>
                    <a:pt x="212" y="331"/>
                    <a:pt x="212" y="342"/>
                  </a:cubicBezTo>
                  <a:lnTo>
                    <a:pt x="233" y="342"/>
                  </a:lnTo>
                  <a:cubicBezTo>
                    <a:pt x="233" y="342"/>
                    <a:pt x="233" y="342"/>
                    <a:pt x="233" y="363"/>
                  </a:cubicBezTo>
                  <a:lnTo>
                    <a:pt x="254" y="363"/>
                  </a:lnTo>
                  <a:cubicBezTo>
                    <a:pt x="275" y="363"/>
                    <a:pt x="254" y="384"/>
                    <a:pt x="254" y="384"/>
                  </a:cubicBezTo>
                  <a:lnTo>
                    <a:pt x="275" y="384"/>
                  </a:lnTo>
                  <a:cubicBezTo>
                    <a:pt x="275" y="405"/>
                    <a:pt x="297" y="405"/>
                    <a:pt x="318" y="405"/>
                  </a:cubicBezTo>
                  <a:cubicBezTo>
                    <a:pt x="318" y="405"/>
                    <a:pt x="339" y="426"/>
                    <a:pt x="318" y="426"/>
                  </a:cubicBezTo>
                  <a:lnTo>
                    <a:pt x="339" y="426"/>
                  </a:lnTo>
                  <a:cubicBezTo>
                    <a:pt x="339" y="433"/>
                    <a:pt x="341" y="436"/>
                    <a:pt x="344" y="436"/>
                  </a:cubicBezTo>
                  <a:cubicBezTo>
                    <a:pt x="351" y="436"/>
                    <a:pt x="360" y="426"/>
                    <a:pt x="360" y="426"/>
                  </a:cubicBezTo>
                  <a:cubicBezTo>
                    <a:pt x="360" y="416"/>
                    <a:pt x="360" y="416"/>
                    <a:pt x="360" y="416"/>
                  </a:cubicBezTo>
                  <a:cubicBezTo>
                    <a:pt x="360" y="416"/>
                    <a:pt x="360" y="416"/>
                    <a:pt x="360" y="405"/>
                  </a:cubicBezTo>
                  <a:cubicBezTo>
                    <a:pt x="360" y="412"/>
                    <a:pt x="362" y="414"/>
                    <a:pt x="365" y="414"/>
                  </a:cubicBezTo>
                  <a:cubicBezTo>
                    <a:pt x="372" y="414"/>
                    <a:pt x="381" y="405"/>
                    <a:pt x="381" y="405"/>
                  </a:cubicBezTo>
                  <a:cubicBezTo>
                    <a:pt x="381" y="426"/>
                    <a:pt x="381" y="426"/>
                    <a:pt x="381" y="426"/>
                  </a:cubicBezTo>
                  <a:lnTo>
                    <a:pt x="402" y="426"/>
                  </a:lnTo>
                  <a:cubicBezTo>
                    <a:pt x="423" y="426"/>
                    <a:pt x="423" y="426"/>
                    <a:pt x="423" y="447"/>
                  </a:cubicBezTo>
                  <a:cubicBezTo>
                    <a:pt x="423" y="447"/>
                    <a:pt x="423" y="426"/>
                    <a:pt x="423" y="426"/>
                  </a:cubicBezTo>
                  <a:cubicBezTo>
                    <a:pt x="423" y="433"/>
                    <a:pt x="426" y="436"/>
                    <a:pt x="428" y="436"/>
                  </a:cubicBezTo>
                  <a:cubicBezTo>
                    <a:pt x="433" y="436"/>
                    <a:pt x="437" y="426"/>
                    <a:pt x="423" y="426"/>
                  </a:cubicBezTo>
                  <a:lnTo>
                    <a:pt x="444" y="426"/>
                  </a:lnTo>
                  <a:cubicBezTo>
                    <a:pt x="444" y="426"/>
                    <a:pt x="444" y="426"/>
                    <a:pt x="444" y="447"/>
                  </a:cubicBezTo>
                  <a:cubicBezTo>
                    <a:pt x="444" y="447"/>
                    <a:pt x="444" y="468"/>
                    <a:pt x="444" y="468"/>
                  </a:cubicBezTo>
                  <a:lnTo>
                    <a:pt x="529" y="468"/>
                  </a:lnTo>
                  <a:cubicBezTo>
                    <a:pt x="529" y="468"/>
                    <a:pt x="529" y="468"/>
                    <a:pt x="529" y="490"/>
                  </a:cubicBezTo>
                  <a:lnTo>
                    <a:pt x="571" y="490"/>
                  </a:lnTo>
                  <a:lnTo>
                    <a:pt x="571" y="511"/>
                  </a:lnTo>
                  <a:cubicBezTo>
                    <a:pt x="571" y="490"/>
                    <a:pt x="571" y="490"/>
                    <a:pt x="592" y="490"/>
                  </a:cubicBezTo>
                  <a:cubicBezTo>
                    <a:pt x="582" y="500"/>
                    <a:pt x="582" y="500"/>
                    <a:pt x="584" y="500"/>
                  </a:cubicBezTo>
                  <a:cubicBezTo>
                    <a:pt x="587" y="500"/>
                    <a:pt x="592" y="500"/>
                    <a:pt x="592" y="511"/>
                  </a:cubicBezTo>
                  <a:lnTo>
                    <a:pt x="635" y="511"/>
                  </a:lnTo>
                  <a:cubicBezTo>
                    <a:pt x="635" y="511"/>
                    <a:pt x="635" y="532"/>
                    <a:pt x="635" y="532"/>
                  </a:cubicBezTo>
                  <a:cubicBezTo>
                    <a:pt x="635" y="521"/>
                    <a:pt x="640" y="521"/>
                    <a:pt x="645" y="521"/>
                  </a:cubicBezTo>
                  <a:cubicBezTo>
                    <a:pt x="650" y="521"/>
                    <a:pt x="656" y="521"/>
                    <a:pt x="656" y="511"/>
                  </a:cubicBezTo>
                  <a:cubicBezTo>
                    <a:pt x="656" y="511"/>
                    <a:pt x="656" y="532"/>
                    <a:pt x="656" y="532"/>
                  </a:cubicBezTo>
                  <a:lnTo>
                    <a:pt x="677" y="532"/>
                  </a:lnTo>
                  <a:cubicBezTo>
                    <a:pt x="677" y="553"/>
                    <a:pt x="698" y="553"/>
                    <a:pt x="698" y="553"/>
                  </a:cubicBezTo>
                  <a:cubicBezTo>
                    <a:pt x="698" y="560"/>
                    <a:pt x="698" y="562"/>
                    <a:pt x="699" y="562"/>
                  </a:cubicBezTo>
                  <a:cubicBezTo>
                    <a:pt x="700" y="562"/>
                    <a:pt x="705" y="553"/>
                    <a:pt x="719" y="553"/>
                  </a:cubicBezTo>
                  <a:cubicBezTo>
                    <a:pt x="719" y="542"/>
                    <a:pt x="719" y="542"/>
                    <a:pt x="719" y="542"/>
                  </a:cubicBezTo>
                  <a:cubicBezTo>
                    <a:pt x="719" y="542"/>
                    <a:pt x="719" y="542"/>
                    <a:pt x="719" y="532"/>
                  </a:cubicBezTo>
                  <a:lnTo>
                    <a:pt x="698" y="532"/>
                  </a:lnTo>
                  <a:cubicBezTo>
                    <a:pt x="719" y="532"/>
                    <a:pt x="719" y="511"/>
                    <a:pt x="719" y="511"/>
                  </a:cubicBezTo>
                  <a:lnTo>
                    <a:pt x="719" y="511"/>
                  </a:lnTo>
                  <a:cubicBezTo>
                    <a:pt x="719" y="511"/>
                    <a:pt x="698" y="511"/>
                    <a:pt x="698" y="532"/>
                  </a:cubicBezTo>
                  <a:lnTo>
                    <a:pt x="698" y="511"/>
                  </a:lnTo>
                  <a:cubicBezTo>
                    <a:pt x="698" y="511"/>
                    <a:pt x="698" y="511"/>
                    <a:pt x="698" y="490"/>
                  </a:cubicBezTo>
                  <a:lnTo>
                    <a:pt x="677" y="490"/>
                  </a:lnTo>
                  <a:cubicBezTo>
                    <a:pt x="677" y="490"/>
                    <a:pt x="677" y="468"/>
                    <a:pt x="677" y="468"/>
                  </a:cubicBezTo>
                  <a:lnTo>
                    <a:pt x="656" y="468"/>
                  </a:lnTo>
                  <a:cubicBezTo>
                    <a:pt x="656" y="468"/>
                    <a:pt x="656" y="459"/>
                    <a:pt x="649" y="459"/>
                  </a:cubicBezTo>
                  <a:cubicBezTo>
                    <a:pt x="646" y="459"/>
                    <a:pt x="642" y="461"/>
                    <a:pt x="635" y="468"/>
                  </a:cubicBezTo>
                  <a:cubicBezTo>
                    <a:pt x="635" y="447"/>
                    <a:pt x="635" y="447"/>
                    <a:pt x="635" y="447"/>
                  </a:cubicBezTo>
                  <a:cubicBezTo>
                    <a:pt x="635" y="440"/>
                    <a:pt x="632" y="438"/>
                    <a:pt x="629" y="438"/>
                  </a:cubicBezTo>
                  <a:cubicBezTo>
                    <a:pt x="623" y="438"/>
                    <a:pt x="613" y="447"/>
                    <a:pt x="613" y="447"/>
                  </a:cubicBezTo>
                  <a:cubicBezTo>
                    <a:pt x="613" y="447"/>
                    <a:pt x="613" y="447"/>
                    <a:pt x="613" y="426"/>
                  </a:cubicBezTo>
                  <a:lnTo>
                    <a:pt x="592" y="426"/>
                  </a:lnTo>
                  <a:lnTo>
                    <a:pt x="592" y="405"/>
                  </a:lnTo>
                  <a:lnTo>
                    <a:pt x="571" y="405"/>
                  </a:lnTo>
                  <a:cubicBezTo>
                    <a:pt x="571" y="394"/>
                    <a:pt x="571" y="394"/>
                    <a:pt x="571" y="394"/>
                  </a:cubicBezTo>
                  <a:cubicBezTo>
                    <a:pt x="571" y="394"/>
                    <a:pt x="571" y="394"/>
                    <a:pt x="571" y="384"/>
                  </a:cubicBezTo>
                  <a:cubicBezTo>
                    <a:pt x="564" y="391"/>
                    <a:pt x="559" y="393"/>
                    <a:pt x="556" y="393"/>
                  </a:cubicBezTo>
                  <a:cubicBezTo>
                    <a:pt x="550" y="393"/>
                    <a:pt x="550" y="384"/>
                    <a:pt x="550" y="384"/>
                  </a:cubicBezTo>
                  <a:cubicBezTo>
                    <a:pt x="550" y="384"/>
                    <a:pt x="550" y="384"/>
                    <a:pt x="550" y="363"/>
                  </a:cubicBezTo>
                  <a:cubicBezTo>
                    <a:pt x="550" y="380"/>
                    <a:pt x="550" y="383"/>
                    <a:pt x="540" y="384"/>
                  </a:cubicBezTo>
                  <a:lnTo>
                    <a:pt x="540" y="384"/>
                  </a:lnTo>
                  <a:cubicBezTo>
                    <a:pt x="529" y="383"/>
                    <a:pt x="529" y="380"/>
                    <a:pt x="529" y="363"/>
                  </a:cubicBezTo>
                  <a:lnTo>
                    <a:pt x="508" y="363"/>
                  </a:lnTo>
                  <a:cubicBezTo>
                    <a:pt x="508" y="352"/>
                    <a:pt x="503" y="352"/>
                    <a:pt x="497" y="352"/>
                  </a:cubicBezTo>
                  <a:cubicBezTo>
                    <a:pt x="492" y="352"/>
                    <a:pt x="487" y="352"/>
                    <a:pt x="487" y="342"/>
                  </a:cubicBezTo>
                  <a:cubicBezTo>
                    <a:pt x="487" y="342"/>
                    <a:pt x="487" y="321"/>
                    <a:pt x="487" y="321"/>
                  </a:cubicBezTo>
                  <a:lnTo>
                    <a:pt x="466" y="321"/>
                  </a:lnTo>
                  <a:lnTo>
                    <a:pt x="444" y="299"/>
                  </a:lnTo>
                  <a:cubicBezTo>
                    <a:pt x="430" y="299"/>
                    <a:pt x="435" y="290"/>
                    <a:pt x="434" y="290"/>
                  </a:cubicBezTo>
                  <a:lnTo>
                    <a:pt x="434" y="290"/>
                  </a:lnTo>
                  <a:cubicBezTo>
                    <a:pt x="433" y="290"/>
                    <a:pt x="430" y="292"/>
                    <a:pt x="423" y="299"/>
                  </a:cubicBezTo>
                  <a:cubicBezTo>
                    <a:pt x="423" y="289"/>
                    <a:pt x="418" y="289"/>
                    <a:pt x="415" y="289"/>
                  </a:cubicBezTo>
                  <a:cubicBezTo>
                    <a:pt x="413" y="289"/>
                    <a:pt x="413" y="289"/>
                    <a:pt x="423" y="278"/>
                  </a:cubicBezTo>
                  <a:lnTo>
                    <a:pt x="402" y="278"/>
                  </a:lnTo>
                  <a:cubicBezTo>
                    <a:pt x="402" y="257"/>
                    <a:pt x="381" y="257"/>
                    <a:pt x="381" y="257"/>
                  </a:cubicBezTo>
                  <a:cubicBezTo>
                    <a:pt x="360" y="257"/>
                    <a:pt x="360" y="257"/>
                    <a:pt x="360" y="236"/>
                  </a:cubicBezTo>
                  <a:lnTo>
                    <a:pt x="339" y="236"/>
                  </a:lnTo>
                  <a:cubicBezTo>
                    <a:pt x="339" y="236"/>
                    <a:pt x="339" y="215"/>
                    <a:pt x="339" y="215"/>
                  </a:cubicBezTo>
                  <a:cubicBezTo>
                    <a:pt x="339" y="236"/>
                    <a:pt x="339" y="236"/>
                    <a:pt x="318" y="236"/>
                  </a:cubicBezTo>
                  <a:cubicBezTo>
                    <a:pt x="318" y="236"/>
                    <a:pt x="318" y="215"/>
                    <a:pt x="318" y="215"/>
                  </a:cubicBezTo>
                  <a:cubicBezTo>
                    <a:pt x="304" y="215"/>
                    <a:pt x="308" y="206"/>
                    <a:pt x="307" y="206"/>
                  </a:cubicBezTo>
                  <a:lnTo>
                    <a:pt x="307" y="206"/>
                  </a:lnTo>
                  <a:cubicBezTo>
                    <a:pt x="306" y="206"/>
                    <a:pt x="304" y="208"/>
                    <a:pt x="297" y="215"/>
                  </a:cubicBezTo>
                  <a:cubicBezTo>
                    <a:pt x="297" y="194"/>
                    <a:pt x="275" y="194"/>
                    <a:pt x="275" y="173"/>
                  </a:cubicBezTo>
                  <a:lnTo>
                    <a:pt x="254" y="173"/>
                  </a:lnTo>
                  <a:cubicBezTo>
                    <a:pt x="254" y="173"/>
                    <a:pt x="254" y="152"/>
                    <a:pt x="233" y="152"/>
                  </a:cubicBezTo>
                  <a:lnTo>
                    <a:pt x="212" y="152"/>
                  </a:lnTo>
                  <a:cubicBezTo>
                    <a:pt x="212" y="152"/>
                    <a:pt x="212" y="130"/>
                    <a:pt x="212" y="130"/>
                  </a:cubicBezTo>
                  <a:cubicBezTo>
                    <a:pt x="191" y="130"/>
                    <a:pt x="191" y="109"/>
                    <a:pt x="191" y="109"/>
                  </a:cubicBezTo>
                  <a:lnTo>
                    <a:pt x="170" y="109"/>
                  </a:lnTo>
                  <a:cubicBezTo>
                    <a:pt x="170" y="88"/>
                    <a:pt x="170" y="88"/>
                    <a:pt x="170" y="88"/>
                  </a:cubicBezTo>
                  <a:cubicBezTo>
                    <a:pt x="170" y="88"/>
                    <a:pt x="117" y="1"/>
                    <a:pt x="44"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19"/>
            <p:cNvSpPr/>
            <p:nvPr/>
          </p:nvSpPr>
          <p:spPr>
            <a:xfrm>
              <a:off x="7995895" y="4202738"/>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19"/>
            <p:cNvSpPr/>
            <p:nvPr/>
          </p:nvSpPr>
          <p:spPr>
            <a:xfrm>
              <a:off x="7993430" y="4201095"/>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19"/>
            <p:cNvSpPr/>
            <p:nvPr/>
          </p:nvSpPr>
          <p:spPr>
            <a:xfrm>
              <a:off x="7992609" y="4201095"/>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19"/>
            <p:cNvSpPr/>
            <p:nvPr/>
          </p:nvSpPr>
          <p:spPr>
            <a:xfrm>
              <a:off x="7998360" y="4202738"/>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19"/>
            <p:cNvSpPr/>
            <p:nvPr/>
          </p:nvSpPr>
          <p:spPr>
            <a:xfrm>
              <a:off x="8002507" y="4205203"/>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19"/>
            <p:cNvSpPr/>
            <p:nvPr/>
          </p:nvSpPr>
          <p:spPr>
            <a:xfrm>
              <a:off x="8001685" y="4204381"/>
              <a:ext cx="861" cy="39"/>
            </a:xfrm>
            <a:custGeom>
              <a:rect b="b" l="l" r="r" t="t"/>
              <a:pathLst>
                <a:path extrusionOk="0" h="1" w="22">
                  <a:moveTo>
                    <a:pt x="22"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19"/>
            <p:cNvSpPr/>
            <p:nvPr/>
          </p:nvSpPr>
          <p:spPr>
            <a:xfrm>
              <a:off x="7996717" y="4202738"/>
              <a:ext cx="39" cy="39"/>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19"/>
            <p:cNvSpPr/>
            <p:nvPr/>
          </p:nvSpPr>
          <p:spPr>
            <a:xfrm>
              <a:off x="8001685" y="4204381"/>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19"/>
            <p:cNvSpPr/>
            <p:nvPr/>
          </p:nvSpPr>
          <p:spPr>
            <a:xfrm>
              <a:off x="8002507" y="4205203"/>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19"/>
            <p:cNvSpPr/>
            <p:nvPr/>
          </p:nvSpPr>
          <p:spPr>
            <a:xfrm>
              <a:off x="8000042" y="4203560"/>
              <a:ext cx="39" cy="39"/>
            </a:xfrm>
            <a:custGeom>
              <a:rect b="b" l="l" r="r" t="t"/>
              <a:pathLst>
                <a:path extrusionOk="0" h="1" w="1">
                  <a:moveTo>
                    <a:pt x="0"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19"/>
            <p:cNvSpPr/>
            <p:nvPr/>
          </p:nvSpPr>
          <p:spPr>
            <a:xfrm>
              <a:off x="8001685" y="4205203"/>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19"/>
            <p:cNvSpPr/>
            <p:nvPr/>
          </p:nvSpPr>
          <p:spPr>
            <a:xfrm>
              <a:off x="8002507" y="4205203"/>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19"/>
            <p:cNvSpPr/>
            <p:nvPr/>
          </p:nvSpPr>
          <p:spPr>
            <a:xfrm>
              <a:off x="8000863" y="4204381"/>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19"/>
            <p:cNvSpPr/>
            <p:nvPr/>
          </p:nvSpPr>
          <p:spPr>
            <a:xfrm>
              <a:off x="7990927" y="4263064"/>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19"/>
            <p:cNvSpPr/>
            <p:nvPr/>
          </p:nvSpPr>
          <p:spPr>
            <a:xfrm>
              <a:off x="7990105" y="4259738"/>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19"/>
            <p:cNvSpPr/>
            <p:nvPr/>
          </p:nvSpPr>
          <p:spPr>
            <a:xfrm>
              <a:off x="7991748" y="4265528"/>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19"/>
            <p:cNvSpPr/>
            <p:nvPr/>
          </p:nvSpPr>
          <p:spPr>
            <a:xfrm>
              <a:off x="7985997" y="4251484"/>
              <a:ext cx="39" cy="861"/>
            </a:xfrm>
            <a:custGeom>
              <a:rect b="b" l="l" r="r" t="t"/>
              <a:pathLst>
                <a:path extrusionOk="0" h="22" w="1">
                  <a:moveTo>
                    <a:pt x="0" y="1"/>
                  </a:moveTo>
                  <a:lnTo>
                    <a:pt x="0" y="22"/>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19"/>
            <p:cNvSpPr/>
            <p:nvPr/>
          </p:nvSpPr>
          <p:spPr>
            <a:xfrm>
              <a:off x="7988462" y="4256452"/>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19"/>
            <p:cNvSpPr/>
            <p:nvPr/>
          </p:nvSpPr>
          <p:spPr>
            <a:xfrm>
              <a:off x="7990927" y="4267211"/>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19"/>
            <p:cNvSpPr/>
            <p:nvPr/>
          </p:nvSpPr>
          <p:spPr>
            <a:xfrm>
              <a:off x="7992609" y="4268854"/>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19"/>
            <p:cNvSpPr/>
            <p:nvPr/>
          </p:nvSpPr>
          <p:spPr>
            <a:xfrm>
              <a:off x="7992609" y="4268032"/>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19"/>
            <p:cNvSpPr/>
            <p:nvPr/>
          </p:nvSpPr>
          <p:spPr>
            <a:xfrm>
              <a:off x="7992609" y="4268032"/>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19"/>
            <p:cNvSpPr/>
            <p:nvPr/>
          </p:nvSpPr>
          <p:spPr>
            <a:xfrm>
              <a:off x="7975239" y="4244051"/>
              <a:ext cx="39" cy="39"/>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19"/>
            <p:cNvSpPr/>
            <p:nvPr/>
          </p:nvSpPr>
          <p:spPr>
            <a:xfrm>
              <a:off x="7982672" y="4245694"/>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19"/>
            <p:cNvSpPr/>
            <p:nvPr/>
          </p:nvSpPr>
          <p:spPr>
            <a:xfrm>
              <a:off x="7976882" y="4243229"/>
              <a:ext cx="39" cy="861"/>
            </a:xfrm>
            <a:custGeom>
              <a:rect b="b" l="l" r="r" t="t"/>
              <a:pathLst>
                <a:path extrusionOk="0" h="22" w="1">
                  <a:moveTo>
                    <a:pt x="1" y="1"/>
                  </a:moveTo>
                  <a:lnTo>
                    <a:pt x="1" y="22"/>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19"/>
            <p:cNvSpPr/>
            <p:nvPr/>
          </p:nvSpPr>
          <p:spPr>
            <a:xfrm>
              <a:off x="7989283" y="4266350"/>
              <a:ext cx="39" cy="900"/>
            </a:xfrm>
            <a:custGeom>
              <a:rect b="b" l="l" r="r" t="t"/>
              <a:pathLst>
                <a:path extrusionOk="0" h="23" w="1">
                  <a:moveTo>
                    <a:pt x="1" y="1"/>
                  </a:moveTo>
                  <a:cubicBezTo>
                    <a:pt x="1" y="1"/>
                    <a:pt x="1" y="1"/>
                    <a:pt x="1" y="1"/>
                  </a:cubicBezTo>
                  <a:cubicBezTo>
                    <a:pt x="1" y="1"/>
                    <a:pt x="1" y="22"/>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19"/>
            <p:cNvSpPr/>
            <p:nvPr/>
          </p:nvSpPr>
          <p:spPr>
            <a:xfrm>
              <a:off x="7976060" y="4247376"/>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19"/>
            <p:cNvSpPr/>
            <p:nvPr/>
          </p:nvSpPr>
          <p:spPr>
            <a:xfrm>
              <a:off x="7976060" y="4243229"/>
              <a:ext cx="861" cy="39"/>
            </a:xfrm>
            <a:custGeom>
              <a:rect b="b" l="l" r="r" t="t"/>
              <a:pathLst>
                <a:path extrusionOk="0" h="1" w="22">
                  <a:moveTo>
                    <a:pt x="22" y="1"/>
                  </a:moveTo>
                  <a:lnTo>
                    <a:pt x="22"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19"/>
            <p:cNvSpPr/>
            <p:nvPr/>
          </p:nvSpPr>
          <p:spPr>
            <a:xfrm>
              <a:off x="7978564" y="4239082"/>
              <a:ext cx="0" cy="39"/>
            </a:xfrm>
            <a:custGeom>
              <a:rect b="b" l="l" r="r" t="t"/>
              <a:pathLst>
                <a:path extrusionOk="0" h="1" w="0">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19"/>
            <p:cNvSpPr/>
            <p:nvPr/>
          </p:nvSpPr>
          <p:spPr>
            <a:xfrm>
              <a:off x="7978564" y="4238261"/>
              <a:ext cx="0" cy="39"/>
            </a:xfrm>
            <a:custGeom>
              <a:rect b="b" l="l" r="r" t="t"/>
              <a:pathLst>
                <a:path extrusionOk="0" h="1" w="0">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19"/>
            <p:cNvSpPr/>
            <p:nvPr/>
          </p:nvSpPr>
          <p:spPr>
            <a:xfrm>
              <a:off x="7975239" y="4244051"/>
              <a:ext cx="861" cy="39"/>
            </a:xfrm>
            <a:custGeom>
              <a:rect b="b" l="l" r="r" t="t"/>
              <a:pathLst>
                <a:path extrusionOk="0" h="1" w="22">
                  <a:moveTo>
                    <a:pt x="1" y="1"/>
                  </a:moveTo>
                  <a:lnTo>
                    <a:pt x="22"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19"/>
            <p:cNvSpPr/>
            <p:nvPr/>
          </p:nvSpPr>
          <p:spPr>
            <a:xfrm>
              <a:off x="7976060" y="4234974"/>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19"/>
            <p:cNvSpPr/>
            <p:nvPr/>
          </p:nvSpPr>
          <p:spPr>
            <a:xfrm>
              <a:off x="7988462" y="4256452"/>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19"/>
            <p:cNvSpPr/>
            <p:nvPr/>
          </p:nvSpPr>
          <p:spPr>
            <a:xfrm>
              <a:off x="7983493" y="4256452"/>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19"/>
            <p:cNvSpPr/>
            <p:nvPr/>
          </p:nvSpPr>
          <p:spPr>
            <a:xfrm>
              <a:off x="7982672" y="4255631"/>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19"/>
            <p:cNvSpPr/>
            <p:nvPr/>
          </p:nvSpPr>
          <p:spPr>
            <a:xfrm>
              <a:off x="7984315" y="4258917"/>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19"/>
            <p:cNvSpPr/>
            <p:nvPr/>
          </p:nvSpPr>
          <p:spPr>
            <a:xfrm>
              <a:off x="7984315" y="4258095"/>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19"/>
            <p:cNvSpPr/>
            <p:nvPr/>
          </p:nvSpPr>
          <p:spPr>
            <a:xfrm>
              <a:off x="7981850" y="4254809"/>
              <a:ext cx="39" cy="39"/>
            </a:xfrm>
            <a:custGeom>
              <a:rect b="b" l="l" r="r" t="t"/>
              <a:pathLst>
                <a:path extrusionOk="0" h="1" w="1">
                  <a:moveTo>
                    <a:pt x="0"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19"/>
            <p:cNvSpPr/>
            <p:nvPr/>
          </p:nvSpPr>
          <p:spPr>
            <a:xfrm>
              <a:off x="7970270" y="4233331"/>
              <a:ext cx="22378" cy="37010"/>
            </a:xfrm>
            <a:custGeom>
              <a:rect b="b" l="l" r="r" t="t"/>
              <a:pathLst>
                <a:path extrusionOk="0" h="946" w="572">
                  <a:moveTo>
                    <a:pt x="163" y="202"/>
                  </a:moveTo>
                  <a:cubicBezTo>
                    <a:pt x="164" y="202"/>
                    <a:pt x="164" y="202"/>
                    <a:pt x="164" y="202"/>
                  </a:cubicBezTo>
                  <a:lnTo>
                    <a:pt x="164" y="202"/>
                  </a:lnTo>
                  <a:cubicBezTo>
                    <a:pt x="163" y="202"/>
                    <a:pt x="162" y="202"/>
                    <a:pt x="161" y="203"/>
                  </a:cubicBezTo>
                  <a:lnTo>
                    <a:pt x="161" y="203"/>
                  </a:lnTo>
                  <a:lnTo>
                    <a:pt x="161" y="202"/>
                  </a:lnTo>
                  <a:lnTo>
                    <a:pt x="161" y="202"/>
                  </a:lnTo>
                  <a:cubicBezTo>
                    <a:pt x="162" y="202"/>
                    <a:pt x="163" y="202"/>
                    <a:pt x="163" y="202"/>
                  </a:cubicBezTo>
                  <a:close/>
                  <a:moveTo>
                    <a:pt x="423" y="528"/>
                  </a:moveTo>
                  <a:lnTo>
                    <a:pt x="429" y="534"/>
                  </a:lnTo>
                  <a:lnTo>
                    <a:pt x="429" y="534"/>
                  </a:lnTo>
                  <a:cubicBezTo>
                    <a:pt x="435" y="528"/>
                    <a:pt x="444" y="528"/>
                    <a:pt x="444" y="528"/>
                  </a:cubicBezTo>
                  <a:close/>
                  <a:moveTo>
                    <a:pt x="149" y="0"/>
                  </a:moveTo>
                  <a:lnTo>
                    <a:pt x="1" y="85"/>
                  </a:lnTo>
                  <a:cubicBezTo>
                    <a:pt x="1" y="98"/>
                    <a:pt x="28" y="175"/>
                    <a:pt x="64" y="227"/>
                  </a:cubicBezTo>
                  <a:lnTo>
                    <a:pt x="64" y="227"/>
                  </a:lnTo>
                  <a:lnTo>
                    <a:pt x="64" y="232"/>
                  </a:lnTo>
                  <a:lnTo>
                    <a:pt x="68" y="232"/>
                  </a:lnTo>
                  <a:cubicBezTo>
                    <a:pt x="74" y="240"/>
                    <a:pt x="79" y="247"/>
                    <a:pt x="85" y="252"/>
                  </a:cubicBezTo>
                  <a:lnTo>
                    <a:pt x="85" y="252"/>
                  </a:lnTo>
                  <a:cubicBezTo>
                    <a:pt x="85" y="254"/>
                    <a:pt x="85" y="254"/>
                    <a:pt x="85" y="254"/>
                  </a:cubicBezTo>
                  <a:cubicBezTo>
                    <a:pt x="85" y="254"/>
                    <a:pt x="86" y="254"/>
                    <a:pt x="86" y="254"/>
                  </a:cubicBezTo>
                  <a:lnTo>
                    <a:pt x="86" y="254"/>
                  </a:lnTo>
                  <a:cubicBezTo>
                    <a:pt x="93" y="260"/>
                    <a:pt x="99" y="265"/>
                    <a:pt x="106" y="268"/>
                  </a:cubicBezTo>
                  <a:lnTo>
                    <a:pt x="106" y="268"/>
                  </a:lnTo>
                  <a:cubicBezTo>
                    <a:pt x="106" y="270"/>
                    <a:pt x="106" y="272"/>
                    <a:pt x="106" y="275"/>
                  </a:cubicBezTo>
                  <a:cubicBezTo>
                    <a:pt x="106" y="296"/>
                    <a:pt x="128" y="296"/>
                    <a:pt x="128" y="317"/>
                  </a:cubicBezTo>
                  <a:cubicBezTo>
                    <a:pt x="128" y="338"/>
                    <a:pt x="149" y="338"/>
                    <a:pt x="149" y="338"/>
                  </a:cubicBezTo>
                  <a:cubicBezTo>
                    <a:pt x="149" y="338"/>
                    <a:pt x="149" y="359"/>
                    <a:pt x="149" y="359"/>
                  </a:cubicBezTo>
                  <a:cubicBezTo>
                    <a:pt x="170" y="359"/>
                    <a:pt x="149" y="380"/>
                    <a:pt x="170" y="380"/>
                  </a:cubicBezTo>
                  <a:lnTo>
                    <a:pt x="170" y="401"/>
                  </a:lnTo>
                  <a:lnTo>
                    <a:pt x="191" y="401"/>
                  </a:lnTo>
                  <a:cubicBezTo>
                    <a:pt x="191" y="401"/>
                    <a:pt x="191" y="422"/>
                    <a:pt x="191" y="422"/>
                  </a:cubicBezTo>
                  <a:cubicBezTo>
                    <a:pt x="191" y="444"/>
                    <a:pt x="212" y="465"/>
                    <a:pt x="212" y="465"/>
                  </a:cubicBezTo>
                  <a:lnTo>
                    <a:pt x="233" y="465"/>
                  </a:lnTo>
                  <a:lnTo>
                    <a:pt x="233" y="486"/>
                  </a:lnTo>
                  <a:lnTo>
                    <a:pt x="233" y="507"/>
                  </a:lnTo>
                  <a:cubicBezTo>
                    <a:pt x="233" y="518"/>
                    <a:pt x="238" y="518"/>
                    <a:pt x="246" y="518"/>
                  </a:cubicBezTo>
                  <a:cubicBezTo>
                    <a:pt x="254" y="518"/>
                    <a:pt x="265" y="518"/>
                    <a:pt x="275" y="528"/>
                  </a:cubicBezTo>
                  <a:lnTo>
                    <a:pt x="296" y="528"/>
                  </a:lnTo>
                  <a:cubicBezTo>
                    <a:pt x="296" y="549"/>
                    <a:pt x="296" y="549"/>
                    <a:pt x="296" y="549"/>
                  </a:cubicBezTo>
                  <a:cubicBezTo>
                    <a:pt x="296" y="549"/>
                    <a:pt x="296" y="549"/>
                    <a:pt x="296" y="570"/>
                  </a:cubicBezTo>
                  <a:cubicBezTo>
                    <a:pt x="296" y="570"/>
                    <a:pt x="296" y="549"/>
                    <a:pt x="318" y="549"/>
                  </a:cubicBezTo>
                  <a:cubicBezTo>
                    <a:pt x="318" y="549"/>
                    <a:pt x="318" y="549"/>
                    <a:pt x="318" y="570"/>
                  </a:cubicBezTo>
                  <a:lnTo>
                    <a:pt x="339" y="570"/>
                  </a:lnTo>
                  <a:cubicBezTo>
                    <a:pt x="339" y="591"/>
                    <a:pt x="318" y="591"/>
                    <a:pt x="318" y="591"/>
                  </a:cubicBezTo>
                  <a:lnTo>
                    <a:pt x="339" y="591"/>
                  </a:lnTo>
                  <a:cubicBezTo>
                    <a:pt x="339" y="613"/>
                    <a:pt x="339" y="613"/>
                    <a:pt x="339" y="613"/>
                  </a:cubicBezTo>
                  <a:cubicBezTo>
                    <a:pt x="339" y="613"/>
                    <a:pt x="339" y="634"/>
                    <a:pt x="339" y="634"/>
                  </a:cubicBezTo>
                  <a:lnTo>
                    <a:pt x="360" y="634"/>
                  </a:lnTo>
                  <a:cubicBezTo>
                    <a:pt x="360" y="655"/>
                    <a:pt x="360" y="655"/>
                    <a:pt x="360" y="655"/>
                  </a:cubicBezTo>
                  <a:cubicBezTo>
                    <a:pt x="367" y="662"/>
                    <a:pt x="372" y="664"/>
                    <a:pt x="376" y="664"/>
                  </a:cubicBezTo>
                  <a:cubicBezTo>
                    <a:pt x="383" y="664"/>
                    <a:pt x="388" y="655"/>
                    <a:pt x="402" y="655"/>
                  </a:cubicBezTo>
                  <a:cubicBezTo>
                    <a:pt x="381" y="676"/>
                    <a:pt x="381" y="676"/>
                    <a:pt x="381" y="676"/>
                  </a:cubicBezTo>
                  <a:cubicBezTo>
                    <a:pt x="381" y="676"/>
                    <a:pt x="402" y="697"/>
                    <a:pt x="402" y="697"/>
                  </a:cubicBezTo>
                  <a:lnTo>
                    <a:pt x="423" y="697"/>
                  </a:lnTo>
                  <a:cubicBezTo>
                    <a:pt x="402" y="718"/>
                    <a:pt x="402" y="718"/>
                    <a:pt x="402" y="718"/>
                  </a:cubicBezTo>
                  <a:cubicBezTo>
                    <a:pt x="413" y="729"/>
                    <a:pt x="418" y="729"/>
                    <a:pt x="421" y="729"/>
                  </a:cubicBezTo>
                  <a:cubicBezTo>
                    <a:pt x="423" y="729"/>
                    <a:pt x="423" y="729"/>
                    <a:pt x="423" y="739"/>
                  </a:cubicBezTo>
                  <a:lnTo>
                    <a:pt x="423" y="718"/>
                  </a:lnTo>
                  <a:cubicBezTo>
                    <a:pt x="444" y="739"/>
                    <a:pt x="444" y="739"/>
                    <a:pt x="444" y="739"/>
                  </a:cubicBezTo>
                  <a:cubicBezTo>
                    <a:pt x="444" y="739"/>
                    <a:pt x="444" y="760"/>
                    <a:pt x="444" y="760"/>
                  </a:cubicBezTo>
                  <a:lnTo>
                    <a:pt x="465" y="760"/>
                  </a:lnTo>
                  <a:cubicBezTo>
                    <a:pt x="444" y="760"/>
                    <a:pt x="465" y="782"/>
                    <a:pt x="465" y="782"/>
                  </a:cubicBezTo>
                  <a:cubicBezTo>
                    <a:pt x="465" y="792"/>
                    <a:pt x="465" y="792"/>
                    <a:pt x="465" y="792"/>
                  </a:cubicBezTo>
                  <a:cubicBezTo>
                    <a:pt x="465" y="792"/>
                    <a:pt x="465" y="792"/>
                    <a:pt x="465" y="803"/>
                  </a:cubicBezTo>
                  <a:cubicBezTo>
                    <a:pt x="465" y="803"/>
                    <a:pt x="465" y="824"/>
                    <a:pt x="465" y="824"/>
                  </a:cubicBezTo>
                  <a:lnTo>
                    <a:pt x="508" y="824"/>
                  </a:lnTo>
                  <a:cubicBezTo>
                    <a:pt x="508" y="824"/>
                    <a:pt x="487" y="845"/>
                    <a:pt x="487" y="845"/>
                  </a:cubicBezTo>
                  <a:lnTo>
                    <a:pt x="508" y="845"/>
                  </a:lnTo>
                  <a:cubicBezTo>
                    <a:pt x="508" y="845"/>
                    <a:pt x="508" y="866"/>
                    <a:pt x="508" y="866"/>
                  </a:cubicBezTo>
                  <a:lnTo>
                    <a:pt x="529" y="866"/>
                  </a:lnTo>
                  <a:cubicBezTo>
                    <a:pt x="529" y="866"/>
                    <a:pt x="529" y="866"/>
                    <a:pt x="529" y="887"/>
                  </a:cubicBezTo>
                  <a:cubicBezTo>
                    <a:pt x="529" y="908"/>
                    <a:pt x="529" y="908"/>
                    <a:pt x="550" y="908"/>
                  </a:cubicBezTo>
                  <a:lnTo>
                    <a:pt x="571" y="887"/>
                  </a:lnTo>
                  <a:lnTo>
                    <a:pt x="571" y="887"/>
                  </a:lnTo>
                  <a:cubicBezTo>
                    <a:pt x="564" y="894"/>
                    <a:pt x="559" y="897"/>
                    <a:pt x="556" y="897"/>
                  </a:cubicBezTo>
                  <a:cubicBezTo>
                    <a:pt x="550" y="897"/>
                    <a:pt x="550" y="887"/>
                    <a:pt x="550" y="887"/>
                  </a:cubicBezTo>
                  <a:lnTo>
                    <a:pt x="571" y="887"/>
                  </a:lnTo>
                  <a:cubicBezTo>
                    <a:pt x="571" y="887"/>
                    <a:pt x="571" y="866"/>
                    <a:pt x="571" y="866"/>
                  </a:cubicBezTo>
                  <a:cubicBezTo>
                    <a:pt x="550" y="866"/>
                    <a:pt x="550" y="845"/>
                    <a:pt x="550" y="845"/>
                  </a:cubicBezTo>
                  <a:cubicBezTo>
                    <a:pt x="550" y="845"/>
                    <a:pt x="550" y="824"/>
                    <a:pt x="571" y="824"/>
                  </a:cubicBezTo>
                  <a:lnTo>
                    <a:pt x="550" y="824"/>
                  </a:lnTo>
                  <a:cubicBezTo>
                    <a:pt x="550" y="803"/>
                    <a:pt x="550" y="803"/>
                    <a:pt x="550" y="803"/>
                  </a:cubicBezTo>
                  <a:cubicBezTo>
                    <a:pt x="550" y="782"/>
                    <a:pt x="550" y="782"/>
                    <a:pt x="529" y="782"/>
                  </a:cubicBezTo>
                  <a:cubicBezTo>
                    <a:pt x="529" y="782"/>
                    <a:pt x="550" y="782"/>
                    <a:pt x="550" y="760"/>
                  </a:cubicBezTo>
                  <a:lnTo>
                    <a:pt x="529" y="760"/>
                  </a:lnTo>
                  <a:cubicBezTo>
                    <a:pt x="529" y="750"/>
                    <a:pt x="524" y="750"/>
                    <a:pt x="521" y="750"/>
                  </a:cubicBezTo>
                  <a:cubicBezTo>
                    <a:pt x="518" y="750"/>
                    <a:pt x="518" y="750"/>
                    <a:pt x="529" y="739"/>
                  </a:cubicBezTo>
                  <a:lnTo>
                    <a:pt x="508" y="739"/>
                  </a:lnTo>
                  <a:cubicBezTo>
                    <a:pt x="529" y="739"/>
                    <a:pt x="508" y="718"/>
                    <a:pt x="508" y="718"/>
                  </a:cubicBezTo>
                  <a:cubicBezTo>
                    <a:pt x="508" y="697"/>
                    <a:pt x="508" y="697"/>
                    <a:pt x="508" y="697"/>
                  </a:cubicBezTo>
                  <a:cubicBezTo>
                    <a:pt x="487" y="676"/>
                    <a:pt x="508" y="676"/>
                    <a:pt x="487" y="676"/>
                  </a:cubicBezTo>
                  <a:lnTo>
                    <a:pt x="487" y="655"/>
                  </a:lnTo>
                  <a:cubicBezTo>
                    <a:pt x="465" y="655"/>
                    <a:pt x="487" y="634"/>
                    <a:pt x="465" y="613"/>
                  </a:cubicBezTo>
                  <a:cubicBezTo>
                    <a:pt x="465" y="613"/>
                    <a:pt x="465" y="613"/>
                    <a:pt x="465" y="591"/>
                  </a:cubicBezTo>
                  <a:cubicBezTo>
                    <a:pt x="465" y="570"/>
                    <a:pt x="444" y="570"/>
                    <a:pt x="465" y="570"/>
                  </a:cubicBezTo>
                  <a:lnTo>
                    <a:pt x="444" y="570"/>
                  </a:lnTo>
                  <a:lnTo>
                    <a:pt x="444" y="549"/>
                  </a:lnTo>
                  <a:lnTo>
                    <a:pt x="429" y="534"/>
                  </a:lnTo>
                  <a:lnTo>
                    <a:pt x="429" y="534"/>
                  </a:lnTo>
                  <a:cubicBezTo>
                    <a:pt x="426" y="537"/>
                    <a:pt x="423" y="542"/>
                    <a:pt x="423" y="549"/>
                  </a:cubicBezTo>
                  <a:cubicBezTo>
                    <a:pt x="423" y="528"/>
                    <a:pt x="423" y="528"/>
                    <a:pt x="423" y="528"/>
                  </a:cubicBezTo>
                  <a:cubicBezTo>
                    <a:pt x="423" y="528"/>
                    <a:pt x="444" y="507"/>
                    <a:pt x="423" y="507"/>
                  </a:cubicBezTo>
                  <a:cubicBezTo>
                    <a:pt x="423" y="486"/>
                    <a:pt x="423" y="486"/>
                    <a:pt x="402" y="486"/>
                  </a:cubicBezTo>
                  <a:lnTo>
                    <a:pt x="423" y="486"/>
                  </a:lnTo>
                  <a:cubicBezTo>
                    <a:pt x="402" y="486"/>
                    <a:pt x="423" y="486"/>
                    <a:pt x="402" y="465"/>
                  </a:cubicBezTo>
                  <a:cubicBezTo>
                    <a:pt x="402" y="444"/>
                    <a:pt x="402" y="444"/>
                    <a:pt x="402" y="444"/>
                  </a:cubicBezTo>
                  <a:cubicBezTo>
                    <a:pt x="388" y="444"/>
                    <a:pt x="393" y="434"/>
                    <a:pt x="391" y="434"/>
                  </a:cubicBezTo>
                  <a:lnTo>
                    <a:pt x="391" y="434"/>
                  </a:lnTo>
                  <a:cubicBezTo>
                    <a:pt x="390" y="434"/>
                    <a:pt x="388" y="437"/>
                    <a:pt x="381" y="444"/>
                  </a:cubicBezTo>
                  <a:cubicBezTo>
                    <a:pt x="381" y="422"/>
                    <a:pt x="381" y="422"/>
                    <a:pt x="381" y="422"/>
                  </a:cubicBezTo>
                  <a:lnTo>
                    <a:pt x="360" y="422"/>
                  </a:lnTo>
                  <a:cubicBezTo>
                    <a:pt x="360" y="401"/>
                    <a:pt x="360" y="380"/>
                    <a:pt x="360" y="380"/>
                  </a:cubicBezTo>
                  <a:cubicBezTo>
                    <a:pt x="360" y="380"/>
                    <a:pt x="360" y="359"/>
                    <a:pt x="339" y="359"/>
                  </a:cubicBezTo>
                  <a:cubicBezTo>
                    <a:pt x="339" y="359"/>
                    <a:pt x="339" y="359"/>
                    <a:pt x="339" y="338"/>
                  </a:cubicBezTo>
                  <a:cubicBezTo>
                    <a:pt x="339" y="338"/>
                    <a:pt x="318" y="338"/>
                    <a:pt x="318" y="317"/>
                  </a:cubicBezTo>
                  <a:lnTo>
                    <a:pt x="318" y="296"/>
                  </a:lnTo>
                  <a:lnTo>
                    <a:pt x="296" y="296"/>
                  </a:lnTo>
                  <a:cubicBezTo>
                    <a:pt x="296" y="296"/>
                    <a:pt x="296" y="275"/>
                    <a:pt x="296" y="275"/>
                  </a:cubicBezTo>
                  <a:cubicBezTo>
                    <a:pt x="275" y="275"/>
                    <a:pt x="275" y="254"/>
                    <a:pt x="296" y="254"/>
                  </a:cubicBezTo>
                  <a:lnTo>
                    <a:pt x="275" y="254"/>
                  </a:lnTo>
                  <a:cubicBezTo>
                    <a:pt x="275" y="232"/>
                    <a:pt x="254" y="211"/>
                    <a:pt x="254" y="190"/>
                  </a:cubicBezTo>
                  <a:cubicBezTo>
                    <a:pt x="254" y="190"/>
                    <a:pt x="233" y="190"/>
                    <a:pt x="233" y="169"/>
                  </a:cubicBezTo>
                  <a:cubicBezTo>
                    <a:pt x="233" y="169"/>
                    <a:pt x="233" y="148"/>
                    <a:pt x="212" y="148"/>
                  </a:cubicBezTo>
                  <a:cubicBezTo>
                    <a:pt x="191" y="148"/>
                    <a:pt x="233" y="127"/>
                    <a:pt x="212" y="127"/>
                  </a:cubicBezTo>
                  <a:lnTo>
                    <a:pt x="191" y="127"/>
                  </a:lnTo>
                  <a:cubicBezTo>
                    <a:pt x="212" y="106"/>
                    <a:pt x="191" y="106"/>
                    <a:pt x="191" y="106"/>
                  </a:cubicBezTo>
                  <a:cubicBezTo>
                    <a:pt x="191" y="106"/>
                    <a:pt x="191" y="85"/>
                    <a:pt x="191" y="85"/>
                  </a:cubicBezTo>
                  <a:cubicBezTo>
                    <a:pt x="170" y="85"/>
                    <a:pt x="170" y="63"/>
                    <a:pt x="170" y="42"/>
                  </a:cubicBezTo>
                  <a:lnTo>
                    <a:pt x="153" y="42"/>
                  </a:lnTo>
                  <a:cubicBezTo>
                    <a:pt x="151" y="35"/>
                    <a:pt x="149" y="28"/>
                    <a:pt x="149" y="21"/>
                  </a:cubicBezTo>
                  <a:cubicBezTo>
                    <a:pt x="149" y="21"/>
                    <a:pt x="149" y="21"/>
                    <a:pt x="149" y="0"/>
                  </a:cubicBezTo>
                  <a:close/>
                  <a:moveTo>
                    <a:pt x="570" y="899"/>
                  </a:moveTo>
                  <a:cubicBezTo>
                    <a:pt x="569" y="899"/>
                    <a:pt x="564" y="908"/>
                    <a:pt x="550" y="908"/>
                  </a:cubicBezTo>
                  <a:lnTo>
                    <a:pt x="571" y="908"/>
                  </a:lnTo>
                  <a:cubicBezTo>
                    <a:pt x="571" y="901"/>
                    <a:pt x="571" y="899"/>
                    <a:pt x="570" y="899"/>
                  </a:cubicBezTo>
                  <a:close/>
                  <a:moveTo>
                    <a:pt x="550" y="908"/>
                  </a:moveTo>
                  <a:cubicBezTo>
                    <a:pt x="550" y="919"/>
                    <a:pt x="545" y="919"/>
                    <a:pt x="539" y="919"/>
                  </a:cubicBezTo>
                  <a:cubicBezTo>
                    <a:pt x="534" y="919"/>
                    <a:pt x="529" y="919"/>
                    <a:pt x="529" y="929"/>
                  </a:cubicBezTo>
                  <a:cubicBezTo>
                    <a:pt x="529" y="937"/>
                    <a:pt x="531" y="939"/>
                    <a:pt x="534" y="939"/>
                  </a:cubicBezTo>
                  <a:cubicBezTo>
                    <a:pt x="541" y="939"/>
                    <a:pt x="550" y="929"/>
                    <a:pt x="550" y="929"/>
                  </a:cubicBezTo>
                  <a:cubicBezTo>
                    <a:pt x="571" y="929"/>
                    <a:pt x="571" y="929"/>
                    <a:pt x="571" y="908"/>
                  </a:cubicBezTo>
                  <a:lnTo>
                    <a:pt x="571" y="908"/>
                  </a:lnTo>
                  <a:cubicBezTo>
                    <a:pt x="564" y="915"/>
                    <a:pt x="562" y="918"/>
                    <a:pt x="561" y="918"/>
                  </a:cubicBezTo>
                  <a:cubicBezTo>
                    <a:pt x="559" y="918"/>
                    <a:pt x="564" y="908"/>
                    <a:pt x="550" y="908"/>
                  </a:cubicBezTo>
                  <a:close/>
                  <a:moveTo>
                    <a:pt x="550" y="929"/>
                  </a:moveTo>
                  <a:cubicBezTo>
                    <a:pt x="550" y="940"/>
                    <a:pt x="555" y="945"/>
                    <a:pt x="561" y="945"/>
                  </a:cubicBezTo>
                  <a:cubicBezTo>
                    <a:pt x="566" y="945"/>
                    <a:pt x="571" y="940"/>
                    <a:pt x="571" y="929"/>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19"/>
            <p:cNvSpPr/>
            <p:nvPr/>
          </p:nvSpPr>
          <p:spPr>
            <a:xfrm>
              <a:off x="7984315" y="4258917"/>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19"/>
            <p:cNvSpPr/>
            <p:nvPr/>
          </p:nvSpPr>
          <p:spPr>
            <a:xfrm>
              <a:off x="7982672" y="4255631"/>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19"/>
            <p:cNvSpPr/>
            <p:nvPr/>
          </p:nvSpPr>
          <p:spPr>
            <a:xfrm>
              <a:off x="7981850" y="4254809"/>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19"/>
            <p:cNvSpPr/>
            <p:nvPr/>
          </p:nvSpPr>
          <p:spPr>
            <a:xfrm>
              <a:off x="7985997" y="4260599"/>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19"/>
            <p:cNvSpPr/>
            <p:nvPr/>
          </p:nvSpPr>
          <p:spPr>
            <a:xfrm>
              <a:off x="7989283" y="4266350"/>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19"/>
            <p:cNvSpPr/>
            <p:nvPr/>
          </p:nvSpPr>
          <p:spPr>
            <a:xfrm>
              <a:off x="7989283" y="4265528"/>
              <a:ext cx="39" cy="39"/>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19"/>
            <p:cNvSpPr/>
            <p:nvPr/>
          </p:nvSpPr>
          <p:spPr>
            <a:xfrm>
              <a:off x="7985137" y="4259738"/>
              <a:ext cx="39" cy="39"/>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19"/>
            <p:cNvSpPr/>
            <p:nvPr/>
          </p:nvSpPr>
          <p:spPr>
            <a:xfrm>
              <a:off x="7989283" y="4265528"/>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19"/>
            <p:cNvSpPr/>
            <p:nvPr/>
          </p:nvSpPr>
          <p:spPr>
            <a:xfrm>
              <a:off x="7989283" y="4266350"/>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19"/>
            <p:cNvSpPr/>
            <p:nvPr/>
          </p:nvSpPr>
          <p:spPr>
            <a:xfrm>
              <a:off x="7987640" y="4262242"/>
              <a:ext cx="39" cy="39"/>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19"/>
            <p:cNvSpPr/>
            <p:nvPr/>
          </p:nvSpPr>
          <p:spPr>
            <a:xfrm>
              <a:off x="7988462" y="4265528"/>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19"/>
            <p:cNvSpPr/>
            <p:nvPr/>
          </p:nvSpPr>
          <p:spPr>
            <a:xfrm>
              <a:off x="7989283" y="4266350"/>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19"/>
            <p:cNvSpPr/>
            <p:nvPr/>
          </p:nvSpPr>
          <p:spPr>
            <a:xfrm>
              <a:off x="7987640" y="4263885"/>
              <a:ext cx="861" cy="39"/>
            </a:xfrm>
            <a:custGeom>
              <a:rect b="b" l="l" r="r" t="t"/>
              <a:pathLst>
                <a:path extrusionOk="0" h="1" w="22">
                  <a:moveTo>
                    <a:pt x="0" y="1"/>
                  </a:moveTo>
                  <a:cubicBezTo>
                    <a:pt x="21" y="1"/>
                    <a:pt x="21" y="1"/>
                    <a:pt x="21" y="1"/>
                  </a:cubicBezTo>
                  <a:cubicBezTo>
                    <a:pt x="21" y="1"/>
                    <a:pt x="21"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19"/>
            <p:cNvSpPr/>
            <p:nvPr/>
          </p:nvSpPr>
          <p:spPr>
            <a:xfrm>
              <a:off x="8015730" y="4300268"/>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19"/>
            <p:cNvSpPr/>
            <p:nvPr/>
          </p:nvSpPr>
          <p:spPr>
            <a:xfrm>
              <a:off x="8014087" y="4299408"/>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19"/>
            <p:cNvSpPr/>
            <p:nvPr/>
          </p:nvSpPr>
          <p:spPr>
            <a:xfrm>
              <a:off x="8017373" y="4301090"/>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19"/>
            <p:cNvSpPr/>
            <p:nvPr/>
          </p:nvSpPr>
          <p:spPr>
            <a:xfrm>
              <a:off x="8009118" y="4298586"/>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19"/>
            <p:cNvSpPr/>
            <p:nvPr/>
          </p:nvSpPr>
          <p:spPr>
            <a:xfrm>
              <a:off x="8011583" y="4299408"/>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19"/>
            <p:cNvSpPr/>
            <p:nvPr/>
          </p:nvSpPr>
          <p:spPr>
            <a:xfrm>
              <a:off x="8017373" y="4302733"/>
              <a:ext cx="39" cy="861"/>
            </a:xfrm>
            <a:custGeom>
              <a:rect b="b" l="l" r="r" t="t"/>
              <a:pathLst>
                <a:path extrusionOk="0" h="22" w="1">
                  <a:moveTo>
                    <a:pt x="1" y="22"/>
                  </a:moveTo>
                  <a:lnTo>
                    <a:pt x="1" y="0"/>
                  </a:lnTo>
                  <a:cubicBezTo>
                    <a:pt x="1" y="22"/>
                    <a:pt x="1" y="22"/>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19"/>
            <p:cNvSpPr/>
            <p:nvPr/>
          </p:nvSpPr>
          <p:spPr>
            <a:xfrm>
              <a:off x="8019055" y="4302733"/>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19"/>
            <p:cNvSpPr/>
            <p:nvPr/>
          </p:nvSpPr>
          <p:spPr>
            <a:xfrm>
              <a:off x="8018194" y="4301912"/>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19"/>
            <p:cNvSpPr/>
            <p:nvPr/>
          </p:nvSpPr>
          <p:spPr>
            <a:xfrm>
              <a:off x="8018194" y="4301912"/>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19"/>
            <p:cNvSpPr/>
            <p:nvPr/>
          </p:nvSpPr>
          <p:spPr>
            <a:xfrm>
              <a:off x="7993430" y="4299408"/>
              <a:ext cx="39" cy="900"/>
            </a:xfrm>
            <a:custGeom>
              <a:rect b="b" l="l" r="r" t="t"/>
              <a:pathLst>
                <a:path extrusionOk="0" h="23" w="1">
                  <a:moveTo>
                    <a:pt x="0" y="1"/>
                  </a:moveTo>
                  <a:cubicBezTo>
                    <a:pt x="0" y="1"/>
                    <a:pt x="0" y="22"/>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19"/>
            <p:cNvSpPr/>
            <p:nvPr/>
          </p:nvSpPr>
          <p:spPr>
            <a:xfrm>
              <a:off x="8005832" y="4298586"/>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19"/>
            <p:cNvSpPr/>
            <p:nvPr/>
          </p:nvSpPr>
          <p:spPr>
            <a:xfrm>
              <a:off x="7993430" y="4301090"/>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19"/>
            <p:cNvSpPr/>
            <p:nvPr/>
          </p:nvSpPr>
          <p:spPr>
            <a:xfrm>
              <a:off x="8016551" y="4303555"/>
              <a:ext cx="861" cy="39"/>
            </a:xfrm>
            <a:custGeom>
              <a:rect b="b" l="l" r="r" t="t"/>
              <a:pathLst>
                <a:path extrusionOk="0" h="1" w="22">
                  <a:moveTo>
                    <a:pt x="22" y="1"/>
                  </a:moveTo>
                  <a:cubicBezTo>
                    <a:pt x="1" y="1"/>
                    <a:pt x="1" y="1"/>
                    <a:pt x="1" y="1"/>
                  </a:cubicBezTo>
                  <a:cubicBezTo>
                    <a:pt x="1" y="1"/>
                    <a:pt x="1"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19"/>
            <p:cNvSpPr/>
            <p:nvPr/>
          </p:nvSpPr>
          <p:spPr>
            <a:xfrm>
              <a:off x="8004150" y="4305198"/>
              <a:ext cx="861" cy="39"/>
            </a:xfrm>
            <a:custGeom>
              <a:rect b="b" l="l" r="r" t="t"/>
              <a:pathLst>
                <a:path extrusionOk="0" h="1" w="22">
                  <a:moveTo>
                    <a:pt x="22" y="1"/>
                  </a:moveTo>
                  <a:lnTo>
                    <a:pt x="22" y="1"/>
                  </a:lnTo>
                  <a:cubicBezTo>
                    <a:pt x="1" y="1"/>
                    <a:pt x="22"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19"/>
            <p:cNvSpPr/>
            <p:nvPr/>
          </p:nvSpPr>
          <p:spPr>
            <a:xfrm>
              <a:off x="7993430" y="4301090"/>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19"/>
            <p:cNvSpPr/>
            <p:nvPr/>
          </p:nvSpPr>
          <p:spPr>
            <a:xfrm>
              <a:off x="8001685" y="4298586"/>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19"/>
            <p:cNvSpPr/>
            <p:nvPr/>
          </p:nvSpPr>
          <p:spPr>
            <a:xfrm>
              <a:off x="8000863" y="4298586"/>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19"/>
            <p:cNvSpPr/>
            <p:nvPr/>
          </p:nvSpPr>
          <p:spPr>
            <a:xfrm>
              <a:off x="7993430" y="4300268"/>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19"/>
            <p:cNvSpPr/>
            <p:nvPr/>
          </p:nvSpPr>
          <p:spPr>
            <a:xfrm>
              <a:off x="7998360" y="4298586"/>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19"/>
            <p:cNvSpPr/>
            <p:nvPr/>
          </p:nvSpPr>
          <p:spPr>
            <a:xfrm>
              <a:off x="8012443" y="4299408"/>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19"/>
            <p:cNvSpPr/>
            <p:nvPr/>
          </p:nvSpPr>
          <p:spPr>
            <a:xfrm>
              <a:off x="8010761" y="4303555"/>
              <a:ext cx="39" cy="39"/>
            </a:xfrm>
            <a:custGeom>
              <a:rect b="b" l="l" r="r" t="t"/>
              <a:pathLst>
                <a:path extrusionOk="0" h="1" w="1">
                  <a:moveTo>
                    <a:pt x="1"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19"/>
            <p:cNvSpPr/>
            <p:nvPr/>
          </p:nvSpPr>
          <p:spPr>
            <a:xfrm>
              <a:off x="8010761" y="4303555"/>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19"/>
            <p:cNvSpPr/>
            <p:nvPr/>
          </p:nvSpPr>
          <p:spPr>
            <a:xfrm>
              <a:off x="8009940" y="4303555"/>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19"/>
            <p:cNvSpPr/>
            <p:nvPr/>
          </p:nvSpPr>
          <p:spPr>
            <a:xfrm>
              <a:off x="8012443" y="4304376"/>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19"/>
            <p:cNvSpPr/>
            <p:nvPr/>
          </p:nvSpPr>
          <p:spPr>
            <a:xfrm>
              <a:off x="8011583" y="4304376"/>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19"/>
            <p:cNvSpPr/>
            <p:nvPr/>
          </p:nvSpPr>
          <p:spPr>
            <a:xfrm>
              <a:off x="8009118" y="4304376"/>
              <a:ext cx="39" cy="39"/>
            </a:xfrm>
            <a:custGeom>
              <a:rect b="b" l="l" r="r" t="t"/>
              <a:pathLst>
                <a:path extrusionOk="0" h="1" w="1">
                  <a:moveTo>
                    <a:pt x="1"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19"/>
            <p:cNvSpPr/>
            <p:nvPr/>
          </p:nvSpPr>
          <p:spPr>
            <a:xfrm>
              <a:off x="7993430" y="4298469"/>
              <a:ext cx="26486" cy="7159"/>
            </a:xfrm>
            <a:custGeom>
              <a:rect b="b" l="l" r="r" t="t"/>
              <a:pathLst>
                <a:path extrusionOk="0" h="183" w="677">
                  <a:moveTo>
                    <a:pt x="42" y="88"/>
                  </a:moveTo>
                  <a:cubicBezTo>
                    <a:pt x="42" y="99"/>
                    <a:pt x="37" y="99"/>
                    <a:pt x="32" y="99"/>
                  </a:cubicBezTo>
                  <a:cubicBezTo>
                    <a:pt x="28" y="99"/>
                    <a:pt x="24" y="99"/>
                    <a:pt x="22" y="103"/>
                  </a:cubicBezTo>
                  <a:lnTo>
                    <a:pt x="22" y="103"/>
                  </a:lnTo>
                  <a:cubicBezTo>
                    <a:pt x="24" y="97"/>
                    <a:pt x="29" y="88"/>
                    <a:pt x="42" y="88"/>
                  </a:cubicBezTo>
                  <a:close/>
                  <a:moveTo>
                    <a:pt x="444" y="131"/>
                  </a:moveTo>
                  <a:cubicBezTo>
                    <a:pt x="444" y="131"/>
                    <a:pt x="444" y="152"/>
                    <a:pt x="423" y="152"/>
                  </a:cubicBezTo>
                  <a:lnTo>
                    <a:pt x="444" y="152"/>
                  </a:lnTo>
                  <a:lnTo>
                    <a:pt x="444" y="131"/>
                  </a:lnTo>
                  <a:close/>
                  <a:moveTo>
                    <a:pt x="88" y="0"/>
                  </a:moveTo>
                  <a:cubicBezTo>
                    <a:pt x="56" y="0"/>
                    <a:pt x="13" y="8"/>
                    <a:pt x="0" y="46"/>
                  </a:cubicBezTo>
                  <a:cubicBezTo>
                    <a:pt x="0" y="46"/>
                    <a:pt x="0" y="67"/>
                    <a:pt x="0" y="67"/>
                  </a:cubicBezTo>
                  <a:cubicBezTo>
                    <a:pt x="0" y="67"/>
                    <a:pt x="0" y="88"/>
                    <a:pt x="0" y="88"/>
                  </a:cubicBezTo>
                  <a:lnTo>
                    <a:pt x="21" y="88"/>
                  </a:lnTo>
                  <a:cubicBezTo>
                    <a:pt x="21" y="88"/>
                    <a:pt x="21" y="88"/>
                    <a:pt x="21" y="109"/>
                  </a:cubicBezTo>
                  <a:lnTo>
                    <a:pt x="42" y="109"/>
                  </a:lnTo>
                  <a:cubicBezTo>
                    <a:pt x="42" y="109"/>
                    <a:pt x="42" y="131"/>
                    <a:pt x="64" y="131"/>
                  </a:cubicBezTo>
                  <a:cubicBezTo>
                    <a:pt x="64" y="131"/>
                    <a:pt x="42" y="131"/>
                    <a:pt x="42" y="152"/>
                  </a:cubicBezTo>
                  <a:cubicBezTo>
                    <a:pt x="50" y="145"/>
                    <a:pt x="54" y="142"/>
                    <a:pt x="57" y="142"/>
                  </a:cubicBezTo>
                  <a:cubicBezTo>
                    <a:pt x="64" y="142"/>
                    <a:pt x="64" y="152"/>
                    <a:pt x="64" y="152"/>
                  </a:cubicBezTo>
                  <a:cubicBezTo>
                    <a:pt x="64" y="159"/>
                    <a:pt x="66" y="161"/>
                    <a:pt x="69" y="161"/>
                  </a:cubicBezTo>
                  <a:cubicBezTo>
                    <a:pt x="75" y="161"/>
                    <a:pt x="85" y="152"/>
                    <a:pt x="85" y="152"/>
                  </a:cubicBezTo>
                  <a:cubicBezTo>
                    <a:pt x="106" y="173"/>
                    <a:pt x="106" y="173"/>
                    <a:pt x="127" y="173"/>
                  </a:cubicBezTo>
                  <a:lnTo>
                    <a:pt x="169" y="173"/>
                  </a:lnTo>
                  <a:cubicBezTo>
                    <a:pt x="183" y="173"/>
                    <a:pt x="188" y="182"/>
                    <a:pt x="190" y="182"/>
                  </a:cubicBezTo>
                  <a:cubicBezTo>
                    <a:pt x="190" y="182"/>
                    <a:pt x="190" y="180"/>
                    <a:pt x="190" y="173"/>
                  </a:cubicBezTo>
                  <a:lnTo>
                    <a:pt x="254" y="173"/>
                  </a:lnTo>
                  <a:lnTo>
                    <a:pt x="275" y="152"/>
                  </a:lnTo>
                  <a:cubicBezTo>
                    <a:pt x="275" y="173"/>
                    <a:pt x="275" y="173"/>
                    <a:pt x="275" y="173"/>
                  </a:cubicBezTo>
                  <a:cubicBezTo>
                    <a:pt x="296" y="173"/>
                    <a:pt x="275" y="173"/>
                    <a:pt x="296" y="152"/>
                  </a:cubicBezTo>
                  <a:cubicBezTo>
                    <a:pt x="296" y="173"/>
                    <a:pt x="296" y="173"/>
                    <a:pt x="296" y="173"/>
                  </a:cubicBezTo>
                  <a:cubicBezTo>
                    <a:pt x="296" y="166"/>
                    <a:pt x="296" y="163"/>
                    <a:pt x="297" y="163"/>
                  </a:cubicBezTo>
                  <a:cubicBezTo>
                    <a:pt x="298" y="163"/>
                    <a:pt x="303" y="173"/>
                    <a:pt x="317" y="173"/>
                  </a:cubicBezTo>
                  <a:lnTo>
                    <a:pt x="380" y="173"/>
                  </a:lnTo>
                  <a:cubicBezTo>
                    <a:pt x="386" y="168"/>
                    <a:pt x="390" y="164"/>
                    <a:pt x="393" y="161"/>
                  </a:cubicBezTo>
                  <a:lnTo>
                    <a:pt x="393" y="161"/>
                  </a:lnTo>
                  <a:cubicBezTo>
                    <a:pt x="394" y="161"/>
                    <a:pt x="395" y="161"/>
                    <a:pt x="395" y="161"/>
                  </a:cubicBezTo>
                  <a:cubicBezTo>
                    <a:pt x="402" y="161"/>
                    <a:pt x="402" y="152"/>
                    <a:pt x="402" y="152"/>
                  </a:cubicBezTo>
                  <a:lnTo>
                    <a:pt x="402" y="152"/>
                  </a:lnTo>
                  <a:cubicBezTo>
                    <a:pt x="402" y="152"/>
                    <a:pt x="401" y="152"/>
                    <a:pt x="393" y="161"/>
                  </a:cubicBezTo>
                  <a:lnTo>
                    <a:pt x="393" y="161"/>
                  </a:lnTo>
                  <a:cubicBezTo>
                    <a:pt x="390" y="160"/>
                    <a:pt x="386" y="157"/>
                    <a:pt x="380" y="152"/>
                  </a:cubicBezTo>
                  <a:lnTo>
                    <a:pt x="423" y="152"/>
                  </a:lnTo>
                  <a:cubicBezTo>
                    <a:pt x="423" y="152"/>
                    <a:pt x="423" y="152"/>
                    <a:pt x="423" y="131"/>
                  </a:cubicBezTo>
                  <a:cubicBezTo>
                    <a:pt x="437" y="131"/>
                    <a:pt x="441" y="121"/>
                    <a:pt x="443" y="121"/>
                  </a:cubicBezTo>
                  <a:cubicBezTo>
                    <a:pt x="444" y="121"/>
                    <a:pt x="444" y="124"/>
                    <a:pt x="444" y="131"/>
                  </a:cubicBezTo>
                  <a:cubicBezTo>
                    <a:pt x="448" y="126"/>
                    <a:pt x="451" y="125"/>
                    <a:pt x="452" y="125"/>
                  </a:cubicBezTo>
                  <a:lnTo>
                    <a:pt x="452" y="125"/>
                  </a:lnTo>
                  <a:cubicBezTo>
                    <a:pt x="457" y="125"/>
                    <a:pt x="444" y="152"/>
                    <a:pt x="444" y="152"/>
                  </a:cubicBezTo>
                  <a:cubicBezTo>
                    <a:pt x="465" y="152"/>
                    <a:pt x="444" y="152"/>
                    <a:pt x="465" y="131"/>
                  </a:cubicBezTo>
                  <a:cubicBezTo>
                    <a:pt x="465" y="138"/>
                    <a:pt x="465" y="140"/>
                    <a:pt x="466" y="140"/>
                  </a:cubicBezTo>
                  <a:cubicBezTo>
                    <a:pt x="467" y="140"/>
                    <a:pt x="472" y="131"/>
                    <a:pt x="486" y="131"/>
                  </a:cubicBezTo>
                  <a:cubicBezTo>
                    <a:pt x="486" y="141"/>
                    <a:pt x="481" y="141"/>
                    <a:pt x="476" y="141"/>
                  </a:cubicBezTo>
                  <a:cubicBezTo>
                    <a:pt x="470" y="141"/>
                    <a:pt x="465" y="141"/>
                    <a:pt x="465" y="152"/>
                  </a:cubicBezTo>
                  <a:lnTo>
                    <a:pt x="486" y="152"/>
                  </a:lnTo>
                  <a:cubicBezTo>
                    <a:pt x="486" y="152"/>
                    <a:pt x="486" y="131"/>
                    <a:pt x="486" y="131"/>
                  </a:cubicBezTo>
                  <a:lnTo>
                    <a:pt x="507" y="131"/>
                  </a:lnTo>
                  <a:cubicBezTo>
                    <a:pt x="507" y="131"/>
                    <a:pt x="507" y="152"/>
                    <a:pt x="507" y="152"/>
                  </a:cubicBezTo>
                  <a:cubicBezTo>
                    <a:pt x="528" y="131"/>
                    <a:pt x="507" y="131"/>
                    <a:pt x="528" y="131"/>
                  </a:cubicBezTo>
                  <a:cubicBezTo>
                    <a:pt x="528" y="109"/>
                    <a:pt x="528" y="109"/>
                    <a:pt x="528" y="109"/>
                  </a:cubicBezTo>
                  <a:cubicBezTo>
                    <a:pt x="528" y="131"/>
                    <a:pt x="528" y="131"/>
                    <a:pt x="549" y="131"/>
                  </a:cubicBezTo>
                  <a:lnTo>
                    <a:pt x="549" y="109"/>
                  </a:lnTo>
                  <a:cubicBezTo>
                    <a:pt x="549" y="131"/>
                    <a:pt x="571" y="131"/>
                    <a:pt x="571" y="131"/>
                  </a:cubicBezTo>
                  <a:lnTo>
                    <a:pt x="592" y="131"/>
                  </a:lnTo>
                  <a:cubicBezTo>
                    <a:pt x="592" y="152"/>
                    <a:pt x="613" y="152"/>
                    <a:pt x="613" y="152"/>
                  </a:cubicBezTo>
                  <a:lnTo>
                    <a:pt x="613" y="131"/>
                  </a:lnTo>
                  <a:cubicBezTo>
                    <a:pt x="613" y="131"/>
                    <a:pt x="613" y="131"/>
                    <a:pt x="613" y="109"/>
                  </a:cubicBezTo>
                  <a:lnTo>
                    <a:pt x="634" y="131"/>
                  </a:lnTo>
                  <a:lnTo>
                    <a:pt x="655" y="131"/>
                  </a:lnTo>
                  <a:cubicBezTo>
                    <a:pt x="655" y="131"/>
                    <a:pt x="676" y="131"/>
                    <a:pt x="676" y="109"/>
                  </a:cubicBezTo>
                  <a:lnTo>
                    <a:pt x="655" y="109"/>
                  </a:lnTo>
                  <a:cubicBezTo>
                    <a:pt x="634" y="109"/>
                    <a:pt x="655" y="88"/>
                    <a:pt x="655" y="88"/>
                  </a:cubicBezTo>
                  <a:lnTo>
                    <a:pt x="613" y="88"/>
                  </a:lnTo>
                  <a:cubicBezTo>
                    <a:pt x="634" y="88"/>
                    <a:pt x="613" y="67"/>
                    <a:pt x="613" y="67"/>
                  </a:cubicBezTo>
                  <a:lnTo>
                    <a:pt x="592" y="67"/>
                  </a:lnTo>
                  <a:cubicBezTo>
                    <a:pt x="592" y="67"/>
                    <a:pt x="592" y="67"/>
                    <a:pt x="592" y="46"/>
                  </a:cubicBezTo>
                  <a:cubicBezTo>
                    <a:pt x="592" y="46"/>
                    <a:pt x="571" y="46"/>
                    <a:pt x="571" y="67"/>
                  </a:cubicBezTo>
                  <a:lnTo>
                    <a:pt x="571" y="46"/>
                  </a:lnTo>
                  <a:cubicBezTo>
                    <a:pt x="556" y="46"/>
                    <a:pt x="552" y="55"/>
                    <a:pt x="550" y="55"/>
                  </a:cubicBezTo>
                  <a:cubicBezTo>
                    <a:pt x="549" y="55"/>
                    <a:pt x="549" y="53"/>
                    <a:pt x="549" y="46"/>
                  </a:cubicBezTo>
                  <a:lnTo>
                    <a:pt x="528" y="46"/>
                  </a:lnTo>
                  <a:cubicBezTo>
                    <a:pt x="518" y="35"/>
                    <a:pt x="512" y="35"/>
                    <a:pt x="510" y="35"/>
                  </a:cubicBezTo>
                  <a:cubicBezTo>
                    <a:pt x="507" y="35"/>
                    <a:pt x="507" y="35"/>
                    <a:pt x="507" y="25"/>
                  </a:cubicBezTo>
                  <a:lnTo>
                    <a:pt x="444" y="25"/>
                  </a:lnTo>
                  <a:cubicBezTo>
                    <a:pt x="444" y="25"/>
                    <a:pt x="444" y="16"/>
                    <a:pt x="438" y="16"/>
                  </a:cubicBezTo>
                  <a:cubicBezTo>
                    <a:pt x="434" y="16"/>
                    <a:pt x="430" y="18"/>
                    <a:pt x="423" y="25"/>
                  </a:cubicBezTo>
                  <a:cubicBezTo>
                    <a:pt x="423" y="25"/>
                    <a:pt x="423" y="16"/>
                    <a:pt x="416" y="16"/>
                  </a:cubicBezTo>
                  <a:cubicBezTo>
                    <a:pt x="413" y="16"/>
                    <a:pt x="409" y="18"/>
                    <a:pt x="402" y="25"/>
                  </a:cubicBezTo>
                  <a:lnTo>
                    <a:pt x="402" y="4"/>
                  </a:lnTo>
                  <a:cubicBezTo>
                    <a:pt x="391" y="14"/>
                    <a:pt x="386" y="14"/>
                    <a:pt x="383" y="14"/>
                  </a:cubicBezTo>
                  <a:cubicBezTo>
                    <a:pt x="380" y="14"/>
                    <a:pt x="380" y="14"/>
                    <a:pt x="380" y="25"/>
                  </a:cubicBezTo>
                  <a:cubicBezTo>
                    <a:pt x="359" y="25"/>
                    <a:pt x="359" y="4"/>
                    <a:pt x="359" y="4"/>
                  </a:cubicBezTo>
                  <a:lnTo>
                    <a:pt x="338" y="4"/>
                  </a:lnTo>
                  <a:cubicBezTo>
                    <a:pt x="328" y="14"/>
                    <a:pt x="322" y="20"/>
                    <a:pt x="320" y="20"/>
                  </a:cubicBezTo>
                  <a:cubicBezTo>
                    <a:pt x="317" y="20"/>
                    <a:pt x="317" y="14"/>
                    <a:pt x="317" y="4"/>
                  </a:cubicBezTo>
                  <a:cubicBezTo>
                    <a:pt x="317" y="4"/>
                    <a:pt x="296" y="4"/>
                    <a:pt x="296" y="25"/>
                  </a:cubicBezTo>
                  <a:cubicBezTo>
                    <a:pt x="296" y="25"/>
                    <a:pt x="296" y="4"/>
                    <a:pt x="275" y="4"/>
                  </a:cubicBezTo>
                  <a:cubicBezTo>
                    <a:pt x="275" y="4"/>
                    <a:pt x="275" y="4"/>
                    <a:pt x="275" y="25"/>
                  </a:cubicBezTo>
                  <a:cubicBezTo>
                    <a:pt x="264" y="14"/>
                    <a:pt x="259" y="14"/>
                    <a:pt x="254" y="14"/>
                  </a:cubicBezTo>
                  <a:cubicBezTo>
                    <a:pt x="248" y="14"/>
                    <a:pt x="243" y="14"/>
                    <a:pt x="233" y="4"/>
                  </a:cubicBezTo>
                  <a:cubicBezTo>
                    <a:pt x="233" y="4"/>
                    <a:pt x="211" y="25"/>
                    <a:pt x="211" y="25"/>
                  </a:cubicBezTo>
                  <a:cubicBezTo>
                    <a:pt x="211" y="4"/>
                    <a:pt x="211" y="4"/>
                    <a:pt x="211" y="4"/>
                  </a:cubicBezTo>
                  <a:cubicBezTo>
                    <a:pt x="204" y="11"/>
                    <a:pt x="200" y="13"/>
                    <a:pt x="197" y="13"/>
                  </a:cubicBezTo>
                  <a:cubicBezTo>
                    <a:pt x="190" y="13"/>
                    <a:pt x="190" y="4"/>
                    <a:pt x="190" y="4"/>
                  </a:cubicBezTo>
                  <a:cubicBezTo>
                    <a:pt x="176" y="4"/>
                    <a:pt x="172" y="13"/>
                    <a:pt x="170" y="13"/>
                  </a:cubicBezTo>
                  <a:cubicBezTo>
                    <a:pt x="169" y="13"/>
                    <a:pt x="169" y="11"/>
                    <a:pt x="169" y="4"/>
                  </a:cubicBezTo>
                  <a:lnTo>
                    <a:pt x="148" y="4"/>
                  </a:lnTo>
                  <a:cubicBezTo>
                    <a:pt x="148" y="4"/>
                    <a:pt x="148" y="13"/>
                    <a:pt x="142" y="13"/>
                  </a:cubicBezTo>
                  <a:cubicBezTo>
                    <a:pt x="139" y="13"/>
                    <a:pt x="134" y="11"/>
                    <a:pt x="127" y="4"/>
                  </a:cubicBezTo>
                  <a:cubicBezTo>
                    <a:pt x="127" y="4"/>
                    <a:pt x="110" y="0"/>
                    <a:pt x="88"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19"/>
            <p:cNvSpPr/>
            <p:nvPr/>
          </p:nvSpPr>
          <p:spPr>
            <a:xfrm>
              <a:off x="8012443" y="4304376"/>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19"/>
            <p:cNvSpPr/>
            <p:nvPr/>
          </p:nvSpPr>
          <p:spPr>
            <a:xfrm>
              <a:off x="8009940" y="4304376"/>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19"/>
            <p:cNvSpPr/>
            <p:nvPr/>
          </p:nvSpPr>
          <p:spPr>
            <a:xfrm>
              <a:off x="8009118" y="4304376"/>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19"/>
            <p:cNvSpPr/>
            <p:nvPr/>
          </p:nvSpPr>
          <p:spPr>
            <a:xfrm>
              <a:off x="8013265" y="4303555"/>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19"/>
            <p:cNvSpPr/>
            <p:nvPr/>
          </p:nvSpPr>
          <p:spPr>
            <a:xfrm>
              <a:off x="8016551" y="4303555"/>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19"/>
            <p:cNvSpPr/>
            <p:nvPr/>
          </p:nvSpPr>
          <p:spPr>
            <a:xfrm>
              <a:off x="8016551" y="4303555"/>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19"/>
            <p:cNvSpPr/>
            <p:nvPr/>
          </p:nvSpPr>
          <p:spPr>
            <a:xfrm>
              <a:off x="8012443" y="4303555"/>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19"/>
            <p:cNvSpPr/>
            <p:nvPr/>
          </p:nvSpPr>
          <p:spPr>
            <a:xfrm>
              <a:off x="8016551" y="4303555"/>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19"/>
            <p:cNvSpPr/>
            <p:nvPr/>
          </p:nvSpPr>
          <p:spPr>
            <a:xfrm>
              <a:off x="8016551" y="4303555"/>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19"/>
            <p:cNvSpPr/>
            <p:nvPr/>
          </p:nvSpPr>
          <p:spPr>
            <a:xfrm>
              <a:off x="8014087" y="4303555"/>
              <a:ext cx="861" cy="39"/>
            </a:xfrm>
            <a:custGeom>
              <a:rect b="b" l="l" r="r" t="t"/>
              <a:pathLst>
                <a:path extrusionOk="0" h="1" w="22">
                  <a:moveTo>
                    <a:pt x="21" y="1"/>
                  </a:moveTo>
                  <a:lnTo>
                    <a:pt x="21" y="1"/>
                  </a:lnTo>
                  <a:cubicBezTo>
                    <a:pt x="0" y="1"/>
                    <a:pt x="21"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19"/>
            <p:cNvSpPr/>
            <p:nvPr/>
          </p:nvSpPr>
          <p:spPr>
            <a:xfrm>
              <a:off x="8015730" y="4303555"/>
              <a:ext cx="861" cy="39"/>
            </a:xfrm>
            <a:custGeom>
              <a:rect b="b" l="l" r="r" t="t"/>
              <a:pathLst>
                <a:path extrusionOk="0" h="1" w="22">
                  <a:moveTo>
                    <a:pt x="22" y="1"/>
                  </a:moveTo>
                  <a:lnTo>
                    <a:pt x="22"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19"/>
            <p:cNvSpPr/>
            <p:nvPr/>
          </p:nvSpPr>
          <p:spPr>
            <a:xfrm>
              <a:off x="8016551" y="4303555"/>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19"/>
            <p:cNvSpPr/>
            <p:nvPr/>
          </p:nvSpPr>
          <p:spPr>
            <a:xfrm>
              <a:off x="8014908" y="4303555"/>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19"/>
            <p:cNvSpPr/>
            <p:nvPr/>
          </p:nvSpPr>
          <p:spPr>
            <a:xfrm>
              <a:off x="8042997" y="4254809"/>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19"/>
            <p:cNvSpPr/>
            <p:nvPr/>
          </p:nvSpPr>
          <p:spPr>
            <a:xfrm>
              <a:off x="8043819" y="4252305"/>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19"/>
            <p:cNvSpPr/>
            <p:nvPr/>
          </p:nvSpPr>
          <p:spPr>
            <a:xfrm>
              <a:off x="8042997" y="4256452"/>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19"/>
            <p:cNvSpPr/>
            <p:nvPr/>
          </p:nvSpPr>
          <p:spPr>
            <a:xfrm>
              <a:off x="8044641" y="4246515"/>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19"/>
            <p:cNvSpPr/>
            <p:nvPr/>
          </p:nvSpPr>
          <p:spPr>
            <a:xfrm>
              <a:off x="8043819" y="4249841"/>
              <a:ext cx="861" cy="39"/>
            </a:xfrm>
            <a:custGeom>
              <a:rect b="b" l="l" r="r" t="t"/>
              <a:pathLst>
                <a:path extrusionOk="0" h="1" w="22">
                  <a:moveTo>
                    <a:pt x="22" y="0"/>
                  </a:moveTo>
                  <a:cubicBezTo>
                    <a:pt x="1" y="0"/>
                    <a:pt x="1" y="0"/>
                    <a:pt x="1" y="0"/>
                  </a:cubicBezTo>
                  <a:cubicBezTo>
                    <a:pt x="1" y="0"/>
                    <a:pt x="1"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19"/>
            <p:cNvSpPr/>
            <p:nvPr/>
          </p:nvSpPr>
          <p:spPr>
            <a:xfrm>
              <a:off x="8040533" y="4257274"/>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19"/>
            <p:cNvSpPr/>
            <p:nvPr/>
          </p:nvSpPr>
          <p:spPr>
            <a:xfrm>
              <a:off x="8041354" y="4258917"/>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19"/>
            <p:cNvSpPr/>
            <p:nvPr/>
          </p:nvSpPr>
          <p:spPr>
            <a:xfrm>
              <a:off x="8042176" y="4258095"/>
              <a:ext cx="39" cy="861"/>
            </a:xfrm>
            <a:custGeom>
              <a:rect b="b" l="l" r="r" t="t"/>
              <a:pathLst>
                <a:path extrusionOk="0" h="22" w="1">
                  <a:moveTo>
                    <a:pt x="1" y="22"/>
                  </a:moveTo>
                  <a:cubicBezTo>
                    <a:pt x="1" y="22"/>
                    <a:pt x="1" y="1"/>
                    <a:pt x="1" y="1"/>
                  </a:cubicBezTo>
                  <a:cubicBezTo>
                    <a:pt x="1" y="22"/>
                    <a:pt x="1" y="22"/>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19"/>
            <p:cNvSpPr/>
            <p:nvPr/>
          </p:nvSpPr>
          <p:spPr>
            <a:xfrm>
              <a:off x="8041354" y="4258095"/>
              <a:ext cx="861" cy="39"/>
            </a:xfrm>
            <a:custGeom>
              <a:rect b="b" l="l" r="r" t="t"/>
              <a:pathLst>
                <a:path extrusionOk="0" h="1" w="22">
                  <a:moveTo>
                    <a:pt x="0" y="1"/>
                  </a:moveTo>
                  <a:cubicBezTo>
                    <a:pt x="0" y="1"/>
                    <a:pt x="22" y="1"/>
                    <a:pt x="22" y="1"/>
                  </a:cubicBezTo>
                  <a:cubicBezTo>
                    <a:pt x="22" y="1"/>
                    <a:pt x="22"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19"/>
            <p:cNvSpPr/>
            <p:nvPr/>
          </p:nvSpPr>
          <p:spPr>
            <a:xfrm>
              <a:off x="8043819" y="4224216"/>
              <a:ext cx="39" cy="39"/>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19"/>
            <p:cNvSpPr/>
            <p:nvPr/>
          </p:nvSpPr>
          <p:spPr>
            <a:xfrm>
              <a:off x="8044641" y="4240764"/>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19"/>
            <p:cNvSpPr/>
            <p:nvPr/>
          </p:nvSpPr>
          <p:spPr>
            <a:xfrm>
              <a:off x="8042176" y="4224216"/>
              <a:ext cx="861" cy="39"/>
            </a:xfrm>
            <a:custGeom>
              <a:rect b="b" l="l" r="r" t="t"/>
              <a:pathLst>
                <a:path extrusionOk="0" h="1" w="22">
                  <a:moveTo>
                    <a:pt x="1" y="1"/>
                  </a:moveTo>
                  <a:lnTo>
                    <a:pt x="22"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19"/>
            <p:cNvSpPr/>
            <p:nvPr/>
          </p:nvSpPr>
          <p:spPr>
            <a:xfrm>
              <a:off x="8039711" y="4256452"/>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19"/>
            <p:cNvSpPr/>
            <p:nvPr/>
          </p:nvSpPr>
          <p:spPr>
            <a:xfrm>
              <a:off x="8038890" y="4239943"/>
              <a:ext cx="39" cy="0"/>
            </a:xfrm>
            <a:custGeom>
              <a:rect b="b" l="l" r="r" t="t"/>
              <a:pathLst>
                <a:path extrusionOk="0" h="0"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19"/>
            <p:cNvSpPr/>
            <p:nvPr/>
          </p:nvSpPr>
          <p:spPr>
            <a:xfrm>
              <a:off x="8042176" y="4224216"/>
              <a:ext cx="861" cy="39"/>
            </a:xfrm>
            <a:custGeom>
              <a:rect b="b" l="l" r="r" t="t"/>
              <a:pathLst>
                <a:path extrusionOk="0" h="1" w="22">
                  <a:moveTo>
                    <a:pt x="1" y="1"/>
                  </a:moveTo>
                  <a:lnTo>
                    <a:pt x="1" y="1"/>
                  </a:lnTo>
                  <a:lnTo>
                    <a:pt x="22"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19"/>
            <p:cNvSpPr/>
            <p:nvPr/>
          </p:nvSpPr>
          <p:spPr>
            <a:xfrm>
              <a:off x="8044641" y="4234974"/>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19"/>
            <p:cNvSpPr/>
            <p:nvPr/>
          </p:nvSpPr>
          <p:spPr>
            <a:xfrm>
              <a:off x="8045501" y="4234974"/>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19"/>
            <p:cNvSpPr/>
            <p:nvPr/>
          </p:nvSpPr>
          <p:spPr>
            <a:xfrm>
              <a:off x="8043819" y="4224216"/>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19"/>
            <p:cNvSpPr/>
            <p:nvPr/>
          </p:nvSpPr>
          <p:spPr>
            <a:xfrm>
              <a:off x="8044641" y="4231649"/>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19"/>
            <p:cNvSpPr/>
            <p:nvPr/>
          </p:nvSpPr>
          <p:spPr>
            <a:xfrm>
              <a:off x="8043819" y="4249841"/>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19"/>
            <p:cNvSpPr/>
            <p:nvPr/>
          </p:nvSpPr>
          <p:spPr>
            <a:xfrm>
              <a:off x="8039711" y="4247376"/>
              <a:ext cx="39" cy="39"/>
            </a:xfrm>
            <a:custGeom>
              <a:rect b="b" l="l" r="r" t="t"/>
              <a:pathLst>
                <a:path extrusionOk="0" h="1" w="1">
                  <a:moveTo>
                    <a:pt x="0"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19"/>
            <p:cNvSpPr/>
            <p:nvPr/>
          </p:nvSpPr>
          <p:spPr>
            <a:xfrm>
              <a:off x="8039711" y="4247376"/>
              <a:ext cx="39" cy="861"/>
            </a:xfrm>
            <a:custGeom>
              <a:rect b="b" l="l" r="r" t="t"/>
              <a:pathLst>
                <a:path extrusionOk="0" h="22" w="1">
                  <a:moveTo>
                    <a:pt x="0" y="21"/>
                  </a:moveTo>
                  <a:cubicBezTo>
                    <a:pt x="0" y="21"/>
                    <a:pt x="0" y="0"/>
                    <a:pt x="0" y="0"/>
                  </a:cubicBezTo>
                  <a:cubicBezTo>
                    <a:pt x="0" y="0"/>
                    <a:pt x="0" y="0"/>
                    <a:pt x="0"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19"/>
            <p:cNvSpPr/>
            <p:nvPr/>
          </p:nvSpPr>
          <p:spPr>
            <a:xfrm>
              <a:off x="8039711" y="4247376"/>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19"/>
            <p:cNvSpPr/>
            <p:nvPr/>
          </p:nvSpPr>
          <p:spPr>
            <a:xfrm>
              <a:off x="8039711" y="4249841"/>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19"/>
            <p:cNvSpPr/>
            <p:nvPr/>
          </p:nvSpPr>
          <p:spPr>
            <a:xfrm>
              <a:off x="8039711" y="4249019"/>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19"/>
            <p:cNvSpPr/>
            <p:nvPr/>
          </p:nvSpPr>
          <p:spPr>
            <a:xfrm>
              <a:off x="8038029" y="4224216"/>
              <a:ext cx="8333" cy="35562"/>
            </a:xfrm>
            <a:custGeom>
              <a:rect b="b" l="l" r="r" t="t"/>
              <a:pathLst>
                <a:path extrusionOk="0" h="909" w="213">
                  <a:moveTo>
                    <a:pt x="1" y="381"/>
                  </a:moveTo>
                  <a:cubicBezTo>
                    <a:pt x="8" y="388"/>
                    <a:pt x="13" y="390"/>
                    <a:pt x="16" y="390"/>
                  </a:cubicBezTo>
                  <a:cubicBezTo>
                    <a:pt x="22" y="390"/>
                    <a:pt x="22" y="381"/>
                    <a:pt x="22" y="381"/>
                  </a:cubicBezTo>
                  <a:close/>
                  <a:moveTo>
                    <a:pt x="22" y="529"/>
                  </a:moveTo>
                  <a:cubicBezTo>
                    <a:pt x="22" y="529"/>
                    <a:pt x="22" y="550"/>
                    <a:pt x="22" y="550"/>
                  </a:cubicBezTo>
                  <a:cubicBezTo>
                    <a:pt x="43" y="550"/>
                    <a:pt x="22" y="550"/>
                    <a:pt x="22" y="529"/>
                  </a:cubicBezTo>
                  <a:close/>
                  <a:moveTo>
                    <a:pt x="128" y="1"/>
                  </a:moveTo>
                  <a:cubicBezTo>
                    <a:pt x="128" y="22"/>
                    <a:pt x="128" y="22"/>
                    <a:pt x="128" y="22"/>
                  </a:cubicBezTo>
                  <a:lnTo>
                    <a:pt x="85" y="22"/>
                  </a:lnTo>
                  <a:cubicBezTo>
                    <a:pt x="85" y="22"/>
                    <a:pt x="85" y="43"/>
                    <a:pt x="85" y="43"/>
                  </a:cubicBezTo>
                  <a:cubicBezTo>
                    <a:pt x="64" y="64"/>
                    <a:pt x="43" y="64"/>
                    <a:pt x="43" y="64"/>
                  </a:cubicBezTo>
                  <a:cubicBezTo>
                    <a:pt x="43" y="85"/>
                    <a:pt x="22" y="85"/>
                    <a:pt x="43" y="85"/>
                  </a:cubicBezTo>
                  <a:cubicBezTo>
                    <a:pt x="22" y="106"/>
                    <a:pt x="22" y="106"/>
                    <a:pt x="22" y="127"/>
                  </a:cubicBezTo>
                  <a:lnTo>
                    <a:pt x="43" y="127"/>
                  </a:lnTo>
                  <a:cubicBezTo>
                    <a:pt x="22" y="127"/>
                    <a:pt x="22" y="149"/>
                    <a:pt x="22" y="170"/>
                  </a:cubicBezTo>
                  <a:cubicBezTo>
                    <a:pt x="22" y="191"/>
                    <a:pt x="22" y="212"/>
                    <a:pt x="22" y="233"/>
                  </a:cubicBezTo>
                  <a:cubicBezTo>
                    <a:pt x="22" y="254"/>
                    <a:pt x="1" y="254"/>
                    <a:pt x="22" y="275"/>
                  </a:cubicBezTo>
                  <a:cubicBezTo>
                    <a:pt x="1" y="275"/>
                    <a:pt x="22" y="296"/>
                    <a:pt x="22" y="296"/>
                  </a:cubicBezTo>
                  <a:cubicBezTo>
                    <a:pt x="22" y="296"/>
                    <a:pt x="22" y="318"/>
                    <a:pt x="22" y="318"/>
                  </a:cubicBezTo>
                  <a:lnTo>
                    <a:pt x="1" y="318"/>
                  </a:lnTo>
                  <a:cubicBezTo>
                    <a:pt x="22" y="339"/>
                    <a:pt x="22" y="339"/>
                    <a:pt x="22" y="360"/>
                  </a:cubicBezTo>
                  <a:lnTo>
                    <a:pt x="1" y="360"/>
                  </a:lnTo>
                  <a:cubicBezTo>
                    <a:pt x="22" y="381"/>
                    <a:pt x="22" y="381"/>
                    <a:pt x="22" y="381"/>
                  </a:cubicBezTo>
                  <a:cubicBezTo>
                    <a:pt x="22" y="402"/>
                    <a:pt x="22" y="402"/>
                    <a:pt x="22" y="402"/>
                  </a:cubicBezTo>
                  <a:cubicBezTo>
                    <a:pt x="22" y="402"/>
                    <a:pt x="1" y="402"/>
                    <a:pt x="22" y="423"/>
                  </a:cubicBezTo>
                  <a:cubicBezTo>
                    <a:pt x="22" y="444"/>
                    <a:pt x="22" y="444"/>
                    <a:pt x="22" y="444"/>
                  </a:cubicBezTo>
                  <a:lnTo>
                    <a:pt x="1" y="444"/>
                  </a:lnTo>
                  <a:cubicBezTo>
                    <a:pt x="1" y="465"/>
                    <a:pt x="22" y="487"/>
                    <a:pt x="22" y="487"/>
                  </a:cubicBezTo>
                  <a:cubicBezTo>
                    <a:pt x="22" y="487"/>
                    <a:pt x="22" y="487"/>
                    <a:pt x="22" y="508"/>
                  </a:cubicBezTo>
                  <a:lnTo>
                    <a:pt x="1" y="508"/>
                  </a:lnTo>
                  <a:cubicBezTo>
                    <a:pt x="1" y="518"/>
                    <a:pt x="6" y="518"/>
                    <a:pt x="11" y="518"/>
                  </a:cubicBezTo>
                  <a:cubicBezTo>
                    <a:pt x="17" y="518"/>
                    <a:pt x="22" y="518"/>
                    <a:pt x="22" y="529"/>
                  </a:cubicBezTo>
                  <a:cubicBezTo>
                    <a:pt x="43" y="529"/>
                    <a:pt x="43" y="550"/>
                    <a:pt x="43" y="550"/>
                  </a:cubicBezTo>
                  <a:cubicBezTo>
                    <a:pt x="43" y="560"/>
                    <a:pt x="43" y="560"/>
                    <a:pt x="43" y="560"/>
                  </a:cubicBezTo>
                  <a:cubicBezTo>
                    <a:pt x="43" y="560"/>
                    <a:pt x="43" y="560"/>
                    <a:pt x="43" y="571"/>
                  </a:cubicBezTo>
                  <a:cubicBezTo>
                    <a:pt x="43" y="571"/>
                    <a:pt x="43" y="571"/>
                    <a:pt x="43" y="592"/>
                  </a:cubicBezTo>
                  <a:lnTo>
                    <a:pt x="64" y="592"/>
                  </a:lnTo>
                  <a:cubicBezTo>
                    <a:pt x="64" y="613"/>
                    <a:pt x="43" y="613"/>
                    <a:pt x="64" y="613"/>
                  </a:cubicBezTo>
                  <a:lnTo>
                    <a:pt x="43" y="613"/>
                  </a:lnTo>
                  <a:cubicBezTo>
                    <a:pt x="43" y="624"/>
                    <a:pt x="43" y="624"/>
                    <a:pt x="43" y="624"/>
                  </a:cubicBezTo>
                  <a:cubicBezTo>
                    <a:pt x="43" y="624"/>
                    <a:pt x="43" y="624"/>
                    <a:pt x="43" y="634"/>
                  </a:cubicBezTo>
                  <a:cubicBezTo>
                    <a:pt x="43" y="655"/>
                    <a:pt x="64" y="655"/>
                    <a:pt x="64" y="655"/>
                  </a:cubicBezTo>
                  <a:lnTo>
                    <a:pt x="43" y="655"/>
                  </a:lnTo>
                  <a:cubicBezTo>
                    <a:pt x="43" y="677"/>
                    <a:pt x="64" y="677"/>
                    <a:pt x="64" y="677"/>
                  </a:cubicBezTo>
                  <a:lnTo>
                    <a:pt x="43" y="677"/>
                  </a:lnTo>
                  <a:cubicBezTo>
                    <a:pt x="43" y="677"/>
                    <a:pt x="43" y="698"/>
                    <a:pt x="64" y="698"/>
                  </a:cubicBezTo>
                  <a:lnTo>
                    <a:pt x="64" y="719"/>
                  </a:lnTo>
                  <a:lnTo>
                    <a:pt x="43" y="719"/>
                  </a:lnTo>
                  <a:cubicBezTo>
                    <a:pt x="43" y="719"/>
                    <a:pt x="64" y="719"/>
                    <a:pt x="64" y="740"/>
                  </a:cubicBezTo>
                  <a:lnTo>
                    <a:pt x="43" y="761"/>
                  </a:lnTo>
                  <a:cubicBezTo>
                    <a:pt x="64" y="761"/>
                    <a:pt x="64" y="782"/>
                    <a:pt x="64" y="782"/>
                  </a:cubicBezTo>
                  <a:cubicBezTo>
                    <a:pt x="43" y="803"/>
                    <a:pt x="43" y="803"/>
                    <a:pt x="43" y="803"/>
                  </a:cubicBezTo>
                  <a:cubicBezTo>
                    <a:pt x="57" y="803"/>
                    <a:pt x="62" y="813"/>
                    <a:pt x="70" y="813"/>
                  </a:cubicBezTo>
                  <a:cubicBezTo>
                    <a:pt x="74" y="813"/>
                    <a:pt x="78" y="810"/>
                    <a:pt x="85" y="803"/>
                  </a:cubicBezTo>
                  <a:cubicBezTo>
                    <a:pt x="85" y="803"/>
                    <a:pt x="85" y="824"/>
                    <a:pt x="85" y="824"/>
                  </a:cubicBezTo>
                  <a:lnTo>
                    <a:pt x="64" y="824"/>
                  </a:lnTo>
                  <a:cubicBezTo>
                    <a:pt x="85" y="824"/>
                    <a:pt x="85" y="846"/>
                    <a:pt x="64" y="846"/>
                  </a:cubicBezTo>
                  <a:cubicBezTo>
                    <a:pt x="64" y="867"/>
                    <a:pt x="64" y="867"/>
                    <a:pt x="64" y="867"/>
                  </a:cubicBezTo>
                  <a:cubicBezTo>
                    <a:pt x="43" y="867"/>
                    <a:pt x="64" y="888"/>
                    <a:pt x="64" y="888"/>
                  </a:cubicBezTo>
                  <a:lnTo>
                    <a:pt x="85" y="888"/>
                  </a:lnTo>
                  <a:cubicBezTo>
                    <a:pt x="85" y="888"/>
                    <a:pt x="85" y="888"/>
                    <a:pt x="85" y="867"/>
                  </a:cubicBezTo>
                  <a:lnTo>
                    <a:pt x="107" y="867"/>
                  </a:lnTo>
                  <a:cubicBezTo>
                    <a:pt x="107" y="867"/>
                    <a:pt x="107" y="846"/>
                    <a:pt x="107" y="846"/>
                  </a:cubicBezTo>
                  <a:lnTo>
                    <a:pt x="128" y="846"/>
                  </a:lnTo>
                  <a:cubicBezTo>
                    <a:pt x="128" y="846"/>
                    <a:pt x="128" y="846"/>
                    <a:pt x="107" y="824"/>
                  </a:cubicBezTo>
                  <a:lnTo>
                    <a:pt x="128" y="824"/>
                  </a:lnTo>
                  <a:cubicBezTo>
                    <a:pt x="128" y="824"/>
                    <a:pt x="107" y="824"/>
                    <a:pt x="128" y="803"/>
                  </a:cubicBezTo>
                  <a:cubicBezTo>
                    <a:pt x="128" y="782"/>
                    <a:pt x="128" y="782"/>
                    <a:pt x="128" y="782"/>
                  </a:cubicBezTo>
                  <a:lnTo>
                    <a:pt x="149" y="761"/>
                  </a:lnTo>
                  <a:lnTo>
                    <a:pt x="128" y="761"/>
                  </a:lnTo>
                  <a:cubicBezTo>
                    <a:pt x="128" y="761"/>
                    <a:pt x="128" y="740"/>
                    <a:pt x="128" y="740"/>
                  </a:cubicBezTo>
                  <a:lnTo>
                    <a:pt x="149" y="740"/>
                  </a:lnTo>
                  <a:cubicBezTo>
                    <a:pt x="149" y="719"/>
                    <a:pt x="149" y="719"/>
                    <a:pt x="149" y="719"/>
                  </a:cubicBezTo>
                  <a:cubicBezTo>
                    <a:pt x="170" y="719"/>
                    <a:pt x="149" y="698"/>
                    <a:pt x="170" y="698"/>
                  </a:cubicBezTo>
                  <a:lnTo>
                    <a:pt x="149" y="698"/>
                  </a:lnTo>
                  <a:cubicBezTo>
                    <a:pt x="128" y="698"/>
                    <a:pt x="170" y="698"/>
                    <a:pt x="149" y="677"/>
                  </a:cubicBezTo>
                  <a:cubicBezTo>
                    <a:pt x="149" y="677"/>
                    <a:pt x="149" y="655"/>
                    <a:pt x="149" y="655"/>
                  </a:cubicBezTo>
                  <a:lnTo>
                    <a:pt x="170" y="655"/>
                  </a:lnTo>
                  <a:cubicBezTo>
                    <a:pt x="170" y="655"/>
                    <a:pt x="149" y="634"/>
                    <a:pt x="170" y="634"/>
                  </a:cubicBezTo>
                  <a:lnTo>
                    <a:pt x="149" y="613"/>
                  </a:lnTo>
                  <a:lnTo>
                    <a:pt x="170" y="613"/>
                  </a:lnTo>
                  <a:cubicBezTo>
                    <a:pt x="149" y="592"/>
                    <a:pt x="170" y="592"/>
                    <a:pt x="170" y="592"/>
                  </a:cubicBezTo>
                  <a:cubicBezTo>
                    <a:pt x="170" y="571"/>
                    <a:pt x="170" y="571"/>
                    <a:pt x="170" y="571"/>
                  </a:cubicBezTo>
                  <a:lnTo>
                    <a:pt x="170" y="550"/>
                  </a:lnTo>
                  <a:cubicBezTo>
                    <a:pt x="170" y="529"/>
                    <a:pt x="170" y="529"/>
                    <a:pt x="170" y="529"/>
                  </a:cubicBezTo>
                  <a:cubicBezTo>
                    <a:pt x="170" y="529"/>
                    <a:pt x="170" y="508"/>
                    <a:pt x="170" y="508"/>
                  </a:cubicBezTo>
                  <a:cubicBezTo>
                    <a:pt x="170" y="508"/>
                    <a:pt x="170" y="487"/>
                    <a:pt x="170" y="487"/>
                  </a:cubicBezTo>
                  <a:cubicBezTo>
                    <a:pt x="170" y="487"/>
                    <a:pt x="191" y="465"/>
                    <a:pt x="191" y="465"/>
                  </a:cubicBezTo>
                  <a:cubicBezTo>
                    <a:pt x="170" y="465"/>
                    <a:pt x="170" y="465"/>
                    <a:pt x="170" y="444"/>
                  </a:cubicBezTo>
                  <a:cubicBezTo>
                    <a:pt x="170" y="444"/>
                    <a:pt x="170" y="423"/>
                    <a:pt x="170" y="423"/>
                  </a:cubicBezTo>
                  <a:lnTo>
                    <a:pt x="170" y="402"/>
                  </a:lnTo>
                  <a:cubicBezTo>
                    <a:pt x="170" y="402"/>
                    <a:pt x="170" y="402"/>
                    <a:pt x="170" y="381"/>
                  </a:cubicBezTo>
                  <a:lnTo>
                    <a:pt x="170" y="360"/>
                  </a:lnTo>
                  <a:cubicBezTo>
                    <a:pt x="170" y="360"/>
                    <a:pt x="170" y="339"/>
                    <a:pt x="191" y="318"/>
                  </a:cubicBezTo>
                  <a:lnTo>
                    <a:pt x="170" y="318"/>
                  </a:lnTo>
                  <a:lnTo>
                    <a:pt x="191" y="296"/>
                  </a:lnTo>
                  <a:lnTo>
                    <a:pt x="170" y="296"/>
                  </a:lnTo>
                  <a:cubicBezTo>
                    <a:pt x="170" y="296"/>
                    <a:pt x="191" y="296"/>
                    <a:pt x="170" y="275"/>
                  </a:cubicBezTo>
                  <a:lnTo>
                    <a:pt x="191" y="275"/>
                  </a:lnTo>
                  <a:cubicBezTo>
                    <a:pt x="170" y="275"/>
                    <a:pt x="170" y="254"/>
                    <a:pt x="170" y="254"/>
                  </a:cubicBezTo>
                  <a:cubicBezTo>
                    <a:pt x="170" y="233"/>
                    <a:pt x="170" y="233"/>
                    <a:pt x="191" y="233"/>
                  </a:cubicBezTo>
                  <a:cubicBezTo>
                    <a:pt x="170" y="233"/>
                    <a:pt x="170" y="212"/>
                    <a:pt x="170" y="212"/>
                  </a:cubicBezTo>
                  <a:cubicBezTo>
                    <a:pt x="170" y="212"/>
                    <a:pt x="170" y="191"/>
                    <a:pt x="170" y="191"/>
                  </a:cubicBezTo>
                  <a:cubicBezTo>
                    <a:pt x="170" y="170"/>
                    <a:pt x="170" y="170"/>
                    <a:pt x="191" y="170"/>
                  </a:cubicBezTo>
                  <a:cubicBezTo>
                    <a:pt x="191" y="170"/>
                    <a:pt x="212" y="43"/>
                    <a:pt x="149" y="1"/>
                  </a:cubicBezTo>
                  <a:close/>
                  <a:moveTo>
                    <a:pt x="43" y="888"/>
                  </a:moveTo>
                  <a:cubicBezTo>
                    <a:pt x="43" y="888"/>
                    <a:pt x="43" y="888"/>
                    <a:pt x="43" y="909"/>
                  </a:cubicBezTo>
                  <a:cubicBezTo>
                    <a:pt x="48" y="909"/>
                    <a:pt x="51" y="908"/>
                    <a:pt x="52" y="906"/>
                  </a:cubicBezTo>
                  <a:lnTo>
                    <a:pt x="52" y="906"/>
                  </a:lnTo>
                  <a:cubicBezTo>
                    <a:pt x="58" y="909"/>
                    <a:pt x="64" y="909"/>
                    <a:pt x="64" y="909"/>
                  </a:cubicBezTo>
                  <a:lnTo>
                    <a:pt x="85" y="909"/>
                  </a:lnTo>
                  <a:cubicBezTo>
                    <a:pt x="64" y="909"/>
                    <a:pt x="85" y="888"/>
                    <a:pt x="64" y="888"/>
                  </a:cubicBezTo>
                  <a:cubicBezTo>
                    <a:pt x="48" y="888"/>
                    <a:pt x="56" y="900"/>
                    <a:pt x="52" y="906"/>
                  </a:cubicBezTo>
                  <a:lnTo>
                    <a:pt x="52" y="906"/>
                  </a:lnTo>
                  <a:cubicBezTo>
                    <a:pt x="48" y="903"/>
                    <a:pt x="43" y="898"/>
                    <a:pt x="43" y="888"/>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19"/>
            <p:cNvSpPr/>
            <p:nvPr/>
          </p:nvSpPr>
          <p:spPr>
            <a:xfrm>
              <a:off x="8039711" y="4249841"/>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19"/>
            <p:cNvSpPr/>
            <p:nvPr/>
          </p:nvSpPr>
          <p:spPr>
            <a:xfrm>
              <a:off x="8039711" y="4247376"/>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19"/>
            <p:cNvSpPr/>
            <p:nvPr/>
          </p:nvSpPr>
          <p:spPr>
            <a:xfrm>
              <a:off x="8039711" y="4246515"/>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19"/>
            <p:cNvSpPr/>
            <p:nvPr/>
          </p:nvSpPr>
          <p:spPr>
            <a:xfrm>
              <a:off x="8040533" y="4251484"/>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19"/>
            <p:cNvSpPr/>
            <p:nvPr/>
          </p:nvSpPr>
          <p:spPr>
            <a:xfrm>
              <a:off x="8039711" y="4256452"/>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19"/>
            <p:cNvSpPr/>
            <p:nvPr/>
          </p:nvSpPr>
          <p:spPr>
            <a:xfrm>
              <a:off x="8040533" y="4255631"/>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19"/>
            <p:cNvSpPr/>
            <p:nvPr/>
          </p:nvSpPr>
          <p:spPr>
            <a:xfrm>
              <a:off x="8039711" y="4250662"/>
              <a:ext cx="861" cy="39"/>
            </a:xfrm>
            <a:custGeom>
              <a:rect b="b" l="l" r="r" t="t"/>
              <a:pathLst>
                <a:path extrusionOk="0" h="1" w="22">
                  <a:moveTo>
                    <a:pt x="21" y="1"/>
                  </a:moveTo>
                  <a:cubicBezTo>
                    <a:pt x="21" y="1"/>
                    <a:pt x="21" y="1"/>
                    <a:pt x="0" y="1"/>
                  </a:cubicBezTo>
                  <a:cubicBezTo>
                    <a:pt x="0" y="1"/>
                    <a:pt x="21"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19"/>
            <p:cNvSpPr/>
            <p:nvPr/>
          </p:nvSpPr>
          <p:spPr>
            <a:xfrm>
              <a:off x="8040533" y="4255631"/>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19"/>
            <p:cNvSpPr/>
            <p:nvPr/>
          </p:nvSpPr>
          <p:spPr>
            <a:xfrm>
              <a:off x="8039711" y="4256452"/>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19"/>
            <p:cNvSpPr/>
            <p:nvPr/>
          </p:nvSpPr>
          <p:spPr>
            <a:xfrm>
              <a:off x="8040533" y="4253127"/>
              <a:ext cx="39" cy="39"/>
            </a:xfrm>
            <a:custGeom>
              <a:rect b="b" l="l" r="r" t="t"/>
              <a:pathLst>
                <a:path extrusionOk="0" h="1" w="1">
                  <a:moveTo>
                    <a:pt x="0"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19"/>
            <p:cNvSpPr/>
            <p:nvPr/>
          </p:nvSpPr>
          <p:spPr>
            <a:xfrm>
              <a:off x="8039711" y="4255631"/>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19"/>
            <p:cNvSpPr/>
            <p:nvPr/>
          </p:nvSpPr>
          <p:spPr>
            <a:xfrm>
              <a:off x="8039711" y="4256452"/>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19"/>
            <p:cNvSpPr/>
            <p:nvPr/>
          </p:nvSpPr>
          <p:spPr>
            <a:xfrm>
              <a:off x="8040533" y="4253988"/>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19"/>
            <p:cNvSpPr/>
            <p:nvPr/>
          </p:nvSpPr>
          <p:spPr>
            <a:xfrm>
              <a:off x="8088457" y="4233331"/>
              <a:ext cx="39" cy="0"/>
            </a:xfrm>
            <a:custGeom>
              <a:rect b="b" l="l" r="r" t="t"/>
              <a:pathLst>
                <a:path extrusionOk="0" h="0"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19"/>
            <p:cNvSpPr/>
            <p:nvPr/>
          </p:nvSpPr>
          <p:spPr>
            <a:xfrm>
              <a:off x="8088457" y="4231649"/>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19"/>
            <p:cNvSpPr/>
            <p:nvPr/>
          </p:nvSpPr>
          <p:spPr>
            <a:xfrm>
              <a:off x="8088457" y="4234974"/>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19"/>
            <p:cNvSpPr/>
            <p:nvPr/>
          </p:nvSpPr>
          <p:spPr>
            <a:xfrm>
              <a:off x="8087635" y="4227541"/>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19"/>
            <p:cNvSpPr/>
            <p:nvPr/>
          </p:nvSpPr>
          <p:spPr>
            <a:xfrm>
              <a:off x="8087635" y="4230006"/>
              <a:ext cx="861" cy="39"/>
            </a:xfrm>
            <a:custGeom>
              <a:rect b="b" l="l" r="r" t="t"/>
              <a:pathLst>
                <a:path extrusionOk="0" h="1" w="22">
                  <a:moveTo>
                    <a:pt x="21" y="1"/>
                  </a:moveTo>
                  <a:cubicBezTo>
                    <a:pt x="0" y="1"/>
                    <a:pt x="0" y="1"/>
                    <a:pt x="0" y="1"/>
                  </a:cubicBezTo>
                  <a:cubicBezTo>
                    <a:pt x="0" y="1"/>
                    <a:pt x="0"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19"/>
            <p:cNvSpPr/>
            <p:nvPr/>
          </p:nvSpPr>
          <p:spPr>
            <a:xfrm>
              <a:off x="8085992" y="4235796"/>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19"/>
            <p:cNvSpPr/>
            <p:nvPr/>
          </p:nvSpPr>
          <p:spPr>
            <a:xfrm>
              <a:off x="8086814" y="4236618"/>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19"/>
            <p:cNvSpPr/>
            <p:nvPr/>
          </p:nvSpPr>
          <p:spPr>
            <a:xfrm>
              <a:off x="8087635" y="4236618"/>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19"/>
            <p:cNvSpPr/>
            <p:nvPr/>
          </p:nvSpPr>
          <p:spPr>
            <a:xfrm>
              <a:off x="8087635" y="4236618"/>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19"/>
            <p:cNvSpPr/>
            <p:nvPr/>
          </p:nvSpPr>
          <p:spPr>
            <a:xfrm>
              <a:off x="8082667" y="4213497"/>
              <a:ext cx="861" cy="861"/>
            </a:xfrm>
            <a:custGeom>
              <a:rect b="b" l="l" r="r" t="t"/>
              <a:pathLst>
                <a:path extrusionOk="0" h="22" w="22">
                  <a:moveTo>
                    <a:pt x="1" y="0"/>
                  </a:moveTo>
                  <a:lnTo>
                    <a:pt x="22" y="21"/>
                  </a:lnTo>
                  <a:cubicBezTo>
                    <a:pt x="22" y="0"/>
                    <a:pt x="22"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19"/>
            <p:cNvSpPr/>
            <p:nvPr/>
          </p:nvSpPr>
          <p:spPr>
            <a:xfrm>
              <a:off x="8086814" y="4224216"/>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19"/>
            <p:cNvSpPr/>
            <p:nvPr/>
          </p:nvSpPr>
          <p:spPr>
            <a:xfrm>
              <a:off x="8081845" y="4214318"/>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19"/>
            <p:cNvSpPr/>
            <p:nvPr/>
          </p:nvSpPr>
          <p:spPr>
            <a:xfrm>
              <a:off x="8085131" y="4235796"/>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19"/>
            <p:cNvSpPr/>
            <p:nvPr/>
          </p:nvSpPr>
          <p:spPr>
            <a:xfrm>
              <a:off x="8081024" y="4225038"/>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19"/>
            <p:cNvSpPr/>
            <p:nvPr/>
          </p:nvSpPr>
          <p:spPr>
            <a:xfrm>
              <a:off x="8081845" y="4214318"/>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19"/>
            <p:cNvSpPr/>
            <p:nvPr/>
          </p:nvSpPr>
          <p:spPr>
            <a:xfrm>
              <a:off x="8085992" y="4220108"/>
              <a:ext cx="39" cy="39"/>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19"/>
            <p:cNvSpPr/>
            <p:nvPr/>
          </p:nvSpPr>
          <p:spPr>
            <a:xfrm>
              <a:off x="8085992" y="4220108"/>
              <a:ext cx="861" cy="39"/>
            </a:xfrm>
            <a:custGeom>
              <a:rect b="b" l="l" r="r" t="t"/>
              <a:pathLst>
                <a:path extrusionOk="0" h="1" w="22">
                  <a:moveTo>
                    <a:pt x="0" y="0"/>
                  </a:moveTo>
                  <a:cubicBezTo>
                    <a:pt x="0" y="0"/>
                    <a:pt x="0" y="0"/>
                    <a:pt x="0" y="0"/>
                  </a:cubicBezTo>
                  <a:cubicBezTo>
                    <a:pt x="21"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19"/>
            <p:cNvSpPr/>
            <p:nvPr/>
          </p:nvSpPr>
          <p:spPr>
            <a:xfrm>
              <a:off x="8082667" y="4213497"/>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19"/>
            <p:cNvSpPr/>
            <p:nvPr/>
          </p:nvSpPr>
          <p:spPr>
            <a:xfrm>
              <a:off x="8085131" y="4218426"/>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19"/>
            <p:cNvSpPr/>
            <p:nvPr/>
          </p:nvSpPr>
          <p:spPr>
            <a:xfrm>
              <a:off x="8087635" y="4230006"/>
              <a:ext cx="861" cy="39"/>
            </a:xfrm>
            <a:custGeom>
              <a:rect b="b" l="l" r="r" t="t"/>
              <a:pathLst>
                <a:path extrusionOk="0" h="1" w="22">
                  <a:moveTo>
                    <a:pt x="0" y="1"/>
                  </a:moveTo>
                  <a:cubicBezTo>
                    <a:pt x="0" y="1"/>
                    <a:pt x="0" y="1"/>
                    <a:pt x="0" y="1"/>
                  </a:cubicBezTo>
                  <a:cubicBezTo>
                    <a:pt x="21" y="1"/>
                    <a:pt x="21"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19"/>
            <p:cNvSpPr/>
            <p:nvPr/>
          </p:nvSpPr>
          <p:spPr>
            <a:xfrm>
              <a:off x="8083488" y="4230006"/>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19"/>
            <p:cNvSpPr/>
            <p:nvPr/>
          </p:nvSpPr>
          <p:spPr>
            <a:xfrm>
              <a:off x="8083488" y="4230006"/>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19"/>
            <p:cNvSpPr/>
            <p:nvPr/>
          </p:nvSpPr>
          <p:spPr>
            <a:xfrm>
              <a:off x="8083488" y="4231649"/>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19"/>
            <p:cNvSpPr/>
            <p:nvPr/>
          </p:nvSpPr>
          <p:spPr>
            <a:xfrm>
              <a:off x="8083488" y="4230828"/>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19"/>
            <p:cNvSpPr/>
            <p:nvPr/>
          </p:nvSpPr>
          <p:spPr>
            <a:xfrm>
              <a:off x="8079381" y="4213497"/>
              <a:ext cx="9116" cy="23982"/>
            </a:xfrm>
            <a:custGeom>
              <a:rect b="b" l="l" r="r" t="t"/>
              <a:pathLst>
                <a:path extrusionOk="0" h="613" w="233">
                  <a:moveTo>
                    <a:pt x="127" y="465"/>
                  </a:moveTo>
                  <a:cubicBezTo>
                    <a:pt x="127" y="465"/>
                    <a:pt x="127" y="474"/>
                    <a:pt x="133" y="474"/>
                  </a:cubicBezTo>
                  <a:cubicBezTo>
                    <a:pt x="136" y="474"/>
                    <a:pt x="141" y="472"/>
                    <a:pt x="148" y="465"/>
                  </a:cubicBezTo>
                  <a:lnTo>
                    <a:pt x="148" y="465"/>
                  </a:lnTo>
                  <a:lnTo>
                    <a:pt x="130" y="483"/>
                  </a:lnTo>
                  <a:lnTo>
                    <a:pt x="130" y="483"/>
                  </a:lnTo>
                  <a:cubicBezTo>
                    <a:pt x="127" y="481"/>
                    <a:pt x="127" y="475"/>
                    <a:pt x="127" y="465"/>
                  </a:cubicBezTo>
                  <a:close/>
                  <a:moveTo>
                    <a:pt x="127" y="486"/>
                  </a:moveTo>
                  <a:lnTo>
                    <a:pt x="127" y="486"/>
                  </a:lnTo>
                  <a:cubicBezTo>
                    <a:pt x="106" y="507"/>
                    <a:pt x="106" y="507"/>
                    <a:pt x="106" y="507"/>
                  </a:cubicBezTo>
                  <a:cubicBezTo>
                    <a:pt x="127" y="507"/>
                    <a:pt x="127" y="507"/>
                    <a:pt x="127" y="486"/>
                  </a:cubicBezTo>
                  <a:close/>
                  <a:moveTo>
                    <a:pt x="85" y="0"/>
                  </a:moveTo>
                  <a:cubicBezTo>
                    <a:pt x="85" y="0"/>
                    <a:pt x="63" y="0"/>
                    <a:pt x="63" y="21"/>
                  </a:cubicBezTo>
                  <a:cubicBezTo>
                    <a:pt x="53" y="32"/>
                    <a:pt x="53" y="32"/>
                    <a:pt x="53" y="32"/>
                  </a:cubicBezTo>
                  <a:cubicBezTo>
                    <a:pt x="53" y="32"/>
                    <a:pt x="53" y="32"/>
                    <a:pt x="42" y="42"/>
                  </a:cubicBezTo>
                  <a:lnTo>
                    <a:pt x="42" y="63"/>
                  </a:lnTo>
                  <a:cubicBezTo>
                    <a:pt x="21" y="63"/>
                    <a:pt x="0" y="85"/>
                    <a:pt x="21" y="85"/>
                  </a:cubicBezTo>
                  <a:lnTo>
                    <a:pt x="0" y="85"/>
                  </a:lnTo>
                  <a:cubicBezTo>
                    <a:pt x="0" y="106"/>
                    <a:pt x="0" y="106"/>
                    <a:pt x="0" y="106"/>
                  </a:cubicBezTo>
                  <a:cubicBezTo>
                    <a:pt x="0" y="127"/>
                    <a:pt x="0" y="127"/>
                    <a:pt x="0" y="148"/>
                  </a:cubicBezTo>
                  <a:cubicBezTo>
                    <a:pt x="0" y="169"/>
                    <a:pt x="0" y="169"/>
                    <a:pt x="0" y="190"/>
                  </a:cubicBezTo>
                  <a:cubicBezTo>
                    <a:pt x="21" y="211"/>
                    <a:pt x="0" y="211"/>
                    <a:pt x="21" y="211"/>
                  </a:cubicBezTo>
                  <a:cubicBezTo>
                    <a:pt x="21" y="232"/>
                    <a:pt x="21" y="232"/>
                    <a:pt x="21" y="232"/>
                  </a:cubicBezTo>
                  <a:cubicBezTo>
                    <a:pt x="21" y="254"/>
                    <a:pt x="21" y="254"/>
                    <a:pt x="21" y="254"/>
                  </a:cubicBezTo>
                  <a:cubicBezTo>
                    <a:pt x="21" y="254"/>
                    <a:pt x="21" y="254"/>
                    <a:pt x="21" y="275"/>
                  </a:cubicBezTo>
                  <a:cubicBezTo>
                    <a:pt x="21" y="275"/>
                    <a:pt x="42" y="275"/>
                    <a:pt x="42" y="296"/>
                  </a:cubicBezTo>
                  <a:cubicBezTo>
                    <a:pt x="63" y="296"/>
                    <a:pt x="42" y="317"/>
                    <a:pt x="42" y="317"/>
                  </a:cubicBezTo>
                  <a:cubicBezTo>
                    <a:pt x="42" y="338"/>
                    <a:pt x="42" y="338"/>
                    <a:pt x="42" y="338"/>
                  </a:cubicBezTo>
                  <a:cubicBezTo>
                    <a:pt x="42" y="338"/>
                    <a:pt x="63" y="338"/>
                    <a:pt x="63" y="359"/>
                  </a:cubicBezTo>
                  <a:lnTo>
                    <a:pt x="42" y="359"/>
                  </a:lnTo>
                  <a:lnTo>
                    <a:pt x="42" y="380"/>
                  </a:lnTo>
                  <a:lnTo>
                    <a:pt x="85" y="380"/>
                  </a:lnTo>
                  <a:cubicBezTo>
                    <a:pt x="85" y="380"/>
                    <a:pt x="85" y="380"/>
                    <a:pt x="85" y="401"/>
                  </a:cubicBezTo>
                  <a:lnTo>
                    <a:pt x="106" y="401"/>
                  </a:lnTo>
                  <a:cubicBezTo>
                    <a:pt x="106" y="401"/>
                    <a:pt x="106" y="423"/>
                    <a:pt x="106" y="423"/>
                  </a:cubicBezTo>
                  <a:cubicBezTo>
                    <a:pt x="106" y="423"/>
                    <a:pt x="106" y="423"/>
                    <a:pt x="126" y="402"/>
                  </a:cubicBezTo>
                  <a:lnTo>
                    <a:pt x="126" y="402"/>
                  </a:lnTo>
                  <a:cubicBezTo>
                    <a:pt x="116" y="412"/>
                    <a:pt x="116" y="412"/>
                    <a:pt x="119" y="412"/>
                  </a:cubicBezTo>
                  <a:cubicBezTo>
                    <a:pt x="122" y="412"/>
                    <a:pt x="127" y="412"/>
                    <a:pt x="127" y="423"/>
                  </a:cubicBezTo>
                  <a:lnTo>
                    <a:pt x="106" y="423"/>
                  </a:lnTo>
                  <a:cubicBezTo>
                    <a:pt x="127" y="423"/>
                    <a:pt x="106" y="444"/>
                    <a:pt x="106" y="444"/>
                  </a:cubicBezTo>
                  <a:cubicBezTo>
                    <a:pt x="106" y="444"/>
                    <a:pt x="106" y="444"/>
                    <a:pt x="106" y="465"/>
                  </a:cubicBezTo>
                  <a:lnTo>
                    <a:pt x="127" y="465"/>
                  </a:lnTo>
                  <a:cubicBezTo>
                    <a:pt x="127" y="475"/>
                    <a:pt x="127" y="475"/>
                    <a:pt x="127" y="475"/>
                  </a:cubicBezTo>
                  <a:cubicBezTo>
                    <a:pt x="127" y="475"/>
                    <a:pt x="127" y="475"/>
                    <a:pt x="127" y="486"/>
                  </a:cubicBezTo>
                  <a:lnTo>
                    <a:pt x="130" y="483"/>
                  </a:lnTo>
                  <a:lnTo>
                    <a:pt x="130" y="483"/>
                  </a:lnTo>
                  <a:cubicBezTo>
                    <a:pt x="132" y="486"/>
                    <a:pt x="137" y="486"/>
                    <a:pt x="148" y="486"/>
                  </a:cubicBezTo>
                  <a:lnTo>
                    <a:pt x="127" y="486"/>
                  </a:lnTo>
                  <a:cubicBezTo>
                    <a:pt x="127" y="496"/>
                    <a:pt x="132" y="496"/>
                    <a:pt x="137" y="496"/>
                  </a:cubicBezTo>
                  <a:cubicBezTo>
                    <a:pt x="143" y="496"/>
                    <a:pt x="148" y="496"/>
                    <a:pt x="148" y="507"/>
                  </a:cubicBezTo>
                  <a:cubicBezTo>
                    <a:pt x="148" y="507"/>
                    <a:pt x="148" y="507"/>
                    <a:pt x="148" y="528"/>
                  </a:cubicBezTo>
                  <a:lnTo>
                    <a:pt x="169" y="528"/>
                  </a:lnTo>
                  <a:cubicBezTo>
                    <a:pt x="169" y="528"/>
                    <a:pt x="148" y="528"/>
                    <a:pt x="148" y="549"/>
                  </a:cubicBezTo>
                  <a:cubicBezTo>
                    <a:pt x="148" y="560"/>
                    <a:pt x="148" y="560"/>
                    <a:pt x="148" y="560"/>
                  </a:cubicBezTo>
                  <a:cubicBezTo>
                    <a:pt x="148" y="560"/>
                    <a:pt x="148" y="560"/>
                    <a:pt x="148" y="570"/>
                  </a:cubicBezTo>
                  <a:cubicBezTo>
                    <a:pt x="159" y="560"/>
                    <a:pt x="164" y="560"/>
                    <a:pt x="166" y="560"/>
                  </a:cubicBezTo>
                  <a:cubicBezTo>
                    <a:pt x="169" y="560"/>
                    <a:pt x="169" y="560"/>
                    <a:pt x="169" y="549"/>
                  </a:cubicBezTo>
                  <a:cubicBezTo>
                    <a:pt x="169" y="549"/>
                    <a:pt x="169" y="570"/>
                    <a:pt x="169" y="570"/>
                  </a:cubicBezTo>
                  <a:cubicBezTo>
                    <a:pt x="169" y="592"/>
                    <a:pt x="169" y="592"/>
                    <a:pt x="169" y="592"/>
                  </a:cubicBezTo>
                  <a:cubicBezTo>
                    <a:pt x="169" y="602"/>
                    <a:pt x="169" y="602"/>
                    <a:pt x="169" y="602"/>
                  </a:cubicBezTo>
                  <a:cubicBezTo>
                    <a:pt x="169" y="602"/>
                    <a:pt x="169" y="602"/>
                    <a:pt x="169" y="613"/>
                  </a:cubicBezTo>
                  <a:lnTo>
                    <a:pt x="190" y="613"/>
                  </a:lnTo>
                  <a:cubicBezTo>
                    <a:pt x="190" y="613"/>
                    <a:pt x="190" y="592"/>
                    <a:pt x="190" y="592"/>
                  </a:cubicBezTo>
                  <a:cubicBezTo>
                    <a:pt x="211" y="592"/>
                    <a:pt x="211" y="592"/>
                    <a:pt x="211" y="570"/>
                  </a:cubicBezTo>
                  <a:cubicBezTo>
                    <a:pt x="211" y="570"/>
                    <a:pt x="211" y="549"/>
                    <a:pt x="211" y="549"/>
                  </a:cubicBezTo>
                  <a:cubicBezTo>
                    <a:pt x="232" y="528"/>
                    <a:pt x="211" y="528"/>
                    <a:pt x="211" y="528"/>
                  </a:cubicBezTo>
                  <a:cubicBezTo>
                    <a:pt x="211" y="507"/>
                    <a:pt x="211" y="507"/>
                    <a:pt x="211" y="507"/>
                  </a:cubicBezTo>
                  <a:cubicBezTo>
                    <a:pt x="232" y="507"/>
                    <a:pt x="211" y="486"/>
                    <a:pt x="211" y="486"/>
                  </a:cubicBezTo>
                  <a:lnTo>
                    <a:pt x="211" y="465"/>
                  </a:lnTo>
                  <a:cubicBezTo>
                    <a:pt x="232" y="465"/>
                    <a:pt x="232" y="465"/>
                    <a:pt x="232" y="444"/>
                  </a:cubicBezTo>
                  <a:cubicBezTo>
                    <a:pt x="232" y="437"/>
                    <a:pt x="230" y="434"/>
                    <a:pt x="227" y="434"/>
                  </a:cubicBezTo>
                  <a:cubicBezTo>
                    <a:pt x="221" y="434"/>
                    <a:pt x="211" y="444"/>
                    <a:pt x="211" y="444"/>
                  </a:cubicBezTo>
                  <a:cubicBezTo>
                    <a:pt x="211" y="423"/>
                    <a:pt x="211" y="423"/>
                    <a:pt x="232" y="423"/>
                  </a:cubicBezTo>
                  <a:cubicBezTo>
                    <a:pt x="232" y="423"/>
                    <a:pt x="211" y="423"/>
                    <a:pt x="232" y="401"/>
                  </a:cubicBezTo>
                  <a:lnTo>
                    <a:pt x="232" y="401"/>
                  </a:lnTo>
                  <a:cubicBezTo>
                    <a:pt x="211" y="423"/>
                    <a:pt x="211" y="423"/>
                    <a:pt x="211" y="423"/>
                  </a:cubicBezTo>
                  <a:cubicBezTo>
                    <a:pt x="232" y="401"/>
                    <a:pt x="211" y="401"/>
                    <a:pt x="211" y="401"/>
                  </a:cubicBezTo>
                  <a:cubicBezTo>
                    <a:pt x="211" y="380"/>
                    <a:pt x="211" y="380"/>
                    <a:pt x="211" y="380"/>
                  </a:cubicBezTo>
                  <a:cubicBezTo>
                    <a:pt x="232" y="359"/>
                    <a:pt x="211" y="359"/>
                    <a:pt x="211" y="359"/>
                  </a:cubicBezTo>
                  <a:cubicBezTo>
                    <a:pt x="211" y="359"/>
                    <a:pt x="211" y="359"/>
                    <a:pt x="211" y="338"/>
                  </a:cubicBezTo>
                  <a:cubicBezTo>
                    <a:pt x="211" y="338"/>
                    <a:pt x="211" y="338"/>
                    <a:pt x="211" y="317"/>
                  </a:cubicBezTo>
                  <a:lnTo>
                    <a:pt x="211" y="296"/>
                  </a:lnTo>
                  <a:cubicBezTo>
                    <a:pt x="190" y="275"/>
                    <a:pt x="190" y="275"/>
                    <a:pt x="190" y="275"/>
                  </a:cubicBezTo>
                  <a:cubicBezTo>
                    <a:pt x="190" y="254"/>
                    <a:pt x="190" y="254"/>
                    <a:pt x="190" y="254"/>
                  </a:cubicBezTo>
                  <a:cubicBezTo>
                    <a:pt x="190" y="254"/>
                    <a:pt x="190" y="232"/>
                    <a:pt x="190" y="232"/>
                  </a:cubicBezTo>
                  <a:lnTo>
                    <a:pt x="169" y="232"/>
                  </a:lnTo>
                  <a:cubicBezTo>
                    <a:pt x="190" y="211"/>
                    <a:pt x="169" y="211"/>
                    <a:pt x="190" y="211"/>
                  </a:cubicBezTo>
                  <a:cubicBezTo>
                    <a:pt x="190" y="190"/>
                    <a:pt x="169" y="190"/>
                    <a:pt x="169" y="190"/>
                  </a:cubicBezTo>
                  <a:cubicBezTo>
                    <a:pt x="169" y="190"/>
                    <a:pt x="169" y="169"/>
                    <a:pt x="169" y="169"/>
                  </a:cubicBezTo>
                  <a:cubicBezTo>
                    <a:pt x="169" y="169"/>
                    <a:pt x="169" y="148"/>
                    <a:pt x="169" y="148"/>
                  </a:cubicBezTo>
                  <a:cubicBezTo>
                    <a:pt x="169" y="148"/>
                    <a:pt x="169" y="127"/>
                    <a:pt x="169" y="127"/>
                  </a:cubicBezTo>
                  <a:lnTo>
                    <a:pt x="148" y="127"/>
                  </a:lnTo>
                  <a:cubicBezTo>
                    <a:pt x="148" y="106"/>
                    <a:pt x="148" y="106"/>
                    <a:pt x="148" y="106"/>
                  </a:cubicBezTo>
                  <a:lnTo>
                    <a:pt x="169" y="106"/>
                  </a:lnTo>
                  <a:cubicBezTo>
                    <a:pt x="169" y="106"/>
                    <a:pt x="169" y="21"/>
                    <a:pt x="106"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19"/>
            <p:cNvSpPr/>
            <p:nvPr/>
          </p:nvSpPr>
          <p:spPr>
            <a:xfrm>
              <a:off x="8083488" y="4231649"/>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19"/>
            <p:cNvSpPr/>
            <p:nvPr/>
          </p:nvSpPr>
          <p:spPr>
            <a:xfrm>
              <a:off x="8083488" y="4229184"/>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19"/>
            <p:cNvSpPr/>
            <p:nvPr/>
          </p:nvSpPr>
          <p:spPr>
            <a:xfrm>
              <a:off x="8082667" y="4229184"/>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19"/>
            <p:cNvSpPr/>
            <p:nvPr/>
          </p:nvSpPr>
          <p:spPr>
            <a:xfrm>
              <a:off x="8084310" y="4232471"/>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19"/>
            <p:cNvSpPr/>
            <p:nvPr/>
          </p:nvSpPr>
          <p:spPr>
            <a:xfrm>
              <a:off x="8085131" y="4234974"/>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19"/>
            <p:cNvSpPr/>
            <p:nvPr/>
          </p:nvSpPr>
          <p:spPr>
            <a:xfrm>
              <a:off x="8085131" y="4234974"/>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19"/>
            <p:cNvSpPr/>
            <p:nvPr/>
          </p:nvSpPr>
          <p:spPr>
            <a:xfrm>
              <a:off x="8084310" y="4231649"/>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19"/>
            <p:cNvSpPr/>
            <p:nvPr/>
          </p:nvSpPr>
          <p:spPr>
            <a:xfrm>
              <a:off x="8085131" y="4234974"/>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19"/>
            <p:cNvSpPr/>
            <p:nvPr/>
          </p:nvSpPr>
          <p:spPr>
            <a:xfrm>
              <a:off x="8085131" y="4234974"/>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19"/>
            <p:cNvSpPr/>
            <p:nvPr/>
          </p:nvSpPr>
          <p:spPr>
            <a:xfrm>
              <a:off x="8085131" y="4233331"/>
              <a:ext cx="39" cy="0"/>
            </a:xfrm>
            <a:custGeom>
              <a:rect b="b" l="l" r="r" t="t"/>
              <a:pathLst>
                <a:path extrusionOk="0" h="0"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19"/>
            <p:cNvSpPr/>
            <p:nvPr/>
          </p:nvSpPr>
          <p:spPr>
            <a:xfrm>
              <a:off x="8085131" y="4234974"/>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19"/>
            <p:cNvSpPr/>
            <p:nvPr/>
          </p:nvSpPr>
          <p:spPr>
            <a:xfrm>
              <a:off x="8085131" y="4235796"/>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19"/>
            <p:cNvSpPr/>
            <p:nvPr/>
          </p:nvSpPr>
          <p:spPr>
            <a:xfrm>
              <a:off x="8085131" y="4234153"/>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19"/>
            <p:cNvSpPr/>
            <p:nvPr/>
          </p:nvSpPr>
          <p:spPr>
            <a:xfrm>
              <a:off x="7206694" y="2838762"/>
              <a:ext cx="430582" cy="321665"/>
            </a:xfrm>
            <a:custGeom>
              <a:rect b="b" l="l" r="r" t="t"/>
              <a:pathLst>
                <a:path extrusionOk="0" h="8222" w="11006">
                  <a:moveTo>
                    <a:pt x="4861" y="1"/>
                  </a:moveTo>
                  <a:cubicBezTo>
                    <a:pt x="4679" y="1"/>
                    <a:pt x="4500" y="28"/>
                    <a:pt x="4331" y="95"/>
                  </a:cubicBezTo>
                  <a:cubicBezTo>
                    <a:pt x="3908" y="243"/>
                    <a:pt x="3612" y="602"/>
                    <a:pt x="3253" y="877"/>
                  </a:cubicBezTo>
                  <a:cubicBezTo>
                    <a:pt x="2725" y="1299"/>
                    <a:pt x="2049" y="1553"/>
                    <a:pt x="1352" y="1574"/>
                  </a:cubicBezTo>
                  <a:cubicBezTo>
                    <a:pt x="1162" y="1574"/>
                    <a:pt x="972" y="1574"/>
                    <a:pt x="782" y="1616"/>
                  </a:cubicBezTo>
                  <a:cubicBezTo>
                    <a:pt x="402" y="1743"/>
                    <a:pt x="148" y="2123"/>
                    <a:pt x="85" y="2503"/>
                  </a:cubicBezTo>
                  <a:cubicBezTo>
                    <a:pt x="0" y="2905"/>
                    <a:pt x="85" y="3306"/>
                    <a:pt x="169" y="3686"/>
                  </a:cubicBezTo>
                  <a:cubicBezTo>
                    <a:pt x="254" y="4088"/>
                    <a:pt x="338" y="4468"/>
                    <a:pt x="317" y="4869"/>
                  </a:cubicBezTo>
                  <a:cubicBezTo>
                    <a:pt x="296" y="5123"/>
                    <a:pt x="233" y="5376"/>
                    <a:pt x="212" y="5651"/>
                  </a:cubicBezTo>
                  <a:cubicBezTo>
                    <a:pt x="169" y="6433"/>
                    <a:pt x="719" y="7172"/>
                    <a:pt x="1437" y="7489"/>
                  </a:cubicBezTo>
                  <a:cubicBezTo>
                    <a:pt x="1740" y="7626"/>
                    <a:pt x="2074" y="7688"/>
                    <a:pt x="2413" y="7688"/>
                  </a:cubicBezTo>
                  <a:cubicBezTo>
                    <a:pt x="2855" y="7688"/>
                    <a:pt x="3303" y="7583"/>
                    <a:pt x="3697" y="7404"/>
                  </a:cubicBezTo>
                  <a:lnTo>
                    <a:pt x="7647" y="8080"/>
                  </a:lnTo>
                  <a:cubicBezTo>
                    <a:pt x="7950" y="8159"/>
                    <a:pt x="8270" y="8222"/>
                    <a:pt x="8585" y="8222"/>
                  </a:cubicBezTo>
                  <a:cubicBezTo>
                    <a:pt x="8776" y="8222"/>
                    <a:pt x="8964" y="8199"/>
                    <a:pt x="9147" y="8144"/>
                  </a:cubicBezTo>
                  <a:cubicBezTo>
                    <a:pt x="9633" y="7996"/>
                    <a:pt x="10076" y="7531"/>
                    <a:pt x="10013" y="7024"/>
                  </a:cubicBezTo>
                  <a:cubicBezTo>
                    <a:pt x="9992" y="6855"/>
                    <a:pt x="9907" y="6665"/>
                    <a:pt x="9971" y="6496"/>
                  </a:cubicBezTo>
                  <a:cubicBezTo>
                    <a:pt x="9992" y="6390"/>
                    <a:pt x="10098" y="6327"/>
                    <a:pt x="10182" y="6242"/>
                  </a:cubicBezTo>
                  <a:cubicBezTo>
                    <a:pt x="10626" y="5799"/>
                    <a:pt x="11006" y="5186"/>
                    <a:pt x="10942" y="4552"/>
                  </a:cubicBezTo>
                  <a:cubicBezTo>
                    <a:pt x="10879" y="3729"/>
                    <a:pt x="10119" y="3137"/>
                    <a:pt x="9907" y="2334"/>
                  </a:cubicBezTo>
                  <a:cubicBezTo>
                    <a:pt x="9781" y="1870"/>
                    <a:pt x="9823" y="1321"/>
                    <a:pt x="9548" y="940"/>
                  </a:cubicBezTo>
                  <a:cubicBezTo>
                    <a:pt x="9274" y="581"/>
                    <a:pt x="8788" y="454"/>
                    <a:pt x="8344" y="454"/>
                  </a:cubicBezTo>
                  <a:cubicBezTo>
                    <a:pt x="7989" y="454"/>
                    <a:pt x="7634" y="509"/>
                    <a:pt x="7280" y="509"/>
                  </a:cubicBezTo>
                  <a:cubicBezTo>
                    <a:pt x="7191" y="509"/>
                    <a:pt x="7102" y="505"/>
                    <a:pt x="7013" y="497"/>
                  </a:cubicBezTo>
                  <a:cubicBezTo>
                    <a:pt x="6570" y="454"/>
                    <a:pt x="6126" y="285"/>
                    <a:pt x="5683" y="138"/>
                  </a:cubicBezTo>
                  <a:cubicBezTo>
                    <a:pt x="5416" y="62"/>
                    <a:pt x="5135" y="1"/>
                    <a:pt x="48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19"/>
            <p:cNvSpPr/>
            <p:nvPr/>
          </p:nvSpPr>
          <p:spPr>
            <a:xfrm>
              <a:off x="7386028" y="2971385"/>
              <a:ext cx="5829" cy="11619"/>
            </a:xfrm>
            <a:custGeom>
              <a:rect b="b" l="l" r="r" t="t"/>
              <a:pathLst>
                <a:path extrusionOk="0" h="297" w="149">
                  <a:moveTo>
                    <a:pt x="148" y="1"/>
                  </a:moveTo>
                  <a:cubicBezTo>
                    <a:pt x="0" y="85"/>
                    <a:pt x="0" y="296"/>
                    <a:pt x="0" y="296"/>
                  </a:cubicBezTo>
                  <a:lnTo>
                    <a:pt x="148" y="1"/>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19"/>
            <p:cNvSpPr/>
            <p:nvPr/>
          </p:nvSpPr>
          <p:spPr>
            <a:xfrm>
              <a:off x="7294288" y="2973028"/>
              <a:ext cx="5008" cy="11619"/>
            </a:xfrm>
            <a:custGeom>
              <a:rect b="b" l="l" r="r" t="t"/>
              <a:pathLst>
                <a:path extrusionOk="0" h="297" w="128">
                  <a:moveTo>
                    <a:pt x="0" y="1"/>
                  </a:moveTo>
                  <a:lnTo>
                    <a:pt x="127" y="297"/>
                  </a:lnTo>
                  <a:cubicBezTo>
                    <a:pt x="127" y="297"/>
                    <a:pt x="127" y="85"/>
                    <a:pt x="0"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19"/>
            <p:cNvSpPr/>
            <p:nvPr/>
          </p:nvSpPr>
          <p:spPr>
            <a:xfrm>
              <a:off x="7381059" y="3065590"/>
              <a:ext cx="166153" cy="339701"/>
            </a:xfrm>
            <a:custGeom>
              <a:rect b="b" l="l" r="r" t="t"/>
              <a:pathLst>
                <a:path extrusionOk="0" h="8683" w="4247">
                  <a:moveTo>
                    <a:pt x="148" y="1"/>
                  </a:moveTo>
                  <a:lnTo>
                    <a:pt x="22" y="6591"/>
                  </a:lnTo>
                  <a:cubicBezTo>
                    <a:pt x="0" y="7732"/>
                    <a:pt x="930" y="8683"/>
                    <a:pt x="2071" y="8683"/>
                  </a:cubicBezTo>
                  <a:cubicBezTo>
                    <a:pt x="3190" y="8683"/>
                    <a:pt x="4098" y="7796"/>
                    <a:pt x="4120" y="6676"/>
                  </a:cubicBezTo>
                  <a:lnTo>
                    <a:pt x="424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19"/>
            <p:cNvSpPr/>
            <p:nvPr/>
          </p:nvSpPr>
          <p:spPr>
            <a:xfrm>
              <a:off x="7247185" y="2875458"/>
              <a:ext cx="319866" cy="338371"/>
            </a:xfrm>
            <a:custGeom>
              <a:rect b="b" l="l" r="r" t="t"/>
              <a:pathLst>
                <a:path extrusionOk="0" h="8649" w="8176">
                  <a:moveTo>
                    <a:pt x="4060" y="1"/>
                  </a:moveTo>
                  <a:cubicBezTo>
                    <a:pt x="2393" y="1"/>
                    <a:pt x="718" y="990"/>
                    <a:pt x="254" y="3002"/>
                  </a:cubicBezTo>
                  <a:cubicBezTo>
                    <a:pt x="148" y="3509"/>
                    <a:pt x="64" y="4058"/>
                    <a:pt x="43" y="4713"/>
                  </a:cubicBezTo>
                  <a:cubicBezTo>
                    <a:pt x="0" y="6994"/>
                    <a:pt x="866" y="8135"/>
                    <a:pt x="2282" y="8494"/>
                  </a:cubicBezTo>
                  <a:cubicBezTo>
                    <a:pt x="2666" y="8600"/>
                    <a:pt x="3059" y="8649"/>
                    <a:pt x="3451" y="8649"/>
                  </a:cubicBezTo>
                  <a:cubicBezTo>
                    <a:pt x="3921" y="8649"/>
                    <a:pt x="4389" y="8579"/>
                    <a:pt x="4838" y="8452"/>
                  </a:cubicBezTo>
                  <a:cubicBezTo>
                    <a:pt x="6718" y="7924"/>
                    <a:pt x="8175" y="5748"/>
                    <a:pt x="7901" y="3424"/>
                  </a:cubicBezTo>
                  <a:cubicBezTo>
                    <a:pt x="7901" y="3340"/>
                    <a:pt x="7880" y="3277"/>
                    <a:pt x="7880" y="3213"/>
                  </a:cubicBezTo>
                  <a:cubicBezTo>
                    <a:pt x="7545" y="1085"/>
                    <a:pt x="5806" y="1"/>
                    <a:pt x="40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19"/>
            <p:cNvSpPr/>
            <p:nvPr/>
          </p:nvSpPr>
          <p:spPr>
            <a:xfrm>
              <a:off x="7251293" y="2884222"/>
              <a:ext cx="306642" cy="329372"/>
            </a:xfrm>
            <a:custGeom>
              <a:rect b="b" l="l" r="r" t="t"/>
              <a:pathLst>
                <a:path extrusionOk="0" h="8419" w="7838">
                  <a:moveTo>
                    <a:pt x="3739" y="0"/>
                  </a:moveTo>
                  <a:cubicBezTo>
                    <a:pt x="2148" y="0"/>
                    <a:pt x="597" y="861"/>
                    <a:pt x="149" y="2778"/>
                  </a:cubicBezTo>
                  <a:cubicBezTo>
                    <a:pt x="85" y="3053"/>
                    <a:pt x="43" y="3348"/>
                    <a:pt x="1" y="3665"/>
                  </a:cubicBezTo>
                  <a:cubicBezTo>
                    <a:pt x="719" y="4172"/>
                    <a:pt x="1205" y="4996"/>
                    <a:pt x="1205" y="5925"/>
                  </a:cubicBezTo>
                  <a:cubicBezTo>
                    <a:pt x="1205" y="6475"/>
                    <a:pt x="1036" y="6982"/>
                    <a:pt x="761" y="7425"/>
                  </a:cubicBezTo>
                  <a:cubicBezTo>
                    <a:pt x="1121" y="7848"/>
                    <a:pt x="1606" y="8122"/>
                    <a:pt x="2177" y="8270"/>
                  </a:cubicBezTo>
                  <a:cubicBezTo>
                    <a:pt x="2558" y="8371"/>
                    <a:pt x="2946" y="8418"/>
                    <a:pt x="3333" y="8418"/>
                  </a:cubicBezTo>
                  <a:cubicBezTo>
                    <a:pt x="3675" y="8418"/>
                    <a:pt x="4016" y="8382"/>
                    <a:pt x="4353" y="8312"/>
                  </a:cubicBezTo>
                  <a:cubicBezTo>
                    <a:pt x="3803" y="7827"/>
                    <a:pt x="3465" y="7087"/>
                    <a:pt x="3465" y="6306"/>
                  </a:cubicBezTo>
                  <a:cubicBezTo>
                    <a:pt x="3465" y="4785"/>
                    <a:pt x="4690" y="3559"/>
                    <a:pt x="6190" y="3559"/>
                  </a:cubicBezTo>
                  <a:cubicBezTo>
                    <a:pt x="6803" y="3559"/>
                    <a:pt x="7373" y="3771"/>
                    <a:pt x="7817" y="4109"/>
                  </a:cubicBezTo>
                  <a:cubicBezTo>
                    <a:pt x="7838" y="3813"/>
                    <a:pt x="7838" y="3496"/>
                    <a:pt x="7796" y="3200"/>
                  </a:cubicBezTo>
                  <a:cubicBezTo>
                    <a:pt x="7796" y="3116"/>
                    <a:pt x="7775" y="3053"/>
                    <a:pt x="7775" y="2989"/>
                  </a:cubicBezTo>
                  <a:cubicBezTo>
                    <a:pt x="7584" y="1764"/>
                    <a:pt x="6930" y="1172"/>
                    <a:pt x="6064" y="644"/>
                  </a:cubicBezTo>
                  <a:cubicBezTo>
                    <a:pt x="5372" y="224"/>
                    <a:pt x="4550" y="0"/>
                    <a:pt x="37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19"/>
            <p:cNvSpPr/>
            <p:nvPr/>
          </p:nvSpPr>
          <p:spPr>
            <a:xfrm>
              <a:off x="7386849" y="3023456"/>
              <a:ext cx="170261" cy="185988"/>
            </a:xfrm>
            <a:custGeom>
              <a:rect b="b" l="l" r="r" t="t"/>
              <a:pathLst>
                <a:path extrusionOk="0" h="4754" w="4352">
                  <a:moveTo>
                    <a:pt x="2725" y="0"/>
                  </a:moveTo>
                  <a:cubicBezTo>
                    <a:pt x="1225" y="0"/>
                    <a:pt x="0" y="1226"/>
                    <a:pt x="0" y="2747"/>
                  </a:cubicBezTo>
                  <a:cubicBezTo>
                    <a:pt x="0" y="3528"/>
                    <a:pt x="338" y="4268"/>
                    <a:pt x="888" y="4753"/>
                  </a:cubicBezTo>
                  <a:lnTo>
                    <a:pt x="1268" y="4669"/>
                  </a:lnTo>
                  <a:cubicBezTo>
                    <a:pt x="2894" y="4204"/>
                    <a:pt x="4204" y="2514"/>
                    <a:pt x="4352" y="550"/>
                  </a:cubicBezTo>
                  <a:cubicBezTo>
                    <a:pt x="3908" y="212"/>
                    <a:pt x="3338" y="0"/>
                    <a:pt x="27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19"/>
            <p:cNvSpPr/>
            <p:nvPr/>
          </p:nvSpPr>
          <p:spPr>
            <a:xfrm>
              <a:off x="7248007" y="3027603"/>
              <a:ext cx="50468" cy="147140"/>
            </a:xfrm>
            <a:custGeom>
              <a:rect b="b" l="l" r="r" t="t"/>
              <a:pathLst>
                <a:path extrusionOk="0" h="3761" w="1290">
                  <a:moveTo>
                    <a:pt x="85" y="0"/>
                  </a:moveTo>
                  <a:lnTo>
                    <a:pt x="22" y="824"/>
                  </a:lnTo>
                  <a:cubicBezTo>
                    <a:pt x="1" y="2176"/>
                    <a:pt x="296" y="3126"/>
                    <a:pt x="845" y="3760"/>
                  </a:cubicBezTo>
                  <a:cubicBezTo>
                    <a:pt x="1120" y="3317"/>
                    <a:pt x="1289" y="2810"/>
                    <a:pt x="1289" y="2260"/>
                  </a:cubicBezTo>
                  <a:cubicBezTo>
                    <a:pt x="1289" y="1331"/>
                    <a:pt x="803" y="507"/>
                    <a:pt x="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19"/>
            <p:cNvSpPr/>
            <p:nvPr/>
          </p:nvSpPr>
          <p:spPr>
            <a:xfrm>
              <a:off x="7533947" y="2977996"/>
              <a:ext cx="65335" cy="65335"/>
            </a:xfrm>
            <a:custGeom>
              <a:rect b="b" l="l" r="r" t="t"/>
              <a:pathLst>
                <a:path extrusionOk="0" h="1670" w="1670">
                  <a:moveTo>
                    <a:pt x="845" y="1"/>
                  </a:moveTo>
                  <a:cubicBezTo>
                    <a:pt x="381" y="1"/>
                    <a:pt x="0" y="381"/>
                    <a:pt x="0" y="825"/>
                  </a:cubicBezTo>
                  <a:cubicBezTo>
                    <a:pt x="0" y="1289"/>
                    <a:pt x="381" y="1669"/>
                    <a:pt x="845" y="1669"/>
                  </a:cubicBezTo>
                  <a:cubicBezTo>
                    <a:pt x="1310" y="1669"/>
                    <a:pt x="1669" y="1289"/>
                    <a:pt x="1669" y="825"/>
                  </a:cubicBezTo>
                  <a:cubicBezTo>
                    <a:pt x="1669" y="381"/>
                    <a:pt x="1310" y="1"/>
                    <a:pt x="8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19"/>
            <p:cNvSpPr/>
            <p:nvPr/>
          </p:nvSpPr>
          <p:spPr>
            <a:xfrm>
              <a:off x="7557889" y="3017666"/>
              <a:ext cx="900" cy="39"/>
            </a:xfrm>
            <a:custGeom>
              <a:rect b="b" l="l" r="r" t="t"/>
              <a:pathLst>
                <a:path extrusionOk="0" h="1" w="23">
                  <a:moveTo>
                    <a:pt x="1" y="1"/>
                  </a:moveTo>
                  <a:cubicBezTo>
                    <a:pt x="1" y="1"/>
                    <a:pt x="22" y="1"/>
                    <a:pt x="22" y="1"/>
                  </a:cubicBezTo>
                  <a:cubicBezTo>
                    <a:pt x="22" y="1"/>
                    <a:pt x="1" y="1"/>
                    <a:pt x="1" y="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19"/>
            <p:cNvSpPr/>
            <p:nvPr/>
          </p:nvSpPr>
          <p:spPr>
            <a:xfrm>
              <a:off x="7560393" y="3016023"/>
              <a:ext cx="39" cy="39"/>
            </a:xfrm>
            <a:custGeom>
              <a:rect b="b" l="l" r="r" t="t"/>
              <a:pathLst>
                <a:path extrusionOk="0" h="1" w="1">
                  <a:moveTo>
                    <a:pt x="0" y="0"/>
                  </a:moveTo>
                  <a:lnTo>
                    <a:pt x="0" y="0"/>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19"/>
            <p:cNvSpPr/>
            <p:nvPr/>
          </p:nvSpPr>
          <p:spPr>
            <a:xfrm>
              <a:off x="7557068" y="3018487"/>
              <a:ext cx="39" cy="39"/>
            </a:xfrm>
            <a:custGeom>
              <a:rect b="b" l="l" r="r" t="t"/>
              <a:pathLst>
                <a:path extrusionOk="0" h="1" w="1">
                  <a:moveTo>
                    <a:pt x="1" y="1"/>
                  </a:moveTo>
                  <a:lnTo>
                    <a:pt x="1" y="1"/>
                  </a:lnTo>
                  <a:lnTo>
                    <a:pt x="1" y="1"/>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19"/>
            <p:cNvSpPr/>
            <p:nvPr/>
          </p:nvSpPr>
          <p:spPr>
            <a:xfrm>
              <a:off x="7563679" y="3013519"/>
              <a:ext cx="39" cy="39"/>
            </a:xfrm>
            <a:custGeom>
              <a:rect b="b" l="l" r="r" t="t"/>
              <a:pathLst>
                <a:path extrusionOk="0" h="1" w="1">
                  <a:moveTo>
                    <a:pt x="1" y="1"/>
                  </a:moveTo>
                  <a:lnTo>
                    <a:pt x="1" y="1"/>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19"/>
            <p:cNvSpPr/>
            <p:nvPr/>
          </p:nvSpPr>
          <p:spPr>
            <a:xfrm>
              <a:off x="7562036" y="3014379"/>
              <a:ext cx="39" cy="861"/>
            </a:xfrm>
            <a:custGeom>
              <a:rect b="b" l="l" r="r" t="t"/>
              <a:pathLst>
                <a:path extrusionOk="0" h="22" w="1">
                  <a:moveTo>
                    <a:pt x="1" y="21"/>
                  </a:moveTo>
                  <a:cubicBezTo>
                    <a:pt x="1" y="0"/>
                    <a:pt x="1" y="0"/>
                    <a:pt x="1" y="0"/>
                  </a:cubicBezTo>
                  <a:cubicBezTo>
                    <a:pt x="1" y="0"/>
                    <a:pt x="1" y="0"/>
                    <a:pt x="1" y="2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19"/>
            <p:cNvSpPr/>
            <p:nvPr/>
          </p:nvSpPr>
          <p:spPr>
            <a:xfrm>
              <a:off x="7553781" y="3017666"/>
              <a:ext cx="861" cy="39"/>
            </a:xfrm>
            <a:custGeom>
              <a:rect b="b" l="l" r="r" t="t"/>
              <a:pathLst>
                <a:path extrusionOk="0" h="1" w="22">
                  <a:moveTo>
                    <a:pt x="0" y="1"/>
                  </a:moveTo>
                  <a:lnTo>
                    <a:pt x="21" y="1"/>
                  </a:lnTo>
                  <a:cubicBezTo>
                    <a:pt x="21" y="1"/>
                    <a:pt x="0" y="1"/>
                    <a:pt x="0" y="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19"/>
            <p:cNvSpPr/>
            <p:nvPr/>
          </p:nvSpPr>
          <p:spPr>
            <a:xfrm>
              <a:off x="7553781" y="3019309"/>
              <a:ext cx="39" cy="39"/>
            </a:xfrm>
            <a:custGeom>
              <a:rect b="b" l="l" r="r" t="t"/>
              <a:pathLst>
                <a:path extrusionOk="0" h="1" w="1">
                  <a:moveTo>
                    <a:pt x="0" y="1"/>
                  </a:moveTo>
                  <a:lnTo>
                    <a:pt x="0" y="1"/>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19"/>
            <p:cNvSpPr/>
            <p:nvPr/>
          </p:nvSpPr>
          <p:spPr>
            <a:xfrm>
              <a:off x="7555425" y="3019309"/>
              <a:ext cx="39" cy="39"/>
            </a:xfrm>
            <a:custGeom>
              <a:rect b="b" l="l" r="r" t="t"/>
              <a:pathLst>
                <a:path extrusionOk="0" h="1" w="1">
                  <a:moveTo>
                    <a:pt x="1" y="1"/>
                  </a:moveTo>
                  <a:lnTo>
                    <a:pt x="1" y="1"/>
                  </a:lnTo>
                  <a:cubicBezTo>
                    <a:pt x="1" y="1"/>
                    <a:pt x="1" y="1"/>
                    <a:pt x="1" y="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19"/>
            <p:cNvSpPr/>
            <p:nvPr/>
          </p:nvSpPr>
          <p:spPr>
            <a:xfrm>
              <a:off x="7555425" y="3019309"/>
              <a:ext cx="39" cy="39"/>
            </a:xfrm>
            <a:custGeom>
              <a:rect b="b" l="l" r="r" t="t"/>
              <a:pathLst>
                <a:path extrusionOk="0" h="1" w="1">
                  <a:moveTo>
                    <a:pt x="1" y="1"/>
                  </a:moveTo>
                  <a:lnTo>
                    <a:pt x="1" y="1"/>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19"/>
            <p:cNvSpPr/>
            <p:nvPr/>
          </p:nvSpPr>
          <p:spPr>
            <a:xfrm>
              <a:off x="7576081" y="3012697"/>
              <a:ext cx="861" cy="39"/>
            </a:xfrm>
            <a:custGeom>
              <a:rect b="b" l="l" r="r" t="t"/>
              <a:pathLst>
                <a:path extrusionOk="0" h="1" w="22">
                  <a:moveTo>
                    <a:pt x="1" y="1"/>
                  </a:moveTo>
                  <a:cubicBezTo>
                    <a:pt x="1" y="1"/>
                    <a:pt x="1" y="1"/>
                    <a:pt x="22" y="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19"/>
            <p:cNvSpPr/>
            <p:nvPr/>
          </p:nvSpPr>
          <p:spPr>
            <a:xfrm>
              <a:off x="7567005" y="3011054"/>
              <a:ext cx="39" cy="39"/>
            </a:xfrm>
            <a:custGeom>
              <a:rect b="b" l="l" r="r" t="t"/>
              <a:pathLst>
                <a:path extrusionOk="0" h="1" w="1">
                  <a:moveTo>
                    <a:pt x="0" y="1"/>
                  </a:moveTo>
                  <a:lnTo>
                    <a:pt x="0" y="1"/>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19"/>
            <p:cNvSpPr/>
            <p:nvPr/>
          </p:nvSpPr>
          <p:spPr>
            <a:xfrm>
              <a:off x="7577724" y="3011054"/>
              <a:ext cx="39" cy="39"/>
            </a:xfrm>
            <a:custGeom>
              <a:rect b="b" l="l" r="r" t="t"/>
              <a:pathLst>
                <a:path extrusionOk="0" h="1" w="1">
                  <a:moveTo>
                    <a:pt x="1" y="1"/>
                  </a:moveTo>
                  <a:lnTo>
                    <a:pt x="1" y="1"/>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19"/>
            <p:cNvSpPr/>
            <p:nvPr/>
          </p:nvSpPr>
          <p:spPr>
            <a:xfrm>
              <a:off x="7553781" y="3016844"/>
              <a:ext cx="39" cy="39"/>
            </a:xfrm>
            <a:custGeom>
              <a:rect b="b" l="l" r="r" t="t"/>
              <a:pathLst>
                <a:path extrusionOk="0" h="1" w="1">
                  <a:moveTo>
                    <a:pt x="0" y="0"/>
                  </a:moveTo>
                  <a:cubicBezTo>
                    <a:pt x="0" y="0"/>
                    <a:pt x="0" y="0"/>
                    <a:pt x="0" y="0"/>
                  </a:cubicBezTo>
                  <a:cubicBezTo>
                    <a:pt x="0" y="0"/>
                    <a:pt x="0" y="0"/>
                    <a:pt x="0" y="0"/>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19"/>
            <p:cNvSpPr/>
            <p:nvPr/>
          </p:nvSpPr>
          <p:spPr>
            <a:xfrm>
              <a:off x="7564501" y="3003621"/>
              <a:ext cx="39" cy="39"/>
            </a:xfrm>
            <a:custGeom>
              <a:rect b="b" l="l" r="r" t="t"/>
              <a:pathLst>
                <a:path extrusionOk="0" h="1" w="1">
                  <a:moveTo>
                    <a:pt x="1" y="1"/>
                  </a:moveTo>
                  <a:lnTo>
                    <a:pt x="1" y="1"/>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19"/>
            <p:cNvSpPr/>
            <p:nvPr/>
          </p:nvSpPr>
          <p:spPr>
            <a:xfrm>
              <a:off x="7577724" y="3011054"/>
              <a:ext cx="39" cy="39"/>
            </a:xfrm>
            <a:custGeom>
              <a:rect b="b" l="l" r="r" t="t"/>
              <a:pathLst>
                <a:path extrusionOk="0" h="1" w="1">
                  <a:moveTo>
                    <a:pt x="1" y="1"/>
                  </a:moveTo>
                  <a:lnTo>
                    <a:pt x="1" y="1"/>
                  </a:lnTo>
                  <a:lnTo>
                    <a:pt x="1" y="1"/>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19"/>
            <p:cNvSpPr/>
            <p:nvPr/>
          </p:nvSpPr>
          <p:spPr>
            <a:xfrm>
              <a:off x="7570291" y="3011054"/>
              <a:ext cx="39" cy="39"/>
            </a:xfrm>
            <a:custGeom>
              <a:rect b="b" l="l" r="r" t="t"/>
              <a:pathLst>
                <a:path extrusionOk="0" h="1" w="1">
                  <a:moveTo>
                    <a:pt x="1" y="1"/>
                  </a:moveTo>
                  <a:lnTo>
                    <a:pt x="1" y="1"/>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19"/>
            <p:cNvSpPr/>
            <p:nvPr/>
          </p:nvSpPr>
          <p:spPr>
            <a:xfrm>
              <a:off x="7570291" y="3011054"/>
              <a:ext cx="39" cy="39"/>
            </a:xfrm>
            <a:custGeom>
              <a:rect b="b" l="l" r="r" t="t"/>
              <a:pathLst>
                <a:path extrusionOk="0" h="1" w="1">
                  <a:moveTo>
                    <a:pt x="1" y="1"/>
                  </a:moveTo>
                  <a:lnTo>
                    <a:pt x="1" y="1"/>
                  </a:lnTo>
                  <a:cubicBezTo>
                    <a:pt x="1" y="1"/>
                    <a:pt x="1" y="1"/>
                    <a:pt x="1" y="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19"/>
            <p:cNvSpPr/>
            <p:nvPr/>
          </p:nvSpPr>
          <p:spPr>
            <a:xfrm>
              <a:off x="7576902" y="3011876"/>
              <a:ext cx="39" cy="861"/>
            </a:xfrm>
            <a:custGeom>
              <a:rect b="b" l="l" r="r" t="t"/>
              <a:pathLst>
                <a:path extrusionOk="0" h="22" w="1">
                  <a:moveTo>
                    <a:pt x="1" y="22"/>
                  </a:moveTo>
                  <a:lnTo>
                    <a:pt x="1" y="1"/>
                  </a:lnTo>
                  <a:cubicBezTo>
                    <a:pt x="1" y="1"/>
                    <a:pt x="1" y="1"/>
                    <a:pt x="1" y="22"/>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19"/>
            <p:cNvSpPr/>
            <p:nvPr/>
          </p:nvSpPr>
          <p:spPr>
            <a:xfrm>
              <a:off x="7571973" y="3011054"/>
              <a:ext cx="39" cy="39"/>
            </a:xfrm>
            <a:custGeom>
              <a:rect b="b" l="l" r="r" t="t"/>
              <a:pathLst>
                <a:path extrusionOk="0" h="1" w="1">
                  <a:moveTo>
                    <a:pt x="0" y="1"/>
                  </a:moveTo>
                  <a:lnTo>
                    <a:pt x="0" y="1"/>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19"/>
            <p:cNvSpPr/>
            <p:nvPr/>
          </p:nvSpPr>
          <p:spPr>
            <a:xfrm>
              <a:off x="7561215" y="3015201"/>
              <a:ext cx="39" cy="39"/>
            </a:xfrm>
            <a:custGeom>
              <a:rect b="b" l="l" r="r" t="t"/>
              <a:pathLst>
                <a:path extrusionOk="0" h="1" w="1">
                  <a:moveTo>
                    <a:pt x="0" y="0"/>
                  </a:moveTo>
                  <a:lnTo>
                    <a:pt x="0" y="0"/>
                  </a:lnTo>
                  <a:cubicBezTo>
                    <a:pt x="0" y="0"/>
                    <a:pt x="0" y="0"/>
                    <a:pt x="0" y="0"/>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19"/>
            <p:cNvSpPr/>
            <p:nvPr/>
          </p:nvSpPr>
          <p:spPr>
            <a:xfrm>
              <a:off x="7558750" y="3009411"/>
              <a:ext cx="39" cy="39"/>
            </a:xfrm>
            <a:custGeom>
              <a:rect b="b" l="l" r="r" t="t"/>
              <a:pathLst>
                <a:path extrusionOk="0" h="1" w="1">
                  <a:moveTo>
                    <a:pt x="0" y="0"/>
                  </a:move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19"/>
            <p:cNvSpPr/>
            <p:nvPr/>
          </p:nvSpPr>
          <p:spPr>
            <a:xfrm>
              <a:off x="7558750" y="3009411"/>
              <a:ext cx="39" cy="861"/>
            </a:xfrm>
            <a:custGeom>
              <a:rect b="b" l="l" r="r" t="t"/>
              <a:pathLst>
                <a:path extrusionOk="0" h="22" w="1">
                  <a:moveTo>
                    <a:pt x="0" y="22"/>
                  </a:moveTo>
                  <a:cubicBezTo>
                    <a:pt x="0" y="22"/>
                    <a:pt x="0" y="22"/>
                    <a:pt x="0" y="0"/>
                  </a:cubicBezTo>
                  <a:cubicBezTo>
                    <a:pt x="0" y="0"/>
                    <a:pt x="0" y="22"/>
                    <a:pt x="0" y="22"/>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19"/>
            <p:cNvSpPr/>
            <p:nvPr/>
          </p:nvSpPr>
          <p:spPr>
            <a:xfrm>
              <a:off x="7558750" y="3009411"/>
              <a:ext cx="39" cy="39"/>
            </a:xfrm>
            <a:custGeom>
              <a:rect b="b" l="l" r="r" t="t"/>
              <a:pathLst>
                <a:path extrusionOk="0" h="1" w="1">
                  <a:moveTo>
                    <a:pt x="0" y="0"/>
                  </a:moveTo>
                  <a:lnTo>
                    <a:pt x="0" y="0"/>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19"/>
            <p:cNvSpPr/>
            <p:nvPr/>
          </p:nvSpPr>
          <p:spPr>
            <a:xfrm>
              <a:off x="7557068" y="3011054"/>
              <a:ext cx="39" cy="39"/>
            </a:xfrm>
            <a:custGeom>
              <a:rect b="b" l="l" r="r" t="t"/>
              <a:pathLst>
                <a:path extrusionOk="0" h="1" w="1">
                  <a:moveTo>
                    <a:pt x="1" y="1"/>
                  </a:moveTo>
                  <a:lnTo>
                    <a:pt x="1" y="1"/>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19"/>
            <p:cNvSpPr/>
            <p:nvPr/>
          </p:nvSpPr>
          <p:spPr>
            <a:xfrm>
              <a:off x="7557068" y="3011054"/>
              <a:ext cx="39" cy="39"/>
            </a:xfrm>
            <a:custGeom>
              <a:rect b="b" l="l" r="r" t="t"/>
              <a:pathLst>
                <a:path extrusionOk="0" h="1" w="1">
                  <a:moveTo>
                    <a:pt x="1" y="1"/>
                  </a:moveTo>
                  <a:cubicBezTo>
                    <a:pt x="1" y="1"/>
                    <a:pt x="1" y="1"/>
                    <a:pt x="1" y="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19"/>
            <p:cNvSpPr/>
            <p:nvPr/>
          </p:nvSpPr>
          <p:spPr>
            <a:xfrm>
              <a:off x="7559571" y="3008589"/>
              <a:ext cx="39" cy="39"/>
            </a:xfrm>
            <a:custGeom>
              <a:rect b="b" l="l" r="r" t="t"/>
              <a:pathLst>
                <a:path extrusionOk="0" h="1" w="1">
                  <a:moveTo>
                    <a:pt x="0" y="0"/>
                  </a:moveTo>
                  <a:lnTo>
                    <a:pt x="0" y="0"/>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19"/>
            <p:cNvSpPr/>
            <p:nvPr/>
          </p:nvSpPr>
          <p:spPr>
            <a:xfrm>
              <a:off x="7552138" y="3002408"/>
              <a:ext cx="26486" cy="16940"/>
            </a:xfrm>
            <a:custGeom>
              <a:rect b="b" l="l" r="r" t="t"/>
              <a:pathLst>
                <a:path extrusionOk="0" h="433" w="677">
                  <a:moveTo>
                    <a:pt x="159" y="191"/>
                  </a:moveTo>
                  <a:cubicBezTo>
                    <a:pt x="157" y="191"/>
                    <a:pt x="162" y="201"/>
                    <a:pt x="148" y="201"/>
                  </a:cubicBezTo>
                  <a:lnTo>
                    <a:pt x="169" y="201"/>
                  </a:lnTo>
                  <a:cubicBezTo>
                    <a:pt x="162" y="193"/>
                    <a:pt x="160" y="191"/>
                    <a:pt x="159" y="191"/>
                  </a:cubicBezTo>
                  <a:close/>
                  <a:moveTo>
                    <a:pt x="406" y="212"/>
                  </a:moveTo>
                  <a:lnTo>
                    <a:pt x="406" y="212"/>
                  </a:lnTo>
                  <a:cubicBezTo>
                    <a:pt x="404" y="212"/>
                    <a:pt x="401" y="215"/>
                    <a:pt x="401" y="222"/>
                  </a:cubicBezTo>
                  <a:cubicBezTo>
                    <a:pt x="416" y="222"/>
                    <a:pt x="411" y="212"/>
                    <a:pt x="406" y="212"/>
                  </a:cubicBezTo>
                  <a:close/>
                  <a:moveTo>
                    <a:pt x="655" y="222"/>
                  </a:moveTo>
                  <a:lnTo>
                    <a:pt x="655" y="222"/>
                  </a:lnTo>
                  <a:cubicBezTo>
                    <a:pt x="655" y="222"/>
                    <a:pt x="634" y="243"/>
                    <a:pt x="634" y="243"/>
                  </a:cubicBezTo>
                  <a:cubicBezTo>
                    <a:pt x="634" y="243"/>
                    <a:pt x="655" y="243"/>
                    <a:pt x="655" y="222"/>
                  </a:cubicBezTo>
                  <a:close/>
                  <a:moveTo>
                    <a:pt x="122" y="254"/>
                  </a:moveTo>
                  <a:lnTo>
                    <a:pt x="122" y="254"/>
                  </a:lnTo>
                  <a:cubicBezTo>
                    <a:pt x="117" y="254"/>
                    <a:pt x="113" y="264"/>
                    <a:pt x="127" y="264"/>
                  </a:cubicBezTo>
                  <a:cubicBezTo>
                    <a:pt x="127" y="257"/>
                    <a:pt x="124" y="254"/>
                    <a:pt x="122" y="254"/>
                  </a:cubicBezTo>
                  <a:close/>
                  <a:moveTo>
                    <a:pt x="106" y="264"/>
                  </a:moveTo>
                  <a:cubicBezTo>
                    <a:pt x="106" y="264"/>
                    <a:pt x="127" y="264"/>
                    <a:pt x="127" y="285"/>
                  </a:cubicBezTo>
                  <a:cubicBezTo>
                    <a:pt x="106" y="285"/>
                    <a:pt x="106" y="264"/>
                    <a:pt x="106" y="264"/>
                  </a:cubicBezTo>
                  <a:close/>
                  <a:moveTo>
                    <a:pt x="42" y="348"/>
                  </a:moveTo>
                  <a:cubicBezTo>
                    <a:pt x="42" y="348"/>
                    <a:pt x="42" y="348"/>
                    <a:pt x="42" y="369"/>
                  </a:cubicBezTo>
                  <a:lnTo>
                    <a:pt x="63" y="369"/>
                  </a:lnTo>
                  <a:cubicBezTo>
                    <a:pt x="63" y="369"/>
                    <a:pt x="63" y="348"/>
                    <a:pt x="42" y="348"/>
                  </a:cubicBezTo>
                  <a:close/>
                  <a:moveTo>
                    <a:pt x="42" y="369"/>
                  </a:moveTo>
                  <a:cubicBezTo>
                    <a:pt x="42" y="369"/>
                    <a:pt x="63" y="369"/>
                    <a:pt x="63" y="391"/>
                  </a:cubicBezTo>
                  <a:cubicBezTo>
                    <a:pt x="63" y="369"/>
                    <a:pt x="63" y="369"/>
                    <a:pt x="42" y="369"/>
                  </a:cubicBezTo>
                  <a:close/>
                  <a:moveTo>
                    <a:pt x="438" y="1"/>
                  </a:moveTo>
                  <a:cubicBezTo>
                    <a:pt x="432" y="1"/>
                    <a:pt x="423" y="10"/>
                    <a:pt x="423" y="10"/>
                  </a:cubicBezTo>
                  <a:lnTo>
                    <a:pt x="359" y="10"/>
                  </a:lnTo>
                  <a:cubicBezTo>
                    <a:pt x="338" y="10"/>
                    <a:pt x="338" y="32"/>
                    <a:pt x="338" y="32"/>
                  </a:cubicBezTo>
                  <a:lnTo>
                    <a:pt x="317" y="32"/>
                  </a:lnTo>
                  <a:cubicBezTo>
                    <a:pt x="317" y="32"/>
                    <a:pt x="338" y="32"/>
                    <a:pt x="338" y="53"/>
                  </a:cubicBezTo>
                  <a:lnTo>
                    <a:pt x="317" y="53"/>
                  </a:lnTo>
                  <a:cubicBezTo>
                    <a:pt x="317" y="32"/>
                    <a:pt x="317" y="32"/>
                    <a:pt x="317" y="32"/>
                  </a:cubicBezTo>
                  <a:cubicBezTo>
                    <a:pt x="317" y="39"/>
                    <a:pt x="315" y="41"/>
                    <a:pt x="311" y="41"/>
                  </a:cubicBezTo>
                  <a:cubicBezTo>
                    <a:pt x="305" y="41"/>
                    <a:pt x="296" y="32"/>
                    <a:pt x="296" y="32"/>
                  </a:cubicBezTo>
                  <a:lnTo>
                    <a:pt x="296" y="53"/>
                  </a:lnTo>
                  <a:cubicBezTo>
                    <a:pt x="275" y="32"/>
                    <a:pt x="296" y="32"/>
                    <a:pt x="296" y="32"/>
                  </a:cubicBezTo>
                  <a:cubicBezTo>
                    <a:pt x="275" y="32"/>
                    <a:pt x="275" y="32"/>
                    <a:pt x="275" y="53"/>
                  </a:cubicBezTo>
                  <a:lnTo>
                    <a:pt x="254" y="53"/>
                  </a:lnTo>
                  <a:cubicBezTo>
                    <a:pt x="254" y="53"/>
                    <a:pt x="232" y="74"/>
                    <a:pt x="232" y="74"/>
                  </a:cubicBezTo>
                  <a:cubicBezTo>
                    <a:pt x="232" y="95"/>
                    <a:pt x="232" y="95"/>
                    <a:pt x="232" y="95"/>
                  </a:cubicBezTo>
                  <a:lnTo>
                    <a:pt x="190" y="95"/>
                  </a:lnTo>
                  <a:cubicBezTo>
                    <a:pt x="190" y="95"/>
                    <a:pt x="211" y="116"/>
                    <a:pt x="190" y="116"/>
                  </a:cubicBezTo>
                  <a:cubicBezTo>
                    <a:pt x="190" y="137"/>
                    <a:pt x="190" y="137"/>
                    <a:pt x="190" y="137"/>
                  </a:cubicBezTo>
                  <a:lnTo>
                    <a:pt x="211" y="137"/>
                  </a:lnTo>
                  <a:cubicBezTo>
                    <a:pt x="197" y="137"/>
                    <a:pt x="193" y="147"/>
                    <a:pt x="191" y="147"/>
                  </a:cubicBezTo>
                  <a:cubicBezTo>
                    <a:pt x="190" y="147"/>
                    <a:pt x="190" y="144"/>
                    <a:pt x="190" y="137"/>
                  </a:cubicBezTo>
                  <a:cubicBezTo>
                    <a:pt x="190" y="158"/>
                    <a:pt x="190" y="158"/>
                    <a:pt x="190" y="158"/>
                  </a:cubicBezTo>
                  <a:lnTo>
                    <a:pt x="169" y="158"/>
                  </a:lnTo>
                  <a:cubicBezTo>
                    <a:pt x="169" y="158"/>
                    <a:pt x="190" y="158"/>
                    <a:pt x="190" y="179"/>
                  </a:cubicBezTo>
                  <a:lnTo>
                    <a:pt x="170" y="159"/>
                  </a:lnTo>
                  <a:lnTo>
                    <a:pt x="170" y="159"/>
                  </a:lnTo>
                  <a:cubicBezTo>
                    <a:pt x="190" y="179"/>
                    <a:pt x="190" y="179"/>
                    <a:pt x="169" y="179"/>
                  </a:cubicBezTo>
                  <a:cubicBezTo>
                    <a:pt x="169" y="179"/>
                    <a:pt x="169" y="179"/>
                    <a:pt x="169" y="179"/>
                  </a:cubicBezTo>
                  <a:lnTo>
                    <a:pt x="169" y="179"/>
                  </a:lnTo>
                  <a:cubicBezTo>
                    <a:pt x="169" y="179"/>
                    <a:pt x="190" y="179"/>
                    <a:pt x="190" y="201"/>
                  </a:cubicBezTo>
                  <a:cubicBezTo>
                    <a:pt x="169" y="201"/>
                    <a:pt x="169" y="179"/>
                    <a:pt x="169" y="179"/>
                  </a:cubicBezTo>
                  <a:cubicBezTo>
                    <a:pt x="169" y="201"/>
                    <a:pt x="169" y="201"/>
                    <a:pt x="169" y="201"/>
                  </a:cubicBezTo>
                  <a:cubicBezTo>
                    <a:pt x="169" y="208"/>
                    <a:pt x="167" y="210"/>
                    <a:pt x="164" y="210"/>
                  </a:cubicBezTo>
                  <a:cubicBezTo>
                    <a:pt x="157" y="210"/>
                    <a:pt x="148" y="201"/>
                    <a:pt x="148" y="201"/>
                  </a:cubicBezTo>
                  <a:cubicBezTo>
                    <a:pt x="148" y="201"/>
                    <a:pt x="148" y="222"/>
                    <a:pt x="127" y="222"/>
                  </a:cubicBezTo>
                  <a:cubicBezTo>
                    <a:pt x="127" y="243"/>
                    <a:pt x="127" y="243"/>
                    <a:pt x="148" y="264"/>
                  </a:cubicBezTo>
                  <a:cubicBezTo>
                    <a:pt x="127" y="243"/>
                    <a:pt x="127" y="243"/>
                    <a:pt x="127" y="243"/>
                  </a:cubicBezTo>
                  <a:cubicBezTo>
                    <a:pt x="127" y="243"/>
                    <a:pt x="127" y="243"/>
                    <a:pt x="127" y="264"/>
                  </a:cubicBezTo>
                  <a:lnTo>
                    <a:pt x="85" y="264"/>
                  </a:lnTo>
                  <a:cubicBezTo>
                    <a:pt x="106" y="264"/>
                    <a:pt x="106" y="264"/>
                    <a:pt x="106" y="285"/>
                  </a:cubicBezTo>
                  <a:lnTo>
                    <a:pt x="106" y="301"/>
                  </a:lnTo>
                  <a:lnTo>
                    <a:pt x="106" y="301"/>
                  </a:lnTo>
                  <a:cubicBezTo>
                    <a:pt x="100" y="299"/>
                    <a:pt x="95" y="297"/>
                    <a:pt x="91" y="297"/>
                  </a:cubicBezTo>
                  <a:cubicBezTo>
                    <a:pt x="87" y="297"/>
                    <a:pt x="85" y="299"/>
                    <a:pt x="85" y="306"/>
                  </a:cubicBezTo>
                  <a:lnTo>
                    <a:pt x="106" y="306"/>
                  </a:lnTo>
                  <a:cubicBezTo>
                    <a:pt x="106" y="314"/>
                    <a:pt x="103" y="319"/>
                    <a:pt x="99" y="321"/>
                  </a:cubicBezTo>
                  <a:lnTo>
                    <a:pt x="99" y="321"/>
                  </a:lnTo>
                  <a:cubicBezTo>
                    <a:pt x="95" y="319"/>
                    <a:pt x="93" y="318"/>
                    <a:pt x="91" y="318"/>
                  </a:cubicBezTo>
                  <a:cubicBezTo>
                    <a:pt x="90" y="318"/>
                    <a:pt x="89" y="318"/>
                    <a:pt x="88" y="319"/>
                  </a:cubicBezTo>
                  <a:lnTo>
                    <a:pt x="88" y="319"/>
                  </a:lnTo>
                  <a:cubicBezTo>
                    <a:pt x="86" y="316"/>
                    <a:pt x="85" y="313"/>
                    <a:pt x="85" y="308"/>
                  </a:cubicBezTo>
                  <a:lnTo>
                    <a:pt x="85" y="308"/>
                  </a:lnTo>
                  <a:cubicBezTo>
                    <a:pt x="85" y="312"/>
                    <a:pt x="86" y="316"/>
                    <a:pt x="88" y="319"/>
                  </a:cubicBezTo>
                  <a:lnTo>
                    <a:pt x="88" y="319"/>
                  </a:lnTo>
                  <a:cubicBezTo>
                    <a:pt x="85" y="321"/>
                    <a:pt x="85" y="327"/>
                    <a:pt x="85" y="327"/>
                  </a:cubicBezTo>
                  <a:lnTo>
                    <a:pt x="63" y="327"/>
                  </a:lnTo>
                  <a:cubicBezTo>
                    <a:pt x="85" y="327"/>
                    <a:pt x="63" y="327"/>
                    <a:pt x="85" y="348"/>
                  </a:cubicBezTo>
                  <a:cubicBezTo>
                    <a:pt x="85" y="348"/>
                    <a:pt x="63" y="327"/>
                    <a:pt x="63" y="327"/>
                  </a:cubicBezTo>
                  <a:lnTo>
                    <a:pt x="63" y="348"/>
                  </a:lnTo>
                  <a:cubicBezTo>
                    <a:pt x="77" y="348"/>
                    <a:pt x="73" y="348"/>
                    <a:pt x="69" y="354"/>
                  </a:cubicBezTo>
                  <a:lnTo>
                    <a:pt x="69" y="354"/>
                  </a:lnTo>
                  <a:cubicBezTo>
                    <a:pt x="66" y="351"/>
                    <a:pt x="63" y="348"/>
                    <a:pt x="63" y="348"/>
                  </a:cubicBezTo>
                  <a:cubicBezTo>
                    <a:pt x="63" y="348"/>
                    <a:pt x="63" y="348"/>
                    <a:pt x="63" y="369"/>
                  </a:cubicBezTo>
                  <a:cubicBezTo>
                    <a:pt x="63" y="362"/>
                    <a:pt x="66" y="357"/>
                    <a:pt x="69" y="354"/>
                  </a:cubicBezTo>
                  <a:lnTo>
                    <a:pt x="69" y="354"/>
                  </a:lnTo>
                  <a:cubicBezTo>
                    <a:pt x="75" y="360"/>
                    <a:pt x="85" y="369"/>
                    <a:pt x="85" y="369"/>
                  </a:cubicBezTo>
                  <a:lnTo>
                    <a:pt x="63" y="369"/>
                  </a:lnTo>
                  <a:cubicBezTo>
                    <a:pt x="63" y="369"/>
                    <a:pt x="63" y="369"/>
                    <a:pt x="63" y="391"/>
                  </a:cubicBezTo>
                  <a:lnTo>
                    <a:pt x="42" y="391"/>
                  </a:lnTo>
                  <a:cubicBezTo>
                    <a:pt x="42" y="401"/>
                    <a:pt x="42" y="401"/>
                    <a:pt x="42" y="401"/>
                  </a:cubicBezTo>
                  <a:cubicBezTo>
                    <a:pt x="42" y="401"/>
                    <a:pt x="42" y="401"/>
                    <a:pt x="42" y="412"/>
                  </a:cubicBezTo>
                  <a:lnTo>
                    <a:pt x="21" y="412"/>
                  </a:lnTo>
                  <a:cubicBezTo>
                    <a:pt x="0" y="412"/>
                    <a:pt x="21" y="412"/>
                    <a:pt x="21" y="433"/>
                  </a:cubicBezTo>
                  <a:cubicBezTo>
                    <a:pt x="21" y="426"/>
                    <a:pt x="21" y="423"/>
                    <a:pt x="22" y="423"/>
                  </a:cubicBezTo>
                  <a:cubicBezTo>
                    <a:pt x="24" y="423"/>
                    <a:pt x="28" y="433"/>
                    <a:pt x="42" y="433"/>
                  </a:cubicBezTo>
                  <a:lnTo>
                    <a:pt x="85" y="433"/>
                  </a:lnTo>
                  <a:cubicBezTo>
                    <a:pt x="99" y="433"/>
                    <a:pt x="94" y="423"/>
                    <a:pt x="96" y="423"/>
                  </a:cubicBezTo>
                  <a:lnTo>
                    <a:pt x="96" y="423"/>
                  </a:lnTo>
                  <a:cubicBezTo>
                    <a:pt x="96" y="423"/>
                    <a:pt x="99" y="426"/>
                    <a:pt x="106" y="433"/>
                  </a:cubicBezTo>
                  <a:cubicBezTo>
                    <a:pt x="85" y="412"/>
                    <a:pt x="106" y="412"/>
                    <a:pt x="106" y="412"/>
                  </a:cubicBezTo>
                  <a:lnTo>
                    <a:pt x="127" y="412"/>
                  </a:lnTo>
                  <a:cubicBezTo>
                    <a:pt x="148" y="412"/>
                    <a:pt x="127" y="391"/>
                    <a:pt x="127" y="391"/>
                  </a:cubicBezTo>
                  <a:lnTo>
                    <a:pt x="127" y="391"/>
                  </a:lnTo>
                  <a:cubicBezTo>
                    <a:pt x="127" y="391"/>
                    <a:pt x="136" y="400"/>
                    <a:pt x="142" y="400"/>
                  </a:cubicBezTo>
                  <a:cubicBezTo>
                    <a:pt x="146" y="400"/>
                    <a:pt x="148" y="398"/>
                    <a:pt x="148" y="391"/>
                  </a:cubicBezTo>
                  <a:lnTo>
                    <a:pt x="148" y="369"/>
                  </a:lnTo>
                  <a:cubicBezTo>
                    <a:pt x="155" y="377"/>
                    <a:pt x="157" y="379"/>
                    <a:pt x="158" y="379"/>
                  </a:cubicBezTo>
                  <a:cubicBezTo>
                    <a:pt x="160" y="379"/>
                    <a:pt x="155" y="369"/>
                    <a:pt x="169" y="369"/>
                  </a:cubicBezTo>
                  <a:cubicBezTo>
                    <a:pt x="169" y="369"/>
                    <a:pt x="169" y="369"/>
                    <a:pt x="169" y="348"/>
                  </a:cubicBezTo>
                  <a:cubicBezTo>
                    <a:pt x="169" y="348"/>
                    <a:pt x="190" y="369"/>
                    <a:pt x="190" y="369"/>
                  </a:cubicBezTo>
                  <a:cubicBezTo>
                    <a:pt x="190" y="359"/>
                    <a:pt x="190" y="359"/>
                    <a:pt x="190" y="359"/>
                  </a:cubicBezTo>
                  <a:cubicBezTo>
                    <a:pt x="190" y="359"/>
                    <a:pt x="190" y="359"/>
                    <a:pt x="190" y="348"/>
                  </a:cubicBezTo>
                  <a:lnTo>
                    <a:pt x="211" y="348"/>
                  </a:lnTo>
                  <a:cubicBezTo>
                    <a:pt x="211" y="338"/>
                    <a:pt x="217" y="338"/>
                    <a:pt x="222" y="338"/>
                  </a:cubicBezTo>
                  <a:cubicBezTo>
                    <a:pt x="227" y="338"/>
                    <a:pt x="232" y="338"/>
                    <a:pt x="232" y="327"/>
                  </a:cubicBezTo>
                  <a:cubicBezTo>
                    <a:pt x="232" y="306"/>
                    <a:pt x="232" y="306"/>
                    <a:pt x="232" y="306"/>
                  </a:cubicBezTo>
                  <a:lnTo>
                    <a:pt x="254" y="306"/>
                  </a:lnTo>
                  <a:cubicBezTo>
                    <a:pt x="268" y="306"/>
                    <a:pt x="263" y="297"/>
                    <a:pt x="265" y="297"/>
                  </a:cubicBezTo>
                  <a:lnTo>
                    <a:pt x="265" y="297"/>
                  </a:lnTo>
                  <a:cubicBezTo>
                    <a:pt x="265" y="297"/>
                    <a:pt x="268" y="299"/>
                    <a:pt x="275" y="306"/>
                  </a:cubicBezTo>
                  <a:lnTo>
                    <a:pt x="275" y="306"/>
                  </a:lnTo>
                  <a:cubicBezTo>
                    <a:pt x="275" y="306"/>
                    <a:pt x="254" y="285"/>
                    <a:pt x="254" y="285"/>
                  </a:cubicBezTo>
                  <a:cubicBezTo>
                    <a:pt x="275" y="285"/>
                    <a:pt x="275" y="306"/>
                    <a:pt x="275" y="306"/>
                  </a:cubicBezTo>
                  <a:lnTo>
                    <a:pt x="275" y="285"/>
                  </a:lnTo>
                  <a:cubicBezTo>
                    <a:pt x="275" y="285"/>
                    <a:pt x="284" y="294"/>
                    <a:pt x="290" y="294"/>
                  </a:cubicBezTo>
                  <a:cubicBezTo>
                    <a:pt x="293" y="294"/>
                    <a:pt x="296" y="292"/>
                    <a:pt x="296" y="285"/>
                  </a:cubicBezTo>
                  <a:lnTo>
                    <a:pt x="317" y="285"/>
                  </a:lnTo>
                  <a:cubicBezTo>
                    <a:pt x="317" y="285"/>
                    <a:pt x="317" y="264"/>
                    <a:pt x="317" y="264"/>
                  </a:cubicBezTo>
                  <a:lnTo>
                    <a:pt x="338" y="264"/>
                  </a:lnTo>
                  <a:cubicBezTo>
                    <a:pt x="338" y="264"/>
                    <a:pt x="338" y="264"/>
                    <a:pt x="338" y="243"/>
                  </a:cubicBezTo>
                  <a:cubicBezTo>
                    <a:pt x="338" y="243"/>
                    <a:pt x="338" y="252"/>
                    <a:pt x="344" y="252"/>
                  </a:cubicBezTo>
                  <a:cubicBezTo>
                    <a:pt x="347" y="252"/>
                    <a:pt x="352" y="250"/>
                    <a:pt x="359" y="243"/>
                  </a:cubicBezTo>
                  <a:cubicBezTo>
                    <a:pt x="359" y="222"/>
                    <a:pt x="380" y="222"/>
                    <a:pt x="380" y="222"/>
                  </a:cubicBezTo>
                  <a:lnTo>
                    <a:pt x="401" y="222"/>
                  </a:lnTo>
                  <a:cubicBezTo>
                    <a:pt x="387" y="222"/>
                    <a:pt x="392" y="212"/>
                    <a:pt x="397" y="212"/>
                  </a:cubicBezTo>
                  <a:lnTo>
                    <a:pt x="397" y="212"/>
                  </a:lnTo>
                  <a:cubicBezTo>
                    <a:pt x="399" y="212"/>
                    <a:pt x="401" y="215"/>
                    <a:pt x="401" y="222"/>
                  </a:cubicBezTo>
                  <a:cubicBezTo>
                    <a:pt x="401" y="222"/>
                    <a:pt x="401" y="222"/>
                    <a:pt x="401" y="201"/>
                  </a:cubicBezTo>
                  <a:cubicBezTo>
                    <a:pt x="401" y="201"/>
                    <a:pt x="401" y="201"/>
                    <a:pt x="401" y="201"/>
                  </a:cubicBezTo>
                  <a:lnTo>
                    <a:pt x="401" y="201"/>
                  </a:lnTo>
                  <a:cubicBezTo>
                    <a:pt x="412" y="211"/>
                    <a:pt x="417" y="211"/>
                    <a:pt x="423" y="211"/>
                  </a:cubicBezTo>
                  <a:cubicBezTo>
                    <a:pt x="428" y="211"/>
                    <a:pt x="433" y="211"/>
                    <a:pt x="444" y="222"/>
                  </a:cubicBezTo>
                  <a:cubicBezTo>
                    <a:pt x="444" y="222"/>
                    <a:pt x="444" y="201"/>
                    <a:pt x="444" y="201"/>
                  </a:cubicBezTo>
                  <a:cubicBezTo>
                    <a:pt x="444" y="201"/>
                    <a:pt x="444" y="210"/>
                    <a:pt x="450" y="210"/>
                  </a:cubicBezTo>
                  <a:cubicBezTo>
                    <a:pt x="453" y="210"/>
                    <a:pt x="458" y="208"/>
                    <a:pt x="465" y="201"/>
                  </a:cubicBezTo>
                  <a:cubicBezTo>
                    <a:pt x="465" y="201"/>
                    <a:pt x="465" y="222"/>
                    <a:pt x="465" y="222"/>
                  </a:cubicBezTo>
                  <a:cubicBezTo>
                    <a:pt x="465" y="222"/>
                    <a:pt x="474" y="212"/>
                    <a:pt x="480" y="212"/>
                  </a:cubicBezTo>
                  <a:cubicBezTo>
                    <a:pt x="484" y="212"/>
                    <a:pt x="486" y="215"/>
                    <a:pt x="486" y="222"/>
                  </a:cubicBezTo>
                  <a:lnTo>
                    <a:pt x="507" y="222"/>
                  </a:lnTo>
                  <a:cubicBezTo>
                    <a:pt x="507" y="222"/>
                    <a:pt x="507" y="243"/>
                    <a:pt x="507" y="243"/>
                  </a:cubicBezTo>
                  <a:cubicBezTo>
                    <a:pt x="507" y="240"/>
                    <a:pt x="508" y="238"/>
                    <a:pt x="510" y="238"/>
                  </a:cubicBezTo>
                  <a:cubicBezTo>
                    <a:pt x="518" y="238"/>
                    <a:pt x="546" y="268"/>
                    <a:pt x="586" y="268"/>
                  </a:cubicBezTo>
                  <a:cubicBezTo>
                    <a:pt x="595" y="268"/>
                    <a:pt x="603" y="267"/>
                    <a:pt x="613" y="264"/>
                  </a:cubicBezTo>
                  <a:cubicBezTo>
                    <a:pt x="613" y="243"/>
                    <a:pt x="634" y="243"/>
                    <a:pt x="634" y="243"/>
                  </a:cubicBezTo>
                  <a:cubicBezTo>
                    <a:pt x="634" y="222"/>
                    <a:pt x="634" y="222"/>
                    <a:pt x="634" y="222"/>
                  </a:cubicBezTo>
                  <a:lnTo>
                    <a:pt x="655" y="222"/>
                  </a:lnTo>
                  <a:lnTo>
                    <a:pt x="655" y="201"/>
                  </a:lnTo>
                  <a:lnTo>
                    <a:pt x="655" y="179"/>
                  </a:lnTo>
                  <a:cubicBezTo>
                    <a:pt x="655" y="179"/>
                    <a:pt x="655" y="158"/>
                    <a:pt x="655" y="158"/>
                  </a:cubicBezTo>
                  <a:cubicBezTo>
                    <a:pt x="655" y="158"/>
                    <a:pt x="676" y="116"/>
                    <a:pt x="655" y="116"/>
                  </a:cubicBezTo>
                  <a:lnTo>
                    <a:pt x="676" y="116"/>
                  </a:lnTo>
                  <a:cubicBezTo>
                    <a:pt x="655" y="116"/>
                    <a:pt x="676" y="95"/>
                    <a:pt x="655" y="95"/>
                  </a:cubicBezTo>
                  <a:cubicBezTo>
                    <a:pt x="655" y="74"/>
                    <a:pt x="634" y="74"/>
                    <a:pt x="634" y="74"/>
                  </a:cubicBezTo>
                  <a:cubicBezTo>
                    <a:pt x="634" y="53"/>
                    <a:pt x="613" y="53"/>
                    <a:pt x="592" y="32"/>
                  </a:cubicBezTo>
                  <a:cubicBezTo>
                    <a:pt x="570" y="32"/>
                    <a:pt x="549" y="10"/>
                    <a:pt x="528" y="10"/>
                  </a:cubicBezTo>
                  <a:cubicBezTo>
                    <a:pt x="528" y="10"/>
                    <a:pt x="528" y="32"/>
                    <a:pt x="528" y="32"/>
                  </a:cubicBezTo>
                  <a:cubicBezTo>
                    <a:pt x="528" y="16"/>
                    <a:pt x="525" y="12"/>
                    <a:pt x="522" y="12"/>
                  </a:cubicBezTo>
                  <a:cubicBezTo>
                    <a:pt x="518" y="12"/>
                    <a:pt x="513" y="17"/>
                    <a:pt x="510" y="17"/>
                  </a:cubicBezTo>
                  <a:cubicBezTo>
                    <a:pt x="508" y="17"/>
                    <a:pt x="507" y="15"/>
                    <a:pt x="507" y="10"/>
                  </a:cubicBezTo>
                  <a:cubicBezTo>
                    <a:pt x="493" y="10"/>
                    <a:pt x="488" y="1"/>
                    <a:pt x="480" y="1"/>
                  </a:cubicBezTo>
                  <a:cubicBezTo>
                    <a:pt x="477" y="1"/>
                    <a:pt x="472" y="3"/>
                    <a:pt x="465" y="10"/>
                  </a:cubicBezTo>
                  <a:cubicBezTo>
                    <a:pt x="465" y="3"/>
                    <a:pt x="462" y="1"/>
                    <a:pt x="459" y="1"/>
                  </a:cubicBezTo>
                  <a:cubicBezTo>
                    <a:pt x="453" y="1"/>
                    <a:pt x="444" y="10"/>
                    <a:pt x="444" y="10"/>
                  </a:cubicBezTo>
                  <a:cubicBezTo>
                    <a:pt x="444" y="3"/>
                    <a:pt x="441" y="1"/>
                    <a:pt x="438"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19"/>
            <p:cNvSpPr/>
            <p:nvPr/>
          </p:nvSpPr>
          <p:spPr>
            <a:xfrm>
              <a:off x="7557068" y="3011054"/>
              <a:ext cx="39" cy="39"/>
            </a:xfrm>
            <a:custGeom>
              <a:rect b="b" l="l" r="r" t="t"/>
              <a:pathLst>
                <a:path extrusionOk="0" h="1" w="1">
                  <a:moveTo>
                    <a:pt x="1" y="1"/>
                  </a:moveTo>
                  <a:lnTo>
                    <a:pt x="1" y="1"/>
                  </a:lnTo>
                  <a:lnTo>
                    <a:pt x="1" y="1"/>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19"/>
            <p:cNvSpPr/>
            <p:nvPr/>
          </p:nvSpPr>
          <p:spPr>
            <a:xfrm>
              <a:off x="7558750" y="3009411"/>
              <a:ext cx="39" cy="39"/>
            </a:xfrm>
            <a:custGeom>
              <a:rect b="b" l="l" r="r" t="t"/>
              <a:pathLst>
                <a:path extrusionOk="0" h="1" w="1">
                  <a:moveTo>
                    <a:pt x="0" y="0"/>
                  </a:moveTo>
                  <a:lnTo>
                    <a:pt x="0" y="0"/>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19"/>
            <p:cNvSpPr/>
            <p:nvPr/>
          </p:nvSpPr>
          <p:spPr>
            <a:xfrm>
              <a:off x="7558750" y="3008589"/>
              <a:ext cx="861" cy="39"/>
            </a:xfrm>
            <a:custGeom>
              <a:rect b="b" l="l" r="r" t="t"/>
              <a:pathLst>
                <a:path extrusionOk="0" h="1" w="22">
                  <a:moveTo>
                    <a:pt x="0" y="0"/>
                  </a:moveTo>
                  <a:cubicBezTo>
                    <a:pt x="0" y="0"/>
                    <a:pt x="21" y="0"/>
                    <a:pt x="21" y="0"/>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19"/>
            <p:cNvSpPr/>
            <p:nvPr/>
          </p:nvSpPr>
          <p:spPr>
            <a:xfrm>
              <a:off x="7556246" y="3012697"/>
              <a:ext cx="861" cy="39"/>
            </a:xfrm>
            <a:custGeom>
              <a:rect b="b" l="l" r="r" t="t"/>
              <a:pathLst>
                <a:path extrusionOk="0" h="1" w="22">
                  <a:moveTo>
                    <a:pt x="22" y="1"/>
                  </a:moveTo>
                  <a:cubicBezTo>
                    <a:pt x="22" y="1"/>
                    <a:pt x="22" y="1"/>
                    <a:pt x="1" y="1"/>
                  </a:cubicBezTo>
                  <a:cubicBezTo>
                    <a:pt x="22" y="1"/>
                    <a:pt x="22" y="1"/>
                    <a:pt x="22" y="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19"/>
            <p:cNvSpPr/>
            <p:nvPr/>
          </p:nvSpPr>
          <p:spPr>
            <a:xfrm>
              <a:off x="7554603" y="3016023"/>
              <a:ext cx="39" cy="39"/>
            </a:xfrm>
            <a:custGeom>
              <a:rect b="b" l="l" r="r" t="t"/>
              <a:pathLst>
                <a:path extrusionOk="0" h="1" w="1">
                  <a:moveTo>
                    <a:pt x="0" y="0"/>
                  </a:moveTo>
                  <a:lnTo>
                    <a:pt x="0" y="0"/>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19"/>
            <p:cNvSpPr/>
            <p:nvPr/>
          </p:nvSpPr>
          <p:spPr>
            <a:xfrm>
              <a:off x="7554603" y="3016023"/>
              <a:ext cx="39" cy="39"/>
            </a:xfrm>
            <a:custGeom>
              <a:rect b="b" l="l" r="r" t="t"/>
              <a:pathLst>
                <a:path extrusionOk="0" h="1" w="1">
                  <a:moveTo>
                    <a:pt x="0" y="0"/>
                  </a:moveTo>
                  <a:cubicBezTo>
                    <a:pt x="0" y="0"/>
                    <a:pt x="0" y="0"/>
                    <a:pt x="0" y="0"/>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19"/>
            <p:cNvSpPr/>
            <p:nvPr/>
          </p:nvSpPr>
          <p:spPr>
            <a:xfrm>
              <a:off x="7557068" y="3011876"/>
              <a:ext cx="39" cy="39"/>
            </a:xfrm>
            <a:custGeom>
              <a:rect b="b" l="l" r="r" t="t"/>
              <a:pathLst>
                <a:path extrusionOk="0" h="1" w="1">
                  <a:moveTo>
                    <a:pt x="1" y="1"/>
                  </a:moveTo>
                  <a:cubicBezTo>
                    <a:pt x="1" y="1"/>
                    <a:pt x="1" y="1"/>
                    <a:pt x="1" y="1"/>
                  </a:cubicBezTo>
                  <a:cubicBezTo>
                    <a:pt x="1" y="1"/>
                    <a:pt x="1" y="1"/>
                    <a:pt x="1" y="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19"/>
            <p:cNvSpPr/>
            <p:nvPr/>
          </p:nvSpPr>
          <p:spPr>
            <a:xfrm>
              <a:off x="7554603" y="3016023"/>
              <a:ext cx="39" cy="39"/>
            </a:xfrm>
            <a:custGeom>
              <a:rect b="b" l="l" r="r" t="t"/>
              <a:pathLst>
                <a:path extrusionOk="0" h="1" w="1">
                  <a:moveTo>
                    <a:pt x="0" y="0"/>
                  </a:moveTo>
                  <a:lnTo>
                    <a:pt x="0" y="0"/>
                  </a:lnTo>
                  <a:lnTo>
                    <a:pt x="0" y="0"/>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19"/>
            <p:cNvSpPr/>
            <p:nvPr/>
          </p:nvSpPr>
          <p:spPr>
            <a:xfrm>
              <a:off x="7553781" y="3016023"/>
              <a:ext cx="861" cy="39"/>
            </a:xfrm>
            <a:custGeom>
              <a:rect b="b" l="l" r="r" t="t"/>
              <a:pathLst>
                <a:path extrusionOk="0" h="1" w="22">
                  <a:moveTo>
                    <a:pt x="21" y="0"/>
                  </a:moveTo>
                  <a:lnTo>
                    <a:pt x="21" y="0"/>
                  </a:lnTo>
                  <a:cubicBezTo>
                    <a:pt x="0" y="0"/>
                    <a:pt x="0" y="0"/>
                    <a:pt x="21" y="0"/>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19"/>
            <p:cNvSpPr/>
            <p:nvPr/>
          </p:nvSpPr>
          <p:spPr>
            <a:xfrm>
              <a:off x="7556246" y="3014379"/>
              <a:ext cx="39" cy="39"/>
            </a:xfrm>
            <a:custGeom>
              <a:rect b="b" l="l" r="r" t="t"/>
              <a:pathLst>
                <a:path extrusionOk="0" h="1" w="1">
                  <a:moveTo>
                    <a:pt x="1" y="0"/>
                  </a:moveTo>
                  <a:lnTo>
                    <a:pt x="1" y="0"/>
                  </a:lnTo>
                  <a:cubicBezTo>
                    <a:pt x="1" y="0"/>
                    <a:pt x="1" y="0"/>
                    <a:pt x="1" y="0"/>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19"/>
            <p:cNvSpPr/>
            <p:nvPr/>
          </p:nvSpPr>
          <p:spPr>
            <a:xfrm>
              <a:off x="7554603" y="3015201"/>
              <a:ext cx="39" cy="861"/>
            </a:xfrm>
            <a:custGeom>
              <a:rect b="b" l="l" r="r" t="t"/>
              <a:pathLst>
                <a:path extrusionOk="0" h="22" w="1">
                  <a:moveTo>
                    <a:pt x="0" y="21"/>
                  </a:moveTo>
                  <a:lnTo>
                    <a:pt x="0" y="21"/>
                  </a:lnTo>
                  <a:lnTo>
                    <a:pt x="0" y="0"/>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19"/>
            <p:cNvSpPr/>
            <p:nvPr/>
          </p:nvSpPr>
          <p:spPr>
            <a:xfrm>
              <a:off x="7553781" y="3016023"/>
              <a:ext cx="39" cy="861"/>
            </a:xfrm>
            <a:custGeom>
              <a:rect b="b" l="l" r="r" t="t"/>
              <a:pathLst>
                <a:path extrusionOk="0" h="22" w="1">
                  <a:moveTo>
                    <a:pt x="0" y="21"/>
                  </a:moveTo>
                  <a:lnTo>
                    <a:pt x="0" y="0"/>
                  </a:lnTo>
                  <a:lnTo>
                    <a:pt x="0" y="0"/>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19"/>
            <p:cNvSpPr/>
            <p:nvPr/>
          </p:nvSpPr>
          <p:spPr>
            <a:xfrm>
              <a:off x="7555425" y="3015201"/>
              <a:ext cx="39" cy="39"/>
            </a:xfrm>
            <a:custGeom>
              <a:rect b="b" l="l" r="r" t="t"/>
              <a:pathLst>
                <a:path extrusionOk="0" h="1" w="1">
                  <a:moveTo>
                    <a:pt x="1" y="0"/>
                  </a:moveTo>
                  <a:cubicBezTo>
                    <a:pt x="1" y="0"/>
                    <a:pt x="1" y="0"/>
                    <a:pt x="1" y="0"/>
                  </a:cubicBezTo>
                  <a:cubicBezTo>
                    <a:pt x="1" y="0"/>
                    <a:pt x="1" y="0"/>
                    <a:pt x="1" y="0"/>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19"/>
            <p:cNvSpPr/>
            <p:nvPr/>
          </p:nvSpPr>
          <p:spPr>
            <a:xfrm>
              <a:off x="7383524" y="2972402"/>
              <a:ext cx="40531" cy="17214"/>
            </a:xfrm>
            <a:custGeom>
              <a:rect b="b" l="l" r="r" t="t"/>
              <a:pathLst>
                <a:path extrusionOk="0" h="440" w="1036">
                  <a:moveTo>
                    <a:pt x="394" y="1"/>
                  </a:moveTo>
                  <a:cubicBezTo>
                    <a:pt x="288" y="1"/>
                    <a:pt x="190" y="44"/>
                    <a:pt x="128" y="123"/>
                  </a:cubicBezTo>
                  <a:cubicBezTo>
                    <a:pt x="106" y="144"/>
                    <a:pt x="85" y="144"/>
                    <a:pt x="85" y="165"/>
                  </a:cubicBezTo>
                  <a:cubicBezTo>
                    <a:pt x="1" y="292"/>
                    <a:pt x="106" y="292"/>
                    <a:pt x="149" y="313"/>
                  </a:cubicBezTo>
                  <a:cubicBezTo>
                    <a:pt x="254" y="313"/>
                    <a:pt x="466" y="313"/>
                    <a:pt x="550" y="334"/>
                  </a:cubicBezTo>
                  <a:cubicBezTo>
                    <a:pt x="635" y="334"/>
                    <a:pt x="909" y="418"/>
                    <a:pt x="1015" y="439"/>
                  </a:cubicBezTo>
                  <a:cubicBezTo>
                    <a:pt x="1036" y="439"/>
                    <a:pt x="1036" y="418"/>
                    <a:pt x="1036" y="418"/>
                  </a:cubicBezTo>
                  <a:cubicBezTo>
                    <a:pt x="994" y="334"/>
                    <a:pt x="804" y="80"/>
                    <a:pt x="508" y="17"/>
                  </a:cubicBezTo>
                  <a:cubicBezTo>
                    <a:pt x="470" y="6"/>
                    <a:pt x="431" y="1"/>
                    <a:pt x="394"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19"/>
            <p:cNvSpPr/>
            <p:nvPr/>
          </p:nvSpPr>
          <p:spPr>
            <a:xfrm>
              <a:off x="7261230" y="2973654"/>
              <a:ext cx="40531" cy="15962"/>
            </a:xfrm>
            <a:custGeom>
              <a:rect b="b" l="l" r="r" t="t"/>
              <a:pathLst>
                <a:path extrusionOk="0" h="408" w="1036">
                  <a:moveTo>
                    <a:pt x="602" y="1"/>
                  </a:moveTo>
                  <a:cubicBezTo>
                    <a:pt x="578" y="1"/>
                    <a:pt x="553" y="3"/>
                    <a:pt x="529" y="6"/>
                  </a:cubicBezTo>
                  <a:cubicBezTo>
                    <a:pt x="233" y="48"/>
                    <a:pt x="64" y="302"/>
                    <a:pt x="0" y="386"/>
                  </a:cubicBezTo>
                  <a:cubicBezTo>
                    <a:pt x="0" y="386"/>
                    <a:pt x="0" y="407"/>
                    <a:pt x="22" y="407"/>
                  </a:cubicBezTo>
                  <a:cubicBezTo>
                    <a:pt x="127" y="386"/>
                    <a:pt x="402" y="323"/>
                    <a:pt x="486" y="323"/>
                  </a:cubicBezTo>
                  <a:cubicBezTo>
                    <a:pt x="592" y="323"/>
                    <a:pt x="782" y="302"/>
                    <a:pt x="888" y="302"/>
                  </a:cubicBezTo>
                  <a:cubicBezTo>
                    <a:pt x="930" y="302"/>
                    <a:pt x="1036" y="302"/>
                    <a:pt x="972" y="175"/>
                  </a:cubicBezTo>
                  <a:cubicBezTo>
                    <a:pt x="951" y="154"/>
                    <a:pt x="951" y="133"/>
                    <a:pt x="930" y="133"/>
                  </a:cubicBezTo>
                  <a:cubicBezTo>
                    <a:pt x="842" y="45"/>
                    <a:pt x="725" y="1"/>
                    <a:pt x="602"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19"/>
            <p:cNvSpPr/>
            <p:nvPr/>
          </p:nvSpPr>
          <p:spPr>
            <a:xfrm>
              <a:off x="7275274" y="3025099"/>
              <a:ext cx="17410" cy="24099"/>
            </a:xfrm>
            <a:custGeom>
              <a:rect b="b" l="l" r="r" t="t"/>
              <a:pathLst>
                <a:path extrusionOk="0" h="616" w="445">
                  <a:moveTo>
                    <a:pt x="254" y="1"/>
                  </a:moveTo>
                  <a:cubicBezTo>
                    <a:pt x="127" y="1"/>
                    <a:pt x="22" y="127"/>
                    <a:pt x="1" y="296"/>
                  </a:cubicBezTo>
                  <a:cubicBezTo>
                    <a:pt x="1" y="465"/>
                    <a:pt x="64" y="613"/>
                    <a:pt x="191" y="613"/>
                  </a:cubicBezTo>
                  <a:cubicBezTo>
                    <a:pt x="198" y="615"/>
                    <a:pt x="206" y="616"/>
                    <a:pt x="214" y="616"/>
                  </a:cubicBezTo>
                  <a:cubicBezTo>
                    <a:pt x="314" y="616"/>
                    <a:pt x="423" y="495"/>
                    <a:pt x="423" y="339"/>
                  </a:cubicBezTo>
                  <a:cubicBezTo>
                    <a:pt x="444" y="170"/>
                    <a:pt x="360" y="22"/>
                    <a:pt x="254"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19"/>
            <p:cNvSpPr/>
            <p:nvPr/>
          </p:nvSpPr>
          <p:spPr>
            <a:xfrm>
              <a:off x="7376091" y="3027485"/>
              <a:ext cx="18231" cy="24099"/>
            </a:xfrm>
            <a:custGeom>
              <a:rect b="b" l="l" r="r" t="t"/>
              <a:pathLst>
                <a:path extrusionOk="0" h="616" w="466">
                  <a:moveTo>
                    <a:pt x="231" y="1"/>
                  </a:moveTo>
                  <a:cubicBezTo>
                    <a:pt x="134" y="1"/>
                    <a:pt x="41" y="121"/>
                    <a:pt x="22" y="278"/>
                  </a:cubicBezTo>
                  <a:cubicBezTo>
                    <a:pt x="1" y="447"/>
                    <a:pt x="85" y="595"/>
                    <a:pt x="212" y="616"/>
                  </a:cubicBezTo>
                  <a:cubicBezTo>
                    <a:pt x="318" y="616"/>
                    <a:pt x="423" y="489"/>
                    <a:pt x="444" y="320"/>
                  </a:cubicBezTo>
                  <a:cubicBezTo>
                    <a:pt x="465" y="151"/>
                    <a:pt x="381" y="3"/>
                    <a:pt x="254" y="3"/>
                  </a:cubicBezTo>
                  <a:cubicBezTo>
                    <a:pt x="246" y="2"/>
                    <a:pt x="239" y="1"/>
                    <a:pt x="231"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19"/>
            <p:cNvSpPr/>
            <p:nvPr/>
          </p:nvSpPr>
          <p:spPr>
            <a:xfrm>
              <a:off x="7338925" y="3059800"/>
              <a:ext cx="861" cy="39"/>
            </a:xfrm>
            <a:custGeom>
              <a:rect b="b" l="l" r="r" t="t"/>
              <a:pathLst>
                <a:path extrusionOk="0" h="1" w="22">
                  <a:moveTo>
                    <a:pt x="0" y="1"/>
                  </a:moveTo>
                  <a:cubicBezTo>
                    <a:pt x="0" y="1"/>
                    <a:pt x="21" y="1"/>
                    <a:pt x="21" y="1"/>
                  </a:cubicBezTo>
                  <a:cubicBezTo>
                    <a:pt x="21" y="1"/>
                    <a:pt x="0" y="1"/>
                    <a:pt x="0" y="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19"/>
            <p:cNvSpPr/>
            <p:nvPr/>
          </p:nvSpPr>
          <p:spPr>
            <a:xfrm>
              <a:off x="7334778" y="3056513"/>
              <a:ext cx="39" cy="39"/>
            </a:xfrm>
            <a:custGeom>
              <a:rect b="b" l="l" r="r" t="t"/>
              <a:pathLst>
                <a:path extrusionOk="0" h="1" w="1">
                  <a:moveTo>
                    <a:pt x="1" y="0"/>
                  </a:moveTo>
                  <a:lnTo>
                    <a:pt x="1" y="0"/>
                  </a:lnTo>
                  <a:cubicBezTo>
                    <a:pt x="1" y="0"/>
                    <a:pt x="1" y="0"/>
                    <a:pt x="1" y="0"/>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19"/>
            <p:cNvSpPr/>
            <p:nvPr/>
          </p:nvSpPr>
          <p:spPr>
            <a:xfrm>
              <a:off x="7342212" y="3062303"/>
              <a:ext cx="39" cy="39"/>
            </a:xfrm>
            <a:custGeom>
              <a:rect b="b" l="l" r="r" t="t"/>
              <a:pathLst>
                <a:path extrusionOk="0" h="1" w="1">
                  <a:moveTo>
                    <a:pt x="1" y="0"/>
                  </a:moveTo>
                  <a:lnTo>
                    <a:pt x="1" y="0"/>
                  </a:lnTo>
                  <a:cubicBezTo>
                    <a:pt x="1" y="0"/>
                    <a:pt x="1" y="0"/>
                    <a:pt x="1" y="0"/>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19"/>
            <p:cNvSpPr/>
            <p:nvPr/>
          </p:nvSpPr>
          <p:spPr>
            <a:xfrm>
              <a:off x="7324881" y="3049902"/>
              <a:ext cx="39" cy="39"/>
            </a:xfrm>
            <a:custGeom>
              <a:rect b="b" l="l" r="r" t="t"/>
              <a:pathLst>
                <a:path extrusionOk="0" h="1" w="1">
                  <a:moveTo>
                    <a:pt x="0" y="0"/>
                  </a:moveTo>
                  <a:lnTo>
                    <a:pt x="0" y="0"/>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19"/>
            <p:cNvSpPr/>
            <p:nvPr/>
          </p:nvSpPr>
          <p:spPr>
            <a:xfrm>
              <a:off x="7330632" y="3054049"/>
              <a:ext cx="39" cy="39"/>
            </a:xfrm>
            <a:custGeom>
              <a:rect b="b" l="l" r="r" t="t"/>
              <a:pathLst>
                <a:path extrusionOk="0" h="1" w="1">
                  <a:moveTo>
                    <a:pt x="1" y="0"/>
                  </a:moveTo>
                  <a:cubicBezTo>
                    <a:pt x="1" y="0"/>
                    <a:pt x="1" y="0"/>
                    <a:pt x="1" y="0"/>
                  </a:cubicBezTo>
                  <a:cubicBezTo>
                    <a:pt x="1" y="0"/>
                    <a:pt x="1" y="0"/>
                    <a:pt x="1" y="0"/>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19"/>
            <p:cNvSpPr/>
            <p:nvPr/>
          </p:nvSpPr>
          <p:spPr>
            <a:xfrm>
              <a:off x="7342212" y="3065590"/>
              <a:ext cx="39" cy="39"/>
            </a:xfrm>
            <a:custGeom>
              <a:rect b="b" l="l" r="r" t="t"/>
              <a:pathLst>
                <a:path extrusionOk="0" h="1" w="1">
                  <a:moveTo>
                    <a:pt x="1" y="1"/>
                  </a:moveTo>
                  <a:lnTo>
                    <a:pt x="1" y="1"/>
                  </a:lnTo>
                  <a:cubicBezTo>
                    <a:pt x="1" y="1"/>
                    <a:pt x="1" y="1"/>
                    <a:pt x="1" y="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19"/>
            <p:cNvSpPr/>
            <p:nvPr/>
          </p:nvSpPr>
          <p:spPr>
            <a:xfrm>
              <a:off x="7345537" y="3066411"/>
              <a:ext cx="39" cy="39"/>
            </a:xfrm>
            <a:custGeom>
              <a:rect b="b" l="l" r="r" t="t"/>
              <a:pathLst>
                <a:path extrusionOk="0" h="1" w="1">
                  <a:moveTo>
                    <a:pt x="0" y="1"/>
                  </a:moveTo>
                  <a:lnTo>
                    <a:pt x="0" y="1"/>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19"/>
            <p:cNvSpPr/>
            <p:nvPr/>
          </p:nvSpPr>
          <p:spPr>
            <a:xfrm>
              <a:off x="7344676" y="3064768"/>
              <a:ext cx="39" cy="39"/>
            </a:xfrm>
            <a:custGeom>
              <a:rect b="b" l="l" r="r" t="t"/>
              <a:pathLst>
                <a:path extrusionOk="0" h="1" w="1">
                  <a:moveTo>
                    <a:pt x="1" y="1"/>
                  </a:moveTo>
                  <a:cubicBezTo>
                    <a:pt x="1" y="1"/>
                    <a:pt x="1" y="1"/>
                    <a:pt x="1" y="1"/>
                  </a:cubicBezTo>
                  <a:cubicBezTo>
                    <a:pt x="1" y="1"/>
                    <a:pt x="1" y="1"/>
                    <a:pt x="1" y="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19"/>
            <p:cNvSpPr/>
            <p:nvPr/>
          </p:nvSpPr>
          <p:spPr>
            <a:xfrm>
              <a:off x="7344676" y="3064768"/>
              <a:ext cx="39" cy="39"/>
            </a:xfrm>
            <a:custGeom>
              <a:rect b="b" l="l" r="r" t="t"/>
              <a:pathLst>
                <a:path extrusionOk="0" h="1" w="1">
                  <a:moveTo>
                    <a:pt x="1" y="1"/>
                  </a:moveTo>
                  <a:lnTo>
                    <a:pt x="1" y="1"/>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19"/>
            <p:cNvSpPr/>
            <p:nvPr/>
          </p:nvSpPr>
          <p:spPr>
            <a:xfrm>
              <a:off x="7333957" y="3013519"/>
              <a:ext cx="39" cy="900"/>
            </a:xfrm>
            <a:custGeom>
              <a:rect b="b" l="l" r="r" t="t"/>
              <a:pathLst>
                <a:path extrusionOk="0" h="23" w="1">
                  <a:moveTo>
                    <a:pt x="0" y="22"/>
                  </a:moveTo>
                  <a:cubicBezTo>
                    <a:pt x="0" y="22"/>
                    <a:pt x="0" y="1"/>
                    <a:pt x="0" y="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19"/>
            <p:cNvSpPr/>
            <p:nvPr/>
          </p:nvSpPr>
          <p:spPr>
            <a:xfrm>
              <a:off x="7324881" y="3045755"/>
              <a:ext cx="39" cy="39"/>
            </a:xfrm>
            <a:custGeom>
              <a:rect b="b" l="l" r="r" t="t"/>
              <a:pathLst>
                <a:path extrusionOk="0" h="1" w="1">
                  <a:moveTo>
                    <a:pt x="0" y="1"/>
                  </a:moveTo>
                  <a:lnTo>
                    <a:pt x="0" y="1"/>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19"/>
            <p:cNvSpPr/>
            <p:nvPr/>
          </p:nvSpPr>
          <p:spPr>
            <a:xfrm>
              <a:off x="7332314" y="3013519"/>
              <a:ext cx="39" cy="39"/>
            </a:xfrm>
            <a:custGeom>
              <a:rect b="b" l="l" r="r" t="t"/>
              <a:pathLst>
                <a:path extrusionOk="0" h="1" w="1">
                  <a:moveTo>
                    <a:pt x="0" y="1"/>
                  </a:moveTo>
                  <a:lnTo>
                    <a:pt x="0" y="1"/>
                  </a:lnTo>
                  <a:cubicBezTo>
                    <a:pt x="0" y="1"/>
                    <a:pt x="0" y="1"/>
                    <a:pt x="0" y="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19"/>
            <p:cNvSpPr/>
            <p:nvPr/>
          </p:nvSpPr>
          <p:spPr>
            <a:xfrm>
              <a:off x="7339747" y="3065238"/>
              <a:ext cx="861" cy="391"/>
            </a:xfrm>
            <a:custGeom>
              <a:rect b="b" l="l" r="r" t="t"/>
              <a:pathLst>
                <a:path extrusionOk="0" h="10" w="22">
                  <a:moveTo>
                    <a:pt x="1" y="0"/>
                  </a:moveTo>
                  <a:cubicBezTo>
                    <a:pt x="0" y="0"/>
                    <a:pt x="0" y="3"/>
                    <a:pt x="0" y="10"/>
                  </a:cubicBezTo>
                  <a:lnTo>
                    <a:pt x="21" y="10"/>
                  </a:lnTo>
                  <a:cubicBezTo>
                    <a:pt x="7" y="10"/>
                    <a:pt x="3" y="0"/>
                    <a:pt x="1" y="0"/>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19"/>
            <p:cNvSpPr/>
            <p:nvPr/>
          </p:nvSpPr>
          <p:spPr>
            <a:xfrm>
              <a:off x="7318269" y="3040826"/>
              <a:ext cx="39" cy="39"/>
            </a:xfrm>
            <a:custGeom>
              <a:rect b="b" l="l" r="r" t="t"/>
              <a:pathLst>
                <a:path extrusionOk="0" h="1" w="1">
                  <a:moveTo>
                    <a:pt x="0" y="0"/>
                  </a:moveTo>
                  <a:lnTo>
                    <a:pt x="0" y="0"/>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19"/>
            <p:cNvSpPr/>
            <p:nvPr/>
          </p:nvSpPr>
          <p:spPr>
            <a:xfrm>
              <a:off x="7332314" y="3013519"/>
              <a:ext cx="39" cy="39"/>
            </a:xfrm>
            <a:custGeom>
              <a:rect b="b" l="l" r="r" t="t"/>
              <a:pathLst>
                <a:path extrusionOk="0" h="1" w="1">
                  <a:moveTo>
                    <a:pt x="0" y="1"/>
                  </a:moveTo>
                  <a:lnTo>
                    <a:pt x="0" y="1"/>
                  </a:lnTo>
                  <a:lnTo>
                    <a:pt x="0" y="1"/>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19"/>
            <p:cNvSpPr/>
            <p:nvPr/>
          </p:nvSpPr>
          <p:spPr>
            <a:xfrm>
              <a:off x="7328988" y="3035036"/>
              <a:ext cx="39" cy="39"/>
            </a:xfrm>
            <a:custGeom>
              <a:rect b="b" l="l" r="r" t="t"/>
              <a:pathLst>
                <a:path extrusionOk="0" h="1" w="1">
                  <a:moveTo>
                    <a:pt x="1" y="0"/>
                  </a:moveTo>
                  <a:lnTo>
                    <a:pt x="1" y="0"/>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19"/>
            <p:cNvSpPr/>
            <p:nvPr/>
          </p:nvSpPr>
          <p:spPr>
            <a:xfrm>
              <a:off x="7328988" y="3034214"/>
              <a:ext cx="39" cy="39"/>
            </a:xfrm>
            <a:custGeom>
              <a:rect b="b" l="l" r="r" t="t"/>
              <a:pathLst>
                <a:path extrusionOk="0" h="1" w="1">
                  <a:moveTo>
                    <a:pt x="1" y="0"/>
                  </a:moveTo>
                  <a:lnTo>
                    <a:pt x="1" y="0"/>
                  </a:lnTo>
                  <a:cubicBezTo>
                    <a:pt x="1" y="0"/>
                    <a:pt x="1" y="0"/>
                    <a:pt x="1" y="0"/>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19"/>
            <p:cNvSpPr/>
            <p:nvPr/>
          </p:nvSpPr>
          <p:spPr>
            <a:xfrm>
              <a:off x="7333957" y="3013519"/>
              <a:ext cx="39" cy="39"/>
            </a:xfrm>
            <a:custGeom>
              <a:rect b="b" l="l" r="r" t="t"/>
              <a:pathLst>
                <a:path extrusionOk="0" h="1" w="1">
                  <a:moveTo>
                    <a:pt x="0" y="1"/>
                  </a:moveTo>
                  <a:lnTo>
                    <a:pt x="0" y="1"/>
                  </a:lnTo>
                  <a:cubicBezTo>
                    <a:pt x="0" y="1"/>
                    <a:pt x="0" y="1"/>
                    <a:pt x="0" y="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19"/>
            <p:cNvSpPr/>
            <p:nvPr/>
          </p:nvSpPr>
          <p:spPr>
            <a:xfrm>
              <a:off x="7330632" y="3028424"/>
              <a:ext cx="39" cy="39"/>
            </a:xfrm>
            <a:custGeom>
              <a:rect b="b" l="l" r="r" t="t"/>
              <a:pathLst>
                <a:path extrusionOk="0" h="1" w="1">
                  <a:moveTo>
                    <a:pt x="1" y="0"/>
                  </a:moveTo>
                  <a:lnTo>
                    <a:pt x="1" y="0"/>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19"/>
            <p:cNvSpPr/>
            <p:nvPr/>
          </p:nvSpPr>
          <p:spPr>
            <a:xfrm>
              <a:off x="7330632" y="3054049"/>
              <a:ext cx="861" cy="39"/>
            </a:xfrm>
            <a:custGeom>
              <a:rect b="b" l="l" r="r" t="t"/>
              <a:pathLst>
                <a:path extrusionOk="0" h="1" w="22">
                  <a:moveTo>
                    <a:pt x="1" y="0"/>
                  </a:moveTo>
                  <a:lnTo>
                    <a:pt x="1" y="0"/>
                  </a:lnTo>
                  <a:cubicBezTo>
                    <a:pt x="22" y="0"/>
                    <a:pt x="22" y="0"/>
                    <a:pt x="1" y="0"/>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19"/>
            <p:cNvSpPr/>
            <p:nvPr/>
          </p:nvSpPr>
          <p:spPr>
            <a:xfrm>
              <a:off x="7324020" y="3056513"/>
              <a:ext cx="900" cy="39"/>
            </a:xfrm>
            <a:custGeom>
              <a:rect b="b" l="l" r="r" t="t"/>
              <a:pathLst>
                <a:path extrusionOk="0" h="1" w="23">
                  <a:moveTo>
                    <a:pt x="22" y="0"/>
                  </a:moveTo>
                  <a:cubicBezTo>
                    <a:pt x="22" y="0"/>
                    <a:pt x="22" y="0"/>
                    <a:pt x="1" y="0"/>
                  </a:cubicBezTo>
                  <a:cubicBezTo>
                    <a:pt x="22" y="0"/>
                    <a:pt x="22" y="0"/>
                    <a:pt x="22" y="0"/>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19"/>
            <p:cNvSpPr/>
            <p:nvPr/>
          </p:nvSpPr>
          <p:spPr>
            <a:xfrm>
              <a:off x="7324020" y="3056513"/>
              <a:ext cx="39" cy="39"/>
            </a:xfrm>
            <a:custGeom>
              <a:rect b="b" l="l" r="r" t="t"/>
              <a:pathLst>
                <a:path extrusionOk="0" h="1" w="1">
                  <a:moveTo>
                    <a:pt x="1" y="0"/>
                  </a:moveTo>
                  <a:lnTo>
                    <a:pt x="1" y="0"/>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19"/>
            <p:cNvSpPr/>
            <p:nvPr/>
          </p:nvSpPr>
          <p:spPr>
            <a:xfrm>
              <a:off x="7328167" y="3058978"/>
              <a:ext cx="39" cy="39"/>
            </a:xfrm>
            <a:custGeom>
              <a:rect b="b" l="l" r="r" t="t"/>
              <a:pathLst>
                <a:path extrusionOk="0" h="1" w="1">
                  <a:moveTo>
                    <a:pt x="1" y="1"/>
                  </a:moveTo>
                  <a:lnTo>
                    <a:pt x="1" y="1"/>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19"/>
            <p:cNvSpPr/>
            <p:nvPr/>
          </p:nvSpPr>
          <p:spPr>
            <a:xfrm>
              <a:off x="7327345" y="3058157"/>
              <a:ext cx="39" cy="861"/>
            </a:xfrm>
            <a:custGeom>
              <a:rect b="b" l="l" r="r" t="t"/>
              <a:pathLst>
                <a:path extrusionOk="0" h="22" w="1">
                  <a:moveTo>
                    <a:pt x="0" y="22"/>
                  </a:moveTo>
                  <a:cubicBezTo>
                    <a:pt x="0" y="22"/>
                    <a:pt x="0" y="1"/>
                    <a:pt x="0" y="1"/>
                  </a:cubicBezTo>
                  <a:cubicBezTo>
                    <a:pt x="0" y="1"/>
                    <a:pt x="0" y="22"/>
                    <a:pt x="0" y="22"/>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19"/>
            <p:cNvSpPr/>
            <p:nvPr/>
          </p:nvSpPr>
          <p:spPr>
            <a:xfrm>
              <a:off x="7321555" y="3055692"/>
              <a:ext cx="39" cy="39"/>
            </a:xfrm>
            <a:custGeom>
              <a:rect b="b" l="l" r="r" t="t"/>
              <a:pathLst>
                <a:path extrusionOk="0" h="1" w="1">
                  <a:moveTo>
                    <a:pt x="1" y="0"/>
                  </a:moveTo>
                  <a:lnTo>
                    <a:pt x="1" y="0"/>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19"/>
            <p:cNvSpPr/>
            <p:nvPr/>
          </p:nvSpPr>
          <p:spPr>
            <a:xfrm>
              <a:off x="7313301" y="3012697"/>
              <a:ext cx="33098" cy="55437"/>
            </a:xfrm>
            <a:custGeom>
              <a:rect b="b" l="l" r="r" t="t"/>
              <a:pathLst>
                <a:path extrusionOk="0" h="1417" w="846">
                  <a:moveTo>
                    <a:pt x="323" y="1149"/>
                  </a:moveTo>
                  <a:cubicBezTo>
                    <a:pt x="321" y="1156"/>
                    <a:pt x="317" y="1163"/>
                    <a:pt x="317" y="1163"/>
                  </a:cubicBezTo>
                  <a:cubicBezTo>
                    <a:pt x="330" y="1163"/>
                    <a:pt x="327" y="1155"/>
                    <a:pt x="323" y="1149"/>
                  </a:cubicBezTo>
                  <a:close/>
                  <a:moveTo>
                    <a:pt x="423" y="1184"/>
                  </a:moveTo>
                  <a:cubicBezTo>
                    <a:pt x="423" y="1184"/>
                    <a:pt x="423" y="1205"/>
                    <a:pt x="402" y="1205"/>
                  </a:cubicBezTo>
                  <a:lnTo>
                    <a:pt x="423" y="1205"/>
                  </a:lnTo>
                  <a:cubicBezTo>
                    <a:pt x="423" y="1184"/>
                    <a:pt x="423" y="1184"/>
                    <a:pt x="423" y="1184"/>
                  </a:cubicBezTo>
                  <a:close/>
                  <a:moveTo>
                    <a:pt x="676" y="1205"/>
                  </a:moveTo>
                  <a:cubicBezTo>
                    <a:pt x="676" y="1205"/>
                    <a:pt x="676" y="1205"/>
                    <a:pt x="676" y="1226"/>
                  </a:cubicBezTo>
                  <a:cubicBezTo>
                    <a:pt x="676" y="1226"/>
                    <a:pt x="697" y="1226"/>
                    <a:pt x="676" y="1205"/>
                  </a:cubicBezTo>
                  <a:close/>
                  <a:moveTo>
                    <a:pt x="697" y="1311"/>
                  </a:moveTo>
                  <a:cubicBezTo>
                    <a:pt x="697" y="1311"/>
                    <a:pt x="676" y="1332"/>
                    <a:pt x="676" y="1332"/>
                  </a:cubicBezTo>
                  <a:lnTo>
                    <a:pt x="697" y="1332"/>
                  </a:lnTo>
                  <a:cubicBezTo>
                    <a:pt x="697" y="1321"/>
                    <a:pt x="697" y="1321"/>
                    <a:pt x="697" y="1321"/>
                  </a:cubicBezTo>
                  <a:cubicBezTo>
                    <a:pt x="697" y="1321"/>
                    <a:pt x="697" y="1321"/>
                    <a:pt x="697" y="1311"/>
                  </a:cubicBezTo>
                  <a:close/>
                  <a:moveTo>
                    <a:pt x="819" y="1343"/>
                  </a:moveTo>
                  <a:cubicBezTo>
                    <a:pt x="812" y="1343"/>
                    <a:pt x="803" y="1353"/>
                    <a:pt x="803" y="1353"/>
                  </a:cubicBezTo>
                  <a:lnTo>
                    <a:pt x="824" y="1353"/>
                  </a:lnTo>
                  <a:cubicBezTo>
                    <a:pt x="824" y="1346"/>
                    <a:pt x="822" y="1343"/>
                    <a:pt x="819" y="1343"/>
                  </a:cubicBezTo>
                  <a:close/>
                  <a:moveTo>
                    <a:pt x="486" y="1"/>
                  </a:moveTo>
                  <a:lnTo>
                    <a:pt x="507" y="22"/>
                  </a:lnTo>
                  <a:cubicBezTo>
                    <a:pt x="507" y="29"/>
                    <a:pt x="505" y="31"/>
                    <a:pt x="502" y="31"/>
                  </a:cubicBezTo>
                  <a:cubicBezTo>
                    <a:pt x="496" y="31"/>
                    <a:pt x="486" y="22"/>
                    <a:pt x="486" y="22"/>
                  </a:cubicBezTo>
                  <a:cubicBezTo>
                    <a:pt x="486" y="29"/>
                    <a:pt x="486" y="31"/>
                    <a:pt x="485" y="31"/>
                  </a:cubicBezTo>
                  <a:cubicBezTo>
                    <a:pt x="484" y="31"/>
                    <a:pt x="479" y="22"/>
                    <a:pt x="465" y="22"/>
                  </a:cubicBezTo>
                  <a:lnTo>
                    <a:pt x="465" y="43"/>
                  </a:lnTo>
                  <a:lnTo>
                    <a:pt x="444" y="43"/>
                  </a:lnTo>
                  <a:lnTo>
                    <a:pt x="444" y="64"/>
                  </a:lnTo>
                  <a:lnTo>
                    <a:pt x="423" y="64"/>
                  </a:lnTo>
                  <a:cubicBezTo>
                    <a:pt x="423" y="64"/>
                    <a:pt x="444" y="85"/>
                    <a:pt x="444" y="85"/>
                  </a:cubicBezTo>
                  <a:cubicBezTo>
                    <a:pt x="430" y="85"/>
                    <a:pt x="434" y="76"/>
                    <a:pt x="433" y="76"/>
                  </a:cubicBezTo>
                  <a:lnTo>
                    <a:pt x="433" y="76"/>
                  </a:lnTo>
                  <a:cubicBezTo>
                    <a:pt x="432" y="76"/>
                    <a:pt x="430" y="78"/>
                    <a:pt x="423" y="85"/>
                  </a:cubicBezTo>
                  <a:cubicBezTo>
                    <a:pt x="402" y="106"/>
                    <a:pt x="381" y="106"/>
                    <a:pt x="381" y="128"/>
                  </a:cubicBezTo>
                  <a:cubicBezTo>
                    <a:pt x="359" y="128"/>
                    <a:pt x="359" y="128"/>
                    <a:pt x="359" y="106"/>
                  </a:cubicBezTo>
                  <a:cubicBezTo>
                    <a:pt x="359" y="128"/>
                    <a:pt x="338" y="128"/>
                    <a:pt x="338" y="149"/>
                  </a:cubicBezTo>
                  <a:cubicBezTo>
                    <a:pt x="317" y="149"/>
                    <a:pt x="317" y="191"/>
                    <a:pt x="317" y="191"/>
                  </a:cubicBezTo>
                  <a:cubicBezTo>
                    <a:pt x="317" y="191"/>
                    <a:pt x="317" y="212"/>
                    <a:pt x="317" y="212"/>
                  </a:cubicBezTo>
                  <a:cubicBezTo>
                    <a:pt x="296" y="212"/>
                    <a:pt x="296" y="254"/>
                    <a:pt x="275" y="275"/>
                  </a:cubicBezTo>
                  <a:cubicBezTo>
                    <a:pt x="254" y="318"/>
                    <a:pt x="233" y="360"/>
                    <a:pt x="233" y="402"/>
                  </a:cubicBezTo>
                  <a:cubicBezTo>
                    <a:pt x="212" y="402"/>
                    <a:pt x="233" y="423"/>
                    <a:pt x="212" y="423"/>
                  </a:cubicBezTo>
                  <a:cubicBezTo>
                    <a:pt x="212" y="466"/>
                    <a:pt x="190" y="466"/>
                    <a:pt x="212" y="487"/>
                  </a:cubicBezTo>
                  <a:lnTo>
                    <a:pt x="190" y="487"/>
                  </a:lnTo>
                  <a:cubicBezTo>
                    <a:pt x="190" y="487"/>
                    <a:pt x="190" y="487"/>
                    <a:pt x="190" y="508"/>
                  </a:cubicBezTo>
                  <a:cubicBezTo>
                    <a:pt x="190" y="508"/>
                    <a:pt x="190" y="508"/>
                    <a:pt x="190" y="529"/>
                  </a:cubicBezTo>
                  <a:cubicBezTo>
                    <a:pt x="190" y="529"/>
                    <a:pt x="190" y="550"/>
                    <a:pt x="190" y="550"/>
                  </a:cubicBezTo>
                  <a:cubicBezTo>
                    <a:pt x="190" y="550"/>
                    <a:pt x="190" y="571"/>
                    <a:pt x="169" y="571"/>
                  </a:cubicBezTo>
                  <a:cubicBezTo>
                    <a:pt x="169" y="571"/>
                    <a:pt x="169" y="592"/>
                    <a:pt x="169" y="592"/>
                  </a:cubicBezTo>
                  <a:cubicBezTo>
                    <a:pt x="169" y="613"/>
                    <a:pt x="148" y="635"/>
                    <a:pt x="148" y="635"/>
                  </a:cubicBezTo>
                  <a:lnTo>
                    <a:pt x="148" y="656"/>
                  </a:lnTo>
                  <a:lnTo>
                    <a:pt x="127" y="656"/>
                  </a:lnTo>
                  <a:cubicBezTo>
                    <a:pt x="127" y="677"/>
                    <a:pt x="148" y="698"/>
                    <a:pt x="127" y="698"/>
                  </a:cubicBezTo>
                  <a:cubicBezTo>
                    <a:pt x="127" y="698"/>
                    <a:pt x="127" y="719"/>
                    <a:pt x="127" y="719"/>
                  </a:cubicBezTo>
                  <a:cubicBezTo>
                    <a:pt x="127" y="740"/>
                    <a:pt x="106" y="740"/>
                    <a:pt x="106" y="761"/>
                  </a:cubicBezTo>
                  <a:lnTo>
                    <a:pt x="127" y="761"/>
                  </a:lnTo>
                  <a:cubicBezTo>
                    <a:pt x="127" y="761"/>
                    <a:pt x="106" y="761"/>
                    <a:pt x="106" y="782"/>
                  </a:cubicBezTo>
                  <a:lnTo>
                    <a:pt x="85" y="782"/>
                  </a:lnTo>
                  <a:cubicBezTo>
                    <a:pt x="106" y="782"/>
                    <a:pt x="106" y="782"/>
                    <a:pt x="106" y="804"/>
                  </a:cubicBezTo>
                  <a:cubicBezTo>
                    <a:pt x="106" y="804"/>
                    <a:pt x="85" y="804"/>
                    <a:pt x="85" y="825"/>
                  </a:cubicBezTo>
                  <a:cubicBezTo>
                    <a:pt x="85" y="825"/>
                    <a:pt x="64" y="846"/>
                    <a:pt x="64" y="846"/>
                  </a:cubicBezTo>
                  <a:cubicBezTo>
                    <a:pt x="64" y="867"/>
                    <a:pt x="64" y="867"/>
                    <a:pt x="64" y="888"/>
                  </a:cubicBezTo>
                  <a:cubicBezTo>
                    <a:pt x="64" y="909"/>
                    <a:pt x="64" y="930"/>
                    <a:pt x="43" y="951"/>
                  </a:cubicBezTo>
                  <a:cubicBezTo>
                    <a:pt x="64" y="951"/>
                    <a:pt x="43" y="973"/>
                    <a:pt x="43" y="994"/>
                  </a:cubicBezTo>
                  <a:lnTo>
                    <a:pt x="21" y="994"/>
                  </a:lnTo>
                  <a:cubicBezTo>
                    <a:pt x="35" y="994"/>
                    <a:pt x="31" y="1003"/>
                    <a:pt x="32" y="1003"/>
                  </a:cubicBezTo>
                  <a:cubicBezTo>
                    <a:pt x="33" y="1003"/>
                    <a:pt x="35" y="1001"/>
                    <a:pt x="42" y="994"/>
                  </a:cubicBezTo>
                  <a:lnTo>
                    <a:pt x="42" y="994"/>
                  </a:lnTo>
                  <a:cubicBezTo>
                    <a:pt x="28" y="1009"/>
                    <a:pt x="23" y="1024"/>
                    <a:pt x="22" y="1024"/>
                  </a:cubicBezTo>
                  <a:cubicBezTo>
                    <a:pt x="21" y="1024"/>
                    <a:pt x="21" y="1021"/>
                    <a:pt x="21" y="1015"/>
                  </a:cubicBezTo>
                  <a:lnTo>
                    <a:pt x="0" y="1036"/>
                  </a:lnTo>
                  <a:lnTo>
                    <a:pt x="43" y="1057"/>
                  </a:lnTo>
                  <a:cubicBezTo>
                    <a:pt x="43" y="1057"/>
                    <a:pt x="52" y="1048"/>
                    <a:pt x="58" y="1048"/>
                  </a:cubicBezTo>
                  <a:cubicBezTo>
                    <a:pt x="61" y="1048"/>
                    <a:pt x="64" y="1050"/>
                    <a:pt x="64" y="1057"/>
                  </a:cubicBezTo>
                  <a:cubicBezTo>
                    <a:pt x="74" y="1068"/>
                    <a:pt x="85" y="1068"/>
                    <a:pt x="95" y="1068"/>
                  </a:cubicBezTo>
                  <a:cubicBezTo>
                    <a:pt x="106" y="1068"/>
                    <a:pt x="116" y="1068"/>
                    <a:pt x="127" y="1078"/>
                  </a:cubicBezTo>
                  <a:lnTo>
                    <a:pt x="148" y="1078"/>
                  </a:lnTo>
                  <a:cubicBezTo>
                    <a:pt x="148" y="1071"/>
                    <a:pt x="146" y="1069"/>
                    <a:pt x="143" y="1069"/>
                  </a:cubicBezTo>
                  <a:cubicBezTo>
                    <a:pt x="136" y="1069"/>
                    <a:pt x="127" y="1078"/>
                    <a:pt x="127" y="1078"/>
                  </a:cubicBezTo>
                  <a:lnTo>
                    <a:pt x="127" y="1078"/>
                  </a:lnTo>
                  <a:cubicBezTo>
                    <a:pt x="138" y="1068"/>
                    <a:pt x="143" y="1068"/>
                    <a:pt x="146" y="1068"/>
                  </a:cubicBezTo>
                  <a:cubicBezTo>
                    <a:pt x="148" y="1068"/>
                    <a:pt x="148" y="1068"/>
                    <a:pt x="148" y="1057"/>
                  </a:cubicBezTo>
                  <a:cubicBezTo>
                    <a:pt x="148" y="1064"/>
                    <a:pt x="151" y="1066"/>
                    <a:pt x="154" y="1066"/>
                  </a:cubicBezTo>
                  <a:cubicBezTo>
                    <a:pt x="160" y="1066"/>
                    <a:pt x="169" y="1057"/>
                    <a:pt x="169" y="1057"/>
                  </a:cubicBezTo>
                  <a:cubicBezTo>
                    <a:pt x="169" y="1078"/>
                    <a:pt x="190" y="1078"/>
                    <a:pt x="190" y="1099"/>
                  </a:cubicBezTo>
                  <a:cubicBezTo>
                    <a:pt x="190" y="1099"/>
                    <a:pt x="212" y="1078"/>
                    <a:pt x="212" y="1078"/>
                  </a:cubicBezTo>
                  <a:cubicBezTo>
                    <a:pt x="212" y="1099"/>
                    <a:pt x="212" y="1099"/>
                    <a:pt x="212" y="1099"/>
                  </a:cubicBezTo>
                  <a:cubicBezTo>
                    <a:pt x="233" y="1099"/>
                    <a:pt x="233" y="1099"/>
                    <a:pt x="233" y="1120"/>
                  </a:cubicBezTo>
                  <a:cubicBezTo>
                    <a:pt x="233" y="1099"/>
                    <a:pt x="233" y="1099"/>
                    <a:pt x="233" y="1099"/>
                  </a:cubicBezTo>
                  <a:lnTo>
                    <a:pt x="254" y="1099"/>
                  </a:lnTo>
                  <a:cubicBezTo>
                    <a:pt x="254" y="1099"/>
                    <a:pt x="254" y="1099"/>
                    <a:pt x="254" y="1120"/>
                  </a:cubicBezTo>
                  <a:cubicBezTo>
                    <a:pt x="254" y="1113"/>
                    <a:pt x="254" y="1111"/>
                    <a:pt x="255" y="1111"/>
                  </a:cubicBezTo>
                  <a:cubicBezTo>
                    <a:pt x="256" y="1111"/>
                    <a:pt x="261" y="1120"/>
                    <a:pt x="275" y="1120"/>
                  </a:cubicBezTo>
                  <a:cubicBezTo>
                    <a:pt x="275" y="1120"/>
                    <a:pt x="275" y="1099"/>
                    <a:pt x="275" y="1099"/>
                  </a:cubicBezTo>
                  <a:cubicBezTo>
                    <a:pt x="275" y="1106"/>
                    <a:pt x="277" y="1109"/>
                    <a:pt x="280" y="1109"/>
                  </a:cubicBezTo>
                  <a:cubicBezTo>
                    <a:pt x="287" y="1109"/>
                    <a:pt x="296" y="1100"/>
                    <a:pt x="296" y="1099"/>
                  </a:cubicBezTo>
                  <a:lnTo>
                    <a:pt x="296" y="1099"/>
                  </a:lnTo>
                  <a:cubicBezTo>
                    <a:pt x="275" y="1120"/>
                    <a:pt x="275" y="1120"/>
                    <a:pt x="275" y="1120"/>
                  </a:cubicBezTo>
                  <a:lnTo>
                    <a:pt x="296" y="1120"/>
                  </a:lnTo>
                  <a:cubicBezTo>
                    <a:pt x="296" y="1120"/>
                    <a:pt x="317" y="1120"/>
                    <a:pt x="317" y="1142"/>
                  </a:cubicBezTo>
                  <a:cubicBezTo>
                    <a:pt x="321" y="1137"/>
                    <a:pt x="324" y="1136"/>
                    <a:pt x="325" y="1136"/>
                  </a:cubicBezTo>
                  <a:lnTo>
                    <a:pt x="325" y="1136"/>
                  </a:lnTo>
                  <a:cubicBezTo>
                    <a:pt x="327" y="1136"/>
                    <a:pt x="327" y="1139"/>
                    <a:pt x="325" y="1144"/>
                  </a:cubicBezTo>
                  <a:lnTo>
                    <a:pt x="325" y="1144"/>
                  </a:lnTo>
                  <a:cubicBezTo>
                    <a:pt x="324" y="1142"/>
                    <a:pt x="321" y="1142"/>
                    <a:pt x="317" y="1142"/>
                  </a:cubicBezTo>
                  <a:cubicBezTo>
                    <a:pt x="317" y="1142"/>
                    <a:pt x="321" y="1145"/>
                    <a:pt x="323" y="1149"/>
                  </a:cubicBezTo>
                  <a:lnTo>
                    <a:pt x="323" y="1149"/>
                  </a:lnTo>
                  <a:cubicBezTo>
                    <a:pt x="324" y="1147"/>
                    <a:pt x="325" y="1145"/>
                    <a:pt x="325" y="1144"/>
                  </a:cubicBezTo>
                  <a:lnTo>
                    <a:pt x="325" y="1144"/>
                  </a:lnTo>
                  <a:cubicBezTo>
                    <a:pt x="332" y="1149"/>
                    <a:pt x="321" y="1163"/>
                    <a:pt x="338" y="1163"/>
                  </a:cubicBezTo>
                  <a:lnTo>
                    <a:pt x="381" y="1163"/>
                  </a:lnTo>
                  <a:cubicBezTo>
                    <a:pt x="381" y="1170"/>
                    <a:pt x="381" y="1172"/>
                    <a:pt x="380" y="1172"/>
                  </a:cubicBezTo>
                  <a:cubicBezTo>
                    <a:pt x="378" y="1172"/>
                    <a:pt x="373" y="1163"/>
                    <a:pt x="359" y="1163"/>
                  </a:cubicBezTo>
                  <a:cubicBezTo>
                    <a:pt x="359" y="1173"/>
                    <a:pt x="365" y="1173"/>
                    <a:pt x="370" y="1173"/>
                  </a:cubicBezTo>
                  <a:cubicBezTo>
                    <a:pt x="375" y="1173"/>
                    <a:pt x="381" y="1173"/>
                    <a:pt x="381" y="1184"/>
                  </a:cubicBezTo>
                  <a:lnTo>
                    <a:pt x="423" y="1184"/>
                  </a:lnTo>
                  <a:cubicBezTo>
                    <a:pt x="444" y="1184"/>
                    <a:pt x="444" y="1184"/>
                    <a:pt x="444" y="1205"/>
                  </a:cubicBezTo>
                  <a:cubicBezTo>
                    <a:pt x="444" y="1205"/>
                    <a:pt x="444" y="1205"/>
                    <a:pt x="444" y="1184"/>
                  </a:cubicBezTo>
                  <a:lnTo>
                    <a:pt x="465" y="1205"/>
                  </a:lnTo>
                  <a:lnTo>
                    <a:pt x="486" y="1205"/>
                  </a:lnTo>
                  <a:cubicBezTo>
                    <a:pt x="486" y="1226"/>
                    <a:pt x="465" y="1226"/>
                    <a:pt x="465" y="1226"/>
                  </a:cubicBezTo>
                  <a:lnTo>
                    <a:pt x="486" y="1226"/>
                  </a:lnTo>
                  <a:cubicBezTo>
                    <a:pt x="486" y="1226"/>
                    <a:pt x="486" y="1226"/>
                    <a:pt x="486" y="1247"/>
                  </a:cubicBezTo>
                  <a:cubicBezTo>
                    <a:pt x="507" y="1247"/>
                    <a:pt x="507" y="1226"/>
                    <a:pt x="528" y="1226"/>
                  </a:cubicBezTo>
                  <a:cubicBezTo>
                    <a:pt x="528" y="1226"/>
                    <a:pt x="528" y="1247"/>
                    <a:pt x="528" y="1247"/>
                  </a:cubicBezTo>
                  <a:lnTo>
                    <a:pt x="550" y="1247"/>
                  </a:lnTo>
                  <a:lnTo>
                    <a:pt x="550" y="1268"/>
                  </a:lnTo>
                  <a:cubicBezTo>
                    <a:pt x="550" y="1247"/>
                    <a:pt x="571" y="1247"/>
                    <a:pt x="571" y="1247"/>
                  </a:cubicBezTo>
                  <a:cubicBezTo>
                    <a:pt x="571" y="1247"/>
                    <a:pt x="571" y="1268"/>
                    <a:pt x="571" y="1268"/>
                  </a:cubicBezTo>
                  <a:cubicBezTo>
                    <a:pt x="571" y="1268"/>
                    <a:pt x="571" y="1247"/>
                    <a:pt x="592" y="1247"/>
                  </a:cubicBezTo>
                  <a:cubicBezTo>
                    <a:pt x="571" y="1268"/>
                    <a:pt x="592" y="1268"/>
                    <a:pt x="592" y="1268"/>
                  </a:cubicBezTo>
                  <a:lnTo>
                    <a:pt x="592" y="1289"/>
                  </a:lnTo>
                  <a:cubicBezTo>
                    <a:pt x="592" y="1268"/>
                    <a:pt x="592" y="1268"/>
                    <a:pt x="613" y="1268"/>
                  </a:cubicBezTo>
                  <a:cubicBezTo>
                    <a:pt x="602" y="1279"/>
                    <a:pt x="602" y="1279"/>
                    <a:pt x="605" y="1279"/>
                  </a:cubicBezTo>
                  <a:cubicBezTo>
                    <a:pt x="608" y="1279"/>
                    <a:pt x="613" y="1279"/>
                    <a:pt x="613" y="1289"/>
                  </a:cubicBezTo>
                  <a:lnTo>
                    <a:pt x="634" y="1289"/>
                  </a:lnTo>
                  <a:cubicBezTo>
                    <a:pt x="634" y="1311"/>
                    <a:pt x="634" y="1311"/>
                    <a:pt x="634" y="1311"/>
                  </a:cubicBezTo>
                  <a:lnTo>
                    <a:pt x="655" y="1311"/>
                  </a:lnTo>
                  <a:cubicBezTo>
                    <a:pt x="655" y="1311"/>
                    <a:pt x="655" y="1311"/>
                    <a:pt x="655" y="1332"/>
                  </a:cubicBezTo>
                  <a:cubicBezTo>
                    <a:pt x="655" y="1311"/>
                    <a:pt x="676" y="1311"/>
                    <a:pt x="676" y="1289"/>
                  </a:cubicBezTo>
                  <a:cubicBezTo>
                    <a:pt x="697" y="1289"/>
                    <a:pt x="697" y="1311"/>
                    <a:pt x="697" y="1311"/>
                  </a:cubicBezTo>
                  <a:cubicBezTo>
                    <a:pt x="718" y="1311"/>
                    <a:pt x="718" y="1311"/>
                    <a:pt x="718" y="1332"/>
                  </a:cubicBezTo>
                  <a:lnTo>
                    <a:pt x="718" y="1353"/>
                  </a:lnTo>
                  <a:cubicBezTo>
                    <a:pt x="718" y="1353"/>
                    <a:pt x="718" y="1332"/>
                    <a:pt x="740" y="1332"/>
                  </a:cubicBezTo>
                  <a:lnTo>
                    <a:pt x="740" y="1353"/>
                  </a:lnTo>
                  <a:cubicBezTo>
                    <a:pt x="761" y="1353"/>
                    <a:pt x="761" y="1353"/>
                    <a:pt x="761" y="1374"/>
                  </a:cubicBezTo>
                  <a:cubicBezTo>
                    <a:pt x="761" y="1374"/>
                    <a:pt x="761" y="1353"/>
                    <a:pt x="761" y="1353"/>
                  </a:cubicBezTo>
                  <a:cubicBezTo>
                    <a:pt x="761" y="1374"/>
                    <a:pt x="782" y="1374"/>
                    <a:pt x="782" y="1374"/>
                  </a:cubicBezTo>
                  <a:cubicBezTo>
                    <a:pt x="789" y="1367"/>
                    <a:pt x="794" y="1365"/>
                    <a:pt x="797" y="1365"/>
                  </a:cubicBezTo>
                  <a:cubicBezTo>
                    <a:pt x="803" y="1365"/>
                    <a:pt x="803" y="1374"/>
                    <a:pt x="803" y="1374"/>
                  </a:cubicBezTo>
                  <a:cubicBezTo>
                    <a:pt x="803" y="1374"/>
                    <a:pt x="824" y="1353"/>
                    <a:pt x="803" y="1353"/>
                  </a:cubicBezTo>
                  <a:lnTo>
                    <a:pt x="803" y="1332"/>
                  </a:lnTo>
                  <a:cubicBezTo>
                    <a:pt x="803" y="1332"/>
                    <a:pt x="803" y="1332"/>
                    <a:pt x="803" y="1311"/>
                  </a:cubicBezTo>
                  <a:lnTo>
                    <a:pt x="761" y="1311"/>
                  </a:lnTo>
                  <a:cubicBezTo>
                    <a:pt x="761" y="1289"/>
                    <a:pt x="761" y="1289"/>
                    <a:pt x="761" y="1289"/>
                  </a:cubicBezTo>
                  <a:lnTo>
                    <a:pt x="740" y="1289"/>
                  </a:lnTo>
                  <a:cubicBezTo>
                    <a:pt x="740" y="1289"/>
                    <a:pt x="761" y="1268"/>
                    <a:pt x="761" y="1268"/>
                  </a:cubicBezTo>
                  <a:lnTo>
                    <a:pt x="740" y="1268"/>
                  </a:lnTo>
                  <a:cubicBezTo>
                    <a:pt x="740" y="1247"/>
                    <a:pt x="740" y="1247"/>
                    <a:pt x="718" y="1247"/>
                  </a:cubicBezTo>
                  <a:lnTo>
                    <a:pt x="697" y="1247"/>
                  </a:lnTo>
                  <a:cubicBezTo>
                    <a:pt x="697" y="1247"/>
                    <a:pt x="697" y="1226"/>
                    <a:pt x="676" y="1226"/>
                  </a:cubicBezTo>
                  <a:cubicBezTo>
                    <a:pt x="676" y="1205"/>
                    <a:pt x="655" y="1205"/>
                    <a:pt x="655" y="1205"/>
                  </a:cubicBezTo>
                  <a:cubicBezTo>
                    <a:pt x="655" y="1198"/>
                    <a:pt x="653" y="1196"/>
                    <a:pt x="650" y="1196"/>
                  </a:cubicBezTo>
                  <a:cubicBezTo>
                    <a:pt x="643" y="1196"/>
                    <a:pt x="634" y="1205"/>
                    <a:pt x="634" y="1205"/>
                  </a:cubicBezTo>
                  <a:lnTo>
                    <a:pt x="634" y="1184"/>
                  </a:lnTo>
                  <a:lnTo>
                    <a:pt x="613" y="1184"/>
                  </a:lnTo>
                  <a:cubicBezTo>
                    <a:pt x="634" y="1184"/>
                    <a:pt x="613" y="1184"/>
                    <a:pt x="613" y="1163"/>
                  </a:cubicBezTo>
                  <a:lnTo>
                    <a:pt x="592" y="1163"/>
                  </a:lnTo>
                  <a:lnTo>
                    <a:pt x="592" y="1142"/>
                  </a:lnTo>
                  <a:lnTo>
                    <a:pt x="571" y="1163"/>
                  </a:lnTo>
                  <a:lnTo>
                    <a:pt x="571" y="1142"/>
                  </a:lnTo>
                  <a:cubicBezTo>
                    <a:pt x="571" y="1142"/>
                    <a:pt x="571" y="1133"/>
                    <a:pt x="565" y="1126"/>
                  </a:cubicBezTo>
                  <a:lnTo>
                    <a:pt x="565" y="1126"/>
                  </a:lnTo>
                  <a:cubicBezTo>
                    <a:pt x="562" y="1129"/>
                    <a:pt x="561" y="1130"/>
                    <a:pt x="560" y="1130"/>
                  </a:cubicBezTo>
                  <a:cubicBezTo>
                    <a:pt x="559" y="1130"/>
                    <a:pt x="564" y="1120"/>
                    <a:pt x="550" y="1120"/>
                  </a:cubicBezTo>
                  <a:lnTo>
                    <a:pt x="550" y="1120"/>
                  </a:lnTo>
                  <a:cubicBezTo>
                    <a:pt x="557" y="1120"/>
                    <a:pt x="562" y="1123"/>
                    <a:pt x="565" y="1126"/>
                  </a:cubicBezTo>
                  <a:lnTo>
                    <a:pt x="565" y="1126"/>
                  </a:lnTo>
                  <a:cubicBezTo>
                    <a:pt x="566" y="1125"/>
                    <a:pt x="568" y="1123"/>
                    <a:pt x="571" y="1120"/>
                  </a:cubicBezTo>
                  <a:lnTo>
                    <a:pt x="550" y="1120"/>
                  </a:lnTo>
                  <a:cubicBezTo>
                    <a:pt x="550" y="1099"/>
                    <a:pt x="528" y="1099"/>
                    <a:pt x="528" y="1099"/>
                  </a:cubicBezTo>
                  <a:cubicBezTo>
                    <a:pt x="524" y="1104"/>
                    <a:pt x="521" y="1105"/>
                    <a:pt x="518" y="1105"/>
                  </a:cubicBezTo>
                  <a:cubicBezTo>
                    <a:pt x="506" y="1105"/>
                    <a:pt x="503" y="1078"/>
                    <a:pt x="486" y="1078"/>
                  </a:cubicBezTo>
                  <a:cubicBezTo>
                    <a:pt x="486" y="1068"/>
                    <a:pt x="486" y="1068"/>
                    <a:pt x="486" y="1068"/>
                  </a:cubicBezTo>
                  <a:cubicBezTo>
                    <a:pt x="486" y="1068"/>
                    <a:pt x="486" y="1068"/>
                    <a:pt x="486" y="1057"/>
                  </a:cubicBezTo>
                  <a:cubicBezTo>
                    <a:pt x="486" y="1057"/>
                    <a:pt x="486" y="1078"/>
                    <a:pt x="465" y="1078"/>
                  </a:cubicBezTo>
                  <a:cubicBezTo>
                    <a:pt x="465" y="1057"/>
                    <a:pt x="486" y="1057"/>
                    <a:pt x="486" y="1057"/>
                  </a:cubicBezTo>
                  <a:lnTo>
                    <a:pt x="486" y="1057"/>
                  </a:lnTo>
                  <a:cubicBezTo>
                    <a:pt x="486" y="1057"/>
                    <a:pt x="486" y="1057"/>
                    <a:pt x="486" y="1057"/>
                  </a:cubicBezTo>
                  <a:lnTo>
                    <a:pt x="444" y="1057"/>
                  </a:lnTo>
                  <a:cubicBezTo>
                    <a:pt x="444" y="1036"/>
                    <a:pt x="444" y="1036"/>
                    <a:pt x="444" y="1036"/>
                  </a:cubicBezTo>
                  <a:lnTo>
                    <a:pt x="423" y="1036"/>
                  </a:lnTo>
                  <a:cubicBezTo>
                    <a:pt x="423" y="1029"/>
                    <a:pt x="420" y="1027"/>
                    <a:pt x="417" y="1027"/>
                  </a:cubicBezTo>
                  <a:cubicBezTo>
                    <a:pt x="411" y="1027"/>
                    <a:pt x="402" y="1036"/>
                    <a:pt x="402" y="1036"/>
                  </a:cubicBezTo>
                  <a:lnTo>
                    <a:pt x="402" y="1015"/>
                  </a:lnTo>
                  <a:lnTo>
                    <a:pt x="381" y="1015"/>
                  </a:lnTo>
                  <a:lnTo>
                    <a:pt x="381" y="994"/>
                  </a:lnTo>
                  <a:cubicBezTo>
                    <a:pt x="381" y="994"/>
                    <a:pt x="359" y="994"/>
                    <a:pt x="359" y="1015"/>
                  </a:cubicBezTo>
                  <a:cubicBezTo>
                    <a:pt x="359" y="994"/>
                    <a:pt x="359" y="994"/>
                    <a:pt x="359" y="994"/>
                  </a:cubicBezTo>
                  <a:cubicBezTo>
                    <a:pt x="359" y="994"/>
                    <a:pt x="359" y="973"/>
                    <a:pt x="338" y="973"/>
                  </a:cubicBezTo>
                  <a:cubicBezTo>
                    <a:pt x="317" y="951"/>
                    <a:pt x="317" y="951"/>
                    <a:pt x="317" y="951"/>
                  </a:cubicBezTo>
                  <a:lnTo>
                    <a:pt x="296" y="951"/>
                  </a:lnTo>
                  <a:lnTo>
                    <a:pt x="296" y="930"/>
                  </a:lnTo>
                  <a:lnTo>
                    <a:pt x="254" y="930"/>
                  </a:lnTo>
                  <a:cubicBezTo>
                    <a:pt x="254" y="930"/>
                    <a:pt x="275" y="909"/>
                    <a:pt x="275" y="909"/>
                  </a:cubicBezTo>
                  <a:lnTo>
                    <a:pt x="296" y="909"/>
                  </a:lnTo>
                  <a:cubicBezTo>
                    <a:pt x="275" y="909"/>
                    <a:pt x="275" y="909"/>
                    <a:pt x="275" y="888"/>
                  </a:cubicBezTo>
                  <a:cubicBezTo>
                    <a:pt x="275" y="888"/>
                    <a:pt x="275" y="867"/>
                    <a:pt x="296" y="867"/>
                  </a:cubicBezTo>
                  <a:cubicBezTo>
                    <a:pt x="296" y="867"/>
                    <a:pt x="296" y="867"/>
                    <a:pt x="296" y="846"/>
                  </a:cubicBezTo>
                  <a:lnTo>
                    <a:pt x="317" y="846"/>
                  </a:lnTo>
                  <a:cubicBezTo>
                    <a:pt x="296" y="846"/>
                    <a:pt x="296" y="825"/>
                    <a:pt x="296" y="825"/>
                  </a:cubicBezTo>
                  <a:lnTo>
                    <a:pt x="317" y="804"/>
                  </a:lnTo>
                  <a:cubicBezTo>
                    <a:pt x="296" y="804"/>
                    <a:pt x="296" y="782"/>
                    <a:pt x="317" y="782"/>
                  </a:cubicBezTo>
                  <a:cubicBezTo>
                    <a:pt x="317" y="782"/>
                    <a:pt x="317" y="782"/>
                    <a:pt x="317" y="761"/>
                  </a:cubicBezTo>
                  <a:lnTo>
                    <a:pt x="338" y="761"/>
                  </a:lnTo>
                  <a:cubicBezTo>
                    <a:pt x="317" y="740"/>
                    <a:pt x="338" y="740"/>
                    <a:pt x="338" y="740"/>
                  </a:cubicBezTo>
                  <a:cubicBezTo>
                    <a:pt x="338" y="740"/>
                    <a:pt x="317" y="740"/>
                    <a:pt x="317" y="719"/>
                  </a:cubicBezTo>
                  <a:lnTo>
                    <a:pt x="338" y="719"/>
                  </a:lnTo>
                  <a:cubicBezTo>
                    <a:pt x="359" y="698"/>
                    <a:pt x="359" y="677"/>
                    <a:pt x="381" y="656"/>
                  </a:cubicBezTo>
                  <a:cubicBezTo>
                    <a:pt x="381" y="656"/>
                    <a:pt x="359" y="635"/>
                    <a:pt x="381" y="613"/>
                  </a:cubicBezTo>
                  <a:cubicBezTo>
                    <a:pt x="381" y="592"/>
                    <a:pt x="402" y="592"/>
                    <a:pt x="402" y="571"/>
                  </a:cubicBezTo>
                  <a:cubicBezTo>
                    <a:pt x="391" y="561"/>
                    <a:pt x="391" y="561"/>
                    <a:pt x="394" y="561"/>
                  </a:cubicBezTo>
                  <a:cubicBezTo>
                    <a:pt x="396" y="561"/>
                    <a:pt x="402" y="561"/>
                    <a:pt x="402" y="550"/>
                  </a:cubicBezTo>
                  <a:cubicBezTo>
                    <a:pt x="402" y="550"/>
                    <a:pt x="402" y="529"/>
                    <a:pt x="402" y="529"/>
                  </a:cubicBezTo>
                  <a:cubicBezTo>
                    <a:pt x="423" y="529"/>
                    <a:pt x="402" y="508"/>
                    <a:pt x="402" y="508"/>
                  </a:cubicBezTo>
                  <a:lnTo>
                    <a:pt x="423" y="508"/>
                  </a:lnTo>
                  <a:cubicBezTo>
                    <a:pt x="423" y="508"/>
                    <a:pt x="423" y="487"/>
                    <a:pt x="423" y="487"/>
                  </a:cubicBezTo>
                  <a:cubicBezTo>
                    <a:pt x="423" y="466"/>
                    <a:pt x="444" y="444"/>
                    <a:pt x="444" y="423"/>
                  </a:cubicBezTo>
                  <a:cubicBezTo>
                    <a:pt x="444" y="423"/>
                    <a:pt x="444" y="423"/>
                    <a:pt x="444" y="402"/>
                  </a:cubicBezTo>
                  <a:cubicBezTo>
                    <a:pt x="444" y="381"/>
                    <a:pt x="465" y="381"/>
                    <a:pt x="444" y="381"/>
                  </a:cubicBezTo>
                  <a:cubicBezTo>
                    <a:pt x="444" y="381"/>
                    <a:pt x="451" y="374"/>
                    <a:pt x="458" y="372"/>
                  </a:cubicBezTo>
                  <a:lnTo>
                    <a:pt x="458" y="372"/>
                  </a:lnTo>
                  <a:cubicBezTo>
                    <a:pt x="459" y="374"/>
                    <a:pt x="461" y="377"/>
                    <a:pt x="465" y="381"/>
                  </a:cubicBezTo>
                  <a:cubicBezTo>
                    <a:pt x="465" y="374"/>
                    <a:pt x="463" y="372"/>
                    <a:pt x="460" y="372"/>
                  </a:cubicBezTo>
                  <a:cubicBezTo>
                    <a:pt x="459" y="372"/>
                    <a:pt x="458" y="372"/>
                    <a:pt x="458" y="372"/>
                  </a:cubicBezTo>
                  <a:lnTo>
                    <a:pt x="458" y="372"/>
                  </a:lnTo>
                  <a:cubicBezTo>
                    <a:pt x="451" y="360"/>
                    <a:pt x="465" y="360"/>
                    <a:pt x="465" y="360"/>
                  </a:cubicBezTo>
                  <a:cubicBezTo>
                    <a:pt x="465" y="360"/>
                    <a:pt x="592" y="128"/>
                    <a:pt x="528" y="22"/>
                  </a:cubicBezTo>
                  <a:cubicBezTo>
                    <a:pt x="507" y="22"/>
                    <a:pt x="507" y="1"/>
                    <a:pt x="486" y="1"/>
                  </a:cubicBezTo>
                  <a:close/>
                  <a:moveTo>
                    <a:pt x="824" y="1353"/>
                  </a:moveTo>
                  <a:lnTo>
                    <a:pt x="803" y="1374"/>
                  </a:lnTo>
                  <a:cubicBezTo>
                    <a:pt x="803" y="1384"/>
                    <a:pt x="798" y="1384"/>
                    <a:pt x="792" y="1384"/>
                  </a:cubicBezTo>
                  <a:cubicBezTo>
                    <a:pt x="787" y="1384"/>
                    <a:pt x="782" y="1384"/>
                    <a:pt x="782" y="1395"/>
                  </a:cubicBezTo>
                  <a:lnTo>
                    <a:pt x="803" y="1395"/>
                  </a:lnTo>
                  <a:lnTo>
                    <a:pt x="803" y="1416"/>
                  </a:lnTo>
                  <a:cubicBezTo>
                    <a:pt x="803" y="1416"/>
                    <a:pt x="803" y="1395"/>
                    <a:pt x="824" y="1395"/>
                  </a:cubicBezTo>
                  <a:cubicBezTo>
                    <a:pt x="824" y="1402"/>
                    <a:pt x="826" y="1404"/>
                    <a:pt x="830" y="1404"/>
                  </a:cubicBezTo>
                  <a:cubicBezTo>
                    <a:pt x="836" y="1404"/>
                    <a:pt x="845" y="1395"/>
                    <a:pt x="845" y="1395"/>
                  </a:cubicBezTo>
                  <a:cubicBezTo>
                    <a:pt x="845" y="1384"/>
                    <a:pt x="845" y="1384"/>
                    <a:pt x="843" y="1384"/>
                  </a:cubicBezTo>
                  <a:cubicBezTo>
                    <a:pt x="840" y="1384"/>
                    <a:pt x="835" y="1384"/>
                    <a:pt x="824" y="1374"/>
                  </a:cubicBezTo>
                  <a:cubicBezTo>
                    <a:pt x="824" y="1374"/>
                    <a:pt x="824" y="1374"/>
                    <a:pt x="824" y="1353"/>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19"/>
            <p:cNvSpPr/>
            <p:nvPr/>
          </p:nvSpPr>
          <p:spPr>
            <a:xfrm>
              <a:off x="7328167" y="3058978"/>
              <a:ext cx="39" cy="39"/>
            </a:xfrm>
            <a:custGeom>
              <a:rect b="b" l="l" r="r" t="t"/>
              <a:pathLst>
                <a:path extrusionOk="0" h="1" w="1">
                  <a:moveTo>
                    <a:pt x="1" y="1"/>
                  </a:moveTo>
                  <a:lnTo>
                    <a:pt x="1" y="1"/>
                  </a:lnTo>
                  <a:cubicBezTo>
                    <a:pt x="1" y="1"/>
                    <a:pt x="1" y="1"/>
                    <a:pt x="1" y="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19"/>
            <p:cNvSpPr/>
            <p:nvPr/>
          </p:nvSpPr>
          <p:spPr>
            <a:xfrm>
              <a:off x="7323198" y="3056513"/>
              <a:ext cx="39" cy="39"/>
            </a:xfrm>
            <a:custGeom>
              <a:rect b="b" l="l" r="r" t="t"/>
              <a:pathLst>
                <a:path extrusionOk="0" h="1" w="1">
                  <a:moveTo>
                    <a:pt x="1" y="0"/>
                  </a:moveTo>
                  <a:cubicBezTo>
                    <a:pt x="1" y="0"/>
                    <a:pt x="1" y="0"/>
                    <a:pt x="1" y="0"/>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19"/>
            <p:cNvSpPr/>
            <p:nvPr/>
          </p:nvSpPr>
          <p:spPr>
            <a:xfrm>
              <a:off x="7321555" y="3055692"/>
              <a:ext cx="39" cy="39"/>
            </a:xfrm>
            <a:custGeom>
              <a:rect b="b" l="l" r="r" t="t"/>
              <a:pathLst>
                <a:path extrusionOk="0" h="1" w="1">
                  <a:moveTo>
                    <a:pt x="1" y="0"/>
                  </a:moveTo>
                  <a:cubicBezTo>
                    <a:pt x="1" y="0"/>
                    <a:pt x="1" y="0"/>
                    <a:pt x="1" y="0"/>
                  </a:cubicBezTo>
                  <a:cubicBezTo>
                    <a:pt x="1" y="0"/>
                    <a:pt x="1" y="0"/>
                    <a:pt x="1" y="0"/>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19"/>
            <p:cNvSpPr/>
            <p:nvPr/>
          </p:nvSpPr>
          <p:spPr>
            <a:xfrm>
              <a:off x="7331492" y="3059800"/>
              <a:ext cx="0" cy="39"/>
            </a:xfrm>
            <a:custGeom>
              <a:rect b="b" l="l" r="r" t="t"/>
              <a:pathLst>
                <a:path extrusionOk="0" h="1" w="0">
                  <a:moveTo>
                    <a:pt x="0" y="1"/>
                  </a:moveTo>
                  <a:cubicBezTo>
                    <a:pt x="0" y="1"/>
                    <a:pt x="0" y="1"/>
                    <a:pt x="0" y="1"/>
                  </a:cubicBezTo>
                  <a:cubicBezTo>
                    <a:pt x="0" y="1"/>
                    <a:pt x="0" y="1"/>
                    <a:pt x="0" y="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19"/>
            <p:cNvSpPr/>
            <p:nvPr/>
          </p:nvSpPr>
          <p:spPr>
            <a:xfrm>
              <a:off x="7339747" y="3064768"/>
              <a:ext cx="39" cy="39"/>
            </a:xfrm>
            <a:custGeom>
              <a:rect b="b" l="l" r="r" t="t"/>
              <a:pathLst>
                <a:path extrusionOk="0" h="1" w="1">
                  <a:moveTo>
                    <a:pt x="0" y="1"/>
                  </a:moveTo>
                  <a:lnTo>
                    <a:pt x="0" y="1"/>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19"/>
            <p:cNvSpPr/>
            <p:nvPr/>
          </p:nvSpPr>
          <p:spPr>
            <a:xfrm>
              <a:off x="7338925" y="3063947"/>
              <a:ext cx="39" cy="39"/>
            </a:xfrm>
            <a:custGeom>
              <a:rect b="b" l="l" r="r" t="t"/>
              <a:pathLst>
                <a:path extrusionOk="0" h="1" w="1">
                  <a:moveTo>
                    <a:pt x="0" y="1"/>
                  </a:moveTo>
                  <a:cubicBezTo>
                    <a:pt x="0" y="1"/>
                    <a:pt x="0" y="1"/>
                    <a:pt x="0" y="1"/>
                  </a:cubicBezTo>
                  <a:cubicBezTo>
                    <a:pt x="0" y="1"/>
                    <a:pt x="0" y="1"/>
                    <a:pt x="0" y="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19"/>
            <p:cNvSpPr/>
            <p:nvPr/>
          </p:nvSpPr>
          <p:spPr>
            <a:xfrm>
              <a:off x="7328988" y="3058978"/>
              <a:ext cx="861" cy="39"/>
            </a:xfrm>
            <a:custGeom>
              <a:rect b="b" l="l" r="r" t="t"/>
              <a:pathLst>
                <a:path extrusionOk="0" h="1" w="22">
                  <a:moveTo>
                    <a:pt x="22" y="1"/>
                  </a:moveTo>
                  <a:cubicBezTo>
                    <a:pt x="22" y="1"/>
                    <a:pt x="1" y="1"/>
                    <a:pt x="1" y="1"/>
                  </a:cubicBezTo>
                  <a:cubicBezTo>
                    <a:pt x="1" y="1"/>
                    <a:pt x="1" y="1"/>
                    <a:pt x="22" y="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19"/>
            <p:cNvSpPr/>
            <p:nvPr/>
          </p:nvSpPr>
          <p:spPr>
            <a:xfrm>
              <a:off x="7338925" y="3063947"/>
              <a:ext cx="39" cy="39"/>
            </a:xfrm>
            <a:custGeom>
              <a:rect b="b" l="l" r="r" t="t"/>
              <a:pathLst>
                <a:path extrusionOk="0" h="1" w="1">
                  <a:moveTo>
                    <a:pt x="0" y="1"/>
                  </a:moveTo>
                  <a:lnTo>
                    <a:pt x="0" y="1"/>
                  </a:lnTo>
                  <a:lnTo>
                    <a:pt x="0" y="1"/>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19"/>
            <p:cNvSpPr/>
            <p:nvPr/>
          </p:nvSpPr>
          <p:spPr>
            <a:xfrm>
              <a:off x="7339747" y="3064768"/>
              <a:ext cx="39" cy="39"/>
            </a:xfrm>
            <a:custGeom>
              <a:rect b="b" l="l" r="r" t="t"/>
              <a:pathLst>
                <a:path extrusionOk="0" h="1" w="1">
                  <a:moveTo>
                    <a:pt x="0" y="1"/>
                  </a:moveTo>
                  <a:cubicBezTo>
                    <a:pt x="0" y="1"/>
                    <a:pt x="0" y="1"/>
                    <a:pt x="0" y="1"/>
                  </a:cubicBezTo>
                  <a:cubicBezTo>
                    <a:pt x="0" y="1"/>
                    <a:pt x="0" y="1"/>
                    <a:pt x="0" y="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19"/>
            <p:cNvSpPr/>
            <p:nvPr/>
          </p:nvSpPr>
          <p:spPr>
            <a:xfrm>
              <a:off x="7334778" y="3061482"/>
              <a:ext cx="39" cy="39"/>
            </a:xfrm>
            <a:custGeom>
              <a:rect b="b" l="l" r="r" t="t"/>
              <a:pathLst>
                <a:path extrusionOk="0" h="1" w="1">
                  <a:moveTo>
                    <a:pt x="1" y="0"/>
                  </a:moveTo>
                  <a:lnTo>
                    <a:pt x="1" y="0"/>
                  </a:lnTo>
                  <a:cubicBezTo>
                    <a:pt x="1" y="0"/>
                    <a:pt x="1" y="0"/>
                    <a:pt x="1" y="0"/>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19"/>
            <p:cNvSpPr/>
            <p:nvPr/>
          </p:nvSpPr>
          <p:spPr>
            <a:xfrm>
              <a:off x="7338104" y="3063947"/>
              <a:ext cx="0" cy="39"/>
            </a:xfrm>
            <a:custGeom>
              <a:rect b="b" l="l" r="r" t="t"/>
              <a:pathLst>
                <a:path extrusionOk="0" h="1" w="0">
                  <a:moveTo>
                    <a:pt x="0" y="1"/>
                  </a:moveTo>
                  <a:lnTo>
                    <a:pt x="0" y="1"/>
                  </a:lnTo>
                  <a:lnTo>
                    <a:pt x="0" y="1"/>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19"/>
            <p:cNvSpPr/>
            <p:nvPr/>
          </p:nvSpPr>
          <p:spPr>
            <a:xfrm>
              <a:off x="7339747" y="3065590"/>
              <a:ext cx="39" cy="39"/>
            </a:xfrm>
            <a:custGeom>
              <a:rect b="b" l="l" r="r" t="t"/>
              <a:pathLst>
                <a:path extrusionOk="0" h="1" w="1">
                  <a:moveTo>
                    <a:pt x="0" y="1"/>
                  </a:moveTo>
                  <a:lnTo>
                    <a:pt x="0" y="1"/>
                  </a:lnTo>
                  <a:lnTo>
                    <a:pt x="0" y="1"/>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19"/>
            <p:cNvSpPr/>
            <p:nvPr/>
          </p:nvSpPr>
          <p:spPr>
            <a:xfrm>
              <a:off x="7335600" y="3062303"/>
              <a:ext cx="861" cy="39"/>
            </a:xfrm>
            <a:custGeom>
              <a:rect b="b" l="l" r="r" t="t"/>
              <a:pathLst>
                <a:path extrusionOk="0" h="1" w="22">
                  <a:moveTo>
                    <a:pt x="1" y="0"/>
                  </a:moveTo>
                  <a:cubicBezTo>
                    <a:pt x="22" y="0"/>
                    <a:pt x="22" y="0"/>
                    <a:pt x="22" y="0"/>
                  </a:cubicBezTo>
                  <a:cubicBezTo>
                    <a:pt x="22" y="0"/>
                    <a:pt x="22" y="0"/>
                    <a:pt x="1" y="0"/>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19"/>
            <p:cNvSpPr/>
            <p:nvPr/>
          </p:nvSpPr>
          <p:spPr>
            <a:xfrm>
              <a:off x="7373626" y="3082960"/>
              <a:ext cx="39" cy="861"/>
            </a:xfrm>
            <a:custGeom>
              <a:rect b="b" l="l" r="r" t="t"/>
              <a:pathLst>
                <a:path extrusionOk="0" h="22" w="1">
                  <a:moveTo>
                    <a:pt x="0" y="22"/>
                  </a:moveTo>
                  <a:cubicBezTo>
                    <a:pt x="0" y="22"/>
                    <a:pt x="0" y="0"/>
                    <a:pt x="0" y="0"/>
                  </a:cubicBezTo>
                  <a:cubicBezTo>
                    <a:pt x="0" y="0"/>
                    <a:pt x="0" y="22"/>
                    <a:pt x="0" y="22"/>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19"/>
            <p:cNvSpPr/>
            <p:nvPr/>
          </p:nvSpPr>
          <p:spPr>
            <a:xfrm>
              <a:off x="7368658" y="3088750"/>
              <a:ext cx="39" cy="39"/>
            </a:xfrm>
            <a:custGeom>
              <a:rect b="b" l="l" r="r" t="t"/>
              <a:pathLst>
                <a:path extrusionOk="0" h="1" w="1">
                  <a:moveTo>
                    <a:pt x="1" y="0"/>
                  </a:moveTo>
                  <a:lnTo>
                    <a:pt x="1" y="0"/>
                  </a:lnTo>
                  <a:cubicBezTo>
                    <a:pt x="1" y="0"/>
                    <a:pt x="1" y="0"/>
                    <a:pt x="1" y="0"/>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19"/>
            <p:cNvSpPr/>
            <p:nvPr/>
          </p:nvSpPr>
          <p:spPr>
            <a:xfrm>
              <a:off x="7376912" y="3079634"/>
              <a:ext cx="39" cy="39"/>
            </a:xfrm>
            <a:custGeom>
              <a:rect b="b" l="l" r="r" t="t"/>
              <a:pathLst>
                <a:path extrusionOk="0" h="1" w="1">
                  <a:moveTo>
                    <a:pt x="1" y="1"/>
                  </a:moveTo>
                  <a:lnTo>
                    <a:pt x="1" y="1"/>
                  </a:lnTo>
                  <a:cubicBezTo>
                    <a:pt x="1" y="1"/>
                    <a:pt x="1" y="1"/>
                    <a:pt x="1" y="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19"/>
            <p:cNvSpPr/>
            <p:nvPr/>
          </p:nvSpPr>
          <p:spPr>
            <a:xfrm>
              <a:off x="7356256" y="3095361"/>
              <a:ext cx="861" cy="39"/>
            </a:xfrm>
            <a:custGeom>
              <a:rect b="b" l="l" r="r" t="t"/>
              <a:pathLst>
                <a:path extrusionOk="0" h="1" w="22">
                  <a:moveTo>
                    <a:pt x="1" y="0"/>
                  </a:moveTo>
                  <a:lnTo>
                    <a:pt x="22" y="0"/>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19"/>
            <p:cNvSpPr/>
            <p:nvPr/>
          </p:nvSpPr>
          <p:spPr>
            <a:xfrm>
              <a:off x="7364511" y="3092036"/>
              <a:ext cx="39" cy="39"/>
            </a:xfrm>
            <a:custGeom>
              <a:rect b="b" l="l" r="r" t="t"/>
              <a:pathLst>
                <a:path extrusionOk="0" h="1" w="1">
                  <a:moveTo>
                    <a:pt x="1" y="1"/>
                  </a:moveTo>
                  <a:cubicBezTo>
                    <a:pt x="1" y="1"/>
                    <a:pt x="1" y="1"/>
                    <a:pt x="1" y="1"/>
                  </a:cubicBezTo>
                  <a:cubicBezTo>
                    <a:pt x="1" y="1"/>
                    <a:pt x="1" y="1"/>
                    <a:pt x="1" y="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19"/>
            <p:cNvSpPr/>
            <p:nvPr/>
          </p:nvSpPr>
          <p:spPr>
            <a:xfrm>
              <a:off x="7380238" y="3079634"/>
              <a:ext cx="39" cy="39"/>
            </a:xfrm>
            <a:custGeom>
              <a:rect b="b" l="l" r="r" t="t"/>
              <a:pathLst>
                <a:path extrusionOk="0" h="1" w="1">
                  <a:moveTo>
                    <a:pt x="0" y="1"/>
                  </a:moveTo>
                  <a:lnTo>
                    <a:pt x="0" y="1"/>
                  </a:lnTo>
                  <a:cubicBezTo>
                    <a:pt x="0" y="1"/>
                    <a:pt x="0" y="1"/>
                    <a:pt x="0" y="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19"/>
            <p:cNvSpPr/>
            <p:nvPr/>
          </p:nvSpPr>
          <p:spPr>
            <a:xfrm>
              <a:off x="7381881" y="3075527"/>
              <a:ext cx="39" cy="39"/>
            </a:xfrm>
            <a:custGeom>
              <a:rect b="b" l="l" r="r" t="t"/>
              <a:pathLst>
                <a:path extrusionOk="0" h="1" w="1">
                  <a:moveTo>
                    <a:pt x="1" y="0"/>
                  </a:moveTo>
                  <a:lnTo>
                    <a:pt x="1" y="0"/>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19"/>
            <p:cNvSpPr/>
            <p:nvPr/>
          </p:nvSpPr>
          <p:spPr>
            <a:xfrm>
              <a:off x="7380238" y="3076348"/>
              <a:ext cx="39" cy="39"/>
            </a:xfrm>
            <a:custGeom>
              <a:rect b="b" l="l" r="r" t="t"/>
              <a:pathLst>
                <a:path extrusionOk="0" h="1" w="1">
                  <a:moveTo>
                    <a:pt x="0" y="0"/>
                  </a:moveTo>
                  <a:cubicBezTo>
                    <a:pt x="0" y="0"/>
                    <a:pt x="0" y="0"/>
                    <a:pt x="0" y="0"/>
                  </a:cubicBezTo>
                  <a:cubicBezTo>
                    <a:pt x="0" y="0"/>
                    <a:pt x="0" y="0"/>
                    <a:pt x="0" y="0"/>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19"/>
            <p:cNvSpPr/>
            <p:nvPr/>
          </p:nvSpPr>
          <p:spPr>
            <a:xfrm>
              <a:off x="7380238" y="3076348"/>
              <a:ext cx="39" cy="39"/>
            </a:xfrm>
            <a:custGeom>
              <a:rect b="b" l="l" r="r" t="t"/>
              <a:pathLst>
                <a:path extrusionOk="0" h="1" w="1">
                  <a:moveTo>
                    <a:pt x="0" y="0"/>
                  </a:moveTo>
                  <a:lnTo>
                    <a:pt x="0" y="0"/>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19"/>
            <p:cNvSpPr/>
            <p:nvPr/>
          </p:nvSpPr>
          <p:spPr>
            <a:xfrm>
              <a:off x="7308332" y="3078813"/>
              <a:ext cx="861" cy="39"/>
            </a:xfrm>
            <a:custGeom>
              <a:rect b="b" l="l" r="r" t="t"/>
              <a:pathLst>
                <a:path extrusionOk="0" h="1" w="22">
                  <a:moveTo>
                    <a:pt x="22" y="1"/>
                  </a:moveTo>
                  <a:cubicBezTo>
                    <a:pt x="1" y="1"/>
                    <a:pt x="1" y="1"/>
                    <a:pt x="1" y="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19"/>
            <p:cNvSpPr/>
            <p:nvPr/>
          </p:nvSpPr>
          <p:spPr>
            <a:xfrm>
              <a:off x="7344676" y="3097004"/>
              <a:ext cx="39" cy="39"/>
            </a:xfrm>
            <a:custGeom>
              <a:rect b="b" l="l" r="r" t="t"/>
              <a:pathLst>
                <a:path extrusionOk="0" h="1" w="1">
                  <a:moveTo>
                    <a:pt x="1" y="1"/>
                  </a:moveTo>
                  <a:lnTo>
                    <a:pt x="1" y="1"/>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19"/>
            <p:cNvSpPr/>
            <p:nvPr/>
          </p:nvSpPr>
          <p:spPr>
            <a:xfrm>
              <a:off x="7307511" y="3079634"/>
              <a:ext cx="39" cy="39"/>
            </a:xfrm>
            <a:custGeom>
              <a:rect b="b" l="l" r="r" t="t"/>
              <a:pathLst>
                <a:path extrusionOk="0" h="1" w="1">
                  <a:moveTo>
                    <a:pt x="0" y="1"/>
                  </a:moveTo>
                  <a:lnTo>
                    <a:pt x="0" y="1"/>
                  </a:lnTo>
                  <a:cubicBezTo>
                    <a:pt x="0" y="1"/>
                    <a:pt x="0" y="1"/>
                    <a:pt x="0" y="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19"/>
            <p:cNvSpPr/>
            <p:nvPr/>
          </p:nvSpPr>
          <p:spPr>
            <a:xfrm>
              <a:off x="7379416" y="3082138"/>
              <a:ext cx="861" cy="39"/>
            </a:xfrm>
            <a:custGeom>
              <a:rect b="b" l="l" r="r" t="t"/>
              <a:pathLst>
                <a:path extrusionOk="0" h="1" w="22">
                  <a:moveTo>
                    <a:pt x="0" y="0"/>
                  </a:moveTo>
                  <a:cubicBezTo>
                    <a:pt x="21" y="0"/>
                    <a:pt x="0" y="0"/>
                    <a:pt x="0" y="0"/>
                  </a:cubicBezTo>
                  <a:cubicBezTo>
                    <a:pt x="0" y="0"/>
                    <a:pt x="21" y="0"/>
                    <a:pt x="0" y="0"/>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19"/>
            <p:cNvSpPr/>
            <p:nvPr/>
          </p:nvSpPr>
          <p:spPr>
            <a:xfrm>
              <a:off x="7340569" y="3104437"/>
              <a:ext cx="39" cy="39"/>
            </a:xfrm>
            <a:custGeom>
              <a:rect b="b" l="l" r="r" t="t"/>
              <a:pathLst>
                <a:path extrusionOk="0" h="1" w="1">
                  <a:moveTo>
                    <a:pt x="0" y="1"/>
                  </a:moveTo>
                  <a:lnTo>
                    <a:pt x="0" y="1"/>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19"/>
            <p:cNvSpPr/>
            <p:nvPr/>
          </p:nvSpPr>
          <p:spPr>
            <a:xfrm>
              <a:off x="7307511" y="3079634"/>
              <a:ext cx="39" cy="900"/>
            </a:xfrm>
            <a:custGeom>
              <a:rect b="b" l="l" r="r" t="t"/>
              <a:pathLst>
                <a:path extrusionOk="0" h="23" w="1">
                  <a:moveTo>
                    <a:pt x="0" y="1"/>
                  </a:moveTo>
                  <a:lnTo>
                    <a:pt x="0" y="22"/>
                  </a:lnTo>
                  <a:lnTo>
                    <a:pt x="0" y="1"/>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19"/>
            <p:cNvSpPr/>
            <p:nvPr/>
          </p:nvSpPr>
          <p:spPr>
            <a:xfrm>
              <a:off x="7331492" y="3092857"/>
              <a:ext cx="0" cy="39"/>
            </a:xfrm>
            <a:custGeom>
              <a:rect b="b" l="l" r="r" t="t"/>
              <a:pathLst>
                <a:path extrusionOk="0" h="1" w="0">
                  <a:moveTo>
                    <a:pt x="0" y="1"/>
                  </a:moveTo>
                  <a:lnTo>
                    <a:pt x="0" y="1"/>
                  </a:lnTo>
                  <a:lnTo>
                    <a:pt x="0" y="1"/>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19"/>
            <p:cNvSpPr/>
            <p:nvPr/>
          </p:nvSpPr>
          <p:spPr>
            <a:xfrm>
              <a:off x="7331492" y="3092036"/>
              <a:ext cx="0" cy="861"/>
            </a:xfrm>
            <a:custGeom>
              <a:rect b="b" l="l" r="r" t="t"/>
              <a:pathLst>
                <a:path extrusionOk="0" h="22" w="0">
                  <a:moveTo>
                    <a:pt x="0" y="22"/>
                  </a:moveTo>
                  <a:lnTo>
                    <a:pt x="0" y="22"/>
                  </a:lnTo>
                  <a:cubicBezTo>
                    <a:pt x="0" y="1"/>
                    <a:pt x="0" y="1"/>
                    <a:pt x="0" y="22"/>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19"/>
            <p:cNvSpPr/>
            <p:nvPr/>
          </p:nvSpPr>
          <p:spPr>
            <a:xfrm>
              <a:off x="7308332" y="3078813"/>
              <a:ext cx="39" cy="39"/>
            </a:xfrm>
            <a:custGeom>
              <a:rect b="b" l="l" r="r" t="t"/>
              <a:pathLst>
                <a:path extrusionOk="0" h="1" w="1">
                  <a:moveTo>
                    <a:pt x="1" y="1"/>
                  </a:moveTo>
                  <a:lnTo>
                    <a:pt x="1" y="1"/>
                  </a:lnTo>
                  <a:cubicBezTo>
                    <a:pt x="1" y="1"/>
                    <a:pt x="1" y="1"/>
                    <a:pt x="1" y="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19"/>
            <p:cNvSpPr/>
            <p:nvPr/>
          </p:nvSpPr>
          <p:spPr>
            <a:xfrm>
              <a:off x="7324020" y="3088750"/>
              <a:ext cx="39" cy="39"/>
            </a:xfrm>
            <a:custGeom>
              <a:rect b="b" l="l" r="r" t="t"/>
              <a:pathLst>
                <a:path extrusionOk="0" h="1" w="1">
                  <a:moveTo>
                    <a:pt x="1" y="0"/>
                  </a:moveTo>
                  <a:lnTo>
                    <a:pt x="1" y="0"/>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19"/>
            <p:cNvSpPr/>
            <p:nvPr/>
          </p:nvSpPr>
          <p:spPr>
            <a:xfrm>
              <a:off x="7365372" y="3092036"/>
              <a:ext cx="39" cy="39"/>
            </a:xfrm>
            <a:custGeom>
              <a:rect b="b" l="l" r="r" t="t"/>
              <a:pathLst>
                <a:path extrusionOk="0" h="1" w="1">
                  <a:moveTo>
                    <a:pt x="0" y="1"/>
                  </a:moveTo>
                  <a:lnTo>
                    <a:pt x="0" y="1"/>
                  </a:lnTo>
                  <a:cubicBezTo>
                    <a:pt x="0" y="1"/>
                    <a:pt x="0" y="1"/>
                    <a:pt x="0" y="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19"/>
            <p:cNvSpPr/>
            <p:nvPr/>
          </p:nvSpPr>
          <p:spPr>
            <a:xfrm>
              <a:off x="7362868" y="3099469"/>
              <a:ext cx="39" cy="39"/>
            </a:xfrm>
            <a:custGeom>
              <a:rect b="b" l="l" r="r" t="t"/>
              <a:pathLst>
                <a:path extrusionOk="0" h="1" w="1">
                  <a:moveTo>
                    <a:pt x="1" y="1"/>
                  </a:moveTo>
                  <a:cubicBezTo>
                    <a:pt x="1" y="1"/>
                    <a:pt x="1" y="1"/>
                    <a:pt x="1" y="1"/>
                  </a:cubicBezTo>
                  <a:cubicBezTo>
                    <a:pt x="1" y="1"/>
                    <a:pt x="1" y="1"/>
                    <a:pt x="1" y="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19"/>
            <p:cNvSpPr/>
            <p:nvPr/>
          </p:nvSpPr>
          <p:spPr>
            <a:xfrm>
              <a:off x="7362046" y="3099469"/>
              <a:ext cx="39" cy="39"/>
            </a:xfrm>
            <a:custGeom>
              <a:rect b="b" l="l" r="r" t="t"/>
              <a:pathLst>
                <a:path extrusionOk="0" h="1" w="1">
                  <a:moveTo>
                    <a:pt x="1" y="1"/>
                  </a:moveTo>
                  <a:lnTo>
                    <a:pt x="1" y="1"/>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19"/>
            <p:cNvSpPr/>
            <p:nvPr/>
          </p:nvSpPr>
          <p:spPr>
            <a:xfrm>
              <a:off x="7367836" y="3097004"/>
              <a:ext cx="39" cy="39"/>
            </a:xfrm>
            <a:custGeom>
              <a:rect b="b" l="l" r="r" t="t"/>
              <a:pathLst>
                <a:path extrusionOk="0" h="1" w="1">
                  <a:moveTo>
                    <a:pt x="0" y="1"/>
                  </a:moveTo>
                  <a:lnTo>
                    <a:pt x="0" y="1"/>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19"/>
            <p:cNvSpPr/>
            <p:nvPr/>
          </p:nvSpPr>
          <p:spPr>
            <a:xfrm>
              <a:off x="7367015" y="3097826"/>
              <a:ext cx="39" cy="39"/>
            </a:xfrm>
            <a:custGeom>
              <a:rect b="b" l="l" r="r" t="t"/>
              <a:pathLst>
                <a:path extrusionOk="0" h="1" w="1">
                  <a:moveTo>
                    <a:pt x="0" y="1"/>
                  </a:moveTo>
                  <a:cubicBezTo>
                    <a:pt x="0" y="1"/>
                    <a:pt x="0" y="1"/>
                    <a:pt x="0" y="1"/>
                  </a:cubicBezTo>
                  <a:cubicBezTo>
                    <a:pt x="0" y="1"/>
                    <a:pt x="0" y="1"/>
                    <a:pt x="0" y="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19"/>
            <p:cNvSpPr/>
            <p:nvPr/>
          </p:nvSpPr>
          <p:spPr>
            <a:xfrm>
              <a:off x="7359582" y="3101151"/>
              <a:ext cx="39" cy="39"/>
            </a:xfrm>
            <a:custGeom>
              <a:rect b="b" l="l" r="r" t="t"/>
              <a:pathLst>
                <a:path extrusionOk="0" h="1" w="1">
                  <a:moveTo>
                    <a:pt x="0" y="0"/>
                  </a:move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19"/>
            <p:cNvSpPr/>
            <p:nvPr/>
          </p:nvSpPr>
          <p:spPr>
            <a:xfrm>
              <a:off x="7307511" y="3074705"/>
              <a:ext cx="76054" cy="30594"/>
            </a:xfrm>
            <a:custGeom>
              <a:rect b="b" l="l" r="r" t="t"/>
              <a:pathLst>
                <a:path extrusionOk="0" h="782" w="1944">
                  <a:moveTo>
                    <a:pt x="1902" y="0"/>
                  </a:moveTo>
                  <a:cubicBezTo>
                    <a:pt x="1923" y="0"/>
                    <a:pt x="1923" y="21"/>
                    <a:pt x="1923" y="21"/>
                  </a:cubicBezTo>
                  <a:cubicBezTo>
                    <a:pt x="1923" y="14"/>
                    <a:pt x="1925" y="12"/>
                    <a:pt x="1928" y="12"/>
                  </a:cubicBezTo>
                  <a:cubicBezTo>
                    <a:pt x="1931" y="12"/>
                    <a:pt x="1934" y="14"/>
                    <a:pt x="1937" y="16"/>
                  </a:cubicBezTo>
                  <a:lnTo>
                    <a:pt x="1937" y="16"/>
                  </a:lnTo>
                  <a:cubicBezTo>
                    <a:pt x="1944" y="10"/>
                    <a:pt x="1944" y="0"/>
                    <a:pt x="1944" y="0"/>
                  </a:cubicBezTo>
                  <a:lnTo>
                    <a:pt x="1944" y="0"/>
                  </a:lnTo>
                  <a:cubicBezTo>
                    <a:pt x="1944" y="11"/>
                    <a:pt x="1944" y="16"/>
                    <a:pt x="1941" y="19"/>
                  </a:cubicBezTo>
                  <a:lnTo>
                    <a:pt x="1941" y="19"/>
                  </a:lnTo>
                  <a:cubicBezTo>
                    <a:pt x="1940" y="18"/>
                    <a:pt x="1939" y="17"/>
                    <a:pt x="1937" y="16"/>
                  </a:cubicBezTo>
                  <a:lnTo>
                    <a:pt x="1937" y="16"/>
                  </a:lnTo>
                  <a:cubicBezTo>
                    <a:pt x="1934" y="19"/>
                    <a:pt x="1930" y="21"/>
                    <a:pt x="1923" y="21"/>
                  </a:cubicBezTo>
                  <a:cubicBezTo>
                    <a:pt x="1933" y="21"/>
                    <a:pt x="1938" y="21"/>
                    <a:pt x="1941" y="19"/>
                  </a:cubicBezTo>
                  <a:lnTo>
                    <a:pt x="1941" y="19"/>
                  </a:lnTo>
                  <a:cubicBezTo>
                    <a:pt x="1943" y="20"/>
                    <a:pt x="1944" y="21"/>
                    <a:pt x="1944" y="21"/>
                  </a:cubicBezTo>
                  <a:cubicBezTo>
                    <a:pt x="1944" y="21"/>
                    <a:pt x="1944" y="21"/>
                    <a:pt x="1944" y="0"/>
                  </a:cubicBezTo>
                  <a:close/>
                  <a:moveTo>
                    <a:pt x="1902" y="21"/>
                  </a:moveTo>
                  <a:cubicBezTo>
                    <a:pt x="1902" y="32"/>
                    <a:pt x="1902" y="32"/>
                    <a:pt x="1902" y="32"/>
                  </a:cubicBezTo>
                  <a:cubicBezTo>
                    <a:pt x="1902" y="32"/>
                    <a:pt x="1902" y="32"/>
                    <a:pt x="1902" y="42"/>
                  </a:cubicBezTo>
                  <a:cubicBezTo>
                    <a:pt x="1923" y="42"/>
                    <a:pt x="1902" y="64"/>
                    <a:pt x="1923" y="64"/>
                  </a:cubicBezTo>
                  <a:cubicBezTo>
                    <a:pt x="1923" y="64"/>
                    <a:pt x="1923" y="42"/>
                    <a:pt x="1923" y="42"/>
                  </a:cubicBezTo>
                  <a:cubicBezTo>
                    <a:pt x="1937" y="42"/>
                    <a:pt x="1932" y="33"/>
                    <a:pt x="1934" y="33"/>
                  </a:cubicBezTo>
                  <a:lnTo>
                    <a:pt x="1934" y="33"/>
                  </a:lnTo>
                  <a:cubicBezTo>
                    <a:pt x="1934" y="33"/>
                    <a:pt x="1937" y="35"/>
                    <a:pt x="1944" y="42"/>
                  </a:cubicBezTo>
                  <a:cubicBezTo>
                    <a:pt x="1944" y="21"/>
                    <a:pt x="1923" y="21"/>
                    <a:pt x="1923" y="21"/>
                  </a:cubicBezTo>
                  <a:close/>
                  <a:moveTo>
                    <a:pt x="0" y="148"/>
                  </a:moveTo>
                  <a:cubicBezTo>
                    <a:pt x="7" y="155"/>
                    <a:pt x="10" y="157"/>
                    <a:pt x="11" y="157"/>
                  </a:cubicBezTo>
                  <a:cubicBezTo>
                    <a:pt x="12" y="157"/>
                    <a:pt x="7" y="148"/>
                    <a:pt x="22" y="148"/>
                  </a:cubicBezTo>
                  <a:close/>
                  <a:moveTo>
                    <a:pt x="1785" y="273"/>
                  </a:moveTo>
                  <a:cubicBezTo>
                    <a:pt x="1782" y="274"/>
                    <a:pt x="1779" y="275"/>
                    <a:pt x="1775" y="275"/>
                  </a:cubicBezTo>
                  <a:lnTo>
                    <a:pt x="1796" y="275"/>
                  </a:lnTo>
                  <a:cubicBezTo>
                    <a:pt x="1791" y="275"/>
                    <a:pt x="1788" y="274"/>
                    <a:pt x="1785" y="273"/>
                  </a:cubicBezTo>
                  <a:close/>
                  <a:moveTo>
                    <a:pt x="1521" y="592"/>
                  </a:moveTo>
                  <a:cubicBezTo>
                    <a:pt x="1503" y="592"/>
                    <a:pt x="1516" y="607"/>
                    <a:pt x="1507" y="612"/>
                  </a:cubicBezTo>
                  <a:lnTo>
                    <a:pt x="1507" y="612"/>
                  </a:lnTo>
                  <a:cubicBezTo>
                    <a:pt x="1513" y="610"/>
                    <a:pt x="1521" y="605"/>
                    <a:pt x="1521" y="592"/>
                  </a:cubicBezTo>
                  <a:close/>
                  <a:moveTo>
                    <a:pt x="1507" y="612"/>
                  </a:moveTo>
                  <a:cubicBezTo>
                    <a:pt x="1503" y="613"/>
                    <a:pt x="1500" y="613"/>
                    <a:pt x="1500" y="613"/>
                  </a:cubicBezTo>
                  <a:cubicBezTo>
                    <a:pt x="1503" y="613"/>
                    <a:pt x="1505" y="612"/>
                    <a:pt x="1507" y="612"/>
                  </a:cubicBezTo>
                  <a:close/>
                  <a:moveTo>
                    <a:pt x="1222" y="758"/>
                  </a:moveTo>
                  <a:lnTo>
                    <a:pt x="1222" y="758"/>
                  </a:lnTo>
                  <a:cubicBezTo>
                    <a:pt x="1217" y="759"/>
                    <a:pt x="1211" y="761"/>
                    <a:pt x="1204" y="761"/>
                  </a:cubicBezTo>
                  <a:lnTo>
                    <a:pt x="1226" y="761"/>
                  </a:lnTo>
                  <a:cubicBezTo>
                    <a:pt x="1224" y="759"/>
                    <a:pt x="1223" y="758"/>
                    <a:pt x="1222" y="758"/>
                  </a:cubicBezTo>
                  <a:close/>
                  <a:moveTo>
                    <a:pt x="1880" y="21"/>
                  </a:moveTo>
                  <a:cubicBezTo>
                    <a:pt x="1859" y="21"/>
                    <a:pt x="1880" y="42"/>
                    <a:pt x="1880" y="42"/>
                  </a:cubicBezTo>
                  <a:lnTo>
                    <a:pt x="1859" y="42"/>
                  </a:lnTo>
                  <a:cubicBezTo>
                    <a:pt x="1859" y="64"/>
                    <a:pt x="1859" y="64"/>
                    <a:pt x="1859" y="64"/>
                  </a:cubicBezTo>
                  <a:cubicBezTo>
                    <a:pt x="1859" y="64"/>
                    <a:pt x="1838" y="64"/>
                    <a:pt x="1838" y="42"/>
                  </a:cubicBezTo>
                  <a:lnTo>
                    <a:pt x="1838" y="64"/>
                  </a:lnTo>
                  <a:cubicBezTo>
                    <a:pt x="1838" y="64"/>
                    <a:pt x="1838" y="85"/>
                    <a:pt x="1817" y="85"/>
                  </a:cubicBezTo>
                  <a:cubicBezTo>
                    <a:pt x="1817" y="85"/>
                    <a:pt x="1817" y="85"/>
                    <a:pt x="1817" y="106"/>
                  </a:cubicBezTo>
                  <a:lnTo>
                    <a:pt x="1796" y="106"/>
                  </a:lnTo>
                  <a:cubicBezTo>
                    <a:pt x="1796" y="106"/>
                    <a:pt x="1796" y="106"/>
                    <a:pt x="1796" y="127"/>
                  </a:cubicBezTo>
                  <a:cubicBezTo>
                    <a:pt x="1782" y="127"/>
                    <a:pt x="1777" y="118"/>
                    <a:pt x="1776" y="118"/>
                  </a:cubicBezTo>
                  <a:cubicBezTo>
                    <a:pt x="1775" y="118"/>
                    <a:pt x="1775" y="120"/>
                    <a:pt x="1775" y="127"/>
                  </a:cubicBezTo>
                  <a:cubicBezTo>
                    <a:pt x="1775" y="148"/>
                    <a:pt x="1775" y="148"/>
                    <a:pt x="1754" y="148"/>
                  </a:cubicBezTo>
                  <a:lnTo>
                    <a:pt x="1775" y="148"/>
                  </a:lnTo>
                  <a:cubicBezTo>
                    <a:pt x="1775" y="155"/>
                    <a:pt x="1772" y="157"/>
                    <a:pt x="1769" y="157"/>
                  </a:cubicBezTo>
                  <a:cubicBezTo>
                    <a:pt x="1763" y="157"/>
                    <a:pt x="1754" y="148"/>
                    <a:pt x="1754" y="148"/>
                  </a:cubicBezTo>
                  <a:cubicBezTo>
                    <a:pt x="1754" y="169"/>
                    <a:pt x="1754" y="169"/>
                    <a:pt x="1754" y="169"/>
                  </a:cubicBezTo>
                  <a:lnTo>
                    <a:pt x="1733" y="169"/>
                  </a:lnTo>
                  <a:cubicBezTo>
                    <a:pt x="1733" y="190"/>
                    <a:pt x="1733" y="190"/>
                    <a:pt x="1733" y="190"/>
                  </a:cubicBezTo>
                  <a:lnTo>
                    <a:pt x="1711" y="190"/>
                  </a:lnTo>
                  <a:cubicBezTo>
                    <a:pt x="1711" y="211"/>
                    <a:pt x="1711" y="211"/>
                    <a:pt x="1711" y="211"/>
                  </a:cubicBezTo>
                  <a:cubicBezTo>
                    <a:pt x="1711" y="211"/>
                    <a:pt x="1711" y="233"/>
                    <a:pt x="1690" y="233"/>
                  </a:cubicBezTo>
                  <a:cubicBezTo>
                    <a:pt x="1669" y="233"/>
                    <a:pt x="1690" y="254"/>
                    <a:pt x="1669" y="254"/>
                  </a:cubicBezTo>
                  <a:lnTo>
                    <a:pt x="1669" y="275"/>
                  </a:lnTo>
                  <a:lnTo>
                    <a:pt x="1648" y="275"/>
                  </a:lnTo>
                  <a:lnTo>
                    <a:pt x="1648" y="296"/>
                  </a:lnTo>
                  <a:cubicBezTo>
                    <a:pt x="1648" y="296"/>
                    <a:pt x="1627" y="296"/>
                    <a:pt x="1627" y="317"/>
                  </a:cubicBezTo>
                  <a:lnTo>
                    <a:pt x="1606" y="317"/>
                  </a:lnTo>
                  <a:cubicBezTo>
                    <a:pt x="1606" y="338"/>
                    <a:pt x="1606" y="338"/>
                    <a:pt x="1606" y="338"/>
                  </a:cubicBezTo>
                  <a:lnTo>
                    <a:pt x="1585" y="338"/>
                  </a:lnTo>
                  <a:cubicBezTo>
                    <a:pt x="1585" y="349"/>
                    <a:pt x="1579" y="349"/>
                    <a:pt x="1577" y="349"/>
                  </a:cubicBezTo>
                  <a:cubicBezTo>
                    <a:pt x="1574" y="349"/>
                    <a:pt x="1574" y="349"/>
                    <a:pt x="1585" y="359"/>
                  </a:cubicBezTo>
                  <a:lnTo>
                    <a:pt x="1564" y="359"/>
                  </a:lnTo>
                  <a:cubicBezTo>
                    <a:pt x="1550" y="359"/>
                    <a:pt x="1554" y="369"/>
                    <a:pt x="1553" y="369"/>
                  </a:cubicBezTo>
                  <a:cubicBezTo>
                    <a:pt x="1552" y="369"/>
                    <a:pt x="1550" y="366"/>
                    <a:pt x="1542" y="359"/>
                  </a:cubicBezTo>
                  <a:lnTo>
                    <a:pt x="1542" y="380"/>
                  </a:lnTo>
                  <a:cubicBezTo>
                    <a:pt x="1564" y="402"/>
                    <a:pt x="1521" y="402"/>
                    <a:pt x="1500" y="423"/>
                  </a:cubicBezTo>
                  <a:cubicBezTo>
                    <a:pt x="1500" y="423"/>
                    <a:pt x="1479" y="444"/>
                    <a:pt x="1479" y="444"/>
                  </a:cubicBezTo>
                  <a:lnTo>
                    <a:pt x="1458" y="444"/>
                  </a:lnTo>
                  <a:cubicBezTo>
                    <a:pt x="1458" y="444"/>
                    <a:pt x="1449" y="453"/>
                    <a:pt x="1442" y="453"/>
                  </a:cubicBezTo>
                  <a:cubicBezTo>
                    <a:pt x="1439" y="453"/>
                    <a:pt x="1437" y="451"/>
                    <a:pt x="1437" y="444"/>
                  </a:cubicBezTo>
                  <a:cubicBezTo>
                    <a:pt x="1437" y="444"/>
                    <a:pt x="1437" y="465"/>
                    <a:pt x="1437" y="465"/>
                  </a:cubicBezTo>
                  <a:cubicBezTo>
                    <a:pt x="1437" y="458"/>
                    <a:pt x="1437" y="456"/>
                    <a:pt x="1436" y="456"/>
                  </a:cubicBezTo>
                  <a:cubicBezTo>
                    <a:pt x="1434" y="456"/>
                    <a:pt x="1430" y="465"/>
                    <a:pt x="1416" y="465"/>
                  </a:cubicBezTo>
                  <a:lnTo>
                    <a:pt x="1395" y="486"/>
                  </a:lnTo>
                  <a:cubicBezTo>
                    <a:pt x="1381" y="486"/>
                    <a:pt x="1376" y="495"/>
                    <a:pt x="1374" y="495"/>
                  </a:cubicBezTo>
                  <a:cubicBezTo>
                    <a:pt x="1373" y="495"/>
                    <a:pt x="1373" y="493"/>
                    <a:pt x="1373" y="486"/>
                  </a:cubicBezTo>
                  <a:cubicBezTo>
                    <a:pt x="1373" y="486"/>
                    <a:pt x="1373" y="486"/>
                    <a:pt x="1373" y="507"/>
                  </a:cubicBezTo>
                  <a:lnTo>
                    <a:pt x="1352" y="507"/>
                  </a:lnTo>
                  <a:cubicBezTo>
                    <a:pt x="1352" y="507"/>
                    <a:pt x="1343" y="498"/>
                    <a:pt x="1337" y="498"/>
                  </a:cubicBezTo>
                  <a:cubicBezTo>
                    <a:pt x="1334" y="498"/>
                    <a:pt x="1331" y="500"/>
                    <a:pt x="1331" y="507"/>
                  </a:cubicBezTo>
                  <a:lnTo>
                    <a:pt x="1310" y="507"/>
                  </a:lnTo>
                  <a:cubicBezTo>
                    <a:pt x="1289" y="507"/>
                    <a:pt x="1289" y="507"/>
                    <a:pt x="1268" y="528"/>
                  </a:cubicBezTo>
                  <a:lnTo>
                    <a:pt x="1247" y="528"/>
                  </a:lnTo>
                  <a:cubicBezTo>
                    <a:pt x="1226" y="528"/>
                    <a:pt x="1226" y="528"/>
                    <a:pt x="1226" y="549"/>
                  </a:cubicBezTo>
                  <a:cubicBezTo>
                    <a:pt x="1226" y="549"/>
                    <a:pt x="1226" y="528"/>
                    <a:pt x="1226" y="528"/>
                  </a:cubicBezTo>
                  <a:cubicBezTo>
                    <a:pt x="1226" y="528"/>
                    <a:pt x="1226" y="549"/>
                    <a:pt x="1204" y="549"/>
                  </a:cubicBezTo>
                  <a:cubicBezTo>
                    <a:pt x="1190" y="549"/>
                    <a:pt x="1186" y="540"/>
                    <a:pt x="1184" y="540"/>
                  </a:cubicBezTo>
                  <a:cubicBezTo>
                    <a:pt x="1183" y="540"/>
                    <a:pt x="1183" y="542"/>
                    <a:pt x="1183" y="549"/>
                  </a:cubicBezTo>
                  <a:lnTo>
                    <a:pt x="1162" y="549"/>
                  </a:lnTo>
                  <a:cubicBezTo>
                    <a:pt x="1162" y="549"/>
                    <a:pt x="1162" y="571"/>
                    <a:pt x="1141" y="571"/>
                  </a:cubicBezTo>
                  <a:cubicBezTo>
                    <a:pt x="1127" y="571"/>
                    <a:pt x="1113" y="561"/>
                    <a:pt x="1099" y="561"/>
                  </a:cubicBezTo>
                  <a:cubicBezTo>
                    <a:pt x="1092" y="561"/>
                    <a:pt x="1085" y="563"/>
                    <a:pt x="1078" y="571"/>
                  </a:cubicBezTo>
                  <a:cubicBezTo>
                    <a:pt x="1064" y="571"/>
                    <a:pt x="1050" y="561"/>
                    <a:pt x="1042" y="561"/>
                  </a:cubicBezTo>
                  <a:cubicBezTo>
                    <a:pt x="1038" y="561"/>
                    <a:pt x="1035" y="563"/>
                    <a:pt x="1035" y="571"/>
                  </a:cubicBezTo>
                  <a:lnTo>
                    <a:pt x="888" y="571"/>
                  </a:lnTo>
                  <a:cubicBezTo>
                    <a:pt x="909" y="571"/>
                    <a:pt x="888" y="571"/>
                    <a:pt x="888" y="549"/>
                  </a:cubicBezTo>
                  <a:cubicBezTo>
                    <a:pt x="888" y="549"/>
                    <a:pt x="888" y="571"/>
                    <a:pt x="888" y="571"/>
                  </a:cubicBezTo>
                  <a:cubicBezTo>
                    <a:pt x="866" y="571"/>
                    <a:pt x="866" y="549"/>
                    <a:pt x="866" y="549"/>
                  </a:cubicBezTo>
                  <a:cubicBezTo>
                    <a:pt x="866" y="549"/>
                    <a:pt x="866" y="549"/>
                    <a:pt x="866" y="571"/>
                  </a:cubicBezTo>
                  <a:cubicBezTo>
                    <a:pt x="846" y="571"/>
                    <a:pt x="866" y="550"/>
                    <a:pt x="866" y="549"/>
                  </a:cubicBezTo>
                  <a:lnTo>
                    <a:pt x="866" y="549"/>
                  </a:lnTo>
                  <a:cubicBezTo>
                    <a:pt x="859" y="556"/>
                    <a:pt x="855" y="559"/>
                    <a:pt x="852" y="559"/>
                  </a:cubicBezTo>
                  <a:cubicBezTo>
                    <a:pt x="845" y="559"/>
                    <a:pt x="845" y="549"/>
                    <a:pt x="845" y="549"/>
                  </a:cubicBezTo>
                  <a:cubicBezTo>
                    <a:pt x="845" y="554"/>
                    <a:pt x="844" y="555"/>
                    <a:pt x="843" y="555"/>
                  </a:cubicBezTo>
                  <a:cubicBezTo>
                    <a:pt x="839" y="555"/>
                    <a:pt x="831" y="543"/>
                    <a:pt x="827" y="543"/>
                  </a:cubicBezTo>
                  <a:cubicBezTo>
                    <a:pt x="825" y="543"/>
                    <a:pt x="824" y="545"/>
                    <a:pt x="824" y="549"/>
                  </a:cubicBezTo>
                  <a:lnTo>
                    <a:pt x="803" y="549"/>
                  </a:lnTo>
                  <a:cubicBezTo>
                    <a:pt x="782" y="528"/>
                    <a:pt x="740" y="528"/>
                    <a:pt x="719" y="507"/>
                  </a:cubicBezTo>
                  <a:lnTo>
                    <a:pt x="676" y="507"/>
                  </a:lnTo>
                  <a:cubicBezTo>
                    <a:pt x="655" y="486"/>
                    <a:pt x="634" y="465"/>
                    <a:pt x="613" y="465"/>
                  </a:cubicBezTo>
                  <a:cubicBezTo>
                    <a:pt x="609" y="469"/>
                    <a:pt x="606" y="471"/>
                    <a:pt x="604" y="471"/>
                  </a:cubicBezTo>
                  <a:cubicBezTo>
                    <a:pt x="602" y="471"/>
                    <a:pt x="602" y="468"/>
                    <a:pt x="602" y="465"/>
                  </a:cubicBezTo>
                  <a:lnTo>
                    <a:pt x="613" y="465"/>
                  </a:lnTo>
                  <a:cubicBezTo>
                    <a:pt x="609" y="465"/>
                    <a:pt x="605" y="464"/>
                    <a:pt x="602" y="463"/>
                  </a:cubicBezTo>
                  <a:lnTo>
                    <a:pt x="602" y="463"/>
                  </a:lnTo>
                  <a:cubicBezTo>
                    <a:pt x="602" y="461"/>
                    <a:pt x="602" y="459"/>
                    <a:pt x="600" y="459"/>
                  </a:cubicBezTo>
                  <a:cubicBezTo>
                    <a:pt x="600" y="459"/>
                    <a:pt x="599" y="459"/>
                    <a:pt x="597" y="460"/>
                  </a:cubicBezTo>
                  <a:lnTo>
                    <a:pt x="597" y="460"/>
                  </a:lnTo>
                  <a:cubicBezTo>
                    <a:pt x="593" y="458"/>
                    <a:pt x="590" y="456"/>
                    <a:pt x="586" y="456"/>
                  </a:cubicBezTo>
                  <a:cubicBezTo>
                    <a:pt x="582" y="456"/>
                    <a:pt x="578" y="458"/>
                    <a:pt x="571" y="465"/>
                  </a:cubicBezTo>
                  <a:cubicBezTo>
                    <a:pt x="571" y="444"/>
                    <a:pt x="550" y="444"/>
                    <a:pt x="571" y="444"/>
                  </a:cubicBezTo>
                  <a:lnTo>
                    <a:pt x="550" y="444"/>
                  </a:lnTo>
                  <a:cubicBezTo>
                    <a:pt x="550" y="423"/>
                    <a:pt x="529" y="423"/>
                    <a:pt x="529" y="423"/>
                  </a:cubicBezTo>
                  <a:cubicBezTo>
                    <a:pt x="507" y="423"/>
                    <a:pt x="486" y="402"/>
                    <a:pt x="465" y="380"/>
                  </a:cubicBezTo>
                  <a:lnTo>
                    <a:pt x="444" y="380"/>
                  </a:lnTo>
                  <a:lnTo>
                    <a:pt x="444" y="359"/>
                  </a:lnTo>
                  <a:lnTo>
                    <a:pt x="402" y="359"/>
                  </a:lnTo>
                  <a:cubicBezTo>
                    <a:pt x="402" y="359"/>
                    <a:pt x="402" y="338"/>
                    <a:pt x="402" y="338"/>
                  </a:cubicBezTo>
                  <a:cubicBezTo>
                    <a:pt x="402" y="338"/>
                    <a:pt x="338" y="275"/>
                    <a:pt x="254" y="211"/>
                  </a:cubicBezTo>
                  <a:cubicBezTo>
                    <a:pt x="169" y="169"/>
                    <a:pt x="85" y="106"/>
                    <a:pt x="43" y="106"/>
                  </a:cubicBezTo>
                  <a:lnTo>
                    <a:pt x="0" y="106"/>
                  </a:lnTo>
                  <a:cubicBezTo>
                    <a:pt x="22" y="106"/>
                    <a:pt x="0" y="127"/>
                    <a:pt x="0" y="127"/>
                  </a:cubicBezTo>
                  <a:cubicBezTo>
                    <a:pt x="0" y="127"/>
                    <a:pt x="0" y="127"/>
                    <a:pt x="0" y="148"/>
                  </a:cubicBezTo>
                  <a:cubicBezTo>
                    <a:pt x="0" y="127"/>
                    <a:pt x="22" y="127"/>
                    <a:pt x="22" y="127"/>
                  </a:cubicBezTo>
                  <a:cubicBezTo>
                    <a:pt x="22" y="148"/>
                    <a:pt x="22" y="148"/>
                    <a:pt x="22" y="148"/>
                  </a:cubicBezTo>
                  <a:cubicBezTo>
                    <a:pt x="22" y="148"/>
                    <a:pt x="22" y="169"/>
                    <a:pt x="0" y="169"/>
                  </a:cubicBezTo>
                  <a:lnTo>
                    <a:pt x="22" y="169"/>
                  </a:lnTo>
                  <a:cubicBezTo>
                    <a:pt x="22" y="180"/>
                    <a:pt x="27" y="180"/>
                    <a:pt x="29" y="180"/>
                  </a:cubicBezTo>
                  <a:cubicBezTo>
                    <a:pt x="32" y="180"/>
                    <a:pt x="32" y="180"/>
                    <a:pt x="22" y="190"/>
                  </a:cubicBezTo>
                  <a:lnTo>
                    <a:pt x="43" y="211"/>
                  </a:lnTo>
                  <a:cubicBezTo>
                    <a:pt x="43" y="211"/>
                    <a:pt x="43" y="211"/>
                    <a:pt x="43" y="233"/>
                  </a:cubicBezTo>
                  <a:cubicBezTo>
                    <a:pt x="43" y="233"/>
                    <a:pt x="52" y="223"/>
                    <a:pt x="58" y="223"/>
                  </a:cubicBezTo>
                  <a:cubicBezTo>
                    <a:pt x="61" y="223"/>
                    <a:pt x="64" y="225"/>
                    <a:pt x="64" y="233"/>
                  </a:cubicBezTo>
                  <a:cubicBezTo>
                    <a:pt x="64" y="233"/>
                    <a:pt x="64" y="242"/>
                    <a:pt x="58" y="242"/>
                  </a:cubicBezTo>
                  <a:cubicBezTo>
                    <a:pt x="54" y="242"/>
                    <a:pt x="50" y="240"/>
                    <a:pt x="43" y="233"/>
                  </a:cubicBezTo>
                  <a:lnTo>
                    <a:pt x="43" y="233"/>
                  </a:lnTo>
                  <a:cubicBezTo>
                    <a:pt x="64" y="275"/>
                    <a:pt x="64" y="296"/>
                    <a:pt x="85" y="317"/>
                  </a:cubicBezTo>
                  <a:cubicBezTo>
                    <a:pt x="106" y="317"/>
                    <a:pt x="85" y="359"/>
                    <a:pt x="106" y="359"/>
                  </a:cubicBezTo>
                  <a:cubicBezTo>
                    <a:pt x="127" y="380"/>
                    <a:pt x="148" y="402"/>
                    <a:pt x="169" y="423"/>
                  </a:cubicBezTo>
                  <a:lnTo>
                    <a:pt x="169" y="402"/>
                  </a:lnTo>
                  <a:cubicBezTo>
                    <a:pt x="169" y="402"/>
                    <a:pt x="169" y="402"/>
                    <a:pt x="191" y="423"/>
                  </a:cubicBezTo>
                  <a:cubicBezTo>
                    <a:pt x="191" y="444"/>
                    <a:pt x="233" y="465"/>
                    <a:pt x="254" y="507"/>
                  </a:cubicBezTo>
                  <a:cubicBezTo>
                    <a:pt x="317" y="528"/>
                    <a:pt x="360" y="571"/>
                    <a:pt x="402" y="592"/>
                  </a:cubicBezTo>
                  <a:cubicBezTo>
                    <a:pt x="402" y="592"/>
                    <a:pt x="402" y="571"/>
                    <a:pt x="402" y="571"/>
                  </a:cubicBezTo>
                  <a:cubicBezTo>
                    <a:pt x="402" y="613"/>
                    <a:pt x="444" y="592"/>
                    <a:pt x="444" y="613"/>
                  </a:cubicBezTo>
                  <a:cubicBezTo>
                    <a:pt x="465" y="613"/>
                    <a:pt x="486" y="655"/>
                    <a:pt x="529" y="655"/>
                  </a:cubicBezTo>
                  <a:cubicBezTo>
                    <a:pt x="529" y="666"/>
                    <a:pt x="534" y="666"/>
                    <a:pt x="539" y="666"/>
                  </a:cubicBezTo>
                  <a:cubicBezTo>
                    <a:pt x="544" y="666"/>
                    <a:pt x="550" y="666"/>
                    <a:pt x="550" y="676"/>
                  </a:cubicBezTo>
                  <a:lnTo>
                    <a:pt x="571" y="655"/>
                  </a:lnTo>
                  <a:cubicBezTo>
                    <a:pt x="571" y="676"/>
                    <a:pt x="571" y="676"/>
                    <a:pt x="571" y="676"/>
                  </a:cubicBezTo>
                  <a:lnTo>
                    <a:pt x="592" y="676"/>
                  </a:lnTo>
                  <a:cubicBezTo>
                    <a:pt x="613" y="697"/>
                    <a:pt x="613" y="697"/>
                    <a:pt x="634" y="697"/>
                  </a:cubicBezTo>
                  <a:cubicBezTo>
                    <a:pt x="634" y="697"/>
                    <a:pt x="655" y="697"/>
                    <a:pt x="655" y="718"/>
                  </a:cubicBezTo>
                  <a:cubicBezTo>
                    <a:pt x="676" y="718"/>
                    <a:pt x="698" y="718"/>
                    <a:pt x="719" y="740"/>
                  </a:cubicBezTo>
                  <a:lnTo>
                    <a:pt x="719" y="718"/>
                  </a:lnTo>
                  <a:lnTo>
                    <a:pt x="740" y="718"/>
                  </a:lnTo>
                  <a:cubicBezTo>
                    <a:pt x="740" y="740"/>
                    <a:pt x="740" y="740"/>
                    <a:pt x="740" y="740"/>
                  </a:cubicBezTo>
                  <a:cubicBezTo>
                    <a:pt x="740" y="740"/>
                    <a:pt x="740" y="730"/>
                    <a:pt x="746" y="730"/>
                  </a:cubicBezTo>
                  <a:cubicBezTo>
                    <a:pt x="749" y="730"/>
                    <a:pt x="754" y="732"/>
                    <a:pt x="761" y="740"/>
                  </a:cubicBezTo>
                  <a:cubicBezTo>
                    <a:pt x="771" y="750"/>
                    <a:pt x="782" y="750"/>
                    <a:pt x="793" y="750"/>
                  </a:cubicBezTo>
                  <a:cubicBezTo>
                    <a:pt x="803" y="750"/>
                    <a:pt x="814" y="750"/>
                    <a:pt x="824" y="761"/>
                  </a:cubicBezTo>
                  <a:cubicBezTo>
                    <a:pt x="845" y="761"/>
                    <a:pt x="824" y="761"/>
                    <a:pt x="845" y="740"/>
                  </a:cubicBezTo>
                  <a:cubicBezTo>
                    <a:pt x="845" y="761"/>
                    <a:pt x="845" y="761"/>
                    <a:pt x="845" y="761"/>
                  </a:cubicBezTo>
                  <a:cubicBezTo>
                    <a:pt x="859" y="761"/>
                    <a:pt x="874" y="770"/>
                    <a:pt x="881" y="770"/>
                  </a:cubicBezTo>
                  <a:cubicBezTo>
                    <a:pt x="885" y="770"/>
                    <a:pt x="888" y="768"/>
                    <a:pt x="888" y="761"/>
                  </a:cubicBezTo>
                  <a:cubicBezTo>
                    <a:pt x="902" y="761"/>
                    <a:pt x="906" y="770"/>
                    <a:pt x="914" y="770"/>
                  </a:cubicBezTo>
                  <a:cubicBezTo>
                    <a:pt x="918" y="770"/>
                    <a:pt x="923" y="768"/>
                    <a:pt x="930" y="761"/>
                  </a:cubicBezTo>
                  <a:lnTo>
                    <a:pt x="930" y="761"/>
                  </a:lnTo>
                  <a:lnTo>
                    <a:pt x="930" y="761"/>
                  </a:lnTo>
                  <a:cubicBezTo>
                    <a:pt x="930" y="782"/>
                    <a:pt x="930" y="782"/>
                    <a:pt x="930" y="782"/>
                  </a:cubicBezTo>
                  <a:cubicBezTo>
                    <a:pt x="937" y="775"/>
                    <a:pt x="942" y="772"/>
                    <a:pt x="945" y="772"/>
                  </a:cubicBezTo>
                  <a:cubicBezTo>
                    <a:pt x="951" y="772"/>
                    <a:pt x="951" y="782"/>
                    <a:pt x="951" y="782"/>
                  </a:cubicBezTo>
                  <a:cubicBezTo>
                    <a:pt x="951" y="782"/>
                    <a:pt x="951" y="782"/>
                    <a:pt x="951" y="761"/>
                  </a:cubicBezTo>
                  <a:cubicBezTo>
                    <a:pt x="951" y="782"/>
                    <a:pt x="972" y="782"/>
                    <a:pt x="993" y="782"/>
                  </a:cubicBezTo>
                  <a:lnTo>
                    <a:pt x="1014" y="782"/>
                  </a:lnTo>
                  <a:cubicBezTo>
                    <a:pt x="1035" y="782"/>
                    <a:pt x="1078" y="761"/>
                    <a:pt x="1120" y="761"/>
                  </a:cubicBezTo>
                  <a:lnTo>
                    <a:pt x="1204" y="761"/>
                  </a:lnTo>
                  <a:cubicBezTo>
                    <a:pt x="1204" y="761"/>
                    <a:pt x="1204" y="751"/>
                    <a:pt x="1211" y="751"/>
                  </a:cubicBezTo>
                  <a:cubicBezTo>
                    <a:pt x="1213" y="751"/>
                    <a:pt x="1217" y="753"/>
                    <a:pt x="1222" y="758"/>
                  </a:cubicBezTo>
                  <a:lnTo>
                    <a:pt x="1222" y="758"/>
                  </a:lnTo>
                  <a:cubicBezTo>
                    <a:pt x="1247" y="748"/>
                    <a:pt x="1250" y="718"/>
                    <a:pt x="1268" y="718"/>
                  </a:cubicBezTo>
                  <a:cubicBezTo>
                    <a:pt x="1268" y="711"/>
                    <a:pt x="1268" y="709"/>
                    <a:pt x="1267" y="709"/>
                  </a:cubicBezTo>
                  <a:cubicBezTo>
                    <a:pt x="1266" y="709"/>
                    <a:pt x="1261" y="718"/>
                    <a:pt x="1247" y="718"/>
                  </a:cubicBezTo>
                  <a:cubicBezTo>
                    <a:pt x="1247" y="718"/>
                    <a:pt x="1268" y="718"/>
                    <a:pt x="1268" y="697"/>
                  </a:cubicBezTo>
                  <a:lnTo>
                    <a:pt x="1310" y="697"/>
                  </a:lnTo>
                  <a:cubicBezTo>
                    <a:pt x="1310" y="697"/>
                    <a:pt x="1310" y="676"/>
                    <a:pt x="1310" y="676"/>
                  </a:cubicBezTo>
                  <a:lnTo>
                    <a:pt x="1352" y="676"/>
                  </a:lnTo>
                  <a:cubicBezTo>
                    <a:pt x="1373" y="655"/>
                    <a:pt x="1352" y="655"/>
                    <a:pt x="1373" y="655"/>
                  </a:cubicBezTo>
                  <a:lnTo>
                    <a:pt x="1395" y="655"/>
                  </a:lnTo>
                  <a:cubicBezTo>
                    <a:pt x="1395" y="655"/>
                    <a:pt x="1395" y="634"/>
                    <a:pt x="1395" y="634"/>
                  </a:cubicBezTo>
                  <a:cubicBezTo>
                    <a:pt x="1395" y="634"/>
                    <a:pt x="1395" y="629"/>
                    <a:pt x="1397" y="624"/>
                  </a:cubicBezTo>
                  <a:lnTo>
                    <a:pt x="1397" y="624"/>
                  </a:lnTo>
                  <a:cubicBezTo>
                    <a:pt x="1402" y="635"/>
                    <a:pt x="1411" y="638"/>
                    <a:pt x="1395" y="655"/>
                  </a:cubicBezTo>
                  <a:cubicBezTo>
                    <a:pt x="1409" y="655"/>
                    <a:pt x="1413" y="646"/>
                    <a:pt x="1415" y="646"/>
                  </a:cubicBezTo>
                  <a:cubicBezTo>
                    <a:pt x="1416" y="646"/>
                    <a:pt x="1416" y="648"/>
                    <a:pt x="1416" y="655"/>
                  </a:cubicBezTo>
                  <a:lnTo>
                    <a:pt x="1416" y="634"/>
                  </a:lnTo>
                  <a:cubicBezTo>
                    <a:pt x="1416" y="634"/>
                    <a:pt x="1395" y="634"/>
                    <a:pt x="1416" y="613"/>
                  </a:cubicBezTo>
                  <a:lnTo>
                    <a:pt x="1437" y="613"/>
                  </a:lnTo>
                  <a:cubicBezTo>
                    <a:pt x="1437" y="623"/>
                    <a:pt x="1437" y="623"/>
                    <a:pt x="1439" y="623"/>
                  </a:cubicBezTo>
                  <a:cubicBezTo>
                    <a:pt x="1442" y="623"/>
                    <a:pt x="1447" y="623"/>
                    <a:pt x="1458" y="634"/>
                  </a:cubicBezTo>
                  <a:cubicBezTo>
                    <a:pt x="1437" y="613"/>
                    <a:pt x="1458" y="613"/>
                    <a:pt x="1458" y="613"/>
                  </a:cubicBezTo>
                  <a:cubicBezTo>
                    <a:pt x="1458" y="602"/>
                    <a:pt x="1458" y="598"/>
                    <a:pt x="1458" y="598"/>
                  </a:cubicBezTo>
                  <a:cubicBezTo>
                    <a:pt x="1459" y="598"/>
                    <a:pt x="1462" y="617"/>
                    <a:pt x="1471" y="617"/>
                  </a:cubicBezTo>
                  <a:cubicBezTo>
                    <a:pt x="1473" y="617"/>
                    <a:pt x="1476" y="616"/>
                    <a:pt x="1479" y="613"/>
                  </a:cubicBezTo>
                  <a:cubicBezTo>
                    <a:pt x="1479" y="613"/>
                    <a:pt x="1479" y="613"/>
                    <a:pt x="1479" y="592"/>
                  </a:cubicBezTo>
                  <a:cubicBezTo>
                    <a:pt x="1500" y="613"/>
                    <a:pt x="1500" y="613"/>
                    <a:pt x="1500" y="613"/>
                  </a:cubicBezTo>
                  <a:lnTo>
                    <a:pt x="1500" y="592"/>
                  </a:lnTo>
                  <a:lnTo>
                    <a:pt x="1521" y="592"/>
                  </a:lnTo>
                  <a:cubicBezTo>
                    <a:pt x="1521" y="592"/>
                    <a:pt x="1521" y="592"/>
                    <a:pt x="1521" y="571"/>
                  </a:cubicBezTo>
                  <a:cubicBezTo>
                    <a:pt x="1521" y="571"/>
                    <a:pt x="1521" y="571"/>
                    <a:pt x="1521" y="549"/>
                  </a:cubicBezTo>
                  <a:cubicBezTo>
                    <a:pt x="1542" y="571"/>
                    <a:pt x="1521" y="571"/>
                    <a:pt x="1521" y="571"/>
                  </a:cubicBezTo>
                  <a:lnTo>
                    <a:pt x="1542" y="571"/>
                  </a:lnTo>
                  <a:cubicBezTo>
                    <a:pt x="1542" y="560"/>
                    <a:pt x="1548" y="560"/>
                    <a:pt x="1553" y="560"/>
                  </a:cubicBezTo>
                  <a:cubicBezTo>
                    <a:pt x="1558" y="560"/>
                    <a:pt x="1564" y="560"/>
                    <a:pt x="1564" y="549"/>
                  </a:cubicBezTo>
                  <a:cubicBezTo>
                    <a:pt x="1585" y="549"/>
                    <a:pt x="1564" y="528"/>
                    <a:pt x="1585" y="507"/>
                  </a:cubicBezTo>
                  <a:cubicBezTo>
                    <a:pt x="1585" y="507"/>
                    <a:pt x="1585" y="507"/>
                    <a:pt x="1585" y="528"/>
                  </a:cubicBezTo>
                  <a:lnTo>
                    <a:pt x="1606" y="507"/>
                  </a:lnTo>
                  <a:cubicBezTo>
                    <a:pt x="1606" y="507"/>
                    <a:pt x="1627" y="486"/>
                    <a:pt x="1627" y="486"/>
                  </a:cubicBezTo>
                  <a:cubicBezTo>
                    <a:pt x="1606" y="486"/>
                    <a:pt x="1627" y="486"/>
                    <a:pt x="1606" y="465"/>
                  </a:cubicBezTo>
                  <a:lnTo>
                    <a:pt x="1648" y="465"/>
                  </a:lnTo>
                  <a:cubicBezTo>
                    <a:pt x="1648" y="465"/>
                    <a:pt x="1648" y="465"/>
                    <a:pt x="1648" y="444"/>
                  </a:cubicBezTo>
                  <a:cubicBezTo>
                    <a:pt x="1648" y="444"/>
                    <a:pt x="1669" y="465"/>
                    <a:pt x="1669" y="465"/>
                  </a:cubicBezTo>
                  <a:cubicBezTo>
                    <a:pt x="1669" y="444"/>
                    <a:pt x="1648" y="444"/>
                    <a:pt x="1669" y="444"/>
                  </a:cubicBezTo>
                  <a:cubicBezTo>
                    <a:pt x="1676" y="451"/>
                    <a:pt x="1681" y="453"/>
                    <a:pt x="1684" y="453"/>
                  </a:cubicBezTo>
                  <a:cubicBezTo>
                    <a:pt x="1690" y="453"/>
                    <a:pt x="1690" y="444"/>
                    <a:pt x="1690" y="444"/>
                  </a:cubicBezTo>
                  <a:cubicBezTo>
                    <a:pt x="1690" y="423"/>
                    <a:pt x="1669" y="402"/>
                    <a:pt x="1690" y="402"/>
                  </a:cubicBezTo>
                  <a:cubicBezTo>
                    <a:pt x="1690" y="393"/>
                    <a:pt x="1690" y="388"/>
                    <a:pt x="1689" y="385"/>
                  </a:cubicBezTo>
                  <a:lnTo>
                    <a:pt x="1689" y="385"/>
                  </a:lnTo>
                  <a:cubicBezTo>
                    <a:pt x="1695" y="387"/>
                    <a:pt x="1701" y="390"/>
                    <a:pt x="1705" y="390"/>
                  </a:cubicBezTo>
                  <a:cubicBezTo>
                    <a:pt x="1709" y="390"/>
                    <a:pt x="1711" y="387"/>
                    <a:pt x="1711" y="380"/>
                  </a:cubicBezTo>
                  <a:lnTo>
                    <a:pt x="1690" y="380"/>
                  </a:lnTo>
                  <a:lnTo>
                    <a:pt x="1690" y="359"/>
                  </a:lnTo>
                  <a:lnTo>
                    <a:pt x="1733" y="359"/>
                  </a:lnTo>
                  <a:cubicBezTo>
                    <a:pt x="1711" y="359"/>
                    <a:pt x="1733" y="338"/>
                    <a:pt x="1733" y="338"/>
                  </a:cubicBezTo>
                  <a:cubicBezTo>
                    <a:pt x="1733" y="338"/>
                    <a:pt x="1733" y="338"/>
                    <a:pt x="1733" y="317"/>
                  </a:cubicBezTo>
                  <a:cubicBezTo>
                    <a:pt x="1733" y="324"/>
                    <a:pt x="1733" y="326"/>
                    <a:pt x="1733" y="326"/>
                  </a:cubicBezTo>
                  <a:cubicBezTo>
                    <a:pt x="1735" y="326"/>
                    <a:pt x="1740" y="317"/>
                    <a:pt x="1754" y="317"/>
                  </a:cubicBezTo>
                  <a:cubicBezTo>
                    <a:pt x="1754" y="317"/>
                    <a:pt x="1754" y="296"/>
                    <a:pt x="1754" y="296"/>
                  </a:cubicBezTo>
                  <a:cubicBezTo>
                    <a:pt x="1768" y="296"/>
                    <a:pt x="1763" y="287"/>
                    <a:pt x="1765" y="287"/>
                  </a:cubicBezTo>
                  <a:lnTo>
                    <a:pt x="1765" y="287"/>
                  </a:lnTo>
                  <a:cubicBezTo>
                    <a:pt x="1765" y="287"/>
                    <a:pt x="1768" y="289"/>
                    <a:pt x="1775" y="296"/>
                  </a:cubicBezTo>
                  <a:cubicBezTo>
                    <a:pt x="1775" y="275"/>
                    <a:pt x="1775" y="275"/>
                    <a:pt x="1775" y="275"/>
                  </a:cubicBezTo>
                  <a:cubicBezTo>
                    <a:pt x="1775" y="268"/>
                    <a:pt x="1775" y="265"/>
                    <a:pt x="1776" y="265"/>
                  </a:cubicBezTo>
                  <a:cubicBezTo>
                    <a:pt x="1777" y="265"/>
                    <a:pt x="1779" y="270"/>
                    <a:pt x="1785" y="273"/>
                  </a:cubicBezTo>
                  <a:lnTo>
                    <a:pt x="1785" y="273"/>
                  </a:lnTo>
                  <a:cubicBezTo>
                    <a:pt x="1796" y="267"/>
                    <a:pt x="1796" y="254"/>
                    <a:pt x="1796" y="254"/>
                  </a:cubicBezTo>
                  <a:lnTo>
                    <a:pt x="1796" y="233"/>
                  </a:lnTo>
                  <a:cubicBezTo>
                    <a:pt x="1796" y="233"/>
                    <a:pt x="1796" y="233"/>
                    <a:pt x="1796" y="211"/>
                  </a:cubicBezTo>
                  <a:cubicBezTo>
                    <a:pt x="1796" y="211"/>
                    <a:pt x="1796" y="190"/>
                    <a:pt x="1796" y="190"/>
                  </a:cubicBezTo>
                  <a:lnTo>
                    <a:pt x="1817" y="190"/>
                  </a:lnTo>
                  <a:cubicBezTo>
                    <a:pt x="1817" y="190"/>
                    <a:pt x="1817" y="200"/>
                    <a:pt x="1823" y="200"/>
                  </a:cubicBezTo>
                  <a:cubicBezTo>
                    <a:pt x="1826" y="200"/>
                    <a:pt x="1831" y="197"/>
                    <a:pt x="1838" y="190"/>
                  </a:cubicBezTo>
                  <a:lnTo>
                    <a:pt x="1838" y="190"/>
                  </a:lnTo>
                  <a:cubicBezTo>
                    <a:pt x="1817" y="211"/>
                    <a:pt x="1838" y="211"/>
                    <a:pt x="1838" y="211"/>
                  </a:cubicBezTo>
                  <a:cubicBezTo>
                    <a:pt x="1838" y="211"/>
                    <a:pt x="1838" y="190"/>
                    <a:pt x="1838" y="190"/>
                  </a:cubicBezTo>
                  <a:cubicBezTo>
                    <a:pt x="1817" y="190"/>
                    <a:pt x="1838" y="169"/>
                    <a:pt x="1817" y="169"/>
                  </a:cubicBezTo>
                  <a:cubicBezTo>
                    <a:pt x="1817" y="169"/>
                    <a:pt x="1817" y="160"/>
                    <a:pt x="1823" y="160"/>
                  </a:cubicBezTo>
                  <a:cubicBezTo>
                    <a:pt x="1826" y="160"/>
                    <a:pt x="1831" y="162"/>
                    <a:pt x="1838" y="169"/>
                  </a:cubicBezTo>
                  <a:cubicBezTo>
                    <a:pt x="1838" y="162"/>
                    <a:pt x="1838" y="160"/>
                    <a:pt x="1839" y="160"/>
                  </a:cubicBezTo>
                  <a:cubicBezTo>
                    <a:pt x="1841" y="160"/>
                    <a:pt x="1845" y="169"/>
                    <a:pt x="1859" y="169"/>
                  </a:cubicBezTo>
                  <a:cubicBezTo>
                    <a:pt x="1859" y="148"/>
                    <a:pt x="1880" y="148"/>
                    <a:pt x="1859" y="148"/>
                  </a:cubicBezTo>
                  <a:cubicBezTo>
                    <a:pt x="1859" y="148"/>
                    <a:pt x="1850" y="157"/>
                    <a:pt x="1844" y="157"/>
                  </a:cubicBezTo>
                  <a:cubicBezTo>
                    <a:pt x="1841" y="157"/>
                    <a:pt x="1838" y="155"/>
                    <a:pt x="1838" y="148"/>
                  </a:cubicBezTo>
                  <a:lnTo>
                    <a:pt x="1859" y="148"/>
                  </a:lnTo>
                  <a:cubicBezTo>
                    <a:pt x="1859" y="148"/>
                    <a:pt x="1859" y="148"/>
                    <a:pt x="1859" y="127"/>
                  </a:cubicBezTo>
                  <a:cubicBezTo>
                    <a:pt x="1859" y="106"/>
                    <a:pt x="1859" y="106"/>
                    <a:pt x="1859" y="106"/>
                  </a:cubicBezTo>
                  <a:lnTo>
                    <a:pt x="1880" y="106"/>
                  </a:lnTo>
                  <a:cubicBezTo>
                    <a:pt x="1880" y="95"/>
                    <a:pt x="1880" y="95"/>
                    <a:pt x="1880" y="95"/>
                  </a:cubicBezTo>
                  <a:cubicBezTo>
                    <a:pt x="1880" y="95"/>
                    <a:pt x="1880" y="95"/>
                    <a:pt x="1880" y="85"/>
                  </a:cubicBezTo>
                  <a:cubicBezTo>
                    <a:pt x="1902" y="85"/>
                    <a:pt x="1902" y="64"/>
                    <a:pt x="1902" y="64"/>
                  </a:cubicBezTo>
                  <a:cubicBezTo>
                    <a:pt x="1880" y="64"/>
                    <a:pt x="1902" y="64"/>
                    <a:pt x="1902" y="42"/>
                  </a:cubicBezTo>
                  <a:cubicBezTo>
                    <a:pt x="1880" y="21"/>
                    <a:pt x="1880" y="21"/>
                    <a:pt x="1880" y="2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19"/>
            <p:cNvSpPr/>
            <p:nvPr/>
          </p:nvSpPr>
          <p:spPr>
            <a:xfrm>
              <a:off x="7367836" y="3097004"/>
              <a:ext cx="861" cy="39"/>
            </a:xfrm>
            <a:custGeom>
              <a:rect b="b" l="l" r="r" t="t"/>
              <a:pathLst>
                <a:path extrusionOk="0" h="1" w="22">
                  <a:moveTo>
                    <a:pt x="22" y="1"/>
                  </a:moveTo>
                  <a:lnTo>
                    <a:pt x="0" y="1"/>
                  </a:lnTo>
                  <a:cubicBezTo>
                    <a:pt x="0" y="1"/>
                    <a:pt x="22" y="1"/>
                    <a:pt x="0" y="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19"/>
            <p:cNvSpPr/>
            <p:nvPr/>
          </p:nvSpPr>
          <p:spPr>
            <a:xfrm>
              <a:off x="7361225" y="3100330"/>
              <a:ext cx="39" cy="39"/>
            </a:xfrm>
            <a:custGeom>
              <a:rect b="b" l="l" r="r" t="t"/>
              <a:pathLst>
                <a:path extrusionOk="0" h="1" w="1">
                  <a:moveTo>
                    <a:pt x="0" y="0"/>
                  </a:moveTo>
                  <a:cubicBezTo>
                    <a:pt x="0" y="0"/>
                    <a:pt x="0" y="0"/>
                    <a:pt x="0" y="0"/>
                  </a:cubicBezTo>
                  <a:cubicBezTo>
                    <a:pt x="0" y="0"/>
                    <a:pt x="0" y="0"/>
                    <a:pt x="0" y="0"/>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19"/>
            <p:cNvSpPr/>
            <p:nvPr/>
          </p:nvSpPr>
          <p:spPr>
            <a:xfrm>
              <a:off x="7359582" y="3101151"/>
              <a:ext cx="39" cy="861"/>
            </a:xfrm>
            <a:custGeom>
              <a:rect b="b" l="l" r="r" t="t"/>
              <a:pathLst>
                <a:path extrusionOk="0" h="22" w="1">
                  <a:moveTo>
                    <a:pt x="0" y="21"/>
                  </a:moveTo>
                  <a:cubicBezTo>
                    <a:pt x="0" y="21"/>
                    <a:pt x="0" y="0"/>
                    <a:pt x="0" y="0"/>
                  </a:cubicBezTo>
                  <a:cubicBezTo>
                    <a:pt x="0" y="0"/>
                    <a:pt x="0" y="21"/>
                    <a:pt x="0" y="2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19"/>
            <p:cNvSpPr/>
            <p:nvPr/>
          </p:nvSpPr>
          <p:spPr>
            <a:xfrm>
              <a:off x="7371122" y="3092857"/>
              <a:ext cx="900" cy="39"/>
            </a:xfrm>
            <a:custGeom>
              <a:rect b="b" l="l" r="r" t="t"/>
              <a:pathLst>
                <a:path extrusionOk="0" h="1" w="23">
                  <a:moveTo>
                    <a:pt x="1" y="1"/>
                  </a:moveTo>
                  <a:cubicBezTo>
                    <a:pt x="1" y="1"/>
                    <a:pt x="22" y="1"/>
                    <a:pt x="22" y="1"/>
                  </a:cubicBezTo>
                  <a:cubicBezTo>
                    <a:pt x="22" y="1"/>
                    <a:pt x="1" y="1"/>
                    <a:pt x="1" y="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19"/>
            <p:cNvSpPr/>
            <p:nvPr/>
          </p:nvSpPr>
          <p:spPr>
            <a:xfrm>
              <a:off x="7378595" y="3082960"/>
              <a:ext cx="861" cy="39"/>
            </a:xfrm>
            <a:custGeom>
              <a:rect b="b" l="l" r="r" t="t"/>
              <a:pathLst>
                <a:path extrusionOk="0" h="1" w="22">
                  <a:moveTo>
                    <a:pt x="21" y="0"/>
                  </a:moveTo>
                  <a:lnTo>
                    <a:pt x="0" y="0"/>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19"/>
            <p:cNvSpPr/>
            <p:nvPr/>
          </p:nvSpPr>
          <p:spPr>
            <a:xfrm>
              <a:off x="7378595" y="3083781"/>
              <a:ext cx="39" cy="39"/>
            </a:xfrm>
            <a:custGeom>
              <a:rect b="b" l="l" r="r" t="t"/>
              <a:pathLst>
                <a:path extrusionOk="0" h="1" w="1">
                  <a:moveTo>
                    <a:pt x="0" y="1"/>
                  </a:moveTo>
                  <a:cubicBezTo>
                    <a:pt x="0" y="1"/>
                    <a:pt x="0" y="1"/>
                    <a:pt x="0" y="1"/>
                  </a:cubicBezTo>
                  <a:cubicBezTo>
                    <a:pt x="0" y="1"/>
                    <a:pt x="0" y="1"/>
                    <a:pt x="0" y="1"/>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19"/>
            <p:cNvSpPr/>
            <p:nvPr/>
          </p:nvSpPr>
          <p:spPr>
            <a:xfrm>
              <a:off x="7369479" y="3095361"/>
              <a:ext cx="39" cy="39"/>
            </a:xfrm>
            <a:custGeom>
              <a:rect b="b" l="l" r="r" t="t"/>
              <a:pathLst>
                <a:path extrusionOk="0" h="1" w="1">
                  <a:moveTo>
                    <a:pt x="1" y="0"/>
                  </a:moveTo>
                  <a:cubicBezTo>
                    <a:pt x="1" y="0"/>
                    <a:pt x="1" y="0"/>
                    <a:pt x="1" y="0"/>
                  </a:cubicBezTo>
                  <a:cubicBezTo>
                    <a:pt x="1" y="0"/>
                    <a:pt x="1" y="0"/>
                    <a:pt x="1" y="0"/>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19"/>
            <p:cNvSpPr/>
            <p:nvPr/>
          </p:nvSpPr>
          <p:spPr>
            <a:xfrm>
              <a:off x="7377734" y="3083781"/>
              <a:ext cx="39" cy="39"/>
            </a:xfrm>
            <a:custGeom>
              <a:rect b="b" l="l" r="r" t="t"/>
              <a:pathLst>
                <a:path extrusionOk="0" h="1" w="1">
                  <a:moveTo>
                    <a:pt x="1" y="1"/>
                  </a:moveTo>
                  <a:lnTo>
                    <a:pt x="1" y="1"/>
                  </a:lnTo>
                  <a:lnTo>
                    <a:pt x="1" y="1"/>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19"/>
            <p:cNvSpPr/>
            <p:nvPr/>
          </p:nvSpPr>
          <p:spPr>
            <a:xfrm>
              <a:off x="7379416" y="3082960"/>
              <a:ext cx="39" cy="39"/>
            </a:xfrm>
            <a:custGeom>
              <a:rect b="b" l="l" r="r" t="t"/>
              <a:pathLst>
                <a:path extrusionOk="0" h="1" w="1">
                  <a:moveTo>
                    <a:pt x="0" y="0"/>
                  </a:moveTo>
                  <a:cubicBezTo>
                    <a:pt x="0" y="0"/>
                    <a:pt x="0" y="0"/>
                    <a:pt x="0" y="0"/>
                  </a:cubicBezTo>
                  <a:cubicBezTo>
                    <a:pt x="0" y="0"/>
                    <a:pt x="0" y="0"/>
                    <a:pt x="0" y="0"/>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19"/>
            <p:cNvSpPr/>
            <p:nvPr/>
          </p:nvSpPr>
          <p:spPr>
            <a:xfrm>
              <a:off x="7374448" y="3088750"/>
              <a:ext cx="39" cy="861"/>
            </a:xfrm>
            <a:custGeom>
              <a:rect b="b" l="l" r="r" t="t"/>
              <a:pathLst>
                <a:path extrusionOk="0" h="22" w="1">
                  <a:moveTo>
                    <a:pt x="0" y="0"/>
                  </a:moveTo>
                  <a:lnTo>
                    <a:pt x="0" y="0"/>
                  </a:lnTo>
                  <a:cubicBezTo>
                    <a:pt x="0" y="21"/>
                    <a:pt x="0" y="21"/>
                    <a:pt x="0" y="0"/>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19"/>
            <p:cNvSpPr/>
            <p:nvPr/>
          </p:nvSpPr>
          <p:spPr>
            <a:xfrm>
              <a:off x="7378595" y="3084603"/>
              <a:ext cx="39" cy="39"/>
            </a:xfrm>
            <a:custGeom>
              <a:rect b="b" l="l" r="r" t="t"/>
              <a:pathLst>
                <a:path extrusionOk="0" h="1" w="1">
                  <a:moveTo>
                    <a:pt x="0" y="1"/>
                  </a:moveTo>
                  <a:lnTo>
                    <a:pt x="0" y="1"/>
                  </a:lnTo>
                  <a:lnTo>
                    <a:pt x="0" y="1"/>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19"/>
            <p:cNvSpPr/>
            <p:nvPr/>
          </p:nvSpPr>
          <p:spPr>
            <a:xfrm>
              <a:off x="7379416" y="3082138"/>
              <a:ext cx="39" cy="39"/>
            </a:xfrm>
            <a:custGeom>
              <a:rect b="b" l="l" r="r" t="t"/>
              <a:pathLst>
                <a:path extrusionOk="0" h="1" w="1">
                  <a:moveTo>
                    <a:pt x="0" y="0"/>
                  </a:moveTo>
                  <a:lnTo>
                    <a:pt x="0" y="0"/>
                  </a:lnTo>
                  <a:lnTo>
                    <a:pt x="0" y="0"/>
                  </a:ln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19"/>
            <p:cNvSpPr/>
            <p:nvPr/>
          </p:nvSpPr>
          <p:spPr>
            <a:xfrm>
              <a:off x="7376091" y="3087107"/>
              <a:ext cx="39" cy="39"/>
            </a:xfrm>
            <a:custGeom>
              <a:rect b="b" l="l" r="r" t="t"/>
              <a:pathLst>
                <a:path extrusionOk="0" h="1" w="1">
                  <a:moveTo>
                    <a:pt x="1" y="0"/>
                  </a:moveTo>
                  <a:cubicBezTo>
                    <a:pt x="1" y="0"/>
                    <a:pt x="1" y="0"/>
                    <a:pt x="1" y="0"/>
                  </a:cubicBezTo>
                  <a:cubicBezTo>
                    <a:pt x="1" y="0"/>
                    <a:pt x="1" y="0"/>
                    <a:pt x="1" y="0"/>
                  </a:cubicBezTo>
                  <a:close/>
                </a:path>
              </a:pathLst>
            </a:custGeom>
            <a:solidFill>
              <a:srgbClr val="1C1C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19"/>
            <p:cNvSpPr/>
            <p:nvPr/>
          </p:nvSpPr>
          <p:spPr>
            <a:xfrm>
              <a:off x="7256261" y="2869551"/>
              <a:ext cx="313254" cy="129652"/>
            </a:xfrm>
            <a:custGeom>
              <a:rect b="b" l="l" r="r" t="t"/>
              <a:pathLst>
                <a:path extrusionOk="0" h="3314" w="8007">
                  <a:moveTo>
                    <a:pt x="4303" y="1"/>
                  </a:moveTo>
                  <a:cubicBezTo>
                    <a:pt x="1123" y="1"/>
                    <a:pt x="1" y="2245"/>
                    <a:pt x="1" y="2245"/>
                  </a:cubicBezTo>
                  <a:cubicBezTo>
                    <a:pt x="91" y="2309"/>
                    <a:pt x="206" y="2334"/>
                    <a:pt x="320" y="2334"/>
                  </a:cubicBezTo>
                  <a:cubicBezTo>
                    <a:pt x="392" y="2334"/>
                    <a:pt x="463" y="2324"/>
                    <a:pt x="529" y="2308"/>
                  </a:cubicBezTo>
                  <a:cubicBezTo>
                    <a:pt x="1469" y="2120"/>
                    <a:pt x="2202" y="1188"/>
                    <a:pt x="3159" y="1188"/>
                  </a:cubicBezTo>
                  <a:cubicBezTo>
                    <a:pt x="3169" y="1188"/>
                    <a:pt x="3180" y="1188"/>
                    <a:pt x="3190" y="1188"/>
                  </a:cubicBezTo>
                  <a:cubicBezTo>
                    <a:pt x="3814" y="1208"/>
                    <a:pt x="4385" y="1641"/>
                    <a:pt x="5000" y="1641"/>
                  </a:cubicBezTo>
                  <a:cubicBezTo>
                    <a:pt x="5052" y="1641"/>
                    <a:pt x="5103" y="1638"/>
                    <a:pt x="5155" y="1632"/>
                  </a:cubicBezTo>
                  <a:cubicBezTo>
                    <a:pt x="5336" y="1617"/>
                    <a:pt x="5527" y="1548"/>
                    <a:pt x="5706" y="1548"/>
                  </a:cubicBezTo>
                  <a:cubicBezTo>
                    <a:pt x="5778" y="1548"/>
                    <a:pt x="5849" y="1559"/>
                    <a:pt x="5915" y="1590"/>
                  </a:cubicBezTo>
                  <a:cubicBezTo>
                    <a:pt x="6127" y="1674"/>
                    <a:pt x="6232" y="1907"/>
                    <a:pt x="6296" y="2139"/>
                  </a:cubicBezTo>
                  <a:cubicBezTo>
                    <a:pt x="6338" y="2350"/>
                    <a:pt x="6317" y="2583"/>
                    <a:pt x="6380" y="2815"/>
                  </a:cubicBezTo>
                  <a:cubicBezTo>
                    <a:pt x="6422" y="3026"/>
                    <a:pt x="6570" y="3237"/>
                    <a:pt x="6803" y="3301"/>
                  </a:cubicBezTo>
                  <a:cubicBezTo>
                    <a:pt x="6838" y="3310"/>
                    <a:pt x="6873" y="3314"/>
                    <a:pt x="6908" y="3314"/>
                  </a:cubicBezTo>
                  <a:cubicBezTo>
                    <a:pt x="7041" y="3314"/>
                    <a:pt x="7171" y="3253"/>
                    <a:pt x="7288" y="3153"/>
                  </a:cubicBezTo>
                  <a:cubicBezTo>
                    <a:pt x="7415" y="3047"/>
                    <a:pt x="7521" y="2899"/>
                    <a:pt x="7605" y="2752"/>
                  </a:cubicBezTo>
                  <a:cubicBezTo>
                    <a:pt x="7732" y="2561"/>
                    <a:pt x="7838" y="2371"/>
                    <a:pt x="7901" y="2181"/>
                  </a:cubicBezTo>
                  <a:cubicBezTo>
                    <a:pt x="7901" y="2181"/>
                    <a:pt x="7901" y="2160"/>
                    <a:pt x="7901" y="2160"/>
                  </a:cubicBezTo>
                  <a:cubicBezTo>
                    <a:pt x="8007" y="1864"/>
                    <a:pt x="7838" y="1526"/>
                    <a:pt x="7542" y="1378"/>
                  </a:cubicBezTo>
                  <a:lnTo>
                    <a:pt x="4817" y="69"/>
                  </a:lnTo>
                  <a:cubicBezTo>
                    <a:pt x="4732" y="27"/>
                    <a:pt x="4648" y="5"/>
                    <a:pt x="4563" y="5"/>
                  </a:cubicBezTo>
                  <a:cubicBezTo>
                    <a:pt x="4475" y="2"/>
                    <a:pt x="4389" y="1"/>
                    <a:pt x="43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19"/>
            <p:cNvSpPr/>
            <p:nvPr/>
          </p:nvSpPr>
          <p:spPr>
            <a:xfrm>
              <a:off x="7016602" y="3287057"/>
              <a:ext cx="854553" cy="505815"/>
            </a:xfrm>
            <a:custGeom>
              <a:rect b="b" l="l" r="r" t="t"/>
              <a:pathLst>
                <a:path extrusionOk="0" h="12929" w="21843">
                  <a:moveTo>
                    <a:pt x="13802" y="0"/>
                  </a:moveTo>
                  <a:cubicBezTo>
                    <a:pt x="13764" y="0"/>
                    <a:pt x="13727" y="0"/>
                    <a:pt x="13689" y="1"/>
                  </a:cubicBezTo>
                  <a:lnTo>
                    <a:pt x="8619" y="128"/>
                  </a:lnTo>
                  <a:cubicBezTo>
                    <a:pt x="7753" y="128"/>
                    <a:pt x="6929" y="318"/>
                    <a:pt x="6148" y="677"/>
                  </a:cubicBezTo>
                  <a:lnTo>
                    <a:pt x="1" y="3444"/>
                  </a:lnTo>
                  <a:lnTo>
                    <a:pt x="1120" y="6169"/>
                  </a:lnTo>
                  <a:lnTo>
                    <a:pt x="6760" y="4416"/>
                  </a:lnTo>
                  <a:lnTo>
                    <a:pt x="5641" y="12929"/>
                  </a:lnTo>
                  <a:lnTo>
                    <a:pt x="18611" y="11999"/>
                  </a:lnTo>
                  <a:lnTo>
                    <a:pt x="16604" y="4205"/>
                  </a:lnTo>
                  <a:lnTo>
                    <a:pt x="20491" y="5852"/>
                  </a:lnTo>
                  <a:lnTo>
                    <a:pt x="21843" y="3740"/>
                  </a:lnTo>
                  <a:lnTo>
                    <a:pt x="17090" y="909"/>
                  </a:lnTo>
                  <a:cubicBezTo>
                    <a:pt x="16087" y="316"/>
                    <a:pt x="14966" y="0"/>
                    <a:pt x="138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19"/>
            <p:cNvSpPr/>
            <p:nvPr/>
          </p:nvSpPr>
          <p:spPr>
            <a:xfrm>
              <a:off x="7585196" y="3316829"/>
              <a:ext cx="39" cy="861"/>
            </a:xfrm>
            <a:custGeom>
              <a:rect b="b" l="l" r="r" t="t"/>
              <a:pathLst>
                <a:path extrusionOk="0" h="22" w="1">
                  <a:moveTo>
                    <a:pt x="0" y="22"/>
                  </a:moveTo>
                  <a:lnTo>
                    <a:pt x="0" y="1"/>
                  </a:lnTo>
                  <a:cubicBezTo>
                    <a:pt x="0" y="1"/>
                    <a:pt x="0" y="22"/>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19"/>
            <p:cNvSpPr/>
            <p:nvPr/>
          </p:nvSpPr>
          <p:spPr>
            <a:xfrm>
              <a:off x="7556246" y="3316829"/>
              <a:ext cx="861" cy="39"/>
            </a:xfrm>
            <a:custGeom>
              <a:rect b="b" l="l" r="r" t="t"/>
              <a:pathLst>
                <a:path extrusionOk="0" h="1" w="22">
                  <a:moveTo>
                    <a:pt x="1" y="1"/>
                  </a:moveTo>
                  <a:lnTo>
                    <a:pt x="22"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19"/>
            <p:cNvSpPr/>
            <p:nvPr/>
          </p:nvSpPr>
          <p:spPr>
            <a:xfrm>
              <a:off x="7601705" y="3317650"/>
              <a:ext cx="1682" cy="39"/>
            </a:xfrm>
            <a:custGeom>
              <a:rect b="b" l="l" r="r" t="t"/>
              <a:pathLst>
                <a:path extrusionOk="0" h="1" w="43">
                  <a:moveTo>
                    <a:pt x="1" y="1"/>
                  </a:moveTo>
                  <a:lnTo>
                    <a:pt x="1" y="1"/>
                  </a:lnTo>
                  <a:cubicBezTo>
                    <a:pt x="22" y="1"/>
                    <a:pt x="22" y="1"/>
                    <a:pt x="43"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19"/>
            <p:cNvSpPr/>
            <p:nvPr/>
          </p:nvSpPr>
          <p:spPr>
            <a:xfrm>
              <a:off x="7495099" y="3316007"/>
              <a:ext cx="861" cy="39"/>
            </a:xfrm>
            <a:custGeom>
              <a:rect b="b" l="l" r="r" t="t"/>
              <a:pathLst>
                <a:path extrusionOk="0" h="1" w="22">
                  <a:moveTo>
                    <a:pt x="1" y="0"/>
                  </a:moveTo>
                  <a:lnTo>
                    <a:pt x="22"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19"/>
            <p:cNvSpPr/>
            <p:nvPr/>
          </p:nvSpPr>
          <p:spPr>
            <a:xfrm>
              <a:off x="7530621" y="3316007"/>
              <a:ext cx="861" cy="39"/>
            </a:xfrm>
            <a:custGeom>
              <a:rect b="b" l="l" r="r" t="t"/>
              <a:pathLst>
                <a:path extrusionOk="0" h="1" w="22">
                  <a:moveTo>
                    <a:pt x="22" y="0"/>
                  </a:moveTo>
                  <a:cubicBezTo>
                    <a:pt x="22" y="0"/>
                    <a:pt x="22" y="0"/>
                    <a:pt x="1" y="0"/>
                  </a:cubicBezTo>
                  <a:cubicBezTo>
                    <a:pt x="22" y="0"/>
                    <a:pt x="22"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19"/>
            <p:cNvSpPr/>
            <p:nvPr/>
          </p:nvSpPr>
          <p:spPr>
            <a:xfrm>
              <a:off x="7610782" y="3320115"/>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19"/>
            <p:cNvSpPr/>
            <p:nvPr/>
          </p:nvSpPr>
          <p:spPr>
            <a:xfrm>
              <a:off x="7628152" y="3319293"/>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19"/>
            <p:cNvSpPr/>
            <p:nvPr/>
          </p:nvSpPr>
          <p:spPr>
            <a:xfrm>
              <a:off x="7621540" y="3318472"/>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19"/>
            <p:cNvSpPr/>
            <p:nvPr/>
          </p:nvSpPr>
          <p:spPr>
            <a:xfrm>
              <a:off x="7620719" y="3318472"/>
              <a:ext cx="861" cy="861"/>
            </a:xfrm>
            <a:custGeom>
              <a:rect b="b" l="l" r="r" t="t"/>
              <a:pathLst>
                <a:path extrusionOk="0" h="22" w="22">
                  <a:moveTo>
                    <a:pt x="21" y="1"/>
                  </a:moveTo>
                  <a:cubicBezTo>
                    <a:pt x="0" y="1"/>
                    <a:pt x="0" y="22"/>
                    <a:pt x="0" y="22"/>
                  </a:cubicBezTo>
                  <a:lnTo>
                    <a:pt x="2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19"/>
            <p:cNvSpPr/>
            <p:nvPr/>
          </p:nvSpPr>
          <p:spPr>
            <a:xfrm>
              <a:off x="7272810" y="3316007"/>
              <a:ext cx="861" cy="39"/>
            </a:xfrm>
            <a:custGeom>
              <a:rect b="b" l="l" r="r" t="t"/>
              <a:pathLst>
                <a:path extrusionOk="0" h="1" w="22">
                  <a:moveTo>
                    <a:pt x="21" y="0"/>
                  </a:moveTo>
                  <a:cubicBezTo>
                    <a:pt x="21"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19"/>
            <p:cNvSpPr/>
            <p:nvPr/>
          </p:nvSpPr>
          <p:spPr>
            <a:xfrm>
              <a:off x="7440563" y="3315186"/>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19"/>
            <p:cNvSpPr/>
            <p:nvPr/>
          </p:nvSpPr>
          <p:spPr>
            <a:xfrm>
              <a:off x="7272810" y="3317650"/>
              <a:ext cx="861" cy="39"/>
            </a:xfrm>
            <a:custGeom>
              <a:rect b="b" l="l" r="r" t="t"/>
              <a:pathLst>
                <a:path extrusionOk="0" h="1" w="22">
                  <a:moveTo>
                    <a:pt x="21" y="1"/>
                  </a:moveTo>
                  <a:lnTo>
                    <a:pt x="0" y="1"/>
                  </a:lnTo>
                  <a:cubicBezTo>
                    <a:pt x="0" y="1"/>
                    <a:pt x="0"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19"/>
            <p:cNvSpPr/>
            <p:nvPr/>
          </p:nvSpPr>
          <p:spPr>
            <a:xfrm>
              <a:off x="7600062" y="3320154"/>
              <a:ext cx="1682" cy="861"/>
            </a:xfrm>
            <a:custGeom>
              <a:rect b="b" l="l" r="r" t="t"/>
              <a:pathLst>
                <a:path extrusionOk="0" h="22" w="43">
                  <a:moveTo>
                    <a:pt x="43" y="0"/>
                  </a:moveTo>
                  <a:cubicBezTo>
                    <a:pt x="42" y="11"/>
                    <a:pt x="32" y="11"/>
                    <a:pt x="21" y="11"/>
                  </a:cubicBezTo>
                  <a:cubicBezTo>
                    <a:pt x="11" y="11"/>
                    <a:pt x="0" y="11"/>
                    <a:pt x="0" y="21"/>
                  </a:cubicBezTo>
                  <a:cubicBezTo>
                    <a:pt x="21" y="21"/>
                    <a:pt x="42" y="21"/>
                    <a:pt x="43"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19"/>
            <p:cNvSpPr/>
            <p:nvPr/>
          </p:nvSpPr>
          <p:spPr>
            <a:xfrm>
              <a:off x="7428162" y="3321797"/>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19"/>
            <p:cNvSpPr/>
            <p:nvPr/>
          </p:nvSpPr>
          <p:spPr>
            <a:xfrm>
              <a:off x="7273631" y="3317650"/>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19"/>
            <p:cNvSpPr/>
            <p:nvPr/>
          </p:nvSpPr>
          <p:spPr>
            <a:xfrm>
              <a:off x="7382702" y="3315186"/>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19"/>
            <p:cNvSpPr/>
            <p:nvPr/>
          </p:nvSpPr>
          <p:spPr>
            <a:xfrm>
              <a:off x="7379416" y="3315186"/>
              <a:ext cx="861" cy="39"/>
            </a:xfrm>
            <a:custGeom>
              <a:rect b="b" l="l" r="r" t="t"/>
              <a:pathLst>
                <a:path extrusionOk="0" h="1" w="22">
                  <a:moveTo>
                    <a:pt x="0" y="0"/>
                  </a:moveTo>
                  <a:cubicBezTo>
                    <a:pt x="21" y="0"/>
                    <a:pt x="21" y="0"/>
                    <a:pt x="21" y="0"/>
                  </a:cubicBezTo>
                  <a:cubicBezTo>
                    <a:pt x="21"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19"/>
            <p:cNvSpPr/>
            <p:nvPr/>
          </p:nvSpPr>
          <p:spPr>
            <a:xfrm>
              <a:off x="7271988" y="3316007"/>
              <a:ext cx="861" cy="39"/>
            </a:xfrm>
            <a:custGeom>
              <a:rect b="b" l="l" r="r" t="t"/>
              <a:pathLst>
                <a:path extrusionOk="0" h="1" w="22">
                  <a:moveTo>
                    <a:pt x="21" y="0"/>
                  </a:moveTo>
                  <a:lnTo>
                    <a:pt x="0" y="0"/>
                  </a:lnTo>
                  <a:cubicBezTo>
                    <a:pt x="0" y="0"/>
                    <a:pt x="0"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19"/>
            <p:cNvSpPr/>
            <p:nvPr/>
          </p:nvSpPr>
          <p:spPr>
            <a:xfrm>
              <a:off x="7347180" y="3315186"/>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19"/>
            <p:cNvSpPr/>
            <p:nvPr/>
          </p:nvSpPr>
          <p:spPr>
            <a:xfrm>
              <a:off x="7533947" y="3316007"/>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19"/>
            <p:cNvSpPr/>
            <p:nvPr/>
          </p:nvSpPr>
          <p:spPr>
            <a:xfrm>
              <a:off x="7510787" y="3320976"/>
              <a:ext cx="39" cy="39"/>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19"/>
            <p:cNvSpPr/>
            <p:nvPr/>
          </p:nvSpPr>
          <p:spPr>
            <a:xfrm>
              <a:off x="7510787" y="3320115"/>
              <a:ext cx="1721" cy="900"/>
            </a:xfrm>
            <a:custGeom>
              <a:rect b="b" l="l" r="r" t="t"/>
              <a:pathLst>
                <a:path extrusionOk="0" h="23" w="44">
                  <a:moveTo>
                    <a:pt x="43" y="1"/>
                  </a:moveTo>
                  <a:cubicBezTo>
                    <a:pt x="22" y="1"/>
                    <a:pt x="22" y="1"/>
                    <a:pt x="1" y="22"/>
                  </a:cubicBezTo>
                  <a:cubicBezTo>
                    <a:pt x="22" y="22"/>
                    <a:pt x="22" y="22"/>
                    <a:pt x="43"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19"/>
            <p:cNvSpPr/>
            <p:nvPr/>
          </p:nvSpPr>
          <p:spPr>
            <a:xfrm>
              <a:off x="7508322" y="3320115"/>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19"/>
            <p:cNvSpPr/>
            <p:nvPr/>
          </p:nvSpPr>
          <p:spPr>
            <a:xfrm>
              <a:off x="7533125" y="3320976"/>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19"/>
            <p:cNvSpPr/>
            <p:nvPr/>
          </p:nvSpPr>
          <p:spPr>
            <a:xfrm>
              <a:off x="7527335" y="3320976"/>
              <a:ext cx="861" cy="39"/>
            </a:xfrm>
            <a:custGeom>
              <a:rect b="b" l="l" r="r" t="t"/>
              <a:pathLst>
                <a:path extrusionOk="0" h="1" w="22">
                  <a:moveTo>
                    <a:pt x="21" y="0"/>
                  </a:moveTo>
                  <a:cubicBezTo>
                    <a:pt x="21" y="0"/>
                    <a:pt x="21" y="0"/>
                    <a:pt x="0" y="0"/>
                  </a:cubicBezTo>
                  <a:cubicBezTo>
                    <a:pt x="21" y="0"/>
                    <a:pt x="21"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19"/>
            <p:cNvSpPr/>
            <p:nvPr/>
          </p:nvSpPr>
          <p:spPr>
            <a:xfrm>
              <a:off x="7496742" y="3320976"/>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19"/>
            <p:cNvSpPr/>
            <p:nvPr/>
          </p:nvSpPr>
          <p:spPr>
            <a:xfrm>
              <a:off x="7271128" y="3314638"/>
              <a:ext cx="362861" cy="7433"/>
            </a:xfrm>
            <a:custGeom>
              <a:rect b="b" l="l" r="r" t="t"/>
              <a:pathLst>
                <a:path extrusionOk="0" h="190" w="9275">
                  <a:moveTo>
                    <a:pt x="7732" y="57"/>
                  </a:moveTo>
                  <a:cubicBezTo>
                    <a:pt x="7732" y="58"/>
                    <a:pt x="7733" y="60"/>
                    <a:pt x="7734" y="61"/>
                  </a:cubicBezTo>
                  <a:lnTo>
                    <a:pt x="7734" y="61"/>
                  </a:lnTo>
                  <a:cubicBezTo>
                    <a:pt x="7736" y="57"/>
                    <a:pt x="7741" y="57"/>
                    <a:pt x="7753" y="57"/>
                  </a:cubicBezTo>
                  <a:close/>
                  <a:moveTo>
                    <a:pt x="7" y="47"/>
                  </a:moveTo>
                  <a:cubicBezTo>
                    <a:pt x="3" y="47"/>
                    <a:pt x="1" y="49"/>
                    <a:pt x="1" y="57"/>
                  </a:cubicBezTo>
                  <a:cubicBezTo>
                    <a:pt x="43" y="57"/>
                    <a:pt x="1" y="57"/>
                    <a:pt x="22" y="78"/>
                  </a:cubicBezTo>
                  <a:lnTo>
                    <a:pt x="43" y="57"/>
                  </a:lnTo>
                  <a:cubicBezTo>
                    <a:pt x="29" y="57"/>
                    <a:pt x="15" y="47"/>
                    <a:pt x="7" y="47"/>
                  </a:cubicBezTo>
                  <a:close/>
                  <a:moveTo>
                    <a:pt x="9232" y="141"/>
                  </a:moveTo>
                  <a:lnTo>
                    <a:pt x="9232" y="141"/>
                  </a:lnTo>
                  <a:cubicBezTo>
                    <a:pt x="9232" y="141"/>
                    <a:pt x="9231" y="142"/>
                    <a:pt x="9229" y="144"/>
                  </a:cubicBezTo>
                  <a:lnTo>
                    <a:pt x="9229" y="144"/>
                  </a:lnTo>
                  <a:cubicBezTo>
                    <a:pt x="9230" y="143"/>
                    <a:pt x="9231" y="142"/>
                    <a:pt x="9232" y="141"/>
                  </a:cubicBezTo>
                  <a:close/>
                  <a:moveTo>
                    <a:pt x="8387" y="141"/>
                  </a:moveTo>
                  <a:cubicBezTo>
                    <a:pt x="8387" y="158"/>
                    <a:pt x="8387" y="161"/>
                    <a:pt x="8408" y="162"/>
                  </a:cubicBezTo>
                  <a:lnTo>
                    <a:pt x="8408" y="162"/>
                  </a:lnTo>
                  <a:cubicBezTo>
                    <a:pt x="8407" y="161"/>
                    <a:pt x="8404" y="158"/>
                    <a:pt x="8387" y="141"/>
                  </a:cubicBezTo>
                  <a:close/>
                  <a:moveTo>
                    <a:pt x="5913" y="160"/>
                  </a:moveTo>
                  <a:cubicBezTo>
                    <a:pt x="5909" y="161"/>
                    <a:pt x="5903" y="162"/>
                    <a:pt x="5895" y="162"/>
                  </a:cubicBezTo>
                  <a:lnTo>
                    <a:pt x="5916" y="162"/>
                  </a:lnTo>
                  <a:cubicBezTo>
                    <a:pt x="5915" y="161"/>
                    <a:pt x="5914" y="161"/>
                    <a:pt x="5913" y="160"/>
                  </a:cubicBezTo>
                  <a:close/>
                  <a:moveTo>
                    <a:pt x="6106" y="141"/>
                  </a:moveTo>
                  <a:cubicBezTo>
                    <a:pt x="6106" y="141"/>
                    <a:pt x="6106" y="162"/>
                    <a:pt x="6064" y="162"/>
                  </a:cubicBezTo>
                  <a:lnTo>
                    <a:pt x="6127" y="162"/>
                  </a:lnTo>
                  <a:cubicBezTo>
                    <a:pt x="6148" y="141"/>
                    <a:pt x="6106" y="141"/>
                    <a:pt x="6148" y="141"/>
                  </a:cubicBezTo>
                  <a:close/>
                  <a:moveTo>
                    <a:pt x="6263" y="153"/>
                  </a:moveTo>
                  <a:cubicBezTo>
                    <a:pt x="6252" y="154"/>
                    <a:pt x="6240" y="162"/>
                    <a:pt x="6254" y="162"/>
                  </a:cubicBezTo>
                  <a:cubicBezTo>
                    <a:pt x="6254" y="162"/>
                    <a:pt x="6254" y="162"/>
                    <a:pt x="6263" y="153"/>
                  </a:cubicBezTo>
                  <a:close/>
                  <a:moveTo>
                    <a:pt x="8387" y="141"/>
                  </a:moveTo>
                  <a:cubicBezTo>
                    <a:pt x="8366" y="141"/>
                    <a:pt x="8366" y="141"/>
                    <a:pt x="8345" y="162"/>
                  </a:cubicBezTo>
                  <a:cubicBezTo>
                    <a:pt x="8387" y="162"/>
                    <a:pt x="8366" y="162"/>
                    <a:pt x="8387" y="141"/>
                  </a:cubicBezTo>
                  <a:close/>
                  <a:moveTo>
                    <a:pt x="8408" y="162"/>
                  </a:moveTo>
                  <a:cubicBezTo>
                    <a:pt x="8408" y="162"/>
                    <a:pt x="8408" y="162"/>
                    <a:pt x="8408" y="162"/>
                  </a:cubicBezTo>
                  <a:lnTo>
                    <a:pt x="8429" y="162"/>
                  </a:lnTo>
                  <a:cubicBezTo>
                    <a:pt x="8421" y="162"/>
                    <a:pt x="8414" y="162"/>
                    <a:pt x="8408" y="162"/>
                  </a:cubicBezTo>
                  <a:close/>
                  <a:moveTo>
                    <a:pt x="9127" y="161"/>
                  </a:moveTo>
                  <a:lnTo>
                    <a:pt x="9127" y="161"/>
                  </a:lnTo>
                  <a:cubicBezTo>
                    <a:pt x="9121" y="162"/>
                    <a:pt x="9114" y="162"/>
                    <a:pt x="9105" y="162"/>
                  </a:cubicBezTo>
                  <a:lnTo>
                    <a:pt x="9126" y="162"/>
                  </a:lnTo>
                  <a:cubicBezTo>
                    <a:pt x="9127" y="162"/>
                    <a:pt x="9127" y="162"/>
                    <a:pt x="9127" y="161"/>
                  </a:cubicBezTo>
                  <a:close/>
                  <a:moveTo>
                    <a:pt x="6465" y="162"/>
                  </a:moveTo>
                  <a:cubicBezTo>
                    <a:pt x="6479" y="169"/>
                    <a:pt x="6488" y="172"/>
                    <a:pt x="6496" y="172"/>
                  </a:cubicBezTo>
                  <a:cubicBezTo>
                    <a:pt x="6500" y="172"/>
                    <a:pt x="6504" y="171"/>
                    <a:pt x="6507" y="170"/>
                  </a:cubicBezTo>
                  <a:lnTo>
                    <a:pt x="6507" y="170"/>
                  </a:lnTo>
                  <a:cubicBezTo>
                    <a:pt x="6512" y="171"/>
                    <a:pt x="6518" y="172"/>
                    <a:pt x="6523" y="172"/>
                  </a:cubicBezTo>
                  <a:cubicBezTo>
                    <a:pt x="6533" y="172"/>
                    <a:pt x="6542" y="169"/>
                    <a:pt x="6549" y="162"/>
                  </a:cubicBezTo>
                  <a:cubicBezTo>
                    <a:pt x="6528" y="162"/>
                    <a:pt x="6518" y="167"/>
                    <a:pt x="6507" y="170"/>
                  </a:cubicBezTo>
                  <a:lnTo>
                    <a:pt x="6507" y="170"/>
                  </a:lnTo>
                  <a:cubicBezTo>
                    <a:pt x="6491" y="167"/>
                    <a:pt x="6475" y="162"/>
                    <a:pt x="6465" y="162"/>
                  </a:cubicBezTo>
                  <a:close/>
                  <a:moveTo>
                    <a:pt x="880" y="0"/>
                  </a:moveTo>
                  <a:cubicBezTo>
                    <a:pt x="544" y="0"/>
                    <a:pt x="209" y="8"/>
                    <a:pt x="64" y="35"/>
                  </a:cubicBezTo>
                  <a:cubicBezTo>
                    <a:pt x="64" y="35"/>
                    <a:pt x="22" y="57"/>
                    <a:pt x="43" y="57"/>
                  </a:cubicBezTo>
                  <a:cubicBezTo>
                    <a:pt x="43" y="78"/>
                    <a:pt x="64" y="78"/>
                    <a:pt x="64" y="78"/>
                  </a:cubicBezTo>
                  <a:cubicBezTo>
                    <a:pt x="83" y="78"/>
                    <a:pt x="85" y="60"/>
                    <a:pt x="117" y="57"/>
                  </a:cubicBezTo>
                  <a:lnTo>
                    <a:pt x="117" y="57"/>
                  </a:lnTo>
                  <a:cubicBezTo>
                    <a:pt x="145" y="60"/>
                    <a:pt x="130" y="78"/>
                    <a:pt x="149" y="78"/>
                  </a:cubicBezTo>
                  <a:lnTo>
                    <a:pt x="191" y="78"/>
                  </a:lnTo>
                  <a:cubicBezTo>
                    <a:pt x="191" y="88"/>
                    <a:pt x="186" y="88"/>
                    <a:pt x="181" y="88"/>
                  </a:cubicBezTo>
                  <a:cubicBezTo>
                    <a:pt x="175" y="88"/>
                    <a:pt x="170" y="88"/>
                    <a:pt x="170" y="99"/>
                  </a:cubicBezTo>
                  <a:lnTo>
                    <a:pt x="212" y="78"/>
                  </a:lnTo>
                  <a:cubicBezTo>
                    <a:pt x="212" y="88"/>
                    <a:pt x="223" y="88"/>
                    <a:pt x="236" y="88"/>
                  </a:cubicBezTo>
                  <a:cubicBezTo>
                    <a:pt x="249" y="88"/>
                    <a:pt x="265" y="88"/>
                    <a:pt x="276" y="99"/>
                  </a:cubicBezTo>
                  <a:lnTo>
                    <a:pt x="402" y="99"/>
                  </a:lnTo>
                  <a:cubicBezTo>
                    <a:pt x="416" y="106"/>
                    <a:pt x="423" y="108"/>
                    <a:pt x="428" y="108"/>
                  </a:cubicBezTo>
                  <a:cubicBezTo>
                    <a:pt x="438" y="108"/>
                    <a:pt x="438" y="99"/>
                    <a:pt x="466" y="99"/>
                  </a:cubicBezTo>
                  <a:lnTo>
                    <a:pt x="487" y="99"/>
                  </a:lnTo>
                  <a:cubicBezTo>
                    <a:pt x="487" y="99"/>
                    <a:pt x="487" y="120"/>
                    <a:pt x="466" y="120"/>
                  </a:cubicBezTo>
                  <a:cubicBezTo>
                    <a:pt x="592" y="120"/>
                    <a:pt x="656" y="141"/>
                    <a:pt x="761" y="141"/>
                  </a:cubicBezTo>
                  <a:lnTo>
                    <a:pt x="740" y="141"/>
                  </a:lnTo>
                  <a:cubicBezTo>
                    <a:pt x="825" y="141"/>
                    <a:pt x="846" y="162"/>
                    <a:pt x="909" y="162"/>
                  </a:cubicBezTo>
                  <a:lnTo>
                    <a:pt x="1268" y="162"/>
                  </a:lnTo>
                  <a:cubicBezTo>
                    <a:pt x="1353" y="162"/>
                    <a:pt x="1543" y="162"/>
                    <a:pt x="1691" y="183"/>
                  </a:cubicBezTo>
                  <a:lnTo>
                    <a:pt x="2325" y="183"/>
                  </a:lnTo>
                  <a:cubicBezTo>
                    <a:pt x="2282" y="183"/>
                    <a:pt x="2303" y="162"/>
                    <a:pt x="2325" y="162"/>
                  </a:cubicBezTo>
                  <a:cubicBezTo>
                    <a:pt x="2356" y="173"/>
                    <a:pt x="2383" y="173"/>
                    <a:pt x="2409" y="173"/>
                  </a:cubicBezTo>
                  <a:cubicBezTo>
                    <a:pt x="2435" y="173"/>
                    <a:pt x="2462" y="173"/>
                    <a:pt x="2494" y="183"/>
                  </a:cubicBezTo>
                  <a:lnTo>
                    <a:pt x="3677" y="183"/>
                  </a:lnTo>
                  <a:cubicBezTo>
                    <a:pt x="3662" y="183"/>
                    <a:pt x="3667" y="174"/>
                    <a:pt x="3678" y="174"/>
                  </a:cubicBezTo>
                  <a:cubicBezTo>
                    <a:pt x="3684" y="174"/>
                    <a:pt x="3691" y="176"/>
                    <a:pt x="3698" y="183"/>
                  </a:cubicBezTo>
                  <a:lnTo>
                    <a:pt x="3719" y="162"/>
                  </a:lnTo>
                  <a:cubicBezTo>
                    <a:pt x="3719" y="183"/>
                    <a:pt x="3740" y="183"/>
                    <a:pt x="3740" y="183"/>
                  </a:cubicBezTo>
                  <a:lnTo>
                    <a:pt x="3972" y="183"/>
                  </a:lnTo>
                  <a:cubicBezTo>
                    <a:pt x="4036" y="183"/>
                    <a:pt x="3972" y="183"/>
                    <a:pt x="3993" y="162"/>
                  </a:cubicBezTo>
                  <a:lnTo>
                    <a:pt x="4015" y="162"/>
                  </a:lnTo>
                  <a:cubicBezTo>
                    <a:pt x="4015" y="183"/>
                    <a:pt x="4036" y="183"/>
                    <a:pt x="4015" y="183"/>
                  </a:cubicBezTo>
                  <a:lnTo>
                    <a:pt x="4205" y="183"/>
                  </a:lnTo>
                  <a:cubicBezTo>
                    <a:pt x="4226" y="176"/>
                    <a:pt x="4237" y="174"/>
                    <a:pt x="4246" y="174"/>
                  </a:cubicBezTo>
                  <a:cubicBezTo>
                    <a:pt x="4263" y="174"/>
                    <a:pt x="4268" y="183"/>
                    <a:pt x="4310" y="183"/>
                  </a:cubicBezTo>
                  <a:lnTo>
                    <a:pt x="4986" y="183"/>
                  </a:lnTo>
                  <a:cubicBezTo>
                    <a:pt x="5007" y="183"/>
                    <a:pt x="5050" y="183"/>
                    <a:pt x="5071" y="162"/>
                  </a:cubicBezTo>
                  <a:lnTo>
                    <a:pt x="5092" y="183"/>
                  </a:lnTo>
                  <a:lnTo>
                    <a:pt x="5303" y="183"/>
                  </a:lnTo>
                  <a:cubicBezTo>
                    <a:pt x="5321" y="188"/>
                    <a:pt x="5336" y="189"/>
                    <a:pt x="5349" y="189"/>
                  </a:cubicBezTo>
                  <a:cubicBezTo>
                    <a:pt x="5386" y="189"/>
                    <a:pt x="5410" y="177"/>
                    <a:pt x="5447" y="177"/>
                  </a:cubicBezTo>
                  <a:cubicBezTo>
                    <a:pt x="5460" y="177"/>
                    <a:pt x="5475" y="179"/>
                    <a:pt x="5493" y="183"/>
                  </a:cubicBezTo>
                  <a:cubicBezTo>
                    <a:pt x="5493" y="177"/>
                    <a:pt x="5497" y="173"/>
                    <a:pt x="5502" y="169"/>
                  </a:cubicBezTo>
                  <a:lnTo>
                    <a:pt x="5502" y="169"/>
                  </a:lnTo>
                  <a:cubicBezTo>
                    <a:pt x="5505" y="171"/>
                    <a:pt x="5507" y="172"/>
                    <a:pt x="5509" y="172"/>
                  </a:cubicBezTo>
                  <a:cubicBezTo>
                    <a:pt x="5516" y="172"/>
                    <a:pt x="5521" y="163"/>
                    <a:pt x="5534" y="162"/>
                  </a:cubicBezTo>
                  <a:lnTo>
                    <a:pt x="5534" y="162"/>
                  </a:lnTo>
                  <a:cubicBezTo>
                    <a:pt x="5530" y="162"/>
                    <a:pt x="5513" y="163"/>
                    <a:pt x="5502" y="169"/>
                  </a:cubicBezTo>
                  <a:lnTo>
                    <a:pt x="5502" y="169"/>
                  </a:lnTo>
                  <a:cubicBezTo>
                    <a:pt x="5500" y="168"/>
                    <a:pt x="5497" y="166"/>
                    <a:pt x="5493" y="162"/>
                  </a:cubicBezTo>
                  <a:lnTo>
                    <a:pt x="5535" y="162"/>
                  </a:lnTo>
                  <a:cubicBezTo>
                    <a:pt x="5535" y="162"/>
                    <a:pt x="5535" y="162"/>
                    <a:pt x="5534" y="162"/>
                  </a:cubicBezTo>
                  <a:lnTo>
                    <a:pt x="5534" y="162"/>
                  </a:lnTo>
                  <a:cubicBezTo>
                    <a:pt x="5535" y="162"/>
                    <a:pt x="5535" y="162"/>
                    <a:pt x="5535" y="162"/>
                  </a:cubicBezTo>
                  <a:lnTo>
                    <a:pt x="5831" y="162"/>
                  </a:lnTo>
                  <a:cubicBezTo>
                    <a:pt x="5838" y="169"/>
                    <a:pt x="5845" y="172"/>
                    <a:pt x="5851" y="172"/>
                  </a:cubicBezTo>
                  <a:cubicBezTo>
                    <a:pt x="5864" y="172"/>
                    <a:pt x="5873" y="162"/>
                    <a:pt x="5873" y="162"/>
                  </a:cubicBezTo>
                  <a:cubicBezTo>
                    <a:pt x="5873" y="162"/>
                    <a:pt x="5883" y="153"/>
                    <a:pt x="5895" y="153"/>
                  </a:cubicBezTo>
                  <a:cubicBezTo>
                    <a:pt x="5901" y="153"/>
                    <a:pt x="5907" y="155"/>
                    <a:pt x="5913" y="160"/>
                  </a:cubicBezTo>
                  <a:lnTo>
                    <a:pt x="5913" y="160"/>
                  </a:lnTo>
                  <a:cubicBezTo>
                    <a:pt x="5924" y="157"/>
                    <a:pt x="5926" y="153"/>
                    <a:pt x="5932" y="153"/>
                  </a:cubicBezTo>
                  <a:cubicBezTo>
                    <a:pt x="5937" y="153"/>
                    <a:pt x="5944" y="155"/>
                    <a:pt x="5958" y="162"/>
                  </a:cubicBezTo>
                  <a:cubicBezTo>
                    <a:pt x="5965" y="155"/>
                    <a:pt x="5972" y="153"/>
                    <a:pt x="5980" y="153"/>
                  </a:cubicBezTo>
                  <a:cubicBezTo>
                    <a:pt x="5995" y="153"/>
                    <a:pt x="6014" y="162"/>
                    <a:pt x="6042" y="162"/>
                  </a:cubicBezTo>
                  <a:cubicBezTo>
                    <a:pt x="6064" y="162"/>
                    <a:pt x="6064" y="141"/>
                    <a:pt x="6064" y="141"/>
                  </a:cubicBezTo>
                  <a:lnTo>
                    <a:pt x="6042" y="141"/>
                  </a:lnTo>
                  <a:cubicBezTo>
                    <a:pt x="6071" y="141"/>
                    <a:pt x="6080" y="132"/>
                    <a:pt x="6102" y="132"/>
                  </a:cubicBezTo>
                  <a:cubicBezTo>
                    <a:pt x="6113" y="132"/>
                    <a:pt x="6127" y="134"/>
                    <a:pt x="6148" y="141"/>
                  </a:cubicBezTo>
                  <a:lnTo>
                    <a:pt x="6275" y="141"/>
                  </a:lnTo>
                  <a:cubicBezTo>
                    <a:pt x="6270" y="146"/>
                    <a:pt x="6266" y="150"/>
                    <a:pt x="6263" y="153"/>
                  </a:cubicBezTo>
                  <a:lnTo>
                    <a:pt x="6263" y="153"/>
                  </a:lnTo>
                  <a:cubicBezTo>
                    <a:pt x="6264" y="153"/>
                    <a:pt x="6264" y="153"/>
                    <a:pt x="6265" y="153"/>
                  </a:cubicBezTo>
                  <a:cubicBezTo>
                    <a:pt x="6270" y="153"/>
                    <a:pt x="6275" y="155"/>
                    <a:pt x="6275" y="162"/>
                  </a:cubicBezTo>
                  <a:lnTo>
                    <a:pt x="6317" y="162"/>
                  </a:lnTo>
                  <a:lnTo>
                    <a:pt x="6317" y="141"/>
                  </a:lnTo>
                  <a:cubicBezTo>
                    <a:pt x="6359" y="141"/>
                    <a:pt x="6317" y="162"/>
                    <a:pt x="6359" y="162"/>
                  </a:cubicBezTo>
                  <a:lnTo>
                    <a:pt x="6549" y="162"/>
                  </a:lnTo>
                  <a:cubicBezTo>
                    <a:pt x="6592" y="162"/>
                    <a:pt x="6613" y="141"/>
                    <a:pt x="6655" y="141"/>
                  </a:cubicBezTo>
                  <a:cubicBezTo>
                    <a:pt x="6655" y="162"/>
                    <a:pt x="6634" y="162"/>
                    <a:pt x="6613" y="162"/>
                  </a:cubicBezTo>
                  <a:lnTo>
                    <a:pt x="6697" y="162"/>
                  </a:lnTo>
                  <a:cubicBezTo>
                    <a:pt x="6697" y="155"/>
                    <a:pt x="6700" y="153"/>
                    <a:pt x="6704" y="153"/>
                  </a:cubicBezTo>
                  <a:cubicBezTo>
                    <a:pt x="6714" y="153"/>
                    <a:pt x="6732" y="162"/>
                    <a:pt x="6761" y="162"/>
                  </a:cubicBezTo>
                  <a:cubicBezTo>
                    <a:pt x="6816" y="162"/>
                    <a:pt x="6823" y="146"/>
                    <a:pt x="6853" y="142"/>
                  </a:cubicBezTo>
                  <a:lnTo>
                    <a:pt x="6853" y="142"/>
                  </a:lnTo>
                  <a:cubicBezTo>
                    <a:pt x="6871" y="146"/>
                    <a:pt x="6887" y="162"/>
                    <a:pt x="6887" y="162"/>
                  </a:cubicBezTo>
                  <a:lnTo>
                    <a:pt x="6951" y="162"/>
                  </a:lnTo>
                  <a:cubicBezTo>
                    <a:pt x="6930" y="141"/>
                    <a:pt x="6908" y="141"/>
                    <a:pt x="6951" y="141"/>
                  </a:cubicBezTo>
                  <a:lnTo>
                    <a:pt x="6993" y="141"/>
                  </a:lnTo>
                  <a:cubicBezTo>
                    <a:pt x="6993" y="152"/>
                    <a:pt x="6998" y="157"/>
                    <a:pt x="7006" y="157"/>
                  </a:cubicBezTo>
                  <a:cubicBezTo>
                    <a:pt x="7014" y="157"/>
                    <a:pt x="7025" y="152"/>
                    <a:pt x="7035" y="141"/>
                  </a:cubicBezTo>
                  <a:lnTo>
                    <a:pt x="7225" y="141"/>
                  </a:lnTo>
                  <a:cubicBezTo>
                    <a:pt x="7225" y="141"/>
                    <a:pt x="7225" y="162"/>
                    <a:pt x="7225" y="162"/>
                  </a:cubicBezTo>
                  <a:cubicBezTo>
                    <a:pt x="7246" y="162"/>
                    <a:pt x="7225" y="141"/>
                    <a:pt x="7268" y="141"/>
                  </a:cubicBezTo>
                  <a:cubicBezTo>
                    <a:pt x="7246" y="162"/>
                    <a:pt x="7289" y="162"/>
                    <a:pt x="7268" y="162"/>
                  </a:cubicBezTo>
                  <a:lnTo>
                    <a:pt x="7331" y="162"/>
                  </a:lnTo>
                  <a:cubicBezTo>
                    <a:pt x="7394" y="162"/>
                    <a:pt x="7394" y="141"/>
                    <a:pt x="7458" y="141"/>
                  </a:cubicBezTo>
                  <a:lnTo>
                    <a:pt x="7437" y="141"/>
                  </a:lnTo>
                  <a:cubicBezTo>
                    <a:pt x="7458" y="141"/>
                    <a:pt x="7458" y="141"/>
                    <a:pt x="7479" y="120"/>
                  </a:cubicBezTo>
                  <a:cubicBezTo>
                    <a:pt x="7479" y="141"/>
                    <a:pt x="7521" y="141"/>
                    <a:pt x="7563" y="141"/>
                  </a:cubicBezTo>
                  <a:lnTo>
                    <a:pt x="7922" y="141"/>
                  </a:lnTo>
                  <a:cubicBezTo>
                    <a:pt x="7922" y="148"/>
                    <a:pt x="7927" y="150"/>
                    <a:pt x="7934" y="150"/>
                  </a:cubicBezTo>
                  <a:cubicBezTo>
                    <a:pt x="7948" y="150"/>
                    <a:pt x="7972" y="141"/>
                    <a:pt x="7986" y="141"/>
                  </a:cubicBezTo>
                  <a:lnTo>
                    <a:pt x="8070" y="141"/>
                  </a:lnTo>
                  <a:cubicBezTo>
                    <a:pt x="8091" y="141"/>
                    <a:pt x="8134" y="141"/>
                    <a:pt x="8155" y="162"/>
                  </a:cubicBezTo>
                  <a:lnTo>
                    <a:pt x="8176" y="141"/>
                  </a:lnTo>
                  <a:lnTo>
                    <a:pt x="8282" y="141"/>
                  </a:lnTo>
                  <a:cubicBezTo>
                    <a:pt x="8260" y="141"/>
                    <a:pt x="8324" y="141"/>
                    <a:pt x="8282" y="120"/>
                  </a:cubicBezTo>
                  <a:lnTo>
                    <a:pt x="8324" y="120"/>
                  </a:lnTo>
                  <a:lnTo>
                    <a:pt x="8324" y="141"/>
                  </a:lnTo>
                  <a:lnTo>
                    <a:pt x="8345" y="120"/>
                  </a:lnTo>
                  <a:lnTo>
                    <a:pt x="8387" y="120"/>
                  </a:lnTo>
                  <a:cubicBezTo>
                    <a:pt x="8366" y="120"/>
                    <a:pt x="8345" y="141"/>
                    <a:pt x="8387" y="141"/>
                  </a:cubicBezTo>
                  <a:lnTo>
                    <a:pt x="8451" y="141"/>
                  </a:lnTo>
                  <a:cubicBezTo>
                    <a:pt x="8408" y="141"/>
                    <a:pt x="8493" y="141"/>
                    <a:pt x="8472" y="120"/>
                  </a:cubicBezTo>
                  <a:cubicBezTo>
                    <a:pt x="8493" y="120"/>
                    <a:pt x="8514" y="120"/>
                    <a:pt x="8514" y="141"/>
                  </a:cubicBezTo>
                  <a:lnTo>
                    <a:pt x="8598" y="141"/>
                  </a:lnTo>
                  <a:cubicBezTo>
                    <a:pt x="8598" y="141"/>
                    <a:pt x="8598" y="162"/>
                    <a:pt x="8577" y="162"/>
                  </a:cubicBezTo>
                  <a:cubicBezTo>
                    <a:pt x="8598" y="162"/>
                    <a:pt x="8641" y="162"/>
                    <a:pt x="8620" y="141"/>
                  </a:cubicBezTo>
                  <a:lnTo>
                    <a:pt x="9000" y="141"/>
                  </a:lnTo>
                  <a:cubicBezTo>
                    <a:pt x="8989" y="130"/>
                    <a:pt x="8989" y="130"/>
                    <a:pt x="8994" y="130"/>
                  </a:cubicBezTo>
                  <a:cubicBezTo>
                    <a:pt x="9000" y="130"/>
                    <a:pt x="9010" y="130"/>
                    <a:pt x="9021" y="120"/>
                  </a:cubicBezTo>
                  <a:lnTo>
                    <a:pt x="9021" y="120"/>
                  </a:lnTo>
                  <a:cubicBezTo>
                    <a:pt x="9000" y="141"/>
                    <a:pt x="9063" y="141"/>
                    <a:pt x="9021" y="141"/>
                  </a:cubicBezTo>
                  <a:lnTo>
                    <a:pt x="9042" y="141"/>
                  </a:lnTo>
                  <a:cubicBezTo>
                    <a:pt x="9063" y="141"/>
                    <a:pt x="9000" y="141"/>
                    <a:pt x="9042" y="162"/>
                  </a:cubicBezTo>
                  <a:cubicBezTo>
                    <a:pt x="9063" y="162"/>
                    <a:pt x="9084" y="141"/>
                    <a:pt x="9126" y="141"/>
                  </a:cubicBezTo>
                  <a:cubicBezTo>
                    <a:pt x="9116" y="152"/>
                    <a:pt x="9121" y="152"/>
                    <a:pt x="9126" y="152"/>
                  </a:cubicBezTo>
                  <a:cubicBezTo>
                    <a:pt x="9132" y="152"/>
                    <a:pt x="9137" y="152"/>
                    <a:pt x="9127" y="161"/>
                  </a:cubicBezTo>
                  <a:lnTo>
                    <a:pt x="9127" y="161"/>
                  </a:lnTo>
                  <a:cubicBezTo>
                    <a:pt x="9178" y="158"/>
                    <a:pt x="9131" y="141"/>
                    <a:pt x="9169" y="141"/>
                  </a:cubicBezTo>
                  <a:lnTo>
                    <a:pt x="9211" y="141"/>
                  </a:lnTo>
                  <a:cubicBezTo>
                    <a:pt x="9197" y="141"/>
                    <a:pt x="9202" y="150"/>
                    <a:pt x="9213" y="150"/>
                  </a:cubicBezTo>
                  <a:cubicBezTo>
                    <a:pt x="9213" y="150"/>
                    <a:pt x="9214" y="150"/>
                    <a:pt x="9215" y="150"/>
                  </a:cubicBezTo>
                  <a:lnTo>
                    <a:pt x="9215" y="150"/>
                  </a:lnTo>
                  <a:cubicBezTo>
                    <a:pt x="9216" y="150"/>
                    <a:pt x="9216" y="150"/>
                    <a:pt x="9216" y="150"/>
                  </a:cubicBezTo>
                  <a:cubicBezTo>
                    <a:pt x="9220" y="150"/>
                    <a:pt x="9225" y="147"/>
                    <a:pt x="9229" y="144"/>
                  </a:cubicBezTo>
                  <a:lnTo>
                    <a:pt x="9229" y="144"/>
                  </a:lnTo>
                  <a:cubicBezTo>
                    <a:pt x="9224" y="148"/>
                    <a:pt x="9219" y="150"/>
                    <a:pt x="9215" y="150"/>
                  </a:cubicBezTo>
                  <a:lnTo>
                    <a:pt x="9215" y="150"/>
                  </a:lnTo>
                  <a:cubicBezTo>
                    <a:pt x="9213" y="150"/>
                    <a:pt x="9211" y="147"/>
                    <a:pt x="9211" y="141"/>
                  </a:cubicBezTo>
                  <a:lnTo>
                    <a:pt x="9274" y="141"/>
                  </a:lnTo>
                  <a:cubicBezTo>
                    <a:pt x="9243" y="130"/>
                    <a:pt x="9232" y="130"/>
                    <a:pt x="9224" y="130"/>
                  </a:cubicBezTo>
                  <a:cubicBezTo>
                    <a:pt x="9216" y="130"/>
                    <a:pt x="9211" y="130"/>
                    <a:pt x="9190" y="120"/>
                  </a:cubicBezTo>
                  <a:cubicBezTo>
                    <a:pt x="9169" y="120"/>
                    <a:pt x="9169" y="141"/>
                    <a:pt x="9148" y="141"/>
                  </a:cubicBezTo>
                  <a:cubicBezTo>
                    <a:pt x="9169" y="120"/>
                    <a:pt x="9148" y="120"/>
                    <a:pt x="9148" y="120"/>
                  </a:cubicBezTo>
                  <a:cubicBezTo>
                    <a:pt x="9148" y="127"/>
                    <a:pt x="9143" y="129"/>
                    <a:pt x="9137" y="129"/>
                  </a:cubicBezTo>
                  <a:cubicBezTo>
                    <a:pt x="9124" y="129"/>
                    <a:pt x="9105" y="120"/>
                    <a:pt x="9105" y="120"/>
                  </a:cubicBezTo>
                  <a:cubicBezTo>
                    <a:pt x="9091" y="113"/>
                    <a:pt x="9077" y="110"/>
                    <a:pt x="9064" y="110"/>
                  </a:cubicBezTo>
                  <a:cubicBezTo>
                    <a:pt x="9037" y="110"/>
                    <a:pt x="9014" y="120"/>
                    <a:pt x="9000" y="120"/>
                  </a:cubicBezTo>
                  <a:lnTo>
                    <a:pt x="8915" y="120"/>
                  </a:lnTo>
                  <a:cubicBezTo>
                    <a:pt x="8936" y="99"/>
                    <a:pt x="8936" y="99"/>
                    <a:pt x="8936" y="99"/>
                  </a:cubicBezTo>
                  <a:lnTo>
                    <a:pt x="8852" y="99"/>
                  </a:lnTo>
                  <a:cubicBezTo>
                    <a:pt x="8838" y="99"/>
                    <a:pt x="8805" y="108"/>
                    <a:pt x="8785" y="108"/>
                  </a:cubicBezTo>
                  <a:cubicBezTo>
                    <a:pt x="8774" y="108"/>
                    <a:pt x="8767" y="106"/>
                    <a:pt x="8767" y="99"/>
                  </a:cubicBezTo>
                  <a:lnTo>
                    <a:pt x="8641" y="99"/>
                  </a:lnTo>
                  <a:cubicBezTo>
                    <a:pt x="8634" y="92"/>
                    <a:pt x="8629" y="89"/>
                    <a:pt x="8625" y="89"/>
                  </a:cubicBezTo>
                  <a:cubicBezTo>
                    <a:pt x="8617" y="89"/>
                    <a:pt x="8612" y="99"/>
                    <a:pt x="8598" y="99"/>
                  </a:cubicBezTo>
                  <a:cubicBezTo>
                    <a:pt x="8577" y="99"/>
                    <a:pt x="8577" y="78"/>
                    <a:pt x="8598" y="78"/>
                  </a:cubicBezTo>
                  <a:lnTo>
                    <a:pt x="8408" y="78"/>
                  </a:lnTo>
                  <a:cubicBezTo>
                    <a:pt x="8394" y="85"/>
                    <a:pt x="8389" y="87"/>
                    <a:pt x="8389" y="87"/>
                  </a:cubicBezTo>
                  <a:cubicBezTo>
                    <a:pt x="8387" y="87"/>
                    <a:pt x="8401" y="78"/>
                    <a:pt x="8387" y="78"/>
                  </a:cubicBezTo>
                  <a:lnTo>
                    <a:pt x="7986" y="78"/>
                  </a:lnTo>
                  <a:cubicBezTo>
                    <a:pt x="7972" y="71"/>
                    <a:pt x="7960" y="68"/>
                    <a:pt x="7949" y="68"/>
                  </a:cubicBezTo>
                  <a:cubicBezTo>
                    <a:pt x="7927" y="68"/>
                    <a:pt x="7908" y="78"/>
                    <a:pt x="7880" y="78"/>
                  </a:cubicBezTo>
                  <a:cubicBezTo>
                    <a:pt x="7859" y="78"/>
                    <a:pt x="7880" y="78"/>
                    <a:pt x="7880" y="57"/>
                  </a:cubicBezTo>
                  <a:lnTo>
                    <a:pt x="7796" y="57"/>
                  </a:lnTo>
                  <a:lnTo>
                    <a:pt x="7817" y="78"/>
                  </a:lnTo>
                  <a:lnTo>
                    <a:pt x="7775" y="78"/>
                  </a:lnTo>
                  <a:cubicBezTo>
                    <a:pt x="7785" y="67"/>
                    <a:pt x="7775" y="67"/>
                    <a:pt x="7761" y="67"/>
                  </a:cubicBezTo>
                  <a:cubicBezTo>
                    <a:pt x="7750" y="67"/>
                    <a:pt x="7738" y="67"/>
                    <a:pt x="7734" y="61"/>
                  </a:cubicBezTo>
                  <a:lnTo>
                    <a:pt x="7734" y="61"/>
                  </a:lnTo>
                  <a:cubicBezTo>
                    <a:pt x="7732" y="64"/>
                    <a:pt x="7732" y="69"/>
                    <a:pt x="7732" y="78"/>
                  </a:cubicBezTo>
                  <a:cubicBezTo>
                    <a:pt x="7690" y="78"/>
                    <a:pt x="7711" y="57"/>
                    <a:pt x="7690" y="57"/>
                  </a:cubicBezTo>
                  <a:lnTo>
                    <a:pt x="7690" y="57"/>
                  </a:lnTo>
                  <a:cubicBezTo>
                    <a:pt x="7711" y="57"/>
                    <a:pt x="7690" y="78"/>
                    <a:pt x="7669" y="78"/>
                  </a:cubicBezTo>
                  <a:cubicBezTo>
                    <a:pt x="7669" y="78"/>
                    <a:pt x="7669" y="78"/>
                    <a:pt x="7669" y="57"/>
                  </a:cubicBezTo>
                  <a:cubicBezTo>
                    <a:pt x="7658" y="67"/>
                    <a:pt x="7648" y="67"/>
                    <a:pt x="7637" y="67"/>
                  </a:cubicBezTo>
                  <a:cubicBezTo>
                    <a:pt x="7627" y="67"/>
                    <a:pt x="7616" y="67"/>
                    <a:pt x="7606" y="78"/>
                  </a:cubicBezTo>
                  <a:cubicBezTo>
                    <a:pt x="7584" y="57"/>
                    <a:pt x="7606" y="57"/>
                    <a:pt x="7606" y="57"/>
                  </a:cubicBezTo>
                  <a:lnTo>
                    <a:pt x="7373" y="57"/>
                  </a:lnTo>
                  <a:cubicBezTo>
                    <a:pt x="7345" y="57"/>
                    <a:pt x="7336" y="47"/>
                    <a:pt x="7320" y="47"/>
                  </a:cubicBezTo>
                  <a:cubicBezTo>
                    <a:pt x="7312" y="47"/>
                    <a:pt x="7303" y="49"/>
                    <a:pt x="7289" y="57"/>
                  </a:cubicBezTo>
                  <a:lnTo>
                    <a:pt x="7246" y="57"/>
                  </a:lnTo>
                  <a:cubicBezTo>
                    <a:pt x="7236" y="46"/>
                    <a:pt x="7220" y="46"/>
                    <a:pt x="7204" y="46"/>
                  </a:cubicBezTo>
                  <a:cubicBezTo>
                    <a:pt x="7188" y="46"/>
                    <a:pt x="7173" y="46"/>
                    <a:pt x="7162" y="35"/>
                  </a:cubicBezTo>
                  <a:lnTo>
                    <a:pt x="7162" y="57"/>
                  </a:lnTo>
                  <a:cubicBezTo>
                    <a:pt x="7120" y="57"/>
                    <a:pt x="7068" y="47"/>
                    <a:pt x="7013" y="47"/>
                  </a:cubicBezTo>
                  <a:cubicBezTo>
                    <a:pt x="6986" y="47"/>
                    <a:pt x="6958" y="49"/>
                    <a:pt x="6930" y="57"/>
                  </a:cubicBezTo>
                  <a:lnTo>
                    <a:pt x="6930" y="35"/>
                  </a:lnTo>
                  <a:lnTo>
                    <a:pt x="6887" y="57"/>
                  </a:lnTo>
                  <a:cubicBezTo>
                    <a:pt x="6866" y="35"/>
                    <a:pt x="6908" y="35"/>
                    <a:pt x="6887" y="35"/>
                  </a:cubicBezTo>
                  <a:cubicBezTo>
                    <a:pt x="6866" y="35"/>
                    <a:pt x="6887" y="57"/>
                    <a:pt x="6845" y="57"/>
                  </a:cubicBezTo>
                  <a:cubicBezTo>
                    <a:pt x="6803" y="35"/>
                    <a:pt x="6845" y="35"/>
                    <a:pt x="6845" y="35"/>
                  </a:cubicBezTo>
                  <a:cubicBezTo>
                    <a:pt x="6817" y="35"/>
                    <a:pt x="6789" y="45"/>
                    <a:pt x="6761" y="45"/>
                  </a:cubicBezTo>
                  <a:cubicBezTo>
                    <a:pt x="6747" y="45"/>
                    <a:pt x="6732" y="42"/>
                    <a:pt x="6718" y="35"/>
                  </a:cubicBezTo>
                  <a:cubicBezTo>
                    <a:pt x="6718" y="57"/>
                    <a:pt x="6718" y="57"/>
                    <a:pt x="6718" y="57"/>
                  </a:cubicBezTo>
                  <a:lnTo>
                    <a:pt x="6634" y="57"/>
                  </a:lnTo>
                  <a:cubicBezTo>
                    <a:pt x="6634" y="35"/>
                    <a:pt x="6634" y="35"/>
                    <a:pt x="6655" y="35"/>
                  </a:cubicBezTo>
                  <a:lnTo>
                    <a:pt x="6528" y="35"/>
                  </a:lnTo>
                  <a:cubicBezTo>
                    <a:pt x="6528" y="35"/>
                    <a:pt x="6509" y="45"/>
                    <a:pt x="6484" y="45"/>
                  </a:cubicBezTo>
                  <a:cubicBezTo>
                    <a:pt x="6472" y="45"/>
                    <a:pt x="6458" y="42"/>
                    <a:pt x="6444" y="35"/>
                  </a:cubicBezTo>
                  <a:lnTo>
                    <a:pt x="6359" y="35"/>
                  </a:lnTo>
                  <a:cubicBezTo>
                    <a:pt x="6345" y="35"/>
                    <a:pt x="6312" y="45"/>
                    <a:pt x="6298" y="45"/>
                  </a:cubicBezTo>
                  <a:cubicBezTo>
                    <a:pt x="6291" y="45"/>
                    <a:pt x="6289" y="42"/>
                    <a:pt x="6296" y="35"/>
                  </a:cubicBezTo>
                  <a:lnTo>
                    <a:pt x="6275" y="35"/>
                  </a:lnTo>
                  <a:cubicBezTo>
                    <a:pt x="6275" y="35"/>
                    <a:pt x="6265" y="45"/>
                    <a:pt x="6259" y="45"/>
                  </a:cubicBezTo>
                  <a:cubicBezTo>
                    <a:pt x="6256" y="45"/>
                    <a:pt x="6254" y="42"/>
                    <a:pt x="6254" y="35"/>
                  </a:cubicBezTo>
                  <a:lnTo>
                    <a:pt x="6148" y="35"/>
                  </a:lnTo>
                  <a:cubicBezTo>
                    <a:pt x="6120" y="35"/>
                    <a:pt x="6092" y="26"/>
                    <a:pt x="6064" y="26"/>
                  </a:cubicBezTo>
                  <a:cubicBezTo>
                    <a:pt x="6049" y="26"/>
                    <a:pt x="6035" y="28"/>
                    <a:pt x="6021" y="35"/>
                  </a:cubicBezTo>
                  <a:lnTo>
                    <a:pt x="6000" y="35"/>
                  </a:lnTo>
                  <a:lnTo>
                    <a:pt x="6000" y="14"/>
                  </a:lnTo>
                  <a:lnTo>
                    <a:pt x="5958" y="35"/>
                  </a:lnTo>
                  <a:lnTo>
                    <a:pt x="5810" y="35"/>
                  </a:lnTo>
                  <a:cubicBezTo>
                    <a:pt x="5782" y="35"/>
                    <a:pt x="5772" y="26"/>
                    <a:pt x="5757" y="26"/>
                  </a:cubicBezTo>
                  <a:cubicBezTo>
                    <a:pt x="5749" y="26"/>
                    <a:pt x="5740" y="28"/>
                    <a:pt x="5726" y="35"/>
                  </a:cubicBezTo>
                  <a:lnTo>
                    <a:pt x="5704" y="35"/>
                  </a:lnTo>
                  <a:lnTo>
                    <a:pt x="5704" y="14"/>
                  </a:lnTo>
                  <a:cubicBezTo>
                    <a:pt x="5697" y="21"/>
                    <a:pt x="5688" y="24"/>
                    <a:pt x="5679" y="24"/>
                  </a:cubicBezTo>
                  <a:cubicBezTo>
                    <a:pt x="5662" y="24"/>
                    <a:pt x="5648" y="14"/>
                    <a:pt x="5662" y="14"/>
                  </a:cubicBezTo>
                  <a:lnTo>
                    <a:pt x="5662" y="14"/>
                  </a:lnTo>
                  <a:cubicBezTo>
                    <a:pt x="5641" y="14"/>
                    <a:pt x="5620" y="35"/>
                    <a:pt x="5620" y="35"/>
                  </a:cubicBezTo>
                  <a:cubicBezTo>
                    <a:pt x="5578" y="35"/>
                    <a:pt x="5599" y="35"/>
                    <a:pt x="5578" y="14"/>
                  </a:cubicBezTo>
                  <a:cubicBezTo>
                    <a:pt x="5557" y="14"/>
                    <a:pt x="5557" y="35"/>
                    <a:pt x="5514" y="35"/>
                  </a:cubicBezTo>
                  <a:lnTo>
                    <a:pt x="5514" y="14"/>
                  </a:lnTo>
                  <a:cubicBezTo>
                    <a:pt x="5493" y="14"/>
                    <a:pt x="5472" y="14"/>
                    <a:pt x="5472" y="35"/>
                  </a:cubicBezTo>
                  <a:lnTo>
                    <a:pt x="5472" y="14"/>
                  </a:lnTo>
                  <a:cubicBezTo>
                    <a:pt x="5451" y="25"/>
                    <a:pt x="5440" y="25"/>
                    <a:pt x="5430" y="25"/>
                  </a:cubicBezTo>
                  <a:cubicBezTo>
                    <a:pt x="5419" y="25"/>
                    <a:pt x="5409" y="25"/>
                    <a:pt x="5388" y="35"/>
                  </a:cubicBezTo>
                  <a:cubicBezTo>
                    <a:pt x="5366" y="35"/>
                    <a:pt x="5345" y="35"/>
                    <a:pt x="5345" y="14"/>
                  </a:cubicBezTo>
                  <a:cubicBezTo>
                    <a:pt x="5303" y="14"/>
                    <a:pt x="5261" y="35"/>
                    <a:pt x="5219" y="35"/>
                  </a:cubicBezTo>
                  <a:cubicBezTo>
                    <a:pt x="5208" y="25"/>
                    <a:pt x="5203" y="25"/>
                    <a:pt x="5197" y="25"/>
                  </a:cubicBezTo>
                  <a:cubicBezTo>
                    <a:pt x="5192" y="25"/>
                    <a:pt x="5187" y="25"/>
                    <a:pt x="5176" y="14"/>
                  </a:cubicBezTo>
                  <a:lnTo>
                    <a:pt x="5176" y="35"/>
                  </a:lnTo>
                  <a:cubicBezTo>
                    <a:pt x="5113" y="35"/>
                    <a:pt x="5028" y="14"/>
                    <a:pt x="4965" y="14"/>
                  </a:cubicBezTo>
                  <a:lnTo>
                    <a:pt x="4627" y="14"/>
                  </a:lnTo>
                  <a:cubicBezTo>
                    <a:pt x="4585" y="14"/>
                    <a:pt x="4543" y="24"/>
                    <a:pt x="4500" y="24"/>
                  </a:cubicBezTo>
                  <a:cubicBezTo>
                    <a:pt x="4479" y="24"/>
                    <a:pt x="4458" y="21"/>
                    <a:pt x="4437" y="14"/>
                  </a:cubicBezTo>
                  <a:lnTo>
                    <a:pt x="4416" y="14"/>
                  </a:lnTo>
                  <a:cubicBezTo>
                    <a:pt x="4409" y="21"/>
                    <a:pt x="4402" y="24"/>
                    <a:pt x="4395" y="24"/>
                  </a:cubicBezTo>
                  <a:cubicBezTo>
                    <a:pt x="4381" y="24"/>
                    <a:pt x="4367" y="14"/>
                    <a:pt x="4352" y="14"/>
                  </a:cubicBezTo>
                  <a:lnTo>
                    <a:pt x="4310" y="14"/>
                  </a:lnTo>
                  <a:cubicBezTo>
                    <a:pt x="4289" y="14"/>
                    <a:pt x="4268" y="14"/>
                    <a:pt x="4247" y="35"/>
                  </a:cubicBezTo>
                  <a:cubicBezTo>
                    <a:pt x="4247" y="14"/>
                    <a:pt x="4226" y="14"/>
                    <a:pt x="4247" y="14"/>
                  </a:cubicBezTo>
                  <a:lnTo>
                    <a:pt x="4162" y="14"/>
                  </a:lnTo>
                  <a:cubicBezTo>
                    <a:pt x="4162" y="35"/>
                    <a:pt x="4120" y="35"/>
                    <a:pt x="4099" y="35"/>
                  </a:cubicBezTo>
                  <a:cubicBezTo>
                    <a:pt x="4120" y="14"/>
                    <a:pt x="4120" y="14"/>
                    <a:pt x="4099" y="14"/>
                  </a:cubicBezTo>
                  <a:cubicBezTo>
                    <a:pt x="4099" y="35"/>
                    <a:pt x="4057" y="35"/>
                    <a:pt x="4036" y="35"/>
                  </a:cubicBezTo>
                  <a:lnTo>
                    <a:pt x="4057" y="14"/>
                  </a:lnTo>
                  <a:lnTo>
                    <a:pt x="4057" y="14"/>
                  </a:lnTo>
                  <a:cubicBezTo>
                    <a:pt x="4050" y="21"/>
                    <a:pt x="4043" y="24"/>
                    <a:pt x="4036" y="24"/>
                  </a:cubicBezTo>
                  <a:cubicBezTo>
                    <a:pt x="4022" y="24"/>
                    <a:pt x="4007" y="14"/>
                    <a:pt x="3993" y="14"/>
                  </a:cubicBezTo>
                  <a:cubicBezTo>
                    <a:pt x="3972" y="14"/>
                    <a:pt x="3951" y="14"/>
                    <a:pt x="3972" y="35"/>
                  </a:cubicBezTo>
                  <a:cubicBezTo>
                    <a:pt x="3930" y="35"/>
                    <a:pt x="3951" y="14"/>
                    <a:pt x="3951" y="14"/>
                  </a:cubicBezTo>
                  <a:lnTo>
                    <a:pt x="3888" y="14"/>
                  </a:lnTo>
                  <a:cubicBezTo>
                    <a:pt x="3881" y="21"/>
                    <a:pt x="3869" y="24"/>
                    <a:pt x="3856" y="24"/>
                  </a:cubicBezTo>
                  <a:cubicBezTo>
                    <a:pt x="3829" y="24"/>
                    <a:pt x="3796" y="14"/>
                    <a:pt x="3782" y="14"/>
                  </a:cubicBezTo>
                  <a:lnTo>
                    <a:pt x="3761" y="14"/>
                  </a:lnTo>
                  <a:cubicBezTo>
                    <a:pt x="3761" y="14"/>
                    <a:pt x="3761" y="35"/>
                    <a:pt x="3740" y="35"/>
                  </a:cubicBezTo>
                  <a:cubicBezTo>
                    <a:pt x="3719" y="14"/>
                    <a:pt x="3719" y="14"/>
                    <a:pt x="3719" y="14"/>
                  </a:cubicBezTo>
                  <a:lnTo>
                    <a:pt x="3698" y="35"/>
                  </a:lnTo>
                  <a:cubicBezTo>
                    <a:pt x="3592" y="14"/>
                    <a:pt x="3444" y="14"/>
                    <a:pt x="3339" y="14"/>
                  </a:cubicBezTo>
                  <a:lnTo>
                    <a:pt x="2853" y="14"/>
                  </a:lnTo>
                  <a:cubicBezTo>
                    <a:pt x="2839" y="21"/>
                    <a:pt x="2829" y="24"/>
                    <a:pt x="2821" y="24"/>
                  </a:cubicBezTo>
                  <a:cubicBezTo>
                    <a:pt x="2806" y="24"/>
                    <a:pt x="2796" y="14"/>
                    <a:pt x="2768" y="14"/>
                  </a:cubicBezTo>
                  <a:lnTo>
                    <a:pt x="1775" y="14"/>
                  </a:lnTo>
                  <a:cubicBezTo>
                    <a:pt x="1775" y="14"/>
                    <a:pt x="1327" y="0"/>
                    <a:pt x="8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19"/>
            <p:cNvSpPr/>
            <p:nvPr/>
          </p:nvSpPr>
          <p:spPr>
            <a:xfrm>
              <a:off x="7532304" y="3320976"/>
              <a:ext cx="1682" cy="39"/>
            </a:xfrm>
            <a:custGeom>
              <a:rect b="b" l="l" r="r" t="t"/>
              <a:pathLst>
                <a:path extrusionOk="0" h="1" w="43">
                  <a:moveTo>
                    <a:pt x="42" y="0"/>
                  </a:moveTo>
                  <a:lnTo>
                    <a:pt x="21" y="0"/>
                  </a:lnTo>
                  <a:cubicBezTo>
                    <a:pt x="21" y="0"/>
                    <a:pt x="21"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19"/>
            <p:cNvSpPr/>
            <p:nvPr/>
          </p:nvSpPr>
          <p:spPr>
            <a:xfrm>
              <a:off x="7503354" y="3320976"/>
              <a:ext cx="861" cy="39"/>
            </a:xfrm>
            <a:custGeom>
              <a:rect b="b" l="l" r="r" t="t"/>
              <a:pathLst>
                <a:path extrusionOk="0" h="1" w="22">
                  <a:moveTo>
                    <a:pt x="22" y="0"/>
                  </a:moveTo>
                  <a:cubicBezTo>
                    <a:pt x="22" y="0"/>
                    <a:pt x="1" y="0"/>
                    <a:pt x="1" y="0"/>
                  </a:cubicBezTo>
                  <a:cubicBezTo>
                    <a:pt x="22" y="0"/>
                    <a:pt x="22"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19"/>
            <p:cNvSpPr/>
            <p:nvPr/>
          </p:nvSpPr>
          <p:spPr>
            <a:xfrm>
              <a:off x="7496742" y="3320976"/>
              <a:ext cx="861" cy="39"/>
            </a:xfrm>
            <a:custGeom>
              <a:rect b="b" l="l" r="r" t="t"/>
              <a:pathLst>
                <a:path extrusionOk="0" h="1" w="22">
                  <a:moveTo>
                    <a:pt x="1" y="0"/>
                  </a:moveTo>
                  <a:cubicBezTo>
                    <a:pt x="22"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19"/>
            <p:cNvSpPr/>
            <p:nvPr/>
          </p:nvSpPr>
          <p:spPr>
            <a:xfrm>
              <a:off x="7550456" y="3320115"/>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19"/>
            <p:cNvSpPr/>
            <p:nvPr/>
          </p:nvSpPr>
          <p:spPr>
            <a:xfrm>
              <a:off x="7596737" y="3320115"/>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19"/>
            <p:cNvSpPr/>
            <p:nvPr/>
          </p:nvSpPr>
          <p:spPr>
            <a:xfrm>
              <a:off x="7593451" y="3320115"/>
              <a:ext cx="861" cy="39"/>
            </a:xfrm>
            <a:custGeom>
              <a:rect b="b" l="l" r="r" t="t"/>
              <a:pathLst>
                <a:path extrusionOk="0" h="1" w="22">
                  <a:moveTo>
                    <a:pt x="21" y="1"/>
                  </a:moveTo>
                  <a:cubicBezTo>
                    <a:pt x="21" y="1"/>
                    <a:pt x="21" y="1"/>
                    <a:pt x="0" y="1"/>
                  </a:cubicBezTo>
                  <a:cubicBezTo>
                    <a:pt x="21" y="1"/>
                    <a:pt x="21"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19"/>
            <p:cNvSpPr/>
            <p:nvPr/>
          </p:nvSpPr>
          <p:spPr>
            <a:xfrm>
              <a:off x="7538915" y="3320115"/>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19"/>
            <p:cNvSpPr/>
            <p:nvPr/>
          </p:nvSpPr>
          <p:spPr>
            <a:xfrm>
              <a:off x="7592629" y="3320115"/>
              <a:ext cx="861" cy="39"/>
            </a:xfrm>
            <a:custGeom>
              <a:rect b="b" l="l" r="r" t="t"/>
              <a:pathLst>
                <a:path extrusionOk="0" h="1" w="22">
                  <a:moveTo>
                    <a:pt x="21"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19"/>
            <p:cNvSpPr/>
            <p:nvPr/>
          </p:nvSpPr>
          <p:spPr>
            <a:xfrm>
              <a:off x="7596737" y="3320115"/>
              <a:ext cx="861" cy="900"/>
            </a:xfrm>
            <a:custGeom>
              <a:rect b="b" l="l" r="r" t="t"/>
              <a:pathLst>
                <a:path extrusionOk="0" h="23" w="22">
                  <a:moveTo>
                    <a:pt x="1" y="1"/>
                  </a:moveTo>
                  <a:cubicBezTo>
                    <a:pt x="1" y="22"/>
                    <a:pt x="22" y="22"/>
                    <a:pt x="22" y="22"/>
                  </a:cubicBezTo>
                  <a:cubicBezTo>
                    <a:pt x="22" y="22"/>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19"/>
            <p:cNvSpPr/>
            <p:nvPr/>
          </p:nvSpPr>
          <p:spPr>
            <a:xfrm>
              <a:off x="7567005" y="3320115"/>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19"/>
            <p:cNvSpPr/>
            <p:nvPr/>
          </p:nvSpPr>
          <p:spPr>
            <a:xfrm>
              <a:off x="7590125" y="3320976"/>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19"/>
            <p:cNvSpPr/>
            <p:nvPr/>
          </p:nvSpPr>
          <p:spPr>
            <a:xfrm>
              <a:off x="7600062" y="3320976"/>
              <a:ext cx="39" cy="39"/>
            </a:xfrm>
            <a:custGeom>
              <a:rect b="b" l="l" r="r" t="t"/>
              <a:pathLst>
                <a:path extrusionOk="0" h="1" w="1">
                  <a:moveTo>
                    <a:pt x="0" y="0"/>
                  </a:moveTo>
                  <a:cubicBezTo>
                    <a:pt x="0" y="0"/>
                    <a:pt x="0" y="0"/>
                    <a:pt x="0" y="0"/>
                  </a:cubicBez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19"/>
            <p:cNvSpPr/>
            <p:nvPr/>
          </p:nvSpPr>
          <p:spPr>
            <a:xfrm>
              <a:off x="7576902" y="3320115"/>
              <a:ext cx="861" cy="39"/>
            </a:xfrm>
            <a:custGeom>
              <a:rect b="b" l="l" r="r" t="t"/>
              <a:pathLst>
                <a:path extrusionOk="0" h="1" w="22">
                  <a:moveTo>
                    <a:pt x="1" y="1"/>
                  </a:moveTo>
                  <a:cubicBezTo>
                    <a:pt x="1" y="1"/>
                    <a:pt x="22" y="1"/>
                    <a:pt x="22"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19"/>
            <p:cNvSpPr/>
            <p:nvPr/>
          </p:nvSpPr>
          <p:spPr>
            <a:xfrm>
              <a:off x="7638910" y="3351530"/>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19"/>
            <p:cNvSpPr/>
            <p:nvPr/>
          </p:nvSpPr>
          <p:spPr>
            <a:xfrm>
              <a:off x="7605852" y="3350708"/>
              <a:ext cx="861" cy="861"/>
            </a:xfrm>
            <a:custGeom>
              <a:rect b="b" l="l" r="r" t="t"/>
              <a:pathLst>
                <a:path extrusionOk="0" h="22" w="22">
                  <a:moveTo>
                    <a:pt x="21" y="1"/>
                  </a:moveTo>
                  <a:cubicBezTo>
                    <a:pt x="0" y="1"/>
                    <a:pt x="0" y="22"/>
                    <a:pt x="0" y="22"/>
                  </a:cubicBezTo>
                  <a:lnTo>
                    <a:pt x="2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19"/>
            <p:cNvSpPr/>
            <p:nvPr/>
          </p:nvSpPr>
          <p:spPr>
            <a:xfrm>
              <a:off x="7658745" y="3351530"/>
              <a:ext cx="1682" cy="39"/>
            </a:xfrm>
            <a:custGeom>
              <a:rect b="b" l="l" r="r" t="t"/>
              <a:pathLst>
                <a:path extrusionOk="0" h="1" w="43">
                  <a:moveTo>
                    <a:pt x="0" y="1"/>
                  </a:moveTo>
                  <a:cubicBezTo>
                    <a:pt x="0" y="1"/>
                    <a:pt x="0" y="1"/>
                    <a:pt x="0" y="1"/>
                  </a:cubicBezTo>
                  <a:cubicBezTo>
                    <a:pt x="0" y="1"/>
                    <a:pt x="21" y="1"/>
                    <a:pt x="4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19"/>
            <p:cNvSpPr/>
            <p:nvPr/>
          </p:nvSpPr>
          <p:spPr>
            <a:xfrm>
              <a:off x="7535590" y="3350708"/>
              <a:ext cx="861" cy="39"/>
            </a:xfrm>
            <a:custGeom>
              <a:rect b="b" l="l" r="r" t="t"/>
              <a:pathLst>
                <a:path extrusionOk="0" h="1" w="22">
                  <a:moveTo>
                    <a:pt x="1" y="1"/>
                  </a:moveTo>
                  <a:lnTo>
                    <a:pt x="22" y="1"/>
                  </a:lnTo>
                  <a:cubicBezTo>
                    <a:pt x="22"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19"/>
            <p:cNvSpPr/>
            <p:nvPr/>
          </p:nvSpPr>
          <p:spPr>
            <a:xfrm>
              <a:off x="7576902" y="3350708"/>
              <a:ext cx="861" cy="861"/>
            </a:xfrm>
            <a:custGeom>
              <a:rect b="b" l="l" r="r" t="t"/>
              <a:pathLst>
                <a:path extrusionOk="0" h="22" w="22">
                  <a:moveTo>
                    <a:pt x="22" y="1"/>
                  </a:moveTo>
                  <a:lnTo>
                    <a:pt x="22" y="1"/>
                  </a:lnTo>
                  <a:cubicBezTo>
                    <a:pt x="1" y="22"/>
                    <a:pt x="1" y="22"/>
                    <a:pt x="1" y="22"/>
                  </a:cubicBezTo>
                  <a:cubicBezTo>
                    <a:pt x="1" y="22"/>
                    <a:pt x="22" y="22"/>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19"/>
            <p:cNvSpPr/>
            <p:nvPr/>
          </p:nvSpPr>
          <p:spPr>
            <a:xfrm>
              <a:off x="7668643" y="3354033"/>
              <a:ext cx="861" cy="39"/>
            </a:xfrm>
            <a:custGeom>
              <a:rect b="b" l="l" r="r" t="t"/>
              <a:pathLst>
                <a:path extrusionOk="0" h="1" w="22">
                  <a:moveTo>
                    <a:pt x="22" y="0"/>
                  </a:moveTo>
                  <a:lnTo>
                    <a:pt x="1" y="0"/>
                  </a:lnTo>
                  <a:cubicBezTo>
                    <a:pt x="1" y="0"/>
                    <a:pt x="1"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19"/>
            <p:cNvSpPr/>
            <p:nvPr/>
          </p:nvSpPr>
          <p:spPr>
            <a:xfrm>
              <a:off x="7689299" y="3353173"/>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19"/>
            <p:cNvSpPr/>
            <p:nvPr/>
          </p:nvSpPr>
          <p:spPr>
            <a:xfrm>
              <a:off x="7681044" y="3353173"/>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19"/>
            <p:cNvSpPr/>
            <p:nvPr/>
          </p:nvSpPr>
          <p:spPr>
            <a:xfrm>
              <a:off x="7680223" y="3353173"/>
              <a:ext cx="861" cy="39"/>
            </a:xfrm>
            <a:custGeom>
              <a:rect b="b" l="l" r="r" t="t"/>
              <a:pathLst>
                <a:path extrusionOk="0" h="1" w="22">
                  <a:moveTo>
                    <a:pt x="0" y="1"/>
                  </a:moveTo>
                  <a:cubicBezTo>
                    <a:pt x="0" y="1"/>
                    <a:pt x="21" y="1"/>
                    <a:pt x="21"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19"/>
            <p:cNvSpPr/>
            <p:nvPr/>
          </p:nvSpPr>
          <p:spPr>
            <a:xfrm>
              <a:off x="7279421" y="3353173"/>
              <a:ext cx="1682" cy="900"/>
            </a:xfrm>
            <a:custGeom>
              <a:rect b="b" l="l" r="r" t="t"/>
              <a:pathLst>
                <a:path extrusionOk="0" h="23" w="43">
                  <a:moveTo>
                    <a:pt x="42" y="1"/>
                  </a:moveTo>
                  <a:cubicBezTo>
                    <a:pt x="21" y="1"/>
                    <a:pt x="0" y="22"/>
                    <a:pt x="0" y="22"/>
                  </a:cubicBezTo>
                  <a:lnTo>
                    <a:pt x="42"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19"/>
            <p:cNvSpPr/>
            <p:nvPr/>
          </p:nvSpPr>
          <p:spPr>
            <a:xfrm>
              <a:off x="7471978" y="3350708"/>
              <a:ext cx="861" cy="861"/>
            </a:xfrm>
            <a:custGeom>
              <a:rect b="b" l="l" r="r" t="t"/>
              <a:pathLst>
                <a:path extrusionOk="0" h="22" w="22">
                  <a:moveTo>
                    <a:pt x="0" y="22"/>
                  </a:moveTo>
                  <a:lnTo>
                    <a:pt x="21" y="1"/>
                  </a:lnTo>
                  <a:cubicBezTo>
                    <a:pt x="0" y="22"/>
                    <a:pt x="0" y="22"/>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19"/>
            <p:cNvSpPr/>
            <p:nvPr/>
          </p:nvSpPr>
          <p:spPr>
            <a:xfrm>
              <a:off x="7279421" y="3354855"/>
              <a:ext cx="861" cy="39"/>
            </a:xfrm>
            <a:custGeom>
              <a:rect b="b" l="l" r="r" t="t"/>
              <a:pathLst>
                <a:path extrusionOk="0" h="1" w="22">
                  <a:moveTo>
                    <a:pt x="21" y="0"/>
                  </a:moveTo>
                  <a:lnTo>
                    <a:pt x="0" y="0"/>
                  </a:lnTo>
                  <a:cubicBezTo>
                    <a:pt x="21" y="0"/>
                    <a:pt x="21"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19"/>
            <p:cNvSpPr/>
            <p:nvPr/>
          </p:nvSpPr>
          <p:spPr>
            <a:xfrm>
              <a:off x="7657063" y="3354855"/>
              <a:ext cx="1721" cy="39"/>
            </a:xfrm>
            <a:custGeom>
              <a:rect b="b" l="l" r="r" t="t"/>
              <a:pathLst>
                <a:path extrusionOk="0" h="1" w="44">
                  <a:moveTo>
                    <a:pt x="43" y="0"/>
                  </a:moveTo>
                  <a:cubicBezTo>
                    <a:pt x="22" y="0"/>
                    <a:pt x="1" y="0"/>
                    <a:pt x="1" y="0"/>
                  </a:cubicBezTo>
                  <a:cubicBezTo>
                    <a:pt x="1" y="0"/>
                    <a:pt x="22" y="0"/>
                    <a:pt x="43"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19"/>
            <p:cNvSpPr/>
            <p:nvPr/>
          </p:nvSpPr>
          <p:spPr>
            <a:xfrm>
              <a:off x="7458755" y="3357320"/>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19"/>
            <p:cNvSpPr/>
            <p:nvPr/>
          </p:nvSpPr>
          <p:spPr>
            <a:xfrm>
              <a:off x="7280243" y="3354855"/>
              <a:ext cx="39" cy="39"/>
            </a:xfrm>
            <a:custGeom>
              <a:rect b="b" l="l" r="r" t="t"/>
              <a:pathLst>
                <a:path extrusionOk="0" h="1" w="1">
                  <a:moveTo>
                    <a:pt x="0" y="0"/>
                  </a:moveTo>
                  <a:lnTo>
                    <a:pt x="0" y="0"/>
                  </a:ln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19"/>
            <p:cNvSpPr/>
            <p:nvPr/>
          </p:nvSpPr>
          <p:spPr>
            <a:xfrm>
              <a:off x="7405863" y="3351530"/>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19"/>
            <p:cNvSpPr/>
            <p:nvPr/>
          </p:nvSpPr>
          <p:spPr>
            <a:xfrm>
              <a:off x="7402537" y="3351530"/>
              <a:ext cx="861" cy="39"/>
            </a:xfrm>
            <a:custGeom>
              <a:rect b="b" l="l" r="r" t="t"/>
              <a:pathLst>
                <a:path extrusionOk="0" h="1" w="22">
                  <a:moveTo>
                    <a:pt x="1" y="1"/>
                  </a:moveTo>
                  <a:cubicBezTo>
                    <a:pt x="1" y="1"/>
                    <a:pt x="22" y="1"/>
                    <a:pt x="22"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19"/>
            <p:cNvSpPr/>
            <p:nvPr/>
          </p:nvSpPr>
          <p:spPr>
            <a:xfrm>
              <a:off x="7278600" y="3354033"/>
              <a:ext cx="861" cy="39"/>
            </a:xfrm>
            <a:custGeom>
              <a:rect b="b" l="l" r="r" t="t"/>
              <a:pathLst>
                <a:path extrusionOk="0" h="1" w="22">
                  <a:moveTo>
                    <a:pt x="21" y="0"/>
                  </a:moveTo>
                  <a:lnTo>
                    <a:pt x="0" y="0"/>
                  </a:lnTo>
                  <a:cubicBezTo>
                    <a:pt x="0" y="0"/>
                    <a:pt x="0"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19"/>
            <p:cNvSpPr/>
            <p:nvPr/>
          </p:nvSpPr>
          <p:spPr>
            <a:xfrm>
              <a:off x="7364511" y="3351530"/>
              <a:ext cx="900" cy="39"/>
            </a:xfrm>
            <a:custGeom>
              <a:rect b="b" l="l" r="r" t="t"/>
              <a:pathLst>
                <a:path extrusionOk="0" h="1" w="23">
                  <a:moveTo>
                    <a:pt x="1" y="1"/>
                  </a:moveTo>
                  <a:cubicBezTo>
                    <a:pt x="1" y="1"/>
                    <a:pt x="1" y="1"/>
                    <a:pt x="22"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19"/>
            <p:cNvSpPr/>
            <p:nvPr/>
          </p:nvSpPr>
          <p:spPr>
            <a:xfrm>
              <a:off x="7580228" y="3351530"/>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19"/>
            <p:cNvSpPr/>
            <p:nvPr/>
          </p:nvSpPr>
          <p:spPr>
            <a:xfrm>
              <a:off x="7553781" y="3355677"/>
              <a:ext cx="1682" cy="39"/>
            </a:xfrm>
            <a:custGeom>
              <a:rect b="b" l="l" r="r" t="t"/>
              <a:pathLst>
                <a:path extrusionOk="0" h="1" w="43">
                  <a:moveTo>
                    <a:pt x="43" y="0"/>
                  </a:moveTo>
                  <a:cubicBezTo>
                    <a:pt x="21" y="0"/>
                    <a:pt x="21" y="0"/>
                    <a:pt x="0" y="0"/>
                  </a:cubicBezTo>
                  <a:cubicBezTo>
                    <a:pt x="21" y="0"/>
                    <a:pt x="21" y="0"/>
                    <a:pt x="43"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19"/>
            <p:cNvSpPr/>
            <p:nvPr/>
          </p:nvSpPr>
          <p:spPr>
            <a:xfrm>
              <a:off x="7551278" y="3355677"/>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19"/>
            <p:cNvSpPr/>
            <p:nvPr/>
          </p:nvSpPr>
          <p:spPr>
            <a:xfrm>
              <a:off x="7579406" y="3355677"/>
              <a:ext cx="39" cy="39"/>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19"/>
            <p:cNvSpPr/>
            <p:nvPr/>
          </p:nvSpPr>
          <p:spPr>
            <a:xfrm>
              <a:off x="7572795" y="3355677"/>
              <a:ext cx="861" cy="39"/>
            </a:xfrm>
            <a:custGeom>
              <a:rect b="b" l="l" r="r" t="t"/>
              <a:pathLst>
                <a:path extrusionOk="0" h="1" w="22">
                  <a:moveTo>
                    <a:pt x="21" y="0"/>
                  </a:moveTo>
                  <a:cubicBezTo>
                    <a:pt x="21" y="0"/>
                    <a:pt x="21" y="0"/>
                    <a:pt x="0" y="0"/>
                  </a:cubicBezTo>
                  <a:cubicBezTo>
                    <a:pt x="21" y="0"/>
                    <a:pt x="21"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19"/>
            <p:cNvSpPr/>
            <p:nvPr/>
          </p:nvSpPr>
          <p:spPr>
            <a:xfrm>
              <a:off x="7537233" y="3356498"/>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19"/>
            <p:cNvSpPr/>
            <p:nvPr/>
          </p:nvSpPr>
          <p:spPr>
            <a:xfrm>
              <a:off x="7276918" y="3350708"/>
              <a:ext cx="418220" cy="7864"/>
            </a:xfrm>
            <a:custGeom>
              <a:rect b="b" l="l" r="r" t="t"/>
              <a:pathLst>
                <a:path extrusionOk="0" h="201" w="10690">
                  <a:moveTo>
                    <a:pt x="7563" y="1"/>
                  </a:moveTo>
                  <a:cubicBezTo>
                    <a:pt x="7563" y="1"/>
                    <a:pt x="7563" y="1"/>
                    <a:pt x="7563" y="1"/>
                  </a:cubicBezTo>
                  <a:cubicBezTo>
                    <a:pt x="7563" y="1"/>
                    <a:pt x="7563" y="1"/>
                    <a:pt x="7563" y="1"/>
                  </a:cubicBezTo>
                  <a:close/>
                  <a:moveTo>
                    <a:pt x="5134" y="1"/>
                  </a:moveTo>
                  <a:cubicBezTo>
                    <a:pt x="5126" y="1"/>
                    <a:pt x="5124" y="4"/>
                    <a:pt x="5125" y="7"/>
                  </a:cubicBezTo>
                  <a:lnTo>
                    <a:pt x="5125" y="7"/>
                  </a:lnTo>
                  <a:cubicBezTo>
                    <a:pt x="5128" y="6"/>
                    <a:pt x="5131" y="4"/>
                    <a:pt x="5134" y="1"/>
                  </a:cubicBezTo>
                  <a:close/>
                  <a:moveTo>
                    <a:pt x="3191" y="22"/>
                  </a:moveTo>
                  <a:cubicBezTo>
                    <a:pt x="3192" y="22"/>
                    <a:pt x="3193" y="22"/>
                    <a:pt x="3194" y="22"/>
                  </a:cubicBezTo>
                  <a:lnTo>
                    <a:pt x="3194" y="22"/>
                  </a:lnTo>
                  <a:cubicBezTo>
                    <a:pt x="3200" y="22"/>
                    <a:pt x="3206" y="22"/>
                    <a:pt x="3212" y="22"/>
                  </a:cubicBezTo>
                  <a:close/>
                  <a:moveTo>
                    <a:pt x="9908" y="37"/>
                  </a:moveTo>
                  <a:lnTo>
                    <a:pt x="9908" y="43"/>
                  </a:lnTo>
                  <a:cubicBezTo>
                    <a:pt x="9895" y="43"/>
                    <a:pt x="9898" y="43"/>
                    <a:pt x="9908" y="37"/>
                  </a:cubicBezTo>
                  <a:close/>
                  <a:moveTo>
                    <a:pt x="8704" y="106"/>
                  </a:moveTo>
                  <a:lnTo>
                    <a:pt x="8704" y="106"/>
                  </a:lnTo>
                  <a:lnTo>
                    <a:pt x="8725" y="106"/>
                  </a:lnTo>
                  <a:cubicBezTo>
                    <a:pt x="8718" y="106"/>
                    <a:pt x="8711" y="106"/>
                    <a:pt x="8704" y="106"/>
                  </a:cubicBezTo>
                  <a:close/>
                  <a:moveTo>
                    <a:pt x="9729" y="97"/>
                  </a:moveTo>
                  <a:cubicBezTo>
                    <a:pt x="9729" y="99"/>
                    <a:pt x="9731" y="102"/>
                    <a:pt x="9739" y="106"/>
                  </a:cubicBezTo>
                  <a:cubicBezTo>
                    <a:pt x="9739" y="100"/>
                    <a:pt x="9735" y="97"/>
                    <a:pt x="9729" y="97"/>
                  </a:cubicBezTo>
                  <a:close/>
                  <a:moveTo>
                    <a:pt x="10542" y="105"/>
                  </a:moveTo>
                  <a:cubicBezTo>
                    <a:pt x="10536" y="106"/>
                    <a:pt x="10529" y="106"/>
                    <a:pt x="10521" y="106"/>
                  </a:cubicBezTo>
                  <a:lnTo>
                    <a:pt x="10542" y="106"/>
                  </a:lnTo>
                  <a:cubicBezTo>
                    <a:pt x="10542" y="106"/>
                    <a:pt x="10542" y="105"/>
                    <a:pt x="10542" y="105"/>
                  </a:cubicBezTo>
                  <a:close/>
                  <a:moveTo>
                    <a:pt x="191" y="106"/>
                  </a:moveTo>
                  <a:cubicBezTo>
                    <a:pt x="180" y="106"/>
                    <a:pt x="176" y="108"/>
                    <a:pt x="176" y="109"/>
                  </a:cubicBezTo>
                  <a:lnTo>
                    <a:pt x="176" y="109"/>
                  </a:lnTo>
                  <a:cubicBezTo>
                    <a:pt x="180" y="108"/>
                    <a:pt x="186" y="106"/>
                    <a:pt x="191" y="106"/>
                  </a:cubicBezTo>
                  <a:close/>
                  <a:moveTo>
                    <a:pt x="7077" y="106"/>
                  </a:moveTo>
                  <a:lnTo>
                    <a:pt x="7077" y="106"/>
                  </a:lnTo>
                  <a:cubicBezTo>
                    <a:pt x="7074" y="110"/>
                    <a:pt x="7072" y="113"/>
                    <a:pt x="7071" y="116"/>
                  </a:cubicBezTo>
                  <a:lnTo>
                    <a:pt x="7071" y="116"/>
                  </a:lnTo>
                  <a:cubicBezTo>
                    <a:pt x="7077" y="115"/>
                    <a:pt x="7077" y="106"/>
                    <a:pt x="7077" y="106"/>
                  </a:cubicBezTo>
                  <a:close/>
                  <a:moveTo>
                    <a:pt x="170" y="106"/>
                  </a:moveTo>
                  <a:cubicBezTo>
                    <a:pt x="163" y="113"/>
                    <a:pt x="160" y="116"/>
                    <a:pt x="161" y="116"/>
                  </a:cubicBezTo>
                  <a:cubicBezTo>
                    <a:pt x="162" y="116"/>
                    <a:pt x="168" y="112"/>
                    <a:pt x="176" y="109"/>
                  </a:cubicBezTo>
                  <a:lnTo>
                    <a:pt x="176" y="109"/>
                  </a:lnTo>
                  <a:cubicBezTo>
                    <a:pt x="176" y="109"/>
                    <a:pt x="176" y="109"/>
                    <a:pt x="176" y="109"/>
                  </a:cubicBezTo>
                  <a:lnTo>
                    <a:pt x="176" y="109"/>
                  </a:lnTo>
                  <a:cubicBezTo>
                    <a:pt x="176" y="109"/>
                    <a:pt x="176" y="109"/>
                    <a:pt x="176" y="109"/>
                  </a:cubicBezTo>
                  <a:lnTo>
                    <a:pt x="176" y="109"/>
                  </a:lnTo>
                  <a:cubicBezTo>
                    <a:pt x="176" y="109"/>
                    <a:pt x="176" y="109"/>
                    <a:pt x="176" y="109"/>
                  </a:cubicBezTo>
                  <a:lnTo>
                    <a:pt x="176" y="109"/>
                  </a:lnTo>
                  <a:cubicBezTo>
                    <a:pt x="174" y="108"/>
                    <a:pt x="172" y="107"/>
                    <a:pt x="170" y="106"/>
                  </a:cubicBezTo>
                  <a:close/>
                  <a:moveTo>
                    <a:pt x="176" y="109"/>
                  </a:moveTo>
                  <a:cubicBezTo>
                    <a:pt x="175" y="112"/>
                    <a:pt x="183" y="116"/>
                    <a:pt x="185" y="116"/>
                  </a:cubicBezTo>
                  <a:cubicBezTo>
                    <a:pt x="186" y="116"/>
                    <a:pt x="185" y="114"/>
                    <a:pt x="176" y="109"/>
                  </a:cubicBezTo>
                  <a:close/>
                  <a:moveTo>
                    <a:pt x="4239" y="180"/>
                  </a:moveTo>
                  <a:cubicBezTo>
                    <a:pt x="4240" y="183"/>
                    <a:pt x="4242" y="186"/>
                    <a:pt x="4247" y="191"/>
                  </a:cubicBezTo>
                  <a:cubicBezTo>
                    <a:pt x="4254" y="191"/>
                    <a:pt x="4259" y="188"/>
                    <a:pt x="4262" y="186"/>
                  </a:cubicBezTo>
                  <a:lnTo>
                    <a:pt x="4262" y="186"/>
                  </a:lnTo>
                  <a:cubicBezTo>
                    <a:pt x="4264" y="187"/>
                    <a:pt x="4266" y="189"/>
                    <a:pt x="4268" y="191"/>
                  </a:cubicBezTo>
                  <a:cubicBezTo>
                    <a:pt x="4268" y="184"/>
                    <a:pt x="4268" y="181"/>
                    <a:pt x="4267" y="181"/>
                  </a:cubicBezTo>
                  <a:cubicBezTo>
                    <a:pt x="4266" y="181"/>
                    <a:pt x="4265" y="184"/>
                    <a:pt x="4262" y="186"/>
                  </a:cubicBezTo>
                  <a:lnTo>
                    <a:pt x="4262" y="186"/>
                  </a:lnTo>
                  <a:cubicBezTo>
                    <a:pt x="4254" y="181"/>
                    <a:pt x="4246" y="180"/>
                    <a:pt x="4239" y="180"/>
                  </a:cubicBezTo>
                  <a:close/>
                  <a:moveTo>
                    <a:pt x="4965" y="1"/>
                  </a:moveTo>
                  <a:cubicBezTo>
                    <a:pt x="4965" y="1"/>
                    <a:pt x="4923" y="22"/>
                    <a:pt x="4902" y="22"/>
                  </a:cubicBezTo>
                  <a:lnTo>
                    <a:pt x="4479" y="22"/>
                  </a:lnTo>
                  <a:cubicBezTo>
                    <a:pt x="4465" y="22"/>
                    <a:pt x="4432" y="12"/>
                    <a:pt x="4406" y="12"/>
                  </a:cubicBezTo>
                  <a:cubicBezTo>
                    <a:pt x="4392" y="12"/>
                    <a:pt x="4381" y="15"/>
                    <a:pt x="4373" y="22"/>
                  </a:cubicBezTo>
                  <a:lnTo>
                    <a:pt x="3296" y="22"/>
                  </a:lnTo>
                  <a:cubicBezTo>
                    <a:pt x="3275" y="29"/>
                    <a:pt x="3263" y="31"/>
                    <a:pt x="3255" y="31"/>
                  </a:cubicBezTo>
                  <a:cubicBezTo>
                    <a:pt x="3238" y="31"/>
                    <a:pt x="3233" y="22"/>
                    <a:pt x="3194" y="22"/>
                  </a:cubicBezTo>
                  <a:lnTo>
                    <a:pt x="3194" y="22"/>
                  </a:lnTo>
                  <a:cubicBezTo>
                    <a:pt x="3140" y="22"/>
                    <a:pt x="3100" y="24"/>
                    <a:pt x="3043" y="43"/>
                  </a:cubicBezTo>
                  <a:cubicBezTo>
                    <a:pt x="3053" y="32"/>
                    <a:pt x="3043" y="32"/>
                    <a:pt x="3029" y="32"/>
                  </a:cubicBezTo>
                  <a:cubicBezTo>
                    <a:pt x="3016" y="32"/>
                    <a:pt x="3000" y="32"/>
                    <a:pt x="3000" y="22"/>
                  </a:cubicBezTo>
                  <a:lnTo>
                    <a:pt x="3000" y="43"/>
                  </a:lnTo>
                  <a:cubicBezTo>
                    <a:pt x="3000" y="22"/>
                    <a:pt x="2958" y="22"/>
                    <a:pt x="2958" y="22"/>
                  </a:cubicBezTo>
                  <a:lnTo>
                    <a:pt x="2937" y="43"/>
                  </a:lnTo>
                  <a:lnTo>
                    <a:pt x="2937" y="22"/>
                  </a:lnTo>
                  <a:cubicBezTo>
                    <a:pt x="2909" y="22"/>
                    <a:pt x="2862" y="31"/>
                    <a:pt x="2828" y="31"/>
                  </a:cubicBezTo>
                  <a:cubicBezTo>
                    <a:pt x="2810" y="31"/>
                    <a:pt x="2796" y="29"/>
                    <a:pt x="2789" y="22"/>
                  </a:cubicBezTo>
                  <a:lnTo>
                    <a:pt x="2430" y="22"/>
                  </a:lnTo>
                  <a:cubicBezTo>
                    <a:pt x="2409" y="43"/>
                    <a:pt x="2388" y="43"/>
                    <a:pt x="2346" y="43"/>
                  </a:cubicBezTo>
                  <a:lnTo>
                    <a:pt x="2324" y="22"/>
                  </a:lnTo>
                  <a:cubicBezTo>
                    <a:pt x="2303" y="22"/>
                    <a:pt x="2261" y="43"/>
                    <a:pt x="2240" y="43"/>
                  </a:cubicBezTo>
                  <a:cubicBezTo>
                    <a:pt x="2226" y="43"/>
                    <a:pt x="2212" y="33"/>
                    <a:pt x="2191" y="33"/>
                  </a:cubicBezTo>
                  <a:cubicBezTo>
                    <a:pt x="2181" y="33"/>
                    <a:pt x="2170" y="36"/>
                    <a:pt x="2155" y="43"/>
                  </a:cubicBezTo>
                  <a:cubicBezTo>
                    <a:pt x="2134" y="43"/>
                    <a:pt x="2113" y="43"/>
                    <a:pt x="2113" y="22"/>
                  </a:cubicBezTo>
                  <a:cubicBezTo>
                    <a:pt x="2113" y="29"/>
                    <a:pt x="2106" y="31"/>
                    <a:pt x="2097" y="31"/>
                  </a:cubicBezTo>
                  <a:cubicBezTo>
                    <a:pt x="2078" y="31"/>
                    <a:pt x="2050" y="22"/>
                    <a:pt x="2050" y="22"/>
                  </a:cubicBezTo>
                  <a:cubicBezTo>
                    <a:pt x="2050" y="22"/>
                    <a:pt x="1800" y="18"/>
                    <a:pt x="1475" y="18"/>
                  </a:cubicBezTo>
                  <a:cubicBezTo>
                    <a:pt x="989" y="18"/>
                    <a:pt x="335" y="26"/>
                    <a:pt x="106" y="64"/>
                  </a:cubicBezTo>
                  <a:cubicBezTo>
                    <a:pt x="85" y="85"/>
                    <a:pt x="43" y="85"/>
                    <a:pt x="64" y="85"/>
                  </a:cubicBezTo>
                  <a:lnTo>
                    <a:pt x="22" y="85"/>
                  </a:lnTo>
                  <a:cubicBezTo>
                    <a:pt x="64" y="85"/>
                    <a:pt x="1" y="106"/>
                    <a:pt x="43" y="106"/>
                  </a:cubicBezTo>
                  <a:lnTo>
                    <a:pt x="85" y="106"/>
                  </a:lnTo>
                  <a:cubicBezTo>
                    <a:pt x="99" y="106"/>
                    <a:pt x="113" y="97"/>
                    <a:pt x="134" y="97"/>
                  </a:cubicBezTo>
                  <a:cubicBezTo>
                    <a:pt x="144" y="97"/>
                    <a:pt x="156" y="99"/>
                    <a:pt x="170" y="106"/>
                  </a:cubicBezTo>
                  <a:lnTo>
                    <a:pt x="191" y="106"/>
                  </a:lnTo>
                  <a:cubicBezTo>
                    <a:pt x="191" y="106"/>
                    <a:pt x="191" y="127"/>
                    <a:pt x="191" y="127"/>
                  </a:cubicBezTo>
                  <a:lnTo>
                    <a:pt x="254" y="127"/>
                  </a:lnTo>
                  <a:cubicBezTo>
                    <a:pt x="268" y="127"/>
                    <a:pt x="292" y="118"/>
                    <a:pt x="312" y="118"/>
                  </a:cubicBezTo>
                  <a:cubicBezTo>
                    <a:pt x="322" y="118"/>
                    <a:pt x="332" y="120"/>
                    <a:pt x="339" y="127"/>
                  </a:cubicBezTo>
                  <a:lnTo>
                    <a:pt x="423" y="127"/>
                  </a:lnTo>
                  <a:cubicBezTo>
                    <a:pt x="444" y="127"/>
                    <a:pt x="487" y="127"/>
                    <a:pt x="487" y="148"/>
                  </a:cubicBezTo>
                  <a:cubicBezTo>
                    <a:pt x="529" y="148"/>
                    <a:pt x="508" y="127"/>
                    <a:pt x="550" y="127"/>
                  </a:cubicBezTo>
                  <a:cubicBezTo>
                    <a:pt x="550" y="127"/>
                    <a:pt x="508" y="127"/>
                    <a:pt x="529" y="148"/>
                  </a:cubicBezTo>
                  <a:lnTo>
                    <a:pt x="592" y="127"/>
                  </a:lnTo>
                  <a:lnTo>
                    <a:pt x="592" y="127"/>
                  </a:lnTo>
                  <a:cubicBezTo>
                    <a:pt x="592" y="148"/>
                    <a:pt x="571" y="148"/>
                    <a:pt x="550" y="148"/>
                  </a:cubicBezTo>
                  <a:cubicBezTo>
                    <a:pt x="698" y="148"/>
                    <a:pt x="761" y="170"/>
                    <a:pt x="888" y="170"/>
                  </a:cubicBezTo>
                  <a:lnTo>
                    <a:pt x="867" y="170"/>
                  </a:lnTo>
                  <a:cubicBezTo>
                    <a:pt x="951" y="170"/>
                    <a:pt x="994" y="191"/>
                    <a:pt x="1078" y="191"/>
                  </a:cubicBezTo>
                  <a:lnTo>
                    <a:pt x="1416" y="191"/>
                  </a:lnTo>
                  <a:cubicBezTo>
                    <a:pt x="1437" y="191"/>
                    <a:pt x="1458" y="191"/>
                    <a:pt x="1480" y="170"/>
                  </a:cubicBezTo>
                  <a:lnTo>
                    <a:pt x="1480" y="170"/>
                  </a:lnTo>
                  <a:cubicBezTo>
                    <a:pt x="1480" y="191"/>
                    <a:pt x="1458" y="191"/>
                    <a:pt x="1501" y="191"/>
                  </a:cubicBezTo>
                  <a:lnTo>
                    <a:pt x="2684" y="191"/>
                  </a:lnTo>
                  <a:cubicBezTo>
                    <a:pt x="2701" y="195"/>
                    <a:pt x="2717" y="197"/>
                    <a:pt x="2732" y="197"/>
                  </a:cubicBezTo>
                  <a:cubicBezTo>
                    <a:pt x="2772" y="197"/>
                    <a:pt x="2803" y="185"/>
                    <a:pt x="2836" y="185"/>
                  </a:cubicBezTo>
                  <a:cubicBezTo>
                    <a:pt x="2848" y="185"/>
                    <a:pt x="2860" y="186"/>
                    <a:pt x="2874" y="191"/>
                  </a:cubicBezTo>
                  <a:cubicBezTo>
                    <a:pt x="2972" y="191"/>
                    <a:pt x="3052" y="200"/>
                    <a:pt x="3132" y="200"/>
                  </a:cubicBezTo>
                  <a:cubicBezTo>
                    <a:pt x="3172" y="200"/>
                    <a:pt x="3212" y="198"/>
                    <a:pt x="3254" y="191"/>
                  </a:cubicBezTo>
                  <a:lnTo>
                    <a:pt x="3465" y="191"/>
                  </a:lnTo>
                  <a:lnTo>
                    <a:pt x="3507" y="170"/>
                  </a:lnTo>
                  <a:cubicBezTo>
                    <a:pt x="3507" y="191"/>
                    <a:pt x="3571" y="191"/>
                    <a:pt x="3592" y="191"/>
                  </a:cubicBezTo>
                  <a:cubicBezTo>
                    <a:pt x="3634" y="191"/>
                    <a:pt x="3698" y="170"/>
                    <a:pt x="3761" y="170"/>
                  </a:cubicBezTo>
                  <a:cubicBezTo>
                    <a:pt x="3761" y="191"/>
                    <a:pt x="3824" y="191"/>
                    <a:pt x="3867" y="191"/>
                  </a:cubicBezTo>
                  <a:lnTo>
                    <a:pt x="4162" y="191"/>
                  </a:lnTo>
                  <a:lnTo>
                    <a:pt x="4162" y="170"/>
                  </a:lnTo>
                  <a:lnTo>
                    <a:pt x="4204" y="170"/>
                  </a:lnTo>
                  <a:cubicBezTo>
                    <a:pt x="4215" y="180"/>
                    <a:pt x="4226" y="180"/>
                    <a:pt x="4236" y="180"/>
                  </a:cubicBezTo>
                  <a:cubicBezTo>
                    <a:pt x="4237" y="180"/>
                    <a:pt x="4238" y="180"/>
                    <a:pt x="4239" y="180"/>
                  </a:cubicBezTo>
                  <a:lnTo>
                    <a:pt x="4239" y="180"/>
                  </a:lnTo>
                  <a:cubicBezTo>
                    <a:pt x="4234" y="170"/>
                    <a:pt x="4251" y="170"/>
                    <a:pt x="4268" y="170"/>
                  </a:cubicBezTo>
                  <a:lnTo>
                    <a:pt x="4289" y="170"/>
                  </a:lnTo>
                  <a:cubicBezTo>
                    <a:pt x="4289" y="170"/>
                    <a:pt x="4310" y="170"/>
                    <a:pt x="4310" y="191"/>
                  </a:cubicBezTo>
                  <a:cubicBezTo>
                    <a:pt x="4395" y="191"/>
                    <a:pt x="4458" y="170"/>
                    <a:pt x="4564" y="170"/>
                  </a:cubicBezTo>
                  <a:cubicBezTo>
                    <a:pt x="4553" y="180"/>
                    <a:pt x="4569" y="180"/>
                    <a:pt x="4585" y="180"/>
                  </a:cubicBezTo>
                  <a:cubicBezTo>
                    <a:pt x="4601" y="180"/>
                    <a:pt x="4616" y="180"/>
                    <a:pt x="4606" y="191"/>
                  </a:cubicBezTo>
                  <a:cubicBezTo>
                    <a:pt x="4648" y="170"/>
                    <a:pt x="4585" y="170"/>
                    <a:pt x="4627" y="170"/>
                  </a:cubicBezTo>
                  <a:lnTo>
                    <a:pt x="4669" y="170"/>
                  </a:lnTo>
                  <a:cubicBezTo>
                    <a:pt x="4726" y="170"/>
                    <a:pt x="4772" y="179"/>
                    <a:pt x="4816" y="179"/>
                  </a:cubicBezTo>
                  <a:cubicBezTo>
                    <a:pt x="4838" y="179"/>
                    <a:pt x="4859" y="177"/>
                    <a:pt x="4880" y="170"/>
                  </a:cubicBezTo>
                  <a:lnTo>
                    <a:pt x="5028" y="170"/>
                  </a:lnTo>
                  <a:cubicBezTo>
                    <a:pt x="5028" y="170"/>
                    <a:pt x="5007" y="170"/>
                    <a:pt x="4986" y="191"/>
                  </a:cubicBezTo>
                  <a:cubicBezTo>
                    <a:pt x="5007" y="191"/>
                    <a:pt x="5071" y="191"/>
                    <a:pt x="5049" y="170"/>
                  </a:cubicBezTo>
                  <a:lnTo>
                    <a:pt x="5218" y="170"/>
                  </a:lnTo>
                  <a:cubicBezTo>
                    <a:pt x="5261" y="170"/>
                    <a:pt x="5261" y="191"/>
                    <a:pt x="5303" y="191"/>
                  </a:cubicBezTo>
                  <a:cubicBezTo>
                    <a:pt x="5451" y="170"/>
                    <a:pt x="5620" y="170"/>
                    <a:pt x="5747" y="170"/>
                  </a:cubicBezTo>
                  <a:cubicBezTo>
                    <a:pt x="5789" y="170"/>
                    <a:pt x="5831" y="170"/>
                    <a:pt x="5873" y="148"/>
                  </a:cubicBezTo>
                  <a:lnTo>
                    <a:pt x="5873" y="170"/>
                  </a:lnTo>
                  <a:lnTo>
                    <a:pt x="6127" y="170"/>
                  </a:lnTo>
                  <a:cubicBezTo>
                    <a:pt x="6148" y="174"/>
                    <a:pt x="6166" y="175"/>
                    <a:pt x="6181" y="175"/>
                  </a:cubicBezTo>
                  <a:cubicBezTo>
                    <a:pt x="6243" y="175"/>
                    <a:pt x="6270" y="148"/>
                    <a:pt x="6338" y="148"/>
                  </a:cubicBezTo>
                  <a:lnTo>
                    <a:pt x="6359" y="148"/>
                  </a:lnTo>
                  <a:cubicBezTo>
                    <a:pt x="6401" y="148"/>
                    <a:pt x="6401" y="127"/>
                    <a:pt x="6422" y="127"/>
                  </a:cubicBezTo>
                  <a:cubicBezTo>
                    <a:pt x="6444" y="138"/>
                    <a:pt x="6465" y="138"/>
                    <a:pt x="6483" y="138"/>
                  </a:cubicBezTo>
                  <a:cubicBezTo>
                    <a:pt x="6502" y="138"/>
                    <a:pt x="6518" y="138"/>
                    <a:pt x="6528" y="148"/>
                  </a:cubicBezTo>
                  <a:cubicBezTo>
                    <a:pt x="6549" y="148"/>
                    <a:pt x="6570" y="127"/>
                    <a:pt x="6591" y="127"/>
                  </a:cubicBezTo>
                  <a:cubicBezTo>
                    <a:pt x="6613" y="148"/>
                    <a:pt x="6591" y="148"/>
                    <a:pt x="6634" y="148"/>
                  </a:cubicBezTo>
                  <a:lnTo>
                    <a:pt x="6634" y="127"/>
                  </a:lnTo>
                  <a:cubicBezTo>
                    <a:pt x="6655" y="127"/>
                    <a:pt x="6655" y="127"/>
                    <a:pt x="6655" y="148"/>
                  </a:cubicBezTo>
                  <a:cubicBezTo>
                    <a:pt x="6676" y="148"/>
                    <a:pt x="6676" y="127"/>
                    <a:pt x="6718" y="127"/>
                  </a:cubicBezTo>
                  <a:lnTo>
                    <a:pt x="6697" y="148"/>
                  </a:lnTo>
                  <a:lnTo>
                    <a:pt x="6782" y="148"/>
                  </a:lnTo>
                  <a:cubicBezTo>
                    <a:pt x="6782" y="127"/>
                    <a:pt x="6760" y="127"/>
                    <a:pt x="6782" y="127"/>
                  </a:cubicBezTo>
                  <a:lnTo>
                    <a:pt x="7014" y="127"/>
                  </a:lnTo>
                  <a:cubicBezTo>
                    <a:pt x="6993" y="127"/>
                    <a:pt x="6993" y="127"/>
                    <a:pt x="6993" y="106"/>
                  </a:cubicBezTo>
                  <a:lnTo>
                    <a:pt x="6993" y="106"/>
                  </a:lnTo>
                  <a:cubicBezTo>
                    <a:pt x="7000" y="113"/>
                    <a:pt x="7007" y="116"/>
                    <a:pt x="7015" y="116"/>
                  </a:cubicBezTo>
                  <a:cubicBezTo>
                    <a:pt x="7026" y="116"/>
                    <a:pt x="7038" y="111"/>
                    <a:pt x="7054" y="108"/>
                  </a:cubicBezTo>
                  <a:lnTo>
                    <a:pt x="7054" y="108"/>
                  </a:lnTo>
                  <a:cubicBezTo>
                    <a:pt x="7035" y="127"/>
                    <a:pt x="7034" y="127"/>
                    <a:pt x="7014" y="127"/>
                  </a:cubicBezTo>
                  <a:lnTo>
                    <a:pt x="7077" y="127"/>
                  </a:lnTo>
                  <a:cubicBezTo>
                    <a:pt x="7095" y="127"/>
                    <a:pt x="7069" y="127"/>
                    <a:pt x="7071" y="116"/>
                  </a:cubicBezTo>
                  <a:lnTo>
                    <a:pt x="7071" y="116"/>
                  </a:lnTo>
                  <a:cubicBezTo>
                    <a:pt x="7071" y="116"/>
                    <a:pt x="7071" y="116"/>
                    <a:pt x="7071" y="116"/>
                  </a:cubicBezTo>
                  <a:cubicBezTo>
                    <a:pt x="7068" y="116"/>
                    <a:pt x="7064" y="114"/>
                    <a:pt x="7058" y="108"/>
                  </a:cubicBezTo>
                  <a:lnTo>
                    <a:pt x="7058" y="108"/>
                  </a:lnTo>
                  <a:cubicBezTo>
                    <a:pt x="7064" y="107"/>
                    <a:pt x="7070" y="106"/>
                    <a:pt x="7077" y="106"/>
                  </a:cubicBezTo>
                  <a:cubicBezTo>
                    <a:pt x="7120" y="106"/>
                    <a:pt x="7098" y="127"/>
                    <a:pt x="7098" y="127"/>
                  </a:cubicBezTo>
                  <a:cubicBezTo>
                    <a:pt x="7141" y="106"/>
                    <a:pt x="7120" y="106"/>
                    <a:pt x="7162" y="106"/>
                  </a:cubicBezTo>
                  <a:cubicBezTo>
                    <a:pt x="7172" y="117"/>
                    <a:pt x="7188" y="117"/>
                    <a:pt x="7201" y="117"/>
                  </a:cubicBezTo>
                  <a:cubicBezTo>
                    <a:pt x="7215" y="117"/>
                    <a:pt x="7225" y="117"/>
                    <a:pt x="7225" y="127"/>
                  </a:cubicBezTo>
                  <a:lnTo>
                    <a:pt x="7289" y="127"/>
                  </a:lnTo>
                  <a:cubicBezTo>
                    <a:pt x="7310" y="120"/>
                    <a:pt x="7317" y="118"/>
                    <a:pt x="7319" y="118"/>
                  </a:cubicBezTo>
                  <a:lnTo>
                    <a:pt x="7319" y="118"/>
                  </a:lnTo>
                  <a:cubicBezTo>
                    <a:pt x="7324" y="118"/>
                    <a:pt x="7310" y="127"/>
                    <a:pt x="7352" y="127"/>
                  </a:cubicBezTo>
                  <a:lnTo>
                    <a:pt x="7436" y="127"/>
                  </a:lnTo>
                  <a:cubicBezTo>
                    <a:pt x="7436" y="127"/>
                    <a:pt x="7458" y="127"/>
                    <a:pt x="7458" y="148"/>
                  </a:cubicBezTo>
                  <a:lnTo>
                    <a:pt x="7542" y="148"/>
                  </a:lnTo>
                  <a:cubicBezTo>
                    <a:pt x="7521" y="138"/>
                    <a:pt x="7510" y="138"/>
                    <a:pt x="7500" y="138"/>
                  </a:cubicBezTo>
                  <a:cubicBezTo>
                    <a:pt x="7489" y="138"/>
                    <a:pt x="7479" y="138"/>
                    <a:pt x="7458" y="127"/>
                  </a:cubicBezTo>
                  <a:lnTo>
                    <a:pt x="7563" y="127"/>
                  </a:lnTo>
                  <a:cubicBezTo>
                    <a:pt x="7605" y="127"/>
                    <a:pt x="7627" y="106"/>
                    <a:pt x="7669" y="106"/>
                  </a:cubicBezTo>
                  <a:cubicBezTo>
                    <a:pt x="7690" y="127"/>
                    <a:pt x="7648" y="127"/>
                    <a:pt x="7627" y="127"/>
                  </a:cubicBezTo>
                  <a:lnTo>
                    <a:pt x="7796" y="127"/>
                  </a:lnTo>
                  <a:cubicBezTo>
                    <a:pt x="7852" y="127"/>
                    <a:pt x="7875" y="111"/>
                    <a:pt x="7909" y="107"/>
                  </a:cubicBezTo>
                  <a:lnTo>
                    <a:pt x="7909" y="107"/>
                  </a:lnTo>
                  <a:cubicBezTo>
                    <a:pt x="7931" y="111"/>
                    <a:pt x="7962" y="127"/>
                    <a:pt x="7943" y="127"/>
                  </a:cubicBezTo>
                  <a:lnTo>
                    <a:pt x="8007" y="127"/>
                  </a:lnTo>
                  <a:cubicBezTo>
                    <a:pt x="8007" y="106"/>
                    <a:pt x="7986" y="106"/>
                    <a:pt x="8007" y="106"/>
                  </a:cubicBezTo>
                  <a:lnTo>
                    <a:pt x="8070" y="106"/>
                  </a:lnTo>
                  <a:cubicBezTo>
                    <a:pt x="8070" y="117"/>
                    <a:pt x="8081" y="122"/>
                    <a:pt x="8091" y="122"/>
                  </a:cubicBezTo>
                  <a:cubicBezTo>
                    <a:pt x="8102" y="122"/>
                    <a:pt x="8112" y="117"/>
                    <a:pt x="8112" y="106"/>
                  </a:cubicBezTo>
                  <a:lnTo>
                    <a:pt x="8345" y="106"/>
                  </a:lnTo>
                  <a:cubicBezTo>
                    <a:pt x="8345" y="106"/>
                    <a:pt x="8345" y="127"/>
                    <a:pt x="8345" y="127"/>
                  </a:cubicBezTo>
                  <a:cubicBezTo>
                    <a:pt x="8366" y="127"/>
                    <a:pt x="8345" y="106"/>
                    <a:pt x="8366" y="106"/>
                  </a:cubicBezTo>
                  <a:cubicBezTo>
                    <a:pt x="8366" y="117"/>
                    <a:pt x="8376" y="117"/>
                    <a:pt x="8384" y="117"/>
                  </a:cubicBezTo>
                  <a:cubicBezTo>
                    <a:pt x="8392" y="117"/>
                    <a:pt x="8398" y="117"/>
                    <a:pt x="8387" y="127"/>
                  </a:cubicBezTo>
                  <a:lnTo>
                    <a:pt x="8450" y="127"/>
                  </a:lnTo>
                  <a:cubicBezTo>
                    <a:pt x="8535" y="106"/>
                    <a:pt x="8535" y="106"/>
                    <a:pt x="8598" y="106"/>
                  </a:cubicBezTo>
                  <a:lnTo>
                    <a:pt x="8577" y="106"/>
                  </a:lnTo>
                  <a:cubicBezTo>
                    <a:pt x="8598" y="96"/>
                    <a:pt x="8609" y="96"/>
                    <a:pt x="8617" y="96"/>
                  </a:cubicBezTo>
                  <a:cubicBezTo>
                    <a:pt x="8625" y="96"/>
                    <a:pt x="8630" y="96"/>
                    <a:pt x="8640" y="85"/>
                  </a:cubicBezTo>
                  <a:lnTo>
                    <a:pt x="8640" y="85"/>
                  </a:lnTo>
                  <a:cubicBezTo>
                    <a:pt x="8623" y="103"/>
                    <a:pt x="8665" y="106"/>
                    <a:pt x="8704" y="106"/>
                  </a:cubicBezTo>
                  <a:lnTo>
                    <a:pt x="8704" y="106"/>
                  </a:lnTo>
                  <a:lnTo>
                    <a:pt x="8746" y="85"/>
                  </a:lnTo>
                  <a:cubicBezTo>
                    <a:pt x="8746" y="85"/>
                    <a:pt x="8746" y="106"/>
                    <a:pt x="8746" y="106"/>
                  </a:cubicBezTo>
                  <a:cubicBezTo>
                    <a:pt x="8753" y="99"/>
                    <a:pt x="8763" y="97"/>
                    <a:pt x="8772" y="97"/>
                  </a:cubicBezTo>
                  <a:cubicBezTo>
                    <a:pt x="8791" y="97"/>
                    <a:pt x="8809" y="106"/>
                    <a:pt x="8809" y="106"/>
                  </a:cubicBezTo>
                  <a:lnTo>
                    <a:pt x="8894" y="106"/>
                  </a:lnTo>
                  <a:cubicBezTo>
                    <a:pt x="8908" y="99"/>
                    <a:pt x="8917" y="97"/>
                    <a:pt x="8924" y="97"/>
                  </a:cubicBezTo>
                  <a:cubicBezTo>
                    <a:pt x="8939" y="97"/>
                    <a:pt x="8943" y="106"/>
                    <a:pt x="8957" y="106"/>
                  </a:cubicBezTo>
                  <a:cubicBezTo>
                    <a:pt x="8957" y="106"/>
                    <a:pt x="8936" y="85"/>
                    <a:pt x="8978" y="85"/>
                  </a:cubicBezTo>
                  <a:cubicBezTo>
                    <a:pt x="8978" y="96"/>
                    <a:pt x="8994" y="96"/>
                    <a:pt x="9010" y="96"/>
                  </a:cubicBezTo>
                  <a:cubicBezTo>
                    <a:pt x="9026" y="96"/>
                    <a:pt x="9042" y="96"/>
                    <a:pt x="9042" y="106"/>
                  </a:cubicBezTo>
                  <a:lnTo>
                    <a:pt x="9063" y="106"/>
                  </a:lnTo>
                  <a:cubicBezTo>
                    <a:pt x="9063" y="85"/>
                    <a:pt x="9126" y="85"/>
                    <a:pt x="9147" y="85"/>
                  </a:cubicBezTo>
                  <a:cubicBezTo>
                    <a:pt x="9147" y="96"/>
                    <a:pt x="9158" y="96"/>
                    <a:pt x="9171" y="96"/>
                  </a:cubicBezTo>
                  <a:cubicBezTo>
                    <a:pt x="9184" y="96"/>
                    <a:pt x="9200" y="96"/>
                    <a:pt x="9211" y="106"/>
                  </a:cubicBezTo>
                  <a:cubicBezTo>
                    <a:pt x="9211" y="96"/>
                    <a:pt x="9227" y="96"/>
                    <a:pt x="9243" y="96"/>
                  </a:cubicBezTo>
                  <a:cubicBezTo>
                    <a:pt x="9258" y="96"/>
                    <a:pt x="9274" y="96"/>
                    <a:pt x="9274" y="85"/>
                  </a:cubicBezTo>
                  <a:cubicBezTo>
                    <a:pt x="9295" y="85"/>
                    <a:pt x="9295" y="106"/>
                    <a:pt x="9295" y="106"/>
                  </a:cubicBezTo>
                  <a:lnTo>
                    <a:pt x="9485" y="106"/>
                  </a:lnTo>
                  <a:cubicBezTo>
                    <a:pt x="9485" y="85"/>
                    <a:pt x="9507" y="85"/>
                    <a:pt x="9528" y="85"/>
                  </a:cubicBezTo>
                  <a:cubicBezTo>
                    <a:pt x="9549" y="85"/>
                    <a:pt x="9528" y="106"/>
                    <a:pt x="9549" y="106"/>
                  </a:cubicBezTo>
                  <a:cubicBezTo>
                    <a:pt x="9528" y="106"/>
                    <a:pt x="9591" y="85"/>
                    <a:pt x="9549" y="85"/>
                  </a:cubicBezTo>
                  <a:cubicBezTo>
                    <a:pt x="9549" y="85"/>
                    <a:pt x="9558" y="76"/>
                    <a:pt x="9571" y="76"/>
                  </a:cubicBezTo>
                  <a:cubicBezTo>
                    <a:pt x="9577" y="76"/>
                    <a:pt x="9584" y="78"/>
                    <a:pt x="9591" y="85"/>
                  </a:cubicBezTo>
                  <a:lnTo>
                    <a:pt x="9612" y="85"/>
                  </a:lnTo>
                  <a:cubicBezTo>
                    <a:pt x="9626" y="78"/>
                    <a:pt x="9636" y="76"/>
                    <a:pt x="9643" y="76"/>
                  </a:cubicBezTo>
                  <a:cubicBezTo>
                    <a:pt x="9657" y="76"/>
                    <a:pt x="9661" y="85"/>
                    <a:pt x="9676" y="85"/>
                  </a:cubicBezTo>
                  <a:cubicBezTo>
                    <a:pt x="9654" y="85"/>
                    <a:pt x="9633" y="106"/>
                    <a:pt x="9676" y="106"/>
                  </a:cubicBezTo>
                  <a:cubicBezTo>
                    <a:pt x="9676" y="106"/>
                    <a:pt x="9697" y="106"/>
                    <a:pt x="9718" y="127"/>
                  </a:cubicBezTo>
                  <a:lnTo>
                    <a:pt x="9697" y="106"/>
                  </a:lnTo>
                  <a:cubicBezTo>
                    <a:pt x="9697" y="106"/>
                    <a:pt x="9715" y="97"/>
                    <a:pt x="9728" y="97"/>
                  </a:cubicBezTo>
                  <a:cubicBezTo>
                    <a:pt x="9728" y="97"/>
                    <a:pt x="9729" y="97"/>
                    <a:pt x="9729" y="97"/>
                  </a:cubicBezTo>
                  <a:lnTo>
                    <a:pt x="9729" y="97"/>
                  </a:lnTo>
                  <a:cubicBezTo>
                    <a:pt x="9730" y="85"/>
                    <a:pt x="9799" y="85"/>
                    <a:pt x="9781" y="85"/>
                  </a:cubicBezTo>
                  <a:lnTo>
                    <a:pt x="9823" y="85"/>
                  </a:lnTo>
                  <a:cubicBezTo>
                    <a:pt x="9781" y="85"/>
                    <a:pt x="9845" y="85"/>
                    <a:pt x="9823" y="106"/>
                  </a:cubicBezTo>
                  <a:cubicBezTo>
                    <a:pt x="9845" y="85"/>
                    <a:pt x="9802" y="85"/>
                    <a:pt x="9823" y="85"/>
                  </a:cubicBezTo>
                  <a:lnTo>
                    <a:pt x="9866" y="85"/>
                  </a:lnTo>
                  <a:lnTo>
                    <a:pt x="9887" y="106"/>
                  </a:lnTo>
                  <a:cubicBezTo>
                    <a:pt x="9887" y="85"/>
                    <a:pt x="9866" y="85"/>
                    <a:pt x="9887" y="85"/>
                  </a:cubicBezTo>
                  <a:lnTo>
                    <a:pt x="9929" y="85"/>
                  </a:lnTo>
                  <a:cubicBezTo>
                    <a:pt x="9908" y="106"/>
                    <a:pt x="9908" y="106"/>
                    <a:pt x="9887" y="106"/>
                  </a:cubicBezTo>
                  <a:lnTo>
                    <a:pt x="9971" y="106"/>
                  </a:lnTo>
                  <a:cubicBezTo>
                    <a:pt x="9950" y="85"/>
                    <a:pt x="9929" y="85"/>
                    <a:pt x="9971" y="85"/>
                  </a:cubicBezTo>
                  <a:lnTo>
                    <a:pt x="10204" y="85"/>
                  </a:lnTo>
                  <a:cubicBezTo>
                    <a:pt x="10211" y="92"/>
                    <a:pt x="10225" y="94"/>
                    <a:pt x="10243" y="94"/>
                  </a:cubicBezTo>
                  <a:cubicBezTo>
                    <a:pt x="10279" y="94"/>
                    <a:pt x="10330" y="85"/>
                    <a:pt x="10373" y="85"/>
                  </a:cubicBezTo>
                  <a:cubicBezTo>
                    <a:pt x="10362" y="75"/>
                    <a:pt x="10367" y="75"/>
                    <a:pt x="10375" y="75"/>
                  </a:cubicBezTo>
                  <a:cubicBezTo>
                    <a:pt x="10383" y="75"/>
                    <a:pt x="10394" y="75"/>
                    <a:pt x="10394" y="64"/>
                  </a:cubicBezTo>
                  <a:cubicBezTo>
                    <a:pt x="10394" y="85"/>
                    <a:pt x="10457" y="85"/>
                    <a:pt x="10415" y="85"/>
                  </a:cubicBezTo>
                  <a:lnTo>
                    <a:pt x="10436" y="85"/>
                  </a:lnTo>
                  <a:cubicBezTo>
                    <a:pt x="10457" y="85"/>
                    <a:pt x="10394" y="85"/>
                    <a:pt x="10415" y="106"/>
                  </a:cubicBezTo>
                  <a:cubicBezTo>
                    <a:pt x="10457" y="106"/>
                    <a:pt x="10478" y="85"/>
                    <a:pt x="10521" y="85"/>
                  </a:cubicBezTo>
                  <a:cubicBezTo>
                    <a:pt x="10510" y="96"/>
                    <a:pt x="10515" y="96"/>
                    <a:pt x="10523" y="96"/>
                  </a:cubicBezTo>
                  <a:cubicBezTo>
                    <a:pt x="10531" y="96"/>
                    <a:pt x="10541" y="96"/>
                    <a:pt x="10542" y="105"/>
                  </a:cubicBezTo>
                  <a:lnTo>
                    <a:pt x="10542" y="105"/>
                  </a:lnTo>
                  <a:cubicBezTo>
                    <a:pt x="10574" y="101"/>
                    <a:pt x="10548" y="85"/>
                    <a:pt x="10584" y="85"/>
                  </a:cubicBezTo>
                  <a:lnTo>
                    <a:pt x="10605" y="85"/>
                  </a:lnTo>
                  <a:cubicBezTo>
                    <a:pt x="10612" y="92"/>
                    <a:pt x="10619" y="94"/>
                    <a:pt x="10625" y="94"/>
                  </a:cubicBezTo>
                  <a:cubicBezTo>
                    <a:pt x="10626" y="94"/>
                    <a:pt x="10626" y="94"/>
                    <a:pt x="10627" y="94"/>
                  </a:cubicBezTo>
                  <a:lnTo>
                    <a:pt x="10627" y="94"/>
                  </a:lnTo>
                  <a:cubicBezTo>
                    <a:pt x="10627" y="94"/>
                    <a:pt x="10627" y="94"/>
                    <a:pt x="10628" y="94"/>
                  </a:cubicBezTo>
                  <a:cubicBezTo>
                    <a:pt x="10633" y="94"/>
                    <a:pt x="10640" y="92"/>
                    <a:pt x="10647" y="85"/>
                  </a:cubicBezTo>
                  <a:lnTo>
                    <a:pt x="10647" y="85"/>
                  </a:lnTo>
                  <a:cubicBezTo>
                    <a:pt x="10647" y="85"/>
                    <a:pt x="10638" y="94"/>
                    <a:pt x="10627" y="94"/>
                  </a:cubicBezTo>
                  <a:lnTo>
                    <a:pt x="10627" y="94"/>
                  </a:lnTo>
                  <a:cubicBezTo>
                    <a:pt x="10616" y="94"/>
                    <a:pt x="10613" y="85"/>
                    <a:pt x="10626" y="85"/>
                  </a:cubicBezTo>
                  <a:lnTo>
                    <a:pt x="10690" y="85"/>
                  </a:lnTo>
                  <a:cubicBezTo>
                    <a:pt x="10658" y="75"/>
                    <a:pt x="10647" y="75"/>
                    <a:pt x="10637" y="75"/>
                  </a:cubicBezTo>
                  <a:cubicBezTo>
                    <a:pt x="10626" y="75"/>
                    <a:pt x="10616" y="75"/>
                    <a:pt x="10584" y="64"/>
                  </a:cubicBezTo>
                  <a:cubicBezTo>
                    <a:pt x="10584" y="64"/>
                    <a:pt x="10584" y="85"/>
                    <a:pt x="10542" y="85"/>
                  </a:cubicBezTo>
                  <a:cubicBezTo>
                    <a:pt x="10563" y="64"/>
                    <a:pt x="10542" y="64"/>
                    <a:pt x="10542" y="64"/>
                  </a:cubicBezTo>
                  <a:lnTo>
                    <a:pt x="10499" y="64"/>
                  </a:lnTo>
                  <a:cubicBezTo>
                    <a:pt x="10478" y="57"/>
                    <a:pt x="10462" y="55"/>
                    <a:pt x="10448" y="55"/>
                  </a:cubicBezTo>
                  <a:cubicBezTo>
                    <a:pt x="10420" y="55"/>
                    <a:pt x="10401" y="64"/>
                    <a:pt x="10373" y="64"/>
                  </a:cubicBezTo>
                  <a:lnTo>
                    <a:pt x="10288" y="64"/>
                  </a:lnTo>
                  <a:cubicBezTo>
                    <a:pt x="10309" y="43"/>
                    <a:pt x="10309" y="43"/>
                    <a:pt x="10309" y="43"/>
                  </a:cubicBezTo>
                  <a:lnTo>
                    <a:pt x="10309" y="43"/>
                  </a:lnTo>
                  <a:lnTo>
                    <a:pt x="10267" y="64"/>
                  </a:lnTo>
                  <a:cubicBezTo>
                    <a:pt x="10267" y="43"/>
                    <a:pt x="10246" y="43"/>
                    <a:pt x="10267" y="43"/>
                  </a:cubicBezTo>
                  <a:lnTo>
                    <a:pt x="10204" y="43"/>
                  </a:lnTo>
                  <a:cubicBezTo>
                    <a:pt x="10190" y="43"/>
                    <a:pt x="10147" y="52"/>
                    <a:pt x="10127" y="52"/>
                  </a:cubicBezTo>
                  <a:cubicBezTo>
                    <a:pt x="10117" y="52"/>
                    <a:pt x="10112" y="50"/>
                    <a:pt x="10119" y="43"/>
                  </a:cubicBezTo>
                  <a:lnTo>
                    <a:pt x="9908" y="43"/>
                  </a:lnTo>
                  <a:lnTo>
                    <a:pt x="9929" y="22"/>
                  </a:lnTo>
                  <a:lnTo>
                    <a:pt x="9929" y="22"/>
                  </a:lnTo>
                  <a:cubicBezTo>
                    <a:pt x="9921" y="29"/>
                    <a:pt x="9914" y="34"/>
                    <a:pt x="9908" y="37"/>
                  </a:cubicBezTo>
                  <a:lnTo>
                    <a:pt x="9908" y="37"/>
                  </a:lnTo>
                  <a:lnTo>
                    <a:pt x="9908" y="22"/>
                  </a:lnTo>
                  <a:lnTo>
                    <a:pt x="9866" y="43"/>
                  </a:lnTo>
                  <a:cubicBezTo>
                    <a:pt x="9845" y="43"/>
                    <a:pt x="9866" y="22"/>
                    <a:pt x="9845" y="22"/>
                  </a:cubicBezTo>
                  <a:lnTo>
                    <a:pt x="9845" y="43"/>
                  </a:lnTo>
                  <a:lnTo>
                    <a:pt x="9823" y="22"/>
                  </a:lnTo>
                  <a:cubicBezTo>
                    <a:pt x="9823" y="43"/>
                    <a:pt x="9802" y="43"/>
                    <a:pt x="9802" y="43"/>
                  </a:cubicBezTo>
                  <a:lnTo>
                    <a:pt x="9760" y="43"/>
                  </a:lnTo>
                  <a:cubicBezTo>
                    <a:pt x="9781" y="32"/>
                    <a:pt x="9776" y="32"/>
                    <a:pt x="9768" y="32"/>
                  </a:cubicBezTo>
                  <a:cubicBezTo>
                    <a:pt x="9760" y="32"/>
                    <a:pt x="9750" y="32"/>
                    <a:pt x="9760" y="22"/>
                  </a:cubicBezTo>
                  <a:lnTo>
                    <a:pt x="9697" y="22"/>
                  </a:lnTo>
                  <a:lnTo>
                    <a:pt x="9718" y="43"/>
                  </a:lnTo>
                  <a:cubicBezTo>
                    <a:pt x="9654" y="43"/>
                    <a:pt x="9697" y="22"/>
                    <a:pt x="9676" y="22"/>
                  </a:cubicBezTo>
                  <a:lnTo>
                    <a:pt x="9676" y="43"/>
                  </a:lnTo>
                  <a:cubicBezTo>
                    <a:pt x="9654" y="36"/>
                    <a:pt x="9636" y="33"/>
                    <a:pt x="9618" y="33"/>
                  </a:cubicBezTo>
                  <a:cubicBezTo>
                    <a:pt x="9584" y="33"/>
                    <a:pt x="9556" y="43"/>
                    <a:pt x="9528" y="43"/>
                  </a:cubicBezTo>
                  <a:cubicBezTo>
                    <a:pt x="9570" y="22"/>
                    <a:pt x="9549" y="22"/>
                    <a:pt x="9549" y="22"/>
                  </a:cubicBezTo>
                  <a:cubicBezTo>
                    <a:pt x="9528" y="22"/>
                    <a:pt x="9464" y="22"/>
                    <a:pt x="9422" y="43"/>
                  </a:cubicBezTo>
                  <a:cubicBezTo>
                    <a:pt x="9422" y="22"/>
                    <a:pt x="9401" y="22"/>
                    <a:pt x="9380" y="22"/>
                  </a:cubicBezTo>
                  <a:lnTo>
                    <a:pt x="9211" y="22"/>
                  </a:lnTo>
                  <a:cubicBezTo>
                    <a:pt x="9183" y="22"/>
                    <a:pt x="9164" y="31"/>
                    <a:pt x="9136" y="31"/>
                  </a:cubicBezTo>
                  <a:cubicBezTo>
                    <a:pt x="9122" y="31"/>
                    <a:pt x="9105" y="29"/>
                    <a:pt x="9084" y="22"/>
                  </a:cubicBezTo>
                  <a:lnTo>
                    <a:pt x="8493" y="22"/>
                  </a:lnTo>
                  <a:cubicBezTo>
                    <a:pt x="8464" y="22"/>
                    <a:pt x="8464" y="12"/>
                    <a:pt x="8449" y="12"/>
                  </a:cubicBezTo>
                  <a:cubicBezTo>
                    <a:pt x="8441" y="12"/>
                    <a:pt x="8429" y="15"/>
                    <a:pt x="8408" y="22"/>
                  </a:cubicBezTo>
                  <a:lnTo>
                    <a:pt x="8387" y="22"/>
                  </a:lnTo>
                  <a:lnTo>
                    <a:pt x="8387" y="1"/>
                  </a:lnTo>
                  <a:lnTo>
                    <a:pt x="8366" y="22"/>
                  </a:lnTo>
                  <a:lnTo>
                    <a:pt x="8345" y="22"/>
                  </a:lnTo>
                  <a:cubicBezTo>
                    <a:pt x="8334" y="11"/>
                    <a:pt x="8324" y="11"/>
                    <a:pt x="8310" y="11"/>
                  </a:cubicBezTo>
                  <a:cubicBezTo>
                    <a:pt x="8297" y="11"/>
                    <a:pt x="8281" y="11"/>
                    <a:pt x="8260" y="1"/>
                  </a:cubicBezTo>
                  <a:lnTo>
                    <a:pt x="8260" y="22"/>
                  </a:lnTo>
                  <a:cubicBezTo>
                    <a:pt x="8218" y="22"/>
                    <a:pt x="8157" y="12"/>
                    <a:pt x="8090" y="12"/>
                  </a:cubicBezTo>
                  <a:cubicBezTo>
                    <a:pt x="8056" y="12"/>
                    <a:pt x="8021" y="15"/>
                    <a:pt x="7986" y="22"/>
                  </a:cubicBezTo>
                  <a:lnTo>
                    <a:pt x="7986" y="1"/>
                  </a:lnTo>
                  <a:lnTo>
                    <a:pt x="7943" y="22"/>
                  </a:lnTo>
                  <a:cubicBezTo>
                    <a:pt x="7922" y="1"/>
                    <a:pt x="7965" y="1"/>
                    <a:pt x="7965" y="1"/>
                  </a:cubicBezTo>
                  <a:cubicBezTo>
                    <a:pt x="7901" y="1"/>
                    <a:pt x="7943" y="22"/>
                    <a:pt x="7880" y="22"/>
                  </a:cubicBezTo>
                  <a:cubicBezTo>
                    <a:pt x="7859" y="22"/>
                    <a:pt x="7901" y="22"/>
                    <a:pt x="7901" y="1"/>
                  </a:cubicBezTo>
                  <a:lnTo>
                    <a:pt x="7901" y="1"/>
                  </a:lnTo>
                  <a:cubicBezTo>
                    <a:pt x="7859" y="22"/>
                    <a:pt x="7796" y="22"/>
                    <a:pt x="7753" y="22"/>
                  </a:cubicBezTo>
                  <a:lnTo>
                    <a:pt x="7669" y="22"/>
                  </a:lnTo>
                  <a:cubicBezTo>
                    <a:pt x="7655" y="22"/>
                    <a:pt x="7650" y="12"/>
                    <a:pt x="7642" y="12"/>
                  </a:cubicBezTo>
                  <a:cubicBezTo>
                    <a:pt x="7638" y="12"/>
                    <a:pt x="7634" y="15"/>
                    <a:pt x="7627" y="22"/>
                  </a:cubicBezTo>
                  <a:lnTo>
                    <a:pt x="7648" y="1"/>
                  </a:lnTo>
                  <a:cubicBezTo>
                    <a:pt x="7620" y="1"/>
                    <a:pt x="7591" y="10"/>
                    <a:pt x="7576" y="10"/>
                  </a:cubicBezTo>
                  <a:cubicBezTo>
                    <a:pt x="7568" y="10"/>
                    <a:pt x="7563" y="8"/>
                    <a:pt x="7563" y="1"/>
                  </a:cubicBezTo>
                  <a:cubicBezTo>
                    <a:pt x="7563" y="1"/>
                    <a:pt x="7563" y="22"/>
                    <a:pt x="7542" y="22"/>
                  </a:cubicBezTo>
                  <a:cubicBezTo>
                    <a:pt x="7535" y="15"/>
                    <a:pt x="7526" y="12"/>
                    <a:pt x="7515" y="12"/>
                  </a:cubicBezTo>
                  <a:cubicBezTo>
                    <a:pt x="7493" y="12"/>
                    <a:pt x="7465" y="22"/>
                    <a:pt x="7436" y="22"/>
                  </a:cubicBezTo>
                  <a:cubicBezTo>
                    <a:pt x="7436" y="1"/>
                    <a:pt x="7458" y="1"/>
                    <a:pt x="7458" y="1"/>
                  </a:cubicBezTo>
                  <a:cubicBezTo>
                    <a:pt x="7436" y="1"/>
                    <a:pt x="7415" y="22"/>
                    <a:pt x="7415" y="22"/>
                  </a:cubicBezTo>
                  <a:lnTo>
                    <a:pt x="7415" y="1"/>
                  </a:lnTo>
                  <a:lnTo>
                    <a:pt x="7331" y="22"/>
                  </a:lnTo>
                  <a:cubicBezTo>
                    <a:pt x="7324" y="15"/>
                    <a:pt x="7312" y="12"/>
                    <a:pt x="7300" y="12"/>
                  </a:cubicBezTo>
                  <a:cubicBezTo>
                    <a:pt x="7274" y="12"/>
                    <a:pt x="7246" y="22"/>
                    <a:pt x="7246" y="22"/>
                  </a:cubicBezTo>
                  <a:lnTo>
                    <a:pt x="7183" y="22"/>
                  </a:lnTo>
                  <a:lnTo>
                    <a:pt x="7204" y="1"/>
                  </a:lnTo>
                  <a:cubicBezTo>
                    <a:pt x="7183" y="1"/>
                    <a:pt x="7162" y="22"/>
                    <a:pt x="7162" y="22"/>
                  </a:cubicBezTo>
                  <a:lnTo>
                    <a:pt x="7098" y="22"/>
                  </a:lnTo>
                  <a:cubicBezTo>
                    <a:pt x="7035" y="22"/>
                    <a:pt x="6993" y="1"/>
                    <a:pt x="6951" y="1"/>
                  </a:cubicBezTo>
                  <a:lnTo>
                    <a:pt x="6317" y="1"/>
                  </a:lnTo>
                  <a:cubicBezTo>
                    <a:pt x="6303" y="8"/>
                    <a:pt x="6291" y="10"/>
                    <a:pt x="6281" y="10"/>
                  </a:cubicBezTo>
                  <a:cubicBezTo>
                    <a:pt x="6261" y="10"/>
                    <a:pt x="6246" y="1"/>
                    <a:pt x="6232" y="1"/>
                  </a:cubicBezTo>
                  <a:lnTo>
                    <a:pt x="6169" y="1"/>
                  </a:lnTo>
                  <a:cubicBezTo>
                    <a:pt x="6127" y="1"/>
                    <a:pt x="6085" y="1"/>
                    <a:pt x="6021" y="22"/>
                  </a:cubicBezTo>
                  <a:cubicBezTo>
                    <a:pt x="6021" y="11"/>
                    <a:pt x="6016" y="11"/>
                    <a:pt x="6008" y="11"/>
                  </a:cubicBezTo>
                  <a:cubicBezTo>
                    <a:pt x="6000" y="11"/>
                    <a:pt x="5989" y="11"/>
                    <a:pt x="5979" y="1"/>
                  </a:cubicBezTo>
                  <a:lnTo>
                    <a:pt x="5979" y="22"/>
                  </a:lnTo>
                  <a:cubicBezTo>
                    <a:pt x="5894" y="22"/>
                    <a:pt x="5810" y="1"/>
                    <a:pt x="5725" y="1"/>
                  </a:cubicBezTo>
                  <a:lnTo>
                    <a:pt x="5430" y="1"/>
                  </a:lnTo>
                  <a:cubicBezTo>
                    <a:pt x="5409" y="1"/>
                    <a:pt x="5366" y="22"/>
                    <a:pt x="5324" y="22"/>
                  </a:cubicBezTo>
                  <a:lnTo>
                    <a:pt x="5324" y="1"/>
                  </a:lnTo>
                  <a:cubicBezTo>
                    <a:pt x="5261" y="22"/>
                    <a:pt x="5197" y="22"/>
                    <a:pt x="5134" y="22"/>
                  </a:cubicBezTo>
                  <a:cubicBezTo>
                    <a:pt x="5134" y="22"/>
                    <a:pt x="5126" y="14"/>
                    <a:pt x="5125" y="7"/>
                  </a:cubicBezTo>
                  <a:lnTo>
                    <a:pt x="5125" y="7"/>
                  </a:lnTo>
                  <a:cubicBezTo>
                    <a:pt x="5121" y="9"/>
                    <a:pt x="5117" y="10"/>
                    <a:pt x="5113" y="10"/>
                  </a:cubicBezTo>
                  <a:cubicBezTo>
                    <a:pt x="5099" y="10"/>
                    <a:pt x="5085" y="1"/>
                    <a:pt x="5071" y="1"/>
                  </a:cubicBezTo>
                  <a:lnTo>
                    <a:pt x="5092" y="22"/>
                  </a:lnTo>
                  <a:cubicBezTo>
                    <a:pt x="5071" y="22"/>
                    <a:pt x="5049" y="22"/>
                    <a:pt x="5028" y="1"/>
                  </a:cubicBezTo>
                  <a:lnTo>
                    <a:pt x="5007" y="22"/>
                  </a:lnTo>
                  <a:lnTo>
                    <a:pt x="4986" y="22"/>
                  </a:lnTo>
                  <a:lnTo>
                    <a:pt x="49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19"/>
            <p:cNvSpPr/>
            <p:nvPr/>
          </p:nvSpPr>
          <p:spPr>
            <a:xfrm>
              <a:off x="7578585" y="3355677"/>
              <a:ext cx="1682" cy="39"/>
            </a:xfrm>
            <a:custGeom>
              <a:rect b="b" l="l" r="r" t="t"/>
              <a:pathLst>
                <a:path extrusionOk="0" h="1" w="43">
                  <a:moveTo>
                    <a:pt x="42" y="0"/>
                  </a:moveTo>
                  <a:lnTo>
                    <a:pt x="21" y="0"/>
                  </a:lnTo>
                  <a:cubicBezTo>
                    <a:pt x="21" y="0"/>
                    <a:pt x="21"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19"/>
            <p:cNvSpPr/>
            <p:nvPr/>
          </p:nvSpPr>
          <p:spPr>
            <a:xfrm>
              <a:off x="7545527" y="3355677"/>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19"/>
            <p:cNvSpPr/>
            <p:nvPr/>
          </p:nvSpPr>
          <p:spPr>
            <a:xfrm>
              <a:off x="7537233" y="3356498"/>
              <a:ext cx="861" cy="39"/>
            </a:xfrm>
            <a:custGeom>
              <a:rect b="b" l="l" r="r" t="t"/>
              <a:pathLst>
                <a:path extrusionOk="0" h="1" w="22">
                  <a:moveTo>
                    <a:pt x="1" y="0"/>
                  </a:moveTo>
                  <a:cubicBezTo>
                    <a:pt x="22"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19"/>
            <p:cNvSpPr/>
            <p:nvPr/>
          </p:nvSpPr>
          <p:spPr>
            <a:xfrm>
              <a:off x="7599241" y="3354855"/>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19"/>
            <p:cNvSpPr/>
            <p:nvPr/>
          </p:nvSpPr>
          <p:spPr>
            <a:xfrm>
              <a:off x="7652133" y="3354855"/>
              <a:ext cx="861" cy="39"/>
            </a:xfrm>
            <a:custGeom>
              <a:rect b="b" l="l" r="r" t="t"/>
              <a:pathLst>
                <a:path extrusionOk="0" h="1" w="22">
                  <a:moveTo>
                    <a:pt x="21" y="0"/>
                  </a:moveTo>
                  <a:cubicBezTo>
                    <a:pt x="21" y="0"/>
                    <a:pt x="0" y="0"/>
                    <a:pt x="0" y="0"/>
                  </a:cubicBezTo>
                  <a:cubicBezTo>
                    <a:pt x="0" y="0"/>
                    <a:pt x="21"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19"/>
            <p:cNvSpPr/>
            <p:nvPr/>
          </p:nvSpPr>
          <p:spPr>
            <a:xfrm>
              <a:off x="7648808" y="3354033"/>
              <a:ext cx="861" cy="391"/>
            </a:xfrm>
            <a:custGeom>
              <a:rect b="b" l="l" r="r" t="t"/>
              <a:pathLst>
                <a:path extrusionOk="0" h="10" w="22">
                  <a:moveTo>
                    <a:pt x="1" y="0"/>
                  </a:moveTo>
                  <a:cubicBezTo>
                    <a:pt x="8" y="7"/>
                    <a:pt x="12" y="9"/>
                    <a:pt x="15" y="9"/>
                  </a:cubicBezTo>
                  <a:cubicBezTo>
                    <a:pt x="22" y="9"/>
                    <a:pt x="22"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19"/>
            <p:cNvSpPr/>
            <p:nvPr/>
          </p:nvSpPr>
          <p:spPr>
            <a:xfrm>
              <a:off x="7586018" y="3354855"/>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19"/>
            <p:cNvSpPr/>
            <p:nvPr/>
          </p:nvSpPr>
          <p:spPr>
            <a:xfrm>
              <a:off x="7647986" y="3354855"/>
              <a:ext cx="861" cy="39"/>
            </a:xfrm>
            <a:custGeom>
              <a:rect b="b" l="l" r="r" t="t"/>
              <a:pathLst>
                <a:path extrusionOk="0" h="1" w="22">
                  <a:moveTo>
                    <a:pt x="22"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19"/>
            <p:cNvSpPr/>
            <p:nvPr/>
          </p:nvSpPr>
          <p:spPr>
            <a:xfrm>
              <a:off x="7652955" y="3354855"/>
              <a:ext cx="861" cy="39"/>
            </a:xfrm>
            <a:custGeom>
              <a:rect b="b" l="l" r="r" t="t"/>
              <a:pathLst>
                <a:path extrusionOk="0" h="1" w="22">
                  <a:moveTo>
                    <a:pt x="21" y="0"/>
                  </a:moveTo>
                  <a:cubicBezTo>
                    <a:pt x="0" y="0"/>
                    <a:pt x="0" y="0"/>
                    <a:pt x="0" y="0"/>
                  </a:cubicBezTo>
                  <a:cubicBezTo>
                    <a:pt x="0" y="0"/>
                    <a:pt x="0"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19"/>
            <p:cNvSpPr/>
            <p:nvPr/>
          </p:nvSpPr>
          <p:spPr>
            <a:xfrm>
              <a:off x="7618215" y="3354855"/>
              <a:ext cx="900" cy="39"/>
            </a:xfrm>
            <a:custGeom>
              <a:rect b="b" l="l" r="r" t="t"/>
              <a:pathLst>
                <a:path extrusionOk="0" h="1" w="23">
                  <a:moveTo>
                    <a:pt x="22" y="0"/>
                  </a:moveTo>
                  <a:lnTo>
                    <a:pt x="22" y="0"/>
                  </a:lnTo>
                  <a:cubicBezTo>
                    <a:pt x="1" y="0"/>
                    <a:pt x="1"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19"/>
            <p:cNvSpPr/>
            <p:nvPr/>
          </p:nvSpPr>
          <p:spPr>
            <a:xfrm>
              <a:off x="7644661" y="3354855"/>
              <a:ext cx="900" cy="39"/>
            </a:xfrm>
            <a:custGeom>
              <a:rect b="b" l="l" r="r" t="t"/>
              <a:pathLst>
                <a:path extrusionOk="0" h="1" w="23">
                  <a:moveTo>
                    <a:pt x="22" y="0"/>
                  </a:moveTo>
                  <a:lnTo>
                    <a:pt x="22"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19"/>
            <p:cNvSpPr/>
            <p:nvPr/>
          </p:nvSpPr>
          <p:spPr>
            <a:xfrm>
              <a:off x="7656241" y="3354855"/>
              <a:ext cx="861" cy="39"/>
            </a:xfrm>
            <a:custGeom>
              <a:rect b="b" l="l" r="r" t="t"/>
              <a:pathLst>
                <a:path extrusionOk="0" h="1" w="22">
                  <a:moveTo>
                    <a:pt x="22" y="0"/>
                  </a:moveTo>
                  <a:cubicBezTo>
                    <a:pt x="1" y="0"/>
                    <a:pt x="1" y="0"/>
                    <a:pt x="1" y="0"/>
                  </a:cubicBezTo>
                  <a:cubicBezTo>
                    <a:pt x="1" y="0"/>
                    <a:pt x="22" y="0"/>
                    <a:pt x="22" y="0"/>
                  </a:cubicBezTo>
                  <a:cubicBezTo>
                    <a:pt x="22" y="0"/>
                    <a:pt x="22"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19"/>
            <p:cNvSpPr/>
            <p:nvPr/>
          </p:nvSpPr>
          <p:spPr>
            <a:xfrm>
              <a:off x="7629795" y="3354855"/>
              <a:ext cx="861" cy="39"/>
            </a:xfrm>
            <a:custGeom>
              <a:rect b="b" l="l" r="r" t="t"/>
              <a:pathLst>
                <a:path extrusionOk="0" h="1" w="22">
                  <a:moveTo>
                    <a:pt x="1" y="0"/>
                  </a:moveTo>
                  <a:cubicBezTo>
                    <a:pt x="1" y="0"/>
                    <a:pt x="22" y="0"/>
                    <a:pt x="22"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19"/>
            <p:cNvSpPr/>
            <p:nvPr/>
          </p:nvSpPr>
          <p:spPr>
            <a:xfrm>
              <a:off x="7619075" y="3393703"/>
              <a:ext cx="39" cy="861"/>
            </a:xfrm>
            <a:custGeom>
              <a:rect b="b" l="l" r="r" t="t"/>
              <a:pathLst>
                <a:path extrusionOk="0" h="22" w="1">
                  <a:moveTo>
                    <a:pt x="0" y="21"/>
                  </a:moveTo>
                  <a:cubicBezTo>
                    <a:pt x="0" y="21"/>
                    <a:pt x="0" y="21"/>
                    <a:pt x="0" y="0"/>
                  </a:cubicBezTo>
                  <a:cubicBezTo>
                    <a:pt x="0" y="21"/>
                    <a:pt x="0" y="21"/>
                    <a:pt x="0"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19"/>
            <p:cNvSpPr/>
            <p:nvPr/>
          </p:nvSpPr>
          <p:spPr>
            <a:xfrm>
              <a:off x="7587661" y="3393703"/>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19"/>
            <p:cNvSpPr/>
            <p:nvPr/>
          </p:nvSpPr>
          <p:spPr>
            <a:xfrm>
              <a:off x="7638049" y="3394524"/>
              <a:ext cx="900" cy="39"/>
            </a:xfrm>
            <a:custGeom>
              <a:rect b="b" l="l" r="r" t="t"/>
              <a:pathLst>
                <a:path extrusionOk="0" h="1" w="23">
                  <a:moveTo>
                    <a:pt x="1" y="0"/>
                  </a:moveTo>
                  <a:cubicBezTo>
                    <a:pt x="1" y="0"/>
                    <a:pt x="1" y="0"/>
                    <a:pt x="1" y="0"/>
                  </a:cubicBezTo>
                  <a:lnTo>
                    <a:pt x="22"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19"/>
            <p:cNvSpPr/>
            <p:nvPr/>
          </p:nvSpPr>
          <p:spPr>
            <a:xfrm>
              <a:off x="7520724" y="3394524"/>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19"/>
            <p:cNvSpPr/>
            <p:nvPr/>
          </p:nvSpPr>
          <p:spPr>
            <a:xfrm>
              <a:off x="7559571" y="3394524"/>
              <a:ext cx="861" cy="39"/>
            </a:xfrm>
            <a:custGeom>
              <a:rect b="b" l="l" r="r" t="t"/>
              <a:pathLst>
                <a:path extrusionOk="0" h="1" w="22">
                  <a:moveTo>
                    <a:pt x="21" y="0"/>
                  </a:moveTo>
                  <a:cubicBezTo>
                    <a:pt x="21" y="0"/>
                    <a:pt x="0" y="0"/>
                    <a:pt x="0" y="0"/>
                  </a:cubicBezTo>
                  <a:cubicBezTo>
                    <a:pt x="0" y="0"/>
                    <a:pt x="21"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19"/>
            <p:cNvSpPr/>
            <p:nvPr/>
          </p:nvSpPr>
          <p:spPr>
            <a:xfrm>
              <a:off x="7647165" y="3396167"/>
              <a:ext cx="861" cy="39"/>
            </a:xfrm>
            <a:custGeom>
              <a:rect b="b" l="l" r="r" t="t"/>
              <a:pathLst>
                <a:path extrusionOk="0" h="1" w="22">
                  <a:moveTo>
                    <a:pt x="21" y="0"/>
                  </a:moveTo>
                  <a:lnTo>
                    <a:pt x="0" y="0"/>
                  </a:lnTo>
                  <a:cubicBezTo>
                    <a:pt x="0" y="0"/>
                    <a:pt x="0"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19"/>
            <p:cNvSpPr/>
            <p:nvPr/>
          </p:nvSpPr>
          <p:spPr>
            <a:xfrm>
              <a:off x="7666999" y="3395346"/>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19"/>
            <p:cNvSpPr/>
            <p:nvPr/>
          </p:nvSpPr>
          <p:spPr>
            <a:xfrm>
              <a:off x="7658745" y="3394524"/>
              <a:ext cx="861" cy="39"/>
            </a:xfrm>
            <a:custGeom>
              <a:rect b="b" l="l" r="r" t="t"/>
              <a:pathLst>
                <a:path extrusionOk="0" h="1" w="22">
                  <a:moveTo>
                    <a:pt x="21" y="0"/>
                  </a:moveTo>
                  <a:cubicBezTo>
                    <a:pt x="21" y="0"/>
                    <a:pt x="0" y="0"/>
                    <a:pt x="0" y="0"/>
                  </a:cubicBezTo>
                  <a:cubicBezTo>
                    <a:pt x="0" y="0"/>
                    <a:pt x="21"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19"/>
            <p:cNvSpPr/>
            <p:nvPr/>
          </p:nvSpPr>
          <p:spPr>
            <a:xfrm>
              <a:off x="7658745" y="3394524"/>
              <a:ext cx="39" cy="861"/>
            </a:xfrm>
            <a:custGeom>
              <a:rect b="b" l="l" r="r" t="t"/>
              <a:pathLst>
                <a:path extrusionOk="0" h="22" w="1">
                  <a:moveTo>
                    <a:pt x="0" y="21"/>
                  </a:moveTo>
                  <a:cubicBezTo>
                    <a:pt x="0" y="0"/>
                    <a:pt x="0" y="0"/>
                    <a:pt x="0" y="0"/>
                  </a:cubicBezTo>
                  <a:cubicBezTo>
                    <a:pt x="0" y="0"/>
                    <a:pt x="0" y="0"/>
                    <a:pt x="0"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19"/>
            <p:cNvSpPr/>
            <p:nvPr/>
          </p:nvSpPr>
          <p:spPr>
            <a:xfrm>
              <a:off x="7276096" y="3400314"/>
              <a:ext cx="1682" cy="39"/>
            </a:xfrm>
            <a:custGeom>
              <a:rect b="b" l="l" r="r" t="t"/>
              <a:pathLst>
                <a:path extrusionOk="0" h="1" w="43">
                  <a:moveTo>
                    <a:pt x="43" y="0"/>
                  </a:moveTo>
                  <a:cubicBezTo>
                    <a:pt x="22"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19"/>
            <p:cNvSpPr/>
            <p:nvPr/>
          </p:nvSpPr>
          <p:spPr>
            <a:xfrm>
              <a:off x="7459577" y="3395346"/>
              <a:ext cx="861" cy="861"/>
            </a:xfrm>
            <a:custGeom>
              <a:rect b="b" l="l" r="r" t="t"/>
              <a:pathLst>
                <a:path extrusionOk="0" h="22" w="22">
                  <a:moveTo>
                    <a:pt x="21" y="0"/>
                  </a:moveTo>
                  <a:cubicBezTo>
                    <a:pt x="0" y="0"/>
                    <a:pt x="0" y="0"/>
                    <a:pt x="0" y="21"/>
                  </a:cubicBezTo>
                  <a:lnTo>
                    <a:pt x="2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19"/>
            <p:cNvSpPr/>
            <p:nvPr/>
          </p:nvSpPr>
          <p:spPr>
            <a:xfrm>
              <a:off x="7276096" y="3401957"/>
              <a:ext cx="861" cy="39"/>
            </a:xfrm>
            <a:custGeom>
              <a:rect b="b" l="l" r="r" t="t"/>
              <a:pathLst>
                <a:path extrusionOk="0" h="1" w="22">
                  <a:moveTo>
                    <a:pt x="22" y="0"/>
                  </a:moveTo>
                  <a:lnTo>
                    <a:pt x="1" y="0"/>
                  </a:lnTo>
                  <a:cubicBezTo>
                    <a:pt x="1" y="0"/>
                    <a:pt x="22"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19"/>
            <p:cNvSpPr/>
            <p:nvPr/>
          </p:nvSpPr>
          <p:spPr>
            <a:xfrm>
              <a:off x="7635585" y="3396989"/>
              <a:ext cx="1682" cy="39"/>
            </a:xfrm>
            <a:custGeom>
              <a:rect b="b" l="l" r="r" t="t"/>
              <a:pathLst>
                <a:path extrusionOk="0" h="1" w="43">
                  <a:moveTo>
                    <a:pt x="43" y="1"/>
                  </a:moveTo>
                  <a:cubicBezTo>
                    <a:pt x="43" y="1"/>
                    <a:pt x="1" y="1"/>
                    <a:pt x="1" y="1"/>
                  </a:cubicBezTo>
                  <a:cubicBezTo>
                    <a:pt x="22" y="1"/>
                    <a:pt x="43" y="1"/>
                    <a:pt x="43"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19"/>
            <p:cNvSpPr/>
            <p:nvPr/>
          </p:nvSpPr>
          <p:spPr>
            <a:xfrm>
              <a:off x="7447175" y="3401957"/>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19"/>
            <p:cNvSpPr/>
            <p:nvPr/>
          </p:nvSpPr>
          <p:spPr>
            <a:xfrm>
              <a:off x="7276918" y="3401957"/>
              <a:ext cx="39" cy="39"/>
            </a:xfrm>
            <a:custGeom>
              <a:rect b="b" l="l" r="r" t="t"/>
              <a:pathLst>
                <a:path extrusionOk="0" h="1" w="1">
                  <a:moveTo>
                    <a:pt x="1" y="0"/>
                  </a:moveTo>
                  <a:lnTo>
                    <a:pt x="1" y="0"/>
                  </a:ln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19"/>
            <p:cNvSpPr/>
            <p:nvPr/>
          </p:nvSpPr>
          <p:spPr>
            <a:xfrm>
              <a:off x="7396747" y="3396989"/>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19"/>
            <p:cNvSpPr/>
            <p:nvPr/>
          </p:nvSpPr>
          <p:spPr>
            <a:xfrm>
              <a:off x="7393461" y="3396989"/>
              <a:ext cx="861" cy="39"/>
            </a:xfrm>
            <a:custGeom>
              <a:rect b="b" l="l" r="r" t="t"/>
              <a:pathLst>
                <a:path extrusionOk="0" h="1" w="22">
                  <a:moveTo>
                    <a:pt x="0" y="1"/>
                  </a:moveTo>
                  <a:cubicBezTo>
                    <a:pt x="0" y="1"/>
                    <a:pt x="21" y="1"/>
                    <a:pt x="21"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19"/>
            <p:cNvSpPr/>
            <p:nvPr/>
          </p:nvSpPr>
          <p:spPr>
            <a:xfrm>
              <a:off x="7275274" y="3400314"/>
              <a:ext cx="861" cy="861"/>
            </a:xfrm>
            <a:custGeom>
              <a:rect b="b" l="l" r="r" t="t"/>
              <a:pathLst>
                <a:path extrusionOk="0" h="22" w="22">
                  <a:moveTo>
                    <a:pt x="22" y="0"/>
                  </a:moveTo>
                  <a:cubicBezTo>
                    <a:pt x="1" y="0"/>
                    <a:pt x="1" y="21"/>
                    <a:pt x="1" y="21"/>
                  </a:cubicBezTo>
                  <a:lnTo>
                    <a:pt x="22"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19"/>
            <p:cNvSpPr/>
            <p:nvPr/>
          </p:nvSpPr>
          <p:spPr>
            <a:xfrm>
              <a:off x="7357078" y="3397811"/>
              <a:ext cx="861" cy="39"/>
            </a:xfrm>
            <a:custGeom>
              <a:rect b="b" l="l" r="r" t="t"/>
              <a:pathLst>
                <a:path extrusionOk="0" h="1" w="22">
                  <a:moveTo>
                    <a:pt x="1" y="1"/>
                  </a:moveTo>
                  <a:cubicBezTo>
                    <a:pt x="1" y="1"/>
                    <a:pt x="22" y="1"/>
                    <a:pt x="22" y="1"/>
                  </a:cubicBezTo>
                  <a:cubicBezTo>
                    <a:pt x="22"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19"/>
            <p:cNvSpPr/>
            <p:nvPr/>
          </p:nvSpPr>
          <p:spPr>
            <a:xfrm>
              <a:off x="7562858" y="3394524"/>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19"/>
            <p:cNvSpPr/>
            <p:nvPr/>
          </p:nvSpPr>
          <p:spPr>
            <a:xfrm>
              <a:off x="7538055" y="3398632"/>
              <a:ext cx="900" cy="861"/>
            </a:xfrm>
            <a:custGeom>
              <a:rect b="b" l="l" r="r" t="t"/>
              <a:pathLst>
                <a:path extrusionOk="0" h="22" w="23">
                  <a:moveTo>
                    <a:pt x="22" y="1"/>
                  </a:moveTo>
                  <a:lnTo>
                    <a:pt x="22" y="1"/>
                  </a:lnTo>
                  <a:cubicBezTo>
                    <a:pt x="22" y="1"/>
                    <a:pt x="1" y="22"/>
                    <a:pt x="1" y="22"/>
                  </a:cubicBezTo>
                  <a:cubicBezTo>
                    <a:pt x="1" y="22"/>
                    <a:pt x="22" y="22"/>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19"/>
            <p:cNvSpPr/>
            <p:nvPr/>
          </p:nvSpPr>
          <p:spPr>
            <a:xfrm>
              <a:off x="7534768" y="3399454"/>
              <a:ext cx="861" cy="39"/>
            </a:xfrm>
            <a:custGeom>
              <a:rect b="b" l="l" r="r" t="t"/>
              <a:pathLst>
                <a:path extrusionOk="0" h="1" w="22">
                  <a:moveTo>
                    <a:pt x="0" y="1"/>
                  </a:moveTo>
                  <a:cubicBezTo>
                    <a:pt x="0" y="1"/>
                    <a:pt x="0" y="1"/>
                    <a:pt x="22"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19"/>
            <p:cNvSpPr/>
            <p:nvPr/>
          </p:nvSpPr>
          <p:spPr>
            <a:xfrm>
              <a:off x="7562036" y="3398632"/>
              <a:ext cx="39" cy="39"/>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19"/>
            <p:cNvSpPr/>
            <p:nvPr/>
          </p:nvSpPr>
          <p:spPr>
            <a:xfrm>
              <a:off x="7556246" y="3399454"/>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19"/>
            <p:cNvSpPr/>
            <p:nvPr/>
          </p:nvSpPr>
          <p:spPr>
            <a:xfrm>
              <a:off x="7521545" y="3400314"/>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19"/>
            <p:cNvSpPr/>
            <p:nvPr/>
          </p:nvSpPr>
          <p:spPr>
            <a:xfrm>
              <a:off x="7273631" y="3393703"/>
              <a:ext cx="399206" cy="10759"/>
            </a:xfrm>
            <a:custGeom>
              <a:rect b="b" l="l" r="r" t="t"/>
              <a:pathLst>
                <a:path extrusionOk="0" h="275" w="10204">
                  <a:moveTo>
                    <a:pt x="4901" y="42"/>
                  </a:moveTo>
                  <a:cubicBezTo>
                    <a:pt x="4886" y="42"/>
                    <a:pt x="4892" y="42"/>
                    <a:pt x="4890" y="50"/>
                  </a:cubicBezTo>
                  <a:lnTo>
                    <a:pt x="4890" y="50"/>
                  </a:lnTo>
                  <a:cubicBezTo>
                    <a:pt x="4893" y="49"/>
                    <a:pt x="4897" y="46"/>
                    <a:pt x="4901" y="42"/>
                  </a:cubicBezTo>
                  <a:close/>
                  <a:moveTo>
                    <a:pt x="3042" y="85"/>
                  </a:moveTo>
                  <a:cubicBezTo>
                    <a:pt x="3043" y="85"/>
                    <a:pt x="3044" y="85"/>
                    <a:pt x="3045" y="85"/>
                  </a:cubicBezTo>
                  <a:lnTo>
                    <a:pt x="3045" y="85"/>
                  </a:lnTo>
                  <a:cubicBezTo>
                    <a:pt x="3051" y="85"/>
                    <a:pt x="3057" y="85"/>
                    <a:pt x="3063" y="85"/>
                  </a:cubicBezTo>
                  <a:close/>
                  <a:moveTo>
                    <a:pt x="2831" y="85"/>
                  </a:moveTo>
                  <a:cubicBezTo>
                    <a:pt x="2826" y="85"/>
                    <a:pt x="2825" y="86"/>
                    <a:pt x="2825" y="87"/>
                  </a:cubicBezTo>
                  <a:lnTo>
                    <a:pt x="2825" y="87"/>
                  </a:lnTo>
                  <a:lnTo>
                    <a:pt x="2831" y="85"/>
                  </a:lnTo>
                  <a:close/>
                  <a:moveTo>
                    <a:pt x="9189" y="85"/>
                  </a:moveTo>
                  <a:cubicBezTo>
                    <a:pt x="9189" y="85"/>
                    <a:pt x="9189" y="85"/>
                    <a:pt x="9189" y="106"/>
                  </a:cubicBezTo>
                  <a:cubicBezTo>
                    <a:pt x="9210" y="85"/>
                    <a:pt x="9189" y="85"/>
                    <a:pt x="9231" y="85"/>
                  </a:cubicBezTo>
                  <a:close/>
                  <a:moveTo>
                    <a:pt x="9253" y="105"/>
                  </a:moveTo>
                  <a:cubicBezTo>
                    <a:pt x="9253" y="106"/>
                    <a:pt x="9253" y="106"/>
                    <a:pt x="9253" y="106"/>
                  </a:cubicBezTo>
                  <a:lnTo>
                    <a:pt x="9274" y="106"/>
                  </a:lnTo>
                  <a:cubicBezTo>
                    <a:pt x="9265" y="106"/>
                    <a:pt x="9258" y="106"/>
                    <a:pt x="9253" y="105"/>
                  </a:cubicBezTo>
                  <a:close/>
                  <a:moveTo>
                    <a:pt x="7548" y="117"/>
                  </a:moveTo>
                  <a:cubicBezTo>
                    <a:pt x="7542" y="117"/>
                    <a:pt x="7542" y="127"/>
                    <a:pt x="7542" y="127"/>
                  </a:cubicBezTo>
                  <a:lnTo>
                    <a:pt x="7563" y="127"/>
                  </a:lnTo>
                  <a:cubicBezTo>
                    <a:pt x="7556" y="120"/>
                    <a:pt x="7551" y="117"/>
                    <a:pt x="7548" y="117"/>
                  </a:cubicBezTo>
                  <a:close/>
                  <a:moveTo>
                    <a:pt x="6893" y="139"/>
                  </a:moveTo>
                  <a:cubicBezTo>
                    <a:pt x="6877" y="139"/>
                    <a:pt x="6859" y="148"/>
                    <a:pt x="6887" y="148"/>
                  </a:cubicBezTo>
                  <a:cubicBezTo>
                    <a:pt x="6887" y="148"/>
                    <a:pt x="6887" y="148"/>
                    <a:pt x="6896" y="139"/>
                  </a:cubicBezTo>
                  <a:lnTo>
                    <a:pt x="6896" y="139"/>
                  </a:lnTo>
                  <a:cubicBezTo>
                    <a:pt x="6895" y="139"/>
                    <a:pt x="6894" y="139"/>
                    <a:pt x="6893" y="139"/>
                  </a:cubicBezTo>
                  <a:close/>
                  <a:moveTo>
                    <a:pt x="6464" y="154"/>
                  </a:moveTo>
                  <a:lnTo>
                    <a:pt x="6464" y="154"/>
                  </a:lnTo>
                  <a:cubicBezTo>
                    <a:pt x="6450" y="160"/>
                    <a:pt x="6436" y="169"/>
                    <a:pt x="6422" y="169"/>
                  </a:cubicBezTo>
                  <a:cubicBezTo>
                    <a:pt x="6441" y="169"/>
                    <a:pt x="6460" y="169"/>
                    <a:pt x="6464" y="154"/>
                  </a:cubicBezTo>
                  <a:close/>
                  <a:moveTo>
                    <a:pt x="4072" y="223"/>
                  </a:moveTo>
                  <a:cubicBezTo>
                    <a:pt x="4066" y="223"/>
                    <a:pt x="4056" y="232"/>
                    <a:pt x="4056" y="232"/>
                  </a:cubicBezTo>
                  <a:lnTo>
                    <a:pt x="4077" y="232"/>
                  </a:lnTo>
                  <a:cubicBezTo>
                    <a:pt x="4077" y="225"/>
                    <a:pt x="4075" y="223"/>
                    <a:pt x="4072" y="223"/>
                  </a:cubicBezTo>
                  <a:close/>
                  <a:moveTo>
                    <a:pt x="1416" y="254"/>
                  </a:moveTo>
                  <a:lnTo>
                    <a:pt x="1416" y="254"/>
                  </a:lnTo>
                  <a:cubicBezTo>
                    <a:pt x="1416" y="254"/>
                    <a:pt x="1402" y="267"/>
                    <a:pt x="1419" y="273"/>
                  </a:cubicBezTo>
                  <a:lnTo>
                    <a:pt x="1419" y="273"/>
                  </a:lnTo>
                  <a:cubicBezTo>
                    <a:pt x="1416" y="270"/>
                    <a:pt x="1416" y="265"/>
                    <a:pt x="1416" y="254"/>
                  </a:cubicBezTo>
                  <a:close/>
                  <a:moveTo>
                    <a:pt x="1419" y="273"/>
                  </a:moveTo>
                  <a:cubicBezTo>
                    <a:pt x="1422" y="275"/>
                    <a:pt x="1427" y="275"/>
                    <a:pt x="1437" y="275"/>
                  </a:cubicBezTo>
                  <a:cubicBezTo>
                    <a:pt x="1429" y="275"/>
                    <a:pt x="1423" y="274"/>
                    <a:pt x="1419" y="273"/>
                  </a:cubicBezTo>
                  <a:close/>
                  <a:moveTo>
                    <a:pt x="7626" y="0"/>
                  </a:moveTo>
                  <a:lnTo>
                    <a:pt x="7584" y="21"/>
                  </a:lnTo>
                  <a:cubicBezTo>
                    <a:pt x="7563" y="21"/>
                    <a:pt x="7584" y="21"/>
                    <a:pt x="7584" y="0"/>
                  </a:cubicBezTo>
                  <a:lnTo>
                    <a:pt x="7584" y="0"/>
                  </a:lnTo>
                  <a:cubicBezTo>
                    <a:pt x="7542" y="21"/>
                    <a:pt x="7563" y="21"/>
                    <a:pt x="7520" y="21"/>
                  </a:cubicBezTo>
                  <a:lnTo>
                    <a:pt x="6992" y="21"/>
                  </a:lnTo>
                  <a:cubicBezTo>
                    <a:pt x="6978" y="21"/>
                    <a:pt x="6945" y="31"/>
                    <a:pt x="6925" y="31"/>
                  </a:cubicBezTo>
                  <a:cubicBezTo>
                    <a:pt x="6915" y="31"/>
                    <a:pt x="6908" y="28"/>
                    <a:pt x="6908" y="21"/>
                  </a:cubicBezTo>
                  <a:cubicBezTo>
                    <a:pt x="6894" y="21"/>
                    <a:pt x="6880" y="31"/>
                    <a:pt x="6872" y="31"/>
                  </a:cubicBezTo>
                  <a:cubicBezTo>
                    <a:pt x="6868" y="31"/>
                    <a:pt x="6866" y="28"/>
                    <a:pt x="6866" y="21"/>
                  </a:cubicBezTo>
                  <a:cubicBezTo>
                    <a:pt x="6844" y="21"/>
                    <a:pt x="6823" y="21"/>
                    <a:pt x="6823" y="42"/>
                  </a:cubicBezTo>
                  <a:cubicBezTo>
                    <a:pt x="6813" y="32"/>
                    <a:pt x="6802" y="32"/>
                    <a:pt x="6792" y="32"/>
                  </a:cubicBezTo>
                  <a:cubicBezTo>
                    <a:pt x="6781" y="32"/>
                    <a:pt x="6771" y="32"/>
                    <a:pt x="6760" y="21"/>
                  </a:cubicBezTo>
                  <a:lnTo>
                    <a:pt x="6211" y="21"/>
                  </a:lnTo>
                  <a:cubicBezTo>
                    <a:pt x="6211" y="21"/>
                    <a:pt x="6169" y="21"/>
                    <a:pt x="6169" y="42"/>
                  </a:cubicBezTo>
                  <a:cubicBezTo>
                    <a:pt x="6126" y="42"/>
                    <a:pt x="6169" y="21"/>
                    <a:pt x="6147" y="21"/>
                  </a:cubicBezTo>
                  <a:cubicBezTo>
                    <a:pt x="6119" y="21"/>
                    <a:pt x="6110" y="31"/>
                    <a:pt x="6094" y="31"/>
                  </a:cubicBezTo>
                  <a:cubicBezTo>
                    <a:pt x="6086" y="31"/>
                    <a:pt x="6077" y="28"/>
                    <a:pt x="6063" y="21"/>
                  </a:cubicBezTo>
                  <a:lnTo>
                    <a:pt x="6021" y="21"/>
                  </a:lnTo>
                  <a:cubicBezTo>
                    <a:pt x="6000" y="32"/>
                    <a:pt x="5984" y="32"/>
                    <a:pt x="5970" y="32"/>
                  </a:cubicBezTo>
                  <a:cubicBezTo>
                    <a:pt x="5957" y="32"/>
                    <a:pt x="5947" y="32"/>
                    <a:pt x="5936" y="42"/>
                  </a:cubicBezTo>
                  <a:cubicBezTo>
                    <a:pt x="5915" y="42"/>
                    <a:pt x="5873" y="42"/>
                    <a:pt x="5894" y="21"/>
                  </a:cubicBezTo>
                  <a:lnTo>
                    <a:pt x="5894" y="21"/>
                  </a:lnTo>
                  <a:cubicBezTo>
                    <a:pt x="5831" y="42"/>
                    <a:pt x="5788" y="42"/>
                    <a:pt x="5746" y="42"/>
                  </a:cubicBezTo>
                  <a:cubicBezTo>
                    <a:pt x="5739" y="35"/>
                    <a:pt x="5734" y="33"/>
                    <a:pt x="5730" y="33"/>
                  </a:cubicBezTo>
                  <a:cubicBezTo>
                    <a:pt x="5723" y="33"/>
                    <a:pt x="5718" y="42"/>
                    <a:pt x="5704" y="42"/>
                  </a:cubicBezTo>
                  <a:lnTo>
                    <a:pt x="5471" y="42"/>
                  </a:lnTo>
                  <a:lnTo>
                    <a:pt x="5450" y="21"/>
                  </a:lnTo>
                  <a:lnTo>
                    <a:pt x="5450" y="42"/>
                  </a:lnTo>
                  <a:lnTo>
                    <a:pt x="5091" y="42"/>
                  </a:lnTo>
                  <a:cubicBezTo>
                    <a:pt x="5028" y="42"/>
                    <a:pt x="4964" y="63"/>
                    <a:pt x="4880" y="63"/>
                  </a:cubicBezTo>
                  <a:cubicBezTo>
                    <a:pt x="4886" y="57"/>
                    <a:pt x="4889" y="53"/>
                    <a:pt x="4890" y="50"/>
                  </a:cubicBezTo>
                  <a:lnTo>
                    <a:pt x="4890" y="50"/>
                  </a:lnTo>
                  <a:cubicBezTo>
                    <a:pt x="4886" y="51"/>
                    <a:pt x="4883" y="52"/>
                    <a:pt x="4880" y="52"/>
                  </a:cubicBezTo>
                  <a:cubicBezTo>
                    <a:pt x="4866" y="52"/>
                    <a:pt x="4852" y="42"/>
                    <a:pt x="4838" y="42"/>
                  </a:cubicBezTo>
                  <a:lnTo>
                    <a:pt x="4859" y="63"/>
                  </a:lnTo>
                  <a:cubicBezTo>
                    <a:pt x="4838" y="63"/>
                    <a:pt x="4817" y="63"/>
                    <a:pt x="4795" y="42"/>
                  </a:cubicBezTo>
                  <a:lnTo>
                    <a:pt x="4774" y="63"/>
                  </a:lnTo>
                  <a:lnTo>
                    <a:pt x="4753" y="63"/>
                  </a:lnTo>
                  <a:lnTo>
                    <a:pt x="4732" y="42"/>
                  </a:lnTo>
                  <a:cubicBezTo>
                    <a:pt x="4732" y="42"/>
                    <a:pt x="4690" y="63"/>
                    <a:pt x="4669" y="63"/>
                  </a:cubicBezTo>
                  <a:lnTo>
                    <a:pt x="4267" y="63"/>
                  </a:lnTo>
                  <a:cubicBezTo>
                    <a:pt x="4260" y="70"/>
                    <a:pt x="4249" y="73"/>
                    <a:pt x="4236" y="73"/>
                  </a:cubicBezTo>
                  <a:cubicBezTo>
                    <a:pt x="4211" y="73"/>
                    <a:pt x="4183" y="63"/>
                    <a:pt x="4183" y="63"/>
                  </a:cubicBezTo>
                  <a:lnTo>
                    <a:pt x="4141" y="63"/>
                  </a:lnTo>
                  <a:cubicBezTo>
                    <a:pt x="4141" y="63"/>
                    <a:pt x="4141" y="63"/>
                    <a:pt x="4119" y="85"/>
                  </a:cubicBezTo>
                  <a:cubicBezTo>
                    <a:pt x="4098" y="63"/>
                    <a:pt x="4098" y="63"/>
                    <a:pt x="4098" y="63"/>
                  </a:cubicBezTo>
                  <a:lnTo>
                    <a:pt x="4077" y="85"/>
                  </a:lnTo>
                  <a:cubicBezTo>
                    <a:pt x="4024" y="74"/>
                    <a:pt x="3956" y="74"/>
                    <a:pt x="3884" y="74"/>
                  </a:cubicBezTo>
                  <a:cubicBezTo>
                    <a:pt x="3813" y="74"/>
                    <a:pt x="3739" y="74"/>
                    <a:pt x="3676" y="63"/>
                  </a:cubicBezTo>
                  <a:cubicBezTo>
                    <a:pt x="3613" y="63"/>
                    <a:pt x="3528" y="85"/>
                    <a:pt x="3465" y="85"/>
                  </a:cubicBezTo>
                  <a:lnTo>
                    <a:pt x="3148" y="85"/>
                  </a:lnTo>
                  <a:cubicBezTo>
                    <a:pt x="3127" y="92"/>
                    <a:pt x="3115" y="94"/>
                    <a:pt x="3106" y="94"/>
                  </a:cubicBezTo>
                  <a:cubicBezTo>
                    <a:pt x="3090" y="94"/>
                    <a:pt x="3085" y="85"/>
                    <a:pt x="3045" y="85"/>
                  </a:cubicBezTo>
                  <a:lnTo>
                    <a:pt x="3045" y="85"/>
                  </a:lnTo>
                  <a:cubicBezTo>
                    <a:pt x="2992" y="85"/>
                    <a:pt x="2952" y="87"/>
                    <a:pt x="2894" y="106"/>
                  </a:cubicBezTo>
                  <a:cubicBezTo>
                    <a:pt x="2905" y="95"/>
                    <a:pt x="2900" y="95"/>
                    <a:pt x="2892" y="95"/>
                  </a:cubicBezTo>
                  <a:cubicBezTo>
                    <a:pt x="2884" y="95"/>
                    <a:pt x="2873" y="95"/>
                    <a:pt x="2873" y="85"/>
                  </a:cubicBezTo>
                  <a:lnTo>
                    <a:pt x="2873" y="106"/>
                  </a:lnTo>
                  <a:cubicBezTo>
                    <a:pt x="2857" y="106"/>
                    <a:pt x="2828" y="93"/>
                    <a:pt x="2825" y="87"/>
                  </a:cubicBezTo>
                  <a:lnTo>
                    <a:pt x="2825" y="87"/>
                  </a:lnTo>
                  <a:lnTo>
                    <a:pt x="2789" y="106"/>
                  </a:lnTo>
                  <a:lnTo>
                    <a:pt x="2789" y="85"/>
                  </a:lnTo>
                  <a:cubicBezTo>
                    <a:pt x="2775" y="85"/>
                    <a:pt x="2732" y="94"/>
                    <a:pt x="2700" y="94"/>
                  </a:cubicBezTo>
                  <a:cubicBezTo>
                    <a:pt x="2683" y="94"/>
                    <a:pt x="2669" y="92"/>
                    <a:pt x="2662" y="85"/>
                  </a:cubicBezTo>
                  <a:cubicBezTo>
                    <a:pt x="2577" y="106"/>
                    <a:pt x="2430" y="106"/>
                    <a:pt x="2324" y="106"/>
                  </a:cubicBezTo>
                  <a:lnTo>
                    <a:pt x="1944" y="106"/>
                  </a:lnTo>
                  <a:cubicBezTo>
                    <a:pt x="1944" y="106"/>
                    <a:pt x="465" y="106"/>
                    <a:pt x="106" y="169"/>
                  </a:cubicBezTo>
                  <a:cubicBezTo>
                    <a:pt x="85" y="169"/>
                    <a:pt x="43" y="190"/>
                    <a:pt x="64" y="190"/>
                  </a:cubicBezTo>
                  <a:lnTo>
                    <a:pt x="21" y="190"/>
                  </a:lnTo>
                  <a:cubicBezTo>
                    <a:pt x="64" y="190"/>
                    <a:pt x="0" y="211"/>
                    <a:pt x="43" y="211"/>
                  </a:cubicBezTo>
                  <a:lnTo>
                    <a:pt x="85" y="211"/>
                  </a:lnTo>
                  <a:cubicBezTo>
                    <a:pt x="106" y="211"/>
                    <a:pt x="106" y="190"/>
                    <a:pt x="148" y="190"/>
                  </a:cubicBezTo>
                  <a:cubicBezTo>
                    <a:pt x="169" y="190"/>
                    <a:pt x="169" y="211"/>
                    <a:pt x="169" y="211"/>
                  </a:cubicBezTo>
                  <a:lnTo>
                    <a:pt x="254" y="211"/>
                  </a:lnTo>
                  <a:cubicBezTo>
                    <a:pt x="254" y="218"/>
                    <a:pt x="259" y="221"/>
                    <a:pt x="266" y="221"/>
                  </a:cubicBezTo>
                  <a:cubicBezTo>
                    <a:pt x="280" y="221"/>
                    <a:pt x="303" y="211"/>
                    <a:pt x="317" y="211"/>
                  </a:cubicBezTo>
                  <a:cubicBezTo>
                    <a:pt x="296" y="232"/>
                    <a:pt x="317" y="232"/>
                    <a:pt x="317" y="232"/>
                  </a:cubicBezTo>
                  <a:lnTo>
                    <a:pt x="465" y="232"/>
                  </a:lnTo>
                  <a:cubicBezTo>
                    <a:pt x="493" y="232"/>
                    <a:pt x="493" y="223"/>
                    <a:pt x="503" y="223"/>
                  </a:cubicBezTo>
                  <a:cubicBezTo>
                    <a:pt x="507" y="223"/>
                    <a:pt x="514" y="225"/>
                    <a:pt x="528" y="232"/>
                  </a:cubicBezTo>
                  <a:cubicBezTo>
                    <a:pt x="630" y="232"/>
                    <a:pt x="704" y="259"/>
                    <a:pt x="784" y="259"/>
                  </a:cubicBezTo>
                  <a:cubicBezTo>
                    <a:pt x="803" y="259"/>
                    <a:pt x="823" y="258"/>
                    <a:pt x="843" y="254"/>
                  </a:cubicBezTo>
                  <a:lnTo>
                    <a:pt x="843" y="254"/>
                  </a:lnTo>
                  <a:cubicBezTo>
                    <a:pt x="915" y="257"/>
                    <a:pt x="956" y="275"/>
                    <a:pt x="1014" y="275"/>
                  </a:cubicBezTo>
                  <a:lnTo>
                    <a:pt x="1352" y="275"/>
                  </a:lnTo>
                  <a:cubicBezTo>
                    <a:pt x="1373" y="275"/>
                    <a:pt x="1395" y="254"/>
                    <a:pt x="1416" y="254"/>
                  </a:cubicBezTo>
                  <a:cubicBezTo>
                    <a:pt x="1416" y="254"/>
                    <a:pt x="1416" y="254"/>
                    <a:pt x="1416" y="254"/>
                  </a:cubicBezTo>
                  <a:lnTo>
                    <a:pt x="1416" y="254"/>
                  </a:lnTo>
                  <a:cubicBezTo>
                    <a:pt x="1521" y="275"/>
                    <a:pt x="1711" y="275"/>
                    <a:pt x="1880" y="275"/>
                  </a:cubicBezTo>
                  <a:cubicBezTo>
                    <a:pt x="1997" y="264"/>
                    <a:pt x="2113" y="264"/>
                    <a:pt x="2226" y="264"/>
                  </a:cubicBezTo>
                  <a:cubicBezTo>
                    <a:pt x="2340" y="264"/>
                    <a:pt x="2451" y="264"/>
                    <a:pt x="2556" y="254"/>
                  </a:cubicBezTo>
                  <a:cubicBezTo>
                    <a:pt x="2584" y="261"/>
                    <a:pt x="2608" y="263"/>
                    <a:pt x="2629" y="263"/>
                  </a:cubicBezTo>
                  <a:cubicBezTo>
                    <a:pt x="2671" y="263"/>
                    <a:pt x="2704" y="254"/>
                    <a:pt x="2746" y="254"/>
                  </a:cubicBezTo>
                  <a:lnTo>
                    <a:pt x="3275" y="254"/>
                  </a:lnTo>
                  <a:lnTo>
                    <a:pt x="3275" y="232"/>
                  </a:lnTo>
                  <a:cubicBezTo>
                    <a:pt x="3289" y="232"/>
                    <a:pt x="3293" y="242"/>
                    <a:pt x="3301" y="242"/>
                  </a:cubicBezTo>
                  <a:cubicBezTo>
                    <a:pt x="3305" y="242"/>
                    <a:pt x="3310" y="239"/>
                    <a:pt x="3317" y="232"/>
                  </a:cubicBezTo>
                  <a:lnTo>
                    <a:pt x="3338" y="232"/>
                  </a:lnTo>
                  <a:cubicBezTo>
                    <a:pt x="3338" y="239"/>
                    <a:pt x="3347" y="242"/>
                    <a:pt x="3361" y="242"/>
                  </a:cubicBezTo>
                  <a:cubicBezTo>
                    <a:pt x="3387" y="242"/>
                    <a:pt x="3429" y="232"/>
                    <a:pt x="3444" y="232"/>
                  </a:cubicBezTo>
                  <a:lnTo>
                    <a:pt x="4056" y="232"/>
                  </a:lnTo>
                  <a:cubicBezTo>
                    <a:pt x="4035" y="232"/>
                    <a:pt x="4056" y="211"/>
                    <a:pt x="4077" y="211"/>
                  </a:cubicBezTo>
                  <a:lnTo>
                    <a:pt x="4098" y="211"/>
                  </a:lnTo>
                  <a:cubicBezTo>
                    <a:pt x="4098" y="232"/>
                    <a:pt x="4119" y="232"/>
                    <a:pt x="4119" y="232"/>
                  </a:cubicBezTo>
                  <a:cubicBezTo>
                    <a:pt x="4204" y="232"/>
                    <a:pt x="4267" y="211"/>
                    <a:pt x="4352" y="211"/>
                  </a:cubicBezTo>
                  <a:cubicBezTo>
                    <a:pt x="4341" y="222"/>
                    <a:pt x="4357" y="222"/>
                    <a:pt x="4373" y="222"/>
                  </a:cubicBezTo>
                  <a:cubicBezTo>
                    <a:pt x="4389" y="222"/>
                    <a:pt x="4405" y="222"/>
                    <a:pt x="4394" y="232"/>
                  </a:cubicBezTo>
                  <a:cubicBezTo>
                    <a:pt x="4436" y="211"/>
                    <a:pt x="4373" y="211"/>
                    <a:pt x="4415" y="211"/>
                  </a:cubicBezTo>
                  <a:lnTo>
                    <a:pt x="4457" y="211"/>
                  </a:lnTo>
                  <a:cubicBezTo>
                    <a:pt x="4514" y="211"/>
                    <a:pt x="4551" y="221"/>
                    <a:pt x="4589" y="221"/>
                  </a:cubicBezTo>
                  <a:cubicBezTo>
                    <a:pt x="4608" y="221"/>
                    <a:pt x="4626" y="218"/>
                    <a:pt x="4648" y="211"/>
                  </a:cubicBezTo>
                  <a:lnTo>
                    <a:pt x="5070" y="211"/>
                  </a:lnTo>
                  <a:cubicBezTo>
                    <a:pt x="5197" y="211"/>
                    <a:pt x="5366" y="190"/>
                    <a:pt x="5493" y="190"/>
                  </a:cubicBezTo>
                  <a:lnTo>
                    <a:pt x="5640" y="190"/>
                  </a:lnTo>
                  <a:cubicBezTo>
                    <a:pt x="5640" y="190"/>
                    <a:pt x="5725" y="190"/>
                    <a:pt x="5683" y="211"/>
                  </a:cubicBezTo>
                  <a:lnTo>
                    <a:pt x="5809" y="190"/>
                  </a:lnTo>
                  <a:lnTo>
                    <a:pt x="5852" y="190"/>
                  </a:lnTo>
                  <a:cubicBezTo>
                    <a:pt x="5869" y="194"/>
                    <a:pt x="5883" y="196"/>
                    <a:pt x="5896" y="196"/>
                  </a:cubicBezTo>
                  <a:cubicBezTo>
                    <a:pt x="5947" y="196"/>
                    <a:pt x="5974" y="169"/>
                    <a:pt x="6042" y="169"/>
                  </a:cubicBezTo>
                  <a:cubicBezTo>
                    <a:pt x="6049" y="176"/>
                    <a:pt x="6056" y="178"/>
                    <a:pt x="6062" y="178"/>
                  </a:cubicBezTo>
                  <a:cubicBezTo>
                    <a:pt x="6075" y="178"/>
                    <a:pt x="6084" y="169"/>
                    <a:pt x="6084" y="169"/>
                  </a:cubicBezTo>
                  <a:cubicBezTo>
                    <a:pt x="6105" y="169"/>
                    <a:pt x="6105" y="169"/>
                    <a:pt x="6126" y="148"/>
                  </a:cubicBezTo>
                  <a:cubicBezTo>
                    <a:pt x="6147" y="158"/>
                    <a:pt x="6169" y="158"/>
                    <a:pt x="6187" y="158"/>
                  </a:cubicBezTo>
                  <a:cubicBezTo>
                    <a:pt x="6205" y="158"/>
                    <a:pt x="6221" y="158"/>
                    <a:pt x="6232" y="169"/>
                  </a:cubicBezTo>
                  <a:cubicBezTo>
                    <a:pt x="6253" y="169"/>
                    <a:pt x="6253" y="148"/>
                    <a:pt x="6295" y="148"/>
                  </a:cubicBezTo>
                  <a:cubicBezTo>
                    <a:pt x="6316" y="148"/>
                    <a:pt x="6295" y="148"/>
                    <a:pt x="6316" y="169"/>
                  </a:cubicBezTo>
                  <a:lnTo>
                    <a:pt x="6316" y="148"/>
                  </a:lnTo>
                  <a:cubicBezTo>
                    <a:pt x="6359" y="148"/>
                    <a:pt x="6338" y="148"/>
                    <a:pt x="6338" y="169"/>
                  </a:cubicBezTo>
                  <a:cubicBezTo>
                    <a:pt x="6380" y="169"/>
                    <a:pt x="6380" y="148"/>
                    <a:pt x="6401" y="148"/>
                  </a:cubicBezTo>
                  <a:lnTo>
                    <a:pt x="6380" y="169"/>
                  </a:lnTo>
                  <a:cubicBezTo>
                    <a:pt x="6422" y="148"/>
                    <a:pt x="6422" y="148"/>
                    <a:pt x="6464" y="148"/>
                  </a:cubicBezTo>
                  <a:cubicBezTo>
                    <a:pt x="6464" y="150"/>
                    <a:pt x="6464" y="152"/>
                    <a:pt x="6464" y="154"/>
                  </a:cubicBezTo>
                  <a:lnTo>
                    <a:pt x="6464" y="154"/>
                  </a:lnTo>
                  <a:cubicBezTo>
                    <a:pt x="6471" y="150"/>
                    <a:pt x="6478" y="148"/>
                    <a:pt x="6485" y="148"/>
                  </a:cubicBezTo>
                  <a:lnTo>
                    <a:pt x="6675" y="148"/>
                  </a:lnTo>
                  <a:cubicBezTo>
                    <a:pt x="6660" y="148"/>
                    <a:pt x="6667" y="137"/>
                    <a:pt x="6664" y="131"/>
                  </a:cubicBezTo>
                  <a:lnTo>
                    <a:pt x="6664" y="131"/>
                  </a:lnTo>
                  <a:cubicBezTo>
                    <a:pt x="6674" y="135"/>
                    <a:pt x="6683" y="136"/>
                    <a:pt x="6691" y="136"/>
                  </a:cubicBezTo>
                  <a:cubicBezTo>
                    <a:pt x="6706" y="136"/>
                    <a:pt x="6720" y="132"/>
                    <a:pt x="6737" y="129"/>
                  </a:cubicBezTo>
                  <a:lnTo>
                    <a:pt x="6737" y="129"/>
                  </a:lnTo>
                  <a:cubicBezTo>
                    <a:pt x="6718" y="148"/>
                    <a:pt x="6716" y="148"/>
                    <a:pt x="6675" y="148"/>
                  </a:cubicBezTo>
                  <a:lnTo>
                    <a:pt x="6760" y="148"/>
                  </a:lnTo>
                  <a:cubicBezTo>
                    <a:pt x="6760" y="132"/>
                    <a:pt x="6748" y="128"/>
                    <a:pt x="6751" y="127"/>
                  </a:cubicBezTo>
                  <a:lnTo>
                    <a:pt x="6751" y="127"/>
                  </a:lnTo>
                  <a:cubicBezTo>
                    <a:pt x="6754" y="127"/>
                    <a:pt x="6757" y="127"/>
                    <a:pt x="6760" y="127"/>
                  </a:cubicBezTo>
                  <a:cubicBezTo>
                    <a:pt x="6774" y="127"/>
                    <a:pt x="6779" y="136"/>
                    <a:pt x="6780" y="136"/>
                  </a:cubicBezTo>
                  <a:cubicBezTo>
                    <a:pt x="6781" y="136"/>
                    <a:pt x="6781" y="134"/>
                    <a:pt x="6781" y="127"/>
                  </a:cubicBezTo>
                  <a:lnTo>
                    <a:pt x="6908" y="127"/>
                  </a:lnTo>
                  <a:cubicBezTo>
                    <a:pt x="6903" y="132"/>
                    <a:pt x="6899" y="136"/>
                    <a:pt x="6896" y="139"/>
                  </a:cubicBezTo>
                  <a:lnTo>
                    <a:pt x="6896" y="139"/>
                  </a:lnTo>
                  <a:cubicBezTo>
                    <a:pt x="6903" y="139"/>
                    <a:pt x="6908" y="142"/>
                    <a:pt x="6908" y="148"/>
                  </a:cubicBezTo>
                  <a:lnTo>
                    <a:pt x="6950" y="148"/>
                  </a:lnTo>
                  <a:lnTo>
                    <a:pt x="6950" y="127"/>
                  </a:lnTo>
                  <a:cubicBezTo>
                    <a:pt x="6963" y="123"/>
                    <a:pt x="6970" y="121"/>
                    <a:pt x="6975" y="121"/>
                  </a:cubicBezTo>
                  <a:cubicBezTo>
                    <a:pt x="6993" y="121"/>
                    <a:pt x="6963" y="148"/>
                    <a:pt x="7013" y="148"/>
                  </a:cubicBezTo>
                  <a:lnTo>
                    <a:pt x="7140" y="148"/>
                  </a:lnTo>
                  <a:cubicBezTo>
                    <a:pt x="7154" y="148"/>
                    <a:pt x="7178" y="139"/>
                    <a:pt x="7198" y="139"/>
                  </a:cubicBezTo>
                  <a:cubicBezTo>
                    <a:pt x="7208" y="139"/>
                    <a:pt x="7218" y="141"/>
                    <a:pt x="7225" y="148"/>
                  </a:cubicBezTo>
                  <a:cubicBezTo>
                    <a:pt x="7225" y="127"/>
                    <a:pt x="7225" y="127"/>
                    <a:pt x="7225" y="127"/>
                  </a:cubicBezTo>
                  <a:lnTo>
                    <a:pt x="7436" y="127"/>
                  </a:lnTo>
                  <a:cubicBezTo>
                    <a:pt x="7499" y="127"/>
                    <a:pt x="7520" y="127"/>
                    <a:pt x="7563" y="106"/>
                  </a:cubicBezTo>
                  <a:cubicBezTo>
                    <a:pt x="7563" y="106"/>
                    <a:pt x="7563" y="106"/>
                    <a:pt x="7563" y="127"/>
                  </a:cubicBezTo>
                  <a:lnTo>
                    <a:pt x="7647" y="127"/>
                  </a:lnTo>
                  <a:cubicBezTo>
                    <a:pt x="7626" y="127"/>
                    <a:pt x="7626" y="127"/>
                    <a:pt x="7647" y="106"/>
                  </a:cubicBezTo>
                  <a:lnTo>
                    <a:pt x="7711" y="106"/>
                  </a:lnTo>
                  <a:cubicBezTo>
                    <a:pt x="7689" y="106"/>
                    <a:pt x="7711" y="127"/>
                    <a:pt x="7689" y="127"/>
                  </a:cubicBezTo>
                  <a:cubicBezTo>
                    <a:pt x="7711" y="127"/>
                    <a:pt x="7732" y="127"/>
                    <a:pt x="7732" y="106"/>
                  </a:cubicBezTo>
                  <a:lnTo>
                    <a:pt x="7774" y="106"/>
                  </a:lnTo>
                  <a:cubicBezTo>
                    <a:pt x="7781" y="113"/>
                    <a:pt x="7786" y="115"/>
                    <a:pt x="7790" y="115"/>
                  </a:cubicBezTo>
                  <a:cubicBezTo>
                    <a:pt x="7797" y="115"/>
                    <a:pt x="7802" y="106"/>
                    <a:pt x="7816" y="106"/>
                  </a:cubicBezTo>
                  <a:lnTo>
                    <a:pt x="7943" y="106"/>
                  </a:lnTo>
                  <a:cubicBezTo>
                    <a:pt x="7964" y="106"/>
                    <a:pt x="7964" y="127"/>
                    <a:pt x="7943" y="127"/>
                  </a:cubicBezTo>
                  <a:cubicBezTo>
                    <a:pt x="7964" y="127"/>
                    <a:pt x="7964" y="106"/>
                    <a:pt x="7985" y="106"/>
                  </a:cubicBezTo>
                  <a:cubicBezTo>
                    <a:pt x="7975" y="116"/>
                    <a:pt x="7985" y="116"/>
                    <a:pt x="7996" y="116"/>
                  </a:cubicBezTo>
                  <a:cubicBezTo>
                    <a:pt x="8006" y="116"/>
                    <a:pt x="8017" y="116"/>
                    <a:pt x="8006" y="127"/>
                  </a:cubicBezTo>
                  <a:lnTo>
                    <a:pt x="8070" y="127"/>
                  </a:lnTo>
                  <a:cubicBezTo>
                    <a:pt x="8133" y="106"/>
                    <a:pt x="8133" y="106"/>
                    <a:pt x="8196" y="106"/>
                  </a:cubicBezTo>
                  <a:lnTo>
                    <a:pt x="8175" y="106"/>
                  </a:lnTo>
                  <a:cubicBezTo>
                    <a:pt x="8218" y="85"/>
                    <a:pt x="8218" y="85"/>
                    <a:pt x="8239" y="85"/>
                  </a:cubicBezTo>
                  <a:cubicBezTo>
                    <a:pt x="8218" y="106"/>
                    <a:pt x="8281" y="106"/>
                    <a:pt x="8323" y="106"/>
                  </a:cubicBezTo>
                  <a:cubicBezTo>
                    <a:pt x="8323" y="106"/>
                    <a:pt x="8302" y="106"/>
                    <a:pt x="8302" y="85"/>
                  </a:cubicBezTo>
                  <a:lnTo>
                    <a:pt x="8344" y="85"/>
                  </a:lnTo>
                  <a:cubicBezTo>
                    <a:pt x="8358" y="85"/>
                    <a:pt x="8372" y="94"/>
                    <a:pt x="8387" y="94"/>
                  </a:cubicBezTo>
                  <a:cubicBezTo>
                    <a:pt x="8394" y="94"/>
                    <a:pt x="8401" y="92"/>
                    <a:pt x="8408" y="85"/>
                  </a:cubicBezTo>
                  <a:lnTo>
                    <a:pt x="8429" y="106"/>
                  </a:lnTo>
                  <a:cubicBezTo>
                    <a:pt x="8429" y="85"/>
                    <a:pt x="8471" y="85"/>
                    <a:pt x="8471" y="85"/>
                  </a:cubicBezTo>
                  <a:lnTo>
                    <a:pt x="8619" y="85"/>
                  </a:lnTo>
                  <a:cubicBezTo>
                    <a:pt x="8619" y="85"/>
                    <a:pt x="8628" y="94"/>
                    <a:pt x="8635" y="94"/>
                  </a:cubicBezTo>
                  <a:cubicBezTo>
                    <a:pt x="8638" y="94"/>
                    <a:pt x="8640" y="92"/>
                    <a:pt x="8640" y="85"/>
                  </a:cubicBezTo>
                  <a:lnTo>
                    <a:pt x="8640" y="106"/>
                  </a:lnTo>
                  <a:cubicBezTo>
                    <a:pt x="8640" y="85"/>
                    <a:pt x="8703" y="85"/>
                    <a:pt x="8724" y="85"/>
                  </a:cubicBezTo>
                  <a:cubicBezTo>
                    <a:pt x="8724" y="95"/>
                    <a:pt x="8735" y="95"/>
                    <a:pt x="8748" y="95"/>
                  </a:cubicBezTo>
                  <a:cubicBezTo>
                    <a:pt x="8761" y="95"/>
                    <a:pt x="8777" y="95"/>
                    <a:pt x="8788" y="106"/>
                  </a:cubicBezTo>
                  <a:cubicBezTo>
                    <a:pt x="8788" y="85"/>
                    <a:pt x="8830" y="85"/>
                    <a:pt x="8851" y="85"/>
                  </a:cubicBezTo>
                  <a:lnTo>
                    <a:pt x="8893" y="85"/>
                  </a:lnTo>
                  <a:cubicBezTo>
                    <a:pt x="8893" y="85"/>
                    <a:pt x="8957" y="85"/>
                    <a:pt x="8978" y="106"/>
                  </a:cubicBezTo>
                  <a:lnTo>
                    <a:pt x="8999" y="85"/>
                  </a:lnTo>
                  <a:lnTo>
                    <a:pt x="9041" y="85"/>
                  </a:lnTo>
                  <a:cubicBezTo>
                    <a:pt x="9041" y="77"/>
                    <a:pt x="9044" y="75"/>
                    <a:pt x="9048" y="75"/>
                  </a:cubicBezTo>
                  <a:cubicBezTo>
                    <a:pt x="9055" y="75"/>
                    <a:pt x="9070" y="85"/>
                    <a:pt x="9084" y="85"/>
                  </a:cubicBezTo>
                  <a:lnTo>
                    <a:pt x="9105" y="85"/>
                  </a:lnTo>
                  <a:cubicBezTo>
                    <a:pt x="9084" y="85"/>
                    <a:pt x="9147" y="63"/>
                    <a:pt x="9126" y="63"/>
                  </a:cubicBezTo>
                  <a:lnTo>
                    <a:pt x="9231" y="63"/>
                  </a:lnTo>
                  <a:cubicBezTo>
                    <a:pt x="9210" y="63"/>
                    <a:pt x="9189" y="85"/>
                    <a:pt x="9231" y="85"/>
                  </a:cubicBezTo>
                  <a:cubicBezTo>
                    <a:pt x="9231" y="101"/>
                    <a:pt x="9231" y="105"/>
                    <a:pt x="9253" y="105"/>
                  </a:cubicBezTo>
                  <a:lnTo>
                    <a:pt x="9253" y="105"/>
                  </a:lnTo>
                  <a:cubicBezTo>
                    <a:pt x="9253" y="85"/>
                    <a:pt x="9253" y="85"/>
                    <a:pt x="9253" y="85"/>
                  </a:cubicBezTo>
                  <a:lnTo>
                    <a:pt x="9295" y="85"/>
                  </a:lnTo>
                  <a:cubicBezTo>
                    <a:pt x="9253" y="63"/>
                    <a:pt x="9358" y="63"/>
                    <a:pt x="9337" y="63"/>
                  </a:cubicBezTo>
                  <a:lnTo>
                    <a:pt x="9358" y="63"/>
                  </a:lnTo>
                  <a:cubicBezTo>
                    <a:pt x="9337" y="63"/>
                    <a:pt x="9379" y="63"/>
                    <a:pt x="9379" y="85"/>
                  </a:cubicBezTo>
                  <a:cubicBezTo>
                    <a:pt x="9400" y="85"/>
                    <a:pt x="9358" y="63"/>
                    <a:pt x="9379" y="63"/>
                  </a:cubicBezTo>
                  <a:cubicBezTo>
                    <a:pt x="9379" y="63"/>
                    <a:pt x="9400" y="63"/>
                    <a:pt x="9422" y="85"/>
                  </a:cubicBezTo>
                  <a:lnTo>
                    <a:pt x="9443" y="85"/>
                  </a:lnTo>
                  <a:cubicBezTo>
                    <a:pt x="9443" y="85"/>
                    <a:pt x="9400" y="85"/>
                    <a:pt x="9422" y="63"/>
                  </a:cubicBezTo>
                  <a:lnTo>
                    <a:pt x="9464" y="63"/>
                  </a:lnTo>
                  <a:cubicBezTo>
                    <a:pt x="9443" y="85"/>
                    <a:pt x="9464" y="85"/>
                    <a:pt x="9443" y="85"/>
                  </a:cubicBezTo>
                  <a:lnTo>
                    <a:pt x="9506" y="85"/>
                  </a:lnTo>
                  <a:cubicBezTo>
                    <a:pt x="9506" y="85"/>
                    <a:pt x="9464" y="63"/>
                    <a:pt x="9506" y="63"/>
                  </a:cubicBezTo>
                  <a:lnTo>
                    <a:pt x="9717" y="63"/>
                  </a:lnTo>
                  <a:cubicBezTo>
                    <a:pt x="9731" y="70"/>
                    <a:pt x="9750" y="73"/>
                    <a:pt x="9771" y="73"/>
                  </a:cubicBezTo>
                  <a:cubicBezTo>
                    <a:pt x="9811" y="73"/>
                    <a:pt x="9858" y="63"/>
                    <a:pt x="9886" y="63"/>
                  </a:cubicBezTo>
                  <a:cubicBezTo>
                    <a:pt x="9886" y="53"/>
                    <a:pt x="9892" y="53"/>
                    <a:pt x="9900" y="53"/>
                  </a:cubicBezTo>
                  <a:cubicBezTo>
                    <a:pt x="9907" y="53"/>
                    <a:pt x="9918" y="53"/>
                    <a:pt x="9929" y="42"/>
                  </a:cubicBezTo>
                  <a:lnTo>
                    <a:pt x="9929" y="42"/>
                  </a:lnTo>
                  <a:cubicBezTo>
                    <a:pt x="9907" y="63"/>
                    <a:pt x="9971" y="63"/>
                    <a:pt x="9929" y="63"/>
                  </a:cubicBezTo>
                  <a:lnTo>
                    <a:pt x="9950" y="63"/>
                  </a:lnTo>
                  <a:cubicBezTo>
                    <a:pt x="9971" y="63"/>
                    <a:pt x="9907" y="63"/>
                    <a:pt x="9929" y="85"/>
                  </a:cubicBezTo>
                  <a:cubicBezTo>
                    <a:pt x="9964" y="85"/>
                    <a:pt x="9984" y="70"/>
                    <a:pt x="10015" y="65"/>
                  </a:cubicBezTo>
                  <a:lnTo>
                    <a:pt x="10015" y="65"/>
                  </a:lnTo>
                  <a:lnTo>
                    <a:pt x="10034" y="85"/>
                  </a:lnTo>
                  <a:cubicBezTo>
                    <a:pt x="10098" y="85"/>
                    <a:pt x="10055" y="63"/>
                    <a:pt x="10076" y="63"/>
                  </a:cubicBezTo>
                  <a:lnTo>
                    <a:pt x="10119" y="63"/>
                  </a:lnTo>
                  <a:cubicBezTo>
                    <a:pt x="10140" y="63"/>
                    <a:pt x="10182" y="63"/>
                    <a:pt x="10203" y="42"/>
                  </a:cubicBezTo>
                  <a:lnTo>
                    <a:pt x="9971" y="42"/>
                  </a:lnTo>
                  <a:cubicBezTo>
                    <a:pt x="9992" y="42"/>
                    <a:pt x="9971" y="21"/>
                    <a:pt x="10013" y="21"/>
                  </a:cubicBezTo>
                  <a:cubicBezTo>
                    <a:pt x="9950" y="21"/>
                    <a:pt x="9929" y="42"/>
                    <a:pt x="9886" y="42"/>
                  </a:cubicBezTo>
                  <a:lnTo>
                    <a:pt x="9823" y="42"/>
                  </a:lnTo>
                  <a:cubicBezTo>
                    <a:pt x="9823" y="21"/>
                    <a:pt x="9823" y="21"/>
                    <a:pt x="9844" y="21"/>
                  </a:cubicBezTo>
                  <a:lnTo>
                    <a:pt x="9717" y="21"/>
                  </a:lnTo>
                  <a:cubicBezTo>
                    <a:pt x="9703" y="21"/>
                    <a:pt x="9670" y="31"/>
                    <a:pt x="9650" y="31"/>
                  </a:cubicBezTo>
                  <a:cubicBezTo>
                    <a:pt x="9640" y="31"/>
                    <a:pt x="9633" y="28"/>
                    <a:pt x="9633" y="21"/>
                  </a:cubicBezTo>
                  <a:lnTo>
                    <a:pt x="9422" y="21"/>
                  </a:lnTo>
                  <a:cubicBezTo>
                    <a:pt x="9400" y="21"/>
                    <a:pt x="9422" y="21"/>
                    <a:pt x="9379" y="0"/>
                  </a:cubicBezTo>
                  <a:lnTo>
                    <a:pt x="9379" y="21"/>
                  </a:lnTo>
                  <a:lnTo>
                    <a:pt x="9231" y="21"/>
                  </a:lnTo>
                  <a:cubicBezTo>
                    <a:pt x="9210" y="14"/>
                    <a:pt x="9192" y="12"/>
                    <a:pt x="9174" y="12"/>
                  </a:cubicBezTo>
                  <a:cubicBezTo>
                    <a:pt x="9140" y="12"/>
                    <a:pt x="9112" y="21"/>
                    <a:pt x="9084" y="21"/>
                  </a:cubicBezTo>
                  <a:lnTo>
                    <a:pt x="8978" y="21"/>
                  </a:lnTo>
                  <a:cubicBezTo>
                    <a:pt x="8978" y="21"/>
                    <a:pt x="8978" y="21"/>
                    <a:pt x="8936" y="0"/>
                  </a:cubicBezTo>
                  <a:cubicBezTo>
                    <a:pt x="8915" y="21"/>
                    <a:pt x="8915" y="21"/>
                    <a:pt x="8893" y="21"/>
                  </a:cubicBezTo>
                  <a:lnTo>
                    <a:pt x="8788" y="21"/>
                  </a:lnTo>
                  <a:cubicBezTo>
                    <a:pt x="8774" y="14"/>
                    <a:pt x="8762" y="12"/>
                    <a:pt x="8750" y="12"/>
                  </a:cubicBezTo>
                  <a:cubicBezTo>
                    <a:pt x="8727" y="12"/>
                    <a:pt x="8703" y="21"/>
                    <a:pt x="8661" y="21"/>
                  </a:cubicBezTo>
                  <a:lnTo>
                    <a:pt x="8492" y="21"/>
                  </a:lnTo>
                  <a:cubicBezTo>
                    <a:pt x="8478" y="21"/>
                    <a:pt x="8473" y="12"/>
                    <a:pt x="8466" y="12"/>
                  </a:cubicBezTo>
                  <a:cubicBezTo>
                    <a:pt x="8462" y="12"/>
                    <a:pt x="8457" y="14"/>
                    <a:pt x="8450" y="21"/>
                  </a:cubicBezTo>
                  <a:lnTo>
                    <a:pt x="8196" y="21"/>
                  </a:lnTo>
                  <a:cubicBezTo>
                    <a:pt x="8168" y="21"/>
                    <a:pt x="8159" y="12"/>
                    <a:pt x="8137" y="12"/>
                  </a:cubicBezTo>
                  <a:cubicBezTo>
                    <a:pt x="8126" y="12"/>
                    <a:pt x="8113" y="14"/>
                    <a:pt x="8093" y="20"/>
                  </a:cubicBezTo>
                  <a:lnTo>
                    <a:pt x="8093" y="20"/>
                  </a:lnTo>
                  <a:cubicBezTo>
                    <a:pt x="8068" y="18"/>
                    <a:pt x="8063" y="12"/>
                    <a:pt x="8054" y="12"/>
                  </a:cubicBezTo>
                  <a:cubicBezTo>
                    <a:pt x="8049" y="12"/>
                    <a:pt x="8041" y="14"/>
                    <a:pt x="8027" y="21"/>
                  </a:cubicBezTo>
                  <a:lnTo>
                    <a:pt x="8006" y="21"/>
                  </a:lnTo>
                  <a:lnTo>
                    <a:pt x="8006" y="0"/>
                  </a:lnTo>
                  <a:lnTo>
                    <a:pt x="7985" y="21"/>
                  </a:lnTo>
                  <a:lnTo>
                    <a:pt x="7964" y="21"/>
                  </a:lnTo>
                  <a:cubicBezTo>
                    <a:pt x="7953" y="11"/>
                    <a:pt x="7943" y="11"/>
                    <a:pt x="7930" y="11"/>
                  </a:cubicBezTo>
                  <a:cubicBezTo>
                    <a:pt x="7917" y="11"/>
                    <a:pt x="7901" y="11"/>
                    <a:pt x="7880" y="0"/>
                  </a:cubicBezTo>
                  <a:lnTo>
                    <a:pt x="7880" y="21"/>
                  </a:lnTo>
                  <a:cubicBezTo>
                    <a:pt x="7837" y="21"/>
                    <a:pt x="7776" y="12"/>
                    <a:pt x="7715" y="12"/>
                  </a:cubicBezTo>
                  <a:cubicBezTo>
                    <a:pt x="7685" y="12"/>
                    <a:pt x="7654" y="14"/>
                    <a:pt x="7626" y="21"/>
                  </a:cubicBezTo>
                  <a:lnTo>
                    <a:pt x="76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19"/>
            <p:cNvSpPr/>
            <p:nvPr/>
          </p:nvSpPr>
          <p:spPr>
            <a:xfrm>
              <a:off x="7561215" y="3398632"/>
              <a:ext cx="1682" cy="861"/>
            </a:xfrm>
            <a:custGeom>
              <a:rect b="b" l="l" r="r" t="t"/>
              <a:pathLst>
                <a:path extrusionOk="0" h="22" w="43">
                  <a:moveTo>
                    <a:pt x="22" y="1"/>
                  </a:moveTo>
                  <a:cubicBezTo>
                    <a:pt x="22" y="5"/>
                    <a:pt x="22" y="9"/>
                    <a:pt x="21" y="11"/>
                  </a:cubicBezTo>
                  <a:lnTo>
                    <a:pt x="21" y="11"/>
                  </a:lnTo>
                  <a:lnTo>
                    <a:pt x="43" y="1"/>
                  </a:lnTo>
                  <a:close/>
                  <a:moveTo>
                    <a:pt x="21" y="11"/>
                  </a:moveTo>
                  <a:lnTo>
                    <a:pt x="0" y="22"/>
                  </a:lnTo>
                  <a:cubicBezTo>
                    <a:pt x="17" y="22"/>
                    <a:pt x="21" y="22"/>
                    <a:pt x="21" y="1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19"/>
            <p:cNvSpPr/>
            <p:nvPr/>
          </p:nvSpPr>
          <p:spPr>
            <a:xfrm>
              <a:off x="7529800" y="3399454"/>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19"/>
            <p:cNvSpPr/>
            <p:nvPr/>
          </p:nvSpPr>
          <p:spPr>
            <a:xfrm>
              <a:off x="7521545" y="3400314"/>
              <a:ext cx="861" cy="39"/>
            </a:xfrm>
            <a:custGeom>
              <a:rect b="b" l="l" r="r" t="t"/>
              <a:pathLst>
                <a:path extrusionOk="0" h="1" w="22">
                  <a:moveTo>
                    <a:pt x="22" y="0"/>
                  </a:moveTo>
                  <a:cubicBezTo>
                    <a:pt x="22" y="0"/>
                    <a:pt x="22" y="0"/>
                    <a:pt x="1" y="0"/>
                  </a:cubicBezTo>
                  <a:cubicBezTo>
                    <a:pt x="1" y="0"/>
                    <a:pt x="1"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19"/>
            <p:cNvSpPr/>
            <p:nvPr/>
          </p:nvSpPr>
          <p:spPr>
            <a:xfrm>
              <a:off x="7581049" y="3397811"/>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19"/>
            <p:cNvSpPr/>
            <p:nvPr/>
          </p:nvSpPr>
          <p:spPr>
            <a:xfrm>
              <a:off x="7631438" y="3396989"/>
              <a:ext cx="900" cy="39"/>
            </a:xfrm>
            <a:custGeom>
              <a:rect b="b" l="l" r="r" t="t"/>
              <a:pathLst>
                <a:path extrusionOk="0" h="1" w="23">
                  <a:moveTo>
                    <a:pt x="22" y="1"/>
                  </a:moveTo>
                  <a:cubicBezTo>
                    <a:pt x="22" y="1"/>
                    <a:pt x="1" y="1"/>
                    <a:pt x="1" y="1"/>
                  </a:cubicBezTo>
                  <a:cubicBezTo>
                    <a:pt x="1" y="1"/>
                    <a:pt x="22"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19"/>
            <p:cNvSpPr/>
            <p:nvPr/>
          </p:nvSpPr>
          <p:spPr>
            <a:xfrm>
              <a:off x="7628973" y="3396989"/>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19"/>
            <p:cNvSpPr/>
            <p:nvPr/>
          </p:nvSpPr>
          <p:spPr>
            <a:xfrm>
              <a:off x="7567826" y="3398632"/>
              <a:ext cx="861" cy="39"/>
            </a:xfrm>
            <a:custGeom>
              <a:rect b="b" l="l" r="r" t="t"/>
              <a:pathLst>
                <a:path extrusionOk="0" h="1" w="22">
                  <a:moveTo>
                    <a:pt x="22" y="1"/>
                  </a:moveTo>
                  <a:cubicBezTo>
                    <a:pt x="22" y="1"/>
                    <a:pt x="22" y="1"/>
                    <a:pt x="0" y="1"/>
                  </a:cubicBezTo>
                  <a:cubicBezTo>
                    <a:pt x="22" y="1"/>
                    <a:pt x="22"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19"/>
            <p:cNvSpPr/>
            <p:nvPr/>
          </p:nvSpPr>
          <p:spPr>
            <a:xfrm>
              <a:off x="7627330" y="3396989"/>
              <a:ext cx="861" cy="39"/>
            </a:xfrm>
            <a:custGeom>
              <a:rect b="b" l="l" r="r" t="t"/>
              <a:pathLst>
                <a:path extrusionOk="0" h="1" w="22">
                  <a:moveTo>
                    <a:pt x="21"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19"/>
            <p:cNvSpPr/>
            <p:nvPr/>
          </p:nvSpPr>
          <p:spPr>
            <a:xfrm>
              <a:off x="7632299" y="3396989"/>
              <a:ext cx="861" cy="39"/>
            </a:xfrm>
            <a:custGeom>
              <a:rect b="b" l="l" r="r" t="t"/>
              <a:pathLst>
                <a:path extrusionOk="0" h="1" w="22">
                  <a:moveTo>
                    <a:pt x="21" y="1"/>
                  </a:moveTo>
                  <a:cubicBezTo>
                    <a:pt x="0" y="1"/>
                    <a:pt x="0" y="1"/>
                    <a:pt x="0" y="1"/>
                  </a:cubicBezTo>
                  <a:cubicBezTo>
                    <a:pt x="0" y="1"/>
                    <a:pt x="0"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19"/>
            <p:cNvSpPr/>
            <p:nvPr/>
          </p:nvSpPr>
          <p:spPr>
            <a:xfrm>
              <a:off x="7599241" y="3396989"/>
              <a:ext cx="861" cy="39"/>
            </a:xfrm>
            <a:custGeom>
              <a:rect b="b" l="l" r="r" t="t"/>
              <a:pathLst>
                <a:path extrusionOk="0" h="1" w="22">
                  <a:moveTo>
                    <a:pt x="21" y="1"/>
                  </a:moveTo>
                  <a:cubicBezTo>
                    <a:pt x="21" y="1"/>
                    <a:pt x="0" y="1"/>
                    <a:pt x="0" y="1"/>
                  </a:cubicBezTo>
                  <a:cubicBezTo>
                    <a:pt x="0" y="1"/>
                    <a:pt x="0"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19"/>
            <p:cNvSpPr/>
            <p:nvPr/>
          </p:nvSpPr>
          <p:spPr>
            <a:xfrm>
              <a:off x="7624826" y="3396989"/>
              <a:ext cx="39" cy="861"/>
            </a:xfrm>
            <a:custGeom>
              <a:rect b="b" l="l" r="r" t="t"/>
              <a:pathLst>
                <a:path extrusionOk="0" h="22" w="1">
                  <a:moveTo>
                    <a:pt x="1" y="1"/>
                  </a:moveTo>
                  <a:lnTo>
                    <a:pt x="1" y="1"/>
                  </a:lnTo>
                  <a:lnTo>
                    <a:pt x="1" y="22"/>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19"/>
            <p:cNvSpPr/>
            <p:nvPr/>
          </p:nvSpPr>
          <p:spPr>
            <a:xfrm>
              <a:off x="7635585" y="3396989"/>
              <a:ext cx="39" cy="39"/>
            </a:xfrm>
            <a:custGeom>
              <a:rect b="b" l="l" r="r" t="t"/>
              <a:pathLst>
                <a:path extrusionOk="0" h="1" w="1">
                  <a:moveTo>
                    <a:pt x="1" y="1"/>
                  </a:moveTo>
                  <a:cubicBezTo>
                    <a:pt x="1" y="1"/>
                    <a:pt x="1" y="1"/>
                    <a:pt x="1" y="1"/>
                  </a:cubicBez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19"/>
            <p:cNvSpPr/>
            <p:nvPr/>
          </p:nvSpPr>
          <p:spPr>
            <a:xfrm>
              <a:off x="7609960" y="3396989"/>
              <a:ext cx="861" cy="861"/>
            </a:xfrm>
            <a:custGeom>
              <a:rect b="b" l="l" r="r" t="t"/>
              <a:pathLst>
                <a:path extrusionOk="0" h="22" w="22">
                  <a:moveTo>
                    <a:pt x="22" y="1"/>
                  </a:moveTo>
                  <a:cubicBezTo>
                    <a:pt x="22" y="1"/>
                    <a:pt x="1" y="1"/>
                    <a:pt x="22" y="22"/>
                  </a:cubicBezTo>
                  <a:cubicBezTo>
                    <a:pt x="22" y="1"/>
                    <a:pt x="22"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19"/>
            <p:cNvSpPr/>
            <p:nvPr/>
          </p:nvSpPr>
          <p:spPr>
            <a:xfrm>
              <a:off x="7638049" y="3433333"/>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19"/>
            <p:cNvSpPr/>
            <p:nvPr/>
          </p:nvSpPr>
          <p:spPr>
            <a:xfrm>
              <a:off x="7606674" y="3432511"/>
              <a:ext cx="861" cy="39"/>
            </a:xfrm>
            <a:custGeom>
              <a:rect b="b" l="l" r="r" t="t"/>
              <a:pathLst>
                <a:path extrusionOk="0" h="1" w="22">
                  <a:moveTo>
                    <a:pt x="0" y="1"/>
                  </a:moveTo>
                  <a:lnTo>
                    <a:pt x="21" y="1"/>
                  </a:lnTo>
                  <a:cubicBezTo>
                    <a:pt x="21"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19"/>
            <p:cNvSpPr/>
            <p:nvPr/>
          </p:nvSpPr>
          <p:spPr>
            <a:xfrm>
              <a:off x="7657063" y="3433333"/>
              <a:ext cx="1721" cy="39"/>
            </a:xfrm>
            <a:custGeom>
              <a:rect b="b" l="l" r="r" t="t"/>
              <a:pathLst>
                <a:path extrusionOk="0" h="1" w="44">
                  <a:moveTo>
                    <a:pt x="1" y="1"/>
                  </a:moveTo>
                  <a:cubicBezTo>
                    <a:pt x="1" y="1"/>
                    <a:pt x="1" y="1"/>
                    <a:pt x="1" y="1"/>
                  </a:cubicBezTo>
                  <a:cubicBezTo>
                    <a:pt x="1" y="1"/>
                    <a:pt x="22" y="1"/>
                    <a:pt x="43"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19"/>
            <p:cNvSpPr/>
            <p:nvPr/>
          </p:nvSpPr>
          <p:spPr>
            <a:xfrm>
              <a:off x="7539737" y="3432511"/>
              <a:ext cx="861" cy="39"/>
            </a:xfrm>
            <a:custGeom>
              <a:rect b="b" l="l" r="r" t="t"/>
              <a:pathLst>
                <a:path extrusionOk="0" h="1" w="22">
                  <a:moveTo>
                    <a:pt x="0" y="1"/>
                  </a:moveTo>
                  <a:lnTo>
                    <a:pt x="21" y="1"/>
                  </a:lnTo>
                  <a:cubicBezTo>
                    <a:pt x="21"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19"/>
            <p:cNvSpPr/>
            <p:nvPr/>
          </p:nvSpPr>
          <p:spPr>
            <a:xfrm>
              <a:off x="7579406" y="3432511"/>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19"/>
            <p:cNvSpPr/>
            <p:nvPr/>
          </p:nvSpPr>
          <p:spPr>
            <a:xfrm>
              <a:off x="7666999" y="3435837"/>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19"/>
            <p:cNvSpPr/>
            <p:nvPr/>
          </p:nvSpPr>
          <p:spPr>
            <a:xfrm>
              <a:off x="7686013" y="3435015"/>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19"/>
            <p:cNvSpPr/>
            <p:nvPr/>
          </p:nvSpPr>
          <p:spPr>
            <a:xfrm>
              <a:off x="7678579" y="3434194"/>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19"/>
            <p:cNvSpPr/>
            <p:nvPr/>
          </p:nvSpPr>
          <p:spPr>
            <a:xfrm>
              <a:off x="7677719" y="3434194"/>
              <a:ext cx="900" cy="39"/>
            </a:xfrm>
            <a:custGeom>
              <a:rect b="b" l="l" r="r" t="t"/>
              <a:pathLst>
                <a:path extrusionOk="0" h="1" w="23">
                  <a:moveTo>
                    <a:pt x="1" y="0"/>
                  </a:moveTo>
                  <a:cubicBezTo>
                    <a:pt x="1" y="0"/>
                    <a:pt x="1" y="0"/>
                    <a:pt x="22"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19"/>
            <p:cNvSpPr/>
            <p:nvPr/>
          </p:nvSpPr>
          <p:spPr>
            <a:xfrm>
              <a:off x="7295109" y="3435015"/>
              <a:ext cx="1682" cy="861"/>
            </a:xfrm>
            <a:custGeom>
              <a:rect b="b" l="l" r="r" t="t"/>
              <a:pathLst>
                <a:path extrusionOk="0" h="22" w="43">
                  <a:moveTo>
                    <a:pt x="43" y="0"/>
                  </a:moveTo>
                  <a:cubicBezTo>
                    <a:pt x="32" y="0"/>
                    <a:pt x="27" y="6"/>
                    <a:pt x="22" y="11"/>
                  </a:cubicBezTo>
                  <a:lnTo>
                    <a:pt x="43" y="0"/>
                  </a:lnTo>
                  <a:close/>
                  <a:moveTo>
                    <a:pt x="22" y="11"/>
                  </a:moveTo>
                  <a:lnTo>
                    <a:pt x="1" y="21"/>
                  </a:lnTo>
                  <a:cubicBezTo>
                    <a:pt x="11" y="21"/>
                    <a:pt x="16" y="16"/>
                    <a:pt x="22" y="1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19"/>
            <p:cNvSpPr/>
            <p:nvPr/>
          </p:nvSpPr>
          <p:spPr>
            <a:xfrm>
              <a:off x="7479411" y="3432511"/>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19"/>
            <p:cNvSpPr/>
            <p:nvPr/>
          </p:nvSpPr>
          <p:spPr>
            <a:xfrm>
              <a:off x="7295931" y="3436658"/>
              <a:ext cx="39" cy="39"/>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19"/>
            <p:cNvSpPr/>
            <p:nvPr/>
          </p:nvSpPr>
          <p:spPr>
            <a:xfrm>
              <a:off x="7655419" y="3436658"/>
              <a:ext cx="1682" cy="39"/>
            </a:xfrm>
            <a:custGeom>
              <a:rect b="b" l="l" r="r" t="t"/>
              <a:pathLst>
                <a:path extrusionOk="0" h="1" w="43">
                  <a:moveTo>
                    <a:pt x="43" y="0"/>
                  </a:moveTo>
                  <a:cubicBezTo>
                    <a:pt x="22" y="0"/>
                    <a:pt x="1" y="0"/>
                    <a:pt x="1" y="0"/>
                  </a:cubicBezTo>
                  <a:cubicBezTo>
                    <a:pt x="22" y="0"/>
                    <a:pt x="43" y="0"/>
                    <a:pt x="43"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19"/>
            <p:cNvSpPr/>
            <p:nvPr/>
          </p:nvSpPr>
          <p:spPr>
            <a:xfrm>
              <a:off x="7466188" y="3439123"/>
              <a:ext cx="861" cy="39"/>
            </a:xfrm>
            <a:custGeom>
              <a:rect b="b" l="l" r="r" t="t"/>
              <a:pathLst>
                <a:path extrusionOk="0" h="1" w="22">
                  <a:moveTo>
                    <a:pt x="21" y="1"/>
                  </a:moveTo>
                  <a:lnTo>
                    <a:pt x="0" y="1"/>
                  </a:lnTo>
                  <a:cubicBezTo>
                    <a:pt x="0" y="1"/>
                    <a:pt x="0"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19"/>
            <p:cNvSpPr/>
            <p:nvPr/>
          </p:nvSpPr>
          <p:spPr>
            <a:xfrm>
              <a:off x="7295931" y="3436658"/>
              <a:ext cx="861" cy="39"/>
            </a:xfrm>
            <a:custGeom>
              <a:rect b="b" l="l" r="r" t="t"/>
              <a:pathLst>
                <a:path extrusionOk="0" h="1" w="22">
                  <a:moveTo>
                    <a:pt x="1" y="0"/>
                  </a:moveTo>
                  <a:lnTo>
                    <a:pt x="22" y="0"/>
                  </a:lnTo>
                  <a:cubicBezTo>
                    <a:pt x="22" y="0"/>
                    <a:pt x="22" y="0"/>
                    <a:pt x="22" y="0"/>
                  </a:cubicBezTo>
                  <a:cubicBezTo>
                    <a:pt x="22"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19"/>
            <p:cNvSpPr/>
            <p:nvPr/>
          </p:nvSpPr>
          <p:spPr>
            <a:xfrm>
              <a:off x="7416582" y="3433333"/>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19"/>
            <p:cNvSpPr/>
            <p:nvPr/>
          </p:nvSpPr>
          <p:spPr>
            <a:xfrm>
              <a:off x="7413296" y="3433333"/>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19"/>
            <p:cNvSpPr/>
            <p:nvPr/>
          </p:nvSpPr>
          <p:spPr>
            <a:xfrm>
              <a:off x="7294288" y="3435837"/>
              <a:ext cx="861" cy="39"/>
            </a:xfrm>
            <a:custGeom>
              <a:rect b="b" l="l" r="r" t="t"/>
              <a:pathLst>
                <a:path extrusionOk="0" h="1" w="22">
                  <a:moveTo>
                    <a:pt x="22" y="0"/>
                  </a:moveTo>
                  <a:lnTo>
                    <a:pt x="0" y="0"/>
                  </a:lnTo>
                  <a:cubicBezTo>
                    <a:pt x="22" y="0"/>
                    <a:pt x="22"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19"/>
            <p:cNvSpPr/>
            <p:nvPr/>
          </p:nvSpPr>
          <p:spPr>
            <a:xfrm>
              <a:off x="7376912" y="3433333"/>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19"/>
            <p:cNvSpPr/>
            <p:nvPr/>
          </p:nvSpPr>
          <p:spPr>
            <a:xfrm>
              <a:off x="7581871" y="3432511"/>
              <a:ext cx="861" cy="39"/>
            </a:xfrm>
            <a:custGeom>
              <a:rect b="b" l="l" r="r" t="t"/>
              <a:pathLst>
                <a:path extrusionOk="0" h="1" w="22">
                  <a:moveTo>
                    <a:pt x="1" y="1"/>
                  </a:moveTo>
                  <a:cubicBezTo>
                    <a:pt x="22" y="1"/>
                    <a:pt x="22" y="1"/>
                    <a:pt x="22" y="1"/>
                  </a:cubicBezTo>
                  <a:cubicBezTo>
                    <a:pt x="22" y="1"/>
                    <a:pt x="22"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19"/>
            <p:cNvSpPr/>
            <p:nvPr/>
          </p:nvSpPr>
          <p:spPr>
            <a:xfrm>
              <a:off x="7557068" y="3437480"/>
              <a:ext cx="39" cy="39"/>
            </a:xfrm>
            <a:custGeom>
              <a:rect b="b" l="l" r="r" t="t"/>
              <a:pathLst>
                <a:path extrusionOk="0" h="1" w="1">
                  <a:moveTo>
                    <a:pt x="1"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19"/>
            <p:cNvSpPr/>
            <p:nvPr/>
          </p:nvSpPr>
          <p:spPr>
            <a:xfrm>
              <a:off x="7557068" y="3437480"/>
              <a:ext cx="1721" cy="39"/>
            </a:xfrm>
            <a:custGeom>
              <a:rect b="b" l="l" r="r" t="t"/>
              <a:pathLst>
                <a:path extrusionOk="0" h="1" w="44">
                  <a:moveTo>
                    <a:pt x="43" y="1"/>
                  </a:moveTo>
                  <a:cubicBezTo>
                    <a:pt x="22" y="1"/>
                    <a:pt x="22" y="1"/>
                    <a:pt x="1" y="1"/>
                  </a:cubicBezTo>
                  <a:cubicBezTo>
                    <a:pt x="22" y="1"/>
                    <a:pt x="22" y="1"/>
                    <a:pt x="43"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19"/>
            <p:cNvSpPr/>
            <p:nvPr/>
          </p:nvSpPr>
          <p:spPr>
            <a:xfrm>
              <a:off x="7554603" y="3437480"/>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19"/>
            <p:cNvSpPr/>
            <p:nvPr/>
          </p:nvSpPr>
          <p:spPr>
            <a:xfrm>
              <a:off x="7581049" y="3437480"/>
              <a:ext cx="39" cy="39"/>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19"/>
            <p:cNvSpPr/>
            <p:nvPr/>
          </p:nvSpPr>
          <p:spPr>
            <a:xfrm>
              <a:off x="7575259" y="3437480"/>
              <a:ext cx="861" cy="39"/>
            </a:xfrm>
            <a:custGeom>
              <a:rect b="b" l="l" r="r" t="t"/>
              <a:pathLst>
                <a:path extrusionOk="0" h="1" w="22">
                  <a:moveTo>
                    <a:pt x="22" y="1"/>
                  </a:moveTo>
                  <a:cubicBezTo>
                    <a:pt x="22" y="1"/>
                    <a:pt x="22" y="1"/>
                    <a:pt x="1" y="1"/>
                  </a:cubicBezTo>
                  <a:cubicBezTo>
                    <a:pt x="22" y="1"/>
                    <a:pt x="22"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19"/>
            <p:cNvSpPr/>
            <p:nvPr/>
          </p:nvSpPr>
          <p:spPr>
            <a:xfrm>
              <a:off x="7541380" y="3437480"/>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19"/>
            <p:cNvSpPr/>
            <p:nvPr/>
          </p:nvSpPr>
          <p:spPr>
            <a:xfrm>
              <a:off x="7293466" y="3432159"/>
              <a:ext cx="399206" cy="7825"/>
            </a:xfrm>
            <a:custGeom>
              <a:rect b="b" l="l" r="r" t="t"/>
              <a:pathLst>
                <a:path extrusionOk="0" h="200" w="10204">
                  <a:moveTo>
                    <a:pt x="2852" y="31"/>
                  </a:moveTo>
                  <a:lnTo>
                    <a:pt x="2852" y="31"/>
                  </a:lnTo>
                  <a:cubicBezTo>
                    <a:pt x="2852" y="31"/>
                    <a:pt x="2852" y="31"/>
                    <a:pt x="2852" y="31"/>
                  </a:cubicBezTo>
                  <a:close/>
                  <a:moveTo>
                    <a:pt x="3042" y="31"/>
                  </a:moveTo>
                  <a:cubicBezTo>
                    <a:pt x="3043" y="31"/>
                    <a:pt x="3044" y="31"/>
                    <a:pt x="3045" y="31"/>
                  </a:cubicBezTo>
                  <a:lnTo>
                    <a:pt x="3045" y="31"/>
                  </a:lnTo>
                  <a:cubicBezTo>
                    <a:pt x="3051" y="31"/>
                    <a:pt x="3057" y="31"/>
                    <a:pt x="3063" y="31"/>
                  </a:cubicBezTo>
                  <a:close/>
                  <a:moveTo>
                    <a:pt x="2007" y="31"/>
                  </a:moveTo>
                  <a:cubicBezTo>
                    <a:pt x="2004" y="34"/>
                    <a:pt x="2002" y="36"/>
                    <a:pt x="2002" y="39"/>
                  </a:cubicBezTo>
                  <a:lnTo>
                    <a:pt x="2002" y="39"/>
                  </a:lnTo>
                  <a:cubicBezTo>
                    <a:pt x="2005" y="37"/>
                    <a:pt x="2007" y="35"/>
                    <a:pt x="2007" y="31"/>
                  </a:cubicBezTo>
                  <a:close/>
                  <a:moveTo>
                    <a:pt x="10110" y="85"/>
                  </a:moveTo>
                  <a:lnTo>
                    <a:pt x="10110" y="85"/>
                  </a:lnTo>
                  <a:cubicBezTo>
                    <a:pt x="10110" y="89"/>
                    <a:pt x="10113" y="91"/>
                    <a:pt x="10118" y="92"/>
                  </a:cubicBezTo>
                  <a:lnTo>
                    <a:pt x="10118" y="92"/>
                  </a:lnTo>
                  <a:cubicBezTo>
                    <a:pt x="10118" y="90"/>
                    <a:pt x="10116" y="87"/>
                    <a:pt x="10110" y="85"/>
                  </a:cubicBezTo>
                  <a:close/>
                  <a:moveTo>
                    <a:pt x="10118" y="92"/>
                  </a:moveTo>
                  <a:cubicBezTo>
                    <a:pt x="10119" y="94"/>
                    <a:pt x="10119" y="94"/>
                    <a:pt x="10119" y="94"/>
                  </a:cubicBezTo>
                  <a:lnTo>
                    <a:pt x="10161" y="94"/>
                  </a:lnTo>
                  <a:cubicBezTo>
                    <a:pt x="10142" y="94"/>
                    <a:pt x="10127" y="94"/>
                    <a:pt x="10118" y="92"/>
                  </a:cubicBezTo>
                  <a:close/>
                  <a:moveTo>
                    <a:pt x="8415" y="109"/>
                  </a:moveTo>
                  <a:cubicBezTo>
                    <a:pt x="8413" y="111"/>
                    <a:pt x="8410" y="113"/>
                    <a:pt x="8408" y="115"/>
                  </a:cubicBezTo>
                  <a:lnTo>
                    <a:pt x="8429" y="115"/>
                  </a:lnTo>
                  <a:lnTo>
                    <a:pt x="8415" y="109"/>
                  </a:lnTo>
                  <a:close/>
                  <a:moveTo>
                    <a:pt x="8640" y="115"/>
                  </a:moveTo>
                  <a:lnTo>
                    <a:pt x="8640" y="115"/>
                  </a:lnTo>
                  <a:cubicBezTo>
                    <a:pt x="8640" y="115"/>
                    <a:pt x="8640" y="115"/>
                    <a:pt x="8640" y="115"/>
                  </a:cubicBezTo>
                  <a:close/>
                  <a:moveTo>
                    <a:pt x="8999" y="115"/>
                  </a:moveTo>
                  <a:lnTo>
                    <a:pt x="8999" y="115"/>
                  </a:lnTo>
                  <a:cubicBezTo>
                    <a:pt x="8999" y="115"/>
                    <a:pt x="8999" y="115"/>
                    <a:pt x="8999" y="115"/>
                  </a:cubicBezTo>
                  <a:close/>
                  <a:moveTo>
                    <a:pt x="9084" y="115"/>
                  </a:moveTo>
                  <a:cubicBezTo>
                    <a:pt x="9084" y="115"/>
                    <a:pt x="9084" y="115"/>
                    <a:pt x="9084" y="115"/>
                  </a:cubicBezTo>
                  <a:cubicBezTo>
                    <a:pt x="9084" y="115"/>
                    <a:pt x="9084" y="115"/>
                    <a:pt x="9084" y="115"/>
                  </a:cubicBezTo>
                  <a:close/>
                  <a:moveTo>
                    <a:pt x="154" y="119"/>
                  </a:moveTo>
                  <a:cubicBezTo>
                    <a:pt x="153" y="121"/>
                    <a:pt x="161" y="125"/>
                    <a:pt x="163" y="125"/>
                  </a:cubicBezTo>
                  <a:cubicBezTo>
                    <a:pt x="164" y="125"/>
                    <a:pt x="163" y="123"/>
                    <a:pt x="154" y="119"/>
                  </a:cubicBezTo>
                  <a:close/>
                  <a:moveTo>
                    <a:pt x="6760" y="119"/>
                  </a:moveTo>
                  <a:cubicBezTo>
                    <a:pt x="6761" y="123"/>
                    <a:pt x="6763" y="125"/>
                    <a:pt x="6764" y="125"/>
                  </a:cubicBezTo>
                  <a:cubicBezTo>
                    <a:pt x="6766" y="125"/>
                    <a:pt x="6767" y="121"/>
                    <a:pt x="6760" y="119"/>
                  </a:cubicBezTo>
                  <a:close/>
                  <a:moveTo>
                    <a:pt x="7182" y="137"/>
                  </a:moveTo>
                  <a:cubicBezTo>
                    <a:pt x="7168" y="137"/>
                    <a:pt x="7164" y="146"/>
                    <a:pt x="7143" y="146"/>
                  </a:cubicBezTo>
                  <a:cubicBezTo>
                    <a:pt x="7133" y="146"/>
                    <a:pt x="7119" y="144"/>
                    <a:pt x="7098" y="137"/>
                  </a:cubicBezTo>
                  <a:close/>
                  <a:moveTo>
                    <a:pt x="6068" y="148"/>
                  </a:moveTo>
                  <a:cubicBezTo>
                    <a:pt x="6061" y="148"/>
                    <a:pt x="6056" y="158"/>
                    <a:pt x="6042" y="158"/>
                  </a:cubicBezTo>
                  <a:lnTo>
                    <a:pt x="6084" y="158"/>
                  </a:lnTo>
                  <a:cubicBezTo>
                    <a:pt x="6077" y="151"/>
                    <a:pt x="6072" y="148"/>
                    <a:pt x="6068" y="148"/>
                  </a:cubicBezTo>
                  <a:close/>
                  <a:moveTo>
                    <a:pt x="1335" y="200"/>
                  </a:moveTo>
                  <a:lnTo>
                    <a:pt x="1335" y="200"/>
                  </a:lnTo>
                  <a:cubicBezTo>
                    <a:pt x="1333" y="200"/>
                    <a:pt x="1332" y="200"/>
                    <a:pt x="1331" y="200"/>
                  </a:cubicBezTo>
                  <a:lnTo>
                    <a:pt x="1352" y="200"/>
                  </a:lnTo>
                  <a:cubicBezTo>
                    <a:pt x="1346" y="200"/>
                    <a:pt x="1341" y="200"/>
                    <a:pt x="1335" y="200"/>
                  </a:cubicBezTo>
                  <a:close/>
                  <a:moveTo>
                    <a:pt x="6213" y="0"/>
                  </a:moveTo>
                  <a:cubicBezTo>
                    <a:pt x="6206" y="0"/>
                    <a:pt x="6204" y="3"/>
                    <a:pt x="6211" y="10"/>
                  </a:cubicBezTo>
                  <a:lnTo>
                    <a:pt x="5683" y="10"/>
                  </a:lnTo>
                  <a:cubicBezTo>
                    <a:pt x="5662" y="17"/>
                    <a:pt x="5638" y="19"/>
                    <a:pt x="5613" y="19"/>
                  </a:cubicBezTo>
                  <a:cubicBezTo>
                    <a:pt x="5563" y="19"/>
                    <a:pt x="5507" y="10"/>
                    <a:pt x="5450" y="10"/>
                  </a:cubicBezTo>
                  <a:lnTo>
                    <a:pt x="5070" y="10"/>
                  </a:lnTo>
                  <a:cubicBezTo>
                    <a:pt x="5007" y="31"/>
                    <a:pt x="4943" y="31"/>
                    <a:pt x="4880" y="31"/>
                  </a:cubicBezTo>
                  <a:cubicBezTo>
                    <a:pt x="4880" y="10"/>
                    <a:pt x="4880" y="10"/>
                    <a:pt x="4880" y="10"/>
                  </a:cubicBezTo>
                  <a:cubicBezTo>
                    <a:pt x="4873" y="17"/>
                    <a:pt x="4866" y="19"/>
                    <a:pt x="4860" y="19"/>
                  </a:cubicBezTo>
                  <a:cubicBezTo>
                    <a:pt x="4847" y="19"/>
                    <a:pt x="4838" y="10"/>
                    <a:pt x="4838" y="10"/>
                  </a:cubicBezTo>
                  <a:cubicBezTo>
                    <a:pt x="4827" y="20"/>
                    <a:pt x="4817" y="26"/>
                    <a:pt x="4809" y="26"/>
                  </a:cubicBezTo>
                  <a:cubicBezTo>
                    <a:pt x="4801" y="26"/>
                    <a:pt x="4795" y="20"/>
                    <a:pt x="4795" y="10"/>
                  </a:cubicBezTo>
                  <a:lnTo>
                    <a:pt x="4753" y="31"/>
                  </a:lnTo>
                  <a:lnTo>
                    <a:pt x="4732" y="10"/>
                  </a:lnTo>
                  <a:cubicBezTo>
                    <a:pt x="4732" y="10"/>
                    <a:pt x="4690" y="10"/>
                    <a:pt x="4669" y="31"/>
                  </a:cubicBezTo>
                  <a:lnTo>
                    <a:pt x="4521" y="31"/>
                  </a:lnTo>
                  <a:cubicBezTo>
                    <a:pt x="4542" y="31"/>
                    <a:pt x="4521" y="31"/>
                    <a:pt x="4500" y="10"/>
                  </a:cubicBezTo>
                  <a:lnTo>
                    <a:pt x="4500" y="10"/>
                  </a:lnTo>
                  <a:cubicBezTo>
                    <a:pt x="4500" y="31"/>
                    <a:pt x="4521" y="31"/>
                    <a:pt x="4521" y="31"/>
                  </a:cubicBezTo>
                  <a:lnTo>
                    <a:pt x="4457" y="31"/>
                  </a:lnTo>
                  <a:cubicBezTo>
                    <a:pt x="4443" y="31"/>
                    <a:pt x="4429" y="22"/>
                    <a:pt x="4415" y="22"/>
                  </a:cubicBezTo>
                  <a:cubicBezTo>
                    <a:pt x="4408" y="22"/>
                    <a:pt x="4401" y="24"/>
                    <a:pt x="4394" y="31"/>
                  </a:cubicBezTo>
                  <a:lnTo>
                    <a:pt x="4267" y="31"/>
                  </a:lnTo>
                  <a:cubicBezTo>
                    <a:pt x="4253" y="31"/>
                    <a:pt x="4220" y="22"/>
                    <a:pt x="4194" y="22"/>
                  </a:cubicBezTo>
                  <a:cubicBezTo>
                    <a:pt x="4180" y="22"/>
                    <a:pt x="4169" y="24"/>
                    <a:pt x="4162" y="31"/>
                  </a:cubicBezTo>
                  <a:lnTo>
                    <a:pt x="3148" y="31"/>
                  </a:lnTo>
                  <a:cubicBezTo>
                    <a:pt x="3127" y="38"/>
                    <a:pt x="3115" y="40"/>
                    <a:pt x="3106" y="40"/>
                  </a:cubicBezTo>
                  <a:cubicBezTo>
                    <a:pt x="3090" y="40"/>
                    <a:pt x="3085" y="31"/>
                    <a:pt x="3045" y="31"/>
                  </a:cubicBezTo>
                  <a:lnTo>
                    <a:pt x="3045" y="31"/>
                  </a:lnTo>
                  <a:cubicBezTo>
                    <a:pt x="2992" y="31"/>
                    <a:pt x="2952" y="33"/>
                    <a:pt x="2894" y="52"/>
                  </a:cubicBezTo>
                  <a:cubicBezTo>
                    <a:pt x="2894" y="42"/>
                    <a:pt x="2884" y="42"/>
                    <a:pt x="2873" y="42"/>
                  </a:cubicBezTo>
                  <a:cubicBezTo>
                    <a:pt x="2863" y="42"/>
                    <a:pt x="2852" y="42"/>
                    <a:pt x="2852" y="31"/>
                  </a:cubicBezTo>
                  <a:lnTo>
                    <a:pt x="2852" y="52"/>
                  </a:lnTo>
                  <a:cubicBezTo>
                    <a:pt x="2852" y="31"/>
                    <a:pt x="2810" y="31"/>
                    <a:pt x="2810" y="31"/>
                  </a:cubicBezTo>
                  <a:lnTo>
                    <a:pt x="2303" y="31"/>
                  </a:lnTo>
                  <a:cubicBezTo>
                    <a:pt x="2282" y="31"/>
                    <a:pt x="2261" y="31"/>
                    <a:pt x="2239" y="52"/>
                  </a:cubicBezTo>
                  <a:lnTo>
                    <a:pt x="2197" y="31"/>
                  </a:lnTo>
                  <a:cubicBezTo>
                    <a:pt x="2176" y="31"/>
                    <a:pt x="2155" y="52"/>
                    <a:pt x="2134" y="52"/>
                  </a:cubicBezTo>
                  <a:cubicBezTo>
                    <a:pt x="2134" y="52"/>
                    <a:pt x="2134" y="31"/>
                    <a:pt x="2134" y="31"/>
                  </a:cubicBezTo>
                  <a:cubicBezTo>
                    <a:pt x="2123" y="42"/>
                    <a:pt x="2107" y="42"/>
                    <a:pt x="2092" y="42"/>
                  </a:cubicBezTo>
                  <a:cubicBezTo>
                    <a:pt x="2076" y="42"/>
                    <a:pt x="2060" y="42"/>
                    <a:pt x="2049" y="52"/>
                  </a:cubicBezTo>
                  <a:cubicBezTo>
                    <a:pt x="2031" y="52"/>
                    <a:pt x="1997" y="52"/>
                    <a:pt x="2002" y="39"/>
                  </a:cubicBezTo>
                  <a:lnTo>
                    <a:pt x="2002" y="39"/>
                  </a:lnTo>
                  <a:cubicBezTo>
                    <a:pt x="1999" y="40"/>
                    <a:pt x="1995" y="40"/>
                    <a:pt x="1991" y="40"/>
                  </a:cubicBezTo>
                  <a:cubicBezTo>
                    <a:pt x="1972" y="40"/>
                    <a:pt x="1944" y="31"/>
                    <a:pt x="1944" y="31"/>
                  </a:cubicBezTo>
                  <a:cubicBezTo>
                    <a:pt x="1944" y="31"/>
                    <a:pt x="1704" y="28"/>
                    <a:pt x="1393" y="28"/>
                  </a:cubicBezTo>
                  <a:cubicBezTo>
                    <a:pt x="926" y="28"/>
                    <a:pt x="300" y="35"/>
                    <a:pt x="85" y="73"/>
                  </a:cubicBezTo>
                  <a:cubicBezTo>
                    <a:pt x="64" y="94"/>
                    <a:pt x="43" y="94"/>
                    <a:pt x="64" y="94"/>
                  </a:cubicBezTo>
                  <a:lnTo>
                    <a:pt x="0" y="94"/>
                  </a:lnTo>
                  <a:cubicBezTo>
                    <a:pt x="43" y="94"/>
                    <a:pt x="0" y="115"/>
                    <a:pt x="43" y="115"/>
                  </a:cubicBezTo>
                  <a:lnTo>
                    <a:pt x="85" y="115"/>
                  </a:lnTo>
                  <a:cubicBezTo>
                    <a:pt x="85" y="115"/>
                    <a:pt x="94" y="106"/>
                    <a:pt x="113" y="106"/>
                  </a:cubicBezTo>
                  <a:cubicBezTo>
                    <a:pt x="122" y="106"/>
                    <a:pt x="134" y="108"/>
                    <a:pt x="148" y="115"/>
                  </a:cubicBezTo>
                  <a:cubicBezTo>
                    <a:pt x="150" y="117"/>
                    <a:pt x="152" y="118"/>
                    <a:pt x="154" y="119"/>
                  </a:cubicBezTo>
                  <a:lnTo>
                    <a:pt x="154" y="119"/>
                  </a:lnTo>
                  <a:cubicBezTo>
                    <a:pt x="155" y="117"/>
                    <a:pt x="159" y="115"/>
                    <a:pt x="169" y="115"/>
                  </a:cubicBezTo>
                  <a:cubicBezTo>
                    <a:pt x="190" y="115"/>
                    <a:pt x="169" y="115"/>
                    <a:pt x="169" y="137"/>
                  </a:cubicBezTo>
                  <a:lnTo>
                    <a:pt x="233" y="137"/>
                  </a:lnTo>
                  <a:cubicBezTo>
                    <a:pt x="247" y="137"/>
                    <a:pt x="270" y="127"/>
                    <a:pt x="284" y="127"/>
                  </a:cubicBezTo>
                  <a:cubicBezTo>
                    <a:pt x="291" y="127"/>
                    <a:pt x="296" y="130"/>
                    <a:pt x="296" y="137"/>
                  </a:cubicBezTo>
                  <a:lnTo>
                    <a:pt x="444" y="137"/>
                  </a:lnTo>
                  <a:cubicBezTo>
                    <a:pt x="465" y="144"/>
                    <a:pt x="474" y="146"/>
                    <a:pt x="480" y="146"/>
                  </a:cubicBezTo>
                  <a:cubicBezTo>
                    <a:pt x="491" y="146"/>
                    <a:pt x="486" y="137"/>
                    <a:pt x="528" y="137"/>
                  </a:cubicBezTo>
                  <a:cubicBezTo>
                    <a:pt x="528" y="137"/>
                    <a:pt x="486" y="137"/>
                    <a:pt x="507" y="158"/>
                  </a:cubicBezTo>
                  <a:lnTo>
                    <a:pt x="550" y="137"/>
                  </a:lnTo>
                  <a:lnTo>
                    <a:pt x="550" y="137"/>
                  </a:lnTo>
                  <a:cubicBezTo>
                    <a:pt x="550" y="158"/>
                    <a:pt x="550" y="158"/>
                    <a:pt x="528" y="158"/>
                  </a:cubicBezTo>
                  <a:cubicBezTo>
                    <a:pt x="655" y="158"/>
                    <a:pt x="719" y="179"/>
                    <a:pt x="845" y="179"/>
                  </a:cubicBezTo>
                  <a:lnTo>
                    <a:pt x="824" y="179"/>
                  </a:lnTo>
                  <a:cubicBezTo>
                    <a:pt x="909" y="179"/>
                    <a:pt x="930" y="200"/>
                    <a:pt x="1014" y="200"/>
                  </a:cubicBezTo>
                  <a:lnTo>
                    <a:pt x="1014" y="179"/>
                  </a:lnTo>
                  <a:cubicBezTo>
                    <a:pt x="1114" y="199"/>
                    <a:pt x="1233" y="200"/>
                    <a:pt x="1335" y="200"/>
                  </a:cubicBezTo>
                  <a:lnTo>
                    <a:pt x="1335" y="200"/>
                  </a:lnTo>
                  <a:cubicBezTo>
                    <a:pt x="1355" y="200"/>
                    <a:pt x="1375" y="199"/>
                    <a:pt x="1394" y="179"/>
                  </a:cubicBezTo>
                  <a:cubicBezTo>
                    <a:pt x="1394" y="200"/>
                    <a:pt x="1394" y="200"/>
                    <a:pt x="1416" y="200"/>
                  </a:cubicBezTo>
                  <a:lnTo>
                    <a:pt x="2556" y="200"/>
                  </a:lnTo>
                  <a:cubicBezTo>
                    <a:pt x="2528" y="200"/>
                    <a:pt x="2528" y="191"/>
                    <a:pt x="2538" y="191"/>
                  </a:cubicBezTo>
                  <a:cubicBezTo>
                    <a:pt x="2542" y="191"/>
                    <a:pt x="2549" y="193"/>
                    <a:pt x="2556" y="200"/>
                  </a:cubicBezTo>
                  <a:cubicBezTo>
                    <a:pt x="2599" y="200"/>
                    <a:pt x="2631" y="191"/>
                    <a:pt x="2674" y="191"/>
                  </a:cubicBezTo>
                  <a:cubicBezTo>
                    <a:pt x="2695" y="191"/>
                    <a:pt x="2718" y="193"/>
                    <a:pt x="2746" y="200"/>
                  </a:cubicBezTo>
                  <a:lnTo>
                    <a:pt x="3253" y="200"/>
                  </a:lnTo>
                  <a:lnTo>
                    <a:pt x="3253" y="179"/>
                  </a:lnTo>
                  <a:cubicBezTo>
                    <a:pt x="3282" y="179"/>
                    <a:pt x="3282" y="188"/>
                    <a:pt x="3285" y="188"/>
                  </a:cubicBezTo>
                  <a:cubicBezTo>
                    <a:pt x="3286" y="188"/>
                    <a:pt x="3289" y="186"/>
                    <a:pt x="3296" y="179"/>
                  </a:cubicBezTo>
                  <a:lnTo>
                    <a:pt x="3296" y="200"/>
                  </a:lnTo>
                  <a:lnTo>
                    <a:pt x="3338" y="179"/>
                  </a:lnTo>
                  <a:lnTo>
                    <a:pt x="3338" y="179"/>
                  </a:lnTo>
                  <a:cubicBezTo>
                    <a:pt x="3327" y="189"/>
                    <a:pt x="3343" y="189"/>
                    <a:pt x="3364" y="189"/>
                  </a:cubicBezTo>
                  <a:cubicBezTo>
                    <a:pt x="3385" y="189"/>
                    <a:pt x="3412" y="189"/>
                    <a:pt x="3422" y="200"/>
                  </a:cubicBezTo>
                  <a:cubicBezTo>
                    <a:pt x="3465" y="179"/>
                    <a:pt x="3528" y="179"/>
                    <a:pt x="3570" y="179"/>
                  </a:cubicBezTo>
                  <a:cubicBezTo>
                    <a:pt x="3570" y="200"/>
                    <a:pt x="3634" y="200"/>
                    <a:pt x="3676" y="200"/>
                  </a:cubicBezTo>
                  <a:cubicBezTo>
                    <a:pt x="3760" y="200"/>
                    <a:pt x="3866" y="179"/>
                    <a:pt x="3972" y="179"/>
                  </a:cubicBezTo>
                  <a:lnTo>
                    <a:pt x="3993" y="179"/>
                  </a:lnTo>
                  <a:cubicBezTo>
                    <a:pt x="4000" y="186"/>
                    <a:pt x="4009" y="188"/>
                    <a:pt x="4019" y="188"/>
                  </a:cubicBezTo>
                  <a:cubicBezTo>
                    <a:pt x="4040" y="188"/>
                    <a:pt x="4063" y="179"/>
                    <a:pt x="4077" y="179"/>
                  </a:cubicBezTo>
                  <a:lnTo>
                    <a:pt x="4394" y="179"/>
                  </a:lnTo>
                  <a:cubicBezTo>
                    <a:pt x="4408" y="179"/>
                    <a:pt x="4413" y="169"/>
                    <a:pt x="4421" y="169"/>
                  </a:cubicBezTo>
                  <a:cubicBezTo>
                    <a:pt x="4425" y="169"/>
                    <a:pt x="4429" y="172"/>
                    <a:pt x="4436" y="179"/>
                  </a:cubicBezTo>
                  <a:lnTo>
                    <a:pt x="4626" y="179"/>
                  </a:lnTo>
                  <a:cubicBezTo>
                    <a:pt x="4648" y="172"/>
                    <a:pt x="4659" y="169"/>
                    <a:pt x="4668" y="169"/>
                  </a:cubicBezTo>
                  <a:cubicBezTo>
                    <a:pt x="4685" y="169"/>
                    <a:pt x="4690" y="179"/>
                    <a:pt x="4732" y="179"/>
                  </a:cubicBezTo>
                  <a:lnTo>
                    <a:pt x="4986" y="179"/>
                  </a:lnTo>
                  <a:cubicBezTo>
                    <a:pt x="5000" y="179"/>
                    <a:pt x="5004" y="188"/>
                    <a:pt x="5018" y="188"/>
                  </a:cubicBezTo>
                  <a:cubicBezTo>
                    <a:pt x="5025" y="188"/>
                    <a:pt x="5035" y="186"/>
                    <a:pt x="5049" y="179"/>
                  </a:cubicBezTo>
                  <a:lnTo>
                    <a:pt x="5471" y="179"/>
                  </a:lnTo>
                  <a:cubicBezTo>
                    <a:pt x="5514" y="158"/>
                    <a:pt x="5556" y="158"/>
                    <a:pt x="5577" y="158"/>
                  </a:cubicBezTo>
                  <a:lnTo>
                    <a:pt x="5598" y="179"/>
                  </a:lnTo>
                  <a:lnTo>
                    <a:pt x="5831" y="179"/>
                  </a:lnTo>
                  <a:cubicBezTo>
                    <a:pt x="5936" y="179"/>
                    <a:pt x="5957" y="158"/>
                    <a:pt x="6042" y="158"/>
                  </a:cubicBezTo>
                  <a:cubicBezTo>
                    <a:pt x="6042" y="158"/>
                    <a:pt x="6063" y="158"/>
                    <a:pt x="6063" y="137"/>
                  </a:cubicBezTo>
                  <a:cubicBezTo>
                    <a:pt x="6070" y="144"/>
                    <a:pt x="6077" y="146"/>
                    <a:pt x="6084" y="146"/>
                  </a:cubicBezTo>
                  <a:cubicBezTo>
                    <a:pt x="6098" y="146"/>
                    <a:pt x="6112" y="137"/>
                    <a:pt x="6126" y="137"/>
                  </a:cubicBezTo>
                  <a:cubicBezTo>
                    <a:pt x="6147" y="137"/>
                    <a:pt x="6190" y="137"/>
                    <a:pt x="6211" y="158"/>
                  </a:cubicBezTo>
                  <a:cubicBezTo>
                    <a:pt x="6232" y="137"/>
                    <a:pt x="6253" y="137"/>
                    <a:pt x="6274" y="137"/>
                  </a:cubicBezTo>
                  <a:lnTo>
                    <a:pt x="6443" y="137"/>
                  </a:lnTo>
                  <a:cubicBezTo>
                    <a:pt x="6443" y="158"/>
                    <a:pt x="6422" y="158"/>
                    <a:pt x="6422" y="158"/>
                  </a:cubicBezTo>
                  <a:cubicBezTo>
                    <a:pt x="6443" y="158"/>
                    <a:pt x="6464" y="137"/>
                    <a:pt x="6464" y="137"/>
                  </a:cubicBezTo>
                  <a:lnTo>
                    <a:pt x="6675" y="137"/>
                  </a:lnTo>
                  <a:cubicBezTo>
                    <a:pt x="6654" y="137"/>
                    <a:pt x="6654" y="137"/>
                    <a:pt x="6654" y="115"/>
                  </a:cubicBezTo>
                  <a:lnTo>
                    <a:pt x="6654" y="115"/>
                  </a:lnTo>
                  <a:cubicBezTo>
                    <a:pt x="6661" y="123"/>
                    <a:pt x="6668" y="125"/>
                    <a:pt x="6677" y="125"/>
                  </a:cubicBezTo>
                  <a:cubicBezTo>
                    <a:pt x="6687" y="125"/>
                    <a:pt x="6698" y="122"/>
                    <a:pt x="6714" y="119"/>
                  </a:cubicBezTo>
                  <a:lnTo>
                    <a:pt x="6714" y="119"/>
                  </a:lnTo>
                  <a:cubicBezTo>
                    <a:pt x="6696" y="137"/>
                    <a:pt x="6695" y="137"/>
                    <a:pt x="6675" y="137"/>
                  </a:cubicBezTo>
                  <a:lnTo>
                    <a:pt x="6739" y="137"/>
                  </a:lnTo>
                  <a:cubicBezTo>
                    <a:pt x="6757" y="137"/>
                    <a:pt x="6729" y="121"/>
                    <a:pt x="6733" y="117"/>
                  </a:cubicBezTo>
                  <a:lnTo>
                    <a:pt x="6733" y="117"/>
                  </a:lnTo>
                  <a:cubicBezTo>
                    <a:pt x="6737" y="116"/>
                    <a:pt x="6742" y="116"/>
                    <a:pt x="6747" y="116"/>
                  </a:cubicBezTo>
                  <a:lnTo>
                    <a:pt x="6747" y="116"/>
                  </a:lnTo>
                  <a:cubicBezTo>
                    <a:pt x="6753" y="116"/>
                    <a:pt x="6757" y="117"/>
                    <a:pt x="6760" y="119"/>
                  </a:cubicBezTo>
                  <a:lnTo>
                    <a:pt x="6760" y="119"/>
                  </a:lnTo>
                  <a:cubicBezTo>
                    <a:pt x="6760" y="118"/>
                    <a:pt x="6760" y="117"/>
                    <a:pt x="6760" y="115"/>
                  </a:cubicBezTo>
                  <a:lnTo>
                    <a:pt x="6802" y="115"/>
                  </a:lnTo>
                  <a:cubicBezTo>
                    <a:pt x="6844" y="115"/>
                    <a:pt x="6887" y="115"/>
                    <a:pt x="6887" y="137"/>
                  </a:cubicBezTo>
                  <a:lnTo>
                    <a:pt x="6950" y="137"/>
                  </a:lnTo>
                  <a:cubicBezTo>
                    <a:pt x="6956" y="134"/>
                    <a:pt x="6960" y="131"/>
                    <a:pt x="6962" y="130"/>
                  </a:cubicBezTo>
                  <a:lnTo>
                    <a:pt x="6962" y="130"/>
                  </a:lnTo>
                  <a:cubicBezTo>
                    <a:pt x="6961" y="133"/>
                    <a:pt x="6965" y="137"/>
                    <a:pt x="6992" y="137"/>
                  </a:cubicBezTo>
                  <a:lnTo>
                    <a:pt x="7077" y="137"/>
                  </a:lnTo>
                  <a:cubicBezTo>
                    <a:pt x="7077" y="137"/>
                    <a:pt x="7098" y="137"/>
                    <a:pt x="7119" y="158"/>
                  </a:cubicBezTo>
                  <a:cubicBezTo>
                    <a:pt x="7130" y="147"/>
                    <a:pt x="7145" y="147"/>
                    <a:pt x="7159" y="147"/>
                  </a:cubicBezTo>
                  <a:cubicBezTo>
                    <a:pt x="7172" y="147"/>
                    <a:pt x="7182" y="147"/>
                    <a:pt x="7182" y="137"/>
                  </a:cubicBezTo>
                  <a:lnTo>
                    <a:pt x="7204" y="137"/>
                  </a:lnTo>
                  <a:cubicBezTo>
                    <a:pt x="7246" y="137"/>
                    <a:pt x="7267" y="115"/>
                    <a:pt x="7309" y="115"/>
                  </a:cubicBezTo>
                  <a:cubicBezTo>
                    <a:pt x="7309" y="137"/>
                    <a:pt x="7288" y="137"/>
                    <a:pt x="7267" y="137"/>
                  </a:cubicBezTo>
                  <a:lnTo>
                    <a:pt x="7351" y="137"/>
                  </a:lnTo>
                  <a:cubicBezTo>
                    <a:pt x="7358" y="130"/>
                    <a:pt x="7366" y="127"/>
                    <a:pt x="7373" y="127"/>
                  </a:cubicBezTo>
                  <a:cubicBezTo>
                    <a:pt x="7387" y="127"/>
                    <a:pt x="7401" y="137"/>
                    <a:pt x="7415" y="137"/>
                  </a:cubicBezTo>
                  <a:cubicBezTo>
                    <a:pt x="7492" y="137"/>
                    <a:pt x="7499" y="119"/>
                    <a:pt x="7531" y="116"/>
                  </a:cubicBezTo>
                  <a:lnTo>
                    <a:pt x="7531" y="116"/>
                  </a:lnTo>
                  <a:cubicBezTo>
                    <a:pt x="7566" y="119"/>
                    <a:pt x="7582" y="137"/>
                    <a:pt x="7563" y="137"/>
                  </a:cubicBezTo>
                  <a:cubicBezTo>
                    <a:pt x="7605" y="137"/>
                    <a:pt x="7563" y="137"/>
                    <a:pt x="7584" y="115"/>
                  </a:cubicBezTo>
                  <a:lnTo>
                    <a:pt x="7985" y="115"/>
                  </a:lnTo>
                  <a:cubicBezTo>
                    <a:pt x="7964" y="115"/>
                    <a:pt x="8006" y="115"/>
                    <a:pt x="7985" y="137"/>
                  </a:cubicBezTo>
                  <a:lnTo>
                    <a:pt x="8091" y="137"/>
                  </a:lnTo>
                  <a:cubicBezTo>
                    <a:pt x="8091" y="126"/>
                    <a:pt x="8080" y="126"/>
                    <a:pt x="8070" y="126"/>
                  </a:cubicBezTo>
                  <a:cubicBezTo>
                    <a:pt x="8059" y="126"/>
                    <a:pt x="8049" y="126"/>
                    <a:pt x="8049" y="115"/>
                  </a:cubicBezTo>
                  <a:cubicBezTo>
                    <a:pt x="8133" y="115"/>
                    <a:pt x="8133" y="94"/>
                    <a:pt x="8196" y="94"/>
                  </a:cubicBezTo>
                  <a:lnTo>
                    <a:pt x="8217" y="94"/>
                  </a:lnTo>
                  <a:cubicBezTo>
                    <a:pt x="8217" y="94"/>
                    <a:pt x="8260" y="115"/>
                    <a:pt x="8323" y="115"/>
                  </a:cubicBezTo>
                  <a:cubicBezTo>
                    <a:pt x="8323" y="115"/>
                    <a:pt x="8281" y="115"/>
                    <a:pt x="8302" y="94"/>
                  </a:cubicBezTo>
                  <a:lnTo>
                    <a:pt x="8323" y="94"/>
                  </a:lnTo>
                  <a:cubicBezTo>
                    <a:pt x="8351" y="94"/>
                    <a:pt x="8370" y="104"/>
                    <a:pt x="8379" y="104"/>
                  </a:cubicBezTo>
                  <a:cubicBezTo>
                    <a:pt x="8384" y="104"/>
                    <a:pt x="8386" y="101"/>
                    <a:pt x="8386" y="94"/>
                  </a:cubicBezTo>
                  <a:lnTo>
                    <a:pt x="8415" y="109"/>
                  </a:lnTo>
                  <a:lnTo>
                    <a:pt x="8415" y="109"/>
                  </a:lnTo>
                  <a:cubicBezTo>
                    <a:pt x="8434" y="94"/>
                    <a:pt x="8452" y="94"/>
                    <a:pt x="8471" y="94"/>
                  </a:cubicBezTo>
                  <a:lnTo>
                    <a:pt x="8534" y="94"/>
                  </a:lnTo>
                  <a:cubicBezTo>
                    <a:pt x="8534" y="101"/>
                    <a:pt x="8541" y="104"/>
                    <a:pt x="8551" y="104"/>
                  </a:cubicBezTo>
                  <a:cubicBezTo>
                    <a:pt x="8570" y="104"/>
                    <a:pt x="8598" y="94"/>
                    <a:pt x="8598" y="94"/>
                  </a:cubicBezTo>
                  <a:cubicBezTo>
                    <a:pt x="8612" y="94"/>
                    <a:pt x="8626" y="104"/>
                    <a:pt x="8634" y="104"/>
                  </a:cubicBezTo>
                  <a:cubicBezTo>
                    <a:pt x="8638" y="104"/>
                    <a:pt x="8640" y="101"/>
                    <a:pt x="8640" y="94"/>
                  </a:cubicBezTo>
                  <a:lnTo>
                    <a:pt x="8640" y="115"/>
                  </a:lnTo>
                  <a:cubicBezTo>
                    <a:pt x="8640" y="94"/>
                    <a:pt x="8682" y="94"/>
                    <a:pt x="8724" y="94"/>
                  </a:cubicBezTo>
                  <a:cubicBezTo>
                    <a:pt x="8714" y="105"/>
                    <a:pt x="8719" y="105"/>
                    <a:pt x="8730" y="105"/>
                  </a:cubicBezTo>
                  <a:cubicBezTo>
                    <a:pt x="8740" y="105"/>
                    <a:pt x="8756" y="105"/>
                    <a:pt x="8767" y="115"/>
                  </a:cubicBezTo>
                  <a:cubicBezTo>
                    <a:pt x="8767" y="94"/>
                    <a:pt x="8830" y="94"/>
                    <a:pt x="8830" y="94"/>
                  </a:cubicBezTo>
                  <a:cubicBezTo>
                    <a:pt x="8851" y="94"/>
                    <a:pt x="8851" y="94"/>
                    <a:pt x="8872" y="115"/>
                  </a:cubicBezTo>
                  <a:lnTo>
                    <a:pt x="8872" y="94"/>
                  </a:lnTo>
                  <a:cubicBezTo>
                    <a:pt x="8893" y="115"/>
                    <a:pt x="8936" y="115"/>
                    <a:pt x="8957" y="115"/>
                  </a:cubicBezTo>
                  <a:lnTo>
                    <a:pt x="8999" y="94"/>
                  </a:lnTo>
                  <a:lnTo>
                    <a:pt x="8999" y="115"/>
                  </a:lnTo>
                  <a:cubicBezTo>
                    <a:pt x="8999" y="94"/>
                    <a:pt x="9020" y="94"/>
                    <a:pt x="9020" y="94"/>
                  </a:cubicBezTo>
                  <a:lnTo>
                    <a:pt x="9084" y="94"/>
                  </a:lnTo>
                  <a:cubicBezTo>
                    <a:pt x="9084" y="94"/>
                    <a:pt x="9084" y="94"/>
                    <a:pt x="9084" y="115"/>
                  </a:cubicBezTo>
                  <a:cubicBezTo>
                    <a:pt x="9084" y="94"/>
                    <a:pt x="9147" y="94"/>
                    <a:pt x="9105" y="73"/>
                  </a:cubicBezTo>
                  <a:lnTo>
                    <a:pt x="9147" y="73"/>
                  </a:lnTo>
                  <a:lnTo>
                    <a:pt x="9147" y="94"/>
                  </a:lnTo>
                  <a:lnTo>
                    <a:pt x="9168" y="73"/>
                  </a:lnTo>
                  <a:lnTo>
                    <a:pt x="9210" y="73"/>
                  </a:lnTo>
                  <a:cubicBezTo>
                    <a:pt x="9189" y="73"/>
                    <a:pt x="9168" y="94"/>
                    <a:pt x="9231" y="94"/>
                  </a:cubicBezTo>
                  <a:cubicBezTo>
                    <a:pt x="9189" y="94"/>
                    <a:pt x="9189" y="115"/>
                    <a:pt x="9168" y="115"/>
                  </a:cubicBezTo>
                  <a:lnTo>
                    <a:pt x="9231" y="115"/>
                  </a:lnTo>
                  <a:cubicBezTo>
                    <a:pt x="9231" y="115"/>
                    <a:pt x="9274" y="94"/>
                    <a:pt x="9274" y="94"/>
                  </a:cubicBezTo>
                  <a:cubicBezTo>
                    <a:pt x="9231" y="94"/>
                    <a:pt x="9337" y="94"/>
                    <a:pt x="9316" y="73"/>
                  </a:cubicBezTo>
                  <a:lnTo>
                    <a:pt x="9358" y="73"/>
                  </a:lnTo>
                  <a:cubicBezTo>
                    <a:pt x="9316" y="94"/>
                    <a:pt x="9379" y="94"/>
                    <a:pt x="9379" y="94"/>
                  </a:cubicBezTo>
                  <a:lnTo>
                    <a:pt x="9464" y="94"/>
                  </a:lnTo>
                  <a:cubicBezTo>
                    <a:pt x="9443" y="94"/>
                    <a:pt x="9443" y="115"/>
                    <a:pt x="9422" y="115"/>
                  </a:cubicBezTo>
                  <a:cubicBezTo>
                    <a:pt x="9443" y="115"/>
                    <a:pt x="9506" y="115"/>
                    <a:pt x="9485" y="94"/>
                  </a:cubicBezTo>
                  <a:lnTo>
                    <a:pt x="9569" y="94"/>
                  </a:lnTo>
                  <a:cubicBezTo>
                    <a:pt x="9591" y="94"/>
                    <a:pt x="9591" y="94"/>
                    <a:pt x="9612" y="73"/>
                  </a:cubicBezTo>
                  <a:cubicBezTo>
                    <a:pt x="9612" y="73"/>
                    <a:pt x="9633" y="94"/>
                    <a:pt x="9612" y="94"/>
                  </a:cubicBezTo>
                  <a:lnTo>
                    <a:pt x="9886" y="94"/>
                  </a:lnTo>
                  <a:cubicBezTo>
                    <a:pt x="9876" y="84"/>
                    <a:pt x="9881" y="84"/>
                    <a:pt x="9889" y="84"/>
                  </a:cubicBezTo>
                  <a:cubicBezTo>
                    <a:pt x="9897" y="84"/>
                    <a:pt x="9907" y="84"/>
                    <a:pt x="9907" y="73"/>
                  </a:cubicBezTo>
                  <a:cubicBezTo>
                    <a:pt x="9907" y="73"/>
                    <a:pt x="9971" y="73"/>
                    <a:pt x="9907" y="94"/>
                  </a:cubicBezTo>
                  <a:lnTo>
                    <a:pt x="10076" y="94"/>
                  </a:lnTo>
                  <a:cubicBezTo>
                    <a:pt x="10090" y="87"/>
                    <a:pt x="10100" y="85"/>
                    <a:pt x="10106" y="85"/>
                  </a:cubicBezTo>
                  <a:cubicBezTo>
                    <a:pt x="10108" y="85"/>
                    <a:pt x="10109" y="85"/>
                    <a:pt x="10110" y="85"/>
                  </a:cubicBezTo>
                  <a:lnTo>
                    <a:pt x="10110" y="85"/>
                  </a:lnTo>
                  <a:cubicBezTo>
                    <a:pt x="10111" y="82"/>
                    <a:pt x="10113" y="78"/>
                    <a:pt x="10119" y="73"/>
                  </a:cubicBezTo>
                  <a:lnTo>
                    <a:pt x="10119" y="73"/>
                  </a:lnTo>
                  <a:cubicBezTo>
                    <a:pt x="10126" y="80"/>
                    <a:pt x="10135" y="83"/>
                    <a:pt x="10145" y="83"/>
                  </a:cubicBezTo>
                  <a:cubicBezTo>
                    <a:pt x="10166" y="83"/>
                    <a:pt x="10189" y="73"/>
                    <a:pt x="10203" y="73"/>
                  </a:cubicBezTo>
                  <a:lnTo>
                    <a:pt x="10013" y="73"/>
                  </a:lnTo>
                  <a:cubicBezTo>
                    <a:pt x="9992" y="73"/>
                    <a:pt x="10034" y="73"/>
                    <a:pt x="9992" y="52"/>
                  </a:cubicBezTo>
                  <a:lnTo>
                    <a:pt x="9992" y="73"/>
                  </a:lnTo>
                  <a:lnTo>
                    <a:pt x="9950" y="73"/>
                  </a:lnTo>
                  <a:cubicBezTo>
                    <a:pt x="9971" y="52"/>
                    <a:pt x="9950" y="52"/>
                    <a:pt x="9992" y="52"/>
                  </a:cubicBezTo>
                  <a:lnTo>
                    <a:pt x="9992" y="52"/>
                  </a:lnTo>
                  <a:cubicBezTo>
                    <a:pt x="9950" y="52"/>
                    <a:pt x="9929" y="52"/>
                    <a:pt x="9886" y="73"/>
                  </a:cubicBezTo>
                  <a:lnTo>
                    <a:pt x="9865" y="73"/>
                  </a:lnTo>
                  <a:cubicBezTo>
                    <a:pt x="9823" y="73"/>
                    <a:pt x="9886" y="52"/>
                    <a:pt x="9865" y="52"/>
                  </a:cubicBezTo>
                  <a:lnTo>
                    <a:pt x="9717" y="52"/>
                  </a:lnTo>
                  <a:lnTo>
                    <a:pt x="9717" y="31"/>
                  </a:lnTo>
                  <a:cubicBezTo>
                    <a:pt x="9696" y="52"/>
                    <a:pt x="9696" y="52"/>
                    <a:pt x="9717" y="52"/>
                  </a:cubicBezTo>
                  <a:lnTo>
                    <a:pt x="9506" y="52"/>
                  </a:lnTo>
                  <a:cubicBezTo>
                    <a:pt x="9548" y="52"/>
                    <a:pt x="9464" y="52"/>
                    <a:pt x="9506" y="31"/>
                  </a:cubicBezTo>
                  <a:cubicBezTo>
                    <a:pt x="9485" y="31"/>
                    <a:pt x="9464" y="52"/>
                    <a:pt x="9443" y="52"/>
                  </a:cubicBezTo>
                  <a:cubicBezTo>
                    <a:pt x="9422" y="52"/>
                    <a:pt x="9443" y="31"/>
                    <a:pt x="9464" y="31"/>
                  </a:cubicBezTo>
                  <a:lnTo>
                    <a:pt x="9253" y="31"/>
                  </a:lnTo>
                  <a:cubicBezTo>
                    <a:pt x="9238" y="38"/>
                    <a:pt x="9234" y="40"/>
                    <a:pt x="9232" y="40"/>
                  </a:cubicBezTo>
                  <a:cubicBezTo>
                    <a:pt x="9229" y="40"/>
                    <a:pt x="9238" y="31"/>
                    <a:pt x="9210" y="31"/>
                  </a:cubicBezTo>
                  <a:cubicBezTo>
                    <a:pt x="9182" y="31"/>
                    <a:pt x="9154" y="40"/>
                    <a:pt x="9126" y="40"/>
                  </a:cubicBezTo>
                  <a:cubicBezTo>
                    <a:pt x="9112" y="40"/>
                    <a:pt x="9098" y="38"/>
                    <a:pt x="9084" y="31"/>
                  </a:cubicBezTo>
                  <a:lnTo>
                    <a:pt x="8492" y="31"/>
                  </a:lnTo>
                  <a:cubicBezTo>
                    <a:pt x="8464" y="31"/>
                    <a:pt x="8464" y="22"/>
                    <a:pt x="8461" y="22"/>
                  </a:cubicBezTo>
                  <a:cubicBezTo>
                    <a:pt x="8459" y="22"/>
                    <a:pt x="8457" y="24"/>
                    <a:pt x="8450" y="31"/>
                  </a:cubicBezTo>
                  <a:lnTo>
                    <a:pt x="8196" y="31"/>
                  </a:lnTo>
                  <a:cubicBezTo>
                    <a:pt x="8168" y="31"/>
                    <a:pt x="8149" y="22"/>
                    <a:pt x="8128" y="22"/>
                  </a:cubicBezTo>
                  <a:cubicBezTo>
                    <a:pt x="8117" y="22"/>
                    <a:pt x="8105" y="24"/>
                    <a:pt x="8091" y="31"/>
                  </a:cubicBezTo>
                  <a:cubicBezTo>
                    <a:pt x="8091" y="31"/>
                    <a:pt x="8091" y="10"/>
                    <a:pt x="8091" y="10"/>
                  </a:cubicBezTo>
                  <a:cubicBezTo>
                    <a:pt x="8070" y="20"/>
                    <a:pt x="8064" y="20"/>
                    <a:pt x="8056" y="20"/>
                  </a:cubicBezTo>
                  <a:cubicBezTo>
                    <a:pt x="8049" y="20"/>
                    <a:pt x="8038" y="20"/>
                    <a:pt x="8006" y="31"/>
                  </a:cubicBezTo>
                  <a:cubicBezTo>
                    <a:pt x="8027" y="10"/>
                    <a:pt x="8006" y="10"/>
                    <a:pt x="8006" y="10"/>
                  </a:cubicBezTo>
                  <a:lnTo>
                    <a:pt x="7985" y="10"/>
                  </a:lnTo>
                  <a:lnTo>
                    <a:pt x="7985" y="31"/>
                  </a:lnTo>
                  <a:lnTo>
                    <a:pt x="7964" y="10"/>
                  </a:lnTo>
                  <a:lnTo>
                    <a:pt x="7880" y="10"/>
                  </a:lnTo>
                  <a:cubicBezTo>
                    <a:pt x="7851" y="17"/>
                    <a:pt x="7823" y="19"/>
                    <a:pt x="7794" y="19"/>
                  </a:cubicBezTo>
                  <a:cubicBezTo>
                    <a:pt x="7736" y="19"/>
                    <a:pt x="7675" y="10"/>
                    <a:pt x="7605" y="10"/>
                  </a:cubicBezTo>
                  <a:lnTo>
                    <a:pt x="7542" y="10"/>
                  </a:lnTo>
                  <a:cubicBezTo>
                    <a:pt x="7499" y="10"/>
                    <a:pt x="7457" y="19"/>
                    <a:pt x="7427" y="19"/>
                  </a:cubicBezTo>
                  <a:cubicBezTo>
                    <a:pt x="7412" y="19"/>
                    <a:pt x="7401" y="17"/>
                    <a:pt x="7394" y="10"/>
                  </a:cubicBezTo>
                  <a:cubicBezTo>
                    <a:pt x="7373" y="20"/>
                    <a:pt x="7351" y="20"/>
                    <a:pt x="7333" y="20"/>
                  </a:cubicBezTo>
                  <a:cubicBezTo>
                    <a:pt x="7314" y="20"/>
                    <a:pt x="7299" y="20"/>
                    <a:pt x="7288" y="31"/>
                  </a:cubicBezTo>
                  <a:cubicBezTo>
                    <a:pt x="7288" y="10"/>
                    <a:pt x="7288" y="10"/>
                    <a:pt x="7309" y="10"/>
                  </a:cubicBezTo>
                  <a:lnTo>
                    <a:pt x="7182" y="10"/>
                  </a:lnTo>
                  <a:cubicBezTo>
                    <a:pt x="7168" y="10"/>
                    <a:pt x="7145" y="19"/>
                    <a:pt x="7118" y="19"/>
                  </a:cubicBezTo>
                  <a:cubicBezTo>
                    <a:pt x="7105" y="19"/>
                    <a:pt x="7091" y="17"/>
                    <a:pt x="7077" y="10"/>
                  </a:cubicBezTo>
                  <a:lnTo>
                    <a:pt x="7056" y="10"/>
                  </a:lnTo>
                  <a:lnTo>
                    <a:pt x="6971" y="31"/>
                  </a:lnTo>
                  <a:cubicBezTo>
                    <a:pt x="6971" y="20"/>
                    <a:pt x="6955" y="20"/>
                    <a:pt x="6940" y="20"/>
                  </a:cubicBezTo>
                  <a:cubicBezTo>
                    <a:pt x="6924" y="20"/>
                    <a:pt x="6908" y="20"/>
                    <a:pt x="6908" y="10"/>
                  </a:cubicBezTo>
                  <a:cubicBezTo>
                    <a:pt x="6887" y="10"/>
                    <a:pt x="6929" y="31"/>
                    <a:pt x="6887" y="31"/>
                  </a:cubicBezTo>
                  <a:cubicBezTo>
                    <a:pt x="6887" y="20"/>
                    <a:pt x="6881" y="20"/>
                    <a:pt x="6876" y="20"/>
                  </a:cubicBezTo>
                  <a:cubicBezTo>
                    <a:pt x="6871" y="20"/>
                    <a:pt x="6866" y="20"/>
                    <a:pt x="6866" y="10"/>
                  </a:cubicBezTo>
                  <a:cubicBezTo>
                    <a:pt x="6844" y="10"/>
                    <a:pt x="6823" y="10"/>
                    <a:pt x="6823" y="31"/>
                  </a:cubicBezTo>
                  <a:cubicBezTo>
                    <a:pt x="6802" y="31"/>
                    <a:pt x="6760" y="31"/>
                    <a:pt x="6760" y="10"/>
                  </a:cubicBezTo>
                  <a:lnTo>
                    <a:pt x="6274" y="10"/>
                  </a:lnTo>
                  <a:cubicBezTo>
                    <a:pt x="6260" y="10"/>
                    <a:pt x="6227" y="0"/>
                    <a:pt x="6213" y="0"/>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19"/>
            <p:cNvSpPr/>
            <p:nvPr/>
          </p:nvSpPr>
          <p:spPr>
            <a:xfrm>
              <a:off x="7581049" y="3437480"/>
              <a:ext cx="861" cy="39"/>
            </a:xfrm>
            <a:custGeom>
              <a:rect b="b" l="l" r="r" t="t"/>
              <a:pathLst>
                <a:path extrusionOk="0" h="1" w="22">
                  <a:moveTo>
                    <a:pt x="22"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19"/>
            <p:cNvSpPr/>
            <p:nvPr/>
          </p:nvSpPr>
          <p:spPr>
            <a:xfrm>
              <a:off x="7548813" y="3437480"/>
              <a:ext cx="861" cy="39"/>
            </a:xfrm>
            <a:custGeom>
              <a:rect b="b" l="l" r="r" t="t"/>
              <a:pathLst>
                <a:path extrusionOk="0" h="1" w="22">
                  <a:moveTo>
                    <a:pt x="22" y="1"/>
                  </a:moveTo>
                  <a:cubicBezTo>
                    <a:pt x="22" y="1"/>
                    <a:pt x="1" y="1"/>
                    <a:pt x="1" y="1"/>
                  </a:cubicBezTo>
                  <a:cubicBezTo>
                    <a:pt x="22" y="1"/>
                    <a:pt x="22"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19"/>
            <p:cNvSpPr/>
            <p:nvPr/>
          </p:nvSpPr>
          <p:spPr>
            <a:xfrm>
              <a:off x="7541380" y="3437480"/>
              <a:ext cx="861" cy="861"/>
            </a:xfrm>
            <a:custGeom>
              <a:rect b="b" l="l" r="r" t="t"/>
              <a:pathLst>
                <a:path extrusionOk="0" h="22" w="22">
                  <a:moveTo>
                    <a:pt x="0" y="1"/>
                  </a:moveTo>
                  <a:cubicBezTo>
                    <a:pt x="0" y="1"/>
                    <a:pt x="0" y="22"/>
                    <a:pt x="0" y="22"/>
                  </a:cubicBezTo>
                  <a:cubicBezTo>
                    <a:pt x="22" y="22"/>
                    <a:pt x="0" y="22"/>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19"/>
            <p:cNvSpPr/>
            <p:nvPr/>
          </p:nvSpPr>
          <p:spPr>
            <a:xfrm>
              <a:off x="7600062" y="3436658"/>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19"/>
            <p:cNvSpPr/>
            <p:nvPr/>
          </p:nvSpPr>
          <p:spPr>
            <a:xfrm>
              <a:off x="7651273" y="3436658"/>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19"/>
            <p:cNvSpPr/>
            <p:nvPr/>
          </p:nvSpPr>
          <p:spPr>
            <a:xfrm>
              <a:off x="7647986" y="3435837"/>
              <a:ext cx="861" cy="39"/>
            </a:xfrm>
            <a:custGeom>
              <a:rect b="b" l="l" r="r" t="t"/>
              <a:pathLst>
                <a:path extrusionOk="0" h="1" w="22">
                  <a:moveTo>
                    <a:pt x="22" y="0"/>
                  </a:moveTo>
                  <a:cubicBezTo>
                    <a:pt x="22" y="0"/>
                    <a:pt x="0" y="0"/>
                    <a:pt x="0" y="0"/>
                  </a:cubicBezTo>
                  <a:cubicBezTo>
                    <a:pt x="0" y="0"/>
                    <a:pt x="22"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19"/>
            <p:cNvSpPr/>
            <p:nvPr/>
          </p:nvSpPr>
          <p:spPr>
            <a:xfrm>
              <a:off x="7587661" y="3436658"/>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19"/>
            <p:cNvSpPr/>
            <p:nvPr/>
          </p:nvSpPr>
          <p:spPr>
            <a:xfrm>
              <a:off x="7646343" y="3435837"/>
              <a:ext cx="861" cy="39"/>
            </a:xfrm>
            <a:custGeom>
              <a:rect b="b" l="l" r="r" t="t"/>
              <a:pathLst>
                <a:path extrusionOk="0" h="1" w="22">
                  <a:moveTo>
                    <a:pt x="21"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19"/>
            <p:cNvSpPr/>
            <p:nvPr/>
          </p:nvSpPr>
          <p:spPr>
            <a:xfrm>
              <a:off x="7651273" y="3436658"/>
              <a:ext cx="900" cy="39"/>
            </a:xfrm>
            <a:custGeom>
              <a:rect b="b" l="l" r="r" t="t"/>
              <a:pathLst>
                <a:path extrusionOk="0" h="1" w="23">
                  <a:moveTo>
                    <a:pt x="22" y="0"/>
                  </a:moveTo>
                  <a:cubicBezTo>
                    <a:pt x="22" y="0"/>
                    <a:pt x="1" y="0"/>
                    <a:pt x="1" y="0"/>
                  </a:cubicBezTo>
                  <a:cubicBezTo>
                    <a:pt x="22" y="0"/>
                    <a:pt x="22"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19"/>
            <p:cNvSpPr/>
            <p:nvPr/>
          </p:nvSpPr>
          <p:spPr>
            <a:xfrm>
              <a:off x="7618215" y="3435837"/>
              <a:ext cx="900" cy="39"/>
            </a:xfrm>
            <a:custGeom>
              <a:rect b="b" l="l" r="r" t="t"/>
              <a:pathLst>
                <a:path extrusionOk="0" h="1" w="23">
                  <a:moveTo>
                    <a:pt x="22" y="0"/>
                  </a:moveTo>
                  <a:lnTo>
                    <a:pt x="22" y="0"/>
                  </a:lnTo>
                  <a:cubicBezTo>
                    <a:pt x="1" y="0"/>
                    <a:pt x="22"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19"/>
            <p:cNvSpPr/>
            <p:nvPr/>
          </p:nvSpPr>
          <p:spPr>
            <a:xfrm>
              <a:off x="7643839" y="3436658"/>
              <a:ext cx="861" cy="39"/>
            </a:xfrm>
            <a:custGeom>
              <a:rect b="b" l="l" r="r" t="t"/>
              <a:pathLst>
                <a:path extrusionOk="0" h="1" w="22">
                  <a:moveTo>
                    <a:pt x="22"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19"/>
            <p:cNvSpPr/>
            <p:nvPr/>
          </p:nvSpPr>
          <p:spPr>
            <a:xfrm>
              <a:off x="7655419" y="3436658"/>
              <a:ext cx="39" cy="39"/>
            </a:xfrm>
            <a:custGeom>
              <a:rect b="b" l="l" r="r" t="t"/>
              <a:pathLst>
                <a:path extrusionOk="0" h="1" w="1">
                  <a:moveTo>
                    <a:pt x="1" y="0"/>
                  </a:moveTo>
                  <a:cubicBezTo>
                    <a:pt x="1" y="0"/>
                    <a:pt x="1" y="0"/>
                    <a:pt x="1" y="0"/>
                  </a:cubicBez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19"/>
            <p:cNvSpPr/>
            <p:nvPr/>
          </p:nvSpPr>
          <p:spPr>
            <a:xfrm>
              <a:off x="7629795" y="3435837"/>
              <a:ext cx="39" cy="861"/>
            </a:xfrm>
            <a:custGeom>
              <a:rect b="b" l="l" r="r" t="t"/>
              <a:pathLst>
                <a:path extrusionOk="0" h="22" w="1">
                  <a:moveTo>
                    <a:pt x="1" y="21"/>
                  </a:moveTo>
                  <a:cubicBezTo>
                    <a:pt x="1" y="21"/>
                    <a:pt x="1" y="0"/>
                    <a:pt x="1" y="0"/>
                  </a:cubicBezTo>
                  <a:cubicBezTo>
                    <a:pt x="1" y="0"/>
                    <a:pt x="1" y="21"/>
                    <a:pt x="1"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19"/>
            <p:cNvSpPr/>
            <p:nvPr/>
          </p:nvSpPr>
          <p:spPr>
            <a:xfrm>
              <a:off x="7580228" y="3489551"/>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19"/>
            <p:cNvSpPr/>
            <p:nvPr/>
          </p:nvSpPr>
          <p:spPr>
            <a:xfrm>
              <a:off x="7552960" y="3487086"/>
              <a:ext cx="39" cy="861"/>
            </a:xfrm>
            <a:custGeom>
              <a:rect b="b" l="l" r="r" t="t"/>
              <a:pathLst>
                <a:path extrusionOk="0" h="22" w="1">
                  <a:moveTo>
                    <a:pt x="0" y="21"/>
                  </a:moveTo>
                  <a:lnTo>
                    <a:pt x="0" y="21"/>
                  </a:lnTo>
                  <a:cubicBezTo>
                    <a:pt x="0" y="0"/>
                    <a:pt x="0" y="21"/>
                    <a:pt x="0"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19"/>
            <p:cNvSpPr/>
            <p:nvPr/>
          </p:nvSpPr>
          <p:spPr>
            <a:xfrm>
              <a:off x="7596737" y="3490372"/>
              <a:ext cx="861" cy="39"/>
            </a:xfrm>
            <a:custGeom>
              <a:rect b="b" l="l" r="r" t="t"/>
              <a:pathLst>
                <a:path extrusionOk="0" h="1" w="22">
                  <a:moveTo>
                    <a:pt x="1" y="1"/>
                  </a:moveTo>
                  <a:cubicBezTo>
                    <a:pt x="1" y="1"/>
                    <a:pt x="1" y="1"/>
                    <a:pt x="1" y="1"/>
                  </a:cubicBezTo>
                  <a:cubicBezTo>
                    <a:pt x="1" y="1"/>
                    <a:pt x="22"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19"/>
            <p:cNvSpPr/>
            <p:nvPr/>
          </p:nvSpPr>
          <p:spPr>
            <a:xfrm>
              <a:off x="7494277" y="3484582"/>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19"/>
            <p:cNvSpPr/>
            <p:nvPr/>
          </p:nvSpPr>
          <p:spPr>
            <a:xfrm>
              <a:off x="7528157" y="3486225"/>
              <a:ext cx="861" cy="39"/>
            </a:xfrm>
            <a:custGeom>
              <a:rect b="b" l="l" r="r" t="t"/>
              <a:pathLst>
                <a:path extrusionOk="0" h="1" w="22">
                  <a:moveTo>
                    <a:pt x="22" y="1"/>
                  </a:moveTo>
                  <a:cubicBezTo>
                    <a:pt x="22" y="1"/>
                    <a:pt x="0" y="1"/>
                    <a:pt x="0" y="1"/>
                  </a:cubicBezTo>
                  <a:cubicBezTo>
                    <a:pt x="0" y="1"/>
                    <a:pt x="22"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19"/>
            <p:cNvSpPr/>
            <p:nvPr/>
          </p:nvSpPr>
          <p:spPr>
            <a:xfrm>
              <a:off x="7605031" y="3492837"/>
              <a:ext cx="0" cy="39"/>
            </a:xfrm>
            <a:custGeom>
              <a:rect b="b" l="l" r="r" t="t"/>
              <a:pathLst>
                <a:path extrusionOk="0" h="1" w="0">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19"/>
            <p:cNvSpPr/>
            <p:nvPr/>
          </p:nvSpPr>
          <p:spPr>
            <a:xfrm>
              <a:off x="7622362" y="3492837"/>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19"/>
            <p:cNvSpPr/>
            <p:nvPr/>
          </p:nvSpPr>
          <p:spPr>
            <a:xfrm>
              <a:off x="7614929" y="3492015"/>
              <a:ext cx="861" cy="39"/>
            </a:xfrm>
            <a:custGeom>
              <a:rect b="b" l="l" r="r" t="t"/>
              <a:pathLst>
                <a:path extrusionOk="0" h="1" w="22">
                  <a:moveTo>
                    <a:pt x="22" y="1"/>
                  </a:moveTo>
                  <a:cubicBezTo>
                    <a:pt x="22" y="1"/>
                    <a:pt x="0" y="1"/>
                    <a:pt x="0" y="1"/>
                  </a:cubicBezTo>
                  <a:cubicBezTo>
                    <a:pt x="22" y="1"/>
                    <a:pt x="22"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19"/>
            <p:cNvSpPr/>
            <p:nvPr/>
          </p:nvSpPr>
          <p:spPr>
            <a:xfrm>
              <a:off x="7614929" y="3492015"/>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19"/>
            <p:cNvSpPr/>
            <p:nvPr/>
          </p:nvSpPr>
          <p:spPr>
            <a:xfrm>
              <a:off x="7279421" y="3477149"/>
              <a:ext cx="861" cy="39"/>
            </a:xfrm>
            <a:custGeom>
              <a:rect b="b" l="l" r="r" t="t"/>
              <a:pathLst>
                <a:path extrusionOk="0" h="1" w="22">
                  <a:moveTo>
                    <a:pt x="21" y="1"/>
                  </a:moveTo>
                  <a:cubicBezTo>
                    <a:pt x="21"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19"/>
            <p:cNvSpPr/>
            <p:nvPr/>
          </p:nvSpPr>
          <p:spPr>
            <a:xfrm>
              <a:off x="7440563" y="3482118"/>
              <a:ext cx="39" cy="39"/>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19"/>
            <p:cNvSpPr/>
            <p:nvPr/>
          </p:nvSpPr>
          <p:spPr>
            <a:xfrm>
              <a:off x="7279421" y="3477971"/>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19"/>
            <p:cNvSpPr/>
            <p:nvPr/>
          </p:nvSpPr>
          <p:spPr>
            <a:xfrm>
              <a:off x="7595094" y="3492837"/>
              <a:ext cx="1682" cy="430"/>
            </a:xfrm>
            <a:custGeom>
              <a:rect b="b" l="l" r="r" t="t"/>
              <a:pathLst>
                <a:path extrusionOk="0" h="11" w="43">
                  <a:moveTo>
                    <a:pt x="1" y="1"/>
                  </a:moveTo>
                  <a:cubicBezTo>
                    <a:pt x="1" y="1"/>
                    <a:pt x="10" y="10"/>
                    <a:pt x="22" y="10"/>
                  </a:cubicBezTo>
                  <a:cubicBezTo>
                    <a:pt x="23" y="10"/>
                    <a:pt x="24" y="10"/>
                    <a:pt x="25" y="10"/>
                  </a:cubicBezTo>
                  <a:lnTo>
                    <a:pt x="25" y="10"/>
                  </a:lnTo>
                  <a:cubicBezTo>
                    <a:pt x="26" y="10"/>
                    <a:pt x="27" y="10"/>
                    <a:pt x="27" y="10"/>
                  </a:cubicBezTo>
                  <a:cubicBezTo>
                    <a:pt x="31" y="10"/>
                    <a:pt x="36" y="8"/>
                    <a:pt x="43" y="1"/>
                  </a:cubicBezTo>
                  <a:lnTo>
                    <a:pt x="43" y="1"/>
                  </a:lnTo>
                  <a:cubicBezTo>
                    <a:pt x="37" y="7"/>
                    <a:pt x="31" y="9"/>
                    <a:pt x="25" y="10"/>
                  </a:cubicBezTo>
                  <a:lnTo>
                    <a:pt x="25" y="10"/>
                  </a:lnTo>
                  <a:cubicBezTo>
                    <a:pt x="18" y="9"/>
                    <a:pt x="13"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19"/>
            <p:cNvSpPr/>
            <p:nvPr/>
          </p:nvSpPr>
          <p:spPr>
            <a:xfrm>
              <a:off x="7428983" y="3487908"/>
              <a:ext cx="39" cy="39"/>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19"/>
            <p:cNvSpPr/>
            <p:nvPr/>
          </p:nvSpPr>
          <p:spPr>
            <a:xfrm>
              <a:off x="7279421" y="3477971"/>
              <a:ext cx="861" cy="39"/>
            </a:xfrm>
            <a:custGeom>
              <a:rect b="b" l="l" r="r" t="t"/>
              <a:pathLst>
                <a:path extrusionOk="0" h="1" w="22">
                  <a:moveTo>
                    <a:pt x="0" y="1"/>
                  </a:moveTo>
                  <a:lnTo>
                    <a:pt x="21" y="1"/>
                  </a:lnTo>
                  <a:cubicBezTo>
                    <a:pt x="21" y="1"/>
                    <a:pt x="21" y="1"/>
                    <a:pt x="21" y="1"/>
                  </a:cubicBezTo>
                  <a:cubicBezTo>
                    <a:pt x="21" y="1"/>
                    <a:pt x="21"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19"/>
            <p:cNvSpPr/>
            <p:nvPr/>
          </p:nvSpPr>
          <p:spPr>
            <a:xfrm>
              <a:off x="7385206" y="3479614"/>
              <a:ext cx="39" cy="39"/>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19"/>
            <p:cNvSpPr/>
            <p:nvPr/>
          </p:nvSpPr>
          <p:spPr>
            <a:xfrm>
              <a:off x="7382702" y="3479614"/>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19"/>
            <p:cNvSpPr/>
            <p:nvPr/>
          </p:nvSpPr>
          <p:spPr>
            <a:xfrm>
              <a:off x="7278600" y="3477149"/>
              <a:ext cx="861" cy="39"/>
            </a:xfrm>
            <a:custGeom>
              <a:rect b="b" l="l" r="r" t="t"/>
              <a:pathLst>
                <a:path extrusionOk="0" h="1" w="22">
                  <a:moveTo>
                    <a:pt x="21" y="1"/>
                  </a:moveTo>
                  <a:lnTo>
                    <a:pt x="0" y="1"/>
                  </a:lnTo>
                  <a:cubicBezTo>
                    <a:pt x="0" y="1"/>
                    <a:pt x="0"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19"/>
            <p:cNvSpPr/>
            <p:nvPr/>
          </p:nvSpPr>
          <p:spPr>
            <a:xfrm>
              <a:off x="7350466" y="3478792"/>
              <a:ext cx="861" cy="39"/>
            </a:xfrm>
            <a:custGeom>
              <a:rect b="b" l="l" r="r" t="t"/>
              <a:pathLst>
                <a:path extrusionOk="0" h="1" w="22">
                  <a:moveTo>
                    <a:pt x="1" y="1"/>
                  </a:moveTo>
                  <a:cubicBezTo>
                    <a:pt x="1" y="1"/>
                    <a:pt x="22" y="1"/>
                    <a:pt x="22"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19"/>
            <p:cNvSpPr/>
            <p:nvPr/>
          </p:nvSpPr>
          <p:spPr>
            <a:xfrm>
              <a:off x="7530621" y="3486225"/>
              <a:ext cx="861" cy="39"/>
            </a:xfrm>
            <a:custGeom>
              <a:rect b="b" l="l" r="r" t="t"/>
              <a:pathLst>
                <a:path extrusionOk="0" h="1" w="22">
                  <a:moveTo>
                    <a:pt x="1" y="1"/>
                  </a:moveTo>
                  <a:cubicBezTo>
                    <a:pt x="22" y="1"/>
                    <a:pt x="22" y="1"/>
                    <a:pt x="22" y="1"/>
                  </a:cubicBezTo>
                  <a:cubicBezTo>
                    <a:pt x="22" y="1"/>
                    <a:pt x="22"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19"/>
            <p:cNvSpPr/>
            <p:nvPr/>
          </p:nvSpPr>
          <p:spPr>
            <a:xfrm>
              <a:off x="7509144" y="3490372"/>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19"/>
            <p:cNvSpPr/>
            <p:nvPr/>
          </p:nvSpPr>
          <p:spPr>
            <a:xfrm>
              <a:off x="7509144" y="3489551"/>
              <a:ext cx="861" cy="861"/>
            </a:xfrm>
            <a:custGeom>
              <a:rect b="b" l="l" r="r" t="t"/>
              <a:pathLst>
                <a:path extrusionOk="0" h="22" w="22">
                  <a:moveTo>
                    <a:pt x="22" y="0"/>
                  </a:moveTo>
                  <a:lnTo>
                    <a:pt x="22" y="0"/>
                  </a:lnTo>
                  <a:cubicBezTo>
                    <a:pt x="22" y="0"/>
                    <a:pt x="1" y="0"/>
                    <a:pt x="1" y="22"/>
                  </a:cubicBezTo>
                  <a:cubicBezTo>
                    <a:pt x="1" y="22"/>
                    <a:pt x="22"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19"/>
            <p:cNvSpPr/>
            <p:nvPr/>
          </p:nvSpPr>
          <p:spPr>
            <a:xfrm>
              <a:off x="7506679" y="3489551"/>
              <a:ext cx="39" cy="39"/>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19"/>
            <p:cNvSpPr/>
            <p:nvPr/>
          </p:nvSpPr>
          <p:spPr>
            <a:xfrm>
              <a:off x="7529800" y="3491194"/>
              <a:ext cx="39" cy="39"/>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19"/>
            <p:cNvSpPr/>
            <p:nvPr/>
          </p:nvSpPr>
          <p:spPr>
            <a:xfrm>
              <a:off x="7524831" y="3490372"/>
              <a:ext cx="900" cy="861"/>
            </a:xfrm>
            <a:custGeom>
              <a:rect b="b" l="l" r="r" t="t"/>
              <a:pathLst>
                <a:path extrusionOk="0" h="22" w="23">
                  <a:moveTo>
                    <a:pt x="22" y="22"/>
                  </a:moveTo>
                  <a:cubicBezTo>
                    <a:pt x="1" y="22"/>
                    <a:pt x="1" y="22"/>
                    <a:pt x="1" y="1"/>
                  </a:cubicBezTo>
                  <a:cubicBezTo>
                    <a:pt x="1" y="22"/>
                    <a:pt x="1" y="22"/>
                    <a:pt x="22"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19"/>
            <p:cNvSpPr/>
            <p:nvPr/>
          </p:nvSpPr>
          <p:spPr>
            <a:xfrm>
              <a:off x="7495099" y="3489551"/>
              <a:ext cx="39" cy="39"/>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19"/>
            <p:cNvSpPr/>
            <p:nvPr/>
          </p:nvSpPr>
          <p:spPr>
            <a:xfrm>
              <a:off x="7277739" y="3476210"/>
              <a:ext cx="349638" cy="18348"/>
            </a:xfrm>
            <a:custGeom>
              <a:rect b="b" l="l" r="r" t="t"/>
              <a:pathLst>
                <a:path extrusionOk="0" h="469" w="8937">
                  <a:moveTo>
                    <a:pt x="129" y="57"/>
                  </a:moveTo>
                  <a:cubicBezTo>
                    <a:pt x="118" y="57"/>
                    <a:pt x="114" y="67"/>
                    <a:pt x="128" y="67"/>
                  </a:cubicBezTo>
                  <a:lnTo>
                    <a:pt x="149" y="67"/>
                  </a:lnTo>
                  <a:cubicBezTo>
                    <a:pt x="142" y="60"/>
                    <a:pt x="135" y="57"/>
                    <a:pt x="129" y="57"/>
                  </a:cubicBezTo>
                  <a:close/>
                  <a:moveTo>
                    <a:pt x="1166" y="190"/>
                  </a:moveTo>
                  <a:lnTo>
                    <a:pt x="1166" y="190"/>
                  </a:lnTo>
                  <a:cubicBezTo>
                    <a:pt x="1165" y="191"/>
                    <a:pt x="1164" y="192"/>
                    <a:pt x="1163" y="194"/>
                  </a:cubicBezTo>
                  <a:lnTo>
                    <a:pt x="1184" y="194"/>
                  </a:lnTo>
                  <a:cubicBezTo>
                    <a:pt x="1178" y="192"/>
                    <a:pt x="1172" y="191"/>
                    <a:pt x="1166" y="190"/>
                  </a:cubicBezTo>
                  <a:close/>
                  <a:moveTo>
                    <a:pt x="3521" y="289"/>
                  </a:moveTo>
                  <a:cubicBezTo>
                    <a:pt x="3522" y="291"/>
                    <a:pt x="3524" y="295"/>
                    <a:pt x="3529" y="299"/>
                  </a:cubicBezTo>
                  <a:cubicBezTo>
                    <a:pt x="3541" y="299"/>
                    <a:pt x="3546" y="292"/>
                    <a:pt x="3553" y="290"/>
                  </a:cubicBezTo>
                  <a:lnTo>
                    <a:pt x="3553" y="290"/>
                  </a:lnTo>
                  <a:cubicBezTo>
                    <a:pt x="3560" y="291"/>
                    <a:pt x="3566" y="294"/>
                    <a:pt x="3571" y="299"/>
                  </a:cubicBezTo>
                  <a:cubicBezTo>
                    <a:pt x="3564" y="292"/>
                    <a:pt x="3559" y="290"/>
                    <a:pt x="3555" y="290"/>
                  </a:cubicBezTo>
                  <a:cubicBezTo>
                    <a:pt x="3554" y="290"/>
                    <a:pt x="3554" y="290"/>
                    <a:pt x="3553" y="290"/>
                  </a:cubicBezTo>
                  <a:lnTo>
                    <a:pt x="3553" y="290"/>
                  </a:lnTo>
                  <a:cubicBezTo>
                    <a:pt x="3545" y="289"/>
                    <a:pt x="3537" y="289"/>
                    <a:pt x="3529" y="289"/>
                  </a:cubicBezTo>
                  <a:cubicBezTo>
                    <a:pt x="3526" y="289"/>
                    <a:pt x="3523" y="289"/>
                    <a:pt x="3521" y="289"/>
                  </a:cubicBezTo>
                  <a:close/>
                  <a:moveTo>
                    <a:pt x="5640" y="357"/>
                  </a:moveTo>
                  <a:cubicBezTo>
                    <a:pt x="5634" y="360"/>
                    <a:pt x="5627" y="363"/>
                    <a:pt x="5620" y="363"/>
                  </a:cubicBezTo>
                  <a:cubicBezTo>
                    <a:pt x="5633" y="363"/>
                    <a:pt x="5638" y="363"/>
                    <a:pt x="5640" y="357"/>
                  </a:cubicBezTo>
                  <a:close/>
                  <a:moveTo>
                    <a:pt x="5831" y="341"/>
                  </a:moveTo>
                  <a:lnTo>
                    <a:pt x="5810" y="363"/>
                  </a:lnTo>
                  <a:cubicBezTo>
                    <a:pt x="5831" y="341"/>
                    <a:pt x="5831" y="341"/>
                    <a:pt x="5852" y="341"/>
                  </a:cubicBezTo>
                  <a:close/>
                  <a:moveTo>
                    <a:pt x="5895" y="341"/>
                  </a:moveTo>
                  <a:cubicBezTo>
                    <a:pt x="5873" y="341"/>
                    <a:pt x="5873" y="363"/>
                    <a:pt x="5852" y="363"/>
                  </a:cubicBezTo>
                  <a:lnTo>
                    <a:pt x="5873" y="363"/>
                  </a:lnTo>
                  <a:lnTo>
                    <a:pt x="5895" y="341"/>
                  </a:lnTo>
                  <a:close/>
                  <a:moveTo>
                    <a:pt x="6972" y="386"/>
                  </a:moveTo>
                  <a:cubicBezTo>
                    <a:pt x="6966" y="389"/>
                    <a:pt x="6961" y="394"/>
                    <a:pt x="6951" y="405"/>
                  </a:cubicBezTo>
                  <a:cubicBezTo>
                    <a:pt x="6967" y="405"/>
                    <a:pt x="6971" y="392"/>
                    <a:pt x="6972" y="386"/>
                  </a:cubicBezTo>
                  <a:close/>
                  <a:moveTo>
                    <a:pt x="7376" y="396"/>
                  </a:moveTo>
                  <a:cubicBezTo>
                    <a:pt x="7374" y="398"/>
                    <a:pt x="7373" y="401"/>
                    <a:pt x="7373" y="405"/>
                  </a:cubicBezTo>
                  <a:lnTo>
                    <a:pt x="7394" y="405"/>
                  </a:lnTo>
                  <a:lnTo>
                    <a:pt x="7376" y="396"/>
                  </a:lnTo>
                  <a:close/>
                  <a:moveTo>
                    <a:pt x="8092" y="441"/>
                  </a:moveTo>
                  <a:cubicBezTo>
                    <a:pt x="8091" y="444"/>
                    <a:pt x="8091" y="447"/>
                    <a:pt x="8091" y="447"/>
                  </a:cubicBezTo>
                  <a:lnTo>
                    <a:pt x="8113" y="447"/>
                  </a:lnTo>
                  <a:cubicBezTo>
                    <a:pt x="8099" y="447"/>
                    <a:pt x="8094" y="447"/>
                    <a:pt x="8092" y="441"/>
                  </a:cubicBezTo>
                  <a:close/>
                  <a:moveTo>
                    <a:pt x="511" y="1"/>
                  </a:moveTo>
                  <a:cubicBezTo>
                    <a:pt x="321" y="1"/>
                    <a:pt x="157" y="7"/>
                    <a:pt x="64" y="25"/>
                  </a:cubicBezTo>
                  <a:lnTo>
                    <a:pt x="1" y="25"/>
                  </a:lnTo>
                  <a:cubicBezTo>
                    <a:pt x="43" y="25"/>
                    <a:pt x="1" y="46"/>
                    <a:pt x="22" y="46"/>
                  </a:cubicBezTo>
                  <a:lnTo>
                    <a:pt x="128" y="46"/>
                  </a:lnTo>
                  <a:lnTo>
                    <a:pt x="149" y="67"/>
                  </a:lnTo>
                  <a:lnTo>
                    <a:pt x="212" y="67"/>
                  </a:lnTo>
                  <a:cubicBezTo>
                    <a:pt x="212" y="74"/>
                    <a:pt x="215" y="76"/>
                    <a:pt x="218" y="76"/>
                  </a:cubicBezTo>
                  <a:cubicBezTo>
                    <a:pt x="226" y="76"/>
                    <a:pt x="240" y="67"/>
                    <a:pt x="254" y="67"/>
                  </a:cubicBezTo>
                  <a:cubicBezTo>
                    <a:pt x="233" y="88"/>
                    <a:pt x="254" y="88"/>
                    <a:pt x="254" y="88"/>
                  </a:cubicBezTo>
                  <a:lnTo>
                    <a:pt x="381" y="88"/>
                  </a:lnTo>
                  <a:cubicBezTo>
                    <a:pt x="395" y="95"/>
                    <a:pt x="402" y="97"/>
                    <a:pt x="407" y="97"/>
                  </a:cubicBezTo>
                  <a:cubicBezTo>
                    <a:pt x="416" y="97"/>
                    <a:pt x="416" y="88"/>
                    <a:pt x="445" y="88"/>
                  </a:cubicBezTo>
                  <a:cubicBezTo>
                    <a:pt x="445" y="98"/>
                    <a:pt x="439" y="98"/>
                    <a:pt x="434" y="98"/>
                  </a:cubicBezTo>
                  <a:cubicBezTo>
                    <a:pt x="429" y="98"/>
                    <a:pt x="423" y="98"/>
                    <a:pt x="423" y="109"/>
                  </a:cubicBezTo>
                  <a:lnTo>
                    <a:pt x="445" y="109"/>
                  </a:lnTo>
                  <a:cubicBezTo>
                    <a:pt x="571" y="109"/>
                    <a:pt x="614" y="151"/>
                    <a:pt x="719" y="151"/>
                  </a:cubicBezTo>
                  <a:lnTo>
                    <a:pt x="698" y="151"/>
                  </a:lnTo>
                  <a:cubicBezTo>
                    <a:pt x="783" y="151"/>
                    <a:pt x="804" y="172"/>
                    <a:pt x="867" y="172"/>
                  </a:cubicBezTo>
                  <a:lnTo>
                    <a:pt x="888" y="172"/>
                  </a:lnTo>
                  <a:cubicBezTo>
                    <a:pt x="968" y="172"/>
                    <a:pt x="1067" y="172"/>
                    <a:pt x="1166" y="190"/>
                  </a:cubicBezTo>
                  <a:lnTo>
                    <a:pt x="1166" y="190"/>
                  </a:lnTo>
                  <a:cubicBezTo>
                    <a:pt x="1186" y="172"/>
                    <a:pt x="1206" y="172"/>
                    <a:pt x="1226" y="172"/>
                  </a:cubicBezTo>
                  <a:cubicBezTo>
                    <a:pt x="1226" y="172"/>
                    <a:pt x="1205" y="194"/>
                    <a:pt x="1226" y="194"/>
                  </a:cubicBezTo>
                  <a:cubicBezTo>
                    <a:pt x="1226" y="194"/>
                    <a:pt x="1226" y="172"/>
                    <a:pt x="1226" y="172"/>
                  </a:cubicBezTo>
                  <a:cubicBezTo>
                    <a:pt x="1311" y="194"/>
                    <a:pt x="1480" y="194"/>
                    <a:pt x="1627" y="215"/>
                  </a:cubicBezTo>
                  <a:cubicBezTo>
                    <a:pt x="1818" y="215"/>
                    <a:pt x="2029" y="236"/>
                    <a:pt x="2219" y="236"/>
                  </a:cubicBezTo>
                  <a:lnTo>
                    <a:pt x="2240" y="236"/>
                  </a:lnTo>
                  <a:cubicBezTo>
                    <a:pt x="2254" y="243"/>
                    <a:pt x="2268" y="245"/>
                    <a:pt x="2283" y="245"/>
                  </a:cubicBezTo>
                  <a:cubicBezTo>
                    <a:pt x="2313" y="245"/>
                    <a:pt x="2346" y="236"/>
                    <a:pt x="2388" y="236"/>
                  </a:cubicBezTo>
                  <a:cubicBezTo>
                    <a:pt x="2515" y="236"/>
                    <a:pt x="2599" y="257"/>
                    <a:pt x="2705" y="257"/>
                  </a:cubicBezTo>
                  <a:lnTo>
                    <a:pt x="2916" y="257"/>
                  </a:lnTo>
                  <a:cubicBezTo>
                    <a:pt x="2916" y="267"/>
                    <a:pt x="2932" y="267"/>
                    <a:pt x="2950" y="267"/>
                  </a:cubicBezTo>
                  <a:cubicBezTo>
                    <a:pt x="2969" y="267"/>
                    <a:pt x="2990" y="267"/>
                    <a:pt x="3001" y="278"/>
                  </a:cubicBezTo>
                  <a:cubicBezTo>
                    <a:pt x="3011" y="267"/>
                    <a:pt x="3032" y="262"/>
                    <a:pt x="3056" y="262"/>
                  </a:cubicBezTo>
                  <a:cubicBezTo>
                    <a:pt x="3080" y="262"/>
                    <a:pt x="3106" y="267"/>
                    <a:pt x="3127" y="278"/>
                  </a:cubicBezTo>
                  <a:lnTo>
                    <a:pt x="3212" y="278"/>
                  </a:lnTo>
                  <a:cubicBezTo>
                    <a:pt x="3296" y="278"/>
                    <a:pt x="3381" y="278"/>
                    <a:pt x="3465" y="299"/>
                  </a:cubicBezTo>
                  <a:lnTo>
                    <a:pt x="3465" y="278"/>
                  </a:lnTo>
                  <a:lnTo>
                    <a:pt x="3486" y="278"/>
                  </a:lnTo>
                  <a:cubicBezTo>
                    <a:pt x="3495" y="287"/>
                    <a:pt x="3508" y="288"/>
                    <a:pt x="3521" y="289"/>
                  </a:cubicBezTo>
                  <a:lnTo>
                    <a:pt x="3521" y="289"/>
                  </a:lnTo>
                  <a:cubicBezTo>
                    <a:pt x="3516" y="278"/>
                    <a:pt x="3533" y="278"/>
                    <a:pt x="3550" y="278"/>
                  </a:cubicBezTo>
                  <a:lnTo>
                    <a:pt x="3571" y="278"/>
                  </a:lnTo>
                  <a:cubicBezTo>
                    <a:pt x="3571" y="278"/>
                    <a:pt x="3592" y="299"/>
                    <a:pt x="3592" y="299"/>
                  </a:cubicBezTo>
                  <a:lnTo>
                    <a:pt x="3846" y="299"/>
                  </a:lnTo>
                  <a:cubicBezTo>
                    <a:pt x="3860" y="299"/>
                    <a:pt x="3864" y="290"/>
                    <a:pt x="3866" y="290"/>
                  </a:cubicBezTo>
                  <a:cubicBezTo>
                    <a:pt x="3867" y="290"/>
                    <a:pt x="3867" y="292"/>
                    <a:pt x="3867" y="299"/>
                  </a:cubicBezTo>
                  <a:lnTo>
                    <a:pt x="3888" y="299"/>
                  </a:lnTo>
                  <a:cubicBezTo>
                    <a:pt x="3951" y="299"/>
                    <a:pt x="4014" y="320"/>
                    <a:pt x="4057" y="320"/>
                  </a:cubicBezTo>
                  <a:cubicBezTo>
                    <a:pt x="4078" y="299"/>
                    <a:pt x="4036" y="299"/>
                    <a:pt x="4036" y="299"/>
                  </a:cubicBezTo>
                  <a:cubicBezTo>
                    <a:pt x="4099" y="299"/>
                    <a:pt x="4099" y="320"/>
                    <a:pt x="4141" y="320"/>
                  </a:cubicBezTo>
                  <a:cubicBezTo>
                    <a:pt x="4155" y="320"/>
                    <a:pt x="4160" y="311"/>
                    <a:pt x="4168" y="311"/>
                  </a:cubicBezTo>
                  <a:cubicBezTo>
                    <a:pt x="4172" y="311"/>
                    <a:pt x="4176" y="313"/>
                    <a:pt x="4183" y="320"/>
                  </a:cubicBezTo>
                  <a:lnTo>
                    <a:pt x="4352" y="320"/>
                  </a:lnTo>
                  <a:cubicBezTo>
                    <a:pt x="4395" y="320"/>
                    <a:pt x="4374" y="341"/>
                    <a:pt x="4416" y="341"/>
                  </a:cubicBezTo>
                  <a:lnTo>
                    <a:pt x="4944" y="341"/>
                  </a:lnTo>
                  <a:cubicBezTo>
                    <a:pt x="4944" y="341"/>
                    <a:pt x="5007" y="341"/>
                    <a:pt x="4965" y="363"/>
                  </a:cubicBezTo>
                  <a:lnTo>
                    <a:pt x="5071" y="363"/>
                  </a:lnTo>
                  <a:cubicBezTo>
                    <a:pt x="5085" y="363"/>
                    <a:pt x="5089" y="353"/>
                    <a:pt x="5097" y="353"/>
                  </a:cubicBezTo>
                  <a:cubicBezTo>
                    <a:pt x="5101" y="353"/>
                    <a:pt x="5106" y="355"/>
                    <a:pt x="5113" y="363"/>
                  </a:cubicBezTo>
                  <a:cubicBezTo>
                    <a:pt x="5197" y="363"/>
                    <a:pt x="5219" y="341"/>
                    <a:pt x="5282" y="341"/>
                  </a:cubicBezTo>
                  <a:cubicBezTo>
                    <a:pt x="5289" y="348"/>
                    <a:pt x="5294" y="351"/>
                    <a:pt x="5298" y="351"/>
                  </a:cubicBezTo>
                  <a:cubicBezTo>
                    <a:pt x="5305" y="351"/>
                    <a:pt x="5310" y="341"/>
                    <a:pt x="5324" y="341"/>
                  </a:cubicBezTo>
                  <a:lnTo>
                    <a:pt x="5641" y="341"/>
                  </a:lnTo>
                  <a:cubicBezTo>
                    <a:pt x="5641" y="349"/>
                    <a:pt x="5641" y="354"/>
                    <a:pt x="5640" y="357"/>
                  </a:cubicBezTo>
                  <a:lnTo>
                    <a:pt x="5640" y="357"/>
                  </a:lnTo>
                  <a:cubicBezTo>
                    <a:pt x="5653" y="351"/>
                    <a:pt x="5662" y="341"/>
                    <a:pt x="5662" y="341"/>
                  </a:cubicBezTo>
                  <a:lnTo>
                    <a:pt x="5831" y="341"/>
                  </a:lnTo>
                  <a:cubicBezTo>
                    <a:pt x="5845" y="341"/>
                    <a:pt x="5859" y="332"/>
                    <a:pt x="5880" y="332"/>
                  </a:cubicBezTo>
                  <a:cubicBezTo>
                    <a:pt x="5890" y="332"/>
                    <a:pt x="5902" y="334"/>
                    <a:pt x="5916" y="341"/>
                  </a:cubicBezTo>
                  <a:lnTo>
                    <a:pt x="5979" y="341"/>
                  </a:lnTo>
                  <a:cubicBezTo>
                    <a:pt x="6000" y="341"/>
                    <a:pt x="6021" y="341"/>
                    <a:pt x="6042" y="363"/>
                  </a:cubicBezTo>
                  <a:lnTo>
                    <a:pt x="6085" y="363"/>
                  </a:lnTo>
                  <a:cubicBezTo>
                    <a:pt x="6099" y="355"/>
                    <a:pt x="6103" y="353"/>
                    <a:pt x="6105" y="353"/>
                  </a:cubicBezTo>
                  <a:lnTo>
                    <a:pt x="6105" y="353"/>
                  </a:lnTo>
                  <a:cubicBezTo>
                    <a:pt x="6108" y="353"/>
                    <a:pt x="6099" y="363"/>
                    <a:pt x="6127" y="363"/>
                  </a:cubicBezTo>
                  <a:lnTo>
                    <a:pt x="6211" y="363"/>
                  </a:lnTo>
                  <a:cubicBezTo>
                    <a:pt x="6211" y="363"/>
                    <a:pt x="6233" y="384"/>
                    <a:pt x="6233" y="384"/>
                  </a:cubicBezTo>
                  <a:lnTo>
                    <a:pt x="6233" y="363"/>
                  </a:lnTo>
                  <a:lnTo>
                    <a:pt x="6380" y="363"/>
                  </a:lnTo>
                  <a:cubicBezTo>
                    <a:pt x="6387" y="370"/>
                    <a:pt x="6392" y="372"/>
                    <a:pt x="6397" y="372"/>
                  </a:cubicBezTo>
                  <a:cubicBezTo>
                    <a:pt x="6406" y="372"/>
                    <a:pt x="6416" y="363"/>
                    <a:pt x="6444" y="363"/>
                  </a:cubicBezTo>
                  <a:cubicBezTo>
                    <a:pt x="6444" y="373"/>
                    <a:pt x="6433" y="373"/>
                    <a:pt x="6423" y="373"/>
                  </a:cubicBezTo>
                  <a:cubicBezTo>
                    <a:pt x="6412" y="373"/>
                    <a:pt x="6401" y="373"/>
                    <a:pt x="6401" y="384"/>
                  </a:cubicBezTo>
                  <a:lnTo>
                    <a:pt x="6444" y="384"/>
                  </a:lnTo>
                  <a:cubicBezTo>
                    <a:pt x="6444" y="377"/>
                    <a:pt x="6448" y="374"/>
                    <a:pt x="6455" y="374"/>
                  </a:cubicBezTo>
                  <a:cubicBezTo>
                    <a:pt x="6470" y="374"/>
                    <a:pt x="6493" y="384"/>
                    <a:pt x="6507" y="384"/>
                  </a:cubicBezTo>
                  <a:cubicBezTo>
                    <a:pt x="6563" y="384"/>
                    <a:pt x="6570" y="367"/>
                    <a:pt x="6600" y="363"/>
                  </a:cubicBezTo>
                  <a:lnTo>
                    <a:pt x="6600" y="363"/>
                  </a:lnTo>
                  <a:cubicBezTo>
                    <a:pt x="6622" y="367"/>
                    <a:pt x="6653" y="384"/>
                    <a:pt x="6634" y="384"/>
                  </a:cubicBezTo>
                  <a:lnTo>
                    <a:pt x="6676" y="384"/>
                  </a:lnTo>
                  <a:cubicBezTo>
                    <a:pt x="6676" y="384"/>
                    <a:pt x="6676" y="384"/>
                    <a:pt x="6697" y="363"/>
                  </a:cubicBezTo>
                  <a:lnTo>
                    <a:pt x="6739" y="363"/>
                  </a:lnTo>
                  <a:cubicBezTo>
                    <a:pt x="6739" y="384"/>
                    <a:pt x="6761" y="384"/>
                    <a:pt x="6739" y="384"/>
                  </a:cubicBezTo>
                  <a:lnTo>
                    <a:pt x="6761" y="384"/>
                  </a:lnTo>
                  <a:cubicBezTo>
                    <a:pt x="6750" y="373"/>
                    <a:pt x="6766" y="373"/>
                    <a:pt x="6782" y="373"/>
                  </a:cubicBezTo>
                  <a:cubicBezTo>
                    <a:pt x="6798" y="373"/>
                    <a:pt x="6813" y="373"/>
                    <a:pt x="6803" y="363"/>
                  </a:cubicBezTo>
                  <a:lnTo>
                    <a:pt x="6824" y="363"/>
                  </a:lnTo>
                  <a:cubicBezTo>
                    <a:pt x="6824" y="363"/>
                    <a:pt x="6824" y="384"/>
                    <a:pt x="6803" y="384"/>
                  </a:cubicBezTo>
                  <a:cubicBezTo>
                    <a:pt x="6824" y="384"/>
                    <a:pt x="6824" y="384"/>
                    <a:pt x="6845" y="363"/>
                  </a:cubicBezTo>
                  <a:cubicBezTo>
                    <a:pt x="6845" y="384"/>
                    <a:pt x="6866" y="384"/>
                    <a:pt x="6887" y="384"/>
                  </a:cubicBezTo>
                  <a:lnTo>
                    <a:pt x="6972" y="384"/>
                  </a:lnTo>
                  <a:cubicBezTo>
                    <a:pt x="6972" y="384"/>
                    <a:pt x="6972" y="385"/>
                    <a:pt x="6972" y="386"/>
                  </a:cubicBezTo>
                  <a:lnTo>
                    <a:pt x="6972" y="386"/>
                  </a:lnTo>
                  <a:cubicBezTo>
                    <a:pt x="6977" y="384"/>
                    <a:pt x="6982" y="384"/>
                    <a:pt x="6993" y="384"/>
                  </a:cubicBezTo>
                  <a:lnTo>
                    <a:pt x="6993" y="384"/>
                  </a:lnTo>
                  <a:cubicBezTo>
                    <a:pt x="6972" y="384"/>
                    <a:pt x="7035" y="384"/>
                    <a:pt x="7014" y="405"/>
                  </a:cubicBezTo>
                  <a:lnTo>
                    <a:pt x="7056" y="405"/>
                  </a:lnTo>
                  <a:cubicBezTo>
                    <a:pt x="7120" y="405"/>
                    <a:pt x="7120" y="384"/>
                    <a:pt x="7183" y="384"/>
                  </a:cubicBezTo>
                  <a:lnTo>
                    <a:pt x="7204" y="384"/>
                  </a:lnTo>
                  <a:cubicBezTo>
                    <a:pt x="7204" y="384"/>
                    <a:pt x="7246" y="405"/>
                    <a:pt x="7289" y="405"/>
                  </a:cubicBezTo>
                  <a:cubicBezTo>
                    <a:pt x="7289" y="405"/>
                    <a:pt x="7268" y="384"/>
                    <a:pt x="7268" y="384"/>
                  </a:cubicBezTo>
                  <a:lnTo>
                    <a:pt x="7289" y="384"/>
                  </a:lnTo>
                  <a:cubicBezTo>
                    <a:pt x="7317" y="384"/>
                    <a:pt x="7336" y="393"/>
                    <a:pt x="7345" y="393"/>
                  </a:cubicBezTo>
                  <a:cubicBezTo>
                    <a:pt x="7350" y="393"/>
                    <a:pt x="7352" y="391"/>
                    <a:pt x="7352" y="384"/>
                  </a:cubicBezTo>
                  <a:lnTo>
                    <a:pt x="7376" y="396"/>
                  </a:lnTo>
                  <a:lnTo>
                    <a:pt x="7376" y="396"/>
                  </a:lnTo>
                  <a:cubicBezTo>
                    <a:pt x="7386" y="384"/>
                    <a:pt x="7415" y="384"/>
                    <a:pt x="7415" y="384"/>
                  </a:cubicBezTo>
                  <a:cubicBezTo>
                    <a:pt x="7458" y="384"/>
                    <a:pt x="7458" y="384"/>
                    <a:pt x="7479" y="405"/>
                  </a:cubicBezTo>
                  <a:cubicBezTo>
                    <a:pt x="7479" y="405"/>
                    <a:pt x="7458" y="384"/>
                    <a:pt x="7500" y="384"/>
                  </a:cubicBezTo>
                  <a:lnTo>
                    <a:pt x="7500" y="384"/>
                  </a:lnTo>
                  <a:cubicBezTo>
                    <a:pt x="7479" y="405"/>
                    <a:pt x="7542" y="405"/>
                    <a:pt x="7542" y="405"/>
                  </a:cubicBezTo>
                  <a:lnTo>
                    <a:pt x="7753" y="405"/>
                  </a:lnTo>
                  <a:cubicBezTo>
                    <a:pt x="7775" y="405"/>
                    <a:pt x="7775" y="405"/>
                    <a:pt x="7775" y="426"/>
                  </a:cubicBezTo>
                  <a:lnTo>
                    <a:pt x="7775" y="405"/>
                  </a:lnTo>
                  <a:cubicBezTo>
                    <a:pt x="7796" y="426"/>
                    <a:pt x="7838" y="426"/>
                    <a:pt x="7859" y="426"/>
                  </a:cubicBezTo>
                  <a:lnTo>
                    <a:pt x="7901" y="426"/>
                  </a:lnTo>
                  <a:cubicBezTo>
                    <a:pt x="7901" y="426"/>
                    <a:pt x="7922" y="426"/>
                    <a:pt x="7901" y="405"/>
                  </a:cubicBezTo>
                  <a:lnTo>
                    <a:pt x="7901" y="405"/>
                  </a:lnTo>
                  <a:lnTo>
                    <a:pt x="7922" y="426"/>
                  </a:lnTo>
                  <a:cubicBezTo>
                    <a:pt x="7922" y="405"/>
                    <a:pt x="7944" y="405"/>
                    <a:pt x="7965" y="405"/>
                  </a:cubicBezTo>
                  <a:cubicBezTo>
                    <a:pt x="7965" y="405"/>
                    <a:pt x="7965" y="405"/>
                    <a:pt x="7965" y="426"/>
                  </a:cubicBezTo>
                  <a:cubicBezTo>
                    <a:pt x="7965" y="426"/>
                    <a:pt x="8028" y="405"/>
                    <a:pt x="7986" y="405"/>
                  </a:cubicBezTo>
                  <a:lnTo>
                    <a:pt x="8070" y="405"/>
                  </a:lnTo>
                  <a:cubicBezTo>
                    <a:pt x="8070" y="405"/>
                    <a:pt x="8049" y="426"/>
                    <a:pt x="8091" y="426"/>
                  </a:cubicBezTo>
                  <a:cubicBezTo>
                    <a:pt x="8091" y="433"/>
                    <a:pt x="8091" y="438"/>
                    <a:pt x="8092" y="441"/>
                  </a:cubicBezTo>
                  <a:lnTo>
                    <a:pt x="8092" y="441"/>
                  </a:lnTo>
                  <a:cubicBezTo>
                    <a:pt x="8094" y="435"/>
                    <a:pt x="8099" y="426"/>
                    <a:pt x="8113" y="426"/>
                  </a:cubicBezTo>
                  <a:lnTo>
                    <a:pt x="8134" y="426"/>
                  </a:lnTo>
                  <a:cubicBezTo>
                    <a:pt x="8113" y="415"/>
                    <a:pt x="8128" y="415"/>
                    <a:pt x="8147" y="415"/>
                  </a:cubicBezTo>
                  <a:cubicBezTo>
                    <a:pt x="8165" y="415"/>
                    <a:pt x="8186" y="415"/>
                    <a:pt x="8176" y="405"/>
                  </a:cubicBezTo>
                  <a:lnTo>
                    <a:pt x="8197" y="405"/>
                  </a:lnTo>
                  <a:cubicBezTo>
                    <a:pt x="8176" y="426"/>
                    <a:pt x="8218" y="426"/>
                    <a:pt x="8218" y="426"/>
                  </a:cubicBezTo>
                  <a:lnTo>
                    <a:pt x="8282" y="426"/>
                  </a:lnTo>
                  <a:cubicBezTo>
                    <a:pt x="8282" y="426"/>
                    <a:pt x="8282" y="447"/>
                    <a:pt x="8260" y="447"/>
                  </a:cubicBezTo>
                  <a:cubicBezTo>
                    <a:pt x="8282" y="447"/>
                    <a:pt x="8324" y="447"/>
                    <a:pt x="8303" y="426"/>
                  </a:cubicBezTo>
                  <a:lnTo>
                    <a:pt x="8429" y="426"/>
                  </a:lnTo>
                  <a:cubicBezTo>
                    <a:pt x="8451" y="426"/>
                    <a:pt x="8493" y="426"/>
                    <a:pt x="8514" y="447"/>
                  </a:cubicBezTo>
                  <a:cubicBezTo>
                    <a:pt x="8523" y="438"/>
                    <a:pt x="8524" y="433"/>
                    <a:pt x="8523" y="430"/>
                  </a:cubicBezTo>
                  <a:lnTo>
                    <a:pt x="8523" y="430"/>
                  </a:lnTo>
                  <a:cubicBezTo>
                    <a:pt x="8565" y="447"/>
                    <a:pt x="8622" y="447"/>
                    <a:pt x="8662" y="447"/>
                  </a:cubicBezTo>
                  <a:cubicBezTo>
                    <a:pt x="8662" y="436"/>
                    <a:pt x="8667" y="436"/>
                    <a:pt x="8672" y="436"/>
                  </a:cubicBezTo>
                  <a:cubicBezTo>
                    <a:pt x="8678" y="436"/>
                    <a:pt x="8683" y="436"/>
                    <a:pt x="8683" y="426"/>
                  </a:cubicBezTo>
                  <a:cubicBezTo>
                    <a:pt x="8683" y="426"/>
                    <a:pt x="8746" y="447"/>
                    <a:pt x="8704" y="447"/>
                  </a:cubicBezTo>
                  <a:lnTo>
                    <a:pt x="8810" y="447"/>
                  </a:lnTo>
                  <a:cubicBezTo>
                    <a:pt x="8831" y="426"/>
                    <a:pt x="8810" y="426"/>
                    <a:pt x="8810" y="426"/>
                  </a:cubicBezTo>
                  <a:lnTo>
                    <a:pt x="8725" y="426"/>
                  </a:lnTo>
                  <a:cubicBezTo>
                    <a:pt x="8746" y="426"/>
                    <a:pt x="8725" y="405"/>
                    <a:pt x="8767" y="405"/>
                  </a:cubicBezTo>
                  <a:lnTo>
                    <a:pt x="8767" y="405"/>
                  </a:lnTo>
                  <a:cubicBezTo>
                    <a:pt x="8725" y="405"/>
                    <a:pt x="8704" y="426"/>
                    <a:pt x="8662" y="426"/>
                  </a:cubicBezTo>
                  <a:lnTo>
                    <a:pt x="8641" y="426"/>
                  </a:lnTo>
                  <a:cubicBezTo>
                    <a:pt x="8619" y="426"/>
                    <a:pt x="8662" y="405"/>
                    <a:pt x="8662" y="405"/>
                  </a:cubicBezTo>
                  <a:lnTo>
                    <a:pt x="8514" y="405"/>
                  </a:lnTo>
                  <a:lnTo>
                    <a:pt x="8514" y="384"/>
                  </a:lnTo>
                  <a:cubicBezTo>
                    <a:pt x="8500" y="384"/>
                    <a:pt x="8467" y="393"/>
                    <a:pt x="8453" y="393"/>
                  </a:cubicBezTo>
                  <a:cubicBezTo>
                    <a:pt x="8446" y="393"/>
                    <a:pt x="8443" y="391"/>
                    <a:pt x="8451" y="384"/>
                  </a:cubicBezTo>
                  <a:lnTo>
                    <a:pt x="8345" y="384"/>
                  </a:lnTo>
                  <a:cubicBezTo>
                    <a:pt x="8331" y="377"/>
                    <a:pt x="8321" y="374"/>
                    <a:pt x="8314" y="374"/>
                  </a:cubicBezTo>
                  <a:cubicBezTo>
                    <a:pt x="8300" y="374"/>
                    <a:pt x="8296" y="384"/>
                    <a:pt x="8282" y="384"/>
                  </a:cubicBezTo>
                  <a:cubicBezTo>
                    <a:pt x="8260" y="384"/>
                    <a:pt x="8282" y="363"/>
                    <a:pt x="8303" y="363"/>
                  </a:cubicBezTo>
                  <a:lnTo>
                    <a:pt x="8070" y="363"/>
                  </a:lnTo>
                  <a:cubicBezTo>
                    <a:pt x="8056" y="355"/>
                    <a:pt x="8044" y="353"/>
                    <a:pt x="8034" y="353"/>
                  </a:cubicBezTo>
                  <a:cubicBezTo>
                    <a:pt x="8012" y="353"/>
                    <a:pt x="7993" y="363"/>
                    <a:pt x="7965" y="363"/>
                  </a:cubicBezTo>
                  <a:cubicBezTo>
                    <a:pt x="7986" y="363"/>
                    <a:pt x="7986" y="341"/>
                    <a:pt x="7986" y="341"/>
                  </a:cubicBezTo>
                  <a:cubicBezTo>
                    <a:pt x="7944" y="341"/>
                    <a:pt x="7901" y="341"/>
                    <a:pt x="7880" y="363"/>
                  </a:cubicBezTo>
                  <a:cubicBezTo>
                    <a:pt x="7859" y="341"/>
                    <a:pt x="7859" y="341"/>
                    <a:pt x="7838" y="341"/>
                  </a:cubicBezTo>
                  <a:lnTo>
                    <a:pt x="7690" y="341"/>
                  </a:lnTo>
                  <a:cubicBezTo>
                    <a:pt x="7683" y="334"/>
                    <a:pt x="7674" y="332"/>
                    <a:pt x="7663" y="332"/>
                  </a:cubicBezTo>
                  <a:cubicBezTo>
                    <a:pt x="7643" y="332"/>
                    <a:pt x="7620" y="341"/>
                    <a:pt x="7606" y="341"/>
                  </a:cubicBezTo>
                  <a:lnTo>
                    <a:pt x="7584" y="341"/>
                  </a:lnTo>
                  <a:cubicBezTo>
                    <a:pt x="7584" y="320"/>
                    <a:pt x="7584" y="320"/>
                    <a:pt x="7584" y="320"/>
                  </a:cubicBezTo>
                  <a:lnTo>
                    <a:pt x="7521" y="320"/>
                  </a:lnTo>
                  <a:cubicBezTo>
                    <a:pt x="7521" y="320"/>
                    <a:pt x="7512" y="330"/>
                    <a:pt x="7499" y="330"/>
                  </a:cubicBezTo>
                  <a:cubicBezTo>
                    <a:pt x="7493" y="330"/>
                    <a:pt x="7486" y="327"/>
                    <a:pt x="7479" y="320"/>
                  </a:cubicBezTo>
                  <a:lnTo>
                    <a:pt x="7331" y="320"/>
                  </a:lnTo>
                  <a:cubicBezTo>
                    <a:pt x="7303" y="320"/>
                    <a:pt x="7303" y="311"/>
                    <a:pt x="7293" y="311"/>
                  </a:cubicBezTo>
                  <a:cubicBezTo>
                    <a:pt x="7289" y="311"/>
                    <a:pt x="7282" y="313"/>
                    <a:pt x="7268" y="320"/>
                  </a:cubicBezTo>
                  <a:lnTo>
                    <a:pt x="7268" y="299"/>
                  </a:lnTo>
                  <a:lnTo>
                    <a:pt x="7246" y="320"/>
                  </a:lnTo>
                  <a:lnTo>
                    <a:pt x="7225" y="299"/>
                  </a:lnTo>
                  <a:cubicBezTo>
                    <a:pt x="7211" y="299"/>
                    <a:pt x="7207" y="309"/>
                    <a:pt x="7199" y="309"/>
                  </a:cubicBezTo>
                  <a:cubicBezTo>
                    <a:pt x="7195" y="309"/>
                    <a:pt x="7190" y="306"/>
                    <a:pt x="7183" y="299"/>
                  </a:cubicBezTo>
                  <a:lnTo>
                    <a:pt x="7099" y="299"/>
                  </a:lnTo>
                  <a:cubicBezTo>
                    <a:pt x="7070" y="299"/>
                    <a:pt x="7070" y="290"/>
                    <a:pt x="7061" y="290"/>
                  </a:cubicBezTo>
                  <a:cubicBezTo>
                    <a:pt x="7056" y="290"/>
                    <a:pt x="7049" y="292"/>
                    <a:pt x="7035" y="299"/>
                  </a:cubicBezTo>
                  <a:lnTo>
                    <a:pt x="7014" y="299"/>
                  </a:lnTo>
                  <a:lnTo>
                    <a:pt x="7014" y="278"/>
                  </a:lnTo>
                  <a:lnTo>
                    <a:pt x="6993" y="299"/>
                  </a:lnTo>
                  <a:lnTo>
                    <a:pt x="6993" y="278"/>
                  </a:lnTo>
                  <a:lnTo>
                    <a:pt x="6972" y="299"/>
                  </a:lnTo>
                  <a:cubicBezTo>
                    <a:pt x="6951" y="278"/>
                    <a:pt x="6930" y="278"/>
                    <a:pt x="6908" y="278"/>
                  </a:cubicBezTo>
                  <a:cubicBezTo>
                    <a:pt x="6895" y="283"/>
                    <a:pt x="6881" y="284"/>
                    <a:pt x="6866" y="284"/>
                  </a:cubicBezTo>
                  <a:cubicBezTo>
                    <a:pt x="6824" y="284"/>
                    <a:pt x="6778" y="272"/>
                    <a:pt x="6729" y="272"/>
                  </a:cubicBezTo>
                  <a:cubicBezTo>
                    <a:pt x="6712" y="272"/>
                    <a:pt x="6694" y="274"/>
                    <a:pt x="6676" y="278"/>
                  </a:cubicBezTo>
                  <a:lnTo>
                    <a:pt x="6676" y="257"/>
                  </a:lnTo>
                  <a:lnTo>
                    <a:pt x="6634" y="278"/>
                  </a:lnTo>
                  <a:cubicBezTo>
                    <a:pt x="6613" y="257"/>
                    <a:pt x="6655" y="257"/>
                    <a:pt x="6655" y="257"/>
                  </a:cubicBezTo>
                  <a:cubicBezTo>
                    <a:pt x="6613" y="257"/>
                    <a:pt x="6634" y="278"/>
                    <a:pt x="6592" y="278"/>
                  </a:cubicBezTo>
                  <a:cubicBezTo>
                    <a:pt x="6581" y="267"/>
                    <a:pt x="6581" y="267"/>
                    <a:pt x="6586" y="267"/>
                  </a:cubicBezTo>
                  <a:cubicBezTo>
                    <a:pt x="6592" y="267"/>
                    <a:pt x="6602" y="267"/>
                    <a:pt x="6613" y="257"/>
                  </a:cubicBezTo>
                  <a:cubicBezTo>
                    <a:pt x="6585" y="257"/>
                    <a:pt x="6547" y="266"/>
                    <a:pt x="6519" y="266"/>
                  </a:cubicBezTo>
                  <a:cubicBezTo>
                    <a:pt x="6505" y="266"/>
                    <a:pt x="6493" y="264"/>
                    <a:pt x="6486" y="257"/>
                  </a:cubicBezTo>
                  <a:cubicBezTo>
                    <a:pt x="6472" y="264"/>
                    <a:pt x="6460" y="266"/>
                    <a:pt x="6449" y="266"/>
                  </a:cubicBezTo>
                  <a:cubicBezTo>
                    <a:pt x="6427" y="266"/>
                    <a:pt x="6409" y="257"/>
                    <a:pt x="6380" y="257"/>
                  </a:cubicBezTo>
                  <a:lnTo>
                    <a:pt x="6296" y="257"/>
                  </a:lnTo>
                  <a:cubicBezTo>
                    <a:pt x="6289" y="250"/>
                    <a:pt x="6279" y="248"/>
                    <a:pt x="6269" y="248"/>
                  </a:cubicBezTo>
                  <a:cubicBezTo>
                    <a:pt x="6256" y="248"/>
                    <a:pt x="6242" y="251"/>
                    <a:pt x="6230" y="254"/>
                  </a:cubicBezTo>
                  <a:lnTo>
                    <a:pt x="6230" y="254"/>
                  </a:lnTo>
                  <a:cubicBezTo>
                    <a:pt x="6224" y="249"/>
                    <a:pt x="6220" y="248"/>
                    <a:pt x="6217" y="248"/>
                  </a:cubicBezTo>
                  <a:cubicBezTo>
                    <a:pt x="6209" y="248"/>
                    <a:pt x="6204" y="257"/>
                    <a:pt x="6190" y="257"/>
                  </a:cubicBezTo>
                  <a:lnTo>
                    <a:pt x="6127" y="257"/>
                  </a:lnTo>
                  <a:cubicBezTo>
                    <a:pt x="6116" y="246"/>
                    <a:pt x="6100" y="246"/>
                    <a:pt x="6087" y="246"/>
                  </a:cubicBezTo>
                  <a:cubicBezTo>
                    <a:pt x="6074" y="246"/>
                    <a:pt x="6064" y="246"/>
                    <a:pt x="6064" y="236"/>
                  </a:cubicBezTo>
                  <a:cubicBezTo>
                    <a:pt x="6042" y="236"/>
                    <a:pt x="6085" y="257"/>
                    <a:pt x="6042" y="257"/>
                  </a:cubicBezTo>
                  <a:cubicBezTo>
                    <a:pt x="6042" y="246"/>
                    <a:pt x="6037" y="246"/>
                    <a:pt x="6032" y="246"/>
                  </a:cubicBezTo>
                  <a:cubicBezTo>
                    <a:pt x="6027" y="246"/>
                    <a:pt x="6021" y="246"/>
                    <a:pt x="6021" y="236"/>
                  </a:cubicBezTo>
                  <a:lnTo>
                    <a:pt x="5937" y="236"/>
                  </a:lnTo>
                  <a:cubicBezTo>
                    <a:pt x="5873" y="236"/>
                    <a:pt x="5852" y="215"/>
                    <a:pt x="5810" y="215"/>
                  </a:cubicBezTo>
                  <a:lnTo>
                    <a:pt x="5493" y="215"/>
                  </a:lnTo>
                  <a:cubicBezTo>
                    <a:pt x="5472" y="215"/>
                    <a:pt x="5430" y="194"/>
                    <a:pt x="5451" y="194"/>
                  </a:cubicBezTo>
                  <a:lnTo>
                    <a:pt x="5451" y="194"/>
                  </a:lnTo>
                  <a:cubicBezTo>
                    <a:pt x="5430" y="194"/>
                    <a:pt x="5409" y="215"/>
                    <a:pt x="5409" y="215"/>
                  </a:cubicBezTo>
                  <a:cubicBezTo>
                    <a:pt x="5366" y="215"/>
                    <a:pt x="5409" y="194"/>
                    <a:pt x="5388" y="194"/>
                  </a:cubicBezTo>
                  <a:cubicBezTo>
                    <a:pt x="5359" y="194"/>
                    <a:pt x="5350" y="203"/>
                    <a:pt x="5334" y="203"/>
                  </a:cubicBezTo>
                  <a:cubicBezTo>
                    <a:pt x="5327" y="203"/>
                    <a:pt x="5317" y="201"/>
                    <a:pt x="5303" y="194"/>
                  </a:cubicBezTo>
                  <a:lnTo>
                    <a:pt x="4986" y="194"/>
                  </a:lnTo>
                  <a:cubicBezTo>
                    <a:pt x="4923" y="194"/>
                    <a:pt x="4859" y="172"/>
                    <a:pt x="4775" y="172"/>
                  </a:cubicBezTo>
                  <a:cubicBezTo>
                    <a:pt x="4690" y="172"/>
                    <a:pt x="4585" y="172"/>
                    <a:pt x="4521" y="151"/>
                  </a:cubicBezTo>
                  <a:cubicBezTo>
                    <a:pt x="4500" y="151"/>
                    <a:pt x="4479" y="172"/>
                    <a:pt x="4458" y="172"/>
                  </a:cubicBezTo>
                  <a:cubicBezTo>
                    <a:pt x="4395" y="172"/>
                    <a:pt x="4331" y="172"/>
                    <a:pt x="4268" y="151"/>
                  </a:cubicBezTo>
                  <a:lnTo>
                    <a:pt x="3951" y="151"/>
                  </a:lnTo>
                  <a:cubicBezTo>
                    <a:pt x="3972" y="151"/>
                    <a:pt x="3951" y="151"/>
                    <a:pt x="3951" y="130"/>
                  </a:cubicBezTo>
                  <a:lnTo>
                    <a:pt x="3951" y="130"/>
                  </a:lnTo>
                  <a:cubicBezTo>
                    <a:pt x="3930" y="151"/>
                    <a:pt x="3972" y="151"/>
                    <a:pt x="3951" y="151"/>
                  </a:cubicBezTo>
                  <a:lnTo>
                    <a:pt x="3909" y="151"/>
                  </a:lnTo>
                  <a:cubicBezTo>
                    <a:pt x="3888" y="151"/>
                    <a:pt x="3867" y="130"/>
                    <a:pt x="3846" y="130"/>
                  </a:cubicBezTo>
                  <a:cubicBezTo>
                    <a:pt x="3835" y="141"/>
                    <a:pt x="3830" y="141"/>
                    <a:pt x="3827" y="141"/>
                  </a:cubicBezTo>
                  <a:cubicBezTo>
                    <a:pt x="3824" y="141"/>
                    <a:pt x="3824" y="141"/>
                    <a:pt x="3824" y="151"/>
                  </a:cubicBezTo>
                  <a:cubicBezTo>
                    <a:pt x="3782" y="151"/>
                    <a:pt x="3803" y="131"/>
                    <a:pt x="3803" y="130"/>
                  </a:cubicBezTo>
                  <a:lnTo>
                    <a:pt x="3803" y="130"/>
                  </a:lnTo>
                  <a:cubicBezTo>
                    <a:pt x="3796" y="137"/>
                    <a:pt x="3787" y="140"/>
                    <a:pt x="3777" y="140"/>
                  </a:cubicBezTo>
                  <a:cubicBezTo>
                    <a:pt x="3759" y="140"/>
                    <a:pt x="3740" y="130"/>
                    <a:pt x="3740" y="130"/>
                  </a:cubicBezTo>
                  <a:cubicBezTo>
                    <a:pt x="3733" y="137"/>
                    <a:pt x="3721" y="140"/>
                    <a:pt x="3709" y="140"/>
                  </a:cubicBezTo>
                  <a:cubicBezTo>
                    <a:pt x="3684" y="140"/>
                    <a:pt x="3655" y="130"/>
                    <a:pt x="3655" y="130"/>
                  </a:cubicBezTo>
                  <a:lnTo>
                    <a:pt x="3571" y="130"/>
                  </a:lnTo>
                  <a:cubicBezTo>
                    <a:pt x="3465" y="130"/>
                    <a:pt x="3317" y="130"/>
                    <a:pt x="3212" y="109"/>
                  </a:cubicBezTo>
                  <a:lnTo>
                    <a:pt x="2979" y="109"/>
                  </a:lnTo>
                  <a:cubicBezTo>
                    <a:pt x="2916" y="109"/>
                    <a:pt x="2832" y="88"/>
                    <a:pt x="2747" y="88"/>
                  </a:cubicBezTo>
                  <a:cubicBezTo>
                    <a:pt x="2733" y="95"/>
                    <a:pt x="2726" y="97"/>
                    <a:pt x="2720" y="97"/>
                  </a:cubicBezTo>
                  <a:cubicBezTo>
                    <a:pt x="2710" y="97"/>
                    <a:pt x="2705" y="88"/>
                    <a:pt x="2663" y="88"/>
                  </a:cubicBezTo>
                  <a:lnTo>
                    <a:pt x="2430" y="88"/>
                  </a:lnTo>
                  <a:cubicBezTo>
                    <a:pt x="2409" y="88"/>
                    <a:pt x="2346" y="88"/>
                    <a:pt x="2325" y="67"/>
                  </a:cubicBezTo>
                  <a:cubicBezTo>
                    <a:pt x="2296" y="74"/>
                    <a:pt x="2264" y="76"/>
                    <a:pt x="2229" y="76"/>
                  </a:cubicBezTo>
                  <a:cubicBezTo>
                    <a:pt x="2160" y="76"/>
                    <a:pt x="2085" y="67"/>
                    <a:pt x="2029" y="67"/>
                  </a:cubicBezTo>
                  <a:lnTo>
                    <a:pt x="1796" y="67"/>
                  </a:lnTo>
                  <a:cubicBezTo>
                    <a:pt x="1775" y="67"/>
                    <a:pt x="1754" y="67"/>
                    <a:pt x="1754" y="46"/>
                  </a:cubicBezTo>
                  <a:cubicBezTo>
                    <a:pt x="1754" y="53"/>
                    <a:pt x="1750" y="55"/>
                    <a:pt x="1743" y="55"/>
                  </a:cubicBezTo>
                  <a:cubicBezTo>
                    <a:pt x="1731" y="55"/>
                    <a:pt x="1712" y="46"/>
                    <a:pt x="1712" y="46"/>
                  </a:cubicBezTo>
                  <a:cubicBezTo>
                    <a:pt x="1712" y="46"/>
                    <a:pt x="1019" y="1"/>
                    <a:pt x="511" y="1"/>
                  </a:cubicBezTo>
                  <a:close/>
                  <a:moveTo>
                    <a:pt x="8865" y="449"/>
                  </a:moveTo>
                  <a:cubicBezTo>
                    <a:pt x="8862" y="452"/>
                    <a:pt x="8866" y="457"/>
                    <a:pt x="8873" y="462"/>
                  </a:cubicBezTo>
                  <a:lnTo>
                    <a:pt x="8873" y="462"/>
                  </a:lnTo>
                  <a:cubicBezTo>
                    <a:pt x="8873" y="454"/>
                    <a:pt x="8871" y="451"/>
                    <a:pt x="8865" y="449"/>
                  </a:cubicBezTo>
                  <a:close/>
                  <a:moveTo>
                    <a:pt x="8852" y="426"/>
                  </a:moveTo>
                  <a:cubicBezTo>
                    <a:pt x="8852" y="426"/>
                    <a:pt x="8852" y="447"/>
                    <a:pt x="8810" y="447"/>
                  </a:cubicBezTo>
                  <a:cubicBezTo>
                    <a:pt x="8788" y="468"/>
                    <a:pt x="8788" y="468"/>
                    <a:pt x="8767" y="468"/>
                  </a:cubicBezTo>
                  <a:lnTo>
                    <a:pt x="8788" y="468"/>
                  </a:lnTo>
                  <a:cubicBezTo>
                    <a:pt x="8852" y="468"/>
                    <a:pt x="8810" y="447"/>
                    <a:pt x="8831" y="447"/>
                  </a:cubicBezTo>
                  <a:cubicBezTo>
                    <a:pt x="8849" y="447"/>
                    <a:pt x="8860" y="447"/>
                    <a:pt x="8865" y="449"/>
                  </a:cubicBezTo>
                  <a:lnTo>
                    <a:pt x="8865" y="449"/>
                  </a:lnTo>
                  <a:cubicBezTo>
                    <a:pt x="8867" y="448"/>
                    <a:pt x="8869" y="447"/>
                    <a:pt x="8873" y="447"/>
                  </a:cubicBezTo>
                  <a:lnTo>
                    <a:pt x="8936" y="447"/>
                  </a:lnTo>
                  <a:cubicBezTo>
                    <a:pt x="8915" y="436"/>
                    <a:pt x="8905" y="436"/>
                    <a:pt x="8894" y="436"/>
                  </a:cubicBezTo>
                  <a:cubicBezTo>
                    <a:pt x="8884" y="436"/>
                    <a:pt x="8873" y="436"/>
                    <a:pt x="8852" y="426"/>
                  </a:cubicBezTo>
                  <a:close/>
                  <a:moveTo>
                    <a:pt x="8873" y="462"/>
                  </a:moveTo>
                  <a:cubicBezTo>
                    <a:pt x="8873" y="464"/>
                    <a:pt x="8873" y="466"/>
                    <a:pt x="8873" y="468"/>
                  </a:cubicBezTo>
                  <a:lnTo>
                    <a:pt x="8894" y="468"/>
                  </a:lnTo>
                  <a:cubicBezTo>
                    <a:pt x="8886" y="468"/>
                    <a:pt x="8879" y="465"/>
                    <a:pt x="8873" y="462"/>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19"/>
            <p:cNvSpPr/>
            <p:nvPr/>
          </p:nvSpPr>
          <p:spPr>
            <a:xfrm>
              <a:off x="7529800" y="3491194"/>
              <a:ext cx="861" cy="39"/>
            </a:xfrm>
            <a:custGeom>
              <a:rect b="b" l="l" r="r" t="t"/>
              <a:pathLst>
                <a:path extrusionOk="0" h="1" w="22">
                  <a:moveTo>
                    <a:pt x="22"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19"/>
            <p:cNvSpPr/>
            <p:nvPr/>
          </p:nvSpPr>
          <p:spPr>
            <a:xfrm>
              <a:off x="7501711" y="3489551"/>
              <a:ext cx="39" cy="39"/>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19"/>
            <p:cNvSpPr/>
            <p:nvPr/>
          </p:nvSpPr>
          <p:spPr>
            <a:xfrm>
              <a:off x="7495099" y="3489551"/>
              <a:ext cx="39" cy="861"/>
            </a:xfrm>
            <a:custGeom>
              <a:rect b="b" l="l" r="r" t="t"/>
              <a:pathLst>
                <a:path extrusionOk="0" h="22" w="1">
                  <a:moveTo>
                    <a:pt x="1" y="22"/>
                  </a:moveTo>
                  <a:cubicBezTo>
                    <a:pt x="1" y="0"/>
                    <a:pt x="1" y="0"/>
                    <a:pt x="1" y="0"/>
                  </a:cubicBezTo>
                  <a:cubicBezTo>
                    <a:pt x="1" y="0"/>
                    <a:pt x="1" y="0"/>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19"/>
            <p:cNvSpPr/>
            <p:nvPr/>
          </p:nvSpPr>
          <p:spPr>
            <a:xfrm>
              <a:off x="7546348" y="3491194"/>
              <a:ext cx="861" cy="39"/>
            </a:xfrm>
            <a:custGeom>
              <a:rect b="b" l="l" r="r" t="t"/>
              <a:pathLst>
                <a:path extrusionOk="0" h="1" w="22">
                  <a:moveTo>
                    <a:pt x="21" y="1"/>
                  </a:moveTo>
                  <a:cubicBezTo>
                    <a:pt x="0" y="1"/>
                    <a:pt x="0" y="1"/>
                    <a:pt x="0" y="1"/>
                  </a:cubicBezTo>
                  <a:cubicBezTo>
                    <a:pt x="21" y="1"/>
                    <a:pt x="21"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19"/>
            <p:cNvSpPr/>
            <p:nvPr/>
          </p:nvSpPr>
          <p:spPr>
            <a:xfrm>
              <a:off x="7590947" y="3492837"/>
              <a:ext cx="900" cy="39"/>
            </a:xfrm>
            <a:custGeom>
              <a:rect b="b" l="l" r="r" t="t"/>
              <a:pathLst>
                <a:path extrusionOk="0" h="1" w="23">
                  <a:moveTo>
                    <a:pt x="22" y="1"/>
                  </a:moveTo>
                  <a:cubicBezTo>
                    <a:pt x="22" y="1"/>
                    <a:pt x="22" y="1"/>
                    <a:pt x="1" y="1"/>
                  </a:cubicBezTo>
                  <a:cubicBezTo>
                    <a:pt x="1" y="1"/>
                    <a:pt x="22"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19"/>
            <p:cNvSpPr/>
            <p:nvPr/>
          </p:nvSpPr>
          <p:spPr>
            <a:xfrm>
              <a:off x="7588482" y="3492837"/>
              <a:ext cx="861" cy="39"/>
            </a:xfrm>
            <a:custGeom>
              <a:rect b="b" l="l" r="r" t="t"/>
              <a:pathLst>
                <a:path extrusionOk="0" h="1" w="22">
                  <a:moveTo>
                    <a:pt x="22" y="1"/>
                  </a:moveTo>
                  <a:cubicBezTo>
                    <a:pt x="22" y="1"/>
                    <a:pt x="1" y="1"/>
                    <a:pt x="1" y="1"/>
                  </a:cubicBezTo>
                  <a:cubicBezTo>
                    <a:pt x="1" y="1"/>
                    <a:pt x="22"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19"/>
            <p:cNvSpPr/>
            <p:nvPr/>
          </p:nvSpPr>
          <p:spPr>
            <a:xfrm>
              <a:off x="7535590" y="3490372"/>
              <a:ext cx="39" cy="39"/>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19"/>
            <p:cNvSpPr/>
            <p:nvPr/>
          </p:nvSpPr>
          <p:spPr>
            <a:xfrm>
              <a:off x="7587661" y="3492837"/>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19"/>
            <p:cNvSpPr/>
            <p:nvPr/>
          </p:nvSpPr>
          <p:spPr>
            <a:xfrm>
              <a:off x="7591808" y="3492837"/>
              <a:ext cx="861" cy="39"/>
            </a:xfrm>
            <a:custGeom>
              <a:rect b="b" l="l" r="r" t="t"/>
              <a:pathLst>
                <a:path extrusionOk="0" h="1" w="22">
                  <a:moveTo>
                    <a:pt x="21" y="1"/>
                  </a:moveTo>
                  <a:cubicBezTo>
                    <a:pt x="0" y="1"/>
                    <a:pt x="0" y="1"/>
                    <a:pt x="0" y="1"/>
                  </a:cubicBezTo>
                  <a:cubicBezTo>
                    <a:pt x="0" y="1"/>
                    <a:pt x="0"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19"/>
            <p:cNvSpPr/>
            <p:nvPr/>
          </p:nvSpPr>
          <p:spPr>
            <a:xfrm>
              <a:off x="7562858" y="3491194"/>
              <a:ext cx="39" cy="39"/>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19"/>
            <p:cNvSpPr/>
            <p:nvPr/>
          </p:nvSpPr>
          <p:spPr>
            <a:xfrm>
              <a:off x="7585196" y="3492837"/>
              <a:ext cx="39" cy="39"/>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19"/>
            <p:cNvSpPr/>
            <p:nvPr/>
          </p:nvSpPr>
          <p:spPr>
            <a:xfrm>
              <a:off x="7595094" y="3492837"/>
              <a:ext cx="39" cy="900"/>
            </a:xfrm>
            <a:custGeom>
              <a:rect b="b" l="l" r="r" t="t"/>
              <a:pathLst>
                <a:path extrusionOk="0" h="23" w="1">
                  <a:moveTo>
                    <a:pt x="1" y="1"/>
                  </a:moveTo>
                  <a:cubicBezTo>
                    <a:pt x="1" y="1"/>
                    <a:pt x="1" y="1"/>
                    <a:pt x="1" y="22"/>
                  </a:cubicBezTo>
                  <a:cubicBezTo>
                    <a:pt x="1" y="22"/>
                    <a:pt x="1" y="22"/>
                    <a:pt x="1" y="22"/>
                  </a:cubicBezTo>
                  <a:cubicBezTo>
                    <a:pt x="1" y="22"/>
                    <a:pt x="1" y="22"/>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19"/>
            <p:cNvSpPr/>
            <p:nvPr/>
          </p:nvSpPr>
          <p:spPr>
            <a:xfrm>
              <a:off x="7572795" y="3492015"/>
              <a:ext cx="39" cy="39"/>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19"/>
            <p:cNvSpPr/>
            <p:nvPr/>
          </p:nvSpPr>
          <p:spPr>
            <a:xfrm>
              <a:off x="6905888" y="3199464"/>
              <a:ext cx="1018163" cy="696733"/>
            </a:xfrm>
            <a:custGeom>
              <a:rect b="b" l="l" r="r" t="t"/>
              <a:pathLst>
                <a:path extrusionOk="0" h="17809" w="26025">
                  <a:moveTo>
                    <a:pt x="26025" y="1"/>
                  </a:moveTo>
                  <a:lnTo>
                    <a:pt x="14174" y="5958"/>
                  </a:lnTo>
                  <a:lnTo>
                    <a:pt x="634" y="107"/>
                  </a:lnTo>
                  <a:lnTo>
                    <a:pt x="0" y="13225"/>
                  </a:lnTo>
                  <a:lnTo>
                    <a:pt x="14069" y="17808"/>
                  </a:lnTo>
                  <a:lnTo>
                    <a:pt x="25623" y="14745"/>
                  </a:lnTo>
                  <a:lnTo>
                    <a:pt x="2602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19"/>
            <p:cNvSpPr/>
            <p:nvPr/>
          </p:nvSpPr>
          <p:spPr>
            <a:xfrm>
              <a:off x="6945557" y="3188745"/>
              <a:ext cx="967773" cy="243811"/>
            </a:xfrm>
            <a:custGeom>
              <a:rect b="b" l="l" r="r" t="t"/>
              <a:pathLst>
                <a:path extrusionOk="0" h="6232" w="24737">
                  <a:moveTo>
                    <a:pt x="634" y="0"/>
                  </a:moveTo>
                  <a:lnTo>
                    <a:pt x="0" y="592"/>
                  </a:lnTo>
                  <a:lnTo>
                    <a:pt x="13160" y="6232"/>
                  </a:lnTo>
                  <a:lnTo>
                    <a:pt x="24736" y="423"/>
                  </a:lnTo>
                  <a:lnTo>
                    <a:pt x="23828" y="43"/>
                  </a:lnTo>
                  <a:lnTo>
                    <a:pt x="13012" y="5556"/>
                  </a:lnTo>
                  <a:lnTo>
                    <a:pt x="63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19"/>
            <p:cNvSpPr/>
            <p:nvPr/>
          </p:nvSpPr>
          <p:spPr>
            <a:xfrm>
              <a:off x="7832288" y="3386231"/>
              <a:ext cx="163649" cy="117524"/>
            </a:xfrm>
            <a:custGeom>
              <a:rect b="b" l="l" r="r" t="t"/>
              <a:pathLst>
                <a:path extrusionOk="0" h="3004" w="4183">
                  <a:moveTo>
                    <a:pt x="1922" y="1"/>
                  </a:moveTo>
                  <a:lnTo>
                    <a:pt x="1922" y="1"/>
                  </a:lnTo>
                  <a:cubicBezTo>
                    <a:pt x="1922" y="1"/>
                    <a:pt x="1690" y="170"/>
                    <a:pt x="2155" y="550"/>
                  </a:cubicBezTo>
                  <a:cubicBezTo>
                    <a:pt x="2575" y="913"/>
                    <a:pt x="2442" y="931"/>
                    <a:pt x="2413" y="931"/>
                  </a:cubicBezTo>
                  <a:cubicBezTo>
                    <a:pt x="2410" y="931"/>
                    <a:pt x="2408" y="930"/>
                    <a:pt x="2408" y="930"/>
                  </a:cubicBezTo>
                  <a:cubicBezTo>
                    <a:pt x="2408" y="930"/>
                    <a:pt x="2250" y="925"/>
                    <a:pt x="2020" y="925"/>
                  </a:cubicBezTo>
                  <a:cubicBezTo>
                    <a:pt x="1446" y="925"/>
                    <a:pt x="429" y="958"/>
                    <a:pt x="338" y="1184"/>
                  </a:cubicBezTo>
                  <a:cubicBezTo>
                    <a:pt x="302" y="1275"/>
                    <a:pt x="581" y="1382"/>
                    <a:pt x="835" y="1382"/>
                  </a:cubicBezTo>
                  <a:cubicBezTo>
                    <a:pt x="874" y="1382"/>
                    <a:pt x="913" y="1380"/>
                    <a:pt x="951" y="1374"/>
                  </a:cubicBezTo>
                  <a:cubicBezTo>
                    <a:pt x="1006" y="1370"/>
                    <a:pt x="1065" y="1368"/>
                    <a:pt x="1124" y="1368"/>
                  </a:cubicBezTo>
                  <a:cubicBezTo>
                    <a:pt x="1362" y="1368"/>
                    <a:pt x="1605" y="1395"/>
                    <a:pt x="1605" y="1395"/>
                  </a:cubicBezTo>
                  <a:cubicBezTo>
                    <a:pt x="1605" y="1395"/>
                    <a:pt x="63" y="1585"/>
                    <a:pt x="0" y="1902"/>
                  </a:cubicBezTo>
                  <a:cubicBezTo>
                    <a:pt x="0" y="1902"/>
                    <a:pt x="0" y="2022"/>
                    <a:pt x="278" y="2022"/>
                  </a:cubicBezTo>
                  <a:cubicBezTo>
                    <a:pt x="330" y="2022"/>
                    <a:pt x="391" y="2018"/>
                    <a:pt x="465" y="2008"/>
                  </a:cubicBezTo>
                  <a:cubicBezTo>
                    <a:pt x="1141" y="1902"/>
                    <a:pt x="1669" y="1902"/>
                    <a:pt x="1669" y="1902"/>
                  </a:cubicBezTo>
                  <a:lnTo>
                    <a:pt x="1669" y="1902"/>
                  </a:lnTo>
                  <a:cubicBezTo>
                    <a:pt x="1669" y="1902"/>
                    <a:pt x="296" y="2240"/>
                    <a:pt x="275" y="2409"/>
                  </a:cubicBezTo>
                  <a:cubicBezTo>
                    <a:pt x="263" y="2487"/>
                    <a:pt x="366" y="2514"/>
                    <a:pt x="529" y="2514"/>
                  </a:cubicBezTo>
                  <a:cubicBezTo>
                    <a:pt x="892" y="2514"/>
                    <a:pt x="1549" y="2380"/>
                    <a:pt x="1875" y="2380"/>
                  </a:cubicBezTo>
                  <a:cubicBezTo>
                    <a:pt x="1918" y="2380"/>
                    <a:pt x="1956" y="2383"/>
                    <a:pt x="1986" y="2388"/>
                  </a:cubicBezTo>
                  <a:cubicBezTo>
                    <a:pt x="1986" y="2388"/>
                    <a:pt x="930" y="2599"/>
                    <a:pt x="1077" y="2768"/>
                  </a:cubicBezTo>
                  <a:cubicBezTo>
                    <a:pt x="1162" y="2874"/>
                    <a:pt x="2218" y="2937"/>
                    <a:pt x="3063" y="3001"/>
                  </a:cubicBezTo>
                  <a:cubicBezTo>
                    <a:pt x="3089" y="3003"/>
                    <a:pt x="3114" y="3004"/>
                    <a:pt x="3139" y="3004"/>
                  </a:cubicBezTo>
                  <a:cubicBezTo>
                    <a:pt x="3637" y="3004"/>
                    <a:pt x="4079" y="2615"/>
                    <a:pt x="4119" y="2092"/>
                  </a:cubicBezTo>
                  <a:cubicBezTo>
                    <a:pt x="4119" y="2092"/>
                    <a:pt x="4119" y="2071"/>
                    <a:pt x="4119" y="2071"/>
                  </a:cubicBezTo>
                  <a:cubicBezTo>
                    <a:pt x="4183" y="1374"/>
                    <a:pt x="3760" y="719"/>
                    <a:pt x="3084" y="508"/>
                  </a:cubicBezTo>
                  <a:cubicBezTo>
                    <a:pt x="2725" y="402"/>
                    <a:pt x="1922" y="1"/>
                    <a:pt x="19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19"/>
            <p:cNvSpPr/>
            <p:nvPr/>
          </p:nvSpPr>
          <p:spPr>
            <a:xfrm>
              <a:off x="6870326" y="3377154"/>
              <a:ext cx="162867" cy="129535"/>
            </a:xfrm>
            <a:custGeom>
              <a:rect b="b" l="l" r="r" t="t"/>
              <a:pathLst>
                <a:path extrusionOk="0" h="3311" w="4163">
                  <a:moveTo>
                    <a:pt x="1606" y="1"/>
                  </a:moveTo>
                  <a:cubicBezTo>
                    <a:pt x="1606" y="1"/>
                    <a:pt x="1015" y="677"/>
                    <a:pt x="719" y="909"/>
                  </a:cubicBezTo>
                  <a:cubicBezTo>
                    <a:pt x="170" y="1352"/>
                    <a:pt x="1" y="2113"/>
                    <a:pt x="318" y="2747"/>
                  </a:cubicBezTo>
                  <a:cubicBezTo>
                    <a:pt x="318" y="2747"/>
                    <a:pt x="339" y="2768"/>
                    <a:pt x="339" y="2768"/>
                  </a:cubicBezTo>
                  <a:cubicBezTo>
                    <a:pt x="520" y="3114"/>
                    <a:pt x="861" y="3310"/>
                    <a:pt x="1226" y="3310"/>
                  </a:cubicBezTo>
                  <a:cubicBezTo>
                    <a:pt x="1373" y="3310"/>
                    <a:pt x="1524" y="3278"/>
                    <a:pt x="1670" y="3211"/>
                  </a:cubicBezTo>
                  <a:cubicBezTo>
                    <a:pt x="2409" y="2852"/>
                    <a:pt x="3381" y="2388"/>
                    <a:pt x="3423" y="2261"/>
                  </a:cubicBezTo>
                  <a:cubicBezTo>
                    <a:pt x="3446" y="2185"/>
                    <a:pt x="3323" y="2161"/>
                    <a:pt x="3155" y="2161"/>
                  </a:cubicBezTo>
                  <a:cubicBezTo>
                    <a:pt x="2854" y="2161"/>
                    <a:pt x="2409" y="2240"/>
                    <a:pt x="2409" y="2240"/>
                  </a:cubicBezTo>
                  <a:cubicBezTo>
                    <a:pt x="2726" y="2050"/>
                    <a:pt x="4141" y="1859"/>
                    <a:pt x="4014" y="1627"/>
                  </a:cubicBezTo>
                  <a:cubicBezTo>
                    <a:pt x="3997" y="1586"/>
                    <a:pt x="3873" y="1571"/>
                    <a:pt x="3704" y="1571"/>
                  </a:cubicBezTo>
                  <a:cubicBezTo>
                    <a:pt x="3269" y="1571"/>
                    <a:pt x="2536" y="1669"/>
                    <a:pt x="2536" y="1669"/>
                  </a:cubicBezTo>
                  <a:cubicBezTo>
                    <a:pt x="2536" y="1669"/>
                    <a:pt x="3043" y="1479"/>
                    <a:pt x="3676" y="1331"/>
                  </a:cubicBezTo>
                  <a:cubicBezTo>
                    <a:pt x="4162" y="1226"/>
                    <a:pt x="4078" y="1078"/>
                    <a:pt x="4078" y="1078"/>
                  </a:cubicBezTo>
                  <a:cubicBezTo>
                    <a:pt x="4032" y="998"/>
                    <a:pt x="3890" y="969"/>
                    <a:pt x="3707" y="969"/>
                  </a:cubicBezTo>
                  <a:cubicBezTo>
                    <a:pt x="3210" y="969"/>
                    <a:pt x="2409" y="1183"/>
                    <a:pt x="2409" y="1183"/>
                  </a:cubicBezTo>
                  <a:cubicBezTo>
                    <a:pt x="2409" y="1183"/>
                    <a:pt x="2747" y="1015"/>
                    <a:pt x="3022" y="930"/>
                  </a:cubicBezTo>
                  <a:cubicBezTo>
                    <a:pt x="3275" y="846"/>
                    <a:pt x="3571" y="592"/>
                    <a:pt x="3486" y="508"/>
                  </a:cubicBezTo>
                  <a:cubicBezTo>
                    <a:pt x="3459" y="477"/>
                    <a:pt x="3405" y="464"/>
                    <a:pt x="3332" y="464"/>
                  </a:cubicBezTo>
                  <a:cubicBezTo>
                    <a:pt x="2840" y="464"/>
                    <a:pt x="1480" y="1057"/>
                    <a:pt x="1480" y="1057"/>
                  </a:cubicBezTo>
                  <a:cubicBezTo>
                    <a:pt x="1480" y="1057"/>
                    <a:pt x="1470" y="1062"/>
                    <a:pt x="1458" y="1062"/>
                  </a:cubicBezTo>
                  <a:cubicBezTo>
                    <a:pt x="1424" y="1062"/>
                    <a:pt x="1377" y="1013"/>
                    <a:pt x="1585" y="613"/>
                  </a:cubicBezTo>
                  <a:cubicBezTo>
                    <a:pt x="1860" y="85"/>
                    <a:pt x="1606" y="1"/>
                    <a:pt x="16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43" name="Shape 5743"/>
        <p:cNvGrpSpPr/>
        <p:nvPr/>
      </p:nvGrpSpPr>
      <p:grpSpPr>
        <a:xfrm>
          <a:off x="0" y="0"/>
          <a:ext cx="0" cy="0"/>
          <a:chOff x="0" y="0"/>
          <a:chExt cx="0" cy="0"/>
        </a:xfrm>
      </p:grpSpPr>
      <p:grpSp>
        <p:nvGrpSpPr>
          <p:cNvPr id="5744" name="Google Shape;5744;p28"/>
          <p:cNvGrpSpPr/>
          <p:nvPr/>
        </p:nvGrpSpPr>
        <p:grpSpPr>
          <a:xfrm>
            <a:off x="457200" y="1630821"/>
            <a:ext cx="8229600" cy="2160554"/>
            <a:chOff x="457200" y="1630821"/>
            <a:chExt cx="8229600" cy="2160554"/>
          </a:xfrm>
        </p:grpSpPr>
        <p:sp>
          <p:nvSpPr>
            <p:cNvPr id="5745" name="Google Shape;5745;p28"/>
            <p:cNvSpPr/>
            <p:nvPr/>
          </p:nvSpPr>
          <p:spPr>
            <a:xfrm>
              <a:off x="1868957" y="1630821"/>
              <a:ext cx="377492" cy="512957"/>
            </a:xfrm>
            <a:custGeom>
              <a:rect b="b" l="l" r="r" t="t"/>
              <a:pathLst>
                <a:path extrusionOk="0" h="7259" w="5342">
                  <a:moveTo>
                    <a:pt x="2602" y="0"/>
                  </a:moveTo>
                  <a:lnTo>
                    <a:pt x="0" y="7259"/>
                  </a:lnTo>
                  <a:lnTo>
                    <a:pt x="5341" y="7259"/>
                  </a:lnTo>
                  <a:lnTo>
                    <a:pt x="260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28"/>
            <p:cNvSpPr/>
            <p:nvPr/>
          </p:nvSpPr>
          <p:spPr>
            <a:xfrm>
              <a:off x="8136897" y="1630821"/>
              <a:ext cx="377492" cy="512957"/>
            </a:xfrm>
            <a:custGeom>
              <a:rect b="b" l="l" r="r" t="t"/>
              <a:pathLst>
                <a:path extrusionOk="0" h="7259" w="5342">
                  <a:moveTo>
                    <a:pt x="2602" y="0"/>
                  </a:moveTo>
                  <a:lnTo>
                    <a:pt x="0" y="7259"/>
                  </a:lnTo>
                  <a:lnTo>
                    <a:pt x="5341" y="7259"/>
                  </a:lnTo>
                  <a:lnTo>
                    <a:pt x="260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28"/>
            <p:cNvSpPr/>
            <p:nvPr/>
          </p:nvSpPr>
          <p:spPr>
            <a:xfrm>
              <a:off x="5000557" y="1630821"/>
              <a:ext cx="377492" cy="512957"/>
            </a:xfrm>
            <a:custGeom>
              <a:rect b="b" l="l" r="r" t="t"/>
              <a:pathLst>
                <a:path extrusionOk="0" h="7259" w="5342">
                  <a:moveTo>
                    <a:pt x="2602" y="0"/>
                  </a:moveTo>
                  <a:lnTo>
                    <a:pt x="0" y="7259"/>
                  </a:lnTo>
                  <a:lnTo>
                    <a:pt x="5341" y="7259"/>
                  </a:lnTo>
                  <a:lnTo>
                    <a:pt x="260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28"/>
            <p:cNvSpPr/>
            <p:nvPr/>
          </p:nvSpPr>
          <p:spPr>
            <a:xfrm>
              <a:off x="6568727" y="1630821"/>
              <a:ext cx="377492" cy="512957"/>
            </a:xfrm>
            <a:custGeom>
              <a:rect b="b" l="l" r="r" t="t"/>
              <a:pathLst>
                <a:path extrusionOk="0" h="7259" w="5342">
                  <a:moveTo>
                    <a:pt x="2602" y="0"/>
                  </a:moveTo>
                  <a:lnTo>
                    <a:pt x="0" y="7259"/>
                  </a:lnTo>
                  <a:lnTo>
                    <a:pt x="5341" y="7259"/>
                  </a:lnTo>
                  <a:lnTo>
                    <a:pt x="260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28"/>
            <p:cNvSpPr/>
            <p:nvPr/>
          </p:nvSpPr>
          <p:spPr>
            <a:xfrm>
              <a:off x="3434757" y="1630821"/>
              <a:ext cx="377492" cy="512957"/>
            </a:xfrm>
            <a:custGeom>
              <a:rect b="b" l="l" r="r" t="t"/>
              <a:pathLst>
                <a:path extrusionOk="0" h="7259" w="5342">
                  <a:moveTo>
                    <a:pt x="2602" y="0"/>
                  </a:moveTo>
                  <a:lnTo>
                    <a:pt x="0" y="7259"/>
                  </a:lnTo>
                  <a:lnTo>
                    <a:pt x="5341" y="7259"/>
                  </a:lnTo>
                  <a:lnTo>
                    <a:pt x="260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28"/>
            <p:cNvSpPr/>
            <p:nvPr/>
          </p:nvSpPr>
          <p:spPr>
            <a:xfrm>
              <a:off x="457200" y="1889975"/>
              <a:ext cx="8229600" cy="1901400"/>
            </a:xfrm>
            <a:prstGeom prst="roundRect">
              <a:avLst>
                <a:gd fmla="val 23452"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1" name="Google Shape;5751;p28"/>
          <p:cNvGrpSpPr/>
          <p:nvPr/>
        </p:nvGrpSpPr>
        <p:grpSpPr>
          <a:xfrm>
            <a:off x="2355736" y="1630821"/>
            <a:ext cx="1300165" cy="2708165"/>
            <a:chOff x="2355736" y="1630821"/>
            <a:chExt cx="1300165" cy="2708165"/>
          </a:xfrm>
        </p:grpSpPr>
        <p:sp>
          <p:nvSpPr>
            <p:cNvPr id="5752" name="Google Shape;5752;p28"/>
            <p:cNvSpPr/>
            <p:nvPr/>
          </p:nvSpPr>
          <p:spPr>
            <a:xfrm>
              <a:off x="2355736" y="1630821"/>
              <a:ext cx="1300165" cy="2708165"/>
            </a:xfrm>
            <a:custGeom>
              <a:rect b="b" l="l" r="r" t="t"/>
              <a:pathLst>
                <a:path extrusionOk="0" h="38324" w="18399">
                  <a:moveTo>
                    <a:pt x="1" y="0"/>
                  </a:moveTo>
                  <a:lnTo>
                    <a:pt x="1" y="29125"/>
                  </a:lnTo>
                  <a:cubicBezTo>
                    <a:pt x="1" y="34215"/>
                    <a:pt x="4109" y="38324"/>
                    <a:pt x="9199" y="38324"/>
                  </a:cubicBezTo>
                  <a:cubicBezTo>
                    <a:pt x="14267" y="38324"/>
                    <a:pt x="18398" y="34215"/>
                    <a:pt x="18398" y="29125"/>
                  </a:cubicBezTo>
                  <a:lnTo>
                    <a:pt x="1839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53" name="Google Shape;5753;p28"/>
            <p:cNvGrpSpPr/>
            <p:nvPr/>
          </p:nvGrpSpPr>
          <p:grpSpPr>
            <a:xfrm>
              <a:off x="2726313" y="3585988"/>
              <a:ext cx="495675" cy="541250"/>
              <a:chOff x="1127750" y="1172250"/>
              <a:chExt cx="495675" cy="541250"/>
            </a:xfrm>
          </p:grpSpPr>
          <p:sp>
            <p:nvSpPr>
              <p:cNvPr id="5754" name="Google Shape;5754;p28"/>
              <p:cNvSpPr/>
              <p:nvPr/>
            </p:nvSpPr>
            <p:spPr>
              <a:xfrm>
                <a:off x="1451575" y="1172250"/>
                <a:ext cx="171850" cy="160700"/>
              </a:xfrm>
              <a:custGeom>
                <a:rect b="b" l="l" r="r" t="t"/>
                <a:pathLst>
                  <a:path extrusionOk="0" h="6428" w="6874">
                    <a:moveTo>
                      <a:pt x="3987" y="1"/>
                    </a:moveTo>
                    <a:cubicBezTo>
                      <a:pt x="2832" y="1"/>
                      <a:pt x="1288" y="304"/>
                      <a:pt x="0" y="1614"/>
                    </a:cubicBezTo>
                    <a:lnTo>
                      <a:pt x="5064" y="6427"/>
                    </a:lnTo>
                    <a:cubicBezTo>
                      <a:pt x="5064" y="6427"/>
                      <a:pt x="6874" y="4063"/>
                      <a:pt x="6062" y="1198"/>
                    </a:cubicBezTo>
                    <a:cubicBezTo>
                      <a:pt x="5883" y="565"/>
                      <a:pt x="5342" y="105"/>
                      <a:pt x="4689" y="38"/>
                    </a:cubicBezTo>
                    <a:cubicBezTo>
                      <a:pt x="4478" y="15"/>
                      <a:pt x="4242" y="1"/>
                      <a:pt x="3987"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28"/>
              <p:cNvSpPr/>
              <p:nvPr/>
            </p:nvSpPr>
            <p:spPr>
              <a:xfrm>
                <a:off x="1479400" y="1211200"/>
                <a:ext cx="97950" cy="97975"/>
              </a:xfrm>
              <a:custGeom>
                <a:rect b="b" l="l" r="r" t="t"/>
                <a:pathLst>
                  <a:path extrusionOk="0" h="3919" w="3918">
                    <a:moveTo>
                      <a:pt x="2885" y="1"/>
                    </a:moveTo>
                    <a:cubicBezTo>
                      <a:pt x="2046" y="1"/>
                      <a:pt x="922" y="215"/>
                      <a:pt x="0" y="1152"/>
                    </a:cubicBezTo>
                    <a:lnTo>
                      <a:pt x="2710" y="3919"/>
                    </a:lnTo>
                    <a:cubicBezTo>
                      <a:pt x="2818" y="3770"/>
                      <a:pt x="3917" y="2194"/>
                      <a:pt x="3501" y="296"/>
                    </a:cubicBezTo>
                    <a:cubicBezTo>
                      <a:pt x="3464" y="137"/>
                      <a:pt x="3329" y="19"/>
                      <a:pt x="3166" y="9"/>
                    </a:cubicBezTo>
                    <a:lnTo>
                      <a:pt x="3163" y="9"/>
                    </a:lnTo>
                    <a:cubicBezTo>
                      <a:pt x="3075" y="4"/>
                      <a:pt x="2982" y="1"/>
                      <a:pt x="2885" y="1"/>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28"/>
              <p:cNvSpPr/>
              <p:nvPr/>
            </p:nvSpPr>
            <p:spPr>
              <a:xfrm>
                <a:off x="1127750" y="1172250"/>
                <a:ext cx="171875" cy="160700"/>
              </a:xfrm>
              <a:custGeom>
                <a:rect b="b" l="l" r="r" t="t"/>
                <a:pathLst>
                  <a:path extrusionOk="0" h="6428" w="6875">
                    <a:moveTo>
                      <a:pt x="2888" y="1"/>
                    </a:moveTo>
                    <a:cubicBezTo>
                      <a:pt x="2633" y="1"/>
                      <a:pt x="2396" y="15"/>
                      <a:pt x="2186" y="38"/>
                    </a:cubicBezTo>
                    <a:cubicBezTo>
                      <a:pt x="1533" y="105"/>
                      <a:pt x="992" y="565"/>
                      <a:pt x="813" y="1198"/>
                    </a:cubicBezTo>
                    <a:cubicBezTo>
                      <a:pt x="1" y="4063"/>
                      <a:pt x="1811" y="6427"/>
                      <a:pt x="1811" y="6427"/>
                    </a:cubicBezTo>
                    <a:lnTo>
                      <a:pt x="6875" y="1614"/>
                    </a:lnTo>
                    <a:cubicBezTo>
                      <a:pt x="5589" y="304"/>
                      <a:pt x="4043" y="1"/>
                      <a:pt x="2888"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28"/>
              <p:cNvSpPr/>
              <p:nvPr/>
            </p:nvSpPr>
            <p:spPr>
              <a:xfrm>
                <a:off x="1173925" y="1211200"/>
                <a:ext cx="97875" cy="97975"/>
              </a:xfrm>
              <a:custGeom>
                <a:rect b="b" l="l" r="r" t="t"/>
                <a:pathLst>
                  <a:path extrusionOk="0" h="3919" w="3915">
                    <a:moveTo>
                      <a:pt x="1030" y="1"/>
                    </a:moveTo>
                    <a:cubicBezTo>
                      <a:pt x="933" y="1"/>
                      <a:pt x="840" y="4"/>
                      <a:pt x="752" y="9"/>
                    </a:cubicBezTo>
                    <a:lnTo>
                      <a:pt x="748" y="9"/>
                    </a:lnTo>
                    <a:cubicBezTo>
                      <a:pt x="586" y="19"/>
                      <a:pt x="451" y="137"/>
                      <a:pt x="414" y="296"/>
                    </a:cubicBezTo>
                    <a:cubicBezTo>
                      <a:pt x="1" y="2194"/>
                      <a:pt x="1097" y="3770"/>
                      <a:pt x="1205" y="3919"/>
                    </a:cubicBezTo>
                    <a:lnTo>
                      <a:pt x="3915" y="1152"/>
                    </a:lnTo>
                    <a:cubicBezTo>
                      <a:pt x="2992" y="215"/>
                      <a:pt x="1869" y="1"/>
                      <a:pt x="1030" y="1"/>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28"/>
              <p:cNvSpPr/>
              <p:nvPr/>
            </p:nvSpPr>
            <p:spPr>
              <a:xfrm>
                <a:off x="1150350" y="1177825"/>
                <a:ext cx="450500" cy="225325"/>
              </a:xfrm>
              <a:custGeom>
                <a:rect b="b" l="l" r="r" t="t"/>
                <a:pathLst>
                  <a:path extrusionOk="0" h="9013" w="18020">
                    <a:moveTo>
                      <a:pt x="9012" y="1"/>
                    </a:moveTo>
                    <a:cubicBezTo>
                      <a:pt x="4042" y="1"/>
                      <a:pt x="0" y="4043"/>
                      <a:pt x="0" y="9012"/>
                    </a:cubicBezTo>
                    <a:lnTo>
                      <a:pt x="18020" y="9012"/>
                    </a:lnTo>
                    <a:cubicBezTo>
                      <a:pt x="18020" y="4043"/>
                      <a:pt x="13977" y="1"/>
                      <a:pt x="9012" y="1"/>
                    </a:cubicBez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28"/>
              <p:cNvSpPr/>
              <p:nvPr/>
            </p:nvSpPr>
            <p:spPr>
              <a:xfrm>
                <a:off x="1153900" y="1444975"/>
                <a:ext cx="443400" cy="205150"/>
              </a:xfrm>
              <a:custGeom>
                <a:rect b="b" l="l" r="r" t="t"/>
                <a:pathLst>
                  <a:path extrusionOk="0" h="8206" w="17736">
                    <a:moveTo>
                      <a:pt x="81" y="0"/>
                    </a:moveTo>
                    <a:cubicBezTo>
                      <a:pt x="453" y="515"/>
                      <a:pt x="183" y="1151"/>
                      <a:pt x="119" y="1783"/>
                    </a:cubicBezTo>
                    <a:lnTo>
                      <a:pt x="119" y="1787"/>
                    </a:lnTo>
                    <a:cubicBezTo>
                      <a:pt x="0" y="2896"/>
                      <a:pt x="612" y="3955"/>
                      <a:pt x="1634" y="4405"/>
                    </a:cubicBezTo>
                    <a:cubicBezTo>
                      <a:pt x="2219" y="4665"/>
                      <a:pt x="2686" y="5132"/>
                      <a:pt x="2943" y="5717"/>
                    </a:cubicBezTo>
                    <a:cubicBezTo>
                      <a:pt x="3359" y="6654"/>
                      <a:pt x="4285" y="7247"/>
                      <a:pt x="5291" y="7247"/>
                    </a:cubicBezTo>
                    <a:cubicBezTo>
                      <a:pt x="5382" y="7247"/>
                      <a:pt x="5473" y="7242"/>
                      <a:pt x="5565" y="7233"/>
                    </a:cubicBezTo>
                    <a:lnTo>
                      <a:pt x="5568" y="7233"/>
                    </a:lnTo>
                    <a:cubicBezTo>
                      <a:pt x="5658" y="7223"/>
                      <a:pt x="5748" y="7218"/>
                      <a:pt x="5838" y="7218"/>
                    </a:cubicBezTo>
                    <a:cubicBezTo>
                      <a:pt x="6379" y="7218"/>
                      <a:pt x="6910" y="7391"/>
                      <a:pt x="7351" y="7710"/>
                    </a:cubicBezTo>
                    <a:lnTo>
                      <a:pt x="7354" y="7713"/>
                    </a:lnTo>
                    <a:cubicBezTo>
                      <a:pt x="7806" y="8041"/>
                      <a:pt x="8337" y="8205"/>
                      <a:pt x="8868" y="8205"/>
                    </a:cubicBezTo>
                    <a:cubicBezTo>
                      <a:pt x="9399" y="8205"/>
                      <a:pt x="9930" y="8041"/>
                      <a:pt x="10382" y="7713"/>
                    </a:cubicBezTo>
                    <a:lnTo>
                      <a:pt x="10385" y="7710"/>
                    </a:lnTo>
                    <a:cubicBezTo>
                      <a:pt x="10826" y="7391"/>
                      <a:pt x="11356" y="7218"/>
                      <a:pt x="11897" y="7218"/>
                    </a:cubicBezTo>
                    <a:cubicBezTo>
                      <a:pt x="11987" y="7218"/>
                      <a:pt x="12078" y="7223"/>
                      <a:pt x="12168" y="7233"/>
                    </a:cubicBezTo>
                    <a:lnTo>
                      <a:pt x="12171" y="7233"/>
                    </a:lnTo>
                    <a:cubicBezTo>
                      <a:pt x="12262" y="7242"/>
                      <a:pt x="12353" y="7247"/>
                      <a:pt x="12443" y="7247"/>
                    </a:cubicBezTo>
                    <a:cubicBezTo>
                      <a:pt x="13451" y="7247"/>
                      <a:pt x="14377" y="6652"/>
                      <a:pt x="14793" y="5717"/>
                    </a:cubicBezTo>
                    <a:cubicBezTo>
                      <a:pt x="15050" y="5132"/>
                      <a:pt x="15517" y="4665"/>
                      <a:pt x="16102" y="4405"/>
                    </a:cubicBezTo>
                    <a:cubicBezTo>
                      <a:pt x="17123" y="3955"/>
                      <a:pt x="17736" y="2896"/>
                      <a:pt x="17621" y="1787"/>
                    </a:cubicBezTo>
                    <a:lnTo>
                      <a:pt x="17617" y="1783"/>
                    </a:lnTo>
                    <a:cubicBezTo>
                      <a:pt x="17553" y="1151"/>
                      <a:pt x="17282" y="515"/>
                      <a:pt x="17654" y="0"/>
                    </a:cubicBez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28"/>
              <p:cNvSpPr/>
              <p:nvPr/>
            </p:nvSpPr>
            <p:spPr>
              <a:xfrm>
                <a:off x="1509575" y="1361425"/>
                <a:ext cx="105475" cy="105400"/>
              </a:xfrm>
              <a:custGeom>
                <a:rect b="b" l="l" r="r" t="t"/>
                <a:pathLst>
                  <a:path extrusionOk="0" h="4216" w="4219">
                    <a:moveTo>
                      <a:pt x="2108" y="0"/>
                    </a:moveTo>
                    <a:cubicBezTo>
                      <a:pt x="945" y="0"/>
                      <a:pt x="1" y="944"/>
                      <a:pt x="1" y="2108"/>
                    </a:cubicBezTo>
                    <a:cubicBezTo>
                      <a:pt x="1" y="3271"/>
                      <a:pt x="945" y="4215"/>
                      <a:pt x="2108" y="4215"/>
                    </a:cubicBezTo>
                    <a:cubicBezTo>
                      <a:pt x="3275" y="4215"/>
                      <a:pt x="4219" y="3271"/>
                      <a:pt x="4219" y="2108"/>
                    </a:cubicBezTo>
                    <a:cubicBezTo>
                      <a:pt x="4219" y="944"/>
                      <a:pt x="3275" y="0"/>
                      <a:pt x="21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28"/>
              <p:cNvSpPr/>
              <p:nvPr/>
            </p:nvSpPr>
            <p:spPr>
              <a:xfrm>
                <a:off x="1153900" y="1444975"/>
                <a:ext cx="255675" cy="205150"/>
              </a:xfrm>
              <a:custGeom>
                <a:rect b="b" l="l" r="r" t="t"/>
                <a:pathLst>
                  <a:path extrusionOk="0" h="8206" w="10227">
                    <a:moveTo>
                      <a:pt x="81" y="0"/>
                    </a:moveTo>
                    <a:cubicBezTo>
                      <a:pt x="453" y="515"/>
                      <a:pt x="183" y="1151"/>
                      <a:pt x="119" y="1783"/>
                    </a:cubicBezTo>
                    <a:lnTo>
                      <a:pt x="119" y="1787"/>
                    </a:lnTo>
                    <a:cubicBezTo>
                      <a:pt x="0" y="2896"/>
                      <a:pt x="612" y="3955"/>
                      <a:pt x="1634" y="4405"/>
                    </a:cubicBezTo>
                    <a:cubicBezTo>
                      <a:pt x="2219" y="4665"/>
                      <a:pt x="2686" y="5132"/>
                      <a:pt x="2943" y="5717"/>
                    </a:cubicBezTo>
                    <a:cubicBezTo>
                      <a:pt x="3359" y="6654"/>
                      <a:pt x="4285" y="7247"/>
                      <a:pt x="5291" y="7247"/>
                    </a:cubicBezTo>
                    <a:cubicBezTo>
                      <a:pt x="5382" y="7247"/>
                      <a:pt x="5473" y="7242"/>
                      <a:pt x="5565" y="7233"/>
                    </a:cubicBezTo>
                    <a:lnTo>
                      <a:pt x="5568" y="7233"/>
                    </a:lnTo>
                    <a:cubicBezTo>
                      <a:pt x="5658" y="7223"/>
                      <a:pt x="5748" y="7218"/>
                      <a:pt x="5838" y="7218"/>
                    </a:cubicBezTo>
                    <a:cubicBezTo>
                      <a:pt x="6379" y="7218"/>
                      <a:pt x="6910" y="7391"/>
                      <a:pt x="7351" y="7710"/>
                    </a:cubicBezTo>
                    <a:lnTo>
                      <a:pt x="7354" y="7713"/>
                    </a:lnTo>
                    <a:cubicBezTo>
                      <a:pt x="7806" y="8041"/>
                      <a:pt x="8338" y="8206"/>
                      <a:pt x="8870" y="8206"/>
                    </a:cubicBezTo>
                    <a:cubicBezTo>
                      <a:pt x="9341" y="8206"/>
                      <a:pt x="9811" y="8077"/>
                      <a:pt x="10226" y="7818"/>
                    </a:cubicBezTo>
                    <a:cubicBezTo>
                      <a:pt x="6853" y="7185"/>
                      <a:pt x="4134" y="4063"/>
                      <a:pt x="3315" y="0"/>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28"/>
              <p:cNvSpPr/>
              <p:nvPr/>
            </p:nvSpPr>
            <p:spPr>
              <a:xfrm>
                <a:off x="1235150" y="1573275"/>
                <a:ext cx="280875" cy="140225"/>
              </a:xfrm>
              <a:custGeom>
                <a:rect b="b" l="l" r="r" t="t"/>
                <a:pathLst>
                  <a:path extrusionOk="0" h="5609" w="11235">
                    <a:moveTo>
                      <a:pt x="2545" y="0"/>
                    </a:moveTo>
                    <a:cubicBezTo>
                      <a:pt x="2545" y="0"/>
                      <a:pt x="1" y="1735"/>
                      <a:pt x="1" y="5608"/>
                    </a:cubicBezTo>
                    <a:lnTo>
                      <a:pt x="11235" y="5608"/>
                    </a:lnTo>
                    <a:cubicBezTo>
                      <a:pt x="11235" y="1735"/>
                      <a:pt x="8691" y="0"/>
                      <a:pt x="8691" y="0"/>
                    </a:cubicBez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28"/>
              <p:cNvSpPr/>
              <p:nvPr/>
            </p:nvSpPr>
            <p:spPr>
              <a:xfrm>
                <a:off x="1298750" y="1573275"/>
                <a:ext cx="153700" cy="100675"/>
              </a:xfrm>
              <a:custGeom>
                <a:rect b="b" l="l" r="r" t="t"/>
                <a:pathLst>
                  <a:path extrusionOk="0" h="4027" w="6148">
                    <a:moveTo>
                      <a:pt x="1" y="0"/>
                    </a:moveTo>
                    <a:cubicBezTo>
                      <a:pt x="1" y="0"/>
                      <a:pt x="315" y="2554"/>
                      <a:pt x="2254" y="3785"/>
                    </a:cubicBezTo>
                    <a:cubicBezTo>
                      <a:pt x="2506" y="3946"/>
                      <a:pt x="2790" y="4026"/>
                      <a:pt x="3074" y="4026"/>
                    </a:cubicBezTo>
                    <a:cubicBezTo>
                      <a:pt x="3358" y="4026"/>
                      <a:pt x="3642" y="3946"/>
                      <a:pt x="3894" y="3785"/>
                    </a:cubicBezTo>
                    <a:cubicBezTo>
                      <a:pt x="5832" y="2554"/>
                      <a:pt x="6147" y="0"/>
                      <a:pt x="6147"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28"/>
              <p:cNvSpPr/>
              <p:nvPr/>
            </p:nvSpPr>
            <p:spPr>
              <a:xfrm>
                <a:off x="1150350" y="1198050"/>
                <a:ext cx="132025" cy="205100"/>
              </a:xfrm>
              <a:custGeom>
                <a:rect b="b" l="l" r="r" t="t"/>
                <a:pathLst>
                  <a:path extrusionOk="0" h="8204" w="5281">
                    <a:moveTo>
                      <a:pt x="5280" y="0"/>
                    </a:moveTo>
                    <a:lnTo>
                      <a:pt x="5280" y="0"/>
                    </a:lnTo>
                    <a:cubicBezTo>
                      <a:pt x="2168" y="1421"/>
                      <a:pt x="0" y="4563"/>
                      <a:pt x="0" y="8203"/>
                    </a:cubicBezTo>
                    <a:lnTo>
                      <a:pt x="3234" y="8203"/>
                    </a:lnTo>
                    <a:cubicBezTo>
                      <a:pt x="3214" y="7909"/>
                      <a:pt x="3203" y="7614"/>
                      <a:pt x="3203" y="7313"/>
                    </a:cubicBezTo>
                    <a:cubicBezTo>
                      <a:pt x="3203" y="5368"/>
                      <a:pt x="3660" y="2314"/>
                      <a:pt x="5280" y="0"/>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28"/>
              <p:cNvSpPr/>
              <p:nvPr/>
            </p:nvSpPr>
            <p:spPr>
              <a:xfrm>
                <a:off x="1188900" y="1292475"/>
                <a:ext cx="373400" cy="297300"/>
              </a:xfrm>
              <a:custGeom>
                <a:rect b="b" l="l" r="r" t="t"/>
                <a:pathLst>
                  <a:path extrusionOk="0" h="11892" w="14936">
                    <a:moveTo>
                      <a:pt x="4247" y="1"/>
                    </a:moveTo>
                    <a:cubicBezTo>
                      <a:pt x="3963" y="1"/>
                      <a:pt x="3679" y="91"/>
                      <a:pt x="3441" y="272"/>
                    </a:cubicBezTo>
                    <a:cubicBezTo>
                      <a:pt x="3204" y="453"/>
                      <a:pt x="2921" y="544"/>
                      <a:pt x="2637" y="544"/>
                    </a:cubicBezTo>
                    <a:cubicBezTo>
                      <a:pt x="2353" y="544"/>
                      <a:pt x="2069" y="453"/>
                      <a:pt x="1831" y="272"/>
                    </a:cubicBezTo>
                    <a:cubicBezTo>
                      <a:pt x="1831" y="272"/>
                      <a:pt x="1831" y="269"/>
                      <a:pt x="1827" y="269"/>
                    </a:cubicBezTo>
                    <a:cubicBezTo>
                      <a:pt x="1748" y="209"/>
                      <a:pt x="1655" y="181"/>
                      <a:pt x="1563" y="181"/>
                    </a:cubicBezTo>
                    <a:cubicBezTo>
                      <a:pt x="1416" y="181"/>
                      <a:pt x="1270" y="254"/>
                      <a:pt x="1185" y="387"/>
                    </a:cubicBezTo>
                    <a:cubicBezTo>
                      <a:pt x="434" y="1551"/>
                      <a:pt x="1" y="2938"/>
                      <a:pt x="1" y="4426"/>
                    </a:cubicBezTo>
                    <a:cubicBezTo>
                      <a:pt x="1" y="8550"/>
                      <a:pt x="3309" y="11875"/>
                      <a:pt x="7436" y="11892"/>
                    </a:cubicBezTo>
                    <a:cubicBezTo>
                      <a:pt x="7448" y="11892"/>
                      <a:pt x="7461" y="11892"/>
                      <a:pt x="7473" y="11892"/>
                    </a:cubicBezTo>
                    <a:cubicBezTo>
                      <a:pt x="11593" y="11892"/>
                      <a:pt x="14935" y="8547"/>
                      <a:pt x="14935" y="4426"/>
                    </a:cubicBezTo>
                    <a:cubicBezTo>
                      <a:pt x="14935" y="2938"/>
                      <a:pt x="14502" y="1551"/>
                      <a:pt x="13751" y="387"/>
                    </a:cubicBezTo>
                    <a:cubicBezTo>
                      <a:pt x="13666" y="254"/>
                      <a:pt x="13520" y="181"/>
                      <a:pt x="13372" y="181"/>
                    </a:cubicBezTo>
                    <a:cubicBezTo>
                      <a:pt x="13280" y="181"/>
                      <a:pt x="13188" y="209"/>
                      <a:pt x="13109" y="269"/>
                    </a:cubicBezTo>
                    <a:cubicBezTo>
                      <a:pt x="13109" y="269"/>
                      <a:pt x="13105" y="272"/>
                      <a:pt x="13105" y="272"/>
                    </a:cubicBezTo>
                    <a:cubicBezTo>
                      <a:pt x="12867" y="453"/>
                      <a:pt x="12583" y="544"/>
                      <a:pt x="12299" y="544"/>
                    </a:cubicBezTo>
                    <a:cubicBezTo>
                      <a:pt x="12015" y="544"/>
                      <a:pt x="11732" y="453"/>
                      <a:pt x="11495" y="272"/>
                    </a:cubicBezTo>
                    <a:cubicBezTo>
                      <a:pt x="11257" y="91"/>
                      <a:pt x="10972" y="1"/>
                      <a:pt x="10689" y="1"/>
                    </a:cubicBezTo>
                    <a:cubicBezTo>
                      <a:pt x="10405" y="1"/>
                      <a:pt x="10122" y="91"/>
                      <a:pt x="9885" y="272"/>
                    </a:cubicBezTo>
                    <a:cubicBezTo>
                      <a:pt x="9646" y="453"/>
                      <a:pt x="9362" y="544"/>
                      <a:pt x="9078" y="544"/>
                    </a:cubicBezTo>
                    <a:cubicBezTo>
                      <a:pt x="8795" y="544"/>
                      <a:pt x="8511" y="453"/>
                      <a:pt x="8275" y="272"/>
                    </a:cubicBezTo>
                    <a:cubicBezTo>
                      <a:pt x="8036" y="91"/>
                      <a:pt x="7752" y="1"/>
                      <a:pt x="7468" y="1"/>
                    </a:cubicBezTo>
                    <a:cubicBezTo>
                      <a:pt x="7185" y="1"/>
                      <a:pt x="6901" y="91"/>
                      <a:pt x="6664" y="272"/>
                    </a:cubicBezTo>
                    <a:cubicBezTo>
                      <a:pt x="6426" y="453"/>
                      <a:pt x="6142" y="544"/>
                      <a:pt x="5858" y="544"/>
                    </a:cubicBezTo>
                    <a:cubicBezTo>
                      <a:pt x="5574" y="544"/>
                      <a:pt x="5289" y="453"/>
                      <a:pt x="5051" y="272"/>
                    </a:cubicBezTo>
                    <a:cubicBezTo>
                      <a:pt x="4814" y="91"/>
                      <a:pt x="4531" y="1"/>
                      <a:pt x="42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28"/>
              <p:cNvSpPr/>
              <p:nvPr/>
            </p:nvSpPr>
            <p:spPr>
              <a:xfrm>
                <a:off x="1283100" y="1662050"/>
                <a:ext cx="16350" cy="51450"/>
              </a:xfrm>
              <a:custGeom>
                <a:rect b="b" l="l" r="r" t="t"/>
                <a:pathLst>
                  <a:path extrusionOk="0" h="2058" w="654">
                    <a:moveTo>
                      <a:pt x="326" y="1"/>
                    </a:moveTo>
                    <a:cubicBezTo>
                      <a:pt x="146" y="1"/>
                      <a:pt x="1" y="150"/>
                      <a:pt x="1" y="329"/>
                    </a:cubicBezTo>
                    <a:lnTo>
                      <a:pt x="1" y="2057"/>
                    </a:lnTo>
                    <a:lnTo>
                      <a:pt x="654" y="2057"/>
                    </a:lnTo>
                    <a:lnTo>
                      <a:pt x="654" y="329"/>
                    </a:lnTo>
                    <a:cubicBezTo>
                      <a:pt x="654" y="150"/>
                      <a:pt x="508" y="1"/>
                      <a:pt x="326"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28"/>
              <p:cNvSpPr/>
              <p:nvPr/>
            </p:nvSpPr>
            <p:spPr>
              <a:xfrm>
                <a:off x="1451750" y="1662050"/>
                <a:ext cx="16325" cy="51450"/>
              </a:xfrm>
              <a:custGeom>
                <a:rect b="b" l="l" r="r" t="t"/>
                <a:pathLst>
                  <a:path extrusionOk="0" h="2058" w="653">
                    <a:moveTo>
                      <a:pt x="328" y="1"/>
                    </a:moveTo>
                    <a:cubicBezTo>
                      <a:pt x="145" y="1"/>
                      <a:pt x="0" y="150"/>
                      <a:pt x="0" y="329"/>
                    </a:cubicBezTo>
                    <a:lnTo>
                      <a:pt x="0" y="2057"/>
                    </a:lnTo>
                    <a:lnTo>
                      <a:pt x="653" y="2057"/>
                    </a:lnTo>
                    <a:lnTo>
                      <a:pt x="653" y="329"/>
                    </a:lnTo>
                    <a:cubicBezTo>
                      <a:pt x="653" y="150"/>
                      <a:pt x="507" y="1"/>
                      <a:pt x="328"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28"/>
              <p:cNvSpPr/>
              <p:nvPr/>
            </p:nvSpPr>
            <p:spPr>
              <a:xfrm>
                <a:off x="1136225" y="1296975"/>
                <a:ext cx="161200" cy="275900"/>
              </a:xfrm>
              <a:custGeom>
                <a:rect b="b" l="l" r="r" t="t"/>
                <a:pathLst>
                  <a:path extrusionOk="0" h="11036" w="6448">
                    <a:moveTo>
                      <a:pt x="3670" y="1"/>
                    </a:moveTo>
                    <a:cubicBezTo>
                      <a:pt x="3523" y="1"/>
                      <a:pt x="3377" y="74"/>
                      <a:pt x="3292" y="207"/>
                    </a:cubicBezTo>
                    <a:cubicBezTo>
                      <a:pt x="2828" y="928"/>
                      <a:pt x="2486" y="1729"/>
                      <a:pt x="2294" y="2585"/>
                    </a:cubicBezTo>
                    <a:cubicBezTo>
                      <a:pt x="2233" y="2582"/>
                      <a:pt x="2172" y="2578"/>
                      <a:pt x="2108" y="2578"/>
                    </a:cubicBezTo>
                    <a:cubicBezTo>
                      <a:pt x="944" y="2578"/>
                      <a:pt x="0" y="3522"/>
                      <a:pt x="0" y="4686"/>
                    </a:cubicBezTo>
                    <a:cubicBezTo>
                      <a:pt x="0" y="5849"/>
                      <a:pt x="944" y="6793"/>
                      <a:pt x="2108" y="6793"/>
                    </a:cubicBezTo>
                    <a:cubicBezTo>
                      <a:pt x="2263" y="6793"/>
                      <a:pt x="2405" y="6776"/>
                      <a:pt x="2534" y="6746"/>
                    </a:cubicBezTo>
                    <a:cubicBezTo>
                      <a:pt x="3207" y="8650"/>
                      <a:pt x="4628" y="10196"/>
                      <a:pt x="6448" y="11035"/>
                    </a:cubicBezTo>
                    <a:cubicBezTo>
                      <a:pt x="4800" y="9117"/>
                      <a:pt x="3768" y="6387"/>
                      <a:pt x="3768" y="3356"/>
                    </a:cubicBezTo>
                    <a:cubicBezTo>
                      <a:pt x="3768" y="2477"/>
                      <a:pt x="3863" y="1367"/>
                      <a:pt x="4114" y="204"/>
                    </a:cubicBezTo>
                    <a:cubicBezTo>
                      <a:pt x="4053" y="173"/>
                      <a:pt x="3995" y="136"/>
                      <a:pt x="3938" y="92"/>
                    </a:cubicBezTo>
                    <a:cubicBezTo>
                      <a:pt x="3938" y="92"/>
                      <a:pt x="3938" y="89"/>
                      <a:pt x="3934" y="89"/>
                    </a:cubicBezTo>
                    <a:cubicBezTo>
                      <a:pt x="3855" y="29"/>
                      <a:pt x="3762" y="1"/>
                      <a:pt x="36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28"/>
              <p:cNvSpPr/>
              <p:nvPr/>
            </p:nvSpPr>
            <p:spPr>
              <a:xfrm>
                <a:off x="1216800" y="1405325"/>
                <a:ext cx="85625" cy="68250"/>
              </a:xfrm>
              <a:custGeom>
                <a:rect b="b" l="l" r="r" t="t"/>
                <a:pathLst>
                  <a:path extrusionOk="0" h="2730" w="3425">
                    <a:moveTo>
                      <a:pt x="1713" y="0"/>
                    </a:moveTo>
                    <a:cubicBezTo>
                      <a:pt x="765" y="0"/>
                      <a:pt x="1" y="612"/>
                      <a:pt x="1" y="1363"/>
                    </a:cubicBezTo>
                    <a:cubicBezTo>
                      <a:pt x="1" y="2118"/>
                      <a:pt x="765" y="2730"/>
                      <a:pt x="1713" y="2730"/>
                    </a:cubicBezTo>
                    <a:cubicBezTo>
                      <a:pt x="2656" y="2730"/>
                      <a:pt x="3424" y="2118"/>
                      <a:pt x="3424" y="1363"/>
                    </a:cubicBezTo>
                    <a:cubicBezTo>
                      <a:pt x="3424" y="612"/>
                      <a:pt x="2656" y="0"/>
                      <a:pt x="1713" y="0"/>
                    </a:cubicBez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28"/>
              <p:cNvSpPr/>
              <p:nvPr/>
            </p:nvSpPr>
            <p:spPr>
              <a:xfrm>
                <a:off x="1448775" y="1405325"/>
                <a:ext cx="85600" cy="68250"/>
              </a:xfrm>
              <a:custGeom>
                <a:rect b="b" l="l" r="r" t="t"/>
                <a:pathLst>
                  <a:path extrusionOk="0" h="2730" w="3424">
                    <a:moveTo>
                      <a:pt x="1712" y="0"/>
                    </a:moveTo>
                    <a:cubicBezTo>
                      <a:pt x="768" y="0"/>
                      <a:pt x="1" y="612"/>
                      <a:pt x="1" y="1363"/>
                    </a:cubicBezTo>
                    <a:cubicBezTo>
                      <a:pt x="1" y="2118"/>
                      <a:pt x="768" y="2730"/>
                      <a:pt x="1712" y="2730"/>
                    </a:cubicBezTo>
                    <a:cubicBezTo>
                      <a:pt x="2659" y="2730"/>
                      <a:pt x="3424" y="2118"/>
                      <a:pt x="3424" y="1363"/>
                    </a:cubicBezTo>
                    <a:cubicBezTo>
                      <a:pt x="3424" y="612"/>
                      <a:pt x="2659" y="0"/>
                      <a:pt x="1712" y="0"/>
                    </a:cubicBez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28"/>
              <p:cNvSpPr/>
              <p:nvPr/>
            </p:nvSpPr>
            <p:spPr>
              <a:xfrm>
                <a:off x="1276350" y="1380950"/>
                <a:ext cx="16350" cy="33850"/>
              </a:xfrm>
              <a:custGeom>
                <a:rect b="b" l="l" r="r" t="t"/>
                <a:pathLst>
                  <a:path extrusionOk="0" h="1354" w="654">
                    <a:moveTo>
                      <a:pt x="328" y="1"/>
                    </a:moveTo>
                    <a:cubicBezTo>
                      <a:pt x="149" y="1"/>
                      <a:pt x="0" y="146"/>
                      <a:pt x="0" y="329"/>
                    </a:cubicBezTo>
                    <a:lnTo>
                      <a:pt x="0" y="1026"/>
                    </a:lnTo>
                    <a:cubicBezTo>
                      <a:pt x="0" y="1208"/>
                      <a:pt x="149" y="1354"/>
                      <a:pt x="328" y="1354"/>
                    </a:cubicBezTo>
                    <a:cubicBezTo>
                      <a:pt x="508" y="1354"/>
                      <a:pt x="653" y="1208"/>
                      <a:pt x="653" y="1026"/>
                    </a:cubicBezTo>
                    <a:lnTo>
                      <a:pt x="653" y="329"/>
                    </a:lnTo>
                    <a:cubicBezTo>
                      <a:pt x="653" y="146"/>
                      <a:pt x="508" y="1"/>
                      <a:pt x="328"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28"/>
              <p:cNvSpPr/>
              <p:nvPr/>
            </p:nvSpPr>
            <p:spPr>
              <a:xfrm>
                <a:off x="1458500" y="1380950"/>
                <a:ext cx="16350" cy="33850"/>
              </a:xfrm>
              <a:custGeom>
                <a:rect b="b" l="l" r="r" t="t"/>
                <a:pathLst>
                  <a:path extrusionOk="0" h="1354" w="654">
                    <a:moveTo>
                      <a:pt x="325" y="1"/>
                    </a:moveTo>
                    <a:cubicBezTo>
                      <a:pt x="146" y="1"/>
                      <a:pt x="1" y="146"/>
                      <a:pt x="1" y="329"/>
                    </a:cubicBezTo>
                    <a:lnTo>
                      <a:pt x="1" y="1026"/>
                    </a:lnTo>
                    <a:cubicBezTo>
                      <a:pt x="1" y="1208"/>
                      <a:pt x="146" y="1354"/>
                      <a:pt x="325" y="1354"/>
                    </a:cubicBezTo>
                    <a:cubicBezTo>
                      <a:pt x="508" y="1354"/>
                      <a:pt x="653" y="1208"/>
                      <a:pt x="653" y="1026"/>
                    </a:cubicBezTo>
                    <a:lnTo>
                      <a:pt x="653" y="329"/>
                    </a:lnTo>
                    <a:cubicBezTo>
                      <a:pt x="653" y="146"/>
                      <a:pt x="508" y="1"/>
                      <a:pt x="325"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28"/>
              <p:cNvSpPr/>
              <p:nvPr/>
            </p:nvSpPr>
            <p:spPr>
              <a:xfrm>
                <a:off x="1342475" y="1397925"/>
                <a:ext cx="66250" cy="27275"/>
              </a:xfrm>
              <a:custGeom>
                <a:rect b="b" l="l" r="r" t="t"/>
                <a:pathLst>
                  <a:path extrusionOk="0" h="1091" w="2650">
                    <a:moveTo>
                      <a:pt x="361" y="0"/>
                    </a:moveTo>
                    <a:cubicBezTo>
                      <a:pt x="286" y="0"/>
                      <a:pt x="210" y="26"/>
                      <a:pt x="149" y="80"/>
                    </a:cubicBezTo>
                    <a:cubicBezTo>
                      <a:pt x="14" y="201"/>
                      <a:pt x="1" y="408"/>
                      <a:pt x="119" y="543"/>
                    </a:cubicBezTo>
                    <a:cubicBezTo>
                      <a:pt x="423" y="891"/>
                      <a:pt x="863" y="1091"/>
                      <a:pt x="1327" y="1091"/>
                    </a:cubicBezTo>
                    <a:cubicBezTo>
                      <a:pt x="1787" y="1091"/>
                      <a:pt x="2226" y="891"/>
                      <a:pt x="2531" y="543"/>
                    </a:cubicBezTo>
                    <a:cubicBezTo>
                      <a:pt x="2649" y="408"/>
                      <a:pt x="2636" y="201"/>
                      <a:pt x="2500" y="80"/>
                    </a:cubicBezTo>
                    <a:cubicBezTo>
                      <a:pt x="2439" y="26"/>
                      <a:pt x="2364" y="0"/>
                      <a:pt x="2289" y="0"/>
                    </a:cubicBezTo>
                    <a:cubicBezTo>
                      <a:pt x="2197" y="0"/>
                      <a:pt x="2105" y="39"/>
                      <a:pt x="2040" y="113"/>
                    </a:cubicBezTo>
                    <a:cubicBezTo>
                      <a:pt x="1858" y="320"/>
                      <a:pt x="1597" y="438"/>
                      <a:pt x="1327" y="438"/>
                    </a:cubicBezTo>
                    <a:cubicBezTo>
                      <a:pt x="1053" y="438"/>
                      <a:pt x="792" y="320"/>
                      <a:pt x="613" y="113"/>
                    </a:cubicBezTo>
                    <a:cubicBezTo>
                      <a:pt x="546" y="39"/>
                      <a:pt x="453" y="0"/>
                      <a:pt x="361"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74" name="Google Shape;5774;p28"/>
          <p:cNvGrpSpPr/>
          <p:nvPr/>
        </p:nvGrpSpPr>
        <p:grpSpPr>
          <a:xfrm>
            <a:off x="789936" y="1630821"/>
            <a:ext cx="1300165" cy="2708165"/>
            <a:chOff x="789936" y="1630821"/>
            <a:chExt cx="1300165" cy="2708165"/>
          </a:xfrm>
        </p:grpSpPr>
        <p:sp>
          <p:nvSpPr>
            <p:cNvPr id="5775" name="Google Shape;5775;p28"/>
            <p:cNvSpPr/>
            <p:nvPr/>
          </p:nvSpPr>
          <p:spPr>
            <a:xfrm>
              <a:off x="789936" y="1630821"/>
              <a:ext cx="1300165" cy="2708165"/>
            </a:xfrm>
            <a:custGeom>
              <a:rect b="b" l="l" r="r" t="t"/>
              <a:pathLst>
                <a:path extrusionOk="0" h="38324" w="18399">
                  <a:moveTo>
                    <a:pt x="1" y="0"/>
                  </a:moveTo>
                  <a:lnTo>
                    <a:pt x="1" y="29125"/>
                  </a:lnTo>
                  <a:cubicBezTo>
                    <a:pt x="1" y="34215"/>
                    <a:pt x="4109" y="38324"/>
                    <a:pt x="9199" y="38324"/>
                  </a:cubicBezTo>
                  <a:cubicBezTo>
                    <a:pt x="14267" y="38324"/>
                    <a:pt x="18398" y="34215"/>
                    <a:pt x="18398" y="29125"/>
                  </a:cubicBezTo>
                  <a:lnTo>
                    <a:pt x="1839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76" name="Google Shape;5776;p28"/>
            <p:cNvGrpSpPr/>
            <p:nvPr/>
          </p:nvGrpSpPr>
          <p:grpSpPr>
            <a:xfrm>
              <a:off x="1161875" y="3585988"/>
              <a:ext cx="492950" cy="541250"/>
              <a:chOff x="1160325" y="1884725"/>
              <a:chExt cx="492950" cy="541250"/>
            </a:xfrm>
          </p:grpSpPr>
          <p:sp>
            <p:nvSpPr>
              <p:cNvPr id="5777" name="Google Shape;5777;p28"/>
              <p:cNvSpPr/>
              <p:nvPr/>
            </p:nvSpPr>
            <p:spPr>
              <a:xfrm>
                <a:off x="1342475" y="2292325"/>
                <a:ext cx="125950" cy="133650"/>
              </a:xfrm>
              <a:custGeom>
                <a:rect b="b" l="l" r="r" t="t"/>
                <a:pathLst>
                  <a:path extrusionOk="0" h="5346" w="5038">
                    <a:moveTo>
                      <a:pt x="829" y="1"/>
                    </a:moveTo>
                    <a:lnTo>
                      <a:pt x="1" y="1489"/>
                    </a:lnTo>
                    <a:lnTo>
                      <a:pt x="1" y="3962"/>
                    </a:lnTo>
                    <a:lnTo>
                      <a:pt x="829" y="5346"/>
                    </a:lnTo>
                    <a:lnTo>
                      <a:pt x="4205" y="5346"/>
                    </a:lnTo>
                    <a:lnTo>
                      <a:pt x="5037" y="3962"/>
                    </a:lnTo>
                    <a:lnTo>
                      <a:pt x="5037" y="1489"/>
                    </a:lnTo>
                    <a:lnTo>
                      <a:pt x="420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28"/>
              <p:cNvSpPr/>
              <p:nvPr/>
            </p:nvSpPr>
            <p:spPr>
              <a:xfrm>
                <a:off x="1340625" y="2236950"/>
                <a:ext cx="129575" cy="129650"/>
              </a:xfrm>
              <a:custGeom>
                <a:rect b="b" l="l" r="r" t="t"/>
                <a:pathLst>
                  <a:path extrusionOk="0" h="5186" w="5183">
                    <a:moveTo>
                      <a:pt x="2591" y="0"/>
                    </a:moveTo>
                    <a:cubicBezTo>
                      <a:pt x="1160" y="0"/>
                      <a:pt x="0" y="1161"/>
                      <a:pt x="0" y="2595"/>
                    </a:cubicBezTo>
                    <a:cubicBezTo>
                      <a:pt x="0" y="4026"/>
                      <a:pt x="1160" y="5186"/>
                      <a:pt x="2591" y="5186"/>
                    </a:cubicBezTo>
                    <a:cubicBezTo>
                      <a:pt x="4022" y="5186"/>
                      <a:pt x="5182" y="4026"/>
                      <a:pt x="5182" y="2595"/>
                    </a:cubicBezTo>
                    <a:cubicBezTo>
                      <a:pt x="5182" y="1161"/>
                      <a:pt x="4022" y="0"/>
                      <a:pt x="25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28"/>
              <p:cNvSpPr/>
              <p:nvPr/>
            </p:nvSpPr>
            <p:spPr>
              <a:xfrm>
                <a:off x="1258850" y="2329550"/>
                <a:ext cx="83650" cy="96425"/>
              </a:xfrm>
              <a:custGeom>
                <a:rect b="b" l="l" r="r" t="t"/>
                <a:pathLst>
                  <a:path extrusionOk="0" h="3857" w="3346">
                    <a:moveTo>
                      <a:pt x="1702" y="0"/>
                    </a:moveTo>
                    <a:cubicBezTo>
                      <a:pt x="1702" y="0"/>
                      <a:pt x="0" y="1039"/>
                      <a:pt x="0" y="3857"/>
                    </a:cubicBezTo>
                    <a:lnTo>
                      <a:pt x="2564" y="3857"/>
                    </a:lnTo>
                    <a:lnTo>
                      <a:pt x="3346" y="2473"/>
                    </a:lnTo>
                    <a:lnTo>
                      <a:pt x="3346" y="0"/>
                    </a:ln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28"/>
              <p:cNvSpPr/>
              <p:nvPr/>
            </p:nvSpPr>
            <p:spPr>
              <a:xfrm>
                <a:off x="1468400" y="2329550"/>
                <a:ext cx="83575" cy="96425"/>
              </a:xfrm>
              <a:custGeom>
                <a:rect b="b" l="l" r="r" t="t"/>
                <a:pathLst>
                  <a:path extrusionOk="0" h="3857" w="3343">
                    <a:moveTo>
                      <a:pt x="0" y="0"/>
                    </a:moveTo>
                    <a:lnTo>
                      <a:pt x="0" y="2473"/>
                    </a:lnTo>
                    <a:lnTo>
                      <a:pt x="782" y="3857"/>
                    </a:lnTo>
                    <a:lnTo>
                      <a:pt x="3342" y="3857"/>
                    </a:lnTo>
                    <a:cubicBezTo>
                      <a:pt x="3342" y="1039"/>
                      <a:pt x="1641" y="0"/>
                      <a:pt x="1641" y="0"/>
                    </a:cubicBez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28"/>
              <p:cNvSpPr/>
              <p:nvPr/>
            </p:nvSpPr>
            <p:spPr>
              <a:xfrm>
                <a:off x="1268725" y="2329550"/>
                <a:ext cx="73775" cy="96425"/>
              </a:xfrm>
              <a:custGeom>
                <a:rect b="b" l="l" r="r" t="t"/>
                <a:pathLst>
                  <a:path extrusionOk="0" h="3857" w="2951">
                    <a:moveTo>
                      <a:pt x="1307" y="0"/>
                    </a:moveTo>
                    <a:cubicBezTo>
                      <a:pt x="1307" y="0"/>
                      <a:pt x="505" y="491"/>
                      <a:pt x="1" y="1712"/>
                    </a:cubicBezTo>
                    <a:cubicBezTo>
                      <a:pt x="718" y="2304"/>
                      <a:pt x="1080" y="3028"/>
                      <a:pt x="1080" y="3857"/>
                    </a:cubicBezTo>
                    <a:lnTo>
                      <a:pt x="2169" y="3857"/>
                    </a:lnTo>
                    <a:lnTo>
                      <a:pt x="2951" y="2473"/>
                    </a:lnTo>
                    <a:lnTo>
                      <a:pt x="295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28"/>
              <p:cNvSpPr/>
              <p:nvPr/>
            </p:nvSpPr>
            <p:spPr>
              <a:xfrm>
                <a:off x="1265950" y="2292325"/>
                <a:ext cx="97275" cy="133650"/>
              </a:xfrm>
              <a:custGeom>
                <a:rect b="b" l="l" r="r" t="t"/>
                <a:pathLst>
                  <a:path extrusionOk="0" h="5346" w="3891">
                    <a:moveTo>
                      <a:pt x="1397" y="1"/>
                    </a:moveTo>
                    <a:cubicBezTo>
                      <a:pt x="1076" y="1"/>
                      <a:pt x="765" y="126"/>
                      <a:pt x="538" y="356"/>
                    </a:cubicBezTo>
                    <a:cubicBezTo>
                      <a:pt x="0" y="894"/>
                      <a:pt x="61" y="1780"/>
                      <a:pt x="663" y="2244"/>
                    </a:cubicBezTo>
                    <a:cubicBezTo>
                      <a:pt x="1438" y="2842"/>
                      <a:pt x="2280" y="3840"/>
                      <a:pt x="2280" y="5346"/>
                    </a:cubicBezTo>
                    <a:lnTo>
                      <a:pt x="3890" y="5346"/>
                    </a:lnTo>
                    <a:lnTo>
                      <a:pt x="3890" y="1"/>
                    </a:lnTo>
                    <a:close/>
                  </a:path>
                </a:pathLst>
              </a:custGeom>
              <a:solidFill>
                <a:srgbClr val="9BC3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28"/>
              <p:cNvSpPr/>
              <p:nvPr/>
            </p:nvSpPr>
            <p:spPr>
              <a:xfrm>
                <a:off x="1468400" y="2329550"/>
                <a:ext cx="73675" cy="96425"/>
              </a:xfrm>
              <a:custGeom>
                <a:rect b="b" l="l" r="r" t="t"/>
                <a:pathLst>
                  <a:path extrusionOk="0" h="3857" w="2947">
                    <a:moveTo>
                      <a:pt x="0" y="0"/>
                    </a:moveTo>
                    <a:lnTo>
                      <a:pt x="0" y="2473"/>
                    </a:lnTo>
                    <a:lnTo>
                      <a:pt x="782" y="3857"/>
                    </a:lnTo>
                    <a:lnTo>
                      <a:pt x="1871" y="3857"/>
                    </a:lnTo>
                    <a:cubicBezTo>
                      <a:pt x="1871" y="3028"/>
                      <a:pt x="2233" y="2304"/>
                      <a:pt x="2947" y="1712"/>
                    </a:cubicBezTo>
                    <a:cubicBezTo>
                      <a:pt x="2446" y="491"/>
                      <a:pt x="1641" y="0"/>
                      <a:pt x="16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28"/>
              <p:cNvSpPr/>
              <p:nvPr/>
            </p:nvSpPr>
            <p:spPr>
              <a:xfrm>
                <a:off x="1447600" y="2292325"/>
                <a:ext cx="97350" cy="133650"/>
              </a:xfrm>
              <a:custGeom>
                <a:rect b="b" l="l" r="r" t="t"/>
                <a:pathLst>
                  <a:path extrusionOk="0" h="5346" w="3894">
                    <a:moveTo>
                      <a:pt x="0" y="1"/>
                    </a:moveTo>
                    <a:lnTo>
                      <a:pt x="0" y="5346"/>
                    </a:lnTo>
                    <a:lnTo>
                      <a:pt x="1614" y="5346"/>
                    </a:lnTo>
                    <a:cubicBezTo>
                      <a:pt x="1614" y="3840"/>
                      <a:pt x="2453" y="2842"/>
                      <a:pt x="3231" y="2244"/>
                    </a:cubicBezTo>
                    <a:cubicBezTo>
                      <a:pt x="3833" y="1780"/>
                      <a:pt x="3894" y="894"/>
                      <a:pt x="3356" y="356"/>
                    </a:cubicBezTo>
                    <a:cubicBezTo>
                      <a:pt x="3126" y="126"/>
                      <a:pt x="2818" y="1"/>
                      <a:pt x="2493" y="1"/>
                    </a:cubicBezTo>
                    <a:close/>
                  </a:path>
                </a:pathLst>
              </a:custGeom>
              <a:solidFill>
                <a:srgbClr val="9BC3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28"/>
              <p:cNvSpPr/>
              <p:nvPr/>
            </p:nvSpPr>
            <p:spPr>
              <a:xfrm>
                <a:off x="1174950" y="1969550"/>
                <a:ext cx="463700" cy="139650"/>
              </a:xfrm>
              <a:custGeom>
                <a:rect b="b" l="l" r="r" t="t"/>
                <a:pathLst>
                  <a:path extrusionOk="0" h="5586" w="18548">
                    <a:moveTo>
                      <a:pt x="6093" y="0"/>
                    </a:moveTo>
                    <a:lnTo>
                      <a:pt x="839" y="1729"/>
                    </a:lnTo>
                    <a:cubicBezTo>
                      <a:pt x="298" y="2903"/>
                      <a:pt x="0" y="4208"/>
                      <a:pt x="0" y="5585"/>
                    </a:cubicBezTo>
                    <a:lnTo>
                      <a:pt x="18548" y="5585"/>
                    </a:lnTo>
                    <a:cubicBezTo>
                      <a:pt x="18548" y="4208"/>
                      <a:pt x="18250" y="2903"/>
                      <a:pt x="17709" y="1729"/>
                    </a:cubicBezTo>
                    <a:lnTo>
                      <a:pt x="13345" y="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28"/>
              <p:cNvSpPr/>
              <p:nvPr/>
            </p:nvSpPr>
            <p:spPr>
              <a:xfrm>
                <a:off x="1174950" y="1988400"/>
                <a:ext cx="94825" cy="120800"/>
              </a:xfrm>
              <a:custGeom>
                <a:rect b="b" l="l" r="r" t="t"/>
                <a:pathLst>
                  <a:path extrusionOk="0" h="4832" w="3793">
                    <a:moveTo>
                      <a:pt x="3792" y="1"/>
                    </a:moveTo>
                    <a:lnTo>
                      <a:pt x="839" y="975"/>
                    </a:lnTo>
                    <a:cubicBezTo>
                      <a:pt x="298" y="2149"/>
                      <a:pt x="0" y="3454"/>
                      <a:pt x="0" y="4831"/>
                    </a:cubicBezTo>
                    <a:lnTo>
                      <a:pt x="2977" y="4831"/>
                    </a:lnTo>
                    <a:cubicBezTo>
                      <a:pt x="2967" y="4638"/>
                      <a:pt x="2964" y="4449"/>
                      <a:pt x="2964" y="4253"/>
                    </a:cubicBezTo>
                    <a:cubicBezTo>
                      <a:pt x="2964" y="2720"/>
                      <a:pt x="3261" y="1276"/>
                      <a:pt x="3792"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28"/>
              <p:cNvSpPr/>
              <p:nvPr/>
            </p:nvSpPr>
            <p:spPr>
              <a:xfrm>
                <a:off x="1544675" y="2077525"/>
                <a:ext cx="108600" cy="108625"/>
              </a:xfrm>
              <a:custGeom>
                <a:rect b="b" l="l" r="r" t="t"/>
                <a:pathLst>
                  <a:path extrusionOk="0" h="4345" w="4344">
                    <a:moveTo>
                      <a:pt x="2172" y="1"/>
                    </a:moveTo>
                    <a:cubicBezTo>
                      <a:pt x="975" y="1"/>
                      <a:pt x="1" y="975"/>
                      <a:pt x="1" y="2173"/>
                    </a:cubicBezTo>
                    <a:cubicBezTo>
                      <a:pt x="1" y="3370"/>
                      <a:pt x="975" y="4344"/>
                      <a:pt x="2172" y="4344"/>
                    </a:cubicBezTo>
                    <a:cubicBezTo>
                      <a:pt x="3370" y="4344"/>
                      <a:pt x="4344" y="3370"/>
                      <a:pt x="4344" y="2173"/>
                    </a:cubicBezTo>
                    <a:cubicBezTo>
                      <a:pt x="4344" y="975"/>
                      <a:pt x="3370" y="1"/>
                      <a:pt x="21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28"/>
              <p:cNvSpPr/>
              <p:nvPr/>
            </p:nvSpPr>
            <p:spPr>
              <a:xfrm>
                <a:off x="1195925" y="1884725"/>
                <a:ext cx="421750" cy="186400"/>
              </a:xfrm>
              <a:custGeom>
                <a:rect b="b" l="l" r="r" t="t"/>
                <a:pathLst>
                  <a:path extrusionOk="0" h="7456" w="16870">
                    <a:moveTo>
                      <a:pt x="8403" y="0"/>
                    </a:moveTo>
                    <a:cubicBezTo>
                      <a:pt x="7712" y="0"/>
                      <a:pt x="7021" y="274"/>
                      <a:pt x="6509" y="822"/>
                    </a:cubicBezTo>
                    <a:lnTo>
                      <a:pt x="6509" y="826"/>
                    </a:lnTo>
                    <a:cubicBezTo>
                      <a:pt x="6205" y="710"/>
                      <a:pt x="5895" y="656"/>
                      <a:pt x="5589" y="656"/>
                    </a:cubicBezTo>
                    <a:cubicBezTo>
                      <a:pt x="4482" y="656"/>
                      <a:pt x="3449" y="1373"/>
                      <a:pt x="3112" y="2500"/>
                    </a:cubicBezTo>
                    <a:lnTo>
                      <a:pt x="2372" y="2568"/>
                    </a:lnTo>
                    <a:cubicBezTo>
                      <a:pt x="1181" y="2679"/>
                      <a:pt x="224" y="3589"/>
                      <a:pt x="51" y="4773"/>
                    </a:cubicBezTo>
                    <a:lnTo>
                      <a:pt x="0" y="5122"/>
                    </a:lnTo>
                    <a:lnTo>
                      <a:pt x="4932" y="5122"/>
                    </a:lnTo>
                    <a:lnTo>
                      <a:pt x="8437" y="7456"/>
                    </a:lnTo>
                    <a:lnTo>
                      <a:pt x="11880" y="5122"/>
                    </a:lnTo>
                    <a:lnTo>
                      <a:pt x="16870" y="5122"/>
                    </a:lnTo>
                    <a:lnTo>
                      <a:pt x="16799" y="4709"/>
                    </a:lnTo>
                    <a:cubicBezTo>
                      <a:pt x="16599" y="3559"/>
                      <a:pt x="15652" y="2683"/>
                      <a:pt x="14488" y="2575"/>
                    </a:cubicBezTo>
                    <a:lnTo>
                      <a:pt x="13694" y="2500"/>
                    </a:lnTo>
                    <a:cubicBezTo>
                      <a:pt x="13354" y="1373"/>
                      <a:pt x="12322" y="656"/>
                      <a:pt x="11216" y="656"/>
                    </a:cubicBezTo>
                    <a:cubicBezTo>
                      <a:pt x="10911" y="656"/>
                      <a:pt x="10601" y="710"/>
                      <a:pt x="10297" y="826"/>
                    </a:cubicBezTo>
                    <a:lnTo>
                      <a:pt x="10294" y="822"/>
                    </a:lnTo>
                    <a:cubicBezTo>
                      <a:pt x="9783" y="274"/>
                      <a:pt x="9093" y="0"/>
                      <a:pt x="8403" y="0"/>
                    </a:cubicBez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28"/>
              <p:cNvSpPr/>
              <p:nvPr/>
            </p:nvSpPr>
            <p:spPr>
              <a:xfrm>
                <a:off x="1214450" y="2010875"/>
                <a:ext cx="384550" cy="301775"/>
              </a:xfrm>
              <a:custGeom>
                <a:rect b="b" l="l" r="r" t="t"/>
                <a:pathLst>
                  <a:path extrusionOk="0" h="12071" w="15382">
                    <a:moveTo>
                      <a:pt x="11188" y="0"/>
                    </a:moveTo>
                    <a:cubicBezTo>
                      <a:pt x="10215" y="0"/>
                      <a:pt x="9225" y="349"/>
                      <a:pt x="8403" y="1124"/>
                    </a:cubicBezTo>
                    <a:cubicBezTo>
                      <a:pt x="8386" y="1145"/>
                      <a:pt x="8366" y="1162"/>
                      <a:pt x="8349" y="1179"/>
                    </a:cubicBezTo>
                    <a:cubicBezTo>
                      <a:pt x="8166" y="1356"/>
                      <a:pt x="7930" y="1445"/>
                      <a:pt x="7694" y="1445"/>
                    </a:cubicBezTo>
                    <a:cubicBezTo>
                      <a:pt x="7458" y="1445"/>
                      <a:pt x="7222" y="1356"/>
                      <a:pt x="7040" y="1179"/>
                    </a:cubicBezTo>
                    <a:cubicBezTo>
                      <a:pt x="7023" y="1162"/>
                      <a:pt x="7002" y="1145"/>
                      <a:pt x="6985" y="1124"/>
                    </a:cubicBezTo>
                    <a:cubicBezTo>
                      <a:pt x="6164" y="349"/>
                      <a:pt x="5172" y="1"/>
                      <a:pt x="4198" y="1"/>
                    </a:cubicBezTo>
                    <a:cubicBezTo>
                      <a:pt x="2137" y="1"/>
                      <a:pt x="154" y="1562"/>
                      <a:pt x="20" y="3949"/>
                    </a:cubicBezTo>
                    <a:cubicBezTo>
                      <a:pt x="10" y="4088"/>
                      <a:pt x="7" y="4230"/>
                      <a:pt x="7" y="4372"/>
                    </a:cubicBezTo>
                    <a:cubicBezTo>
                      <a:pt x="0" y="8583"/>
                      <a:pt x="3427" y="12044"/>
                      <a:pt x="7638" y="12071"/>
                    </a:cubicBezTo>
                    <a:cubicBezTo>
                      <a:pt x="7657" y="12071"/>
                      <a:pt x="7676" y="12071"/>
                      <a:pt x="7694" y="12071"/>
                    </a:cubicBezTo>
                    <a:cubicBezTo>
                      <a:pt x="11941" y="12071"/>
                      <a:pt x="15381" y="8629"/>
                      <a:pt x="15381" y="4385"/>
                    </a:cubicBezTo>
                    <a:cubicBezTo>
                      <a:pt x="15381" y="4247"/>
                      <a:pt x="15378" y="4108"/>
                      <a:pt x="15371" y="3969"/>
                    </a:cubicBezTo>
                    <a:cubicBezTo>
                      <a:pt x="15242" y="1573"/>
                      <a:pt x="13254" y="0"/>
                      <a:pt x="111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28"/>
              <p:cNvSpPr/>
              <p:nvPr/>
            </p:nvSpPr>
            <p:spPr>
              <a:xfrm>
                <a:off x="1160325" y="2032300"/>
                <a:ext cx="200875" cy="274850"/>
              </a:xfrm>
              <a:custGeom>
                <a:rect b="b" l="l" r="r" t="t"/>
                <a:pathLst>
                  <a:path extrusionOk="0" h="10994" w="8035">
                    <a:moveTo>
                      <a:pt x="3823" y="0"/>
                    </a:moveTo>
                    <a:lnTo>
                      <a:pt x="3823" y="0"/>
                    </a:lnTo>
                    <a:cubicBezTo>
                      <a:pt x="3217" y="457"/>
                      <a:pt x="2730" y="1079"/>
                      <a:pt x="2446" y="1830"/>
                    </a:cubicBezTo>
                    <a:cubicBezTo>
                      <a:pt x="2361" y="1817"/>
                      <a:pt x="2270" y="1810"/>
                      <a:pt x="2172" y="1810"/>
                    </a:cubicBezTo>
                    <a:cubicBezTo>
                      <a:pt x="974" y="1810"/>
                      <a:pt x="0" y="2784"/>
                      <a:pt x="0" y="3982"/>
                    </a:cubicBezTo>
                    <a:cubicBezTo>
                      <a:pt x="0" y="5179"/>
                      <a:pt x="974" y="6153"/>
                      <a:pt x="2172" y="6153"/>
                    </a:cubicBezTo>
                    <a:cubicBezTo>
                      <a:pt x="2341" y="6153"/>
                      <a:pt x="2487" y="6133"/>
                      <a:pt x="2615" y="6096"/>
                    </a:cubicBezTo>
                    <a:cubicBezTo>
                      <a:pt x="3478" y="8508"/>
                      <a:pt x="5517" y="10375"/>
                      <a:pt x="8034" y="10994"/>
                    </a:cubicBezTo>
                    <a:cubicBezTo>
                      <a:pt x="5396" y="9570"/>
                      <a:pt x="3549" y="6302"/>
                      <a:pt x="3549" y="2497"/>
                    </a:cubicBezTo>
                    <a:cubicBezTo>
                      <a:pt x="3549" y="1634"/>
                      <a:pt x="3643" y="795"/>
                      <a:pt x="3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28"/>
              <p:cNvSpPr/>
              <p:nvPr/>
            </p:nvSpPr>
            <p:spPr>
              <a:xfrm>
                <a:off x="1249025" y="2131150"/>
                <a:ext cx="85025" cy="67775"/>
              </a:xfrm>
              <a:custGeom>
                <a:rect b="b" l="l" r="r" t="t"/>
                <a:pathLst>
                  <a:path extrusionOk="0" h="2711" w="3401">
                    <a:moveTo>
                      <a:pt x="1702" y="1"/>
                    </a:moveTo>
                    <a:cubicBezTo>
                      <a:pt x="762" y="1"/>
                      <a:pt x="1" y="609"/>
                      <a:pt x="1" y="1357"/>
                    </a:cubicBezTo>
                    <a:cubicBezTo>
                      <a:pt x="1" y="2105"/>
                      <a:pt x="762" y="2710"/>
                      <a:pt x="1702" y="2710"/>
                    </a:cubicBezTo>
                    <a:cubicBezTo>
                      <a:pt x="2639" y="2710"/>
                      <a:pt x="3400" y="2105"/>
                      <a:pt x="3400" y="1357"/>
                    </a:cubicBezTo>
                    <a:cubicBezTo>
                      <a:pt x="3400" y="609"/>
                      <a:pt x="2639" y="1"/>
                      <a:pt x="1702" y="1"/>
                    </a:cubicBez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28"/>
              <p:cNvSpPr/>
              <p:nvPr/>
            </p:nvSpPr>
            <p:spPr>
              <a:xfrm>
                <a:off x="1479550" y="2131150"/>
                <a:ext cx="85025" cy="67775"/>
              </a:xfrm>
              <a:custGeom>
                <a:rect b="b" l="l" r="r" t="t"/>
                <a:pathLst>
                  <a:path extrusionOk="0" h="2711" w="3401">
                    <a:moveTo>
                      <a:pt x="1699" y="1"/>
                    </a:moveTo>
                    <a:cubicBezTo>
                      <a:pt x="762" y="1"/>
                      <a:pt x="1" y="609"/>
                      <a:pt x="1" y="1357"/>
                    </a:cubicBezTo>
                    <a:cubicBezTo>
                      <a:pt x="1" y="2105"/>
                      <a:pt x="762" y="2710"/>
                      <a:pt x="1699" y="2710"/>
                    </a:cubicBezTo>
                    <a:cubicBezTo>
                      <a:pt x="2639" y="2710"/>
                      <a:pt x="3401" y="2105"/>
                      <a:pt x="3401" y="1357"/>
                    </a:cubicBezTo>
                    <a:cubicBezTo>
                      <a:pt x="3401" y="609"/>
                      <a:pt x="2639" y="1"/>
                      <a:pt x="1699" y="1"/>
                    </a:cubicBez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28"/>
              <p:cNvSpPr/>
              <p:nvPr/>
            </p:nvSpPr>
            <p:spPr>
              <a:xfrm>
                <a:off x="1489125" y="2106875"/>
                <a:ext cx="16350" cy="33775"/>
              </a:xfrm>
              <a:custGeom>
                <a:rect b="b" l="l" r="r" t="t"/>
                <a:pathLst>
                  <a:path extrusionOk="0" h="1351" w="654">
                    <a:moveTo>
                      <a:pt x="325" y="1"/>
                    </a:moveTo>
                    <a:cubicBezTo>
                      <a:pt x="146" y="1"/>
                      <a:pt x="0" y="146"/>
                      <a:pt x="0" y="329"/>
                    </a:cubicBezTo>
                    <a:lnTo>
                      <a:pt x="0" y="1022"/>
                    </a:lnTo>
                    <a:cubicBezTo>
                      <a:pt x="0" y="1205"/>
                      <a:pt x="146" y="1350"/>
                      <a:pt x="325" y="1350"/>
                    </a:cubicBezTo>
                    <a:cubicBezTo>
                      <a:pt x="508" y="1350"/>
                      <a:pt x="653" y="1205"/>
                      <a:pt x="653" y="1022"/>
                    </a:cubicBezTo>
                    <a:lnTo>
                      <a:pt x="653" y="329"/>
                    </a:lnTo>
                    <a:cubicBezTo>
                      <a:pt x="653" y="146"/>
                      <a:pt x="508" y="1"/>
                      <a:pt x="325"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28"/>
              <p:cNvSpPr/>
              <p:nvPr/>
            </p:nvSpPr>
            <p:spPr>
              <a:xfrm>
                <a:off x="1373850" y="2123725"/>
                <a:ext cx="65900" cy="27250"/>
              </a:xfrm>
              <a:custGeom>
                <a:rect b="b" l="l" r="r" t="t"/>
                <a:pathLst>
                  <a:path extrusionOk="0" h="1090" w="2636">
                    <a:moveTo>
                      <a:pt x="363" y="1"/>
                    </a:moveTo>
                    <a:cubicBezTo>
                      <a:pt x="287" y="1"/>
                      <a:pt x="211" y="27"/>
                      <a:pt x="149" y="81"/>
                    </a:cubicBezTo>
                    <a:cubicBezTo>
                      <a:pt x="14" y="199"/>
                      <a:pt x="1" y="406"/>
                      <a:pt x="119" y="544"/>
                    </a:cubicBezTo>
                    <a:cubicBezTo>
                      <a:pt x="420" y="889"/>
                      <a:pt x="856" y="1089"/>
                      <a:pt x="1320" y="1089"/>
                    </a:cubicBezTo>
                    <a:cubicBezTo>
                      <a:pt x="1780" y="1089"/>
                      <a:pt x="2216" y="889"/>
                      <a:pt x="2517" y="544"/>
                    </a:cubicBezTo>
                    <a:cubicBezTo>
                      <a:pt x="2636" y="406"/>
                      <a:pt x="2622" y="199"/>
                      <a:pt x="2487" y="81"/>
                    </a:cubicBezTo>
                    <a:cubicBezTo>
                      <a:pt x="2425" y="27"/>
                      <a:pt x="2349" y="1"/>
                      <a:pt x="2273" y="1"/>
                    </a:cubicBezTo>
                    <a:cubicBezTo>
                      <a:pt x="2182" y="1"/>
                      <a:pt x="2091" y="39"/>
                      <a:pt x="2027" y="115"/>
                    </a:cubicBezTo>
                    <a:cubicBezTo>
                      <a:pt x="1847" y="318"/>
                      <a:pt x="1590" y="436"/>
                      <a:pt x="1320" y="436"/>
                    </a:cubicBezTo>
                    <a:cubicBezTo>
                      <a:pt x="1046" y="436"/>
                      <a:pt x="789" y="318"/>
                      <a:pt x="609" y="115"/>
                    </a:cubicBezTo>
                    <a:cubicBezTo>
                      <a:pt x="545" y="39"/>
                      <a:pt x="454" y="1"/>
                      <a:pt x="363"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28"/>
              <p:cNvSpPr/>
              <p:nvPr/>
            </p:nvSpPr>
            <p:spPr>
              <a:xfrm>
                <a:off x="1195925" y="1901225"/>
                <a:ext cx="137275" cy="111550"/>
              </a:xfrm>
              <a:custGeom>
                <a:rect b="b" l="l" r="r" t="t"/>
                <a:pathLst>
                  <a:path extrusionOk="0" h="4462" w="5491">
                    <a:moveTo>
                      <a:pt x="5490" y="0"/>
                    </a:moveTo>
                    <a:lnTo>
                      <a:pt x="5490" y="0"/>
                    </a:lnTo>
                    <a:cubicBezTo>
                      <a:pt x="4422" y="41"/>
                      <a:pt x="3441" y="748"/>
                      <a:pt x="3112" y="1840"/>
                    </a:cubicBezTo>
                    <a:lnTo>
                      <a:pt x="2372" y="1908"/>
                    </a:lnTo>
                    <a:cubicBezTo>
                      <a:pt x="1181" y="2019"/>
                      <a:pt x="224" y="2929"/>
                      <a:pt x="51" y="4113"/>
                    </a:cubicBezTo>
                    <a:lnTo>
                      <a:pt x="0" y="4462"/>
                    </a:lnTo>
                    <a:lnTo>
                      <a:pt x="2605" y="4462"/>
                    </a:lnTo>
                    <a:cubicBezTo>
                      <a:pt x="3167" y="2622"/>
                      <a:pt x="4185" y="1062"/>
                      <a:pt x="54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28"/>
              <p:cNvSpPr/>
              <p:nvPr/>
            </p:nvSpPr>
            <p:spPr>
              <a:xfrm>
                <a:off x="1308150" y="2106875"/>
                <a:ext cx="16350" cy="33775"/>
              </a:xfrm>
              <a:custGeom>
                <a:rect b="b" l="l" r="r" t="t"/>
                <a:pathLst>
                  <a:path extrusionOk="0" h="1351" w="654">
                    <a:moveTo>
                      <a:pt x="328" y="1"/>
                    </a:moveTo>
                    <a:cubicBezTo>
                      <a:pt x="146" y="1"/>
                      <a:pt x="0" y="146"/>
                      <a:pt x="0" y="329"/>
                    </a:cubicBezTo>
                    <a:lnTo>
                      <a:pt x="0" y="1022"/>
                    </a:lnTo>
                    <a:cubicBezTo>
                      <a:pt x="0" y="1205"/>
                      <a:pt x="146" y="1350"/>
                      <a:pt x="328" y="1350"/>
                    </a:cubicBezTo>
                    <a:cubicBezTo>
                      <a:pt x="508" y="1350"/>
                      <a:pt x="653" y="1205"/>
                      <a:pt x="653" y="1022"/>
                    </a:cubicBezTo>
                    <a:lnTo>
                      <a:pt x="653" y="329"/>
                    </a:lnTo>
                    <a:cubicBezTo>
                      <a:pt x="653" y="146"/>
                      <a:pt x="508" y="1"/>
                      <a:pt x="328"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97" name="Google Shape;5797;p28"/>
          <p:cNvGrpSpPr/>
          <p:nvPr/>
        </p:nvGrpSpPr>
        <p:grpSpPr>
          <a:xfrm>
            <a:off x="7053971" y="1630821"/>
            <a:ext cx="1300095" cy="2708165"/>
            <a:chOff x="7053971" y="1630821"/>
            <a:chExt cx="1300095" cy="2708165"/>
          </a:xfrm>
        </p:grpSpPr>
        <p:sp>
          <p:nvSpPr>
            <p:cNvPr id="5798" name="Google Shape;5798;p28"/>
            <p:cNvSpPr/>
            <p:nvPr/>
          </p:nvSpPr>
          <p:spPr>
            <a:xfrm>
              <a:off x="7053971" y="1630821"/>
              <a:ext cx="1300095" cy="2708165"/>
            </a:xfrm>
            <a:custGeom>
              <a:rect b="b" l="l" r="r" t="t"/>
              <a:pathLst>
                <a:path extrusionOk="0" h="38324" w="18398">
                  <a:moveTo>
                    <a:pt x="0" y="0"/>
                  </a:moveTo>
                  <a:lnTo>
                    <a:pt x="0" y="29125"/>
                  </a:lnTo>
                  <a:cubicBezTo>
                    <a:pt x="0" y="34215"/>
                    <a:pt x="4132" y="38324"/>
                    <a:pt x="9199" y="38324"/>
                  </a:cubicBezTo>
                  <a:cubicBezTo>
                    <a:pt x="14289" y="38324"/>
                    <a:pt x="18398" y="34215"/>
                    <a:pt x="18398" y="29125"/>
                  </a:cubicBezTo>
                  <a:lnTo>
                    <a:pt x="1839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99" name="Google Shape;5799;p28"/>
            <p:cNvGrpSpPr/>
            <p:nvPr/>
          </p:nvGrpSpPr>
          <p:grpSpPr>
            <a:xfrm>
              <a:off x="7464775" y="3585988"/>
              <a:ext cx="478600" cy="541250"/>
              <a:chOff x="1167500" y="2597200"/>
              <a:chExt cx="478600" cy="541250"/>
            </a:xfrm>
          </p:grpSpPr>
          <p:sp>
            <p:nvSpPr>
              <p:cNvPr id="5800" name="Google Shape;5800;p28"/>
              <p:cNvSpPr/>
              <p:nvPr/>
            </p:nvSpPr>
            <p:spPr>
              <a:xfrm>
                <a:off x="1175800" y="2831100"/>
                <a:ext cx="462000" cy="137375"/>
              </a:xfrm>
              <a:custGeom>
                <a:rect b="b" l="l" r="r" t="t"/>
                <a:pathLst>
                  <a:path extrusionOk="0" h="5495" w="18480">
                    <a:moveTo>
                      <a:pt x="0" y="1"/>
                    </a:moveTo>
                    <a:cubicBezTo>
                      <a:pt x="0" y="1215"/>
                      <a:pt x="75" y="2274"/>
                      <a:pt x="193" y="3191"/>
                    </a:cubicBezTo>
                    <a:cubicBezTo>
                      <a:pt x="362" y="4510"/>
                      <a:pt x="1492" y="5494"/>
                      <a:pt x="2821" y="5494"/>
                    </a:cubicBezTo>
                    <a:lnTo>
                      <a:pt x="15659" y="5494"/>
                    </a:lnTo>
                    <a:cubicBezTo>
                      <a:pt x="16988" y="5494"/>
                      <a:pt x="18118" y="4510"/>
                      <a:pt x="18287" y="3191"/>
                    </a:cubicBezTo>
                    <a:cubicBezTo>
                      <a:pt x="18406" y="2274"/>
                      <a:pt x="18480" y="1215"/>
                      <a:pt x="18480"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28"/>
              <p:cNvSpPr/>
              <p:nvPr/>
            </p:nvSpPr>
            <p:spPr>
              <a:xfrm>
                <a:off x="1175800" y="2831100"/>
                <a:ext cx="219375" cy="137375"/>
              </a:xfrm>
              <a:custGeom>
                <a:rect b="b" l="l" r="r" t="t"/>
                <a:pathLst>
                  <a:path extrusionOk="0" h="5495" w="8775">
                    <a:moveTo>
                      <a:pt x="0" y="1"/>
                    </a:moveTo>
                    <a:cubicBezTo>
                      <a:pt x="0" y="1215"/>
                      <a:pt x="75" y="2274"/>
                      <a:pt x="193" y="3191"/>
                    </a:cubicBezTo>
                    <a:cubicBezTo>
                      <a:pt x="362" y="4510"/>
                      <a:pt x="1492" y="5494"/>
                      <a:pt x="2821" y="5494"/>
                    </a:cubicBezTo>
                    <a:lnTo>
                      <a:pt x="8775" y="5494"/>
                    </a:lnTo>
                    <a:lnTo>
                      <a:pt x="8775" y="1"/>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28"/>
              <p:cNvSpPr/>
              <p:nvPr/>
            </p:nvSpPr>
            <p:spPr>
              <a:xfrm>
                <a:off x="1266450" y="2998300"/>
                <a:ext cx="280700" cy="140150"/>
              </a:xfrm>
              <a:custGeom>
                <a:rect b="b" l="l" r="r" t="t"/>
                <a:pathLst>
                  <a:path extrusionOk="0" h="5606" w="11228">
                    <a:moveTo>
                      <a:pt x="2544" y="0"/>
                    </a:moveTo>
                    <a:cubicBezTo>
                      <a:pt x="2544" y="0"/>
                      <a:pt x="1" y="1736"/>
                      <a:pt x="1" y="5606"/>
                    </a:cubicBezTo>
                    <a:lnTo>
                      <a:pt x="4205" y="5606"/>
                    </a:lnTo>
                    <a:lnTo>
                      <a:pt x="5616" y="4882"/>
                    </a:lnTo>
                    <a:lnTo>
                      <a:pt x="7023" y="5606"/>
                    </a:lnTo>
                    <a:lnTo>
                      <a:pt x="11228" y="5606"/>
                    </a:lnTo>
                    <a:cubicBezTo>
                      <a:pt x="11228" y="1736"/>
                      <a:pt x="8684" y="0"/>
                      <a:pt x="8684" y="0"/>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28"/>
              <p:cNvSpPr/>
              <p:nvPr/>
            </p:nvSpPr>
            <p:spPr>
              <a:xfrm>
                <a:off x="1371575" y="3041100"/>
                <a:ext cx="70450" cy="97350"/>
              </a:xfrm>
              <a:custGeom>
                <a:rect b="b" l="l" r="r" t="t"/>
                <a:pathLst>
                  <a:path extrusionOk="0" h="3894" w="2818">
                    <a:moveTo>
                      <a:pt x="697" y="0"/>
                    </a:moveTo>
                    <a:lnTo>
                      <a:pt x="0" y="3894"/>
                    </a:lnTo>
                    <a:lnTo>
                      <a:pt x="2818" y="3894"/>
                    </a:lnTo>
                    <a:lnTo>
                      <a:pt x="21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28"/>
              <p:cNvSpPr/>
              <p:nvPr/>
            </p:nvSpPr>
            <p:spPr>
              <a:xfrm>
                <a:off x="1380275" y="3041100"/>
                <a:ext cx="53050" cy="54725"/>
              </a:xfrm>
              <a:custGeom>
                <a:rect b="b" l="l" r="r" t="t"/>
                <a:pathLst>
                  <a:path extrusionOk="0" h="2189" w="2122">
                    <a:moveTo>
                      <a:pt x="349" y="0"/>
                    </a:moveTo>
                    <a:lnTo>
                      <a:pt x="1" y="1952"/>
                    </a:lnTo>
                    <a:cubicBezTo>
                      <a:pt x="322" y="2104"/>
                      <a:pt x="681" y="2189"/>
                      <a:pt x="1063" y="2189"/>
                    </a:cubicBezTo>
                    <a:cubicBezTo>
                      <a:pt x="1442" y="2189"/>
                      <a:pt x="1800" y="2104"/>
                      <a:pt x="2122" y="1952"/>
                    </a:cubicBezTo>
                    <a:lnTo>
                      <a:pt x="1773" y="0"/>
                    </a:ln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28"/>
              <p:cNvSpPr/>
              <p:nvPr/>
            </p:nvSpPr>
            <p:spPr>
              <a:xfrm>
                <a:off x="1377075" y="2968450"/>
                <a:ext cx="59475" cy="94750"/>
              </a:xfrm>
              <a:custGeom>
                <a:rect b="b" l="l" r="r" t="t"/>
                <a:pathLst>
                  <a:path extrusionOk="0" h="3790" w="2379">
                    <a:moveTo>
                      <a:pt x="0" y="0"/>
                    </a:moveTo>
                    <a:lnTo>
                      <a:pt x="0" y="2602"/>
                    </a:lnTo>
                    <a:cubicBezTo>
                      <a:pt x="0" y="3258"/>
                      <a:pt x="531" y="3789"/>
                      <a:pt x="1191" y="3789"/>
                    </a:cubicBezTo>
                    <a:cubicBezTo>
                      <a:pt x="1847" y="3789"/>
                      <a:pt x="2378" y="3258"/>
                      <a:pt x="2378" y="2602"/>
                    </a:cubicBezTo>
                    <a:lnTo>
                      <a:pt x="23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28"/>
              <p:cNvSpPr/>
              <p:nvPr/>
            </p:nvSpPr>
            <p:spPr>
              <a:xfrm>
                <a:off x="1312550" y="3084650"/>
                <a:ext cx="16425" cy="53800"/>
              </a:xfrm>
              <a:custGeom>
                <a:rect b="b" l="l" r="r" t="t"/>
                <a:pathLst>
                  <a:path extrusionOk="0" h="2152" w="657">
                    <a:moveTo>
                      <a:pt x="328" y="0"/>
                    </a:moveTo>
                    <a:cubicBezTo>
                      <a:pt x="149" y="0"/>
                      <a:pt x="0" y="146"/>
                      <a:pt x="0" y="328"/>
                    </a:cubicBezTo>
                    <a:lnTo>
                      <a:pt x="0" y="2152"/>
                    </a:lnTo>
                    <a:lnTo>
                      <a:pt x="656" y="2152"/>
                    </a:lnTo>
                    <a:lnTo>
                      <a:pt x="656" y="328"/>
                    </a:lnTo>
                    <a:cubicBezTo>
                      <a:pt x="656" y="146"/>
                      <a:pt x="507" y="0"/>
                      <a:pt x="328"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28"/>
              <p:cNvSpPr/>
              <p:nvPr/>
            </p:nvSpPr>
            <p:spPr>
              <a:xfrm>
                <a:off x="1484625" y="3084650"/>
                <a:ext cx="16450" cy="53800"/>
              </a:xfrm>
              <a:custGeom>
                <a:rect b="b" l="l" r="r" t="t"/>
                <a:pathLst>
                  <a:path extrusionOk="0" h="2152" w="658">
                    <a:moveTo>
                      <a:pt x="329" y="0"/>
                    </a:moveTo>
                    <a:cubicBezTo>
                      <a:pt x="150" y="0"/>
                      <a:pt x="1" y="146"/>
                      <a:pt x="1" y="328"/>
                    </a:cubicBezTo>
                    <a:lnTo>
                      <a:pt x="1" y="2152"/>
                    </a:lnTo>
                    <a:lnTo>
                      <a:pt x="657" y="2152"/>
                    </a:lnTo>
                    <a:lnTo>
                      <a:pt x="657" y="328"/>
                    </a:lnTo>
                    <a:cubicBezTo>
                      <a:pt x="657" y="146"/>
                      <a:pt x="508" y="0"/>
                      <a:pt x="329"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28"/>
              <p:cNvSpPr/>
              <p:nvPr/>
            </p:nvSpPr>
            <p:spPr>
              <a:xfrm>
                <a:off x="1175800" y="2600150"/>
                <a:ext cx="462000" cy="230975"/>
              </a:xfrm>
              <a:custGeom>
                <a:rect b="b" l="l" r="r" t="t"/>
                <a:pathLst>
                  <a:path extrusionOk="0" h="9239" w="18480">
                    <a:moveTo>
                      <a:pt x="9242" y="1"/>
                    </a:moveTo>
                    <a:cubicBezTo>
                      <a:pt x="4144" y="1"/>
                      <a:pt x="0" y="4145"/>
                      <a:pt x="0" y="9239"/>
                    </a:cubicBezTo>
                    <a:lnTo>
                      <a:pt x="18480" y="9239"/>
                    </a:lnTo>
                    <a:cubicBezTo>
                      <a:pt x="18480" y="4145"/>
                      <a:pt x="14336" y="1"/>
                      <a:pt x="9242"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28"/>
              <p:cNvSpPr/>
              <p:nvPr/>
            </p:nvSpPr>
            <p:spPr>
              <a:xfrm>
                <a:off x="1175800" y="2637375"/>
                <a:ext cx="131950" cy="193750"/>
              </a:xfrm>
              <a:custGeom>
                <a:rect b="b" l="l" r="r" t="t"/>
                <a:pathLst>
                  <a:path extrusionOk="0" h="7750" w="5278">
                    <a:moveTo>
                      <a:pt x="4218" y="0"/>
                    </a:moveTo>
                    <a:cubicBezTo>
                      <a:pt x="1681" y="1648"/>
                      <a:pt x="0" y="4506"/>
                      <a:pt x="0" y="7750"/>
                    </a:cubicBezTo>
                    <a:lnTo>
                      <a:pt x="3146" y="7750"/>
                    </a:lnTo>
                    <a:cubicBezTo>
                      <a:pt x="3136" y="7584"/>
                      <a:pt x="3133" y="7418"/>
                      <a:pt x="3133" y="7249"/>
                    </a:cubicBezTo>
                    <a:cubicBezTo>
                      <a:pt x="3133" y="4912"/>
                      <a:pt x="3934" y="2764"/>
                      <a:pt x="5277" y="1059"/>
                    </a:cubicBezTo>
                    <a:lnTo>
                      <a:pt x="4218" y="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28"/>
              <p:cNvSpPr/>
              <p:nvPr/>
            </p:nvSpPr>
            <p:spPr>
              <a:xfrm>
                <a:off x="1540700" y="2786550"/>
                <a:ext cx="105400" cy="105400"/>
              </a:xfrm>
              <a:custGeom>
                <a:rect b="b" l="l" r="r" t="t"/>
                <a:pathLst>
                  <a:path extrusionOk="0" h="4216" w="4216">
                    <a:moveTo>
                      <a:pt x="2108" y="0"/>
                    </a:moveTo>
                    <a:cubicBezTo>
                      <a:pt x="944" y="0"/>
                      <a:pt x="1" y="944"/>
                      <a:pt x="1" y="2108"/>
                    </a:cubicBezTo>
                    <a:cubicBezTo>
                      <a:pt x="1" y="3271"/>
                      <a:pt x="944" y="4215"/>
                      <a:pt x="2108" y="4215"/>
                    </a:cubicBezTo>
                    <a:cubicBezTo>
                      <a:pt x="3272" y="4215"/>
                      <a:pt x="4215" y="3271"/>
                      <a:pt x="4215" y="2108"/>
                    </a:cubicBezTo>
                    <a:cubicBezTo>
                      <a:pt x="4215" y="944"/>
                      <a:pt x="3272" y="0"/>
                      <a:pt x="21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28"/>
              <p:cNvSpPr/>
              <p:nvPr/>
            </p:nvSpPr>
            <p:spPr>
              <a:xfrm>
                <a:off x="1266450" y="2998300"/>
                <a:ext cx="137025" cy="140150"/>
              </a:xfrm>
              <a:custGeom>
                <a:rect b="b" l="l" r="r" t="t"/>
                <a:pathLst>
                  <a:path extrusionOk="0" h="5606" w="5481">
                    <a:moveTo>
                      <a:pt x="2544" y="0"/>
                    </a:moveTo>
                    <a:cubicBezTo>
                      <a:pt x="2544" y="0"/>
                      <a:pt x="1" y="1736"/>
                      <a:pt x="1" y="5606"/>
                    </a:cubicBezTo>
                    <a:lnTo>
                      <a:pt x="1029" y="5606"/>
                    </a:lnTo>
                    <a:cubicBezTo>
                      <a:pt x="981" y="5338"/>
                      <a:pt x="958" y="5064"/>
                      <a:pt x="958" y="4784"/>
                    </a:cubicBezTo>
                    <a:cubicBezTo>
                      <a:pt x="958" y="2226"/>
                      <a:pt x="2960" y="139"/>
                      <a:pt x="548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28"/>
              <p:cNvSpPr/>
              <p:nvPr/>
            </p:nvSpPr>
            <p:spPr>
              <a:xfrm>
                <a:off x="1220100" y="2727025"/>
                <a:ext cx="373325" cy="287825"/>
              </a:xfrm>
              <a:custGeom>
                <a:rect b="b" l="l" r="r" t="t"/>
                <a:pathLst>
                  <a:path extrusionOk="0" h="11513" w="14933">
                    <a:moveTo>
                      <a:pt x="7468" y="1"/>
                    </a:moveTo>
                    <a:cubicBezTo>
                      <a:pt x="7082" y="1"/>
                      <a:pt x="6695" y="177"/>
                      <a:pt x="6445" y="531"/>
                    </a:cubicBezTo>
                    <a:lnTo>
                      <a:pt x="5511" y="1860"/>
                    </a:lnTo>
                    <a:cubicBezTo>
                      <a:pt x="5278" y="2192"/>
                      <a:pt x="4896" y="2388"/>
                      <a:pt x="4490" y="2388"/>
                    </a:cubicBezTo>
                    <a:lnTo>
                      <a:pt x="190" y="2388"/>
                    </a:lnTo>
                    <a:cubicBezTo>
                      <a:pt x="65" y="2933"/>
                      <a:pt x="1" y="3501"/>
                      <a:pt x="4" y="4083"/>
                    </a:cubicBezTo>
                    <a:cubicBezTo>
                      <a:pt x="21" y="8158"/>
                      <a:pt x="3410" y="11512"/>
                      <a:pt x="7473" y="11512"/>
                    </a:cubicBezTo>
                    <a:cubicBezTo>
                      <a:pt x="7511" y="11512"/>
                      <a:pt x="7550" y="11512"/>
                      <a:pt x="7588" y="11511"/>
                    </a:cubicBezTo>
                    <a:cubicBezTo>
                      <a:pt x="11654" y="11447"/>
                      <a:pt x="14932" y="8128"/>
                      <a:pt x="14932" y="4049"/>
                    </a:cubicBezTo>
                    <a:cubicBezTo>
                      <a:pt x="14932" y="3477"/>
                      <a:pt x="14868" y="2923"/>
                      <a:pt x="14746" y="2388"/>
                    </a:cubicBezTo>
                    <a:lnTo>
                      <a:pt x="10447" y="2388"/>
                    </a:lnTo>
                    <a:cubicBezTo>
                      <a:pt x="10041" y="2388"/>
                      <a:pt x="9658" y="2192"/>
                      <a:pt x="9425" y="1860"/>
                    </a:cubicBezTo>
                    <a:lnTo>
                      <a:pt x="8491" y="531"/>
                    </a:lnTo>
                    <a:cubicBezTo>
                      <a:pt x="8241" y="177"/>
                      <a:pt x="7855" y="1"/>
                      <a:pt x="74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28"/>
              <p:cNvSpPr/>
              <p:nvPr/>
            </p:nvSpPr>
            <p:spPr>
              <a:xfrm>
                <a:off x="1475925" y="2837875"/>
                <a:ext cx="80950" cy="64475"/>
              </a:xfrm>
              <a:custGeom>
                <a:rect b="b" l="l" r="r" t="t"/>
                <a:pathLst>
                  <a:path extrusionOk="0" h="2579" w="3238">
                    <a:moveTo>
                      <a:pt x="1621" y="1"/>
                    </a:moveTo>
                    <a:cubicBezTo>
                      <a:pt x="728" y="1"/>
                      <a:pt x="0" y="579"/>
                      <a:pt x="0" y="1289"/>
                    </a:cubicBezTo>
                    <a:cubicBezTo>
                      <a:pt x="0" y="2000"/>
                      <a:pt x="728" y="2578"/>
                      <a:pt x="1621" y="2578"/>
                    </a:cubicBezTo>
                    <a:cubicBezTo>
                      <a:pt x="2514" y="2578"/>
                      <a:pt x="3238" y="2000"/>
                      <a:pt x="3238" y="1289"/>
                    </a:cubicBezTo>
                    <a:cubicBezTo>
                      <a:pt x="3238" y="579"/>
                      <a:pt x="2514" y="1"/>
                      <a:pt x="1621" y="1"/>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28"/>
              <p:cNvSpPr/>
              <p:nvPr/>
            </p:nvSpPr>
            <p:spPr>
              <a:xfrm>
                <a:off x="1175250" y="2597200"/>
                <a:ext cx="156125" cy="146925"/>
              </a:xfrm>
              <a:custGeom>
                <a:rect b="b" l="l" r="r" t="t"/>
                <a:pathLst>
                  <a:path extrusionOk="0" h="5877" w="6245">
                    <a:moveTo>
                      <a:pt x="3122" y="0"/>
                    </a:moveTo>
                    <a:cubicBezTo>
                      <a:pt x="2625" y="0"/>
                      <a:pt x="2128" y="264"/>
                      <a:pt x="1883" y="792"/>
                    </a:cubicBezTo>
                    <a:lnTo>
                      <a:pt x="1879" y="792"/>
                    </a:lnTo>
                    <a:cubicBezTo>
                      <a:pt x="1835" y="788"/>
                      <a:pt x="1791" y="786"/>
                      <a:pt x="1748" y="786"/>
                    </a:cubicBezTo>
                    <a:cubicBezTo>
                      <a:pt x="667" y="786"/>
                      <a:pt x="0" y="2022"/>
                      <a:pt x="641" y="2937"/>
                    </a:cubicBezTo>
                    <a:lnTo>
                      <a:pt x="645" y="2937"/>
                    </a:lnTo>
                    <a:lnTo>
                      <a:pt x="641" y="2940"/>
                    </a:lnTo>
                    <a:cubicBezTo>
                      <a:pt x="0" y="3854"/>
                      <a:pt x="667" y="5091"/>
                      <a:pt x="1748" y="5091"/>
                    </a:cubicBezTo>
                    <a:cubicBezTo>
                      <a:pt x="1791" y="5091"/>
                      <a:pt x="1835" y="5089"/>
                      <a:pt x="1879" y="5085"/>
                    </a:cubicBezTo>
                    <a:lnTo>
                      <a:pt x="1883" y="5085"/>
                    </a:lnTo>
                    <a:cubicBezTo>
                      <a:pt x="2128" y="5612"/>
                      <a:pt x="2625" y="5876"/>
                      <a:pt x="3122" y="5876"/>
                    </a:cubicBezTo>
                    <a:cubicBezTo>
                      <a:pt x="3619" y="5876"/>
                      <a:pt x="4115" y="5612"/>
                      <a:pt x="4359" y="5085"/>
                    </a:cubicBezTo>
                    <a:lnTo>
                      <a:pt x="4362" y="5085"/>
                    </a:lnTo>
                    <a:cubicBezTo>
                      <a:pt x="4407" y="5089"/>
                      <a:pt x="4450" y="5091"/>
                      <a:pt x="4493" y="5091"/>
                    </a:cubicBezTo>
                    <a:cubicBezTo>
                      <a:pt x="5575" y="5091"/>
                      <a:pt x="6244" y="3854"/>
                      <a:pt x="5600" y="2940"/>
                    </a:cubicBezTo>
                    <a:lnTo>
                      <a:pt x="5600" y="2937"/>
                    </a:lnTo>
                    <a:cubicBezTo>
                      <a:pt x="6244" y="2022"/>
                      <a:pt x="5575" y="786"/>
                      <a:pt x="4493" y="786"/>
                    </a:cubicBezTo>
                    <a:cubicBezTo>
                      <a:pt x="4450" y="786"/>
                      <a:pt x="4407" y="788"/>
                      <a:pt x="4362" y="792"/>
                    </a:cubicBezTo>
                    <a:lnTo>
                      <a:pt x="4359" y="792"/>
                    </a:lnTo>
                    <a:cubicBezTo>
                      <a:pt x="4115" y="264"/>
                      <a:pt x="3619" y="0"/>
                      <a:pt x="3122" y="0"/>
                    </a:cubicBez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28"/>
              <p:cNvSpPr/>
              <p:nvPr/>
            </p:nvSpPr>
            <p:spPr>
              <a:xfrm>
                <a:off x="1225850" y="2643300"/>
                <a:ext cx="54825" cy="54725"/>
              </a:xfrm>
              <a:custGeom>
                <a:rect b="b" l="l" r="r" t="t"/>
                <a:pathLst>
                  <a:path extrusionOk="0" h="2189" w="2193">
                    <a:moveTo>
                      <a:pt x="1097" y="0"/>
                    </a:moveTo>
                    <a:cubicBezTo>
                      <a:pt x="491" y="0"/>
                      <a:pt x="1" y="491"/>
                      <a:pt x="1" y="1093"/>
                    </a:cubicBezTo>
                    <a:cubicBezTo>
                      <a:pt x="1" y="1698"/>
                      <a:pt x="491" y="2189"/>
                      <a:pt x="1097" y="2189"/>
                    </a:cubicBezTo>
                    <a:cubicBezTo>
                      <a:pt x="1702" y="2189"/>
                      <a:pt x="2193" y="1698"/>
                      <a:pt x="2193" y="1093"/>
                    </a:cubicBezTo>
                    <a:cubicBezTo>
                      <a:pt x="2193" y="491"/>
                      <a:pt x="1702" y="0"/>
                      <a:pt x="1097" y="0"/>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28"/>
              <p:cNvSpPr/>
              <p:nvPr/>
            </p:nvSpPr>
            <p:spPr>
              <a:xfrm>
                <a:off x="1482225" y="2597200"/>
                <a:ext cx="156125" cy="146925"/>
              </a:xfrm>
              <a:custGeom>
                <a:rect b="b" l="l" r="r" t="t"/>
                <a:pathLst>
                  <a:path extrusionOk="0" h="5877" w="6245">
                    <a:moveTo>
                      <a:pt x="3123" y="0"/>
                    </a:moveTo>
                    <a:cubicBezTo>
                      <a:pt x="2626" y="0"/>
                      <a:pt x="2130" y="264"/>
                      <a:pt x="1886" y="792"/>
                    </a:cubicBezTo>
                    <a:lnTo>
                      <a:pt x="1883" y="792"/>
                    </a:lnTo>
                    <a:cubicBezTo>
                      <a:pt x="1839" y="788"/>
                      <a:pt x="1795" y="786"/>
                      <a:pt x="1752" y="786"/>
                    </a:cubicBezTo>
                    <a:cubicBezTo>
                      <a:pt x="671" y="786"/>
                      <a:pt x="1" y="2022"/>
                      <a:pt x="645" y="2937"/>
                    </a:cubicBezTo>
                    <a:lnTo>
                      <a:pt x="645" y="2940"/>
                    </a:lnTo>
                    <a:cubicBezTo>
                      <a:pt x="1" y="3854"/>
                      <a:pt x="671" y="5091"/>
                      <a:pt x="1752" y="5091"/>
                    </a:cubicBezTo>
                    <a:cubicBezTo>
                      <a:pt x="1795" y="5091"/>
                      <a:pt x="1839" y="5089"/>
                      <a:pt x="1883" y="5085"/>
                    </a:cubicBezTo>
                    <a:lnTo>
                      <a:pt x="1886" y="5085"/>
                    </a:lnTo>
                    <a:cubicBezTo>
                      <a:pt x="2130" y="5612"/>
                      <a:pt x="2626" y="5876"/>
                      <a:pt x="3123" y="5876"/>
                    </a:cubicBezTo>
                    <a:cubicBezTo>
                      <a:pt x="3620" y="5876"/>
                      <a:pt x="4117" y="5612"/>
                      <a:pt x="4362" y="5085"/>
                    </a:cubicBezTo>
                    <a:lnTo>
                      <a:pt x="4366" y="5085"/>
                    </a:lnTo>
                    <a:cubicBezTo>
                      <a:pt x="4410" y="5089"/>
                      <a:pt x="4454" y="5091"/>
                      <a:pt x="4497" y="5091"/>
                    </a:cubicBezTo>
                    <a:cubicBezTo>
                      <a:pt x="5578" y="5091"/>
                      <a:pt x="6245" y="3854"/>
                      <a:pt x="5604" y="2940"/>
                    </a:cubicBezTo>
                    <a:lnTo>
                      <a:pt x="5601" y="2937"/>
                    </a:lnTo>
                    <a:lnTo>
                      <a:pt x="5604" y="2937"/>
                    </a:lnTo>
                    <a:cubicBezTo>
                      <a:pt x="6245" y="2022"/>
                      <a:pt x="5578" y="786"/>
                      <a:pt x="4497" y="786"/>
                    </a:cubicBezTo>
                    <a:cubicBezTo>
                      <a:pt x="4454" y="786"/>
                      <a:pt x="4410" y="788"/>
                      <a:pt x="4366" y="792"/>
                    </a:cubicBezTo>
                    <a:lnTo>
                      <a:pt x="4362" y="792"/>
                    </a:lnTo>
                    <a:cubicBezTo>
                      <a:pt x="4117" y="264"/>
                      <a:pt x="3620" y="0"/>
                      <a:pt x="3123" y="0"/>
                    </a:cubicBez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28"/>
              <p:cNvSpPr/>
              <p:nvPr/>
            </p:nvSpPr>
            <p:spPr>
              <a:xfrm>
                <a:off x="1532925" y="2643300"/>
                <a:ext cx="54825" cy="54725"/>
              </a:xfrm>
              <a:custGeom>
                <a:rect b="b" l="l" r="r" t="t"/>
                <a:pathLst>
                  <a:path extrusionOk="0" h="2189" w="2193">
                    <a:moveTo>
                      <a:pt x="1096" y="0"/>
                    </a:moveTo>
                    <a:cubicBezTo>
                      <a:pt x="491" y="0"/>
                      <a:pt x="0" y="491"/>
                      <a:pt x="0" y="1093"/>
                    </a:cubicBezTo>
                    <a:cubicBezTo>
                      <a:pt x="0" y="1698"/>
                      <a:pt x="491" y="2189"/>
                      <a:pt x="1096" y="2189"/>
                    </a:cubicBezTo>
                    <a:cubicBezTo>
                      <a:pt x="1702" y="2189"/>
                      <a:pt x="2192" y="1698"/>
                      <a:pt x="2192" y="1093"/>
                    </a:cubicBezTo>
                    <a:cubicBezTo>
                      <a:pt x="2192" y="491"/>
                      <a:pt x="1702" y="0"/>
                      <a:pt x="1096" y="0"/>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28"/>
              <p:cNvSpPr/>
              <p:nvPr/>
            </p:nvSpPr>
            <p:spPr>
              <a:xfrm>
                <a:off x="1167500" y="2786550"/>
                <a:ext cx="162325" cy="211275"/>
              </a:xfrm>
              <a:custGeom>
                <a:rect b="b" l="l" r="r" t="t"/>
                <a:pathLst>
                  <a:path extrusionOk="0" h="8451" w="6493">
                    <a:moveTo>
                      <a:pt x="2108" y="0"/>
                    </a:moveTo>
                    <a:cubicBezTo>
                      <a:pt x="945" y="0"/>
                      <a:pt x="1" y="944"/>
                      <a:pt x="1" y="2108"/>
                    </a:cubicBezTo>
                    <a:cubicBezTo>
                      <a:pt x="1" y="3271"/>
                      <a:pt x="945" y="4215"/>
                      <a:pt x="2108" y="4215"/>
                    </a:cubicBezTo>
                    <a:cubicBezTo>
                      <a:pt x="2274" y="4215"/>
                      <a:pt x="2419" y="4195"/>
                      <a:pt x="2545" y="4158"/>
                    </a:cubicBezTo>
                    <a:cubicBezTo>
                      <a:pt x="3231" y="6059"/>
                      <a:pt x="4672" y="7611"/>
                      <a:pt x="6492" y="8450"/>
                    </a:cubicBezTo>
                    <a:cubicBezTo>
                      <a:pt x="4625" y="6634"/>
                      <a:pt x="3465" y="4093"/>
                      <a:pt x="3465" y="1282"/>
                    </a:cubicBezTo>
                    <a:cubicBezTo>
                      <a:pt x="3465" y="849"/>
                      <a:pt x="3492" y="426"/>
                      <a:pt x="3546" y="7"/>
                    </a:cubicBezTo>
                    <a:lnTo>
                      <a:pt x="2294" y="7"/>
                    </a:lnTo>
                    <a:cubicBezTo>
                      <a:pt x="2294" y="10"/>
                      <a:pt x="2294" y="10"/>
                      <a:pt x="2294" y="10"/>
                    </a:cubicBezTo>
                    <a:cubicBezTo>
                      <a:pt x="2233" y="4"/>
                      <a:pt x="2172" y="0"/>
                      <a:pt x="21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28"/>
              <p:cNvSpPr/>
              <p:nvPr/>
            </p:nvSpPr>
            <p:spPr>
              <a:xfrm>
                <a:off x="1256725" y="2837875"/>
                <a:ext cx="80950" cy="64475"/>
              </a:xfrm>
              <a:custGeom>
                <a:rect b="b" l="l" r="r" t="t"/>
                <a:pathLst>
                  <a:path extrusionOk="0" h="2579" w="3238">
                    <a:moveTo>
                      <a:pt x="1617" y="1"/>
                    </a:moveTo>
                    <a:cubicBezTo>
                      <a:pt x="724" y="1"/>
                      <a:pt x="1" y="579"/>
                      <a:pt x="1" y="1289"/>
                    </a:cubicBezTo>
                    <a:cubicBezTo>
                      <a:pt x="1" y="2000"/>
                      <a:pt x="724" y="2578"/>
                      <a:pt x="1617" y="2578"/>
                    </a:cubicBezTo>
                    <a:cubicBezTo>
                      <a:pt x="2510" y="2578"/>
                      <a:pt x="3238" y="2000"/>
                      <a:pt x="3238" y="1289"/>
                    </a:cubicBezTo>
                    <a:cubicBezTo>
                      <a:pt x="3238" y="579"/>
                      <a:pt x="2510" y="1"/>
                      <a:pt x="1617" y="1"/>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28"/>
              <p:cNvSpPr/>
              <p:nvPr/>
            </p:nvSpPr>
            <p:spPr>
              <a:xfrm>
                <a:off x="1312550" y="2814375"/>
                <a:ext cx="16425" cy="32925"/>
              </a:xfrm>
              <a:custGeom>
                <a:rect b="b" l="l" r="r" t="t"/>
                <a:pathLst>
                  <a:path extrusionOk="0" h="1317" w="657">
                    <a:moveTo>
                      <a:pt x="328" y="0"/>
                    </a:moveTo>
                    <a:cubicBezTo>
                      <a:pt x="149" y="0"/>
                      <a:pt x="0" y="149"/>
                      <a:pt x="0" y="328"/>
                    </a:cubicBezTo>
                    <a:lnTo>
                      <a:pt x="0" y="991"/>
                    </a:lnTo>
                    <a:cubicBezTo>
                      <a:pt x="0" y="1171"/>
                      <a:pt x="149" y="1316"/>
                      <a:pt x="328" y="1316"/>
                    </a:cubicBezTo>
                    <a:cubicBezTo>
                      <a:pt x="507" y="1316"/>
                      <a:pt x="656" y="1171"/>
                      <a:pt x="656" y="991"/>
                    </a:cubicBezTo>
                    <a:lnTo>
                      <a:pt x="656" y="328"/>
                    </a:lnTo>
                    <a:cubicBezTo>
                      <a:pt x="656" y="149"/>
                      <a:pt x="507" y="0"/>
                      <a:pt x="328"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28"/>
              <p:cNvSpPr/>
              <p:nvPr/>
            </p:nvSpPr>
            <p:spPr>
              <a:xfrm>
                <a:off x="1484625" y="2814375"/>
                <a:ext cx="16450" cy="32925"/>
              </a:xfrm>
              <a:custGeom>
                <a:rect b="b" l="l" r="r" t="t"/>
                <a:pathLst>
                  <a:path extrusionOk="0" h="1317" w="658">
                    <a:moveTo>
                      <a:pt x="329" y="0"/>
                    </a:moveTo>
                    <a:cubicBezTo>
                      <a:pt x="150" y="0"/>
                      <a:pt x="1" y="149"/>
                      <a:pt x="1" y="328"/>
                    </a:cubicBezTo>
                    <a:lnTo>
                      <a:pt x="1" y="991"/>
                    </a:lnTo>
                    <a:cubicBezTo>
                      <a:pt x="1" y="1171"/>
                      <a:pt x="150" y="1316"/>
                      <a:pt x="329" y="1316"/>
                    </a:cubicBezTo>
                    <a:cubicBezTo>
                      <a:pt x="508" y="1316"/>
                      <a:pt x="657" y="1171"/>
                      <a:pt x="657" y="991"/>
                    </a:cubicBezTo>
                    <a:lnTo>
                      <a:pt x="657" y="328"/>
                    </a:lnTo>
                    <a:cubicBezTo>
                      <a:pt x="657" y="149"/>
                      <a:pt x="508" y="0"/>
                      <a:pt x="329"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28"/>
              <p:cNvSpPr/>
              <p:nvPr/>
            </p:nvSpPr>
            <p:spPr>
              <a:xfrm>
                <a:off x="1374950" y="2830450"/>
                <a:ext cx="63700" cy="26650"/>
              </a:xfrm>
              <a:custGeom>
                <a:rect b="b" l="l" r="r" t="t"/>
                <a:pathLst>
                  <a:path extrusionOk="0" h="1066" w="2548">
                    <a:moveTo>
                      <a:pt x="367" y="0"/>
                    </a:moveTo>
                    <a:cubicBezTo>
                      <a:pt x="291" y="0"/>
                      <a:pt x="215" y="27"/>
                      <a:pt x="153" y="81"/>
                    </a:cubicBezTo>
                    <a:cubicBezTo>
                      <a:pt x="17" y="199"/>
                      <a:pt x="1" y="406"/>
                      <a:pt x="119" y="541"/>
                    </a:cubicBezTo>
                    <a:cubicBezTo>
                      <a:pt x="410" y="876"/>
                      <a:pt x="833" y="1065"/>
                      <a:pt x="1276" y="1065"/>
                    </a:cubicBezTo>
                    <a:cubicBezTo>
                      <a:pt x="1716" y="1065"/>
                      <a:pt x="2138" y="876"/>
                      <a:pt x="2429" y="541"/>
                    </a:cubicBezTo>
                    <a:cubicBezTo>
                      <a:pt x="2548" y="406"/>
                      <a:pt x="2531" y="199"/>
                      <a:pt x="2395" y="81"/>
                    </a:cubicBezTo>
                    <a:cubicBezTo>
                      <a:pt x="2334" y="27"/>
                      <a:pt x="2257" y="0"/>
                      <a:pt x="2181" y="0"/>
                    </a:cubicBezTo>
                    <a:cubicBezTo>
                      <a:pt x="2090" y="0"/>
                      <a:pt x="2000" y="38"/>
                      <a:pt x="1935" y="112"/>
                    </a:cubicBezTo>
                    <a:cubicBezTo>
                      <a:pt x="1770" y="304"/>
                      <a:pt x="1526" y="413"/>
                      <a:pt x="1276" y="413"/>
                    </a:cubicBezTo>
                    <a:cubicBezTo>
                      <a:pt x="1022" y="413"/>
                      <a:pt x="779" y="304"/>
                      <a:pt x="613" y="112"/>
                    </a:cubicBezTo>
                    <a:cubicBezTo>
                      <a:pt x="548" y="38"/>
                      <a:pt x="458" y="0"/>
                      <a:pt x="367"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23" name="Google Shape;5823;p28"/>
          <p:cNvGrpSpPr/>
          <p:nvPr/>
        </p:nvGrpSpPr>
        <p:grpSpPr>
          <a:xfrm>
            <a:off x="3921536" y="1630821"/>
            <a:ext cx="1300165" cy="2708165"/>
            <a:chOff x="3921536" y="1630821"/>
            <a:chExt cx="1300165" cy="2708165"/>
          </a:xfrm>
        </p:grpSpPr>
        <p:sp>
          <p:nvSpPr>
            <p:cNvPr id="5824" name="Google Shape;5824;p28"/>
            <p:cNvSpPr/>
            <p:nvPr/>
          </p:nvSpPr>
          <p:spPr>
            <a:xfrm>
              <a:off x="3921536" y="1630821"/>
              <a:ext cx="1300165" cy="2708165"/>
            </a:xfrm>
            <a:custGeom>
              <a:rect b="b" l="l" r="r" t="t"/>
              <a:pathLst>
                <a:path extrusionOk="0" h="38324" w="18399">
                  <a:moveTo>
                    <a:pt x="1" y="0"/>
                  </a:moveTo>
                  <a:lnTo>
                    <a:pt x="1" y="29125"/>
                  </a:lnTo>
                  <a:cubicBezTo>
                    <a:pt x="1" y="34215"/>
                    <a:pt x="4109" y="38324"/>
                    <a:pt x="9199" y="38324"/>
                  </a:cubicBezTo>
                  <a:cubicBezTo>
                    <a:pt x="14267" y="38324"/>
                    <a:pt x="18398" y="34215"/>
                    <a:pt x="18398" y="29125"/>
                  </a:cubicBezTo>
                  <a:lnTo>
                    <a:pt x="1839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25" name="Google Shape;5825;p28"/>
            <p:cNvGrpSpPr/>
            <p:nvPr/>
          </p:nvGrpSpPr>
          <p:grpSpPr>
            <a:xfrm>
              <a:off x="4320713" y="3585988"/>
              <a:ext cx="502450" cy="541250"/>
              <a:chOff x="1155575" y="3309675"/>
              <a:chExt cx="502450" cy="541250"/>
            </a:xfrm>
          </p:grpSpPr>
          <p:sp>
            <p:nvSpPr>
              <p:cNvPr id="5826" name="Google Shape;5826;p28"/>
              <p:cNvSpPr/>
              <p:nvPr/>
            </p:nvSpPr>
            <p:spPr>
              <a:xfrm>
                <a:off x="1155575" y="3680325"/>
                <a:ext cx="95075" cy="86750"/>
              </a:xfrm>
              <a:custGeom>
                <a:rect b="b" l="l" r="r" t="t"/>
                <a:pathLst>
                  <a:path extrusionOk="0" h="3470" w="3803">
                    <a:moveTo>
                      <a:pt x="1556" y="0"/>
                    </a:moveTo>
                    <a:cubicBezTo>
                      <a:pt x="1263" y="0"/>
                      <a:pt x="969" y="81"/>
                      <a:pt x="708" y="248"/>
                    </a:cubicBezTo>
                    <a:cubicBezTo>
                      <a:pt x="96" y="637"/>
                      <a:pt x="1" y="1493"/>
                      <a:pt x="515" y="2007"/>
                    </a:cubicBezTo>
                    <a:lnTo>
                      <a:pt x="1645" y="3137"/>
                    </a:lnTo>
                    <a:cubicBezTo>
                      <a:pt x="1869" y="3361"/>
                      <a:pt x="2159" y="3469"/>
                      <a:pt x="2446" y="3469"/>
                    </a:cubicBezTo>
                    <a:cubicBezTo>
                      <a:pt x="2817" y="3469"/>
                      <a:pt x="3185" y="3289"/>
                      <a:pt x="3404" y="2944"/>
                    </a:cubicBezTo>
                    <a:cubicBezTo>
                      <a:pt x="3803" y="2318"/>
                      <a:pt x="3712" y="1499"/>
                      <a:pt x="3187" y="975"/>
                    </a:cubicBezTo>
                    <a:lnTo>
                      <a:pt x="2677" y="464"/>
                    </a:lnTo>
                    <a:cubicBezTo>
                      <a:pt x="2371" y="159"/>
                      <a:pt x="1965" y="0"/>
                      <a:pt x="1556"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28"/>
              <p:cNvSpPr/>
              <p:nvPr/>
            </p:nvSpPr>
            <p:spPr>
              <a:xfrm>
                <a:off x="1562950" y="3680325"/>
                <a:ext cx="95075" cy="86750"/>
              </a:xfrm>
              <a:custGeom>
                <a:rect b="b" l="l" r="r" t="t"/>
                <a:pathLst>
                  <a:path extrusionOk="0" h="3470" w="3803">
                    <a:moveTo>
                      <a:pt x="2247" y="0"/>
                    </a:moveTo>
                    <a:cubicBezTo>
                      <a:pt x="1838" y="0"/>
                      <a:pt x="1432" y="159"/>
                      <a:pt x="1127" y="464"/>
                    </a:cubicBezTo>
                    <a:lnTo>
                      <a:pt x="616" y="975"/>
                    </a:lnTo>
                    <a:cubicBezTo>
                      <a:pt x="92" y="1499"/>
                      <a:pt x="0" y="2318"/>
                      <a:pt x="399" y="2944"/>
                    </a:cubicBezTo>
                    <a:cubicBezTo>
                      <a:pt x="619" y="3289"/>
                      <a:pt x="986" y="3469"/>
                      <a:pt x="1357" y="3469"/>
                    </a:cubicBezTo>
                    <a:cubicBezTo>
                      <a:pt x="1644" y="3469"/>
                      <a:pt x="1934" y="3361"/>
                      <a:pt x="2158" y="3137"/>
                    </a:cubicBezTo>
                    <a:lnTo>
                      <a:pt x="3288" y="2007"/>
                    </a:lnTo>
                    <a:cubicBezTo>
                      <a:pt x="3802" y="1493"/>
                      <a:pt x="3708" y="637"/>
                      <a:pt x="3095" y="248"/>
                    </a:cubicBezTo>
                    <a:cubicBezTo>
                      <a:pt x="2834" y="81"/>
                      <a:pt x="2540" y="0"/>
                      <a:pt x="2247"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28"/>
              <p:cNvSpPr/>
              <p:nvPr/>
            </p:nvSpPr>
            <p:spPr>
              <a:xfrm>
                <a:off x="1203375" y="3637975"/>
                <a:ext cx="90575" cy="80950"/>
              </a:xfrm>
              <a:custGeom>
                <a:rect b="b" l="l" r="r" t="t"/>
                <a:pathLst>
                  <a:path extrusionOk="0" h="3238" w="3623">
                    <a:moveTo>
                      <a:pt x="2066" y="1"/>
                    </a:moveTo>
                    <a:cubicBezTo>
                      <a:pt x="1615" y="1"/>
                      <a:pt x="1136" y="193"/>
                      <a:pt x="761" y="568"/>
                    </a:cubicBezTo>
                    <a:cubicBezTo>
                      <a:pt x="81" y="1248"/>
                      <a:pt x="0" y="2270"/>
                      <a:pt x="578" y="2852"/>
                    </a:cubicBezTo>
                    <a:cubicBezTo>
                      <a:pt x="839" y="3111"/>
                      <a:pt x="1188" y="3237"/>
                      <a:pt x="1554" y="3237"/>
                    </a:cubicBezTo>
                    <a:cubicBezTo>
                      <a:pt x="2007" y="3237"/>
                      <a:pt x="2486" y="3045"/>
                      <a:pt x="2862" y="2669"/>
                    </a:cubicBezTo>
                    <a:cubicBezTo>
                      <a:pt x="3542" y="1989"/>
                      <a:pt x="3623" y="968"/>
                      <a:pt x="3041" y="389"/>
                    </a:cubicBezTo>
                    <a:cubicBezTo>
                      <a:pt x="2782" y="128"/>
                      <a:pt x="2433" y="1"/>
                      <a:pt x="2066"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28"/>
              <p:cNvSpPr/>
              <p:nvPr/>
            </p:nvSpPr>
            <p:spPr>
              <a:xfrm>
                <a:off x="1519550" y="3638050"/>
                <a:ext cx="90525" cy="80900"/>
              </a:xfrm>
              <a:custGeom>
                <a:rect b="b" l="l" r="r" t="t"/>
                <a:pathLst>
                  <a:path extrusionOk="0" h="3236" w="3621">
                    <a:moveTo>
                      <a:pt x="1554" y="0"/>
                    </a:moveTo>
                    <a:cubicBezTo>
                      <a:pt x="1188" y="0"/>
                      <a:pt x="840" y="127"/>
                      <a:pt x="579" y="386"/>
                    </a:cubicBezTo>
                    <a:cubicBezTo>
                      <a:pt x="1" y="968"/>
                      <a:pt x="82" y="1989"/>
                      <a:pt x="762" y="2666"/>
                    </a:cubicBezTo>
                    <a:cubicBezTo>
                      <a:pt x="1137" y="3043"/>
                      <a:pt x="1616" y="3236"/>
                      <a:pt x="2067" y="3236"/>
                    </a:cubicBezTo>
                    <a:cubicBezTo>
                      <a:pt x="2434" y="3236"/>
                      <a:pt x="2783" y="3108"/>
                      <a:pt x="3042" y="2849"/>
                    </a:cubicBezTo>
                    <a:cubicBezTo>
                      <a:pt x="3620" y="2270"/>
                      <a:pt x="3539" y="1249"/>
                      <a:pt x="2859" y="569"/>
                    </a:cubicBezTo>
                    <a:cubicBezTo>
                      <a:pt x="2484" y="193"/>
                      <a:pt x="2005" y="0"/>
                      <a:pt x="1554"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28"/>
              <p:cNvSpPr/>
              <p:nvPr/>
            </p:nvSpPr>
            <p:spPr>
              <a:xfrm>
                <a:off x="1177475" y="3309675"/>
                <a:ext cx="455350" cy="227675"/>
              </a:xfrm>
              <a:custGeom>
                <a:rect b="b" l="l" r="r" t="t"/>
                <a:pathLst>
                  <a:path extrusionOk="0" h="9107" w="18214">
                    <a:moveTo>
                      <a:pt x="9107" y="1"/>
                    </a:moveTo>
                    <a:cubicBezTo>
                      <a:pt x="4087" y="1"/>
                      <a:pt x="1" y="4083"/>
                      <a:pt x="1" y="9107"/>
                    </a:cubicBezTo>
                    <a:lnTo>
                      <a:pt x="18213" y="9107"/>
                    </a:lnTo>
                    <a:cubicBezTo>
                      <a:pt x="18213" y="4083"/>
                      <a:pt x="14127" y="1"/>
                      <a:pt x="9107"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28"/>
              <p:cNvSpPr/>
              <p:nvPr/>
            </p:nvSpPr>
            <p:spPr>
              <a:xfrm>
                <a:off x="1177475" y="3312375"/>
                <a:ext cx="192600" cy="224975"/>
              </a:xfrm>
              <a:custGeom>
                <a:rect b="b" l="l" r="r" t="t"/>
                <a:pathLst>
                  <a:path extrusionOk="0" h="8999" w="7704">
                    <a:moveTo>
                      <a:pt x="7703" y="1"/>
                    </a:moveTo>
                    <a:cubicBezTo>
                      <a:pt x="3346" y="677"/>
                      <a:pt x="1" y="4456"/>
                      <a:pt x="1" y="8999"/>
                    </a:cubicBezTo>
                    <a:lnTo>
                      <a:pt x="3174" y="8999"/>
                    </a:lnTo>
                    <a:cubicBezTo>
                      <a:pt x="3171" y="8884"/>
                      <a:pt x="3171" y="8772"/>
                      <a:pt x="3171" y="8660"/>
                    </a:cubicBezTo>
                    <a:cubicBezTo>
                      <a:pt x="3171" y="5038"/>
                      <a:pt x="4973" y="1851"/>
                      <a:pt x="7703"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28"/>
              <p:cNvSpPr/>
              <p:nvPr/>
            </p:nvSpPr>
            <p:spPr>
              <a:xfrm>
                <a:off x="1540525" y="3495125"/>
                <a:ext cx="106500" cy="106575"/>
              </a:xfrm>
              <a:custGeom>
                <a:rect b="b" l="l" r="r" t="t"/>
                <a:pathLst>
                  <a:path extrusionOk="0" h="4263" w="4260">
                    <a:moveTo>
                      <a:pt x="2132" y="1"/>
                    </a:moveTo>
                    <a:cubicBezTo>
                      <a:pt x="955" y="1"/>
                      <a:pt x="1" y="955"/>
                      <a:pt x="1" y="2132"/>
                    </a:cubicBezTo>
                    <a:cubicBezTo>
                      <a:pt x="1" y="3309"/>
                      <a:pt x="955" y="4263"/>
                      <a:pt x="2132" y="4263"/>
                    </a:cubicBezTo>
                    <a:cubicBezTo>
                      <a:pt x="3306" y="4263"/>
                      <a:pt x="4260" y="3309"/>
                      <a:pt x="4260" y="2132"/>
                    </a:cubicBezTo>
                    <a:cubicBezTo>
                      <a:pt x="4260" y="955"/>
                      <a:pt x="3306" y="1"/>
                      <a:pt x="21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28"/>
              <p:cNvSpPr/>
              <p:nvPr/>
            </p:nvSpPr>
            <p:spPr>
              <a:xfrm>
                <a:off x="1263225" y="3788400"/>
                <a:ext cx="283850" cy="62525"/>
              </a:xfrm>
              <a:custGeom>
                <a:rect b="b" l="l" r="r" t="t"/>
                <a:pathLst>
                  <a:path extrusionOk="0" h="2501" w="11354">
                    <a:moveTo>
                      <a:pt x="5677" y="1"/>
                    </a:moveTo>
                    <a:lnTo>
                      <a:pt x="163" y="857"/>
                    </a:lnTo>
                    <a:cubicBezTo>
                      <a:pt x="62" y="1354"/>
                      <a:pt x="1" y="1902"/>
                      <a:pt x="1" y="2501"/>
                    </a:cubicBezTo>
                    <a:lnTo>
                      <a:pt x="11353" y="2501"/>
                    </a:lnTo>
                    <a:cubicBezTo>
                      <a:pt x="11353" y="1902"/>
                      <a:pt x="11292" y="1354"/>
                      <a:pt x="11191" y="857"/>
                    </a:cubicBezTo>
                    <a:lnTo>
                      <a:pt x="5677" y="1"/>
                    </a:ln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28"/>
              <p:cNvSpPr/>
              <p:nvPr/>
            </p:nvSpPr>
            <p:spPr>
              <a:xfrm>
                <a:off x="1281600" y="3709250"/>
                <a:ext cx="247125" cy="79175"/>
              </a:xfrm>
              <a:custGeom>
                <a:rect b="b" l="l" r="r" t="t"/>
                <a:pathLst>
                  <a:path extrusionOk="0" h="3167" w="9885">
                    <a:moveTo>
                      <a:pt x="1837" y="1"/>
                    </a:moveTo>
                    <a:cubicBezTo>
                      <a:pt x="1837" y="1"/>
                      <a:pt x="761" y="735"/>
                      <a:pt x="0" y="2311"/>
                    </a:cubicBezTo>
                    <a:lnTo>
                      <a:pt x="4942" y="3167"/>
                    </a:lnTo>
                    <a:lnTo>
                      <a:pt x="9884" y="2311"/>
                    </a:lnTo>
                    <a:cubicBezTo>
                      <a:pt x="9123" y="735"/>
                      <a:pt x="8047" y="1"/>
                      <a:pt x="8047" y="1"/>
                    </a:cubicBez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28"/>
              <p:cNvSpPr/>
              <p:nvPr/>
            </p:nvSpPr>
            <p:spPr>
              <a:xfrm>
                <a:off x="1281600" y="3709250"/>
                <a:ext cx="68675" cy="64650"/>
              </a:xfrm>
              <a:custGeom>
                <a:rect b="b" l="l" r="r" t="t"/>
                <a:pathLst>
                  <a:path extrusionOk="0" h="2586" w="2747">
                    <a:moveTo>
                      <a:pt x="1837" y="1"/>
                    </a:moveTo>
                    <a:cubicBezTo>
                      <a:pt x="1837" y="1"/>
                      <a:pt x="761" y="735"/>
                      <a:pt x="0" y="2311"/>
                    </a:cubicBezTo>
                    <a:lnTo>
                      <a:pt x="1576" y="2585"/>
                    </a:lnTo>
                    <a:cubicBezTo>
                      <a:pt x="1806" y="1638"/>
                      <a:pt x="2209" y="762"/>
                      <a:pt x="2747"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28"/>
              <p:cNvSpPr/>
              <p:nvPr/>
            </p:nvSpPr>
            <p:spPr>
              <a:xfrm>
                <a:off x="1216475" y="3417925"/>
                <a:ext cx="377350" cy="308025"/>
              </a:xfrm>
              <a:custGeom>
                <a:rect b="b" l="l" r="r" t="t"/>
                <a:pathLst>
                  <a:path extrusionOk="0" h="12321" w="15094">
                    <a:moveTo>
                      <a:pt x="7547" y="0"/>
                    </a:moveTo>
                    <a:cubicBezTo>
                      <a:pt x="7358" y="0"/>
                      <a:pt x="7168" y="85"/>
                      <a:pt x="7043" y="254"/>
                    </a:cubicBezTo>
                    <a:lnTo>
                      <a:pt x="6262" y="1306"/>
                    </a:lnTo>
                    <a:cubicBezTo>
                      <a:pt x="6066" y="1573"/>
                      <a:pt x="5748" y="1732"/>
                      <a:pt x="5416" y="1732"/>
                    </a:cubicBezTo>
                    <a:lnTo>
                      <a:pt x="1367" y="1732"/>
                    </a:lnTo>
                    <a:cubicBezTo>
                      <a:pt x="910" y="1732"/>
                      <a:pt x="501" y="2030"/>
                      <a:pt x="362" y="2466"/>
                    </a:cubicBezTo>
                    <a:cubicBezTo>
                      <a:pt x="129" y="3194"/>
                      <a:pt x="0" y="3968"/>
                      <a:pt x="0" y="4777"/>
                    </a:cubicBezTo>
                    <a:cubicBezTo>
                      <a:pt x="0" y="8918"/>
                      <a:pt x="3410" y="12320"/>
                      <a:pt x="7547" y="12320"/>
                    </a:cubicBezTo>
                    <a:cubicBezTo>
                      <a:pt x="7570" y="12320"/>
                      <a:pt x="7592" y="12320"/>
                      <a:pt x="7615" y="12320"/>
                    </a:cubicBezTo>
                    <a:cubicBezTo>
                      <a:pt x="11748" y="12286"/>
                      <a:pt x="15094" y="8920"/>
                      <a:pt x="15094" y="4777"/>
                    </a:cubicBezTo>
                    <a:cubicBezTo>
                      <a:pt x="15094" y="3972"/>
                      <a:pt x="14965" y="3200"/>
                      <a:pt x="14735" y="2473"/>
                    </a:cubicBezTo>
                    <a:cubicBezTo>
                      <a:pt x="14593" y="2033"/>
                      <a:pt x="14187" y="1732"/>
                      <a:pt x="13727" y="1732"/>
                    </a:cubicBezTo>
                    <a:lnTo>
                      <a:pt x="9678" y="1732"/>
                    </a:lnTo>
                    <a:cubicBezTo>
                      <a:pt x="9347" y="1732"/>
                      <a:pt x="9029" y="1573"/>
                      <a:pt x="8833" y="1306"/>
                    </a:cubicBezTo>
                    <a:lnTo>
                      <a:pt x="8051" y="254"/>
                    </a:lnTo>
                    <a:cubicBezTo>
                      <a:pt x="7926" y="85"/>
                      <a:pt x="7737" y="0"/>
                      <a:pt x="75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28"/>
              <p:cNvSpPr/>
              <p:nvPr/>
            </p:nvSpPr>
            <p:spPr>
              <a:xfrm>
                <a:off x="1263225" y="3802200"/>
                <a:ext cx="54825" cy="48725"/>
              </a:xfrm>
              <a:custGeom>
                <a:rect b="b" l="l" r="r" t="t"/>
                <a:pathLst>
                  <a:path extrusionOk="0" h="1949" w="2193">
                    <a:moveTo>
                      <a:pt x="2125" y="0"/>
                    </a:moveTo>
                    <a:lnTo>
                      <a:pt x="163" y="305"/>
                    </a:lnTo>
                    <a:cubicBezTo>
                      <a:pt x="62" y="802"/>
                      <a:pt x="1" y="1350"/>
                      <a:pt x="1" y="1949"/>
                    </a:cubicBezTo>
                    <a:lnTo>
                      <a:pt x="2193" y="1949"/>
                    </a:lnTo>
                    <a:cubicBezTo>
                      <a:pt x="2129" y="1543"/>
                      <a:pt x="2095" y="1127"/>
                      <a:pt x="2095" y="704"/>
                    </a:cubicBezTo>
                    <a:cubicBezTo>
                      <a:pt x="2095" y="467"/>
                      <a:pt x="2105" y="230"/>
                      <a:pt x="2125"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28"/>
              <p:cNvSpPr/>
              <p:nvPr/>
            </p:nvSpPr>
            <p:spPr>
              <a:xfrm>
                <a:off x="1267300" y="3767025"/>
                <a:ext cx="275700" cy="42800"/>
              </a:xfrm>
              <a:custGeom>
                <a:rect b="b" l="l" r="r" t="t"/>
                <a:pathLst>
                  <a:path extrusionOk="0" h="1712" w="11028">
                    <a:moveTo>
                      <a:pt x="572" y="0"/>
                    </a:moveTo>
                    <a:cubicBezTo>
                      <a:pt x="339" y="491"/>
                      <a:pt x="132" y="1059"/>
                      <a:pt x="0" y="1712"/>
                    </a:cubicBezTo>
                    <a:lnTo>
                      <a:pt x="11028" y="1712"/>
                    </a:lnTo>
                    <a:cubicBezTo>
                      <a:pt x="10896" y="1059"/>
                      <a:pt x="10690" y="491"/>
                      <a:pt x="10456" y="0"/>
                    </a:cubicBez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28"/>
              <p:cNvSpPr/>
              <p:nvPr/>
            </p:nvSpPr>
            <p:spPr>
              <a:xfrm>
                <a:off x="1163275" y="3461225"/>
                <a:ext cx="164175" cy="247800"/>
              </a:xfrm>
              <a:custGeom>
                <a:rect b="b" l="l" r="r" t="t"/>
                <a:pathLst>
                  <a:path extrusionOk="0" h="9912" w="6567">
                    <a:moveTo>
                      <a:pt x="3495" y="0"/>
                    </a:moveTo>
                    <a:cubicBezTo>
                      <a:pt x="3038" y="0"/>
                      <a:pt x="2629" y="298"/>
                      <a:pt x="2490" y="734"/>
                    </a:cubicBezTo>
                    <a:cubicBezTo>
                      <a:pt x="2423" y="941"/>
                      <a:pt x="2365" y="1154"/>
                      <a:pt x="2318" y="1367"/>
                    </a:cubicBezTo>
                    <a:cubicBezTo>
                      <a:pt x="2257" y="1360"/>
                      <a:pt x="2196" y="1357"/>
                      <a:pt x="2128" y="1357"/>
                    </a:cubicBezTo>
                    <a:cubicBezTo>
                      <a:pt x="951" y="1357"/>
                      <a:pt x="1" y="2311"/>
                      <a:pt x="1" y="3488"/>
                    </a:cubicBezTo>
                    <a:cubicBezTo>
                      <a:pt x="1" y="4665"/>
                      <a:pt x="955" y="5619"/>
                      <a:pt x="2128" y="5619"/>
                    </a:cubicBezTo>
                    <a:cubicBezTo>
                      <a:pt x="2294" y="5619"/>
                      <a:pt x="2440" y="5599"/>
                      <a:pt x="2568" y="5565"/>
                    </a:cubicBezTo>
                    <a:cubicBezTo>
                      <a:pt x="3258" y="7493"/>
                      <a:pt x="4719" y="9066"/>
                      <a:pt x="6566" y="9912"/>
                    </a:cubicBezTo>
                    <a:cubicBezTo>
                      <a:pt x="4818" y="8048"/>
                      <a:pt x="3739" y="5507"/>
                      <a:pt x="3739" y="2706"/>
                    </a:cubicBezTo>
                    <a:cubicBezTo>
                      <a:pt x="3739" y="1769"/>
                      <a:pt x="3857" y="863"/>
                      <a:pt x="40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28"/>
              <p:cNvSpPr/>
              <p:nvPr/>
            </p:nvSpPr>
            <p:spPr>
              <a:xfrm>
                <a:off x="1249275" y="3541125"/>
                <a:ext cx="84100" cy="66925"/>
              </a:xfrm>
              <a:custGeom>
                <a:rect b="b" l="l" r="r" t="t"/>
                <a:pathLst>
                  <a:path extrusionOk="0" h="2677" w="3364">
                    <a:moveTo>
                      <a:pt x="1682" y="1"/>
                    </a:moveTo>
                    <a:cubicBezTo>
                      <a:pt x="752" y="1"/>
                      <a:pt x="1" y="600"/>
                      <a:pt x="1" y="1340"/>
                    </a:cubicBezTo>
                    <a:cubicBezTo>
                      <a:pt x="1" y="2078"/>
                      <a:pt x="752" y="2677"/>
                      <a:pt x="1682" y="2677"/>
                    </a:cubicBezTo>
                    <a:cubicBezTo>
                      <a:pt x="2609" y="2677"/>
                      <a:pt x="3363" y="2078"/>
                      <a:pt x="3363" y="1340"/>
                    </a:cubicBezTo>
                    <a:cubicBezTo>
                      <a:pt x="3363" y="600"/>
                      <a:pt x="2609" y="1"/>
                      <a:pt x="1682" y="1"/>
                    </a:cubicBez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28"/>
              <p:cNvSpPr/>
              <p:nvPr/>
            </p:nvSpPr>
            <p:spPr>
              <a:xfrm>
                <a:off x="1476950" y="3541125"/>
                <a:ext cx="84075" cy="66925"/>
              </a:xfrm>
              <a:custGeom>
                <a:rect b="b" l="l" r="r" t="t"/>
                <a:pathLst>
                  <a:path extrusionOk="0" h="2677" w="3363">
                    <a:moveTo>
                      <a:pt x="1681" y="1"/>
                    </a:moveTo>
                    <a:cubicBezTo>
                      <a:pt x="754" y="1"/>
                      <a:pt x="0" y="600"/>
                      <a:pt x="0" y="1340"/>
                    </a:cubicBezTo>
                    <a:cubicBezTo>
                      <a:pt x="0" y="2078"/>
                      <a:pt x="754" y="2677"/>
                      <a:pt x="1681" y="2677"/>
                    </a:cubicBezTo>
                    <a:cubicBezTo>
                      <a:pt x="2608" y="2677"/>
                      <a:pt x="3362" y="2078"/>
                      <a:pt x="3362" y="1340"/>
                    </a:cubicBezTo>
                    <a:cubicBezTo>
                      <a:pt x="3362" y="600"/>
                      <a:pt x="2608" y="1"/>
                      <a:pt x="1681" y="1"/>
                    </a:cubicBez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28"/>
              <p:cNvSpPr/>
              <p:nvPr/>
            </p:nvSpPr>
            <p:spPr>
              <a:xfrm>
                <a:off x="1307625" y="3517025"/>
                <a:ext cx="16350" cy="33525"/>
              </a:xfrm>
              <a:custGeom>
                <a:rect b="b" l="l" r="r" t="t"/>
                <a:pathLst>
                  <a:path extrusionOk="0" h="1341" w="654">
                    <a:moveTo>
                      <a:pt x="326" y="1"/>
                    </a:moveTo>
                    <a:cubicBezTo>
                      <a:pt x="146" y="1"/>
                      <a:pt x="1" y="146"/>
                      <a:pt x="1" y="329"/>
                    </a:cubicBezTo>
                    <a:lnTo>
                      <a:pt x="1" y="1016"/>
                    </a:lnTo>
                    <a:cubicBezTo>
                      <a:pt x="1" y="1195"/>
                      <a:pt x="146" y="1340"/>
                      <a:pt x="326" y="1340"/>
                    </a:cubicBezTo>
                    <a:cubicBezTo>
                      <a:pt x="508" y="1340"/>
                      <a:pt x="654" y="1195"/>
                      <a:pt x="654" y="1016"/>
                    </a:cubicBezTo>
                    <a:lnTo>
                      <a:pt x="654" y="329"/>
                    </a:lnTo>
                    <a:cubicBezTo>
                      <a:pt x="654" y="146"/>
                      <a:pt x="508" y="1"/>
                      <a:pt x="326"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28"/>
              <p:cNvSpPr/>
              <p:nvPr/>
            </p:nvSpPr>
            <p:spPr>
              <a:xfrm>
                <a:off x="1486325" y="3517025"/>
                <a:ext cx="16350" cy="33525"/>
              </a:xfrm>
              <a:custGeom>
                <a:rect b="b" l="l" r="r" t="t"/>
                <a:pathLst>
                  <a:path extrusionOk="0" h="1341" w="654">
                    <a:moveTo>
                      <a:pt x="329" y="1"/>
                    </a:moveTo>
                    <a:cubicBezTo>
                      <a:pt x="146" y="1"/>
                      <a:pt x="1" y="146"/>
                      <a:pt x="1" y="329"/>
                    </a:cubicBezTo>
                    <a:lnTo>
                      <a:pt x="1" y="1016"/>
                    </a:lnTo>
                    <a:cubicBezTo>
                      <a:pt x="1" y="1195"/>
                      <a:pt x="146" y="1340"/>
                      <a:pt x="329" y="1340"/>
                    </a:cubicBezTo>
                    <a:cubicBezTo>
                      <a:pt x="508" y="1340"/>
                      <a:pt x="653" y="1195"/>
                      <a:pt x="653" y="1016"/>
                    </a:cubicBezTo>
                    <a:lnTo>
                      <a:pt x="653" y="329"/>
                    </a:lnTo>
                    <a:cubicBezTo>
                      <a:pt x="653" y="146"/>
                      <a:pt x="508" y="1"/>
                      <a:pt x="329"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28"/>
              <p:cNvSpPr/>
              <p:nvPr/>
            </p:nvSpPr>
            <p:spPr>
              <a:xfrm>
                <a:off x="1372500" y="3533700"/>
                <a:ext cx="65300" cy="27075"/>
              </a:xfrm>
              <a:custGeom>
                <a:rect b="b" l="l" r="r" t="t"/>
                <a:pathLst>
                  <a:path extrusionOk="0" h="1083" w="2612">
                    <a:moveTo>
                      <a:pt x="364" y="1"/>
                    </a:moveTo>
                    <a:cubicBezTo>
                      <a:pt x="288" y="1"/>
                      <a:pt x="211" y="27"/>
                      <a:pt x="149" y="81"/>
                    </a:cubicBezTo>
                    <a:cubicBezTo>
                      <a:pt x="14" y="200"/>
                      <a:pt x="0" y="406"/>
                      <a:pt x="119" y="541"/>
                    </a:cubicBezTo>
                    <a:cubicBezTo>
                      <a:pt x="416" y="886"/>
                      <a:pt x="849" y="1083"/>
                      <a:pt x="1306" y="1083"/>
                    </a:cubicBezTo>
                    <a:cubicBezTo>
                      <a:pt x="1763" y="1083"/>
                      <a:pt x="2196" y="886"/>
                      <a:pt x="2493" y="541"/>
                    </a:cubicBezTo>
                    <a:cubicBezTo>
                      <a:pt x="2612" y="406"/>
                      <a:pt x="2598" y="200"/>
                      <a:pt x="2463" y="81"/>
                    </a:cubicBezTo>
                    <a:cubicBezTo>
                      <a:pt x="2401" y="27"/>
                      <a:pt x="2325" y="1"/>
                      <a:pt x="2248" y="1"/>
                    </a:cubicBezTo>
                    <a:cubicBezTo>
                      <a:pt x="2158" y="1"/>
                      <a:pt x="2067" y="38"/>
                      <a:pt x="2003" y="112"/>
                    </a:cubicBezTo>
                    <a:cubicBezTo>
                      <a:pt x="1827" y="315"/>
                      <a:pt x="1573" y="430"/>
                      <a:pt x="1306" y="430"/>
                    </a:cubicBezTo>
                    <a:cubicBezTo>
                      <a:pt x="1039" y="430"/>
                      <a:pt x="785" y="315"/>
                      <a:pt x="609" y="112"/>
                    </a:cubicBezTo>
                    <a:cubicBezTo>
                      <a:pt x="545" y="38"/>
                      <a:pt x="455" y="1"/>
                      <a:pt x="364"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28"/>
              <p:cNvSpPr/>
              <p:nvPr/>
            </p:nvSpPr>
            <p:spPr>
              <a:xfrm>
                <a:off x="1267300" y="3767025"/>
                <a:ext cx="55500" cy="42800"/>
              </a:xfrm>
              <a:custGeom>
                <a:rect b="b" l="l" r="r" t="t"/>
                <a:pathLst>
                  <a:path extrusionOk="0" h="1712" w="2220">
                    <a:moveTo>
                      <a:pt x="572" y="0"/>
                    </a:moveTo>
                    <a:cubicBezTo>
                      <a:pt x="339" y="491"/>
                      <a:pt x="132" y="1059"/>
                      <a:pt x="0" y="1712"/>
                    </a:cubicBezTo>
                    <a:lnTo>
                      <a:pt x="1942" y="1712"/>
                    </a:lnTo>
                    <a:cubicBezTo>
                      <a:pt x="1969" y="1120"/>
                      <a:pt x="2067" y="548"/>
                      <a:pt x="2219" y="0"/>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46" name="Google Shape;5846;p28"/>
          <p:cNvGrpSpPr/>
          <p:nvPr/>
        </p:nvGrpSpPr>
        <p:grpSpPr>
          <a:xfrm>
            <a:off x="5487773" y="1630821"/>
            <a:ext cx="1300095" cy="2708165"/>
            <a:chOff x="5487773" y="1630821"/>
            <a:chExt cx="1300095" cy="2708165"/>
          </a:xfrm>
        </p:grpSpPr>
        <p:sp>
          <p:nvSpPr>
            <p:cNvPr id="5847" name="Google Shape;5847;p28"/>
            <p:cNvSpPr/>
            <p:nvPr/>
          </p:nvSpPr>
          <p:spPr>
            <a:xfrm>
              <a:off x="5487773" y="1630821"/>
              <a:ext cx="1300095" cy="2708165"/>
            </a:xfrm>
            <a:custGeom>
              <a:rect b="b" l="l" r="r" t="t"/>
              <a:pathLst>
                <a:path extrusionOk="0" h="38324" w="18398">
                  <a:moveTo>
                    <a:pt x="1" y="0"/>
                  </a:moveTo>
                  <a:lnTo>
                    <a:pt x="1" y="29125"/>
                  </a:lnTo>
                  <a:cubicBezTo>
                    <a:pt x="1" y="34215"/>
                    <a:pt x="4132" y="38324"/>
                    <a:pt x="9199" y="38324"/>
                  </a:cubicBezTo>
                  <a:cubicBezTo>
                    <a:pt x="14289" y="38324"/>
                    <a:pt x="18398" y="34215"/>
                    <a:pt x="18398" y="29125"/>
                  </a:cubicBezTo>
                  <a:lnTo>
                    <a:pt x="1839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48" name="Google Shape;5848;p28"/>
            <p:cNvGrpSpPr/>
            <p:nvPr/>
          </p:nvGrpSpPr>
          <p:grpSpPr>
            <a:xfrm>
              <a:off x="5864225" y="3585988"/>
              <a:ext cx="483850" cy="541250"/>
              <a:chOff x="1164875" y="4022150"/>
              <a:chExt cx="483850" cy="541250"/>
            </a:xfrm>
          </p:grpSpPr>
          <p:sp>
            <p:nvSpPr>
              <p:cNvPr id="5849" name="Google Shape;5849;p28"/>
              <p:cNvSpPr/>
              <p:nvPr/>
            </p:nvSpPr>
            <p:spPr>
              <a:xfrm>
                <a:off x="1264925" y="4421725"/>
                <a:ext cx="170250" cy="141675"/>
              </a:xfrm>
              <a:custGeom>
                <a:rect b="b" l="l" r="r" t="t"/>
                <a:pathLst>
                  <a:path extrusionOk="0" h="5667" w="6810">
                    <a:moveTo>
                      <a:pt x="2571" y="1"/>
                    </a:moveTo>
                    <a:cubicBezTo>
                      <a:pt x="2571" y="1"/>
                      <a:pt x="1" y="1753"/>
                      <a:pt x="1" y="5667"/>
                    </a:cubicBezTo>
                    <a:lnTo>
                      <a:pt x="5619" y="5667"/>
                    </a:lnTo>
                    <a:lnTo>
                      <a:pt x="6810" y="3126"/>
                    </a:lnTo>
                    <a:lnTo>
                      <a:pt x="5619" y="667"/>
                    </a:lnTo>
                    <a:lnTo>
                      <a:pt x="5349"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28"/>
              <p:cNvSpPr/>
              <p:nvPr/>
            </p:nvSpPr>
            <p:spPr>
              <a:xfrm>
                <a:off x="1398625" y="4421725"/>
                <a:ext cx="150050" cy="141675"/>
              </a:xfrm>
              <a:custGeom>
                <a:rect b="b" l="l" r="r" t="t"/>
                <a:pathLst>
                  <a:path extrusionOk="0" h="5667" w="6002">
                    <a:moveTo>
                      <a:pt x="1" y="1"/>
                    </a:moveTo>
                    <a:lnTo>
                      <a:pt x="271" y="667"/>
                    </a:lnTo>
                    <a:lnTo>
                      <a:pt x="271" y="5667"/>
                    </a:lnTo>
                    <a:lnTo>
                      <a:pt x="6002" y="5667"/>
                    </a:lnTo>
                    <a:cubicBezTo>
                      <a:pt x="6002" y="1753"/>
                      <a:pt x="3431" y="1"/>
                      <a:pt x="34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28"/>
              <p:cNvSpPr/>
              <p:nvPr/>
            </p:nvSpPr>
            <p:spPr>
              <a:xfrm>
                <a:off x="1179175" y="4022150"/>
                <a:ext cx="455250" cy="227675"/>
              </a:xfrm>
              <a:custGeom>
                <a:rect b="b" l="l" r="r" t="t"/>
                <a:pathLst>
                  <a:path extrusionOk="0" h="9107" w="18210">
                    <a:moveTo>
                      <a:pt x="9107" y="1"/>
                    </a:moveTo>
                    <a:cubicBezTo>
                      <a:pt x="4083" y="1"/>
                      <a:pt x="1" y="4083"/>
                      <a:pt x="1" y="9107"/>
                    </a:cubicBezTo>
                    <a:lnTo>
                      <a:pt x="18210" y="9107"/>
                    </a:lnTo>
                    <a:cubicBezTo>
                      <a:pt x="18210" y="4083"/>
                      <a:pt x="14127" y="1"/>
                      <a:pt x="9107"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28"/>
              <p:cNvSpPr/>
              <p:nvPr/>
            </p:nvSpPr>
            <p:spPr>
              <a:xfrm>
                <a:off x="1179175" y="4022150"/>
                <a:ext cx="233950" cy="227675"/>
              </a:xfrm>
              <a:custGeom>
                <a:rect b="b" l="l" r="r" t="t"/>
                <a:pathLst>
                  <a:path extrusionOk="0" h="9107" w="9358">
                    <a:moveTo>
                      <a:pt x="9107" y="1"/>
                    </a:moveTo>
                    <a:cubicBezTo>
                      <a:pt x="4083" y="1"/>
                      <a:pt x="1" y="4083"/>
                      <a:pt x="1" y="9107"/>
                    </a:cubicBezTo>
                    <a:lnTo>
                      <a:pt x="2646" y="9107"/>
                    </a:lnTo>
                    <a:cubicBezTo>
                      <a:pt x="2646" y="9059"/>
                      <a:pt x="2646" y="9015"/>
                      <a:pt x="2646" y="8968"/>
                    </a:cubicBezTo>
                    <a:cubicBezTo>
                      <a:pt x="2646" y="4591"/>
                      <a:pt x="4862" y="927"/>
                      <a:pt x="9357" y="4"/>
                    </a:cubicBezTo>
                    <a:cubicBezTo>
                      <a:pt x="9273" y="1"/>
                      <a:pt x="9188" y="1"/>
                      <a:pt x="9107"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28"/>
              <p:cNvSpPr/>
              <p:nvPr/>
            </p:nvSpPr>
            <p:spPr>
              <a:xfrm>
                <a:off x="1542150" y="4207600"/>
                <a:ext cx="106575" cy="106575"/>
              </a:xfrm>
              <a:custGeom>
                <a:rect b="b" l="l" r="r" t="t"/>
                <a:pathLst>
                  <a:path extrusionOk="0" h="4263" w="4263">
                    <a:moveTo>
                      <a:pt x="2131" y="1"/>
                    </a:moveTo>
                    <a:cubicBezTo>
                      <a:pt x="954" y="1"/>
                      <a:pt x="0" y="955"/>
                      <a:pt x="0" y="2132"/>
                    </a:cubicBezTo>
                    <a:cubicBezTo>
                      <a:pt x="0" y="3309"/>
                      <a:pt x="954" y="4263"/>
                      <a:pt x="2131" y="4263"/>
                    </a:cubicBezTo>
                    <a:cubicBezTo>
                      <a:pt x="3308" y="4263"/>
                      <a:pt x="4262" y="3309"/>
                      <a:pt x="4262" y="2132"/>
                    </a:cubicBezTo>
                    <a:cubicBezTo>
                      <a:pt x="4262" y="955"/>
                      <a:pt x="3308" y="1"/>
                      <a:pt x="21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28"/>
              <p:cNvSpPr/>
              <p:nvPr/>
            </p:nvSpPr>
            <p:spPr>
              <a:xfrm>
                <a:off x="1218000" y="4138925"/>
                <a:ext cx="377450" cy="299500"/>
              </a:xfrm>
              <a:custGeom>
                <a:rect b="b" l="l" r="r" t="t"/>
                <a:pathLst>
                  <a:path extrusionOk="0" h="11980" w="15098">
                    <a:moveTo>
                      <a:pt x="2223" y="0"/>
                    </a:moveTo>
                    <a:cubicBezTo>
                      <a:pt x="1722" y="0"/>
                      <a:pt x="1242" y="265"/>
                      <a:pt x="985" y="718"/>
                    </a:cubicBezTo>
                    <a:cubicBezTo>
                      <a:pt x="369" y="1804"/>
                      <a:pt x="14" y="3059"/>
                      <a:pt x="7" y="4395"/>
                    </a:cubicBezTo>
                    <a:cubicBezTo>
                      <a:pt x="0" y="5660"/>
                      <a:pt x="308" y="6854"/>
                      <a:pt x="859" y="7906"/>
                    </a:cubicBezTo>
                    <a:lnTo>
                      <a:pt x="1238" y="8136"/>
                    </a:lnTo>
                    <a:lnTo>
                      <a:pt x="1188" y="8475"/>
                    </a:lnTo>
                    <a:cubicBezTo>
                      <a:pt x="2520" y="10562"/>
                      <a:pt x="4848" y="11959"/>
                      <a:pt x="7496" y="11979"/>
                    </a:cubicBezTo>
                    <a:cubicBezTo>
                      <a:pt x="7515" y="11979"/>
                      <a:pt x="7534" y="11979"/>
                      <a:pt x="7552" y="11979"/>
                    </a:cubicBezTo>
                    <a:cubicBezTo>
                      <a:pt x="11718" y="11979"/>
                      <a:pt x="15097" y="8601"/>
                      <a:pt x="15097" y="4436"/>
                    </a:cubicBezTo>
                    <a:cubicBezTo>
                      <a:pt x="15097" y="3083"/>
                      <a:pt x="14742" y="1814"/>
                      <a:pt x="14120" y="718"/>
                    </a:cubicBezTo>
                    <a:cubicBezTo>
                      <a:pt x="13863" y="265"/>
                      <a:pt x="13382" y="0"/>
                      <a:pt x="12881" y="0"/>
                    </a:cubicBezTo>
                    <a:cubicBezTo>
                      <a:pt x="12736" y="0"/>
                      <a:pt x="12589" y="22"/>
                      <a:pt x="12445" y="69"/>
                    </a:cubicBezTo>
                    <a:cubicBezTo>
                      <a:pt x="11062" y="512"/>
                      <a:pt x="9374" y="776"/>
                      <a:pt x="7554" y="776"/>
                    </a:cubicBezTo>
                    <a:cubicBezTo>
                      <a:pt x="7517" y="776"/>
                      <a:pt x="7479" y="772"/>
                      <a:pt x="7442" y="772"/>
                    </a:cubicBezTo>
                    <a:lnTo>
                      <a:pt x="6942" y="1002"/>
                    </a:lnTo>
                    <a:lnTo>
                      <a:pt x="6722" y="755"/>
                    </a:lnTo>
                    <a:cubicBezTo>
                      <a:pt x="5220" y="688"/>
                      <a:pt x="3829" y="444"/>
                      <a:pt x="2659" y="69"/>
                    </a:cubicBezTo>
                    <a:cubicBezTo>
                      <a:pt x="2515" y="22"/>
                      <a:pt x="2368" y="0"/>
                      <a:pt x="22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28"/>
              <p:cNvSpPr/>
              <p:nvPr/>
            </p:nvSpPr>
            <p:spPr>
              <a:xfrm>
                <a:off x="1164875" y="4139775"/>
                <a:ext cx="157325" cy="278525"/>
              </a:xfrm>
              <a:custGeom>
                <a:rect b="b" l="l" r="r" t="t"/>
                <a:pathLst>
                  <a:path extrusionOk="0" h="11141" w="6293">
                    <a:moveTo>
                      <a:pt x="4043" y="1"/>
                    </a:moveTo>
                    <a:cubicBezTo>
                      <a:pt x="3658" y="85"/>
                      <a:pt x="3313" y="322"/>
                      <a:pt x="3110" y="684"/>
                    </a:cubicBezTo>
                    <a:cubicBezTo>
                      <a:pt x="2751" y="1313"/>
                      <a:pt x="2484" y="2000"/>
                      <a:pt x="2318" y="2724"/>
                    </a:cubicBezTo>
                    <a:cubicBezTo>
                      <a:pt x="2257" y="2717"/>
                      <a:pt x="2196" y="2714"/>
                      <a:pt x="2132" y="2714"/>
                    </a:cubicBezTo>
                    <a:cubicBezTo>
                      <a:pt x="955" y="2714"/>
                      <a:pt x="1" y="3668"/>
                      <a:pt x="1" y="4845"/>
                    </a:cubicBezTo>
                    <a:cubicBezTo>
                      <a:pt x="1" y="6022"/>
                      <a:pt x="955" y="6976"/>
                      <a:pt x="2132" y="6976"/>
                    </a:cubicBezTo>
                    <a:cubicBezTo>
                      <a:pt x="2284" y="6976"/>
                      <a:pt x="2430" y="6959"/>
                      <a:pt x="2572" y="6929"/>
                    </a:cubicBezTo>
                    <a:cubicBezTo>
                      <a:pt x="2687" y="7253"/>
                      <a:pt x="2825" y="7571"/>
                      <a:pt x="2984" y="7872"/>
                    </a:cubicBezTo>
                    <a:lnTo>
                      <a:pt x="3363" y="8102"/>
                    </a:lnTo>
                    <a:lnTo>
                      <a:pt x="3313" y="8441"/>
                    </a:lnTo>
                    <a:cubicBezTo>
                      <a:pt x="4043" y="9587"/>
                      <a:pt x="5075" y="10524"/>
                      <a:pt x="6293" y="11140"/>
                    </a:cubicBezTo>
                    <a:cubicBezTo>
                      <a:pt x="4419" y="9455"/>
                      <a:pt x="3218" y="7000"/>
                      <a:pt x="3218" y="4263"/>
                    </a:cubicBezTo>
                    <a:cubicBezTo>
                      <a:pt x="3218" y="2724"/>
                      <a:pt x="3492" y="1276"/>
                      <a:pt x="40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28"/>
              <p:cNvSpPr/>
              <p:nvPr/>
            </p:nvSpPr>
            <p:spPr>
              <a:xfrm>
                <a:off x="1239475" y="4157800"/>
                <a:ext cx="164600" cy="193000"/>
              </a:xfrm>
              <a:custGeom>
                <a:rect b="b" l="l" r="r" t="t"/>
                <a:pathLst>
                  <a:path extrusionOk="0" h="7720" w="6584">
                    <a:moveTo>
                      <a:pt x="5863" y="0"/>
                    </a:moveTo>
                    <a:cubicBezTo>
                      <a:pt x="5578" y="569"/>
                      <a:pt x="5183" y="1303"/>
                      <a:pt x="4669" y="2104"/>
                    </a:cubicBezTo>
                    <a:cubicBezTo>
                      <a:pt x="3704" y="3610"/>
                      <a:pt x="2142" y="5653"/>
                      <a:pt x="0" y="7151"/>
                    </a:cubicBezTo>
                    <a:cubicBezTo>
                      <a:pt x="102" y="7344"/>
                      <a:pt x="210" y="7534"/>
                      <a:pt x="329" y="7720"/>
                    </a:cubicBezTo>
                    <a:cubicBezTo>
                      <a:pt x="2585" y="6150"/>
                      <a:pt x="4225" y="4016"/>
                      <a:pt x="5227" y="2443"/>
                    </a:cubicBezTo>
                    <a:cubicBezTo>
                      <a:pt x="5842" y="1482"/>
                      <a:pt x="6289" y="626"/>
                      <a:pt x="6583" y="17"/>
                    </a:cubicBezTo>
                    <a:cubicBezTo>
                      <a:pt x="6340" y="17"/>
                      <a:pt x="6099" y="11"/>
                      <a:pt x="5863"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28"/>
              <p:cNvSpPr/>
              <p:nvPr/>
            </p:nvSpPr>
            <p:spPr>
              <a:xfrm>
                <a:off x="1446575" y="4495400"/>
                <a:ext cx="60825" cy="49325"/>
              </a:xfrm>
              <a:custGeom>
                <a:rect b="b" l="l" r="r" t="t"/>
                <a:pathLst>
                  <a:path extrusionOk="0" h="1973" w="2433">
                    <a:moveTo>
                      <a:pt x="687" y="0"/>
                    </a:moveTo>
                    <a:cubicBezTo>
                      <a:pt x="308" y="0"/>
                      <a:pt x="1" y="308"/>
                      <a:pt x="1" y="687"/>
                    </a:cubicBezTo>
                    <a:lnTo>
                      <a:pt x="1" y="1225"/>
                    </a:lnTo>
                    <a:lnTo>
                      <a:pt x="1218" y="1972"/>
                    </a:lnTo>
                    <a:lnTo>
                      <a:pt x="2433" y="1225"/>
                    </a:lnTo>
                    <a:lnTo>
                      <a:pt x="2433" y="687"/>
                    </a:lnTo>
                    <a:cubicBezTo>
                      <a:pt x="2433" y="308"/>
                      <a:pt x="2128" y="0"/>
                      <a:pt x="1750" y="0"/>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28"/>
              <p:cNvSpPr/>
              <p:nvPr/>
            </p:nvSpPr>
            <p:spPr>
              <a:xfrm>
                <a:off x="1446575" y="4526000"/>
                <a:ext cx="60825" cy="37400"/>
              </a:xfrm>
              <a:custGeom>
                <a:rect b="b" l="l" r="r" t="t"/>
                <a:pathLst>
                  <a:path extrusionOk="0" h="1496" w="2433">
                    <a:moveTo>
                      <a:pt x="1" y="1"/>
                    </a:moveTo>
                    <a:lnTo>
                      <a:pt x="1" y="1496"/>
                    </a:lnTo>
                    <a:lnTo>
                      <a:pt x="2433" y="1496"/>
                    </a:lnTo>
                    <a:lnTo>
                      <a:pt x="2433" y="1"/>
                    </a:ln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28"/>
              <p:cNvSpPr/>
              <p:nvPr/>
            </p:nvSpPr>
            <p:spPr>
              <a:xfrm>
                <a:off x="1303325" y="4495400"/>
                <a:ext cx="60900" cy="49325"/>
              </a:xfrm>
              <a:custGeom>
                <a:rect b="b" l="l" r="r" t="t"/>
                <a:pathLst>
                  <a:path extrusionOk="0" h="1973" w="2436">
                    <a:moveTo>
                      <a:pt x="687" y="0"/>
                    </a:moveTo>
                    <a:cubicBezTo>
                      <a:pt x="308" y="0"/>
                      <a:pt x="0" y="308"/>
                      <a:pt x="0" y="687"/>
                    </a:cubicBezTo>
                    <a:lnTo>
                      <a:pt x="0" y="1225"/>
                    </a:lnTo>
                    <a:lnTo>
                      <a:pt x="1218" y="1972"/>
                    </a:lnTo>
                    <a:lnTo>
                      <a:pt x="2436" y="1225"/>
                    </a:lnTo>
                    <a:lnTo>
                      <a:pt x="2436" y="687"/>
                    </a:lnTo>
                    <a:cubicBezTo>
                      <a:pt x="2436" y="308"/>
                      <a:pt x="2128" y="0"/>
                      <a:pt x="1749" y="0"/>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28"/>
              <p:cNvSpPr/>
              <p:nvPr/>
            </p:nvSpPr>
            <p:spPr>
              <a:xfrm>
                <a:off x="1303325" y="4526000"/>
                <a:ext cx="60900" cy="37400"/>
              </a:xfrm>
              <a:custGeom>
                <a:rect b="b" l="l" r="r" t="t"/>
                <a:pathLst>
                  <a:path extrusionOk="0" h="1496" w="2436">
                    <a:moveTo>
                      <a:pt x="0" y="1"/>
                    </a:moveTo>
                    <a:lnTo>
                      <a:pt x="0" y="1496"/>
                    </a:lnTo>
                    <a:lnTo>
                      <a:pt x="2436" y="1496"/>
                    </a:lnTo>
                    <a:lnTo>
                      <a:pt x="2436" y="1"/>
                    </a:ln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28"/>
              <p:cNvSpPr/>
              <p:nvPr/>
            </p:nvSpPr>
            <p:spPr>
              <a:xfrm>
                <a:off x="1252925" y="4211925"/>
                <a:ext cx="109875" cy="96925"/>
              </a:xfrm>
              <a:custGeom>
                <a:rect b="b" l="l" r="r" t="t"/>
                <a:pathLst>
                  <a:path extrusionOk="0" h="3877" w="4395">
                    <a:moveTo>
                      <a:pt x="988" y="0"/>
                    </a:moveTo>
                    <a:cubicBezTo>
                      <a:pt x="430" y="0"/>
                      <a:pt x="0" y="484"/>
                      <a:pt x="68" y="1035"/>
                    </a:cubicBezTo>
                    <a:lnTo>
                      <a:pt x="200" y="2111"/>
                    </a:lnTo>
                    <a:cubicBezTo>
                      <a:pt x="325" y="3119"/>
                      <a:pt x="1181" y="3877"/>
                      <a:pt x="2199" y="3877"/>
                    </a:cubicBezTo>
                    <a:cubicBezTo>
                      <a:pt x="3214" y="3877"/>
                      <a:pt x="4070" y="3119"/>
                      <a:pt x="4195" y="2111"/>
                    </a:cubicBezTo>
                    <a:lnTo>
                      <a:pt x="4327" y="1035"/>
                    </a:lnTo>
                    <a:cubicBezTo>
                      <a:pt x="4394" y="484"/>
                      <a:pt x="3965" y="0"/>
                      <a:pt x="3410"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28"/>
              <p:cNvSpPr/>
              <p:nvPr/>
            </p:nvSpPr>
            <p:spPr>
              <a:xfrm>
                <a:off x="1481175" y="4253700"/>
                <a:ext cx="86950" cy="69275"/>
              </a:xfrm>
              <a:custGeom>
                <a:rect b="b" l="l" r="r" t="t"/>
                <a:pathLst>
                  <a:path extrusionOk="0" h="2771" w="3478">
                    <a:moveTo>
                      <a:pt x="1739" y="0"/>
                    </a:moveTo>
                    <a:cubicBezTo>
                      <a:pt x="778" y="0"/>
                      <a:pt x="0" y="619"/>
                      <a:pt x="0" y="1384"/>
                    </a:cubicBezTo>
                    <a:cubicBezTo>
                      <a:pt x="0" y="2148"/>
                      <a:pt x="778" y="2771"/>
                      <a:pt x="1739" y="2771"/>
                    </a:cubicBezTo>
                    <a:cubicBezTo>
                      <a:pt x="2700" y="2771"/>
                      <a:pt x="3478" y="2148"/>
                      <a:pt x="3478" y="1384"/>
                    </a:cubicBezTo>
                    <a:cubicBezTo>
                      <a:pt x="3478" y="619"/>
                      <a:pt x="2700" y="0"/>
                      <a:pt x="1739" y="0"/>
                    </a:cubicBez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28"/>
              <p:cNvSpPr/>
              <p:nvPr/>
            </p:nvSpPr>
            <p:spPr>
              <a:xfrm>
                <a:off x="1491150" y="4229000"/>
                <a:ext cx="16350" cy="34200"/>
              </a:xfrm>
              <a:custGeom>
                <a:rect b="b" l="l" r="r" t="t"/>
                <a:pathLst>
                  <a:path extrusionOk="0" h="1368" w="654">
                    <a:moveTo>
                      <a:pt x="325" y="1"/>
                    </a:moveTo>
                    <a:cubicBezTo>
                      <a:pt x="146" y="1"/>
                      <a:pt x="0" y="149"/>
                      <a:pt x="0" y="329"/>
                    </a:cubicBezTo>
                    <a:lnTo>
                      <a:pt x="0" y="1039"/>
                    </a:lnTo>
                    <a:cubicBezTo>
                      <a:pt x="0" y="1218"/>
                      <a:pt x="146" y="1367"/>
                      <a:pt x="325" y="1367"/>
                    </a:cubicBezTo>
                    <a:cubicBezTo>
                      <a:pt x="508" y="1367"/>
                      <a:pt x="653" y="1218"/>
                      <a:pt x="653" y="1039"/>
                    </a:cubicBezTo>
                    <a:lnTo>
                      <a:pt x="653" y="329"/>
                    </a:lnTo>
                    <a:cubicBezTo>
                      <a:pt x="653" y="149"/>
                      <a:pt x="508" y="1"/>
                      <a:pt x="325"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28"/>
              <p:cNvSpPr/>
              <p:nvPr/>
            </p:nvSpPr>
            <p:spPr>
              <a:xfrm>
                <a:off x="1373250" y="4275225"/>
                <a:ext cx="67100" cy="27450"/>
              </a:xfrm>
              <a:custGeom>
                <a:rect b="b" l="l" r="r" t="t"/>
                <a:pathLst>
                  <a:path extrusionOk="0" h="1098" w="2684">
                    <a:moveTo>
                      <a:pt x="364" y="1"/>
                    </a:moveTo>
                    <a:cubicBezTo>
                      <a:pt x="289" y="1"/>
                      <a:pt x="214" y="26"/>
                      <a:pt x="153" y="80"/>
                    </a:cubicBezTo>
                    <a:cubicBezTo>
                      <a:pt x="14" y="198"/>
                      <a:pt x="1" y="404"/>
                      <a:pt x="119" y="543"/>
                    </a:cubicBezTo>
                    <a:cubicBezTo>
                      <a:pt x="427" y="895"/>
                      <a:pt x="874" y="1098"/>
                      <a:pt x="1344" y="1098"/>
                    </a:cubicBezTo>
                    <a:cubicBezTo>
                      <a:pt x="1811" y="1098"/>
                      <a:pt x="2257" y="895"/>
                      <a:pt x="2565" y="543"/>
                    </a:cubicBezTo>
                    <a:cubicBezTo>
                      <a:pt x="2683" y="404"/>
                      <a:pt x="2670" y="198"/>
                      <a:pt x="2531" y="80"/>
                    </a:cubicBezTo>
                    <a:cubicBezTo>
                      <a:pt x="2470" y="26"/>
                      <a:pt x="2395" y="1"/>
                      <a:pt x="2320" y="1"/>
                    </a:cubicBezTo>
                    <a:cubicBezTo>
                      <a:pt x="2228" y="1"/>
                      <a:pt x="2136" y="39"/>
                      <a:pt x="2071" y="114"/>
                    </a:cubicBezTo>
                    <a:cubicBezTo>
                      <a:pt x="1888" y="323"/>
                      <a:pt x="1621" y="445"/>
                      <a:pt x="1344" y="445"/>
                    </a:cubicBezTo>
                    <a:cubicBezTo>
                      <a:pt x="1063" y="445"/>
                      <a:pt x="796" y="323"/>
                      <a:pt x="613" y="114"/>
                    </a:cubicBezTo>
                    <a:cubicBezTo>
                      <a:pt x="548" y="39"/>
                      <a:pt x="456" y="1"/>
                      <a:pt x="364"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865" name="Google Shape;5865;p28"/>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Elementary Class Organizer Infographics</a:t>
            </a:r>
            <a:endParaRPr sz="2400"/>
          </a:p>
        </p:txBody>
      </p:sp>
      <p:grpSp>
        <p:nvGrpSpPr>
          <p:cNvPr id="5866" name="Google Shape;5866;p28"/>
          <p:cNvGrpSpPr/>
          <p:nvPr/>
        </p:nvGrpSpPr>
        <p:grpSpPr>
          <a:xfrm>
            <a:off x="789900" y="1831300"/>
            <a:ext cx="1300201" cy="1530275"/>
            <a:chOff x="789900" y="1831300"/>
            <a:chExt cx="1300201" cy="1530275"/>
          </a:xfrm>
        </p:grpSpPr>
        <p:sp>
          <p:nvSpPr>
            <p:cNvPr id="5867" name="Google Shape;5867;p28"/>
            <p:cNvSpPr txBox="1"/>
            <p:nvPr/>
          </p:nvSpPr>
          <p:spPr>
            <a:xfrm>
              <a:off x="1025406" y="1831300"/>
              <a:ext cx="7659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3000">
                  <a:solidFill>
                    <a:schemeClr val="dk1"/>
                  </a:solidFill>
                  <a:latin typeface="Nunito Black"/>
                  <a:ea typeface="Nunito Black"/>
                  <a:cs typeface="Nunito Black"/>
                  <a:sym typeface="Nunito Black"/>
                </a:rPr>
                <a:t>01</a:t>
              </a:r>
              <a:endParaRPr sz="3000">
                <a:solidFill>
                  <a:schemeClr val="dk1"/>
                </a:solidFill>
                <a:latin typeface="Nunito Black"/>
                <a:ea typeface="Nunito Black"/>
                <a:cs typeface="Nunito Black"/>
                <a:sym typeface="Nunito Black"/>
              </a:endParaRPr>
            </a:p>
          </p:txBody>
        </p:sp>
        <p:grpSp>
          <p:nvGrpSpPr>
            <p:cNvPr id="5868" name="Google Shape;5868;p28"/>
            <p:cNvGrpSpPr/>
            <p:nvPr/>
          </p:nvGrpSpPr>
          <p:grpSpPr>
            <a:xfrm>
              <a:off x="789900" y="2356424"/>
              <a:ext cx="1300201" cy="1005151"/>
              <a:chOff x="-2082446" y="1418025"/>
              <a:chExt cx="2082320" cy="1005151"/>
            </a:xfrm>
          </p:grpSpPr>
          <p:sp>
            <p:nvSpPr>
              <p:cNvPr id="5869" name="Google Shape;5869;p28"/>
              <p:cNvSpPr txBox="1"/>
              <p:nvPr/>
            </p:nvSpPr>
            <p:spPr>
              <a:xfrm>
                <a:off x="-2082425" y="1418025"/>
                <a:ext cx="20823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000">
                    <a:solidFill>
                      <a:schemeClr val="lt1"/>
                    </a:solidFill>
                    <a:latin typeface="Nunito ExtraBold"/>
                    <a:ea typeface="Nunito ExtraBold"/>
                    <a:cs typeface="Nunito ExtraBold"/>
                    <a:sym typeface="Nunito ExtraBold"/>
                  </a:rPr>
                  <a:t>Mercury</a:t>
                </a:r>
                <a:endParaRPr sz="2000">
                  <a:solidFill>
                    <a:schemeClr val="lt1"/>
                  </a:solidFill>
                  <a:latin typeface="Nunito ExtraBold"/>
                  <a:ea typeface="Nunito ExtraBold"/>
                  <a:cs typeface="Nunito ExtraBold"/>
                  <a:sym typeface="Nunito ExtraBold"/>
                </a:endParaRPr>
              </a:p>
            </p:txBody>
          </p:sp>
          <p:sp>
            <p:nvSpPr>
              <p:cNvPr id="5870" name="Google Shape;5870;p28"/>
              <p:cNvSpPr txBox="1"/>
              <p:nvPr/>
            </p:nvSpPr>
            <p:spPr>
              <a:xfrm>
                <a:off x="-2082446" y="1696876"/>
                <a:ext cx="2082300" cy="726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Nunito"/>
                    <a:ea typeface="Nunito"/>
                    <a:cs typeface="Nunito"/>
                    <a:sym typeface="Nunito"/>
                  </a:rPr>
                  <a:t>Mercury is the closest planet to Sun </a:t>
                </a:r>
                <a:endParaRPr>
                  <a:solidFill>
                    <a:schemeClr val="lt1"/>
                  </a:solidFill>
                  <a:latin typeface="Nunito"/>
                  <a:ea typeface="Nunito"/>
                  <a:cs typeface="Nunito"/>
                  <a:sym typeface="Nunito"/>
                </a:endParaRPr>
              </a:p>
            </p:txBody>
          </p:sp>
        </p:grpSp>
      </p:grpSp>
      <p:grpSp>
        <p:nvGrpSpPr>
          <p:cNvPr id="5871" name="Google Shape;5871;p28"/>
          <p:cNvGrpSpPr/>
          <p:nvPr/>
        </p:nvGrpSpPr>
        <p:grpSpPr>
          <a:xfrm>
            <a:off x="2355919" y="1831300"/>
            <a:ext cx="1300201" cy="1530275"/>
            <a:chOff x="2355812" y="1831300"/>
            <a:chExt cx="1300201" cy="1530275"/>
          </a:xfrm>
        </p:grpSpPr>
        <p:sp>
          <p:nvSpPr>
            <p:cNvPr id="5872" name="Google Shape;5872;p28"/>
            <p:cNvSpPr txBox="1"/>
            <p:nvPr/>
          </p:nvSpPr>
          <p:spPr>
            <a:xfrm>
              <a:off x="2591206" y="1831300"/>
              <a:ext cx="7659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3000">
                  <a:solidFill>
                    <a:schemeClr val="dk1"/>
                  </a:solidFill>
                  <a:latin typeface="Nunito Black"/>
                  <a:ea typeface="Nunito Black"/>
                  <a:cs typeface="Nunito Black"/>
                  <a:sym typeface="Nunito Black"/>
                </a:rPr>
                <a:t>02</a:t>
              </a:r>
              <a:endParaRPr sz="3000">
                <a:solidFill>
                  <a:schemeClr val="dk1"/>
                </a:solidFill>
                <a:latin typeface="Nunito Black"/>
                <a:ea typeface="Nunito Black"/>
                <a:cs typeface="Nunito Black"/>
                <a:sym typeface="Nunito Black"/>
              </a:endParaRPr>
            </a:p>
          </p:txBody>
        </p:sp>
        <p:grpSp>
          <p:nvGrpSpPr>
            <p:cNvPr id="5873" name="Google Shape;5873;p28"/>
            <p:cNvGrpSpPr/>
            <p:nvPr/>
          </p:nvGrpSpPr>
          <p:grpSpPr>
            <a:xfrm>
              <a:off x="2355812" y="2356424"/>
              <a:ext cx="1300201" cy="1005151"/>
              <a:chOff x="-2031597" y="1418025"/>
              <a:chExt cx="2082320" cy="1005151"/>
            </a:xfrm>
          </p:grpSpPr>
          <p:sp>
            <p:nvSpPr>
              <p:cNvPr id="5874" name="Google Shape;5874;p28"/>
              <p:cNvSpPr txBox="1"/>
              <p:nvPr/>
            </p:nvSpPr>
            <p:spPr>
              <a:xfrm>
                <a:off x="-2031577" y="1418025"/>
                <a:ext cx="20823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latin typeface="Nunito ExtraBold"/>
                    <a:ea typeface="Nunito ExtraBold"/>
                    <a:cs typeface="Nunito ExtraBold"/>
                    <a:sym typeface="Nunito ExtraBold"/>
                  </a:rPr>
                  <a:t>Saturn</a:t>
                </a:r>
                <a:endParaRPr sz="2000">
                  <a:solidFill>
                    <a:schemeClr val="lt1"/>
                  </a:solidFill>
                  <a:latin typeface="Nunito ExtraBold"/>
                  <a:ea typeface="Nunito ExtraBold"/>
                  <a:cs typeface="Nunito ExtraBold"/>
                  <a:sym typeface="Nunito ExtraBold"/>
                </a:endParaRPr>
              </a:p>
            </p:txBody>
          </p:sp>
          <p:sp>
            <p:nvSpPr>
              <p:cNvPr id="5875" name="Google Shape;5875;p28"/>
              <p:cNvSpPr txBox="1"/>
              <p:nvPr/>
            </p:nvSpPr>
            <p:spPr>
              <a:xfrm>
                <a:off x="-2031597" y="1696876"/>
                <a:ext cx="2082300" cy="726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Nunito"/>
                    <a:ea typeface="Nunito"/>
                    <a:cs typeface="Nunito"/>
                    <a:sym typeface="Nunito"/>
                  </a:rPr>
                  <a:t>Saturn is a gas giant and has rings</a:t>
                </a:r>
                <a:endParaRPr>
                  <a:solidFill>
                    <a:schemeClr val="lt1"/>
                  </a:solidFill>
                  <a:latin typeface="Nunito"/>
                  <a:ea typeface="Nunito"/>
                  <a:cs typeface="Nunito"/>
                  <a:sym typeface="Nunito"/>
                </a:endParaRPr>
              </a:p>
              <a:p>
                <a:pPr indent="0" lvl="0" marL="0" rtl="0" algn="ctr">
                  <a:spcBef>
                    <a:spcPts val="0"/>
                  </a:spcBef>
                  <a:spcAft>
                    <a:spcPts val="0"/>
                  </a:spcAft>
                  <a:buNone/>
                </a:pPr>
                <a:r>
                  <a:t/>
                </a:r>
                <a:endParaRPr>
                  <a:solidFill>
                    <a:schemeClr val="lt1"/>
                  </a:solidFill>
                  <a:latin typeface="Nunito"/>
                  <a:ea typeface="Nunito"/>
                  <a:cs typeface="Nunito"/>
                  <a:sym typeface="Nunito"/>
                </a:endParaRPr>
              </a:p>
            </p:txBody>
          </p:sp>
        </p:grpSp>
      </p:grpSp>
      <p:grpSp>
        <p:nvGrpSpPr>
          <p:cNvPr id="5876" name="Google Shape;5876;p28"/>
          <p:cNvGrpSpPr/>
          <p:nvPr/>
        </p:nvGrpSpPr>
        <p:grpSpPr>
          <a:xfrm>
            <a:off x="3921937" y="1831300"/>
            <a:ext cx="1300201" cy="1530275"/>
            <a:chOff x="3921737" y="1831300"/>
            <a:chExt cx="1300201" cy="1530275"/>
          </a:xfrm>
        </p:grpSpPr>
        <p:sp>
          <p:nvSpPr>
            <p:cNvPr id="5877" name="Google Shape;5877;p28"/>
            <p:cNvSpPr txBox="1"/>
            <p:nvPr/>
          </p:nvSpPr>
          <p:spPr>
            <a:xfrm>
              <a:off x="4157006" y="1831300"/>
              <a:ext cx="7659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3000">
                  <a:solidFill>
                    <a:schemeClr val="dk1"/>
                  </a:solidFill>
                  <a:latin typeface="Nunito Black"/>
                  <a:ea typeface="Nunito Black"/>
                  <a:cs typeface="Nunito Black"/>
                  <a:sym typeface="Nunito Black"/>
                </a:rPr>
                <a:t>03</a:t>
              </a:r>
              <a:endParaRPr sz="3000">
                <a:solidFill>
                  <a:schemeClr val="dk1"/>
                </a:solidFill>
                <a:latin typeface="Nunito Black"/>
                <a:ea typeface="Nunito Black"/>
                <a:cs typeface="Nunito Black"/>
                <a:sym typeface="Nunito Black"/>
              </a:endParaRPr>
            </a:p>
          </p:txBody>
        </p:sp>
        <p:grpSp>
          <p:nvGrpSpPr>
            <p:cNvPr id="5878" name="Google Shape;5878;p28"/>
            <p:cNvGrpSpPr/>
            <p:nvPr/>
          </p:nvGrpSpPr>
          <p:grpSpPr>
            <a:xfrm>
              <a:off x="3921737" y="2356424"/>
              <a:ext cx="1300201" cy="1005151"/>
              <a:chOff x="-2031737" y="1418025"/>
              <a:chExt cx="2082320" cy="1005151"/>
            </a:xfrm>
          </p:grpSpPr>
          <p:sp>
            <p:nvSpPr>
              <p:cNvPr id="5879" name="Google Shape;5879;p28"/>
              <p:cNvSpPr txBox="1"/>
              <p:nvPr/>
            </p:nvSpPr>
            <p:spPr>
              <a:xfrm>
                <a:off x="-2031717" y="1418025"/>
                <a:ext cx="20823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000">
                    <a:solidFill>
                      <a:schemeClr val="lt1"/>
                    </a:solidFill>
                    <a:latin typeface="Nunito ExtraBold"/>
                    <a:ea typeface="Nunito ExtraBold"/>
                    <a:cs typeface="Nunito ExtraBold"/>
                    <a:sym typeface="Nunito ExtraBold"/>
                  </a:rPr>
                  <a:t>Jupiter</a:t>
                </a:r>
                <a:endParaRPr sz="2000">
                  <a:solidFill>
                    <a:schemeClr val="lt1"/>
                  </a:solidFill>
                  <a:latin typeface="Nunito ExtraBold"/>
                  <a:ea typeface="Nunito ExtraBold"/>
                  <a:cs typeface="Nunito ExtraBold"/>
                  <a:sym typeface="Nunito ExtraBold"/>
                </a:endParaRPr>
              </a:p>
            </p:txBody>
          </p:sp>
          <p:sp>
            <p:nvSpPr>
              <p:cNvPr id="5880" name="Google Shape;5880;p28"/>
              <p:cNvSpPr txBox="1"/>
              <p:nvPr/>
            </p:nvSpPr>
            <p:spPr>
              <a:xfrm>
                <a:off x="-2031737" y="1696876"/>
                <a:ext cx="2082300" cy="726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Nunito"/>
                    <a:ea typeface="Nunito"/>
                    <a:cs typeface="Nunito"/>
                    <a:sym typeface="Nunito"/>
                  </a:rPr>
                  <a:t>Jupiter is a gas giant and a big planet</a:t>
                </a:r>
                <a:endParaRPr>
                  <a:solidFill>
                    <a:schemeClr val="lt1"/>
                  </a:solidFill>
                  <a:latin typeface="Nunito"/>
                  <a:ea typeface="Nunito"/>
                  <a:cs typeface="Nunito"/>
                  <a:sym typeface="Nunito"/>
                </a:endParaRPr>
              </a:p>
            </p:txBody>
          </p:sp>
        </p:grpSp>
      </p:grpSp>
      <p:grpSp>
        <p:nvGrpSpPr>
          <p:cNvPr id="5881" name="Google Shape;5881;p28"/>
          <p:cNvGrpSpPr/>
          <p:nvPr/>
        </p:nvGrpSpPr>
        <p:grpSpPr>
          <a:xfrm>
            <a:off x="5487956" y="1831300"/>
            <a:ext cx="1300201" cy="1530275"/>
            <a:chOff x="5487862" y="1831300"/>
            <a:chExt cx="1300201" cy="1530275"/>
          </a:xfrm>
        </p:grpSpPr>
        <p:sp>
          <p:nvSpPr>
            <p:cNvPr id="5882" name="Google Shape;5882;p28"/>
            <p:cNvSpPr txBox="1"/>
            <p:nvPr/>
          </p:nvSpPr>
          <p:spPr>
            <a:xfrm>
              <a:off x="5723208" y="1831300"/>
              <a:ext cx="7659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3000">
                  <a:solidFill>
                    <a:schemeClr val="dk1"/>
                  </a:solidFill>
                  <a:latin typeface="Nunito Black"/>
                  <a:ea typeface="Nunito Black"/>
                  <a:cs typeface="Nunito Black"/>
                  <a:sym typeface="Nunito Black"/>
                </a:rPr>
                <a:t>04</a:t>
              </a:r>
              <a:endParaRPr sz="3000">
                <a:solidFill>
                  <a:schemeClr val="dk1"/>
                </a:solidFill>
                <a:latin typeface="Nunito Black"/>
                <a:ea typeface="Nunito Black"/>
                <a:cs typeface="Nunito Black"/>
                <a:sym typeface="Nunito Black"/>
              </a:endParaRPr>
            </a:p>
          </p:txBody>
        </p:sp>
        <p:grpSp>
          <p:nvGrpSpPr>
            <p:cNvPr id="5883" name="Google Shape;5883;p28"/>
            <p:cNvGrpSpPr/>
            <p:nvPr/>
          </p:nvGrpSpPr>
          <p:grpSpPr>
            <a:xfrm>
              <a:off x="5487862" y="2356424"/>
              <a:ext cx="1300201" cy="1005151"/>
              <a:chOff x="-2031537" y="1418025"/>
              <a:chExt cx="2082320" cy="1005151"/>
            </a:xfrm>
          </p:grpSpPr>
          <p:sp>
            <p:nvSpPr>
              <p:cNvPr id="5884" name="Google Shape;5884;p28"/>
              <p:cNvSpPr txBox="1"/>
              <p:nvPr/>
            </p:nvSpPr>
            <p:spPr>
              <a:xfrm>
                <a:off x="-2031517" y="1418025"/>
                <a:ext cx="20823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latin typeface="Nunito ExtraBold"/>
                    <a:ea typeface="Nunito ExtraBold"/>
                    <a:cs typeface="Nunito ExtraBold"/>
                    <a:sym typeface="Nunito ExtraBold"/>
                  </a:rPr>
                  <a:t>Venus</a:t>
                </a:r>
                <a:endParaRPr sz="2000">
                  <a:solidFill>
                    <a:schemeClr val="lt1"/>
                  </a:solidFill>
                  <a:latin typeface="Nunito ExtraBold"/>
                  <a:ea typeface="Nunito ExtraBold"/>
                  <a:cs typeface="Nunito ExtraBold"/>
                  <a:sym typeface="Nunito ExtraBold"/>
                </a:endParaRPr>
              </a:p>
            </p:txBody>
          </p:sp>
          <p:sp>
            <p:nvSpPr>
              <p:cNvPr id="5885" name="Google Shape;5885;p28"/>
              <p:cNvSpPr txBox="1"/>
              <p:nvPr/>
            </p:nvSpPr>
            <p:spPr>
              <a:xfrm>
                <a:off x="-2031537" y="1696876"/>
                <a:ext cx="2082300" cy="726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latin typeface="Nunito"/>
                    <a:ea typeface="Nunito"/>
                    <a:cs typeface="Nunito"/>
                    <a:sym typeface="Nunito"/>
                  </a:rPr>
                  <a:t>Venus has a beautiful name</a:t>
                </a:r>
                <a:endParaRPr>
                  <a:solidFill>
                    <a:schemeClr val="lt1"/>
                  </a:solidFill>
                  <a:latin typeface="Nunito"/>
                  <a:ea typeface="Nunito"/>
                  <a:cs typeface="Nunito"/>
                  <a:sym typeface="Nunito"/>
                </a:endParaRPr>
              </a:p>
            </p:txBody>
          </p:sp>
        </p:grpSp>
      </p:grpSp>
      <p:grpSp>
        <p:nvGrpSpPr>
          <p:cNvPr id="5886" name="Google Shape;5886;p28"/>
          <p:cNvGrpSpPr/>
          <p:nvPr/>
        </p:nvGrpSpPr>
        <p:grpSpPr>
          <a:xfrm>
            <a:off x="7053975" y="1831300"/>
            <a:ext cx="1300201" cy="1530275"/>
            <a:chOff x="7053975" y="1831300"/>
            <a:chExt cx="1300201" cy="1530275"/>
          </a:xfrm>
        </p:grpSpPr>
        <p:sp>
          <p:nvSpPr>
            <p:cNvPr id="5887" name="Google Shape;5887;p28"/>
            <p:cNvSpPr txBox="1"/>
            <p:nvPr/>
          </p:nvSpPr>
          <p:spPr>
            <a:xfrm>
              <a:off x="7289406" y="1831300"/>
              <a:ext cx="7659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3000">
                  <a:solidFill>
                    <a:schemeClr val="dk1"/>
                  </a:solidFill>
                  <a:latin typeface="Nunito Black"/>
                  <a:ea typeface="Nunito Black"/>
                  <a:cs typeface="Nunito Black"/>
                  <a:sym typeface="Nunito Black"/>
                </a:rPr>
                <a:t>05</a:t>
              </a:r>
              <a:endParaRPr sz="3000">
                <a:solidFill>
                  <a:schemeClr val="dk1"/>
                </a:solidFill>
                <a:latin typeface="Nunito Black"/>
                <a:ea typeface="Nunito Black"/>
                <a:cs typeface="Nunito Black"/>
                <a:sym typeface="Nunito Black"/>
              </a:endParaRPr>
            </a:p>
          </p:txBody>
        </p:sp>
        <p:grpSp>
          <p:nvGrpSpPr>
            <p:cNvPr id="5888" name="Google Shape;5888;p28"/>
            <p:cNvGrpSpPr/>
            <p:nvPr/>
          </p:nvGrpSpPr>
          <p:grpSpPr>
            <a:xfrm>
              <a:off x="7053975" y="2356424"/>
              <a:ext cx="1300201" cy="1005151"/>
              <a:chOff x="-2031357" y="1418025"/>
              <a:chExt cx="2082320" cy="1005151"/>
            </a:xfrm>
          </p:grpSpPr>
          <p:sp>
            <p:nvSpPr>
              <p:cNvPr id="5889" name="Google Shape;5889;p28"/>
              <p:cNvSpPr txBox="1"/>
              <p:nvPr/>
            </p:nvSpPr>
            <p:spPr>
              <a:xfrm>
                <a:off x="-2031336" y="1418025"/>
                <a:ext cx="20823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000">
                    <a:solidFill>
                      <a:schemeClr val="lt1"/>
                    </a:solidFill>
                    <a:latin typeface="Nunito ExtraBold"/>
                    <a:ea typeface="Nunito ExtraBold"/>
                    <a:cs typeface="Nunito ExtraBold"/>
                    <a:sym typeface="Nunito ExtraBold"/>
                  </a:rPr>
                  <a:t>Earth</a:t>
                </a:r>
                <a:endParaRPr sz="2000">
                  <a:solidFill>
                    <a:schemeClr val="lt1"/>
                  </a:solidFill>
                  <a:latin typeface="Nunito ExtraBold"/>
                  <a:ea typeface="Nunito ExtraBold"/>
                  <a:cs typeface="Nunito ExtraBold"/>
                  <a:sym typeface="Nunito ExtraBold"/>
                </a:endParaRPr>
              </a:p>
            </p:txBody>
          </p:sp>
          <p:sp>
            <p:nvSpPr>
              <p:cNvPr id="5890" name="Google Shape;5890;p28"/>
              <p:cNvSpPr txBox="1"/>
              <p:nvPr/>
            </p:nvSpPr>
            <p:spPr>
              <a:xfrm>
                <a:off x="-2031357" y="1696876"/>
                <a:ext cx="2082300" cy="726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Nunito"/>
                    <a:ea typeface="Nunito"/>
                    <a:cs typeface="Nunito"/>
                    <a:sym typeface="Nunito"/>
                  </a:rPr>
                  <a:t>Earth is the planet where we all live on</a:t>
                </a:r>
                <a:endParaRPr>
                  <a:solidFill>
                    <a:schemeClr val="lt1"/>
                  </a:solidFill>
                  <a:latin typeface="Nunito"/>
                  <a:ea typeface="Nunito"/>
                  <a:cs typeface="Nunito"/>
                  <a:sym typeface="Nunito"/>
                </a:endParaRPr>
              </a:p>
              <a:p>
                <a:pPr indent="0" lvl="0" marL="0" rtl="0" algn="ctr">
                  <a:spcBef>
                    <a:spcPts val="0"/>
                  </a:spcBef>
                  <a:spcAft>
                    <a:spcPts val="0"/>
                  </a:spcAft>
                  <a:buNone/>
                </a:pPr>
                <a:r>
                  <a:t/>
                </a:r>
                <a:endParaRPr>
                  <a:solidFill>
                    <a:schemeClr val="lt1"/>
                  </a:solidFill>
                  <a:latin typeface="Nunito"/>
                  <a:ea typeface="Nunito"/>
                  <a:cs typeface="Nunito"/>
                  <a:sym typeface="Nunito"/>
                </a:endParaRPr>
              </a:p>
            </p:txBody>
          </p:sp>
        </p:gr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94" name="Shape 5894"/>
        <p:cNvGrpSpPr/>
        <p:nvPr/>
      </p:nvGrpSpPr>
      <p:grpSpPr>
        <a:xfrm>
          <a:off x="0" y="0"/>
          <a:ext cx="0" cy="0"/>
          <a:chOff x="0" y="0"/>
          <a:chExt cx="0" cy="0"/>
        </a:xfrm>
      </p:grpSpPr>
      <p:sp>
        <p:nvSpPr>
          <p:cNvPr id="5895" name="Google Shape;5895;p29"/>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Elementary Class Organizer Infographics</a:t>
            </a:r>
            <a:endParaRPr sz="2400"/>
          </a:p>
        </p:txBody>
      </p:sp>
      <p:grpSp>
        <p:nvGrpSpPr>
          <p:cNvPr id="5896" name="Google Shape;5896;p29"/>
          <p:cNvGrpSpPr/>
          <p:nvPr/>
        </p:nvGrpSpPr>
        <p:grpSpPr>
          <a:xfrm>
            <a:off x="6045640" y="1256123"/>
            <a:ext cx="2641155" cy="3329068"/>
            <a:chOff x="687833" y="1308601"/>
            <a:chExt cx="2562238" cy="3229597"/>
          </a:xfrm>
        </p:grpSpPr>
        <p:sp>
          <p:nvSpPr>
            <p:cNvPr id="5897" name="Google Shape;5897;p29"/>
            <p:cNvSpPr/>
            <p:nvPr/>
          </p:nvSpPr>
          <p:spPr>
            <a:xfrm>
              <a:off x="687833" y="1334633"/>
              <a:ext cx="2562238" cy="3203565"/>
            </a:xfrm>
            <a:custGeom>
              <a:rect b="b" l="l" r="r" t="t"/>
              <a:pathLst>
                <a:path extrusionOk="0" h="50087" w="40060">
                  <a:moveTo>
                    <a:pt x="7849" y="1"/>
                  </a:moveTo>
                  <a:lnTo>
                    <a:pt x="6892" y="49"/>
                  </a:lnTo>
                  <a:lnTo>
                    <a:pt x="5911" y="264"/>
                  </a:lnTo>
                  <a:lnTo>
                    <a:pt x="4954" y="671"/>
                  </a:lnTo>
                  <a:lnTo>
                    <a:pt x="3996" y="1197"/>
                  </a:lnTo>
                  <a:lnTo>
                    <a:pt x="2656" y="2154"/>
                  </a:lnTo>
                  <a:lnTo>
                    <a:pt x="1867" y="2896"/>
                  </a:lnTo>
                  <a:lnTo>
                    <a:pt x="1532" y="5265"/>
                  </a:lnTo>
                  <a:lnTo>
                    <a:pt x="1125" y="10147"/>
                  </a:lnTo>
                  <a:lnTo>
                    <a:pt x="1029" y="15053"/>
                  </a:lnTo>
                  <a:lnTo>
                    <a:pt x="1173" y="19887"/>
                  </a:lnTo>
                  <a:lnTo>
                    <a:pt x="1316" y="22232"/>
                  </a:lnTo>
                  <a:lnTo>
                    <a:pt x="862" y="24577"/>
                  </a:lnTo>
                  <a:lnTo>
                    <a:pt x="311" y="29100"/>
                  </a:lnTo>
                  <a:lnTo>
                    <a:pt x="72" y="33264"/>
                  </a:lnTo>
                  <a:lnTo>
                    <a:pt x="0" y="36757"/>
                  </a:lnTo>
                  <a:lnTo>
                    <a:pt x="24" y="38145"/>
                  </a:lnTo>
                  <a:lnTo>
                    <a:pt x="24" y="38169"/>
                  </a:lnTo>
                  <a:lnTo>
                    <a:pt x="24" y="38337"/>
                  </a:lnTo>
                  <a:lnTo>
                    <a:pt x="24" y="38504"/>
                  </a:lnTo>
                  <a:lnTo>
                    <a:pt x="24" y="38528"/>
                  </a:lnTo>
                  <a:lnTo>
                    <a:pt x="48" y="38863"/>
                  </a:lnTo>
                  <a:lnTo>
                    <a:pt x="48" y="39174"/>
                  </a:lnTo>
                  <a:lnTo>
                    <a:pt x="48" y="39198"/>
                  </a:lnTo>
                  <a:lnTo>
                    <a:pt x="48" y="39342"/>
                  </a:lnTo>
                  <a:lnTo>
                    <a:pt x="48" y="39485"/>
                  </a:lnTo>
                  <a:lnTo>
                    <a:pt x="48" y="39629"/>
                  </a:lnTo>
                  <a:lnTo>
                    <a:pt x="48" y="39749"/>
                  </a:lnTo>
                  <a:lnTo>
                    <a:pt x="96" y="40514"/>
                  </a:lnTo>
                  <a:lnTo>
                    <a:pt x="407" y="41926"/>
                  </a:lnTo>
                  <a:lnTo>
                    <a:pt x="981" y="43171"/>
                  </a:lnTo>
                  <a:lnTo>
                    <a:pt x="1843" y="44248"/>
                  </a:lnTo>
                  <a:lnTo>
                    <a:pt x="2369" y="44726"/>
                  </a:lnTo>
                  <a:lnTo>
                    <a:pt x="2297" y="44822"/>
                  </a:lnTo>
                  <a:lnTo>
                    <a:pt x="2250" y="44942"/>
                  </a:lnTo>
                  <a:lnTo>
                    <a:pt x="2202" y="45013"/>
                  </a:lnTo>
                  <a:lnTo>
                    <a:pt x="2178" y="45085"/>
                  </a:lnTo>
                  <a:lnTo>
                    <a:pt x="2106" y="45181"/>
                  </a:lnTo>
                  <a:lnTo>
                    <a:pt x="2058" y="45300"/>
                  </a:lnTo>
                  <a:lnTo>
                    <a:pt x="2034" y="45372"/>
                  </a:lnTo>
                  <a:lnTo>
                    <a:pt x="1986" y="45420"/>
                  </a:lnTo>
                  <a:lnTo>
                    <a:pt x="1915" y="45588"/>
                  </a:lnTo>
                  <a:lnTo>
                    <a:pt x="1843" y="45755"/>
                  </a:lnTo>
                  <a:lnTo>
                    <a:pt x="1484" y="46593"/>
                  </a:lnTo>
                  <a:lnTo>
                    <a:pt x="1029" y="48124"/>
                  </a:lnTo>
                  <a:lnTo>
                    <a:pt x="694" y="49823"/>
                  </a:lnTo>
                  <a:lnTo>
                    <a:pt x="694" y="50087"/>
                  </a:lnTo>
                  <a:lnTo>
                    <a:pt x="1603" y="49775"/>
                  </a:lnTo>
                  <a:lnTo>
                    <a:pt x="3087" y="49464"/>
                  </a:lnTo>
                  <a:lnTo>
                    <a:pt x="4499" y="49416"/>
                  </a:lnTo>
                  <a:lnTo>
                    <a:pt x="4690" y="49440"/>
                  </a:lnTo>
                  <a:lnTo>
                    <a:pt x="5001" y="48627"/>
                  </a:lnTo>
                  <a:lnTo>
                    <a:pt x="5360" y="47933"/>
                  </a:lnTo>
                  <a:lnTo>
                    <a:pt x="5432" y="47813"/>
                  </a:lnTo>
                  <a:lnTo>
                    <a:pt x="5504" y="47694"/>
                  </a:lnTo>
                  <a:lnTo>
                    <a:pt x="5528" y="47646"/>
                  </a:lnTo>
                  <a:lnTo>
                    <a:pt x="5552" y="47622"/>
                  </a:lnTo>
                  <a:lnTo>
                    <a:pt x="5624" y="47502"/>
                  </a:lnTo>
                  <a:lnTo>
                    <a:pt x="5695" y="47406"/>
                  </a:lnTo>
                  <a:lnTo>
                    <a:pt x="5719" y="47358"/>
                  </a:lnTo>
                  <a:lnTo>
                    <a:pt x="5743" y="47335"/>
                  </a:lnTo>
                  <a:lnTo>
                    <a:pt x="5815" y="47215"/>
                  </a:lnTo>
                  <a:lnTo>
                    <a:pt x="5863" y="47119"/>
                  </a:lnTo>
                  <a:lnTo>
                    <a:pt x="5911" y="47095"/>
                  </a:lnTo>
                  <a:lnTo>
                    <a:pt x="5935" y="47047"/>
                  </a:lnTo>
                  <a:lnTo>
                    <a:pt x="6007" y="46952"/>
                  </a:lnTo>
                  <a:lnTo>
                    <a:pt x="6078" y="46856"/>
                  </a:lnTo>
                  <a:lnTo>
                    <a:pt x="6102" y="46832"/>
                  </a:lnTo>
                  <a:lnTo>
                    <a:pt x="6126" y="46808"/>
                  </a:lnTo>
                  <a:lnTo>
                    <a:pt x="6174" y="46736"/>
                  </a:lnTo>
                  <a:lnTo>
                    <a:pt x="6222" y="46688"/>
                  </a:lnTo>
                  <a:lnTo>
                    <a:pt x="7514" y="47047"/>
                  </a:lnTo>
                  <a:lnTo>
                    <a:pt x="10505" y="47622"/>
                  </a:lnTo>
                  <a:lnTo>
                    <a:pt x="13975" y="47957"/>
                  </a:lnTo>
                  <a:lnTo>
                    <a:pt x="17900" y="48124"/>
                  </a:lnTo>
                  <a:lnTo>
                    <a:pt x="20030" y="48148"/>
                  </a:lnTo>
                  <a:lnTo>
                    <a:pt x="22207" y="48124"/>
                  </a:lnTo>
                  <a:lnTo>
                    <a:pt x="26180" y="47957"/>
                  </a:lnTo>
                  <a:lnTo>
                    <a:pt x="29673" y="47598"/>
                  </a:lnTo>
                  <a:lnTo>
                    <a:pt x="32689" y="47023"/>
                  </a:lnTo>
                  <a:lnTo>
                    <a:pt x="33981" y="46641"/>
                  </a:lnTo>
                  <a:lnTo>
                    <a:pt x="34029" y="46688"/>
                  </a:lnTo>
                  <a:lnTo>
                    <a:pt x="34077" y="46736"/>
                  </a:lnTo>
                  <a:lnTo>
                    <a:pt x="34124" y="46808"/>
                  </a:lnTo>
                  <a:lnTo>
                    <a:pt x="34172" y="46880"/>
                  </a:lnTo>
                  <a:lnTo>
                    <a:pt x="34220" y="46928"/>
                  </a:lnTo>
                  <a:lnTo>
                    <a:pt x="34268" y="47000"/>
                  </a:lnTo>
                  <a:lnTo>
                    <a:pt x="34340" y="47071"/>
                  </a:lnTo>
                  <a:lnTo>
                    <a:pt x="34388" y="47143"/>
                  </a:lnTo>
                  <a:lnTo>
                    <a:pt x="34436" y="47215"/>
                  </a:lnTo>
                  <a:lnTo>
                    <a:pt x="34483" y="47287"/>
                  </a:lnTo>
                  <a:lnTo>
                    <a:pt x="34531" y="47358"/>
                  </a:lnTo>
                  <a:lnTo>
                    <a:pt x="34579" y="47454"/>
                  </a:lnTo>
                  <a:lnTo>
                    <a:pt x="34627" y="47502"/>
                  </a:lnTo>
                  <a:lnTo>
                    <a:pt x="34675" y="47574"/>
                  </a:lnTo>
                  <a:lnTo>
                    <a:pt x="34747" y="47717"/>
                  </a:lnTo>
                  <a:lnTo>
                    <a:pt x="34842" y="47885"/>
                  </a:lnTo>
                  <a:lnTo>
                    <a:pt x="35225" y="48603"/>
                  </a:lnTo>
                  <a:lnTo>
                    <a:pt x="35536" y="49440"/>
                  </a:lnTo>
                  <a:lnTo>
                    <a:pt x="35728" y="49416"/>
                  </a:lnTo>
                  <a:lnTo>
                    <a:pt x="37164" y="49464"/>
                  </a:lnTo>
                  <a:lnTo>
                    <a:pt x="38647" y="49775"/>
                  </a:lnTo>
                  <a:lnTo>
                    <a:pt x="39557" y="50087"/>
                  </a:lnTo>
                  <a:lnTo>
                    <a:pt x="39533" y="49728"/>
                  </a:lnTo>
                  <a:lnTo>
                    <a:pt x="39054" y="47502"/>
                  </a:lnTo>
                  <a:lnTo>
                    <a:pt x="38336" y="45588"/>
                  </a:lnTo>
                  <a:lnTo>
                    <a:pt x="37810" y="44630"/>
                  </a:lnTo>
                  <a:lnTo>
                    <a:pt x="37834" y="44607"/>
                  </a:lnTo>
                  <a:lnTo>
                    <a:pt x="37882" y="44559"/>
                  </a:lnTo>
                  <a:lnTo>
                    <a:pt x="38073" y="44391"/>
                  </a:lnTo>
                  <a:lnTo>
                    <a:pt x="38264" y="44200"/>
                  </a:lnTo>
                  <a:lnTo>
                    <a:pt x="38360" y="44104"/>
                  </a:lnTo>
                  <a:lnTo>
                    <a:pt x="38456" y="44008"/>
                  </a:lnTo>
                  <a:lnTo>
                    <a:pt x="38791" y="43601"/>
                  </a:lnTo>
                  <a:lnTo>
                    <a:pt x="39078" y="43147"/>
                  </a:lnTo>
                  <a:lnTo>
                    <a:pt x="39269" y="42812"/>
                  </a:lnTo>
                  <a:lnTo>
                    <a:pt x="39437" y="42453"/>
                  </a:lnTo>
                  <a:lnTo>
                    <a:pt x="39700" y="41855"/>
                  </a:lnTo>
                  <a:lnTo>
                    <a:pt x="39987" y="40491"/>
                  </a:lnTo>
                  <a:lnTo>
                    <a:pt x="40011" y="39749"/>
                  </a:lnTo>
                  <a:lnTo>
                    <a:pt x="40011" y="39629"/>
                  </a:lnTo>
                  <a:lnTo>
                    <a:pt x="40035" y="39485"/>
                  </a:lnTo>
                  <a:lnTo>
                    <a:pt x="40035" y="39342"/>
                  </a:lnTo>
                  <a:lnTo>
                    <a:pt x="40035" y="39198"/>
                  </a:lnTo>
                  <a:lnTo>
                    <a:pt x="40035" y="39174"/>
                  </a:lnTo>
                  <a:lnTo>
                    <a:pt x="40035" y="38863"/>
                  </a:lnTo>
                  <a:lnTo>
                    <a:pt x="40035" y="38528"/>
                  </a:lnTo>
                  <a:lnTo>
                    <a:pt x="40035" y="38504"/>
                  </a:lnTo>
                  <a:lnTo>
                    <a:pt x="40035" y="38337"/>
                  </a:lnTo>
                  <a:lnTo>
                    <a:pt x="40059" y="38169"/>
                  </a:lnTo>
                  <a:lnTo>
                    <a:pt x="40059" y="38145"/>
                  </a:lnTo>
                  <a:lnTo>
                    <a:pt x="40059" y="36805"/>
                  </a:lnTo>
                  <a:lnTo>
                    <a:pt x="40011" y="33431"/>
                  </a:lnTo>
                  <a:lnTo>
                    <a:pt x="39796" y="29459"/>
                  </a:lnTo>
                  <a:lnTo>
                    <a:pt x="39293" y="25103"/>
                  </a:lnTo>
                  <a:lnTo>
                    <a:pt x="38887" y="22854"/>
                  </a:lnTo>
                  <a:lnTo>
                    <a:pt x="39054" y="20413"/>
                  </a:lnTo>
                  <a:lnTo>
                    <a:pt x="39222" y="15436"/>
                  </a:lnTo>
                  <a:lnTo>
                    <a:pt x="39126" y="10362"/>
                  </a:lnTo>
                  <a:lnTo>
                    <a:pt x="38719" y="5337"/>
                  </a:lnTo>
                  <a:lnTo>
                    <a:pt x="38360" y="2896"/>
                  </a:lnTo>
                  <a:lnTo>
                    <a:pt x="37594" y="2154"/>
                  </a:lnTo>
                  <a:lnTo>
                    <a:pt x="36254" y="1197"/>
                  </a:lnTo>
                  <a:lnTo>
                    <a:pt x="35297" y="671"/>
                  </a:lnTo>
                  <a:lnTo>
                    <a:pt x="34316" y="264"/>
                  </a:lnTo>
                  <a:lnTo>
                    <a:pt x="33335" y="49"/>
                  </a:lnTo>
                  <a:lnTo>
                    <a:pt x="32378" y="1"/>
                  </a:lnTo>
                  <a:lnTo>
                    <a:pt x="31468" y="192"/>
                  </a:lnTo>
                  <a:lnTo>
                    <a:pt x="31038" y="384"/>
                  </a:lnTo>
                  <a:lnTo>
                    <a:pt x="30798" y="527"/>
                  </a:lnTo>
                  <a:lnTo>
                    <a:pt x="30344" y="958"/>
                  </a:lnTo>
                  <a:lnTo>
                    <a:pt x="29745" y="1843"/>
                  </a:lnTo>
                  <a:lnTo>
                    <a:pt x="29434" y="2585"/>
                  </a:lnTo>
                  <a:lnTo>
                    <a:pt x="29171" y="3231"/>
                  </a:lnTo>
                  <a:lnTo>
                    <a:pt x="28980" y="3877"/>
                  </a:lnTo>
                  <a:lnTo>
                    <a:pt x="27903" y="3471"/>
                  </a:lnTo>
                  <a:lnTo>
                    <a:pt x="25677" y="2848"/>
                  </a:lnTo>
                  <a:lnTo>
                    <a:pt x="23404" y="2489"/>
                  </a:lnTo>
                  <a:lnTo>
                    <a:pt x="21130" y="2298"/>
                  </a:lnTo>
                  <a:lnTo>
                    <a:pt x="18953" y="2298"/>
                  </a:lnTo>
                  <a:lnTo>
                    <a:pt x="16727" y="2466"/>
                  </a:lnTo>
                  <a:lnTo>
                    <a:pt x="14502" y="2824"/>
                  </a:lnTo>
                  <a:lnTo>
                    <a:pt x="12300" y="3423"/>
                  </a:lnTo>
                  <a:lnTo>
                    <a:pt x="11247" y="3830"/>
                  </a:lnTo>
                  <a:lnTo>
                    <a:pt x="11080" y="3255"/>
                  </a:lnTo>
                  <a:lnTo>
                    <a:pt x="10649" y="2202"/>
                  </a:lnTo>
                  <a:lnTo>
                    <a:pt x="10146" y="1269"/>
                  </a:lnTo>
                  <a:lnTo>
                    <a:pt x="9548" y="599"/>
                  </a:lnTo>
                  <a:lnTo>
                    <a:pt x="9213" y="384"/>
                  </a:lnTo>
                  <a:lnTo>
                    <a:pt x="8782" y="192"/>
                  </a:lnTo>
                  <a:lnTo>
                    <a:pt x="784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29"/>
            <p:cNvSpPr/>
            <p:nvPr/>
          </p:nvSpPr>
          <p:spPr>
            <a:xfrm>
              <a:off x="2616355" y="1487691"/>
              <a:ext cx="537264" cy="2563773"/>
            </a:xfrm>
            <a:custGeom>
              <a:rect b="b" l="l" r="r" t="t"/>
              <a:pathLst>
                <a:path extrusionOk="0" h="40084" w="8400">
                  <a:moveTo>
                    <a:pt x="7586" y="1"/>
                  </a:moveTo>
                  <a:lnTo>
                    <a:pt x="3661" y="575"/>
                  </a:lnTo>
                  <a:lnTo>
                    <a:pt x="2632" y="7802"/>
                  </a:lnTo>
                  <a:lnTo>
                    <a:pt x="3135" y="9549"/>
                  </a:lnTo>
                  <a:lnTo>
                    <a:pt x="3877" y="12756"/>
                  </a:lnTo>
                  <a:lnTo>
                    <a:pt x="4355" y="15723"/>
                  </a:lnTo>
                  <a:lnTo>
                    <a:pt x="4595" y="18403"/>
                  </a:lnTo>
                  <a:lnTo>
                    <a:pt x="4643" y="20868"/>
                  </a:lnTo>
                  <a:lnTo>
                    <a:pt x="4523" y="23069"/>
                  </a:lnTo>
                  <a:lnTo>
                    <a:pt x="4260" y="25032"/>
                  </a:lnTo>
                  <a:lnTo>
                    <a:pt x="3901" y="26755"/>
                  </a:lnTo>
                  <a:lnTo>
                    <a:pt x="3207" y="28980"/>
                  </a:lnTo>
                  <a:lnTo>
                    <a:pt x="2178" y="31158"/>
                  </a:lnTo>
                  <a:lnTo>
                    <a:pt x="838" y="33072"/>
                  </a:lnTo>
                  <a:lnTo>
                    <a:pt x="622" y="33288"/>
                  </a:lnTo>
                  <a:lnTo>
                    <a:pt x="0" y="39749"/>
                  </a:lnTo>
                  <a:lnTo>
                    <a:pt x="4906" y="40084"/>
                  </a:lnTo>
                  <a:lnTo>
                    <a:pt x="5073" y="39390"/>
                  </a:lnTo>
                  <a:lnTo>
                    <a:pt x="6078" y="34460"/>
                  </a:lnTo>
                  <a:lnTo>
                    <a:pt x="6916" y="29626"/>
                  </a:lnTo>
                  <a:lnTo>
                    <a:pt x="7682" y="23787"/>
                  </a:lnTo>
                  <a:lnTo>
                    <a:pt x="8232" y="17254"/>
                  </a:lnTo>
                  <a:lnTo>
                    <a:pt x="8400" y="12109"/>
                  </a:lnTo>
                  <a:lnTo>
                    <a:pt x="8376" y="8616"/>
                  </a:lnTo>
                  <a:lnTo>
                    <a:pt x="8184" y="5146"/>
                  </a:lnTo>
                  <a:lnTo>
                    <a:pt x="7849" y="1700"/>
                  </a:lnTo>
                  <a:lnTo>
                    <a:pt x="758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29"/>
            <p:cNvSpPr/>
            <p:nvPr/>
          </p:nvSpPr>
          <p:spPr>
            <a:xfrm>
              <a:off x="2472445" y="1308601"/>
              <a:ext cx="629111" cy="822014"/>
            </a:xfrm>
            <a:custGeom>
              <a:rect b="b" l="l" r="r" t="t"/>
              <a:pathLst>
                <a:path extrusionOk="0" h="12852" w="9836">
                  <a:moveTo>
                    <a:pt x="4069" y="1"/>
                  </a:moveTo>
                  <a:lnTo>
                    <a:pt x="3183" y="192"/>
                  </a:lnTo>
                  <a:lnTo>
                    <a:pt x="2753" y="384"/>
                  </a:lnTo>
                  <a:lnTo>
                    <a:pt x="2370" y="623"/>
                  </a:lnTo>
                  <a:lnTo>
                    <a:pt x="1700" y="1485"/>
                  </a:lnTo>
                  <a:lnTo>
                    <a:pt x="1149" y="2609"/>
                  </a:lnTo>
                  <a:lnTo>
                    <a:pt x="742" y="3902"/>
                  </a:lnTo>
                  <a:lnTo>
                    <a:pt x="72" y="7084"/>
                  </a:lnTo>
                  <a:lnTo>
                    <a:pt x="1" y="7874"/>
                  </a:lnTo>
                  <a:lnTo>
                    <a:pt x="6103" y="12851"/>
                  </a:lnTo>
                  <a:lnTo>
                    <a:pt x="6175" y="11081"/>
                  </a:lnTo>
                  <a:lnTo>
                    <a:pt x="6534" y="8233"/>
                  </a:lnTo>
                  <a:lnTo>
                    <a:pt x="7084" y="6127"/>
                  </a:lnTo>
                  <a:lnTo>
                    <a:pt x="7730" y="4643"/>
                  </a:lnTo>
                  <a:lnTo>
                    <a:pt x="8424" y="3686"/>
                  </a:lnTo>
                  <a:lnTo>
                    <a:pt x="9046" y="3136"/>
                  </a:lnTo>
                  <a:lnTo>
                    <a:pt x="9740" y="2825"/>
                  </a:lnTo>
                  <a:lnTo>
                    <a:pt x="9836" y="2801"/>
                  </a:lnTo>
                  <a:lnTo>
                    <a:pt x="9094" y="2107"/>
                  </a:lnTo>
                  <a:lnTo>
                    <a:pt x="7802" y="1150"/>
                  </a:lnTo>
                  <a:lnTo>
                    <a:pt x="6869" y="647"/>
                  </a:lnTo>
                  <a:lnTo>
                    <a:pt x="5935" y="264"/>
                  </a:lnTo>
                  <a:lnTo>
                    <a:pt x="4978" y="49"/>
                  </a:lnTo>
                  <a:lnTo>
                    <a:pt x="40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29"/>
            <p:cNvSpPr/>
            <p:nvPr/>
          </p:nvSpPr>
          <p:spPr>
            <a:xfrm>
              <a:off x="2472445" y="1469334"/>
              <a:ext cx="456163" cy="661282"/>
            </a:xfrm>
            <a:custGeom>
              <a:rect b="b" l="l" r="r" t="t"/>
              <a:pathLst>
                <a:path extrusionOk="0" h="10339" w="7132">
                  <a:moveTo>
                    <a:pt x="1197" y="1"/>
                  </a:moveTo>
                  <a:lnTo>
                    <a:pt x="886" y="886"/>
                  </a:lnTo>
                  <a:lnTo>
                    <a:pt x="407" y="2705"/>
                  </a:lnTo>
                  <a:lnTo>
                    <a:pt x="49" y="4978"/>
                  </a:lnTo>
                  <a:lnTo>
                    <a:pt x="1" y="5361"/>
                  </a:lnTo>
                  <a:lnTo>
                    <a:pt x="6103" y="10338"/>
                  </a:lnTo>
                  <a:lnTo>
                    <a:pt x="6151" y="9166"/>
                  </a:lnTo>
                  <a:lnTo>
                    <a:pt x="6318" y="7156"/>
                  </a:lnTo>
                  <a:lnTo>
                    <a:pt x="6605" y="5481"/>
                  </a:lnTo>
                  <a:lnTo>
                    <a:pt x="6940" y="4093"/>
                  </a:lnTo>
                  <a:lnTo>
                    <a:pt x="7132" y="3518"/>
                  </a:lnTo>
                  <a:lnTo>
                    <a:pt x="6510" y="2920"/>
                  </a:lnTo>
                  <a:lnTo>
                    <a:pt x="5122" y="1891"/>
                  </a:lnTo>
                  <a:lnTo>
                    <a:pt x="3638" y="1006"/>
                  </a:lnTo>
                  <a:lnTo>
                    <a:pt x="2035" y="312"/>
                  </a:lnTo>
                  <a:lnTo>
                    <a:pt x="1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29"/>
            <p:cNvSpPr/>
            <p:nvPr/>
          </p:nvSpPr>
          <p:spPr>
            <a:xfrm>
              <a:off x="2594928" y="3873873"/>
              <a:ext cx="580117" cy="543468"/>
            </a:xfrm>
            <a:custGeom>
              <a:rect b="b" l="l" r="r" t="t"/>
              <a:pathLst>
                <a:path extrusionOk="0" h="8497" w="9070">
                  <a:moveTo>
                    <a:pt x="3972" y="1"/>
                  </a:moveTo>
                  <a:lnTo>
                    <a:pt x="0" y="2801"/>
                  </a:lnTo>
                  <a:lnTo>
                    <a:pt x="120" y="2825"/>
                  </a:lnTo>
                  <a:lnTo>
                    <a:pt x="1221" y="3207"/>
                  </a:lnTo>
                  <a:lnTo>
                    <a:pt x="2441" y="3925"/>
                  </a:lnTo>
                  <a:lnTo>
                    <a:pt x="3302" y="4691"/>
                  </a:lnTo>
                  <a:lnTo>
                    <a:pt x="4140" y="5720"/>
                  </a:lnTo>
                  <a:lnTo>
                    <a:pt x="4882" y="7060"/>
                  </a:lnTo>
                  <a:lnTo>
                    <a:pt x="5193" y="7874"/>
                  </a:lnTo>
                  <a:lnTo>
                    <a:pt x="5384" y="7850"/>
                  </a:lnTo>
                  <a:lnTo>
                    <a:pt x="6748" y="7898"/>
                  </a:lnTo>
                  <a:lnTo>
                    <a:pt x="8184" y="8209"/>
                  </a:lnTo>
                  <a:lnTo>
                    <a:pt x="9070" y="8496"/>
                  </a:lnTo>
                  <a:lnTo>
                    <a:pt x="9070" y="8305"/>
                  </a:lnTo>
                  <a:lnTo>
                    <a:pt x="8711" y="6390"/>
                  </a:lnTo>
                  <a:lnTo>
                    <a:pt x="7969" y="4308"/>
                  </a:lnTo>
                  <a:lnTo>
                    <a:pt x="7203" y="2872"/>
                  </a:lnTo>
                  <a:lnTo>
                    <a:pt x="6174" y="1532"/>
                  </a:lnTo>
                  <a:lnTo>
                    <a:pt x="5169" y="671"/>
                  </a:lnTo>
                  <a:lnTo>
                    <a:pt x="4379" y="192"/>
                  </a:lnTo>
                  <a:lnTo>
                    <a:pt x="397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29"/>
            <p:cNvSpPr/>
            <p:nvPr/>
          </p:nvSpPr>
          <p:spPr>
            <a:xfrm>
              <a:off x="2594928" y="3873873"/>
              <a:ext cx="506627" cy="407233"/>
            </a:xfrm>
            <a:custGeom>
              <a:rect b="b" l="l" r="r" t="t"/>
              <a:pathLst>
                <a:path extrusionOk="0" h="6367" w="7921">
                  <a:moveTo>
                    <a:pt x="3972" y="1"/>
                  </a:moveTo>
                  <a:lnTo>
                    <a:pt x="0" y="2801"/>
                  </a:lnTo>
                  <a:lnTo>
                    <a:pt x="359" y="2872"/>
                  </a:lnTo>
                  <a:lnTo>
                    <a:pt x="1962" y="3614"/>
                  </a:lnTo>
                  <a:lnTo>
                    <a:pt x="2704" y="4141"/>
                  </a:lnTo>
                  <a:lnTo>
                    <a:pt x="3470" y="4859"/>
                  </a:lnTo>
                  <a:lnTo>
                    <a:pt x="4188" y="5792"/>
                  </a:lnTo>
                  <a:lnTo>
                    <a:pt x="4523" y="6366"/>
                  </a:lnTo>
                  <a:lnTo>
                    <a:pt x="5552" y="5912"/>
                  </a:lnTo>
                  <a:lnTo>
                    <a:pt x="6868" y="5122"/>
                  </a:lnTo>
                  <a:lnTo>
                    <a:pt x="7586" y="4524"/>
                  </a:lnTo>
                  <a:lnTo>
                    <a:pt x="7921" y="4189"/>
                  </a:lnTo>
                  <a:lnTo>
                    <a:pt x="7610" y="3566"/>
                  </a:lnTo>
                  <a:lnTo>
                    <a:pt x="6868" y="2370"/>
                  </a:lnTo>
                  <a:lnTo>
                    <a:pt x="5887" y="1269"/>
                  </a:lnTo>
                  <a:lnTo>
                    <a:pt x="4690" y="360"/>
                  </a:lnTo>
                  <a:lnTo>
                    <a:pt x="397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29"/>
            <p:cNvSpPr/>
            <p:nvPr/>
          </p:nvSpPr>
          <p:spPr>
            <a:xfrm>
              <a:off x="794966" y="1487691"/>
              <a:ext cx="537264" cy="2563773"/>
            </a:xfrm>
            <a:custGeom>
              <a:rect b="b" l="l" r="r" t="t"/>
              <a:pathLst>
                <a:path extrusionOk="0" h="40084" w="8400">
                  <a:moveTo>
                    <a:pt x="814" y="1"/>
                  </a:moveTo>
                  <a:lnTo>
                    <a:pt x="575" y="1700"/>
                  </a:lnTo>
                  <a:lnTo>
                    <a:pt x="216" y="5146"/>
                  </a:lnTo>
                  <a:lnTo>
                    <a:pt x="48" y="8616"/>
                  </a:lnTo>
                  <a:lnTo>
                    <a:pt x="0" y="12109"/>
                  </a:lnTo>
                  <a:lnTo>
                    <a:pt x="168" y="17254"/>
                  </a:lnTo>
                  <a:lnTo>
                    <a:pt x="718" y="23787"/>
                  </a:lnTo>
                  <a:lnTo>
                    <a:pt x="1508" y="29626"/>
                  </a:lnTo>
                  <a:lnTo>
                    <a:pt x="2321" y="34460"/>
                  </a:lnTo>
                  <a:lnTo>
                    <a:pt x="3326" y="39390"/>
                  </a:lnTo>
                  <a:lnTo>
                    <a:pt x="3518" y="40084"/>
                  </a:lnTo>
                  <a:lnTo>
                    <a:pt x="8400" y="39749"/>
                  </a:lnTo>
                  <a:lnTo>
                    <a:pt x="7801" y="33288"/>
                  </a:lnTo>
                  <a:lnTo>
                    <a:pt x="7562" y="33072"/>
                  </a:lnTo>
                  <a:lnTo>
                    <a:pt x="6222" y="31158"/>
                  </a:lnTo>
                  <a:lnTo>
                    <a:pt x="5193" y="28980"/>
                  </a:lnTo>
                  <a:lnTo>
                    <a:pt x="4499" y="26755"/>
                  </a:lnTo>
                  <a:lnTo>
                    <a:pt x="4140" y="25032"/>
                  </a:lnTo>
                  <a:lnTo>
                    <a:pt x="3877" y="23069"/>
                  </a:lnTo>
                  <a:lnTo>
                    <a:pt x="3757" y="20868"/>
                  </a:lnTo>
                  <a:lnTo>
                    <a:pt x="3805" y="18403"/>
                  </a:lnTo>
                  <a:lnTo>
                    <a:pt x="4068" y="15723"/>
                  </a:lnTo>
                  <a:lnTo>
                    <a:pt x="4547" y="12756"/>
                  </a:lnTo>
                  <a:lnTo>
                    <a:pt x="5289" y="9549"/>
                  </a:lnTo>
                  <a:lnTo>
                    <a:pt x="5767" y="7802"/>
                  </a:lnTo>
                  <a:lnTo>
                    <a:pt x="4738" y="575"/>
                  </a:lnTo>
                  <a:lnTo>
                    <a:pt x="81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29"/>
            <p:cNvSpPr/>
            <p:nvPr/>
          </p:nvSpPr>
          <p:spPr>
            <a:xfrm>
              <a:off x="846966" y="1308601"/>
              <a:ext cx="629175" cy="822014"/>
            </a:xfrm>
            <a:custGeom>
              <a:rect b="b" l="l" r="r" t="t"/>
              <a:pathLst>
                <a:path extrusionOk="0" h="12852" w="9837">
                  <a:moveTo>
                    <a:pt x="5792" y="1"/>
                  </a:moveTo>
                  <a:lnTo>
                    <a:pt x="4859" y="49"/>
                  </a:lnTo>
                  <a:lnTo>
                    <a:pt x="3925" y="264"/>
                  </a:lnTo>
                  <a:lnTo>
                    <a:pt x="2968" y="647"/>
                  </a:lnTo>
                  <a:lnTo>
                    <a:pt x="2059" y="1150"/>
                  </a:lnTo>
                  <a:lnTo>
                    <a:pt x="743" y="2107"/>
                  </a:lnTo>
                  <a:lnTo>
                    <a:pt x="1" y="2801"/>
                  </a:lnTo>
                  <a:lnTo>
                    <a:pt x="120" y="2825"/>
                  </a:lnTo>
                  <a:lnTo>
                    <a:pt x="814" y="3136"/>
                  </a:lnTo>
                  <a:lnTo>
                    <a:pt x="1437" y="3686"/>
                  </a:lnTo>
                  <a:lnTo>
                    <a:pt x="2107" y="4643"/>
                  </a:lnTo>
                  <a:lnTo>
                    <a:pt x="2753" y="6127"/>
                  </a:lnTo>
                  <a:lnTo>
                    <a:pt x="3303" y="8233"/>
                  </a:lnTo>
                  <a:lnTo>
                    <a:pt x="3662" y="11081"/>
                  </a:lnTo>
                  <a:lnTo>
                    <a:pt x="3734" y="12851"/>
                  </a:lnTo>
                  <a:lnTo>
                    <a:pt x="9836" y="7874"/>
                  </a:lnTo>
                  <a:lnTo>
                    <a:pt x="9764" y="7084"/>
                  </a:lnTo>
                  <a:lnTo>
                    <a:pt x="9118" y="3902"/>
                  </a:lnTo>
                  <a:lnTo>
                    <a:pt x="8687" y="2609"/>
                  </a:lnTo>
                  <a:lnTo>
                    <a:pt x="8161" y="1485"/>
                  </a:lnTo>
                  <a:lnTo>
                    <a:pt x="7467" y="623"/>
                  </a:lnTo>
                  <a:lnTo>
                    <a:pt x="7084" y="384"/>
                  </a:lnTo>
                  <a:lnTo>
                    <a:pt x="6677" y="192"/>
                  </a:lnTo>
                  <a:lnTo>
                    <a:pt x="579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29"/>
            <p:cNvSpPr/>
            <p:nvPr/>
          </p:nvSpPr>
          <p:spPr>
            <a:xfrm>
              <a:off x="1016907" y="1466264"/>
              <a:ext cx="459233" cy="664353"/>
            </a:xfrm>
            <a:custGeom>
              <a:rect b="b" l="l" r="r" t="t"/>
              <a:pathLst>
                <a:path extrusionOk="0" h="10387" w="7180">
                  <a:moveTo>
                    <a:pt x="5959" y="1"/>
                  </a:moveTo>
                  <a:lnTo>
                    <a:pt x="5145" y="288"/>
                  </a:lnTo>
                  <a:lnTo>
                    <a:pt x="3542" y="982"/>
                  </a:lnTo>
                  <a:lnTo>
                    <a:pt x="2034" y="1843"/>
                  </a:lnTo>
                  <a:lnTo>
                    <a:pt x="646" y="2872"/>
                  </a:lnTo>
                  <a:lnTo>
                    <a:pt x="0" y="3447"/>
                  </a:lnTo>
                  <a:lnTo>
                    <a:pt x="215" y="4021"/>
                  </a:lnTo>
                  <a:lnTo>
                    <a:pt x="574" y="5433"/>
                  </a:lnTo>
                  <a:lnTo>
                    <a:pt x="838" y="7132"/>
                  </a:lnTo>
                  <a:lnTo>
                    <a:pt x="1029" y="9190"/>
                  </a:lnTo>
                  <a:lnTo>
                    <a:pt x="1077" y="10386"/>
                  </a:lnTo>
                  <a:lnTo>
                    <a:pt x="7179" y="5409"/>
                  </a:lnTo>
                  <a:lnTo>
                    <a:pt x="7155" y="5026"/>
                  </a:lnTo>
                  <a:lnTo>
                    <a:pt x="6772" y="2729"/>
                  </a:lnTo>
                  <a:lnTo>
                    <a:pt x="6294" y="886"/>
                  </a:lnTo>
                  <a:lnTo>
                    <a:pt x="595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29"/>
            <p:cNvSpPr/>
            <p:nvPr/>
          </p:nvSpPr>
          <p:spPr>
            <a:xfrm>
              <a:off x="773540" y="3873873"/>
              <a:ext cx="580117" cy="543468"/>
            </a:xfrm>
            <a:custGeom>
              <a:rect b="b" l="l" r="r" t="t"/>
              <a:pathLst>
                <a:path extrusionOk="0" h="8497" w="9070">
                  <a:moveTo>
                    <a:pt x="5121" y="1"/>
                  </a:moveTo>
                  <a:lnTo>
                    <a:pt x="4690" y="192"/>
                  </a:lnTo>
                  <a:lnTo>
                    <a:pt x="3925" y="671"/>
                  </a:lnTo>
                  <a:lnTo>
                    <a:pt x="2920" y="1532"/>
                  </a:lnTo>
                  <a:lnTo>
                    <a:pt x="1867" y="2872"/>
                  </a:lnTo>
                  <a:lnTo>
                    <a:pt x="1101" y="4308"/>
                  </a:lnTo>
                  <a:lnTo>
                    <a:pt x="359" y="6390"/>
                  </a:lnTo>
                  <a:lnTo>
                    <a:pt x="24" y="8305"/>
                  </a:lnTo>
                  <a:lnTo>
                    <a:pt x="0" y="8496"/>
                  </a:lnTo>
                  <a:lnTo>
                    <a:pt x="0" y="8496"/>
                  </a:lnTo>
                  <a:lnTo>
                    <a:pt x="886" y="8209"/>
                  </a:lnTo>
                  <a:lnTo>
                    <a:pt x="2321" y="7898"/>
                  </a:lnTo>
                  <a:lnTo>
                    <a:pt x="3709" y="7850"/>
                  </a:lnTo>
                  <a:lnTo>
                    <a:pt x="3877" y="7874"/>
                  </a:lnTo>
                  <a:lnTo>
                    <a:pt x="4188" y="7060"/>
                  </a:lnTo>
                  <a:lnTo>
                    <a:pt x="4930" y="5720"/>
                  </a:lnTo>
                  <a:lnTo>
                    <a:pt x="5767" y="4691"/>
                  </a:lnTo>
                  <a:lnTo>
                    <a:pt x="6653" y="3925"/>
                  </a:lnTo>
                  <a:lnTo>
                    <a:pt x="7873" y="3207"/>
                  </a:lnTo>
                  <a:lnTo>
                    <a:pt x="8950" y="2825"/>
                  </a:lnTo>
                  <a:lnTo>
                    <a:pt x="9070" y="2801"/>
                  </a:lnTo>
                  <a:lnTo>
                    <a:pt x="512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29"/>
            <p:cNvSpPr/>
            <p:nvPr/>
          </p:nvSpPr>
          <p:spPr>
            <a:xfrm>
              <a:off x="845431" y="3873873"/>
              <a:ext cx="508226" cy="410303"/>
            </a:xfrm>
            <a:custGeom>
              <a:rect b="b" l="l" r="r" t="t"/>
              <a:pathLst>
                <a:path extrusionOk="0" h="6415" w="7946">
                  <a:moveTo>
                    <a:pt x="3997" y="1"/>
                  </a:moveTo>
                  <a:lnTo>
                    <a:pt x="3255" y="360"/>
                  </a:lnTo>
                  <a:lnTo>
                    <a:pt x="2011" y="1317"/>
                  </a:lnTo>
                  <a:lnTo>
                    <a:pt x="1030" y="2442"/>
                  </a:lnTo>
                  <a:lnTo>
                    <a:pt x="288" y="3686"/>
                  </a:lnTo>
                  <a:lnTo>
                    <a:pt x="1" y="4308"/>
                  </a:lnTo>
                  <a:lnTo>
                    <a:pt x="312" y="4619"/>
                  </a:lnTo>
                  <a:lnTo>
                    <a:pt x="1054" y="5218"/>
                  </a:lnTo>
                  <a:lnTo>
                    <a:pt x="2370" y="5983"/>
                  </a:lnTo>
                  <a:lnTo>
                    <a:pt x="3399" y="6414"/>
                  </a:lnTo>
                  <a:lnTo>
                    <a:pt x="3734" y="5840"/>
                  </a:lnTo>
                  <a:lnTo>
                    <a:pt x="4476" y="4883"/>
                  </a:lnTo>
                  <a:lnTo>
                    <a:pt x="5218" y="4165"/>
                  </a:lnTo>
                  <a:lnTo>
                    <a:pt x="5983" y="3614"/>
                  </a:lnTo>
                  <a:lnTo>
                    <a:pt x="7587" y="2872"/>
                  </a:lnTo>
                  <a:lnTo>
                    <a:pt x="7946" y="2801"/>
                  </a:lnTo>
                  <a:lnTo>
                    <a:pt x="399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29"/>
            <p:cNvSpPr/>
            <p:nvPr/>
          </p:nvSpPr>
          <p:spPr>
            <a:xfrm>
              <a:off x="733692" y="1503042"/>
              <a:ext cx="2471990" cy="2793325"/>
            </a:xfrm>
            <a:custGeom>
              <a:rect b="b" l="l" r="r" t="t"/>
              <a:pathLst>
                <a:path extrusionOk="0" h="43673" w="38649">
                  <a:moveTo>
                    <a:pt x="19313" y="0"/>
                  </a:moveTo>
                  <a:lnTo>
                    <a:pt x="18379" y="24"/>
                  </a:lnTo>
                  <a:lnTo>
                    <a:pt x="16609" y="191"/>
                  </a:lnTo>
                  <a:lnTo>
                    <a:pt x="14933" y="503"/>
                  </a:lnTo>
                  <a:lnTo>
                    <a:pt x="13378" y="981"/>
                  </a:lnTo>
                  <a:lnTo>
                    <a:pt x="11942" y="1579"/>
                  </a:lnTo>
                  <a:lnTo>
                    <a:pt x="10602" y="2321"/>
                  </a:lnTo>
                  <a:lnTo>
                    <a:pt x="9382" y="3183"/>
                  </a:lnTo>
                  <a:lnTo>
                    <a:pt x="8257" y="4140"/>
                  </a:lnTo>
                  <a:lnTo>
                    <a:pt x="7204" y="5217"/>
                  </a:lnTo>
                  <a:lnTo>
                    <a:pt x="6271" y="6365"/>
                  </a:lnTo>
                  <a:lnTo>
                    <a:pt x="4978" y="8232"/>
                  </a:lnTo>
                  <a:lnTo>
                    <a:pt x="3591" y="10960"/>
                  </a:lnTo>
                  <a:lnTo>
                    <a:pt x="2466" y="13880"/>
                  </a:lnTo>
                  <a:lnTo>
                    <a:pt x="1604" y="16919"/>
                  </a:lnTo>
                  <a:lnTo>
                    <a:pt x="958" y="20006"/>
                  </a:lnTo>
                  <a:lnTo>
                    <a:pt x="504" y="23021"/>
                  </a:lnTo>
                  <a:lnTo>
                    <a:pt x="216" y="25940"/>
                  </a:lnTo>
                  <a:lnTo>
                    <a:pt x="1" y="29961"/>
                  </a:lnTo>
                  <a:lnTo>
                    <a:pt x="1" y="34172"/>
                  </a:lnTo>
                  <a:lnTo>
                    <a:pt x="25" y="35536"/>
                  </a:lnTo>
                  <a:lnTo>
                    <a:pt x="49" y="36111"/>
                  </a:lnTo>
                  <a:lnTo>
                    <a:pt x="240" y="37187"/>
                  </a:lnTo>
                  <a:lnTo>
                    <a:pt x="575" y="38169"/>
                  </a:lnTo>
                  <a:lnTo>
                    <a:pt x="1054" y="39054"/>
                  </a:lnTo>
                  <a:lnTo>
                    <a:pt x="1700" y="39844"/>
                  </a:lnTo>
                  <a:lnTo>
                    <a:pt x="2514" y="40562"/>
                  </a:lnTo>
                  <a:lnTo>
                    <a:pt x="3447" y="41184"/>
                  </a:lnTo>
                  <a:lnTo>
                    <a:pt x="4524" y="41734"/>
                  </a:lnTo>
                  <a:lnTo>
                    <a:pt x="6414" y="42404"/>
                  </a:lnTo>
                  <a:lnTo>
                    <a:pt x="9429" y="43074"/>
                  </a:lnTo>
                  <a:lnTo>
                    <a:pt x="12995" y="43481"/>
                  </a:lnTo>
                  <a:lnTo>
                    <a:pt x="17063" y="43673"/>
                  </a:lnTo>
                  <a:lnTo>
                    <a:pt x="21562" y="43673"/>
                  </a:lnTo>
                  <a:lnTo>
                    <a:pt x="25654" y="43481"/>
                  </a:lnTo>
                  <a:lnTo>
                    <a:pt x="29220" y="43074"/>
                  </a:lnTo>
                  <a:lnTo>
                    <a:pt x="32235" y="42404"/>
                  </a:lnTo>
                  <a:lnTo>
                    <a:pt x="34101" y="41734"/>
                  </a:lnTo>
                  <a:lnTo>
                    <a:pt x="35202" y="41184"/>
                  </a:lnTo>
                  <a:lnTo>
                    <a:pt x="36136" y="40562"/>
                  </a:lnTo>
                  <a:lnTo>
                    <a:pt x="36925" y="39844"/>
                  </a:lnTo>
                  <a:lnTo>
                    <a:pt x="37571" y="39054"/>
                  </a:lnTo>
                  <a:lnTo>
                    <a:pt x="38074" y="38169"/>
                  </a:lnTo>
                  <a:lnTo>
                    <a:pt x="38409" y="37187"/>
                  </a:lnTo>
                  <a:lnTo>
                    <a:pt x="38600" y="36111"/>
                  </a:lnTo>
                  <a:lnTo>
                    <a:pt x="38624" y="35536"/>
                  </a:lnTo>
                  <a:lnTo>
                    <a:pt x="38648" y="34172"/>
                  </a:lnTo>
                  <a:lnTo>
                    <a:pt x="38648" y="29961"/>
                  </a:lnTo>
                  <a:lnTo>
                    <a:pt x="38433" y="25940"/>
                  </a:lnTo>
                  <a:lnTo>
                    <a:pt x="38146" y="23021"/>
                  </a:lnTo>
                  <a:lnTo>
                    <a:pt x="37691" y="20006"/>
                  </a:lnTo>
                  <a:lnTo>
                    <a:pt x="37045" y="16919"/>
                  </a:lnTo>
                  <a:lnTo>
                    <a:pt x="36183" y="13880"/>
                  </a:lnTo>
                  <a:lnTo>
                    <a:pt x="35059" y="10960"/>
                  </a:lnTo>
                  <a:lnTo>
                    <a:pt x="33647" y="8232"/>
                  </a:lnTo>
                  <a:lnTo>
                    <a:pt x="32378" y="6365"/>
                  </a:lnTo>
                  <a:lnTo>
                    <a:pt x="31421" y="5217"/>
                  </a:lnTo>
                  <a:lnTo>
                    <a:pt x="30392" y="4140"/>
                  </a:lnTo>
                  <a:lnTo>
                    <a:pt x="29268" y="3183"/>
                  </a:lnTo>
                  <a:lnTo>
                    <a:pt x="28023" y="2321"/>
                  </a:lnTo>
                  <a:lnTo>
                    <a:pt x="26683" y="1579"/>
                  </a:lnTo>
                  <a:lnTo>
                    <a:pt x="25247" y="981"/>
                  </a:lnTo>
                  <a:lnTo>
                    <a:pt x="23716" y="503"/>
                  </a:lnTo>
                  <a:lnTo>
                    <a:pt x="22041" y="191"/>
                  </a:lnTo>
                  <a:lnTo>
                    <a:pt x="20270" y="24"/>
                  </a:lnTo>
                  <a:lnTo>
                    <a:pt x="1931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29"/>
            <p:cNvSpPr/>
            <p:nvPr/>
          </p:nvSpPr>
          <p:spPr>
            <a:xfrm>
              <a:off x="730686" y="2729040"/>
              <a:ext cx="2476531" cy="1567340"/>
            </a:xfrm>
            <a:custGeom>
              <a:rect b="b" l="l" r="r" t="t"/>
              <a:pathLst>
                <a:path extrusionOk="0" h="24505" w="38720">
                  <a:moveTo>
                    <a:pt x="1173" y="0"/>
                  </a:moveTo>
                  <a:lnTo>
                    <a:pt x="933" y="1292"/>
                  </a:lnTo>
                  <a:lnTo>
                    <a:pt x="551" y="3853"/>
                  </a:lnTo>
                  <a:lnTo>
                    <a:pt x="192" y="7538"/>
                  </a:lnTo>
                  <a:lnTo>
                    <a:pt x="0" y="13856"/>
                  </a:lnTo>
                  <a:lnTo>
                    <a:pt x="72" y="16368"/>
                  </a:lnTo>
                  <a:lnTo>
                    <a:pt x="96" y="16943"/>
                  </a:lnTo>
                  <a:lnTo>
                    <a:pt x="287" y="18019"/>
                  </a:lnTo>
                  <a:lnTo>
                    <a:pt x="622" y="19001"/>
                  </a:lnTo>
                  <a:lnTo>
                    <a:pt x="1101" y="19886"/>
                  </a:lnTo>
                  <a:lnTo>
                    <a:pt x="1747" y="20676"/>
                  </a:lnTo>
                  <a:lnTo>
                    <a:pt x="2561" y="21394"/>
                  </a:lnTo>
                  <a:lnTo>
                    <a:pt x="3494" y="22016"/>
                  </a:lnTo>
                  <a:lnTo>
                    <a:pt x="4571" y="22566"/>
                  </a:lnTo>
                  <a:lnTo>
                    <a:pt x="6461" y="23236"/>
                  </a:lnTo>
                  <a:lnTo>
                    <a:pt x="9476" y="23906"/>
                  </a:lnTo>
                  <a:lnTo>
                    <a:pt x="13042" y="24313"/>
                  </a:lnTo>
                  <a:lnTo>
                    <a:pt x="17110" y="24505"/>
                  </a:lnTo>
                  <a:lnTo>
                    <a:pt x="21609" y="24505"/>
                  </a:lnTo>
                  <a:lnTo>
                    <a:pt x="25701" y="24313"/>
                  </a:lnTo>
                  <a:lnTo>
                    <a:pt x="29267" y="23906"/>
                  </a:lnTo>
                  <a:lnTo>
                    <a:pt x="32282" y="23236"/>
                  </a:lnTo>
                  <a:lnTo>
                    <a:pt x="34148" y="22566"/>
                  </a:lnTo>
                  <a:lnTo>
                    <a:pt x="35249" y="22016"/>
                  </a:lnTo>
                  <a:lnTo>
                    <a:pt x="36183" y="21394"/>
                  </a:lnTo>
                  <a:lnTo>
                    <a:pt x="36972" y="20676"/>
                  </a:lnTo>
                  <a:lnTo>
                    <a:pt x="37618" y="19886"/>
                  </a:lnTo>
                  <a:lnTo>
                    <a:pt x="38121" y="19001"/>
                  </a:lnTo>
                  <a:lnTo>
                    <a:pt x="38456" y="18019"/>
                  </a:lnTo>
                  <a:lnTo>
                    <a:pt x="38647" y="16943"/>
                  </a:lnTo>
                  <a:lnTo>
                    <a:pt x="38671" y="16368"/>
                  </a:lnTo>
                  <a:lnTo>
                    <a:pt x="38719" y="13856"/>
                  </a:lnTo>
                  <a:lnTo>
                    <a:pt x="38528" y="7538"/>
                  </a:lnTo>
                  <a:lnTo>
                    <a:pt x="38169" y="3853"/>
                  </a:lnTo>
                  <a:lnTo>
                    <a:pt x="37810" y="1292"/>
                  </a:lnTo>
                  <a:lnTo>
                    <a:pt x="37570" y="0"/>
                  </a:lnTo>
                  <a:lnTo>
                    <a:pt x="37738" y="2369"/>
                  </a:lnTo>
                  <a:lnTo>
                    <a:pt x="37882" y="6748"/>
                  </a:lnTo>
                  <a:lnTo>
                    <a:pt x="37834" y="12228"/>
                  </a:lnTo>
                  <a:lnTo>
                    <a:pt x="37738" y="14454"/>
                  </a:lnTo>
                  <a:lnTo>
                    <a:pt x="37690" y="15100"/>
                  </a:lnTo>
                  <a:lnTo>
                    <a:pt x="37499" y="16273"/>
                  </a:lnTo>
                  <a:lnTo>
                    <a:pt x="37164" y="17349"/>
                  </a:lnTo>
                  <a:lnTo>
                    <a:pt x="36661" y="18331"/>
                  </a:lnTo>
                  <a:lnTo>
                    <a:pt x="36039" y="19216"/>
                  </a:lnTo>
                  <a:lnTo>
                    <a:pt x="35273" y="19982"/>
                  </a:lnTo>
                  <a:lnTo>
                    <a:pt x="34388" y="20676"/>
                  </a:lnTo>
                  <a:lnTo>
                    <a:pt x="33335" y="21274"/>
                  </a:lnTo>
                  <a:lnTo>
                    <a:pt x="32162" y="21800"/>
                  </a:lnTo>
                  <a:lnTo>
                    <a:pt x="30870" y="22231"/>
                  </a:lnTo>
                  <a:lnTo>
                    <a:pt x="28692" y="22758"/>
                  </a:lnTo>
                  <a:lnTo>
                    <a:pt x="25342" y="23188"/>
                  </a:lnTo>
                  <a:lnTo>
                    <a:pt x="21489" y="23404"/>
                  </a:lnTo>
                  <a:lnTo>
                    <a:pt x="19360" y="23428"/>
                  </a:lnTo>
                  <a:lnTo>
                    <a:pt x="17254" y="23404"/>
                  </a:lnTo>
                  <a:lnTo>
                    <a:pt x="13401" y="23188"/>
                  </a:lnTo>
                  <a:lnTo>
                    <a:pt x="10051" y="22758"/>
                  </a:lnTo>
                  <a:lnTo>
                    <a:pt x="7873" y="22231"/>
                  </a:lnTo>
                  <a:lnTo>
                    <a:pt x="6557" y="21800"/>
                  </a:lnTo>
                  <a:lnTo>
                    <a:pt x="5384" y="21274"/>
                  </a:lnTo>
                  <a:lnTo>
                    <a:pt x="4355" y="20676"/>
                  </a:lnTo>
                  <a:lnTo>
                    <a:pt x="3446" y="19982"/>
                  </a:lnTo>
                  <a:lnTo>
                    <a:pt x="2680" y="19216"/>
                  </a:lnTo>
                  <a:lnTo>
                    <a:pt x="2058" y="18331"/>
                  </a:lnTo>
                  <a:lnTo>
                    <a:pt x="1580" y="17349"/>
                  </a:lnTo>
                  <a:lnTo>
                    <a:pt x="1245" y="16273"/>
                  </a:lnTo>
                  <a:lnTo>
                    <a:pt x="1029" y="15100"/>
                  </a:lnTo>
                  <a:lnTo>
                    <a:pt x="1005" y="14454"/>
                  </a:lnTo>
                  <a:lnTo>
                    <a:pt x="909" y="12228"/>
                  </a:lnTo>
                  <a:lnTo>
                    <a:pt x="838" y="6748"/>
                  </a:lnTo>
                  <a:lnTo>
                    <a:pt x="981" y="2369"/>
                  </a:lnTo>
                  <a:lnTo>
                    <a:pt x="11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29"/>
            <p:cNvSpPr/>
            <p:nvPr/>
          </p:nvSpPr>
          <p:spPr>
            <a:xfrm>
              <a:off x="955634" y="1450978"/>
              <a:ext cx="2026573" cy="1187801"/>
            </a:xfrm>
            <a:custGeom>
              <a:rect b="b" l="l" r="r" t="t"/>
              <a:pathLst>
                <a:path extrusionOk="0" h="18571" w="31685">
                  <a:moveTo>
                    <a:pt x="15843" y="0"/>
                  </a:moveTo>
                  <a:lnTo>
                    <a:pt x="14646" y="24"/>
                  </a:lnTo>
                  <a:lnTo>
                    <a:pt x="12181" y="240"/>
                  </a:lnTo>
                  <a:lnTo>
                    <a:pt x="9693" y="718"/>
                  </a:lnTo>
                  <a:lnTo>
                    <a:pt x="7300" y="1508"/>
                  </a:lnTo>
                  <a:lnTo>
                    <a:pt x="5624" y="2346"/>
                  </a:lnTo>
                  <a:lnTo>
                    <a:pt x="4572" y="3016"/>
                  </a:lnTo>
                  <a:lnTo>
                    <a:pt x="3614" y="3781"/>
                  </a:lnTo>
                  <a:lnTo>
                    <a:pt x="2705" y="4667"/>
                  </a:lnTo>
                  <a:lnTo>
                    <a:pt x="1939" y="5672"/>
                  </a:lnTo>
                  <a:lnTo>
                    <a:pt x="1245" y="6797"/>
                  </a:lnTo>
                  <a:lnTo>
                    <a:pt x="695" y="8041"/>
                  </a:lnTo>
                  <a:lnTo>
                    <a:pt x="264" y="9429"/>
                  </a:lnTo>
                  <a:lnTo>
                    <a:pt x="97" y="10171"/>
                  </a:lnTo>
                  <a:lnTo>
                    <a:pt x="25" y="10745"/>
                  </a:lnTo>
                  <a:lnTo>
                    <a:pt x="1" y="11774"/>
                  </a:lnTo>
                  <a:lnTo>
                    <a:pt x="192" y="12755"/>
                  </a:lnTo>
                  <a:lnTo>
                    <a:pt x="551" y="13641"/>
                  </a:lnTo>
                  <a:lnTo>
                    <a:pt x="1078" y="14430"/>
                  </a:lnTo>
                  <a:lnTo>
                    <a:pt x="1772" y="15172"/>
                  </a:lnTo>
                  <a:lnTo>
                    <a:pt x="2585" y="15818"/>
                  </a:lnTo>
                  <a:lnTo>
                    <a:pt x="3566" y="16393"/>
                  </a:lnTo>
                  <a:lnTo>
                    <a:pt x="5242" y="17134"/>
                  </a:lnTo>
                  <a:lnTo>
                    <a:pt x="7874" y="17852"/>
                  </a:lnTo>
                  <a:lnTo>
                    <a:pt x="10865" y="18331"/>
                  </a:lnTo>
                  <a:lnTo>
                    <a:pt x="14144" y="18570"/>
                  </a:lnTo>
                  <a:lnTo>
                    <a:pt x="17566" y="18570"/>
                  </a:lnTo>
                  <a:lnTo>
                    <a:pt x="20820" y="18331"/>
                  </a:lnTo>
                  <a:lnTo>
                    <a:pt x="23811" y="17852"/>
                  </a:lnTo>
                  <a:lnTo>
                    <a:pt x="26468" y="17134"/>
                  </a:lnTo>
                  <a:lnTo>
                    <a:pt x="28143" y="16393"/>
                  </a:lnTo>
                  <a:lnTo>
                    <a:pt x="29100" y="15818"/>
                  </a:lnTo>
                  <a:lnTo>
                    <a:pt x="29937" y="15172"/>
                  </a:lnTo>
                  <a:lnTo>
                    <a:pt x="30631" y="14430"/>
                  </a:lnTo>
                  <a:lnTo>
                    <a:pt x="31158" y="13641"/>
                  </a:lnTo>
                  <a:lnTo>
                    <a:pt x="31517" y="12755"/>
                  </a:lnTo>
                  <a:lnTo>
                    <a:pt x="31684" y="11774"/>
                  </a:lnTo>
                  <a:lnTo>
                    <a:pt x="31684" y="10745"/>
                  </a:lnTo>
                  <a:lnTo>
                    <a:pt x="31589" y="10171"/>
                  </a:lnTo>
                  <a:lnTo>
                    <a:pt x="31445" y="9429"/>
                  </a:lnTo>
                  <a:lnTo>
                    <a:pt x="31014" y="8041"/>
                  </a:lnTo>
                  <a:lnTo>
                    <a:pt x="30464" y="6797"/>
                  </a:lnTo>
                  <a:lnTo>
                    <a:pt x="29770" y="5672"/>
                  </a:lnTo>
                  <a:lnTo>
                    <a:pt x="28980" y="4667"/>
                  </a:lnTo>
                  <a:lnTo>
                    <a:pt x="28095" y="3781"/>
                  </a:lnTo>
                  <a:lnTo>
                    <a:pt x="27138" y="3016"/>
                  </a:lnTo>
                  <a:lnTo>
                    <a:pt x="26085" y="2346"/>
                  </a:lnTo>
                  <a:lnTo>
                    <a:pt x="24410" y="1508"/>
                  </a:lnTo>
                  <a:lnTo>
                    <a:pt x="22017" y="718"/>
                  </a:lnTo>
                  <a:lnTo>
                    <a:pt x="19528" y="240"/>
                  </a:lnTo>
                  <a:lnTo>
                    <a:pt x="17063" y="24"/>
                  </a:lnTo>
                  <a:lnTo>
                    <a:pt x="1584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29"/>
            <p:cNvSpPr/>
            <p:nvPr/>
          </p:nvSpPr>
          <p:spPr>
            <a:xfrm>
              <a:off x="1342911" y="1524468"/>
              <a:ext cx="1253552" cy="275540"/>
            </a:xfrm>
            <a:custGeom>
              <a:rect b="b" l="l" r="r" t="t"/>
              <a:pathLst>
                <a:path extrusionOk="0" h="4308" w="19599">
                  <a:moveTo>
                    <a:pt x="9788" y="0"/>
                  </a:moveTo>
                  <a:lnTo>
                    <a:pt x="8567" y="24"/>
                  </a:lnTo>
                  <a:lnTo>
                    <a:pt x="6055" y="287"/>
                  </a:lnTo>
                  <a:lnTo>
                    <a:pt x="3566" y="885"/>
                  </a:lnTo>
                  <a:lnTo>
                    <a:pt x="1795" y="1579"/>
                  </a:lnTo>
                  <a:lnTo>
                    <a:pt x="670" y="2178"/>
                  </a:lnTo>
                  <a:lnTo>
                    <a:pt x="144" y="2537"/>
                  </a:lnTo>
                  <a:lnTo>
                    <a:pt x="72" y="2608"/>
                  </a:lnTo>
                  <a:lnTo>
                    <a:pt x="0" y="2800"/>
                  </a:lnTo>
                  <a:lnTo>
                    <a:pt x="24" y="2991"/>
                  </a:lnTo>
                  <a:lnTo>
                    <a:pt x="168" y="3135"/>
                  </a:lnTo>
                  <a:lnTo>
                    <a:pt x="263" y="3183"/>
                  </a:lnTo>
                  <a:lnTo>
                    <a:pt x="1292" y="3446"/>
                  </a:lnTo>
                  <a:lnTo>
                    <a:pt x="3518" y="3877"/>
                  </a:lnTo>
                  <a:lnTo>
                    <a:pt x="5911" y="4164"/>
                  </a:lnTo>
                  <a:lnTo>
                    <a:pt x="8471" y="4284"/>
                  </a:lnTo>
                  <a:lnTo>
                    <a:pt x="9788" y="4307"/>
                  </a:lnTo>
                  <a:lnTo>
                    <a:pt x="11128" y="4284"/>
                  </a:lnTo>
                  <a:lnTo>
                    <a:pt x="13664" y="4164"/>
                  </a:lnTo>
                  <a:lnTo>
                    <a:pt x="16081" y="3877"/>
                  </a:lnTo>
                  <a:lnTo>
                    <a:pt x="18307" y="3446"/>
                  </a:lnTo>
                  <a:lnTo>
                    <a:pt x="19336" y="3183"/>
                  </a:lnTo>
                  <a:lnTo>
                    <a:pt x="19431" y="3135"/>
                  </a:lnTo>
                  <a:lnTo>
                    <a:pt x="19575" y="2991"/>
                  </a:lnTo>
                  <a:lnTo>
                    <a:pt x="19599" y="2800"/>
                  </a:lnTo>
                  <a:lnTo>
                    <a:pt x="19527" y="2608"/>
                  </a:lnTo>
                  <a:lnTo>
                    <a:pt x="19431" y="2537"/>
                  </a:lnTo>
                  <a:lnTo>
                    <a:pt x="18905" y="2178"/>
                  </a:lnTo>
                  <a:lnTo>
                    <a:pt x="17804" y="1579"/>
                  </a:lnTo>
                  <a:lnTo>
                    <a:pt x="16033" y="885"/>
                  </a:lnTo>
                  <a:lnTo>
                    <a:pt x="13521" y="287"/>
                  </a:lnTo>
                  <a:lnTo>
                    <a:pt x="11008" y="24"/>
                  </a:lnTo>
                  <a:lnTo>
                    <a:pt x="97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29"/>
            <p:cNvSpPr/>
            <p:nvPr/>
          </p:nvSpPr>
          <p:spPr>
            <a:xfrm>
              <a:off x="1652094" y="1588749"/>
              <a:ext cx="633716" cy="73490"/>
            </a:xfrm>
            <a:custGeom>
              <a:rect b="b" l="l" r="r" t="t"/>
              <a:pathLst>
                <a:path extrusionOk="0" h="1149" w="9908">
                  <a:moveTo>
                    <a:pt x="4954" y="0"/>
                  </a:moveTo>
                  <a:lnTo>
                    <a:pt x="3709" y="24"/>
                  </a:lnTo>
                  <a:lnTo>
                    <a:pt x="1819" y="239"/>
                  </a:lnTo>
                  <a:lnTo>
                    <a:pt x="622" y="503"/>
                  </a:lnTo>
                  <a:lnTo>
                    <a:pt x="96" y="670"/>
                  </a:lnTo>
                  <a:lnTo>
                    <a:pt x="0" y="718"/>
                  </a:lnTo>
                  <a:lnTo>
                    <a:pt x="48" y="814"/>
                  </a:lnTo>
                  <a:lnTo>
                    <a:pt x="144" y="862"/>
                  </a:lnTo>
                  <a:lnTo>
                    <a:pt x="1197" y="981"/>
                  </a:lnTo>
                  <a:lnTo>
                    <a:pt x="3637" y="1149"/>
                  </a:lnTo>
                  <a:lnTo>
                    <a:pt x="6294" y="1149"/>
                  </a:lnTo>
                  <a:lnTo>
                    <a:pt x="8735" y="981"/>
                  </a:lnTo>
                  <a:lnTo>
                    <a:pt x="9788" y="862"/>
                  </a:lnTo>
                  <a:lnTo>
                    <a:pt x="9883" y="814"/>
                  </a:lnTo>
                  <a:lnTo>
                    <a:pt x="9907" y="718"/>
                  </a:lnTo>
                  <a:lnTo>
                    <a:pt x="9835" y="670"/>
                  </a:lnTo>
                  <a:lnTo>
                    <a:pt x="9309" y="503"/>
                  </a:lnTo>
                  <a:lnTo>
                    <a:pt x="8112" y="239"/>
                  </a:lnTo>
                  <a:lnTo>
                    <a:pt x="6198" y="24"/>
                  </a:lnTo>
                  <a:lnTo>
                    <a:pt x="495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29"/>
            <p:cNvSpPr/>
            <p:nvPr/>
          </p:nvSpPr>
          <p:spPr>
            <a:xfrm>
              <a:off x="1606171" y="2139706"/>
              <a:ext cx="725562" cy="133229"/>
            </a:xfrm>
            <a:custGeom>
              <a:rect b="b" l="l" r="r" t="t"/>
              <a:pathLst>
                <a:path extrusionOk="0" h="2083" w="11344">
                  <a:moveTo>
                    <a:pt x="1029" y="1"/>
                  </a:moveTo>
                  <a:lnTo>
                    <a:pt x="814" y="25"/>
                  </a:lnTo>
                  <a:lnTo>
                    <a:pt x="455" y="192"/>
                  </a:lnTo>
                  <a:lnTo>
                    <a:pt x="192" y="456"/>
                  </a:lnTo>
                  <a:lnTo>
                    <a:pt x="24" y="815"/>
                  </a:lnTo>
                  <a:lnTo>
                    <a:pt x="0" y="1030"/>
                  </a:lnTo>
                  <a:lnTo>
                    <a:pt x="0" y="1078"/>
                  </a:lnTo>
                  <a:lnTo>
                    <a:pt x="24" y="1293"/>
                  </a:lnTo>
                  <a:lnTo>
                    <a:pt x="192" y="1652"/>
                  </a:lnTo>
                  <a:lnTo>
                    <a:pt x="455" y="1915"/>
                  </a:lnTo>
                  <a:lnTo>
                    <a:pt x="814" y="2083"/>
                  </a:lnTo>
                  <a:lnTo>
                    <a:pt x="10529" y="2083"/>
                  </a:lnTo>
                  <a:lnTo>
                    <a:pt x="10912" y="1915"/>
                  </a:lnTo>
                  <a:lnTo>
                    <a:pt x="11176" y="1652"/>
                  </a:lnTo>
                  <a:lnTo>
                    <a:pt x="11343" y="1293"/>
                  </a:lnTo>
                  <a:lnTo>
                    <a:pt x="11343" y="1078"/>
                  </a:lnTo>
                  <a:lnTo>
                    <a:pt x="11343" y="1030"/>
                  </a:lnTo>
                  <a:lnTo>
                    <a:pt x="11343" y="815"/>
                  </a:lnTo>
                  <a:lnTo>
                    <a:pt x="11176" y="456"/>
                  </a:lnTo>
                  <a:lnTo>
                    <a:pt x="10912" y="192"/>
                  </a:lnTo>
                  <a:lnTo>
                    <a:pt x="10529" y="25"/>
                  </a:lnTo>
                  <a:lnTo>
                    <a:pt x="1033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29"/>
            <p:cNvSpPr/>
            <p:nvPr/>
          </p:nvSpPr>
          <p:spPr>
            <a:xfrm>
              <a:off x="1750017" y="1977502"/>
              <a:ext cx="439341" cy="459233"/>
            </a:xfrm>
            <a:custGeom>
              <a:rect b="b" l="l" r="r" t="t"/>
              <a:pathLst>
                <a:path extrusionOk="0" h="7180" w="6869">
                  <a:moveTo>
                    <a:pt x="3423" y="0"/>
                  </a:moveTo>
                  <a:lnTo>
                    <a:pt x="3088" y="24"/>
                  </a:lnTo>
                  <a:lnTo>
                    <a:pt x="2418" y="168"/>
                  </a:lnTo>
                  <a:lnTo>
                    <a:pt x="1795" y="431"/>
                  </a:lnTo>
                  <a:lnTo>
                    <a:pt x="1245" y="814"/>
                  </a:lnTo>
                  <a:lnTo>
                    <a:pt x="766" y="1317"/>
                  </a:lnTo>
                  <a:lnTo>
                    <a:pt x="407" y="1867"/>
                  </a:lnTo>
                  <a:lnTo>
                    <a:pt x="144" y="2513"/>
                  </a:lnTo>
                  <a:lnTo>
                    <a:pt x="1" y="3231"/>
                  </a:lnTo>
                  <a:lnTo>
                    <a:pt x="1" y="3590"/>
                  </a:lnTo>
                  <a:lnTo>
                    <a:pt x="1" y="3949"/>
                  </a:lnTo>
                  <a:lnTo>
                    <a:pt x="144" y="4667"/>
                  </a:lnTo>
                  <a:lnTo>
                    <a:pt x="407" y="5289"/>
                  </a:lnTo>
                  <a:lnTo>
                    <a:pt x="766" y="5863"/>
                  </a:lnTo>
                  <a:lnTo>
                    <a:pt x="1245" y="6366"/>
                  </a:lnTo>
                  <a:lnTo>
                    <a:pt x="1795" y="6749"/>
                  </a:lnTo>
                  <a:lnTo>
                    <a:pt x="2418" y="7012"/>
                  </a:lnTo>
                  <a:lnTo>
                    <a:pt x="3088" y="7155"/>
                  </a:lnTo>
                  <a:lnTo>
                    <a:pt x="3423" y="7179"/>
                  </a:lnTo>
                  <a:lnTo>
                    <a:pt x="3782" y="7155"/>
                  </a:lnTo>
                  <a:lnTo>
                    <a:pt x="4452" y="7012"/>
                  </a:lnTo>
                  <a:lnTo>
                    <a:pt x="5074" y="6749"/>
                  </a:lnTo>
                  <a:lnTo>
                    <a:pt x="5624" y="6366"/>
                  </a:lnTo>
                  <a:lnTo>
                    <a:pt x="6079" y="5863"/>
                  </a:lnTo>
                  <a:lnTo>
                    <a:pt x="6462" y="5289"/>
                  </a:lnTo>
                  <a:lnTo>
                    <a:pt x="6725" y="4667"/>
                  </a:lnTo>
                  <a:lnTo>
                    <a:pt x="6845" y="3949"/>
                  </a:lnTo>
                  <a:lnTo>
                    <a:pt x="6869" y="3590"/>
                  </a:lnTo>
                  <a:lnTo>
                    <a:pt x="6845" y="3231"/>
                  </a:lnTo>
                  <a:lnTo>
                    <a:pt x="6725" y="2513"/>
                  </a:lnTo>
                  <a:lnTo>
                    <a:pt x="6462" y="1867"/>
                  </a:lnTo>
                  <a:lnTo>
                    <a:pt x="6079" y="1317"/>
                  </a:lnTo>
                  <a:lnTo>
                    <a:pt x="5624" y="814"/>
                  </a:lnTo>
                  <a:lnTo>
                    <a:pt x="5074" y="431"/>
                  </a:lnTo>
                  <a:lnTo>
                    <a:pt x="4452" y="168"/>
                  </a:lnTo>
                  <a:lnTo>
                    <a:pt x="3782" y="24"/>
                  </a:lnTo>
                  <a:lnTo>
                    <a:pt x="342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29"/>
            <p:cNvSpPr/>
            <p:nvPr/>
          </p:nvSpPr>
          <p:spPr>
            <a:xfrm>
              <a:off x="1799010" y="2028031"/>
              <a:ext cx="341355" cy="358176"/>
            </a:xfrm>
            <a:custGeom>
              <a:rect b="b" l="l" r="r" t="t"/>
              <a:pathLst>
                <a:path extrusionOk="0" h="5600" w="5337">
                  <a:moveTo>
                    <a:pt x="2657" y="0"/>
                  </a:moveTo>
                  <a:lnTo>
                    <a:pt x="2130" y="48"/>
                  </a:lnTo>
                  <a:lnTo>
                    <a:pt x="1149" y="479"/>
                  </a:lnTo>
                  <a:lnTo>
                    <a:pt x="431" y="1221"/>
                  </a:lnTo>
                  <a:lnTo>
                    <a:pt x="24" y="2226"/>
                  </a:lnTo>
                  <a:lnTo>
                    <a:pt x="0" y="2800"/>
                  </a:lnTo>
                  <a:lnTo>
                    <a:pt x="24" y="3374"/>
                  </a:lnTo>
                  <a:lnTo>
                    <a:pt x="431" y="4379"/>
                  </a:lnTo>
                  <a:lnTo>
                    <a:pt x="1149" y="5121"/>
                  </a:lnTo>
                  <a:lnTo>
                    <a:pt x="2130" y="5552"/>
                  </a:lnTo>
                  <a:lnTo>
                    <a:pt x="2657" y="5600"/>
                  </a:lnTo>
                  <a:lnTo>
                    <a:pt x="3207" y="5552"/>
                  </a:lnTo>
                  <a:lnTo>
                    <a:pt x="4164" y="5121"/>
                  </a:lnTo>
                  <a:lnTo>
                    <a:pt x="4906" y="4379"/>
                  </a:lnTo>
                  <a:lnTo>
                    <a:pt x="5289" y="3374"/>
                  </a:lnTo>
                  <a:lnTo>
                    <a:pt x="5337" y="2800"/>
                  </a:lnTo>
                  <a:lnTo>
                    <a:pt x="5289" y="2226"/>
                  </a:lnTo>
                  <a:lnTo>
                    <a:pt x="4906" y="1221"/>
                  </a:lnTo>
                  <a:lnTo>
                    <a:pt x="4164" y="479"/>
                  </a:lnTo>
                  <a:lnTo>
                    <a:pt x="3207" y="48"/>
                  </a:lnTo>
                  <a:lnTo>
                    <a:pt x="265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29"/>
            <p:cNvSpPr/>
            <p:nvPr/>
          </p:nvSpPr>
          <p:spPr>
            <a:xfrm>
              <a:off x="1831118" y="2063209"/>
              <a:ext cx="156190" cy="156190"/>
            </a:xfrm>
            <a:custGeom>
              <a:rect b="b" l="l" r="r" t="t"/>
              <a:pathLst>
                <a:path extrusionOk="0" h="2442" w="2442">
                  <a:moveTo>
                    <a:pt x="2155" y="0"/>
                  </a:moveTo>
                  <a:lnTo>
                    <a:pt x="1724" y="24"/>
                  </a:lnTo>
                  <a:lnTo>
                    <a:pt x="958" y="383"/>
                  </a:lnTo>
                  <a:lnTo>
                    <a:pt x="360" y="982"/>
                  </a:lnTo>
                  <a:lnTo>
                    <a:pt x="49" y="1795"/>
                  </a:lnTo>
                  <a:lnTo>
                    <a:pt x="1" y="2250"/>
                  </a:lnTo>
                  <a:lnTo>
                    <a:pt x="25" y="2346"/>
                  </a:lnTo>
                  <a:lnTo>
                    <a:pt x="25" y="2441"/>
                  </a:lnTo>
                  <a:lnTo>
                    <a:pt x="1245" y="1245"/>
                  </a:lnTo>
                  <a:lnTo>
                    <a:pt x="2442" y="24"/>
                  </a:lnTo>
                  <a:lnTo>
                    <a:pt x="22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29"/>
            <p:cNvSpPr/>
            <p:nvPr/>
          </p:nvSpPr>
          <p:spPr>
            <a:xfrm>
              <a:off x="1854080" y="2090776"/>
              <a:ext cx="241897" cy="246438"/>
            </a:xfrm>
            <a:custGeom>
              <a:rect b="b" l="l" r="r" t="t"/>
              <a:pathLst>
                <a:path extrusionOk="0" h="3853" w="3782">
                  <a:moveTo>
                    <a:pt x="3064" y="0"/>
                  </a:moveTo>
                  <a:lnTo>
                    <a:pt x="1532" y="1532"/>
                  </a:lnTo>
                  <a:lnTo>
                    <a:pt x="1" y="3063"/>
                  </a:lnTo>
                  <a:lnTo>
                    <a:pt x="192" y="3303"/>
                  </a:lnTo>
                  <a:lnTo>
                    <a:pt x="647" y="3709"/>
                  </a:lnTo>
                  <a:lnTo>
                    <a:pt x="910" y="3853"/>
                  </a:lnTo>
                  <a:lnTo>
                    <a:pt x="3782" y="957"/>
                  </a:lnTo>
                  <a:lnTo>
                    <a:pt x="3662" y="694"/>
                  </a:lnTo>
                  <a:lnTo>
                    <a:pt x="3303" y="192"/>
                  </a:lnTo>
                  <a:lnTo>
                    <a:pt x="306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29"/>
            <p:cNvSpPr/>
            <p:nvPr/>
          </p:nvSpPr>
          <p:spPr>
            <a:xfrm>
              <a:off x="1988779" y="2233089"/>
              <a:ext cx="116407" cy="116407"/>
            </a:xfrm>
            <a:custGeom>
              <a:rect b="b" l="l" r="r" t="t"/>
              <a:pathLst>
                <a:path extrusionOk="0" h="1820" w="1820">
                  <a:moveTo>
                    <a:pt x="1819" y="1"/>
                  </a:moveTo>
                  <a:lnTo>
                    <a:pt x="1" y="1819"/>
                  </a:lnTo>
                  <a:lnTo>
                    <a:pt x="336" y="1748"/>
                  </a:lnTo>
                  <a:lnTo>
                    <a:pt x="934" y="1437"/>
                  </a:lnTo>
                  <a:lnTo>
                    <a:pt x="1413" y="958"/>
                  </a:lnTo>
                  <a:lnTo>
                    <a:pt x="1724" y="360"/>
                  </a:lnTo>
                  <a:lnTo>
                    <a:pt x="181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29"/>
            <p:cNvSpPr/>
            <p:nvPr/>
          </p:nvSpPr>
          <p:spPr>
            <a:xfrm>
              <a:off x="1208212" y="3457552"/>
              <a:ext cx="1522952" cy="668958"/>
            </a:xfrm>
            <a:custGeom>
              <a:rect b="b" l="l" r="r" t="t"/>
              <a:pathLst>
                <a:path extrusionOk="0" h="10459" w="23811">
                  <a:moveTo>
                    <a:pt x="8472" y="1"/>
                  </a:moveTo>
                  <a:lnTo>
                    <a:pt x="2968" y="25"/>
                  </a:lnTo>
                  <a:lnTo>
                    <a:pt x="2585" y="49"/>
                  </a:lnTo>
                  <a:lnTo>
                    <a:pt x="1915" y="240"/>
                  </a:lnTo>
                  <a:lnTo>
                    <a:pt x="1340" y="575"/>
                  </a:lnTo>
                  <a:lnTo>
                    <a:pt x="862" y="1102"/>
                  </a:lnTo>
                  <a:lnTo>
                    <a:pt x="479" y="1772"/>
                  </a:lnTo>
                  <a:lnTo>
                    <a:pt x="216" y="2657"/>
                  </a:lnTo>
                  <a:lnTo>
                    <a:pt x="48" y="3710"/>
                  </a:lnTo>
                  <a:lnTo>
                    <a:pt x="0" y="4978"/>
                  </a:lnTo>
                  <a:lnTo>
                    <a:pt x="24" y="5720"/>
                  </a:lnTo>
                  <a:lnTo>
                    <a:pt x="48" y="6079"/>
                  </a:lnTo>
                  <a:lnTo>
                    <a:pt x="192" y="6749"/>
                  </a:lnTo>
                  <a:lnTo>
                    <a:pt x="431" y="7347"/>
                  </a:lnTo>
                  <a:lnTo>
                    <a:pt x="790" y="7874"/>
                  </a:lnTo>
                  <a:lnTo>
                    <a:pt x="1508" y="8568"/>
                  </a:lnTo>
                  <a:lnTo>
                    <a:pt x="2800" y="9286"/>
                  </a:lnTo>
                  <a:lnTo>
                    <a:pt x="4403" y="9812"/>
                  </a:lnTo>
                  <a:lnTo>
                    <a:pt x="6270" y="10147"/>
                  </a:lnTo>
                  <a:lnTo>
                    <a:pt x="9501" y="10434"/>
                  </a:lnTo>
                  <a:lnTo>
                    <a:pt x="11894" y="10458"/>
                  </a:lnTo>
                  <a:lnTo>
                    <a:pt x="14311" y="10434"/>
                  </a:lnTo>
                  <a:lnTo>
                    <a:pt x="17517" y="10147"/>
                  </a:lnTo>
                  <a:lnTo>
                    <a:pt x="19408" y="9812"/>
                  </a:lnTo>
                  <a:lnTo>
                    <a:pt x="21011" y="9286"/>
                  </a:lnTo>
                  <a:lnTo>
                    <a:pt x="22303" y="8568"/>
                  </a:lnTo>
                  <a:lnTo>
                    <a:pt x="23021" y="7874"/>
                  </a:lnTo>
                  <a:lnTo>
                    <a:pt x="23380" y="7347"/>
                  </a:lnTo>
                  <a:lnTo>
                    <a:pt x="23619" y="6749"/>
                  </a:lnTo>
                  <a:lnTo>
                    <a:pt x="23763" y="6079"/>
                  </a:lnTo>
                  <a:lnTo>
                    <a:pt x="23787" y="5720"/>
                  </a:lnTo>
                  <a:lnTo>
                    <a:pt x="23811" y="4978"/>
                  </a:lnTo>
                  <a:lnTo>
                    <a:pt x="23739" y="3710"/>
                  </a:lnTo>
                  <a:lnTo>
                    <a:pt x="23572" y="2657"/>
                  </a:lnTo>
                  <a:lnTo>
                    <a:pt x="23308" y="1772"/>
                  </a:lnTo>
                  <a:lnTo>
                    <a:pt x="22949" y="1102"/>
                  </a:lnTo>
                  <a:lnTo>
                    <a:pt x="22471" y="575"/>
                  </a:lnTo>
                  <a:lnTo>
                    <a:pt x="21873" y="240"/>
                  </a:lnTo>
                  <a:lnTo>
                    <a:pt x="21202" y="49"/>
                  </a:lnTo>
                  <a:lnTo>
                    <a:pt x="20820" y="25"/>
                  </a:lnTo>
                  <a:lnTo>
                    <a:pt x="15340" y="1"/>
                  </a:lnTo>
                  <a:lnTo>
                    <a:pt x="11894" y="25"/>
                  </a:lnTo>
                  <a:lnTo>
                    <a:pt x="84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29"/>
            <p:cNvSpPr/>
            <p:nvPr/>
          </p:nvSpPr>
          <p:spPr>
            <a:xfrm>
              <a:off x="1223498" y="3457552"/>
              <a:ext cx="1492379" cy="569436"/>
            </a:xfrm>
            <a:custGeom>
              <a:rect b="b" l="l" r="r" t="t"/>
              <a:pathLst>
                <a:path extrusionOk="0" h="8903" w="23333">
                  <a:moveTo>
                    <a:pt x="8233" y="1"/>
                  </a:moveTo>
                  <a:lnTo>
                    <a:pt x="2729" y="25"/>
                  </a:lnTo>
                  <a:lnTo>
                    <a:pt x="2226" y="73"/>
                  </a:lnTo>
                  <a:lnTo>
                    <a:pt x="1341" y="408"/>
                  </a:lnTo>
                  <a:lnTo>
                    <a:pt x="647" y="1030"/>
                  </a:lnTo>
                  <a:lnTo>
                    <a:pt x="168" y="2011"/>
                  </a:lnTo>
                  <a:lnTo>
                    <a:pt x="1" y="2633"/>
                  </a:lnTo>
                  <a:lnTo>
                    <a:pt x="360" y="3016"/>
                  </a:lnTo>
                  <a:lnTo>
                    <a:pt x="1221" y="3686"/>
                  </a:lnTo>
                  <a:lnTo>
                    <a:pt x="2226" y="4236"/>
                  </a:lnTo>
                  <a:lnTo>
                    <a:pt x="3375" y="4691"/>
                  </a:lnTo>
                  <a:lnTo>
                    <a:pt x="5313" y="5170"/>
                  </a:lnTo>
                  <a:lnTo>
                    <a:pt x="8304" y="5529"/>
                  </a:lnTo>
                  <a:lnTo>
                    <a:pt x="9932" y="5600"/>
                  </a:lnTo>
                  <a:lnTo>
                    <a:pt x="9932" y="6390"/>
                  </a:lnTo>
                  <a:lnTo>
                    <a:pt x="9956" y="6701"/>
                  </a:lnTo>
                  <a:lnTo>
                    <a:pt x="10219" y="7491"/>
                  </a:lnTo>
                  <a:lnTo>
                    <a:pt x="10697" y="8305"/>
                  </a:lnTo>
                  <a:lnTo>
                    <a:pt x="11152" y="8735"/>
                  </a:lnTo>
                  <a:lnTo>
                    <a:pt x="11487" y="8879"/>
                  </a:lnTo>
                  <a:lnTo>
                    <a:pt x="11655" y="8903"/>
                  </a:lnTo>
                  <a:lnTo>
                    <a:pt x="11846" y="8879"/>
                  </a:lnTo>
                  <a:lnTo>
                    <a:pt x="12181" y="8735"/>
                  </a:lnTo>
                  <a:lnTo>
                    <a:pt x="12636" y="8305"/>
                  </a:lnTo>
                  <a:lnTo>
                    <a:pt x="13114" y="7491"/>
                  </a:lnTo>
                  <a:lnTo>
                    <a:pt x="13378" y="6701"/>
                  </a:lnTo>
                  <a:lnTo>
                    <a:pt x="13402" y="6390"/>
                  </a:lnTo>
                  <a:lnTo>
                    <a:pt x="13402" y="5600"/>
                  </a:lnTo>
                  <a:lnTo>
                    <a:pt x="15029" y="5529"/>
                  </a:lnTo>
                  <a:lnTo>
                    <a:pt x="17996" y="5170"/>
                  </a:lnTo>
                  <a:lnTo>
                    <a:pt x="19958" y="4691"/>
                  </a:lnTo>
                  <a:lnTo>
                    <a:pt x="21107" y="4236"/>
                  </a:lnTo>
                  <a:lnTo>
                    <a:pt x="22112" y="3686"/>
                  </a:lnTo>
                  <a:lnTo>
                    <a:pt x="22974" y="3016"/>
                  </a:lnTo>
                  <a:lnTo>
                    <a:pt x="23333" y="2633"/>
                  </a:lnTo>
                  <a:lnTo>
                    <a:pt x="23165" y="2011"/>
                  </a:lnTo>
                  <a:lnTo>
                    <a:pt x="22663" y="1030"/>
                  </a:lnTo>
                  <a:lnTo>
                    <a:pt x="21992" y="408"/>
                  </a:lnTo>
                  <a:lnTo>
                    <a:pt x="21107" y="73"/>
                  </a:lnTo>
                  <a:lnTo>
                    <a:pt x="20581" y="25"/>
                  </a:lnTo>
                  <a:lnTo>
                    <a:pt x="15101" y="1"/>
                  </a:lnTo>
                  <a:lnTo>
                    <a:pt x="11655" y="25"/>
                  </a:lnTo>
                  <a:lnTo>
                    <a:pt x="823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29"/>
            <p:cNvSpPr/>
            <p:nvPr/>
          </p:nvSpPr>
          <p:spPr>
            <a:xfrm>
              <a:off x="1883181" y="3604534"/>
              <a:ext cx="171477" cy="388813"/>
            </a:xfrm>
            <a:custGeom>
              <a:rect b="b" l="l" r="r" t="t"/>
              <a:pathLst>
                <a:path extrusionOk="0" h="6079" w="2681">
                  <a:moveTo>
                    <a:pt x="1077" y="0"/>
                  </a:moveTo>
                  <a:lnTo>
                    <a:pt x="599" y="216"/>
                  </a:lnTo>
                  <a:lnTo>
                    <a:pt x="240" y="574"/>
                  </a:lnTo>
                  <a:lnTo>
                    <a:pt x="24" y="1053"/>
                  </a:lnTo>
                  <a:lnTo>
                    <a:pt x="1" y="1340"/>
                  </a:lnTo>
                  <a:lnTo>
                    <a:pt x="1" y="3566"/>
                  </a:lnTo>
                  <a:lnTo>
                    <a:pt x="24" y="3877"/>
                  </a:lnTo>
                  <a:lnTo>
                    <a:pt x="240" y="4690"/>
                  </a:lnTo>
                  <a:lnTo>
                    <a:pt x="599" y="5480"/>
                  </a:lnTo>
                  <a:lnTo>
                    <a:pt x="958" y="5911"/>
                  </a:lnTo>
                  <a:lnTo>
                    <a:pt x="1221" y="6054"/>
                  </a:lnTo>
                  <a:lnTo>
                    <a:pt x="1341" y="6078"/>
                  </a:lnTo>
                  <a:lnTo>
                    <a:pt x="1484" y="6054"/>
                  </a:lnTo>
                  <a:lnTo>
                    <a:pt x="1747" y="5911"/>
                  </a:lnTo>
                  <a:lnTo>
                    <a:pt x="2106" y="5480"/>
                  </a:lnTo>
                  <a:lnTo>
                    <a:pt x="2465" y="4690"/>
                  </a:lnTo>
                  <a:lnTo>
                    <a:pt x="2681" y="3877"/>
                  </a:lnTo>
                  <a:lnTo>
                    <a:pt x="2681" y="3566"/>
                  </a:lnTo>
                  <a:lnTo>
                    <a:pt x="2681" y="1340"/>
                  </a:lnTo>
                  <a:lnTo>
                    <a:pt x="2681" y="1053"/>
                  </a:lnTo>
                  <a:lnTo>
                    <a:pt x="2465" y="574"/>
                  </a:lnTo>
                  <a:lnTo>
                    <a:pt x="2106" y="216"/>
                  </a:lnTo>
                  <a:lnTo>
                    <a:pt x="162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29"/>
            <p:cNvSpPr/>
            <p:nvPr/>
          </p:nvSpPr>
          <p:spPr>
            <a:xfrm>
              <a:off x="1883181" y="3604534"/>
              <a:ext cx="171477" cy="179088"/>
            </a:xfrm>
            <a:custGeom>
              <a:rect b="b" l="l" r="r" t="t"/>
              <a:pathLst>
                <a:path extrusionOk="0" h="2800" w="2681">
                  <a:moveTo>
                    <a:pt x="1077" y="0"/>
                  </a:moveTo>
                  <a:lnTo>
                    <a:pt x="599" y="216"/>
                  </a:lnTo>
                  <a:lnTo>
                    <a:pt x="240" y="574"/>
                  </a:lnTo>
                  <a:lnTo>
                    <a:pt x="24" y="1053"/>
                  </a:lnTo>
                  <a:lnTo>
                    <a:pt x="1" y="1340"/>
                  </a:lnTo>
                  <a:lnTo>
                    <a:pt x="1" y="2800"/>
                  </a:lnTo>
                  <a:lnTo>
                    <a:pt x="2681" y="2800"/>
                  </a:lnTo>
                  <a:lnTo>
                    <a:pt x="2681" y="1340"/>
                  </a:lnTo>
                  <a:lnTo>
                    <a:pt x="2681" y="1053"/>
                  </a:lnTo>
                  <a:lnTo>
                    <a:pt x="2465" y="574"/>
                  </a:lnTo>
                  <a:lnTo>
                    <a:pt x="2106" y="216"/>
                  </a:lnTo>
                  <a:lnTo>
                    <a:pt x="162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29"/>
            <p:cNvSpPr/>
            <p:nvPr/>
          </p:nvSpPr>
          <p:spPr>
            <a:xfrm>
              <a:off x="1218893" y="3400947"/>
              <a:ext cx="1501589" cy="359711"/>
            </a:xfrm>
            <a:custGeom>
              <a:rect b="b" l="l" r="r" t="t"/>
              <a:pathLst>
                <a:path extrusionOk="0" h="5624" w="23477">
                  <a:moveTo>
                    <a:pt x="8113" y="0"/>
                  </a:moveTo>
                  <a:lnTo>
                    <a:pt x="2274" y="48"/>
                  </a:lnTo>
                  <a:lnTo>
                    <a:pt x="1963" y="48"/>
                  </a:lnTo>
                  <a:lnTo>
                    <a:pt x="1389" y="192"/>
                  </a:lnTo>
                  <a:lnTo>
                    <a:pt x="886" y="431"/>
                  </a:lnTo>
                  <a:lnTo>
                    <a:pt x="432" y="790"/>
                  </a:lnTo>
                  <a:lnTo>
                    <a:pt x="240" y="1029"/>
                  </a:lnTo>
                  <a:lnTo>
                    <a:pt x="73" y="1245"/>
                  </a:lnTo>
                  <a:lnTo>
                    <a:pt x="1" y="1771"/>
                  </a:lnTo>
                  <a:lnTo>
                    <a:pt x="49" y="2034"/>
                  </a:lnTo>
                  <a:lnTo>
                    <a:pt x="288" y="2561"/>
                  </a:lnTo>
                  <a:lnTo>
                    <a:pt x="1006" y="3470"/>
                  </a:lnTo>
                  <a:lnTo>
                    <a:pt x="2035" y="4188"/>
                  </a:lnTo>
                  <a:lnTo>
                    <a:pt x="3351" y="4739"/>
                  </a:lnTo>
                  <a:lnTo>
                    <a:pt x="4883" y="5121"/>
                  </a:lnTo>
                  <a:lnTo>
                    <a:pt x="6653" y="5409"/>
                  </a:lnTo>
                  <a:lnTo>
                    <a:pt x="9573" y="5624"/>
                  </a:lnTo>
                  <a:lnTo>
                    <a:pt x="13880" y="5624"/>
                  </a:lnTo>
                  <a:lnTo>
                    <a:pt x="16800" y="5409"/>
                  </a:lnTo>
                  <a:lnTo>
                    <a:pt x="18547" y="5145"/>
                  </a:lnTo>
                  <a:lnTo>
                    <a:pt x="20078" y="4739"/>
                  </a:lnTo>
                  <a:lnTo>
                    <a:pt x="21394" y="4212"/>
                  </a:lnTo>
                  <a:lnTo>
                    <a:pt x="22423" y="3494"/>
                  </a:lnTo>
                  <a:lnTo>
                    <a:pt x="23165" y="2609"/>
                  </a:lnTo>
                  <a:lnTo>
                    <a:pt x="23405" y="2082"/>
                  </a:lnTo>
                  <a:lnTo>
                    <a:pt x="23476" y="1795"/>
                  </a:lnTo>
                  <a:lnTo>
                    <a:pt x="23357" y="1221"/>
                  </a:lnTo>
                  <a:lnTo>
                    <a:pt x="23189" y="982"/>
                  </a:lnTo>
                  <a:lnTo>
                    <a:pt x="22998" y="766"/>
                  </a:lnTo>
                  <a:lnTo>
                    <a:pt x="22567" y="431"/>
                  </a:lnTo>
                  <a:lnTo>
                    <a:pt x="22064" y="192"/>
                  </a:lnTo>
                  <a:lnTo>
                    <a:pt x="21490" y="48"/>
                  </a:lnTo>
                  <a:lnTo>
                    <a:pt x="21179" y="48"/>
                  </a:lnTo>
                  <a:lnTo>
                    <a:pt x="15364" y="0"/>
                  </a:lnTo>
                  <a:lnTo>
                    <a:pt x="11727" y="48"/>
                  </a:lnTo>
                  <a:lnTo>
                    <a:pt x="811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29"/>
            <p:cNvSpPr/>
            <p:nvPr/>
          </p:nvSpPr>
          <p:spPr>
            <a:xfrm>
              <a:off x="1376554" y="3430049"/>
              <a:ext cx="1184731" cy="114808"/>
            </a:xfrm>
            <a:custGeom>
              <a:rect b="b" l="l" r="r" t="t"/>
              <a:pathLst>
                <a:path extrusionOk="0" h="1795" w="18523">
                  <a:moveTo>
                    <a:pt x="5816" y="0"/>
                  </a:moveTo>
                  <a:lnTo>
                    <a:pt x="312" y="48"/>
                  </a:lnTo>
                  <a:lnTo>
                    <a:pt x="168" y="48"/>
                  </a:lnTo>
                  <a:lnTo>
                    <a:pt x="1" y="72"/>
                  </a:lnTo>
                  <a:lnTo>
                    <a:pt x="407" y="311"/>
                  </a:lnTo>
                  <a:lnTo>
                    <a:pt x="1293" y="742"/>
                  </a:lnTo>
                  <a:lnTo>
                    <a:pt x="2800" y="1221"/>
                  </a:lnTo>
                  <a:lnTo>
                    <a:pt x="5170" y="1603"/>
                  </a:lnTo>
                  <a:lnTo>
                    <a:pt x="7826" y="1771"/>
                  </a:lnTo>
                  <a:lnTo>
                    <a:pt x="9262" y="1795"/>
                  </a:lnTo>
                  <a:lnTo>
                    <a:pt x="10697" y="1771"/>
                  </a:lnTo>
                  <a:lnTo>
                    <a:pt x="13354" y="1603"/>
                  </a:lnTo>
                  <a:lnTo>
                    <a:pt x="15723" y="1221"/>
                  </a:lnTo>
                  <a:lnTo>
                    <a:pt x="17254" y="742"/>
                  </a:lnTo>
                  <a:lnTo>
                    <a:pt x="18140" y="311"/>
                  </a:lnTo>
                  <a:lnTo>
                    <a:pt x="18523" y="72"/>
                  </a:lnTo>
                  <a:lnTo>
                    <a:pt x="18379" y="48"/>
                  </a:lnTo>
                  <a:lnTo>
                    <a:pt x="18235" y="48"/>
                  </a:lnTo>
                  <a:lnTo>
                    <a:pt x="12708" y="0"/>
                  </a:lnTo>
                  <a:lnTo>
                    <a:pt x="9262" y="48"/>
                  </a:lnTo>
                  <a:lnTo>
                    <a:pt x="58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29"/>
            <p:cNvSpPr/>
            <p:nvPr/>
          </p:nvSpPr>
          <p:spPr>
            <a:xfrm rot="872972">
              <a:off x="1235646" y="2572991"/>
              <a:ext cx="232811" cy="527899"/>
            </a:xfrm>
            <a:custGeom>
              <a:rect b="b" l="l" r="r" t="t"/>
              <a:pathLst>
                <a:path extrusionOk="0" h="6079" w="2681">
                  <a:moveTo>
                    <a:pt x="1077" y="0"/>
                  </a:moveTo>
                  <a:lnTo>
                    <a:pt x="599" y="216"/>
                  </a:lnTo>
                  <a:lnTo>
                    <a:pt x="240" y="574"/>
                  </a:lnTo>
                  <a:lnTo>
                    <a:pt x="24" y="1053"/>
                  </a:lnTo>
                  <a:lnTo>
                    <a:pt x="1" y="1340"/>
                  </a:lnTo>
                  <a:lnTo>
                    <a:pt x="1" y="3566"/>
                  </a:lnTo>
                  <a:lnTo>
                    <a:pt x="24" y="3877"/>
                  </a:lnTo>
                  <a:lnTo>
                    <a:pt x="240" y="4690"/>
                  </a:lnTo>
                  <a:lnTo>
                    <a:pt x="599" y="5480"/>
                  </a:lnTo>
                  <a:lnTo>
                    <a:pt x="958" y="5911"/>
                  </a:lnTo>
                  <a:lnTo>
                    <a:pt x="1221" y="6054"/>
                  </a:lnTo>
                  <a:lnTo>
                    <a:pt x="1341" y="6078"/>
                  </a:lnTo>
                  <a:lnTo>
                    <a:pt x="1484" y="6054"/>
                  </a:lnTo>
                  <a:lnTo>
                    <a:pt x="1747" y="5911"/>
                  </a:lnTo>
                  <a:lnTo>
                    <a:pt x="2106" y="5480"/>
                  </a:lnTo>
                  <a:lnTo>
                    <a:pt x="2465" y="4690"/>
                  </a:lnTo>
                  <a:lnTo>
                    <a:pt x="2681" y="3877"/>
                  </a:lnTo>
                  <a:lnTo>
                    <a:pt x="2681" y="3566"/>
                  </a:lnTo>
                  <a:lnTo>
                    <a:pt x="2681" y="1340"/>
                  </a:lnTo>
                  <a:lnTo>
                    <a:pt x="2681" y="1053"/>
                  </a:lnTo>
                  <a:lnTo>
                    <a:pt x="2465" y="574"/>
                  </a:lnTo>
                  <a:lnTo>
                    <a:pt x="2106" y="216"/>
                  </a:lnTo>
                  <a:lnTo>
                    <a:pt x="16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29"/>
            <p:cNvSpPr/>
            <p:nvPr/>
          </p:nvSpPr>
          <p:spPr>
            <a:xfrm>
              <a:off x="1341844" y="2741376"/>
              <a:ext cx="52016" cy="60354"/>
            </a:xfrm>
            <a:custGeom>
              <a:rect b="b" l="l" r="r" t="t"/>
              <a:pathLst>
                <a:path extrusionOk="0" h="695" w="599">
                  <a:moveTo>
                    <a:pt x="288" y="0"/>
                  </a:moveTo>
                  <a:lnTo>
                    <a:pt x="168" y="24"/>
                  </a:lnTo>
                  <a:lnTo>
                    <a:pt x="1" y="192"/>
                  </a:lnTo>
                  <a:lnTo>
                    <a:pt x="1" y="335"/>
                  </a:lnTo>
                  <a:lnTo>
                    <a:pt x="1" y="479"/>
                  </a:lnTo>
                  <a:lnTo>
                    <a:pt x="168" y="670"/>
                  </a:lnTo>
                  <a:lnTo>
                    <a:pt x="288" y="694"/>
                  </a:lnTo>
                  <a:lnTo>
                    <a:pt x="407" y="670"/>
                  </a:lnTo>
                  <a:lnTo>
                    <a:pt x="575" y="479"/>
                  </a:lnTo>
                  <a:lnTo>
                    <a:pt x="599" y="335"/>
                  </a:lnTo>
                  <a:lnTo>
                    <a:pt x="575" y="192"/>
                  </a:lnTo>
                  <a:lnTo>
                    <a:pt x="407" y="24"/>
                  </a:lnTo>
                  <a:lnTo>
                    <a:pt x="28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29"/>
            <p:cNvSpPr/>
            <p:nvPr/>
          </p:nvSpPr>
          <p:spPr>
            <a:xfrm>
              <a:off x="1300335" y="2886921"/>
              <a:ext cx="52016" cy="60354"/>
            </a:xfrm>
            <a:custGeom>
              <a:rect b="b" l="l" r="r" t="t"/>
              <a:pathLst>
                <a:path extrusionOk="0" h="695" w="599">
                  <a:moveTo>
                    <a:pt x="288" y="0"/>
                  </a:moveTo>
                  <a:lnTo>
                    <a:pt x="168" y="24"/>
                  </a:lnTo>
                  <a:lnTo>
                    <a:pt x="1" y="192"/>
                  </a:lnTo>
                  <a:lnTo>
                    <a:pt x="1" y="335"/>
                  </a:lnTo>
                  <a:lnTo>
                    <a:pt x="1" y="479"/>
                  </a:lnTo>
                  <a:lnTo>
                    <a:pt x="168" y="670"/>
                  </a:lnTo>
                  <a:lnTo>
                    <a:pt x="288" y="694"/>
                  </a:lnTo>
                  <a:lnTo>
                    <a:pt x="407" y="670"/>
                  </a:lnTo>
                  <a:lnTo>
                    <a:pt x="575" y="479"/>
                  </a:lnTo>
                  <a:lnTo>
                    <a:pt x="599" y="335"/>
                  </a:lnTo>
                  <a:lnTo>
                    <a:pt x="575" y="192"/>
                  </a:lnTo>
                  <a:lnTo>
                    <a:pt x="407" y="24"/>
                  </a:lnTo>
                  <a:lnTo>
                    <a:pt x="28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29"/>
            <p:cNvSpPr/>
            <p:nvPr/>
          </p:nvSpPr>
          <p:spPr>
            <a:xfrm rot="-1114699">
              <a:off x="2476173" y="2575674"/>
              <a:ext cx="214307" cy="485928"/>
            </a:xfrm>
            <a:custGeom>
              <a:rect b="b" l="l" r="r" t="t"/>
              <a:pathLst>
                <a:path extrusionOk="0" h="6079" w="2681">
                  <a:moveTo>
                    <a:pt x="1077" y="0"/>
                  </a:moveTo>
                  <a:lnTo>
                    <a:pt x="599" y="216"/>
                  </a:lnTo>
                  <a:lnTo>
                    <a:pt x="240" y="574"/>
                  </a:lnTo>
                  <a:lnTo>
                    <a:pt x="24" y="1053"/>
                  </a:lnTo>
                  <a:lnTo>
                    <a:pt x="1" y="1340"/>
                  </a:lnTo>
                  <a:lnTo>
                    <a:pt x="1" y="3566"/>
                  </a:lnTo>
                  <a:lnTo>
                    <a:pt x="24" y="3877"/>
                  </a:lnTo>
                  <a:lnTo>
                    <a:pt x="240" y="4690"/>
                  </a:lnTo>
                  <a:lnTo>
                    <a:pt x="599" y="5480"/>
                  </a:lnTo>
                  <a:lnTo>
                    <a:pt x="958" y="5911"/>
                  </a:lnTo>
                  <a:lnTo>
                    <a:pt x="1221" y="6054"/>
                  </a:lnTo>
                  <a:lnTo>
                    <a:pt x="1341" y="6078"/>
                  </a:lnTo>
                  <a:lnTo>
                    <a:pt x="1484" y="6054"/>
                  </a:lnTo>
                  <a:lnTo>
                    <a:pt x="1747" y="5911"/>
                  </a:lnTo>
                  <a:lnTo>
                    <a:pt x="2106" y="5480"/>
                  </a:lnTo>
                  <a:lnTo>
                    <a:pt x="2465" y="4690"/>
                  </a:lnTo>
                  <a:lnTo>
                    <a:pt x="2681" y="3877"/>
                  </a:lnTo>
                  <a:lnTo>
                    <a:pt x="2681" y="3566"/>
                  </a:lnTo>
                  <a:lnTo>
                    <a:pt x="2681" y="1340"/>
                  </a:lnTo>
                  <a:lnTo>
                    <a:pt x="2681" y="1053"/>
                  </a:lnTo>
                  <a:lnTo>
                    <a:pt x="2465" y="574"/>
                  </a:lnTo>
                  <a:lnTo>
                    <a:pt x="2106" y="216"/>
                  </a:lnTo>
                  <a:lnTo>
                    <a:pt x="16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29"/>
            <p:cNvSpPr/>
            <p:nvPr/>
          </p:nvSpPr>
          <p:spPr>
            <a:xfrm rot="-1987648">
              <a:off x="2538671" y="2732508"/>
              <a:ext cx="47881" cy="55555"/>
            </a:xfrm>
            <a:custGeom>
              <a:rect b="b" l="l" r="r" t="t"/>
              <a:pathLst>
                <a:path extrusionOk="0" h="695" w="599">
                  <a:moveTo>
                    <a:pt x="288" y="0"/>
                  </a:moveTo>
                  <a:lnTo>
                    <a:pt x="168" y="24"/>
                  </a:lnTo>
                  <a:lnTo>
                    <a:pt x="1" y="192"/>
                  </a:lnTo>
                  <a:lnTo>
                    <a:pt x="1" y="335"/>
                  </a:lnTo>
                  <a:lnTo>
                    <a:pt x="1" y="479"/>
                  </a:lnTo>
                  <a:lnTo>
                    <a:pt x="168" y="670"/>
                  </a:lnTo>
                  <a:lnTo>
                    <a:pt x="288" y="694"/>
                  </a:lnTo>
                  <a:lnTo>
                    <a:pt x="407" y="670"/>
                  </a:lnTo>
                  <a:lnTo>
                    <a:pt x="575" y="479"/>
                  </a:lnTo>
                  <a:lnTo>
                    <a:pt x="599" y="335"/>
                  </a:lnTo>
                  <a:lnTo>
                    <a:pt x="575" y="192"/>
                  </a:lnTo>
                  <a:lnTo>
                    <a:pt x="407" y="24"/>
                  </a:lnTo>
                  <a:lnTo>
                    <a:pt x="28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29"/>
            <p:cNvSpPr/>
            <p:nvPr/>
          </p:nvSpPr>
          <p:spPr>
            <a:xfrm rot="-1987648">
              <a:off x="2579888" y="2865586"/>
              <a:ext cx="47881" cy="55555"/>
            </a:xfrm>
            <a:custGeom>
              <a:rect b="b" l="l" r="r" t="t"/>
              <a:pathLst>
                <a:path extrusionOk="0" h="695" w="599">
                  <a:moveTo>
                    <a:pt x="288" y="0"/>
                  </a:moveTo>
                  <a:lnTo>
                    <a:pt x="168" y="24"/>
                  </a:lnTo>
                  <a:lnTo>
                    <a:pt x="1" y="192"/>
                  </a:lnTo>
                  <a:lnTo>
                    <a:pt x="1" y="335"/>
                  </a:lnTo>
                  <a:lnTo>
                    <a:pt x="1" y="479"/>
                  </a:lnTo>
                  <a:lnTo>
                    <a:pt x="168" y="670"/>
                  </a:lnTo>
                  <a:lnTo>
                    <a:pt x="288" y="694"/>
                  </a:lnTo>
                  <a:lnTo>
                    <a:pt x="407" y="670"/>
                  </a:lnTo>
                  <a:lnTo>
                    <a:pt x="575" y="479"/>
                  </a:lnTo>
                  <a:lnTo>
                    <a:pt x="599" y="335"/>
                  </a:lnTo>
                  <a:lnTo>
                    <a:pt x="575" y="192"/>
                  </a:lnTo>
                  <a:lnTo>
                    <a:pt x="407" y="24"/>
                  </a:lnTo>
                  <a:lnTo>
                    <a:pt x="28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31" name="Google Shape;5931;p29"/>
          <p:cNvSpPr/>
          <p:nvPr/>
        </p:nvSpPr>
        <p:spPr>
          <a:xfrm>
            <a:off x="449250" y="1256075"/>
            <a:ext cx="2337900" cy="7263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Despite being red, Mars is actually a cold place</a:t>
            </a:r>
            <a:endParaRPr>
              <a:solidFill>
                <a:schemeClr val="dk1"/>
              </a:solidFill>
              <a:latin typeface="Nunito"/>
              <a:ea typeface="Nunito"/>
              <a:cs typeface="Nunito"/>
              <a:sym typeface="Nunito"/>
            </a:endParaRPr>
          </a:p>
        </p:txBody>
      </p:sp>
      <p:sp>
        <p:nvSpPr>
          <p:cNvPr id="5932" name="Google Shape;5932;p29"/>
          <p:cNvSpPr/>
          <p:nvPr/>
        </p:nvSpPr>
        <p:spPr>
          <a:xfrm>
            <a:off x="3375700" y="1405625"/>
            <a:ext cx="1329600" cy="427200"/>
          </a:xfrm>
          <a:prstGeom prst="roundRect">
            <a:avLst>
              <a:gd fmla="val 5000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1800">
                <a:solidFill>
                  <a:schemeClr val="dk2"/>
                </a:solidFill>
                <a:latin typeface="Nunito ExtraBold"/>
                <a:ea typeface="Nunito ExtraBold"/>
                <a:cs typeface="Nunito ExtraBold"/>
                <a:sym typeface="Nunito ExtraBold"/>
              </a:rPr>
              <a:t>Mars</a:t>
            </a:r>
            <a:endParaRPr sz="1800">
              <a:solidFill>
                <a:schemeClr val="dk2"/>
              </a:solidFill>
              <a:latin typeface="Nunito ExtraBold"/>
              <a:ea typeface="Nunito ExtraBold"/>
              <a:cs typeface="Nunito ExtraBold"/>
              <a:sym typeface="Nunito ExtraBold"/>
            </a:endParaRPr>
          </a:p>
        </p:txBody>
      </p:sp>
      <p:cxnSp>
        <p:nvCxnSpPr>
          <p:cNvPr id="5933" name="Google Shape;5933;p29"/>
          <p:cNvCxnSpPr>
            <a:stCxn id="5931" idx="3"/>
            <a:endCxn id="5932" idx="1"/>
          </p:cNvCxnSpPr>
          <p:nvPr/>
        </p:nvCxnSpPr>
        <p:spPr>
          <a:xfrm>
            <a:off x="2787150" y="1619225"/>
            <a:ext cx="588600" cy="0"/>
          </a:xfrm>
          <a:prstGeom prst="straightConnector1">
            <a:avLst/>
          </a:prstGeom>
          <a:noFill/>
          <a:ln cap="flat" cmpd="sng" w="28575">
            <a:solidFill>
              <a:schemeClr val="dk1"/>
            </a:solidFill>
            <a:prstDash val="solid"/>
            <a:round/>
            <a:headEnd len="med" w="med" type="none"/>
            <a:tailEnd len="med" w="med" type="none"/>
          </a:ln>
        </p:spPr>
      </p:cxnSp>
      <p:sp>
        <p:nvSpPr>
          <p:cNvPr id="5934" name="Google Shape;5934;p29"/>
          <p:cNvSpPr/>
          <p:nvPr/>
        </p:nvSpPr>
        <p:spPr>
          <a:xfrm>
            <a:off x="3375700" y="2228250"/>
            <a:ext cx="1329600" cy="427200"/>
          </a:xfrm>
          <a:prstGeom prst="roundRect">
            <a:avLst>
              <a:gd fmla="val 5000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1800">
                <a:solidFill>
                  <a:schemeClr val="lt2"/>
                </a:solidFill>
                <a:latin typeface="Nunito ExtraBold"/>
                <a:ea typeface="Nunito ExtraBold"/>
                <a:cs typeface="Nunito ExtraBold"/>
                <a:sym typeface="Nunito ExtraBold"/>
              </a:rPr>
              <a:t>Venus</a:t>
            </a:r>
            <a:endParaRPr sz="1800">
              <a:solidFill>
                <a:schemeClr val="lt2"/>
              </a:solidFill>
              <a:latin typeface="Nunito ExtraBold"/>
              <a:ea typeface="Nunito ExtraBold"/>
              <a:cs typeface="Nunito ExtraBold"/>
              <a:sym typeface="Nunito ExtraBold"/>
            </a:endParaRPr>
          </a:p>
        </p:txBody>
      </p:sp>
      <p:sp>
        <p:nvSpPr>
          <p:cNvPr id="5935" name="Google Shape;5935;p29"/>
          <p:cNvSpPr/>
          <p:nvPr/>
        </p:nvSpPr>
        <p:spPr>
          <a:xfrm>
            <a:off x="449250" y="2078700"/>
            <a:ext cx="2337900" cy="7263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Venus is the second planet from the Sun</a:t>
            </a:r>
            <a:endParaRPr/>
          </a:p>
        </p:txBody>
      </p:sp>
      <p:cxnSp>
        <p:nvCxnSpPr>
          <p:cNvPr id="5936" name="Google Shape;5936;p29"/>
          <p:cNvCxnSpPr>
            <a:stCxn id="5935" idx="3"/>
            <a:endCxn id="5934" idx="1"/>
          </p:cNvCxnSpPr>
          <p:nvPr/>
        </p:nvCxnSpPr>
        <p:spPr>
          <a:xfrm>
            <a:off x="2787150" y="2441850"/>
            <a:ext cx="588600" cy="0"/>
          </a:xfrm>
          <a:prstGeom prst="straightConnector1">
            <a:avLst/>
          </a:prstGeom>
          <a:noFill/>
          <a:ln cap="flat" cmpd="sng" w="28575">
            <a:solidFill>
              <a:schemeClr val="dk1"/>
            </a:solidFill>
            <a:prstDash val="solid"/>
            <a:round/>
            <a:headEnd len="med" w="med" type="none"/>
            <a:tailEnd len="med" w="med" type="none"/>
          </a:ln>
        </p:spPr>
      </p:cxnSp>
      <p:sp>
        <p:nvSpPr>
          <p:cNvPr id="5937" name="Google Shape;5937;p29"/>
          <p:cNvSpPr/>
          <p:nvPr/>
        </p:nvSpPr>
        <p:spPr>
          <a:xfrm>
            <a:off x="3375700" y="3050875"/>
            <a:ext cx="1329600" cy="427200"/>
          </a:xfrm>
          <a:prstGeom prst="roundRect">
            <a:avLst>
              <a:gd fmla="val 5000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1800">
                <a:solidFill>
                  <a:schemeClr val="accent5"/>
                </a:solidFill>
                <a:latin typeface="Nunito ExtraBold"/>
                <a:ea typeface="Nunito ExtraBold"/>
                <a:cs typeface="Nunito ExtraBold"/>
                <a:sym typeface="Nunito ExtraBold"/>
              </a:rPr>
              <a:t>Mercury</a:t>
            </a:r>
            <a:endParaRPr sz="1800">
              <a:solidFill>
                <a:schemeClr val="accent5"/>
              </a:solidFill>
              <a:latin typeface="Nunito ExtraBold"/>
              <a:ea typeface="Nunito ExtraBold"/>
              <a:cs typeface="Nunito ExtraBold"/>
              <a:sym typeface="Nunito ExtraBold"/>
            </a:endParaRPr>
          </a:p>
        </p:txBody>
      </p:sp>
      <p:sp>
        <p:nvSpPr>
          <p:cNvPr id="5938" name="Google Shape;5938;p29"/>
          <p:cNvSpPr/>
          <p:nvPr/>
        </p:nvSpPr>
        <p:spPr>
          <a:xfrm>
            <a:off x="449250" y="2901325"/>
            <a:ext cx="2337900" cy="726300"/>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The closest planet to the Sun and the smallest one</a:t>
            </a:r>
            <a:endParaRPr>
              <a:solidFill>
                <a:schemeClr val="dk1"/>
              </a:solidFill>
              <a:latin typeface="Nunito"/>
              <a:ea typeface="Nunito"/>
              <a:cs typeface="Nunito"/>
              <a:sym typeface="Nunito"/>
            </a:endParaRPr>
          </a:p>
        </p:txBody>
      </p:sp>
      <p:cxnSp>
        <p:nvCxnSpPr>
          <p:cNvPr id="5939" name="Google Shape;5939;p29"/>
          <p:cNvCxnSpPr>
            <a:stCxn id="5938" idx="3"/>
            <a:endCxn id="5937" idx="1"/>
          </p:cNvCxnSpPr>
          <p:nvPr/>
        </p:nvCxnSpPr>
        <p:spPr>
          <a:xfrm>
            <a:off x="2787150" y="3264475"/>
            <a:ext cx="588600" cy="0"/>
          </a:xfrm>
          <a:prstGeom prst="straightConnector1">
            <a:avLst/>
          </a:prstGeom>
          <a:noFill/>
          <a:ln cap="flat" cmpd="sng" w="28575">
            <a:solidFill>
              <a:schemeClr val="dk1"/>
            </a:solidFill>
            <a:prstDash val="solid"/>
            <a:round/>
            <a:headEnd len="med" w="med" type="none"/>
            <a:tailEnd len="med" w="med" type="none"/>
          </a:ln>
        </p:spPr>
      </p:cxnSp>
      <p:sp>
        <p:nvSpPr>
          <p:cNvPr id="5940" name="Google Shape;5940;p29"/>
          <p:cNvSpPr/>
          <p:nvPr/>
        </p:nvSpPr>
        <p:spPr>
          <a:xfrm>
            <a:off x="3375700" y="3873500"/>
            <a:ext cx="1329600" cy="427200"/>
          </a:xfrm>
          <a:prstGeom prst="roundRect">
            <a:avLst>
              <a:gd fmla="val 50000" name="adj"/>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accent6"/>
                </a:solidFill>
                <a:latin typeface="Nunito ExtraBold"/>
                <a:ea typeface="Nunito ExtraBold"/>
                <a:cs typeface="Nunito ExtraBold"/>
                <a:sym typeface="Nunito ExtraBold"/>
              </a:rPr>
              <a:t>Earth</a:t>
            </a:r>
            <a:endParaRPr sz="1800">
              <a:solidFill>
                <a:schemeClr val="accent6"/>
              </a:solidFill>
              <a:latin typeface="Nunito ExtraBold"/>
              <a:ea typeface="Nunito ExtraBold"/>
              <a:cs typeface="Nunito ExtraBold"/>
              <a:sym typeface="Nunito ExtraBold"/>
            </a:endParaRPr>
          </a:p>
        </p:txBody>
      </p:sp>
      <p:sp>
        <p:nvSpPr>
          <p:cNvPr id="5941" name="Google Shape;5941;p29"/>
          <p:cNvSpPr/>
          <p:nvPr/>
        </p:nvSpPr>
        <p:spPr>
          <a:xfrm>
            <a:off x="449250" y="3723950"/>
            <a:ext cx="2337900" cy="7263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Earth is the planet where we all live on</a:t>
            </a:r>
            <a:endParaRPr>
              <a:solidFill>
                <a:schemeClr val="dk1"/>
              </a:solidFill>
              <a:latin typeface="Nunito"/>
              <a:ea typeface="Nunito"/>
              <a:cs typeface="Nunito"/>
              <a:sym typeface="Nunito"/>
            </a:endParaRPr>
          </a:p>
        </p:txBody>
      </p:sp>
      <p:cxnSp>
        <p:nvCxnSpPr>
          <p:cNvPr id="5942" name="Google Shape;5942;p29"/>
          <p:cNvCxnSpPr>
            <a:stCxn id="5941" idx="3"/>
            <a:endCxn id="5940" idx="1"/>
          </p:cNvCxnSpPr>
          <p:nvPr/>
        </p:nvCxnSpPr>
        <p:spPr>
          <a:xfrm>
            <a:off x="2787150" y="4087100"/>
            <a:ext cx="588600" cy="0"/>
          </a:xfrm>
          <a:prstGeom prst="straightConnector1">
            <a:avLst/>
          </a:prstGeom>
          <a:noFill/>
          <a:ln cap="flat" cmpd="sng" w="28575">
            <a:solidFill>
              <a:schemeClr val="dk1"/>
            </a:solidFill>
            <a:prstDash val="solid"/>
            <a:round/>
            <a:headEnd len="med" w="med" type="none"/>
            <a:tailEnd len="med" w="med" type="none"/>
          </a:ln>
        </p:spPr>
      </p:cxnSp>
      <p:cxnSp>
        <p:nvCxnSpPr>
          <p:cNvPr id="5943" name="Google Shape;5943;p29"/>
          <p:cNvCxnSpPr>
            <a:stCxn id="5932" idx="3"/>
          </p:cNvCxnSpPr>
          <p:nvPr/>
        </p:nvCxnSpPr>
        <p:spPr>
          <a:xfrm flipH="1" rot="10800000">
            <a:off x="4705300" y="1347425"/>
            <a:ext cx="1839000" cy="271800"/>
          </a:xfrm>
          <a:prstGeom prst="bentConnector3">
            <a:avLst>
              <a:gd fmla="val 45408" name="adj1"/>
            </a:avLst>
          </a:prstGeom>
          <a:noFill/>
          <a:ln cap="flat" cmpd="sng" w="28575">
            <a:solidFill>
              <a:schemeClr val="dk1"/>
            </a:solidFill>
            <a:prstDash val="solid"/>
            <a:round/>
            <a:headEnd len="med" w="med" type="none"/>
            <a:tailEnd len="med" w="med" type="oval"/>
          </a:ln>
        </p:spPr>
      </p:cxnSp>
      <p:cxnSp>
        <p:nvCxnSpPr>
          <p:cNvPr id="5944" name="Google Shape;5944;p29"/>
          <p:cNvCxnSpPr>
            <a:stCxn id="5934" idx="3"/>
          </p:cNvCxnSpPr>
          <p:nvPr/>
        </p:nvCxnSpPr>
        <p:spPr>
          <a:xfrm>
            <a:off x="4705300" y="2441850"/>
            <a:ext cx="1668000" cy="381300"/>
          </a:xfrm>
          <a:prstGeom prst="bentConnector3">
            <a:avLst>
              <a:gd fmla="val 50000" name="adj1"/>
            </a:avLst>
          </a:prstGeom>
          <a:noFill/>
          <a:ln cap="flat" cmpd="sng" w="28575">
            <a:solidFill>
              <a:schemeClr val="dk1"/>
            </a:solidFill>
            <a:prstDash val="solid"/>
            <a:round/>
            <a:headEnd len="med" w="med" type="none"/>
            <a:tailEnd len="med" w="med" type="oval"/>
          </a:ln>
        </p:spPr>
      </p:cxnSp>
      <p:cxnSp>
        <p:nvCxnSpPr>
          <p:cNvPr id="5945" name="Google Shape;5945;p29"/>
          <p:cNvCxnSpPr>
            <a:stCxn id="5937" idx="3"/>
          </p:cNvCxnSpPr>
          <p:nvPr/>
        </p:nvCxnSpPr>
        <p:spPr>
          <a:xfrm>
            <a:off x="4705300" y="3264475"/>
            <a:ext cx="2202600" cy="371400"/>
          </a:xfrm>
          <a:prstGeom prst="bentConnector3">
            <a:avLst>
              <a:gd fmla="val 37906" name="adj1"/>
            </a:avLst>
          </a:prstGeom>
          <a:noFill/>
          <a:ln cap="flat" cmpd="sng" w="28575">
            <a:solidFill>
              <a:schemeClr val="dk1"/>
            </a:solidFill>
            <a:prstDash val="solid"/>
            <a:round/>
            <a:headEnd len="med" w="med" type="none"/>
            <a:tailEnd len="med" w="med" type="oval"/>
          </a:ln>
        </p:spPr>
      </p:cxnSp>
      <p:cxnSp>
        <p:nvCxnSpPr>
          <p:cNvPr id="5946" name="Google Shape;5946;p29"/>
          <p:cNvCxnSpPr>
            <a:stCxn id="5940" idx="3"/>
          </p:cNvCxnSpPr>
          <p:nvPr/>
        </p:nvCxnSpPr>
        <p:spPr>
          <a:xfrm flipH="1" rot="10800000">
            <a:off x="4705300" y="3881600"/>
            <a:ext cx="2683800" cy="205500"/>
          </a:xfrm>
          <a:prstGeom prst="bentConnector3">
            <a:avLst>
              <a:gd fmla="val 31030" name="adj1"/>
            </a:avLst>
          </a:prstGeom>
          <a:noFill/>
          <a:ln cap="flat" cmpd="sng" w="28575">
            <a:solidFill>
              <a:schemeClr val="dk1"/>
            </a:solidFill>
            <a:prstDash val="solid"/>
            <a:round/>
            <a:headEnd len="med" w="med" type="none"/>
            <a:tailEnd len="med" w="med" type="oval"/>
          </a:ln>
        </p:spPr>
      </p:cxn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50" name="Shape 5950"/>
        <p:cNvGrpSpPr/>
        <p:nvPr/>
      </p:nvGrpSpPr>
      <p:grpSpPr>
        <a:xfrm>
          <a:off x="0" y="0"/>
          <a:ext cx="0" cy="0"/>
          <a:chOff x="0" y="0"/>
          <a:chExt cx="0" cy="0"/>
        </a:xfrm>
      </p:grpSpPr>
      <p:sp>
        <p:nvSpPr>
          <p:cNvPr id="5951" name="Google Shape;5951;p30"/>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Elementary Class Organizer Infographics</a:t>
            </a:r>
            <a:endParaRPr sz="2400"/>
          </a:p>
        </p:txBody>
      </p:sp>
      <p:grpSp>
        <p:nvGrpSpPr>
          <p:cNvPr id="5952" name="Google Shape;5952;p30"/>
          <p:cNvGrpSpPr/>
          <p:nvPr/>
        </p:nvGrpSpPr>
        <p:grpSpPr>
          <a:xfrm>
            <a:off x="1543875" y="2166817"/>
            <a:ext cx="6056611" cy="2554938"/>
            <a:chOff x="1543875" y="2166817"/>
            <a:chExt cx="6056611" cy="2554938"/>
          </a:xfrm>
        </p:grpSpPr>
        <p:grpSp>
          <p:nvGrpSpPr>
            <p:cNvPr id="5953" name="Google Shape;5953;p30"/>
            <p:cNvGrpSpPr/>
            <p:nvPr/>
          </p:nvGrpSpPr>
          <p:grpSpPr>
            <a:xfrm>
              <a:off x="3011932" y="2234078"/>
              <a:ext cx="3125867" cy="2487676"/>
              <a:chOff x="3011932" y="2171066"/>
              <a:chExt cx="3125867" cy="2487676"/>
            </a:xfrm>
          </p:grpSpPr>
          <p:sp>
            <p:nvSpPr>
              <p:cNvPr id="5954" name="Google Shape;5954;p30"/>
              <p:cNvSpPr/>
              <p:nvPr/>
            </p:nvSpPr>
            <p:spPr>
              <a:xfrm>
                <a:off x="4384919" y="2178685"/>
                <a:ext cx="374496" cy="2480057"/>
              </a:xfrm>
              <a:custGeom>
                <a:rect b="b" l="l" r="r" t="t"/>
                <a:pathLst>
                  <a:path extrusionOk="0" h="54681" w="8257">
                    <a:moveTo>
                      <a:pt x="1245" y="0"/>
                    </a:moveTo>
                    <a:lnTo>
                      <a:pt x="1029" y="144"/>
                    </a:lnTo>
                    <a:lnTo>
                      <a:pt x="1006" y="264"/>
                    </a:lnTo>
                    <a:lnTo>
                      <a:pt x="0" y="52288"/>
                    </a:lnTo>
                    <a:lnTo>
                      <a:pt x="0" y="52527"/>
                    </a:lnTo>
                    <a:lnTo>
                      <a:pt x="168" y="53006"/>
                    </a:lnTo>
                    <a:lnTo>
                      <a:pt x="479" y="53436"/>
                    </a:lnTo>
                    <a:lnTo>
                      <a:pt x="934" y="53819"/>
                    </a:lnTo>
                    <a:lnTo>
                      <a:pt x="1795" y="54274"/>
                    </a:lnTo>
                    <a:lnTo>
                      <a:pt x="3279" y="54633"/>
                    </a:lnTo>
                    <a:lnTo>
                      <a:pt x="4116" y="54681"/>
                    </a:lnTo>
                    <a:lnTo>
                      <a:pt x="4978" y="54633"/>
                    </a:lnTo>
                    <a:lnTo>
                      <a:pt x="6462" y="54274"/>
                    </a:lnTo>
                    <a:lnTo>
                      <a:pt x="7323" y="53819"/>
                    </a:lnTo>
                    <a:lnTo>
                      <a:pt x="7778" y="53436"/>
                    </a:lnTo>
                    <a:lnTo>
                      <a:pt x="8089" y="53006"/>
                    </a:lnTo>
                    <a:lnTo>
                      <a:pt x="8256" y="52527"/>
                    </a:lnTo>
                    <a:lnTo>
                      <a:pt x="8256" y="52288"/>
                    </a:lnTo>
                    <a:lnTo>
                      <a:pt x="7251" y="264"/>
                    </a:lnTo>
                    <a:lnTo>
                      <a:pt x="7227" y="144"/>
                    </a:lnTo>
                    <a:lnTo>
                      <a:pt x="7012" y="0"/>
                    </a:lnTo>
                    <a:lnTo>
                      <a:pt x="6892" y="48"/>
                    </a:lnTo>
                    <a:lnTo>
                      <a:pt x="6318" y="312"/>
                    </a:lnTo>
                    <a:lnTo>
                      <a:pt x="4906" y="623"/>
                    </a:lnTo>
                    <a:lnTo>
                      <a:pt x="4116" y="647"/>
                    </a:lnTo>
                    <a:lnTo>
                      <a:pt x="3351" y="623"/>
                    </a:lnTo>
                    <a:lnTo>
                      <a:pt x="1939" y="312"/>
                    </a:lnTo>
                    <a:lnTo>
                      <a:pt x="1365" y="48"/>
                    </a:lnTo>
                    <a:lnTo>
                      <a:pt x="124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30"/>
              <p:cNvSpPr/>
              <p:nvPr/>
            </p:nvSpPr>
            <p:spPr>
              <a:xfrm>
                <a:off x="4615005" y="2171066"/>
                <a:ext cx="1522794" cy="2426901"/>
              </a:xfrm>
              <a:custGeom>
                <a:rect b="b" l="l" r="r" t="t"/>
                <a:pathLst>
                  <a:path extrusionOk="0" h="53509" w="33575">
                    <a:moveTo>
                      <a:pt x="2777" y="1"/>
                    </a:moveTo>
                    <a:lnTo>
                      <a:pt x="2154" y="121"/>
                    </a:lnTo>
                    <a:lnTo>
                      <a:pt x="1604" y="360"/>
                    </a:lnTo>
                    <a:lnTo>
                      <a:pt x="1125" y="695"/>
                    </a:lnTo>
                    <a:lnTo>
                      <a:pt x="695" y="1102"/>
                    </a:lnTo>
                    <a:lnTo>
                      <a:pt x="360" y="1604"/>
                    </a:lnTo>
                    <a:lnTo>
                      <a:pt x="144" y="2155"/>
                    </a:lnTo>
                    <a:lnTo>
                      <a:pt x="25" y="2753"/>
                    </a:lnTo>
                    <a:lnTo>
                      <a:pt x="1" y="3064"/>
                    </a:lnTo>
                    <a:lnTo>
                      <a:pt x="1" y="51953"/>
                    </a:lnTo>
                    <a:lnTo>
                      <a:pt x="25" y="52264"/>
                    </a:lnTo>
                    <a:lnTo>
                      <a:pt x="264" y="52839"/>
                    </a:lnTo>
                    <a:lnTo>
                      <a:pt x="671" y="53246"/>
                    </a:lnTo>
                    <a:lnTo>
                      <a:pt x="1245" y="53485"/>
                    </a:lnTo>
                    <a:lnTo>
                      <a:pt x="1556" y="53509"/>
                    </a:lnTo>
                    <a:lnTo>
                      <a:pt x="32019" y="53509"/>
                    </a:lnTo>
                    <a:lnTo>
                      <a:pt x="32330" y="53485"/>
                    </a:lnTo>
                    <a:lnTo>
                      <a:pt x="32881" y="53246"/>
                    </a:lnTo>
                    <a:lnTo>
                      <a:pt x="33311" y="52839"/>
                    </a:lnTo>
                    <a:lnTo>
                      <a:pt x="33551" y="52264"/>
                    </a:lnTo>
                    <a:lnTo>
                      <a:pt x="33575" y="51953"/>
                    </a:lnTo>
                    <a:lnTo>
                      <a:pt x="33575" y="1532"/>
                    </a:lnTo>
                    <a:lnTo>
                      <a:pt x="33551" y="1221"/>
                    </a:lnTo>
                    <a:lnTo>
                      <a:pt x="33311" y="671"/>
                    </a:lnTo>
                    <a:lnTo>
                      <a:pt x="32881" y="240"/>
                    </a:lnTo>
                    <a:lnTo>
                      <a:pt x="3233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30"/>
              <p:cNvSpPr/>
              <p:nvPr/>
            </p:nvSpPr>
            <p:spPr>
              <a:xfrm>
                <a:off x="3011932" y="2171066"/>
                <a:ext cx="1521706" cy="2426901"/>
              </a:xfrm>
              <a:custGeom>
                <a:rect b="b" l="l" r="r" t="t"/>
                <a:pathLst>
                  <a:path extrusionOk="0" h="53509" w="33551">
                    <a:moveTo>
                      <a:pt x="1221" y="1"/>
                    </a:moveTo>
                    <a:lnTo>
                      <a:pt x="671" y="240"/>
                    </a:lnTo>
                    <a:lnTo>
                      <a:pt x="240" y="671"/>
                    </a:lnTo>
                    <a:lnTo>
                      <a:pt x="25" y="1221"/>
                    </a:lnTo>
                    <a:lnTo>
                      <a:pt x="1" y="1532"/>
                    </a:lnTo>
                    <a:lnTo>
                      <a:pt x="1" y="51953"/>
                    </a:lnTo>
                    <a:lnTo>
                      <a:pt x="25" y="52264"/>
                    </a:lnTo>
                    <a:lnTo>
                      <a:pt x="240" y="52839"/>
                    </a:lnTo>
                    <a:lnTo>
                      <a:pt x="671" y="53246"/>
                    </a:lnTo>
                    <a:lnTo>
                      <a:pt x="1221" y="53485"/>
                    </a:lnTo>
                    <a:lnTo>
                      <a:pt x="1556" y="53509"/>
                    </a:lnTo>
                    <a:lnTo>
                      <a:pt x="31995" y="53509"/>
                    </a:lnTo>
                    <a:lnTo>
                      <a:pt x="32307" y="53485"/>
                    </a:lnTo>
                    <a:lnTo>
                      <a:pt x="32881" y="53246"/>
                    </a:lnTo>
                    <a:lnTo>
                      <a:pt x="33288" y="52839"/>
                    </a:lnTo>
                    <a:lnTo>
                      <a:pt x="33527" y="52264"/>
                    </a:lnTo>
                    <a:lnTo>
                      <a:pt x="33551" y="51953"/>
                    </a:lnTo>
                    <a:lnTo>
                      <a:pt x="33551" y="3064"/>
                    </a:lnTo>
                    <a:lnTo>
                      <a:pt x="33551" y="2753"/>
                    </a:lnTo>
                    <a:lnTo>
                      <a:pt x="33431" y="2155"/>
                    </a:lnTo>
                    <a:lnTo>
                      <a:pt x="33192" y="1604"/>
                    </a:lnTo>
                    <a:lnTo>
                      <a:pt x="32857" y="1102"/>
                    </a:lnTo>
                    <a:lnTo>
                      <a:pt x="32426" y="695"/>
                    </a:lnTo>
                    <a:lnTo>
                      <a:pt x="31948" y="360"/>
                    </a:lnTo>
                    <a:lnTo>
                      <a:pt x="31397" y="121"/>
                    </a:lnTo>
                    <a:lnTo>
                      <a:pt x="3079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57" name="Google Shape;5957;p30"/>
            <p:cNvSpPr/>
            <p:nvPr/>
          </p:nvSpPr>
          <p:spPr>
            <a:xfrm>
              <a:off x="4571600" y="2166817"/>
              <a:ext cx="1431631" cy="2410618"/>
            </a:xfrm>
            <a:custGeom>
              <a:rect b="b" l="l" r="r" t="t"/>
              <a:pathLst>
                <a:path extrusionOk="0" h="53150" w="31565">
                  <a:moveTo>
                    <a:pt x="10625" y="0"/>
                  </a:moveTo>
                  <a:lnTo>
                    <a:pt x="7156" y="192"/>
                  </a:lnTo>
                  <a:lnTo>
                    <a:pt x="4523" y="694"/>
                  </a:lnTo>
                  <a:lnTo>
                    <a:pt x="2633" y="1388"/>
                  </a:lnTo>
                  <a:lnTo>
                    <a:pt x="1341" y="2154"/>
                  </a:lnTo>
                  <a:lnTo>
                    <a:pt x="575" y="2920"/>
                  </a:lnTo>
                  <a:lnTo>
                    <a:pt x="48" y="3781"/>
                  </a:lnTo>
                  <a:lnTo>
                    <a:pt x="0" y="3925"/>
                  </a:lnTo>
                  <a:lnTo>
                    <a:pt x="0" y="53149"/>
                  </a:lnTo>
                  <a:lnTo>
                    <a:pt x="1532" y="52455"/>
                  </a:lnTo>
                  <a:lnTo>
                    <a:pt x="4523" y="51354"/>
                  </a:lnTo>
                  <a:lnTo>
                    <a:pt x="7467" y="50589"/>
                  </a:lnTo>
                  <a:lnTo>
                    <a:pt x="10338" y="50086"/>
                  </a:lnTo>
                  <a:lnTo>
                    <a:pt x="13114" y="49799"/>
                  </a:lnTo>
                  <a:lnTo>
                    <a:pt x="15794" y="49751"/>
                  </a:lnTo>
                  <a:lnTo>
                    <a:pt x="18331" y="49871"/>
                  </a:lnTo>
                  <a:lnTo>
                    <a:pt x="20724" y="50110"/>
                  </a:lnTo>
                  <a:lnTo>
                    <a:pt x="23978" y="50660"/>
                  </a:lnTo>
                  <a:lnTo>
                    <a:pt x="27544" y="51618"/>
                  </a:lnTo>
                  <a:lnTo>
                    <a:pt x="31086" y="52910"/>
                  </a:lnTo>
                  <a:lnTo>
                    <a:pt x="31564" y="53149"/>
                  </a:lnTo>
                  <a:lnTo>
                    <a:pt x="31564" y="3925"/>
                  </a:lnTo>
                  <a:lnTo>
                    <a:pt x="31349" y="3805"/>
                  </a:lnTo>
                  <a:lnTo>
                    <a:pt x="28860" y="2872"/>
                  </a:lnTo>
                  <a:lnTo>
                    <a:pt x="25366" y="1867"/>
                  </a:lnTo>
                  <a:lnTo>
                    <a:pt x="22399" y="1221"/>
                  </a:lnTo>
                  <a:lnTo>
                    <a:pt x="18929" y="646"/>
                  </a:lnTo>
                  <a:lnTo>
                    <a:pt x="14957" y="192"/>
                  </a:lnTo>
                  <a:lnTo>
                    <a:pt x="12779" y="72"/>
                  </a:lnTo>
                  <a:lnTo>
                    <a:pt x="1062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30"/>
            <p:cNvSpPr/>
            <p:nvPr/>
          </p:nvSpPr>
          <p:spPr>
            <a:xfrm>
              <a:off x="3141103" y="2166817"/>
              <a:ext cx="1430542" cy="2410618"/>
            </a:xfrm>
            <a:custGeom>
              <a:rect b="b" l="l" r="r" t="t"/>
              <a:pathLst>
                <a:path extrusionOk="0" h="53150" w="31541">
                  <a:moveTo>
                    <a:pt x="20939" y="0"/>
                  </a:moveTo>
                  <a:lnTo>
                    <a:pt x="18786" y="72"/>
                  </a:lnTo>
                  <a:lnTo>
                    <a:pt x="16608" y="192"/>
                  </a:lnTo>
                  <a:lnTo>
                    <a:pt x="12636" y="646"/>
                  </a:lnTo>
                  <a:lnTo>
                    <a:pt x="9166" y="1221"/>
                  </a:lnTo>
                  <a:lnTo>
                    <a:pt x="6198" y="1867"/>
                  </a:lnTo>
                  <a:lnTo>
                    <a:pt x="2705" y="2872"/>
                  </a:lnTo>
                  <a:lnTo>
                    <a:pt x="216" y="3805"/>
                  </a:lnTo>
                  <a:lnTo>
                    <a:pt x="1" y="3925"/>
                  </a:lnTo>
                  <a:lnTo>
                    <a:pt x="1" y="53149"/>
                  </a:lnTo>
                  <a:lnTo>
                    <a:pt x="479" y="52910"/>
                  </a:lnTo>
                  <a:lnTo>
                    <a:pt x="4021" y="51618"/>
                  </a:lnTo>
                  <a:lnTo>
                    <a:pt x="7586" y="50660"/>
                  </a:lnTo>
                  <a:lnTo>
                    <a:pt x="10841" y="50110"/>
                  </a:lnTo>
                  <a:lnTo>
                    <a:pt x="13234" y="49871"/>
                  </a:lnTo>
                  <a:lnTo>
                    <a:pt x="15771" y="49751"/>
                  </a:lnTo>
                  <a:lnTo>
                    <a:pt x="18451" y="49799"/>
                  </a:lnTo>
                  <a:lnTo>
                    <a:pt x="21227" y="50086"/>
                  </a:lnTo>
                  <a:lnTo>
                    <a:pt x="24098" y="50589"/>
                  </a:lnTo>
                  <a:lnTo>
                    <a:pt x="27042" y="51354"/>
                  </a:lnTo>
                  <a:lnTo>
                    <a:pt x="30033" y="52455"/>
                  </a:lnTo>
                  <a:lnTo>
                    <a:pt x="31540" y="53149"/>
                  </a:lnTo>
                  <a:lnTo>
                    <a:pt x="31540" y="3925"/>
                  </a:lnTo>
                  <a:lnTo>
                    <a:pt x="31517" y="3781"/>
                  </a:lnTo>
                  <a:lnTo>
                    <a:pt x="30990" y="2920"/>
                  </a:lnTo>
                  <a:lnTo>
                    <a:pt x="30224" y="2154"/>
                  </a:lnTo>
                  <a:lnTo>
                    <a:pt x="28932" y="1388"/>
                  </a:lnTo>
                  <a:lnTo>
                    <a:pt x="27042" y="694"/>
                  </a:lnTo>
                  <a:lnTo>
                    <a:pt x="24409" y="192"/>
                  </a:lnTo>
                  <a:lnTo>
                    <a:pt x="2093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30"/>
            <p:cNvSpPr/>
            <p:nvPr/>
          </p:nvSpPr>
          <p:spPr>
            <a:xfrm>
              <a:off x="2328776" y="2384063"/>
              <a:ext cx="2244022" cy="527017"/>
            </a:xfrm>
            <a:custGeom>
              <a:rect b="b" l="l" r="r" t="t"/>
              <a:pathLst>
                <a:path extrusionOk="0" h="9285" w="51044">
                  <a:moveTo>
                    <a:pt x="39102" y="0"/>
                  </a:moveTo>
                  <a:lnTo>
                    <a:pt x="36470" y="24"/>
                  </a:lnTo>
                  <a:lnTo>
                    <a:pt x="30751" y="120"/>
                  </a:lnTo>
                  <a:lnTo>
                    <a:pt x="18474" y="168"/>
                  </a:lnTo>
                  <a:lnTo>
                    <a:pt x="2896" y="48"/>
                  </a:lnTo>
                  <a:lnTo>
                    <a:pt x="192" y="24"/>
                  </a:lnTo>
                  <a:lnTo>
                    <a:pt x="2489" y="2967"/>
                  </a:lnTo>
                  <a:lnTo>
                    <a:pt x="0" y="6485"/>
                  </a:lnTo>
                  <a:lnTo>
                    <a:pt x="36470" y="6485"/>
                  </a:lnTo>
                  <a:lnTo>
                    <a:pt x="36709" y="6461"/>
                  </a:lnTo>
                  <a:lnTo>
                    <a:pt x="39246" y="6509"/>
                  </a:lnTo>
                  <a:lnTo>
                    <a:pt x="42333" y="6796"/>
                  </a:lnTo>
                  <a:lnTo>
                    <a:pt x="44702" y="7203"/>
                  </a:lnTo>
                  <a:lnTo>
                    <a:pt x="47215" y="7825"/>
                  </a:lnTo>
                  <a:lnTo>
                    <a:pt x="49775" y="8711"/>
                  </a:lnTo>
                  <a:lnTo>
                    <a:pt x="51019" y="9285"/>
                  </a:lnTo>
                  <a:lnTo>
                    <a:pt x="51019" y="3829"/>
                  </a:lnTo>
                  <a:lnTo>
                    <a:pt x="51043" y="3685"/>
                  </a:lnTo>
                  <a:lnTo>
                    <a:pt x="50637" y="2872"/>
                  </a:lnTo>
                  <a:lnTo>
                    <a:pt x="49871" y="2178"/>
                  </a:lnTo>
                  <a:lnTo>
                    <a:pt x="48507" y="1436"/>
                  </a:lnTo>
                  <a:lnTo>
                    <a:pt x="46377" y="742"/>
                  </a:lnTo>
                  <a:lnTo>
                    <a:pt x="43314" y="239"/>
                  </a:lnTo>
                  <a:lnTo>
                    <a:pt x="391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30"/>
            <p:cNvSpPr/>
            <p:nvPr/>
          </p:nvSpPr>
          <p:spPr>
            <a:xfrm>
              <a:off x="4571505" y="3973767"/>
              <a:ext cx="3028980" cy="528436"/>
            </a:xfrm>
            <a:custGeom>
              <a:rect b="b" l="l" r="r" t="t"/>
              <a:pathLst>
                <a:path extrusionOk="0" h="9310" w="57816">
                  <a:moveTo>
                    <a:pt x="11942" y="0"/>
                  </a:moveTo>
                  <a:lnTo>
                    <a:pt x="7730" y="240"/>
                  </a:lnTo>
                  <a:lnTo>
                    <a:pt x="4667" y="766"/>
                  </a:lnTo>
                  <a:lnTo>
                    <a:pt x="2537" y="1436"/>
                  </a:lnTo>
                  <a:lnTo>
                    <a:pt x="1173" y="2178"/>
                  </a:lnTo>
                  <a:lnTo>
                    <a:pt x="407" y="2896"/>
                  </a:lnTo>
                  <a:lnTo>
                    <a:pt x="0" y="3710"/>
                  </a:lnTo>
                  <a:lnTo>
                    <a:pt x="0" y="3829"/>
                  </a:lnTo>
                  <a:lnTo>
                    <a:pt x="0" y="9309"/>
                  </a:lnTo>
                  <a:lnTo>
                    <a:pt x="1269" y="8735"/>
                  </a:lnTo>
                  <a:lnTo>
                    <a:pt x="3829" y="7826"/>
                  </a:lnTo>
                  <a:lnTo>
                    <a:pt x="6342" y="7203"/>
                  </a:lnTo>
                  <a:lnTo>
                    <a:pt x="8711" y="6797"/>
                  </a:lnTo>
                  <a:lnTo>
                    <a:pt x="11798" y="6509"/>
                  </a:lnTo>
                  <a:lnTo>
                    <a:pt x="14335" y="6486"/>
                  </a:lnTo>
                  <a:lnTo>
                    <a:pt x="57816" y="6486"/>
                  </a:lnTo>
                  <a:lnTo>
                    <a:pt x="55327" y="2968"/>
                  </a:lnTo>
                  <a:lnTo>
                    <a:pt x="57624" y="24"/>
                  </a:lnTo>
                  <a:lnTo>
                    <a:pt x="54083" y="72"/>
                  </a:lnTo>
                  <a:lnTo>
                    <a:pt x="34675" y="168"/>
                  </a:lnTo>
                  <a:lnTo>
                    <a:pt x="20509" y="120"/>
                  </a:lnTo>
                  <a:lnTo>
                    <a:pt x="14574" y="24"/>
                  </a:lnTo>
                  <a:lnTo>
                    <a:pt x="1194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30"/>
            <p:cNvSpPr/>
            <p:nvPr/>
          </p:nvSpPr>
          <p:spPr>
            <a:xfrm>
              <a:off x="1543875" y="3696638"/>
              <a:ext cx="3028980" cy="528436"/>
            </a:xfrm>
            <a:custGeom>
              <a:rect b="b" l="l" r="r" t="t"/>
              <a:pathLst>
                <a:path extrusionOk="0" h="9310" w="57816">
                  <a:moveTo>
                    <a:pt x="45874" y="1"/>
                  </a:moveTo>
                  <a:lnTo>
                    <a:pt x="43242" y="25"/>
                  </a:lnTo>
                  <a:lnTo>
                    <a:pt x="37307" y="120"/>
                  </a:lnTo>
                  <a:lnTo>
                    <a:pt x="23141" y="168"/>
                  </a:lnTo>
                  <a:lnTo>
                    <a:pt x="3733" y="49"/>
                  </a:lnTo>
                  <a:lnTo>
                    <a:pt x="192" y="25"/>
                  </a:lnTo>
                  <a:lnTo>
                    <a:pt x="192" y="25"/>
                  </a:lnTo>
                  <a:lnTo>
                    <a:pt x="2489" y="2968"/>
                  </a:lnTo>
                  <a:lnTo>
                    <a:pt x="0" y="6486"/>
                  </a:lnTo>
                  <a:lnTo>
                    <a:pt x="43481" y="6486"/>
                  </a:lnTo>
                  <a:lnTo>
                    <a:pt x="46018" y="6510"/>
                  </a:lnTo>
                  <a:lnTo>
                    <a:pt x="49105" y="6797"/>
                  </a:lnTo>
                  <a:lnTo>
                    <a:pt x="51474" y="7204"/>
                  </a:lnTo>
                  <a:lnTo>
                    <a:pt x="53987" y="7826"/>
                  </a:lnTo>
                  <a:lnTo>
                    <a:pt x="56547" y="8711"/>
                  </a:lnTo>
                  <a:lnTo>
                    <a:pt x="57791" y="9310"/>
                  </a:lnTo>
                  <a:lnTo>
                    <a:pt x="57791" y="3830"/>
                  </a:lnTo>
                  <a:lnTo>
                    <a:pt x="57815" y="3686"/>
                  </a:lnTo>
                  <a:lnTo>
                    <a:pt x="57409" y="2872"/>
                  </a:lnTo>
                  <a:lnTo>
                    <a:pt x="56643" y="2178"/>
                  </a:lnTo>
                  <a:lnTo>
                    <a:pt x="55279" y="1437"/>
                  </a:lnTo>
                  <a:lnTo>
                    <a:pt x="53149" y="743"/>
                  </a:lnTo>
                  <a:lnTo>
                    <a:pt x="50086" y="240"/>
                  </a:lnTo>
                  <a:lnTo>
                    <a:pt x="4587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30"/>
            <p:cNvSpPr/>
            <p:nvPr/>
          </p:nvSpPr>
          <p:spPr>
            <a:xfrm>
              <a:off x="4571600" y="2677938"/>
              <a:ext cx="2389114" cy="528459"/>
            </a:xfrm>
            <a:custGeom>
              <a:rect b="b" l="l" r="r" t="t"/>
              <a:pathLst>
                <a:path extrusionOk="0" h="9310" w="51044">
                  <a:moveTo>
                    <a:pt x="11942" y="0"/>
                  </a:moveTo>
                  <a:lnTo>
                    <a:pt x="7730" y="240"/>
                  </a:lnTo>
                  <a:lnTo>
                    <a:pt x="4667" y="766"/>
                  </a:lnTo>
                  <a:lnTo>
                    <a:pt x="2537" y="1436"/>
                  </a:lnTo>
                  <a:lnTo>
                    <a:pt x="1173" y="2178"/>
                  </a:lnTo>
                  <a:lnTo>
                    <a:pt x="407" y="2896"/>
                  </a:lnTo>
                  <a:lnTo>
                    <a:pt x="0" y="3685"/>
                  </a:lnTo>
                  <a:lnTo>
                    <a:pt x="0" y="3829"/>
                  </a:lnTo>
                  <a:lnTo>
                    <a:pt x="0" y="9309"/>
                  </a:lnTo>
                  <a:lnTo>
                    <a:pt x="1269" y="8711"/>
                  </a:lnTo>
                  <a:lnTo>
                    <a:pt x="3829" y="7825"/>
                  </a:lnTo>
                  <a:lnTo>
                    <a:pt x="6342" y="7203"/>
                  </a:lnTo>
                  <a:lnTo>
                    <a:pt x="8711" y="6796"/>
                  </a:lnTo>
                  <a:lnTo>
                    <a:pt x="11798" y="6509"/>
                  </a:lnTo>
                  <a:lnTo>
                    <a:pt x="14335" y="6485"/>
                  </a:lnTo>
                  <a:lnTo>
                    <a:pt x="51044" y="6485"/>
                  </a:lnTo>
                  <a:lnTo>
                    <a:pt x="48555" y="2968"/>
                  </a:lnTo>
                  <a:lnTo>
                    <a:pt x="50852" y="24"/>
                  </a:lnTo>
                  <a:lnTo>
                    <a:pt x="48148" y="72"/>
                  </a:lnTo>
                  <a:lnTo>
                    <a:pt x="32569" y="168"/>
                  </a:lnTo>
                  <a:lnTo>
                    <a:pt x="20293" y="120"/>
                  </a:lnTo>
                  <a:lnTo>
                    <a:pt x="14574" y="24"/>
                  </a:lnTo>
                  <a:lnTo>
                    <a:pt x="119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3" name="Google Shape;5963;p30"/>
          <p:cNvGrpSpPr/>
          <p:nvPr/>
        </p:nvGrpSpPr>
        <p:grpSpPr>
          <a:xfrm>
            <a:off x="464750" y="2811490"/>
            <a:ext cx="2082300" cy="885149"/>
            <a:chOff x="358000" y="3250328"/>
            <a:chExt cx="2082300" cy="885149"/>
          </a:xfrm>
        </p:grpSpPr>
        <p:sp>
          <p:nvSpPr>
            <p:cNvPr id="5964" name="Google Shape;5964;p30"/>
            <p:cNvSpPr txBox="1"/>
            <p:nvPr/>
          </p:nvSpPr>
          <p:spPr>
            <a:xfrm>
              <a:off x="358025" y="3250328"/>
              <a:ext cx="12594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5"/>
                  </a:solidFill>
                  <a:latin typeface="Nunito ExtraBold"/>
                  <a:ea typeface="Nunito ExtraBold"/>
                  <a:cs typeface="Nunito ExtraBold"/>
                  <a:sym typeface="Nunito ExtraBold"/>
                </a:rPr>
                <a:t>Saturn</a:t>
              </a:r>
              <a:endParaRPr sz="2000">
                <a:solidFill>
                  <a:schemeClr val="accent5"/>
                </a:solidFill>
                <a:latin typeface="Nunito ExtraBold"/>
                <a:ea typeface="Nunito ExtraBold"/>
                <a:cs typeface="Nunito ExtraBold"/>
                <a:sym typeface="Nunito ExtraBold"/>
              </a:endParaRPr>
            </a:p>
          </p:txBody>
        </p:sp>
        <p:sp>
          <p:nvSpPr>
            <p:cNvPr id="5965" name="Google Shape;5965;p30"/>
            <p:cNvSpPr txBox="1"/>
            <p:nvPr/>
          </p:nvSpPr>
          <p:spPr>
            <a:xfrm>
              <a:off x="358000" y="3529177"/>
              <a:ext cx="2082300" cy="60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Saturn is a gas giant and has several rings</a:t>
              </a:r>
              <a:endParaRPr>
                <a:solidFill>
                  <a:schemeClr val="dk1"/>
                </a:solidFill>
                <a:latin typeface="Nunito"/>
                <a:ea typeface="Nunito"/>
                <a:cs typeface="Nunito"/>
                <a:sym typeface="Nunito"/>
              </a:endParaRPr>
            </a:p>
          </p:txBody>
        </p:sp>
      </p:grpSp>
      <p:grpSp>
        <p:nvGrpSpPr>
          <p:cNvPr id="5966" name="Google Shape;5966;p30"/>
          <p:cNvGrpSpPr/>
          <p:nvPr/>
        </p:nvGrpSpPr>
        <p:grpSpPr>
          <a:xfrm>
            <a:off x="464750" y="1481038"/>
            <a:ext cx="2082300" cy="885149"/>
            <a:chOff x="464750" y="1418025"/>
            <a:chExt cx="2082300" cy="885149"/>
          </a:xfrm>
        </p:grpSpPr>
        <p:sp>
          <p:nvSpPr>
            <p:cNvPr id="5967" name="Google Shape;5967;p30"/>
            <p:cNvSpPr txBox="1"/>
            <p:nvPr/>
          </p:nvSpPr>
          <p:spPr>
            <a:xfrm>
              <a:off x="464750" y="1418025"/>
              <a:ext cx="12594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000">
                  <a:solidFill>
                    <a:schemeClr val="dk2"/>
                  </a:solidFill>
                  <a:latin typeface="Nunito ExtraBold"/>
                  <a:ea typeface="Nunito ExtraBold"/>
                  <a:cs typeface="Nunito ExtraBold"/>
                  <a:sym typeface="Nunito ExtraBold"/>
                </a:rPr>
                <a:t>Mercury</a:t>
              </a:r>
              <a:endParaRPr sz="2000">
                <a:solidFill>
                  <a:schemeClr val="dk2"/>
                </a:solidFill>
                <a:latin typeface="Nunito ExtraBold"/>
                <a:ea typeface="Nunito ExtraBold"/>
                <a:cs typeface="Nunito ExtraBold"/>
                <a:sym typeface="Nunito ExtraBold"/>
              </a:endParaRPr>
            </a:p>
          </p:txBody>
        </p:sp>
        <p:sp>
          <p:nvSpPr>
            <p:cNvPr id="5968" name="Google Shape;5968;p30"/>
            <p:cNvSpPr txBox="1"/>
            <p:nvPr/>
          </p:nvSpPr>
          <p:spPr>
            <a:xfrm>
              <a:off x="464750" y="1696874"/>
              <a:ext cx="2082300" cy="60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Mercury is the closest planet to the Sun</a:t>
              </a:r>
              <a:endParaRPr>
                <a:solidFill>
                  <a:schemeClr val="dk1"/>
                </a:solidFill>
                <a:latin typeface="Nunito"/>
                <a:ea typeface="Nunito"/>
                <a:cs typeface="Nunito"/>
                <a:sym typeface="Nunito"/>
              </a:endParaRPr>
            </a:p>
          </p:txBody>
        </p:sp>
      </p:grpSp>
      <p:grpSp>
        <p:nvGrpSpPr>
          <p:cNvPr id="5969" name="Google Shape;5969;p30"/>
          <p:cNvGrpSpPr/>
          <p:nvPr/>
        </p:nvGrpSpPr>
        <p:grpSpPr>
          <a:xfrm>
            <a:off x="6599800" y="3088615"/>
            <a:ext cx="2082325" cy="885149"/>
            <a:chOff x="6599800" y="3025603"/>
            <a:chExt cx="2082325" cy="885149"/>
          </a:xfrm>
        </p:grpSpPr>
        <p:sp>
          <p:nvSpPr>
            <p:cNvPr id="5970" name="Google Shape;5970;p30"/>
            <p:cNvSpPr txBox="1"/>
            <p:nvPr/>
          </p:nvSpPr>
          <p:spPr>
            <a:xfrm>
              <a:off x="7422725" y="3025603"/>
              <a:ext cx="1259400" cy="348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sz="2000">
                  <a:solidFill>
                    <a:schemeClr val="accent6"/>
                  </a:solidFill>
                  <a:latin typeface="Nunito ExtraBold"/>
                  <a:ea typeface="Nunito ExtraBold"/>
                  <a:cs typeface="Nunito ExtraBold"/>
                  <a:sym typeface="Nunito ExtraBold"/>
                </a:rPr>
                <a:t>Mars</a:t>
              </a:r>
              <a:endParaRPr sz="2000">
                <a:solidFill>
                  <a:schemeClr val="accent6"/>
                </a:solidFill>
                <a:latin typeface="Nunito ExtraBold"/>
                <a:ea typeface="Nunito ExtraBold"/>
                <a:cs typeface="Nunito ExtraBold"/>
                <a:sym typeface="Nunito ExtraBold"/>
              </a:endParaRPr>
            </a:p>
          </p:txBody>
        </p:sp>
        <p:sp>
          <p:nvSpPr>
            <p:cNvPr id="5971" name="Google Shape;5971;p30"/>
            <p:cNvSpPr txBox="1"/>
            <p:nvPr/>
          </p:nvSpPr>
          <p:spPr>
            <a:xfrm>
              <a:off x="6599800" y="3304452"/>
              <a:ext cx="2082300" cy="60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solidFill>
                    <a:schemeClr val="dk1"/>
                  </a:solidFill>
                  <a:latin typeface="Nunito"/>
                  <a:ea typeface="Nunito"/>
                  <a:cs typeface="Nunito"/>
                  <a:sym typeface="Nunito"/>
                </a:rPr>
                <a:t>Despite being red, Mars is a cold place</a:t>
              </a:r>
              <a:endParaRPr>
                <a:solidFill>
                  <a:schemeClr val="dk1"/>
                </a:solidFill>
                <a:latin typeface="Nunito"/>
                <a:ea typeface="Nunito"/>
                <a:cs typeface="Nunito"/>
                <a:sym typeface="Nunito"/>
              </a:endParaRPr>
            </a:p>
          </p:txBody>
        </p:sp>
      </p:grpSp>
      <p:grpSp>
        <p:nvGrpSpPr>
          <p:cNvPr id="5972" name="Google Shape;5972;p30"/>
          <p:cNvGrpSpPr/>
          <p:nvPr/>
        </p:nvGrpSpPr>
        <p:grpSpPr>
          <a:xfrm>
            <a:off x="6599825" y="1792800"/>
            <a:ext cx="2082300" cy="885149"/>
            <a:chOff x="6599825" y="1729788"/>
            <a:chExt cx="2082300" cy="885149"/>
          </a:xfrm>
        </p:grpSpPr>
        <p:sp>
          <p:nvSpPr>
            <p:cNvPr id="5973" name="Google Shape;5973;p30"/>
            <p:cNvSpPr txBox="1"/>
            <p:nvPr/>
          </p:nvSpPr>
          <p:spPr>
            <a:xfrm>
              <a:off x="7422725" y="1729788"/>
              <a:ext cx="1259400" cy="348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sz="2000">
                  <a:solidFill>
                    <a:schemeClr val="lt2"/>
                  </a:solidFill>
                  <a:latin typeface="Nunito ExtraBold"/>
                  <a:ea typeface="Nunito ExtraBold"/>
                  <a:cs typeface="Nunito ExtraBold"/>
                  <a:sym typeface="Nunito ExtraBold"/>
                </a:rPr>
                <a:t>Earth</a:t>
              </a:r>
              <a:endParaRPr sz="2000">
                <a:solidFill>
                  <a:schemeClr val="lt2"/>
                </a:solidFill>
                <a:latin typeface="Nunito ExtraBold"/>
                <a:ea typeface="Nunito ExtraBold"/>
                <a:cs typeface="Nunito ExtraBold"/>
                <a:sym typeface="Nunito ExtraBold"/>
              </a:endParaRPr>
            </a:p>
          </p:txBody>
        </p:sp>
        <p:sp>
          <p:nvSpPr>
            <p:cNvPr id="5974" name="Google Shape;5974;p30"/>
            <p:cNvSpPr txBox="1"/>
            <p:nvPr/>
          </p:nvSpPr>
          <p:spPr>
            <a:xfrm>
              <a:off x="6599825" y="2008637"/>
              <a:ext cx="2082300" cy="60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solidFill>
                    <a:schemeClr val="dk1"/>
                  </a:solidFill>
                  <a:latin typeface="Nunito"/>
                  <a:ea typeface="Nunito"/>
                  <a:cs typeface="Nunito"/>
                  <a:sym typeface="Nunito"/>
                </a:rPr>
                <a:t>Earth is the planet where we all live on</a:t>
              </a:r>
              <a:endParaRPr>
                <a:solidFill>
                  <a:schemeClr val="dk1"/>
                </a:solidFill>
                <a:latin typeface="Nunito"/>
                <a:ea typeface="Nunito"/>
                <a:cs typeface="Nunito"/>
                <a:sym typeface="Nunito"/>
              </a:endParaRPr>
            </a:p>
            <a:p>
              <a:pPr indent="0" lvl="0" marL="0" rtl="0" algn="r">
                <a:spcBef>
                  <a:spcPts val="0"/>
                </a:spcBef>
                <a:spcAft>
                  <a:spcPts val="0"/>
                </a:spcAft>
                <a:buNone/>
              </a:pPr>
              <a:r>
                <a:t/>
              </a:r>
              <a:endParaRPr>
                <a:solidFill>
                  <a:schemeClr val="dk1"/>
                </a:solidFill>
                <a:latin typeface="Nunito"/>
                <a:ea typeface="Nunito"/>
                <a:cs typeface="Nunito"/>
                <a:sym typeface="Nunito"/>
              </a:endParaRPr>
            </a:p>
          </p:txBody>
        </p:sp>
      </p:grpSp>
      <p:cxnSp>
        <p:nvCxnSpPr>
          <p:cNvPr id="5975" name="Google Shape;5975;p30"/>
          <p:cNvCxnSpPr>
            <a:endCxn id="5974" idx="2"/>
          </p:cNvCxnSpPr>
          <p:nvPr/>
        </p:nvCxnSpPr>
        <p:spPr>
          <a:xfrm flipH="1" rot="10800000">
            <a:off x="6978575" y="2677949"/>
            <a:ext cx="662400" cy="177600"/>
          </a:xfrm>
          <a:prstGeom prst="bentConnector2">
            <a:avLst/>
          </a:prstGeom>
          <a:noFill/>
          <a:ln cap="flat" cmpd="sng" w="19050">
            <a:solidFill>
              <a:schemeClr val="dk1"/>
            </a:solidFill>
            <a:prstDash val="solid"/>
            <a:round/>
            <a:headEnd len="med" w="med" type="none"/>
            <a:tailEnd len="med" w="med" type="oval"/>
          </a:ln>
        </p:spPr>
      </p:cxnSp>
      <p:cxnSp>
        <p:nvCxnSpPr>
          <p:cNvPr id="5976" name="Google Shape;5976;p30"/>
          <p:cNvCxnSpPr>
            <a:endCxn id="5971" idx="2"/>
          </p:cNvCxnSpPr>
          <p:nvPr/>
        </p:nvCxnSpPr>
        <p:spPr>
          <a:xfrm rot="-5400000">
            <a:off x="7531900" y="4042315"/>
            <a:ext cx="177600" cy="40500"/>
          </a:xfrm>
          <a:prstGeom prst="bentConnector3">
            <a:avLst>
              <a:gd fmla="val 191" name="adj1"/>
            </a:avLst>
          </a:prstGeom>
          <a:noFill/>
          <a:ln cap="flat" cmpd="sng" w="19050">
            <a:solidFill>
              <a:schemeClr val="dk1"/>
            </a:solidFill>
            <a:prstDash val="solid"/>
            <a:round/>
            <a:headEnd len="med" w="med" type="none"/>
            <a:tailEnd len="med" w="med" type="oval"/>
          </a:ln>
        </p:spPr>
      </p:cxnSp>
      <p:cxnSp>
        <p:nvCxnSpPr>
          <p:cNvPr id="5977" name="Google Shape;5977;p30"/>
          <p:cNvCxnSpPr>
            <a:endCxn id="5968" idx="2"/>
          </p:cNvCxnSpPr>
          <p:nvPr/>
        </p:nvCxnSpPr>
        <p:spPr>
          <a:xfrm rot="10800000">
            <a:off x="1505900" y="2366187"/>
            <a:ext cx="828000" cy="195000"/>
          </a:xfrm>
          <a:prstGeom prst="bentConnector2">
            <a:avLst/>
          </a:prstGeom>
          <a:noFill/>
          <a:ln cap="flat" cmpd="sng" w="19050">
            <a:solidFill>
              <a:schemeClr val="dk1"/>
            </a:solidFill>
            <a:prstDash val="solid"/>
            <a:round/>
            <a:headEnd len="med" w="med" type="none"/>
            <a:tailEnd len="med" w="med" type="oval"/>
          </a:ln>
        </p:spPr>
      </p:cxnSp>
      <p:cxnSp>
        <p:nvCxnSpPr>
          <p:cNvPr id="5978" name="Google Shape;5978;p30"/>
          <p:cNvCxnSpPr>
            <a:endCxn id="5965" idx="2"/>
          </p:cNvCxnSpPr>
          <p:nvPr/>
        </p:nvCxnSpPr>
        <p:spPr>
          <a:xfrm flipH="1" rot="5400000">
            <a:off x="1424450" y="3778090"/>
            <a:ext cx="201000" cy="38100"/>
          </a:xfrm>
          <a:prstGeom prst="bentConnector3">
            <a:avLst>
              <a:gd fmla="val -1373" name="adj1"/>
            </a:avLst>
          </a:prstGeom>
          <a:noFill/>
          <a:ln cap="flat" cmpd="sng" w="19050">
            <a:solidFill>
              <a:schemeClr val="dk1"/>
            </a:solidFill>
            <a:prstDash val="solid"/>
            <a:round/>
            <a:headEnd len="med" w="med" type="none"/>
            <a:tailEnd len="med" w="med" type="oval"/>
          </a:ln>
        </p:spPr>
      </p:cxn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82" name="Shape 5982"/>
        <p:cNvGrpSpPr/>
        <p:nvPr/>
      </p:nvGrpSpPr>
      <p:grpSpPr>
        <a:xfrm>
          <a:off x="0" y="0"/>
          <a:ext cx="0" cy="0"/>
          <a:chOff x="0" y="0"/>
          <a:chExt cx="0" cy="0"/>
        </a:xfrm>
      </p:grpSpPr>
      <p:grpSp>
        <p:nvGrpSpPr>
          <p:cNvPr id="5983" name="Google Shape;5983;p31"/>
          <p:cNvGrpSpPr/>
          <p:nvPr/>
        </p:nvGrpSpPr>
        <p:grpSpPr>
          <a:xfrm>
            <a:off x="2266959" y="2503762"/>
            <a:ext cx="3087641" cy="929400"/>
            <a:chOff x="2266959" y="2503762"/>
            <a:chExt cx="3087641" cy="929400"/>
          </a:xfrm>
        </p:grpSpPr>
        <p:sp>
          <p:nvSpPr>
            <p:cNvPr id="5984" name="Google Shape;5984;p31"/>
            <p:cNvSpPr/>
            <p:nvPr/>
          </p:nvSpPr>
          <p:spPr>
            <a:xfrm>
              <a:off x="4425200" y="2503762"/>
              <a:ext cx="929400" cy="9294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85" name="Google Shape;5985;p31"/>
            <p:cNvGrpSpPr/>
            <p:nvPr/>
          </p:nvGrpSpPr>
          <p:grpSpPr>
            <a:xfrm>
              <a:off x="4619263" y="2774463"/>
              <a:ext cx="541250" cy="387925"/>
              <a:chOff x="4910263" y="2963200"/>
              <a:chExt cx="541250" cy="387925"/>
            </a:xfrm>
          </p:grpSpPr>
          <p:sp>
            <p:nvSpPr>
              <p:cNvPr id="5986" name="Google Shape;5986;p31"/>
              <p:cNvSpPr/>
              <p:nvPr/>
            </p:nvSpPr>
            <p:spPr>
              <a:xfrm>
                <a:off x="4910263" y="2963200"/>
                <a:ext cx="541250" cy="387925"/>
              </a:xfrm>
              <a:custGeom>
                <a:rect b="b" l="l" r="r" t="t"/>
                <a:pathLst>
                  <a:path extrusionOk="0" h="15517" w="21650">
                    <a:moveTo>
                      <a:pt x="1035" y="0"/>
                    </a:moveTo>
                    <a:cubicBezTo>
                      <a:pt x="464" y="0"/>
                      <a:pt x="0" y="463"/>
                      <a:pt x="0" y="1035"/>
                    </a:cubicBezTo>
                    <a:lnTo>
                      <a:pt x="0" y="14481"/>
                    </a:lnTo>
                    <a:cubicBezTo>
                      <a:pt x="0" y="15053"/>
                      <a:pt x="464" y="15516"/>
                      <a:pt x="1035" y="15516"/>
                    </a:cubicBezTo>
                    <a:lnTo>
                      <a:pt x="4702" y="15516"/>
                    </a:lnTo>
                    <a:cubicBezTo>
                      <a:pt x="5341" y="15516"/>
                      <a:pt x="5971" y="15307"/>
                      <a:pt x="6468" y="14904"/>
                    </a:cubicBezTo>
                    <a:cubicBezTo>
                      <a:pt x="7645" y="13957"/>
                      <a:pt x="9164" y="13385"/>
                      <a:pt x="10825" y="13385"/>
                    </a:cubicBezTo>
                    <a:cubicBezTo>
                      <a:pt x="12482" y="13385"/>
                      <a:pt x="14001" y="13957"/>
                      <a:pt x="15178" y="14904"/>
                    </a:cubicBezTo>
                    <a:cubicBezTo>
                      <a:pt x="15676" y="15307"/>
                      <a:pt x="16305" y="15516"/>
                      <a:pt x="16944" y="15516"/>
                    </a:cubicBezTo>
                    <a:lnTo>
                      <a:pt x="20611" y="15516"/>
                    </a:lnTo>
                    <a:cubicBezTo>
                      <a:pt x="21183" y="15516"/>
                      <a:pt x="21649" y="15053"/>
                      <a:pt x="21649" y="14481"/>
                    </a:cubicBezTo>
                    <a:lnTo>
                      <a:pt x="21649" y="1035"/>
                    </a:lnTo>
                    <a:cubicBezTo>
                      <a:pt x="21649" y="463"/>
                      <a:pt x="21183" y="0"/>
                      <a:pt x="20611" y="0"/>
                    </a:cubicBezTo>
                    <a:lnTo>
                      <a:pt x="16944" y="0"/>
                    </a:lnTo>
                    <a:cubicBezTo>
                      <a:pt x="16305" y="0"/>
                      <a:pt x="15676" y="210"/>
                      <a:pt x="15178" y="612"/>
                    </a:cubicBezTo>
                    <a:cubicBezTo>
                      <a:pt x="14001" y="1559"/>
                      <a:pt x="12482" y="2131"/>
                      <a:pt x="10825" y="2131"/>
                    </a:cubicBezTo>
                    <a:cubicBezTo>
                      <a:pt x="9164" y="2131"/>
                      <a:pt x="7645" y="1559"/>
                      <a:pt x="6468" y="612"/>
                    </a:cubicBezTo>
                    <a:cubicBezTo>
                      <a:pt x="5971" y="210"/>
                      <a:pt x="5341" y="0"/>
                      <a:pt x="4702" y="0"/>
                    </a:cubicBezTo>
                    <a:close/>
                  </a:path>
                </a:pathLst>
              </a:custGeom>
              <a:solidFill>
                <a:srgbClr val="9BC3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31"/>
              <p:cNvSpPr/>
              <p:nvPr/>
            </p:nvSpPr>
            <p:spPr>
              <a:xfrm>
                <a:off x="5387213" y="2963200"/>
                <a:ext cx="64300" cy="387925"/>
              </a:xfrm>
              <a:custGeom>
                <a:rect b="b" l="l" r="r" t="t"/>
                <a:pathLst>
                  <a:path extrusionOk="0" h="15517" w="2572">
                    <a:moveTo>
                      <a:pt x="1" y="0"/>
                    </a:moveTo>
                    <a:cubicBezTo>
                      <a:pt x="572" y="0"/>
                      <a:pt x="1036" y="463"/>
                      <a:pt x="1036" y="1035"/>
                    </a:cubicBezTo>
                    <a:lnTo>
                      <a:pt x="1036" y="14481"/>
                    </a:lnTo>
                    <a:cubicBezTo>
                      <a:pt x="1036" y="15053"/>
                      <a:pt x="572" y="15516"/>
                      <a:pt x="1" y="15516"/>
                    </a:cubicBezTo>
                    <a:lnTo>
                      <a:pt x="1533" y="15516"/>
                    </a:lnTo>
                    <a:cubicBezTo>
                      <a:pt x="2105" y="15516"/>
                      <a:pt x="2571" y="15053"/>
                      <a:pt x="2571" y="14481"/>
                    </a:cubicBezTo>
                    <a:lnTo>
                      <a:pt x="2571" y="1035"/>
                    </a:lnTo>
                    <a:cubicBezTo>
                      <a:pt x="2571" y="463"/>
                      <a:pt x="2105" y="0"/>
                      <a:pt x="1533" y="0"/>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31"/>
              <p:cNvSpPr/>
              <p:nvPr/>
            </p:nvSpPr>
            <p:spPr>
              <a:xfrm>
                <a:off x="4934013" y="2986950"/>
                <a:ext cx="493650" cy="340400"/>
              </a:xfrm>
              <a:custGeom>
                <a:rect b="b" l="l" r="r" t="t"/>
                <a:pathLst>
                  <a:path extrusionOk="0" h="13616" w="19746">
                    <a:moveTo>
                      <a:pt x="1445" y="1"/>
                    </a:moveTo>
                    <a:cubicBezTo>
                      <a:pt x="650" y="1"/>
                      <a:pt x="1" y="650"/>
                      <a:pt x="1" y="1448"/>
                    </a:cubicBezTo>
                    <a:lnTo>
                      <a:pt x="1" y="3305"/>
                    </a:lnTo>
                    <a:lnTo>
                      <a:pt x="633" y="3305"/>
                    </a:lnTo>
                    <a:lnTo>
                      <a:pt x="633" y="1448"/>
                    </a:lnTo>
                    <a:cubicBezTo>
                      <a:pt x="633" y="998"/>
                      <a:pt x="999" y="637"/>
                      <a:pt x="1445" y="637"/>
                    </a:cubicBezTo>
                    <a:lnTo>
                      <a:pt x="3752" y="637"/>
                    </a:lnTo>
                    <a:cubicBezTo>
                      <a:pt x="4040" y="637"/>
                      <a:pt x="4314" y="728"/>
                      <a:pt x="4523" y="897"/>
                    </a:cubicBezTo>
                    <a:cubicBezTo>
                      <a:pt x="6019" y="2105"/>
                      <a:pt x="7920" y="2768"/>
                      <a:pt x="9875" y="2768"/>
                    </a:cubicBezTo>
                    <a:cubicBezTo>
                      <a:pt x="11827" y="2768"/>
                      <a:pt x="13728" y="2105"/>
                      <a:pt x="15223" y="897"/>
                    </a:cubicBezTo>
                    <a:cubicBezTo>
                      <a:pt x="15433" y="728"/>
                      <a:pt x="15707" y="637"/>
                      <a:pt x="15994" y="637"/>
                    </a:cubicBezTo>
                    <a:lnTo>
                      <a:pt x="18301" y="637"/>
                    </a:lnTo>
                    <a:cubicBezTo>
                      <a:pt x="18748" y="637"/>
                      <a:pt x="19113" y="998"/>
                      <a:pt x="19113" y="1448"/>
                    </a:cubicBezTo>
                    <a:lnTo>
                      <a:pt x="19113" y="12172"/>
                    </a:lnTo>
                    <a:cubicBezTo>
                      <a:pt x="19113" y="12618"/>
                      <a:pt x="18748" y="12983"/>
                      <a:pt x="18301" y="12983"/>
                    </a:cubicBezTo>
                    <a:lnTo>
                      <a:pt x="15994" y="12983"/>
                    </a:lnTo>
                    <a:cubicBezTo>
                      <a:pt x="15707" y="12983"/>
                      <a:pt x="15433" y="12889"/>
                      <a:pt x="15223" y="12719"/>
                    </a:cubicBezTo>
                    <a:cubicBezTo>
                      <a:pt x="13728" y="11515"/>
                      <a:pt x="11827" y="10849"/>
                      <a:pt x="9875" y="10849"/>
                    </a:cubicBezTo>
                    <a:cubicBezTo>
                      <a:pt x="7920" y="10849"/>
                      <a:pt x="6019" y="11515"/>
                      <a:pt x="4523" y="12719"/>
                    </a:cubicBezTo>
                    <a:cubicBezTo>
                      <a:pt x="4314" y="12889"/>
                      <a:pt x="4040" y="12983"/>
                      <a:pt x="3752" y="12983"/>
                    </a:cubicBezTo>
                    <a:lnTo>
                      <a:pt x="1445" y="12983"/>
                    </a:lnTo>
                    <a:cubicBezTo>
                      <a:pt x="999" y="12983"/>
                      <a:pt x="633" y="12618"/>
                      <a:pt x="633" y="12172"/>
                    </a:cubicBezTo>
                    <a:lnTo>
                      <a:pt x="633" y="10260"/>
                    </a:lnTo>
                    <a:lnTo>
                      <a:pt x="1" y="10260"/>
                    </a:lnTo>
                    <a:lnTo>
                      <a:pt x="1" y="12172"/>
                    </a:lnTo>
                    <a:cubicBezTo>
                      <a:pt x="1" y="12966"/>
                      <a:pt x="650" y="13616"/>
                      <a:pt x="1445" y="13616"/>
                    </a:cubicBezTo>
                    <a:lnTo>
                      <a:pt x="3752" y="13616"/>
                    </a:lnTo>
                    <a:cubicBezTo>
                      <a:pt x="4185" y="13616"/>
                      <a:pt x="4601" y="13474"/>
                      <a:pt x="4923" y="13213"/>
                    </a:cubicBezTo>
                    <a:cubicBezTo>
                      <a:pt x="6306" y="12097"/>
                      <a:pt x="8065" y="11485"/>
                      <a:pt x="9875" y="11485"/>
                    </a:cubicBezTo>
                    <a:cubicBezTo>
                      <a:pt x="11681" y="11485"/>
                      <a:pt x="13440" y="12097"/>
                      <a:pt x="14827" y="13213"/>
                    </a:cubicBezTo>
                    <a:cubicBezTo>
                      <a:pt x="15145" y="13474"/>
                      <a:pt x="15561" y="13616"/>
                      <a:pt x="15994" y="13616"/>
                    </a:cubicBezTo>
                    <a:lnTo>
                      <a:pt x="18301" y="13616"/>
                    </a:lnTo>
                    <a:cubicBezTo>
                      <a:pt x="19099" y="13616"/>
                      <a:pt x="19746" y="12966"/>
                      <a:pt x="19746" y="12172"/>
                    </a:cubicBezTo>
                    <a:lnTo>
                      <a:pt x="19746" y="1448"/>
                    </a:lnTo>
                    <a:cubicBezTo>
                      <a:pt x="19746" y="650"/>
                      <a:pt x="19099" y="1"/>
                      <a:pt x="18301" y="1"/>
                    </a:cubicBezTo>
                    <a:lnTo>
                      <a:pt x="15994" y="1"/>
                    </a:lnTo>
                    <a:cubicBezTo>
                      <a:pt x="15561" y="1"/>
                      <a:pt x="15145" y="143"/>
                      <a:pt x="14824" y="403"/>
                    </a:cubicBezTo>
                    <a:cubicBezTo>
                      <a:pt x="13440" y="1519"/>
                      <a:pt x="11681" y="2135"/>
                      <a:pt x="9875" y="2135"/>
                    </a:cubicBezTo>
                    <a:cubicBezTo>
                      <a:pt x="8065" y="2135"/>
                      <a:pt x="6306" y="1519"/>
                      <a:pt x="4923" y="403"/>
                    </a:cubicBezTo>
                    <a:cubicBezTo>
                      <a:pt x="4601" y="143"/>
                      <a:pt x="4185" y="1"/>
                      <a:pt x="37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31"/>
              <p:cNvSpPr/>
              <p:nvPr/>
            </p:nvSpPr>
            <p:spPr>
              <a:xfrm>
                <a:off x="4910263" y="3133925"/>
                <a:ext cx="473850" cy="109550"/>
              </a:xfrm>
              <a:custGeom>
                <a:rect b="b" l="l" r="r" t="t"/>
                <a:pathLst>
                  <a:path extrusionOk="0" h="4382" w="18954">
                    <a:moveTo>
                      <a:pt x="0" y="1"/>
                    </a:moveTo>
                    <a:lnTo>
                      <a:pt x="0" y="4381"/>
                    </a:lnTo>
                    <a:lnTo>
                      <a:pt x="14573" y="4381"/>
                    </a:lnTo>
                    <a:cubicBezTo>
                      <a:pt x="16991" y="4381"/>
                      <a:pt x="18953" y="2419"/>
                      <a:pt x="18953" y="1"/>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31"/>
              <p:cNvSpPr/>
              <p:nvPr/>
            </p:nvSpPr>
            <p:spPr>
              <a:xfrm>
                <a:off x="4910263" y="3069575"/>
                <a:ext cx="473850" cy="138550"/>
              </a:xfrm>
              <a:custGeom>
                <a:rect b="b" l="l" r="r" t="t"/>
                <a:pathLst>
                  <a:path extrusionOk="0" h="5542" w="18954">
                    <a:moveTo>
                      <a:pt x="0" y="0"/>
                    </a:moveTo>
                    <a:lnTo>
                      <a:pt x="0" y="5541"/>
                    </a:lnTo>
                    <a:lnTo>
                      <a:pt x="16183" y="5541"/>
                    </a:lnTo>
                    <a:cubicBezTo>
                      <a:pt x="17712" y="5541"/>
                      <a:pt x="18953" y="4300"/>
                      <a:pt x="18953" y="2771"/>
                    </a:cubicBezTo>
                    <a:cubicBezTo>
                      <a:pt x="18953" y="1242"/>
                      <a:pt x="17712" y="0"/>
                      <a:pt x="161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31"/>
              <p:cNvSpPr/>
              <p:nvPr/>
            </p:nvSpPr>
            <p:spPr>
              <a:xfrm>
                <a:off x="4910263" y="3069575"/>
                <a:ext cx="473850" cy="138550"/>
              </a:xfrm>
              <a:custGeom>
                <a:rect b="b" l="l" r="r" t="t"/>
                <a:pathLst>
                  <a:path extrusionOk="0" h="5542" w="18954">
                    <a:moveTo>
                      <a:pt x="0" y="0"/>
                    </a:moveTo>
                    <a:lnTo>
                      <a:pt x="0" y="5541"/>
                    </a:lnTo>
                    <a:lnTo>
                      <a:pt x="16183" y="5541"/>
                    </a:lnTo>
                    <a:cubicBezTo>
                      <a:pt x="17712" y="5541"/>
                      <a:pt x="18953" y="4300"/>
                      <a:pt x="18953" y="2771"/>
                    </a:cubicBezTo>
                    <a:cubicBezTo>
                      <a:pt x="18953" y="1242"/>
                      <a:pt x="17712" y="0"/>
                      <a:pt x="161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31"/>
              <p:cNvSpPr/>
              <p:nvPr/>
            </p:nvSpPr>
            <p:spPr>
              <a:xfrm>
                <a:off x="4988563" y="3069575"/>
                <a:ext cx="219225" cy="138550"/>
              </a:xfrm>
              <a:custGeom>
                <a:rect b="b" l="l" r="r" t="t"/>
                <a:pathLst>
                  <a:path extrusionOk="0" h="5542" w="8769">
                    <a:moveTo>
                      <a:pt x="5541" y="0"/>
                    </a:moveTo>
                    <a:lnTo>
                      <a:pt x="1" y="5541"/>
                    </a:lnTo>
                    <a:lnTo>
                      <a:pt x="3228" y="5541"/>
                    </a:lnTo>
                    <a:lnTo>
                      <a:pt x="8768" y="0"/>
                    </a:ln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31"/>
              <p:cNvSpPr/>
              <p:nvPr/>
            </p:nvSpPr>
            <p:spPr>
              <a:xfrm>
                <a:off x="5255963" y="3095375"/>
                <a:ext cx="128150" cy="112750"/>
              </a:xfrm>
              <a:custGeom>
                <a:rect b="b" l="l" r="r" t="t"/>
                <a:pathLst>
                  <a:path extrusionOk="0" h="4510" w="5126">
                    <a:moveTo>
                      <a:pt x="4510" y="0"/>
                    </a:moveTo>
                    <a:lnTo>
                      <a:pt x="1" y="4509"/>
                    </a:lnTo>
                    <a:lnTo>
                      <a:pt x="2355" y="4509"/>
                    </a:lnTo>
                    <a:cubicBezTo>
                      <a:pt x="3884" y="4509"/>
                      <a:pt x="5125" y="3268"/>
                      <a:pt x="5125" y="1739"/>
                    </a:cubicBezTo>
                    <a:cubicBezTo>
                      <a:pt x="5125" y="1079"/>
                      <a:pt x="4895" y="474"/>
                      <a:pt x="4510" y="0"/>
                    </a:cubicBez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31"/>
              <p:cNvSpPr/>
              <p:nvPr/>
            </p:nvSpPr>
            <p:spPr>
              <a:xfrm>
                <a:off x="4910263" y="3182725"/>
                <a:ext cx="458125" cy="25400"/>
              </a:xfrm>
              <a:custGeom>
                <a:rect b="b" l="l" r="r" t="t"/>
                <a:pathLst>
                  <a:path extrusionOk="0" h="1016" w="18325">
                    <a:moveTo>
                      <a:pt x="0" y="1"/>
                    </a:moveTo>
                    <a:lnTo>
                      <a:pt x="0" y="1015"/>
                    </a:lnTo>
                    <a:lnTo>
                      <a:pt x="16183" y="1015"/>
                    </a:lnTo>
                    <a:cubicBezTo>
                      <a:pt x="17046" y="1015"/>
                      <a:pt x="17817" y="620"/>
                      <a:pt x="18324" y="1"/>
                    </a:cubicBez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31"/>
              <p:cNvSpPr/>
              <p:nvPr/>
            </p:nvSpPr>
            <p:spPr>
              <a:xfrm>
                <a:off x="5163188" y="3093250"/>
                <a:ext cx="35375" cy="35375"/>
              </a:xfrm>
              <a:custGeom>
                <a:rect b="b" l="l" r="r" t="t"/>
                <a:pathLst>
                  <a:path extrusionOk="0" h="1415" w="1415">
                    <a:moveTo>
                      <a:pt x="708" y="1"/>
                    </a:moveTo>
                    <a:cubicBezTo>
                      <a:pt x="315" y="1"/>
                      <a:pt x="1" y="319"/>
                      <a:pt x="1" y="708"/>
                    </a:cubicBezTo>
                    <a:cubicBezTo>
                      <a:pt x="1" y="1100"/>
                      <a:pt x="315" y="1415"/>
                      <a:pt x="708" y="1415"/>
                    </a:cubicBezTo>
                    <a:cubicBezTo>
                      <a:pt x="1097" y="1415"/>
                      <a:pt x="1415" y="1100"/>
                      <a:pt x="1415" y="708"/>
                    </a:cubicBezTo>
                    <a:cubicBezTo>
                      <a:pt x="1415" y="319"/>
                      <a:pt x="1097" y="1"/>
                      <a:pt x="708"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5996" name="Google Shape;5996;p31"/>
            <p:cNvCxnSpPr>
              <a:endCxn id="5997" idx="1"/>
            </p:cNvCxnSpPr>
            <p:nvPr/>
          </p:nvCxnSpPr>
          <p:spPr>
            <a:xfrm>
              <a:off x="2266959" y="2968402"/>
              <a:ext cx="792900" cy="0"/>
            </a:xfrm>
            <a:prstGeom prst="straightConnector1">
              <a:avLst/>
            </a:prstGeom>
            <a:noFill/>
            <a:ln cap="flat" cmpd="sng" w="28575">
              <a:solidFill>
                <a:schemeClr val="dk1"/>
              </a:solidFill>
              <a:prstDash val="solid"/>
              <a:round/>
              <a:headEnd len="med" w="med" type="none"/>
              <a:tailEnd len="med" w="med" type="none"/>
            </a:ln>
          </p:spPr>
        </p:cxnSp>
        <p:sp>
          <p:nvSpPr>
            <p:cNvPr id="5997" name="Google Shape;5997;p31"/>
            <p:cNvSpPr txBox="1"/>
            <p:nvPr/>
          </p:nvSpPr>
          <p:spPr>
            <a:xfrm>
              <a:off x="3059859" y="2819452"/>
              <a:ext cx="897300" cy="297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2"/>
                  </a:solidFill>
                  <a:latin typeface="Nunito Black"/>
                  <a:ea typeface="Nunito Black"/>
                  <a:cs typeface="Nunito Black"/>
                  <a:sym typeface="Nunito Black"/>
                </a:rPr>
                <a:t>02</a:t>
              </a:r>
              <a:endParaRPr sz="2400">
                <a:solidFill>
                  <a:schemeClr val="lt2"/>
                </a:solidFill>
                <a:latin typeface="Nunito Black"/>
                <a:ea typeface="Nunito Black"/>
                <a:cs typeface="Nunito Black"/>
                <a:sym typeface="Nunito Black"/>
              </a:endParaRPr>
            </a:p>
          </p:txBody>
        </p:sp>
        <p:cxnSp>
          <p:nvCxnSpPr>
            <p:cNvPr id="5998" name="Google Shape;5998;p31"/>
            <p:cNvCxnSpPr>
              <a:stCxn id="5997" idx="3"/>
              <a:endCxn id="5984" idx="2"/>
            </p:cNvCxnSpPr>
            <p:nvPr/>
          </p:nvCxnSpPr>
          <p:spPr>
            <a:xfrm>
              <a:off x="3957159" y="2968402"/>
              <a:ext cx="468000" cy="0"/>
            </a:xfrm>
            <a:prstGeom prst="straightConnector1">
              <a:avLst/>
            </a:prstGeom>
            <a:noFill/>
            <a:ln cap="flat" cmpd="sng" w="28575">
              <a:solidFill>
                <a:schemeClr val="dk1"/>
              </a:solidFill>
              <a:prstDash val="solid"/>
              <a:round/>
              <a:headEnd len="med" w="med" type="none"/>
              <a:tailEnd len="med" w="med" type="none"/>
            </a:ln>
          </p:spPr>
        </p:cxnSp>
      </p:grpSp>
      <p:grpSp>
        <p:nvGrpSpPr>
          <p:cNvPr id="5999" name="Google Shape;5999;p31"/>
          <p:cNvGrpSpPr/>
          <p:nvPr/>
        </p:nvGrpSpPr>
        <p:grpSpPr>
          <a:xfrm>
            <a:off x="2491659" y="1396563"/>
            <a:ext cx="2862941" cy="929400"/>
            <a:chOff x="2491659" y="1396563"/>
            <a:chExt cx="2862941" cy="929400"/>
          </a:xfrm>
        </p:grpSpPr>
        <p:cxnSp>
          <p:nvCxnSpPr>
            <p:cNvPr id="6000" name="Google Shape;6000;p31"/>
            <p:cNvCxnSpPr>
              <a:endCxn id="6001" idx="1"/>
            </p:cNvCxnSpPr>
            <p:nvPr/>
          </p:nvCxnSpPr>
          <p:spPr>
            <a:xfrm>
              <a:off x="2491659" y="1861234"/>
              <a:ext cx="568200" cy="0"/>
            </a:xfrm>
            <a:prstGeom prst="straightConnector1">
              <a:avLst/>
            </a:prstGeom>
            <a:noFill/>
            <a:ln cap="flat" cmpd="sng" w="28575">
              <a:solidFill>
                <a:schemeClr val="dk1"/>
              </a:solidFill>
              <a:prstDash val="solid"/>
              <a:round/>
              <a:headEnd len="med" w="med" type="none"/>
              <a:tailEnd len="med" w="med" type="none"/>
            </a:ln>
          </p:spPr>
        </p:cxnSp>
        <p:sp>
          <p:nvSpPr>
            <p:cNvPr id="6001" name="Google Shape;6001;p31"/>
            <p:cNvSpPr txBox="1"/>
            <p:nvPr/>
          </p:nvSpPr>
          <p:spPr>
            <a:xfrm>
              <a:off x="3059859" y="1712284"/>
              <a:ext cx="897300" cy="297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2"/>
                  </a:solidFill>
                  <a:latin typeface="Nunito Black"/>
                  <a:ea typeface="Nunito Black"/>
                  <a:cs typeface="Nunito Black"/>
                  <a:sym typeface="Nunito Black"/>
                </a:rPr>
                <a:t>01</a:t>
              </a:r>
              <a:endParaRPr sz="2400">
                <a:solidFill>
                  <a:schemeClr val="dk2"/>
                </a:solidFill>
                <a:latin typeface="Nunito Black"/>
                <a:ea typeface="Nunito Black"/>
                <a:cs typeface="Nunito Black"/>
                <a:sym typeface="Nunito Black"/>
              </a:endParaRPr>
            </a:p>
          </p:txBody>
        </p:sp>
        <p:sp>
          <p:nvSpPr>
            <p:cNvPr id="6002" name="Google Shape;6002;p31"/>
            <p:cNvSpPr/>
            <p:nvPr/>
          </p:nvSpPr>
          <p:spPr>
            <a:xfrm>
              <a:off x="4425200" y="1396563"/>
              <a:ext cx="929400" cy="9294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03" name="Google Shape;6003;p31"/>
            <p:cNvGrpSpPr/>
            <p:nvPr/>
          </p:nvGrpSpPr>
          <p:grpSpPr>
            <a:xfrm>
              <a:off x="4619263" y="1590638"/>
              <a:ext cx="541250" cy="541275"/>
              <a:chOff x="1865838" y="2887575"/>
              <a:chExt cx="541250" cy="541275"/>
            </a:xfrm>
          </p:grpSpPr>
          <p:sp>
            <p:nvSpPr>
              <p:cNvPr id="6004" name="Google Shape;6004;p31"/>
              <p:cNvSpPr/>
              <p:nvPr/>
            </p:nvSpPr>
            <p:spPr>
              <a:xfrm>
                <a:off x="1865838" y="2887575"/>
                <a:ext cx="541250" cy="541275"/>
              </a:xfrm>
              <a:custGeom>
                <a:rect b="b" l="l" r="r" t="t"/>
                <a:pathLst>
                  <a:path extrusionOk="0" h="21651" w="21650">
                    <a:moveTo>
                      <a:pt x="10825" y="1"/>
                    </a:moveTo>
                    <a:cubicBezTo>
                      <a:pt x="4844" y="1"/>
                      <a:pt x="0" y="4848"/>
                      <a:pt x="0" y="10826"/>
                    </a:cubicBezTo>
                    <a:cubicBezTo>
                      <a:pt x="0" y="16803"/>
                      <a:pt x="4844" y="21650"/>
                      <a:pt x="10825" y="21650"/>
                    </a:cubicBezTo>
                    <a:cubicBezTo>
                      <a:pt x="16802" y="21650"/>
                      <a:pt x="21649" y="16803"/>
                      <a:pt x="21649" y="10826"/>
                    </a:cubicBezTo>
                    <a:cubicBezTo>
                      <a:pt x="21649" y="4848"/>
                      <a:pt x="16802" y="1"/>
                      <a:pt x="10825" y="1"/>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31"/>
              <p:cNvSpPr/>
              <p:nvPr/>
            </p:nvSpPr>
            <p:spPr>
              <a:xfrm>
                <a:off x="1963413" y="2909750"/>
                <a:ext cx="443675" cy="519100"/>
              </a:xfrm>
              <a:custGeom>
                <a:rect b="b" l="l" r="r" t="t"/>
                <a:pathLst>
                  <a:path extrusionOk="0" h="20764" w="17747">
                    <a:moveTo>
                      <a:pt x="11218" y="0"/>
                    </a:moveTo>
                    <a:lnTo>
                      <a:pt x="11218" y="0"/>
                    </a:lnTo>
                    <a:cubicBezTo>
                      <a:pt x="13602" y="1986"/>
                      <a:pt x="15121" y="4980"/>
                      <a:pt x="15121" y="8325"/>
                    </a:cubicBezTo>
                    <a:cubicBezTo>
                      <a:pt x="15121" y="14302"/>
                      <a:pt x="10274" y="19150"/>
                      <a:pt x="4297" y="19150"/>
                    </a:cubicBezTo>
                    <a:cubicBezTo>
                      <a:pt x="2768" y="19150"/>
                      <a:pt x="1317" y="18832"/>
                      <a:pt x="1" y="18263"/>
                    </a:cubicBezTo>
                    <a:lnTo>
                      <a:pt x="1" y="18263"/>
                    </a:lnTo>
                    <a:cubicBezTo>
                      <a:pt x="1875" y="19823"/>
                      <a:pt x="4287" y="20763"/>
                      <a:pt x="6922" y="20763"/>
                    </a:cubicBezTo>
                    <a:cubicBezTo>
                      <a:pt x="12899" y="20763"/>
                      <a:pt x="17746" y="15916"/>
                      <a:pt x="17746" y="9939"/>
                    </a:cubicBezTo>
                    <a:cubicBezTo>
                      <a:pt x="17746" y="5487"/>
                      <a:pt x="15057" y="1664"/>
                      <a:pt x="11218"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31"/>
              <p:cNvSpPr/>
              <p:nvPr/>
            </p:nvSpPr>
            <p:spPr>
              <a:xfrm>
                <a:off x="1904988" y="2926750"/>
                <a:ext cx="462850" cy="462925"/>
              </a:xfrm>
              <a:custGeom>
                <a:rect b="b" l="l" r="r" t="t"/>
                <a:pathLst>
                  <a:path extrusionOk="0" h="18517" w="18514">
                    <a:moveTo>
                      <a:pt x="9259" y="0"/>
                    </a:moveTo>
                    <a:cubicBezTo>
                      <a:pt x="4144" y="0"/>
                      <a:pt x="0" y="4147"/>
                      <a:pt x="0" y="9259"/>
                    </a:cubicBezTo>
                    <a:cubicBezTo>
                      <a:pt x="0" y="14373"/>
                      <a:pt x="4144" y="18517"/>
                      <a:pt x="9259" y="18517"/>
                    </a:cubicBezTo>
                    <a:cubicBezTo>
                      <a:pt x="14370" y="18517"/>
                      <a:pt x="18514" y="14373"/>
                      <a:pt x="18514" y="9259"/>
                    </a:cubicBezTo>
                    <a:cubicBezTo>
                      <a:pt x="18514" y="4147"/>
                      <a:pt x="14370" y="0"/>
                      <a:pt x="92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31"/>
              <p:cNvSpPr/>
              <p:nvPr/>
            </p:nvSpPr>
            <p:spPr>
              <a:xfrm>
                <a:off x="1922988" y="3228450"/>
                <a:ext cx="426600" cy="161225"/>
              </a:xfrm>
              <a:custGeom>
                <a:rect b="b" l="l" r="r" t="t"/>
                <a:pathLst>
                  <a:path extrusionOk="0" h="6449" w="17064">
                    <a:moveTo>
                      <a:pt x="4593" y="1"/>
                    </a:moveTo>
                    <a:cubicBezTo>
                      <a:pt x="2725" y="1"/>
                      <a:pt x="1189" y="352"/>
                      <a:pt x="1" y="780"/>
                    </a:cubicBezTo>
                    <a:cubicBezTo>
                      <a:pt x="1405" y="4112"/>
                      <a:pt x="4696" y="6449"/>
                      <a:pt x="8539" y="6449"/>
                    </a:cubicBezTo>
                    <a:cubicBezTo>
                      <a:pt x="12368" y="6449"/>
                      <a:pt x="15656" y="4122"/>
                      <a:pt x="17063" y="803"/>
                    </a:cubicBezTo>
                    <a:lnTo>
                      <a:pt x="17063" y="803"/>
                    </a:lnTo>
                    <a:cubicBezTo>
                      <a:pt x="16255" y="1176"/>
                      <a:pt x="15217" y="1435"/>
                      <a:pt x="13855" y="1435"/>
                    </a:cubicBezTo>
                    <a:cubicBezTo>
                      <a:pt x="12632" y="1435"/>
                      <a:pt x="11149" y="1227"/>
                      <a:pt x="9337" y="705"/>
                    </a:cubicBezTo>
                    <a:cubicBezTo>
                      <a:pt x="7574" y="197"/>
                      <a:pt x="5991" y="1"/>
                      <a:pt x="4593" y="1"/>
                    </a:cubicBez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31"/>
              <p:cNvSpPr/>
              <p:nvPr/>
            </p:nvSpPr>
            <p:spPr>
              <a:xfrm>
                <a:off x="2117413" y="2952025"/>
                <a:ext cx="38000" cy="37900"/>
              </a:xfrm>
              <a:custGeom>
                <a:rect b="b" l="l" r="r" t="t"/>
                <a:pathLst>
                  <a:path extrusionOk="0" h="1516" w="1520">
                    <a:moveTo>
                      <a:pt x="762" y="1"/>
                    </a:moveTo>
                    <a:cubicBezTo>
                      <a:pt x="342" y="1"/>
                      <a:pt x="1" y="339"/>
                      <a:pt x="1" y="758"/>
                    </a:cubicBezTo>
                    <a:cubicBezTo>
                      <a:pt x="1" y="1178"/>
                      <a:pt x="342" y="1516"/>
                      <a:pt x="762" y="1516"/>
                    </a:cubicBezTo>
                    <a:cubicBezTo>
                      <a:pt x="1178" y="1516"/>
                      <a:pt x="1519" y="1178"/>
                      <a:pt x="1519" y="758"/>
                    </a:cubicBezTo>
                    <a:cubicBezTo>
                      <a:pt x="1519" y="339"/>
                      <a:pt x="1178" y="1"/>
                      <a:pt x="762" y="1"/>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31"/>
              <p:cNvSpPr/>
              <p:nvPr/>
            </p:nvSpPr>
            <p:spPr>
              <a:xfrm>
                <a:off x="2304638" y="3139250"/>
                <a:ext cx="38000" cy="37925"/>
              </a:xfrm>
              <a:custGeom>
                <a:rect b="b" l="l" r="r" t="t"/>
                <a:pathLst>
                  <a:path extrusionOk="0" h="1517" w="1520">
                    <a:moveTo>
                      <a:pt x="759" y="1"/>
                    </a:moveTo>
                    <a:cubicBezTo>
                      <a:pt x="343" y="1"/>
                      <a:pt x="1" y="339"/>
                      <a:pt x="1" y="759"/>
                    </a:cubicBezTo>
                    <a:cubicBezTo>
                      <a:pt x="1" y="1178"/>
                      <a:pt x="343" y="1516"/>
                      <a:pt x="759" y="1516"/>
                    </a:cubicBezTo>
                    <a:cubicBezTo>
                      <a:pt x="1178" y="1516"/>
                      <a:pt x="1520" y="1178"/>
                      <a:pt x="1520" y="759"/>
                    </a:cubicBezTo>
                    <a:cubicBezTo>
                      <a:pt x="1520" y="339"/>
                      <a:pt x="1178" y="1"/>
                      <a:pt x="759" y="1"/>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31"/>
              <p:cNvSpPr/>
              <p:nvPr/>
            </p:nvSpPr>
            <p:spPr>
              <a:xfrm>
                <a:off x="2117413" y="3326500"/>
                <a:ext cx="38000" cy="37900"/>
              </a:xfrm>
              <a:custGeom>
                <a:rect b="b" l="l" r="r" t="t"/>
                <a:pathLst>
                  <a:path extrusionOk="0" h="1516" w="1520">
                    <a:moveTo>
                      <a:pt x="762" y="0"/>
                    </a:moveTo>
                    <a:cubicBezTo>
                      <a:pt x="342" y="0"/>
                      <a:pt x="1" y="338"/>
                      <a:pt x="1" y="758"/>
                    </a:cubicBezTo>
                    <a:cubicBezTo>
                      <a:pt x="1" y="1177"/>
                      <a:pt x="342" y="1516"/>
                      <a:pt x="762" y="1516"/>
                    </a:cubicBezTo>
                    <a:cubicBezTo>
                      <a:pt x="1178" y="1516"/>
                      <a:pt x="1519" y="1177"/>
                      <a:pt x="1519" y="758"/>
                    </a:cubicBezTo>
                    <a:cubicBezTo>
                      <a:pt x="1519" y="338"/>
                      <a:pt x="1178" y="0"/>
                      <a:pt x="762" y="0"/>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31"/>
              <p:cNvSpPr/>
              <p:nvPr/>
            </p:nvSpPr>
            <p:spPr>
              <a:xfrm>
                <a:off x="1930188" y="3139250"/>
                <a:ext cx="38000" cy="37925"/>
              </a:xfrm>
              <a:custGeom>
                <a:rect b="b" l="l" r="r" t="t"/>
                <a:pathLst>
                  <a:path extrusionOk="0" h="1517" w="1520">
                    <a:moveTo>
                      <a:pt x="758" y="1"/>
                    </a:moveTo>
                    <a:cubicBezTo>
                      <a:pt x="342" y="1"/>
                      <a:pt x="0" y="339"/>
                      <a:pt x="0" y="759"/>
                    </a:cubicBezTo>
                    <a:cubicBezTo>
                      <a:pt x="0" y="1178"/>
                      <a:pt x="342" y="1516"/>
                      <a:pt x="758" y="1516"/>
                    </a:cubicBezTo>
                    <a:cubicBezTo>
                      <a:pt x="1177" y="1516"/>
                      <a:pt x="1519" y="1178"/>
                      <a:pt x="1519" y="759"/>
                    </a:cubicBezTo>
                    <a:cubicBezTo>
                      <a:pt x="1519" y="339"/>
                      <a:pt x="1177" y="1"/>
                      <a:pt x="758" y="1"/>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31"/>
              <p:cNvSpPr/>
              <p:nvPr/>
            </p:nvSpPr>
            <p:spPr>
              <a:xfrm>
                <a:off x="2118588" y="3151525"/>
                <a:ext cx="139400" cy="35550"/>
              </a:xfrm>
              <a:custGeom>
                <a:rect b="b" l="l" r="r" t="t"/>
                <a:pathLst>
                  <a:path extrusionOk="0" h="1422" w="5576">
                    <a:moveTo>
                      <a:pt x="715" y="0"/>
                    </a:moveTo>
                    <a:cubicBezTo>
                      <a:pt x="319" y="0"/>
                      <a:pt x="1" y="318"/>
                      <a:pt x="1" y="711"/>
                    </a:cubicBezTo>
                    <a:cubicBezTo>
                      <a:pt x="1" y="1103"/>
                      <a:pt x="319" y="1421"/>
                      <a:pt x="715" y="1421"/>
                    </a:cubicBezTo>
                    <a:lnTo>
                      <a:pt x="4862" y="1421"/>
                    </a:lnTo>
                    <a:cubicBezTo>
                      <a:pt x="5254" y="1421"/>
                      <a:pt x="5576" y="1103"/>
                      <a:pt x="5576" y="711"/>
                    </a:cubicBezTo>
                    <a:cubicBezTo>
                      <a:pt x="5576" y="318"/>
                      <a:pt x="5254" y="0"/>
                      <a:pt x="4862" y="0"/>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31"/>
              <p:cNvSpPr/>
              <p:nvPr/>
            </p:nvSpPr>
            <p:spPr>
              <a:xfrm>
                <a:off x="2118588" y="3140450"/>
                <a:ext cx="139400" cy="35525"/>
              </a:xfrm>
              <a:custGeom>
                <a:rect b="b" l="l" r="r" t="t"/>
                <a:pathLst>
                  <a:path extrusionOk="0" h="1421" w="5576">
                    <a:moveTo>
                      <a:pt x="715" y="0"/>
                    </a:moveTo>
                    <a:cubicBezTo>
                      <a:pt x="319" y="0"/>
                      <a:pt x="1" y="318"/>
                      <a:pt x="1" y="711"/>
                    </a:cubicBezTo>
                    <a:cubicBezTo>
                      <a:pt x="1" y="1103"/>
                      <a:pt x="319" y="1421"/>
                      <a:pt x="715" y="1421"/>
                    </a:cubicBezTo>
                    <a:lnTo>
                      <a:pt x="4862" y="1421"/>
                    </a:lnTo>
                    <a:cubicBezTo>
                      <a:pt x="5254" y="1421"/>
                      <a:pt x="5576" y="1103"/>
                      <a:pt x="5576" y="711"/>
                    </a:cubicBezTo>
                    <a:cubicBezTo>
                      <a:pt x="5576" y="318"/>
                      <a:pt x="5254" y="0"/>
                      <a:pt x="4862" y="0"/>
                    </a:cubicBez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31"/>
              <p:cNvSpPr/>
              <p:nvPr/>
            </p:nvSpPr>
            <p:spPr>
              <a:xfrm>
                <a:off x="2012813" y="3147850"/>
                <a:ext cx="150550" cy="147025"/>
              </a:xfrm>
              <a:custGeom>
                <a:rect b="b" l="l" r="r" t="t"/>
                <a:pathLst>
                  <a:path extrusionOk="0" h="5881" w="6022">
                    <a:moveTo>
                      <a:pt x="5241" y="0"/>
                    </a:moveTo>
                    <a:cubicBezTo>
                      <a:pt x="5059" y="0"/>
                      <a:pt x="4876" y="69"/>
                      <a:pt x="4736" y="208"/>
                    </a:cubicBezTo>
                    <a:lnTo>
                      <a:pt x="278" y="4667"/>
                    </a:lnTo>
                    <a:cubicBezTo>
                      <a:pt x="0" y="4944"/>
                      <a:pt x="0" y="5397"/>
                      <a:pt x="278" y="5675"/>
                    </a:cubicBezTo>
                    <a:cubicBezTo>
                      <a:pt x="416" y="5813"/>
                      <a:pt x="599" y="5881"/>
                      <a:pt x="782" y="5881"/>
                    </a:cubicBezTo>
                    <a:cubicBezTo>
                      <a:pt x="964" y="5881"/>
                      <a:pt x="1144" y="5813"/>
                      <a:pt x="1286" y="5675"/>
                    </a:cubicBezTo>
                    <a:lnTo>
                      <a:pt x="5744" y="1213"/>
                    </a:lnTo>
                    <a:cubicBezTo>
                      <a:pt x="6021" y="935"/>
                      <a:pt x="6021" y="486"/>
                      <a:pt x="5744" y="208"/>
                    </a:cubicBezTo>
                    <a:cubicBezTo>
                      <a:pt x="5605" y="69"/>
                      <a:pt x="5423" y="0"/>
                      <a:pt x="524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31"/>
              <p:cNvSpPr/>
              <p:nvPr/>
            </p:nvSpPr>
            <p:spPr>
              <a:xfrm>
                <a:off x="2005363" y="3140400"/>
                <a:ext cx="150550" cy="147125"/>
              </a:xfrm>
              <a:custGeom>
                <a:rect b="b" l="l" r="r" t="t"/>
                <a:pathLst>
                  <a:path extrusionOk="0" h="5885" w="6022">
                    <a:moveTo>
                      <a:pt x="5242" y="0"/>
                    </a:moveTo>
                    <a:cubicBezTo>
                      <a:pt x="5060" y="0"/>
                      <a:pt x="4878" y="70"/>
                      <a:pt x="4740" y="209"/>
                    </a:cubicBezTo>
                    <a:lnTo>
                      <a:pt x="278" y="4670"/>
                    </a:lnTo>
                    <a:cubicBezTo>
                      <a:pt x="0" y="4948"/>
                      <a:pt x="0" y="5398"/>
                      <a:pt x="278" y="5675"/>
                    </a:cubicBezTo>
                    <a:cubicBezTo>
                      <a:pt x="420" y="5814"/>
                      <a:pt x="599" y="5885"/>
                      <a:pt x="782" y="5885"/>
                    </a:cubicBezTo>
                    <a:cubicBezTo>
                      <a:pt x="965" y="5885"/>
                      <a:pt x="1147" y="5814"/>
                      <a:pt x="1286" y="5675"/>
                    </a:cubicBezTo>
                    <a:lnTo>
                      <a:pt x="5744" y="1217"/>
                    </a:lnTo>
                    <a:cubicBezTo>
                      <a:pt x="6022" y="939"/>
                      <a:pt x="6022" y="486"/>
                      <a:pt x="5744" y="209"/>
                    </a:cubicBezTo>
                    <a:cubicBezTo>
                      <a:pt x="5606" y="70"/>
                      <a:pt x="5424" y="0"/>
                      <a:pt x="5242" y="0"/>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6016" name="Google Shape;6016;p31"/>
            <p:cNvCxnSpPr>
              <a:stCxn id="6001" idx="3"/>
              <a:endCxn id="6002" idx="2"/>
            </p:cNvCxnSpPr>
            <p:nvPr/>
          </p:nvCxnSpPr>
          <p:spPr>
            <a:xfrm>
              <a:off x="3957159" y="1861234"/>
              <a:ext cx="468000" cy="0"/>
            </a:xfrm>
            <a:prstGeom prst="straightConnector1">
              <a:avLst/>
            </a:prstGeom>
            <a:noFill/>
            <a:ln cap="flat" cmpd="sng" w="28575">
              <a:solidFill>
                <a:schemeClr val="dk1"/>
              </a:solidFill>
              <a:prstDash val="solid"/>
              <a:round/>
              <a:headEnd len="med" w="med" type="none"/>
              <a:tailEnd len="med" w="med" type="none"/>
            </a:ln>
          </p:spPr>
        </p:cxnSp>
      </p:grpSp>
      <p:grpSp>
        <p:nvGrpSpPr>
          <p:cNvPr id="6017" name="Google Shape;6017;p31"/>
          <p:cNvGrpSpPr/>
          <p:nvPr/>
        </p:nvGrpSpPr>
        <p:grpSpPr>
          <a:xfrm>
            <a:off x="2224225" y="3610872"/>
            <a:ext cx="3130313" cy="929400"/>
            <a:chOff x="2224225" y="3610872"/>
            <a:chExt cx="3130313" cy="929400"/>
          </a:xfrm>
        </p:grpSpPr>
        <p:cxnSp>
          <p:nvCxnSpPr>
            <p:cNvPr id="6018" name="Google Shape;6018;p31"/>
            <p:cNvCxnSpPr/>
            <p:nvPr/>
          </p:nvCxnSpPr>
          <p:spPr>
            <a:xfrm flipH="1" rot="10800000">
              <a:off x="2224225" y="4133825"/>
              <a:ext cx="835800" cy="4500"/>
            </a:xfrm>
            <a:prstGeom prst="straightConnector1">
              <a:avLst/>
            </a:prstGeom>
            <a:noFill/>
            <a:ln cap="flat" cmpd="sng" w="28575">
              <a:solidFill>
                <a:schemeClr val="dk1"/>
              </a:solidFill>
              <a:prstDash val="solid"/>
              <a:round/>
              <a:headEnd len="med" w="med" type="none"/>
              <a:tailEnd len="med" w="med" type="none"/>
            </a:ln>
          </p:spPr>
        </p:cxnSp>
        <p:sp>
          <p:nvSpPr>
            <p:cNvPr id="6019" name="Google Shape;6019;p31"/>
            <p:cNvSpPr txBox="1"/>
            <p:nvPr/>
          </p:nvSpPr>
          <p:spPr>
            <a:xfrm>
              <a:off x="3059859" y="3926636"/>
              <a:ext cx="897300" cy="297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accent5"/>
                  </a:solidFill>
                  <a:latin typeface="Nunito Black"/>
                  <a:ea typeface="Nunito Black"/>
                  <a:cs typeface="Nunito Black"/>
                  <a:sym typeface="Nunito Black"/>
                </a:rPr>
                <a:t>03</a:t>
              </a:r>
              <a:endParaRPr sz="2400">
                <a:solidFill>
                  <a:schemeClr val="accent5"/>
                </a:solidFill>
                <a:latin typeface="Nunito Black"/>
                <a:ea typeface="Nunito Black"/>
                <a:cs typeface="Nunito Black"/>
                <a:sym typeface="Nunito Black"/>
              </a:endParaRPr>
            </a:p>
          </p:txBody>
        </p:sp>
        <p:sp>
          <p:nvSpPr>
            <p:cNvPr id="6020" name="Google Shape;6020;p31"/>
            <p:cNvSpPr/>
            <p:nvPr/>
          </p:nvSpPr>
          <p:spPr>
            <a:xfrm>
              <a:off x="4425138" y="3610872"/>
              <a:ext cx="929400" cy="9294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21" name="Google Shape;6021;p31"/>
            <p:cNvGrpSpPr/>
            <p:nvPr/>
          </p:nvGrpSpPr>
          <p:grpSpPr>
            <a:xfrm>
              <a:off x="4614900" y="3804934"/>
              <a:ext cx="549875" cy="541275"/>
              <a:chOff x="3686138" y="2887575"/>
              <a:chExt cx="549875" cy="541275"/>
            </a:xfrm>
          </p:grpSpPr>
          <p:sp>
            <p:nvSpPr>
              <p:cNvPr id="6022" name="Google Shape;6022;p31"/>
              <p:cNvSpPr/>
              <p:nvPr/>
            </p:nvSpPr>
            <p:spPr>
              <a:xfrm>
                <a:off x="3686138" y="2887575"/>
                <a:ext cx="476150" cy="463500"/>
              </a:xfrm>
              <a:custGeom>
                <a:rect b="b" l="l" r="r" t="t"/>
                <a:pathLst>
                  <a:path extrusionOk="0" h="18540" w="19046">
                    <a:moveTo>
                      <a:pt x="8900" y="1"/>
                    </a:moveTo>
                    <a:cubicBezTo>
                      <a:pt x="8660" y="1"/>
                      <a:pt x="8415" y="90"/>
                      <a:pt x="8221" y="285"/>
                    </a:cubicBezTo>
                    <a:lnTo>
                      <a:pt x="535" y="7971"/>
                    </a:lnTo>
                    <a:cubicBezTo>
                      <a:pt x="1" y="8505"/>
                      <a:pt x="264" y="9425"/>
                      <a:pt x="1005" y="9594"/>
                    </a:cubicBezTo>
                    <a:lnTo>
                      <a:pt x="3732" y="10217"/>
                    </a:lnTo>
                    <a:lnTo>
                      <a:pt x="8576" y="15061"/>
                    </a:lnTo>
                    <a:lnTo>
                      <a:pt x="9198" y="17787"/>
                    </a:lnTo>
                    <a:cubicBezTo>
                      <a:pt x="9306" y="18261"/>
                      <a:pt x="9720" y="18539"/>
                      <a:pt x="10144" y="18539"/>
                    </a:cubicBezTo>
                    <a:cubicBezTo>
                      <a:pt x="10384" y="18539"/>
                      <a:pt x="10628" y="18450"/>
                      <a:pt x="10822" y="18257"/>
                    </a:cubicBezTo>
                    <a:lnTo>
                      <a:pt x="18507" y="10572"/>
                    </a:lnTo>
                    <a:cubicBezTo>
                      <a:pt x="19045" y="10034"/>
                      <a:pt x="18781" y="9117"/>
                      <a:pt x="18041" y="8948"/>
                    </a:cubicBezTo>
                    <a:lnTo>
                      <a:pt x="15314" y="8322"/>
                    </a:lnTo>
                    <a:lnTo>
                      <a:pt x="10470" y="3478"/>
                    </a:lnTo>
                    <a:lnTo>
                      <a:pt x="9844" y="752"/>
                    </a:lnTo>
                    <a:cubicBezTo>
                      <a:pt x="9736" y="279"/>
                      <a:pt x="9324" y="1"/>
                      <a:pt x="8900" y="1"/>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31"/>
              <p:cNvSpPr/>
              <p:nvPr/>
            </p:nvSpPr>
            <p:spPr>
              <a:xfrm>
                <a:off x="3863313" y="2887575"/>
                <a:ext cx="298975" cy="292650"/>
              </a:xfrm>
              <a:custGeom>
                <a:rect b="b" l="l" r="r" t="t"/>
                <a:pathLst>
                  <a:path extrusionOk="0" h="11706" w="11959">
                    <a:moveTo>
                      <a:pt x="1813" y="1"/>
                    </a:moveTo>
                    <a:cubicBezTo>
                      <a:pt x="1573" y="1"/>
                      <a:pt x="1328" y="90"/>
                      <a:pt x="1134" y="285"/>
                    </a:cubicBezTo>
                    <a:lnTo>
                      <a:pt x="0" y="1418"/>
                    </a:lnTo>
                    <a:cubicBezTo>
                      <a:pt x="195" y="1224"/>
                      <a:pt x="439" y="1134"/>
                      <a:pt x="680" y="1134"/>
                    </a:cubicBezTo>
                    <a:cubicBezTo>
                      <a:pt x="1104" y="1134"/>
                      <a:pt x="1516" y="1412"/>
                      <a:pt x="1624" y="1885"/>
                    </a:cubicBezTo>
                    <a:lnTo>
                      <a:pt x="2250" y="4615"/>
                    </a:lnTo>
                    <a:lnTo>
                      <a:pt x="7090" y="9456"/>
                    </a:lnTo>
                    <a:lnTo>
                      <a:pt x="9820" y="10081"/>
                    </a:lnTo>
                    <a:cubicBezTo>
                      <a:pt x="10561" y="10250"/>
                      <a:pt x="10825" y="11167"/>
                      <a:pt x="10287" y="11705"/>
                    </a:cubicBezTo>
                    <a:lnTo>
                      <a:pt x="11420" y="10572"/>
                    </a:lnTo>
                    <a:cubicBezTo>
                      <a:pt x="11958" y="10034"/>
                      <a:pt x="11694" y="9117"/>
                      <a:pt x="10954" y="8948"/>
                    </a:cubicBezTo>
                    <a:lnTo>
                      <a:pt x="8227" y="8322"/>
                    </a:lnTo>
                    <a:lnTo>
                      <a:pt x="3383" y="3478"/>
                    </a:lnTo>
                    <a:lnTo>
                      <a:pt x="2757" y="752"/>
                    </a:lnTo>
                    <a:cubicBezTo>
                      <a:pt x="2649" y="279"/>
                      <a:pt x="2237" y="1"/>
                      <a:pt x="1813"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31"/>
              <p:cNvSpPr/>
              <p:nvPr/>
            </p:nvSpPr>
            <p:spPr>
              <a:xfrm>
                <a:off x="3779413" y="2974525"/>
                <a:ext cx="289600" cy="289575"/>
              </a:xfrm>
              <a:custGeom>
                <a:rect b="b" l="l" r="r" t="t"/>
                <a:pathLst>
                  <a:path extrusionOk="0" h="11583" w="11584">
                    <a:moveTo>
                      <a:pt x="6739" y="0"/>
                    </a:moveTo>
                    <a:lnTo>
                      <a:pt x="1" y="6739"/>
                    </a:lnTo>
                    <a:lnTo>
                      <a:pt x="4845" y="11583"/>
                    </a:lnTo>
                    <a:lnTo>
                      <a:pt x="11583" y="4844"/>
                    </a:lnTo>
                    <a:lnTo>
                      <a:pt x="673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31"/>
              <p:cNvSpPr/>
              <p:nvPr/>
            </p:nvSpPr>
            <p:spPr>
              <a:xfrm>
                <a:off x="4029138" y="3224325"/>
                <a:ext cx="206875" cy="204525"/>
              </a:xfrm>
              <a:custGeom>
                <a:rect b="b" l="l" r="r" t="t"/>
                <a:pathLst>
                  <a:path extrusionOk="0" h="8181" w="8275">
                    <a:moveTo>
                      <a:pt x="1888" y="1"/>
                    </a:moveTo>
                    <a:lnTo>
                      <a:pt x="1" y="1888"/>
                    </a:lnTo>
                    <a:lnTo>
                      <a:pt x="6617" y="7937"/>
                    </a:lnTo>
                    <a:cubicBezTo>
                      <a:pt x="6796" y="8099"/>
                      <a:pt x="7022" y="8180"/>
                      <a:pt x="7248" y="8180"/>
                    </a:cubicBezTo>
                    <a:cubicBezTo>
                      <a:pt x="7487" y="8180"/>
                      <a:pt x="7727" y="8089"/>
                      <a:pt x="7910" y="7906"/>
                    </a:cubicBezTo>
                    <a:cubicBezTo>
                      <a:pt x="8261" y="7554"/>
                      <a:pt x="8275" y="6986"/>
                      <a:pt x="7937" y="6617"/>
                    </a:cubicBezTo>
                    <a:lnTo>
                      <a:pt x="188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31"/>
              <p:cNvSpPr/>
              <p:nvPr/>
            </p:nvSpPr>
            <p:spPr>
              <a:xfrm>
                <a:off x="4029138" y="3224325"/>
                <a:ext cx="206875" cy="203150"/>
              </a:xfrm>
              <a:custGeom>
                <a:rect b="b" l="l" r="r" t="t"/>
                <a:pathLst>
                  <a:path extrusionOk="0" h="8126" w="8275">
                    <a:moveTo>
                      <a:pt x="1888" y="1"/>
                    </a:moveTo>
                    <a:lnTo>
                      <a:pt x="1" y="1888"/>
                    </a:lnTo>
                    <a:lnTo>
                      <a:pt x="1398" y="3164"/>
                    </a:lnTo>
                    <a:lnTo>
                      <a:pt x="2592" y="1970"/>
                    </a:lnTo>
                    <a:lnTo>
                      <a:pt x="7365" y="7189"/>
                    </a:lnTo>
                    <a:cubicBezTo>
                      <a:pt x="7605" y="7449"/>
                      <a:pt x="7666" y="7811"/>
                      <a:pt x="7558" y="8126"/>
                    </a:cubicBezTo>
                    <a:cubicBezTo>
                      <a:pt x="7686" y="8082"/>
                      <a:pt x="7805" y="8011"/>
                      <a:pt x="7910" y="7906"/>
                    </a:cubicBezTo>
                    <a:cubicBezTo>
                      <a:pt x="8261" y="7554"/>
                      <a:pt x="8275" y="6986"/>
                      <a:pt x="7937" y="6617"/>
                    </a:cubicBezTo>
                    <a:lnTo>
                      <a:pt x="1888" y="1"/>
                    </a:ln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6027" name="Google Shape;6027;p31"/>
            <p:cNvCxnSpPr>
              <a:stCxn id="6019" idx="3"/>
              <a:endCxn id="6020" idx="2"/>
            </p:cNvCxnSpPr>
            <p:nvPr/>
          </p:nvCxnSpPr>
          <p:spPr>
            <a:xfrm>
              <a:off x="3957159" y="4075586"/>
              <a:ext cx="468000" cy="0"/>
            </a:xfrm>
            <a:prstGeom prst="straightConnector1">
              <a:avLst/>
            </a:prstGeom>
            <a:noFill/>
            <a:ln cap="flat" cmpd="sng" w="28575">
              <a:solidFill>
                <a:schemeClr val="dk1"/>
              </a:solidFill>
              <a:prstDash val="solid"/>
              <a:round/>
              <a:headEnd len="med" w="med" type="none"/>
              <a:tailEnd len="med" w="med" type="none"/>
            </a:ln>
          </p:spPr>
        </p:cxnSp>
      </p:grpSp>
      <p:sp>
        <p:nvSpPr>
          <p:cNvPr id="6028" name="Google Shape;6028;p31"/>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Elementary Class Organizer Infographics</a:t>
            </a:r>
            <a:endParaRPr sz="2400"/>
          </a:p>
        </p:txBody>
      </p:sp>
      <p:grpSp>
        <p:nvGrpSpPr>
          <p:cNvPr id="6029" name="Google Shape;6029;p31"/>
          <p:cNvGrpSpPr/>
          <p:nvPr/>
        </p:nvGrpSpPr>
        <p:grpSpPr>
          <a:xfrm>
            <a:off x="5584145" y="3633625"/>
            <a:ext cx="2653923" cy="883923"/>
            <a:chOff x="9144150" y="3633625"/>
            <a:chExt cx="2082325" cy="883923"/>
          </a:xfrm>
        </p:grpSpPr>
        <p:sp>
          <p:nvSpPr>
            <p:cNvPr id="6030" name="Google Shape;6030;p31"/>
            <p:cNvSpPr txBox="1"/>
            <p:nvPr/>
          </p:nvSpPr>
          <p:spPr>
            <a:xfrm>
              <a:off x="9144175" y="3633625"/>
              <a:ext cx="2082300" cy="348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Earth</a:t>
              </a:r>
              <a:endParaRPr sz="2000">
                <a:solidFill>
                  <a:schemeClr val="dk1"/>
                </a:solidFill>
                <a:latin typeface="Nunito ExtraBold"/>
                <a:ea typeface="Nunito ExtraBold"/>
                <a:cs typeface="Nunito ExtraBold"/>
                <a:sym typeface="Nunito ExtraBold"/>
              </a:endParaRPr>
            </a:p>
          </p:txBody>
        </p:sp>
        <p:sp>
          <p:nvSpPr>
            <p:cNvPr id="6031" name="Google Shape;6031;p31"/>
            <p:cNvSpPr txBox="1"/>
            <p:nvPr/>
          </p:nvSpPr>
          <p:spPr>
            <a:xfrm>
              <a:off x="9144150" y="3911248"/>
              <a:ext cx="2082300" cy="60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Nunito"/>
                  <a:ea typeface="Nunito"/>
                  <a:cs typeface="Nunito"/>
                  <a:sym typeface="Nunito"/>
                </a:rPr>
                <a:t>The Earth is the third planet from the Sun</a:t>
              </a:r>
              <a:endParaRPr>
                <a:solidFill>
                  <a:schemeClr val="dk1"/>
                </a:solidFill>
                <a:latin typeface="Nunito"/>
                <a:ea typeface="Nunito"/>
                <a:cs typeface="Nunito"/>
                <a:sym typeface="Nunito"/>
              </a:endParaRPr>
            </a:p>
          </p:txBody>
        </p:sp>
      </p:grpSp>
      <p:grpSp>
        <p:nvGrpSpPr>
          <p:cNvPr id="6032" name="Google Shape;6032;p31"/>
          <p:cNvGrpSpPr/>
          <p:nvPr/>
        </p:nvGrpSpPr>
        <p:grpSpPr>
          <a:xfrm>
            <a:off x="5584145" y="2525827"/>
            <a:ext cx="2653923" cy="885149"/>
            <a:chOff x="9144150" y="2525828"/>
            <a:chExt cx="2082325" cy="885149"/>
          </a:xfrm>
        </p:grpSpPr>
        <p:sp>
          <p:nvSpPr>
            <p:cNvPr id="6033" name="Google Shape;6033;p31"/>
            <p:cNvSpPr txBox="1"/>
            <p:nvPr/>
          </p:nvSpPr>
          <p:spPr>
            <a:xfrm>
              <a:off x="9144175" y="2525828"/>
              <a:ext cx="2082300" cy="348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Mars</a:t>
              </a:r>
              <a:endParaRPr sz="2000">
                <a:solidFill>
                  <a:schemeClr val="dk1"/>
                </a:solidFill>
                <a:latin typeface="Nunito ExtraBold"/>
                <a:ea typeface="Nunito ExtraBold"/>
                <a:cs typeface="Nunito ExtraBold"/>
                <a:sym typeface="Nunito ExtraBold"/>
              </a:endParaRPr>
            </a:p>
          </p:txBody>
        </p:sp>
        <p:sp>
          <p:nvSpPr>
            <p:cNvPr id="6034" name="Google Shape;6034;p31"/>
            <p:cNvSpPr txBox="1"/>
            <p:nvPr/>
          </p:nvSpPr>
          <p:spPr>
            <a:xfrm>
              <a:off x="9144150" y="2804677"/>
              <a:ext cx="2082300" cy="60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Nunito"/>
                  <a:ea typeface="Nunito"/>
                  <a:cs typeface="Nunito"/>
                  <a:sym typeface="Nunito"/>
                </a:rPr>
                <a:t>Despite being red, Mars is a very cold place</a:t>
              </a:r>
              <a:endParaRPr>
                <a:solidFill>
                  <a:schemeClr val="dk1"/>
                </a:solidFill>
                <a:latin typeface="Nunito"/>
                <a:ea typeface="Nunito"/>
                <a:cs typeface="Nunito"/>
                <a:sym typeface="Nunito"/>
              </a:endParaRPr>
            </a:p>
          </p:txBody>
        </p:sp>
      </p:grpSp>
      <p:grpSp>
        <p:nvGrpSpPr>
          <p:cNvPr id="6035" name="Google Shape;6035;p31"/>
          <p:cNvGrpSpPr/>
          <p:nvPr/>
        </p:nvGrpSpPr>
        <p:grpSpPr>
          <a:xfrm>
            <a:off x="5584145" y="1418024"/>
            <a:ext cx="2653923" cy="885149"/>
            <a:chOff x="9144150" y="1418025"/>
            <a:chExt cx="2082325" cy="885149"/>
          </a:xfrm>
        </p:grpSpPr>
        <p:sp>
          <p:nvSpPr>
            <p:cNvPr id="6036" name="Google Shape;6036;p31"/>
            <p:cNvSpPr txBox="1"/>
            <p:nvPr/>
          </p:nvSpPr>
          <p:spPr>
            <a:xfrm>
              <a:off x="9144175" y="1418025"/>
              <a:ext cx="2082300" cy="348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dk1"/>
                  </a:solidFill>
                  <a:latin typeface="Nunito ExtraBold"/>
                  <a:ea typeface="Nunito ExtraBold"/>
                  <a:cs typeface="Nunito ExtraBold"/>
                  <a:sym typeface="Nunito ExtraBold"/>
                </a:rPr>
                <a:t>Venus</a:t>
              </a:r>
              <a:endParaRPr sz="2000">
                <a:solidFill>
                  <a:schemeClr val="dk1"/>
                </a:solidFill>
                <a:latin typeface="Nunito ExtraBold"/>
                <a:ea typeface="Nunito ExtraBold"/>
                <a:cs typeface="Nunito ExtraBold"/>
                <a:sym typeface="Nunito ExtraBold"/>
              </a:endParaRPr>
            </a:p>
          </p:txBody>
        </p:sp>
        <p:sp>
          <p:nvSpPr>
            <p:cNvPr id="6037" name="Google Shape;6037;p31"/>
            <p:cNvSpPr txBox="1"/>
            <p:nvPr/>
          </p:nvSpPr>
          <p:spPr>
            <a:xfrm>
              <a:off x="9144150" y="1696874"/>
              <a:ext cx="2082300" cy="60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Nunito"/>
                  <a:ea typeface="Nunito"/>
                  <a:cs typeface="Nunito"/>
                  <a:sym typeface="Nunito"/>
                </a:rPr>
                <a:t>Venus has a beautiful name and very high temperatures </a:t>
              </a:r>
              <a:endParaRPr>
                <a:solidFill>
                  <a:schemeClr val="dk1"/>
                </a:solidFill>
                <a:latin typeface="Nunito"/>
                <a:ea typeface="Nunito"/>
                <a:cs typeface="Nunito"/>
                <a:sym typeface="Nunito"/>
              </a:endParaRPr>
            </a:p>
          </p:txBody>
        </p:sp>
      </p:grpSp>
      <p:grpSp>
        <p:nvGrpSpPr>
          <p:cNvPr id="6038" name="Google Shape;6038;p31"/>
          <p:cNvGrpSpPr/>
          <p:nvPr/>
        </p:nvGrpSpPr>
        <p:grpSpPr>
          <a:xfrm>
            <a:off x="914837" y="923051"/>
            <a:ext cx="1906847" cy="3815059"/>
            <a:chOff x="914837" y="923051"/>
            <a:chExt cx="1906847" cy="3815059"/>
          </a:xfrm>
        </p:grpSpPr>
        <p:sp>
          <p:nvSpPr>
            <p:cNvPr id="6039" name="Google Shape;6039;p31"/>
            <p:cNvSpPr/>
            <p:nvPr/>
          </p:nvSpPr>
          <p:spPr>
            <a:xfrm rot="-1684370">
              <a:off x="1267605" y="1173266"/>
              <a:ext cx="1346979" cy="1134279"/>
            </a:xfrm>
            <a:custGeom>
              <a:rect b="b" l="l" r="r" t="t"/>
              <a:pathLst>
                <a:path extrusionOk="0" h="25336" w="30087">
                  <a:moveTo>
                    <a:pt x="1489" y="0"/>
                  </a:moveTo>
                  <a:lnTo>
                    <a:pt x="1" y="15929"/>
                  </a:lnTo>
                  <a:lnTo>
                    <a:pt x="6018" y="14219"/>
                  </a:lnTo>
                  <a:lnTo>
                    <a:pt x="17134" y="20997"/>
                  </a:lnTo>
                  <a:lnTo>
                    <a:pt x="17830" y="25335"/>
                  </a:lnTo>
                  <a:lnTo>
                    <a:pt x="30086" y="15201"/>
                  </a:lnTo>
                  <a:lnTo>
                    <a:pt x="19857" y="11781"/>
                  </a:lnTo>
                  <a:lnTo>
                    <a:pt x="6904" y="5004"/>
                  </a:lnTo>
                  <a:lnTo>
                    <a:pt x="1489" y="0"/>
                  </a:lnTo>
                  <a:close/>
                </a:path>
              </a:pathLst>
            </a:custGeom>
            <a:solidFill>
              <a:srgbClr val="F25D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31"/>
            <p:cNvSpPr/>
            <p:nvPr/>
          </p:nvSpPr>
          <p:spPr>
            <a:xfrm rot="-1684370">
              <a:off x="1339233" y="1459825"/>
              <a:ext cx="1053470" cy="903179"/>
            </a:xfrm>
            <a:custGeom>
              <a:rect b="b" l="l" r="r" t="t"/>
              <a:pathLst>
                <a:path extrusionOk="0" h="20174" w="23531">
                  <a:moveTo>
                    <a:pt x="5701" y="0"/>
                  </a:moveTo>
                  <a:lnTo>
                    <a:pt x="1" y="10767"/>
                  </a:lnTo>
                  <a:lnTo>
                    <a:pt x="17830" y="20173"/>
                  </a:lnTo>
                  <a:lnTo>
                    <a:pt x="23531" y="9437"/>
                  </a:lnTo>
                  <a:lnTo>
                    <a:pt x="570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31"/>
            <p:cNvSpPr/>
            <p:nvPr/>
          </p:nvSpPr>
          <p:spPr>
            <a:xfrm rot="-1684370">
              <a:off x="1056620" y="1498933"/>
              <a:ext cx="442412" cy="713177"/>
            </a:xfrm>
            <a:custGeom>
              <a:rect b="b" l="l" r="r" t="t"/>
              <a:pathLst>
                <a:path extrusionOk="0" h="15930" w="9882">
                  <a:moveTo>
                    <a:pt x="5669" y="0"/>
                  </a:moveTo>
                  <a:lnTo>
                    <a:pt x="0" y="10767"/>
                  </a:lnTo>
                  <a:lnTo>
                    <a:pt x="4181" y="15929"/>
                  </a:lnTo>
                  <a:lnTo>
                    <a:pt x="9881" y="5162"/>
                  </a:lnTo>
                  <a:lnTo>
                    <a:pt x="56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31"/>
            <p:cNvSpPr/>
            <p:nvPr/>
          </p:nvSpPr>
          <p:spPr>
            <a:xfrm rot="-1684370">
              <a:off x="2179270" y="1598943"/>
              <a:ext cx="548739" cy="509029"/>
            </a:xfrm>
            <a:custGeom>
              <a:rect b="b" l="l" r="r" t="t"/>
              <a:pathLst>
                <a:path extrusionOk="0" h="11370" w="12257">
                  <a:moveTo>
                    <a:pt x="5669" y="0"/>
                  </a:moveTo>
                  <a:lnTo>
                    <a:pt x="0" y="10736"/>
                  </a:lnTo>
                  <a:lnTo>
                    <a:pt x="6587" y="11370"/>
                  </a:lnTo>
                  <a:lnTo>
                    <a:pt x="12256" y="602"/>
                  </a:lnTo>
                  <a:lnTo>
                    <a:pt x="566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31"/>
            <p:cNvSpPr/>
            <p:nvPr/>
          </p:nvSpPr>
          <p:spPr>
            <a:xfrm rot="-1684370">
              <a:off x="1223590" y="1184274"/>
              <a:ext cx="1280317" cy="680585"/>
            </a:xfrm>
            <a:custGeom>
              <a:rect b="b" l="l" r="r" t="t"/>
              <a:pathLst>
                <a:path extrusionOk="0" h="15202" w="28598">
                  <a:moveTo>
                    <a:pt x="0" y="0"/>
                  </a:moveTo>
                  <a:lnTo>
                    <a:pt x="4212" y="5162"/>
                  </a:lnTo>
                  <a:lnTo>
                    <a:pt x="22105" y="14631"/>
                  </a:lnTo>
                  <a:lnTo>
                    <a:pt x="28597" y="15201"/>
                  </a:lnTo>
                  <a:lnTo>
                    <a:pt x="24195" y="10451"/>
                  </a:lnTo>
                  <a:lnTo>
                    <a:pt x="6366" y="1013"/>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31"/>
            <p:cNvSpPr/>
            <p:nvPr/>
          </p:nvSpPr>
          <p:spPr>
            <a:xfrm rot="-1684370">
              <a:off x="1722238" y="1436874"/>
              <a:ext cx="290733" cy="159961"/>
            </a:xfrm>
            <a:custGeom>
              <a:rect b="b" l="l" r="r" t="t"/>
              <a:pathLst>
                <a:path extrusionOk="0" h="3573" w="6494">
                  <a:moveTo>
                    <a:pt x="727" y="1"/>
                  </a:moveTo>
                  <a:cubicBezTo>
                    <a:pt x="472" y="1"/>
                    <a:pt x="295" y="60"/>
                    <a:pt x="223" y="187"/>
                  </a:cubicBezTo>
                  <a:cubicBezTo>
                    <a:pt x="1" y="631"/>
                    <a:pt x="1173" y="1708"/>
                    <a:pt x="2819" y="2594"/>
                  </a:cubicBezTo>
                  <a:cubicBezTo>
                    <a:pt x="4017" y="3204"/>
                    <a:pt x="5134" y="3573"/>
                    <a:pt x="5767" y="3573"/>
                  </a:cubicBezTo>
                  <a:cubicBezTo>
                    <a:pt x="6022" y="3573"/>
                    <a:pt x="6199" y="3513"/>
                    <a:pt x="6271" y="3386"/>
                  </a:cubicBezTo>
                  <a:cubicBezTo>
                    <a:pt x="6493" y="2943"/>
                    <a:pt x="5321" y="1866"/>
                    <a:pt x="3675" y="979"/>
                  </a:cubicBezTo>
                  <a:cubicBezTo>
                    <a:pt x="2477" y="369"/>
                    <a:pt x="1360" y="1"/>
                    <a:pt x="7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31"/>
            <p:cNvSpPr/>
            <p:nvPr/>
          </p:nvSpPr>
          <p:spPr>
            <a:xfrm rot="-1684370">
              <a:off x="1268228" y="1996790"/>
              <a:ext cx="1348411" cy="1134279"/>
            </a:xfrm>
            <a:custGeom>
              <a:rect b="b" l="l" r="r" t="t"/>
              <a:pathLst>
                <a:path extrusionOk="0" h="25336" w="30119">
                  <a:moveTo>
                    <a:pt x="1489" y="0"/>
                  </a:moveTo>
                  <a:lnTo>
                    <a:pt x="1" y="15930"/>
                  </a:lnTo>
                  <a:lnTo>
                    <a:pt x="6366" y="16246"/>
                  </a:lnTo>
                  <a:lnTo>
                    <a:pt x="17007" y="22865"/>
                  </a:lnTo>
                  <a:lnTo>
                    <a:pt x="17831" y="25335"/>
                  </a:lnTo>
                  <a:lnTo>
                    <a:pt x="21568" y="23720"/>
                  </a:lnTo>
                  <a:lnTo>
                    <a:pt x="30118" y="15201"/>
                  </a:lnTo>
                  <a:lnTo>
                    <a:pt x="16501" y="10166"/>
                  </a:lnTo>
                  <a:lnTo>
                    <a:pt x="6366" y="4434"/>
                  </a:lnTo>
                  <a:lnTo>
                    <a:pt x="1489" y="0"/>
                  </a:lnTo>
                  <a:close/>
                </a:path>
              </a:pathLst>
            </a:custGeom>
            <a:solidFill>
              <a:srgbClr val="D99E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31"/>
            <p:cNvSpPr/>
            <p:nvPr/>
          </p:nvSpPr>
          <p:spPr>
            <a:xfrm rot="-1684370">
              <a:off x="1339938" y="2283675"/>
              <a:ext cx="1053515" cy="903179"/>
            </a:xfrm>
            <a:custGeom>
              <a:rect b="b" l="l" r="r" t="t"/>
              <a:pathLst>
                <a:path extrusionOk="0" h="20174" w="23532">
                  <a:moveTo>
                    <a:pt x="5701" y="0"/>
                  </a:moveTo>
                  <a:lnTo>
                    <a:pt x="1" y="10768"/>
                  </a:lnTo>
                  <a:lnTo>
                    <a:pt x="17831" y="20173"/>
                  </a:lnTo>
                  <a:lnTo>
                    <a:pt x="23531" y="9438"/>
                  </a:lnTo>
                  <a:lnTo>
                    <a:pt x="570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31"/>
            <p:cNvSpPr/>
            <p:nvPr/>
          </p:nvSpPr>
          <p:spPr>
            <a:xfrm rot="-1684370">
              <a:off x="1057328" y="2322794"/>
              <a:ext cx="442412" cy="713177"/>
            </a:xfrm>
            <a:custGeom>
              <a:rect b="b" l="l" r="r" t="t"/>
              <a:pathLst>
                <a:path extrusionOk="0" h="15930" w="9882">
                  <a:moveTo>
                    <a:pt x="5669" y="0"/>
                  </a:moveTo>
                  <a:lnTo>
                    <a:pt x="1" y="10768"/>
                  </a:lnTo>
                  <a:lnTo>
                    <a:pt x="4181" y="15930"/>
                  </a:lnTo>
                  <a:lnTo>
                    <a:pt x="9881" y="5162"/>
                  </a:lnTo>
                  <a:lnTo>
                    <a:pt x="566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31"/>
            <p:cNvSpPr/>
            <p:nvPr/>
          </p:nvSpPr>
          <p:spPr>
            <a:xfrm rot="-1684370">
              <a:off x="2179894" y="2422467"/>
              <a:ext cx="550172" cy="509029"/>
            </a:xfrm>
            <a:custGeom>
              <a:rect b="b" l="l" r="r" t="t"/>
              <a:pathLst>
                <a:path extrusionOk="0" h="11370" w="12289">
                  <a:moveTo>
                    <a:pt x="5669" y="1"/>
                  </a:moveTo>
                  <a:lnTo>
                    <a:pt x="1" y="10736"/>
                  </a:lnTo>
                  <a:lnTo>
                    <a:pt x="6588" y="11370"/>
                  </a:lnTo>
                  <a:lnTo>
                    <a:pt x="12288" y="602"/>
                  </a:lnTo>
                  <a:lnTo>
                    <a:pt x="566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31"/>
            <p:cNvSpPr/>
            <p:nvPr/>
          </p:nvSpPr>
          <p:spPr>
            <a:xfrm rot="-1684370">
              <a:off x="1224213" y="2007797"/>
              <a:ext cx="1281750" cy="680585"/>
            </a:xfrm>
            <a:custGeom>
              <a:rect b="b" l="l" r="r" t="t"/>
              <a:pathLst>
                <a:path extrusionOk="0" h="15202" w="28630">
                  <a:moveTo>
                    <a:pt x="0" y="0"/>
                  </a:moveTo>
                  <a:lnTo>
                    <a:pt x="4212" y="5162"/>
                  </a:lnTo>
                  <a:lnTo>
                    <a:pt x="22105" y="14631"/>
                  </a:lnTo>
                  <a:lnTo>
                    <a:pt x="28629" y="15201"/>
                  </a:lnTo>
                  <a:lnTo>
                    <a:pt x="24196" y="10451"/>
                  </a:lnTo>
                  <a:lnTo>
                    <a:pt x="6366" y="1014"/>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31"/>
            <p:cNvSpPr/>
            <p:nvPr/>
          </p:nvSpPr>
          <p:spPr>
            <a:xfrm rot="-1684370">
              <a:off x="1722788" y="2260550"/>
              <a:ext cx="290688" cy="159558"/>
            </a:xfrm>
            <a:custGeom>
              <a:rect b="b" l="l" r="r" t="t"/>
              <a:pathLst>
                <a:path extrusionOk="0" h="3564" w="6493">
                  <a:moveTo>
                    <a:pt x="756" y="0"/>
                  </a:moveTo>
                  <a:cubicBezTo>
                    <a:pt x="496" y="0"/>
                    <a:pt x="319" y="62"/>
                    <a:pt x="254" y="193"/>
                  </a:cubicBezTo>
                  <a:cubicBezTo>
                    <a:pt x="0" y="636"/>
                    <a:pt x="1172" y="1713"/>
                    <a:pt x="2819" y="2568"/>
                  </a:cubicBezTo>
                  <a:cubicBezTo>
                    <a:pt x="4023" y="3204"/>
                    <a:pt x="5146" y="3563"/>
                    <a:pt x="5778" y="3563"/>
                  </a:cubicBezTo>
                  <a:cubicBezTo>
                    <a:pt x="6027" y="3563"/>
                    <a:pt x="6199" y="3507"/>
                    <a:pt x="6271" y="3391"/>
                  </a:cubicBezTo>
                  <a:cubicBezTo>
                    <a:pt x="6492" y="2948"/>
                    <a:pt x="5352" y="1871"/>
                    <a:pt x="3674" y="984"/>
                  </a:cubicBezTo>
                  <a:cubicBezTo>
                    <a:pt x="2489" y="358"/>
                    <a:pt x="1382" y="0"/>
                    <a:pt x="7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31"/>
            <p:cNvSpPr/>
            <p:nvPr/>
          </p:nvSpPr>
          <p:spPr>
            <a:xfrm rot="-1684370">
              <a:off x="1344111" y="3346589"/>
              <a:ext cx="1280317" cy="1158410"/>
            </a:xfrm>
            <a:custGeom>
              <a:rect b="b" l="l" r="r" t="t"/>
              <a:pathLst>
                <a:path extrusionOk="0" h="25875" w="28598">
                  <a:moveTo>
                    <a:pt x="0" y="1"/>
                  </a:moveTo>
                  <a:lnTo>
                    <a:pt x="6270" y="25874"/>
                  </a:lnTo>
                  <a:lnTo>
                    <a:pt x="28597" y="15170"/>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31"/>
            <p:cNvSpPr/>
            <p:nvPr/>
          </p:nvSpPr>
          <p:spPr>
            <a:xfrm rot="-1684370">
              <a:off x="1785982" y="4280683"/>
              <a:ext cx="330399" cy="299194"/>
            </a:xfrm>
            <a:custGeom>
              <a:rect b="b" l="l" r="r" t="t"/>
              <a:pathLst>
                <a:path extrusionOk="0" h="6683" w="7380">
                  <a:moveTo>
                    <a:pt x="0" y="0"/>
                  </a:moveTo>
                  <a:lnTo>
                    <a:pt x="1615" y="6682"/>
                  </a:lnTo>
                  <a:lnTo>
                    <a:pt x="7379" y="3927"/>
                  </a:lnTo>
                  <a:cubicBezTo>
                    <a:pt x="4877" y="728"/>
                    <a:pt x="1996" y="0"/>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31"/>
            <p:cNvSpPr/>
            <p:nvPr/>
          </p:nvSpPr>
          <p:spPr>
            <a:xfrm rot="-1684370">
              <a:off x="1273871" y="2817649"/>
              <a:ext cx="1349799" cy="1134279"/>
            </a:xfrm>
            <a:custGeom>
              <a:rect b="b" l="l" r="r" t="t"/>
              <a:pathLst>
                <a:path extrusionOk="0" h="25336" w="30150">
                  <a:moveTo>
                    <a:pt x="1458" y="0"/>
                  </a:moveTo>
                  <a:lnTo>
                    <a:pt x="444" y="11084"/>
                  </a:lnTo>
                  <a:lnTo>
                    <a:pt x="1" y="15866"/>
                  </a:lnTo>
                  <a:lnTo>
                    <a:pt x="7000" y="12890"/>
                  </a:lnTo>
                  <a:lnTo>
                    <a:pt x="15804" y="17165"/>
                  </a:lnTo>
                  <a:lnTo>
                    <a:pt x="17831" y="25335"/>
                  </a:lnTo>
                  <a:lnTo>
                    <a:pt x="24386" y="21155"/>
                  </a:lnTo>
                  <a:lnTo>
                    <a:pt x="30150" y="15265"/>
                  </a:lnTo>
                  <a:lnTo>
                    <a:pt x="28693" y="14188"/>
                  </a:lnTo>
                  <a:lnTo>
                    <a:pt x="22898" y="12478"/>
                  </a:lnTo>
                  <a:lnTo>
                    <a:pt x="14220" y="8773"/>
                  </a:lnTo>
                  <a:lnTo>
                    <a:pt x="7823" y="4624"/>
                  </a:lnTo>
                  <a:lnTo>
                    <a:pt x="1458" y="0"/>
                  </a:lnTo>
                  <a:close/>
                </a:path>
              </a:pathLst>
            </a:custGeom>
            <a:solidFill>
              <a:srgbClr val="2B76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31"/>
            <p:cNvSpPr/>
            <p:nvPr/>
          </p:nvSpPr>
          <p:spPr>
            <a:xfrm rot="-1684370">
              <a:off x="1344441" y="3105524"/>
              <a:ext cx="1053470" cy="903179"/>
            </a:xfrm>
            <a:custGeom>
              <a:rect b="b" l="l" r="r" t="t"/>
              <a:pathLst>
                <a:path extrusionOk="0" h="20174" w="23531">
                  <a:moveTo>
                    <a:pt x="5701" y="0"/>
                  </a:moveTo>
                  <a:lnTo>
                    <a:pt x="0" y="10736"/>
                  </a:lnTo>
                  <a:lnTo>
                    <a:pt x="17862" y="20173"/>
                  </a:lnTo>
                  <a:lnTo>
                    <a:pt x="23530" y="9438"/>
                  </a:lnTo>
                  <a:lnTo>
                    <a:pt x="570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31"/>
            <p:cNvSpPr/>
            <p:nvPr/>
          </p:nvSpPr>
          <p:spPr>
            <a:xfrm rot="-1684370">
              <a:off x="1061830" y="3147463"/>
              <a:ext cx="442367" cy="707537"/>
            </a:xfrm>
            <a:custGeom>
              <a:rect b="b" l="l" r="r" t="t"/>
              <a:pathLst>
                <a:path extrusionOk="0" h="15804" w="9881">
                  <a:moveTo>
                    <a:pt x="5637" y="1"/>
                  </a:moveTo>
                  <a:lnTo>
                    <a:pt x="0" y="10705"/>
                  </a:lnTo>
                  <a:lnTo>
                    <a:pt x="4212" y="15803"/>
                  </a:lnTo>
                  <a:lnTo>
                    <a:pt x="9881" y="5099"/>
                  </a:lnTo>
                  <a:lnTo>
                    <a:pt x="563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31"/>
            <p:cNvSpPr/>
            <p:nvPr/>
          </p:nvSpPr>
          <p:spPr>
            <a:xfrm rot="-1684370">
              <a:off x="2183743" y="3243091"/>
              <a:ext cx="550127" cy="509029"/>
            </a:xfrm>
            <a:custGeom>
              <a:rect b="b" l="l" r="r" t="t"/>
              <a:pathLst>
                <a:path extrusionOk="0" h="11370" w="12288">
                  <a:moveTo>
                    <a:pt x="5669" y="0"/>
                  </a:moveTo>
                  <a:lnTo>
                    <a:pt x="0" y="10767"/>
                  </a:lnTo>
                  <a:lnTo>
                    <a:pt x="6587" y="11369"/>
                  </a:lnTo>
                  <a:lnTo>
                    <a:pt x="12288" y="633"/>
                  </a:lnTo>
                  <a:lnTo>
                    <a:pt x="566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31"/>
            <p:cNvSpPr/>
            <p:nvPr/>
          </p:nvSpPr>
          <p:spPr>
            <a:xfrm rot="-1684370">
              <a:off x="1229171" y="2828827"/>
              <a:ext cx="1284570" cy="683406"/>
            </a:xfrm>
            <a:custGeom>
              <a:rect b="b" l="l" r="r" t="t"/>
              <a:pathLst>
                <a:path extrusionOk="0" h="15265" w="28693">
                  <a:moveTo>
                    <a:pt x="1" y="0"/>
                  </a:moveTo>
                  <a:lnTo>
                    <a:pt x="4213" y="5162"/>
                  </a:lnTo>
                  <a:lnTo>
                    <a:pt x="22106" y="14631"/>
                  </a:lnTo>
                  <a:lnTo>
                    <a:pt x="28693" y="15265"/>
                  </a:lnTo>
                  <a:lnTo>
                    <a:pt x="24196" y="10451"/>
                  </a:lnTo>
                  <a:lnTo>
                    <a:pt x="6366" y="1014"/>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31"/>
            <p:cNvSpPr/>
            <p:nvPr/>
          </p:nvSpPr>
          <p:spPr>
            <a:xfrm rot="-1684370">
              <a:off x="1727122" y="3082441"/>
              <a:ext cx="290688" cy="159021"/>
            </a:xfrm>
            <a:custGeom>
              <a:rect b="b" l="l" r="r" t="t"/>
              <a:pathLst>
                <a:path extrusionOk="0" h="3552" w="6493">
                  <a:moveTo>
                    <a:pt x="746" y="1"/>
                  </a:moveTo>
                  <a:cubicBezTo>
                    <a:pt x="481" y="1"/>
                    <a:pt x="297" y="62"/>
                    <a:pt x="222" y="193"/>
                  </a:cubicBezTo>
                  <a:cubicBezTo>
                    <a:pt x="1" y="636"/>
                    <a:pt x="1172" y="1713"/>
                    <a:pt x="2819" y="2568"/>
                  </a:cubicBezTo>
                  <a:cubicBezTo>
                    <a:pt x="4004" y="3194"/>
                    <a:pt x="5111" y="3552"/>
                    <a:pt x="5748" y="3552"/>
                  </a:cubicBezTo>
                  <a:cubicBezTo>
                    <a:pt x="6013" y="3552"/>
                    <a:pt x="6197" y="3490"/>
                    <a:pt x="6271" y="3360"/>
                  </a:cubicBezTo>
                  <a:cubicBezTo>
                    <a:pt x="6493" y="2948"/>
                    <a:pt x="5353" y="1871"/>
                    <a:pt x="3674" y="984"/>
                  </a:cubicBezTo>
                  <a:cubicBezTo>
                    <a:pt x="2489" y="358"/>
                    <a:pt x="1383" y="1"/>
                    <a:pt x="7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31"/>
            <p:cNvSpPr/>
            <p:nvPr/>
          </p:nvSpPr>
          <p:spPr>
            <a:xfrm rot="-1684370">
              <a:off x="1199074" y="3638419"/>
              <a:ext cx="221340" cy="295613"/>
            </a:xfrm>
            <a:custGeom>
              <a:rect b="b" l="l" r="r" t="t"/>
              <a:pathLst>
                <a:path extrusionOk="0" h="6603" w="4944">
                  <a:moveTo>
                    <a:pt x="1386" y="0"/>
                  </a:moveTo>
                  <a:cubicBezTo>
                    <a:pt x="617" y="0"/>
                    <a:pt x="0" y="206"/>
                    <a:pt x="0" y="206"/>
                  </a:cubicBezTo>
                  <a:lnTo>
                    <a:pt x="2375" y="6603"/>
                  </a:lnTo>
                  <a:lnTo>
                    <a:pt x="4212" y="5304"/>
                  </a:lnTo>
                  <a:cubicBezTo>
                    <a:pt x="4943" y="772"/>
                    <a:pt x="2877" y="0"/>
                    <a:pt x="138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31"/>
            <p:cNvSpPr/>
            <p:nvPr/>
          </p:nvSpPr>
          <p:spPr>
            <a:xfrm rot="-1684370">
              <a:off x="1449747" y="3606345"/>
              <a:ext cx="819550" cy="439457"/>
            </a:xfrm>
            <a:custGeom>
              <a:rect b="b" l="l" r="r" t="t"/>
              <a:pathLst>
                <a:path extrusionOk="0" h="9816" w="18306">
                  <a:moveTo>
                    <a:pt x="3756" y="0"/>
                  </a:moveTo>
                  <a:cubicBezTo>
                    <a:pt x="1787" y="0"/>
                    <a:pt x="476" y="346"/>
                    <a:pt x="476" y="346"/>
                  </a:cubicBezTo>
                  <a:lnTo>
                    <a:pt x="1" y="568"/>
                  </a:lnTo>
                  <a:lnTo>
                    <a:pt x="8425" y="7662"/>
                  </a:lnTo>
                  <a:lnTo>
                    <a:pt x="18306" y="9815"/>
                  </a:lnTo>
                  <a:cubicBezTo>
                    <a:pt x="14330" y="1399"/>
                    <a:pt x="7713" y="0"/>
                    <a:pt x="37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31"/>
            <p:cNvSpPr/>
            <p:nvPr/>
          </p:nvSpPr>
          <p:spPr>
            <a:xfrm rot="-1684370">
              <a:off x="2299246" y="3674022"/>
              <a:ext cx="294941" cy="144158"/>
            </a:xfrm>
            <a:custGeom>
              <a:rect b="b" l="l" r="r" t="t"/>
              <a:pathLst>
                <a:path extrusionOk="0" h="3220" w="6588">
                  <a:moveTo>
                    <a:pt x="3793" y="0"/>
                  </a:moveTo>
                  <a:cubicBezTo>
                    <a:pt x="1927" y="0"/>
                    <a:pt x="32" y="1921"/>
                    <a:pt x="32" y="1921"/>
                  </a:cubicBezTo>
                  <a:lnTo>
                    <a:pt x="0" y="3220"/>
                  </a:lnTo>
                  <a:lnTo>
                    <a:pt x="6587" y="2555"/>
                  </a:lnTo>
                  <a:cubicBezTo>
                    <a:pt x="5900" y="618"/>
                    <a:pt x="4851" y="0"/>
                    <a:pt x="37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65" name="Shape 6065"/>
        <p:cNvGrpSpPr/>
        <p:nvPr/>
      </p:nvGrpSpPr>
      <p:grpSpPr>
        <a:xfrm>
          <a:off x="0" y="0"/>
          <a:ext cx="0" cy="0"/>
          <a:chOff x="0" y="0"/>
          <a:chExt cx="0" cy="0"/>
        </a:xfrm>
      </p:grpSpPr>
      <p:sp>
        <p:nvSpPr>
          <p:cNvPr id="6066" name="Google Shape;6066;p32"/>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Elementary Class Organizer Infographics</a:t>
            </a:r>
            <a:endParaRPr sz="2400"/>
          </a:p>
        </p:txBody>
      </p:sp>
      <p:grpSp>
        <p:nvGrpSpPr>
          <p:cNvPr id="6067" name="Google Shape;6067;p32"/>
          <p:cNvGrpSpPr/>
          <p:nvPr/>
        </p:nvGrpSpPr>
        <p:grpSpPr>
          <a:xfrm>
            <a:off x="910575" y="3303290"/>
            <a:ext cx="7323300" cy="1362323"/>
            <a:chOff x="910575" y="3303290"/>
            <a:chExt cx="7323300" cy="1362323"/>
          </a:xfrm>
        </p:grpSpPr>
        <p:sp>
          <p:nvSpPr>
            <p:cNvPr id="6068" name="Google Shape;6068;p32"/>
            <p:cNvSpPr/>
            <p:nvPr/>
          </p:nvSpPr>
          <p:spPr>
            <a:xfrm>
              <a:off x="910575" y="3606313"/>
              <a:ext cx="7323300" cy="1059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32"/>
            <p:cNvSpPr/>
            <p:nvPr/>
          </p:nvSpPr>
          <p:spPr>
            <a:xfrm>
              <a:off x="910576" y="4502875"/>
              <a:ext cx="7323300" cy="642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32"/>
            <p:cNvSpPr/>
            <p:nvPr/>
          </p:nvSpPr>
          <p:spPr>
            <a:xfrm>
              <a:off x="1022200" y="3606313"/>
              <a:ext cx="53100" cy="2673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32"/>
            <p:cNvSpPr/>
            <p:nvPr/>
          </p:nvSpPr>
          <p:spPr>
            <a:xfrm>
              <a:off x="1242418" y="3303290"/>
              <a:ext cx="53100" cy="698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32"/>
            <p:cNvSpPr/>
            <p:nvPr/>
          </p:nvSpPr>
          <p:spPr>
            <a:xfrm>
              <a:off x="1462636" y="3606313"/>
              <a:ext cx="53100" cy="2673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32"/>
            <p:cNvSpPr/>
            <p:nvPr/>
          </p:nvSpPr>
          <p:spPr>
            <a:xfrm>
              <a:off x="1682853" y="3606313"/>
              <a:ext cx="53100" cy="395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32"/>
            <p:cNvSpPr/>
            <p:nvPr/>
          </p:nvSpPr>
          <p:spPr>
            <a:xfrm>
              <a:off x="1903071" y="3606313"/>
              <a:ext cx="53100" cy="2673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32"/>
            <p:cNvSpPr/>
            <p:nvPr/>
          </p:nvSpPr>
          <p:spPr>
            <a:xfrm>
              <a:off x="2123289" y="3606313"/>
              <a:ext cx="53100" cy="395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32"/>
            <p:cNvSpPr/>
            <p:nvPr/>
          </p:nvSpPr>
          <p:spPr>
            <a:xfrm>
              <a:off x="2343507" y="3606313"/>
              <a:ext cx="53100" cy="2673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32"/>
            <p:cNvSpPr/>
            <p:nvPr/>
          </p:nvSpPr>
          <p:spPr>
            <a:xfrm>
              <a:off x="2563724" y="3606313"/>
              <a:ext cx="53100" cy="395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32"/>
            <p:cNvSpPr/>
            <p:nvPr/>
          </p:nvSpPr>
          <p:spPr>
            <a:xfrm>
              <a:off x="2783942" y="3606313"/>
              <a:ext cx="53100" cy="2673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32"/>
            <p:cNvSpPr/>
            <p:nvPr/>
          </p:nvSpPr>
          <p:spPr>
            <a:xfrm>
              <a:off x="3004160" y="3606313"/>
              <a:ext cx="53100" cy="395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32"/>
            <p:cNvSpPr/>
            <p:nvPr/>
          </p:nvSpPr>
          <p:spPr>
            <a:xfrm>
              <a:off x="3224378" y="3606313"/>
              <a:ext cx="53100" cy="2673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32"/>
            <p:cNvSpPr/>
            <p:nvPr/>
          </p:nvSpPr>
          <p:spPr>
            <a:xfrm>
              <a:off x="3444596" y="3303290"/>
              <a:ext cx="53100" cy="698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32"/>
            <p:cNvSpPr/>
            <p:nvPr/>
          </p:nvSpPr>
          <p:spPr>
            <a:xfrm>
              <a:off x="3664813" y="3606313"/>
              <a:ext cx="53100" cy="2673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32"/>
            <p:cNvSpPr/>
            <p:nvPr/>
          </p:nvSpPr>
          <p:spPr>
            <a:xfrm>
              <a:off x="3885031" y="3606313"/>
              <a:ext cx="53100" cy="395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32"/>
            <p:cNvSpPr/>
            <p:nvPr/>
          </p:nvSpPr>
          <p:spPr>
            <a:xfrm>
              <a:off x="4105249" y="3606313"/>
              <a:ext cx="53100" cy="2673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32"/>
            <p:cNvSpPr/>
            <p:nvPr/>
          </p:nvSpPr>
          <p:spPr>
            <a:xfrm>
              <a:off x="4325467" y="3606313"/>
              <a:ext cx="53100" cy="395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32"/>
            <p:cNvSpPr/>
            <p:nvPr/>
          </p:nvSpPr>
          <p:spPr>
            <a:xfrm>
              <a:off x="4545684" y="3606313"/>
              <a:ext cx="53100" cy="2673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32"/>
            <p:cNvSpPr/>
            <p:nvPr/>
          </p:nvSpPr>
          <p:spPr>
            <a:xfrm>
              <a:off x="4765902" y="3606313"/>
              <a:ext cx="53100" cy="395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32"/>
            <p:cNvSpPr/>
            <p:nvPr/>
          </p:nvSpPr>
          <p:spPr>
            <a:xfrm>
              <a:off x="4986120" y="3606313"/>
              <a:ext cx="53100" cy="2673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32"/>
            <p:cNvSpPr/>
            <p:nvPr/>
          </p:nvSpPr>
          <p:spPr>
            <a:xfrm>
              <a:off x="5206338" y="3606313"/>
              <a:ext cx="53100" cy="395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32"/>
            <p:cNvSpPr/>
            <p:nvPr/>
          </p:nvSpPr>
          <p:spPr>
            <a:xfrm>
              <a:off x="5426555" y="3606313"/>
              <a:ext cx="53100" cy="2673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32"/>
            <p:cNvSpPr/>
            <p:nvPr/>
          </p:nvSpPr>
          <p:spPr>
            <a:xfrm>
              <a:off x="5646773" y="3303290"/>
              <a:ext cx="53100" cy="698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32"/>
            <p:cNvSpPr/>
            <p:nvPr/>
          </p:nvSpPr>
          <p:spPr>
            <a:xfrm>
              <a:off x="5866991" y="3606313"/>
              <a:ext cx="53100" cy="2673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32"/>
            <p:cNvSpPr/>
            <p:nvPr/>
          </p:nvSpPr>
          <p:spPr>
            <a:xfrm>
              <a:off x="6087209" y="3606313"/>
              <a:ext cx="53100" cy="395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32"/>
            <p:cNvSpPr/>
            <p:nvPr/>
          </p:nvSpPr>
          <p:spPr>
            <a:xfrm>
              <a:off x="6307426" y="3606313"/>
              <a:ext cx="53100" cy="2673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32"/>
            <p:cNvSpPr/>
            <p:nvPr/>
          </p:nvSpPr>
          <p:spPr>
            <a:xfrm>
              <a:off x="6527644" y="3606313"/>
              <a:ext cx="53100" cy="395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32"/>
            <p:cNvSpPr/>
            <p:nvPr/>
          </p:nvSpPr>
          <p:spPr>
            <a:xfrm>
              <a:off x="6747862" y="3606313"/>
              <a:ext cx="53100" cy="2673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32"/>
            <p:cNvSpPr/>
            <p:nvPr/>
          </p:nvSpPr>
          <p:spPr>
            <a:xfrm>
              <a:off x="6968080" y="3606313"/>
              <a:ext cx="53100" cy="395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32"/>
            <p:cNvSpPr/>
            <p:nvPr/>
          </p:nvSpPr>
          <p:spPr>
            <a:xfrm>
              <a:off x="7188297" y="3606313"/>
              <a:ext cx="53100" cy="2673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32"/>
            <p:cNvSpPr/>
            <p:nvPr/>
          </p:nvSpPr>
          <p:spPr>
            <a:xfrm>
              <a:off x="7408515" y="3606313"/>
              <a:ext cx="53100" cy="395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32"/>
            <p:cNvSpPr/>
            <p:nvPr/>
          </p:nvSpPr>
          <p:spPr>
            <a:xfrm>
              <a:off x="7628733" y="3606313"/>
              <a:ext cx="53100" cy="2673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32"/>
            <p:cNvSpPr/>
            <p:nvPr/>
          </p:nvSpPr>
          <p:spPr>
            <a:xfrm>
              <a:off x="7848951" y="3303290"/>
              <a:ext cx="53100" cy="698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32"/>
            <p:cNvSpPr/>
            <p:nvPr/>
          </p:nvSpPr>
          <p:spPr>
            <a:xfrm>
              <a:off x="8069169" y="3606313"/>
              <a:ext cx="53100" cy="2673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3" name="Google Shape;6103;p32"/>
          <p:cNvGrpSpPr/>
          <p:nvPr/>
        </p:nvGrpSpPr>
        <p:grpSpPr>
          <a:xfrm>
            <a:off x="336375" y="1311899"/>
            <a:ext cx="1865134" cy="1005151"/>
            <a:chOff x="450600" y="3227424"/>
            <a:chExt cx="1865134" cy="1005151"/>
          </a:xfrm>
        </p:grpSpPr>
        <p:sp>
          <p:nvSpPr>
            <p:cNvPr id="6104" name="Google Shape;6104;p32"/>
            <p:cNvSpPr txBox="1"/>
            <p:nvPr/>
          </p:nvSpPr>
          <p:spPr>
            <a:xfrm>
              <a:off x="450634" y="3227424"/>
              <a:ext cx="18651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Mercury</a:t>
              </a:r>
              <a:endParaRPr sz="2000">
                <a:solidFill>
                  <a:schemeClr val="dk1"/>
                </a:solidFill>
                <a:latin typeface="Nunito ExtraBold"/>
                <a:ea typeface="Nunito ExtraBold"/>
                <a:cs typeface="Nunito ExtraBold"/>
                <a:sym typeface="Nunito ExtraBold"/>
              </a:endParaRPr>
            </a:p>
          </p:txBody>
        </p:sp>
        <p:sp>
          <p:nvSpPr>
            <p:cNvPr id="6105" name="Google Shape;6105;p32"/>
            <p:cNvSpPr txBox="1"/>
            <p:nvPr/>
          </p:nvSpPr>
          <p:spPr>
            <a:xfrm>
              <a:off x="450600" y="3506275"/>
              <a:ext cx="1865100" cy="726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Nunito"/>
                  <a:ea typeface="Nunito"/>
                  <a:cs typeface="Nunito"/>
                  <a:sym typeface="Nunito"/>
                </a:rPr>
                <a:t>It is the closest planet to the Sun and the smallest one</a:t>
              </a:r>
              <a:endParaRPr>
                <a:solidFill>
                  <a:schemeClr val="dk1"/>
                </a:solidFill>
                <a:latin typeface="Nunito"/>
                <a:ea typeface="Nunito"/>
                <a:cs typeface="Nunito"/>
                <a:sym typeface="Nunito"/>
              </a:endParaRPr>
            </a:p>
          </p:txBody>
        </p:sp>
      </p:grpSp>
      <p:sp>
        <p:nvSpPr>
          <p:cNvPr id="6106" name="Google Shape;6106;p32"/>
          <p:cNvSpPr/>
          <p:nvPr/>
        </p:nvSpPr>
        <p:spPr>
          <a:xfrm>
            <a:off x="914361" y="2522224"/>
            <a:ext cx="709200" cy="709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3000">
                <a:solidFill>
                  <a:schemeClr val="dk1"/>
                </a:solidFill>
                <a:latin typeface="Nunito ExtraBold"/>
                <a:ea typeface="Nunito ExtraBold"/>
                <a:cs typeface="Nunito ExtraBold"/>
                <a:sym typeface="Nunito ExtraBold"/>
              </a:rPr>
              <a:t>1</a:t>
            </a:r>
            <a:endParaRPr sz="3000"/>
          </a:p>
        </p:txBody>
      </p:sp>
      <p:grpSp>
        <p:nvGrpSpPr>
          <p:cNvPr id="6107" name="Google Shape;6107;p32"/>
          <p:cNvGrpSpPr/>
          <p:nvPr/>
        </p:nvGrpSpPr>
        <p:grpSpPr>
          <a:xfrm>
            <a:off x="2538559" y="1311899"/>
            <a:ext cx="1865133" cy="1005151"/>
            <a:chOff x="2576501" y="3227424"/>
            <a:chExt cx="1865133" cy="1005151"/>
          </a:xfrm>
        </p:grpSpPr>
        <p:sp>
          <p:nvSpPr>
            <p:cNvPr id="6108" name="Google Shape;6108;p32"/>
            <p:cNvSpPr txBox="1"/>
            <p:nvPr/>
          </p:nvSpPr>
          <p:spPr>
            <a:xfrm>
              <a:off x="2576534" y="3227424"/>
              <a:ext cx="18651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Saturn</a:t>
              </a:r>
              <a:endParaRPr sz="2000">
                <a:solidFill>
                  <a:schemeClr val="dk1"/>
                </a:solidFill>
                <a:latin typeface="Nunito ExtraBold"/>
                <a:ea typeface="Nunito ExtraBold"/>
                <a:cs typeface="Nunito ExtraBold"/>
                <a:sym typeface="Nunito ExtraBold"/>
              </a:endParaRPr>
            </a:p>
          </p:txBody>
        </p:sp>
        <p:sp>
          <p:nvSpPr>
            <p:cNvPr id="6109" name="Google Shape;6109;p32"/>
            <p:cNvSpPr txBox="1"/>
            <p:nvPr/>
          </p:nvSpPr>
          <p:spPr>
            <a:xfrm>
              <a:off x="2576501" y="3506275"/>
              <a:ext cx="1865100" cy="726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Nunito"/>
                  <a:ea typeface="Nunito"/>
                  <a:cs typeface="Nunito"/>
                  <a:sym typeface="Nunito"/>
                </a:rPr>
                <a:t>Saturn is composed mostly of hydrogen and also helium</a:t>
              </a:r>
              <a:endParaRPr>
                <a:solidFill>
                  <a:schemeClr val="dk1"/>
                </a:solidFill>
                <a:latin typeface="Nunito"/>
                <a:ea typeface="Nunito"/>
                <a:cs typeface="Nunito"/>
                <a:sym typeface="Nunito"/>
              </a:endParaRPr>
            </a:p>
          </p:txBody>
        </p:sp>
      </p:grpSp>
      <p:sp>
        <p:nvSpPr>
          <p:cNvPr id="6110" name="Google Shape;6110;p32"/>
          <p:cNvSpPr/>
          <p:nvPr/>
        </p:nvSpPr>
        <p:spPr>
          <a:xfrm>
            <a:off x="3116538" y="2522224"/>
            <a:ext cx="709200" cy="709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chemeClr val="dk1"/>
                </a:solidFill>
                <a:latin typeface="Nunito ExtraBold"/>
                <a:ea typeface="Nunito ExtraBold"/>
                <a:cs typeface="Nunito ExtraBold"/>
                <a:sym typeface="Nunito ExtraBold"/>
              </a:rPr>
              <a:t>2</a:t>
            </a:r>
            <a:endParaRPr/>
          </a:p>
        </p:txBody>
      </p:sp>
      <p:grpSp>
        <p:nvGrpSpPr>
          <p:cNvPr id="6111" name="Google Shape;6111;p32"/>
          <p:cNvGrpSpPr/>
          <p:nvPr/>
        </p:nvGrpSpPr>
        <p:grpSpPr>
          <a:xfrm>
            <a:off x="4740743" y="1311899"/>
            <a:ext cx="1865133" cy="1005151"/>
            <a:chOff x="5081364" y="3227424"/>
            <a:chExt cx="1865133" cy="1005151"/>
          </a:xfrm>
        </p:grpSpPr>
        <p:sp>
          <p:nvSpPr>
            <p:cNvPr id="6112" name="Google Shape;6112;p32"/>
            <p:cNvSpPr txBox="1"/>
            <p:nvPr/>
          </p:nvSpPr>
          <p:spPr>
            <a:xfrm>
              <a:off x="5081396" y="3227424"/>
              <a:ext cx="18651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Jupiter</a:t>
              </a:r>
              <a:endParaRPr sz="2000">
                <a:solidFill>
                  <a:schemeClr val="dk1"/>
                </a:solidFill>
                <a:latin typeface="Nunito ExtraBold"/>
                <a:ea typeface="Nunito ExtraBold"/>
                <a:cs typeface="Nunito ExtraBold"/>
                <a:sym typeface="Nunito ExtraBold"/>
              </a:endParaRPr>
            </a:p>
          </p:txBody>
        </p:sp>
        <p:sp>
          <p:nvSpPr>
            <p:cNvPr id="6113" name="Google Shape;6113;p32"/>
            <p:cNvSpPr txBox="1"/>
            <p:nvPr/>
          </p:nvSpPr>
          <p:spPr>
            <a:xfrm>
              <a:off x="5081364" y="3506275"/>
              <a:ext cx="1865100" cy="726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Nunito"/>
                  <a:ea typeface="Nunito"/>
                  <a:cs typeface="Nunito"/>
                  <a:sym typeface="Nunito"/>
                </a:rPr>
                <a:t>Jupiter is a gas giant and the biggest planet of them all</a:t>
              </a:r>
              <a:endParaRPr>
                <a:solidFill>
                  <a:schemeClr val="dk1"/>
                </a:solidFill>
                <a:latin typeface="Nunito"/>
                <a:ea typeface="Nunito"/>
                <a:cs typeface="Nunito"/>
                <a:sym typeface="Nunito"/>
              </a:endParaRPr>
            </a:p>
          </p:txBody>
        </p:sp>
      </p:grpSp>
      <p:sp>
        <p:nvSpPr>
          <p:cNvPr id="6114" name="Google Shape;6114;p32"/>
          <p:cNvSpPr/>
          <p:nvPr/>
        </p:nvSpPr>
        <p:spPr>
          <a:xfrm>
            <a:off x="5318715" y="2522224"/>
            <a:ext cx="709200" cy="709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chemeClr val="dk1"/>
                </a:solidFill>
                <a:latin typeface="Nunito ExtraBold"/>
                <a:ea typeface="Nunito ExtraBold"/>
                <a:cs typeface="Nunito ExtraBold"/>
                <a:sym typeface="Nunito ExtraBold"/>
              </a:rPr>
              <a:t>3</a:t>
            </a:r>
            <a:endParaRPr/>
          </a:p>
        </p:txBody>
      </p:sp>
      <p:grpSp>
        <p:nvGrpSpPr>
          <p:cNvPr id="6115" name="Google Shape;6115;p32"/>
          <p:cNvGrpSpPr/>
          <p:nvPr/>
        </p:nvGrpSpPr>
        <p:grpSpPr>
          <a:xfrm>
            <a:off x="6942927" y="1311899"/>
            <a:ext cx="1865132" cy="1005151"/>
            <a:chOff x="7224014" y="3227424"/>
            <a:chExt cx="1865132" cy="1005151"/>
          </a:xfrm>
        </p:grpSpPr>
        <p:sp>
          <p:nvSpPr>
            <p:cNvPr id="6116" name="Google Shape;6116;p32"/>
            <p:cNvSpPr txBox="1"/>
            <p:nvPr/>
          </p:nvSpPr>
          <p:spPr>
            <a:xfrm>
              <a:off x="7224046" y="3227424"/>
              <a:ext cx="18651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Mars</a:t>
              </a:r>
              <a:endParaRPr sz="2000">
                <a:solidFill>
                  <a:schemeClr val="dk1"/>
                </a:solidFill>
                <a:latin typeface="Nunito ExtraBold"/>
                <a:ea typeface="Nunito ExtraBold"/>
                <a:cs typeface="Nunito ExtraBold"/>
                <a:sym typeface="Nunito ExtraBold"/>
              </a:endParaRPr>
            </a:p>
          </p:txBody>
        </p:sp>
        <p:sp>
          <p:nvSpPr>
            <p:cNvPr id="6117" name="Google Shape;6117;p32"/>
            <p:cNvSpPr txBox="1"/>
            <p:nvPr/>
          </p:nvSpPr>
          <p:spPr>
            <a:xfrm>
              <a:off x="7224014" y="3506275"/>
              <a:ext cx="1865100" cy="726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Nunito"/>
                  <a:ea typeface="Nunito"/>
                  <a:cs typeface="Nunito"/>
                  <a:sym typeface="Nunito"/>
                </a:rPr>
                <a:t>Despite being red, Mars is actually a very cold place</a:t>
              </a:r>
              <a:endParaRPr>
                <a:solidFill>
                  <a:schemeClr val="dk1"/>
                </a:solidFill>
                <a:latin typeface="Nunito"/>
                <a:ea typeface="Nunito"/>
                <a:cs typeface="Nunito"/>
                <a:sym typeface="Nunito"/>
              </a:endParaRPr>
            </a:p>
          </p:txBody>
        </p:sp>
      </p:grpSp>
      <p:sp>
        <p:nvSpPr>
          <p:cNvPr id="6118" name="Google Shape;6118;p32"/>
          <p:cNvSpPr/>
          <p:nvPr/>
        </p:nvSpPr>
        <p:spPr>
          <a:xfrm>
            <a:off x="7520893" y="2522224"/>
            <a:ext cx="709200" cy="7092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chemeClr val="dk1"/>
                </a:solidFill>
                <a:latin typeface="Nunito ExtraBold"/>
                <a:ea typeface="Nunito ExtraBold"/>
                <a:cs typeface="Nunito ExtraBold"/>
                <a:sym typeface="Nunito ExtraBold"/>
              </a:rPr>
              <a:t>4</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22" name="Shape 6122"/>
        <p:cNvGrpSpPr/>
        <p:nvPr/>
      </p:nvGrpSpPr>
      <p:grpSpPr>
        <a:xfrm>
          <a:off x="0" y="0"/>
          <a:ext cx="0" cy="0"/>
          <a:chOff x="0" y="0"/>
          <a:chExt cx="0" cy="0"/>
        </a:xfrm>
      </p:grpSpPr>
      <p:grpSp>
        <p:nvGrpSpPr>
          <p:cNvPr id="6123" name="Google Shape;6123;p33"/>
          <p:cNvGrpSpPr/>
          <p:nvPr/>
        </p:nvGrpSpPr>
        <p:grpSpPr>
          <a:xfrm>
            <a:off x="457188" y="1468200"/>
            <a:ext cx="8229600" cy="3126000"/>
            <a:chOff x="457188" y="1468200"/>
            <a:chExt cx="8229600" cy="3126000"/>
          </a:xfrm>
        </p:grpSpPr>
        <p:sp>
          <p:nvSpPr>
            <p:cNvPr id="6124" name="Google Shape;6124;p33"/>
            <p:cNvSpPr/>
            <p:nvPr/>
          </p:nvSpPr>
          <p:spPr>
            <a:xfrm>
              <a:off x="705913" y="3208725"/>
              <a:ext cx="7732200" cy="11460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33"/>
            <p:cNvSpPr/>
            <p:nvPr/>
          </p:nvSpPr>
          <p:spPr>
            <a:xfrm>
              <a:off x="705913" y="1721650"/>
              <a:ext cx="7732200" cy="11460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33"/>
            <p:cNvSpPr/>
            <p:nvPr/>
          </p:nvSpPr>
          <p:spPr>
            <a:xfrm>
              <a:off x="3009000" y="1468200"/>
              <a:ext cx="3126000" cy="3126000"/>
            </a:xfrm>
            <a:prstGeom prst="ellipse">
              <a:avLst/>
            </a:prstGeom>
            <a:solidFill>
              <a:srgbClr val="FFFFFF"/>
            </a:solidFill>
            <a:ln cap="flat" cmpd="sng" w="7620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33"/>
            <p:cNvSpPr/>
            <p:nvPr/>
          </p:nvSpPr>
          <p:spPr>
            <a:xfrm>
              <a:off x="8014988" y="3447088"/>
              <a:ext cx="671800" cy="669275"/>
            </a:xfrm>
            <a:custGeom>
              <a:rect b="b" l="l" r="r" t="t"/>
              <a:pathLst>
                <a:path extrusionOk="0" h="26771" w="26872">
                  <a:moveTo>
                    <a:pt x="13424" y="1"/>
                  </a:moveTo>
                  <a:cubicBezTo>
                    <a:pt x="6050" y="1"/>
                    <a:pt x="1" y="6025"/>
                    <a:pt x="1" y="13423"/>
                  </a:cubicBezTo>
                  <a:cubicBezTo>
                    <a:pt x="1" y="20822"/>
                    <a:pt x="6050" y="26771"/>
                    <a:pt x="13424" y="26771"/>
                  </a:cubicBezTo>
                  <a:cubicBezTo>
                    <a:pt x="20822" y="26771"/>
                    <a:pt x="26871" y="20822"/>
                    <a:pt x="26871" y="13423"/>
                  </a:cubicBezTo>
                  <a:cubicBezTo>
                    <a:pt x="26871" y="6025"/>
                    <a:pt x="20822" y="1"/>
                    <a:pt x="134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3000">
                  <a:solidFill>
                    <a:schemeClr val="dk1"/>
                  </a:solidFill>
                  <a:latin typeface="Nunito Black"/>
                  <a:ea typeface="Nunito Black"/>
                  <a:cs typeface="Nunito Black"/>
                  <a:sym typeface="Nunito Black"/>
                </a:rPr>
                <a:t>4</a:t>
              </a:r>
              <a:endParaRPr>
                <a:solidFill>
                  <a:schemeClr val="dk1"/>
                </a:solidFill>
                <a:latin typeface="Nunito Black"/>
                <a:ea typeface="Nunito Black"/>
                <a:cs typeface="Nunito Black"/>
                <a:sym typeface="Nunito Black"/>
              </a:endParaRPr>
            </a:p>
          </p:txBody>
        </p:sp>
        <p:sp>
          <p:nvSpPr>
            <p:cNvPr id="6128" name="Google Shape;6128;p33"/>
            <p:cNvSpPr/>
            <p:nvPr/>
          </p:nvSpPr>
          <p:spPr>
            <a:xfrm>
              <a:off x="8014988" y="1960175"/>
              <a:ext cx="671800" cy="669275"/>
            </a:xfrm>
            <a:custGeom>
              <a:rect b="b" l="l" r="r" t="t"/>
              <a:pathLst>
                <a:path extrusionOk="0" h="26771" w="26872">
                  <a:moveTo>
                    <a:pt x="13424" y="1"/>
                  </a:moveTo>
                  <a:cubicBezTo>
                    <a:pt x="6050" y="1"/>
                    <a:pt x="1" y="6050"/>
                    <a:pt x="1" y="13448"/>
                  </a:cubicBezTo>
                  <a:cubicBezTo>
                    <a:pt x="1" y="20847"/>
                    <a:pt x="6050" y="26771"/>
                    <a:pt x="13424" y="26771"/>
                  </a:cubicBezTo>
                  <a:cubicBezTo>
                    <a:pt x="20822" y="26771"/>
                    <a:pt x="26871" y="20847"/>
                    <a:pt x="26871" y="13448"/>
                  </a:cubicBezTo>
                  <a:cubicBezTo>
                    <a:pt x="26871" y="6050"/>
                    <a:pt x="20822" y="1"/>
                    <a:pt x="134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3000">
                  <a:solidFill>
                    <a:schemeClr val="dk1"/>
                  </a:solidFill>
                  <a:latin typeface="Nunito Black"/>
                  <a:ea typeface="Nunito Black"/>
                  <a:cs typeface="Nunito Black"/>
                  <a:sym typeface="Nunito Black"/>
                </a:rPr>
                <a:t>2</a:t>
              </a:r>
              <a:endParaRPr>
                <a:solidFill>
                  <a:schemeClr val="dk1"/>
                </a:solidFill>
                <a:latin typeface="Nunito Black"/>
                <a:ea typeface="Nunito Black"/>
                <a:cs typeface="Nunito Black"/>
                <a:sym typeface="Nunito Black"/>
              </a:endParaRPr>
            </a:p>
          </p:txBody>
        </p:sp>
        <p:sp>
          <p:nvSpPr>
            <p:cNvPr id="6129" name="Google Shape;6129;p33"/>
            <p:cNvSpPr/>
            <p:nvPr/>
          </p:nvSpPr>
          <p:spPr>
            <a:xfrm>
              <a:off x="457188" y="1960175"/>
              <a:ext cx="669300" cy="669275"/>
            </a:xfrm>
            <a:custGeom>
              <a:rect b="b" l="l" r="r" t="t"/>
              <a:pathLst>
                <a:path extrusionOk="0" h="26771" w="26772">
                  <a:moveTo>
                    <a:pt x="13349" y="1"/>
                  </a:moveTo>
                  <a:cubicBezTo>
                    <a:pt x="5950" y="1"/>
                    <a:pt x="1" y="6050"/>
                    <a:pt x="1" y="13448"/>
                  </a:cubicBezTo>
                  <a:cubicBezTo>
                    <a:pt x="1" y="20847"/>
                    <a:pt x="5950" y="26771"/>
                    <a:pt x="13349" y="26771"/>
                  </a:cubicBezTo>
                  <a:cubicBezTo>
                    <a:pt x="20722" y="26771"/>
                    <a:pt x="26771" y="20847"/>
                    <a:pt x="26771" y="13448"/>
                  </a:cubicBezTo>
                  <a:cubicBezTo>
                    <a:pt x="26771" y="6050"/>
                    <a:pt x="20722" y="1"/>
                    <a:pt x="133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3000">
                  <a:solidFill>
                    <a:schemeClr val="dk1"/>
                  </a:solidFill>
                  <a:latin typeface="Nunito Black"/>
                  <a:ea typeface="Nunito Black"/>
                  <a:cs typeface="Nunito Black"/>
                  <a:sym typeface="Nunito Black"/>
                </a:rPr>
                <a:t>1</a:t>
              </a:r>
              <a:endParaRPr sz="800">
                <a:solidFill>
                  <a:schemeClr val="dk1"/>
                </a:solidFill>
                <a:latin typeface="Nunito Black"/>
                <a:ea typeface="Nunito Black"/>
                <a:cs typeface="Nunito Black"/>
                <a:sym typeface="Nunito Black"/>
              </a:endParaRPr>
            </a:p>
          </p:txBody>
        </p:sp>
        <p:sp>
          <p:nvSpPr>
            <p:cNvPr id="6130" name="Google Shape;6130;p33"/>
            <p:cNvSpPr/>
            <p:nvPr/>
          </p:nvSpPr>
          <p:spPr>
            <a:xfrm>
              <a:off x="457188" y="3447088"/>
              <a:ext cx="669300" cy="669275"/>
            </a:xfrm>
            <a:custGeom>
              <a:rect b="b" l="l" r="r" t="t"/>
              <a:pathLst>
                <a:path extrusionOk="0" h="26771" w="26772">
                  <a:moveTo>
                    <a:pt x="13349" y="1"/>
                  </a:moveTo>
                  <a:cubicBezTo>
                    <a:pt x="5950" y="1"/>
                    <a:pt x="1" y="6025"/>
                    <a:pt x="1" y="13423"/>
                  </a:cubicBezTo>
                  <a:cubicBezTo>
                    <a:pt x="1" y="20822"/>
                    <a:pt x="5950" y="26771"/>
                    <a:pt x="13349" y="26771"/>
                  </a:cubicBezTo>
                  <a:cubicBezTo>
                    <a:pt x="20722" y="26771"/>
                    <a:pt x="26771" y="20822"/>
                    <a:pt x="26771" y="13423"/>
                  </a:cubicBezTo>
                  <a:cubicBezTo>
                    <a:pt x="26771" y="6025"/>
                    <a:pt x="20722" y="1"/>
                    <a:pt x="133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3000">
                  <a:solidFill>
                    <a:schemeClr val="dk1"/>
                  </a:solidFill>
                  <a:latin typeface="Nunito Black"/>
                  <a:ea typeface="Nunito Black"/>
                  <a:cs typeface="Nunito Black"/>
                  <a:sym typeface="Nunito Black"/>
                </a:rPr>
                <a:t>3</a:t>
              </a:r>
              <a:endParaRPr>
                <a:solidFill>
                  <a:schemeClr val="dk1"/>
                </a:solidFill>
                <a:latin typeface="Nunito Black"/>
                <a:ea typeface="Nunito Black"/>
                <a:cs typeface="Nunito Black"/>
                <a:sym typeface="Nunito Black"/>
              </a:endParaRPr>
            </a:p>
          </p:txBody>
        </p:sp>
        <p:grpSp>
          <p:nvGrpSpPr>
            <p:cNvPr id="6131" name="Google Shape;6131;p33"/>
            <p:cNvGrpSpPr/>
            <p:nvPr/>
          </p:nvGrpSpPr>
          <p:grpSpPr>
            <a:xfrm>
              <a:off x="3698963" y="2185032"/>
              <a:ext cx="1743576" cy="1692325"/>
              <a:chOff x="3986548" y="2336156"/>
              <a:chExt cx="1169871" cy="1135484"/>
            </a:xfrm>
          </p:grpSpPr>
          <p:sp>
            <p:nvSpPr>
              <p:cNvPr id="6132" name="Google Shape;6132;p33"/>
              <p:cNvSpPr/>
              <p:nvPr/>
            </p:nvSpPr>
            <p:spPr>
              <a:xfrm>
                <a:off x="4901079" y="2377033"/>
                <a:ext cx="255341" cy="1072162"/>
              </a:xfrm>
              <a:custGeom>
                <a:rect b="b" l="l" r="r" t="t"/>
                <a:pathLst>
                  <a:path extrusionOk="0" h="34045" w="8108">
                    <a:moveTo>
                      <a:pt x="4149" y="1"/>
                    </a:moveTo>
                    <a:lnTo>
                      <a:pt x="2154" y="3294"/>
                    </a:lnTo>
                    <a:lnTo>
                      <a:pt x="5036" y="21029"/>
                    </a:lnTo>
                    <a:cubicBezTo>
                      <a:pt x="5194" y="22074"/>
                      <a:pt x="4941" y="23151"/>
                      <a:pt x="4308" y="24006"/>
                    </a:cubicBezTo>
                    <a:lnTo>
                      <a:pt x="1" y="29991"/>
                    </a:lnTo>
                    <a:lnTo>
                      <a:pt x="254" y="34045"/>
                    </a:lnTo>
                    <a:lnTo>
                      <a:pt x="7158" y="24861"/>
                    </a:lnTo>
                    <a:cubicBezTo>
                      <a:pt x="7823" y="23974"/>
                      <a:pt x="8108" y="22834"/>
                      <a:pt x="7918" y="21757"/>
                    </a:cubicBezTo>
                    <a:lnTo>
                      <a:pt x="414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33"/>
              <p:cNvSpPr/>
              <p:nvPr/>
            </p:nvSpPr>
            <p:spPr>
              <a:xfrm>
                <a:off x="4779393" y="2336156"/>
                <a:ext cx="252381" cy="302202"/>
              </a:xfrm>
              <a:custGeom>
                <a:rect b="b" l="l" r="r" t="t"/>
                <a:pathLst>
                  <a:path extrusionOk="0" h="9596" w="8014">
                    <a:moveTo>
                      <a:pt x="3295" y="0"/>
                    </a:moveTo>
                    <a:cubicBezTo>
                      <a:pt x="3073" y="0"/>
                      <a:pt x="1" y="4244"/>
                      <a:pt x="1" y="4244"/>
                    </a:cubicBezTo>
                    <a:lnTo>
                      <a:pt x="2978" y="9596"/>
                    </a:lnTo>
                    <a:lnTo>
                      <a:pt x="8013" y="1299"/>
                    </a:lnTo>
                    <a:cubicBezTo>
                      <a:pt x="8013" y="1299"/>
                      <a:pt x="3516" y="0"/>
                      <a:pt x="32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33"/>
              <p:cNvSpPr/>
              <p:nvPr/>
            </p:nvSpPr>
            <p:spPr>
              <a:xfrm>
                <a:off x="3986548" y="2377033"/>
                <a:ext cx="261325" cy="1072162"/>
              </a:xfrm>
              <a:custGeom>
                <a:rect b="b" l="l" r="r" t="t"/>
                <a:pathLst>
                  <a:path extrusionOk="0" h="34045" w="8298">
                    <a:moveTo>
                      <a:pt x="4149" y="1"/>
                    </a:moveTo>
                    <a:lnTo>
                      <a:pt x="253" y="21662"/>
                    </a:lnTo>
                    <a:cubicBezTo>
                      <a:pt x="0" y="23087"/>
                      <a:pt x="380" y="24544"/>
                      <a:pt x="1267" y="25684"/>
                    </a:cubicBezTo>
                    <a:lnTo>
                      <a:pt x="8044" y="34045"/>
                    </a:lnTo>
                    <a:lnTo>
                      <a:pt x="8297" y="29991"/>
                    </a:lnTo>
                    <a:lnTo>
                      <a:pt x="4212" y="24322"/>
                    </a:lnTo>
                    <a:cubicBezTo>
                      <a:pt x="3452" y="23277"/>
                      <a:pt x="3135" y="21916"/>
                      <a:pt x="3325" y="20617"/>
                    </a:cubicBezTo>
                    <a:lnTo>
                      <a:pt x="6144" y="3294"/>
                    </a:lnTo>
                    <a:lnTo>
                      <a:pt x="414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33"/>
              <p:cNvSpPr/>
              <p:nvPr/>
            </p:nvSpPr>
            <p:spPr>
              <a:xfrm>
                <a:off x="4117178" y="2336156"/>
                <a:ext cx="252349" cy="302202"/>
              </a:xfrm>
              <a:custGeom>
                <a:rect b="b" l="l" r="r" t="t"/>
                <a:pathLst>
                  <a:path extrusionOk="0" h="9596" w="8013">
                    <a:moveTo>
                      <a:pt x="4719" y="0"/>
                    </a:moveTo>
                    <a:cubicBezTo>
                      <a:pt x="4498" y="0"/>
                      <a:pt x="1" y="1299"/>
                      <a:pt x="1" y="1299"/>
                    </a:cubicBezTo>
                    <a:lnTo>
                      <a:pt x="5036" y="9596"/>
                    </a:lnTo>
                    <a:lnTo>
                      <a:pt x="8013" y="4244"/>
                    </a:lnTo>
                    <a:cubicBezTo>
                      <a:pt x="8013" y="4244"/>
                      <a:pt x="4941" y="0"/>
                      <a:pt x="47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33"/>
              <p:cNvSpPr/>
              <p:nvPr/>
            </p:nvSpPr>
            <p:spPr>
              <a:xfrm>
                <a:off x="4119193" y="2475760"/>
                <a:ext cx="896623" cy="995383"/>
              </a:xfrm>
              <a:custGeom>
                <a:rect b="b" l="l" r="r" t="t"/>
                <a:pathLst>
                  <a:path extrusionOk="0" h="31607" w="28471">
                    <a:moveTo>
                      <a:pt x="9216" y="1"/>
                    </a:moveTo>
                    <a:cubicBezTo>
                      <a:pt x="4719" y="1"/>
                      <a:pt x="1045" y="3136"/>
                      <a:pt x="1045" y="7000"/>
                    </a:cubicBezTo>
                    <a:lnTo>
                      <a:pt x="158" y="25399"/>
                    </a:lnTo>
                    <a:cubicBezTo>
                      <a:pt x="0" y="28788"/>
                      <a:pt x="3167" y="31606"/>
                      <a:pt x="7157" y="31606"/>
                    </a:cubicBezTo>
                    <a:lnTo>
                      <a:pt x="21345" y="31606"/>
                    </a:lnTo>
                    <a:cubicBezTo>
                      <a:pt x="25304" y="31606"/>
                      <a:pt x="28471" y="28788"/>
                      <a:pt x="28312" y="25399"/>
                    </a:cubicBezTo>
                    <a:lnTo>
                      <a:pt x="27425" y="7000"/>
                    </a:lnTo>
                    <a:cubicBezTo>
                      <a:pt x="27425" y="3136"/>
                      <a:pt x="23752" y="1"/>
                      <a:pt x="1925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33"/>
              <p:cNvSpPr/>
              <p:nvPr/>
            </p:nvSpPr>
            <p:spPr>
              <a:xfrm>
                <a:off x="4754483" y="3020321"/>
                <a:ext cx="339111" cy="451319"/>
              </a:xfrm>
              <a:custGeom>
                <a:rect b="b" l="l" r="r" t="t"/>
                <a:pathLst>
                  <a:path extrusionOk="0" h="14331" w="10768">
                    <a:moveTo>
                      <a:pt x="8614" y="0"/>
                    </a:moveTo>
                    <a:lnTo>
                      <a:pt x="5321" y="349"/>
                    </a:lnTo>
                    <a:lnTo>
                      <a:pt x="0" y="14314"/>
                    </a:lnTo>
                    <a:cubicBezTo>
                      <a:pt x="0" y="14314"/>
                      <a:pt x="338" y="14330"/>
                      <a:pt x="877" y="14330"/>
                    </a:cubicBezTo>
                    <a:cubicBezTo>
                      <a:pt x="2616" y="14330"/>
                      <a:pt x="6452" y="14164"/>
                      <a:pt x="7854" y="12763"/>
                    </a:cubicBezTo>
                    <a:cubicBezTo>
                      <a:pt x="10768" y="9311"/>
                      <a:pt x="8614" y="0"/>
                      <a:pt x="86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33"/>
              <p:cNvSpPr/>
              <p:nvPr/>
            </p:nvSpPr>
            <p:spPr>
              <a:xfrm>
                <a:off x="4058350" y="3020321"/>
                <a:ext cx="339111" cy="450469"/>
              </a:xfrm>
              <a:custGeom>
                <a:rect b="b" l="l" r="r" t="t"/>
                <a:pathLst>
                  <a:path extrusionOk="0" h="14304" w="10768">
                    <a:moveTo>
                      <a:pt x="2122" y="0"/>
                    </a:moveTo>
                    <a:cubicBezTo>
                      <a:pt x="2122" y="0"/>
                      <a:pt x="0" y="9311"/>
                      <a:pt x="2882" y="12731"/>
                    </a:cubicBezTo>
                    <a:cubicBezTo>
                      <a:pt x="4254" y="14126"/>
                      <a:pt x="7975" y="14303"/>
                      <a:pt x="9771" y="14303"/>
                    </a:cubicBezTo>
                    <a:cubicBezTo>
                      <a:pt x="10380" y="14303"/>
                      <a:pt x="10768" y="14283"/>
                      <a:pt x="10768" y="14283"/>
                    </a:cubicBezTo>
                    <a:lnTo>
                      <a:pt x="5416" y="349"/>
                    </a:lnTo>
                    <a:lnTo>
                      <a:pt x="212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33"/>
              <p:cNvSpPr/>
              <p:nvPr/>
            </p:nvSpPr>
            <p:spPr>
              <a:xfrm>
                <a:off x="4385459" y="2339148"/>
                <a:ext cx="373029" cy="134662"/>
              </a:xfrm>
              <a:custGeom>
                <a:rect b="b" l="l" r="r" t="t"/>
                <a:pathLst>
                  <a:path extrusionOk="0" h="4276" w="11845">
                    <a:moveTo>
                      <a:pt x="2439" y="0"/>
                    </a:moveTo>
                    <a:cubicBezTo>
                      <a:pt x="1901" y="32"/>
                      <a:pt x="1426" y="380"/>
                      <a:pt x="1236" y="887"/>
                    </a:cubicBezTo>
                    <a:lnTo>
                      <a:pt x="1" y="4212"/>
                    </a:lnTo>
                    <a:lnTo>
                      <a:pt x="2598" y="4181"/>
                    </a:lnTo>
                    <a:lnTo>
                      <a:pt x="2978" y="1425"/>
                    </a:lnTo>
                    <a:lnTo>
                      <a:pt x="8551" y="1552"/>
                    </a:lnTo>
                    <a:lnTo>
                      <a:pt x="8836" y="4181"/>
                    </a:lnTo>
                    <a:lnTo>
                      <a:pt x="11845" y="4276"/>
                    </a:lnTo>
                    <a:lnTo>
                      <a:pt x="10420" y="1077"/>
                    </a:lnTo>
                    <a:cubicBezTo>
                      <a:pt x="10198" y="570"/>
                      <a:pt x="9691" y="222"/>
                      <a:pt x="9153" y="222"/>
                    </a:cubicBezTo>
                    <a:lnTo>
                      <a:pt x="243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33"/>
              <p:cNvSpPr/>
              <p:nvPr/>
            </p:nvSpPr>
            <p:spPr>
              <a:xfrm>
                <a:off x="4185012" y="2475760"/>
                <a:ext cx="765992" cy="995383"/>
              </a:xfrm>
              <a:custGeom>
                <a:rect b="b" l="l" r="r" t="t"/>
                <a:pathLst>
                  <a:path extrusionOk="0" h="31607" w="24323">
                    <a:moveTo>
                      <a:pt x="7886" y="1"/>
                    </a:moveTo>
                    <a:cubicBezTo>
                      <a:pt x="4022" y="1"/>
                      <a:pt x="887" y="3136"/>
                      <a:pt x="887" y="7000"/>
                    </a:cubicBezTo>
                    <a:lnTo>
                      <a:pt x="127" y="25399"/>
                    </a:lnTo>
                    <a:cubicBezTo>
                      <a:pt x="0" y="28788"/>
                      <a:pt x="2692" y="31606"/>
                      <a:pt x="6081" y="31606"/>
                    </a:cubicBezTo>
                    <a:lnTo>
                      <a:pt x="18210" y="31606"/>
                    </a:lnTo>
                    <a:cubicBezTo>
                      <a:pt x="21599" y="31606"/>
                      <a:pt x="24322" y="28788"/>
                      <a:pt x="24164" y="25399"/>
                    </a:cubicBezTo>
                    <a:lnTo>
                      <a:pt x="23404" y="7000"/>
                    </a:lnTo>
                    <a:cubicBezTo>
                      <a:pt x="23404" y="3136"/>
                      <a:pt x="20300" y="1"/>
                      <a:pt x="164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33"/>
              <p:cNvSpPr/>
              <p:nvPr/>
            </p:nvSpPr>
            <p:spPr>
              <a:xfrm>
                <a:off x="4180004" y="2470784"/>
                <a:ext cx="782967" cy="455822"/>
              </a:xfrm>
              <a:custGeom>
                <a:rect b="b" l="l" r="r" t="t"/>
                <a:pathLst>
                  <a:path extrusionOk="0" h="14474" w="24862">
                    <a:moveTo>
                      <a:pt x="3484" y="1"/>
                    </a:moveTo>
                    <a:cubicBezTo>
                      <a:pt x="1806" y="1"/>
                      <a:pt x="413" y="1077"/>
                      <a:pt x="381" y="2471"/>
                    </a:cubicBezTo>
                    <a:lnTo>
                      <a:pt x="128" y="9343"/>
                    </a:lnTo>
                    <a:cubicBezTo>
                      <a:pt x="1" y="12161"/>
                      <a:pt x="2788" y="14473"/>
                      <a:pt x="6240" y="14473"/>
                    </a:cubicBezTo>
                    <a:lnTo>
                      <a:pt x="18654" y="14473"/>
                    </a:lnTo>
                    <a:cubicBezTo>
                      <a:pt x="22106" y="14473"/>
                      <a:pt x="24861" y="12161"/>
                      <a:pt x="24766" y="9343"/>
                    </a:cubicBezTo>
                    <a:lnTo>
                      <a:pt x="24513" y="2471"/>
                    </a:lnTo>
                    <a:cubicBezTo>
                      <a:pt x="24449" y="1077"/>
                      <a:pt x="23088" y="1"/>
                      <a:pt x="214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33"/>
              <p:cNvSpPr/>
              <p:nvPr/>
            </p:nvSpPr>
            <p:spPr>
              <a:xfrm>
                <a:off x="4180004" y="2755032"/>
                <a:ext cx="782967" cy="171571"/>
              </a:xfrm>
              <a:custGeom>
                <a:rect b="b" l="l" r="r" t="t"/>
                <a:pathLst>
                  <a:path extrusionOk="0" h="5448" w="24862">
                    <a:moveTo>
                      <a:pt x="128" y="0"/>
                    </a:moveTo>
                    <a:lnTo>
                      <a:pt x="128" y="317"/>
                    </a:lnTo>
                    <a:cubicBezTo>
                      <a:pt x="1" y="3135"/>
                      <a:pt x="2788" y="5447"/>
                      <a:pt x="6208" y="5447"/>
                    </a:cubicBezTo>
                    <a:lnTo>
                      <a:pt x="18654" y="5447"/>
                    </a:lnTo>
                    <a:cubicBezTo>
                      <a:pt x="22106" y="5447"/>
                      <a:pt x="24861" y="3135"/>
                      <a:pt x="24734" y="317"/>
                    </a:cubicBezTo>
                    <a:lnTo>
                      <a:pt x="24734" y="0"/>
                    </a:lnTo>
                    <a:cubicBezTo>
                      <a:pt x="24544" y="2597"/>
                      <a:pt x="21916" y="4656"/>
                      <a:pt x="18654" y="4656"/>
                    </a:cubicBezTo>
                    <a:lnTo>
                      <a:pt x="6208" y="4656"/>
                    </a:lnTo>
                    <a:cubicBezTo>
                      <a:pt x="2978" y="4656"/>
                      <a:pt x="318" y="2597"/>
                      <a:pt x="1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33"/>
              <p:cNvSpPr/>
              <p:nvPr/>
            </p:nvSpPr>
            <p:spPr>
              <a:xfrm>
                <a:off x="4683657" y="2802900"/>
                <a:ext cx="126694" cy="373533"/>
              </a:xfrm>
              <a:custGeom>
                <a:rect b="b" l="l" r="r" t="t"/>
                <a:pathLst>
                  <a:path extrusionOk="0" h="11861" w="4023">
                    <a:moveTo>
                      <a:pt x="3516" y="0"/>
                    </a:moveTo>
                    <a:lnTo>
                      <a:pt x="507" y="32"/>
                    </a:lnTo>
                    <a:cubicBezTo>
                      <a:pt x="222" y="32"/>
                      <a:pt x="1" y="285"/>
                      <a:pt x="32" y="539"/>
                    </a:cubicBezTo>
                    <a:lnTo>
                      <a:pt x="666" y="10451"/>
                    </a:lnTo>
                    <a:cubicBezTo>
                      <a:pt x="697" y="10578"/>
                      <a:pt x="729" y="10673"/>
                      <a:pt x="792" y="10736"/>
                    </a:cubicBezTo>
                    <a:lnTo>
                      <a:pt x="1743" y="11718"/>
                    </a:lnTo>
                    <a:cubicBezTo>
                      <a:pt x="1838" y="11813"/>
                      <a:pt x="1964" y="11860"/>
                      <a:pt x="2091" y="11860"/>
                    </a:cubicBezTo>
                    <a:cubicBezTo>
                      <a:pt x="2218" y="11860"/>
                      <a:pt x="2344" y="11813"/>
                      <a:pt x="2439" y="11718"/>
                    </a:cubicBezTo>
                    <a:lnTo>
                      <a:pt x="3326" y="10736"/>
                    </a:lnTo>
                    <a:cubicBezTo>
                      <a:pt x="3421" y="10673"/>
                      <a:pt x="3453" y="10578"/>
                      <a:pt x="3453" y="10451"/>
                    </a:cubicBezTo>
                    <a:lnTo>
                      <a:pt x="4023" y="507"/>
                    </a:lnTo>
                    <a:cubicBezTo>
                      <a:pt x="4023" y="222"/>
                      <a:pt x="3801" y="0"/>
                      <a:pt x="35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33"/>
              <p:cNvSpPr/>
              <p:nvPr/>
            </p:nvSpPr>
            <p:spPr>
              <a:xfrm>
                <a:off x="4717574" y="2833485"/>
                <a:ext cx="64843" cy="64875"/>
              </a:xfrm>
              <a:custGeom>
                <a:rect b="b" l="l" r="r" t="t"/>
                <a:pathLst>
                  <a:path extrusionOk="0" h="2060" w="2059">
                    <a:moveTo>
                      <a:pt x="1046" y="1"/>
                    </a:moveTo>
                    <a:cubicBezTo>
                      <a:pt x="476" y="1"/>
                      <a:pt x="0" y="444"/>
                      <a:pt x="0" y="1014"/>
                    </a:cubicBezTo>
                    <a:cubicBezTo>
                      <a:pt x="0" y="1584"/>
                      <a:pt x="476" y="2059"/>
                      <a:pt x="1046" y="2059"/>
                    </a:cubicBezTo>
                    <a:cubicBezTo>
                      <a:pt x="1584" y="2059"/>
                      <a:pt x="2059" y="1584"/>
                      <a:pt x="2059" y="1014"/>
                    </a:cubicBezTo>
                    <a:cubicBezTo>
                      <a:pt x="2059" y="444"/>
                      <a:pt x="1584" y="1"/>
                      <a:pt x="10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33"/>
              <p:cNvSpPr/>
              <p:nvPr/>
            </p:nvSpPr>
            <p:spPr>
              <a:xfrm>
                <a:off x="4673706" y="2991380"/>
                <a:ext cx="143637" cy="110728"/>
              </a:xfrm>
              <a:custGeom>
                <a:rect b="b" l="l" r="r" t="t"/>
                <a:pathLst>
                  <a:path extrusionOk="0" h="3516" w="4561">
                    <a:moveTo>
                      <a:pt x="3357" y="697"/>
                    </a:moveTo>
                    <a:cubicBezTo>
                      <a:pt x="3610" y="697"/>
                      <a:pt x="3800" y="856"/>
                      <a:pt x="3800" y="1109"/>
                    </a:cubicBezTo>
                    <a:lnTo>
                      <a:pt x="3832" y="2344"/>
                    </a:lnTo>
                    <a:cubicBezTo>
                      <a:pt x="3864" y="2598"/>
                      <a:pt x="3674" y="2788"/>
                      <a:pt x="3420" y="2788"/>
                    </a:cubicBezTo>
                    <a:lnTo>
                      <a:pt x="1203" y="2819"/>
                    </a:lnTo>
                    <a:cubicBezTo>
                      <a:pt x="950" y="2819"/>
                      <a:pt x="728" y="2629"/>
                      <a:pt x="760" y="2376"/>
                    </a:cubicBezTo>
                    <a:lnTo>
                      <a:pt x="855" y="1077"/>
                    </a:lnTo>
                    <a:cubicBezTo>
                      <a:pt x="855" y="856"/>
                      <a:pt x="1045" y="697"/>
                      <a:pt x="1298" y="697"/>
                    </a:cubicBezTo>
                    <a:close/>
                    <a:moveTo>
                      <a:pt x="665" y="1"/>
                    </a:moveTo>
                    <a:cubicBezTo>
                      <a:pt x="443" y="1"/>
                      <a:pt x="253" y="191"/>
                      <a:pt x="222" y="412"/>
                    </a:cubicBezTo>
                    <a:lnTo>
                      <a:pt x="32" y="3041"/>
                    </a:lnTo>
                    <a:cubicBezTo>
                      <a:pt x="0" y="3294"/>
                      <a:pt x="222" y="3516"/>
                      <a:pt x="475" y="3516"/>
                    </a:cubicBezTo>
                    <a:lnTo>
                      <a:pt x="4117" y="3453"/>
                    </a:lnTo>
                    <a:cubicBezTo>
                      <a:pt x="4370" y="3453"/>
                      <a:pt x="4560" y="3263"/>
                      <a:pt x="4529" y="3009"/>
                    </a:cubicBezTo>
                    <a:lnTo>
                      <a:pt x="4434" y="444"/>
                    </a:lnTo>
                    <a:cubicBezTo>
                      <a:pt x="4434" y="191"/>
                      <a:pt x="4244" y="1"/>
                      <a:pt x="40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33"/>
              <p:cNvSpPr/>
              <p:nvPr/>
            </p:nvSpPr>
            <p:spPr>
              <a:xfrm>
                <a:off x="4319640" y="2804884"/>
                <a:ext cx="124710" cy="363360"/>
              </a:xfrm>
              <a:custGeom>
                <a:rect b="b" l="l" r="r" t="t"/>
                <a:pathLst>
                  <a:path extrusionOk="0" h="11538" w="3960">
                    <a:moveTo>
                      <a:pt x="3452" y="1"/>
                    </a:moveTo>
                    <a:lnTo>
                      <a:pt x="476" y="32"/>
                    </a:lnTo>
                    <a:cubicBezTo>
                      <a:pt x="222" y="32"/>
                      <a:pt x="1" y="254"/>
                      <a:pt x="1" y="539"/>
                    </a:cubicBezTo>
                    <a:lnTo>
                      <a:pt x="729" y="10388"/>
                    </a:lnTo>
                    <a:cubicBezTo>
                      <a:pt x="761" y="10483"/>
                      <a:pt x="792" y="10610"/>
                      <a:pt x="887" y="10705"/>
                    </a:cubicBezTo>
                    <a:lnTo>
                      <a:pt x="1711" y="11401"/>
                    </a:lnTo>
                    <a:cubicBezTo>
                      <a:pt x="1815" y="11488"/>
                      <a:pt x="1939" y="11537"/>
                      <a:pt x="2060" y="11537"/>
                    </a:cubicBezTo>
                    <a:cubicBezTo>
                      <a:pt x="2160" y="11537"/>
                      <a:pt x="2258" y="11504"/>
                      <a:pt x="2344" y="11433"/>
                    </a:cubicBezTo>
                    <a:lnTo>
                      <a:pt x="3326" y="10705"/>
                    </a:lnTo>
                    <a:cubicBezTo>
                      <a:pt x="3452" y="10610"/>
                      <a:pt x="3516" y="10483"/>
                      <a:pt x="3516" y="10356"/>
                    </a:cubicBezTo>
                    <a:lnTo>
                      <a:pt x="3928" y="476"/>
                    </a:lnTo>
                    <a:cubicBezTo>
                      <a:pt x="3959" y="222"/>
                      <a:pt x="3737" y="1"/>
                      <a:pt x="34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33"/>
              <p:cNvSpPr/>
              <p:nvPr/>
            </p:nvSpPr>
            <p:spPr>
              <a:xfrm>
                <a:off x="4313657" y="2952487"/>
                <a:ext cx="142661" cy="109751"/>
              </a:xfrm>
              <a:custGeom>
                <a:rect b="b" l="l" r="r" t="t"/>
                <a:pathLst>
                  <a:path extrusionOk="0" h="3485" w="4530">
                    <a:moveTo>
                      <a:pt x="3262" y="666"/>
                    </a:moveTo>
                    <a:cubicBezTo>
                      <a:pt x="3484" y="666"/>
                      <a:pt x="3674" y="824"/>
                      <a:pt x="3674" y="1046"/>
                    </a:cubicBezTo>
                    <a:lnTo>
                      <a:pt x="3801" y="2344"/>
                    </a:lnTo>
                    <a:cubicBezTo>
                      <a:pt x="3801" y="2581"/>
                      <a:pt x="3634" y="2791"/>
                      <a:pt x="3406" y="2791"/>
                    </a:cubicBezTo>
                    <a:cubicBezTo>
                      <a:pt x="3390" y="2791"/>
                      <a:pt x="3374" y="2790"/>
                      <a:pt x="3357" y="2788"/>
                    </a:cubicBezTo>
                    <a:lnTo>
                      <a:pt x="1109" y="2756"/>
                    </a:lnTo>
                    <a:cubicBezTo>
                      <a:pt x="887" y="2756"/>
                      <a:pt x="697" y="2566"/>
                      <a:pt x="697" y="2312"/>
                    </a:cubicBezTo>
                    <a:lnTo>
                      <a:pt x="729" y="1077"/>
                    </a:lnTo>
                    <a:cubicBezTo>
                      <a:pt x="761" y="856"/>
                      <a:pt x="951" y="666"/>
                      <a:pt x="1172" y="666"/>
                    </a:cubicBezTo>
                    <a:close/>
                    <a:moveTo>
                      <a:pt x="539" y="1"/>
                    </a:moveTo>
                    <a:cubicBezTo>
                      <a:pt x="286" y="1"/>
                      <a:pt x="96" y="159"/>
                      <a:pt x="96" y="412"/>
                    </a:cubicBezTo>
                    <a:lnTo>
                      <a:pt x="1" y="2978"/>
                    </a:lnTo>
                    <a:cubicBezTo>
                      <a:pt x="1" y="3231"/>
                      <a:pt x="191" y="3421"/>
                      <a:pt x="412" y="3421"/>
                    </a:cubicBezTo>
                    <a:lnTo>
                      <a:pt x="4086" y="3484"/>
                    </a:lnTo>
                    <a:cubicBezTo>
                      <a:pt x="4339" y="3484"/>
                      <a:pt x="4529" y="3294"/>
                      <a:pt x="4498" y="3041"/>
                    </a:cubicBezTo>
                    <a:lnTo>
                      <a:pt x="4308" y="381"/>
                    </a:lnTo>
                    <a:cubicBezTo>
                      <a:pt x="4308" y="159"/>
                      <a:pt x="4118" y="1"/>
                      <a:pt x="38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33"/>
              <p:cNvSpPr/>
              <p:nvPr/>
            </p:nvSpPr>
            <p:spPr>
              <a:xfrm>
                <a:off x="4350566" y="2833491"/>
                <a:ext cx="64843" cy="64843"/>
              </a:xfrm>
              <a:custGeom>
                <a:rect b="b" l="l" r="r" t="t"/>
                <a:pathLst>
                  <a:path extrusionOk="0" h="2059" w="2059">
                    <a:moveTo>
                      <a:pt x="1014" y="0"/>
                    </a:moveTo>
                    <a:cubicBezTo>
                      <a:pt x="444" y="0"/>
                      <a:pt x="0" y="475"/>
                      <a:pt x="0" y="1045"/>
                    </a:cubicBezTo>
                    <a:cubicBezTo>
                      <a:pt x="0" y="1615"/>
                      <a:pt x="475" y="2059"/>
                      <a:pt x="1014" y="2059"/>
                    </a:cubicBezTo>
                    <a:cubicBezTo>
                      <a:pt x="1584" y="2059"/>
                      <a:pt x="2059" y="1583"/>
                      <a:pt x="2059" y="1045"/>
                    </a:cubicBezTo>
                    <a:cubicBezTo>
                      <a:pt x="2059" y="475"/>
                      <a:pt x="1584" y="0"/>
                      <a:pt x="10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33"/>
              <p:cNvSpPr/>
              <p:nvPr/>
            </p:nvSpPr>
            <p:spPr>
              <a:xfrm>
                <a:off x="4270765" y="3206817"/>
                <a:ext cx="605412" cy="194498"/>
              </a:xfrm>
              <a:custGeom>
                <a:rect b="b" l="l" r="r" t="t"/>
                <a:pathLst>
                  <a:path extrusionOk="0" h="6176" w="19224">
                    <a:moveTo>
                      <a:pt x="127" y="0"/>
                    </a:moveTo>
                    <a:cubicBezTo>
                      <a:pt x="127" y="0"/>
                      <a:pt x="1" y="3357"/>
                      <a:pt x="1553" y="5067"/>
                    </a:cubicBezTo>
                    <a:cubicBezTo>
                      <a:pt x="2534" y="6112"/>
                      <a:pt x="8171" y="6176"/>
                      <a:pt x="9628" y="6176"/>
                    </a:cubicBezTo>
                    <a:cubicBezTo>
                      <a:pt x="11053" y="6176"/>
                      <a:pt x="16690" y="6112"/>
                      <a:pt x="17672" y="5067"/>
                    </a:cubicBezTo>
                    <a:cubicBezTo>
                      <a:pt x="19224" y="3357"/>
                      <a:pt x="19097" y="0"/>
                      <a:pt x="190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150" name="Google Shape;6150;p33"/>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Elementary Class Organizer Infographics</a:t>
            </a:r>
            <a:endParaRPr sz="2400"/>
          </a:p>
        </p:txBody>
      </p:sp>
      <p:grpSp>
        <p:nvGrpSpPr>
          <p:cNvPr id="6151" name="Google Shape;6151;p33"/>
          <p:cNvGrpSpPr/>
          <p:nvPr/>
        </p:nvGrpSpPr>
        <p:grpSpPr>
          <a:xfrm>
            <a:off x="1126500" y="1852075"/>
            <a:ext cx="2082325" cy="885149"/>
            <a:chOff x="1126500" y="1852075"/>
            <a:chExt cx="2082325" cy="885149"/>
          </a:xfrm>
        </p:grpSpPr>
        <p:sp>
          <p:nvSpPr>
            <p:cNvPr id="6152" name="Google Shape;6152;p33"/>
            <p:cNvSpPr txBox="1"/>
            <p:nvPr/>
          </p:nvSpPr>
          <p:spPr>
            <a:xfrm>
              <a:off x="1126525" y="1852075"/>
              <a:ext cx="20823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Mercury</a:t>
              </a:r>
              <a:endParaRPr sz="2000">
                <a:solidFill>
                  <a:schemeClr val="dk1"/>
                </a:solidFill>
                <a:latin typeface="Nunito ExtraBold"/>
                <a:ea typeface="Nunito ExtraBold"/>
                <a:cs typeface="Nunito ExtraBold"/>
                <a:sym typeface="Nunito ExtraBold"/>
              </a:endParaRPr>
            </a:p>
          </p:txBody>
        </p:sp>
        <p:sp>
          <p:nvSpPr>
            <p:cNvPr id="6153" name="Google Shape;6153;p33"/>
            <p:cNvSpPr txBox="1"/>
            <p:nvPr/>
          </p:nvSpPr>
          <p:spPr>
            <a:xfrm>
              <a:off x="1126500" y="2130924"/>
              <a:ext cx="2082300" cy="60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Mercury is the closest planet to the Sun</a:t>
              </a:r>
              <a:endParaRPr>
                <a:solidFill>
                  <a:schemeClr val="dk1"/>
                </a:solidFill>
                <a:latin typeface="Nunito"/>
                <a:ea typeface="Nunito"/>
                <a:cs typeface="Nunito"/>
                <a:sym typeface="Nunito"/>
              </a:endParaRPr>
            </a:p>
          </p:txBody>
        </p:sp>
      </p:grpSp>
      <p:grpSp>
        <p:nvGrpSpPr>
          <p:cNvPr id="6154" name="Google Shape;6154;p33"/>
          <p:cNvGrpSpPr/>
          <p:nvPr/>
        </p:nvGrpSpPr>
        <p:grpSpPr>
          <a:xfrm>
            <a:off x="1126500" y="3339150"/>
            <a:ext cx="2082325" cy="885149"/>
            <a:chOff x="1126500" y="1852075"/>
            <a:chExt cx="2082325" cy="885149"/>
          </a:xfrm>
        </p:grpSpPr>
        <p:sp>
          <p:nvSpPr>
            <p:cNvPr id="6155" name="Google Shape;6155;p33"/>
            <p:cNvSpPr txBox="1"/>
            <p:nvPr/>
          </p:nvSpPr>
          <p:spPr>
            <a:xfrm>
              <a:off x="1126525" y="1852075"/>
              <a:ext cx="20823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Nunito ExtraBold"/>
                  <a:ea typeface="Nunito ExtraBold"/>
                  <a:cs typeface="Nunito ExtraBold"/>
                  <a:sym typeface="Nunito ExtraBold"/>
                </a:rPr>
                <a:t>Jupiter</a:t>
              </a:r>
              <a:endParaRPr sz="2000">
                <a:solidFill>
                  <a:schemeClr val="dk1"/>
                </a:solidFill>
                <a:latin typeface="Nunito ExtraBold"/>
                <a:ea typeface="Nunito ExtraBold"/>
                <a:cs typeface="Nunito ExtraBold"/>
                <a:sym typeface="Nunito ExtraBold"/>
              </a:endParaRPr>
            </a:p>
          </p:txBody>
        </p:sp>
        <p:sp>
          <p:nvSpPr>
            <p:cNvPr id="6156" name="Google Shape;6156;p33"/>
            <p:cNvSpPr txBox="1"/>
            <p:nvPr/>
          </p:nvSpPr>
          <p:spPr>
            <a:xfrm>
              <a:off x="1126500" y="2130924"/>
              <a:ext cx="2082300" cy="60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Jupiter is the biggest planet of them all</a:t>
              </a:r>
              <a:endParaRPr>
                <a:solidFill>
                  <a:schemeClr val="dk1"/>
                </a:solidFill>
                <a:latin typeface="Nunito"/>
                <a:ea typeface="Nunito"/>
                <a:cs typeface="Nunito"/>
                <a:sym typeface="Nunito"/>
              </a:endParaRPr>
            </a:p>
          </p:txBody>
        </p:sp>
      </p:grpSp>
      <p:grpSp>
        <p:nvGrpSpPr>
          <p:cNvPr id="6157" name="Google Shape;6157;p33"/>
          <p:cNvGrpSpPr/>
          <p:nvPr/>
        </p:nvGrpSpPr>
        <p:grpSpPr>
          <a:xfrm>
            <a:off x="5932675" y="1852075"/>
            <a:ext cx="2082325" cy="885149"/>
            <a:chOff x="1126500" y="1852075"/>
            <a:chExt cx="2082325" cy="885149"/>
          </a:xfrm>
        </p:grpSpPr>
        <p:sp>
          <p:nvSpPr>
            <p:cNvPr id="6158" name="Google Shape;6158;p33"/>
            <p:cNvSpPr txBox="1"/>
            <p:nvPr/>
          </p:nvSpPr>
          <p:spPr>
            <a:xfrm>
              <a:off x="1126525" y="1852075"/>
              <a:ext cx="2082300" cy="348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dk1"/>
                  </a:solidFill>
                  <a:latin typeface="Nunito ExtraBold"/>
                  <a:ea typeface="Nunito ExtraBold"/>
                  <a:cs typeface="Nunito ExtraBold"/>
                  <a:sym typeface="Nunito ExtraBold"/>
                </a:rPr>
                <a:t>Venus</a:t>
              </a:r>
              <a:endParaRPr sz="2000">
                <a:solidFill>
                  <a:schemeClr val="dk1"/>
                </a:solidFill>
                <a:latin typeface="Nunito ExtraBold"/>
                <a:ea typeface="Nunito ExtraBold"/>
                <a:cs typeface="Nunito ExtraBold"/>
                <a:sym typeface="Nunito ExtraBold"/>
              </a:endParaRPr>
            </a:p>
          </p:txBody>
        </p:sp>
        <p:sp>
          <p:nvSpPr>
            <p:cNvPr id="6159" name="Google Shape;6159;p33"/>
            <p:cNvSpPr txBox="1"/>
            <p:nvPr/>
          </p:nvSpPr>
          <p:spPr>
            <a:xfrm>
              <a:off x="1126500" y="2130924"/>
              <a:ext cx="2082300" cy="60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Nunito"/>
                  <a:ea typeface="Nunito"/>
                  <a:cs typeface="Nunito"/>
                  <a:sym typeface="Nunito"/>
                </a:rPr>
                <a:t>Venus is the second planet from the Sun</a:t>
              </a:r>
              <a:endParaRPr>
                <a:solidFill>
                  <a:schemeClr val="dk1"/>
                </a:solidFill>
                <a:latin typeface="Nunito"/>
                <a:ea typeface="Nunito"/>
                <a:cs typeface="Nunito"/>
                <a:sym typeface="Nunito"/>
              </a:endParaRPr>
            </a:p>
            <a:p>
              <a:pPr indent="0" lvl="0" marL="0" rtl="0" algn="r">
                <a:spcBef>
                  <a:spcPts val="0"/>
                </a:spcBef>
                <a:spcAft>
                  <a:spcPts val="0"/>
                </a:spcAft>
                <a:buNone/>
              </a:pPr>
              <a:r>
                <a:t/>
              </a:r>
              <a:endParaRPr>
                <a:solidFill>
                  <a:schemeClr val="dk1"/>
                </a:solidFill>
                <a:latin typeface="Nunito"/>
                <a:ea typeface="Nunito"/>
                <a:cs typeface="Nunito"/>
                <a:sym typeface="Nunito"/>
              </a:endParaRPr>
            </a:p>
          </p:txBody>
        </p:sp>
      </p:grpSp>
      <p:grpSp>
        <p:nvGrpSpPr>
          <p:cNvPr id="6160" name="Google Shape;6160;p33"/>
          <p:cNvGrpSpPr/>
          <p:nvPr/>
        </p:nvGrpSpPr>
        <p:grpSpPr>
          <a:xfrm>
            <a:off x="5932675" y="3339150"/>
            <a:ext cx="2082325" cy="885149"/>
            <a:chOff x="1126500" y="1852075"/>
            <a:chExt cx="2082325" cy="885149"/>
          </a:xfrm>
        </p:grpSpPr>
        <p:sp>
          <p:nvSpPr>
            <p:cNvPr id="6161" name="Google Shape;6161;p33"/>
            <p:cNvSpPr txBox="1"/>
            <p:nvPr/>
          </p:nvSpPr>
          <p:spPr>
            <a:xfrm>
              <a:off x="1126525" y="1852075"/>
              <a:ext cx="2082300" cy="348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Earth</a:t>
              </a:r>
              <a:endParaRPr sz="2000">
                <a:solidFill>
                  <a:schemeClr val="dk1"/>
                </a:solidFill>
                <a:latin typeface="Nunito ExtraBold"/>
                <a:ea typeface="Nunito ExtraBold"/>
                <a:cs typeface="Nunito ExtraBold"/>
                <a:sym typeface="Nunito ExtraBold"/>
              </a:endParaRPr>
            </a:p>
          </p:txBody>
        </p:sp>
        <p:sp>
          <p:nvSpPr>
            <p:cNvPr id="6162" name="Google Shape;6162;p33"/>
            <p:cNvSpPr txBox="1"/>
            <p:nvPr/>
          </p:nvSpPr>
          <p:spPr>
            <a:xfrm>
              <a:off x="1126500" y="2130924"/>
              <a:ext cx="2082300" cy="60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solidFill>
                    <a:schemeClr val="dk1"/>
                  </a:solidFill>
                  <a:latin typeface="Nunito"/>
                  <a:ea typeface="Nunito"/>
                  <a:cs typeface="Nunito"/>
                  <a:sym typeface="Nunito"/>
                </a:rPr>
                <a:t>Earth is the planet where we all live on</a:t>
              </a:r>
              <a:endParaRPr>
                <a:solidFill>
                  <a:schemeClr val="dk1"/>
                </a:solidFill>
                <a:latin typeface="Nunito"/>
                <a:ea typeface="Nunito"/>
                <a:cs typeface="Nunito"/>
                <a:sym typeface="Nunito"/>
              </a:endParaRPr>
            </a:p>
            <a:p>
              <a:pPr indent="0" lvl="0" marL="0" rtl="0" algn="r">
                <a:spcBef>
                  <a:spcPts val="0"/>
                </a:spcBef>
                <a:spcAft>
                  <a:spcPts val="0"/>
                </a:spcAft>
                <a:buNone/>
              </a:pPr>
              <a:r>
                <a:t/>
              </a:r>
              <a:endParaRPr>
                <a:solidFill>
                  <a:schemeClr val="dk1"/>
                </a:solidFill>
                <a:latin typeface="Nunito"/>
                <a:ea typeface="Nunito"/>
                <a:cs typeface="Nunito"/>
                <a:sym typeface="Nunito"/>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66" name="Shape 6166"/>
        <p:cNvGrpSpPr/>
        <p:nvPr/>
      </p:nvGrpSpPr>
      <p:grpSpPr>
        <a:xfrm>
          <a:off x="0" y="0"/>
          <a:ext cx="0" cy="0"/>
          <a:chOff x="0" y="0"/>
          <a:chExt cx="0" cy="0"/>
        </a:xfrm>
      </p:grpSpPr>
      <p:grpSp>
        <p:nvGrpSpPr>
          <p:cNvPr id="6167" name="Google Shape;6167;p34"/>
          <p:cNvGrpSpPr/>
          <p:nvPr/>
        </p:nvGrpSpPr>
        <p:grpSpPr>
          <a:xfrm>
            <a:off x="612356" y="3569225"/>
            <a:ext cx="5751000" cy="725400"/>
            <a:chOff x="657975" y="3569225"/>
            <a:chExt cx="5751000" cy="725400"/>
          </a:xfrm>
        </p:grpSpPr>
        <p:sp>
          <p:nvSpPr>
            <p:cNvPr id="6168" name="Google Shape;6168;p34"/>
            <p:cNvSpPr/>
            <p:nvPr/>
          </p:nvSpPr>
          <p:spPr>
            <a:xfrm>
              <a:off x="657975" y="3569225"/>
              <a:ext cx="5751000" cy="725400"/>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34"/>
            <p:cNvSpPr txBox="1"/>
            <p:nvPr/>
          </p:nvSpPr>
          <p:spPr>
            <a:xfrm rot="638">
              <a:off x="847301" y="3652175"/>
              <a:ext cx="1616400" cy="560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lt1"/>
                  </a:solidFill>
                  <a:latin typeface="Nunito ExtraBold"/>
                  <a:ea typeface="Nunito ExtraBold"/>
                  <a:cs typeface="Nunito ExtraBold"/>
                  <a:sym typeface="Nunito ExtraBold"/>
                </a:rPr>
                <a:t>Note 3</a:t>
              </a:r>
              <a:endParaRPr sz="2000">
                <a:solidFill>
                  <a:schemeClr val="lt1"/>
                </a:solidFill>
                <a:latin typeface="Nunito ExtraBold"/>
                <a:ea typeface="Nunito ExtraBold"/>
                <a:cs typeface="Nunito ExtraBold"/>
                <a:sym typeface="Nunito ExtraBold"/>
              </a:endParaRPr>
            </a:p>
          </p:txBody>
        </p:sp>
        <p:sp>
          <p:nvSpPr>
            <p:cNvPr id="6170" name="Google Shape;6170;p34"/>
            <p:cNvSpPr txBox="1"/>
            <p:nvPr/>
          </p:nvSpPr>
          <p:spPr>
            <a:xfrm>
              <a:off x="3557900" y="3569225"/>
              <a:ext cx="2653800" cy="7254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Nunito"/>
                  <a:ea typeface="Nunito"/>
                  <a:cs typeface="Nunito"/>
                  <a:sym typeface="Nunito"/>
                </a:rPr>
                <a:t>The Earth is the third planet from the Sun</a:t>
              </a:r>
              <a:endParaRPr>
                <a:solidFill>
                  <a:schemeClr val="dk1"/>
                </a:solidFill>
                <a:latin typeface="Nunito"/>
                <a:ea typeface="Nunito"/>
                <a:cs typeface="Nunito"/>
                <a:sym typeface="Nunito"/>
              </a:endParaRPr>
            </a:p>
          </p:txBody>
        </p:sp>
      </p:grpSp>
      <p:grpSp>
        <p:nvGrpSpPr>
          <p:cNvPr id="6171" name="Google Shape;6171;p34"/>
          <p:cNvGrpSpPr/>
          <p:nvPr/>
        </p:nvGrpSpPr>
        <p:grpSpPr>
          <a:xfrm>
            <a:off x="612356" y="2647525"/>
            <a:ext cx="6327600" cy="725400"/>
            <a:chOff x="657975" y="2647525"/>
            <a:chExt cx="6327600" cy="725400"/>
          </a:xfrm>
        </p:grpSpPr>
        <p:sp>
          <p:nvSpPr>
            <p:cNvPr id="6172" name="Google Shape;6172;p34"/>
            <p:cNvSpPr/>
            <p:nvPr/>
          </p:nvSpPr>
          <p:spPr>
            <a:xfrm>
              <a:off x="657975" y="2647525"/>
              <a:ext cx="6327600" cy="7254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34"/>
            <p:cNvSpPr txBox="1"/>
            <p:nvPr/>
          </p:nvSpPr>
          <p:spPr>
            <a:xfrm rot="638">
              <a:off x="847301" y="2730175"/>
              <a:ext cx="1616400" cy="560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lt1"/>
                  </a:solidFill>
                  <a:latin typeface="Nunito ExtraBold"/>
                  <a:ea typeface="Nunito ExtraBold"/>
                  <a:cs typeface="Nunito ExtraBold"/>
                  <a:sym typeface="Nunito ExtraBold"/>
                </a:rPr>
                <a:t>Note 2</a:t>
              </a:r>
              <a:endParaRPr sz="2000">
                <a:solidFill>
                  <a:schemeClr val="lt1"/>
                </a:solidFill>
                <a:latin typeface="Nunito ExtraBold"/>
                <a:ea typeface="Nunito ExtraBold"/>
                <a:cs typeface="Nunito ExtraBold"/>
                <a:sym typeface="Nunito ExtraBold"/>
              </a:endParaRPr>
            </a:p>
          </p:txBody>
        </p:sp>
        <p:sp>
          <p:nvSpPr>
            <p:cNvPr id="6174" name="Google Shape;6174;p34"/>
            <p:cNvSpPr txBox="1"/>
            <p:nvPr/>
          </p:nvSpPr>
          <p:spPr>
            <a:xfrm>
              <a:off x="4179275" y="2647525"/>
              <a:ext cx="2653800" cy="7254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Nunito"/>
                  <a:ea typeface="Nunito"/>
                  <a:cs typeface="Nunito"/>
                  <a:sym typeface="Nunito"/>
                </a:rPr>
                <a:t>Despite being red, Mars is actually a very cold place </a:t>
              </a:r>
              <a:endParaRPr>
                <a:solidFill>
                  <a:schemeClr val="dk1"/>
                </a:solidFill>
                <a:latin typeface="Nunito"/>
                <a:ea typeface="Nunito"/>
                <a:cs typeface="Nunito"/>
                <a:sym typeface="Nunito"/>
              </a:endParaRPr>
            </a:p>
          </p:txBody>
        </p:sp>
      </p:grpSp>
      <p:grpSp>
        <p:nvGrpSpPr>
          <p:cNvPr id="6175" name="Google Shape;6175;p34"/>
          <p:cNvGrpSpPr/>
          <p:nvPr/>
        </p:nvGrpSpPr>
        <p:grpSpPr>
          <a:xfrm>
            <a:off x="612356" y="1725825"/>
            <a:ext cx="6904200" cy="725400"/>
            <a:chOff x="657975" y="1725825"/>
            <a:chExt cx="6904200" cy="725400"/>
          </a:xfrm>
        </p:grpSpPr>
        <p:sp>
          <p:nvSpPr>
            <p:cNvPr id="6176" name="Google Shape;6176;p34"/>
            <p:cNvSpPr/>
            <p:nvPr/>
          </p:nvSpPr>
          <p:spPr>
            <a:xfrm>
              <a:off x="657975" y="1725825"/>
              <a:ext cx="6904200" cy="7254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34"/>
            <p:cNvSpPr txBox="1"/>
            <p:nvPr/>
          </p:nvSpPr>
          <p:spPr>
            <a:xfrm rot="638">
              <a:off x="847301" y="1808175"/>
              <a:ext cx="1616400" cy="560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lt1"/>
                  </a:solidFill>
                  <a:latin typeface="Nunito ExtraBold"/>
                  <a:ea typeface="Nunito ExtraBold"/>
                  <a:cs typeface="Nunito ExtraBold"/>
                  <a:sym typeface="Nunito ExtraBold"/>
                </a:rPr>
                <a:t>Note 1</a:t>
              </a:r>
              <a:endParaRPr sz="2000">
                <a:solidFill>
                  <a:schemeClr val="lt1"/>
                </a:solidFill>
                <a:latin typeface="Nunito ExtraBold"/>
                <a:ea typeface="Nunito ExtraBold"/>
                <a:cs typeface="Nunito ExtraBold"/>
                <a:sym typeface="Nunito ExtraBold"/>
              </a:endParaRPr>
            </a:p>
          </p:txBody>
        </p:sp>
        <p:sp>
          <p:nvSpPr>
            <p:cNvPr id="6178" name="Google Shape;6178;p34"/>
            <p:cNvSpPr txBox="1"/>
            <p:nvPr/>
          </p:nvSpPr>
          <p:spPr>
            <a:xfrm>
              <a:off x="4755875" y="1725825"/>
              <a:ext cx="2653800" cy="7254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Nunito"/>
                  <a:ea typeface="Nunito"/>
                  <a:cs typeface="Nunito"/>
                  <a:sym typeface="Nunito"/>
                </a:rPr>
                <a:t>Venus has a beautiful name and very high temperatures </a:t>
              </a:r>
              <a:endParaRPr>
                <a:solidFill>
                  <a:schemeClr val="dk1"/>
                </a:solidFill>
                <a:latin typeface="Nunito"/>
                <a:ea typeface="Nunito"/>
                <a:cs typeface="Nunito"/>
                <a:sym typeface="Nunito"/>
              </a:endParaRPr>
            </a:p>
          </p:txBody>
        </p:sp>
      </p:grpSp>
      <p:sp>
        <p:nvSpPr>
          <p:cNvPr id="6179" name="Google Shape;6179;p34"/>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Elementary Class Organizer Infographics</a:t>
            </a:r>
            <a:endParaRPr sz="2400"/>
          </a:p>
        </p:txBody>
      </p:sp>
      <p:grpSp>
        <p:nvGrpSpPr>
          <p:cNvPr id="6180" name="Google Shape;6180;p34"/>
          <p:cNvGrpSpPr/>
          <p:nvPr/>
        </p:nvGrpSpPr>
        <p:grpSpPr>
          <a:xfrm>
            <a:off x="2664466" y="1046800"/>
            <a:ext cx="454754" cy="3690797"/>
            <a:chOff x="1720560" y="1452700"/>
            <a:chExt cx="454754" cy="3690797"/>
          </a:xfrm>
        </p:grpSpPr>
        <p:sp>
          <p:nvSpPr>
            <p:cNvPr id="6181" name="Google Shape;6181;p34"/>
            <p:cNvSpPr/>
            <p:nvPr/>
          </p:nvSpPr>
          <p:spPr>
            <a:xfrm>
              <a:off x="1739699" y="4742103"/>
              <a:ext cx="415956" cy="401394"/>
            </a:xfrm>
            <a:custGeom>
              <a:rect b="b" l="l" r="r" t="t"/>
              <a:pathLst>
                <a:path extrusionOk="0" h="3859" w="3999">
                  <a:moveTo>
                    <a:pt x="601" y="0"/>
                  </a:moveTo>
                  <a:cubicBezTo>
                    <a:pt x="271" y="0"/>
                    <a:pt x="2" y="269"/>
                    <a:pt x="2" y="599"/>
                  </a:cubicBezTo>
                  <a:lnTo>
                    <a:pt x="2" y="3260"/>
                  </a:lnTo>
                  <a:cubicBezTo>
                    <a:pt x="1" y="3590"/>
                    <a:pt x="269" y="3857"/>
                    <a:pt x="599" y="3857"/>
                  </a:cubicBezTo>
                  <a:lnTo>
                    <a:pt x="3400" y="3858"/>
                  </a:lnTo>
                  <a:cubicBezTo>
                    <a:pt x="3730" y="3858"/>
                    <a:pt x="3997" y="3591"/>
                    <a:pt x="3997" y="3261"/>
                  </a:cubicBezTo>
                  <a:lnTo>
                    <a:pt x="3999" y="601"/>
                  </a:lnTo>
                  <a:cubicBezTo>
                    <a:pt x="3999" y="269"/>
                    <a:pt x="3732" y="2"/>
                    <a:pt x="3402" y="2"/>
                  </a:cubicBezTo>
                  <a:lnTo>
                    <a:pt x="60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34"/>
            <p:cNvSpPr/>
            <p:nvPr/>
          </p:nvSpPr>
          <p:spPr>
            <a:xfrm>
              <a:off x="1740947" y="1452700"/>
              <a:ext cx="413980" cy="638340"/>
            </a:xfrm>
            <a:custGeom>
              <a:rect b="b" l="l" r="r" t="t"/>
              <a:pathLst>
                <a:path extrusionOk="0" h="6137" w="3980">
                  <a:moveTo>
                    <a:pt x="1994" y="0"/>
                  </a:moveTo>
                  <a:lnTo>
                    <a:pt x="17" y="5446"/>
                  </a:lnTo>
                  <a:lnTo>
                    <a:pt x="0" y="5586"/>
                  </a:lnTo>
                  <a:lnTo>
                    <a:pt x="3260" y="6136"/>
                  </a:lnTo>
                  <a:lnTo>
                    <a:pt x="3980" y="5447"/>
                  </a:lnTo>
                  <a:lnTo>
                    <a:pt x="199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34"/>
            <p:cNvSpPr/>
            <p:nvPr/>
          </p:nvSpPr>
          <p:spPr>
            <a:xfrm>
              <a:off x="1877520" y="1971532"/>
              <a:ext cx="140108" cy="2738923"/>
            </a:xfrm>
            <a:custGeom>
              <a:rect b="b" l="l" r="r" t="t"/>
              <a:pathLst>
                <a:path extrusionOk="0" h="26332" w="1347">
                  <a:moveTo>
                    <a:pt x="608" y="1"/>
                  </a:moveTo>
                  <a:cubicBezTo>
                    <a:pt x="278" y="1"/>
                    <a:pt x="10" y="268"/>
                    <a:pt x="10" y="598"/>
                  </a:cubicBezTo>
                  <a:lnTo>
                    <a:pt x="0" y="25733"/>
                  </a:lnTo>
                  <a:cubicBezTo>
                    <a:pt x="0" y="26063"/>
                    <a:pt x="269" y="26330"/>
                    <a:pt x="599" y="26331"/>
                  </a:cubicBezTo>
                  <a:lnTo>
                    <a:pt x="741" y="26331"/>
                  </a:lnTo>
                  <a:cubicBezTo>
                    <a:pt x="1071" y="26331"/>
                    <a:pt x="1338" y="26063"/>
                    <a:pt x="1338" y="25733"/>
                  </a:cubicBezTo>
                  <a:lnTo>
                    <a:pt x="1347" y="598"/>
                  </a:lnTo>
                  <a:cubicBezTo>
                    <a:pt x="1347" y="268"/>
                    <a:pt x="1079" y="1"/>
                    <a:pt x="7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34"/>
            <p:cNvSpPr/>
            <p:nvPr/>
          </p:nvSpPr>
          <p:spPr>
            <a:xfrm>
              <a:off x="2016590" y="1971532"/>
              <a:ext cx="140004" cy="2738923"/>
            </a:xfrm>
            <a:custGeom>
              <a:rect b="b" l="l" r="r" t="t"/>
              <a:pathLst>
                <a:path extrusionOk="0" h="26332" w="1346">
                  <a:moveTo>
                    <a:pt x="607" y="1"/>
                  </a:moveTo>
                  <a:cubicBezTo>
                    <a:pt x="277" y="1"/>
                    <a:pt x="10" y="268"/>
                    <a:pt x="10" y="598"/>
                  </a:cubicBezTo>
                  <a:lnTo>
                    <a:pt x="1" y="25733"/>
                  </a:lnTo>
                  <a:cubicBezTo>
                    <a:pt x="1" y="26063"/>
                    <a:pt x="268" y="26331"/>
                    <a:pt x="598" y="26331"/>
                  </a:cubicBezTo>
                  <a:lnTo>
                    <a:pt x="740" y="26331"/>
                  </a:lnTo>
                  <a:cubicBezTo>
                    <a:pt x="1070" y="26331"/>
                    <a:pt x="1337" y="26064"/>
                    <a:pt x="1337" y="25734"/>
                  </a:cubicBezTo>
                  <a:lnTo>
                    <a:pt x="1346" y="599"/>
                  </a:lnTo>
                  <a:cubicBezTo>
                    <a:pt x="1346" y="269"/>
                    <a:pt x="1078" y="1"/>
                    <a:pt x="7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34"/>
            <p:cNvSpPr/>
            <p:nvPr/>
          </p:nvSpPr>
          <p:spPr>
            <a:xfrm>
              <a:off x="1740011" y="1971428"/>
              <a:ext cx="140004" cy="2738819"/>
            </a:xfrm>
            <a:custGeom>
              <a:rect b="b" l="l" r="r" t="t"/>
              <a:pathLst>
                <a:path extrusionOk="0" h="26331" w="1346">
                  <a:moveTo>
                    <a:pt x="607" y="0"/>
                  </a:moveTo>
                  <a:cubicBezTo>
                    <a:pt x="277" y="0"/>
                    <a:pt x="9" y="269"/>
                    <a:pt x="9" y="599"/>
                  </a:cubicBezTo>
                  <a:lnTo>
                    <a:pt x="1" y="25734"/>
                  </a:lnTo>
                  <a:cubicBezTo>
                    <a:pt x="1" y="26064"/>
                    <a:pt x="268" y="26331"/>
                    <a:pt x="598" y="26331"/>
                  </a:cubicBezTo>
                  <a:lnTo>
                    <a:pt x="738" y="26331"/>
                  </a:lnTo>
                  <a:cubicBezTo>
                    <a:pt x="1070" y="26331"/>
                    <a:pt x="1337" y="26064"/>
                    <a:pt x="1337" y="25734"/>
                  </a:cubicBezTo>
                  <a:lnTo>
                    <a:pt x="1346" y="599"/>
                  </a:lnTo>
                  <a:cubicBezTo>
                    <a:pt x="1346" y="269"/>
                    <a:pt x="1078" y="2"/>
                    <a:pt x="748" y="2"/>
                  </a:cubicBezTo>
                  <a:lnTo>
                    <a:pt x="60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34"/>
            <p:cNvSpPr/>
            <p:nvPr/>
          </p:nvSpPr>
          <p:spPr>
            <a:xfrm>
              <a:off x="1894683" y="1452700"/>
              <a:ext cx="107447" cy="168088"/>
            </a:xfrm>
            <a:custGeom>
              <a:rect b="b" l="l" r="r" t="t"/>
              <a:pathLst>
                <a:path extrusionOk="0" h="1616" w="1033">
                  <a:moveTo>
                    <a:pt x="516" y="0"/>
                  </a:moveTo>
                  <a:lnTo>
                    <a:pt x="0" y="1420"/>
                  </a:lnTo>
                  <a:cubicBezTo>
                    <a:pt x="0" y="1420"/>
                    <a:pt x="148" y="1615"/>
                    <a:pt x="513" y="1615"/>
                  </a:cubicBezTo>
                  <a:cubicBezTo>
                    <a:pt x="878" y="1615"/>
                    <a:pt x="1033" y="1421"/>
                    <a:pt x="1033" y="1421"/>
                  </a:cubicBezTo>
                  <a:lnTo>
                    <a:pt x="51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34"/>
            <p:cNvSpPr/>
            <p:nvPr/>
          </p:nvSpPr>
          <p:spPr>
            <a:xfrm>
              <a:off x="1739283" y="4648072"/>
              <a:ext cx="416684" cy="188475"/>
            </a:xfrm>
            <a:custGeom>
              <a:rect b="b" l="l" r="r" t="t"/>
              <a:pathLst>
                <a:path extrusionOk="0" h="1812" w="4006">
                  <a:moveTo>
                    <a:pt x="0" y="1"/>
                  </a:moveTo>
                  <a:lnTo>
                    <a:pt x="0" y="1810"/>
                  </a:lnTo>
                  <a:lnTo>
                    <a:pt x="4004" y="1811"/>
                  </a:lnTo>
                  <a:lnTo>
                    <a:pt x="4006" y="2"/>
                  </a:ln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34"/>
            <p:cNvSpPr/>
            <p:nvPr/>
          </p:nvSpPr>
          <p:spPr>
            <a:xfrm>
              <a:off x="1720560" y="4648072"/>
              <a:ext cx="454754" cy="31413"/>
            </a:xfrm>
            <a:custGeom>
              <a:rect b="b" l="l" r="r" t="t"/>
              <a:pathLst>
                <a:path extrusionOk="0" h="302" w="4372">
                  <a:moveTo>
                    <a:pt x="195" y="1"/>
                  </a:moveTo>
                  <a:cubicBezTo>
                    <a:pt x="1" y="1"/>
                    <a:pt x="1" y="301"/>
                    <a:pt x="195" y="301"/>
                  </a:cubicBezTo>
                  <a:lnTo>
                    <a:pt x="4177" y="301"/>
                  </a:lnTo>
                  <a:cubicBezTo>
                    <a:pt x="4371" y="301"/>
                    <a:pt x="4371" y="1"/>
                    <a:pt x="41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9" name="Google Shape;6189;p34"/>
          <p:cNvGrpSpPr/>
          <p:nvPr/>
        </p:nvGrpSpPr>
        <p:grpSpPr>
          <a:xfrm>
            <a:off x="6574969" y="3569225"/>
            <a:ext cx="725400" cy="725400"/>
            <a:chOff x="6620588" y="3569225"/>
            <a:chExt cx="725400" cy="725400"/>
          </a:xfrm>
        </p:grpSpPr>
        <p:sp>
          <p:nvSpPr>
            <p:cNvPr id="6190" name="Google Shape;6190;p34"/>
            <p:cNvSpPr/>
            <p:nvPr/>
          </p:nvSpPr>
          <p:spPr>
            <a:xfrm>
              <a:off x="6620588" y="3569225"/>
              <a:ext cx="725400" cy="7254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91" name="Google Shape;6191;p34"/>
            <p:cNvGrpSpPr/>
            <p:nvPr/>
          </p:nvGrpSpPr>
          <p:grpSpPr>
            <a:xfrm>
              <a:off x="6755909" y="3757541"/>
              <a:ext cx="454796" cy="348777"/>
              <a:chOff x="7393950" y="2185113"/>
              <a:chExt cx="542975" cy="416400"/>
            </a:xfrm>
          </p:grpSpPr>
          <p:sp>
            <p:nvSpPr>
              <p:cNvPr id="6192" name="Google Shape;6192;p34"/>
              <p:cNvSpPr/>
              <p:nvPr/>
            </p:nvSpPr>
            <p:spPr>
              <a:xfrm>
                <a:off x="7606950" y="2554763"/>
                <a:ext cx="36350" cy="46750"/>
              </a:xfrm>
              <a:custGeom>
                <a:rect b="b" l="l" r="r" t="t"/>
                <a:pathLst>
                  <a:path extrusionOk="0" h="1870" w="1454">
                    <a:moveTo>
                      <a:pt x="0" y="1"/>
                    </a:moveTo>
                    <a:lnTo>
                      <a:pt x="0" y="1145"/>
                    </a:lnTo>
                    <a:cubicBezTo>
                      <a:pt x="0" y="1546"/>
                      <a:pt x="326" y="1869"/>
                      <a:pt x="727" y="1869"/>
                    </a:cubicBezTo>
                    <a:cubicBezTo>
                      <a:pt x="1128" y="1869"/>
                      <a:pt x="1454" y="1546"/>
                      <a:pt x="1454" y="1145"/>
                    </a:cubicBezTo>
                    <a:lnTo>
                      <a:pt x="145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34"/>
              <p:cNvSpPr/>
              <p:nvPr/>
            </p:nvSpPr>
            <p:spPr>
              <a:xfrm>
                <a:off x="7802375" y="2554763"/>
                <a:ext cx="36350" cy="46750"/>
              </a:xfrm>
              <a:custGeom>
                <a:rect b="b" l="l" r="r" t="t"/>
                <a:pathLst>
                  <a:path extrusionOk="0" h="1870" w="1454">
                    <a:moveTo>
                      <a:pt x="0" y="1"/>
                    </a:moveTo>
                    <a:lnTo>
                      <a:pt x="0" y="1145"/>
                    </a:lnTo>
                    <a:cubicBezTo>
                      <a:pt x="0" y="1546"/>
                      <a:pt x="326" y="1869"/>
                      <a:pt x="727" y="1869"/>
                    </a:cubicBezTo>
                    <a:cubicBezTo>
                      <a:pt x="1128" y="1869"/>
                      <a:pt x="1453" y="1546"/>
                      <a:pt x="1453" y="1145"/>
                    </a:cubicBezTo>
                    <a:lnTo>
                      <a:pt x="145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34"/>
              <p:cNvSpPr/>
              <p:nvPr/>
            </p:nvSpPr>
            <p:spPr>
              <a:xfrm>
                <a:off x="7394900" y="2356813"/>
                <a:ext cx="281650" cy="155225"/>
              </a:xfrm>
              <a:custGeom>
                <a:rect b="b" l="l" r="r" t="t"/>
                <a:pathLst>
                  <a:path extrusionOk="0" h="6209" w="11266">
                    <a:moveTo>
                      <a:pt x="3955" y="0"/>
                    </a:moveTo>
                    <a:cubicBezTo>
                      <a:pt x="2728" y="0"/>
                      <a:pt x="1733" y="994"/>
                      <a:pt x="1733" y="2222"/>
                    </a:cubicBezTo>
                    <a:lnTo>
                      <a:pt x="1733" y="3987"/>
                    </a:lnTo>
                    <a:cubicBezTo>
                      <a:pt x="1733" y="4058"/>
                      <a:pt x="1676" y="4116"/>
                      <a:pt x="1604" y="4116"/>
                    </a:cubicBezTo>
                    <a:lnTo>
                      <a:pt x="218" y="4116"/>
                    </a:lnTo>
                    <a:cubicBezTo>
                      <a:pt x="99" y="4116"/>
                      <a:pt x="1" y="4214"/>
                      <a:pt x="1" y="4336"/>
                    </a:cubicBezTo>
                    <a:lnTo>
                      <a:pt x="1" y="5991"/>
                    </a:lnTo>
                    <a:cubicBezTo>
                      <a:pt x="1" y="6110"/>
                      <a:pt x="99" y="6208"/>
                      <a:pt x="218" y="6208"/>
                    </a:cubicBezTo>
                    <a:lnTo>
                      <a:pt x="1604" y="6208"/>
                    </a:lnTo>
                    <a:cubicBezTo>
                      <a:pt x="2829" y="6208"/>
                      <a:pt x="3825" y="5214"/>
                      <a:pt x="3825" y="3987"/>
                    </a:cubicBezTo>
                    <a:lnTo>
                      <a:pt x="3825" y="2222"/>
                    </a:lnTo>
                    <a:cubicBezTo>
                      <a:pt x="3825" y="2150"/>
                      <a:pt x="3883" y="2092"/>
                      <a:pt x="3955" y="2092"/>
                    </a:cubicBezTo>
                    <a:lnTo>
                      <a:pt x="11265" y="2092"/>
                    </a:lnTo>
                    <a:lnTo>
                      <a:pt x="1126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34"/>
              <p:cNvSpPr/>
              <p:nvPr/>
            </p:nvSpPr>
            <p:spPr>
              <a:xfrm>
                <a:off x="7657050" y="2288138"/>
                <a:ext cx="241900" cy="241900"/>
              </a:xfrm>
              <a:custGeom>
                <a:rect b="b" l="l" r="r" t="t"/>
                <a:pathLst>
                  <a:path extrusionOk="0" h="9676" w="9676">
                    <a:moveTo>
                      <a:pt x="4837" y="3448"/>
                    </a:moveTo>
                    <a:cubicBezTo>
                      <a:pt x="5606" y="3448"/>
                      <a:pt x="6228" y="4071"/>
                      <a:pt x="6228" y="4839"/>
                    </a:cubicBezTo>
                    <a:cubicBezTo>
                      <a:pt x="6228" y="5606"/>
                      <a:pt x="5606" y="6229"/>
                      <a:pt x="4837" y="6229"/>
                    </a:cubicBezTo>
                    <a:cubicBezTo>
                      <a:pt x="4071" y="6229"/>
                      <a:pt x="3448" y="5606"/>
                      <a:pt x="3448" y="4839"/>
                    </a:cubicBezTo>
                    <a:cubicBezTo>
                      <a:pt x="3448" y="4071"/>
                      <a:pt x="4071" y="3448"/>
                      <a:pt x="4837" y="3448"/>
                    </a:cubicBezTo>
                    <a:close/>
                    <a:moveTo>
                      <a:pt x="4837" y="1"/>
                    </a:moveTo>
                    <a:cubicBezTo>
                      <a:pt x="2166" y="1"/>
                      <a:pt x="1" y="2166"/>
                      <a:pt x="1" y="4839"/>
                    </a:cubicBezTo>
                    <a:cubicBezTo>
                      <a:pt x="1" y="7510"/>
                      <a:pt x="2166" y="9676"/>
                      <a:pt x="4837" y="9676"/>
                    </a:cubicBezTo>
                    <a:cubicBezTo>
                      <a:pt x="7510" y="9676"/>
                      <a:pt x="9676" y="7510"/>
                      <a:pt x="9676" y="4839"/>
                    </a:cubicBezTo>
                    <a:cubicBezTo>
                      <a:pt x="9676" y="2166"/>
                      <a:pt x="7510" y="1"/>
                      <a:pt x="48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34"/>
              <p:cNvSpPr/>
              <p:nvPr/>
            </p:nvSpPr>
            <p:spPr>
              <a:xfrm>
                <a:off x="7520675" y="2248263"/>
                <a:ext cx="416250" cy="321700"/>
              </a:xfrm>
              <a:custGeom>
                <a:rect b="b" l="l" r="r" t="t"/>
                <a:pathLst>
                  <a:path extrusionOk="0" h="12868" w="16650">
                    <a:moveTo>
                      <a:pt x="10292" y="4783"/>
                    </a:moveTo>
                    <a:cubicBezTo>
                      <a:pt x="11204" y="4783"/>
                      <a:pt x="11943" y="5522"/>
                      <a:pt x="11943" y="6434"/>
                    </a:cubicBezTo>
                    <a:cubicBezTo>
                      <a:pt x="11943" y="7344"/>
                      <a:pt x="11204" y="8083"/>
                      <a:pt x="10292" y="8083"/>
                    </a:cubicBezTo>
                    <a:cubicBezTo>
                      <a:pt x="9382" y="8083"/>
                      <a:pt x="8643" y="7344"/>
                      <a:pt x="8643" y="6434"/>
                    </a:cubicBezTo>
                    <a:cubicBezTo>
                      <a:pt x="8643" y="5522"/>
                      <a:pt x="9382" y="4783"/>
                      <a:pt x="10292" y="4783"/>
                    </a:cubicBezTo>
                    <a:close/>
                    <a:moveTo>
                      <a:pt x="8526" y="1"/>
                    </a:moveTo>
                    <a:cubicBezTo>
                      <a:pt x="7480" y="1"/>
                      <a:pt x="6529" y="414"/>
                      <a:pt x="5831" y="1087"/>
                    </a:cubicBezTo>
                    <a:cubicBezTo>
                      <a:pt x="5637" y="1272"/>
                      <a:pt x="5595" y="1566"/>
                      <a:pt x="5729" y="1799"/>
                    </a:cubicBezTo>
                    <a:lnTo>
                      <a:pt x="8068" y="5847"/>
                    </a:lnTo>
                    <a:cubicBezTo>
                      <a:pt x="8498" y="6590"/>
                      <a:pt x="8242" y="7540"/>
                      <a:pt x="7500" y="7969"/>
                    </a:cubicBezTo>
                    <a:lnTo>
                      <a:pt x="5062" y="9377"/>
                    </a:lnTo>
                    <a:cubicBezTo>
                      <a:pt x="4818" y="9518"/>
                      <a:pt x="4551" y="9585"/>
                      <a:pt x="4288" y="9585"/>
                    </a:cubicBezTo>
                    <a:cubicBezTo>
                      <a:pt x="3751" y="9585"/>
                      <a:pt x="3228" y="9306"/>
                      <a:pt x="2940" y="8808"/>
                    </a:cubicBezTo>
                    <a:lnTo>
                      <a:pt x="1749" y="6744"/>
                    </a:lnTo>
                    <a:cubicBezTo>
                      <a:pt x="1639" y="6552"/>
                      <a:pt x="1433" y="6434"/>
                      <a:pt x="1212" y="6434"/>
                    </a:cubicBezTo>
                    <a:lnTo>
                      <a:pt x="387" y="6434"/>
                    </a:lnTo>
                    <a:cubicBezTo>
                      <a:pt x="174" y="6434"/>
                      <a:pt x="0" y="6608"/>
                      <a:pt x="0" y="6822"/>
                    </a:cubicBezTo>
                    <a:lnTo>
                      <a:pt x="0" y="8983"/>
                    </a:lnTo>
                    <a:cubicBezTo>
                      <a:pt x="0" y="11129"/>
                      <a:pt x="1739" y="12868"/>
                      <a:pt x="3885" y="12868"/>
                    </a:cubicBezTo>
                    <a:lnTo>
                      <a:pt x="12765" y="12868"/>
                    </a:lnTo>
                    <a:cubicBezTo>
                      <a:pt x="14911" y="12868"/>
                      <a:pt x="16650" y="11129"/>
                      <a:pt x="16650" y="8983"/>
                    </a:cubicBezTo>
                    <a:lnTo>
                      <a:pt x="16650" y="3885"/>
                    </a:lnTo>
                    <a:cubicBezTo>
                      <a:pt x="16650" y="1739"/>
                      <a:pt x="14911" y="1"/>
                      <a:pt x="12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34"/>
              <p:cNvSpPr/>
              <p:nvPr/>
            </p:nvSpPr>
            <p:spPr>
              <a:xfrm>
                <a:off x="7672425" y="2288138"/>
                <a:ext cx="226525" cy="241900"/>
              </a:xfrm>
              <a:custGeom>
                <a:rect b="b" l="l" r="r" t="t"/>
                <a:pathLst>
                  <a:path extrusionOk="0" h="9676" w="9061">
                    <a:moveTo>
                      <a:pt x="4222" y="3448"/>
                    </a:moveTo>
                    <a:cubicBezTo>
                      <a:pt x="4991" y="3448"/>
                      <a:pt x="5613" y="4071"/>
                      <a:pt x="5613" y="4839"/>
                    </a:cubicBezTo>
                    <a:cubicBezTo>
                      <a:pt x="5613" y="5606"/>
                      <a:pt x="4991" y="6229"/>
                      <a:pt x="4222" y="6229"/>
                    </a:cubicBezTo>
                    <a:cubicBezTo>
                      <a:pt x="3456" y="6229"/>
                      <a:pt x="2833" y="5606"/>
                      <a:pt x="2833" y="4839"/>
                    </a:cubicBezTo>
                    <a:cubicBezTo>
                      <a:pt x="2833" y="4071"/>
                      <a:pt x="3456" y="3448"/>
                      <a:pt x="4222" y="3448"/>
                    </a:cubicBezTo>
                    <a:close/>
                    <a:moveTo>
                      <a:pt x="4222" y="1"/>
                    </a:moveTo>
                    <a:cubicBezTo>
                      <a:pt x="2743" y="1"/>
                      <a:pt x="1420" y="665"/>
                      <a:pt x="531" y="1713"/>
                    </a:cubicBezTo>
                    <a:lnTo>
                      <a:pt x="1998" y="4252"/>
                    </a:lnTo>
                    <a:cubicBezTo>
                      <a:pt x="2428" y="4995"/>
                      <a:pt x="2172" y="5945"/>
                      <a:pt x="1430" y="6374"/>
                    </a:cubicBezTo>
                    <a:lnTo>
                      <a:pt x="0" y="7199"/>
                    </a:lnTo>
                    <a:cubicBezTo>
                      <a:pt x="829" y="8678"/>
                      <a:pt x="2410" y="9676"/>
                      <a:pt x="4224" y="9676"/>
                    </a:cubicBezTo>
                    <a:cubicBezTo>
                      <a:pt x="6895" y="9676"/>
                      <a:pt x="9061" y="7510"/>
                      <a:pt x="9061" y="4839"/>
                    </a:cubicBezTo>
                    <a:cubicBezTo>
                      <a:pt x="9061" y="2166"/>
                      <a:pt x="6895" y="1"/>
                      <a:pt x="4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34"/>
              <p:cNvSpPr/>
              <p:nvPr/>
            </p:nvSpPr>
            <p:spPr>
              <a:xfrm>
                <a:off x="7393950" y="2185113"/>
                <a:ext cx="111425" cy="199000"/>
              </a:xfrm>
              <a:custGeom>
                <a:rect b="b" l="l" r="r" t="t"/>
                <a:pathLst>
                  <a:path extrusionOk="0" h="7960" w="4457">
                    <a:moveTo>
                      <a:pt x="4291" y="1"/>
                    </a:moveTo>
                    <a:cubicBezTo>
                      <a:pt x="4271" y="1"/>
                      <a:pt x="4251" y="8"/>
                      <a:pt x="4233" y="26"/>
                    </a:cubicBezTo>
                    <a:lnTo>
                      <a:pt x="71" y="4201"/>
                    </a:lnTo>
                    <a:cubicBezTo>
                      <a:pt x="1" y="4269"/>
                      <a:pt x="51" y="4389"/>
                      <a:pt x="149" y="4389"/>
                    </a:cubicBezTo>
                    <a:lnTo>
                      <a:pt x="1512" y="4389"/>
                    </a:lnTo>
                    <a:cubicBezTo>
                      <a:pt x="1600" y="4389"/>
                      <a:pt x="1660" y="4481"/>
                      <a:pt x="1620" y="4561"/>
                    </a:cubicBezTo>
                    <a:lnTo>
                      <a:pt x="69" y="7838"/>
                    </a:lnTo>
                    <a:cubicBezTo>
                      <a:pt x="39" y="7902"/>
                      <a:pt x="91" y="7959"/>
                      <a:pt x="147" y="7959"/>
                    </a:cubicBezTo>
                    <a:cubicBezTo>
                      <a:pt x="167" y="7959"/>
                      <a:pt x="187" y="7952"/>
                      <a:pt x="205" y="7934"/>
                    </a:cubicBezTo>
                    <a:lnTo>
                      <a:pt x="4388" y="3750"/>
                    </a:lnTo>
                    <a:cubicBezTo>
                      <a:pt x="4456" y="3682"/>
                      <a:pt x="4408" y="3563"/>
                      <a:pt x="4311" y="3563"/>
                    </a:cubicBezTo>
                    <a:lnTo>
                      <a:pt x="2915" y="3563"/>
                    </a:lnTo>
                    <a:cubicBezTo>
                      <a:pt x="2825" y="3563"/>
                      <a:pt x="2768" y="3471"/>
                      <a:pt x="2805" y="3391"/>
                    </a:cubicBezTo>
                    <a:lnTo>
                      <a:pt x="4370" y="121"/>
                    </a:lnTo>
                    <a:cubicBezTo>
                      <a:pt x="4400" y="60"/>
                      <a:pt x="4348" y="1"/>
                      <a:pt x="42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99" name="Google Shape;6199;p34"/>
          <p:cNvGrpSpPr/>
          <p:nvPr/>
        </p:nvGrpSpPr>
        <p:grpSpPr>
          <a:xfrm>
            <a:off x="7806244" y="1725825"/>
            <a:ext cx="725400" cy="725400"/>
            <a:chOff x="7851863" y="1725825"/>
            <a:chExt cx="725400" cy="725400"/>
          </a:xfrm>
        </p:grpSpPr>
        <p:sp>
          <p:nvSpPr>
            <p:cNvPr id="6200" name="Google Shape;6200;p34"/>
            <p:cNvSpPr/>
            <p:nvPr/>
          </p:nvSpPr>
          <p:spPr>
            <a:xfrm>
              <a:off x="7851863" y="1725825"/>
              <a:ext cx="725400" cy="7254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01" name="Google Shape;6201;p34"/>
            <p:cNvGrpSpPr/>
            <p:nvPr/>
          </p:nvGrpSpPr>
          <p:grpSpPr>
            <a:xfrm>
              <a:off x="7987184" y="1888676"/>
              <a:ext cx="454794" cy="399677"/>
              <a:chOff x="6775575" y="3076713"/>
              <a:chExt cx="542325" cy="476600"/>
            </a:xfrm>
          </p:grpSpPr>
          <p:sp>
            <p:nvSpPr>
              <p:cNvPr id="6202" name="Google Shape;6202;p34"/>
              <p:cNvSpPr/>
              <p:nvPr/>
            </p:nvSpPr>
            <p:spPr>
              <a:xfrm>
                <a:off x="6787050" y="3160463"/>
                <a:ext cx="126125" cy="123575"/>
              </a:xfrm>
              <a:custGeom>
                <a:rect b="b" l="l" r="r" t="t"/>
                <a:pathLst>
                  <a:path extrusionOk="0" h="4943" w="5045">
                    <a:moveTo>
                      <a:pt x="4818" y="0"/>
                    </a:moveTo>
                    <a:cubicBezTo>
                      <a:pt x="4787" y="0"/>
                      <a:pt x="4754" y="9"/>
                      <a:pt x="4723" y="30"/>
                    </a:cubicBezTo>
                    <a:lnTo>
                      <a:pt x="120" y="3014"/>
                    </a:lnTo>
                    <a:cubicBezTo>
                      <a:pt x="88" y="3034"/>
                      <a:pt x="66" y="3066"/>
                      <a:pt x="62" y="3104"/>
                    </a:cubicBezTo>
                    <a:cubicBezTo>
                      <a:pt x="0" y="3587"/>
                      <a:pt x="156" y="4094"/>
                      <a:pt x="527" y="4465"/>
                    </a:cubicBezTo>
                    <a:cubicBezTo>
                      <a:pt x="846" y="4784"/>
                      <a:pt x="1265" y="4943"/>
                      <a:pt x="1683" y="4943"/>
                    </a:cubicBezTo>
                    <a:cubicBezTo>
                      <a:pt x="1751" y="4943"/>
                      <a:pt x="1819" y="4939"/>
                      <a:pt x="1887" y="4930"/>
                    </a:cubicBezTo>
                    <a:cubicBezTo>
                      <a:pt x="1924" y="4926"/>
                      <a:pt x="1958" y="4904"/>
                      <a:pt x="1978" y="4872"/>
                    </a:cubicBezTo>
                    <a:lnTo>
                      <a:pt x="4963" y="269"/>
                    </a:lnTo>
                    <a:cubicBezTo>
                      <a:pt x="5044" y="143"/>
                      <a:pt x="4942" y="0"/>
                      <a:pt x="48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34"/>
              <p:cNvSpPr/>
              <p:nvPr/>
            </p:nvSpPr>
            <p:spPr>
              <a:xfrm>
                <a:off x="6956325" y="3076713"/>
                <a:ext cx="361575" cy="476600"/>
              </a:xfrm>
              <a:custGeom>
                <a:rect b="b" l="l" r="r" t="t"/>
                <a:pathLst>
                  <a:path extrusionOk="0" h="19064" w="14463">
                    <a:moveTo>
                      <a:pt x="433" y="0"/>
                    </a:moveTo>
                    <a:cubicBezTo>
                      <a:pt x="194" y="0"/>
                      <a:pt x="0" y="194"/>
                      <a:pt x="0" y="431"/>
                    </a:cubicBezTo>
                    <a:lnTo>
                      <a:pt x="0" y="4877"/>
                    </a:lnTo>
                    <a:cubicBezTo>
                      <a:pt x="0" y="5001"/>
                      <a:pt x="54" y="5118"/>
                      <a:pt x="146" y="5200"/>
                    </a:cubicBezTo>
                    <a:cubicBezTo>
                      <a:pt x="1371" y="6290"/>
                      <a:pt x="2144" y="7879"/>
                      <a:pt x="2144" y="9648"/>
                    </a:cubicBezTo>
                    <a:cubicBezTo>
                      <a:pt x="2144" y="11418"/>
                      <a:pt x="1371" y="13007"/>
                      <a:pt x="146" y="14097"/>
                    </a:cubicBezTo>
                    <a:cubicBezTo>
                      <a:pt x="54" y="14179"/>
                      <a:pt x="0" y="14297"/>
                      <a:pt x="0" y="14420"/>
                    </a:cubicBezTo>
                    <a:lnTo>
                      <a:pt x="0" y="18630"/>
                    </a:lnTo>
                    <a:cubicBezTo>
                      <a:pt x="0" y="18870"/>
                      <a:pt x="194" y="19063"/>
                      <a:pt x="433" y="19063"/>
                    </a:cubicBezTo>
                    <a:lnTo>
                      <a:pt x="14029" y="19063"/>
                    </a:lnTo>
                    <a:cubicBezTo>
                      <a:pt x="14268" y="19063"/>
                      <a:pt x="14462" y="18870"/>
                      <a:pt x="14462" y="18630"/>
                    </a:cubicBezTo>
                    <a:lnTo>
                      <a:pt x="14462" y="14420"/>
                    </a:lnTo>
                    <a:cubicBezTo>
                      <a:pt x="14462" y="14297"/>
                      <a:pt x="14408" y="14179"/>
                      <a:pt x="14316" y="14097"/>
                    </a:cubicBezTo>
                    <a:cubicBezTo>
                      <a:pt x="13091" y="13007"/>
                      <a:pt x="12318" y="11418"/>
                      <a:pt x="12318" y="9648"/>
                    </a:cubicBezTo>
                    <a:cubicBezTo>
                      <a:pt x="12318" y="7879"/>
                      <a:pt x="13091" y="6290"/>
                      <a:pt x="14316" y="5200"/>
                    </a:cubicBezTo>
                    <a:cubicBezTo>
                      <a:pt x="14408" y="5118"/>
                      <a:pt x="14462" y="5001"/>
                      <a:pt x="14462" y="4877"/>
                    </a:cubicBezTo>
                    <a:lnTo>
                      <a:pt x="14462" y="431"/>
                    </a:lnTo>
                    <a:cubicBezTo>
                      <a:pt x="14462" y="194"/>
                      <a:pt x="14268" y="0"/>
                      <a:pt x="140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34"/>
              <p:cNvSpPr/>
              <p:nvPr/>
            </p:nvSpPr>
            <p:spPr>
              <a:xfrm>
                <a:off x="7051775" y="3132738"/>
                <a:ext cx="76275" cy="365475"/>
              </a:xfrm>
              <a:custGeom>
                <a:rect b="b" l="l" r="r" t="t"/>
                <a:pathLst>
                  <a:path extrusionOk="0" h="14619" w="3051">
                    <a:moveTo>
                      <a:pt x="655" y="1"/>
                    </a:moveTo>
                    <a:cubicBezTo>
                      <a:pt x="294" y="1"/>
                      <a:pt x="1" y="294"/>
                      <a:pt x="1" y="656"/>
                    </a:cubicBezTo>
                    <a:lnTo>
                      <a:pt x="1" y="13964"/>
                    </a:lnTo>
                    <a:cubicBezTo>
                      <a:pt x="1" y="14325"/>
                      <a:pt x="294" y="14619"/>
                      <a:pt x="655" y="14619"/>
                    </a:cubicBezTo>
                    <a:lnTo>
                      <a:pt x="3051" y="14619"/>
                    </a:lnTo>
                    <a:lnTo>
                      <a:pt x="30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34"/>
              <p:cNvSpPr/>
              <p:nvPr/>
            </p:nvSpPr>
            <p:spPr>
              <a:xfrm>
                <a:off x="7086225" y="3132738"/>
                <a:ext cx="150475" cy="365475"/>
              </a:xfrm>
              <a:custGeom>
                <a:rect b="b" l="l" r="r" t="t"/>
                <a:pathLst>
                  <a:path extrusionOk="0" h="14619" w="6019">
                    <a:moveTo>
                      <a:pt x="0" y="1"/>
                    </a:moveTo>
                    <a:lnTo>
                      <a:pt x="0" y="14619"/>
                    </a:lnTo>
                    <a:lnTo>
                      <a:pt x="5364" y="14619"/>
                    </a:lnTo>
                    <a:cubicBezTo>
                      <a:pt x="5725" y="14619"/>
                      <a:pt x="6018" y="14325"/>
                      <a:pt x="6018" y="13964"/>
                    </a:cubicBezTo>
                    <a:lnTo>
                      <a:pt x="6018" y="656"/>
                    </a:lnTo>
                    <a:cubicBezTo>
                      <a:pt x="6018" y="294"/>
                      <a:pt x="5725" y="1"/>
                      <a:pt x="5364" y="1"/>
                    </a:cubicBezTo>
                    <a:close/>
                  </a:path>
                </a:pathLst>
              </a:cu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34"/>
              <p:cNvSpPr/>
              <p:nvPr/>
            </p:nvSpPr>
            <p:spPr>
              <a:xfrm>
                <a:off x="7134925" y="3270188"/>
                <a:ext cx="89800" cy="89850"/>
              </a:xfrm>
              <a:custGeom>
                <a:rect b="b" l="l" r="r" t="t"/>
                <a:pathLst>
                  <a:path extrusionOk="0" h="3594" w="3592">
                    <a:moveTo>
                      <a:pt x="1797" y="0"/>
                    </a:moveTo>
                    <a:cubicBezTo>
                      <a:pt x="805" y="0"/>
                      <a:pt x="0" y="805"/>
                      <a:pt x="0" y="1797"/>
                    </a:cubicBezTo>
                    <a:cubicBezTo>
                      <a:pt x="0" y="2789"/>
                      <a:pt x="805" y="3593"/>
                      <a:pt x="1797" y="3593"/>
                    </a:cubicBezTo>
                    <a:cubicBezTo>
                      <a:pt x="2789" y="3593"/>
                      <a:pt x="3591" y="2789"/>
                      <a:pt x="3591" y="1797"/>
                    </a:cubicBezTo>
                    <a:cubicBezTo>
                      <a:pt x="3591" y="805"/>
                      <a:pt x="2789" y="0"/>
                      <a:pt x="17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34"/>
              <p:cNvSpPr/>
              <p:nvPr/>
            </p:nvSpPr>
            <p:spPr>
              <a:xfrm>
                <a:off x="6775575" y="3268813"/>
                <a:ext cx="296450" cy="243375"/>
              </a:xfrm>
              <a:custGeom>
                <a:rect b="b" l="l" r="r" t="t"/>
                <a:pathLst>
                  <a:path extrusionOk="0" h="9735" w="11858">
                    <a:moveTo>
                      <a:pt x="4077" y="1"/>
                    </a:moveTo>
                    <a:cubicBezTo>
                      <a:pt x="4033" y="1"/>
                      <a:pt x="3990" y="23"/>
                      <a:pt x="3966" y="65"/>
                    </a:cubicBezTo>
                    <a:lnTo>
                      <a:pt x="70" y="6812"/>
                    </a:lnTo>
                    <a:lnTo>
                      <a:pt x="22" y="6896"/>
                    </a:lnTo>
                    <a:cubicBezTo>
                      <a:pt x="4" y="6926"/>
                      <a:pt x="0" y="6964"/>
                      <a:pt x="10" y="6998"/>
                    </a:cubicBezTo>
                    <a:cubicBezTo>
                      <a:pt x="20" y="7030"/>
                      <a:pt x="30" y="7060"/>
                      <a:pt x="40" y="7090"/>
                    </a:cubicBezTo>
                    <a:cubicBezTo>
                      <a:pt x="268" y="7720"/>
                      <a:pt x="870" y="8174"/>
                      <a:pt x="1579" y="8174"/>
                    </a:cubicBezTo>
                    <a:cubicBezTo>
                      <a:pt x="1695" y="8174"/>
                      <a:pt x="1809" y="8160"/>
                      <a:pt x="1918" y="8138"/>
                    </a:cubicBezTo>
                    <a:cubicBezTo>
                      <a:pt x="1928" y="8136"/>
                      <a:pt x="1937" y="8135"/>
                      <a:pt x="1946" y="8135"/>
                    </a:cubicBezTo>
                    <a:cubicBezTo>
                      <a:pt x="2002" y="8135"/>
                      <a:pt x="2053" y="8171"/>
                      <a:pt x="2070" y="8227"/>
                    </a:cubicBezTo>
                    <a:cubicBezTo>
                      <a:pt x="2278" y="8892"/>
                      <a:pt x="2898" y="9375"/>
                      <a:pt x="3631" y="9375"/>
                    </a:cubicBezTo>
                    <a:cubicBezTo>
                      <a:pt x="3952" y="9375"/>
                      <a:pt x="4250" y="9283"/>
                      <a:pt x="4503" y="9122"/>
                    </a:cubicBezTo>
                    <a:cubicBezTo>
                      <a:pt x="4525" y="9109"/>
                      <a:pt x="4550" y="9102"/>
                      <a:pt x="4574" y="9102"/>
                    </a:cubicBezTo>
                    <a:cubicBezTo>
                      <a:pt x="4612" y="9102"/>
                      <a:pt x="4649" y="9118"/>
                      <a:pt x="4675" y="9150"/>
                    </a:cubicBezTo>
                    <a:cubicBezTo>
                      <a:pt x="4974" y="9507"/>
                      <a:pt x="5426" y="9735"/>
                      <a:pt x="5929" y="9735"/>
                    </a:cubicBezTo>
                    <a:cubicBezTo>
                      <a:pt x="6432" y="9735"/>
                      <a:pt x="6883" y="9507"/>
                      <a:pt x="7182" y="9150"/>
                    </a:cubicBezTo>
                    <a:cubicBezTo>
                      <a:pt x="7208" y="9118"/>
                      <a:pt x="7245" y="9102"/>
                      <a:pt x="7283" y="9102"/>
                    </a:cubicBezTo>
                    <a:cubicBezTo>
                      <a:pt x="7308" y="9102"/>
                      <a:pt x="7332" y="9109"/>
                      <a:pt x="7354" y="9122"/>
                    </a:cubicBezTo>
                    <a:cubicBezTo>
                      <a:pt x="7605" y="9281"/>
                      <a:pt x="7905" y="9373"/>
                      <a:pt x="8224" y="9375"/>
                    </a:cubicBezTo>
                    <a:cubicBezTo>
                      <a:pt x="8959" y="9375"/>
                      <a:pt x="9580" y="8892"/>
                      <a:pt x="9787" y="8225"/>
                    </a:cubicBezTo>
                    <a:cubicBezTo>
                      <a:pt x="9804" y="8171"/>
                      <a:pt x="9854" y="8134"/>
                      <a:pt x="9910" y="8134"/>
                    </a:cubicBezTo>
                    <a:cubicBezTo>
                      <a:pt x="9919" y="8134"/>
                      <a:pt x="9929" y="8135"/>
                      <a:pt x="9939" y="8138"/>
                    </a:cubicBezTo>
                    <a:cubicBezTo>
                      <a:pt x="10049" y="8160"/>
                      <a:pt x="10160" y="8172"/>
                      <a:pt x="10276" y="8172"/>
                    </a:cubicBezTo>
                    <a:cubicBezTo>
                      <a:pt x="10987" y="8172"/>
                      <a:pt x="11590" y="7720"/>
                      <a:pt x="11815" y="7090"/>
                    </a:cubicBezTo>
                    <a:cubicBezTo>
                      <a:pt x="11827" y="7060"/>
                      <a:pt x="11837" y="7028"/>
                      <a:pt x="11847" y="6998"/>
                    </a:cubicBezTo>
                    <a:cubicBezTo>
                      <a:pt x="11857" y="6964"/>
                      <a:pt x="11853" y="6926"/>
                      <a:pt x="11835" y="6894"/>
                    </a:cubicBezTo>
                    <a:lnTo>
                      <a:pt x="11787" y="6812"/>
                    </a:lnTo>
                    <a:lnTo>
                      <a:pt x="7891" y="65"/>
                    </a:lnTo>
                    <a:cubicBezTo>
                      <a:pt x="7867" y="23"/>
                      <a:pt x="7824" y="1"/>
                      <a:pt x="7780" y="1"/>
                    </a:cubicBezTo>
                    <a:cubicBezTo>
                      <a:pt x="7750" y="1"/>
                      <a:pt x="7719" y="11"/>
                      <a:pt x="7693" y="33"/>
                    </a:cubicBezTo>
                    <a:cubicBezTo>
                      <a:pt x="7218" y="439"/>
                      <a:pt x="6603" y="686"/>
                      <a:pt x="5929" y="686"/>
                    </a:cubicBezTo>
                    <a:cubicBezTo>
                      <a:pt x="5254" y="686"/>
                      <a:pt x="4639" y="439"/>
                      <a:pt x="4164" y="33"/>
                    </a:cubicBezTo>
                    <a:cubicBezTo>
                      <a:pt x="4139" y="11"/>
                      <a:pt x="4108" y="1"/>
                      <a:pt x="40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34"/>
              <p:cNvSpPr/>
              <p:nvPr/>
            </p:nvSpPr>
            <p:spPr>
              <a:xfrm>
                <a:off x="7086225" y="3132738"/>
                <a:ext cx="34900" cy="365475"/>
              </a:xfrm>
              <a:custGeom>
                <a:rect b="b" l="l" r="r" t="t"/>
                <a:pathLst>
                  <a:path extrusionOk="0" h="14619" w="1396">
                    <a:moveTo>
                      <a:pt x="0" y="1"/>
                    </a:moveTo>
                    <a:lnTo>
                      <a:pt x="0" y="14619"/>
                    </a:lnTo>
                    <a:lnTo>
                      <a:pt x="1395" y="14619"/>
                    </a:lnTo>
                    <a:lnTo>
                      <a:pt x="139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34"/>
              <p:cNvSpPr/>
              <p:nvPr/>
            </p:nvSpPr>
            <p:spPr>
              <a:xfrm>
                <a:off x="6836250" y="3268813"/>
                <a:ext cx="151175" cy="76000"/>
              </a:xfrm>
              <a:custGeom>
                <a:rect b="b" l="l" r="r" t="t"/>
                <a:pathLst>
                  <a:path extrusionOk="0" h="3040" w="6047">
                    <a:moveTo>
                      <a:pt x="1650" y="1"/>
                    </a:moveTo>
                    <a:cubicBezTo>
                      <a:pt x="1606" y="1"/>
                      <a:pt x="1563" y="23"/>
                      <a:pt x="1539" y="65"/>
                    </a:cubicBezTo>
                    <a:lnTo>
                      <a:pt x="0" y="2730"/>
                    </a:lnTo>
                    <a:cubicBezTo>
                      <a:pt x="571" y="2930"/>
                      <a:pt x="1184" y="3040"/>
                      <a:pt x="1825" y="3040"/>
                    </a:cubicBezTo>
                    <a:cubicBezTo>
                      <a:pt x="3518" y="3040"/>
                      <a:pt x="5035" y="2275"/>
                      <a:pt x="6047" y="1073"/>
                    </a:cubicBezTo>
                    <a:lnTo>
                      <a:pt x="5464" y="65"/>
                    </a:lnTo>
                    <a:cubicBezTo>
                      <a:pt x="5440" y="23"/>
                      <a:pt x="5397" y="1"/>
                      <a:pt x="5353" y="1"/>
                    </a:cubicBezTo>
                    <a:cubicBezTo>
                      <a:pt x="5323" y="1"/>
                      <a:pt x="5292" y="11"/>
                      <a:pt x="5266" y="33"/>
                    </a:cubicBezTo>
                    <a:cubicBezTo>
                      <a:pt x="4791" y="439"/>
                      <a:pt x="4176" y="684"/>
                      <a:pt x="3502" y="684"/>
                    </a:cubicBezTo>
                    <a:cubicBezTo>
                      <a:pt x="2827" y="684"/>
                      <a:pt x="2212" y="439"/>
                      <a:pt x="1737" y="33"/>
                    </a:cubicBezTo>
                    <a:cubicBezTo>
                      <a:pt x="1712" y="11"/>
                      <a:pt x="1681" y="1"/>
                      <a:pt x="16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34"/>
              <p:cNvSpPr/>
              <p:nvPr/>
            </p:nvSpPr>
            <p:spPr>
              <a:xfrm>
                <a:off x="6862950" y="3160463"/>
                <a:ext cx="50225" cy="54400"/>
              </a:xfrm>
              <a:custGeom>
                <a:rect b="b" l="l" r="r" t="t"/>
                <a:pathLst>
                  <a:path extrusionOk="0" h="2176" w="2009">
                    <a:moveTo>
                      <a:pt x="1782" y="0"/>
                    </a:moveTo>
                    <a:cubicBezTo>
                      <a:pt x="1751" y="0"/>
                      <a:pt x="1718" y="9"/>
                      <a:pt x="1687" y="30"/>
                    </a:cubicBezTo>
                    <a:lnTo>
                      <a:pt x="595" y="738"/>
                    </a:lnTo>
                    <a:lnTo>
                      <a:pt x="0" y="1653"/>
                    </a:lnTo>
                    <a:cubicBezTo>
                      <a:pt x="44" y="1709"/>
                      <a:pt x="90" y="1762"/>
                      <a:pt x="142" y="1814"/>
                    </a:cubicBezTo>
                    <a:cubicBezTo>
                      <a:pt x="304" y="1976"/>
                      <a:pt x="491" y="2096"/>
                      <a:pt x="689" y="2176"/>
                    </a:cubicBezTo>
                    <a:lnTo>
                      <a:pt x="1927" y="269"/>
                    </a:lnTo>
                    <a:cubicBezTo>
                      <a:pt x="2008" y="143"/>
                      <a:pt x="1906" y="0"/>
                      <a:pt x="17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11" name="Google Shape;6211;p34"/>
          <p:cNvGrpSpPr/>
          <p:nvPr/>
        </p:nvGrpSpPr>
        <p:grpSpPr>
          <a:xfrm>
            <a:off x="7229319" y="2647525"/>
            <a:ext cx="725400" cy="725400"/>
            <a:chOff x="7274938" y="2647525"/>
            <a:chExt cx="725400" cy="725400"/>
          </a:xfrm>
        </p:grpSpPr>
        <p:sp>
          <p:nvSpPr>
            <p:cNvPr id="6212" name="Google Shape;6212;p34"/>
            <p:cNvSpPr/>
            <p:nvPr/>
          </p:nvSpPr>
          <p:spPr>
            <a:xfrm>
              <a:off x="7274938" y="2647525"/>
              <a:ext cx="725400" cy="7254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13" name="Google Shape;6213;p34"/>
            <p:cNvGrpSpPr/>
            <p:nvPr/>
          </p:nvGrpSpPr>
          <p:grpSpPr>
            <a:xfrm>
              <a:off x="7489401" y="2802023"/>
              <a:ext cx="296501" cy="416420"/>
              <a:chOff x="6219600" y="3965075"/>
              <a:chExt cx="386825" cy="543275"/>
            </a:xfrm>
          </p:grpSpPr>
          <p:sp>
            <p:nvSpPr>
              <p:cNvPr id="6214" name="Google Shape;6214;p34"/>
              <p:cNvSpPr/>
              <p:nvPr/>
            </p:nvSpPr>
            <p:spPr>
              <a:xfrm>
                <a:off x="6293100" y="4305050"/>
                <a:ext cx="307875" cy="203300"/>
              </a:xfrm>
              <a:custGeom>
                <a:rect b="b" l="l" r="r" t="t"/>
                <a:pathLst>
                  <a:path extrusionOk="0" h="8132" w="12315">
                    <a:moveTo>
                      <a:pt x="11626" y="1"/>
                    </a:moveTo>
                    <a:cubicBezTo>
                      <a:pt x="10145" y="1"/>
                      <a:pt x="8941" y="1206"/>
                      <a:pt x="8943" y="2686"/>
                    </a:cubicBezTo>
                    <a:cubicBezTo>
                      <a:pt x="8943" y="3213"/>
                      <a:pt x="8506" y="3636"/>
                      <a:pt x="7979" y="3636"/>
                    </a:cubicBezTo>
                    <a:lnTo>
                      <a:pt x="7538" y="3636"/>
                    </a:lnTo>
                    <a:cubicBezTo>
                      <a:pt x="6614" y="3636"/>
                      <a:pt x="5744" y="3995"/>
                      <a:pt x="5089" y="4650"/>
                    </a:cubicBezTo>
                    <a:lnTo>
                      <a:pt x="3670" y="6069"/>
                    </a:lnTo>
                    <a:cubicBezTo>
                      <a:pt x="3458" y="6281"/>
                      <a:pt x="3174" y="6400"/>
                      <a:pt x="2872" y="6400"/>
                    </a:cubicBezTo>
                    <a:cubicBezTo>
                      <a:pt x="2867" y="6400"/>
                      <a:pt x="2862" y="6400"/>
                      <a:pt x="2857" y="6400"/>
                    </a:cubicBezTo>
                    <a:cubicBezTo>
                      <a:pt x="2228" y="6396"/>
                      <a:pt x="1731" y="5867"/>
                      <a:pt x="1731" y="5241"/>
                    </a:cubicBezTo>
                    <a:lnTo>
                      <a:pt x="1731" y="3885"/>
                    </a:lnTo>
                    <a:lnTo>
                      <a:pt x="1" y="3885"/>
                    </a:lnTo>
                    <a:lnTo>
                      <a:pt x="1" y="5225"/>
                    </a:lnTo>
                    <a:cubicBezTo>
                      <a:pt x="1" y="6802"/>
                      <a:pt x="1256" y="8113"/>
                      <a:pt x="2833" y="8131"/>
                    </a:cubicBezTo>
                    <a:cubicBezTo>
                      <a:pt x="2846" y="8131"/>
                      <a:pt x="2858" y="8131"/>
                      <a:pt x="2871" y="8131"/>
                    </a:cubicBezTo>
                    <a:cubicBezTo>
                      <a:pt x="3635" y="8131"/>
                      <a:pt x="4353" y="7833"/>
                      <a:pt x="4893" y="7293"/>
                    </a:cubicBezTo>
                    <a:lnTo>
                      <a:pt x="6313" y="5873"/>
                    </a:lnTo>
                    <a:cubicBezTo>
                      <a:pt x="6638" y="5548"/>
                      <a:pt x="7079" y="5366"/>
                      <a:pt x="7538" y="5366"/>
                    </a:cubicBezTo>
                    <a:lnTo>
                      <a:pt x="7991" y="5366"/>
                    </a:lnTo>
                    <a:cubicBezTo>
                      <a:pt x="9470" y="5366"/>
                      <a:pt x="10674" y="4161"/>
                      <a:pt x="10674" y="2680"/>
                    </a:cubicBezTo>
                    <a:cubicBezTo>
                      <a:pt x="10672" y="2155"/>
                      <a:pt x="11109" y="1731"/>
                      <a:pt x="11636" y="1731"/>
                    </a:cubicBezTo>
                    <a:lnTo>
                      <a:pt x="12099" y="1731"/>
                    </a:lnTo>
                    <a:cubicBezTo>
                      <a:pt x="12219" y="1731"/>
                      <a:pt x="12315" y="1634"/>
                      <a:pt x="12315" y="1516"/>
                    </a:cubicBezTo>
                    <a:lnTo>
                      <a:pt x="12315" y="216"/>
                    </a:lnTo>
                    <a:cubicBezTo>
                      <a:pt x="12315" y="97"/>
                      <a:pt x="12219" y="1"/>
                      <a:pt x="120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34"/>
              <p:cNvSpPr/>
              <p:nvPr/>
            </p:nvSpPr>
            <p:spPr>
              <a:xfrm>
                <a:off x="6280825" y="4376875"/>
                <a:ext cx="67850" cy="62675"/>
              </a:xfrm>
              <a:custGeom>
                <a:rect b="b" l="l" r="r" t="t"/>
                <a:pathLst>
                  <a:path extrusionOk="0" h="2507" w="2714">
                    <a:moveTo>
                      <a:pt x="1" y="0"/>
                    </a:moveTo>
                    <a:lnTo>
                      <a:pt x="1" y="2110"/>
                    </a:lnTo>
                    <a:cubicBezTo>
                      <a:pt x="1" y="2338"/>
                      <a:pt x="187" y="2507"/>
                      <a:pt x="396" y="2507"/>
                    </a:cubicBezTo>
                    <a:cubicBezTo>
                      <a:pt x="448" y="2507"/>
                      <a:pt x="501" y="2496"/>
                      <a:pt x="554" y="2473"/>
                    </a:cubicBezTo>
                    <a:lnTo>
                      <a:pt x="2117" y="1799"/>
                    </a:lnTo>
                    <a:cubicBezTo>
                      <a:pt x="2478" y="1643"/>
                      <a:pt x="2713" y="1286"/>
                      <a:pt x="2713" y="892"/>
                    </a:cubicBezTo>
                    <a:lnTo>
                      <a:pt x="271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34"/>
              <p:cNvSpPr/>
              <p:nvPr/>
            </p:nvSpPr>
            <p:spPr>
              <a:xfrm>
                <a:off x="6219600" y="3967450"/>
                <a:ext cx="190250" cy="314725"/>
              </a:xfrm>
              <a:custGeom>
                <a:rect b="b" l="l" r="r" t="t"/>
                <a:pathLst>
                  <a:path extrusionOk="0" h="12589" w="7610">
                    <a:moveTo>
                      <a:pt x="1424" y="1"/>
                    </a:moveTo>
                    <a:cubicBezTo>
                      <a:pt x="1050" y="1"/>
                      <a:pt x="729" y="260"/>
                      <a:pt x="649" y="624"/>
                    </a:cubicBezTo>
                    <a:lnTo>
                      <a:pt x="74" y="3305"/>
                    </a:lnTo>
                    <a:cubicBezTo>
                      <a:pt x="26" y="3532"/>
                      <a:pt x="0" y="3764"/>
                      <a:pt x="0" y="3995"/>
                    </a:cubicBezTo>
                    <a:lnTo>
                      <a:pt x="0" y="12589"/>
                    </a:lnTo>
                    <a:lnTo>
                      <a:pt x="7610" y="12589"/>
                    </a:lnTo>
                    <a:lnTo>
                      <a:pt x="7610" y="3995"/>
                    </a:lnTo>
                    <a:cubicBezTo>
                      <a:pt x="7610" y="3764"/>
                      <a:pt x="7586" y="3532"/>
                      <a:pt x="7538" y="3305"/>
                    </a:cubicBezTo>
                    <a:lnTo>
                      <a:pt x="6961" y="624"/>
                    </a:lnTo>
                    <a:cubicBezTo>
                      <a:pt x="6883" y="260"/>
                      <a:pt x="6562" y="1"/>
                      <a:pt x="618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34"/>
              <p:cNvSpPr/>
              <p:nvPr/>
            </p:nvSpPr>
            <p:spPr>
              <a:xfrm>
                <a:off x="6219600" y="4235350"/>
                <a:ext cx="190300" cy="152275"/>
              </a:xfrm>
              <a:custGeom>
                <a:rect b="b" l="l" r="r" t="t"/>
                <a:pathLst>
                  <a:path extrusionOk="0" h="6091" w="7612">
                    <a:moveTo>
                      <a:pt x="0" y="0"/>
                    </a:moveTo>
                    <a:lnTo>
                      <a:pt x="0" y="2439"/>
                    </a:lnTo>
                    <a:cubicBezTo>
                      <a:pt x="0" y="2775"/>
                      <a:pt x="274" y="3048"/>
                      <a:pt x="611" y="3048"/>
                    </a:cubicBezTo>
                    <a:cubicBezTo>
                      <a:pt x="1627" y="3048"/>
                      <a:pt x="2450" y="3873"/>
                      <a:pt x="2450" y="4887"/>
                    </a:cubicBezTo>
                    <a:lnTo>
                      <a:pt x="2450" y="6090"/>
                    </a:lnTo>
                    <a:lnTo>
                      <a:pt x="5162" y="6090"/>
                    </a:lnTo>
                    <a:lnTo>
                      <a:pt x="5162" y="4887"/>
                    </a:lnTo>
                    <a:cubicBezTo>
                      <a:pt x="5162" y="3871"/>
                      <a:pt x="5985" y="3048"/>
                      <a:pt x="7001" y="3048"/>
                    </a:cubicBezTo>
                    <a:cubicBezTo>
                      <a:pt x="7338" y="3048"/>
                      <a:pt x="7612" y="2775"/>
                      <a:pt x="7612" y="2439"/>
                    </a:cubicBezTo>
                    <a:lnTo>
                      <a:pt x="761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34"/>
              <p:cNvSpPr/>
              <p:nvPr/>
            </p:nvSpPr>
            <p:spPr>
              <a:xfrm>
                <a:off x="6338175" y="3965075"/>
                <a:ext cx="268250" cy="263475"/>
              </a:xfrm>
              <a:custGeom>
                <a:rect b="b" l="l" r="r" t="t"/>
                <a:pathLst>
                  <a:path extrusionOk="0" h="10539" w="10730">
                    <a:moveTo>
                      <a:pt x="6882" y="1"/>
                    </a:moveTo>
                    <a:cubicBezTo>
                      <a:pt x="6675" y="1"/>
                      <a:pt x="6467" y="66"/>
                      <a:pt x="6290" y="198"/>
                    </a:cubicBezTo>
                    <a:lnTo>
                      <a:pt x="1611" y="3701"/>
                    </a:lnTo>
                    <a:cubicBezTo>
                      <a:pt x="1453" y="3819"/>
                      <a:pt x="1306" y="3945"/>
                      <a:pt x="1166" y="4080"/>
                    </a:cubicBezTo>
                    <a:lnTo>
                      <a:pt x="322" y="4903"/>
                    </a:lnTo>
                    <a:cubicBezTo>
                      <a:pt x="4" y="5210"/>
                      <a:pt x="0" y="5717"/>
                      <a:pt x="314" y="6028"/>
                    </a:cubicBezTo>
                    <a:lnTo>
                      <a:pt x="4591" y="10306"/>
                    </a:lnTo>
                    <a:cubicBezTo>
                      <a:pt x="4745" y="10461"/>
                      <a:pt x="4947" y="10538"/>
                      <a:pt x="5150" y="10538"/>
                    </a:cubicBezTo>
                    <a:cubicBezTo>
                      <a:pt x="5352" y="10538"/>
                      <a:pt x="5555" y="10461"/>
                      <a:pt x="5709" y="10306"/>
                    </a:cubicBezTo>
                    <a:lnTo>
                      <a:pt x="6528" y="9488"/>
                    </a:lnTo>
                    <a:cubicBezTo>
                      <a:pt x="6679" y="9334"/>
                      <a:pt x="6821" y="9170"/>
                      <a:pt x="6951" y="8997"/>
                    </a:cubicBezTo>
                    <a:lnTo>
                      <a:pt x="10434" y="4344"/>
                    </a:lnTo>
                    <a:cubicBezTo>
                      <a:pt x="10729" y="3951"/>
                      <a:pt x="10690" y="3400"/>
                      <a:pt x="10342" y="3052"/>
                    </a:cubicBezTo>
                    <a:lnTo>
                      <a:pt x="7580" y="290"/>
                    </a:lnTo>
                    <a:cubicBezTo>
                      <a:pt x="7388" y="98"/>
                      <a:pt x="7136" y="1"/>
                      <a:pt x="68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34"/>
              <p:cNvSpPr/>
              <p:nvPr/>
            </p:nvSpPr>
            <p:spPr>
              <a:xfrm>
                <a:off x="6360675" y="4057700"/>
                <a:ext cx="152475" cy="148175"/>
              </a:xfrm>
              <a:custGeom>
                <a:rect b="b" l="l" r="r" t="t"/>
                <a:pathLst>
                  <a:path extrusionOk="0" h="5927" w="6099">
                    <a:moveTo>
                      <a:pt x="4404" y="1"/>
                    </a:moveTo>
                    <a:cubicBezTo>
                      <a:pt x="4181" y="1"/>
                      <a:pt x="3958" y="86"/>
                      <a:pt x="3787" y="255"/>
                    </a:cubicBezTo>
                    <a:lnTo>
                      <a:pt x="342" y="3701"/>
                    </a:lnTo>
                    <a:cubicBezTo>
                      <a:pt x="1" y="4042"/>
                      <a:pt x="1" y="4595"/>
                      <a:pt x="342" y="4936"/>
                    </a:cubicBezTo>
                    <a:lnTo>
                      <a:pt x="1078" y="5671"/>
                    </a:lnTo>
                    <a:cubicBezTo>
                      <a:pt x="1249" y="5842"/>
                      <a:pt x="1472" y="5927"/>
                      <a:pt x="1695" y="5927"/>
                    </a:cubicBezTo>
                    <a:cubicBezTo>
                      <a:pt x="1918" y="5927"/>
                      <a:pt x="2141" y="5842"/>
                      <a:pt x="2312" y="5671"/>
                    </a:cubicBezTo>
                    <a:lnTo>
                      <a:pt x="5757" y="2226"/>
                    </a:lnTo>
                    <a:cubicBezTo>
                      <a:pt x="6099" y="1886"/>
                      <a:pt x="6099" y="1333"/>
                      <a:pt x="5757" y="992"/>
                    </a:cubicBezTo>
                    <a:lnTo>
                      <a:pt x="5021" y="255"/>
                    </a:lnTo>
                    <a:cubicBezTo>
                      <a:pt x="4850" y="86"/>
                      <a:pt x="4627" y="1"/>
                      <a:pt x="44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6220" name="Google Shape;6220;p34"/>
          <p:cNvCxnSpPr>
            <a:stCxn id="6168" idx="3"/>
            <a:endCxn id="6190" idx="2"/>
          </p:cNvCxnSpPr>
          <p:nvPr/>
        </p:nvCxnSpPr>
        <p:spPr>
          <a:xfrm>
            <a:off x="6363356" y="3931925"/>
            <a:ext cx="211500" cy="0"/>
          </a:xfrm>
          <a:prstGeom prst="straightConnector1">
            <a:avLst/>
          </a:prstGeom>
          <a:noFill/>
          <a:ln cap="flat" cmpd="sng" w="28575">
            <a:solidFill>
              <a:schemeClr val="accent5"/>
            </a:solidFill>
            <a:prstDash val="solid"/>
            <a:round/>
            <a:headEnd len="med" w="med" type="none"/>
            <a:tailEnd len="med" w="med" type="none"/>
          </a:ln>
        </p:spPr>
      </p:cxnSp>
      <p:cxnSp>
        <p:nvCxnSpPr>
          <p:cNvPr id="6221" name="Google Shape;6221;p34"/>
          <p:cNvCxnSpPr>
            <a:stCxn id="6172" idx="3"/>
            <a:endCxn id="6212" idx="2"/>
          </p:cNvCxnSpPr>
          <p:nvPr/>
        </p:nvCxnSpPr>
        <p:spPr>
          <a:xfrm>
            <a:off x="6939956" y="3010225"/>
            <a:ext cx="289500" cy="0"/>
          </a:xfrm>
          <a:prstGeom prst="straightConnector1">
            <a:avLst/>
          </a:prstGeom>
          <a:noFill/>
          <a:ln cap="flat" cmpd="sng" w="28575">
            <a:solidFill>
              <a:schemeClr val="lt2"/>
            </a:solidFill>
            <a:prstDash val="solid"/>
            <a:round/>
            <a:headEnd len="med" w="med" type="none"/>
            <a:tailEnd len="med" w="med" type="none"/>
          </a:ln>
        </p:spPr>
      </p:cxnSp>
      <p:cxnSp>
        <p:nvCxnSpPr>
          <p:cNvPr id="6222" name="Google Shape;6222;p34"/>
          <p:cNvCxnSpPr>
            <a:stCxn id="6176" idx="3"/>
            <a:endCxn id="6200" idx="2"/>
          </p:cNvCxnSpPr>
          <p:nvPr/>
        </p:nvCxnSpPr>
        <p:spPr>
          <a:xfrm>
            <a:off x="7516556" y="2088525"/>
            <a:ext cx="289800" cy="0"/>
          </a:xfrm>
          <a:prstGeom prst="straightConnector1">
            <a:avLst/>
          </a:prstGeom>
          <a:noFill/>
          <a:ln cap="flat" cmpd="sng" w="28575">
            <a:solidFill>
              <a:schemeClr val="dk2"/>
            </a:solidFill>
            <a:prstDash val="solid"/>
            <a:round/>
            <a:headEnd len="med" w="med" type="none"/>
            <a:tailEnd len="med" w="med" type="none"/>
          </a:ln>
        </p:spPr>
      </p:cxn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26" name="Shape 6226"/>
        <p:cNvGrpSpPr/>
        <p:nvPr/>
      </p:nvGrpSpPr>
      <p:grpSpPr>
        <a:xfrm>
          <a:off x="0" y="0"/>
          <a:ext cx="0" cy="0"/>
          <a:chOff x="0" y="0"/>
          <a:chExt cx="0" cy="0"/>
        </a:xfrm>
      </p:grpSpPr>
      <p:sp>
        <p:nvSpPr>
          <p:cNvPr id="6227" name="Google Shape;6227;p35"/>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Elementary Class Organizer Infographics</a:t>
            </a:r>
            <a:endParaRPr sz="2400"/>
          </a:p>
        </p:txBody>
      </p:sp>
      <p:grpSp>
        <p:nvGrpSpPr>
          <p:cNvPr id="6228" name="Google Shape;6228;p35"/>
          <p:cNvGrpSpPr/>
          <p:nvPr/>
        </p:nvGrpSpPr>
        <p:grpSpPr>
          <a:xfrm>
            <a:off x="371750" y="1657475"/>
            <a:ext cx="5679425" cy="571500"/>
            <a:chOff x="457200" y="1657475"/>
            <a:chExt cx="5679425" cy="571500"/>
          </a:xfrm>
        </p:grpSpPr>
        <p:sp>
          <p:nvSpPr>
            <p:cNvPr id="6229" name="Google Shape;6229;p35"/>
            <p:cNvSpPr/>
            <p:nvPr/>
          </p:nvSpPr>
          <p:spPr>
            <a:xfrm>
              <a:off x="457200" y="1657475"/>
              <a:ext cx="1884600" cy="5715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It is the smallest planet of them all</a:t>
              </a:r>
              <a:endParaRPr/>
            </a:p>
          </p:txBody>
        </p:sp>
        <p:cxnSp>
          <p:nvCxnSpPr>
            <p:cNvPr id="6230" name="Google Shape;6230;p35"/>
            <p:cNvCxnSpPr/>
            <p:nvPr/>
          </p:nvCxnSpPr>
          <p:spPr>
            <a:xfrm>
              <a:off x="4280225" y="1935838"/>
              <a:ext cx="1856400" cy="0"/>
            </a:xfrm>
            <a:prstGeom prst="straightConnector1">
              <a:avLst/>
            </a:prstGeom>
            <a:noFill/>
            <a:ln cap="flat" cmpd="sng" w="19050">
              <a:solidFill>
                <a:schemeClr val="dk1"/>
              </a:solidFill>
              <a:prstDash val="solid"/>
              <a:round/>
              <a:headEnd len="med" w="med" type="none"/>
              <a:tailEnd len="med" w="med" type="none"/>
            </a:ln>
          </p:spPr>
        </p:cxnSp>
        <p:sp>
          <p:nvSpPr>
            <p:cNvPr id="6231" name="Google Shape;6231;p35"/>
            <p:cNvSpPr/>
            <p:nvPr/>
          </p:nvSpPr>
          <p:spPr>
            <a:xfrm>
              <a:off x="3842231" y="1716988"/>
              <a:ext cx="438000" cy="437700"/>
            </a:xfrm>
            <a:prstGeom prst="ellipse">
              <a:avLst/>
            </a:prstGeom>
            <a:solidFill>
              <a:schemeClr val="dk2"/>
            </a:solidFill>
            <a:ln>
              <a:noFill/>
            </a:ln>
          </p:spPr>
          <p:txBody>
            <a:bodyPr anchorCtr="0" anchor="ctr" bIns="91425" lIns="8227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2000">
                  <a:solidFill>
                    <a:schemeClr val="dk1"/>
                  </a:solidFill>
                  <a:latin typeface="Nunito ExtraBold"/>
                  <a:ea typeface="Nunito ExtraBold"/>
                  <a:cs typeface="Nunito ExtraBold"/>
                  <a:sym typeface="Nunito ExtraBold"/>
                </a:rPr>
                <a:t>1</a:t>
              </a:r>
              <a:endParaRPr sz="2000">
                <a:solidFill>
                  <a:schemeClr val="dk1"/>
                </a:solidFill>
                <a:latin typeface="Nunito ExtraBold"/>
                <a:ea typeface="Nunito ExtraBold"/>
                <a:cs typeface="Nunito ExtraBold"/>
                <a:sym typeface="Nunito ExtraBold"/>
              </a:endParaRPr>
            </a:p>
          </p:txBody>
        </p:sp>
        <p:sp>
          <p:nvSpPr>
            <p:cNvPr id="6232" name="Google Shape;6232;p35"/>
            <p:cNvSpPr/>
            <p:nvPr/>
          </p:nvSpPr>
          <p:spPr>
            <a:xfrm>
              <a:off x="2436062" y="1788238"/>
              <a:ext cx="1329900" cy="29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Nunito ExtraBold"/>
                  <a:ea typeface="Nunito ExtraBold"/>
                  <a:cs typeface="Nunito ExtraBold"/>
                  <a:sym typeface="Nunito ExtraBold"/>
                </a:rPr>
                <a:t>Mercury</a:t>
              </a:r>
              <a:endParaRPr sz="2000">
                <a:solidFill>
                  <a:schemeClr val="dk1"/>
                </a:solidFill>
                <a:latin typeface="Nunito ExtraBold"/>
                <a:ea typeface="Nunito ExtraBold"/>
                <a:cs typeface="Nunito ExtraBold"/>
                <a:sym typeface="Nunito ExtraBold"/>
              </a:endParaRPr>
            </a:p>
          </p:txBody>
        </p:sp>
      </p:grpSp>
      <p:grpSp>
        <p:nvGrpSpPr>
          <p:cNvPr id="6233" name="Google Shape;6233;p35"/>
          <p:cNvGrpSpPr/>
          <p:nvPr/>
        </p:nvGrpSpPr>
        <p:grpSpPr>
          <a:xfrm>
            <a:off x="371750" y="2430813"/>
            <a:ext cx="5331125" cy="571500"/>
            <a:chOff x="457200" y="2430813"/>
            <a:chExt cx="5331125" cy="571500"/>
          </a:xfrm>
        </p:grpSpPr>
        <p:sp>
          <p:nvSpPr>
            <p:cNvPr id="6234" name="Google Shape;6234;p35"/>
            <p:cNvSpPr/>
            <p:nvPr/>
          </p:nvSpPr>
          <p:spPr>
            <a:xfrm>
              <a:off x="457200" y="2430813"/>
              <a:ext cx="1884600" cy="5715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It’s the biggest planet of them all</a:t>
              </a:r>
              <a:endParaRPr/>
            </a:p>
          </p:txBody>
        </p:sp>
        <p:cxnSp>
          <p:nvCxnSpPr>
            <p:cNvPr id="6235" name="Google Shape;6235;p35"/>
            <p:cNvCxnSpPr/>
            <p:nvPr/>
          </p:nvCxnSpPr>
          <p:spPr>
            <a:xfrm>
              <a:off x="4280225" y="2712872"/>
              <a:ext cx="1508100" cy="0"/>
            </a:xfrm>
            <a:prstGeom prst="straightConnector1">
              <a:avLst/>
            </a:prstGeom>
            <a:noFill/>
            <a:ln cap="flat" cmpd="sng" w="19050">
              <a:solidFill>
                <a:schemeClr val="dk1"/>
              </a:solidFill>
              <a:prstDash val="solid"/>
              <a:round/>
              <a:headEnd len="med" w="med" type="none"/>
              <a:tailEnd len="med" w="med" type="none"/>
            </a:ln>
          </p:spPr>
        </p:cxnSp>
        <p:sp>
          <p:nvSpPr>
            <p:cNvPr id="6236" name="Google Shape;6236;p35"/>
            <p:cNvSpPr/>
            <p:nvPr/>
          </p:nvSpPr>
          <p:spPr>
            <a:xfrm>
              <a:off x="3842231" y="2494022"/>
              <a:ext cx="438000" cy="437700"/>
            </a:xfrm>
            <a:prstGeom prst="ellipse">
              <a:avLst/>
            </a:prstGeom>
            <a:solidFill>
              <a:schemeClr val="lt2"/>
            </a:solidFill>
            <a:ln>
              <a:noFill/>
            </a:ln>
          </p:spPr>
          <p:txBody>
            <a:bodyPr anchorCtr="0" anchor="ctr" bIns="91425" lIns="82275" spcFirstLastPara="1" rIns="91425" wrap="square" tIns="91425">
              <a:noAutofit/>
            </a:bodyPr>
            <a:lstStyle/>
            <a:p>
              <a:pPr indent="0" lvl="0" marL="0" rtl="0" algn="ctr">
                <a:spcBef>
                  <a:spcPts val="0"/>
                </a:spcBef>
                <a:spcAft>
                  <a:spcPts val="0"/>
                </a:spcAft>
                <a:buNone/>
              </a:pPr>
              <a:r>
                <a:rPr lang="en" sz="2000">
                  <a:solidFill>
                    <a:schemeClr val="dk1"/>
                  </a:solidFill>
                  <a:latin typeface="Nunito ExtraBold"/>
                  <a:ea typeface="Nunito ExtraBold"/>
                  <a:cs typeface="Nunito ExtraBold"/>
                  <a:sym typeface="Nunito ExtraBold"/>
                </a:rPr>
                <a:t>2</a:t>
              </a:r>
              <a:endParaRPr sz="2000">
                <a:solidFill>
                  <a:schemeClr val="dk1"/>
                </a:solidFill>
                <a:latin typeface="Nunito ExtraBold"/>
                <a:ea typeface="Nunito ExtraBold"/>
                <a:cs typeface="Nunito ExtraBold"/>
                <a:sym typeface="Nunito ExtraBold"/>
              </a:endParaRPr>
            </a:p>
          </p:txBody>
        </p:sp>
        <p:sp>
          <p:nvSpPr>
            <p:cNvPr id="6237" name="Google Shape;6237;p35"/>
            <p:cNvSpPr/>
            <p:nvPr/>
          </p:nvSpPr>
          <p:spPr>
            <a:xfrm>
              <a:off x="2436062" y="2565272"/>
              <a:ext cx="1329900" cy="29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Nunito ExtraBold"/>
                  <a:ea typeface="Nunito ExtraBold"/>
                  <a:cs typeface="Nunito ExtraBold"/>
                  <a:sym typeface="Nunito ExtraBold"/>
                </a:rPr>
                <a:t>Jupiter</a:t>
              </a:r>
              <a:endParaRPr sz="2000">
                <a:solidFill>
                  <a:schemeClr val="dk1"/>
                </a:solidFill>
                <a:latin typeface="Nunito ExtraBold"/>
                <a:ea typeface="Nunito ExtraBold"/>
                <a:cs typeface="Nunito ExtraBold"/>
                <a:sym typeface="Nunito ExtraBold"/>
              </a:endParaRPr>
            </a:p>
          </p:txBody>
        </p:sp>
      </p:grpSp>
      <p:grpSp>
        <p:nvGrpSpPr>
          <p:cNvPr id="6238" name="Google Shape;6238;p35"/>
          <p:cNvGrpSpPr/>
          <p:nvPr/>
        </p:nvGrpSpPr>
        <p:grpSpPr>
          <a:xfrm>
            <a:off x="371750" y="3204150"/>
            <a:ext cx="5331125" cy="571500"/>
            <a:chOff x="457200" y="3204150"/>
            <a:chExt cx="5331125" cy="571500"/>
          </a:xfrm>
        </p:grpSpPr>
        <p:sp>
          <p:nvSpPr>
            <p:cNvPr id="6239" name="Google Shape;6239;p35"/>
            <p:cNvSpPr/>
            <p:nvPr/>
          </p:nvSpPr>
          <p:spPr>
            <a:xfrm>
              <a:off x="457200" y="3204150"/>
              <a:ext cx="1884600" cy="571500"/>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It’s a gas giant and has several rings</a:t>
              </a:r>
              <a:endParaRPr/>
            </a:p>
          </p:txBody>
        </p:sp>
        <p:cxnSp>
          <p:nvCxnSpPr>
            <p:cNvPr id="6240" name="Google Shape;6240;p35"/>
            <p:cNvCxnSpPr/>
            <p:nvPr/>
          </p:nvCxnSpPr>
          <p:spPr>
            <a:xfrm>
              <a:off x="4280225" y="3489906"/>
              <a:ext cx="1508100" cy="0"/>
            </a:xfrm>
            <a:prstGeom prst="straightConnector1">
              <a:avLst/>
            </a:prstGeom>
            <a:noFill/>
            <a:ln cap="flat" cmpd="sng" w="19050">
              <a:solidFill>
                <a:schemeClr val="dk1"/>
              </a:solidFill>
              <a:prstDash val="solid"/>
              <a:round/>
              <a:headEnd len="med" w="med" type="none"/>
              <a:tailEnd len="med" w="med" type="none"/>
            </a:ln>
          </p:spPr>
        </p:cxnSp>
        <p:sp>
          <p:nvSpPr>
            <p:cNvPr id="6241" name="Google Shape;6241;p35"/>
            <p:cNvSpPr/>
            <p:nvPr/>
          </p:nvSpPr>
          <p:spPr>
            <a:xfrm>
              <a:off x="3842231" y="3271056"/>
              <a:ext cx="438000" cy="437700"/>
            </a:xfrm>
            <a:prstGeom prst="ellipse">
              <a:avLst/>
            </a:prstGeom>
            <a:solidFill>
              <a:schemeClr val="accent5"/>
            </a:solidFill>
            <a:ln>
              <a:noFill/>
            </a:ln>
          </p:spPr>
          <p:txBody>
            <a:bodyPr anchorCtr="0" anchor="ctr" bIns="91425" lIns="82275" spcFirstLastPara="1" rIns="91425" wrap="square" tIns="91425">
              <a:noAutofit/>
            </a:bodyPr>
            <a:lstStyle/>
            <a:p>
              <a:pPr indent="0" lvl="0" marL="0" rtl="0" algn="ctr">
                <a:spcBef>
                  <a:spcPts val="0"/>
                </a:spcBef>
                <a:spcAft>
                  <a:spcPts val="0"/>
                </a:spcAft>
                <a:buNone/>
              </a:pPr>
              <a:r>
                <a:rPr lang="en" sz="2000">
                  <a:solidFill>
                    <a:schemeClr val="dk1"/>
                  </a:solidFill>
                  <a:latin typeface="Nunito ExtraBold"/>
                  <a:ea typeface="Nunito ExtraBold"/>
                  <a:cs typeface="Nunito ExtraBold"/>
                  <a:sym typeface="Nunito ExtraBold"/>
                </a:rPr>
                <a:t>3</a:t>
              </a:r>
              <a:endParaRPr sz="2000">
                <a:solidFill>
                  <a:schemeClr val="dk1"/>
                </a:solidFill>
                <a:latin typeface="Nunito ExtraBold"/>
                <a:ea typeface="Nunito ExtraBold"/>
                <a:cs typeface="Nunito ExtraBold"/>
                <a:sym typeface="Nunito ExtraBold"/>
              </a:endParaRPr>
            </a:p>
          </p:txBody>
        </p:sp>
        <p:sp>
          <p:nvSpPr>
            <p:cNvPr id="6242" name="Google Shape;6242;p35"/>
            <p:cNvSpPr/>
            <p:nvPr/>
          </p:nvSpPr>
          <p:spPr>
            <a:xfrm>
              <a:off x="2436062" y="3342306"/>
              <a:ext cx="1329900" cy="29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Nunito ExtraBold"/>
                  <a:ea typeface="Nunito ExtraBold"/>
                  <a:cs typeface="Nunito ExtraBold"/>
                  <a:sym typeface="Nunito ExtraBold"/>
                </a:rPr>
                <a:t>Saturn</a:t>
              </a:r>
              <a:endParaRPr sz="2000">
                <a:solidFill>
                  <a:schemeClr val="dk1"/>
                </a:solidFill>
                <a:latin typeface="Nunito ExtraBold"/>
                <a:ea typeface="Nunito ExtraBold"/>
                <a:cs typeface="Nunito ExtraBold"/>
                <a:sym typeface="Nunito ExtraBold"/>
              </a:endParaRPr>
            </a:p>
          </p:txBody>
        </p:sp>
      </p:grpSp>
      <p:grpSp>
        <p:nvGrpSpPr>
          <p:cNvPr id="6243" name="Google Shape;6243;p35"/>
          <p:cNvGrpSpPr/>
          <p:nvPr/>
        </p:nvGrpSpPr>
        <p:grpSpPr>
          <a:xfrm>
            <a:off x="371750" y="3977475"/>
            <a:ext cx="5679425" cy="571500"/>
            <a:chOff x="457200" y="3977475"/>
            <a:chExt cx="5679425" cy="571500"/>
          </a:xfrm>
        </p:grpSpPr>
        <p:sp>
          <p:nvSpPr>
            <p:cNvPr id="6244" name="Google Shape;6244;p35"/>
            <p:cNvSpPr/>
            <p:nvPr/>
          </p:nvSpPr>
          <p:spPr>
            <a:xfrm>
              <a:off x="457200" y="3977475"/>
              <a:ext cx="1884600" cy="5715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Despite being red, it’s a cold place</a:t>
              </a:r>
              <a:endParaRPr/>
            </a:p>
          </p:txBody>
        </p:sp>
        <p:cxnSp>
          <p:nvCxnSpPr>
            <p:cNvPr id="6245" name="Google Shape;6245;p35"/>
            <p:cNvCxnSpPr/>
            <p:nvPr/>
          </p:nvCxnSpPr>
          <p:spPr>
            <a:xfrm>
              <a:off x="4280225" y="4266940"/>
              <a:ext cx="1856400" cy="0"/>
            </a:xfrm>
            <a:prstGeom prst="straightConnector1">
              <a:avLst/>
            </a:prstGeom>
            <a:noFill/>
            <a:ln cap="flat" cmpd="sng" w="19050">
              <a:solidFill>
                <a:schemeClr val="dk1"/>
              </a:solidFill>
              <a:prstDash val="solid"/>
              <a:round/>
              <a:headEnd len="med" w="med" type="none"/>
              <a:tailEnd len="med" w="med" type="none"/>
            </a:ln>
          </p:spPr>
        </p:cxnSp>
        <p:sp>
          <p:nvSpPr>
            <p:cNvPr id="6246" name="Google Shape;6246;p35"/>
            <p:cNvSpPr/>
            <p:nvPr/>
          </p:nvSpPr>
          <p:spPr>
            <a:xfrm flipH="1">
              <a:off x="3842219" y="4048090"/>
              <a:ext cx="438000" cy="437700"/>
            </a:xfrm>
            <a:prstGeom prst="ellipse">
              <a:avLst/>
            </a:prstGeom>
            <a:solidFill>
              <a:schemeClr val="accent6"/>
            </a:solidFill>
            <a:ln>
              <a:noFill/>
            </a:ln>
          </p:spPr>
          <p:txBody>
            <a:bodyPr anchorCtr="0" anchor="ctr" bIns="91425" lIns="82275" spcFirstLastPara="1" rIns="91425" wrap="square" tIns="91425">
              <a:noAutofit/>
            </a:bodyPr>
            <a:lstStyle/>
            <a:p>
              <a:pPr indent="0" lvl="0" marL="0" rtl="0" algn="ctr">
                <a:spcBef>
                  <a:spcPts val="0"/>
                </a:spcBef>
                <a:spcAft>
                  <a:spcPts val="0"/>
                </a:spcAft>
                <a:buNone/>
              </a:pPr>
              <a:r>
                <a:rPr lang="en" sz="2000">
                  <a:solidFill>
                    <a:schemeClr val="dk1"/>
                  </a:solidFill>
                  <a:latin typeface="Nunito ExtraBold"/>
                  <a:ea typeface="Nunito ExtraBold"/>
                  <a:cs typeface="Nunito ExtraBold"/>
                  <a:sym typeface="Nunito ExtraBold"/>
                </a:rPr>
                <a:t>4 </a:t>
              </a:r>
              <a:endParaRPr sz="2000">
                <a:solidFill>
                  <a:schemeClr val="dk1"/>
                </a:solidFill>
                <a:latin typeface="Nunito ExtraBold"/>
                <a:ea typeface="Nunito ExtraBold"/>
                <a:cs typeface="Nunito ExtraBold"/>
                <a:sym typeface="Nunito ExtraBold"/>
              </a:endParaRPr>
            </a:p>
          </p:txBody>
        </p:sp>
        <p:sp>
          <p:nvSpPr>
            <p:cNvPr id="6247" name="Google Shape;6247;p35"/>
            <p:cNvSpPr/>
            <p:nvPr/>
          </p:nvSpPr>
          <p:spPr>
            <a:xfrm>
              <a:off x="2436062" y="4119340"/>
              <a:ext cx="1329900" cy="29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Nunito ExtraBold"/>
                  <a:ea typeface="Nunito ExtraBold"/>
                  <a:cs typeface="Nunito ExtraBold"/>
                  <a:sym typeface="Nunito ExtraBold"/>
                </a:rPr>
                <a:t>Mars</a:t>
              </a:r>
              <a:endParaRPr sz="2000">
                <a:solidFill>
                  <a:schemeClr val="dk1"/>
                </a:solidFill>
                <a:latin typeface="Nunito ExtraBold"/>
                <a:ea typeface="Nunito ExtraBold"/>
                <a:cs typeface="Nunito ExtraBold"/>
                <a:sym typeface="Nunito ExtraBold"/>
              </a:endParaRPr>
            </a:p>
          </p:txBody>
        </p:sp>
      </p:grpSp>
      <p:grpSp>
        <p:nvGrpSpPr>
          <p:cNvPr id="6248" name="Google Shape;6248;p35"/>
          <p:cNvGrpSpPr/>
          <p:nvPr/>
        </p:nvGrpSpPr>
        <p:grpSpPr>
          <a:xfrm>
            <a:off x="6256752" y="2219872"/>
            <a:ext cx="1528824" cy="1763070"/>
            <a:chOff x="9262162" y="2221591"/>
            <a:chExt cx="1200867" cy="1384864"/>
          </a:xfrm>
        </p:grpSpPr>
        <p:sp>
          <p:nvSpPr>
            <p:cNvPr id="6249" name="Google Shape;6249;p35"/>
            <p:cNvSpPr/>
            <p:nvPr/>
          </p:nvSpPr>
          <p:spPr>
            <a:xfrm>
              <a:off x="9262162" y="2221591"/>
              <a:ext cx="1129779" cy="1322810"/>
            </a:xfrm>
            <a:custGeom>
              <a:rect b="b" l="l" r="r" t="t"/>
              <a:pathLst>
                <a:path extrusionOk="0" h="53740" w="45898">
                  <a:moveTo>
                    <a:pt x="33375" y="1"/>
                  </a:moveTo>
                  <a:lnTo>
                    <a:pt x="2554" y="13709"/>
                  </a:lnTo>
                  <a:cubicBezTo>
                    <a:pt x="852" y="14469"/>
                    <a:pt x="0" y="16536"/>
                    <a:pt x="639" y="18329"/>
                  </a:cubicBezTo>
                  <a:lnTo>
                    <a:pt x="13435" y="53740"/>
                  </a:lnTo>
                  <a:lnTo>
                    <a:pt x="36050" y="39454"/>
                  </a:lnTo>
                  <a:lnTo>
                    <a:pt x="45898" y="34925"/>
                  </a:lnTo>
                  <a:lnTo>
                    <a:pt x="3337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35"/>
            <p:cNvSpPr/>
            <p:nvPr/>
          </p:nvSpPr>
          <p:spPr>
            <a:xfrm>
              <a:off x="9262162" y="2551555"/>
              <a:ext cx="423501" cy="992846"/>
            </a:xfrm>
            <a:custGeom>
              <a:rect b="b" l="l" r="r" t="t"/>
              <a:pathLst>
                <a:path extrusionOk="0" h="40335" w="17205">
                  <a:moveTo>
                    <a:pt x="3222" y="0"/>
                  </a:moveTo>
                  <a:lnTo>
                    <a:pt x="2493" y="334"/>
                  </a:lnTo>
                  <a:cubicBezTo>
                    <a:pt x="821" y="1064"/>
                    <a:pt x="0" y="3131"/>
                    <a:pt x="639" y="4924"/>
                  </a:cubicBezTo>
                  <a:lnTo>
                    <a:pt x="13435" y="40335"/>
                  </a:lnTo>
                  <a:lnTo>
                    <a:pt x="17204" y="38663"/>
                  </a:lnTo>
                  <a:lnTo>
                    <a:pt x="32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35"/>
            <p:cNvSpPr/>
            <p:nvPr/>
          </p:nvSpPr>
          <p:spPr>
            <a:xfrm>
              <a:off x="9587621" y="3164320"/>
              <a:ext cx="857464" cy="432781"/>
            </a:xfrm>
            <a:custGeom>
              <a:rect b="b" l="l" r="r" t="t"/>
              <a:pathLst>
                <a:path extrusionOk="0" h="17582" w="34835">
                  <a:moveTo>
                    <a:pt x="33284" y="0"/>
                  </a:moveTo>
                  <a:lnTo>
                    <a:pt x="1" y="14803"/>
                  </a:lnTo>
                  <a:cubicBezTo>
                    <a:pt x="31" y="14894"/>
                    <a:pt x="61" y="14985"/>
                    <a:pt x="92" y="15076"/>
                  </a:cubicBezTo>
                  <a:cubicBezTo>
                    <a:pt x="661" y="16652"/>
                    <a:pt x="2159" y="17582"/>
                    <a:pt x="3839" y="17582"/>
                  </a:cubicBezTo>
                  <a:cubicBezTo>
                    <a:pt x="4492" y="17582"/>
                    <a:pt x="5173" y="17441"/>
                    <a:pt x="5837" y="17143"/>
                  </a:cubicBezTo>
                  <a:lnTo>
                    <a:pt x="34834" y="4255"/>
                  </a:lnTo>
                  <a:lnTo>
                    <a:pt x="3328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35"/>
            <p:cNvSpPr/>
            <p:nvPr/>
          </p:nvSpPr>
          <p:spPr>
            <a:xfrm>
              <a:off x="9572655" y="3073786"/>
              <a:ext cx="834252" cy="454910"/>
            </a:xfrm>
            <a:custGeom>
              <a:rect b="b" l="l" r="r" t="t"/>
              <a:pathLst>
                <a:path extrusionOk="0" h="18481" w="33892">
                  <a:moveTo>
                    <a:pt x="32554" y="0"/>
                  </a:moveTo>
                  <a:lnTo>
                    <a:pt x="3557" y="12857"/>
                  </a:lnTo>
                  <a:cubicBezTo>
                    <a:pt x="1277" y="13891"/>
                    <a:pt x="1" y="16323"/>
                    <a:pt x="609" y="18481"/>
                  </a:cubicBezTo>
                  <a:lnTo>
                    <a:pt x="33892" y="3678"/>
                  </a:lnTo>
                  <a:lnTo>
                    <a:pt x="3255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35"/>
            <p:cNvSpPr/>
            <p:nvPr/>
          </p:nvSpPr>
          <p:spPr>
            <a:xfrm>
              <a:off x="9570415" y="3052839"/>
              <a:ext cx="892614" cy="553616"/>
            </a:xfrm>
            <a:custGeom>
              <a:rect b="b" l="l" r="r" t="t"/>
              <a:pathLst>
                <a:path extrusionOk="0" h="22491" w="36263">
                  <a:moveTo>
                    <a:pt x="32949" y="0"/>
                  </a:moveTo>
                  <a:lnTo>
                    <a:pt x="3982" y="12888"/>
                  </a:lnTo>
                  <a:cubicBezTo>
                    <a:pt x="1429" y="14012"/>
                    <a:pt x="1" y="16809"/>
                    <a:pt x="669" y="19271"/>
                  </a:cubicBezTo>
                  <a:lnTo>
                    <a:pt x="669" y="19301"/>
                  </a:lnTo>
                  <a:cubicBezTo>
                    <a:pt x="700" y="19392"/>
                    <a:pt x="730" y="19484"/>
                    <a:pt x="760" y="19605"/>
                  </a:cubicBezTo>
                  <a:cubicBezTo>
                    <a:pt x="1425" y="21427"/>
                    <a:pt x="3126" y="22491"/>
                    <a:pt x="5040" y="22491"/>
                  </a:cubicBezTo>
                  <a:cubicBezTo>
                    <a:pt x="5490" y="22491"/>
                    <a:pt x="5951" y="22432"/>
                    <a:pt x="6414" y="22310"/>
                  </a:cubicBezTo>
                  <a:cubicBezTo>
                    <a:pt x="6688" y="22250"/>
                    <a:pt x="6992" y="22128"/>
                    <a:pt x="7265" y="22006"/>
                  </a:cubicBezTo>
                  <a:lnTo>
                    <a:pt x="36263" y="9149"/>
                  </a:lnTo>
                  <a:lnTo>
                    <a:pt x="35837" y="7964"/>
                  </a:lnTo>
                  <a:lnTo>
                    <a:pt x="6840" y="20821"/>
                  </a:lnTo>
                  <a:cubicBezTo>
                    <a:pt x="6238" y="21095"/>
                    <a:pt x="5620" y="21225"/>
                    <a:pt x="5031" y="21225"/>
                  </a:cubicBezTo>
                  <a:cubicBezTo>
                    <a:pt x="3597" y="21225"/>
                    <a:pt x="2329" y="20455"/>
                    <a:pt x="1855" y="19119"/>
                  </a:cubicBezTo>
                  <a:cubicBezTo>
                    <a:pt x="1824" y="19058"/>
                    <a:pt x="1824" y="18997"/>
                    <a:pt x="1794" y="18906"/>
                  </a:cubicBezTo>
                  <a:lnTo>
                    <a:pt x="1794" y="18876"/>
                  </a:lnTo>
                  <a:cubicBezTo>
                    <a:pt x="1277" y="17052"/>
                    <a:pt x="2432" y="14924"/>
                    <a:pt x="4408" y="14043"/>
                  </a:cubicBezTo>
                  <a:lnTo>
                    <a:pt x="33375" y="1186"/>
                  </a:lnTo>
                  <a:lnTo>
                    <a:pt x="3294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6254" name="Google Shape;6254;p35" title="Chart">
            <a:hlinkClick r:id="rId3"/>
          </p:cNvPr>
          <p:cNvPicPr preferRelativeResize="0"/>
          <p:nvPr/>
        </p:nvPicPr>
        <p:blipFill rotWithShape="1">
          <a:blip r:embed="rId4">
            <a:alphaModFix/>
          </a:blip>
          <a:srcRect b="0" l="19786" r="20110" t="0"/>
          <a:stretch/>
        </p:blipFill>
        <p:spPr>
          <a:xfrm rot="-5400000">
            <a:off x="5300975" y="1341100"/>
            <a:ext cx="3421950" cy="3520601"/>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58" name="Shape 6258"/>
        <p:cNvGrpSpPr/>
        <p:nvPr/>
      </p:nvGrpSpPr>
      <p:grpSpPr>
        <a:xfrm>
          <a:off x="0" y="0"/>
          <a:ext cx="0" cy="0"/>
          <a:chOff x="0" y="0"/>
          <a:chExt cx="0" cy="0"/>
        </a:xfrm>
      </p:grpSpPr>
      <p:sp>
        <p:nvSpPr>
          <p:cNvPr id="6259" name="Google Shape;6259;p36"/>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Elementary Class Organizer Infographics</a:t>
            </a:r>
            <a:endParaRPr sz="2400"/>
          </a:p>
        </p:txBody>
      </p:sp>
      <p:grpSp>
        <p:nvGrpSpPr>
          <p:cNvPr id="6260" name="Google Shape;6260;p36"/>
          <p:cNvGrpSpPr/>
          <p:nvPr/>
        </p:nvGrpSpPr>
        <p:grpSpPr>
          <a:xfrm>
            <a:off x="457188" y="3633625"/>
            <a:ext cx="2082313" cy="883923"/>
            <a:chOff x="457188" y="3633625"/>
            <a:chExt cx="2082313" cy="883923"/>
          </a:xfrm>
        </p:grpSpPr>
        <p:sp>
          <p:nvSpPr>
            <p:cNvPr id="6261" name="Google Shape;6261;p36"/>
            <p:cNvSpPr/>
            <p:nvPr/>
          </p:nvSpPr>
          <p:spPr>
            <a:xfrm>
              <a:off x="457188" y="3633625"/>
              <a:ext cx="2082300" cy="3360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Nunito ExtraBold"/>
                  <a:ea typeface="Nunito ExtraBold"/>
                  <a:cs typeface="Nunito ExtraBold"/>
                  <a:sym typeface="Nunito ExtraBold"/>
                </a:rPr>
                <a:t>Jupiter</a:t>
              </a:r>
              <a:endParaRPr/>
            </a:p>
          </p:txBody>
        </p:sp>
        <p:sp>
          <p:nvSpPr>
            <p:cNvPr id="6262" name="Google Shape;6262;p36"/>
            <p:cNvSpPr txBox="1"/>
            <p:nvPr/>
          </p:nvSpPr>
          <p:spPr>
            <a:xfrm>
              <a:off x="457200" y="3911248"/>
              <a:ext cx="2082300" cy="60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Jupiter is the biggest planet of them all</a:t>
              </a:r>
              <a:endParaRPr>
                <a:solidFill>
                  <a:schemeClr val="dk1"/>
                </a:solidFill>
                <a:latin typeface="Nunito"/>
                <a:ea typeface="Nunito"/>
                <a:cs typeface="Nunito"/>
                <a:sym typeface="Nunito"/>
              </a:endParaRPr>
            </a:p>
          </p:txBody>
        </p:sp>
      </p:grpSp>
      <p:grpSp>
        <p:nvGrpSpPr>
          <p:cNvPr id="6263" name="Google Shape;6263;p36"/>
          <p:cNvGrpSpPr/>
          <p:nvPr/>
        </p:nvGrpSpPr>
        <p:grpSpPr>
          <a:xfrm>
            <a:off x="457188" y="2525825"/>
            <a:ext cx="2082313" cy="885152"/>
            <a:chOff x="457188" y="2525825"/>
            <a:chExt cx="2082313" cy="885152"/>
          </a:xfrm>
        </p:grpSpPr>
        <p:sp>
          <p:nvSpPr>
            <p:cNvPr id="6264" name="Google Shape;6264;p36"/>
            <p:cNvSpPr/>
            <p:nvPr/>
          </p:nvSpPr>
          <p:spPr>
            <a:xfrm>
              <a:off x="457188" y="2525825"/>
              <a:ext cx="2082300" cy="336000"/>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Nunito ExtraBold"/>
                  <a:ea typeface="Nunito ExtraBold"/>
                  <a:cs typeface="Nunito ExtraBold"/>
                  <a:sym typeface="Nunito ExtraBold"/>
                </a:rPr>
                <a:t>Saturn</a:t>
              </a:r>
              <a:endParaRPr/>
            </a:p>
          </p:txBody>
        </p:sp>
        <p:sp>
          <p:nvSpPr>
            <p:cNvPr id="6265" name="Google Shape;6265;p36"/>
            <p:cNvSpPr txBox="1"/>
            <p:nvPr/>
          </p:nvSpPr>
          <p:spPr>
            <a:xfrm>
              <a:off x="457200" y="2804677"/>
              <a:ext cx="2082300" cy="60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Saturn is a gas giant and has several rings</a:t>
              </a:r>
              <a:endParaRPr>
                <a:solidFill>
                  <a:schemeClr val="dk1"/>
                </a:solidFill>
                <a:latin typeface="Nunito"/>
                <a:ea typeface="Nunito"/>
                <a:cs typeface="Nunito"/>
                <a:sym typeface="Nunito"/>
              </a:endParaRPr>
            </a:p>
          </p:txBody>
        </p:sp>
      </p:grpSp>
      <p:grpSp>
        <p:nvGrpSpPr>
          <p:cNvPr id="6266" name="Google Shape;6266;p36"/>
          <p:cNvGrpSpPr/>
          <p:nvPr/>
        </p:nvGrpSpPr>
        <p:grpSpPr>
          <a:xfrm>
            <a:off x="457188" y="1418025"/>
            <a:ext cx="2082313" cy="885149"/>
            <a:chOff x="457188" y="1418025"/>
            <a:chExt cx="2082313" cy="885149"/>
          </a:xfrm>
        </p:grpSpPr>
        <p:sp>
          <p:nvSpPr>
            <p:cNvPr id="6267" name="Google Shape;6267;p36"/>
            <p:cNvSpPr/>
            <p:nvPr/>
          </p:nvSpPr>
          <p:spPr>
            <a:xfrm>
              <a:off x="457188" y="1418025"/>
              <a:ext cx="2082300" cy="3360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Mercury</a:t>
              </a:r>
              <a:endParaRPr/>
            </a:p>
          </p:txBody>
        </p:sp>
        <p:sp>
          <p:nvSpPr>
            <p:cNvPr id="6268" name="Google Shape;6268;p36"/>
            <p:cNvSpPr txBox="1"/>
            <p:nvPr/>
          </p:nvSpPr>
          <p:spPr>
            <a:xfrm>
              <a:off x="457200" y="1696874"/>
              <a:ext cx="2082300" cy="60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Mercury is the closest planet to the Sun</a:t>
              </a:r>
              <a:endParaRPr>
                <a:solidFill>
                  <a:schemeClr val="dk1"/>
                </a:solidFill>
                <a:latin typeface="Nunito"/>
                <a:ea typeface="Nunito"/>
                <a:cs typeface="Nunito"/>
                <a:sym typeface="Nunito"/>
              </a:endParaRPr>
            </a:p>
          </p:txBody>
        </p:sp>
      </p:grpSp>
      <p:grpSp>
        <p:nvGrpSpPr>
          <p:cNvPr id="6269" name="Google Shape;6269;p36"/>
          <p:cNvGrpSpPr/>
          <p:nvPr/>
        </p:nvGrpSpPr>
        <p:grpSpPr>
          <a:xfrm>
            <a:off x="6604513" y="3633625"/>
            <a:ext cx="2082313" cy="883923"/>
            <a:chOff x="6604513" y="3633625"/>
            <a:chExt cx="2082313" cy="883923"/>
          </a:xfrm>
        </p:grpSpPr>
        <p:sp>
          <p:nvSpPr>
            <p:cNvPr id="6270" name="Google Shape;6270;p36"/>
            <p:cNvSpPr/>
            <p:nvPr/>
          </p:nvSpPr>
          <p:spPr>
            <a:xfrm>
              <a:off x="6604513" y="3633625"/>
              <a:ext cx="2082300" cy="3360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Earth</a:t>
              </a:r>
              <a:endParaRPr/>
            </a:p>
          </p:txBody>
        </p:sp>
        <p:sp>
          <p:nvSpPr>
            <p:cNvPr id="6271" name="Google Shape;6271;p36"/>
            <p:cNvSpPr txBox="1"/>
            <p:nvPr/>
          </p:nvSpPr>
          <p:spPr>
            <a:xfrm>
              <a:off x="6604525" y="3911248"/>
              <a:ext cx="2082300" cy="60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solidFill>
                    <a:schemeClr val="dk1"/>
                  </a:solidFill>
                  <a:latin typeface="Nunito"/>
                  <a:ea typeface="Nunito"/>
                  <a:cs typeface="Nunito"/>
                  <a:sym typeface="Nunito"/>
                </a:rPr>
                <a:t>Earth is the planet where we all live on</a:t>
              </a:r>
              <a:endParaRPr>
                <a:solidFill>
                  <a:schemeClr val="dk1"/>
                </a:solidFill>
                <a:latin typeface="Nunito"/>
                <a:ea typeface="Nunito"/>
                <a:cs typeface="Nunito"/>
                <a:sym typeface="Nunito"/>
              </a:endParaRPr>
            </a:p>
          </p:txBody>
        </p:sp>
      </p:grpSp>
      <p:grpSp>
        <p:nvGrpSpPr>
          <p:cNvPr id="6272" name="Google Shape;6272;p36"/>
          <p:cNvGrpSpPr/>
          <p:nvPr/>
        </p:nvGrpSpPr>
        <p:grpSpPr>
          <a:xfrm>
            <a:off x="6604513" y="2525825"/>
            <a:ext cx="2082313" cy="885152"/>
            <a:chOff x="6604513" y="2525825"/>
            <a:chExt cx="2082313" cy="885152"/>
          </a:xfrm>
        </p:grpSpPr>
        <p:sp>
          <p:nvSpPr>
            <p:cNvPr id="6273" name="Google Shape;6273;p36"/>
            <p:cNvSpPr/>
            <p:nvPr/>
          </p:nvSpPr>
          <p:spPr>
            <a:xfrm>
              <a:off x="6604513" y="2525825"/>
              <a:ext cx="2082300" cy="3360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Mars</a:t>
              </a:r>
              <a:endParaRPr/>
            </a:p>
          </p:txBody>
        </p:sp>
        <p:sp>
          <p:nvSpPr>
            <p:cNvPr id="6274" name="Google Shape;6274;p36"/>
            <p:cNvSpPr txBox="1"/>
            <p:nvPr/>
          </p:nvSpPr>
          <p:spPr>
            <a:xfrm>
              <a:off x="6604525" y="2804677"/>
              <a:ext cx="2082300" cy="60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solidFill>
                    <a:schemeClr val="dk1"/>
                  </a:solidFill>
                  <a:latin typeface="Nunito"/>
                  <a:ea typeface="Nunito"/>
                  <a:cs typeface="Nunito"/>
                  <a:sym typeface="Nunito"/>
                </a:rPr>
                <a:t>Despite being red, Mars is a cold place</a:t>
              </a:r>
              <a:endParaRPr>
                <a:solidFill>
                  <a:schemeClr val="dk1"/>
                </a:solidFill>
                <a:latin typeface="Nunito"/>
                <a:ea typeface="Nunito"/>
                <a:cs typeface="Nunito"/>
                <a:sym typeface="Nunito"/>
              </a:endParaRPr>
            </a:p>
          </p:txBody>
        </p:sp>
      </p:grpSp>
      <p:grpSp>
        <p:nvGrpSpPr>
          <p:cNvPr id="6275" name="Google Shape;6275;p36"/>
          <p:cNvGrpSpPr/>
          <p:nvPr/>
        </p:nvGrpSpPr>
        <p:grpSpPr>
          <a:xfrm>
            <a:off x="6604513" y="1418025"/>
            <a:ext cx="2082313" cy="885149"/>
            <a:chOff x="6604513" y="1418025"/>
            <a:chExt cx="2082313" cy="885149"/>
          </a:xfrm>
        </p:grpSpPr>
        <p:sp>
          <p:nvSpPr>
            <p:cNvPr id="6276" name="Google Shape;6276;p36"/>
            <p:cNvSpPr/>
            <p:nvPr/>
          </p:nvSpPr>
          <p:spPr>
            <a:xfrm>
              <a:off x="6604513" y="1418025"/>
              <a:ext cx="2082300" cy="3360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dk1"/>
                  </a:solidFill>
                  <a:latin typeface="Nunito ExtraBold"/>
                  <a:ea typeface="Nunito ExtraBold"/>
                  <a:cs typeface="Nunito ExtraBold"/>
                  <a:sym typeface="Nunito ExtraBold"/>
                </a:rPr>
                <a:t>Venus</a:t>
              </a:r>
              <a:endParaRPr/>
            </a:p>
          </p:txBody>
        </p:sp>
        <p:sp>
          <p:nvSpPr>
            <p:cNvPr id="6277" name="Google Shape;6277;p36"/>
            <p:cNvSpPr txBox="1"/>
            <p:nvPr/>
          </p:nvSpPr>
          <p:spPr>
            <a:xfrm>
              <a:off x="6604525" y="1696874"/>
              <a:ext cx="2082300" cy="60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Nunito"/>
                  <a:ea typeface="Nunito"/>
                  <a:cs typeface="Nunito"/>
                  <a:sym typeface="Nunito"/>
                </a:rPr>
                <a:t>Venus is the second planet from the Sun</a:t>
              </a:r>
              <a:endParaRPr>
                <a:solidFill>
                  <a:schemeClr val="dk1"/>
                </a:solidFill>
                <a:latin typeface="Nunito"/>
                <a:ea typeface="Nunito"/>
                <a:cs typeface="Nunito"/>
                <a:sym typeface="Nunito"/>
              </a:endParaRPr>
            </a:p>
          </p:txBody>
        </p:sp>
      </p:grpSp>
      <p:grpSp>
        <p:nvGrpSpPr>
          <p:cNvPr id="6278" name="Google Shape;6278;p36"/>
          <p:cNvGrpSpPr/>
          <p:nvPr/>
        </p:nvGrpSpPr>
        <p:grpSpPr>
          <a:xfrm>
            <a:off x="2539488" y="1586025"/>
            <a:ext cx="4065063" cy="2863999"/>
            <a:chOff x="2539488" y="1586025"/>
            <a:chExt cx="4065063" cy="2863999"/>
          </a:xfrm>
        </p:grpSpPr>
        <p:grpSp>
          <p:nvGrpSpPr>
            <p:cNvPr id="6279" name="Google Shape;6279;p36"/>
            <p:cNvGrpSpPr/>
            <p:nvPr/>
          </p:nvGrpSpPr>
          <p:grpSpPr>
            <a:xfrm>
              <a:off x="3017738" y="1752798"/>
              <a:ext cx="3108557" cy="2697226"/>
              <a:chOff x="2682075" y="1752798"/>
              <a:chExt cx="3108557" cy="2697226"/>
            </a:xfrm>
          </p:grpSpPr>
          <p:sp>
            <p:nvSpPr>
              <p:cNvPr id="6280" name="Google Shape;6280;p36"/>
              <p:cNvSpPr/>
              <p:nvPr/>
            </p:nvSpPr>
            <p:spPr>
              <a:xfrm>
                <a:off x="2682075" y="4337497"/>
                <a:ext cx="3108557" cy="112527"/>
              </a:xfrm>
              <a:custGeom>
                <a:rect b="b" l="l" r="r" t="t"/>
                <a:pathLst>
                  <a:path extrusionOk="0" h="2442" w="67460">
                    <a:moveTo>
                      <a:pt x="1221" y="0"/>
                    </a:moveTo>
                    <a:lnTo>
                      <a:pt x="958" y="24"/>
                    </a:lnTo>
                    <a:lnTo>
                      <a:pt x="527" y="216"/>
                    </a:lnTo>
                    <a:lnTo>
                      <a:pt x="192" y="551"/>
                    </a:lnTo>
                    <a:lnTo>
                      <a:pt x="25" y="982"/>
                    </a:lnTo>
                    <a:lnTo>
                      <a:pt x="1" y="1221"/>
                    </a:lnTo>
                    <a:lnTo>
                      <a:pt x="25" y="1460"/>
                    </a:lnTo>
                    <a:lnTo>
                      <a:pt x="192" y="1915"/>
                    </a:lnTo>
                    <a:lnTo>
                      <a:pt x="527" y="2226"/>
                    </a:lnTo>
                    <a:lnTo>
                      <a:pt x="958" y="2417"/>
                    </a:lnTo>
                    <a:lnTo>
                      <a:pt x="1221" y="2441"/>
                    </a:lnTo>
                    <a:lnTo>
                      <a:pt x="66239" y="2441"/>
                    </a:lnTo>
                    <a:lnTo>
                      <a:pt x="66479" y="2417"/>
                    </a:lnTo>
                    <a:lnTo>
                      <a:pt x="66933" y="2226"/>
                    </a:lnTo>
                    <a:lnTo>
                      <a:pt x="67245" y="1915"/>
                    </a:lnTo>
                    <a:lnTo>
                      <a:pt x="67436" y="1460"/>
                    </a:lnTo>
                    <a:lnTo>
                      <a:pt x="67460" y="1221"/>
                    </a:lnTo>
                    <a:lnTo>
                      <a:pt x="67436" y="982"/>
                    </a:lnTo>
                    <a:lnTo>
                      <a:pt x="67245" y="551"/>
                    </a:lnTo>
                    <a:lnTo>
                      <a:pt x="66933" y="216"/>
                    </a:lnTo>
                    <a:lnTo>
                      <a:pt x="66479" y="24"/>
                    </a:lnTo>
                    <a:lnTo>
                      <a:pt x="6623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36"/>
              <p:cNvSpPr/>
              <p:nvPr/>
            </p:nvSpPr>
            <p:spPr>
              <a:xfrm>
                <a:off x="2952239" y="3540227"/>
                <a:ext cx="2568269" cy="296709"/>
              </a:xfrm>
              <a:custGeom>
                <a:rect b="b" l="l" r="r" t="t"/>
                <a:pathLst>
                  <a:path extrusionOk="0" h="6439" w="55735">
                    <a:moveTo>
                      <a:pt x="479" y="1"/>
                    </a:moveTo>
                    <a:lnTo>
                      <a:pt x="264" y="25"/>
                    </a:lnTo>
                    <a:lnTo>
                      <a:pt x="1" y="288"/>
                    </a:lnTo>
                    <a:lnTo>
                      <a:pt x="25" y="456"/>
                    </a:lnTo>
                    <a:lnTo>
                      <a:pt x="288" y="1102"/>
                    </a:lnTo>
                    <a:lnTo>
                      <a:pt x="575" y="2490"/>
                    </a:lnTo>
                    <a:lnTo>
                      <a:pt x="599" y="3231"/>
                    </a:lnTo>
                    <a:lnTo>
                      <a:pt x="575" y="3949"/>
                    </a:lnTo>
                    <a:lnTo>
                      <a:pt x="288" y="5337"/>
                    </a:lnTo>
                    <a:lnTo>
                      <a:pt x="25" y="5983"/>
                    </a:lnTo>
                    <a:lnTo>
                      <a:pt x="1" y="6151"/>
                    </a:lnTo>
                    <a:lnTo>
                      <a:pt x="264" y="6414"/>
                    </a:lnTo>
                    <a:lnTo>
                      <a:pt x="479" y="6438"/>
                    </a:lnTo>
                    <a:lnTo>
                      <a:pt x="53556" y="6438"/>
                    </a:lnTo>
                    <a:lnTo>
                      <a:pt x="54059" y="6414"/>
                    </a:lnTo>
                    <a:lnTo>
                      <a:pt x="54873" y="6127"/>
                    </a:lnTo>
                    <a:lnTo>
                      <a:pt x="55423" y="5624"/>
                    </a:lnTo>
                    <a:lnTo>
                      <a:pt x="55710" y="4954"/>
                    </a:lnTo>
                    <a:lnTo>
                      <a:pt x="55734" y="4572"/>
                    </a:lnTo>
                    <a:lnTo>
                      <a:pt x="55734" y="1891"/>
                    </a:lnTo>
                    <a:lnTo>
                      <a:pt x="55710" y="1508"/>
                    </a:lnTo>
                    <a:lnTo>
                      <a:pt x="55423" y="838"/>
                    </a:lnTo>
                    <a:lnTo>
                      <a:pt x="54873" y="312"/>
                    </a:lnTo>
                    <a:lnTo>
                      <a:pt x="54059" y="25"/>
                    </a:lnTo>
                    <a:lnTo>
                      <a:pt x="5355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36"/>
              <p:cNvSpPr/>
              <p:nvPr/>
            </p:nvSpPr>
            <p:spPr>
              <a:xfrm>
                <a:off x="2952239" y="3540227"/>
                <a:ext cx="2568269" cy="296709"/>
              </a:xfrm>
              <a:custGeom>
                <a:rect b="b" l="l" r="r" t="t"/>
                <a:pathLst>
                  <a:path extrusionOk="0" h="6439" w="55735">
                    <a:moveTo>
                      <a:pt x="479" y="1"/>
                    </a:moveTo>
                    <a:lnTo>
                      <a:pt x="264" y="25"/>
                    </a:lnTo>
                    <a:lnTo>
                      <a:pt x="1" y="288"/>
                    </a:lnTo>
                    <a:lnTo>
                      <a:pt x="25" y="456"/>
                    </a:lnTo>
                    <a:lnTo>
                      <a:pt x="96" y="647"/>
                    </a:lnTo>
                    <a:lnTo>
                      <a:pt x="168" y="814"/>
                    </a:lnTo>
                    <a:lnTo>
                      <a:pt x="52695" y="814"/>
                    </a:lnTo>
                    <a:lnTo>
                      <a:pt x="53221" y="838"/>
                    </a:lnTo>
                    <a:lnTo>
                      <a:pt x="54035" y="1054"/>
                    </a:lnTo>
                    <a:lnTo>
                      <a:pt x="54585" y="1437"/>
                    </a:lnTo>
                    <a:lnTo>
                      <a:pt x="54873" y="1939"/>
                    </a:lnTo>
                    <a:lnTo>
                      <a:pt x="54896" y="2226"/>
                    </a:lnTo>
                    <a:lnTo>
                      <a:pt x="54896" y="4237"/>
                    </a:lnTo>
                    <a:lnTo>
                      <a:pt x="54873" y="4500"/>
                    </a:lnTo>
                    <a:lnTo>
                      <a:pt x="54585" y="5002"/>
                    </a:lnTo>
                    <a:lnTo>
                      <a:pt x="54035" y="5385"/>
                    </a:lnTo>
                    <a:lnTo>
                      <a:pt x="53221" y="5601"/>
                    </a:lnTo>
                    <a:lnTo>
                      <a:pt x="52695" y="5624"/>
                    </a:lnTo>
                    <a:lnTo>
                      <a:pt x="168" y="5624"/>
                    </a:lnTo>
                    <a:lnTo>
                      <a:pt x="96" y="5816"/>
                    </a:lnTo>
                    <a:lnTo>
                      <a:pt x="25" y="5983"/>
                    </a:lnTo>
                    <a:lnTo>
                      <a:pt x="1" y="6151"/>
                    </a:lnTo>
                    <a:lnTo>
                      <a:pt x="264" y="6414"/>
                    </a:lnTo>
                    <a:lnTo>
                      <a:pt x="479" y="6438"/>
                    </a:lnTo>
                    <a:lnTo>
                      <a:pt x="53556" y="6438"/>
                    </a:lnTo>
                    <a:lnTo>
                      <a:pt x="54059" y="6414"/>
                    </a:lnTo>
                    <a:lnTo>
                      <a:pt x="54873" y="6127"/>
                    </a:lnTo>
                    <a:lnTo>
                      <a:pt x="55423" y="5624"/>
                    </a:lnTo>
                    <a:lnTo>
                      <a:pt x="55710" y="4954"/>
                    </a:lnTo>
                    <a:lnTo>
                      <a:pt x="55734" y="4572"/>
                    </a:lnTo>
                    <a:lnTo>
                      <a:pt x="55734" y="1891"/>
                    </a:lnTo>
                    <a:lnTo>
                      <a:pt x="55710" y="1508"/>
                    </a:lnTo>
                    <a:lnTo>
                      <a:pt x="55423" y="838"/>
                    </a:lnTo>
                    <a:lnTo>
                      <a:pt x="54873" y="312"/>
                    </a:lnTo>
                    <a:lnTo>
                      <a:pt x="54059" y="25"/>
                    </a:lnTo>
                    <a:lnTo>
                      <a:pt x="535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36"/>
              <p:cNvSpPr/>
              <p:nvPr/>
            </p:nvSpPr>
            <p:spPr>
              <a:xfrm>
                <a:off x="2900400" y="3460832"/>
                <a:ext cx="2719319" cy="455501"/>
              </a:xfrm>
              <a:custGeom>
                <a:rect b="b" l="l" r="r" t="t"/>
                <a:pathLst>
                  <a:path extrusionOk="0" h="9885" w="59013">
                    <a:moveTo>
                      <a:pt x="504" y="1"/>
                    </a:moveTo>
                    <a:lnTo>
                      <a:pt x="264" y="49"/>
                    </a:lnTo>
                    <a:lnTo>
                      <a:pt x="1" y="408"/>
                    </a:lnTo>
                    <a:lnTo>
                      <a:pt x="25" y="647"/>
                    </a:lnTo>
                    <a:lnTo>
                      <a:pt x="25" y="671"/>
                    </a:lnTo>
                    <a:lnTo>
                      <a:pt x="145" y="982"/>
                    </a:lnTo>
                    <a:lnTo>
                      <a:pt x="480" y="1508"/>
                    </a:lnTo>
                    <a:lnTo>
                      <a:pt x="767" y="1700"/>
                    </a:lnTo>
                    <a:lnTo>
                      <a:pt x="910" y="1724"/>
                    </a:lnTo>
                    <a:lnTo>
                      <a:pt x="54681" y="1724"/>
                    </a:lnTo>
                    <a:lnTo>
                      <a:pt x="55184" y="1748"/>
                    </a:lnTo>
                    <a:lnTo>
                      <a:pt x="55998" y="2035"/>
                    </a:lnTo>
                    <a:lnTo>
                      <a:pt x="56548" y="2561"/>
                    </a:lnTo>
                    <a:lnTo>
                      <a:pt x="56835" y="3231"/>
                    </a:lnTo>
                    <a:lnTo>
                      <a:pt x="56859" y="3614"/>
                    </a:lnTo>
                    <a:lnTo>
                      <a:pt x="56859" y="6295"/>
                    </a:lnTo>
                    <a:lnTo>
                      <a:pt x="56835" y="6677"/>
                    </a:lnTo>
                    <a:lnTo>
                      <a:pt x="56548" y="7347"/>
                    </a:lnTo>
                    <a:lnTo>
                      <a:pt x="55998" y="7850"/>
                    </a:lnTo>
                    <a:lnTo>
                      <a:pt x="55184" y="8137"/>
                    </a:lnTo>
                    <a:lnTo>
                      <a:pt x="54681" y="8161"/>
                    </a:lnTo>
                    <a:lnTo>
                      <a:pt x="910" y="8161"/>
                    </a:lnTo>
                    <a:lnTo>
                      <a:pt x="767" y="8185"/>
                    </a:lnTo>
                    <a:lnTo>
                      <a:pt x="480" y="8400"/>
                    </a:lnTo>
                    <a:lnTo>
                      <a:pt x="145" y="8903"/>
                    </a:lnTo>
                    <a:lnTo>
                      <a:pt x="25" y="9238"/>
                    </a:lnTo>
                    <a:lnTo>
                      <a:pt x="1" y="9477"/>
                    </a:lnTo>
                    <a:lnTo>
                      <a:pt x="264" y="9836"/>
                    </a:lnTo>
                    <a:lnTo>
                      <a:pt x="504" y="9884"/>
                    </a:lnTo>
                    <a:lnTo>
                      <a:pt x="56380" y="9884"/>
                    </a:lnTo>
                    <a:lnTo>
                      <a:pt x="56644" y="9860"/>
                    </a:lnTo>
                    <a:lnTo>
                      <a:pt x="57146" y="9717"/>
                    </a:lnTo>
                    <a:lnTo>
                      <a:pt x="57840" y="9310"/>
                    </a:lnTo>
                    <a:lnTo>
                      <a:pt x="58558" y="8448"/>
                    </a:lnTo>
                    <a:lnTo>
                      <a:pt x="58965" y="7371"/>
                    </a:lnTo>
                    <a:lnTo>
                      <a:pt x="59013" y="6821"/>
                    </a:lnTo>
                    <a:lnTo>
                      <a:pt x="59013" y="3064"/>
                    </a:lnTo>
                    <a:lnTo>
                      <a:pt x="58965" y="2514"/>
                    </a:lnTo>
                    <a:lnTo>
                      <a:pt x="58558" y="1461"/>
                    </a:lnTo>
                    <a:lnTo>
                      <a:pt x="57840" y="575"/>
                    </a:lnTo>
                    <a:lnTo>
                      <a:pt x="57146" y="168"/>
                    </a:lnTo>
                    <a:lnTo>
                      <a:pt x="56644" y="25"/>
                    </a:lnTo>
                    <a:lnTo>
                      <a:pt x="5638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36"/>
              <p:cNvSpPr/>
              <p:nvPr/>
            </p:nvSpPr>
            <p:spPr>
              <a:xfrm>
                <a:off x="3440728" y="1823346"/>
                <a:ext cx="1587963" cy="263578"/>
              </a:xfrm>
              <a:custGeom>
                <a:rect b="b" l="l" r="r" t="t"/>
                <a:pathLst>
                  <a:path extrusionOk="0" h="5720" w="34461">
                    <a:moveTo>
                      <a:pt x="527" y="1"/>
                    </a:moveTo>
                    <a:lnTo>
                      <a:pt x="288" y="25"/>
                    </a:lnTo>
                    <a:lnTo>
                      <a:pt x="1" y="240"/>
                    </a:lnTo>
                    <a:lnTo>
                      <a:pt x="49" y="384"/>
                    </a:lnTo>
                    <a:lnTo>
                      <a:pt x="312" y="958"/>
                    </a:lnTo>
                    <a:lnTo>
                      <a:pt x="623" y="2202"/>
                    </a:lnTo>
                    <a:lnTo>
                      <a:pt x="647" y="2848"/>
                    </a:lnTo>
                    <a:lnTo>
                      <a:pt x="623" y="3518"/>
                    </a:lnTo>
                    <a:lnTo>
                      <a:pt x="312" y="4739"/>
                    </a:lnTo>
                    <a:lnTo>
                      <a:pt x="49" y="5313"/>
                    </a:lnTo>
                    <a:lnTo>
                      <a:pt x="1" y="5457"/>
                    </a:lnTo>
                    <a:lnTo>
                      <a:pt x="288" y="5696"/>
                    </a:lnTo>
                    <a:lnTo>
                      <a:pt x="527" y="5720"/>
                    </a:lnTo>
                    <a:lnTo>
                      <a:pt x="32139" y="5720"/>
                    </a:lnTo>
                    <a:lnTo>
                      <a:pt x="32689" y="5696"/>
                    </a:lnTo>
                    <a:lnTo>
                      <a:pt x="33551" y="5433"/>
                    </a:lnTo>
                    <a:lnTo>
                      <a:pt x="34125" y="4978"/>
                    </a:lnTo>
                    <a:lnTo>
                      <a:pt x="34436" y="4380"/>
                    </a:lnTo>
                    <a:lnTo>
                      <a:pt x="34460" y="4045"/>
                    </a:lnTo>
                    <a:lnTo>
                      <a:pt x="34460" y="1652"/>
                    </a:lnTo>
                    <a:lnTo>
                      <a:pt x="34436" y="1317"/>
                    </a:lnTo>
                    <a:lnTo>
                      <a:pt x="34125" y="719"/>
                    </a:lnTo>
                    <a:lnTo>
                      <a:pt x="33551" y="264"/>
                    </a:lnTo>
                    <a:lnTo>
                      <a:pt x="32689"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36"/>
              <p:cNvSpPr/>
              <p:nvPr/>
            </p:nvSpPr>
            <p:spPr>
              <a:xfrm>
                <a:off x="3440728" y="1823346"/>
                <a:ext cx="1587963" cy="263578"/>
              </a:xfrm>
              <a:custGeom>
                <a:rect b="b" l="l" r="r" t="t"/>
                <a:pathLst>
                  <a:path extrusionOk="0" h="5720" w="34461">
                    <a:moveTo>
                      <a:pt x="527" y="1"/>
                    </a:moveTo>
                    <a:lnTo>
                      <a:pt x="288" y="25"/>
                    </a:lnTo>
                    <a:lnTo>
                      <a:pt x="1" y="240"/>
                    </a:lnTo>
                    <a:lnTo>
                      <a:pt x="49" y="384"/>
                    </a:lnTo>
                    <a:lnTo>
                      <a:pt x="120" y="551"/>
                    </a:lnTo>
                    <a:lnTo>
                      <a:pt x="192" y="719"/>
                    </a:lnTo>
                    <a:lnTo>
                      <a:pt x="31254" y="719"/>
                    </a:lnTo>
                    <a:lnTo>
                      <a:pt x="31804" y="742"/>
                    </a:lnTo>
                    <a:lnTo>
                      <a:pt x="32665" y="910"/>
                    </a:lnTo>
                    <a:lnTo>
                      <a:pt x="33264" y="1269"/>
                    </a:lnTo>
                    <a:lnTo>
                      <a:pt x="33551" y="1700"/>
                    </a:lnTo>
                    <a:lnTo>
                      <a:pt x="33575" y="1963"/>
                    </a:lnTo>
                    <a:lnTo>
                      <a:pt x="33575" y="3758"/>
                    </a:lnTo>
                    <a:lnTo>
                      <a:pt x="33551" y="3997"/>
                    </a:lnTo>
                    <a:lnTo>
                      <a:pt x="33264" y="4452"/>
                    </a:lnTo>
                    <a:lnTo>
                      <a:pt x="32665" y="4787"/>
                    </a:lnTo>
                    <a:lnTo>
                      <a:pt x="31804" y="4978"/>
                    </a:lnTo>
                    <a:lnTo>
                      <a:pt x="31254" y="5002"/>
                    </a:lnTo>
                    <a:lnTo>
                      <a:pt x="192" y="5002"/>
                    </a:lnTo>
                    <a:lnTo>
                      <a:pt x="120" y="5146"/>
                    </a:lnTo>
                    <a:lnTo>
                      <a:pt x="49" y="5313"/>
                    </a:lnTo>
                    <a:lnTo>
                      <a:pt x="1" y="5457"/>
                    </a:lnTo>
                    <a:lnTo>
                      <a:pt x="288" y="5696"/>
                    </a:lnTo>
                    <a:lnTo>
                      <a:pt x="527" y="5720"/>
                    </a:lnTo>
                    <a:lnTo>
                      <a:pt x="32139" y="5720"/>
                    </a:lnTo>
                    <a:lnTo>
                      <a:pt x="32689" y="5696"/>
                    </a:lnTo>
                    <a:lnTo>
                      <a:pt x="33551" y="5433"/>
                    </a:lnTo>
                    <a:lnTo>
                      <a:pt x="34125" y="4978"/>
                    </a:lnTo>
                    <a:lnTo>
                      <a:pt x="34436" y="4380"/>
                    </a:lnTo>
                    <a:lnTo>
                      <a:pt x="34460" y="4045"/>
                    </a:lnTo>
                    <a:lnTo>
                      <a:pt x="34460" y="1652"/>
                    </a:lnTo>
                    <a:lnTo>
                      <a:pt x="34436" y="1317"/>
                    </a:lnTo>
                    <a:lnTo>
                      <a:pt x="34125" y="719"/>
                    </a:lnTo>
                    <a:lnTo>
                      <a:pt x="33551" y="264"/>
                    </a:lnTo>
                    <a:lnTo>
                      <a:pt x="3268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36"/>
              <p:cNvSpPr/>
              <p:nvPr/>
            </p:nvSpPr>
            <p:spPr>
              <a:xfrm>
                <a:off x="3386723" y="1752798"/>
                <a:ext cx="1746708" cy="404721"/>
              </a:xfrm>
              <a:custGeom>
                <a:rect b="b" l="l" r="r" t="t"/>
                <a:pathLst>
                  <a:path extrusionOk="0" h="8783" w="37906">
                    <a:moveTo>
                      <a:pt x="503" y="0"/>
                    </a:moveTo>
                    <a:lnTo>
                      <a:pt x="263" y="24"/>
                    </a:lnTo>
                    <a:lnTo>
                      <a:pt x="24" y="263"/>
                    </a:lnTo>
                    <a:lnTo>
                      <a:pt x="0" y="455"/>
                    </a:lnTo>
                    <a:lnTo>
                      <a:pt x="24" y="550"/>
                    </a:lnTo>
                    <a:lnTo>
                      <a:pt x="24" y="574"/>
                    </a:lnTo>
                    <a:lnTo>
                      <a:pt x="144" y="862"/>
                    </a:lnTo>
                    <a:lnTo>
                      <a:pt x="503" y="1316"/>
                    </a:lnTo>
                    <a:lnTo>
                      <a:pt x="790" y="1508"/>
                    </a:lnTo>
                    <a:lnTo>
                      <a:pt x="957" y="1532"/>
                    </a:lnTo>
                    <a:lnTo>
                      <a:pt x="33861" y="1532"/>
                    </a:lnTo>
                    <a:lnTo>
                      <a:pt x="34723" y="1795"/>
                    </a:lnTo>
                    <a:lnTo>
                      <a:pt x="35297" y="2250"/>
                    </a:lnTo>
                    <a:lnTo>
                      <a:pt x="35608" y="2848"/>
                    </a:lnTo>
                    <a:lnTo>
                      <a:pt x="35632" y="3183"/>
                    </a:lnTo>
                    <a:lnTo>
                      <a:pt x="35632" y="5576"/>
                    </a:lnTo>
                    <a:lnTo>
                      <a:pt x="35608" y="5911"/>
                    </a:lnTo>
                    <a:lnTo>
                      <a:pt x="35297" y="6509"/>
                    </a:lnTo>
                    <a:lnTo>
                      <a:pt x="34723" y="6964"/>
                    </a:lnTo>
                    <a:lnTo>
                      <a:pt x="33861" y="7227"/>
                    </a:lnTo>
                    <a:lnTo>
                      <a:pt x="33311" y="7251"/>
                    </a:lnTo>
                    <a:lnTo>
                      <a:pt x="957" y="7251"/>
                    </a:lnTo>
                    <a:lnTo>
                      <a:pt x="790" y="7275"/>
                    </a:lnTo>
                    <a:lnTo>
                      <a:pt x="503" y="7466"/>
                    </a:lnTo>
                    <a:lnTo>
                      <a:pt x="144" y="7897"/>
                    </a:lnTo>
                    <a:lnTo>
                      <a:pt x="24" y="8208"/>
                    </a:lnTo>
                    <a:lnTo>
                      <a:pt x="0" y="8304"/>
                    </a:lnTo>
                    <a:lnTo>
                      <a:pt x="24" y="8519"/>
                    </a:lnTo>
                    <a:lnTo>
                      <a:pt x="263" y="8735"/>
                    </a:lnTo>
                    <a:lnTo>
                      <a:pt x="503" y="8782"/>
                    </a:lnTo>
                    <a:lnTo>
                      <a:pt x="35130" y="8782"/>
                    </a:lnTo>
                    <a:lnTo>
                      <a:pt x="35393" y="8759"/>
                    </a:lnTo>
                    <a:lnTo>
                      <a:pt x="35943" y="8639"/>
                    </a:lnTo>
                    <a:lnTo>
                      <a:pt x="36685" y="8280"/>
                    </a:lnTo>
                    <a:lnTo>
                      <a:pt x="37451" y="7490"/>
                    </a:lnTo>
                    <a:lnTo>
                      <a:pt x="37882" y="6557"/>
                    </a:lnTo>
                    <a:lnTo>
                      <a:pt x="37906" y="6054"/>
                    </a:lnTo>
                    <a:lnTo>
                      <a:pt x="37906" y="2704"/>
                    </a:lnTo>
                    <a:lnTo>
                      <a:pt x="37882" y="2226"/>
                    </a:lnTo>
                    <a:lnTo>
                      <a:pt x="37451" y="1268"/>
                    </a:lnTo>
                    <a:lnTo>
                      <a:pt x="36685" y="503"/>
                    </a:lnTo>
                    <a:lnTo>
                      <a:pt x="35943" y="120"/>
                    </a:lnTo>
                    <a:lnTo>
                      <a:pt x="353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36"/>
              <p:cNvSpPr/>
              <p:nvPr/>
            </p:nvSpPr>
            <p:spPr>
              <a:xfrm>
                <a:off x="3285256" y="2609557"/>
                <a:ext cx="1986002" cy="296709"/>
              </a:xfrm>
              <a:custGeom>
                <a:rect b="b" l="l" r="r" t="t"/>
                <a:pathLst>
                  <a:path extrusionOk="0" h="6439" w="43099">
                    <a:moveTo>
                      <a:pt x="2154" y="1"/>
                    </a:moveTo>
                    <a:lnTo>
                      <a:pt x="1652" y="49"/>
                    </a:lnTo>
                    <a:lnTo>
                      <a:pt x="838" y="312"/>
                    </a:lnTo>
                    <a:lnTo>
                      <a:pt x="288" y="838"/>
                    </a:lnTo>
                    <a:lnTo>
                      <a:pt x="25" y="1508"/>
                    </a:lnTo>
                    <a:lnTo>
                      <a:pt x="1" y="1891"/>
                    </a:lnTo>
                    <a:lnTo>
                      <a:pt x="1" y="4571"/>
                    </a:lnTo>
                    <a:lnTo>
                      <a:pt x="25" y="4954"/>
                    </a:lnTo>
                    <a:lnTo>
                      <a:pt x="288" y="5624"/>
                    </a:lnTo>
                    <a:lnTo>
                      <a:pt x="838" y="6127"/>
                    </a:lnTo>
                    <a:lnTo>
                      <a:pt x="1652" y="6414"/>
                    </a:lnTo>
                    <a:lnTo>
                      <a:pt x="2154" y="6438"/>
                    </a:lnTo>
                    <a:lnTo>
                      <a:pt x="42596" y="6438"/>
                    </a:lnTo>
                    <a:lnTo>
                      <a:pt x="42836" y="6414"/>
                    </a:lnTo>
                    <a:lnTo>
                      <a:pt x="43099" y="6151"/>
                    </a:lnTo>
                    <a:lnTo>
                      <a:pt x="43075" y="5983"/>
                    </a:lnTo>
                    <a:lnTo>
                      <a:pt x="42812" y="5361"/>
                    </a:lnTo>
                    <a:lnTo>
                      <a:pt x="42501" y="3973"/>
                    </a:lnTo>
                    <a:lnTo>
                      <a:pt x="42477" y="3231"/>
                    </a:lnTo>
                    <a:lnTo>
                      <a:pt x="42501" y="2490"/>
                    </a:lnTo>
                    <a:lnTo>
                      <a:pt x="42812" y="1102"/>
                    </a:lnTo>
                    <a:lnTo>
                      <a:pt x="43075" y="455"/>
                    </a:lnTo>
                    <a:lnTo>
                      <a:pt x="43099" y="288"/>
                    </a:lnTo>
                    <a:lnTo>
                      <a:pt x="42836" y="49"/>
                    </a:lnTo>
                    <a:lnTo>
                      <a:pt x="42596"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36"/>
              <p:cNvSpPr/>
              <p:nvPr/>
            </p:nvSpPr>
            <p:spPr>
              <a:xfrm>
                <a:off x="3285256" y="2609557"/>
                <a:ext cx="1986002" cy="296709"/>
              </a:xfrm>
              <a:custGeom>
                <a:rect b="b" l="l" r="r" t="t"/>
                <a:pathLst>
                  <a:path extrusionOk="0" h="6439" w="43099">
                    <a:moveTo>
                      <a:pt x="2154" y="1"/>
                    </a:moveTo>
                    <a:lnTo>
                      <a:pt x="1652" y="49"/>
                    </a:lnTo>
                    <a:lnTo>
                      <a:pt x="838" y="312"/>
                    </a:lnTo>
                    <a:lnTo>
                      <a:pt x="288" y="838"/>
                    </a:lnTo>
                    <a:lnTo>
                      <a:pt x="25" y="1508"/>
                    </a:lnTo>
                    <a:lnTo>
                      <a:pt x="1" y="1891"/>
                    </a:lnTo>
                    <a:lnTo>
                      <a:pt x="1" y="4571"/>
                    </a:lnTo>
                    <a:lnTo>
                      <a:pt x="25" y="4954"/>
                    </a:lnTo>
                    <a:lnTo>
                      <a:pt x="288" y="5624"/>
                    </a:lnTo>
                    <a:lnTo>
                      <a:pt x="838" y="6127"/>
                    </a:lnTo>
                    <a:lnTo>
                      <a:pt x="1652" y="6414"/>
                    </a:lnTo>
                    <a:lnTo>
                      <a:pt x="2154" y="6438"/>
                    </a:lnTo>
                    <a:lnTo>
                      <a:pt x="42596" y="6438"/>
                    </a:lnTo>
                    <a:lnTo>
                      <a:pt x="42836" y="6414"/>
                    </a:lnTo>
                    <a:lnTo>
                      <a:pt x="43099" y="6175"/>
                    </a:lnTo>
                    <a:lnTo>
                      <a:pt x="43075" y="5983"/>
                    </a:lnTo>
                    <a:lnTo>
                      <a:pt x="43003" y="5816"/>
                    </a:lnTo>
                    <a:lnTo>
                      <a:pt x="42931" y="5624"/>
                    </a:lnTo>
                    <a:lnTo>
                      <a:pt x="3016" y="5624"/>
                    </a:lnTo>
                    <a:lnTo>
                      <a:pt x="2489" y="5600"/>
                    </a:lnTo>
                    <a:lnTo>
                      <a:pt x="1676" y="5409"/>
                    </a:lnTo>
                    <a:lnTo>
                      <a:pt x="1125" y="5026"/>
                    </a:lnTo>
                    <a:lnTo>
                      <a:pt x="838" y="4524"/>
                    </a:lnTo>
                    <a:lnTo>
                      <a:pt x="814" y="4236"/>
                    </a:lnTo>
                    <a:lnTo>
                      <a:pt x="814" y="2226"/>
                    </a:lnTo>
                    <a:lnTo>
                      <a:pt x="838" y="1939"/>
                    </a:lnTo>
                    <a:lnTo>
                      <a:pt x="1125" y="1437"/>
                    </a:lnTo>
                    <a:lnTo>
                      <a:pt x="1676" y="1054"/>
                    </a:lnTo>
                    <a:lnTo>
                      <a:pt x="2489" y="838"/>
                    </a:lnTo>
                    <a:lnTo>
                      <a:pt x="3016" y="814"/>
                    </a:lnTo>
                    <a:lnTo>
                      <a:pt x="42931" y="814"/>
                    </a:lnTo>
                    <a:lnTo>
                      <a:pt x="43003" y="647"/>
                    </a:lnTo>
                    <a:lnTo>
                      <a:pt x="43075" y="455"/>
                    </a:lnTo>
                    <a:lnTo>
                      <a:pt x="43099" y="288"/>
                    </a:lnTo>
                    <a:lnTo>
                      <a:pt x="42836" y="49"/>
                    </a:lnTo>
                    <a:lnTo>
                      <a:pt x="4259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36"/>
              <p:cNvSpPr/>
              <p:nvPr/>
            </p:nvSpPr>
            <p:spPr>
              <a:xfrm>
                <a:off x="3191530" y="2531267"/>
                <a:ext cx="2137098" cy="454349"/>
              </a:xfrm>
              <a:custGeom>
                <a:rect b="b" l="l" r="r" t="t"/>
                <a:pathLst>
                  <a:path extrusionOk="0" h="9860" w="46378">
                    <a:moveTo>
                      <a:pt x="2370" y="1"/>
                    </a:moveTo>
                    <a:lnTo>
                      <a:pt x="1843" y="144"/>
                    </a:lnTo>
                    <a:lnTo>
                      <a:pt x="1149" y="575"/>
                    </a:lnTo>
                    <a:lnTo>
                      <a:pt x="431" y="1437"/>
                    </a:lnTo>
                    <a:lnTo>
                      <a:pt x="48" y="2490"/>
                    </a:lnTo>
                    <a:lnTo>
                      <a:pt x="1" y="3040"/>
                    </a:lnTo>
                    <a:lnTo>
                      <a:pt x="1" y="6821"/>
                    </a:lnTo>
                    <a:lnTo>
                      <a:pt x="48" y="7347"/>
                    </a:lnTo>
                    <a:lnTo>
                      <a:pt x="431" y="8424"/>
                    </a:lnTo>
                    <a:lnTo>
                      <a:pt x="1149" y="9286"/>
                    </a:lnTo>
                    <a:lnTo>
                      <a:pt x="1843" y="9716"/>
                    </a:lnTo>
                    <a:lnTo>
                      <a:pt x="2370" y="9860"/>
                    </a:lnTo>
                    <a:lnTo>
                      <a:pt x="45899" y="9860"/>
                    </a:lnTo>
                    <a:lnTo>
                      <a:pt x="46114" y="9812"/>
                    </a:lnTo>
                    <a:lnTo>
                      <a:pt x="46377" y="9453"/>
                    </a:lnTo>
                    <a:lnTo>
                      <a:pt x="46353" y="9214"/>
                    </a:lnTo>
                    <a:lnTo>
                      <a:pt x="46234" y="8879"/>
                    </a:lnTo>
                    <a:lnTo>
                      <a:pt x="45899" y="8376"/>
                    </a:lnTo>
                    <a:lnTo>
                      <a:pt x="45611" y="8161"/>
                    </a:lnTo>
                    <a:lnTo>
                      <a:pt x="45468" y="8137"/>
                    </a:lnTo>
                    <a:lnTo>
                      <a:pt x="4332" y="8137"/>
                    </a:lnTo>
                    <a:lnTo>
                      <a:pt x="3805" y="8113"/>
                    </a:lnTo>
                    <a:lnTo>
                      <a:pt x="2992" y="7826"/>
                    </a:lnTo>
                    <a:lnTo>
                      <a:pt x="2465" y="7323"/>
                    </a:lnTo>
                    <a:lnTo>
                      <a:pt x="2178" y="6653"/>
                    </a:lnTo>
                    <a:lnTo>
                      <a:pt x="2154" y="6270"/>
                    </a:lnTo>
                    <a:lnTo>
                      <a:pt x="2154" y="3590"/>
                    </a:lnTo>
                    <a:lnTo>
                      <a:pt x="2178" y="3207"/>
                    </a:lnTo>
                    <a:lnTo>
                      <a:pt x="2465" y="2537"/>
                    </a:lnTo>
                    <a:lnTo>
                      <a:pt x="2992" y="2011"/>
                    </a:lnTo>
                    <a:lnTo>
                      <a:pt x="3805" y="1748"/>
                    </a:lnTo>
                    <a:lnTo>
                      <a:pt x="4332" y="1700"/>
                    </a:lnTo>
                    <a:lnTo>
                      <a:pt x="45611" y="1700"/>
                    </a:lnTo>
                    <a:lnTo>
                      <a:pt x="45899" y="1484"/>
                    </a:lnTo>
                    <a:lnTo>
                      <a:pt x="46234" y="982"/>
                    </a:lnTo>
                    <a:lnTo>
                      <a:pt x="46353" y="647"/>
                    </a:lnTo>
                    <a:lnTo>
                      <a:pt x="46353" y="623"/>
                    </a:lnTo>
                    <a:lnTo>
                      <a:pt x="46377" y="384"/>
                    </a:lnTo>
                    <a:lnTo>
                      <a:pt x="46114" y="25"/>
                    </a:lnTo>
                    <a:lnTo>
                      <a:pt x="458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36"/>
              <p:cNvSpPr/>
              <p:nvPr/>
            </p:nvSpPr>
            <p:spPr>
              <a:xfrm>
                <a:off x="3541090" y="2688952"/>
                <a:ext cx="175380" cy="138977"/>
              </a:xfrm>
              <a:custGeom>
                <a:rect b="b" l="l" r="r" t="t"/>
                <a:pathLst>
                  <a:path extrusionOk="0" h="3016" w="3806">
                    <a:moveTo>
                      <a:pt x="0" y="1"/>
                    </a:moveTo>
                    <a:lnTo>
                      <a:pt x="0" y="3016"/>
                    </a:lnTo>
                    <a:lnTo>
                      <a:pt x="1891" y="1724"/>
                    </a:lnTo>
                    <a:lnTo>
                      <a:pt x="3805" y="3016"/>
                    </a:lnTo>
                    <a:lnTo>
                      <a:pt x="380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36"/>
              <p:cNvSpPr/>
              <p:nvPr/>
            </p:nvSpPr>
            <p:spPr>
              <a:xfrm>
                <a:off x="2768105" y="3916283"/>
                <a:ext cx="2983956" cy="475269"/>
              </a:xfrm>
              <a:custGeom>
                <a:rect b="b" l="l" r="r" t="t"/>
                <a:pathLst>
                  <a:path extrusionOk="0" h="10314" w="64756">
                    <a:moveTo>
                      <a:pt x="1556" y="0"/>
                    </a:moveTo>
                    <a:lnTo>
                      <a:pt x="1245" y="24"/>
                    </a:lnTo>
                    <a:lnTo>
                      <a:pt x="694" y="263"/>
                    </a:lnTo>
                    <a:lnTo>
                      <a:pt x="264" y="670"/>
                    </a:lnTo>
                    <a:lnTo>
                      <a:pt x="24" y="1220"/>
                    </a:lnTo>
                    <a:lnTo>
                      <a:pt x="0" y="1532"/>
                    </a:lnTo>
                    <a:lnTo>
                      <a:pt x="0" y="8782"/>
                    </a:lnTo>
                    <a:lnTo>
                      <a:pt x="24" y="9094"/>
                    </a:lnTo>
                    <a:lnTo>
                      <a:pt x="264" y="9644"/>
                    </a:lnTo>
                    <a:lnTo>
                      <a:pt x="694" y="10051"/>
                    </a:lnTo>
                    <a:lnTo>
                      <a:pt x="1245" y="10290"/>
                    </a:lnTo>
                    <a:lnTo>
                      <a:pt x="1556" y="10314"/>
                    </a:lnTo>
                    <a:lnTo>
                      <a:pt x="63200" y="10314"/>
                    </a:lnTo>
                    <a:lnTo>
                      <a:pt x="63511" y="10290"/>
                    </a:lnTo>
                    <a:lnTo>
                      <a:pt x="64061" y="10051"/>
                    </a:lnTo>
                    <a:lnTo>
                      <a:pt x="64492" y="9644"/>
                    </a:lnTo>
                    <a:lnTo>
                      <a:pt x="64731" y="9094"/>
                    </a:lnTo>
                    <a:lnTo>
                      <a:pt x="64755" y="8782"/>
                    </a:lnTo>
                    <a:lnTo>
                      <a:pt x="64755" y="1532"/>
                    </a:lnTo>
                    <a:lnTo>
                      <a:pt x="64731" y="1220"/>
                    </a:lnTo>
                    <a:lnTo>
                      <a:pt x="64492" y="670"/>
                    </a:lnTo>
                    <a:lnTo>
                      <a:pt x="64061" y="263"/>
                    </a:lnTo>
                    <a:lnTo>
                      <a:pt x="63511" y="24"/>
                    </a:lnTo>
                    <a:lnTo>
                      <a:pt x="6320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36"/>
              <p:cNvSpPr/>
              <p:nvPr/>
            </p:nvSpPr>
            <p:spPr>
              <a:xfrm>
                <a:off x="2963252" y="4017704"/>
                <a:ext cx="956114" cy="272425"/>
              </a:xfrm>
              <a:custGeom>
                <a:rect b="b" l="l" r="r" t="t"/>
                <a:pathLst>
                  <a:path extrusionOk="0" h="5912" w="20749">
                    <a:moveTo>
                      <a:pt x="1198" y="1"/>
                    </a:moveTo>
                    <a:lnTo>
                      <a:pt x="1198" y="264"/>
                    </a:lnTo>
                    <a:lnTo>
                      <a:pt x="1006" y="695"/>
                    </a:lnTo>
                    <a:lnTo>
                      <a:pt x="671" y="1006"/>
                    </a:lnTo>
                    <a:lnTo>
                      <a:pt x="240" y="1197"/>
                    </a:lnTo>
                    <a:lnTo>
                      <a:pt x="1" y="1221"/>
                    </a:lnTo>
                    <a:lnTo>
                      <a:pt x="1" y="4691"/>
                    </a:lnTo>
                    <a:lnTo>
                      <a:pt x="240" y="4715"/>
                    </a:lnTo>
                    <a:lnTo>
                      <a:pt x="671" y="4906"/>
                    </a:lnTo>
                    <a:lnTo>
                      <a:pt x="1006" y="5217"/>
                    </a:lnTo>
                    <a:lnTo>
                      <a:pt x="1198" y="5672"/>
                    </a:lnTo>
                    <a:lnTo>
                      <a:pt x="1198" y="5911"/>
                    </a:lnTo>
                    <a:lnTo>
                      <a:pt x="19552" y="5911"/>
                    </a:lnTo>
                    <a:lnTo>
                      <a:pt x="19576" y="5672"/>
                    </a:lnTo>
                    <a:lnTo>
                      <a:pt x="19743" y="5217"/>
                    </a:lnTo>
                    <a:lnTo>
                      <a:pt x="20078" y="4906"/>
                    </a:lnTo>
                    <a:lnTo>
                      <a:pt x="20509" y="4715"/>
                    </a:lnTo>
                    <a:lnTo>
                      <a:pt x="20748" y="4691"/>
                    </a:lnTo>
                    <a:lnTo>
                      <a:pt x="20748" y="1221"/>
                    </a:lnTo>
                    <a:lnTo>
                      <a:pt x="20509" y="1197"/>
                    </a:lnTo>
                    <a:lnTo>
                      <a:pt x="20078" y="1006"/>
                    </a:lnTo>
                    <a:lnTo>
                      <a:pt x="19743" y="695"/>
                    </a:lnTo>
                    <a:lnTo>
                      <a:pt x="19576" y="264"/>
                    </a:lnTo>
                    <a:lnTo>
                      <a:pt x="1955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36"/>
              <p:cNvSpPr/>
              <p:nvPr/>
            </p:nvSpPr>
            <p:spPr>
              <a:xfrm>
                <a:off x="5478503" y="3916283"/>
                <a:ext cx="137871" cy="475269"/>
              </a:xfrm>
              <a:custGeom>
                <a:rect b="b" l="l" r="r" t="t"/>
                <a:pathLst>
                  <a:path extrusionOk="0" h="10314" w="2992">
                    <a:moveTo>
                      <a:pt x="1" y="0"/>
                    </a:moveTo>
                    <a:lnTo>
                      <a:pt x="240" y="1220"/>
                    </a:lnTo>
                    <a:lnTo>
                      <a:pt x="503" y="3805"/>
                    </a:lnTo>
                    <a:lnTo>
                      <a:pt x="527" y="5169"/>
                    </a:lnTo>
                    <a:lnTo>
                      <a:pt x="503" y="6509"/>
                    </a:lnTo>
                    <a:lnTo>
                      <a:pt x="240" y="9094"/>
                    </a:lnTo>
                    <a:lnTo>
                      <a:pt x="1" y="10314"/>
                    </a:lnTo>
                    <a:lnTo>
                      <a:pt x="2465" y="10314"/>
                    </a:lnTo>
                    <a:lnTo>
                      <a:pt x="2705" y="9094"/>
                    </a:lnTo>
                    <a:lnTo>
                      <a:pt x="2968" y="6509"/>
                    </a:lnTo>
                    <a:lnTo>
                      <a:pt x="2992" y="5169"/>
                    </a:lnTo>
                    <a:lnTo>
                      <a:pt x="2968" y="3805"/>
                    </a:lnTo>
                    <a:lnTo>
                      <a:pt x="2705" y="1220"/>
                    </a:lnTo>
                    <a:lnTo>
                      <a:pt x="246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36"/>
              <p:cNvSpPr/>
              <p:nvPr/>
            </p:nvSpPr>
            <p:spPr>
              <a:xfrm>
                <a:off x="5337362" y="3916283"/>
                <a:ext cx="90455" cy="475269"/>
              </a:xfrm>
              <a:custGeom>
                <a:rect b="b" l="l" r="r" t="t"/>
                <a:pathLst>
                  <a:path extrusionOk="0" h="10314" w="1963">
                    <a:moveTo>
                      <a:pt x="1" y="0"/>
                    </a:moveTo>
                    <a:lnTo>
                      <a:pt x="216" y="1220"/>
                    </a:lnTo>
                    <a:lnTo>
                      <a:pt x="479" y="3805"/>
                    </a:lnTo>
                    <a:lnTo>
                      <a:pt x="503" y="5169"/>
                    </a:lnTo>
                    <a:lnTo>
                      <a:pt x="479" y="6509"/>
                    </a:lnTo>
                    <a:lnTo>
                      <a:pt x="216" y="9094"/>
                    </a:lnTo>
                    <a:lnTo>
                      <a:pt x="1" y="10314"/>
                    </a:lnTo>
                    <a:lnTo>
                      <a:pt x="1436" y="10314"/>
                    </a:lnTo>
                    <a:lnTo>
                      <a:pt x="1676" y="9094"/>
                    </a:lnTo>
                    <a:lnTo>
                      <a:pt x="1939" y="6509"/>
                    </a:lnTo>
                    <a:lnTo>
                      <a:pt x="1963" y="5169"/>
                    </a:lnTo>
                    <a:lnTo>
                      <a:pt x="1939" y="3805"/>
                    </a:lnTo>
                    <a:lnTo>
                      <a:pt x="1676" y="1220"/>
                    </a:lnTo>
                    <a:lnTo>
                      <a:pt x="14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36"/>
              <p:cNvSpPr/>
              <p:nvPr/>
            </p:nvSpPr>
            <p:spPr>
              <a:xfrm>
                <a:off x="3287468" y="2157469"/>
                <a:ext cx="1945221" cy="373847"/>
              </a:xfrm>
              <a:custGeom>
                <a:rect b="b" l="l" r="r" t="t"/>
                <a:pathLst>
                  <a:path extrusionOk="0" h="8113" w="42214">
                    <a:moveTo>
                      <a:pt x="1364" y="0"/>
                    </a:moveTo>
                    <a:lnTo>
                      <a:pt x="1101" y="24"/>
                    </a:lnTo>
                    <a:lnTo>
                      <a:pt x="599" y="216"/>
                    </a:lnTo>
                    <a:lnTo>
                      <a:pt x="240" y="599"/>
                    </a:lnTo>
                    <a:lnTo>
                      <a:pt x="24" y="1077"/>
                    </a:lnTo>
                    <a:lnTo>
                      <a:pt x="0" y="1364"/>
                    </a:lnTo>
                    <a:lnTo>
                      <a:pt x="0" y="6725"/>
                    </a:lnTo>
                    <a:lnTo>
                      <a:pt x="24" y="7012"/>
                    </a:lnTo>
                    <a:lnTo>
                      <a:pt x="240" y="7515"/>
                    </a:lnTo>
                    <a:lnTo>
                      <a:pt x="599" y="7873"/>
                    </a:lnTo>
                    <a:lnTo>
                      <a:pt x="1101" y="8089"/>
                    </a:lnTo>
                    <a:lnTo>
                      <a:pt x="1364" y="8113"/>
                    </a:lnTo>
                    <a:lnTo>
                      <a:pt x="40849" y="8113"/>
                    </a:lnTo>
                    <a:lnTo>
                      <a:pt x="41112" y="8089"/>
                    </a:lnTo>
                    <a:lnTo>
                      <a:pt x="41615" y="7873"/>
                    </a:lnTo>
                    <a:lnTo>
                      <a:pt x="41974" y="7515"/>
                    </a:lnTo>
                    <a:lnTo>
                      <a:pt x="42189" y="7012"/>
                    </a:lnTo>
                    <a:lnTo>
                      <a:pt x="42213" y="6725"/>
                    </a:lnTo>
                    <a:lnTo>
                      <a:pt x="42213" y="1364"/>
                    </a:lnTo>
                    <a:lnTo>
                      <a:pt x="42189" y="1077"/>
                    </a:lnTo>
                    <a:lnTo>
                      <a:pt x="41974" y="599"/>
                    </a:lnTo>
                    <a:lnTo>
                      <a:pt x="41615" y="216"/>
                    </a:lnTo>
                    <a:lnTo>
                      <a:pt x="41112" y="24"/>
                    </a:lnTo>
                    <a:lnTo>
                      <a:pt x="408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36"/>
              <p:cNvSpPr/>
              <p:nvPr/>
            </p:nvSpPr>
            <p:spPr>
              <a:xfrm>
                <a:off x="3482661" y="2236865"/>
                <a:ext cx="508355" cy="213949"/>
              </a:xfrm>
              <a:custGeom>
                <a:rect b="b" l="l" r="r" t="t"/>
                <a:pathLst>
                  <a:path extrusionOk="0" h="4643" w="11032">
                    <a:moveTo>
                      <a:pt x="766" y="0"/>
                    </a:moveTo>
                    <a:lnTo>
                      <a:pt x="766" y="168"/>
                    </a:lnTo>
                    <a:lnTo>
                      <a:pt x="646" y="455"/>
                    </a:lnTo>
                    <a:lnTo>
                      <a:pt x="431" y="670"/>
                    </a:lnTo>
                    <a:lnTo>
                      <a:pt x="144" y="766"/>
                    </a:lnTo>
                    <a:lnTo>
                      <a:pt x="0" y="790"/>
                    </a:lnTo>
                    <a:lnTo>
                      <a:pt x="0" y="3877"/>
                    </a:lnTo>
                    <a:lnTo>
                      <a:pt x="144" y="3877"/>
                    </a:lnTo>
                    <a:lnTo>
                      <a:pt x="431" y="3997"/>
                    </a:lnTo>
                    <a:lnTo>
                      <a:pt x="646" y="4212"/>
                    </a:lnTo>
                    <a:lnTo>
                      <a:pt x="766" y="4475"/>
                    </a:lnTo>
                    <a:lnTo>
                      <a:pt x="766" y="4643"/>
                    </a:lnTo>
                    <a:lnTo>
                      <a:pt x="10242" y="4643"/>
                    </a:lnTo>
                    <a:lnTo>
                      <a:pt x="10266" y="4475"/>
                    </a:lnTo>
                    <a:lnTo>
                      <a:pt x="10386" y="4212"/>
                    </a:lnTo>
                    <a:lnTo>
                      <a:pt x="10601" y="3997"/>
                    </a:lnTo>
                    <a:lnTo>
                      <a:pt x="10864" y="3877"/>
                    </a:lnTo>
                    <a:lnTo>
                      <a:pt x="11032" y="3877"/>
                    </a:lnTo>
                    <a:lnTo>
                      <a:pt x="11032" y="790"/>
                    </a:lnTo>
                    <a:lnTo>
                      <a:pt x="10864" y="766"/>
                    </a:lnTo>
                    <a:lnTo>
                      <a:pt x="10601" y="670"/>
                    </a:lnTo>
                    <a:lnTo>
                      <a:pt x="10386" y="455"/>
                    </a:lnTo>
                    <a:lnTo>
                      <a:pt x="10266" y="168"/>
                    </a:lnTo>
                    <a:lnTo>
                      <a:pt x="1024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36"/>
              <p:cNvSpPr/>
              <p:nvPr/>
            </p:nvSpPr>
            <p:spPr>
              <a:xfrm>
                <a:off x="4959141" y="2157469"/>
                <a:ext cx="137871" cy="373847"/>
              </a:xfrm>
              <a:custGeom>
                <a:rect b="b" l="l" r="r" t="t"/>
                <a:pathLst>
                  <a:path extrusionOk="0" h="8113" w="2992">
                    <a:moveTo>
                      <a:pt x="25" y="0"/>
                    </a:moveTo>
                    <a:lnTo>
                      <a:pt x="240" y="958"/>
                    </a:lnTo>
                    <a:lnTo>
                      <a:pt x="503" y="2992"/>
                    </a:lnTo>
                    <a:lnTo>
                      <a:pt x="527" y="4045"/>
                    </a:lnTo>
                    <a:lnTo>
                      <a:pt x="503" y="5098"/>
                    </a:lnTo>
                    <a:lnTo>
                      <a:pt x="240" y="7132"/>
                    </a:lnTo>
                    <a:lnTo>
                      <a:pt x="1" y="8113"/>
                    </a:lnTo>
                    <a:lnTo>
                      <a:pt x="2465" y="8113"/>
                    </a:lnTo>
                    <a:lnTo>
                      <a:pt x="2705" y="7132"/>
                    </a:lnTo>
                    <a:lnTo>
                      <a:pt x="2968" y="5098"/>
                    </a:lnTo>
                    <a:lnTo>
                      <a:pt x="2992" y="4045"/>
                    </a:lnTo>
                    <a:lnTo>
                      <a:pt x="2968" y="2992"/>
                    </a:lnTo>
                    <a:lnTo>
                      <a:pt x="2705" y="958"/>
                    </a:lnTo>
                    <a:lnTo>
                      <a:pt x="246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36"/>
              <p:cNvSpPr/>
              <p:nvPr/>
            </p:nvSpPr>
            <p:spPr>
              <a:xfrm>
                <a:off x="4817999" y="2157469"/>
                <a:ext cx="90455" cy="373847"/>
              </a:xfrm>
              <a:custGeom>
                <a:rect b="b" l="l" r="r" t="t"/>
                <a:pathLst>
                  <a:path extrusionOk="0" h="8113" w="1963">
                    <a:moveTo>
                      <a:pt x="1" y="0"/>
                    </a:moveTo>
                    <a:lnTo>
                      <a:pt x="240" y="958"/>
                    </a:lnTo>
                    <a:lnTo>
                      <a:pt x="479" y="2992"/>
                    </a:lnTo>
                    <a:lnTo>
                      <a:pt x="503" y="4045"/>
                    </a:lnTo>
                    <a:lnTo>
                      <a:pt x="479" y="5098"/>
                    </a:lnTo>
                    <a:lnTo>
                      <a:pt x="240" y="7132"/>
                    </a:lnTo>
                    <a:lnTo>
                      <a:pt x="1" y="8113"/>
                    </a:lnTo>
                    <a:lnTo>
                      <a:pt x="1460" y="8113"/>
                    </a:lnTo>
                    <a:lnTo>
                      <a:pt x="1676" y="7132"/>
                    </a:lnTo>
                    <a:lnTo>
                      <a:pt x="1939" y="5098"/>
                    </a:lnTo>
                    <a:lnTo>
                      <a:pt x="1963" y="4045"/>
                    </a:lnTo>
                    <a:lnTo>
                      <a:pt x="1939" y="2992"/>
                    </a:lnTo>
                    <a:lnTo>
                      <a:pt x="1676" y="958"/>
                    </a:lnTo>
                    <a:lnTo>
                      <a:pt x="14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36"/>
              <p:cNvSpPr/>
              <p:nvPr/>
            </p:nvSpPr>
            <p:spPr>
              <a:xfrm>
                <a:off x="2894916" y="2985612"/>
                <a:ext cx="2730332" cy="475269"/>
              </a:xfrm>
              <a:custGeom>
                <a:rect b="b" l="l" r="r" t="t"/>
                <a:pathLst>
                  <a:path extrusionOk="0" h="10314" w="59252">
                    <a:moveTo>
                      <a:pt x="1556" y="0"/>
                    </a:moveTo>
                    <a:lnTo>
                      <a:pt x="1221" y="24"/>
                    </a:lnTo>
                    <a:lnTo>
                      <a:pt x="670" y="263"/>
                    </a:lnTo>
                    <a:lnTo>
                      <a:pt x="264" y="670"/>
                    </a:lnTo>
                    <a:lnTo>
                      <a:pt x="24" y="1244"/>
                    </a:lnTo>
                    <a:lnTo>
                      <a:pt x="0" y="1555"/>
                    </a:lnTo>
                    <a:lnTo>
                      <a:pt x="0" y="8782"/>
                    </a:lnTo>
                    <a:lnTo>
                      <a:pt x="24" y="9093"/>
                    </a:lnTo>
                    <a:lnTo>
                      <a:pt x="264" y="9644"/>
                    </a:lnTo>
                    <a:lnTo>
                      <a:pt x="670" y="10075"/>
                    </a:lnTo>
                    <a:lnTo>
                      <a:pt x="1221" y="10314"/>
                    </a:lnTo>
                    <a:lnTo>
                      <a:pt x="58031" y="10314"/>
                    </a:lnTo>
                    <a:lnTo>
                      <a:pt x="58581" y="10075"/>
                    </a:lnTo>
                    <a:lnTo>
                      <a:pt x="58988" y="9644"/>
                    </a:lnTo>
                    <a:lnTo>
                      <a:pt x="59227" y="9093"/>
                    </a:lnTo>
                    <a:lnTo>
                      <a:pt x="59251" y="8782"/>
                    </a:lnTo>
                    <a:lnTo>
                      <a:pt x="59251" y="1555"/>
                    </a:lnTo>
                    <a:lnTo>
                      <a:pt x="59227" y="1244"/>
                    </a:lnTo>
                    <a:lnTo>
                      <a:pt x="58988" y="670"/>
                    </a:lnTo>
                    <a:lnTo>
                      <a:pt x="58581" y="263"/>
                    </a:lnTo>
                    <a:lnTo>
                      <a:pt x="58031" y="24"/>
                    </a:lnTo>
                    <a:lnTo>
                      <a:pt x="5769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36"/>
              <p:cNvSpPr/>
              <p:nvPr/>
            </p:nvSpPr>
            <p:spPr>
              <a:xfrm>
                <a:off x="3405431" y="3088140"/>
                <a:ext cx="706913" cy="271319"/>
              </a:xfrm>
              <a:custGeom>
                <a:rect b="b" l="l" r="r" t="t"/>
                <a:pathLst>
                  <a:path extrusionOk="0" h="5888" w="15341">
                    <a:moveTo>
                      <a:pt x="1078" y="1"/>
                    </a:moveTo>
                    <a:lnTo>
                      <a:pt x="599" y="216"/>
                    </a:lnTo>
                    <a:lnTo>
                      <a:pt x="216" y="575"/>
                    </a:lnTo>
                    <a:lnTo>
                      <a:pt x="25" y="1053"/>
                    </a:lnTo>
                    <a:lnTo>
                      <a:pt x="1" y="1341"/>
                    </a:lnTo>
                    <a:lnTo>
                      <a:pt x="1" y="4547"/>
                    </a:lnTo>
                    <a:lnTo>
                      <a:pt x="25" y="4810"/>
                    </a:lnTo>
                    <a:lnTo>
                      <a:pt x="216" y="5313"/>
                    </a:lnTo>
                    <a:lnTo>
                      <a:pt x="599" y="5672"/>
                    </a:lnTo>
                    <a:lnTo>
                      <a:pt x="1078" y="5863"/>
                    </a:lnTo>
                    <a:lnTo>
                      <a:pt x="1341" y="5887"/>
                    </a:lnTo>
                    <a:lnTo>
                      <a:pt x="14000" y="5887"/>
                    </a:lnTo>
                    <a:lnTo>
                      <a:pt x="14287" y="5863"/>
                    </a:lnTo>
                    <a:lnTo>
                      <a:pt x="14766" y="5672"/>
                    </a:lnTo>
                    <a:lnTo>
                      <a:pt x="15125" y="5313"/>
                    </a:lnTo>
                    <a:lnTo>
                      <a:pt x="15340" y="4810"/>
                    </a:lnTo>
                    <a:lnTo>
                      <a:pt x="15340" y="4547"/>
                    </a:lnTo>
                    <a:lnTo>
                      <a:pt x="15340" y="1341"/>
                    </a:lnTo>
                    <a:lnTo>
                      <a:pt x="15340" y="1053"/>
                    </a:lnTo>
                    <a:lnTo>
                      <a:pt x="15125" y="575"/>
                    </a:lnTo>
                    <a:lnTo>
                      <a:pt x="14766" y="216"/>
                    </a:lnTo>
                    <a:lnTo>
                      <a:pt x="142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36"/>
              <p:cNvSpPr/>
              <p:nvPr/>
            </p:nvSpPr>
            <p:spPr>
              <a:xfrm>
                <a:off x="4229149" y="2985612"/>
                <a:ext cx="137917" cy="475269"/>
              </a:xfrm>
              <a:custGeom>
                <a:rect b="b" l="l" r="r" t="t"/>
                <a:pathLst>
                  <a:path extrusionOk="0" h="10314" w="2993">
                    <a:moveTo>
                      <a:pt x="527" y="0"/>
                    </a:moveTo>
                    <a:lnTo>
                      <a:pt x="288" y="1220"/>
                    </a:lnTo>
                    <a:lnTo>
                      <a:pt x="25" y="3829"/>
                    </a:lnTo>
                    <a:lnTo>
                      <a:pt x="1" y="5169"/>
                    </a:lnTo>
                    <a:lnTo>
                      <a:pt x="25" y="6509"/>
                    </a:lnTo>
                    <a:lnTo>
                      <a:pt x="288" y="9093"/>
                    </a:lnTo>
                    <a:lnTo>
                      <a:pt x="527" y="10314"/>
                    </a:lnTo>
                    <a:lnTo>
                      <a:pt x="2992" y="10314"/>
                    </a:lnTo>
                    <a:lnTo>
                      <a:pt x="2753" y="9093"/>
                    </a:lnTo>
                    <a:lnTo>
                      <a:pt x="2490" y="6509"/>
                    </a:lnTo>
                    <a:lnTo>
                      <a:pt x="2466" y="5169"/>
                    </a:lnTo>
                    <a:lnTo>
                      <a:pt x="2490" y="3829"/>
                    </a:lnTo>
                    <a:lnTo>
                      <a:pt x="2753" y="1220"/>
                    </a:lnTo>
                    <a:lnTo>
                      <a:pt x="29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36"/>
              <p:cNvSpPr/>
              <p:nvPr/>
            </p:nvSpPr>
            <p:spPr>
              <a:xfrm>
                <a:off x="3030528" y="2985612"/>
                <a:ext cx="136812" cy="475269"/>
              </a:xfrm>
              <a:custGeom>
                <a:rect b="b" l="l" r="r" t="t"/>
                <a:pathLst>
                  <a:path extrusionOk="0" h="10314" w="2969">
                    <a:moveTo>
                      <a:pt x="503" y="0"/>
                    </a:moveTo>
                    <a:lnTo>
                      <a:pt x="288" y="1220"/>
                    </a:lnTo>
                    <a:lnTo>
                      <a:pt x="25" y="3829"/>
                    </a:lnTo>
                    <a:lnTo>
                      <a:pt x="1" y="5169"/>
                    </a:lnTo>
                    <a:lnTo>
                      <a:pt x="25" y="6509"/>
                    </a:lnTo>
                    <a:lnTo>
                      <a:pt x="288" y="9093"/>
                    </a:lnTo>
                    <a:lnTo>
                      <a:pt x="503" y="10314"/>
                    </a:lnTo>
                    <a:lnTo>
                      <a:pt x="2968" y="10314"/>
                    </a:lnTo>
                    <a:lnTo>
                      <a:pt x="2729" y="9093"/>
                    </a:lnTo>
                    <a:lnTo>
                      <a:pt x="2489" y="6509"/>
                    </a:lnTo>
                    <a:lnTo>
                      <a:pt x="2466" y="5169"/>
                    </a:lnTo>
                    <a:lnTo>
                      <a:pt x="2489" y="3829"/>
                    </a:lnTo>
                    <a:lnTo>
                      <a:pt x="2753" y="1220"/>
                    </a:lnTo>
                    <a:lnTo>
                      <a:pt x="29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36"/>
              <p:cNvSpPr/>
              <p:nvPr/>
            </p:nvSpPr>
            <p:spPr>
              <a:xfrm>
                <a:off x="3217980" y="2985612"/>
                <a:ext cx="91607" cy="475269"/>
              </a:xfrm>
              <a:custGeom>
                <a:rect b="b" l="l" r="r" t="t"/>
                <a:pathLst>
                  <a:path extrusionOk="0" h="10314" w="1988">
                    <a:moveTo>
                      <a:pt x="527" y="0"/>
                    </a:moveTo>
                    <a:lnTo>
                      <a:pt x="288" y="1220"/>
                    </a:lnTo>
                    <a:lnTo>
                      <a:pt x="25" y="3829"/>
                    </a:lnTo>
                    <a:lnTo>
                      <a:pt x="1" y="5169"/>
                    </a:lnTo>
                    <a:lnTo>
                      <a:pt x="25" y="6509"/>
                    </a:lnTo>
                    <a:lnTo>
                      <a:pt x="288" y="9093"/>
                    </a:lnTo>
                    <a:lnTo>
                      <a:pt x="527" y="10314"/>
                    </a:lnTo>
                    <a:lnTo>
                      <a:pt x="1987" y="10314"/>
                    </a:lnTo>
                    <a:lnTo>
                      <a:pt x="1748" y="9093"/>
                    </a:lnTo>
                    <a:lnTo>
                      <a:pt x="1485" y="6509"/>
                    </a:lnTo>
                    <a:lnTo>
                      <a:pt x="1461" y="5169"/>
                    </a:lnTo>
                    <a:lnTo>
                      <a:pt x="1485" y="3829"/>
                    </a:lnTo>
                    <a:lnTo>
                      <a:pt x="1748" y="1220"/>
                    </a:lnTo>
                    <a:lnTo>
                      <a:pt x="198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6304" name="Google Shape;6304;p36"/>
            <p:cNvCxnSpPr>
              <a:stCxn id="6305" idx="1"/>
            </p:cNvCxnSpPr>
            <p:nvPr/>
          </p:nvCxnSpPr>
          <p:spPr>
            <a:xfrm flipH="1">
              <a:off x="6092750" y="3807925"/>
              <a:ext cx="511800" cy="336000"/>
            </a:xfrm>
            <a:prstGeom prst="bentConnector3">
              <a:avLst>
                <a:gd fmla="val 63282" name="adj1"/>
              </a:avLst>
            </a:prstGeom>
            <a:noFill/>
            <a:ln cap="flat" cmpd="sng" w="19050">
              <a:solidFill>
                <a:schemeClr val="dk1"/>
              </a:solidFill>
              <a:prstDash val="solid"/>
              <a:round/>
              <a:headEnd len="med" w="med" type="none"/>
              <a:tailEnd len="med" w="med" type="none"/>
            </a:ln>
          </p:spPr>
        </p:cxnSp>
        <p:cxnSp>
          <p:nvCxnSpPr>
            <p:cNvPr id="6306" name="Google Shape;6306;p36"/>
            <p:cNvCxnSpPr>
              <a:stCxn id="6273" idx="1"/>
            </p:cNvCxnSpPr>
            <p:nvPr/>
          </p:nvCxnSpPr>
          <p:spPr>
            <a:xfrm flipH="1">
              <a:off x="5957713" y="2693825"/>
              <a:ext cx="646800" cy="540000"/>
            </a:xfrm>
            <a:prstGeom prst="bentConnector3">
              <a:avLst>
                <a:gd fmla="val 50000" name="adj1"/>
              </a:avLst>
            </a:prstGeom>
            <a:noFill/>
            <a:ln cap="flat" cmpd="sng" w="19050">
              <a:solidFill>
                <a:schemeClr val="dk1"/>
              </a:solidFill>
              <a:prstDash val="solid"/>
              <a:round/>
              <a:headEnd len="med" w="med" type="none"/>
              <a:tailEnd len="med" w="med" type="none"/>
            </a:ln>
          </p:spPr>
        </p:cxnSp>
        <p:cxnSp>
          <p:nvCxnSpPr>
            <p:cNvPr id="6307" name="Google Shape;6307;p36"/>
            <p:cNvCxnSpPr>
              <a:stCxn id="6276" idx="1"/>
            </p:cNvCxnSpPr>
            <p:nvPr/>
          </p:nvCxnSpPr>
          <p:spPr>
            <a:xfrm flipH="1">
              <a:off x="5571613" y="1586025"/>
              <a:ext cx="1032900" cy="762900"/>
            </a:xfrm>
            <a:prstGeom prst="bentConnector3">
              <a:avLst>
                <a:gd fmla="val 31352" name="adj1"/>
              </a:avLst>
            </a:prstGeom>
            <a:noFill/>
            <a:ln cap="flat" cmpd="sng" w="19050">
              <a:solidFill>
                <a:schemeClr val="dk1"/>
              </a:solidFill>
              <a:prstDash val="solid"/>
              <a:round/>
              <a:headEnd len="med" w="med" type="none"/>
              <a:tailEnd len="med" w="med" type="none"/>
            </a:ln>
          </p:spPr>
        </p:cxnSp>
        <p:cxnSp>
          <p:nvCxnSpPr>
            <p:cNvPr id="6308" name="Google Shape;6308;p36"/>
            <p:cNvCxnSpPr>
              <a:endCxn id="6261" idx="3"/>
            </p:cNvCxnSpPr>
            <p:nvPr/>
          </p:nvCxnSpPr>
          <p:spPr>
            <a:xfrm flipH="1">
              <a:off x="2539488" y="3697225"/>
              <a:ext cx="782700" cy="104400"/>
            </a:xfrm>
            <a:prstGeom prst="bentConnector3">
              <a:avLst>
                <a:gd fmla="val 58491" name="adj1"/>
              </a:avLst>
            </a:prstGeom>
            <a:noFill/>
            <a:ln cap="flat" cmpd="sng" w="19050">
              <a:solidFill>
                <a:schemeClr val="dk1"/>
              </a:solidFill>
              <a:prstDash val="solid"/>
              <a:round/>
              <a:headEnd len="med" w="med" type="none"/>
              <a:tailEnd len="med" w="med" type="none"/>
            </a:ln>
          </p:spPr>
        </p:cxnSp>
        <p:cxnSp>
          <p:nvCxnSpPr>
            <p:cNvPr id="6309" name="Google Shape;6309;p36"/>
            <p:cNvCxnSpPr>
              <a:stCxn id="6264" idx="3"/>
            </p:cNvCxnSpPr>
            <p:nvPr/>
          </p:nvCxnSpPr>
          <p:spPr>
            <a:xfrm>
              <a:off x="2539488" y="2693825"/>
              <a:ext cx="989100" cy="70200"/>
            </a:xfrm>
            <a:prstGeom prst="bentConnector3">
              <a:avLst>
                <a:gd fmla="val 32847" name="adj1"/>
              </a:avLst>
            </a:prstGeom>
            <a:noFill/>
            <a:ln cap="flat" cmpd="sng" w="19050">
              <a:solidFill>
                <a:schemeClr val="dk1"/>
              </a:solidFill>
              <a:prstDash val="solid"/>
              <a:round/>
              <a:headEnd len="med" w="med" type="none"/>
              <a:tailEnd len="med" w="med" type="none"/>
            </a:ln>
          </p:spPr>
        </p:cxnSp>
        <p:cxnSp>
          <p:nvCxnSpPr>
            <p:cNvPr id="6310" name="Google Shape;6310;p36"/>
            <p:cNvCxnSpPr/>
            <p:nvPr/>
          </p:nvCxnSpPr>
          <p:spPr>
            <a:xfrm>
              <a:off x="2539488" y="1586025"/>
              <a:ext cx="1261500" cy="373500"/>
            </a:xfrm>
            <a:prstGeom prst="bentConnector3">
              <a:avLst>
                <a:gd fmla="val 25754" name="adj1"/>
              </a:avLst>
            </a:prstGeom>
            <a:noFill/>
            <a:ln cap="flat" cmpd="sng" w="19050">
              <a:solidFill>
                <a:schemeClr val="dk1"/>
              </a:solidFill>
              <a:prstDash val="solid"/>
              <a:round/>
              <a:headEnd len="med" w="med" type="none"/>
              <a:tailEnd len="med" w="med" type="none"/>
            </a:ln>
          </p:spPr>
        </p:cxn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14" name="Shape 6314"/>
        <p:cNvGrpSpPr/>
        <p:nvPr/>
      </p:nvGrpSpPr>
      <p:grpSpPr>
        <a:xfrm>
          <a:off x="0" y="0"/>
          <a:ext cx="0" cy="0"/>
          <a:chOff x="0" y="0"/>
          <a:chExt cx="0" cy="0"/>
        </a:xfrm>
      </p:grpSpPr>
      <p:grpSp>
        <p:nvGrpSpPr>
          <p:cNvPr id="6315" name="Google Shape;6315;p37"/>
          <p:cNvGrpSpPr/>
          <p:nvPr/>
        </p:nvGrpSpPr>
        <p:grpSpPr>
          <a:xfrm>
            <a:off x="2658688" y="1414038"/>
            <a:ext cx="3826625" cy="3091200"/>
            <a:chOff x="2658688" y="1414038"/>
            <a:chExt cx="3826625" cy="3091200"/>
          </a:xfrm>
        </p:grpSpPr>
        <p:sp>
          <p:nvSpPr>
            <p:cNvPr id="6316" name="Google Shape;6316;p37"/>
            <p:cNvSpPr/>
            <p:nvPr/>
          </p:nvSpPr>
          <p:spPr>
            <a:xfrm>
              <a:off x="3026400" y="1414038"/>
              <a:ext cx="3091200" cy="3091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17" name="Google Shape;6317;p37"/>
            <p:cNvGrpSpPr/>
            <p:nvPr/>
          </p:nvGrpSpPr>
          <p:grpSpPr>
            <a:xfrm>
              <a:off x="2658688" y="3286964"/>
              <a:ext cx="969000" cy="969000"/>
              <a:chOff x="2658688" y="3395439"/>
              <a:chExt cx="969000" cy="969000"/>
            </a:xfrm>
          </p:grpSpPr>
          <p:sp>
            <p:nvSpPr>
              <p:cNvPr id="6318" name="Google Shape;6318;p37"/>
              <p:cNvSpPr/>
              <p:nvPr/>
            </p:nvSpPr>
            <p:spPr>
              <a:xfrm>
                <a:off x="2658688" y="3395439"/>
                <a:ext cx="969000" cy="969000"/>
              </a:xfrm>
              <a:prstGeom prst="ellipse">
                <a:avLst/>
              </a:prstGeom>
              <a:solidFill>
                <a:schemeClr val="accent5"/>
              </a:solidFill>
              <a:ln cap="flat" cmpd="sng" w="2857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19" name="Google Shape;6319;p37"/>
              <p:cNvGrpSpPr/>
              <p:nvPr/>
            </p:nvGrpSpPr>
            <p:grpSpPr>
              <a:xfrm>
                <a:off x="2873919" y="3609313"/>
                <a:ext cx="544125" cy="541225"/>
                <a:chOff x="2472688" y="1473225"/>
                <a:chExt cx="544125" cy="541225"/>
              </a:xfrm>
            </p:grpSpPr>
            <p:sp>
              <p:nvSpPr>
                <p:cNvPr id="6320" name="Google Shape;6320;p37"/>
                <p:cNvSpPr/>
                <p:nvPr/>
              </p:nvSpPr>
              <p:spPr>
                <a:xfrm>
                  <a:off x="2850188" y="1848675"/>
                  <a:ext cx="166625" cy="165775"/>
                </a:xfrm>
                <a:custGeom>
                  <a:rect b="b" l="l" r="r" t="t"/>
                  <a:pathLst>
                    <a:path extrusionOk="0" h="6631" w="6665">
                      <a:moveTo>
                        <a:pt x="4107" y="1"/>
                      </a:moveTo>
                      <a:lnTo>
                        <a:pt x="1" y="4111"/>
                      </a:lnTo>
                      <a:lnTo>
                        <a:pt x="5406" y="6590"/>
                      </a:lnTo>
                      <a:cubicBezTo>
                        <a:pt x="5464" y="6617"/>
                        <a:pt x="5527" y="6631"/>
                        <a:pt x="5589" y="6631"/>
                      </a:cubicBezTo>
                      <a:cubicBezTo>
                        <a:pt x="5704" y="6631"/>
                        <a:pt x="5818" y="6586"/>
                        <a:pt x="5903" y="6502"/>
                      </a:cubicBezTo>
                      <a:lnTo>
                        <a:pt x="6499" y="5903"/>
                      </a:lnTo>
                      <a:cubicBezTo>
                        <a:pt x="6631" y="5771"/>
                        <a:pt x="6665" y="5575"/>
                        <a:pt x="6590" y="5406"/>
                      </a:cubicBezTo>
                      <a:lnTo>
                        <a:pt x="4107" y="1"/>
                      </a:ln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37"/>
                <p:cNvSpPr/>
                <p:nvPr/>
              </p:nvSpPr>
              <p:spPr>
                <a:xfrm>
                  <a:off x="2850188" y="1848675"/>
                  <a:ext cx="166625" cy="165775"/>
                </a:xfrm>
                <a:custGeom>
                  <a:rect b="b" l="l" r="r" t="t"/>
                  <a:pathLst>
                    <a:path extrusionOk="0" h="6631" w="6665">
                      <a:moveTo>
                        <a:pt x="4107" y="1"/>
                      </a:moveTo>
                      <a:lnTo>
                        <a:pt x="1" y="4111"/>
                      </a:lnTo>
                      <a:lnTo>
                        <a:pt x="1005" y="4571"/>
                      </a:lnTo>
                      <a:lnTo>
                        <a:pt x="3992" y="1587"/>
                      </a:lnTo>
                      <a:lnTo>
                        <a:pt x="5704" y="5322"/>
                      </a:lnTo>
                      <a:cubicBezTo>
                        <a:pt x="5782" y="5491"/>
                        <a:pt x="5748" y="5687"/>
                        <a:pt x="5616" y="5819"/>
                      </a:cubicBezTo>
                      <a:lnTo>
                        <a:pt x="5021" y="6414"/>
                      </a:lnTo>
                      <a:lnTo>
                        <a:pt x="5406" y="6590"/>
                      </a:lnTo>
                      <a:cubicBezTo>
                        <a:pt x="5464" y="6617"/>
                        <a:pt x="5527" y="6631"/>
                        <a:pt x="5589" y="6631"/>
                      </a:cubicBezTo>
                      <a:cubicBezTo>
                        <a:pt x="5704" y="6631"/>
                        <a:pt x="5818" y="6586"/>
                        <a:pt x="5903" y="6502"/>
                      </a:cubicBezTo>
                      <a:lnTo>
                        <a:pt x="6499" y="5903"/>
                      </a:lnTo>
                      <a:cubicBezTo>
                        <a:pt x="6631" y="5771"/>
                        <a:pt x="6665" y="5575"/>
                        <a:pt x="6590" y="5406"/>
                      </a:cubicBezTo>
                      <a:lnTo>
                        <a:pt x="4107" y="1"/>
                      </a:ln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37"/>
                <p:cNvSpPr/>
                <p:nvPr/>
              </p:nvSpPr>
              <p:spPr>
                <a:xfrm>
                  <a:off x="2472688" y="1473225"/>
                  <a:ext cx="492450" cy="488450"/>
                </a:xfrm>
                <a:custGeom>
                  <a:rect b="b" l="l" r="r" t="t"/>
                  <a:pathLst>
                    <a:path extrusionOk="0" h="19538" w="19698">
                      <a:moveTo>
                        <a:pt x="5340" y="0"/>
                      </a:moveTo>
                      <a:cubicBezTo>
                        <a:pt x="5134" y="0"/>
                        <a:pt x="4927" y="79"/>
                        <a:pt x="4770" y="236"/>
                      </a:cubicBezTo>
                      <a:lnTo>
                        <a:pt x="315" y="4691"/>
                      </a:lnTo>
                      <a:cubicBezTo>
                        <a:pt x="0" y="5006"/>
                        <a:pt x="0" y="5517"/>
                        <a:pt x="315" y="5831"/>
                      </a:cubicBezTo>
                      <a:lnTo>
                        <a:pt x="13785" y="19301"/>
                      </a:lnTo>
                      <a:cubicBezTo>
                        <a:pt x="13942" y="19458"/>
                        <a:pt x="14149" y="19537"/>
                        <a:pt x="14356" y="19537"/>
                      </a:cubicBezTo>
                      <a:cubicBezTo>
                        <a:pt x="14564" y="19537"/>
                        <a:pt x="14771" y="19458"/>
                        <a:pt x="14928" y="19301"/>
                      </a:cubicBezTo>
                      <a:lnTo>
                        <a:pt x="19380" y="14846"/>
                      </a:lnTo>
                      <a:cubicBezTo>
                        <a:pt x="19698" y="14532"/>
                        <a:pt x="19698" y="14021"/>
                        <a:pt x="19380" y="13706"/>
                      </a:cubicBezTo>
                      <a:lnTo>
                        <a:pt x="5913" y="236"/>
                      </a:lnTo>
                      <a:cubicBezTo>
                        <a:pt x="5754" y="79"/>
                        <a:pt x="5547" y="0"/>
                        <a:pt x="5340" y="0"/>
                      </a:cubicBez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37"/>
                <p:cNvSpPr/>
                <p:nvPr/>
              </p:nvSpPr>
              <p:spPr>
                <a:xfrm>
                  <a:off x="2487813" y="1486400"/>
                  <a:ext cx="462100" cy="462100"/>
                </a:xfrm>
                <a:custGeom>
                  <a:rect b="b" l="l" r="r" t="t"/>
                  <a:pathLst>
                    <a:path extrusionOk="0" h="18484" w="18484">
                      <a:moveTo>
                        <a:pt x="5596" y="0"/>
                      </a:moveTo>
                      <a:lnTo>
                        <a:pt x="1" y="5595"/>
                      </a:lnTo>
                      <a:lnTo>
                        <a:pt x="12889" y="18483"/>
                      </a:lnTo>
                      <a:lnTo>
                        <a:pt x="18484" y="12888"/>
                      </a:lnTo>
                      <a:lnTo>
                        <a:pt x="5596" y="0"/>
                      </a:ln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37"/>
                <p:cNvSpPr/>
                <p:nvPr/>
              </p:nvSpPr>
              <p:spPr>
                <a:xfrm>
                  <a:off x="2487813" y="1486400"/>
                  <a:ext cx="167975" cy="167875"/>
                </a:xfrm>
                <a:custGeom>
                  <a:rect b="b" l="l" r="r" t="t"/>
                  <a:pathLst>
                    <a:path extrusionOk="0" h="6715" w="6719">
                      <a:moveTo>
                        <a:pt x="5596" y="0"/>
                      </a:moveTo>
                      <a:lnTo>
                        <a:pt x="1" y="5595"/>
                      </a:lnTo>
                      <a:lnTo>
                        <a:pt x="1124" y="6715"/>
                      </a:lnTo>
                      <a:lnTo>
                        <a:pt x="6719" y="1120"/>
                      </a:lnTo>
                      <a:lnTo>
                        <a:pt x="5596" y="0"/>
                      </a:ln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37"/>
                <p:cNvSpPr/>
                <p:nvPr/>
              </p:nvSpPr>
              <p:spPr>
                <a:xfrm>
                  <a:off x="2585238" y="1600325"/>
                  <a:ext cx="267250" cy="234225"/>
                </a:xfrm>
                <a:custGeom>
                  <a:rect b="b" l="l" r="r" t="t"/>
                  <a:pathLst>
                    <a:path extrusionOk="0" h="9369" w="10690">
                      <a:moveTo>
                        <a:pt x="2512" y="0"/>
                      </a:moveTo>
                      <a:cubicBezTo>
                        <a:pt x="1954" y="0"/>
                        <a:pt x="1483" y="158"/>
                        <a:pt x="1151" y="490"/>
                      </a:cubicBezTo>
                      <a:cubicBezTo>
                        <a:pt x="1" y="1640"/>
                        <a:pt x="948" y="4451"/>
                        <a:pt x="3265" y="6768"/>
                      </a:cubicBezTo>
                      <a:cubicBezTo>
                        <a:pt x="4913" y="8414"/>
                        <a:pt x="6809" y="9369"/>
                        <a:pt x="8181" y="9369"/>
                      </a:cubicBezTo>
                      <a:cubicBezTo>
                        <a:pt x="8738" y="9369"/>
                        <a:pt x="9208" y="9211"/>
                        <a:pt x="9540" y="8879"/>
                      </a:cubicBezTo>
                      <a:cubicBezTo>
                        <a:pt x="10690" y="7729"/>
                        <a:pt x="9746" y="4918"/>
                        <a:pt x="7429" y="2601"/>
                      </a:cubicBezTo>
                      <a:cubicBezTo>
                        <a:pt x="5782" y="953"/>
                        <a:pt x="3884" y="0"/>
                        <a:pt x="25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37"/>
                <p:cNvSpPr/>
                <p:nvPr/>
              </p:nvSpPr>
              <p:spPr>
                <a:xfrm>
                  <a:off x="2782038" y="1780525"/>
                  <a:ext cx="167875" cy="167975"/>
                </a:xfrm>
                <a:custGeom>
                  <a:rect b="b" l="l" r="r" t="t"/>
                  <a:pathLst>
                    <a:path extrusionOk="0" h="6719" w="6715">
                      <a:moveTo>
                        <a:pt x="5595" y="0"/>
                      </a:moveTo>
                      <a:lnTo>
                        <a:pt x="0" y="5595"/>
                      </a:lnTo>
                      <a:lnTo>
                        <a:pt x="1120" y="6718"/>
                      </a:lnTo>
                      <a:lnTo>
                        <a:pt x="6715" y="1123"/>
                      </a:lnTo>
                      <a:lnTo>
                        <a:pt x="5595" y="0"/>
                      </a:ln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37"/>
                <p:cNvSpPr/>
                <p:nvPr/>
              </p:nvSpPr>
              <p:spPr>
                <a:xfrm>
                  <a:off x="2588963" y="1473225"/>
                  <a:ext cx="376175" cy="488450"/>
                </a:xfrm>
                <a:custGeom>
                  <a:rect b="b" l="l" r="r" t="t"/>
                  <a:pathLst>
                    <a:path extrusionOk="0" h="19538" w="15047">
                      <a:moveTo>
                        <a:pt x="689" y="0"/>
                      </a:moveTo>
                      <a:cubicBezTo>
                        <a:pt x="483" y="0"/>
                        <a:pt x="276" y="79"/>
                        <a:pt x="119" y="236"/>
                      </a:cubicBezTo>
                      <a:lnTo>
                        <a:pt x="0" y="355"/>
                      </a:lnTo>
                      <a:lnTo>
                        <a:pt x="12943" y="13300"/>
                      </a:lnTo>
                      <a:cubicBezTo>
                        <a:pt x="13257" y="13615"/>
                        <a:pt x="13257" y="14126"/>
                        <a:pt x="12943" y="14440"/>
                      </a:cubicBezTo>
                      <a:lnTo>
                        <a:pt x="8609" y="18773"/>
                      </a:lnTo>
                      <a:lnTo>
                        <a:pt x="9134" y="19301"/>
                      </a:lnTo>
                      <a:cubicBezTo>
                        <a:pt x="9291" y="19458"/>
                        <a:pt x="9498" y="19537"/>
                        <a:pt x="9705" y="19537"/>
                      </a:cubicBezTo>
                      <a:cubicBezTo>
                        <a:pt x="9913" y="19537"/>
                        <a:pt x="10120" y="19458"/>
                        <a:pt x="10277" y="19301"/>
                      </a:cubicBezTo>
                      <a:lnTo>
                        <a:pt x="14729" y="14846"/>
                      </a:lnTo>
                      <a:cubicBezTo>
                        <a:pt x="15047" y="14532"/>
                        <a:pt x="15047" y="14021"/>
                        <a:pt x="14729" y="13706"/>
                      </a:cubicBezTo>
                      <a:lnTo>
                        <a:pt x="1262" y="236"/>
                      </a:lnTo>
                      <a:cubicBezTo>
                        <a:pt x="1103" y="79"/>
                        <a:pt x="896" y="0"/>
                        <a:pt x="689" y="0"/>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28" name="Google Shape;6328;p37"/>
            <p:cNvGrpSpPr/>
            <p:nvPr/>
          </p:nvGrpSpPr>
          <p:grpSpPr>
            <a:xfrm>
              <a:off x="5516313" y="1452876"/>
              <a:ext cx="969000" cy="969000"/>
              <a:chOff x="5516300" y="1554851"/>
              <a:chExt cx="969000" cy="969000"/>
            </a:xfrm>
          </p:grpSpPr>
          <p:sp>
            <p:nvSpPr>
              <p:cNvPr id="6329" name="Google Shape;6329;p37"/>
              <p:cNvSpPr/>
              <p:nvPr/>
            </p:nvSpPr>
            <p:spPr>
              <a:xfrm>
                <a:off x="5516300" y="1554851"/>
                <a:ext cx="969000" cy="969000"/>
              </a:xfrm>
              <a:prstGeom prst="ellipse">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30" name="Google Shape;6330;p37"/>
              <p:cNvGrpSpPr/>
              <p:nvPr/>
            </p:nvGrpSpPr>
            <p:grpSpPr>
              <a:xfrm>
                <a:off x="5707763" y="1768750"/>
                <a:ext cx="548300" cy="541225"/>
                <a:chOff x="6734788" y="1473225"/>
                <a:chExt cx="548300" cy="541225"/>
              </a:xfrm>
            </p:grpSpPr>
            <p:sp>
              <p:nvSpPr>
                <p:cNvPr id="6331" name="Google Shape;6331;p37"/>
                <p:cNvSpPr/>
                <p:nvPr/>
              </p:nvSpPr>
              <p:spPr>
                <a:xfrm>
                  <a:off x="6803538" y="1539925"/>
                  <a:ext cx="413075" cy="413050"/>
                </a:xfrm>
                <a:custGeom>
                  <a:rect b="b" l="l" r="r" t="t"/>
                  <a:pathLst>
                    <a:path extrusionOk="0" h="16522" w="16523">
                      <a:moveTo>
                        <a:pt x="4402" y="0"/>
                      </a:moveTo>
                      <a:lnTo>
                        <a:pt x="1" y="4401"/>
                      </a:lnTo>
                      <a:lnTo>
                        <a:pt x="12121" y="16521"/>
                      </a:lnTo>
                      <a:lnTo>
                        <a:pt x="16522" y="12121"/>
                      </a:lnTo>
                      <a:lnTo>
                        <a:pt x="4402" y="0"/>
                      </a:ln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37"/>
                <p:cNvSpPr/>
                <p:nvPr/>
              </p:nvSpPr>
              <p:spPr>
                <a:xfrm>
                  <a:off x="6832563" y="1568850"/>
                  <a:ext cx="355125" cy="355125"/>
                </a:xfrm>
                <a:custGeom>
                  <a:rect b="b" l="l" r="r" t="t"/>
                  <a:pathLst>
                    <a:path extrusionOk="0" h="14205" w="14205">
                      <a:moveTo>
                        <a:pt x="2084" y="0"/>
                      </a:moveTo>
                      <a:lnTo>
                        <a:pt x="0" y="2084"/>
                      </a:lnTo>
                      <a:lnTo>
                        <a:pt x="12120" y="14204"/>
                      </a:lnTo>
                      <a:lnTo>
                        <a:pt x="14204" y="12120"/>
                      </a:lnTo>
                      <a:lnTo>
                        <a:pt x="2084" y="0"/>
                      </a:ln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37"/>
                <p:cNvSpPr/>
                <p:nvPr/>
              </p:nvSpPr>
              <p:spPr>
                <a:xfrm>
                  <a:off x="6734788" y="1473225"/>
                  <a:ext cx="178800" cy="176750"/>
                </a:xfrm>
                <a:custGeom>
                  <a:rect b="b" l="l" r="r" t="t"/>
                  <a:pathLst>
                    <a:path extrusionOk="0" h="7070" w="7152">
                      <a:moveTo>
                        <a:pt x="4136" y="0"/>
                      </a:moveTo>
                      <a:cubicBezTo>
                        <a:pt x="3921" y="0"/>
                        <a:pt x="3707" y="82"/>
                        <a:pt x="3543" y="246"/>
                      </a:cubicBezTo>
                      <a:lnTo>
                        <a:pt x="329" y="3457"/>
                      </a:lnTo>
                      <a:cubicBezTo>
                        <a:pt x="1" y="3785"/>
                        <a:pt x="1" y="4319"/>
                        <a:pt x="329" y="4647"/>
                      </a:cubicBezTo>
                      <a:lnTo>
                        <a:pt x="2751" y="7069"/>
                      </a:lnTo>
                      <a:lnTo>
                        <a:pt x="7152" y="2668"/>
                      </a:lnTo>
                      <a:lnTo>
                        <a:pt x="4730" y="246"/>
                      </a:lnTo>
                      <a:cubicBezTo>
                        <a:pt x="4566" y="82"/>
                        <a:pt x="4351" y="0"/>
                        <a:pt x="413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37"/>
                <p:cNvSpPr/>
                <p:nvPr/>
              </p:nvSpPr>
              <p:spPr>
                <a:xfrm>
                  <a:off x="6765413" y="1567500"/>
                  <a:ext cx="15825" cy="15925"/>
                </a:xfrm>
                <a:custGeom>
                  <a:rect b="b" l="l" r="r" t="t"/>
                  <a:pathLst>
                    <a:path extrusionOk="0" h="637" w="633">
                      <a:moveTo>
                        <a:pt x="315" y="0"/>
                      </a:moveTo>
                      <a:cubicBezTo>
                        <a:pt x="139" y="0"/>
                        <a:pt x="0" y="142"/>
                        <a:pt x="0" y="318"/>
                      </a:cubicBezTo>
                      <a:cubicBezTo>
                        <a:pt x="0" y="494"/>
                        <a:pt x="139" y="636"/>
                        <a:pt x="315" y="636"/>
                      </a:cubicBezTo>
                      <a:cubicBezTo>
                        <a:pt x="491" y="636"/>
                        <a:pt x="633" y="494"/>
                        <a:pt x="633" y="318"/>
                      </a:cubicBezTo>
                      <a:cubicBezTo>
                        <a:pt x="633" y="142"/>
                        <a:pt x="491" y="0"/>
                        <a:pt x="315"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37"/>
                <p:cNvSpPr/>
                <p:nvPr/>
              </p:nvSpPr>
              <p:spPr>
                <a:xfrm>
                  <a:off x="6812938" y="1523100"/>
                  <a:ext cx="15925" cy="15925"/>
                </a:xfrm>
                <a:custGeom>
                  <a:rect b="b" l="l" r="r" t="t"/>
                  <a:pathLst>
                    <a:path extrusionOk="0" h="637" w="637">
                      <a:moveTo>
                        <a:pt x="318" y="0"/>
                      </a:moveTo>
                      <a:cubicBezTo>
                        <a:pt x="143" y="0"/>
                        <a:pt x="0" y="142"/>
                        <a:pt x="0" y="318"/>
                      </a:cubicBezTo>
                      <a:cubicBezTo>
                        <a:pt x="0" y="494"/>
                        <a:pt x="143" y="636"/>
                        <a:pt x="318" y="636"/>
                      </a:cubicBezTo>
                      <a:cubicBezTo>
                        <a:pt x="494" y="636"/>
                        <a:pt x="636" y="494"/>
                        <a:pt x="636" y="318"/>
                      </a:cubicBezTo>
                      <a:cubicBezTo>
                        <a:pt x="636" y="142"/>
                        <a:pt x="494" y="0"/>
                        <a:pt x="318"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37"/>
                <p:cNvSpPr/>
                <p:nvPr/>
              </p:nvSpPr>
              <p:spPr>
                <a:xfrm>
                  <a:off x="6813013" y="1473225"/>
                  <a:ext cx="466500" cy="540800"/>
                </a:xfrm>
                <a:custGeom>
                  <a:rect b="b" l="l" r="r" t="t"/>
                  <a:pathLst>
                    <a:path extrusionOk="0" h="21632" w="18660">
                      <a:moveTo>
                        <a:pt x="1007" y="0"/>
                      </a:moveTo>
                      <a:cubicBezTo>
                        <a:pt x="792" y="0"/>
                        <a:pt x="578" y="82"/>
                        <a:pt x="414" y="246"/>
                      </a:cubicBezTo>
                      <a:lnTo>
                        <a:pt x="1" y="656"/>
                      </a:lnTo>
                      <a:cubicBezTo>
                        <a:pt x="96" y="620"/>
                        <a:pt x="197" y="603"/>
                        <a:pt x="297" y="603"/>
                      </a:cubicBezTo>
                      <a:cubicBezTo>
                        <a:pt x="512" y="603"/>
                        <a:pt x="728" y="685"/>
                        <a:pt x="894" y="849"/>
                      </a:cubicBezTo>
                      <a:lnTo>
                        <a:pt x="3316" y="3271"/>
                      </a:lnTo>
                      <a:lnTo>
                        <a:pt x="5335" y="5290"/>
                      </a:lnTo>
                      <a:lnTo>
                        <a:pt x="14621" y="14575"/>
                      </a:lnTo>
                      <a:cubicBezTo>
                        <a:pt x="15159" y="15113"/>
                        <a:pt x="15588" y="15749"/>
                        <a:pt x="15889" y="16450"/>
                      </a:cubicBezTo>
                      <a:lnTo>
                        <a:pt x="16972" y="18980"/>
                      </a:lnTo>
                      <a:lnTo>
                        <a:pt x="17818" y="20959"/>
                      </a:lnTo>
                      <a:cubicBezTo>
                        <a:pt x="17838" y="21006"/>
                        <a:pt x="17855" y="21057"/>
                        <a:pt x="17868" y="21104"/>
                      </a:cubicBezTo>
                      <a:cubicBezTo>
                        <a:pt x="17916" y="21290"/>
                        <a:pt x="17899" y="21469"/>
                        <a:pt x="17841" y="21632"/>
                      </a:cubicBezTo>
                      <a:cubicBezTo>
                        <a:pt x="17912" y="21622"/>
                        <a:pt x="17980" y="21601"/>
                        <a:pt x="18044" y="21571"/>
                      </a:cubicBezTo>
                      <a:cubicBezTo>
                        <a:pt x="18061" y="21564"/>
                        <a:pt x="18075" y="21557"/>
                        <a:pt x="18092" y="21547"/>
                      </a:cubicBezTo>
                      <a:cubicBezTo>
                        <a:pt x="18108" y="21540"/>
                        <a:pt x="18125" y="21530"/>
                        <a:pt x="18142" y="21520"/>
                      </a:cubicBezTo>
                      <a:cubicBezTo>
                        <a:pt x="18169" y="21507"/>
                        <a:pt x="18193" y="21490"/>
                        <a:pt x="18217" y="21473"/>
                      </a:cubicBezTo>
                      <a:cubicBezTo>
                        <a:pt x="18223" y="21466"/>
                        <a:pt x="18234" y="21459"/>
                        <a:pt x="18240" y="21452"/>
                      </a:cubicBezTo>
                      <a:cubicBezTo>
                        <a:pt x="18271" y="21429"/>
                        <a:pt x="18301" y="21405"/>
                        <a:pt x="18328" y="21378"/>
                      </a:cubicBezTo>
                      <a:cubicBezTo>
                        <a:pt x="18328" y="21378"/>
                        <a:pt x="18328" y="21375"/>
                        <a:pt x="18332" y="21375"/>
                      </a:cubicBezTo>
                      <a:cubicBezTo>
                        <a:pt x="18548" y="21158"/>
                        <a:pt x="18660" y="20833"/>
                        <a:pt x="18575" y="20502"/>
                      </a:cubicBezTo>
                      <a:cubicBezTo>
                        <a:pt x="18565" y="20451"/>
                        <a:pt x="18548" y="20404"/>
                        <a:pt x="18528" y="20357"/>
                      </a:cubicBezTo>
                      <a:lnTo>
                        <a:pt x="17679" y="18378"/>
                      </a:lnTo>
                      <a:lnTo>
                        <a:pt x="16143" y="14789"/>
                      </a:lnTo>
                      <a:lnTo>
                        <a:pt x="6042" y="4688"/>
                      </a:lnTo>
                      <a:lnTo>
                        <a:pt x="4023" y="2668"/>
                      </a:lnTo>
                      <a:lnTo>
                        <a:pt x="1601" y="246"/>
                      </a:lnTo>
                      <a:cubicBezTo>
                        <a:pt x="1437" y="82"/>
                        <a:pt x="1222" y="0"/>
                        <a:pt x="1007" y="0"/>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37"/>
                <p:cNvSpPr/>
                <p:nvPr/>
              </p:nvSpPr>
              <p:spPr>
                <a:xfrm>
                  <a:off x="6810313" y="1577975"/>
                  <a:ext cx="15850" cy="15925"/>
                </a:xfrm>
                <a:custGeom>
                  <a:rect b="b" l="l" r="r" t="t"/>
                  <a:pathLst>
                    <a:path extrusionOk="0" h="637" w="634">
                      <a:moveTo>
                        <a:pt x="319" y="1"/>
                      </a:moveTo>
                      <a:cubicBezTo>
                        <a:pt x="143" y="1"/>
                        <a:pt x="1" y="143"/>
                        <a:pt x="1" y="319"/>
                      </a:cubicBezTo>
                      <a:cubicBezTo>
                        <a:pt x="1" y="495"/>
                        <a:pt x="143" y="637"/>
                        <a:pt x="319" y="637"/>
                      </a:cubicBezTo>
                      <a:cubicBezTo>
                        <a:pt x="491" y="637"/>
                        <a:pt x="633" y="495"/>
                        <a:pt x="633" y="319"/>
                      </a:cubicBezTo>
                      <a:cubicBezTo>
                        <a:pt x="633" y="143"/>
                        <a:pt x="491" y="1"/>
                        <a:pt x="319"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37"/>
                <p:cNvSpPr/>
                <p:nvPr/>
              </p:nvSpPr>
              <p:spPr>
                <a:xfrm>
                  <a:off x="7106563" y="1842925"/>
                  <a:ext cx="176525" cy="171525"/>
                </a:xfrm>
                <a:custGeom>
                  <a:rect b="b" l="l" r="r" t="t"/>
                  <a:pathLst>
                    <a:path extrusionOk="0" h="6861" w="7061">
                      <a:moveTo>
                        <a:pt x="4401" y="1"/>
                      </a:moveTo>
                      <a:lnTo>
                        <a:pt x="0" y="4401"/>
                      </a:lnTo>
                      <a:lnTo>
                        <a:pt x="5572" y="6783"/>
                      </a:lnTo>
                      <a:cubicBezTo>
                        <a:pt x="5696" y="6836"/>
                        <a:pt x="5820" y="6860"/>
                        <a:pt x="5940" y="6860"/>
                      </a:cubicBezTo>
                      <a:cubicBezTo>
                        <a:pt x="6561" y="6860"/>
                        <a:pt x="7061" y="6212"/>
                        <a:pt x="6786" y="5569"/>
                      </a:cubicBezTo>
                      <a:lnTo>
                        <a:pt x="44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37"/>
                <p:cNvSpPr/>
                <p:nvPr/>
              </p:nvSpPr>
              <p:spPr>
                <a:xfrm>
                  <a:off x="7196363" y="1932650"/>
                  <a:ext cx="86725" cy="81800"/>
                </a:xfrm>
                <a:custGeom>
                  <a:rect b="b" l="l" r="r" t="t"/>
                  <a:pathLst>
                    <a:path extrusionOk="0" h="3272" w="3469">
                      <a:moveTo>
                        <a:pt x="2345" y="1"/>
                      </a:moveTo>
                      <a:lnTo>
                        <a:pt x="1" y="2348"/>
                      </a:lnTo>
                      <a:lnTo>
                        <a:pt x="1980" y="3194"/>
                      </a:lnTo>
                      <a:cubicBezTo>
                        <a:pt x="2104" y="3247"/>
                        <a:pt x="2228" y="3271"/>
                        <a:pt x="2348" y="3271"/>
                      </a:cubicBezTo>
                      <a:cubicBezTo>
                        <a:pt x="2969" y="3271"/>
                        <a:pt x="3469" y="2623"/>
                        <a:pt x="3194" y="1980"/>
                      </a:cubicBezTo>
                      <a:lnTo>
                        <a:pt x="2345" y="1"/>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37"/>
                <p:cNvSpPr/>
                <p:nvPr/>
              </p:nvSpPr>
              <p:spPr>
                <a:xfrm>
                  <a:off x="6803538" y="1539925"/>
                  <a:ext cx="160550" cy="160525"/>
                </a:xfrm>
                <a:custGeom>
                  <a:rect b="b" l="l" r="r" t="t"/>
                  <a:pathLst>
                    <a:path extrusionOk="0" h="6421" w="6422">
                      <a:moveTo>
                        <a:pt x="4402" y="0"/>
                      </a:moveTo>
                      <a:lnTo>
                        <a:pt x="1" y="4401"/>
                      </a:lnTo>
                      <a:lnTo>
                        <a:pt x="2024" y="6421"/>
                      </a:lnTo>
                      <a:lnTo>
                        <a:pt x="6421" y="2020"/>
                      </a:lnTo>
                      <a:lnTo>
                        <a:pt x="4402" y="0"/>
                      </a:ln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37"/>
                <p:cNvSpPr/>
                <p:nvPr/>
              </p:nvSpPr>
              <p:spPr>
                <a:xfrm>
                  <a:off x="6823263" y="1559550"/>
                  <a:ext cx="121200" cy="121200"/>
                </a:xfrm>
                <a:custGeom>
                  <a:rect b="b" l="l" r="r" t="t"/>
                  <a:pathLst>
                    <a:path extrusionOk="0" h="4848" w="4848">
                      <a:moveTo>
                        <a:pt x="4398" y="0"/>
                      </a:moveTo>
                      <a:lnTo>
                        <a:pt x="0" y="4401"/>
                      </a:lnTo>
                      <a:lnTo>
                        <a:pt x="447" y="4848"/>
                      </a:lnTo>
                      <a:lnTo>
                        <a:pt x="4848" y="450"/>
                      </a:lnTo>
                      <a:lnTo>
                        <a:pt x="4398" y="0"/>
                      </a:ln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42" name="Google Shape;6342;p37"/>
            <p:cNvGrpSpPr/>
            <p:nvPr/>
          </p:nvGrpSpPr>
          <p:grpSpPr>
            <a:xfrm>
              <a:off x="2658700" y="1452876"/>
              <a:ext cx="969000" cy="969000"/>
              <a:chOff x="2658688" y="1554851"/>
              <a:chExt cx="969000" cy="969000"/>
            </a:xfrm>
          </p:grpSpPr>
          <p:sp>
            <p:nvSpPr>
              <p:cNvPr id="6343" name="Google Shape;6343;p37"/>
              <p:cNvSpPr/>
              <p:nvPr/>
            </p:nvSpPr>
            <p:spPr>
              <a:xfrm>
                <a:off x="2658688" y="1554851"/>
                <a:ext cx="969000" cy="969000"/>
              </a:xfrm>
              <a:prstGeom prst="ellipse">
                <a:avLst/>
              </a:prstGeom>
              <a:solidFill>
                <a:schemeClr val="dk2"/>
              </a:solid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44" name="Google Shape;6344;p37"/>
              <p:cNvGrpSpPr/>
              <p:nvPr/>
            </p:nvGrpSpPr>
            <p:grpSpPr>
              <a:xfrm>
                <a:off x="2872606" y="1773350"/>
                <a:ext cx="546750" cy="532000"/>
                <a:chOff x="5515088" y="2892200"/>
                <a:chExt cx="546750" cy="532000"/>
              </a:xfrm>
            </p:grpSpPr>
            <p:sp>
              <p:nvSpPr>
                <p:cNvPr id="6345" name="Google Shape;6345;p37"/>
                <p:cNvSpPr/>
                <p:nvPr/>
              </p:nvSpPr>
              <p:spPr>
                <a:xfrm>
                  <a:off x="5870013" y="3250075"/>
                  <a:ext cx="188600" cy="170250"/>
                </a:xfrm>
                <a:custGeom>
                  <a:rect b="b" l="l" r="r" t="t"/>
                  <a:pathLst>
                    <a:path extrusionOk="0" h="6810" w="7544">
                      <a:moveTo>
                        <a:pt x="2871" y="1"/>
                      </a:moveTo>
                      <a:cubicBezTo>
                        <a:pt x="2221" y="1"/>
                        <a:pt x="1572" y="238"/>
                        <a:pt x="1069" y="723"/>
                      </a:cubicBezTo>
                      <a:cubicBezTo>
                        <a:pt x="11" y="1745"/>
                        <a:pt x="0" y="3429"/>
                        <a:pt x="1035" y="4464"/>
                      </a:cubicBezTo>
                      <a:cubicBezTo>
                        <a:pt x="1822" y="5251"/>
                        <a:pt x="4446" y="6809"/>
                        <a:pt x="6298" y="6809"/>
                      </a:cubicBezTo>
                      <a:cubicBezTo>
                        <a:pt x="6619" y="6809"/>
                        <a:pt x="6917" y="6762"/>
                        <a:pt x="7178" y="6656"/>
                      </a:cubicBezTo>
                      <a:cubicBezTo>
                        <a:pt x="7456" y="6541"/>
                        <a:pt x="7544" y="6186"/>
                        <a:pt x="7354" y="5953"/>
                      </a:cubicBezTo>
                      <a:cubicBezTo>
                        <a:pt x="6049" y="4332"/>
                        <a:pt x="6536" y="2600"/>
                        <a:pt x="4804" y="818"/>
                      </a:cubicBezTo>
                      <a:cubicBezTo>
                        <a:pt x="4277" y="277"/>
                        <a:pt x="3573" y="1"/>
                        <a:pt x="2871" y="1"/>
                      </a:cubicBez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37"/>
                <p:cNvSpPr/>
                <p:nvPr/>
              </p:nvSpPr>
              <p:spPr>
                <a:xfrm>
                  <a:off x="5875088" y="3250075"/>
                  <a:ext cx="183525" cy="168025"/>
                </a:xfrm>
                <a:custGeom>
                  <a:rect b="b" l="l" r="r" t="t"/>
                  <a:pathLst>
                    <a:path extrusionOk="0" h="6721" w="7341">
                      <a:moveTo>
                        <a:pt x="2668" y="1"/>
                      </a:moveTo>
                      <a:cubicBezTo>
                        <a:pt x="2018" y="1"/>
                        <a:pt x="1369" y="238"/>
                        <a:pt x="866" y="723"/>
                      </a:cubicBezTo>
                      <a:cubicBezTo>
                        <a:pt x="832" y="757"/>
                        <a:pt x="799" y="791"/>
                        <a:pt x="768" y="825"/>
                      </a:cubicBezTo>
                      <a:cubicBezTo>
                        <a:pt x="761" y="831"/>
                        <a:pt x="751" y="841"/>
                        <a:pt x="741" y="852"/>
                      </a:cubicBezTo>
                      <a:cubicBezTo>
                        <a:pt x="714" y="882"/>
                        <a:pt x="690" y="912"/>
                        <a:pt x="663" y="943"/>
                      </a:cubicBezTo>
                      <a:cubicBezTo>
                        <a:pt x="653" y="956"/>
                        <a:pt x="640" y="973"/>
                        <a:pt x="630" y="987"/>
                      </a:cubicBezTo>
                      <a:cubicBezTo>
                        <a:pt x="623" y="994"/>
                        <a:pt x="616" y="1000"/>
                        <a:pt x="609" y="1011"/>
                      </a:cubicBezTo>
                      <a:cubicBezTo>
                        <a:pt x="613" y="1007"/>
                        <a:pt x="613" y="1007"/>
                        <a:pt x="613" y="1007"/>
                      </a:cubicBezTo>
                      <a:lnTo>
                        <a:pt x="613" y="1007"/>
                      </a:lnTo>
                      <a:cubicBezTo>
                        <a:pt x="176" y="1572"/>
                        <a:pt x="0" y="2272"/>
                        <a:pt x="88" y="2949"/>
                      </a:cubicBezTo>
                      <a:cubicBezTo>
                        <a:pt x="163" y="2976"/>
                        <a:pt x="241" y="2989"/>
                        <a:pt x="318" y="2989"/>
                      </a:cubicBezTo>
                      <a:cubicBezTo>
                        <a:pt x="495" y="2989"/>
                        <a:pt x="671" y="2920"/>
                        <a:pt x="802" y="2786"/>
                      </a:cubicBezTo>
                      <a:lnTo>
                        <a:pt x="2862" y="726"/>
                      </a:lnTo>
                      <a:cubicBezTo>
                        <a:pt x="2923" y="669"/>
                        <a:pt x="2960" y="628"/>
                        <a:pt x="2987" y="594"/>
                      </a:cubicBezTo>
                      <a:cubicBezTo>
                        <a:pt x="3407" y="723"/>
                        <a:pt x="3799" y="956"/>
                        <a:pt x="4127" y="1291"/>
                      </a:cubicBezTo>
                      <a:cubicBezTo>
                        <a:pt x="5859" y="3074"/>
                        <a:pt x="5372" y="4806"/>
                        <a:pt x="6678" y="6426"/>
                      </a:cubicBezTo>
                      <a:cubicBezTo>
                        <a:pt x="6749" y="6514"/>
                        <a:pt x="6783" y="6619"/>
                        <a:pt x="6779" y="6721"/>
                      </a:cubicBezTo>
                      <a:cubicBezTo>
                        <a:pt x="6847" y="6704"/>
                        <a:pt x="6911" y="6680"/>
                        <a:pt x="6975" y="6656"/>
                      </a:cubicBezTo>
                      <a:cubicBezTo>
                        <a:pt x="7253" y="6541"/>
                        <a:pt x="7341" y="6186"/>
                        <a:pt x="7151" y="5953"/>
                      </a:cubicBezTo>
                      <a:cubicBezTo>
                        <a:pt x="5846" y="4332"/>
                        <a:pt x="6333" y="2600"/>
                        <a:pt x="4601" y="818"/>
                      </a:cubicBezTo>
                      <a:cubicBezTo>
                        <a:pt x="4074" y="277"/>
                        <a:pt x="3370" y="1"/>
                        <a:pt x="2668" y="1"/>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37"/>
                <p:cNvSpPr/>
                <p:nvPr/>
              </p:nvSpPr>
              <p:spPr>
                <a:xfrm>
                  <a:off x="5928188" y="3318950"/>
                  <a:ext cx="133650" cy="105250"/>
                </a:xfrm>
                <a:custGeom>
                  <a:rect b="b" l="l" r="r" t="t"/>
                  <a:pathLst>
                    <a:path extrusionOk="0" h="4210" w="5346">
                      <a:moveTo>
                        <a:pt x="3740" y="1"/>
                      </a:moveTo>
                      <a:cubicBezTo>
                        <a:pt x="3704" y="1"/>
                        <a:pt x="3667" y="13"/>
                        <a:pt x="3637" y="38"/>
                      </a:cubicBezTo>
                      <a:cubicBezTo>
                        <a:pt x="3042" y="552"/>
                        <a:pt x="2413" y="965"/>
                        <a:pt x="1821" y="1232"/>
                      </a:cubicBezTo>
                      <a:cubicBezTo>
                        <a:pt x="1333" y="1452"/>
                        <a:pt x="897" y="1757"/>
                        <a:pt x="518" y="2136"/>
                      </a:cubicBezTo>
                      <a:cubicBezTo>
                        <a:pt x="352" y="2301"/>
                        <a:pt x="197" y="2481"/>
                        <a:pt x="55" y="2673"/>
                      </a:cubicBezTo>
                      <a:cubicBezTo>
                        <a:pt x="1" y="2751"/>
                        <a:pt x="21" y="2856"/>
                        <a:pt x="102" y="2903"/>
                      </a:cubicBezTo>
                      <a:cubicBezTo>
                        <a:pt x="924" y="3380"/>
                        <a:pt x="1794" y="3766"/>
                        <a:pt x="2558" y="3986"/>
                      </a:cubicBezTo>
                      <a:cubicBezTo>
                        <a:pt x="3080" y="4135"/>
                        <a:pt x="3551" y="4210"/>
                        <a:pt x="3966" y="4210"/>
                      </a:cubicBezTo>
                      <a:cubicBezTo>
                        <a:pt x="4324" y="4210"/>
                        <a:pt x="4640" y="4154"/>
                        <a:pt x="4912" y="4043"/>
                      </a:cubicBezTo>
                      <a:cubicBezTo>
                        <a:pt x="4987" y="4013"/>
                        <a:pt x="5051" y="3969"/>
                        <a:pt x="5109" y="3915"/>
                      </a:cubicBezTo>
                      <a:cubicBezTo>
                        <a:pt x="5328" y="3695"/>
                        <a:pt x="5345" y="3343"/>
                        <a:pt x="5149" y="3100"/>
                      </a:cubicBezTo>
                      <a:cubicBezTo>
                        <a:pt x="4577" y="2389"/>
                        <a:pt x="4361" y="1659"/>
                        <a:pt x="4134" y="887"/>
                      </a:cubicBezTo>
                      <a:cubicBezTo>
                        <a:pt x="4057" y="634"/>
                        <a:pt x="3979" y="370"/>
                        <a:pt x="3887" y="106"/>
                      </a:cubicBezTo>
                      <a:cubicBezTo>
                        <a:pt x="3866" y="39"/>
                        <a:pt x="3804" y="1"/>
                        <a:pt x="3740" y="1"/>
                      </a:cubicBezTo>
                      <a:close/>
                    </a:path>
                  </a:pathLst>
                </a:custGeom>
                <a:solidFill>
                  <a:srgbClr val="9BC3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37"/>
                <p:cNvSpPr/>
                <p:nvPr/>
              </p:nvSpPr>
              <p:spPr>
                <a:xfrm>
                  <a:off x="6009288" y="3318950"/>
                  <a:ext cx="52550" cy="104475"/>
                </a:xfrm>
                <a:custGeom>
                  <a:rect b="b" l="l" r="r" t="t"/>
                  <a:pathLst>
                    <a:path extrusionOk="0" h="4179" w="2102">
                      <a:moveTo>
                        <a:pt x="496" y="1"/>
                      </a:moveTo>
                      <a:cubicBezTo>
                        <a:pt x="460" y="1"/>
                        <a:pt x="423" y="13"/>
                        <a:pt x="393" y="38"/>
                      </a:cubicBezTo>
                      <a:cubicBezTo>
                        <a:pt x="265" y="150"/>
                        <a:pt x="133" y="258"/>
                        <a:pt x="1" y="360"/>
                      </a:cubicBezTo>
                      <a:cubicBezTo>
                        <a:pt x="89" y="613"/>
                        <a:pt x="166" y="867"/>
                        <a:pt x="237" y="1114"/>
                      </a:cubicBezTo>
                      <a:cubicBezTo>
                        <a:pt x="468" y="1885"/>
                        <a:pt x="681" y="2616"/>
                        <a:pt x="1256" y="3326"/>
                      </a:cubicBezTo>
                      <a:cubicBezTo>
                        <a:pt x="1452" y="3570"/>
                        <a:pt x="1432" y="3922"/>
                        <a:pt x="1212" y="4141"/>
                      </a:cubicBezTo>
                      <a:cubicBezTo>
                        <a:pt x="1198" y="4155"/>
                        <a:pt x="1185" y="4165"/>
                        <a:pt x="1171" y="4179"/>
                      </a:cubicBezTo>
                      <a:cubicBezTo>
                        <a:pt x="1350" y="4152"/>
                        <a:pt x="1516" y="4108"/>
                        <a:pt x="1668" y="4043"/>
                      </a:cubicBezTo>
                      <a:cubicBezTo>
                        <a:pt x="1743" y="4013"/>
                        <a:pt x="1807" y="3969"/>
                        <a:pt x="1865" y="3915"/>
                      </a:cubicBezTo>
                      <a:cubicBezTo>
                        <a:pt x="2084" y="3695"/>
                        <a:pt x="2101" y="3343"/>
                        <a:pt x="1905" y="3100"/>
                      </a:cubicBezTo>
                      <a:cubicBezTo>
                        <a:pt x="1333" y="2389"/>
                        <a:pt x="1117" y="1659"/>
                        <a:pt x="890" y="887"/>
                      </a:cubicBezTo>
                      <a:cubicBezTo>
                        <a:pt x="813" y="634"/>
                        <a:pt x="735" y="370"/>
                        <a:pt x="643" y="106"/>
                      </a:cubicBezTo>
                      <a:cubicBezTo>
                        <a:pt x="622" y="39"/>
                        <a:pt x="560" y="1"/>
                        <a:pt x="496" y="1"/>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37"/>
                <p:cNvSpPr/>
                <p:nvPr/>
              </p:nvSpPr>
              <p:spPr>
                <a:xfrm>
                  <a:off x="5515088" y="2892200"/>
                  <a:ext cx="424300" cy="418650"/>
                </a:xfrm>
                <a:custGeom>
                  <a:rect b="b" l="l" r="r" t="t"/>
                  <a:pathLst>
                    <a:path extrusionOk="0" h="16746" w="16972">
                      <a:moveTo>
                        <a:pt x="1794" y="1"/>
                      </a:moveTo>
                      <a:cubicBezTo>
                        <a:pt x="1374" y="1"/>
                        <a:pt x="957" y="162"/>
                        <a:pt x="640" y="479"/>
                      </a:cubicBezTo>
                      <a:cubicBezTo>
                        <a:pt x="51" y="1068"/>
                        <a:pt x="0" y="2001"/>
                        <a:pt x="514" y="2654"/>
                      </a:cubicBezTo>
                      <a:lnTo>
                        <a:pt x="6908" y="10698"/>
                      </a:lnTo>
                      <a:cubicBezTo>
                        <a:pt x="8518" y="12724"/>
                        <a:pt x="10443" y="14473"/>
                        <a:pt x="12614" y="15877"/>
                      </a:cubicBezTo>
                      <a:lnTo>
                        <a:pt x="13785" y="16635"/>
                      </a:lnTo>
                      <a:cubicBezTo>
                        <a:pt x="13899" y="16709"/>
                        <a:pt x="14028" y="16745"/>
                        <a:pt x="14157" y="16745"/>
                      </a:cubicBezTo>
                      <a:cubicBezTo>
                        <a:pt x="14334" y="16745"/>
                        <a:pt x="14509" y="16676"/>
                        <a:pt x="14641" y="16543"/>
                      </a:cubicBezTo>
                      <a:lnTo>
                        <a:pt x="16704" y="14483"/>
                      </a:lnTo>
                      <a:cubicBezTo>
                        <a:pt x="16934" y="14253"/>
                        <a:pt x="16971" y="13895"/>
                        <a:pt x="16795" y="13624"/>
                      </a:cubicBezTo>
                      <a:lnTo>
                        <a:pt x="16038" y="12454"/>
                      </a:lnTo>
                      <a:cubicBezTo>
                        <a:pt x="14634" y="10282"/>
                        <a:pt x="12885" y="8357"/>
                        <a:pt x="10859" y="6747"/>
                      </a:cubicBezTo>
                      <a:lnTo>
                        <a:pt x="2815" y="357"/>
                      </a:lnTo>
                      <a:cubicBezTo>
                        <a:pt x="2514" y="119"/>
                        <a:pt x="2153" y="1"/>
                        <a:pt x="1794" y="1"/>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37"/>
                <p:cNvSpPr/>
                <p:nvPr/>
              </p:nvSpPr>
              <p:spPr>
                <a:xfrm>
                  <a:off x="5540713" y="2892225"/>
                  <a:ext cx="398675" cy="418625"/>
                </a:xfrm>
                <a:custGeom>
                  <a:rect b="b" l="l" r="r" t="t"/>
                  <a:pathLst>
                    <a:path extrusionOk="0" h="16745" w="15947">
                      <a:moveTo>
                        <a:pt x="772" y="0"/>
                      </a:moveTo>
                      <a:cubicBezTo>
                        <a:pt x="505" y="0"/>
                        <a:pt x="240" y="65"/>
                        <a:pt x="0" y="194"/>
                      </a:cubicBezTo>
                      <a:cubicBezTo>
                        <a:pt x="85" y="238"/>
                        <a:pt x="166" y="292"/>
                        <a:pt x="247" y="356"/>
                      </a:cubicBezTo>
                      <a:lnTo>
                        <a:pt x="8291" y="6746"/>
                      </a:lnTo>
                      <a:cubicBezTo>
                        <a:pt x="10317" y="8356"/>
                        <a:pt x="12066" y="10281"/>
                        <a:pt x="13470" y="12453"/>
                      </a:cubicBezTo>
                      <a:lnTo>
                        <a:pt x="14001" y="13271"/>
                      </a:lnTo>
                      <a:cubicBezTo>
                        <a:pt x="14309" y="13748"/>
                        <a:pt x="14241" y="14377"/>
                        <a:pt x="13842" y="14777"/>
                      </a:cubicBezTo>
                      <a:lnTo>
                        <a:pt x="12290" y="16329"/>
                      </a:lnTo>
                      <a:lnTo>
                        <a:pt x="12760" y="16634"/>
                      </a:lnTo>
                      <a:cubicBezTo>
                        <a:pt x="12874" y="16708"/>
                        <a:pt x="13003" y="16744"/>
                        <a:pt x="13132" y="16744"/>
                      </a:cubicBezTo>
                      <a:cubicBezTo>
                        <a:pt x="13309" y="16744"/>
                        <a:pt x="13484" y="16675"/>
                        <a:pt x="13616" y="16542"/>
                      </a:cubicBezTo>
                      <a:lnTo>
                        <a:pt x="15679" y="14482"/>
                      </a:lnTo>
                      <a:cubicBezTo>
                        <a:pt x="15909" y="14252"/>
                        <a:pt x="15946" y="13894"/>
                        <a:pt x="15770" y="13623"/>
                      </a:cubicBezTo>
                      <a:lnTo>
                        <a:pt x="15013" y="12453"/>
                      </a:lnTo>
                      <a:cubicBezTo>
                        <a:pt x="13609" y="10281"/>
                        <a:pt x="11860" y="8356"/>
                        <a:pt x="9834" y="6746"/>
                      </a:cubicBezTo>
                      <a:lnTo>
                        <a:pt x="1790" y="356"/>
                      </a:lnTo>
                      <a:cubicBezTo>
                        <a:pt x="1489" y="118"/>
                        <a:pt x="1130" y="0"/>
                        <a:pt x="77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37"/>
                <p:cNvSpPr/>
                <p:nvPr/>
              </p:nvSpPr>
              <p:spPr>
                <a:xfrm>
                  <a:off x="5919813" y="3338050"/>
                  <a:ext cx="57025" cy="48350"/>
                </a:xfrm>
                <a:custGeom>
                  <a:rect b="b" l="l" r="r" t="t"/>
                  <a:pathLst>
                    <a:path extrusionOk="0" h="1934" w="2281">
                      <a:moveTo>
                        <a:pt x="360" y="0"/>
                      </a:moveTo>
                      <a:cubicBezTo>
                        <a:pt x="290" y="0"/>
                        <a:pt x="219" y="23"/>
                        <a:pt x="160" y="69"/>
                      </a:cubicBezTo>
                      <a:cubicBezTo>
                        <a:pt x="24" y="177"/>
                        <a:pt x="1" y="377"/>
                        <a:pt x="112" y="516"/>
                      </a:cubicBezTo>
                      <a:cubicBezTo>
                        <a:pt x="129" y="539"/>
                        <a:pt x="153" y="566"/>
                        <a:pt x="177" y="600"/>
                      </a:cubicBezTo>
                      <a:cubicBezTo>
                        <a:pt x="447" y="952"/>
                        <a:pt x="1009" y="1679"/>
                        <a:pt x="1838" y="1919"/>
                      </a:cubicBezTo>
                      <a:cubicBezTo>
                        <a:pt x="1868" y="1930"/>
                        <a:pt x="1898" y="1933"/>
                        <a:pt x="1926" y="1933"/>
                      </a:cubicBezTo>
                      <a:cubicBezTo>
                        <a:pt x="2064" y="1933"/>
                        <a:pt x="2193" y="1842"/>
                        <a:pt x="2230" y="1703"/>
                      </a:cubicBezTo>
                      <a:cubicBezTo>
                        <a:pt x="2281" y="1534"/>
                        <a:pt x="2183" y="1358"/>
                        <a:pt x="2014" y="1311"/>
                      </a:cubicBezTo>
                      <a:cubicBezTo>
                        <a:pt x="1384" y="1128"/>
                        <a:pt x="911" y="512"/>
                        <a:pt x="681" y="215"/>
                      </a:cubicBezTo>
                      <a:cubicBezTo>
                        <a:pt x="654" y="177"/>
                        <a:pt x="627" y="147"/>
                        <a:pt x="606" y="120"/>
                      </a:cubicBezTo>
                      <a:cubicBezTo>
                        <a:pt x="544" y="41"/>
                        <a:pt x="453" y="0"/>
                        <a:pt x="360" y="0"/>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37"/>
                <p:cNvSpPr/>
                <p:nvPr/>
              </p:nvSpPr>
              <p:spPr>
                <a:xfrm>
                  <a:off x="5948488" y="3294875"/>
                  <a:ext cx="62775" cy="66150"/>
                </a:xfrm>
                <a:custGeom>
                  <a:rect b="b" l="l" r="r" t="t"/>
                  <a:pathLst>
                    <a:path extrusionOk="0" h="2646" w="2511">
                      <a:moveTo>
                        <a:pt x="362" y="1"/>
                      </a:moveTo>
                      <a:cubicBezTo>
                        <a:pt x="253" y="1"/>
                        <a:pt x="147" y="57"/>
                        <a:pt x="88" y="159"/>
                      </a:cubicBezTo>
                      <a:cubicBezTo>
                        <a:pt x="1" y="311"/>
                        <a:pt x="51" y="504"/>
                        <a:pt x="203" y="592"/>
                      </a:cubicBezTo>
                      <a:cubicBezTo>
                        <a:pt x="741" y="903"/>
                        <a:pt x="1320" y="1559"/>
                        <a:pt x="1878" y="2490"/>
                      </a:cubicBezTo>
                      <a:cubicBezTo>
                        <a:pt x="1935" y="2591"/>
                        <a:pt x="2040" y="2645"/>
                        <a:pt x="2149" y="2645"/>
                      </a:cubicBezTo>
                      <a:cubicBezTo>
                        <a:pt x="2206" y="2645"/>
                        <a:pt x="2260" y="2632"/>
                        <a:pt x="2311" y="2601"/>
                      </a:cubicBezTo>
                      <a:cubicBezTo>
                        <a:pt x="2463" y="2510"/>
                        <a:pt x="2510" y="2317"/>
                        <a:pt x="2423" y="2165"/>
                      </a:cubicBezTo>
                      <a:cubicBezTo>
                        <a:pt x="1800" y="1126"/>
                        <a:pt x="1161" y="409"/>
                        <a:pt x="521" y="44"/>
                      </a:cubicBezTo>
                      <a:cubicBezTo>
                        <a:pt x="471" y="15"/>
                        <a:pt x="416" y="1"/>
                        <a:pt x="362" y="1"/>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37"/>
                <p:cNvSpPr/>
                <p:nvPr/>
              </p:nvSpPr>
              <p:spPr>
                <a:xfrm>
                  <a:off x="5785863" y="3158950"/>
                  <a:ext cx="153525" cy="151900"/>
                </a:xfrm>
                <a:custGeom>
                  <a:rect b="b" l="l" r="r" t="t"/>
                  <a:pathLst>
                    <a:path extrusionOk="0" h="6076" w="6141">
                      <a:moveTo>
                        <a:pt x="3931" y="1"/>
                      </a:moveTo>
                      <a:lnTo>
                        <a:pt x="1" y="3932"/>
                      </a:lnTo>
                      <a:cubicBezTo>
                        <a:pt x="576" y="4382"/>
                        <a:pt x="1168" y="4808"/>
                        <a:pt x="1783" y="5207"/>
                      </a:cubicBezTo>
                      <a:lnTo>
                        <a:pt x="2954" y="5965"/>
                      </a:lnTo>
                      <a:cubicBezTo>
                        <a:pt x="3068" y="6039"/>
                        <a:pt x="3197" y="6075"/>
                        <a:pt x="3326" y="6075"/>
                      </a:cubicBezTo>
                      <a:cubicBezTo>
                        <a:pt x="3503" y="6075"/>
                        <a:pt x="3678" y="6006"/>
                        <a:pt x="3810" y="5873"/>
                      </a:cubicBezTo>
                      <a:lnTo>
                        <a:pt x="5873" y="3813"/>
                      </a:lnTo>
                      <a:cubicBezTo>
                        <a:pt x="6103" y="3583"/>
                        <a:pt x="6140" y="3225"/>
                        <a:pt x="5964" y="2954"/>
                      </a:cubicBezTo>
                      <a:lnTo>
                        <a:pt x="5207" y="1784"/>
                      </a:lnTo>
                      <a:cubicBezTo>
                        <a:pt x="4807" y="1168"/>
                        <a:pt x="4381" y="576"/>
                        <a:pt x="39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54" name="Google Shape;6354;p37"/>
            <p:cNvGrpSpPr/>
            <p:nvPr/>
          </p:nvGrpSpPr>
          <p:grpSpPr>
            <a:xfrm>
              <a:off x="5497425" y="3286964"/>
              <a:ext cx="969000" cy="969000"/>
              <a:chOff x="5497425" y="3395439"/>
              <a:chExt cx="969000" cy="969000"/>
            </a:xfrm>
          </p:grpSpPr>
          <p:sp>
            <p:nvSpPr>
              <p:cNvPr id="6355" name="Google Shape;6355;p37"/>
              <p:cNvSpPr/>
              <p:nvPr/>
            </p:nvSpPr>
            <p:spPr>
              <a:xfrm>
                <a:off x="5497425" y="3395439"/>
                <a:ext cx="969000" cy="969000"/>
              </a:xfrm>
              <a:prstGeom prst="ellipse">
                <a:avLst/>
              </a:prstGeom>
              <a:solidFill>
                <a:schemeClr val="accent6"/>
              </a:solidFill>
              <a:ln cap="flat" cmpd="sng" w="2857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56" name="Google Shape;6356;p37"/>
              <p:cNvGrpSpPr/>
              <p:nvPr/>
            </p:nvGrpSpPr>
            <p:grpSpPr>
              <a:xfrm>
                <a:off x="5697463" y="3634513"/>
                <a:ext cx="543625" cy="490875"/>
                <a:chOff x="6126838" y="2912775"/>
                <a:chExt cx="543625" cy="490875"/>
              </a:xfrm>
            </p:grpSpPr>
            <p:sp>
              <p:nvSpPr>
                <p:cNvPr id="6357" name="Google Shape;6357;p37"/>
                <p:cNvSpPr/>
                <p:nvPr/>
              </p:nvSpPr>
              <p:spPr>
                <a:xfrm>
                  <a:off x="6126838" y="2912775"/>
                  <a:ext cx="444250" cy="441925"/>
                </a:xfrm>
                <a:custGeom>
                  <a:rect b="b" l="l" r="r" t="t"/>
                  <a:pathLst>
                    <a:path extrusionOk="0" h="17677" w="17770">
                      <a:moveTo>
                        <a:pt x="4535" y="0"/>
                      </a:moveTo>
                      <a:cubicBezTo>
                        <a:pt x="4413" y="0"/>
                        <a:pt x="4292" y="47"/>
                        <a:pt x="4199" y="140"/>
                      </a:cubicBezTo>
                      <a:lnTo>
                        <a:pt x="187" y="4152"/>
                      </a:lnTo>
                      <a:cubicBezTo>
                        <a:pt x="1" y="4338"/>
                        <a:pt x="1" y="4639"/>
                        <a:pt x="187" y="4825"/>
                      </a:cubicBezTo>
                      <a:lnTo>
                        <a:pt x="12899" y="17537"/>
                      </a:lnTo>
                      <a:cubicBezTo>
                        <a:pt x="12992" y="17630"/>
                        <a:pt x="13114" y="17676"/>
                        <a:pt x="13235" y="17676"/>
                      </a:cubicBezTo>
                      <a:cubicBezTo>
                        <a:pt x="13357" y="17676"/>
                        <a:pt x="13479" y="17630"/>
                        <a:pt x="13572" y="17537"/>
                      </a:cubicBezTo>
                      <a:lnTo>
                        <a:pt x="17584" y="13525"/>
                      </a:lnTo>
                      <a:cubicBezTo>
                        <a:pt x="17770" y="13339"/>
                        <a:pt x="17770" y="13038"/>
                        <a:pt x="17584" y="12852"/>
                      </a:cubicBezTo>
                      <a:lnTo>
                        <a:pt x="4872" y="140"/>
                      </a:lnTo>
                      <a:cubicBezTo>
                        <a:pt x="4779" y="47"/>
                        <a:pt x="4657" y="0"/>
                        <a:pt x="45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37"/>
                <p:cNvSpPr/>
                <p:nvPr/>
              </p:nvSpPr>
              <p:spPr>
                <a:xfrm>
                  <a:off x="6266038" y="3149700"/>
                  <a:ext cx="155050" cy="154075"/>
                </a:xfrm>
                <a:custGeom>
                  <a:rect b="b" l="l" r="r" t="t"/>
                  <a:pathLst>
                    <a:path extrusionOk="0" h="6163" w="6202">
                      <a:moveTo>
                        <a:pt x="894" y="1"/>
                      </a:moveTo>
                      <a:cubicBezTo>
                        <a:pt x="790" y="1"/>
                        <a:pt x="687" y="39"/>
                        <a:pt x="609" y="117"/>
                      </a:cubicBezTo>
                      <a:lnTo>
                        <a:pt x="1" y="730"/>
                      </a:lnTo>
                      <a:lnTo>
                        <a:pt x="5433" y="6162"/>
                      </a:lnTo>
                      <a:lnTo>
                        <a:pt x="6042" y="5553"/>
                      </a:lnTo>
                      <a:cubicBezTo>
                        <a:pt x="6201" y="5394"/>
                        <a:pt x="6201" y="5141"/>
                        <a:pt x="6042" y="4982"/>
                      </a:cubicBezTo>
                      <a:lnTo>
                        <a:pt x="1178" y="117"/>
                      </a:lnTo>
                      <a:cubicBezTo>
                        <a:pt x="1100" y="39"/>
                        <a:pt x="997" y="1"/>
                        <a:pt x="894" y="1"/>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37"/>
                <p:cNvSpPr/>
                <p:nvPr/>
              </p:nvSpPr>
              <p:spPr>
                <a:xfrm>
                  <a:off x="6220038" y="2912775"/>
                  <a:ext cx="351050" cy="441925"/>
                </a:xfrm>
                <a:custGeom>
                  <a:rect b="b" l="l" r="r" t="t"/>
                  <a:pathLst>
                    <a:path extrusionOk="0" h="17677" w="14042">
                      <a:moveTo>
                        <a:pt x="807" y="0"/>
                      </a:moveTo>
                      <a:cubicBezTo>
                        <a:pt x="685" y="0"/>
                        <a:pt x="564" y="47"/>
                        <a:pt x="471" y="140"/>
                      </a:cubicBezTo>
                      <a:lnTo>
                        <a:pt x="0" y="610"/>
                      </a:lnTo>
                      <a:lnTo>
                        <a:pt x="12242" y="12852"/>
                      </a:lnTo>
                      <a:cubicBezTo>
                        <a:pt x="12428" y="13038"/>
                        <a:pt x="12428" y="13339"/>
                        <a:pt x="12242" y="13525"/>
                      </a:cubicBezTo>
                      <a:lnTo>
                        <a:pt x="8701" y="17067"/>
                      </a:lnTo>
                      <a:lnTo>
                        <a:pt x="9171" y="17537"/>
                      </a:lnTo>
                      <a:cubicBezTo>
                        <a:pt x="9264" y="17630"/>
                        <a:pt x="9386" y="17676"/>
                        <a:pt x="9507" y="17676"/>
                      </a:cubicBezTo>
                      <a:cubicBezTo>
                        <a:pt x="9629" y="17676"/>
                        <a:pt x="9751" y="17630"/>
                        <a:pt x="9844" y="17537"/>
                      </a:cubicBezTo>
                      <a:lnTo>
                        <a:pt x="13856" y="13525"/>
                      </a:lnTo>
                      <a:cubicBezTo>
                        <a:pt x="14042" y="13339"/>
                        <a:pt x="14042" y="13038"/>
                        <a:pt x="13856" y="12852"/>
                      </a:cubicBezTo>
                      <a:lnTo>
                        <a:pt x="1144" y="140"/>
                      </a:lnTo>
                      <a:cubicBezTo>
                        <a:pt x="1051" y="47"/>
                        <a:pt x="929" y="0"/>
                        <a:pt x="807" y="0"/>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37"/>
                <p:cNvSpPr/>
                <p:nvPr/>
              </p:nvSpPr>
              <p:spPr>
                <a:xfrm>
                  <a:off x="6126838" y="2912775"/>
                  <a:ext cx="200450" cy="199275"/>
                </a:xfrm>
                <a:custGeom>
                  <a:rect b="b" l="l" r="r" t="t"/>
                  <a:pathLst>
                    <a:path extrusionOk="0" h="7971" w="8018">
                      <a:moveTo>
                        <a:pt x="4535" y="0"/>
                      </a:moveTo>
                      <a:cubicBezTo>
                        <a:pt x="4413" y="0"/>
                        <a:pt x="4292" y="47"/>
                        <a:pt x="4199" y="140"/>
                      </a:cubicBezTo>
                      <a:lnTo>
                        <a:pt x="187" y="4152"/>
                      </a:lnTo>
                      <a:cubicBezTo>
                        <a:pt x="1" y="4338"/>
                        <a:pt x="1" y="4639"/>
                        <a:pt x="187" y="4825"/>
                      </a:cubicBezTo>
                      <a:lnTo>
                        <a:pt x="3333" y="7971"/>
                      </a:lnTo>
                      <a:lnTo>
                        <a:pt x="8018" y="3286"/>
                      </a:lnTo>
                      <a:lnTo>
                        <a:pt x="4872" y="140"/>
                      </a:lnTo>
                      <a:cubicBezTo>
                        <a:pt x="4779" y="47"/>
                        <a:pt x="4657" y="0"/>
                        <a:pt x="45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37"/>
                <p:cNvSpPr/>
                <p:nvPr/>
              </p:nvSpPr>
              <p:spPr>
                <a:xfrm>
                  <a:off x="6471613" y="3256375"/>
                  <a:ext cx="123925" cy="122750"/>
                </a:xfrm>
                <a:custGeom>
                  <a:rect b="b" l="l" r="r" t="t"/>
                  <a:pathLst>
                    <a:path extrusionOk="0" h="4910" w="4957">
                      <a:moveTo>
                        <a:pt x="3576" y="1"/>
                      </a:moveTo>
                      <a:lnTo>
                        <a:pt x="1" y="3576"/>
                      </a:lnTo>
                      <a:lnTo>
                        <a:pt x="1195" y="4770"/>
                      </a:lnTo>
                      <a:cubicBezTo>
                        <a:pt x="1288" y="4863"/>
                        <a:pt x="1410" y="4910"/>
                        <a:pt x="1532" y="4910"/>
                      </a:cubicBezTo>
                      <a:cubicBezTo>
                        <a:pt x="1653" y="4910"/>
                        <a:pt x="1775" y="4863"/>
                        <a:pt x="1868" y="4770"/>
                      </a:cubicBezTo>
                      <a:lnTo>
                        <a:pt x="4771" y="1868"/>
                      </a:lnTo>
                      <a:cubicBezTo>
                        <a:pt x="4957" y="1682"/>
                        <a:pt x="4957" y="1381"/>
                        <a:pt x="4771" y="1195"/>
                      </a:cubicBezTo>
                      <a:lnTo>
                        <a:pt x="3576" y="1"/>
                      </a:ln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37"/>
                <p:cNvSpPr/>
                <p:nvPr/>
              </p:nvSpPr>
              <p:spPr>
                <a:xfrm>
                  <a:off x="6526763" y="3311525"/>
                  <a:ext cx="143700" cy="92125"/>
                </a:xfrm>
                <a:custGeom>
                  <a:rect b="b" l="l" r="r" t="t"/>
                  <a:pathLst>
                    <a:path extrusionOk="0" h="3685" w="5748">
                      <a:moveTo>
                        <a:pt x="2226" y="0"/>
                      </a:moveTo>
                      <a:lnTo>
                        <a:pt x="0" y="2226"/>
                      </a:lnTo>
                      <a:lnTo>
                        <a:pt x="1316" y="3542"/>
                      </a:lnTo>
                      <a:cubicBezTo>
                        <a:pt x="1411" y="3633"/>
                        <a:pt x="1536" y="3684"/>
                        <a:pt x="1668" y="3684"/>
                      </a:cubicBezTo>
                      <a:lnTo>
                        <a:pt x="5548" y="3684"/>
                      </a:lnTo>
                      <a:cubicBezTo>
                        <a:pt x="5683" y="3684"/>
                        <a:pt x="5748" y="3525"/>
                        <a:pt x="5656" y="3430"/>
                      </a:cubicBezTo>
                      <a:lnTo>
                        <a:pt x="22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37"/>
                <p:cNvSpPr/>
                <p:nvPr/>
              </p:nvSpPr>
              <p:spPr>
                <a:xfrm>
                  <a:off x="6201513" y="2986800"/>
                  <a:ext cx="74450" cy="73400"/>
                </a:xfrm>
                <a:custGeom>
                  <a:rect b="b" l="l" r="r" t="t"/>
                  <a:pathLst>
                    <a:path extrusionOk="0" h="2936" w="2978">
                      <a:moveTo>
                        <a:pt x="2176" y="1"/>
                      </a:moveTo>
                      <a:cubicBezTo>
                        <a:pt x="2122" y="1"/>
                        <a:pt x="2067" y="22"/>
                        <a:pt x="2027" y="64"/>
                      </a:cubicBezTo>
                      <a:lnTo>
                        <a:pt x="82" y="2006"/>
                      </a:lnTo>
                      <a:cubicBezTo>
                        <a:pt x="1" y="2090"/>
                        <a:pt x="1" y="2222"/>
                        <a:pt x="82" y="2307"/>
                      </a:cubicBezTo>
                      <a:lnTo>
                        <a:pt x="650" y="2875"/>
                      </a:lnTo>
                      <a:cubicBezTo>
                        <a:pt x="692" y="2916"/>
                        <a:pt x="747" y="2936"/>
                        <a:pt x="802" y="2936"/>
                      </a:cubicBezTo>
                      <a:cubicBezTo>
                        <a:pt x="856" y="2936"/>
                        <a:pt x="911" y="2916"/>
                        <a:pt x="951" y="2875"/>
                      </a:cubicBezTo>
                      <a:lnTo>
                        <a:pt x="2896" y="930"/>
                      </a:lnTo>
                      <a:cubicBezTo>
                        <a:pt x="2977" y="849"/>
                        <a:pt x="2977" y="714"/>
                        <a:pt x="2896" y="629"/>
                      </a:cubicBezTo>
                      <a:lnTo>
                        <a:pt x="2328" y="64"/>
                      </a:lnTo>
                      <a:cubicBezTo>
                        <a:pt x="2286" y="22"/>
                        <a:pt x="2231" y="1"/>
                        <a:pt x="2176" y="1"/>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37"/>
                <p:cNvSpPr/>
                <p:nvPr/>
              </p:nvSpPr>
              <p:spPr>
                <a:xfrm>
                  <a:off x="6182913" y="2968425"/>
                  <a:ext cx="51275" cy="49750"/>
                </a:xfrm>
                <a:custGeom>
                  <a:rect b="b" l="l" r="r" t="t"/>
                  <a:pathLst>
                    <a:path extrusionOk="0" h="1990" w="2051">
                      <a:moveTo>
                        <a:pt x="1704" y="1"/>
                      </a:moveTo>
                      <a:cubicBezTo>
                        <a:pt x="1622" y="1"/>
                        <a:pt x="1541" y="31"/>
                        <a:pt x="1479" y="92"/>
                      </a:cubicBezTo>
                      <a:lnTo>
                        <a:pt x="122" y="1449"/>
                      </a:lnTo>
                      <a:cubicBezTo>
                        <a:pt x="0" y="1574"/>
                        <a:pt x="0" y="1773"/>
                        <a:pt x="122" y="1898"/>
                      </a:cubicBezTo>
                      <a:cubicBezTo>
                        <a:pt x="186" y="1959"/>
                        <a:pt x="268" y="1990"/>
                        <a:pt x="349" y="1990"/>
                      </a:cubicBezTo>
                      <a:cubicBezTo>
                        <a:pt x="430" y="1990"/>
                        <a:pt x="511" y="1959"/>
                        <a:pt x="572" y="1898"/>
                      </a:cubicBezTo>
                      <a:lnTo>
                        <a:pt x="1929" y="542"/>
                      </a:lnTo>
                      <a:cubicBezTo>
                        <a:pt x="2050" y="417"/>
                        <a:pt x="2050" y="217"/>
                        <a:pt x="1929" y="92"/>
                      </a:cubicBezTo>
                      <a:cubicBezTo>
                        <a:pt x="1866" y="31"/>
                        <a:pt x="1785" y="1"/>
                        <a:pt x="1704" y="1"/>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37"/>
                <p:cNvSpPr/>
                <p:nvPr/>
              </p:nvSpPr>
              <p:spPr>
                <a:xfrm>
                  <a:off x="6471613" y="3256375"/>
                  <a:ext cx="123925" cy="104650"/>
                </a:xfrm>
                <a:custGeom>
                  <a:rect b="b" l="l" r="r" t="t"/>
                  <a:pathLst>
                    <a:path extrusionOk="0" h="4186" w="4957">
                      <a:moveTo>
                        <a:pt x="3576" y="1"/>
                      </a:moveTo>
                      <a:lnTo>
                        <a:pt x="3373" y="204"/>
                      </a:lnTo>
                      <a:lnTo>
                        <a:pt x="1" y="3576"/>
                      </a:lnTo>
                      <a:lnTo>
                        <a:pt x="610" y="4185"/>
                      </a:lnTo>
                      <a:lnTo>
                        <a:pt x="3631" y="1168"/>
                      </a:lnTo>
                      <a:lnTo>
                        <a:pt x="4212" y="1750"/>
                      </a:lnTo>
                      <a:cubicBezTo>
                        <a:pt x="4398" y="1936"/>
                        <a:pt x="4398" y="2237"/>
                        <a:pt x="4212" y="2426"/>
                      </a:cubicBezTo>
                      <a:lnTo>
                        <a:pt x="4771" y="1868"/>
                      </a:lnTo>
                      <a:cubicBezTo>
                        <a:pt x="4957" y="1682"/>
                        <a:pt x="4957" y="1381"/>
                        <a:pt x="4771" y="1195"/>
                      </a:cubicBezTo>
                      <a:lnTo>
                        <a:pt x="357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37"/>
                <p:cNvSpPr/>
                <p:nvPr/>
              </p:nvSpPr>
              <p:spPr>
                <a:xfrm>
                  <a:off x="6526763" y="3311525"/>
                  <a:ext cx="143700" cy="92125"/>
                </a:xfrm>
                <a:custGeom>
                  <a:rect b="b" l="l" r="r" t="t"/>
                  <a:pathLst>
                    <a:path extrusionOk="0" h="3685" w="5748">
                      <a:moveTo>
                        <a:pt x="2226" y="0"/>
                      </a:moveTo>
                      <a:lnTo>
                        <a:pt x="0" y="2226"/>
                      </a:lnTo>
                      <a:lnTo>
                        <a:pt x="647" y="2869"/>
                      </a:lnTo>
                      <a:lnTo>
                        <a:pt x="2483" y="1032"/>
                      </a:lnTo>
                      <a:lnTo>
                        <a:pt x="5139" y="3684"/>
                      </a:lnTo>
                      <a:lnTo>
                        <a:pt x="5548" y="3684"/>
                      </a:lnTo>
                      <a:cubicBezTo>
                        <a:pt x="5683" y="3684"/>
                        <a:pt x="5748" y="3525"/>
                        <a:pt x="5656" y="3430"/>
                      </a:cubicBezTo>
                      <a:lnTo>
                        <a:pt x="222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367" name="Google Shape;6367;p37"/>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Elementary Class Organizer Infographics</a:t>
            </a:r>
            <a:endParaRPr sz="2400"/>
          </a:p>
        </p:txBody>
      </p:sp>
      <p:grpSp>
        <p:nvGrpSpPr>
          <p:cNvPr id="6368" name="Google Shape;6368;p37"/>
          <p:cNvGrpSpPr/>
          <p:nvPr/>
        </p:nvGrpSpPr>
        <p:grpSpPr>
          <a:xfrm>
            <a:off x="6343268" y="1307875"/>
            <a:ext cx="2343600" cy="1462949"/>
            <a:chOff x="6343268" y="1307875"/>
            <a:chExt cx="2343600" cy="1462949"/>
          </a:xfrm>
        </p:grpSpPr>
        <p:grpSp>
          <p:nvGrpSpPr>
            <p:cNvPr id="6369" name="Google Shape;6369;p37"/>
            <p:cNvGrpSpPr/>
            <p:nvPr/>
          </p:nvGrpSpPr>
          <p:grpSpPr>
            <a:xfrm>
              <a:off x="6604488" y="1885675"/>
              <a:ext cx="2082325" cy="885149"/>
              <a:chOff x="6604475" y="1912625"/>
              <a:chExt cx="2082325" cy="885149"/>
            </a:xfrm>
          </p:grpSpPr>
          <p:sp>
            <p:nvSpPr>
              <p:cNvPr id="6370" name="Google Shape;6370;p37"/>
              <p:cNvSpPr txBox="1"/>
              <p:nvPr/>
            </p:nvSpPr>
            <p:spPr>
              <a:xfrm>
                <a:off x="6604500" y="1912625"/>
                <a:ext cx="2082300" cy="348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dk1"/>
                    </a:solidFill>
                    <a:latin typeface="Nunito ExtraBold"/>
                    <a:ea typeface="Nunito ExtraBold"/>
                    <a:cs typeface="Nunito ExtraBold"/>
                    <a:sym typeface="Nunito ExtraBold"/>
                  </a:rPr>
                  <a:t>Venus</a:t>
                </a:r>
                <a:endParaRPr sz="2000">
                  <a:solidFill>
                    <a:schemeClr val="dk1"/>
                  </a:solidFill>
                  <a:latin typeface="Nunito ExtraBold"/>
                  <a:ea typeface="Nunito ExtraBold"/>
                  <a:cs typeface="Nunito ExtraBold"/>
                  <a:sym typeface="Nunito ExtraBold"/>
                </a:endParaRPr>
              </a:p>
            </p:txBody>
          </p:sp>
          <p:sp>
            <p:nvSpPr>
              <p:cNvPr id="6371" name="Google Shape;6371;p37"/>
              <p:cNvSpPr txBox="1"/>
              <p:nvPr/>
            </p:nvSpPr>
            <p:spPr>
              <a:xfrm>
                <a:off x="6604475" y="2191474"/>
                <a:ext cx="2082300" cy="60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Nunito"/>
                    <a:ea typeface="Nunito"/>
                    <a:cs typeface="Nunito"/>
                    <a:sym typeface="Nunito"/>
                  </a:rPr>
                  <a:t>Venus is the second planet from the Sun</a:t>
                </a:r>
                <a:endParaRPr>
                  <a:solidFill>
                    <a:schemeClr val="dk1"/>
                  </a:solidFill>
                  <a:latin typeface="Nunito"/>
                  <a:ea typeface="Nunito"/>
                  <a:cs typeface="Nunito"/>
                  <a:sym typeface="Nunito"/>
                </a:endParaRPr>
              </a:p>
            </p:txBody>
          </p:sp>
        </p:grpSp>
        <p:sp>
          <p:nvSpPr>
            <p:cNvPr id="6372" name="Google Shape;6372;p37"/>
            <p:cNvSpPr txBox="1"/>
            <p:nvPr/>
          </p:nvSpPr>
          <p:spPr>
            <a:xfrm>
              <a:off x="8009768" y="1307875"/>
              <a:ext cx="677100" cy="577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600">
                  <a:solidFill>
                    <a:schemeClr val="lt2"/>
                  </a:solidFill>
                  <a:latin typeface="Nunito ExtraBold"/>
                  <a:ea typeface="Nunito ExtraBold"/>
                  <a:cs typeface="Nunito ExtraBold"/>
                  <a:sym typeface="Nunito ExtraBold"/>
                </a:rPr>
                <a:t>02</a:t>
              </a:r>
              <a:endParaRPr sz="2600">
                <a:solidFill>
                  <a:schemeClr val="lt2"/>
                </a:solidFill>
                <a:latin typeface="Nunito ExtraBold"/>
                <a:ea typeface="Nunito ExtraBold"/>
                <a:cs typeface="Nunito ExtraBold"/>
                <a:sym typeface="Nunito ExtraBold"/>
              </a:endParaRPr>
            </a:p>
          </p:txBody>
        </p:sp>
        <p:cxnSp>
          <p:nvCxnSpPr>
            <p:cNvPr id="6373" name="Google Shape;6373;p37"/>
            <p:cNvCxnSpPr>
              <a:stCxn id="6372" idx="1"/>
              <a:endCxn id="6329" idx="7"/>
            </p:cNvCxnSpPr>
            <p:nvPr/>
          </p:nvCxnSpPr>
          <p:spPr>
            <a:xfrm rot="10800000">
              <a:off x="6343268" y="1594675"/>
              <a:ext cx="1666500" cy="2100"/>
            </a:xfrm>
            <a:prstGeom prst="straightConnector1">
              <a:avLst/>
            </a:prstGeom>
            <a:noFill/>
            <a:ln cap="flat" cmpd="sng" w="28575">
              <a:solidFill>
                <a:schemeClr val="lt2"/>
              </a:solidFill>
              <a:prstDash val="solid"/>
              <a:round/>
              <a:headEnd len="med" w="med" type="none"/>
              <a:tailEnd len="med" w="med" type="none"/>
            </a:ln>
          </p:spPr>
        </p:cxnSp>
      </p:grpSp>
      <p:grpSp>
        <p:nvGrpSpPr>
          <p:cNvPr id="6374" name="Google Shape;6374;p37"/>
          <p:cNvGrpSpPr/>
          <p:nvPr/>
        </p:nvGrpSpPr>
        <p:grpSpPr>
          <a:xfrm>
            <a:off x="457200" y="1307875"/>
            <a:ext cx="2343407" cy="1462949"/>
            <a:chOff x="457200" y="1307875"/>
            <a:chExt cx="2343407" cy="1462949"/>
          </a:xfrm>
        </p:grpSpPr>
        <p:grpSp>
          <p:nvGrpSpPr>
            <p:cNvPr id="6375" name="Google Shape;6375;p37"/>
            <p:cNvGrpSpPr/>
            <p:nvPr/>
          </p:nvGrpSpPr>
          <p:grpSpPr>
            <a:xfrm>
              <a:off x="457213" y="1885675"/>
              <a:ext cx="2082325" cy="885149"/>
              <a:chOff x="457200" y="1790675"/>
              <a:chExt cx="2082325" cy="885149"/>
            </a:xfrm>
          </p:grpSpPr>
          <p:sp>
            <p:nvSpPr>
              <p:cNvPr id="6376" name="Google Shape;6376;p37"/>
              <p:cNvSpPr txBox="1"/>
              <p:nvPr/>
            </p:nvSpPr>
            <p:spPr>
              <a:xfrm>
                <a:off x="457225" y="1790675"/>
                <a:ext cx="20823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Mercury</a:t>
                </a:r>
                <a:endParaRPr sz="2000">
                  <a:solidFill>
                    <a:schemeClr val="dk1"/>
                  </a:solidFill>
                  <a:latin typeface="Nunito ExtraBold"/>
                  <a:ea typeface="Nunito ExtraBold"/>
                  <a:cs typeface="Nunito ExtraBold"/>
                  <a:sym typeface="Nunito ExtraBold"/>
                </a:endParaRPr>
              </a:p>
            </p:txBody>
          </p:sp>
          <p:sp>
            <p:nvSpPr>
              <p:cNvPr id="6377" name="Google Shape;6377;p37"/>
              <p:cNvSpPr txBox="1"/>
              <p:nvPr/>
            </p:nvSpPr>
            <p:spPr>
              <a:xfrm>
                <a:off x="457200" y="2069524"/>
                <a:ext cx="2082300" cy="60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Mercury is the closest planet to the Sun</a:t>
                </a:r>
                <a:endParaRPr>
                  <a:solidFill>
                    <a:schemeClr val="dk1"/>
                  </a:solidFill>
                  <a:latin typeface="Nunito"/>
                  <a:ea typeface="Nunito"/>
                  <a:cs typeface="Nunito"/>
                  <a:sym typeface="Nunito"/>
                </a:endParaRPr>
              </a:p>
            </p:txBody>
          </p:sp>
        </p:grpSp>
        <p:sp>
          <p:nvSpPr>
            <p:cNvPr id="6378" name="Google Shape;6378;p37"/>
            <p:cNvSpPr txBox="1"/>
            <p:nvPr/>
          </p:nvSpPr>
          <p:spPr>
            <a:xfrm>
              <a:off x="457200" y="1307875"/>
              <a:ext cx="677100" cy="577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600">
                  <a:solidFill>
                    <a:schemeClr val="dk2"/>
                  </a:solidFill>
                  <a:latin typeface="Nunito ExtraBold"/>
                  <a:ea typeface="Nunito ExtraBold"/>
                  <a:cs typeface="Nunito ExtraBold"/>
                  <a:sym typeface="Nunito ExtraBold"/>
                </a:rPr>
                <a:t>01</a:t>
              </a:r>
              <a:endParaRPr sz="2600">
                <a:solidFill>
                  <a:schemeClr val="dk2"/>
                </a:solidFill>
                <a:latin typeface="Nunito ExtraBold"/>
                <a:ea typeface="Nunito ExtraBold"/>
                <a:cs typeface="Nunito ExtraBold"/>
                <a:sym typeface="Nunito ExtraBold"/>
              </a:endParaRPr>
            </a:p>
          </p:txBody>
        </p:sp>
        <p:cxnSp>
          <p:nvCxnSpPr>
            <p:cNvPr id="6379" name="Google Shape;6379;p37"/>
            <p:cNvCxnSpPr>
              <a:stCxn id="6343" idx="1"/>
              <a:endCxn id="6378" idx="3"/>
            </p:cNvCxnSpPr>
            <p:nvPr/>
          </p:nvCxnSpPr>
          <p:spPr>
            <a:xfrm flipH="1">
              <a:off x="1134407" y="1594783"/>
              <a:ext cx="1666200" cy="2100"/>
            </a:xfrm>
            <a:prstGeom prst="straightConnector1">
              <a:avLst/>
            </a:prstGeom>
            <a:noFill/>
            <a:ln cap="flat" cmpd="sng" w="28575">
              <a:solidFill>
                <a:schemeClr val="dk2"/>
              </a:solidFill>
              <a:prstDash val="solid"/>
              <a:round/>
              <a:headEnd len="med" w="med" type="none"/>
              <a:tailEnd len="med" w="med" type="none"/>
            </a:ln>
          </p:spPr>
        </p:cxnSp>
      </p:grpSp>
      <p:sp>
        <p:nvSpPr>
          <p:cNvPr id="6380" name="Google Shape;6380;p37"/>
          <p:cNvSpPr/>
          <p:nvPr/>
        </p:nvSpPr>
        <p:spPr>
          <a:xfrm>
            <a:off x="4811841" y="2923400"/>
            <a:ext cx="46445" cy="46463"/>
          </a:xfrm>
          <a:custGeom>
            <a:rect b="b" l="l" r="r" t="t"/>
            <a:pathLst>
              <a:path extrusionOk="0" h="1246" w="1246">
                <a:moveTo>
                  <a:pt x="623" y="0"/>
                </a:moveTo>
                <a:cubicBezTo>
                  <a:pt x="277" y="0"/>
                  <a:pt x="0" y="278"/>
                  <a:pt x="0" y="623"/>
                </a:cubicBezTo>
                <a:cubicBezTo>
                  <a:pt x="0" y="966"/>
                  <a:pt x="277" y="1246"/>
                  <a:pt x="623" y="1246"/>
                </a:cubicBezTo>
                <a:cubicBezTo>
                  <a:pt x="966" y="1246"/>
                  <a:pt x="1246" y="966"/>
                  <a:pt x="1246" y="623"/>
                </a:cubicBezTo>
                <a:cubicBezTo>
                  <a:pt x="1246" y="278"/>
                  <a:pt x="966" y="0"/>
                  <a:pt x="623" y="0"/>
                </a:cubicBezTo>
                <a:close/>
              </a:path>
            </a:pathLst>
          </a:custGeom>
          <a:solidFill>
            <a:srgbClr val="FFA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81" name="Google Shape;6381;p37"/>
          <p:cNvGrpSpPr/>
          <p:nvPr/>
        </p:nvGrpSpPr>
        <p:grpSpPr>
          <a:xfrm>
            <a:off x="3698042" y="2087826"/>
            <a:ext cx="1747928" cy="1747928"/>
            <a:chOff x="3859188" y="2249038"/>
            <a:chExt cx="1425600" cy="1425600"/>
          </a:xfrm>
        </p:grpSpPr>
        <p:sp>
          <p:nvSpPr>
            <p:cNvPr id="6382" name="Google Shape;6382;p37"/>
            <p:cNvSpPr/>
            <p:nvPr/>
          </p:nvSpPr>
          <p:spPr>
            <a:xfrm>
              <a:off x="3859188" y="2249038"/>
              <a:ext cx="1425600" cy="1425600"/>
            </a:xfrm>
            <a:prstGeom prst="ellips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83" name="Google Shape;6383;p37"/>
            <p:cNvGrpSpPr/>
            <p:nvPr/>
          </p:nvGrpSpPr>
          <p:grpSpPr>
            <a:xfrm>
              <a:off x="4218312" y="2492001"/>
              <a:ext cx="707399" cy="957996"/>
              <a:chOff x="4218312" y="2492001"/>
              <a:chExt cx="707399" cy="957996"/>
            </a:xfrm>
          </p:grpSpPr>
          <p:sp>
            <p:nvSpPr>
              <p:cNvPr id="6384" name="Google Shape;6384;p37"/>
              <p:cNvSpPr/>
              <p:nvPr/>
            </p:nvSpPr>
            <p:spPr>
              <a:xfrm>
                <a:off x="4218312" y="2621248"/>
                <a:ext cx="244688" cy="355115"/>
              </a:xfrm>
              <a:custGeom>
                <a:rect b="b" l="l" r="r" t="t"/>
                <a:pathLst>
                  <a:path extrusionOk="0" h="8037" w="5540">
                    <a:moveTo>
                      <a:pt x="2805" y="1306"/>
                    </a:moveTo>
                    <a:cubicBezTo>
                      <a:pt x="3591" y="1306"/>
                      <a:pt x="4232" y="1946"/>
                      <a:pt x="4232" y="2735"/>
                    </a:cubicBezTo>
                    <a:cubicBezTo>
                      <a:pt x="4232" y="3521"/>
                      <a:pt x="3591" y="4162"/>
                      <a:pt x="2805" y="4162"/>
                    </a:cubicBezTo>
                    <a:cubicBezTo>
                      <a:pt x="2018" y="4162"/>
                      <a:pt x="1377" y="3521"/>
                      <a:pt x="1377" y="2735"/>
                    </a:cubicBezTo>
                    <a:cubicBezTo>
                      <a:pt x="1377" y="1946"/>
                      <a:pt x="2018" y="1306"/>
                      <a:pt x="2805" y="1306"/>
                    </a:cubicBezTo>
                    <a:close/>
                    <a:moveTo>
                      <a:pt x="2806" y="1"/>
                    </a:moveTo>
                    <a:cubicBezTo>
                      <a:pt x="2763" y="1"/>
                      <a:pt x="2719" y="2"/>
                      <a:pt x="2675" y="4"/>
                    </a:cubicBezTo>
                    <a:cubicBezTo>
                      <a:pt x="1276" y="70"/>
                      <a:pt x="140" y="1206"/>
                      <a:pt x="74" y="2603"/>
                    </a:cubicBezTo>
                    <a:cubicBezTo>
                      <a:pt x="0" y="4170"/>
                      <a:pt x="1254" y="5467"/>
                      <a:pt x="2805" y="5467"/>
                    </a:cubicBezTo>
                    <a:lnTo>
                      <a:pt x="2867" y="5467"/>
                    </a:lnTo>
                    <a:cubicBezTo>
                      <a:pt x="2868" y="5467"/>
                      <a:pt x="2870" y="5467"/>
                      <a:pt x="2871" y="5467"/>
                    </a:cubicBezTo>
                    <a:cubicBezTo>
                      <a:pt x="2961" y="5467"/>
                      <a:pt x="3041" y="5523"/>
                      <a:pt x="3072" y="5607"/>
                    </a:cubicBezTo>
                    <a:lnTo>
                      <a:pt x="3992" y="8036"/>
                    </a:lnTo>
                    <a:lnTo>
                      <a:pt x="5212" y="7575"/>
                    </a:lnTo>
                    <a:lnTo>
                      <a:pt x="4318" y="5210"/>
                    </a:lnTo>
                    <a:cubicBezTo>
                      <a:pt x="4284" y="5116"/>
                      <a:pt x="4316" y="5012"/>
                      <a:pt x="4398" y="4954"/>
                    </a:cubicBezTo>
                    <a:cubicBezTo>
                      <a:pt x="5088" y="4457"/>
                      <a:pt x="5539" y="3647"/>
                      <a:pt x="5539" y="2735"/>
                    </a:cubicBezTo>
                    <a:cubicBezTo>
                      <a:pt x="5539" y="1227"/>
                      <a:pt x="4312" y="1"/>
                      <a:pt x="28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37"/>
              <p:cNvSpPr/>
              <p:nvPr/>
            </p:nvSpPr>
            <p:spPr>
              <a:xfrm>
                <a:off x="4462961" y="2573747"/>
                <a:ext cx="241420" cy="405265"/>
              </a:xfrm>
              <a:custGeom>
                <a:rect b="b" l="l" r="r" t="t"/>
                <a:pathLst>
                  <a:path extrusionOk="0" h="9172" w="5466">
                    <a:moveTo>
                      <a:pt x="2733" y="1305"/>
                    </a:moveTo>
                    <a:cubicBezTo>
                      <a:pt x="3520" y="1305"/>
                      <a:pt x="4160" y="1945"/>
                      <a:pt x="4160" y="2734"/>
                    </a:cubicBezTo>
                    <a:lnTo>
                      <a:pt x="4160" y="4051"/>
                    </a:lnTo>
                    <a:cubicBezTo>
                      <a:pt x="4160" y="4840"/>
                      <a:pt x="3520" y="5479"/>
                      <a:pt x="2733" y="5479"/>
                    </a:cubicBezTo>
                    <a:cubicBezTo>
                      <a:pt x="1945" y="5479"/>
                      <a:pt x="1306" y="4840"/>
                      <a:pt x="1306" y="4051"/>
                    </a:cubicBezTo>
                    <a:lnTo>
                      <a:pt x="1306" y="2734"/>
                    </a:lnTo>
                    <a:cubicBezTo>
                      <a:pt x="1306" y="1945"/>
                      <a:pt x="1945" y="1305"/>
                      <a:pt x="2733" y="1305"/>
                    </a:cubicBezTo>
                    <a:close/>
                    <a:moveTo>
                      <a:pt x="2735" y="1"/>
                    </a:moveTo>
                    <a:cubicBezTo>
                      <a:pt x="2720" y="1"/>
                      <a:pt x="2706" y="1"/>
                      <a:pt x="2691" y="1"/>
                    </a:cubicBezTo>
                    <a:cubicBezTo>
                      <a:pt x="1190" y="23"/>
                      <a:pt x="0" y="1275"/>
                      <a:pt x="0" y="2776"/>
                    </a:cubicBezTo>
                    <a:lnTo>
                      <a:pt x="0" y="4051"/>
                    </a:lnTo>
                    <a:cubicBezTo>
                      <a:pt x="0" y="5069"/>
                      <a:pt x="559" y="5960"/>
                      <a:pt x="1388" y="6431"/>
                    </a:cubicBezTo>
                    <a:cubicBezTo>
                      <a:pt x="1472" y="6479"/>
                      <a:pt x="1517" y="6572"/>
                      <a:pt x="1497" y="6666"/>
                    </a:cubicBezTo>
                    <a:lnTo>
                      <a:pt x="1022" y="8900"/>
                    </a:lnTo>
                    <a:lnTo>
                      <a:pt x="2298" y="9171"/>
                    </a:lnTo>
                    <a:lnTo>
                      <a:pt x="2771" y="6946"/>
                    </a:lnTo>
                    <a:cubicBezTo>
                      <a:pt x="2791" y="6852"/>
                      <a:pt x="2873" y="6782"/>
                      <a:pt x="2969" y="6774"/>
                    </a:cubicBezTo>
                    <a:cubicBezTo>
                      <a:pt x="4366" y="6654"/>
                      <a:pt x="5466" y="5479"/>
                      <a:pt x="5466" y="4051"/>
                    </a:cubicBezTo>
                    <a:lnTo>
                      <a:pt x="5466" y="2734"/>
                    </a:lnTo>
                    <a:cubicBezTo>
                      <a:pt x="5466" y="1227"/>
                      <a:pt x="4240" y="1"/>
                      <a:pt x="27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37"/>
              <p:cNvSpPr/>
              <p:nvPr/>
            </p:nvSpPr>
            <p:spPr>
              <a:xfrm>
                <a:off x="4499179" y="2838913"/>
                <a:ext cx="4461" cy="4198"/>
              </a:xfrm>
              <a:custGeom>
                <a:rect b="b" l="l" r="r" t="t"/>
                <a:pathLst>
                  <a:path extrusionOk="0" h="95" w="101">
                    <a:moveTo>
                      <a:pt x="1" y="1"/>
                    </a:moveTo>
                    <a:lnTo>
                      <a:pt x="1" y="1"/>
                    </a:lnTo>
                    <a:cubicBezTo>
                      <a:pt x="33" y="32"/>
                      <a:pt x="67" y="64"/>
                      <a:pt x="101" y="94"/>
                    </a:cubicBezTo>
                    <a:cubicBezTo>
                      <a:pt x="81" y="60"/>
                      <a:pt x="53" y="32"/>
                      <a:pt x="17" y="11"/>
                    </a:cubicBezTo>
                    <a:cubicBezTo>
                      <a:pt x="13" y="9"/>
                      <a:pt x="7" y="5"/>
                      <a:pt x="1" y="1"/>
                    </a:cubicBezTo>
                    <a:close/>
                  </a:path>
                </a:pathLst>
              </a:custGeom>
              <a:solidFill>
                <a:srgbClr val="E49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37"/>
              <p:cNvSpPr/>
              <p:nvPr/>
            </p:nvSpPr>
            <p:spPr>
              <a:xfrm>
                <a:off x="4629520" y="2492001"/>
                <a:ext cx="130338" cy="212972"/>
              </a:xfrm>
              <a:custGeom>
                <a:rect b="b" l="l" r="r" t="t"/>
                <a:pathLst>
                  <a:path extrusionOk="0" h="4820" w="2951">
                    <a:moveTo>
                      <a:pt x="1475" y="1"/>
                    </a:moveTo>
                    <a:cubicBezTo>
                      <a:pt x="1285" y="1"/>
                      <a:pt x="1094" y="113"/>
                      <a:pt x="1030" y="336"/>
                    </a:cubicBezTo>
                    <a:lnTo>
                      <a:pt x="64" y="3714"/>
                    </a:lnTo>
                    <a:cubicBezTo>
                      <a:pt x="22" y="3859"/>
                      <a:pt x="0" y="4011"/>
                      <a:pt x="0" y="4165"/>
                    </a:cubicBezTo>
                    <a:lnTo>
                      <a:pt x="0" y="4396"/>
                    </a:lnTo>
                    <a:lnTo>
                      <a:pt x="218" y="4819"/>
                    </a:lnTo>
                    <a:lnTo>
                      <a:pt x="2733" y="4819"/>
                    </a:lnTo>
                    <a:lnTo>
                      <a:pt x="2950" y="4396"/>
                    </a:lnTo>
                    <a:lnTo>
                      <a:pt x="2950" y="4165"/>
                    </a:lnTo>
                    <a:cubicBezTo>
                      <a:pt x="2950" y="4011"/>
                      <a:pt x="2928" y="3859"/>
                      <a:pt x="2886" y="3714"/>
                    </a:cubicBezTo>
                    <a:lnTo>
                      <a:pt x="1920" y="336"/>
                    </a:lnTo>
                    <a:cubicBezTo>
                      <a:pt x="1856" y="113"/>
                      <a:pt x="1666" y="1"/>
                      <a:pt x="14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37"/>
              <p:cNvSpPr/>
              <p:nvPr/>
            </p:nvSpPr>
            <p:spPr>
              <a:xfrm>
                <a:off x="4629520" y="2686247"/>
                <a:ext cx="130338" cy="305893"/>
              </a:xfrm>
              <a:custGeom>
                <a:rect b="b" l="l" r="r" t="t"/>
                <a:pathLst>
                  <a:path extrusionOk="0" h="6923" w="2951">
                    <a:moveTo>
                      <a:pt x="0" y="0"/>
                    </a:moveTo>
                    <a:lnTo>
                      <a:pt x="0" y="6923"/>
                    </a:lnTo>
                    <a:lnTo>
                      <a:pt x="2950" y="6923"/>
                    </a:lnTo>
                    <a:lnTo>
                      <a:pt x="295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37"/>
              <p:cNvSpPr/>
              <p:nvPr/>
            </p:nvSpPr>
            <p:spPr>
              <a:xfrm>
                <a:off x="4653725" y="2492001"/>
                <a:ext cx="81887" cy="89121"/>
              </a:xfrm>
              <a:custGeom>
                <a:rect b="b" l="l" r="r" t="t"/>
                <a:pathLst>
                  <a:path extrusionOk="0" h="2017" w="1854">
                    <a:moveTo>
                      <a:pt x="927" y="1"/>
                    </a:moveTo>
                    <a:cubicBezTo>
                      <a:pt x="737" y="1"/>
                      <a:pt x="546" y="113"/>
                      <a:pt x="482" y="336"/>
                    </a:cubicBezTo>
                    <a:lnTo>
                      <a:pt x="1" y="2017"/>
                    </a:lnTo>
                    <a:lnTo>
                      <a:pt x="1853" y="2017"/>
                    </a:lnTo>
                    <a:lnTo>
                      <a:pt x="1372" y="336"/>
                    </a:lnTo>
                    <a:cubicBezTo>
                      <a:pt x="1308" y="113"/>
                      <a:pt x="1118" y="1"/>
                      <a:pt x="9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37"/>
              <p:cNvSpPr/>
              <p:nvPr/>
            </p:nvSpPr>
            <p:spPr>
              <a:xfrm>
                <a:off x="4742812" y="2686866"/>
                <a:ext cx="179364" cy="308986"/>
              </a:xfrm>
              <a:custGeom>
                <a:rect b="b" l="l" r="r" t="t"/>
                <a:pathLst>
                  <a:path extrusionOk="0" h="6993" w="4061">
                    <a:moveTo>
                      <a:pt x="1405" y="0"/>
                    </a:moveTo>
                    <a:lnTo>
                      <a:pt x="0" y="6412"/>
                    </a:lnTo>
                    <a:lnTo>
                      <a:pt x="2655" y="6993"/>
                    </a:lnTo>
                    <a:lnTo>
                      <a:pt x="4060" y="581"/>
                    </a:lnTo>
                    <a:lnTo>
                      <a:pt x="140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37"/>
              <p:cNvSpPr/>
              <p:nvPr/>
            </p:nvSpPr>
            <p:spPr>
              <a:xfrm>
                <a:off x="4779826" y="2600966"/>
                <a:ext cx="145885" cy="225034"/>
              </a:xfrm>
              <a:custGeom>
                <a:rect b="b" l="l" r="r" t="t"/>
                <a:pathLst>
                  <a:path extrusionOk="0" h="5093" w="3303">
                    <a:moveTo>
                      <a:pt x="2182" y="1"/>
                    </a:moveTo>
                    <a:cubicBezTo>
                      <a:pt x="1936" y="1"/>
                      <a:pt x="1688" y="101"/>
                      <a:pt x="1506" y="317"/>
                    </a:cubicBezTo>
                    <a:lnTo>
                      <a:pt x="1316" y="541"/>
                    </a:lnTo>
                    <a:cubicBezTo>
                      <a:pt x="921" y="1006"/>
                      <a:pt x="647" y="1563"/>
                      <a:pt x="515" y="2160"/>
                    </a:cubicBezTo>
                    <a:lnTo>
                      <a:pt x="0" y="4509"/>
                    </a:lnTo>
                    <a:lnTo>
                      <a:pt x="2655" y="5092"/>
                    </a:lnTo>
                    <a:lnTo>
                      <a:pt x="3170" y="2741"/>
                    </a:lnTo>
                    <a:cubicBezTo>
                      <a:pt x="3302" y="2144"/>
                      <a:pt x="3284" y="1525"/>
                      <a:pt x="3120" y="936"/>
                    </a:cubicBezTo>
                    <a:lnTo>
                      <a:pt x="3043" y="653"/>
                    </a:lnTo>
                    <a:cubicBezTo>
                      <a:pt x="2927" y="236"/>
                      <a:pt x="2557" y="1"/>
                      <a:pt x="21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37"/>
              <p:cNvSpPr/>
              <p:nvPr/>
            </p:nvSpPr>
            <p:spPr>
              <a:xfrm>
                <a:off x="4330986" y="2951634"/>
                <a:ext cx="543569" cy="498363"/>
              </a:xfrm>
              <a:custGeom>
                <a:rect b="b" l="l" r="r" t="t"/>
                <a:pathLst>
                  <a:path extrusionOk="0" h="11279" w="12307">
                    <a:moveTo>
                      <a:pt x="523" y="1"/>
                    </a:moveTo>
                    <a:cubicBezTo>
                      <a:pt x="234" y="1"/>
                      <a:pt x="0" y="234"/>
                      <a:pt x="0" y="524"/>
                    </a:cubicBezTo>
                    <a:lnTo>
                      <a:pt x="0" y="6917"/>
                    </a:lnTo>
                    <a:cubicBezTo>
                      <a:pt x="0" y="9326"/>
                      <a:pt x="1952" y="11279"/>
                      <a:pt x="4362" y="11279"/>
                    </a:cubicBezTo>
                    <a:lnTo>
                      <a:pt x="7943" y="11279"/>
                    </a:lnTo>
                    <a:cubicBezTo>
                      <a:pt x="10352" y="11279"/>
                      <a:pt x="12306" y="9326"/>
                      <a:pt x="12306" y="6917"/>
                    </a:cubicBezTo>
                    <a:lnTo>
                      <a:pt x="12306" y="524"/>
                    </a:lnTo>
                    <a:cubicBezTo>
                      <a:pt x="12306" y="234"/>
                      <a:pt x="12071" y="1"/>
                      <a:pt x="117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37"/>
              <p:cNvSpPr/>
              <p:nvPr/>
            </p:nvSpPr>
            <p:spPr>
              <a:xfrm>
                <a:off x="4313053" y="2921808"/>
                <a:ext cx="579389" cy="80063"/>
              </a:xfrm>
              <a:custGeom>
                <a:rect b="b" l="l" r="r" t="t"/>
                <a:pathLst>
                  <a:path extrusionOk="0" h="1812" w="13118">
                    <a:moveTo>
                      <a:pt x="436" y="1"/>
                    </a:moveTo>
                    <a:cubicBezTo>
                      <a:pt x="197" y="1"/>
                      <a:pt x="1" y="197"/>
                      <a:pt x="1" y="438"/>
                    </a:cubicBezTo>
                    <a:lnTo>
                      <a:pt x="1" y="1376"/>
                    </a:lnTo>
                    <a:cubicBezTo>
                      <a:pt x="1" y="1616"/>
                      <a:pt x="197" y="1811"/>
                      <a:pt x="436" y="1811"/>
                    </a:cubicBezTo>
                    <a:lnTo>
                      <a:pt x="12680" y="1811"/>
                    </a:lnTo>
                    <a:cubicBezTo>
                      <a:pt x="12922" y="1811"/>
                      <a:pt x="13118" y="1616"/>
                      <a:pt x="13118" y="1376"/>
                    </a:cubicBezTo>
                    <a:lnTo>
                      <a:pt x="13118" y="438"/>
                    </a:lnTo>
                    <a:cubicBezTo>
                      <a:pt x="13118" y="197"/>
                      <a:pt x="12922" y="1"/>
                      <a:pt x="126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37"/>
              <p:cNvSpPr/>
              <p:nvPr/>
            </p:nvSpPr>
            <p:spPr>
              <a:xfrm>
                <a:off x="4772759" y="2771705"/>
                <a:ext cx="130824" cy="87265"/>
              </a:xfrm>
              <a:custGeom>
                <a:rect b="b" l="l" r="r" t="t"/>
                <a:pathLst>
                  <a:path extrusionOk="0" h="1975" w="2962">
                    <a:moveTo>
                      <a:pt x="306" y="0"/>
                    </a:moveTo>
                    <a:lnTo>
                      <a:pt x="1" y="1394"/>
                    </a:lnTo>
                    <a:lnTo>
                      <a:pt x="2656" y="1975"/>
                    </a:lnTo>
                    <a:lnTo>
                      <a:pt x="2961" y="581"/>
                    </a:lnTo>
                    <a:lnTo>
                      <a:pt x="30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95" name="Google Shape;6395;p37"/>
          <p:cNvGrpSpPr/>
          <p:nvPr/>
        </p:nvGrpSpPr>
        <p:grpSpPr>
          <a:xfrm>
            <a:off x="457200" y="3144047"/>
            <a:ext cx="2343394" cy="1471789"/>
            <a:chOff x="457200" y="3144047"/>
            <a:chExt cx="2343394" cy="1471789"/>
          </a:xfrm>
        </p:grpSpPr>
        <p:sp>
          <p:nvSpPr>
            <p:cNvPr id="6396" name="Google Shape;6396;p37"/>
            <p:cNvSpPr txBox="1"/>
            <p:nvPr/>
          </p:nvSpPr>
          <p:spPr>
            <a:xfrm>
              <a:off x="457200" y="3144047"/>
              <a:ext cx="677100" cy="577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600">
                  <a:solidFill>
                    <a:schemeClr val="accent5"/>
                  </a:solidFill>
                  <a:latin typeface="Nunito ExtraBold"/>
                  <a:ea typeface="Nunito ExtraBold"/>
                  <a:cs typeface="Nunito ExtraBold"/>
                  <a:sym typeface="Nunito ExtraBold"/>
                </a:rPr>
                <a:t>03</a:t>
              </a:r>
              <a:endParaRPr sz="2600">
                <a:solidFill>
                  <a:schemeClr val="accent5"/>
                </a:solidFill>
                <a:latin typeface="Nunito ExtraBold"/>
                <a:ea typeface="Nunito ExtraBold"/>
                <a:cs typeface="Nunito ExtraBold"/>
                <a:sym typeface="Nunito ExtraBold"/>
              </a:endParaRPr>
            </a:p>
          </p:txBody>
        </p:sp>
        <p:grpSp>
          <p:nvGrpSpPr>
            <p:cNvPr id="6397" name="Google Shape;6397;p37"/>
            <p:cNvGrpSpPr/>
            <p:nvPr/>
          </p:nvGrpSpPr>
          <p:grpSpPr>
            <a:xfrm>
              <a:off x="457213" y="3730688"/>
              <a:ext cx="2082325" cy="885149"/>
              <a:chOff x="457200" y="1790675"/>
              <a:chExt cx="2082325" cy="885149"/>
            </a:xfrm>
          </p:grpSpPr>
          <p:sp>
            <p:nvSpPr>
              <p:cNvPr id="6398" name="Google Shape;6398;p37"/>
              <p:cNvSpPr txBox="1"/>
              <p:nvPr/>
            </p:nvSpPr>
            <p:spPr>
              <a:xfrm>
                <a:off x="457225" y="1790675"/>
                <a:ext cx="20823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Jupiter</a:t>
                </a:r>
                <a:endParaRPr sz="2000">
                  <a:solidFill>
                    <a:schemeClr val="dk1"/>
                  </a:solidFill>
                  <a:latin typeface="Nunito ExtraBold"/>
                  <a:ea typeface="Nunito ExtraBold"/>
                  <a:cs typeface="Nunito ExtraBold"/>
                  <a:sym typeface="Nunito ExtraBold"/>
                </a:endParaRPr>
              </a:p>
            </p:txBody>
          </p:sp>
          <p:sp>
            <p:nvSpPr>
              <p:cNvPr id="6399" name="Google Shape;6399;p37"/>
              <p:cNvSpPr txBox="1"/>
              <p:nvPr/>
            </p:nvSpPr>
            <p:spPr>
              <a:xfrm>
                <a:off x="457200" y="2069524"/>
                <a:ext cx="2082300" cy="60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Jupiter is the biggest planet of them all</a:t>
                </a:r>
                <a:endParaRPr>
                  <a:solidFill>
                    <a:schemeClr val="dk1"/>
                  </a:solidFill>
                  <a:latin typeface="Nunito"/>
                  <a:ea typeface="Nunito"/>
                  <a:cs typeface="Nunito"/>
                  <a:sym typeface="Nunito"/>
                </a:endParaRPr>
              </a:p>
              <a:p>
                <a:pPr indent="0" lvl="0" marL="0" rtl="0" algn="l">
                  <a:spcBef>
                    <a:spcPts val="0"/>
                  </a:spcBef>
                  <a:spcAft>
                    <a:spcPts val="0"/>
                  </a:spcAft>
                  <a:buNone/>
                </a:pPr>
                <a:r>
                  <a:t/>
                </a:r>
                <a:endParaRPr>
                  <a:solidFill>
                    <a:schemeClr val="dk1"/>
                  </a:solidFill>
                  <a:latin typeface="Nunito"/>
                  <a:ea typeface="Nunito"/>
                  <a:cs typeface="Nunito"/>
                  <a:sym typeface="Nunito"/>
                </a:endParaRPr>
              </a:p>
            </p:txBody>
          </p:sp>
        </p:grpSp>
        <p:cxnSp>
          <p:nvCxnSpPr>
            <p:cNvPr id="6400" name="Google Shape;6400;p37"/>
            <p:cNvCxnSpPr>
              <a:stCxn id="6318" idx="1"/>
              <a:endCxn id="6396" idx="3"/>
            </p:cNvCxnSpPr>
            <p:nvPr/>
          </p:nvCxnSpPr>
          <p:spPr>
            <a:xfrm flipH="1">
              <a:off x="1134394" y="3428871"/>
              <a:ext cx="1666200" cy="4200"/>
            </a:xfrm>
            <a:prstGeom prst="straightConnector1">
              <a:avLst/>
            </a:prstGeom>
            <a:noFill/>
            <a:ln cap="flat" cmpd="sng" w="28575">
              <a:solidFill>
                <a:schemeClr val="accent5"/>
              </a:solidFill>
              <a:prstDash val="solid"/>
              <a:round/>
              <a:headEnd len="med" w="med" type="none"/>
              <a:tailEnd len="med" w="med" type="none"/>
            </a:ln>
          </p:spPr>
        </p:cxnSp>
      </p:grpSp>
      <p:grpSp>
        <p:nvGrpSpPr>
          <p:cNvPr id="6401" name="Google Shape;6401;p37"/>
          <p:cNvGrpSpPr/>
          <p:nvPr/>
        </p:nvGrpSpPr>
        <p:grpSpPr>
          <a:xfrm>
            <a:off x="6324518" y="3144349"/>
            <a:ext cx="2362349" cy="1471181"/>
            <a:chOff x="6324518" y="3144349"/>
            <a:chExt cx="2362349" cy="1471181"/>
          </a:xfrm>
        </p:grpSpPr>
        <p:grpSp>
          <p:nvGrpSpPr>
            <p:cNvPr id="6402" name="Google Shape;6402;p37"/>
            <p:cNvGrpSpPr/>
            <p:nvPr/>
          </p:nvGrpSpPr>
          <p:grpSpPr>
            <a:xfrm>
              <a:off x="6604488" y="3731607"/>
              <a:ext cx="2082325" cy="883923"/>
              <a:chOff x="6604475" y="3883363"/>
              <a:chExt cx="2082325" cy="883923"/>
            </a:xfrm>
          </p:grpSpPr>
          <p:sp>
            <p:nvSpPr>
              <p:cNvPr id="6403" name="Google Shape;6403;p37"/>
              <p:cNvSpPr txBox="1"/>
              <p:nvPr/>
            </p:nvSpPr>
            <p:spPr>
              <a:xfrm>
                <a:off x="6604500" y="3883363"/>
                <a:ext cx="2082300" cy="348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Earth</a:t>
                </a:r>
                <a:endParaRPr sz="2000">
                  <a:solidFill>
                    <a:schemeClr val="dk1"/>
                  </a:solidFill>
                  <a:latin typeface="Nunito ExtraBold"/>
                  <a:ea typeface="Nunito ExtraBold"/>
                  <a:cs typeface="Nunito ExtraBold"/>
                  <a:sym typeface="Nunito ExtraBold"/>
                </a:endParaRPr>
              </a:p>
            </p:txBody>
          </p:sp>
          <p:sp>
            <p:nvSpPr>
              <p:cNvPr id="6404" name="Google Shape;6404;p37"/>
              <p:cNvSpPr txBox="1"/>
              <p:nvPr/>
            </p:nvSpPr>
            <p:spPr>
              <a:xfrm>
                <a:off x="6604475" y="4160986"/>
                <a:ext cx="2082300" cy="60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solidFill>
                      <a:schemeClr val="dk1"/>
                    </a:solidFill>
                    <a:latin typeface="Nunito"/>
                    <a:ea typeface="Nunito"/>
                    <a:cs typeface="Nunito"/>
                    <a:sym typeface="Nunito"/>
                  </a:rPr>
                  <a:t>Earth is the planet where we all live on</a:t>
                </a:r>
                <a:endParaRPr>
                  <a:solidFill>
                    <a:schemeClr val="dk1"/>
                  </a:solidFill>
                  <a:latin typeface="Nunito"/>
                  <a:ea typeface="Nunito"/>
                  <a:cs typeface="Nunito"/>
                  <a:sym typeface="Nunito"/>
                </a:endParaRPr>
              </a:p>
            </p:txBody>
          </p:sp>
        </p:grpSp>
        <p:sp>
          <p:nvSpPr>
            <p:cNvPr id="6405" name="Google Shape;6405;p37"/>
            <p:cNvSpPr txBox="1"/>
            <p:nvPr/>
          </p:nvSpPr>
          <p:spPr>
            <a:xfrm>
              <a:off x="8009768" y="3144349"/>
              <a:ext cx="677100" cy="577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600">
                  <a:solidFill>
                    <a:schemeClr val="accent6"/>
                  </a:solidFill>
                  <a:latin typeface="Nunito ExtraBold"/>
                  <a:ea typeface="Nunito ExtraBold"/>
                  <a:cs typeface="Nunito ExtraBold"/>
                  <a:sym typeface="Nunito ExtraBold"/>
                </a:rPr>
                <a:t>04</a:t>
              </a:r>
              <a:endParaRPr sz="2600">
                <a:solidFill>
                  <a:schemeClr val="accent6"/>
                </a:solidFill>
                <a:latin typeface="Nunito ExtraBold"/>
                <a:ea typeface="Nunito ExtraBold"/>
                <a:cs typeface="Nunito ExtraBold"/>
                <a:sym typeface="Nunito ExtraBold"/>
              </a:endParaRPr>
            </a:p>
          </p:txBody>
        </p:sp>
        <p:cxnSp>
          <p:nvCxnSpPr>
            <p:cNvPr id="6406" name="Google Shape;6406;p37"/>
            <p:cNvCxnSpPr>
              <a:stCxn id="6355" idx="7"/>
              <a:endCxn id="6405" idx="1"/>
            </p:cNvCxnSpPr>
            <p:nvPr/>
          </p:nvCxnSpPr>
          <p:spPr>
            <a:xfrm>
              <a:off x="6324518" y="3428871"/>
              <a:ext cx="1685100" cy="4500"/>
            </a:xfrm>
            <a:prstGeom prst="straightConnector1">
              <a:avLst/>
            </a:prstGeom>
            <a:noFill/>
            <a:ln cap="flat" cmpd="sng" w="28575">
              <a:solidFill>
                <a:schemeClr val="accent6"/>
              </a:solidFill>
              <a:prstDash val="solid"/>
              <a:round/>
              <a:headEnd len="med" w="med" type="none"/>
              <a:tailEnd len="med" w="med" type="none"/>
            </a:ln>
          </p:spPr>
        </p:cxn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12" name="Shape 2612"/>
        <p:cNvGrpSpPr/>
        <p:nvPr/>
      </p:nvGrpSpPr>
      <p:grpSpPr>
        <a:xfrm>
          <a:off x="0" y="0"/>
          <a:ext cx="0" cy="0"/>
          <a:chOff x="0" y="0"/>
          <a:chExt cx="0" cy="0"/>
        </a:xfrm>
      </p:grpSpPr>
      <p:sp>
        <p:nvSpPr>
          <p:cNvPr id="2613" name="Google Shape;2613;p20"/>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About </a:t>
            </a:r>
            <a:r>
              <a:rPr lang="en"/>
              <a:t>Elementary Class Organizer Infographics</a:t>
            </a:r>
            <a:endParaRPr/>
          </a:p>
        </p:txBody>
      </p:sp>
      <p:sp>
        <p:nvSpPr>
          <p:cNvPr id="2614" name="Google Shape;2614;p20"/>
          <p:cNvSpPr txBox="1"/>
          <p:nvPr/>
        </p:nvSpPr>
        <p:spPr>
          <a:xfrm>
            <a:off x="457200" y="1147950"/>
            <a:ext cx="8229600" cy="2333100"/>
          </a:xfrm>
          <a:prstGeom prst="rect">
            <a:avLst/>
          </a:prstGeom>
          <a:noFill/>
          <a:ln>
            <a:noFill/>
          </a:ln>
        </p:spPr>
        <p:txBody>
          <a:bodyPr anchorCtr="0" anchor="t" bIns="91425" lIns="91425" spcFirstLastPara="1" rIns="91425" wrap="square" tIns="91425">
            <a:noAutofit/>
          </a:bodyPr>
          <a:lstStyle/>
          <a:p>
            <a:pPr indent="-317500" lvl="0" marL="457200" rtl="0" algn="l">
              <a:lnSpc>
                <a:spcPct val="115000"/>
              </a:lnSpc>
              <a:spcBef>
                <a:spcPts val="0"/>
              </a:spcBef>
              <a:spcAft>
                <a:spcPts val="0"/>
              </a:spcAft>
              <a:buClr>
                <a:schemeClr val="dk1"/>
              </a:buClr>
              <a:buSzPts val="1400"/>
              <a:buFont typeface="Nunito"/>
              <a:buChar char="●"/>
            </a:pPr>
            <a:r>
              <a:rPr lang="en">
                <a:solidFill>
                  <a:schemeClr val="dk1"/>
                </a:solidFill>
                <a:latin typeface="Nunito"/>
                <a:ea typeface="Nunito"/>
                <a:cs typeface="Nunito"/>
                <a:sym typeface="Nunito"/>
              </a:rPr>
              <a:t>This template contains an assortment of complementary infographic resources for the </a:t>
            </a:r>
            <a:r>
              <a:rPr b="1" lang="en">
                <a:solidFill>
                  <a:schemeClr val="dk1"/>
                </a:solidFill>
                <a:uFill>
                  <a:noFill/>
                </a:uFill>
                <a:latin typeface="Nunito"/>
                <a:ea typeface="Nunito"/>
                <a:cs typeface="Nunito"/>
                <a:sym typeface="Nunito"/>
                <a:hlinkClick r:id="rId3">
                  <a:extLst>
                    <a:ext uri="{A12FA001-AC4F-418D-AE19-62706E023703}">
                      <ahyp:hlinkClr val="tx"/>
                    </a:ext>
                  </a:extLst>
                </a:hlinkClick>
              </a:rPr>
              <a:t>Elementary Class Organizer </a:t>
            </a:r>
            <a:r>
              <a:rPr lang="en">
                <a:solidFill>
                  <a:schemeClr val="dk1"/>
                </a:solidFill>
                <a:latin typeface="Nunito"/>
                <a:ea typeface="Nunito"/>
                <a:cs typeface="Nunito"/>
                <a:sym typeface="Nunito"/>
              </a:rPr>
              <a:t>presentation.</a:t>
            </a:r>
            <a:endParaRPr>
              <a:solidFill>
                <a:schemeClr val="dk1"/>
              </a:solidFill>
              <a:latin typeface="Nunito"/>
              <a:ea typeface="Nunito"/>
              <a:cs typeface="Nunito"/>
              <a:sym typeface="Nunito"/>
            </a:endParaRPr>
          </a:p>
          <a:p>
            <a:pPr indent="-317500" lvl="0" marL="457200" rtl="0" algn="l">
              <a:lnSpc>
                <a:spcPct val="115000"/>
              </a:lnSpc>
              <a:spcBef>
                <a:spcPts val="0"/>
              </a:spcBef>
              <a:spcAft>
                <a:spcPts val="0"/>
              </a:spcAft>
              <a:buClr>
                <a:schemeClr val="dk1"/>
              </a:buClr>
              <a:buSzPts val="1400"/>
              <a:buFont typeface="Nunito"/>
              <a:buChar char="●"/>
            </a:pPr>
            <a:r>
              <a:rPr lang="en">
                <a:solidFill>
                  <a:schemeClr val="dk1"/>
                </a:solidFill>
                <a:latin typeface="Nunito"/>
                <a:ea typeface="Nunito"/>
                <a:cs typeface="Nunito"/>
                <a:sym typeface="Nunito"/>
              </a:rPr>
              <a:t>These infographics are adapted to the style of the aforementioned presentation, so you can insert them easily and have them completely integrated at once. You just need to do the following:</a:t>
            </a:r>
            <a:endParaRPr>
              <a:solidFill>
                <a:schemeClr val="dk1"/>
              </a:solidFill>
              <a:latin typeface="Nunito"/>
              <a:ea typeface="Nunito"/>
              <a:cs typeface="Nunito"/>
              <a:sym typeface="Nunito"/>
            </a:endParaRPr>
          </a:p>
          <a:p>
            <a:pPr indent="-317500" lvl="1" marL="914400" rtl="0" algn="l">
              <a:lnSpc>
                <a:spcPct val="115000"/>
              </a:lnSpc>
              <a:spcBef>
                <a:spcPts val="0"/>
              </a:spcBef>
              <a:spcAft>
                <a:spcPts val="0"/>
              </a:spcAft>
              <a:buClr>
                <a:schemeClr val="dk1"/>
              </a:buClr>
              <a:buSzPts val="1400"/>
              <a:buFont typeface="Nunito"/>
              <a:buChar char="○"/>
            </a:pPr>
            <a:r>
              <a:rPr lang="en">
                <a:solidFill>
                  <a:schemeClr val="dk1"/>
                </a:solidFill>
                <a:latin typeface="Nunito"/>
                <a:ea typeface="Nunito"/>
                <a:cs typeface="Nunito"/>
                <a:sym typeface="Nunito"/>
              </a:rPr>
              <a:t>Select the element that you want to copy</a:t>
            </a:r>
            <a:endParaRPr>
              <a:solidFill>
                <a:schemeClr val="dk1"/>
              </a:solidFill>
              <a:latin typeface="Nunito"/>
              <a:ea typeface="Nunito"/>
              <a:cs typeface="Nunito"/>
              <a:sym typeface="Nunito"/>
            </a:endParaRPr>
          </a:p>
          <a:p>
            <a:pPr indent="-317500" lvl="1" marL="914400" rtl="0" algn="l">
              <a:lnSpc>
                <a:spcPct val="115000"/>
              </a:lnSpc>
              <a:spcBef>
                <a:spcPts val="0"/>
              </a:spcBef>
              <a:spcAft>
                <a:spcPts val="0"/>
              </a:spcAft>
              <a:buClr>
                <a:schemeClr val="dk1"/>
              </a:buClr>
              <a:buSzPts val="1400"/>
              <a:buFont typeface="Nunito"/>
              <a:buChar char="○"/>
            </a:pPr>
            <a:r>
              <a:rPr lang="en">
                <a:solidFill>
                  <a:schemeClr val="dk1"/>
                </a:solidFill>
                <a:latin typeface="Nunito"/>
                <a:ea typeface="Nunito"/>
                <a:cs typeface="Nunito"/>
                <a:sym typeface="Nunito"/>
              </a:rPr>
              <a:t>Right-click and choose “Copy”</a:t>
            </a:r>
            <a:endParaRPr>
              <a:solidFill>
                <a:schemeClr val="dk1"/>
              </a:solidFill>
              <a:latin typeface="Nunito"/>
              <a:ea typeface="Nunito"/>
              <a:cs typeface="Nunito"/>
              <a:sym typeface="Nunito"/>
            </a:endParaRPr>
          </a:p>
          <a:p>
            <a:pPr indent="-317500" lvl="1" marL="914400" rtl="0" algn="l">
              <a:lnSpc>
                <a:spcPct val="115000"/>
              </a:lnSpc>
              <a:spcBef>
                <a:spcPts val="0"/>
              </a:spcBef>
              <a:spcAft>
                <a:spcPts val="0"/>
              </a:spcAft>
              <a:buClr>
                <a:schemeClr val="dk1"/>
              </a:buClr>
              <a:buSzPts val="1400"/>
              <a:buFont typeface="Nunito"/>
              <a:buChar char="○"/>
            </a:pPr>
            <a:r>
              <a:rPr lang="en">
                <a:solidFill>
                  <a:schemeClr val="dk1"/>
                </a:solidFill>
                <a:latin typeface="Nunito"/>
                <a:ea typeface="Nunito"/>
                <a:cs typeface="Nunito"/>
                <a:sym typeface="Nunito"/>
              </a:rPr>
              <a:t>Go to the slide where you want the element to appear</a:t>
            </a:r>
            <a:endParaRPr>
              <a:solidFill>
                <a:schemeClr val="dk1"/>
              </a:solidFill>
              <a:latin typeface="Nunito"/>
              <a:ea typeface="Nunito"/>
              <a:cs typeface="Nunito"/>
              <a:sym typeface="Nunito"/>
            </a:endParaRPr>
          </a:p>
          <a:p>
            <a:pPr indent="-317500" lvl="1" marL="914400" rtl="0" algn="l">
              <a:lnSpc>
                <a:spcPct val="115000"/>
              </a:lnSpc>
              <a:spcBef>
                <a:spcPts val="0"/>
              </a:spcBef>
              <a:spcAft>
                <a:spcPts val="0"/>
              </a:spcAft>
              <a:buClr>
                <a:schemeClr val="dk1"/>
              </a:buClr>
              <a:buSzPts val="1400"/>
              <a:buFont typeface="Nunito"/>
              <a:buChar char="○"/>
            </a:pPr>
            <a:r>
              <a:rPr lang="en">
                <a:solidFill>
                  <a:schemeClr val="dk1"/>
                </a:solidFill>
                <a:latin typeface="Nunito"/>
                <a:ea typeface="Nunito"/>
                <a:cs typeface="Nunito"/>
                <a:sym typeface="Nunito"/>
              </a:rPr>
              <a:t>Right-click and choose “Paste”</a:t>
            </a:r>
            <a:endParaRPr>
              <a:solidFill>
                <a:schemeClr val="dk1"/>
              </a:solidFill>
              <a:latin typeface="Nunito"/>
              <a:ea typeface="Nunito"/>
              <a:cs typeface="Nunito"/>
              <a:sym typeface="Nunito"/>
            </a:endParaRPr>
          </a:p>
          <a:p>
            <a:pPr indent="0" lvl="0" marL="0" rtl="0" algn="l">
              <a:lnSpc>
                <a:spcPct val="115000"/>
              </a:lnSpc>
              <a:spcBef>
                <a:spcPts val="1600"/>
              </a:spcBef>
              <a:spcAft>
                <a:spcPts val="1600"/>
              </a:spcAft>
              <a:buNone/>
            </a:pPr>
            <a:r>
              <a:t/>
            </a:r>
            <a:endParaRPr>
              <a:solidFill>
                <a:schemeClr val="dk1"/>
              </a:solidFill>
              <a:latin typeface="Nunito"/>
              <a:ea typeface="Nunito"/>
              <a:cs typeface="Nunito"/>
              <a:sym typeface="Nunito"/>
            </a:endParaRPr>
          </a:p>
        </p:txBody>
      </p:sp>
      <p:sp>
        <p:nvSpPr>
          <p:cNvPr id="2615" name="Google Shape;2615;p20"/>
          <p:cNvSpPr/>
          <p:nvPr/>
        </p:nvSpPr>
        <p:spPr>
          <a:xfrm rot="1186508">
            <a:off x="6450821" y="2689576"/>
            <a:ext cx="3187243" cy="2931143"/>
          </a:xfrm>
          <a:custGeom>
            <a:rect b="b" l="l" r="r" t="t"/>
            <a:pathLst>
              <a:path extrusionOk="0" h="100833" w="109643">
                <a:moveTo>
                  <a:pt x="61355" y="1240"/>
                </a:moveTo>
                <a:cubicBezTo>
                  <a:pt x="61397" y="1240"/>
                  <a:pt x="61420" y="1248"/>
                  <a:pt x="61415" y="1262"/>
                </a:cubicBezTo>
                <a:cubicBezTo>
                  <a:pt x="61406" y="1410"/>
                  <a:pt x="60998" y="1632"/>
                  <a:pt x="60823" y="1632"/>
                </a:cubicBezTo>
                <a:cubicBezTo>
                  <a:pt x="60780" y="1632"/>
                  <a:pt x="60751" y="1618"/>
                  <a:pt x="60746" y="1586"/>
                </a:cubicBezTo>
                <a:cubicBezTo>
                  <a:pt x="60734" y="1482"/>
                  <a:pt x="60873" y="1355"/>
                  <a:pt x="61081" y="1297"/>
                </a:cubicBezTo>
                <a:cubicBezTo>
                  <a:pt x="61196" y="1256"/>
                  <a:pt x="61295" y="1240"/>
                  <a:pt x="61355" y="1240"/>
                </a:cubicBezTo>
                <a:close/>
                <a:moveTo>
                  <a:pt x="62029" y="2928"/>
                </a:moveTo>
                <a:cubicBezTo>
                  <a:pt x="62063" y="2928"/>
                  <a:pt x="62094" y="2938"/>
                  <a:pt x="62120" y="2959"/>
                </a:cubicBezTo>
                <a:cubicBezTo>
                  <a:pt x="62189" y="3017"/>
                  <a:pt x="62177" y="3132"/>
                  <a:pt x="62096" y="3225"/>
                </a:cubicBezTo>
                <a:cubicBezTo>
                  <a:pt x="62082" y="3244"/>
                  <a:pt x="62059" y="3253"/>
                  <a:pt x="62033" y="3253"/>
                </a:cubicBezTo>
                <a:cubicBezTo>
                  <a:pt x="61996" y="3253"/>
                  <a:pt x="61952" y="3235"/>
                  <a:pt x="61912" y="3202"/>
                </a:cubicBezTo>
                <a:cubicBezTo>
                  <a:pt x="61843" y="3144"/>
                  <a:pt x="61796" y="3086"/>
                  <a:pt x="61854" y="3017"/>
                </a:cubicBezTo>
                <a:cubicBezTo>
                  <a:pt x="61905" y="2958"/>
                  <a:pt x="61970" y="2928"/>
                  <a:pt x="62029" y="2928"/>
                </a:cubicBezTo>
                <a:close/>
                <a:moveTo>
                  <a:pt x="62831" y="3953"/>
                </a:moveTo>
                <a:cubicBezTo>
                  <a:pt x="62853" y="3953"/>
                  <a:pt x="62874" y="3960"/>
                  <a:pt x="62893" y="3975"/>
                </a:cubicBezTo>
                <a:cubicBezTo>
                  <a:pt x="62951" y="4021"/>
                  <a:pt x="63031" y="4183"/>
                  <a:pt x="63066" y="4310"/>
                </a:cubicBezTo>
                <a:cubicBezTo>
                  <a:pt x="63107" y="4464"/>
                  <a:pt x="63107" y="4521"/>
                  <a:pt x="63035" y="4521"/>
                </a:cubicBezTo>
                <a:cubicBezTo>
                  <a:pt x="63005" y="4521"/>
                  <a:pt x="62962" y="4511"/>
                  <a:pt x="62904" y="4494"/>
                </a:cubicBezTo>
                <a:cubicBezTo>
                  <a:pt x="62777" y="4460"/>
                  <a:pt x="62639" y="4379"/>
                  <a:pt x="62604" y="4310"/>
                </a:cubicBezTo>
                <a:cubicBezTo>
                  <a:pt x="62535" y="4182"/>
                  <a:pt x="62702" y="3953"/>
                  <a:pt x="62831" y="3953"/>
                </a:cubicBezTo>
                <a:close/>
                <a:moveTo>
                  <a:pt x="56378" y="4628"/>
                </a:moveTo>
                <a:cubicBezTo>
                  <a:pt x="56446" y="4628"/>
                  <a:pt x="56512" y="4646"/>
                  <a:pt x="56556" y="4679"/>
                </a:cubicBezTo>
                <a:cubicBezTo>
                  <a:pt x="56660" y="4748"/>
                  <a:pt x="56683" y="4898"/>
                  <a:pt x="56625" y="4991"/>
                </a:cubicBezTo>
                <a:cubicBezTo>
                  <a:pt x="56590" y="5044"/>
                  <a:pt x="56526" y="5070"/>
                  <a:pt x="56455" y="5070"/>
                </a:cubicBezTo>
                <a:cubicBezTo>
                  <a:pt x="56387" y="5070"/>
                  <a:pt x="56312" y="5047"/>
                  <a:pt x="56244" y="5002"/>
                </a:cubicBezTo>
                <a:cubicBezTo>
                  <a:pt x="56071" y="4898"/>
                  <a:pt x="56048" y="4783"/>
                  <a:pt x="56175" y="4691"/>
                </a:cubicBezTo>
                <a:cubicBezTo>
                  <a:pt x="56229" y="4649"/>
                  <a:pt x="56305" y="4628"/>
                  <a:pt x="56378" y="4628"/>
                </a:cubicBezTo>
                <a:close/>
                <a:moveTo>
                  <a:pt x="55142" y="4285"/>
                </a:moveTo>
                <a:cubicBezTo>
                  <a:pt x="55156" y="4285"/>
                  <a:pt x="55169" y="4289"/>
                  <a:pt x="55182" y="4298"/>
                </a:cubicBezTo>
                <a:cubicBezTo>
                  <a:pt x="55298" y="4379"/>
                  <a:pt x="55263" y="4506"/>
                  <a:pt x="55044" y="4760"/>
                </a:cubicBezTo>
                <a:cubicBezTo>
                  <a:pt x="54998" y="4806"/>
                  <a:pt x="55009" y="4933"/>
                  <a:pt x="55055" y="5048"/>
                </a:cubicBezTo>
                <a:cubicBezTo>
                  <a:pt x="55083" y="5109"/>
                  <a:pt x="55074" y="5138"/>
                  <a:pt x="55034" y="5138"/>
                </a:cubicBezTo>
                <a:cubicBezTo>
                  <a:pt x="54990" y="5138"/>
                  <a:pt x="54910" y="5103"/>
                  <a:pt x="54801" y="5037"/>
                </a:cubicBezTo>
                <a:cubicBezTo>
                  <a:pt x="54605" y="4910"/>
                  <a:pt x="54490" y="4748"/>
                  <a:pt x="54536" y="4679"/>
                </a:cubicBezTo>
                <a:cubicBezTo>
                  <a:pt x="54562" y="4640"/>
                  <a:pt x="54603" y="4619"/>
                  <a:pt x="54651" y="4619"/>
                </a:cubicBezTo>
                <a:cubicBezTo>
                  <a:pt x="54687" y="4619"/>
                  <a:pt x="54727" y="4631"/>
                  <a:pt x="54767" y="4656"/>
                </a:cubicBezTo>
                <a:cubicBezTo>
                  <a:pt x="54785" y="4669"/>
                  <a:pt x="54804" y="4675"/>
                  <a:pt x="54823" y="4675"/>
                </a:cubicBezTo>
                <a:cubicBezTo>
                  <a:pt x="54890" y="4675"/>
                  <a:pt x="54959" y="4600"/>
                  <a:pt x="54986" y="4483"/>
                </a:cubicBezTo>
                <a:cubicBezTo>
                  <a:pt x="55024" y="4361"/>
                  <a:pt x="55084" y="4285"/>
                  <a:pt x="55142" y="4285"/>
                </a:cubicBezTo>
                <a:close/>
                <a:moveTo>
                  <a:pt x="58999" y="4793"/>
                </a:moveTo>
                <a:cubicBezTo>
                  <a:pt x="59046" y="4793"/>
                  <a:pt x="59060" y="4817"/>
                  <a:pt x="59026" y="4864"/>
                </a:cubicBezTo>
                <a:cubicBezTo>
                  <a:pt x="58968" y="4945"/>
                  <a:pt x="58888" y="5152"/>
                  <a:pt x="58853" y="5291"/>
                </a:cubicBezTo>
                <a:cubicBezTo>
                  <a:pt x="58828" y="5389"/>
                  <a:pt x="58797" y="5439"/>
                  <a:pt x="58758" y="5439"/>
                </a:cubicBezTo>
                <a:cubicBezTo>
                  <a:pt x="58723" y="5439"/>
                  <a:pt x="58682" y="5401"/>
                  <a:pt x="58634" y="5325"/>
                </a:cubicBezTo>
                <a:cubicBezTo>
                  <a:pt x="58461" y="5071"/>
                  <a:pt x="58507" y="4979"/>
                  <a:pt x="58853" y="4829"/>
                </a:cubicBezTo>
                <a:cubicBezTo>
                  <a:pt x="58915" y="4805"/>
                  <a:pt x="58966" y="4793"/>
                  <a:pt x="58999" y="4793"/>
                </a:cubicBezTo>
                <a:close/>
                <a:moveTo>
                  <a:pt x="60979" y="4885"/>
                </a:moveTo>
                <a:cubicBezTo>
                  <a:pt x="61021" y="4885"/>
                  <a:pt x="61069" y="4963"/>
                  <a:pt x="61104" y="5095"/>
                </a:cubicBezTo>
                <a:cubicBezTo>
                  <a:pt x="61150" y="5268"/>
                  <a:pt x="61161" y="5452"/>
                  <a:pt x="61104" y="5510"/>
                </a:cubicBezTo>
                <a:cubicBezTo>
                  <a:pt x="61092" y="5527"/>
                  <a:pt x="61080" y="5534"/>
                  <a:pt x="61067" y="5534"/>
                </a:cubicBezTo>
                <a:cubicBezTo>
                  <a:pt x="60967" y="5534"/>
                  <a:pt x="60850" y="5053"/>
                  <a:pt x="60942" y="4910"/>
                </a:cubicBezTo>
                <a:cubicBezTo>
                  <a:pt x="60953" y="4893"/>
                  <a:pt x="60966" y="4885"/>
                  <a:pt x="60979" y="4885"/>
                </a:cubicBezTo>
                <a:close/>
                <a:moveTo>
                  <a:pt x="66822" y="5076"/>
                </a:moveTo>
                <a:cubicBezTo>
                  <a:pt x="66882" y="5076"/>
                  <a:pt x="66921" y="5098"/>
                  <a:pt x="66921" y="5152"/>
                </a:cubicBezTo>
                <a:cubicBezTo>
                  <a:pt x="66921" y="5187"/>
                  <a:pt x="66760" y="5325"/>
                  <a:pt x="66575" y="5464"/>
                </a:cubicBezTo>
                <a:cubicBezTo>
                  <a:pt x="66452" y="5542"/>
                  <a:pt x="66370" y="5582"/>
                  <a:pt x="66323" y="5582"/>
                </a:cubicBezTo>
                <a:cubicBezTo>
                  <a:pt x="66273" y="5582"/>
                  <a:pt x="66263" y="5536"/>
                  <a:pt x="66286" y="5441"/>
                </a:cubicBezTo>
                <a:cubicBezTo>
                  <a:pt x="66321" y="5261"/>
                  <a:pt x="66652" y="5076"/>
                  <a:pt x="66822" y="5076"/>
                </a:cubicBezTo>
                <a:close/>
                <a:moveTo>
                  <a:pt x="56216" y="5214"/>
                </a:moveTo>
                <a:cubicBezTo>
                  <a:pt x="56251" y="5214"/>
                  <a:pt x="56303" y="5271"/>
                  <a:pt x="56360" y="5395"/>
                </a:cubicBezTo>
                <a:cubicBezTo>
                  <a:pt x="56406" y="5487"/>
                  <a:pt x="56394" y="5637"/>
                  <a:pt x="56348" y="5706"/>
                </a:cubicBezTo>
                <a:cubicBezTo>
                  <a:pt x="56337" y="5723"/>
                  <a:pt x="56324" y="5731"/>
                  <a:pt x="56311" y="5731"/>
                </a:cubicBezTo>
                <a:cubicBezTo>
                  <a:pt x="56270" y="5731"/>
                  <a:pt x="56221" y="5655"/>
                  <a:pt x="56187" y="5533"/>
                </a:cubicBezTo>
                <a:cubicBezTo>
                  <a:pt x="56146" y="5330"/>
                  <a:pt x="56165" y="5214"/>
                  <a:pt x="56216" y="5214"/>
                </a:cubicBezTo>
                <a:close/>
                <a:moveTo>
                  <a:pt x="57895" y="4483"/>
                </a:moveTo>
                <a:cubicBezTo>
                  <a:pt x="57978" y="4483"/>
                  <a:pt x="58063" y="4531"/>
                  <a:pt x="58126" y="4621"/>
                </a:cubicBezTo>
                <a:cubicBezTo>
                  <a:pt x="58310" y="4898"/>
                  <a:pt x="57964" y="5591"/>
                  <a:pt x="57560" y="5752"/>
                </a:cubicBezTo>
                <a:cubicBezTo>
                  <a:pt x="57469" y="5791"/>
                  <a:pt x="57397" y="5809"/>
                  <a:pt x="57345" y="5809"/>
                </a:cubicBezTo>
                <a:cubicBezTo>
                  <a:pt x="57161" y="5809"/>
                  <a:pt x="57227" y="5576"/>
                  <a:pt x="57560" y="5152"/>
                </a:cubicBezTo>
                <a:cubicBezTo>
                  <a:pt x="57745" y="4910"/>
                  <a:pt x="57837" y="4691"/>
                  <a:pt x="57768" y="4644"/>
                </a:cubicBezTo>
                <a:cubicBezTo>
                  <a:pt x="57699" y="4598"/>
                  <a:pt x="57722" y="4541"/>
                  <a:pt x="57826" y="4494"/>
                </a:cubicBezTo>
                <a:cubicBezTo>
                  <a:pt x="57848" y="4487"/>
                  <a:pt x="57871" y="4483"/>
                  <a:pt x="57895" y="4483"/>
                </a:cubicBezTo>
                <a:close/>
                <a:moveTo>
                  <a:pt x="81357" y="6662"/>
                </a:moveTo>
                <a:cubicBezTo>
                  <a:pt x="81415" y="6662"/>
                  <a:pt x="81447" y="6692"/>
                  <a:pt x="81430" y="6734"/>
                </a:cubicBezTo>
                <a:cubicBezTo>
                  <a:pt x="81415" y="6773"/>
                  <a:pt x="81372" y="6796"/>
                  <a:pt x="81318" y="6796"/>
                </a:cubicBezTo>
                <a:cubicBezTo>
                  <a:pt x="81292" y="6796"/>
                  <a:pt x="81264" y="6791"/>
                  <a:pt x="81234" y="6780"/>
                </a:cubicBezTo>
                <a:cubicBezTo>
                  <a:pt x="81142" y="6745"/>
                  <a:pt x="81165" y="6699"/>
                  <a:pt x="81280" y="6676"/>
                </a:cubicBezTo>
                <a:cubicBezTo>
                  <a:pt x="81309" y="6666"/>
                  <a:pt x="81335" y="6662"/>
                  <a:pt x="81357" y="6662"/>
                </a:cubicBezTo>
                <a:close/>
                <a:moveTo>
                  <a:pt x="54288" y="6088"/>
                </a:moveTo>
                <a:cubicBezTo>
                  <a:pt x="54302" y="6088"/>
                  <a:pt x="54309" y="6103"/>
                  <a:pt x="54305" y="6133"/>
                </a:cubicBezTo>
                <a:cubicBezTo>
                  <a:pt x="54284" y="6311"/>
                  <a:pt x="54363" y="6419"/>
                  <a:pt x="54460" y="6419"/>
                </a:cubicBezTo>
                <a:cubicBezTo>
                  <a:pt x="54520" y="6419"/>
                  <a:pt x="54587" y="6377"/>
                  <a:pt x="54640" y="6283"/>
                </a:cubicBezTo>
                <a:cubicBezTo>
                  <a:pt x="54687" y="6208"/>
                  <a:pt x="54729" y="6175"/>
                  <a:pt x="54761" y="6175"/>
                </a:cubicBezTo>
                <a:cubicBezTo>
                  <a:pt x="54808" y="6175"/>
                  <a:pt x="54836" y="6244"/>
                  <a:pt x="54836" y="6353"/>
                </a:cubicBezTo>
                <a:cubicBezTo>
                  <a:pt x="54871" y="6514"/>
                  <a:pt x="54848" y="6768"/>
                  <a:pt x="54744" y="6964"/>
                </a:cubicBezTo>
                <a:cubicBezTo>
                  <a:pt x="54668" y="7122"/>
                  <a:pt x="54610" y="7197"/>
                  <a:pt x="54525" y="7197"/>
                </a:cubicBezTo>
                <a:cubicBezTo>
                  <a:pt x="54455" y="7197"/>
                  <a:pt x="54367" y="7145"/>
                  <a:pt x="54236" y="7045"/>
                </a:cubicBezTo>
                <a:cubicBezTo>
                  <a:pt x="54051" y="6907"/>
                  <a:pt x="53878" y="6780"/>
                  <a:pt x="53855" y="6757"/>
                </a:cubicBezTo>
                <a:cubicBezTo>
                  <a:pt x="53843" y="6745"/>
                  <a:pt x="53947" y="6549"/>
                  <a:pt x="54074" y="6330"/>
                </a:cubicBezTo>
                <a:cubicBezTo>
                  <a:pt x="54172" y="6174"/>
                  <a:pt x="54253" y="6088"/>
                  <a:pt x="54288" y="6088"/>
                </a:cubicBezTo>
                <a:close/>
                <a:moveTo>
                  <a:pt x="53159" y="6363"/>
                </a:moveTo>
                <a:cubicBezTo>
                  <a:pt x="53174" y="6363"/>
                  <a:pt x="53181" y="6401"/>
                  <a:pt x="53174" y="6468"/>
                </a:cubicBezTo>
                <a:cubicBezTo>
                  <a:pt x="53162" y="6560"/>
                  <a:pt x="53266" y="6676"/>
                  <a:pt x="53393" y="6699"/>
                </a:cubicBezTo>
                <a:cubicBezTo>
                  <a:pt x="53670" y="6757"/>
                  <a:pt x="53636" y="6861"/>
                  <a:pt x="53243" y="7138"/>
                </a:cubicBezTo>
                <a:cubicBezTo>
                  <a:pt x="53148" y="7205"/>
                  <a:pt x="53089" y="7245"/>
                  <a:pt x="53053" y="7245"/>
                </a:cubicBezTo>
                <a:cubicBezTo>
                  <a:pt x="52999" y="7245"/>
                  <a:pt x="53003" y="7150"/>
                  <a:pt x="53024" y="6918"/>
                </a:cubicBezTo>
                <a:cubicBezTo>
                  <a:pt x="53035" y="6711"/>
                  <a:pt x="53093" y="6468"/>
                  <a:pt x="53128" y="6399"/>
                </a:cubicBezTo>
                <a:cubicBezTo>
                  <a:pt x="53140" y="6374"/>
                  <a:pt x="53151" y="6363"/>
                  <a:pt x="53159" y="6363"/>
                </a:cubicBezTo>
                <a:close/>
                <a:moveTo>
                  <a:pt x="57556" y="6987"/>
                </a:moveTo>
                <a:cubicBezTo>
                  <a:pt x="57569" y="6987"/>
                  <a:pt x="57581" y="6987"/>
                  <a:pt x="57595" y="6988"/>
                </a:cubicBezTo>
                <a:cubicBezTo>
                  <a:pt x="57699" y="6988"/>
                  <a:pt x="57779" y="7068"/>
                  <a:pt x="57779" y="7172"/>
                </a:cubicBezTo>
                <a:cubicBezTo>
                  <a:pt x="57772" y="7237"/>
                  <a:pt x="57734" y="7275"/>
                  <a:pt x="57678" y="7275"/>
                </a:cubicBezTo>
                <a:cubicBezTo>
                  <a:pt x="57644" y="7275"/>
                  <a:pt x="57604" y="7261"/>
                  <a:pt x="57560" y="7230"/>
                </a:cubicBezTo>
                <a:cubicBezTo>
                  <a:pt x="57330" y="7088"/>
                  <a:pt x="57329" y="6987"/>
                  <a:pt x="57556" y="6987"/>
                </a:cubicBezTo>
                <a:close/>
                <a:moveTo>
                  <a:pt x="56689" y="6703"/>
                </a:moveTo>
                <a:cubicBezTo>
                  <a:pt x="56721" y="6703"/>
                  <a:pt x="56770" y="6733"/>
                  <a:pt x="56845" y="6780"/>
                </a:cubicBezTo>
                <a:cubicBezTo>
                  <a:pt x="56937" y="6849"/>
                  <a:pt x="56948" y="7034"/>
                  <a:pt x="56856" y="7195"/>
                </a:cubicBezTo>
                <a:cubicBezTo>
                  <a:pt x="56781" y="7324"/>
                  <a:pt x="56746" y="7393"/>
                  <a:pt x="56723" y="7393"/>
                </a:cubicBezTo>
                <a:cubicBezTo>
                  <a:pt x="56721" y="7393"/>
                  <a:pt x="56719" y="7392"/>
                  <a:pt x="56718" y="7392"/>
                </a:cubicBezTo>
                <a:cubicBezTo>
                  <a:pt x="56683" y="7392"/>
                  <a:pt x="56671" y="7311"/>
                  <a:pt x="56660" y="7126"/>
                </a:cubicBezTo>
                <a:cubicBezTo>
                  <a:pt x="56637" y="6814"/>
                  <a:pt x="56629" y="6703"/>
                  <a:pt x="56689" y="6703"/>
                </a:cubicBezTo>
                <a:close/>
                <a:moveTo>
                  <a:pt x="81295" y="7313"/>
                </a:moveTo>
                <a:cubicBezTo>
                  <a:pt x="81356" y="7313"/>
                  <a:pt x="81390" y="7337"/>
                  <a:pt x="81373" y="7380"/>
                </a:cubicBezTo>
                <a:cubicBezTo>
                  <a:pt x="81358" y="7424"/>
                  <a:pt x="81319" y="7445"/>
                  <a:pt x="81272" y="7445"/>
                </a:cubicBezTo>
                <a:cubicBezTo>
                  <a:pt x="81246" y="7445"/>
                  <a:pt x="81217" y="7439"/>
                  <a:pt x="81188" y="7426"/>
                </a:cubicBezTo>
                <a:cubicBezTo>
                  <a:pt x="81096" y="7392"/>
                  <a:pt x="81119" y="7357"/>
                  <a:pt x="81223" y="7322"/>
                </a:cubicBezTo>
                <a:cubicBezTo>
                  <a:pt x="81249" y="7316"/>
                  <a:pt x="81274" y="7313"/>
                  <a:pt x="81295" y="7313"/>
                </a:cubicBezTo>
                <a:close/>
                <a:moveTo>
                  <a:pt x="56537" y="7530"/>
                </a:moveTo>
                <a:cubicBezTo>
                  <a:pt x="56568" y="7530"/>
                  <a:pt x="56577" y="7630"/>
                  <a:pt x="56591" y="7853"/>
                </a:cubicBezTo>
                <a:cubicBezTo>
                  <a:pt x="56601" y="8121"/>
                  <a:pt x="56568" y="8219"/>
                  <a:pt x="56470" y="8219"/>
                </a:cubicBezTo>
                <a:cubicBezTo>
                  <a:pt x="56454" y="8219"/>
                  <a:pt x="56437" y="8216"/>
                  <a:pt x="56417" y="8211"/>
                </a:cubicBezTo>
                <a:cubicBezTo>
                  <a:pt x="56381" y="8203"/>
                  <a:pt x="56337" y="8199"/>
                  <a:pt x="56290" y="8199"/>
                </a:cubicBezTo>
                <a:cubicBezTo>
                  <a:pt x="56205" y="8199"/>
                  <a:pt x="56111" y="8212"/>
                  <a:pt x="56037" y="8234"/>
                </a:cubicBezTo>
                <a:cubicBezTo>
                  <a:pt x="56014" y="8242"/>
                  <a:pt x="55996" y="8246"/>
                  <a:pt x="55983" y="8246"/>
                </a:cubicBezTo>
                <a:cubicBezTo>
                  <a:pt x="55938" y="8246"/>
                  <a:pt x="55958" y="8200"/>
                  <a:pt x="56048" y="8119"/>
                </a:cubicBezTo>
                <a:cubicBezTo>
                  <a:pt x="56164" y="8026"/>
                  <a:pt x="56325" y="7842"/>
                  <a:pt x="56417" y="7692"/>
                </a:cubicBezTo>
                <a:cubicBezTo>
                  <a:pt x="56477" y="7587"/>
                  <a:pt x="56513" y="7530"/>
                  <a:pt x="56537" y="7530"/>
                </a:cubicBezTo>
                <a:close/>
                <a:moveTo>
                  <a:pt x="54577" y="8256"/>
                </a:moveTo>
                <a:cubicBezTo>
                  <a:pt x="54654" y="8256"/>
                  <a:pt x="54731" y="8336"/>
                  <a:pt x="54778" y="8477"/>
                </a:cubicBezTo>
                <a:cubicBezTo>
                  <a:pt x="54856" y="8709"/>
                  <a:pt x="54866" y="8812"/>
                  <a:pt x="54790" y="8812"/>
                </a:cubicBezTo>
                <a:cubicBezTo>
                  <a:pt x="54753" y="8812"/>
                  <a:pt x="54696" y="8787"/>
                  <a:pt x="54617" y="8742"/>
                </a:cubicBezTo>
                <a:cubicBezTo>
                  <a:pt x="54501" y="8684"/>
                  <a:pt x="54467" y="8604"/>
                  <a:pt x="54536" y="8569"/>
                </a:cubicBezTo>
                <a:cubicBezTo>
                  <a:pt x="54605" y="8534"/>
                  <a:pt x="54594" y="8465"/>
                  <a:pt x="54513" y="8430"/>
                </a:cubicBezTo>
                <a:cubicBezTo>
                  <a:pt x="54432" y="8384"/>
                  <a:pt x="54444" y="8303"/>
                  <a:pt x="54524" y="8269"/>
                </a:cubicBezTo>
                <a:cubicBezTo>
                  <a:pt x="54542" y="8260"/>
                  <a:pt x="54559" y="8256"/>
                  <a:pt x="54577" y="8256"/>
                </a:cubicBezTo>
                <a:close/>
                <a:moveTo>
                  <a:pt x="58493" y="8680"/>
                </a:moveTo>
                <a:cubicBezTo>
                  <a:pt x="58523" y="8680"/>
                  <a:pt x="58555" y="8689"/>
                  <a:pt x="58587" y="8707"/>
                </a:cubicBezTo>
                <a:cubicBezTo>
                  <a:pt x="58668" y="8754"/>
                  <a:pt x="58691" y="8834"/>
                  <a:pt x="58657" y="8904"/>
                </a:cubicBezTo>
                <a:cubicBezTo>
                  <a:pt x="58636" y="8945"/>
                  <a:pt x="58594" y="8966"/>
                  <a:pt x="58547" y="8966"/>
                </a:cubicBezTo>
                <a:cubicBezTo>
                  <a:pt x="58515" y="8966"/>
                  <a:pt x="58481" y="8957"/>
                  <a:pt x="58449" y="8938"/>
                </a:cubicBezTo>
                <a:cubicBezTo>
                  <a:pt x="58380" y="8892"/>
                  <a:pt x="58345" y="8811"/>
                  <a:pt x="58380" y="8742"/>
                </a:cubicBezTo>
                <a:cubicBezTo>
                  <a:pt x="58407" y="8700"/>
                  <a:pt x="58448" y="8680"/>
                  <a:pt x="58493" y="8680"/>
                </a:cubicBezTo>
                <a:close/>
                <a:moveTo>
                  <a:pt x="55424" y="8936"/>
                </a:moveTo>
                <a:cubicBezTo>
                  <a:pt x="55429" y="8936"/>
                  <a:pt x="55433" y="8937"/>
                  <a:pt x="55436" y="8938"/>
                </a:cubicBezTo>
                <a:cubicBezTo>
                  <a:pt x="55471" y="8961"/>
                  <a:pt x="55448" y="9042"/>
                  <a:pt x="55390" y="9146"/>
                </a:cubicBezTo>
                <a:cubicBezTo>
                  <a:pt x="55348" y="9223"/>
                  <a:pt x="55286" y="9268"/>
                  <a:pt x="55225" y="9268"/>
                </a:cubicBezTo>
                <a:cubicBezTo>
                  <a:pt x="55203" y="9268"/>
                  <a:pt x="55181" y="9262"/>
                  <a:pt x="55159" y="9250"/>
                </a:cubicBezTo>
                <a:cubicBezTo>
                  <a:pt x="55079" y="9204"/>
                  <a:pt x="55102" y="9123"/>
                  <a:pt x="55205" y="9042"/>
                </a:cubicBezTo>
                <a:cubicBezTo>
                  <a:pt x="55296" y="8971"/>
                  <a:pt x="55387" y="8936"/>
                  <a:pt x="55424" y="8936"/>
                </a:cubicBezTo>
                <a:close/>
                <a:moveTo>
                  <a:pt x="53602" y="7098"/>
                </a:moveTo>
                <a:cubicBezTo>
                  <a:pt x="53611" y="7098"/>
                  <a:pt x="53618" y="7099"/>
                  <a:pt x="53624" y="7103"/>
                </a:cubicBezTo>
                <a:cubicBezTo>
                  <a:pt x="53693" y="7138"/>
                  <a:pt x="53751" y="7299"/>
                  <a:pt x="53763" y="7461"/>
                </a:cubicBezTo>
                <a:cubicBezTo>
                  <a:pt x="53771" y="7579"/>
                  <a:pt x="53798" y="7654"/>
                  <a:pt x="53830" y="7654"/>
                </a:cubicBezTo>
                <a:cubicBezTo>
                  <a:pt x="53842" y="7654"/>
                  <a:pt x="53854" y="7644"/>
                  <a:pt x="53867" y="7622"/>
                </a:cubicBezTo>
                <a:cubicBezTo>
                  <a:pt x="53887" y="7586"/>
                  <a:pt x="53920" y="7568"/>
                  <a:pt x="53958" y="7568"/>
                </a:cubicBezTo>
                <a:cubicBezTo>
                  <a:pt x="54004" y="7568"/>
                  <a:pt x="54058" y="7595"/>
                  <a:pt x="54109" y="7645"/>
                </a:cubicBezTo>
                <a:cubicBezTo>
                  <a:pt x="54224" y="7784"/>
                  <a:pt x="54167" y="7911"/>
                  <a:pt x="53867" y="8223"/>
                </a:cubicBezTo>
                <a:cubicBezTo>
                  <a:pt x="53624" y="8477"/>
                  <a:pt x="53463" y="8788"/>
                  <a:pt x="53439" y="9031"/>
                </a:cubicBezTo>
                <a:cubicBezTo>
                  <a:pt x="53417" y="9254"/>
                  <a:pt x="53379" y="9367"/>
                  <a:pt x="53328" y="9367"/>
                </a:cubicBezTo>
                <a:cubicBezTo>
                  <a:pt x="53276" y="9367"/>
                  <a:pt x="53209" y="9251"/>
                  <a:pt x="53128" y="9019"/>
                </a:cubicBezTo>
                <a:cubicBezTo>
                  <a:pt x="53067" y="8842"/>
                  <a:pt x="53029" y="8766"/>
                  <a:pt x="52964" y="8766"/>
                </a:cubicBezTo>
                <a:cubicBezTo>
                  <a:pt x="52919" y="8766"/>
                  <a:pt x="52860" y="8803"/>
                  <a:pt x="52770" y="8869"/>
                </a:cubicBezTo>
                <a:cubicBezTo>
                  <a:pt x="52703" y="8918"/>
                  <a:pt x="52651" y="8944"/>
                  <a:pt x="52625" y="8944"/>
                </a:cubicBezTo>
                <a:cubicBezTo>
                  <a:pt x="52602" y="8944"/>
                  <a:pt x="52598" y="8924"/>
                  <a:pt x="52620" y="8881"/>
                </a:cubicBezTo>
                <a:cubicBezTo>
                  <a:pt x="52655" y="8800"/>
                  <a:pt x="52851" y="8638"/>
                  <a:pt x="53024" y="8546"/>
                </a:cubicBezTo>
                <a:cubicBezTo>
                  <a:pt x="53278" y="8407"/>
                  <a:pt x="53312" y="8350"/>
                  <a:pt x="53197" y="8234"/>
                </a:cubicBezTo>
                <a:cubicBezTo>
                  <a:pt x="53128" y="8153"/>
                  <a:pt x="53139" y="8038"/>
                  <a:pt x="53232" y="7992"/>
                </a:cubicBezTo>
                <a:cubicBezTo>
                  <a:pt x="53324" y="7946"/>
                  <a:pt x="53301" y="7888"/>
                  <a:pt x="53151" y="7865"/>
                </a:cubicBezTo>
                <a:cubicBezTo>
                  <a:pt x="52966" y="7830"/>
                  <a:pt x="52978" y="7738"/>
                  <a:pt x="53209" y="7426"/>
                </a:cubicBezTo>
                <a:cubicBezTo>
                  <a:pt x="53364" y="7229"/>
                  <a:pt x="53529" y="7098"/>
                  <a:pt x="53602" y="7098"/>
                </a:cubicBezTo>
                <a:close/>
                <a:moveTo>
                  <a:pt x="57712" y="9005"/>
                </a:moveTo>
                <a:cubicBezTo>
                  <a:pt x="57735" y="9005"/>
                  <a:pt x="57781" y="9074"/>
                  <a:pt x="57849" y="9215"/>
                </a:cubicBezTo>
                <a:cubicBezTo>
                  <a:pt x="57906" y="9354"/>
                  <a:pt x="57930" y="9527"/>
                  <a:pt x="57883" y="9596"/>
                </a:cubicBezTo>
                <a:cubicBezTo>
                  <a:pt x="57876" y="9612"/>
                  <a:pt x="57866" y="9619"/>
                  <a:pt x="57856" y="9619"/>
                </a:cubicBezTo>
                <a:cubicBezTo>
                  <a:pt x="57819" y="9619"/>
                  <a:pt x="57772" y="9532"/>
                  <a:pt x="57745" y="9388"/>
                </a:cubicBezTo>
                <a:cubicBezTo>
                  <a:pt x="57691" y="9135"/>
                  <a:pt x="57681" y="9005"/>
                  <a:pt x="57712" y="9005"/>
                </a:cubicBezTo>
                <a:close/>
                <a:moveTo>
                  <a:pt x="55675" y="9412"/>
                </a:moveTo>
                <a:cubicBezTo>
                  <a:pt x="55686" y="9412"/>
                  <a:pt x="55696" y="9419"/>
                  <a:pt x="55702" y="9435"/>
                </a:cubicBezTo>
                <a:cubicBezTo>
                  <a:pt x="55736" y="9504"/>
                  <a:pt x="55679" y="9608"/>
                  <a:pt x="55586" y="9677"/>
                </a:cubicBezTo>
                <a:cubicBezTo>
                  <a:pt x="55558" y="9698"/>
                  <a:pt x="55536" y="9709"/>
                  <a:pt x="55521" y="9709"/>
                </a:cubicBezTo>
                <a:cubicBezTo>
                  <a:pt x="55489" y="9709"/>
                  <a:pt x="55492" y="9657"/>
                  <a:pt x="55540" y="9562"/>
                </a:cubicBezTo>
                <a:cubicBezTo>
                  <a:pt x="55591" y="9468"/>
                  <a:pt x="55642" y="9412"/>
                  <a:pt x="55675" y="9412"/>
                </a:cubicBezTo>
                <a:close/>
                <a:moveTo>
                  <a:pt x="54409" y="9562"/>
                </a:moveTo>
                <a:cubicBezTo>
                  <a:pt x="54513" y="9562"/>
                  <a:pt x="54559" y="9619"/>
                  <a:pt x="54524" y="9689"/>
                </a:cubicBezTo>
                <a:cubicBezTo>
                  <a:pt x="54501" y="9736"/>
                  <a:pt x="54444" y="9762"/>
                  <a:pt x="54388" y="9762"/>
                </a:cubicBezTo>
                <a:cubicBezTo>
                  <a:pt x="54363" y="9762"/>
                  <a:pt x="54338" y="9757"/>
                  <a:pt x="54317" y="9746"/>
                </a:cubicBezTo>
                <a:cubicBezTo>
                  <a:pt x="54236" y="9700"/>
                  <a:pt x="54178" y="9642"/>
                  <a:pt x="54201" y="9619"/>
                </a:cubicBezTo>
                <a:cubicBezTo>
                  <a:pt x="54213" y="9585"/>
                  <a:pt x="54305" y="9562"/>
                  <a:pt x="54409" y="9562"/>
                </a:cubicBezTo>
                <a:close/>
                <a:moveTo>
                  <a:pt x="57776" y="9957"/>
                </a:moveTo>
                <a:cubicBezTo>
                  <a:pt x="57801" y="9957"/>
                  <a:pt x="57825" y="9964"/>
                  <a:pt x="57849" y="9977"/>
                </a:cubicBezTo>
                <a:cubicBezTo>
                  <a:pt x="57930" y="10023"/>
                  <a:pt x="57918" y="10104"/>
                  <a:pt x="57814" y="10173"/>
                </a:cubicBezTo>
                <a:cubicBezTo>
                  <a:pt x="57731" y="10238"/>
                  <a:pt x="57656" y="10273"/>
                  <a:pt x="57605" y="10273"/>
                </a:cubicBezTo>
                <a:cubicBezTo>
                  <a:pt x="57593" y="10273"/>
                  <a:pt x="57581" y="10270"/>
                  <a:pt x="57572" y="10266"/>
                </a:cubicBezTo>
                <a:cubicBezTo>
                  <a:pt x="57549" y="10254"/>
                  <a:pt x="57560" y="10162"/>
                  <a:pt x="57618" y="10069"/>
                </a:cubicBezTo>
                <a:cubicBezTo>
                  <a:pt x="57659" y="9996"/>
                  <a:pt x="57717" y="9957"/>
                  <a:pt x="57776" y="9957"/>
                </a:cubicBezTo>
                <a:close/>
                <a:moveTo>
                  <a:pt x="54116" y="10184"/>
                </a:moveTo>
                <a:cubicBezTo>
                  <a:pt x="54281" y="10184"/>
                  <a:pt x="54233" y="10265"/>
                  <a:pt x="54017" y="10416"/>
                </a:cubicBezTo>
                <a:cubicBezTo>
                  <a:pt x="53950" y="10458"/>
                  <a:pt x="53858" y="10487"/>
                  <a:pt x="53791" y="10487"/>
                </a:cubicBezTo>
                <a:cubicBezTo>
                  <a:pt x="53766" y="10487"/>
                  <a:pt x="53744" y="10483"/>
                  <a:pt x="53728" y="10473"/>
                </a:cubicBezTo>
                <a:cubicBezTo>
                  <a:pt x="53532" y="10370"/>
                  <a:pt x="53659" y="10243"/>
                  <a:pt x="53970" y="10196"/>
                </a:cubicBezTo>
                <a:cubicBezTo>
                  <a:pt x="54030" y="10188"/>
                  <a:pt x="54079" y="10184"/>
                  <a:pt x="54116" y="10184"/>
                </a:cubicBezTo>
                <a:close/>
                <a:moveTo>
                  <a:pt x="57158" y="10368"/>
                </a:moveTo>
                <a:cubicBezTo>
                  <a:pt x="57188" y="10368"/>
                  <a:pt x="57219" y="10376"/>
                  <a:pt x="57249" y="10393"/>
                </a:cubicBezTo>
                <a:cubicBezTo>
                  <a:pt x="57329" y="10439"/>
                  <a:pt x="57352" y="10520"/>
                  <a:pt x="57318" y="10589"/>
                </a:cubicBezTo>
                <a:cubicBezTo>
                  <a:pt x="57296" y="10625"/>
                  <a:pt x="57251" y="10648"/>
                  <a:pt x="57200" y="10648"/>
                </a:cubicBezTo>
                <a:cubicBezTo>
                  <a:pt x="57171" y="10648"/>
                  <a:pt x="57140" y="10640"/>
                  <a:pt x="57110" y="10623"/>
                </a:cubicBezTo>
                <a:cubicBezTo>
                  <a:pt x="57029" y="10577"/>
                  <a:pt x="57006" y="10497"/>
                  <a:pt x="57041" y="10427"/>
                </a:cubicBezTo>
                <a:cubicBezTo>
                  <a:pt x="57063" y="10391"/>
                  <a:pt x="57108" y="10368"/>
                  <a:pt x="57158" y="10368"/>
                </a:cubicBezTo>
                <a:close/>
                <a:moveTo>
                  <a:pt x="53936" y="10762"/>
                </a:moveTo>
                <a:cubicBezTo>
                  <a:pt x="54028" y="10774"/>
                  <a:pt x="54074" y="10854"/>
                  <a:pt x="54028" y="10935"/>
                </a:cubicBezTo>
                <a:cubicBezTo>
                  <a:pt x="54002" y="10988"/>
                  <a:pt x="53960" y="11014"/>
                  <a:pt x="53919" y="11014"/>
                </a:cubicBezTo>
                <a:cubicBezTo>
                  <a:pt x="53888" y="11014"/>
                  <a:pt x="53857" y="10999"/>
                  <a:pt x="53832" y="10970"/>
                </a:cubicBezTo>
                <a:cubicBezTo>
                  <a:pt x="53763" y="10889"/>
                  <a:pt x="53728" y="10820"/>
                  <a:pt x="53740" y="10797"/>
                </a:cubicBezTo>
                <a:cubicBezTo>
                  <a:pt x="53751" y="10774"/>
                  <a:pt x="53832" y="10762"/>
                  <a:pt x="53936" y="10762"/>
                </a:cubicBezTo>
                <a:close/>
                <a:moveTo>
                  <a:pt x="54255" y="11376"/>
                </a:moveTo>
                <a:cubicBezTo>
                  <a:pt x="54275" y="11376"/>
                  <a:pt x="54300" y="11383"/>
                  <a:pt x="54328" y="11397"/>
                </a:cubicBezTo>
                <a:cubicBezTo>
                  <a:pt x="54516" y="11501"/>
                  <a:pt x="54317" y="11728"/>
                  <a:pt x="54081" y="11728"/>
                </a:cubicBezTo>
                <a:cubicBezTo>
                  <a:pt x="54056" y="11728"/>
                  <a:pt x="54031" y="11726"/>
                  <a:pt x="54005" y="11720"/>
                </a:cubicBezTo>
                <a:cubicBezTo>
                  <a:pt x="53901" y="11685"/>
                  <a:pt x="53832" y="11616"/>
                  <a:pt x="53867" y="11558"/>
                </a:cubicBezTo>
                <a:cubicBezTo>
                  <a:pt x="53880" y="11525"/>
                  <a:pt x="53921" y="11507"/>
                  <a:pt x="53969" y="11507"/>
                </a:cubicBezTo>
                <a:cubicBezTo>
                  <a:pt x="54003" y="11507"/>
                  <a:pt x="54041" y="11516"/>
                  <a:pt x="54074" y="11535"/>
                </a:cubicBezTo>
                <a:cubicBezTo>
                  <a:pt x="54096" y="11545"/>
                  <a:pt x="54116" y="11549"/>
                  <a:pt x="54133" y="11549"/>
                </a:cubicBezTo>
                <a:cubicBezTo>
                  <a:pt x="54181" y="11549"/>
                  <a:pt x="54210" y="11517"/>
                  <a:pt x="54201" y="11466"/>
                </a:cubicBezTo>
                <a:cubicBezTo>
                  <a:pt x="54185" y="11410"/>
                  <a:pt x="54208" y="11376"/>
                  <a:pt x="54255" y="11376"/>
                </a:cubicBezTo>
                <a:close/>
                <a:moveTo>
                  <a:pt x="56089" y="11945"/>
                </a:moveTo>
                <a:cubicBezTo>
                  <a:pt x="56119" y="11945"/>
                  <a:pt x="56153" y="11955"/>
                  <a:pt x="56187" y="11974"/>
                </a:cubicBezTo>
                <a:cubicBezTo>
                  <a:pt x="56267" y="12009"/>
                  <a:pt x="56302" y="12089"/>
                  <a:pt x="56279" y="12147"/>
                </a:cubicBezTo>
                <a:cubicBezTo>
                  <a:pt x="56258" y="12175"/>
                  <a:pt x="56220" y="12190"/>
                  <a:pt x="56175" y="12190"/>
                </a:cubicBezTo>
                <a:cubicBezTo>
                  <a:pt x="56146" y="12190"/>
                  <a:pt x="56115" y="12184"/>
                  <a:pt x="56083" y="12170"/>
                </a:cubicBezTo>
                <a:cubicBezTo>
                  <a:pt x="56002" y="12124"/>
                  <a:pt x="55967" y="12055"/>
                  <a:pt x="55990" y="11997"/>
                </a:cubicBezTo>
                <a:cubicBezTo>
                  <a:pt x="56011" y="11963"/>
                  <a:pt x="56046" y="11945"/>
                  <a:pt x="56089" y="11945"/>
                </a:cubicBezTo>
                <a:close/>
                <a:moveTo>
                  <a:pt x="59191" y="11921"/>
                </a:moveTo>
                <a:cubicBezTo>
                  <a:pt x="59205" y="11921"/>
                  <a:pt x="59215" y="11930"/>
                  <a:pt x="59222" y="11951"/>
                </a:cubicBezTo>
                <a:cubicBezTo>
                  <a:pt x="59257" y="12009"/>
                  <a:pt x="59211" y="12112"/>
                  <a:pt x="59118" y="12170"/>
                </a:cubicBezTo>
                <a:cubicBezTo>
                  <a:pt x="59091" y="12190"/>
                  <a:pt x="59070" y="12200"/>
                  <a:pt x="59056" y="12200"/>
                </a:cubicBezTo>
                <a:cubicBezTo>
                  <a:pt x="59020" y="12200"/>
                  <a:pt x="59023" y="12145"/>
                  <a:pt x="59072" y="12055"/>
                </a:cubicBezTo>
                <a:cubicBezTo>
                  <a:pt x="59113" y="11974"/>
                  <a:pt x="59159" y="11921"/>
                  <a:pt x="59191" y="11921"/>
                </a:cubicBezTo>
                <a:close/>
                <a:moveTo>
                  <a:pt x="56100" y="13574"/>
                </a:moveTo>
                <a:cubicBezTo>
                  <a:pt x="56115" y="13574"/>
                  <a:pt x="56129" y="13583"/>
                  <a:pt x="56140" y="13601"/>
                </a:cubicBezTo>
                <a:cubicBezTo>
                  <a:pt x="56175" y="13648"/>
                  <a:pt x="56129" y="13740"/>
                  <a:pt x="56060" y="13786"/>
                </a:cubicBezTo>
                <a:cubicBezTo>
                  <a:pt x="56033" y="13803"/>
                  <a:pt x="56012" y="13811"/>
                  <a:pt x="55997" y="13811"/>
                </a:cubicBezTo>
                <a:cubicBezTo>
                  <a:pt x="55961" y="13811"/>
                  <a:pt x="55961" y="13764"/>
                  <a:pt x="56002" y="13682"/>
                </a:cubicBezTo>
                <a:cubicBezTo>
                  <a:pt x="56033" y="13612"/>
                  <a:pt x="56069" y="13574"/>
                  <a:pt x="56100" y="13574"/>
                </a:cubicBezTo>
                <a:close/>
                <a:moveTo>
                  <a:pt x="64073" y="13034"/>
                </a:moveTo>
                <a:cubicBezTo>
                  <a:pt x="64110" y="13034"/>
                  <a:pt x="64144" y="13042"/>
                  <a:pt x="64174" y="13059"/>
                </a:cubicBezTo>
                <a:cubicBezTo>
                  <a:pt x="64266" y="13105"/>
                  <a:pt x="64093" y="13440"/>
                  <a:pt x="63770" y="13809"/>
                </a:cubicBezTo>
                <a:cubicBezTo>
                  <a:pt x="63740" y="13842"/>
                  <a:pt x="63707" y="13857"/>
                  <a:pt x="63677" y="13857"/>
                </a:cubicBezTo>
                <a:cubicBezTo>
                  <a:pt x="63568" y="13857"/>
                  <a:pt x="63476" y="13675"/>
                  <a:pt x="63539" y="13486"/>
                </a:cubicBezTo>
                <a:cubicBezTo>
                  <a:pt x="63617" y="13244"/>
                  <a:pt x="63881" y="13034"/>
                  <a:pt x="64073" y="13034"/>
                </a:cubicBezTo>
                <a:close/>
                <a:moveTo>
                  <a:pt x="53839" y="13566"/>
                </a:moveTo>
                <a:cubicBezTo>
                  <a:pt x="53845" y="13566"/>
                  <a:pt x="53850" y="13566"/>
                  <a:pt x="53855" y="13567"/>
                </a:cubicBezTo>
                <a:cubicBezTo>
                  <a:pt x="53924" y="13578"/>
                  <a:pt x="53924" y="13705"/>
                  <a:pt x="53867" y="13844"/>
                </a:cubicBezTo>
                <a:cubicBezTo>
                  <a:pt x="53823" y="13953"/>
                  <a:pt x="53677" y="14041"/>
                  <a:pt x="53515" y="14041"/>
                </a:cubicBezTo>
                <a:cubicBezTo>
                  <a:pt x="53505" y="14041"/>
                  <a:pt x="53495" y="14041"/>
                  <a:pt x="53486" y="14040"/>
                </a:cubicBezTo>
                <a:cubicBezTo>
                  <a:pt x="53116" y="14005"/>
                  <a:pt x="52828" y="13798"/>
                  <a:pt x="53024" y="13694"/>
                </a:cubicBezTo>
                <a:cubicBezTo>
                  <a:pt x="53066" y="13673"/>
                  <a:pt x="53097" y="13661"/>
                  <a:pt x="53122" y="13661"/>
                </a:cubicBezTo>
                <a:cubicBezTo>
                  <a:pt x="53167" y="13661"/>
                  <a:pt x="53195" y="13698"/>
                  <a:pt x="53232" y="13786"/>
                </a:cubicBezTo>
                <a:cubicBezTo>
                  <a:pt x="53252" y="13832"/>
                  <a:pt x="53281" y="13855"/>
                  <a:pt x="53321" y="13855"/>
                </a:cubicBezTo>
                <a:cubicBezTo>
                  <a:pt x="53373" y="13855"/>
                  <a:pt x="53441" y="13818"/>
                  <a:pt x="53532" y="13740"/>
                </a:cubicBezTo>
                <a:cubicBezTo>
                  <a:pt x="53650" y="13633"/>
                  <a:pt x="53767" y="13566"/>
                  <a:pt x="53839" y="13566"/>
                </a:cubicBezTo>
                <a:close/>
                <a:moveTo>
                  <a:pt x="57975" y="13874"/>
                </a:moveTo>
                <a:cubicBezTo>
                  <a:pt x="58001" y="13874"/>
                  <a:pt x="58029" y="13880"/>
                  <a:pt x="58057" y="13890"/>
                </a:cubicBezTo>
                <a:cubicBezTo>
                  <a:pt x="58137" y="13936"/>
                  <a:pt x="58160" y="14029"/>
                  <a:pt x="58114" y="14109"/>
                </a:cubicBezTo>
                <a:cubicBezTo>
                  <a:pt x="58082" y="14165"/>
                  <a:pt x="58028" y="14199"/>
                  <a:pt x="57971" y="14199"/>
                </a:cubicBezTo>
                <a:cubicBezTo>
                  <a:pt x="57945" y="14199"/>
                  <a:pt x="57920" y="14193"/>
                  <a:pt x="57895" y="14179"/>
                </a:cubicBezTo>
                <a:cubicBezTo>
                  <a:pt x="57814" y="14132"/>
                  <a:pt x="57791" y="14052"/>
                  <a:pt x="57826" y="13959"/>
                </a:cubicBezTo>
                <a:cubicBezTo>
                  <a:pt x="57858" y="13903"/>
                  <a:pt x="57913" y="13874"/>
                  <a:pt x="57975" y="13874"/>
                </a:cubicBezTo>
                <a:close/>
                <a:moveTo>
                  <a:pt x="58396" y="13625"/>
                </a:moveTo>
                <a:cubicBezTo>
                  <a:pt x="58433" y="13625"/>
                  <a:pt x="58514" y="13722"/>
                  <a:pt x="58611" y="13867"/>
                </a:cubicBezTo>
                <a:cubicBezTo>
                  <a:pt x="58714" y="14052"/>
                  <a:pt x="58772" y="14225"/>
                  <a:pt x="58749" y="14283"/>
                </a:cubicBezTo>
                <a:cubicBezTo>
                  <a:pt x="58743" y="14294"/>
                  <a:pt x="58734" y="14299"/>
                  <a:pt x="58724" y="14299"/>
                </a:cubicBezTo>
                <a:cubicBezTo>
                  <a:pt x="58619" y="14299"/>
                  <a:pt x="58327" y="13762"/>
                  <a:pt x="58380" y="13636"/>
                </a:cubicBezTo>
                <a:cubicBezTo>
                  <a:pt x="58383" y="13629"/>
                  <a:pt x="58389" y="13625"/>
                  <a:pt x="58396" y="13625"/>
                </a:cubicBezTo>
                <a:close/>
                <a:moveTo>
                  <a:pt x="54802" y="12841"/>
                </a:moveTo>
                <a:cubicBezTo>
                  <a:pt x="55058" y="12841"/>
                  <a:pt x="55140" y="12946"/>
                  <a:pt x="54963" y="13094"/>
                </a:cubicBezTo>
                <a:cubicBezTo>
                  <a:pt x="54859" y="13174"/>
                  <a:pt x="54825" y="13451"/>
                  <a:pt x="54894" y="13728"/>
                </a:cubicBezTo>
                <a:cubicBezTo>
                  <a:pt x="54998" y="14202"/>
                  <a:pt x="54986" y="14225"/>
                  <a:pt x="54651" y="14294"/>
                </a:cubicBezTo>
                <a:cubicBezTo>
                  <a:pt x="54474" y="14340"/>
                  <a:pt x="54370" y="14363"/>
                  <a:pt x="54313" y="14363"/>
                </a:cubicBezTo>
                <a:cubicBezTo>
                  <a:pt x="54241" y="14363"/>
                  <a:pt x="54245" y="14325"/>
                  <a:pt x="54271" y="14248"/>
                </a:cubicBezTo>
                <a:cubicBezTo>
                  <a:pt x="54328" y="14052"/>
                  <a:pt x="54467" y="13209"/>
                  <a:pt x="54409" y="13117"/>
                </a:cubicBezTo>
                <a:cubicBezTo>
                  <a:pt x="54328" y="12967"/>
                  <a:pt x="54386" y="12897"/>
                  <a:pt x="54651" y="12851"/>
                </a:cubicBezTo>
                <a:cubicBezTo>
                  <a:pt x="54707" y="12844"/>
                  <a:pt x="54757" y="12841"/>
                  <a:pt x="54802" y="12841"/>
                </a:cubicBezTo>
                <a:close/>
                <a:moveTo>
                  <a:pt x="75790" y="15820"/>
                </a:moveTo>
                <a:cubicBezTo>
                  <a:pt x="75808" y="15820"/>
                  <a:pt x="75823" y="15831"/>
                  <a:pt x="75832" y="15852"/>
                </a:cubicBezTo>
                <a:cubicBezTo>
                  <a:pt x="75855" y="15910"/>
                  <a:pt x="75821" y="15968"/>
                  <a:pt x="75740" y="16002"/>
                </a:cubicBezTo>
                <a:cubicBezTo>
                  <a:pt x="75724" y="16007"/>
                  <a:pt x="75710" y="16009"/>
                  <a:pt x="75698" y="16009"/>
                </a:cubicBezTo>
                <a:cubicBezTo>
                  <a:pt x="75653" y="16009"/>
                  <a:pt x="75648" y="15972"/>
                  <a:pt x="75694" y="15898"/>
                </a:cubicBezTo>
                <a:cubicBezTo>
                  <a:pt x="75722" y="15848"/>
                  <a:pt x="75760" y="15820"/>
                  <a:pt x="75790" y="15820"/>
                </a:cubicBezTo>
                <a:close/>
                <a:moveTo>
                  <a:pt x="56970" y="16000"/>
                </a:moveTo>
                <a:cubicBezTo>
                  <a:pt x="57015" y="16000"/>
                  <a:pt x="57074" y="16015"/>
                  <a:pt x="57145" y="16049"/>
                </a:cubicBezTo>
                <a:cubicBezTo>
                  <a:pt x="57260" y="16106"/>
                  <a:pt x="57329" y="16210"/>
                  <a:pt x="57295" y="16279"/>
                </a:cubicBezTo>
                <a:cubicBezTo>
                  <a:pt x="57269" y="16323"/>
                  <a:pt x="57226" y="16343"/>
                  <a:pt x="57177" y="16343"/>
                </a:cubicBezTo>
                <a:cubicBezTo>
                  <a:pt x="57096" y="16343"/>
                  <a:pt x="56997" y="16288"/>
                  <a:pt x="56925" y="16187"/>
                </a:cubicBezTo>
                <a:cubicBezTo>
                  <a:pt x="56847" y="16069"/>
                  <a:pt x="56875" y="16000"/>
                  <a:pt x="56970" y="16000"/>
                </a:cubicBezTo>
                <a:close/>
                <a:moveTo>
                  <a:pt x="56472" y="16555"/>
                </a:moveTo>
                <a:cubicBezTo>
                  <a:pt x="56504" y="16555"/>
                  <a:pt x="56542" y="16563"/>
                  <a:pt x="56579" y="16579"/>
                </a:cubicBezTo>
                <a:cubicBezTo>
                  <a:pt x="56660" y="16626"/>
                  <a:pt x="56694" y="16683"/>
                  <a:pt x="56671" y="16730"/>
                </a:cubicBezTo>
                <a:cubicBezTo>
                  <a:pt x="56659" y="16754"/>
                  <a:pt x="56630" y="16766"/>
                  <a:pt x="56593" y="16766"/>
                </a:cubicBezTo>
                <a:cubicBezTo>
                  <a:pt x="56562" y="16766"/>
                  <a:pt x="56524" y="16757"/>
                  <a:pt x="56487" y="16741"/>
                </a:cubicBezTo>
                <a:cubicBezTo>
                  <a:pt x="56406" y="16695"/>
                  <a:pt x="56360" y="16637"/>
                  <a:pt x="56394" y="16591"/>
                </a:cubicBezTo>
                <a:cubicBezTo>
                  <a:pt x="56407" y="16566"/>
                  <a:pt x="56436" y="16555"/>
                  <a:pt x="56472" y="16555"/>
                </a:cubicBezTo>
                <a:close/>
                <a:moveTo>
                  <a:pt x="53657" y="16419"/>
                </a:moveTo>
                <a:cubicBezTo>
                  <a:pt x="53698" y="16419"/>
                  <a:pt x="53745" y="16426"/>
                  <a:pt x="53797" y="16441"/>
                </a:cubicBezTo>
                <a:cubicBezTo>
                  <a:pt x="53982" y="16499"/>
                  <a:pt x="54017" y="16556"/>
                  <a:pt x="53936" y="16683"/>
                </a:cubicBezTo>
                <a:cubicBezTo>
                  <a:pt x="53888" y="16752"/>
                  <a:pt x="53829" y="16787"/>
                  <a:pt x="53765" y="16787"/>
                </a:cubicBezTo>
                <a:cubicBezTo>
                  <a:pt x="53689" y="16787"/>
                  <a:pt x="53607" y="16738"/>
                  <a:pt x="53532" y="16637"/>
                </a:cubicBezTo>
                <a:cubicBezTo>
                  <a:pt x="53441" y="16510"/>
                  <a:pt x="53507" y="16419"/>
                  <a:pt x="53657" y="16419"/>
                </a:cubicBezTo>
                <a:close/>
                <a:moveTo>
                  <a:pt x="53985" y="17356"/>
                </a:moveTo>
                <a:cubicBezTo>
                  <a:pt x="54010" y="17356"/>
                  <a:pt x="54036" y="17358"/>
                  <a:pt x="54063" y="17364"/>
                </a:cubicBezTo>
                <a:cubicBezTo>
                  <a:pt x="54155" y="17376"/>
                  <a:pt x="54201" y="17434"/>
                  <a:pt x="54167" y="17491"/>
                </a:cubicBezTo>
                <a:cubicBezTo>
                  <a:pt x="54138" y="17539"/>
                  <a:pt x="54061" y="17563"/>
                  <a:pt x="53983" y="17563"/>
                </a:cubicBezTo>
                <a:cubicBezTo>
                  <a:pt x="53967" y="17563"/>
                  <a:pt x="53951" y="17563"/>
                  <a:pt x="53936" y="17561"/>
                </a:cubicBezTo>
                <a:cubicBezTo>
                  <a:pt x="53832" y="17538"/>
                  <a:pt x="53797" y="17480"/>
                  <a:pt x="53832" y="17422"/>
                </a:cubicBezTo>
                <a:cubicBezTo>
                  <a:pt x="53858" y="17379"/>
                  <a:pt x="53915" y="17356"/>
                  <a:pt x="53985" y="17356"/>
                </a:cubicBezTo>
                <a:close/>
                <a:moveTo>
                  <a:pt x="53230" y="17547"/>
                </a:moveTo>
                <a:cubicBezTo>
                  <a:pt x="53268" y="17547"/>
                  <a:pt x="53312" y="17598"/>
                  <a:pt x="53393" y="17711"/>
                </a:cubicBezTo>
                <a:cubicBezTo>
                  <a:pt x="53474" y="17838"/>
                  <a:pt x="53474" y="17965"/>
                  <a:pt x="53405" y="17999"/>
                </a:cubicBezTo>
                <a:cubicBezTo>
                  <a:pt x="53375" y="18010"/>
                  <a:pt x="53346" y="18015"/>
                  <a:pt x="53318" y="18015"/>
                </a:cubicBezTo>
                <a:cubicBezTo>
                  <a:pt x="53141" y="18015"/>
                  <a:pt x="53018" y="17813"/>
                  <a:pt x="53128" y="17653"/>
                </a:cubicBezTo>
                <a:cubicBezTo>
                  <a:pt x="53170" y="17584"/>
                  <a:pt x="53198" y="17547"/>
                  <a:pt x="53230" y="17547"/>
                </a:cubicBezTo>
                <a:close/>
                <a:moveTo>
                  <a:pt x="53076" y="18682"/>
                </a:moveTo>
                <a:cubicBezTo>
                  <a:pt x="53093" y="18682"/>
                  <a:pt x="53107" y="18692"/>
                  <a:pt x="53116" y="18715"/>
                </a:cubicBezTo>
                <a:cubicBezTo>
                  <a:pt x="53151" y="18749"/>
                  <a:pt x="53116" y="18819"/>
                  <a:pt x="53047" y="18842"/>
                </a:cubicBezTo>
                <a:cubicBezTo>
                  <a:pt x="53033" y="18847"/>
                  <a:pt x="53021" y="18849"/>
                  <a:pt x="53010" y="18849"/>
                </a:cubicBezTo>
                <a:cubicBezTo>
                  <a:pt x="52971" y="18849"/>
                  <a:pt x="52962" y="18814"/>
                  <a:pt x="52989" y="18749"/>
                </a:cubicBezTo>
                <a:cubicBezTo>
                  <a:pt x="53017" y="18707"/>
                  <a:pt x="53050" y="18682"/>
                  <a:pt x="53076" y="18682"/>
                </a:cubicBezTo>
                <a:close/>
                <a:moveTo>
                  <a:pt x="55282" y="19230"/>
                </a:moveTo>
                <a:cubicBezTo>
                  <a:pt x="55338" y="19230"/>
                  <a:pt x="55402" y="19238"/>
                  <a:pt x="55459" y="19257"/>
                </a:cubicBezTo>
                <a:cubicBezTo>
                  <a:pt x="55671" y="19328"/>
                  <a:pt x="55640" y="19412"/>
                  <a:pt x="55486" y="19412"/>
                </a:cubicBezTo>
                <a:cubicBezTo>
                  <a:pt x="55438" y="19412"/>
                  <a:pt x="55378" y="19404"/>
                  <a:pt x="55309" y="19384"/>
                </a:cubicBezTo>
                <a:cubicBezTo>
                  <a:pt x="55159" y="19327"/>
                  <a:pt x="55102" y="19280"/>
                  <a:pt x="55171" y="19246"/>
                </a:cubicBezTo>
                <a:cubicBezTo>
                  <a:pt x="55197" y="19235"/>
                  <a:pt x="55237" y="19230"/>
                  <a:pt x="55282" y="19230"/>
                </a:cubicBezTo>
                <a:close/>
                <a:moveTo>
                  <a:pt x="52091" y="19107"/>
                </a:moveTo>
                <a:cubicBezTo>
                  <a:pt x="52098" y="19107"/>
                  <a:pt x="52105" y="19107"/>
                  <a:pt x="52112" y="19107"/>
                </a:cubicBezTo>
                <a:cubicBezTo>
                  <a:pt x="52320" y="19119"/>
                  <a:pt x="52378" y="19431"/>
                  <a:pt x="52193" y="19534"/>
                </a:cubicBezTo>
                <a:cubicBezTo>
                  <a:pt x="52120" y="19578"/>
                  <a:pt x="52067" y="19602"/>
                  <a:pt x="52021" y="19602"/>
                </a:cubicBezTo>
                <a:cubicBezTo>
                  <a:pt x="51958" y="19602"/>
                  <a:pt x="51908" y="19558"/>
                  <a:pt x="51835" y="19465"/>
                </a:cubicBezTo>
                <a:cubicBezTo>
                  <a:pt x="51712" y="19297"/>
                  <a:pt x="51850" y="19107"/>
                  <a:pt x="52091" y="19107"/>
                </a:cubicBezTo>
                <a:close/>
                <a:moveTo>
                  <a:pt x="58778" y="19610"/>
                </a:moveTo>
                <a:cubicBezTo>
                  <a:pt x="58823" y="19610"/>
                  <a:pt x="58804" y="19655"/>
                  <a:pt x="58738" y="19765"/>
                </a:cubicBezTo>
                <a:cubicBezTo>
                  <a:pt x="58682" y="19858"/>
                  <a:pt x="58596" y="19914"/>
                  <a:pt x="58529" y="19914"/>
                </a:cubicBezTo>
                <a:cubicBezTo>
                  <a:pt x="58512" y="19914"/>
                  <a:pt x="58497" y="19911"/>
                  <a:pt x="58484" y="19904"/>
                </a:cubicBezTo>
                <a:cubicBezTo>
                  <a:pt x="58310" y="19811"/>
                  <a:pt x="58345" y="19754"/>
                  <a:pt x="58634" y="19650"/>
                </a:cubicBezTo>
                <a:cubicBezTo>
                  <a:pt x="58705" y="19625"/>
                  <a:pt x="58752" y="19610"/>
                  <a:pt x="58778" y="19610"/>
                </a:cubicBezTo>
                <a:close/>
                <a:moveTo>
                  <a:pt x="52548" y="18977"/>
                </a:moveTo>
                <a:cubicBezTo>
                  <a:pt x="52612" y="18977"/>
                  <a:pt x="52723" y="19059"/>
                  <a:pt x="52966" y="19257"/>
                </a:cubicBezTo>
                <a:cubicBezTo>
                  <a:pt x="53357" y="19568"/>
                  <a:pt x="53426" y="19731"/>
                  <a:pt x="53166" y="19731"/>
                </a:cubicBezTo>
                <a:cubicBezTo>
                  <a:pt x="53126" y="19731"/>
                  <a:pt x="53079" y="19727"/>
                  <a:pt x="53024" y="19719"/>
                </a:cubicBezTo>
                <a:cubicBezTo>
                  <a:pt x="53008" y="19716"/>
                  <a:pt x="52991" y="19715"/>
                  <a:pt x="52975" y="19715"/>
                </a:cubicBezTo>
                <a:cubicBezTo>
                  <a:pt x="52703" y="19715"/>
                  <a:pt x="52444" y="20065"/>
                  <a:pt x="52585" y="20250"/>
                </a:cubicBezTo>
                <a:cubicBezTo>
                  <a:pt x="52709" y="20391"/>
                  <a:pt x="52610" y="20539"/>
                  <a:pt x="52458" y="20539"/>
                </a:cubicBezTo>
                <a:cubicBezTo>
                  <a:pt x="52412" y="20539"/>
                  <a:pt x="52360" y="20525"/>
                  <a:pt x="52308" y="20492"/>
                </a:cubicBezTo>
                <a:cubicBezTo>
                  <a:pt x="52158" y="20400"/>
                  <a:pt x="52147" y="20308"/>
                  <a:pt x="52285" y="20123"/>
                </a:cubicBezTo>
                <a:cubicBezTo>
                  <a:pt x="52389" y="19985"/>
                  <a:pt x="52412" y="19800"/>
                  <a:pt x="52343" y="19708"/>
                </a:cubicBezTo>
                <a:cubicBezTo>
                  <a:pt x="52293" y="19622"/>
                  <a:pt x="52278" y="19580"/>
                  <a:pt x="52304" y="19580"/>
                </a:cubicBezTo>
                <a:cubicBezTo>
                  <a:pt x="52321" y="19580"/>
                  <a:pt x="52352" y="19596"/>
                  <a:pt x="52401" y="19627"/>
                </a:cubicBezTo>
                <a:cubicBezTo>
                  <a:pt x="52441" y="19650"/>
                  <a:pt x="52479" y="19660"/>
                  <a:pt x="52513" y="19660"/>
                </a:cubicBezTo>
                <a:cubicBezTo>
                  <a:pt x="52667" y="19660"/>
                  <a:pt x="52746" y="19457"/>
                  <a:pt x="52585" y="19315"/>
                </a:cubicBezTo>
                <a:cubicBezTo>
                  <a:pt x="52493" y="19246"/>
                  <a:pt x="52447" y="19119"/>
                  <a:pt x="52470" y="19050"/>
                </a:cubicBezTo>
                <a:cubicBezTo>
                  <a:pt x="52491" y="19004"/>
                  <a:pt x="52512" y="18977"/>
                  <a:pt x="52548" y="18977"/>
                </a:cubicBezTo>
                <a:close/>
                <a:moveTo>
                  <a:pt x="52200" y="20557"/>
                </a:moveTo>
                <a:cubicBezTo>
                  <a:pt x="52219" y="20557"/>
                  <a:pt x="52237" y="20566"/>
                  <a:pt x="52251" y="20585"/>
                </a:cubicBezTo>
                <a:cubicBezTo>
                  <a:pt x="52285" y="20631"/>
                  <a:pt x="52239" y="20689"/>
                  <a:pt x="52170" y="20712"/>
                </a:cubicBezTo>
                <a:cubicBezTo>
                  <a:pt x="52153" y="20716"/>
                  <a:pt x="52139" y="20719"/>
                  <a:pt x="52128" y="20719"/>
                </a:cubicBezTo>
                <a:cubicBezTo>
                  <a:pt x="52082" y="20719"/>
                  <a:pt x="52075" y="20684"/>
                  <a:pt x="52112" y="20619"/>
                </a:cubicBezTo>
                <a:cubicBezTo>
                  <a:pt x="52140" y="20578"/>
                  <a:pt x="52172" y="20557"/>
                  <a:pt x="52200" y="20557"/>
                </a:cubicBezTo>
                <a:close/>
                <a:moveTo>
                  <a:pt x="51478" y="20486"/>
                </a:moveTo>
                <a:cubicBezTo>
                  <a:pt x="51510" y="20486"/>
                  <a:pt x="51546" y="20495"/>
                  <a:pt x="51581" y="20516"/>
                </a:cubicBezTo>
                <a:cubicBezTo>
                  <a:pt x="51662" y="20562"/>
                  <a:pt x="51673" y="20666"/>
                  <a:pt x="51616" y="20735"/>
                </a:cubicBezTo>
                <a:cubicBezTo>
                  <a:pt x="51586" y="20777"/>
                  <a:pt x="51546" y="20797"/>
                  <a:pt x="51507" y="20797"/>
                </a:cubicBezTo>
                <a:cubicBezTo>
                  <a:pt x="51471" y="20797"/>
                  <a:pt x="51436" y="20780"/>
                  <a:pt x="51408" y="20746"/>
                </a:cubicBezTo>
                <a:cubicBezTo>
                  <a:pt x="51350" y="20677"/>
                  <a:pt x="51339" y="20585"/>
                  <a:pt x="51373" y="20527"/>
                </a:cubicBezTo>
                <a:cubicBezTo>
                  <a:pt x="51399" y="20501"/>
                  <a:pt x="51436" y="20486"/>
                  <a:pt x="51478" y="20486"/>
                </a:cubicBezTo>
                <a:close/>
                <a:moveTo>
                  <a:pt x="53841" y="21071"/>
                </a:moveTo>
                <a:cubicBezTo>
                  <a:pt x="53894" y="21071"/>
                  <a:pt x="53957" y="21082"/>
                  <a:pt x="54017" y="21104"/>
                </a:cubicBezTo>
                <a:cubicBezTo>
                  <a:pt x="54155" y="21150"/>
                  <a:pt x="54224" y="21231"/>
                  <a:pt x="54190" y="21289"/>
                </a:cubicBezTo>
                <a:cubicBezTo>
                  <a:pt x="54167" y="21312"/>
                  <a:pt x="54123" y="21324"/>
                  <a:pt x="54069" y="21324"/>
                </a:cubicBezTo>
                <a:cubicBezTo>
                  <a:pt x="54014" y="21324"/>
                  <a:pt x="53947" y="21312"/>
                  <a:pt x="53878" y="21289"/>
                </a:cubicBezTo>
                <a:cubicBezTo>
                  <a:pt x="53751" y="21243"/>
                  <a:pt x="53670" y="21162"/>
                  <a:pt x="53716" y="21116"/>
                </a:cubicBezTo>
                <a:cubicBezTo>
                  <a:pt x="53735" y="21085"/>
                  <a:pt x="53782" y="21071"/>
                  <a:pt x="53841" y="21071"/>
                </a:cubicBezTo>
                <a:close/>
                <a:moveTo>
                  <a:pt x="55548" y="21378"/>
                </a:moveTo>
                <a:cubicBezTo>
                  <a:pt x="55577" y="21378"/>
                  <a:pt x="55612" y="21383"/>
                  <a:pt x="55656" y="21393"/>
                </a:cubicBezTo>
                <a:cubicBezTo>
                  <a:pt x="55748" y="21404"/>
                  <a:pt x="55760" y="21508"/>
                  <a:pt x="55690" y="21624"/>
                </a:cubicBezTo>
                <a:cubicBezTo>
                  <a:pt x="55643" y="21700"/>
                  <a:pt x="55605" y="21738"/>
                  <a:pt x="55573" y="21738"/>
                </a:cubicBezTo>
                <a:cubicBezTo>
                  <a:pt x="55542" y="21738"/>
                  <a:pt x="55517" y="21703"/>
                  <a:pt x="55494" y="21635"/>
                </a:cubicBezTo>
                <a:cubicBezTo>
                  <a:pt x="55430" y="21452"/>
                  <a:pt x="55438" y="21378"/>
                  <a:pt x="55548" y="21378"/>
                </a:cubicBezTo>
                <a:close/>
                <a:moveTo>
                  <a:pt x="50228" y="21568"/>
                </a:moveTo>
                <a:cubicBezTo>
                  <a:pt x="50257" y="21568"/>
                  <a:pt x="50310" y="21590"/>
                  <a:pt x="50369" y="21624"/>
                </a:cubicBezTo>
                <a:cubicBezTo>
                  <a:pt x="50438" y="21670"/>
                  <a:pt x="50473" y="21751"/>
                  <a:pt x="50450" y="21785"/>
                </a:cubicBezTo>
                <a:cubicBezTo>
                  <a:pt x="50443" y="21796"/>
                  <a:pt x="50430" y="21801"/>
                  <a:pt x="50414" y="21801"/>
                </a:cubicBezTo>
                <a:cubicBezTo>
                  <a:pt x="50379" y="21801"/>
                  <a:pt x="50328" y="21775"/>
                  <a:pt x="50288" y="21727"/>
                </a:cubicBezTo>
                <a:cubicBezTo>
                  <a:pt x="50231" y="21658"/>
                  <a:pt x="50196" y="21589"/>
                  <a:pt x="50208" y="21577"/>
                </a:cubicBezTo>
                <a:cubicBezTo>
                  <a:pt x="50211" y="21571"/>
                  <a:pt x="50218" y="21568"/>
                  <a:pt x="50228" y="21568"/>
                </a:cubicBezTo>
                <a:close/>
                <a:moveTo>
                  <a:pt x="49698" y="21530"/>
                </a:moveTo>
                <a:cubicBezTo>
                  <a:pt x="49732" y="21530"/>
                  <a:pt x="49770" y="21553"/>
                  <a:pt x="49804" y="21601"/>
                </a:cubicBezTo>
                <a:cubicBezTo>
                  <a:pt x="49861" y="21670"/>
                  <a:pt x="49884" y="21762"/>
                  <a:pt x="49838" y="21820"/>
                </a:cubicBezTo>
                <a:cubicBezTo>
                  <a:pt x="49825" y="21842"/>
                  <a:pt x="49806" y="21853"/>
                  <a:pt x="49784" y="21853"/>
                </a:cubicBezTo>
                <a:cubicBezTo>
                  <a:pt x="49750" y="21853"/>
                  <a:pt x="49707" y="21827"/>
                  <a:pt x="49665" y="21785"/>
                </a:cubicBezTo>
                <a:cubicBezTo>
                  <a:pt x="49607" y="21716"/>
                  <a:pt x="49596" y="21624"/>
                  <a:pt x="49630" y="21566"/>
                </a:cubicBezTo>
                <a:cubicBezTo>
                  <a:pt x="49650" y="21542"/>
                  <a:pt x="49673" y="21530"/>
                  <a:pt x="49698" y="21530"/>
                </a:cubicBezTo>
                <a:close/>
                <a:moveTo>
                  <a:pt x="50239" y="21862"/>
                </a:moveTo>
                <a:cubicBezTo>
                  <a:pt x="50267" y="21862"/>
                  <a:pt x="50306" y="21879"/>
                  <a:pt x="50358" y="21912"/>
                </a:cubicBezTo>
                <a:cubicBezTo>
                  <a:pt x="50438" y="21958"/>
                  <a:pt x="50450" y="22062"/>
                  <a:pt x="50392" y="22143"/>
                </a:cubicBezTo>
                <a:cubicBezTo>
                  <a:pt x="50356" y="22194"/>
                  <a:pt x="50329" y="22221"/>
                  <a:pt x="50307" y="22221"/>
                </a:cubicBezTo>
                <a:cubicBezTo>
                  <a:pt x="50278" y="22221"/>
                  <a:pt x="50256" y="22180"/>
                  <a:pt x="50231" y="22097"/>
                </a:cubicBezTo>
                <a:cubicBezTo>
                  <a:pt x="50175" y="21939"/>
                  <a:pt x="50179" y="21862"/>
                  <a:pt x="50239" y="21862"/>
                </a:cubicBezTo>
                <a:close/>
                <a:moveTo>
                  <a:pt x="55256" y="21802"/>
                </a:moveTo>
                <a:cubicBezTo>
                  <a:pt x="55282" y="21802"/>
                  <a:pt x="55311" y="21811"/>
                  <a:pt x="55344" y="21831"/>
                </a:cubicBezTo>
                <a:cubicBezTo>
                  <a:pt x="55517" y="21935"/>
                  <a:pt x="55483" y="22282"/>
                  <a:pt x="55286" y="22305"/>
                </a:cubicBezTo>
                <a:cubicBezTo>
                  <a:pt x="55270" y="22308"/>
                  <a:pt x="55254" y="22310"/>
                  <a:pt x="55241" y="22310"/>
                </a:cubicBezTo>
                <a:cubicBezTo>
                  <a:pt x="55158" y="22310"/>
                  <a:pt x="55123" y="22252"/>
                  <a:pt x="55113" y="22143"/>
                </a:cubicBezTo>
                <a:cubicBezTo>
                  <a:pt x="55113" y="21926"/>
                  <a:pt x="55163" y="21802"/>
                  <a:pt x="55256" y="21802"/>
                </a:cubicBezTo>
                <a:close/>
                <a:moveTo>
                  <a:pt x="53291" y="21985"/>
                </a:moveTo>
                <a:cubicBezTo>
                  <a:pt x="53305" y="21985"/>
                  <a:pt x="53320" y="21987"/>
                  <a:pt x="53336" y="21993"/>
                </a:cubicBezTo>
                <a:cubicBezTo>
                  <a:pt x="53416" y="22028"/>
                  <a:pt x="53497" y="22120"/>
                  <a:pt x="53520" y="22201"/>
                </a:cubicBezTo>
                <a:cubicBezTo>
                  <a:pt x="53549" y="22309"/>
                  <a:pt x="53505" y="22368"/>
                  <a:pt x="53420" y="22368"/>
                </a:cubicBezTo>
                <a:cubicBezTo>
                  <a:pt x="53370" y="22368"/>
                  <a:pt x="53305" y="22348"/>
                  <a:pt x="53232" y="22305"/>
                </a:cubicBezTo>
                <a:cubicBezTo>
                  <a:pt x="53086" y="22211"/>
                  <a:pt x="53156" y="21985"/>
                  <a:pt x="53291" y="21985"/>
                </a:cubicBezTo>
                <a:close/>
                <a:moveTo>
                  <a:pt x="57486" y="22152"/>
                </a:moveTo>
                <a:cubicBezTo>
                  <a:pt x="57533" y="22152"/>
                  <a:pt x="57602" y="22175"/>
                  <a:pt x="57687" y="22224"/>
                </a:cubicBezTo>
                <a:cubicBezTo>
                  <a:pt x="57791" y="22282"/>
                  <a:pt x="57860" y="22374"/>
                  <a:pt x="57837" y="22409"/>
                </a:cubicBezTo>
                <a:cubicBezTo>
                  <a:pt x="57818" y="22440"/>
                  <a:pt x="57776" y="22454"/>
                  <a:pt x="57726" y="22454"/>
                </a:cubicBezTo>
                <a:cubicBezTo>
                  <a:pt x="57629" y="22454"/>
                  <a:pt x="57502" y="22400"/>
                  <a:pt x="57456" y="22316"/>
                </a:cubicBezTo>
                <a:cubicBezTo>
                  <a:pt x="57393" y="22210"/>
                  <a:pt x="57411" y="22152"/>
                  <a:pt x="57486" y="22152"/>
                </a:cubicBezTo>
                <a:close/>
                <a:moveTo>
                  <a:pt x="49343" y="22318"/>
                </a:moveTo>
                <a:cubicBezTo>
                  <a:pt x="49360" y="22318"/>
                  <a:pt x="49371" y="22333"/>
                  <a:pt x="49376" y="22362"/>
                </a:cubicBezTo>
                <a:cubicBezTo>
                  <a:pt x="49388" y="22432"/>
                  <a:pt x="49330" y="22512"/>
                  <a:pt x="49261" y="22524"/>
                </a:cubicBezTo>
                <a:cubicBezTo>
                  <a:pt x="49249" y="22527"/>
                  <a:pt x="49239" y="22529"/>
                  <a:pt x="49230" y="22529"/>
                </a:cubicBezTo>
                <a:cubicBezTo>
                  <a:pt x="49182" y="22529"/>
                  <a:pt x="49191" y="22476"/>
                  <a:pt x="49249" y="22397"/>
                </a:cubicBezTo>
                <a:cubicBezTo>
                  <a:pt x="49289" y="22344"/>
                  <a:pt x="49321" y="22318"/>
                  <a:pt x="49343" y="22318"/>
                </a:cubicBezTo>
                <a:close/>
                <a:moveTo>
                  <a:pt x="50909" y="22030"/>
                </a:moveTo>
                <a:cubicBezTo>
                  <a:pt x="50950" y="22030"/>
                  <a:pt x="50994" y="22076"/>
                  <a:pt x="51062" y="22178"/>
                </a:cubicBezTo>
                <a:cubicBezTo>
                  <a:pt x="51142" y="22305"/>
                  <a:pt x="51119" y="22432"/>
                  <a:pt x="51004" y="22512"/>
                </a:cubicBezTo>
                <a:cubicBezTo>
                  <a:pt x="50902" y="22583"/>
                  <a:pt x="50870" y="22611"/>
                  <a:pt x="50916" y="22611"/>
                </a:cubicBezTo>
                <a:cubicBezTo>
                  <a:pt x="50939" y="22611"/>
                  <a:pt x="50979" y="22604"/>
                  <a:pt x="51039" y="22593"/>
                </a:cubicBezTo>
                <a:cubicBezTo>
                  <a:pt x="51095" y="22580"/>
                  <a:pt x="51136" y="22572"/>
                  <a:pt x="51163" y="22572"/>
                </a:cubicBezTo>
                <a:cubicBezTo>
                  <a:pt x="51231" y="22572"/>
                  <a:pt x="51213" y="22620"/>
                  <a:pt x="51131" y="22743"/>
                </a:cubicBezTo>
                <a:cubicBezTo>
                  <a:pt x="51050" y="22859"/>
                  <a:pt x="50900" y="22951"/>
                  <a:pt x="50808" y="22963"/>
                </a:cubicBezTo>
                <a:cubicBezTo>
                  <a:pt x="50803" y="22963"/>
                  <a:pt x="50799" y="22963"/>
                  <a:pt x="50795" y="22963"/>
                </a:cubicBezTo>
                <a:cubicBezTo>
                  <a:pt x="50468" y="22963"/>
                  <a:pt x="50257" y="22522"/>
                  <a:pt x="50508" y="22362"/>
                </a:cubicBezTo>
                <a:cubicBezTo>
                  <a:pt x="50635" y="22282"/>
                  <a:pt x="50773" y="22166"/>
                  <a:pt x="50819" y="22097"/>
                </a:cubicBezTo>
                <a:cubicBezTo>
                  <a:pt x="50853" y="22054"/>
                  <a:pt x="50880" y="22030"/>
                  <a:pt x="50909" y="22030"/>
                </a:cubicBezTo>
                <a:close/>
                <a:moveTo>
                  <a:pt x="57182" y="22890"/>
                </a:moveTo>
                <a:cubicBezTo>
                  <a:pt x="57215" y="22890"/>
                  <a:pt x="57254" y="22912"/>
                  <a:pt x="57295" y="22963"/>
                </a:cubicBezTo>
                <a:cubicBezTo>
                  <a:pt x="57341" y="23020"/>
                  <a:pt x="57341" y="23147"/>
                  <a:pt x="57272" y="23240"/>
                </a:cubicBezTo>
                <a:cubicBezTo>
                  <a:pt x="57230" y="23297"/>
                  <a:pt x="57203" y="23326"/>
                  <a:pt x="57181" y="23326"/>
                </a:cubicBezTo>
                <a:cubicBezTo>
                  <a:pt x="57154" y="23326"/>
                  <a:pt x="57135" y="23282"/>
                  <a:pt x="57110" y="23193"/>
                </a:cubicBezTo>
                <a:cubicBezTo>
                  <a:pt x="57053" y="23021"/>
                  <a:pt x="57100" y="22890"/>
                  <a:pt x="57182" y="22890"/>
                </a:cubicBezTo>
                <a:close/>
                <a:moveTo>
                  <a:pt x="51586" y="22448"/>
                </a:moveTo>
                <a:cubicBezTo>
                  <a:pt x="51615" y="22448"/>
                  <a:pt x="51637" y="22489"/>
                  <a:pt x="51662" y="22570"/>
                </a:cubicBezTo>
                <a:cubicBezTo>
                  <a:pt x="51690" y="22654"/>
                  <a:pt x="51717" y="22707"/>
                  <a:pt x="51739" y="22707"/>
                </a:cubicBezTo>
                <a:cubicBezTo>
                  <a:pt x="51745" y="22707"/>
                  <a:pt x="51750" y="22704"/>
                  <a:pt x="51754" y="22697"/>
                </a:cubicBezTo>
                <a:cubicBezTo>
                  <a:pt x="51756" y="22695"/>
                  <a:pt x="51759" y="22694"/>
                  <a:pt x="51762" y="22694"/>
                </a:cubicBezTo>
                <a:cubicBezTo>
                  <a:pt x="51795" y="22694"/>
                  <a:pt x="51879" y="22793"/>
                  <a:pt x="51974" y="22939"/>
                </a:cubicBezTo>
                <a:cubicBezTo>
                  <a:pt x="52154" y="23221"/>
                  <a:pt x="52117" y="23415"/>
                  <a:pt x="51883" y="23415"/>
                </a:cubicBezTo>
                <a:cubicBezTo>
                  <a:pt x="51848" y="23415"/>
                  <a:pt x="51809" y="23410"/>
                  <a:pt x="51766" y="23401"/>
                </a:cubicBezTo>
                <a:cubicBezTo>
                  <a:pt x="51489" y="23355"/>
                  <a:pt x="51385" y="23193"/>
                  <a:pt x="51581" y="23136"/>
                </a:cubicBezTo>
                <a:cubicBezTo>
                  <a:pt x="51650" y="23101"/>
                  <a:pt x="51650" y="23043"/>
                  <a:pt x="51581" y="22997"/>
                </a:cubicBezTo>
                <a:cubicBezTo>
                  <a:pt x="51500" y="22939"/>
                  <a:pt x="51512" y="22882"/>
                  <a:pt x="51604" y="22847"/>
                </a:cubicBezTo>
                <a:cubicBezTo>
                  <a:pt x="51697" y="22813"/>
                  <a:pt x="51697" y="22778"/>
                  <a:pt x="51570" y="22743"/>
                </a:cubicBezTo>
                <a:cubicBezTo>
                  <a:pt x="51443" y="22697"/>
                  <a:pt x="51408" y="22628"/>
                  <a:pt x="51489" y="22535"/>
                </a:cubicBezTo>
                <a:cubicBezTo>
                  <a:pt x="51531" y="22477"/>
                  <a:pt x="51561" y="22448"/>
                  <a:pt x="51586" y="22448"/>
                </a:cubicBezTo>
                <a:close/>
                <a:moveTo>
                  <a:pt x="55354" y="23489"/>
                </a:moveTo>
                <a:cubicBezTo>
                  <a:pt x="55386" y="23489"/>
                  <a:pt x="55431" y="23515"/>
                  <a:pt x="55471" y="23563"/>
                </a:cubicBezTo>
                <a:cubicBezTo>
                  <a:pt x="55529" y="23632"/>
                  <a:pt x="55552" y="23724"/>
                  <a:pt x="55529" y="23759"/>
                </a:cubicBezTo>
                <a:cubicBezTo>
                  <a:pt x="55517" y="23775"/>
                  <a:pt x="55501" y="23783"/>
                  <a:pt x="55483" y="23783"/>
                </a:cubicBezTo>
                <a:cubicBezTo>
                  <a:pt x="55448" y="23783"/>
                  <a:pt x="55405" y="23754"/>
                  <a:pt x="55367" y="23701"/>
                </a:cubicBezTo>
                <a:cubicBezTo>
                  <a:pt x="55309" y="23632"/>
                  <a:pt x="55286" y="23540"/>
                  <a:pt x="55321" y="23505"/>
                </a:cubicBezTo>
                <a:cubicBezTo>
                  <a:pt x="55328" y="23494"/>
                  <a:pt x="55340" y="23489"/>
                  <a:pt x="55354" y="23489"/>
                </a:cubicBezTo>
                <a:close/>
                <a:moveTo>
                  <a:pt x="51676" y="23987"/>
                </a:moveTo>
                <a:cubicBezTo>
                  <a:pt x="51710" y="23987"/>
                  <a:pt x="51746" y="23998"/>
                  <a:pt x="51777" y="24024"/>
                </a:cubicBezTo>
                <a:cubicBezTo>
                  <a:pt x="51858" y="24071"/>
                  <a:pt x="51893" y="24140"/>
                  <a:pt x="51870" y="24175"/>
                </a:cubicBezTo>
                <a:cubicBezTo>
                  <a:pt x="51851" y="24194"/>
                  <a:pt x="51814" y="24202"/>
                  <a:pt x="51770" y="24202"/>
                </a:cubicBezTo>
                <a:cubicBezTo>
                  <a:pt x="51733" y="24202"/>
                  <a:pt x="51692" y="24196"/>
                  <a:pt x="51650" y="24186"/>
                </a:cubicBezTo>
                <a:cubicBezTo>
                  <a:pt x="51558" y="24163"/>
                  <a:pt x="51523" y="24094"/>
                  <a:pt x="51570" y="24036"/>
                </a:cubicBezTo>
                <a:cubicBezTo>
                  <a:pt x="51595" y="24004"/>
                  <a:pt x="51634" y="23987"/>
                  <a:pt x="51676" y="23987"/>
                </a:cubicBezTo>
                <a:close/>
                <a:moveTo>
                  <a:pt x="49874" y="22728"/>
                </a:moveTo>
                <a:cubicBezTo>
                  <a:pt x="49959" y="22728"/>
                  <a:pt x="50073" y="22761"/>
                  <a:pt x="50208" y="22836"/>
                </a:cubicBezTo>
                <a:cubicBezTo>
                  <a:pt x="50681" y="23090"/>
                  <a:pt x="51131" y="23574"/>
                  <a:pt x="51004" y="23724"/>
                </a:cubicBezTo>
                <a:cubicBezTo>
                  <a:pt x="50958" y="23782"/>
                  <a:pt x="51004" y="23886"/>
                  <a:pt x="51119" y="23967"/>
                </a:cubicBezTo>
                <a:cubicBezTo>
                  <a:pt x="51327" y="24105"/>
                  <a:pt x="51304" y="24198"/>
                  <a:pt x="51062" y="24267"/>
                </a:cubicBezTo>
                <a:cubicBezTo>
                  <a:pt x="51043" y="24272"/>
                  <a:pt x="51023" y="24274"/>
                  <a:pt x="51002" y="24274"/>
                </a:cubicBezTo>
                <a:cubicBezTo>
                  <a:pt x="50920" y="24274"/>
                  <a:pt x="50828" y="24239"/>
                  <a:pt x="50773" y="24175"/>
                </a:cubicBezTo>
                <a:cubicBezTo>
                  <a:pt x="50669" y="24064"/>
                  <a:pt x="50478" y="24005"/>
                  <a:pt x="50339" y="24005"/>
                </a:cubicBezTo>
                <a:cubicBezTo>
                  <a:pt x="50230" y="24005"/>
                  <a:pt x="50153" y="24041"/>
                  <a:pt x="50173" y="24117"/>
                </a:cubicBezTo>
                <a:cubicBezTo>
                  <a:pt x="50178" y="24155"/>
                  <a:pt x="50158" y="24175"/>
                  <a:pt x="50117" y="24175"/>
                </a:cubicBezTo>
                <a:cubicBezTo>
                  <a:pt x="50069" y="24175"/>
                  <a:pt x="49994" y="24149"/>
                  <a:pt x="49896" y="24094"/>
                </a:cubicBezTo>
                <a:cubicBezTo>
                  <a:pt x="49795" y="24043"/>
                  <a:pt x="49708" y="24016"/>
                  <a:pt x="49659" y="24016"/>
                </a:cubicBezTo>
                <a:cubicBezTo>
                  <a:pt x="49630" y="24016"/>
                  <a:pt x="49614" y="24026"/>
                  <a:pt x="49619" y="24048"/>
                </a:cubicBezTo>
                <a:cubicBezTo>
                  <a:pt x="49642" y="24117"/>
                  <a:pt x="49573" y="24186"/>
                  <a:pt x="49469" y="24209"/>
                </a:cubicBezTo>
                <a:cubicBezTo>
                  <a:pt x="49429" y="24219"/>
                  <a:pt x="49397" y="24225"/>
                  <a:pt x="49372" y="24225"/>
                </a:cubicBezTo>
                <a:cubicBezTo>
                  <a:pt x="49310" y="24225"/>
                  <a:pt x="49286" y="24189"/>
                  <a:pt x="49261" y="24082"/>
                </a:cubicBezTo>
                <a:cubicBezTo>
                  <a:pt x="49199" y="23834"/>
                  <a:pt x="49582" y="23382"/>
                  <a:pt x="49803" y="23382"/>
                </a:cubicBezTo>
                <a:cubicBezTo>
                  <a:pt x="49829" y="23382"/>
                  <a:pt x="49852" y="23388"/>
                  <a:pt x="49873" y="23401"/>
                </a:cubicBezTo>
                <a:cubicBezTo>
                  <a:pt x="49895" y="23418"/>
                  <a:pt x="49911" y="23426"/>
                  <a:pt x="49920" y="23426"/>
                </a:cubicBezTo>
                <a:cubicBezTo>
                  <a:pt x="49948" y="23426"/>
                  <a:pt x="49914" y="23350"/>
                  <a:pt x="49827" y="23228"/>
                </a:cubicBezTo>
                <a:cubicBezTo>
                  <a:pt x="49622" y="22926"/>
                  <a:pt x="49667" y="22728"/>
                  <a:pt x="49874" y="22728"/>
                </a:cubicBezTo>
                <a:close/>
                <a:moveTo>
                  <a:pt x="50214" y="25500"/>
                </a:moveTo>
                <a:cubicBezTo>
                  <a:pt x="50261" y="25500"/>
                  <a:pt x="50313" y="25508"/>
                  <a:pt x="50369" y="25525"/>
                </a:cubicBezTo>
                <a:cubicBezTo>
                  <a:pt x="50450" y="25560"/>
                  <a:pt x="50496" y="25594"/>
                  <a:pt x="50473" y="25629"/>
                </a:cubicBezTo>
                <a:cubicBezTo>
                  <a:pt x="50333" y="25883"/>
                  <a:pt x="50239" y="25997"/>
                  <a:pt x="50162" y="25997"/>
                </a:cubicBezTo>
                <a:cubicBezTo>
                  <a:pt x="50137" y="25997"/>
                  <a:pt x="50114" y="25986"/>
                  <a:pt x="50092" y="25964"/>
                </a:cubicBezTo>
                <a:cubicBezTo>
                  <a:pt x="49847" y="25748"/>
                  <a:pt x="49951" y="25500"/>
                  <a:pt x="50214" y="25500"/>
                </a:cubicBezTo>
                <a:close/>
                <a:moveTo>
                  <a:pt x="49265" y="25642"/>
                </a:moveTo>
                <a:cubicBezTo>
                  <a:pt x="49299" y="25642"/>
                  <a:pt x="49333" y="25652"/>
                  <a:pt x="49365" y="25675"/>
                </a:cubicBezTo>
                <a:cubicBezTo>
                  <a:pt x="49619" y="25871"/>
                  <a:pt x="49688" y="26125"/>
                  <a:pt x="49515" y="26206"/>
                </a:cubicBezTo>
                <a:cubicBezTo>
                  <a:pt x="49411" y="26252"/>
                  <a:pt x="49319" y="26414"/>
                  <a:pt x="49319" y="26552"/>
                </a:cubicBezTo>
                <a:lnTo>
                  <a:pt x="49307" y="26818"/>
                </a:lnTo>
                <a:lnTo>
                  <a:pt x="49746" y="26714"/>
                </a:lnTo>
                <a:cubicBezTo>
                  <a:pt x="49965" y="26656"/>
                  <a:pt x="50125" y="26627"/>
                  <a:pt x="50227" y="26627"/>
                </a:cubicBezTo>
                <a:cubicBezTo>
                  <a:pt x="50390" y="26627"/>
                  <a:pt x="50409" y="26699"/>
                  <a:pt x="50288" y="26841"/>
                </a:cubicBezTo>
                <a:cubicBezTo>
                  <a:pt x="50218" y="26931"/>
                  <a:pt x="50078" y="26995"/>
                  <a:pt x="49959" y="26995"/>
                </a:cubicBezTo>
                <a:cubicBezTo>
                  <a:pt x="49941" y="26995"/>
                  <a:pt x="49924" y="26994"/>
                  <a:pt x="49907" y="26991"/>
                </a:cubicBezTo>
                <a:cubicBezTo>
                  <a:pt x="49876" y="26987"/>
                  <a:pt x="49849" y="26985"/>
                  <a:pt x="49826" y="26985"/>
                </a:cubicBezTo>
                <a:cubicBezTo>
                  <a:pt x="49717" y="26985"/>
                  <a:pt x="49708" y="27038"/>
                  <a:pt x="49746" y="27210"/>
                </a:cubicBezTo>
                <a:cubicBezTo>
                  <a:pt x="49780" y="27418"/>
                  <a:pt x="49746" y="27464"/>
                  <a:pt x="49515" y="27464"/>
                </a:cubicBezTo>
                <a:cubicBezTo>
                  <a:pt x="49180" y="27453"/>
                  <a:pt x="49088" y="27303"/>
                  <a:pt x="49249" y="27106"/>
                </a:cubicBezTo>
                <a:cubicBezTo>
                  <a:pt x="49307" y="27037"/>
                  <a:pt x="49296" y="26968"/>
                  <a:pt x="49226" y="26956"/>
                </a:cubicBezTo>
                <a:cubicBezTo>
                  <a:pt x="49199" y="26952"/>
                  <a:pt x="49175" y="26949"/>
                  <a:pt x="49155" y="26949"/>
                </a:cubicBezTo>
                <a:cubicBezTo>
                  <a:pt x="49063" y="26949"/>
                  <a:pt x="49011" y="27001"/>
                  <a:pt x="48776" y="27199"/>
                </a:cubicBezTo>
                <a:cubicBezTo>
                  <a:pt x="48709" y="27254"/>
                  <a:pt x="48653" y="27278"/>
                  <a:pt x="48609" y="27278"/>
                </a:cubicBezTo>
                <a:cubicBezTo>
                  <a:pt x="48478" y="27278"/>
                  <a:pt x="48459" y="27062"/>
                  <a:pt x="48615" y="26795"/>
                </a:cubicBezTo>
                <a:cubicBezTo>
                  <a:pt x="48719" y="26587"/>
                  <a:pt x="48834" y="26287"/>
                  <a:pt x="48892" y="26091"/>
                </a:cubicBezTo>
                <a:cubicBezTo>
                  <a:pt x="48966" y="25821"/>
                  <a:pt x="49122" y="25642"/>
                  <a:pt x="49265" y="25642"/>
                </a:cubicBezTo>
                <a:close/>
                <a:moveTo>
                  <a:pt x="47352" y="27321"/>
                </a:moveTo>
                <a:cubicBezTo>
                  <a:pt x="47381" y="27321"/>
                  <a:pt x="47437" y="27334"/>
                  <a:pt x="47507" y="27360"/>
                </a:cubicBezTo>
                <a:cubicBezTo>
                  <a:pt x="47599" y="27395"/>
                  <a:pt x="47633" y="27464"/>
                  <a:pt x="47576" y="27522"/>
                </a:cubicBezTo>
                <a:cubicBezTo>
                  <a:pt x="47557" y="27540"/>
                  <a:pt x="47533" y="27550"/>
                  <a:pt x="47508" y="27550"/>
                </a:cubicBezTo>
                <a:cubicBezTo>
                  <a:pt x="47471" y="27550"/>
                  <a:pt x="47430" y="27529"/>
                  <a:pt x="47403" y="27487"/>
                </a:cubicBezTo>
                <a:cubicBezTo>
                  <a:pt x="47345" y="27406"/>
                  <a:pt x="47322" y="27337"/>
                  <a:pt x="47333" y="27326"/>
                </a:cubicBezTo>
                <a:cubicBezTo>
                  <a:pt x="47336" y="27323"/>
                  <a:pt x="47343" y="27321"/>
                  <a:pt x="47352" y="27321"/>
                </a:cubicBezTo>
                <a:close/>
                <a:moveTo>
                  <a:pt x="49020" y="27859"/>
                </a:moveTo>
                <a:cubicBezTo>
                  <a:pt x="49053" y="27859"/>
                  <a:pt x="49114" y="27878"/>
                  <a:pt x="49180" y="27903"/>
                </a:cubicBezTo>
                <a:cubicBezTo>
                  <a:pt x="49261" y="27926"/>
                  <a:pt x="49296" y="28007"/>
                  <a:pt x="49238" y="28064"/>
                </a:cubicBezTo>
                <a:cubicBezTo>
                  <a:pt x="49219" y="28083"/>
                  <a:pt x="49195" y="28092"/>
                  <a:pt x="49170" y="28092"/>
                </a:cubicBezTo>
                <a:cubicBezTo>
                  <a:pt x="49131" y="28092"/>
                  <a:pt x="49088" y="28071"/>
                  <a:pt x="49053" y="28030"/>
                </a:cubicBezTo>
                <a:cubicBezTo>
                  <a:pt x="49007" y="27949"/>
                  <a:pt x="48984" y="27880"/>
                  <a:pt x="48996" y="27868"/>
                </a:cubicBezTo>
                <a:cubicBezTo>
                  <a:pt x="48999" y="27862"/>
                  <a:pt x="49007" y="27859"/>
                  <a:pt x="49020" y="27859"/>
                </a:cubicBezTo>
                <a:close/>
                <a:moveTo>
                  <a:pt x="48090" y="27948"/>
                </a:moveTo>
                <a:cubicBezTo>
                  <a:pt x="48103" y="27948"/>
                  <a:pt x="48116" y="27948"/>
                  <a:pt x="48130" y="27949"/>
                </a:cubicBezTo>
                <a:cubicBezTo>
                  <a:pt x="48395" y="27961"/>
                  <a:pt x="48407" y="27972"/>
                  <a:pt x="48372" y="28168"/>
                </a:cubicBezTo>
                <a:cubicBezTo>
                  <a:pt x="48349" y="28284"/>
                  <a:pt x="48211" y="28445"/>
                  <a:pt x="48049" y="28538"/>
                </a:cubicBezTo>
                <a:cubicBezTo>
                  <a:pt x="47947" y="28594"/>
                  <a:pt x="47874" y="28623"/>
                  <a:pt x="47817" y="28623"/>
                </a:cubicBezTo>
                <a:cubicBezTo>
                  <a:pt x="47744" y="28623"/>
                  <a:pt x="47697" y="28577"/>
                  <a:pt x="47645" y="28480"/>
                </a:cubicBezTo>
                <a:cubicBezTo>
                  <a:pt x="47512" y="28224"/>
                  <a:pt x="47753" y="27948"/>
                  <a:pt x="48090" y="27948"/>
                </a:cubicBezTo>
                <a:close/>
                <a:moveTo>
                  <a:pt x="48548" y="28698"/>
                </a:moveTo>
                <a:cubicBezTo>
                  <a:pt x="48583" y="28698"/>
                  <a:pt x="48620" y="28698"/>
                  <a:pt x="48661" y="28699"/>
                </a:cubicBezTo>
                <a:lnTo>
                  <a:pt x="49076" y="28711"/>
                </a:lnTo>
                <a:lnTo>
                  <a:pt x="48776" y="29046"/>
                </a:lnTo>
                <a:cubicBezTo>
                  <a:pt x="48626" y="29208"/>
                  <a:pt x="48545" y="29285"/>
                  <a:pt x="48478" y="29285"/>
                </a:cubicBezTo>
                <a:cubicBezTo>
                  <a:pt x="48417" y="29285"/>
                  <a:pt x="48369" y="29219"/>
                  <a:pt x="48291" y="29092"/>
                </a:cubicBezTo>
                <a:cubicBezTo>
                  <a:pt x="48088" y="28771"/>
                  <a:pt x="48113" y="28698"/>
                  <a:pt x="48548" y="28698"/>
                </a:cubicBezTo>
                <a:close/>
                <a:moveTo>
                  <a:pt x="48854" y="29500"/>
                </a:moveTo>
                <a:cubicBezTo>
                  <a:pt x="48881" y="29500"/>
                  <a:pt x="48910" y="29509"/>
                  <a:pt x="48938" y="29530"/>
                </a:cubicBezTo>
                <a:cubicBezTo>
                  <a:pt x="49111" y="29669"/>
                  <a:pt x="49122" y="29819"/>
                  <a:pt x="48972" y="29854"/>
                </a:cubicBezTo>
                <a:cubicBezTo>
                  <a:pt x="48962" y="29855"/>
                  <a:pt x="48952" y="29856"/>
                  <a:pt x="48941" y="29856"/>
                </a:cubicBezTo>
                <a:cubicBezTo>
                  <a:pt x="48866" y="29856"/>
                  <a:pt x="48782" y="29822"/>
                  <a:pt x="48742" y="29761"/>
                </a:cubicBezTo>
                <a:cubicBezTo>
                  <a:pt x="48668" y="29642"/>
                  <a:pt x="48748" y="29500"/>
                  <a:pt x="48854" y="29500"/>
                </a:cubicBezTo>
                <a:close/>
                <a:moveTo>
                  <a:pt x="48501" y="29879"/>
                </a:moveTo>
                <a:cubicBezTo>
                  <a:pt x="48520" y="29879"/>
                  <a:pt x="48536" y="29889"/>
                  <a:pt x="48545" y="29911"/>
                </a:cubicBezTo>
                <a:cubicBezTo>
                  <a:pt x="48568" y="29969"/>
                  <a:pt x="48522" y="30027"/>
                  <a:pt x="48441" y="30050"/>
                </a:cubicBezTo>
                <a:cubicBezTo>
                  <a:pt x="48431" y="30051"/>
                  <a:pt x="48422" y="30052"/>
                  <a:pt x="48414" y="30052"/>
                </a:cubicBezTo>
                <a:cubicBezTo>
                  <a:pt x="48356" y="30052"/>
                  <a:pt x="48346" y="30017"/>
                  <a:pt x="48407" y="29946"/>
                </a:cubicBezTo>
                <a:cubicBezTo>
                  <a:pt x="48435" y="29904"/>
                  <a:pt x="48472" y="29879"/>
                  <a:pt x="48501" y="29879"/>
                </a:cubicBezTo>
                <a:close/>
                <a:moveTo>
                  <a:pt x="44672" y="29529"/>
                </a:moveTo>
                <a:cubicBezTo>
                  <a:pt x="44709" y="29529"/>
                  <a:pt x="44750" y="29533"/>
                  <a:pt x="44794" y="29542"/>
                </a:cubicBezTo>
                <a:cubicBezTo>
                  <a:pt x="45036" y="29600"/>
                  <a:pt x="45106" y="29646"/>
                  <a:pt x="45117" y="29773"/>
                </a:cubicBezTo>
                <a:cubicBezTo>
                  <a:pt x="45129" y="29854"/>
                  <a:pt x="45210" y="29980"/>
                  <a:pt x="45302" y="30038"/>
                </a:cubicBezTo>
                <a:cubicBezTo>
                  <a:pt x="45369" y="30080"/>
                  <a:pt x="45399" y="30110"/>
                  <a:pt x="45385" y="30110"/>
                </a:cubicBezTo>
                <a:cubicBezTo>
                  <a:pt x="45379" y="30110"/>
                  <a:pt x="45367" y="30105"/>
                  <a:pt x="45348" y="30096"/>
                </a:cubicBezTo>
                <a:cubicBezTo>
                  <a:pt x="45326" y="30089"/>
                  <a:pt x="45302" y="30085"/>
                  <a:pt x="45278" y="30085"/>
                </a:cubicBezTo>
                <a:cubicBezTo>
                  <a:pt x="45225" y="30085"/>
                  <a:pt x="45172" y="30103"/>
                  <a:pt x="45140" y="30142"/>
                </a:cubicBezTo>
                <a:cubicBezTo>
                  <a:pt x="45114" y="30168"/>
                  <a:pt x="45093" y="30182"/>
                  <a:pt x="45073" y="30182"/>
                </a:cubicBezTo>
                <a:cubicBezTo>
                  <a:pt x="45030" y="30182"/>
                  <a:pt x="44992" y="30118"/>
                  <a:pt x="44921" y="29969"/>
                </a:cubicBezTo>
                <a:cubicBezTo>
                  <a:pt x="44848" y="29796"/>
                  <a:pt x="44811" y="29738"/>
                  <a:pt x="44737" y="29738"/>
                </a:cubicBezTo>
                <a:cubicBezTo>
                  <a:pt x="44717" y="29738"/>
                  <a:pt x="44694" y="29742"/>
                  <a:pt x="44667" y="29750"/>
                </a:cubicBezTo>
                <a:cubicBezTo>
                  <a:pt x="44644" y="29755"/>
                  <a:pt x="44623" y="29758"/>
                  <a:pt x="44605" y="29758"/>
                </a:cubicBezTo>
                <a:cubicBezTo>
                  <a:pt x="44544" y="29758"/>
                  <a:pt x="44514" y="29724"/>
                  <a:pt x="44505" y="29634"/>
                </a:cubicBezTo>
                <a:cubicBezTo>
                  <a:pt x="44497" y="29565"/>
                  <a:pt x="44565" y="29529"/>
                  <a:pt x="44672" y="29529"/>
                </a:cubicBezTo>
                <a:close/>
                <a:moveTo>
                  <a:pt x="47938" y="29735"/>
                </a:moveTo>
                <a:cubicBezTo>
                  <a:pt x="47955" y="29735"/>
                  <a:pt x="47999" y="29821"/>
                  <a:pt x="48061" y="29934"/>
                </a:cubicBezTo>
                <a:cubicBezTo>
                  <a:pt x="48152" y="30125"/>
                  <a:pt x="48154" y="30250"/>
                  <a:pt x="48083" y="30250"/>
                </a:cubicBezTo>
                <a:cubicBezTo>
                  <a:pt x="48056" y="30250"/>
                  <a:pt x="48017" y="30231"/>
                  <a:pt x="47968" y="30188"/>
                </a:cubicBezTo>
                <a:cubicBezTo>
                  <a:pt x="47899" y="30142"/>
                  <a:pt x="47876" y="30027"/>
                  <a:pt x="47899" y="29934"/>
                </a:cubicBezTo>
                <a:cubicBezTo>
                  <a:pt x="47911" y="29854"/>
                  <a:pt x="47934" y="29761"/>
                  <a:pt x="47934" y="29738"/>
                </a:cubicBezTo>
                <a:cubicBezTo>
                  <a:pt x="47935" y="29736"/>
                  <a:pt x="47936" y="29735"/>
                  <a:pt x="47938" y="29735"/>
                </a:cubicBezTo>
                <a:close/>
                <a:moveTo>
                  <a:pt x="48000" y="30465"/>
                </a:moveTo>
                <a:cubicBezTo>
                  <a:pt x="48054" y="30465"/>
                  <a:pt x="48131" y="30490"/>
                  <a:pt x="48222" y="30546"/>
                </a:cubicBezTo>
                <a:cubicBezTo>
                  <a:pt x="48315" y="30592"/>
                  <a:pt x="48338" y="30696"/>
                  <a:pt x="48268" y="30765"/>
                </a:cubicBezTo>
                <a:cubicBezTo>
                  <a:pt x="48235" y="30803"/>
                  <a:pt x="48200" y="30822"/>
                  <a:pt x="48164" y="30822"/>
                </a:cubicBezTo>
                <a:cubicBezTo>
                  <a:pt x="48110" y="30822"/>
                  <a:pt x="48053" y="30783"/>
                  <a:pt x="47991" y="30708"/>
                </a:cubicBezTo>
                <a:cubicBezTo>
                  <a:pt x="47878" y="30557"/>
                  <a:pt x="47898" y="30465"/>
                  <a:pt x="48000" y="30465"/>
                </a:cubicBezTo>
                <a:close/>
                <a:moveTo>
                  <a:pt x="44995" y="30330"/>
                </a:moveTo>
                <a:cubicBezTo>
                  <a:pt x="45026" y="30330"/>
                  <a:pt x="45052" y="30357"/>
                  <a:pt x="45071" y="30408"/>
                </a:cubicBezTo>
                <a:cubicBezTo>
                  <a:pt x="45141" y="30616"/>
                  <a:pt x="45048" y="30893"/>
                  <a:pt x="44940" y="30893"/>
                </a:cubicBezTo>
                <a:cubicBezTo>
                  <a:pt x="44922" y="30893"/>
                  <a:pt x="44904" y="30885"/>
                  <a:pt x="44886" y="30869"/>
                </a:cubicBezTo>
                <a:cubicBezTo>
                  <a:pt x="44748" y="30754"/>
                  <a:pt x="44759" y="30558"/>
                  <a:pt x="44909" y="30384"/>
                </a:cubicBezTo>
                <a:cubicBezTo>
                  <a:pt x="44941" y="30348"/>
                  <a:pt x="44969" y="30330"/>
                  <a:pt x="44995" y="30330"/>
                </a:cubicBezTo>
                <a:close/>
                <a:moveTo>
                  <a:pt x="44652" y="30851"/>
                </a:moveTo>
                <a:cubicBezTo>
                  <a:pt x="44699" y="30851"/>
                  <a:pt x="44748" y="30922"/>
                  <a:pt x="44840" y="31089"/>
                </a:cubicBezTo>
                <a:cubicBezTo>
                  <a:pt x="44971" y="31304"/>
                  <a:pt x="44994" y="31432"/>
                  <a:pt x="44927" y="31432"/>
                </a:cubicBezTo>
                <a:cubicBezTo>
                  <a:pt x="44893" y="31432"/>
                  <a:pt x="44836" y="31400"/>
                  <a:pt x="44759" y="31331"/>
                </a:cubicBezTo>
                <a:cubicBezTo>
                  <a:pt x="44552" y="31146"/>
                  <a:pt x="44494" y="30985"/>
                  <a:pt x="44598" y="30881"/>
                </a:cubicBezTo>
                <a:cubicBezTo>
                  <a:pt x="44617" y="30862"/>
                  <a:pt x="44634" y="30851"/>
                  <a:pt x="44652" y="30851"/>
                </a:cubicBezTo>
                <a:close/>
                <a:moveTo>
                  <a:pt x="47502" y="31433"/>
                </a:moveTo>
                <a:cubicBezTo>
                  <a:pt x="47524" y="31433"/>
                  <a:pt x="47543" y="31445"/>
                  <a:pt x="47553" y="31469"/>
                </a:cubicBezTo>
                <a:cubicBezTo>
                  <a:pt x="47564" y="31516"/>
                  <a:pt x="47518" y="31585"/>
                  <a:pt x="47437" y="31596"/>
                </a:cubicBezTo>
                <a:cubicBezTo>
                  <a:pt x="47427" y="31598"/>
                  <a:pt x="47418" y="31599"/>
                  <a:pt x="47410" y="31599"/>
                </a:cubicBezTo>
                <a:cubicBezTo>
                  <a:pt x="47352" y="31599"/>
                  <a:pt x="47342" y="31563"/>
                  <a:pt x="47403" y="31493"/>
                </a:cubicBezTo>
                <a:cubicBezTo>
                  <a:pt x="47435" y="31453"/>
                  <a:pt x="47472" y="31433"/>
                  <a:pt x="47502" y="31433"/>
                </a:cubicBezTo>
                <a:close/>
                <a:moveTo>
                  <a:pt x="43575" y="32645"/>
                </a:moveTo>
                <a:cubicBezTo>
                  <a:pt x="43596" y="32645"/>
                  <a:pt x="43612" y="32657"/>
                  <a:pt x="43617" y="32681"/>
                </a:cubicBezTo>
                <a:cubicBezTo>
                  <a:pt x="43640" y="32739"/>
                  <a:pt x="43582" y="32797"/>
                  <a:pt x="43513" y="32808"/>
                </a:cubicBezTo>
                <a:cubicBezTo>
                  <a:pt x="43499" y="32812"/>
                  <a:pt x="43487" y="32814"/>
                  <a:pt x="43477" y="32814"/>
                </a:cubicBezTo>
                <a:cubicBezTo>
                  <a:pt x="43430" y="32814"/>
                  <a:pt x="43430" y="32771"/>
                  <a:pt x="43478" y="32705"/>
                </a:cubicBezTo>
                <a:cubicBezTo>
                  <a:pt x="43511" y="32665"/>
                  <a:pt x="43547" y="32645"/>
                  <a:pt x="43575" y="32645"/>
                </a:cubicBezTo>
                <a:close/>
                <a:moveTo>
                  <a:pt x="45320" y="32695"/>
                </a:moveTo>
                <a:cubicBezTo>
                  <a:pt x="45362" y="32695"/>
                  <a:pt x="45417" y="32708"/>
                  <a:pt x="45463" y="32728"/>
                </a:cubicBezTo>
                <a:cubicBezTo>
                  <a:pt x="45556" y="32762"/>
                  <a:pt x="45556" y="32808"/>
                  <a:pt x="45452" y="32832"/>
                </a:cubicBezTo>
                <a:cubicBezTo>
                  <a:pt x="45415" y="32838"/>
                  <a:pt x="45381" y="32842"/>
                  <a:pt x="45352" y="32842"/>
                </a:cubicBezTo>
                <a:cubicBezTo>
                  <a:pt x="45234" y="32842"/>
                  <a:pt x="45182" y="32790"/>
                  <a:pt x="45256" y="32716"/>
                </a:cubicBezTo>
                <a:cubicBezTo>
                  <a:pt x="45265" y="32702"/>
                  <a:pt x="45289" y="32695"/>
                  <a:pt x="45320" y="32695"/>
                </a:cubicBezTo>
                <a:close/>
                <a:moveTo>
                  <a:pt x="47350" y="29875"/>
                </a:moveTo>
                <a:cubicBezTo>
                  <a:pt x="47360" y="29875"/>
                  <a:pt x="47370" y="29875"/>
                  <a:pt x="47380" y="29877"/>
                </a:cubicBezTo>
                <a:cubicBezTo>
                  <a:pt x="47483" y="29900"/>
                  <a:pt x="47507" y="29957"/>
                  <a:pt x="47449" y="30015"/>
                </a:cubicBezTo>
                <a:cubicBezTo>
                  <a:pt x="47403" y="30073"/>
                  <a:pt x="47356" y="30327"/>
                  <a:pt x="47345" y="30592"/>
                </a:cubicBezTo>
                <a:cubicBezTo>
                  <a:pt x="47338" y="30876"/>
                  <a:pt x="47271" y="31055"/>
                  <a:pt x="47213" y="31055"/>
                </a:cubicBezTo>
                <a:cubicBezTo>
                  <a:pt x="47180" y="31055"/>
                  <a:pt x="47150" y="30994"/>
                  <a:pt x="47137" y="30858"/>
                </a:cubicBezTo>
                <a:cubicBezTo>
                  <a:pt x="47127" y="30808"/>
                  <a:pt x="47109" y="30784"/>
                  <a:pt x="47079" y="30784"/>
                </a:cubicBezTo>
                <a:cubicBezTo>
                  <a:pt x="47039" y="30784"/>
                  <a:pt x="46980" y="30825"/>
                  <a:pt x="46895" y="30904"/>
                </a:cubicBezTo>
                <a:cubicBezTo>
                  <a:pt x="46774" y="31024"/>
                  <a:pt x="46623" y="31124"/>
                  <a:pt x="46548" y="31124"/>
                </a:cubicBezTo>
                <a:cubicBezTo>
                  <a:pt x="46544" y="31124"/>
                  <a:pt x="46540" y="31124"/>
                  <a:pt x="46537" y="31123"/>
                </a:cubicBezTo>
                <a:cubicBezTo>
                  <a:pt x="46456" y="31123"/>
                  <a:pt x="46433" y="31181"/>
                  <a:pt x="46479" y="31262"/>
                </a:cubicBezTo>
                <a:cubicBezTo>
                  <a:pt x="46540" y="31371"/>
                  <a:pt x="46469" y="31430"/>
                  <a:pt x="46367" y="31430"/>
                </a:cubicBezTo>
                <a:cubicBezTo>
                  <a:pt x="46275" y="31430"/>
                  <a:pt x="46158" y="31383"/>
                  <a:pt x="46087" y="31285"/>
                </a:cubicBezTo>
                <a:cubicBezTo>
                  <a:pt x="46052" y="31241"/>
                  <a:pt x="46017" y="31222"/>
                  <a:pt x="45985" y="31222"/>
                </a:cubicBezTo>
                <a:cubicBezTo>
                  <a:pt x="45848" y="31222"/>
                  <a:pt x="45757" y="31568"/>
                  <a:pt x="45879" y="31793"/>
                </a:cubicBezTo>
                <a:cubicBezTo>
                  <a:pt x="45937" y="31885"/>
                  <a:pt x="45948" y="32024"/>
                  <a:pt x="45902" y="32070"/>
                </a:cubicBezTo>
                <a:cubicBezTo>
                  <a:pt x="45833" y="32139"/>
                  <a:pt x="45994" y="32370"/>
                  <a:pt x="46295" y="32601"/>
                </a:cubicBezTo>
                <a:cubicBezTo>
                  <a:pt x="46341" y="32635"/>
                  <a:pt x="46352" y="32739"/>
                  <a:pt x="46329" y="32820"/>
                </a:cubicBezTo>
                <a:cubicBezTo>
                  <a:pt x="46308" y="32872"/>
                  <a:pt x="46278" y="32899"/>
                  <a:pt x="46235" y="32899"/>
                </a:cubicBezTo>
                <a:cubicBezTo>
                  <a:pt x="46185" y="32899"/>
                  <a:pt x="46117" y="32861"/>
                  <a:pt x="46029" y="32785"/>
                </a:cubicBezTo>
                <a:cubicBezTo>
                  <a:pt x="45902" y="32681"/>
                  <a:pt x="45637" y="32578"/>
                  <a:pt x="45475" y="32566"/>
                </a:cubicBezTo>
                <a:cubicBezTo>
                  <a:pt x="45244" y="32543"/>
                  <a:pt x="45140" y="32485"/>
                  <a:pt x="45094" y="32358"/>
                </a:cubicBezTo>
                <a:cubicBezTo>
                  <a:pt x="45066" y="32255"/>
                  <a:pt x="45099" y="32213"/>
                  <a:pt x="45217" y="32213"/>
                </a:cubicBezTo>
                <a:cubicBezTo>
                  <a:pt x="45244" y="32213"/>
                  <a:pt x="45276" y="32215"/>
                  <a:pt x="45313" y="32220"/>
                </a:cubicBezTo>
                <a:cubicBezTo>
                  <a:pt x="45405" y="32233"/>
                  <a:pt x="45464" y="32241"/>
                  <a:pt x="45491" y="32241"/>
                </a:cubicBezTo>
                <a:cubicBezTo>
                  <a:pt x="45535" y="32241"/>
                  <a:pt x="45493" y="32219"/>
                  <a:pt x="45371" y="32162"/>
                </a:cubicBezTo>
                <a:cubicBezTo>
                  <a:pt x="45198" y="32093"/>
                  <a:pt x="45198" y="32047"/>
                  <a:pt x="45371" y="31966"/>
                </a:cubicBezTo>
                <a:cubicBezTo>
                  <a:pt x="45533" y="31885"/>
                  <a:pt x="45544" y="31827"/>
                  <a:pt x="45394" y="31747"/>
                </a:cubicBezTo>
                <a:cubicBezTo>
                  <a:pt x="45256" y="31666"/>
                  <a:pt x="45256" y="31573"/>
                  <a:pt x="45394" y="31446"/>
                </a:cubicBezTo>
                <a:cubicBezTo>
                  <a:pt x="45498" y="31343"/>
                  <a:pt x="45533" y="31169"/>
                  <a:pt x="45463" y="31065"/>
                </a:cubicBezTo>
                <a:cubicBezTo>
                  <a:pt x="45337" y="30846"/>
                  <a:pt x="45348" y="30627"/>
                  <a:pt x="45510" y="30454"/>
                </a:cubicBezTo>
                <a:cubicBezTo>
                  <a:pt x="45545" y="30409"/>
                  <a:pt x="45572" y="30385"/>
                  <a:pt x="45597" y="30385"/>
                </a:cubicBezTo>
                <a:cubicBezTo>
                  <a:pt x="45637" y="30385"/>
                  <a:pt x="45672" y="30446"/>
                  <a:pt x="45729" y="30581"/>
                </a:cubicBezTo>
                <a:cubicBezTo>
                  <a:pt x="45779" y="30692"/>
                  <a:pt x="45813" y="30750"/>
                  <a:pt x="45852" y="30750"/>
                </a:cubicBezTo>
                <a:cubicBezTo>
                  <a:pt x="45893" y="30750"/>
                  <a:pt x="45940" y="30683"/>
                  <a:pt x="46018" y="30546"/>
                </a:cubicBezTo>
                <a:cubicBezTo>
                  <a:pt x="46085" y="30418"/>
                  <a:pt x="46144" y="30354"/>
                  <a:pt x="46195" y="30354"/>
                </a:cubicBezTo>
                <a:cubicBezTo>
                  <a:pt x="46222" y="30354"/>
                  <a:pt x="46247" y="30372"/>
                  <a:pt x="46271" y="30408"/>
                </a:cubicBezTo>
                <a:cubicBezTo>
                  <a:pt x="46303" y="30458"/>
                  <a:pt x="46324" y="30485"/>
                  <a:pt x="46335" y="30485"/>
                </a:cubicBezTo>
                <a:cubicBezTo>
                  <a:pt x="46344" y="30485"/>
                  <a:pt x="46346" y="30467"/>
                  <a:pt x="46341" y="30431"/>
                </a:cubicBezTo>
                <a:cubicBezTo>
                  <a:pt x="46341" y="30286"/>
                  <a:pt x="47078" y="29875"/>
                  <a:pt x="47350" y="29875"/>
                </a:cubicBezTo>
                <a:close/>
                <a:moveTo>
                  <a:pt x="44476" y="33538"/>
                </a:moveTo>
                <a:cubicBezTo>
                  <a:pt x="44539" y="33538"/>
                  <a:pt x="44629" y="33575"/>
                  <a:pt x="44702" y="33640"/>
                </a:cubicBezTo>
                <a:cubicBezTo>
                  <a:pt x="44838" y="33760"/>
                  <a:pt x="44806" y="33847"/>
                  <a:pt x="44696" y="33847"/>
                </a:cubicBezTo>
                <a:cubicBezTo>
                  <a:pt x="44638" y="33847"/>
                  <a:pt x="44559" y="33822"/>
                  <a:pt x="44471" y="33766"/>
                </a:cubicBezTo>
                <a:cubicBezTo>
                  <a:pt x="44378" y="33709"/>
                  <a:pt x="44355" y="33616"/>
                  <a:pt x="44413" y="33559"/>
                </a:cubicBezTo>
                <a:cubicBezTo>
                  <a:pt x="44427" y="33545"/>
                  <a:pt x="44449" y="33538"/>
                  <a:pt x="44476" y="33538"/>
                </a:cubicBezTo>
                <a:close/>
                <a:moveTo>
                  <a:pt x="43559" y="33747"/>
                </a:moveTo>
                <a:cubicBezTo>
                  <a:pt x="43600" y="33747"/>
                  <a:pt x="43641" y="33777"/>
                  <a:pt x="43663" y="33836"/>
                </a:cubicBezTo>
                <a:cubicBezTo>
                  <a:pt x="43709" y="33917"/>
                  <a:pt x="43697" y="34020"/>
                  <a:pt x="43640" y="34067"/>
                </a:cubicBezTo>
                <a:cubicBezTo>
                  <a:pt x="43619" y="34088"/>
                  <a:pt x="43596" y="34098"/>
                  <a:pt x="43573" y="34098"/>
                </a:cubicBezTo>
                <a:cubicBezTo>
                  <a:pt x="43534" y="34098"/>
                  <a:pt x="43496" y="34067"/>
                  <a:pt x="43467" y="34009"/>
                </a:cubicBezTo>
                <a:cubicBezTo>
                  <a:pt x="43432" y="33928"/>
                  <a:pt x="43432" y="33824"/>
                  <a:pt x="43490" y="33778"/>
                </a:cubicBezTo>
                <a:cubicBezTo>
                  <a:pt x="43511" y="33757"/>
                  <a:pt x="43535" y="33747"/>
                  <a:pt x="43559" y="33747"/>
                </a:cubicBezTo>
                <a:close/>
                <a:moveTo>
                  <a:pt x="43288" y="34785"/>
                </a:moveTo>
                <a:cubicBezTo>
                  <a:pt x="43342" y="34785"/>
                  <a:pt x="43397" y="34798"/>
                  <a:pt x="43444" y="34828"/>
                </a:cubicBezTo>
                <a:cubicBezTo>
                  <a:pt x="43536" y="34886"/>
                  <a:pt x="43501" y="34978"/>
                  <a:pt x="43340" y="35059"/>
                </a:cubicBezTo>
                <a:cubicBezTo>
                  <a:pt x="43270" y="35100"/>
                  <a:pt x="43201" y="35120"/>
                  <a:pt x="43143" y="35120"/>
                </a:cubicBezTo>
                <a:cubicBezTo>
                  <a:pt x="43086" y="35120"/>
                  <a:pt x="43040" y="35100"/>
                  <a:pt x="43016" y="35059"/>
                </a:cubicBezTo>
                <a:cubicBezTo>
                  <a:pt x="42946" y="34919"/>
                  <a:pt x="43117" y="34785"/>
                  <a:pt x="43288" y="34785"/>
                </a:cubicBezTo>
                <a:close/>
                <a:moveTo>
                  <a:pt x="45237" y="35258"/>
                </a:moveTo>
                <a:cubicBezTo>
                  <a:pt x="45303" y="35258"/>
                  <a:pt x="45383" y="35286"/>
                  <a:pt x="45440" y="35336"/>
                </a:cubicBezTo>
                <a:cubicBezTo>
                  <a:pt x="45637" y="35521"/>
                  <a:pt x="45637" y="35521"/>
                  <a:pt x="45406" y="35567"/>
                </a:cubicBezTo>
                <a:cubicBezTo>
                  <a:pt x="45379" y="35572"/>
                  <a:pt x="45353" y="35574"/>
                  <a:pt x="45328" y="35574"/>
                </a:cubicBezTo>
                <a:cubicBezTo>
                  <a:pt x="45121" y="35574"/>
                  <a:pt x="45006" y="35414"/>
                  <a:pt x="45140" y="35290"/>
                </a:cubicBezTo>
                <a:cubicBezTo>
                  <a:pt x="45162" y="35268"/>
                  <a:pt x="45197" y="35258"/>
                  <a:pt x="45237" y="35258"/>
                </a:cubicBezTo>
                <a:close/>
                <a:moveTo>
                  <a:pt x="43028" y="35578"/>
                </a:moveTo>
                <a:cubicBezTo>
                  <a:pt x="43070" y="35578"/>
                  <a:pt x="43112" y="35593"/>
                  <a:pt x="43143" y="35625"/>
                </a:cubicBezTo>
                <a:cubicBezTo>
                  <a:pt x="43201" y="35683"/>
                  <a:pt x="43213" y="35763"/>
                  <a:pt x="43155" y="35821"/>
                </a:cubicBezTo>
                <a:cubicBezTo>
                  <a:pt x="43122" y="35854"/>
                  <a:pt x="43075" y="35868"/>
                  <a:pt x="43024" y="35868"/>
                </a:cubicBezTo>
                <a:cubicBezTo>
                  <a:pt x="42984" y="35868"/>
                  <a:pt x="42941" y="35859"/>
                  <a:pt x="42901" y="35844"/>
                </a:cubicBezTo>
                <a:cubicBezTo>
                  <a:pt x="42820" y="35798"/>
                  <a:pt x="42809" y="35706"/>
                  <a:pt x="42889" y="35636"/>
                </a:cubicBezTo>
                <a:cubicBezTo>
                  <a:pt x="42927" y="35599"/>
                  <a:pt x="42978" y="35578"/>
                  <a:pt x="43028" y="35578"/>
                </a:cubicBezTo>
                <a:close/>
                <a:moveTo>
                  <a:pt x="41818" y="36890"/>
                </a:moveTo>
                <a:cubicBezTo>
                  <a:pt x="41841" y="36890"/>
                  <a:pt x="41864" y="36898"/>
                  <a:pt x="41885" y="36918"/>
                </a:cubicBezTo>
                <a:cubicBezTo>
                  <a:pt x="41920" y="36952"/>
                  <a:pt x="41978" y="37079"/>
                  <a:pt x="42012" y="37218"/>
                </a:cubicBezTo>
                <a:cubicBezTo>
                  <a:pt x="42063" y="37404"/>
                  <a:pt x="41890" y="37565"/>
                  <a:pt x="41726" y="37565"/>
                </a:cubicBezTo>
                <a:cubicBezTo>
                  <a:pt x="41667" y="37565"/>
                  <a:pt x="41608" y="37544"/>
                  <a:pt x="41562" y="37495"/>
                </a:cubicBezTo>
                <a:cubicBezTo>
                  <a:pt x="41481" y="37425"/>
                  <a:pt x="41504" y="37368"/>
                  <a:pt x="41597" y="37345"/>
                </a:cubicBezTo>
                <a:cubicBezTo>
                  <a:pt x="41701" y="37333"/>
                  <a:pt x="41735" y="37264"/>
                  <a:pt x="41701" y="37172"/>
                </a:cubicBezTo>
                <a:cubicBezTo>
                  <a:pt x="41635" y="37050"/>
                  <a:pt x="41722" y="36890"/>
                  <a:pt x="41818" y="36890"/>
                </a:cubicBezTo>
                <a:close/>
                <a:moveTo>
                  <a:pt x="64401" y="37324"/>
                </a:moveTo>
                <a:cubicBezTo>
                  <a:pt x="64429" y="37324"/>
                  <a:pt x="64481" y="37348"/>
                  <a:pt x="64532" y="37391"/>
                </a:cubicBezTo>
                <a:cubicBezTo>
                  <a:pt x="64601" y="37437"/>
                  <a:pt x="64624" y="37529"/>
                  <a:pt x="64590" y="37576"/>
                </a:cubicBezTo>
                <a:cubicBezTo>
                  <a:pt x="64579" y="37590"/>
                  <a:pt x="64565" y="37596"/>
                  <a:pt x="64550" y="37596"/>
                </a:cubicBezTo>
                <a:cubicBezTo>
                  <a:pt x="64515" y="37596"/>
                  <a:pt x="64472" y="37562"/>
                  <a:pt x="64440" y="37506"/>
                </a:cubicBezTo>
                <a:cubicBezTo>
                  <a:pt x="64393" y="37425"/>
                  <a:pt x="64359" y="37345"/>
                  <a:pt x="64382" y="37333"/>
                </a:cubicBezTo>
                <a:cubicBezTo>
                  <a:pt x="64385" y="37327"/>
                  <a:pt x="64392" y="37324"/>
                  <a:pt x="64401" y="37324"/>
                </a:cubicBezTo>
                <a:close/>
                <a:moveTo>
                  <a:pt x="42760" y="37569"/>
                </a:moveTo>
                <a:cubicBezTo>
                  <a:pt x="42800" y="37569"/>
                  <a:pt x="42842" y="37578"/>
                  <a:pt x="42878" y="37599"/>
                </a:cubicBezTo>
                <a:cubicBezTo>
                  <a:pt x="42970" y="37633"/>
                  <a:pt x="42982" y="37726"/>
                  <a:pt x="42901" y="37795"/>
                </a:cubicBezTo>
                <a:cubicBezTo>
                  <a:pt x="42855" y="37834"/>
                  <a:pt x="42802" y="37855"/>
                  <a:pt x="42752" y="37855"/>
                </a:cubicBezTo>
                <a:cubicBezTo>
                  <a:pt x="42713" y="37855"/>
                  <a:pt x="42677" y="37843"/>
                  <a:pt x="42647" y="37818"/>
                </a:cubicBezTo>
                <a:cubicBezTo>
                  <a:pt x="42589" y="37749"/>
                  <a:pt x="42578" y="37656"/>
                  <a:pt x="42636" y="37610"/>
                </a:cubicBezTo>
                <a:cubicBezTo>
                  <a:pt x="42661" y="37584"/>
                  <a:pt x="42709" y="37569"/>
                  <a:pt x="42760" y="37569"/>
                </a:cubicBezTo>
                <a:close/>
                <a:moveTo>
                  <a:pt x="43000" y="38197"/>
                </a:moveTo>
                <a:cubicBezTo>
                  <a:pt x="43022" y="38197"/>
                  <a:pt x="43041" y="38209"/>
                  <a:pt x="43051" y="38233"/>
                </a:cubicBezTo>
                <a:cubicBezTo>
                  <a:pt x="43063" y="38291"/>
                  <a:pt x="43005" y="38349"/>
                  <a:pt x="42924" y="38372"/>
                </a:cubicBezTo>
                <a:cubicBezTo>
                  <a:pt x="42916" y="38373"/>
                  <a:pt x="42908" y="38374"/>
                  <a:pt x="42902" y="38374"/>
                </a:cubicBezTo>
                <a:cubicBezTo>
                  <a:pt x="42842" y="38374"/>
                  <a:pt x="42839" y="38329"/>
                  <a:pt x="42901" y="38257"/>
                </a:cubicBezTo>
                <a:cubicBezTo>
                  <a:pt x="42934" y="38217"/>
                  <a:pt x="42970" y="38197"/>
                  <a:pt x="43000" y="38197"/>
                </a:cubicBezTo>
                <a:close/>
                <a:moveTo>
                  <a:pt x="40424" y="38975"/>
                </a:moveTo>
                <a:cubicBezTo>
                  <a:pt x="40477" y="38975"/>
                  <a:pt x="40575" y="38996"/>
                  <a:pt x="40685" y="39030"/>
                </a:cubicBezTo>
                <a:cubicBezTo>
                  <a:pt x="40927" y="39099"/>
                  <a:pt x="40939" y="39122"/>
                  <a:pt x="40812" y="39226"/>
                </a:cubicBezTo>
                <a:cubicBezTo>
                  <a:pt x="40778" y="39255"/>
                  <a:pt x="40735" y="39270"/>
                  <a:pt x="40688" y="39270"/>
                </a:cubicBezTo>
                <a:cubicBezTo>
                  <a:pt x="40624" y="39270"/>
                  <a:pt x="40554" y="39241"/>
                  <a:pt x="40500" y="39180"/>
                </a:cubicBezTo>
                <a:cubicBezTo>
                  <a:pt x="40408" y="39088"/>
                  <a:pt x="40362" y="39007"/>
                  <a:pt x="40385" y="38984"/>
                </a:cubicBezTo>
                <a:cubicBezTo>
                  <a:pt x="40391" y="38978"/>
                  <a:pt x="40405" y="38975"/>
                  <a:pt x="40424" y="38975"/>
                </a:cubicBezTo>
                <a:close/>
                <a:moveTo>
                  <a:pt x="86451" y="38855"/>
                </a:moveTo>
                <a:cubicBezTo>
                  <a:pt x="86486" y="38855"/>
                  <a:pt x="86538" y="38901"/>
                  <a:pt x="86590" y="38984"/>
                </a:cubicBezTo>
                <a:cubicBezTo>
                  <a:pt x="86623" y="39037"/>
                  <a:pt x="86656" y="39063"/>
                  <a:pt x="86682" y="39063"/>
                </a:cubicBezTo>
                <a:cubicBezTo>
                  <a:pt x="86702" y="39063"/>
                  <a:pt x="86719" y="39048"/>
                  <a:pt x="86728" y="39018"/>
                </a:cubicBezTo>
                <a:cubicBezTo>
                  <a:pt x="86740" y="38984"/>
                  <a:pt x="86757" y="38966"/>
                  <a:pt x="86778" y="38966"/>
                </a:cubicBezTo>
                <a:cubicBezTo>
                  <a:pt x="86798" y="38966"/>
                  <a:pt x="86821" y="38984"/>
                  <a:pt x="86844" y="39018"/>
                </a:cubicBezTo>
                <a:cubicBezTo>
                  <a:pt x="86925" y="39145"/>
                  <a:pt x="86902" y="39192"/>
                  <a:pt x="86775" y="39215"/>
                </a:cubicBezTo>
                <a:cubicBezTo>
                  <a:pt x="86740" y="39215"/>
                  <a:pt x="86752" y="39307"/>
                  <a:pt x="86786" y="39399"/>
                </a:cubicBezTo>
                <a:cubicBezTo>
                  <a:pt x="86797" y="39432"/>
                  <a:pt x="86798" y="39447"/>
                  <a:pt x="86790" y="39447"/>
                </a:cubicBezTo>
                <a:cubicBezTo>
                  <a:pt x="86772" y="39447"/>
                  <a:pt x="86712" y="39372"/>
                  <a:pt x="86625" y="39238"/>
                </a:cubicBezTo>
                <a:cubicBezTo>
                  <a:pt x="86498" y="39041"/>
                  <a:pt x="86417" y="38868"/>
                  <a:pt x="86440" y="38857"/>
                </a:cubicBezTo>
                <a:cubicBezTo>
                  <a:pt x="86443" y="38856"/>
                  <a:pt x="86447" y="38855"/>
                  <a:pt x="86451" y="38855"/>
                </a:cubicBezTo>
                <a:close/>
                <a:moveTo>
                  <a:pt x="39288" y="39309"/>
                </a:moveTo>
                <a:cubicBezTo>
                  <a:pt x="39321" y="39309"/>
                  <a:pt x="39382" y="39331"/>
                  <a:pt x="39450" y="39365"/>
                </a:cubicBezTo>
                <a:cubicBezTo>
                  <a:pt x="39531" y="39411"/>
                  <a:pt x="39565" y="39469"/>
                  <a:pt x="39531" y="39503"/>
                </a:cubicBezTo>
                <a:cubicBezTo>
                  <a:pt x="39516" y="39514"/>
                  <a:pt x="39497" y="39519"/>
                  <a:pt x="39477" y="39519"/>
                </a:cubicBezTo>
                <a:cubicBezTo>
                  <a:pt x="39435" y="39519"/>
                  <a:pt x="39385" y="39496"/>
                  <a:pt x="39346" y="39457"/>
                </a:cubicBezTo>
                <a:cubicBezTo>
                  <a:pt x="39277" y="39388"/>
                  <a:pt x="39242" y="39330"/>
                  <a:pt x="39265" y="39318"/>
                </a:cubicBezTo>
                <a:cubicBezTo>
                  <a:pt x="39268" y="39312"/>
                  <a:pt x="39276" y="39309"/>
                  <a:pt x="39288" y="39309"/>
                </a:cubicBezTo>
                <a:close/>
                <a:moveTo>
                  <a:pt x="85524" y="39011"/>
                </a:moveTo>
                <a:cubicBezTo>
                  <a:pt x="85543" y="39011"/>
                  <a:pt x="85549" y="39042"/>
                  <a:pt x="85540" y="39088"/>
                </a:cubicBezTo>
                <a:cubicBezTo>
                  <a:pt x="85528" y="39134"/>
                  <a:pt x="85586" y="39261"/>
                  <a:pt x="85667" y="39353"/>
                </a:cubicBezTo>
                <a:cubicBezTo>
                  <a:pt x="85787" y="39497"/>
                  <a:pt x="85812" y="39564"/>
                  <a:pt x="85724" y="39564"/>
                </a:cubicBezTo>
                <a:cubicBezTo>
                  <a:pt x="85685" y="39564"/>
                  <a:pt x="85624" y="39551"/>
                  <a:pt x="85540" y="39526"/>
                </a:cubicBezTo>
                <a:cubicBezTo>
                  <a:pt x="85355" y="39469"/>
                  <a:pt x="85355" y="39457"/>
                  <a:pt x="85401" y="39261"/>
                </a:cubicBezTo>
                <a:cubicBezTo>
                  <a:pt x="85424" y="39145"/>
                  <a:pt x="85482" y="39030"/>
                  <a:pt x="85505" y="39018"/>
                </a:cubicBezTo>
                <a:cubicBezTo>
                  <a:pt x="85512" y="39013"/>
                  <a:pt x="85519" y="39011"/>
                  <a:pt x="85524" y="39011"/>
                </a:cubicBezTo>
                <a:close/>
                <a:moveTo>
                  <a:pt x="41597" y="39227"/>
                </a:moveTo>
                <a:cubicBezTo>
                  <a:pt x="41661" y="39227"/>
                  <a:pt x="41775" y="39264"/>
                  <a:pt x="41931" y="39342"/>
                </a:cubicBezTo>
                <a:cubicBezTo>
                  <a:pt x="42105" y="39434"/>
                  <a:pt x="42266" y="39549"/>
                  <a:pt x="42278" y="39596"/>
                </a:cubicBezTo>
                <a:cubicBezTo>
                  <a:pt x="42288" y="39640"/>
                  <a:pt x="42252" y="39659"/>
                  <a:pt x="42193" y="39659"/>
                </a:cubicBezTo>
                <a:cubicBezTo>
                  <a:pt x="42051" y="39659"/>
                  <a:pt x="41773" y="39552"/>
                  <a:pt x="41643" y="39422"/>
                </a:cubicBezTo>
                <a:cubicBezTo>
                  <a:pt x="41516" y="39296"/>
                  <a:pt x="41509" y="39227"/>
                  <a:pt x="41597" y="39227"/>
                </a:cubicBezTo>
                <a:close/>
                <a:moveTo>
                  <a:pt x="39068" y="39510"/>
                </a:moveTo>
                <a:cubicBezTo>
                  <a:pt x="39108" y="39510"/>
                  <a:pt x="39160" y="39533"/>
                  <a:pt x="39207" y="39572"/>
                </a:cubicBezTo>
                <a:cubicBezTo>
                  <a:pt x="39265" y="39642"/>
                  <a:pt x="39288" y="39722"/>
                  <a:pt x="39242" y="39757"/>
                </a:cubicBezTo>
                <a:cubicBezTo>
                  <a:pt x="39231" y="39768"/>
                  <a:pt x="39216" y="39773"/>
                  <a:pt x="39198" y="39773"/>
                </a:cubicBezTo>
                <a:cubicBezTo>
                  <a:pt x="39158" y="39773"/>
                  <a:pt x="39105" y="39747"/>
                  <a:pt x="39057" y="39699"/>
                </a:cubicBezTo>
                <a:cubicBezTo>
                  <a:pt x="39000" y="39630"/>
                  <a:pt x="38988" y="39561"/>
                  <a:pt x="39023" y="39526"/>
                </a:cubicBezTo>
                <a:cubicBezTo>
                  <a:pt x="39034" y="39515"/>
                  <a:pt x="39050" y="39510"/>
                  <a:pt x="39068" y="39510"/>
                </a:cubicBezTo>
                <a:close/>
                <a:moveTo>
                  <a:pt x="40286" y="39517"/>
                </a:moveTo>
                <a:cubicBezTo>
                  <a:pt x="40302" y="39517"/>
                  <a:pt x="40321" y="39558"/>
                  <a:pt x="40350" y="39630"/>
                </a:cubicBezTo>
                <a:cubicBezTo>
                  <a:pt x="40396" y="39722"/>
                  <a:pt x="40373" y="39838"/>
                  <a:pt x="40304" y="39884"/>
                </a:cubicBezTo>
                <a:cubicBezTo>
                  <a:pt x="40267" y="39913"/>
                  <a:pt x="40240" y="39929"/>
                  <a:pt x="40222" y="39929"/>
                </a:cubicBezTo>
                <a:cubicBezTo>
                  <a:pt x="40191" y="39929"/>
                  <a:pt x="40189" y="39879"/>
                  <a:pt x="40212" y="39769"/>
                </a:cubicBezTo>
                <a:cubicBezTo>
                  <a:pt x="40245" y="39594"/>
                  <a:pt x="40263" y="39517"/>
                  <a:pt x="40286" y="39517"/>
                </a:cubicBezTo>
                <a:close/>
                <a:moveTo>
                  <a:pt x="41060" y="39362"/>
                </a:moveTo>
                <a:cubicBezTo>
                  <a:pt x="41084" y="39362"/>
                  <a:pt x="41113" y="39363"/>
                  <a:pt x="41147" y="39365"/>
                </a:cubicBezTo>
                <a:cubicBezTo>
                  <a:pt x="41297" y="39376"/>
                  <a:pt x="41527" y="39480"/>
                  <a:pt x="41643" y="39596"/>
                </a:cubicBezTo>
                <a:cubicBezTo>
                  <a:pt x="41893" y="39826"/>
                  <a:pt x="41918" y="40013"/>
                  <a:pt x="41723" y="40013"/>
                </a:cubicBezTo>
                <a:cubicBezTo>
                  <a:pt x="41694" y="40013"/>
                  <a:pt x="41659" y="40009"/>
                  <a:pt x="41620" y="39999"/>
                </a:cubicBezTo>
                <a:cubicBezTo>
                  <a:pt x="41584" y="39993"/>
                  <a:pt x="41552" y="39990"/>
                  <a:pt x="41526" y="39990"/>
                </a:cubicBezTo>
                <a:cubicBezTo>
                  <a:pt x="41458" y="39990"/>
                  <a:pt x="41425" y="40009"/>
                  <a:pt x="41458" y="40034"/>
                </a:cubicBezTo>
                <a:cubicBezTo>
                  <a:pt x="41493" y="40080"/>
                  <a:pt x="41412" y="40115"/>
                  <a:pt x="41262" y="40115"/>
                </a:cubicBezTo>
                <a:cubicBezTo>
                  <a:pt x="40927" y="40115"/>
                  <a:pt x="40858" y="39815"/>
                  <a:pt x="41170" y="39722"/>
                </a:cubicBezTo>
                <a:cubicBezTo>
                  <a:pt x="41320" y="39676"/>
                  <a:pt x="41308" y="39630"/>
                  <a:pt x="41112" y="39503"/>
                </a:cubicBezTo>
                <a:cubicBezTo>
                  <a:pt x="40934" y="39395"/>
                  <a:pt x="40917" y="39362"/>
                  <a:pt x="41060" y="39362"/>
                </a:cubicBezTo>
                <a:close/>
                <a:moveTo>
                  <a:pt x="87467" y="39857"/>
                </a:moveTo>
                <a:cubicBezTo>
                  <a:pt x="87474" y="39857"/>
                  <a:pt x="87481" y="39858"/>
                  <a:pt x="87490" y="39861"/>
                </a:cubicBezTo>
                <a:cubicBezTo>
                  <a:pt x="87548" y="39873"/>
                  <a:pt x="87663" y="39976"/>
                  <a:pt x="87733" y="40080"/>
                </a:cubicBezTo>
                <a:cubicBezTo>
                  <a:pt x="87802" y="40184"/>
                  <a:pt x="87825" y="40288"/>
                  <a:pt x="87779" y="40311"/>
                </a:cubicBezTo>
                <a:cubicBezTo>
                  <a:pt x="87775" y="40313"/>
                  <a:pt x="87770" y="40314"/>
                  <a:pt x="87764" y="40314"/>
                </a:cubicBezTo>
                <a:cubicBezTo>
                  <a:pt x="87713" y="40314"/>
                  <a:pt x="87620" y="40217"/>
                  <a:pt x="87536" y="40092"/>
                </a:cubicBezTo>
                <a:cubicBezTo>
                  <a:pt x="87444" y="39938"/>
                  <a:pt x="87416" y="39857"/>
                  <a:pt x="87467" y="39857"/>
                </a:cubicBezTo>
                <a:close/>
                <a:moveTo>
                  <a:pt x="86270" y="39539"/>
                </a:moveTo>
                <a:cubicBezTo>
                  <a:pt x="86303" y="39539"/>
                  <a:pt x="86319" y="39553"/>
                  <a:pt x="86313" y="39584"/>
                </a:cubicBezTo>
                <a:cubicBezTo>
                  <a:pt x="86272" y="39716"/>
                  <a:pt x="86384" y="39894"/>
                  <a:pt x="86483" y="39894"/>
                </a:cubicBezTo>
                <a:cubicBezTo>
                  <a:pt x="86496" y="39894"/>
                  <a:pt x="86509" y="39891"/>
                  <a:pt x="86521" y="39884"/>
                </a:cubicBezTo>
                <a:cubicBezTo>
                  <a:pt x="86535" y="39877"/>
                  <a:pt x="86548" y="39874"/>
                  <a:pt x="86560" y="39874"/>
                </a:cubicBezTo>
                <a:cubicBezTo>
                  <a:pt x="86695" y="39874"/>
                  <a:pt x="86692" y="40262"/>
                  <a:pt x="86544" y="40357"/>
                </a:cubicBezTo>
                <a:cubicBezTo>
                  <a:pt x="86510" y="40381"/>
                  <a:pt x="86483" y="40395"/>
                  <a:pt x="86456" y="40395"/>
                </a:cubicBezTo>
                <a:cubicBezTo>
                  <a:pt x="86390" y="40395"/>
                  <a:pt x="86328" y="40313"/>
                  <a:pt x="86198" y="40092"/>
                </a:cubicBezTo>
                <a:cubicBezTo>
                  <a:pt x="86082" y="39884"/>
                  <a:pt x="85978" y="39699"/>
                  <a:pt x="85967" y="39688"/>
                </a:cubicBezTo>
                <a:cubicBezTo>
                  <a:pt x="85967" y="39665"/>
                  <a:pt x="86047" y="39619"/>
                  <a:pt x="86151" y="39572"/>
                </a:cubicBezTo>
                <a:cubicBezTo>
                  <a:pt x="86200" y="39551"/>
                  <a:pt x="86242" y="39539"/>
                  <a:pt x="86270" y="39539"/>
                </a:cubicBezTo>
                <a:close/>
                <a:moveTo>
                  <a:pt x="87508" y="40196"/>
                </a:moveTo>
                <a:cubicBezTo>
                  <a:pt x="87529" y="40196"/>
                  <a:pt x="87570" y="40262"/>
                  <a:pt x="87617" y="40392"/>
                </a:cubicBezTo>
                <a:cubicBezTo>
                  <a:pt x="87640" y="40484"/>
                  <a:pt x="87640" y="40565"/>
                  <a:pt x="87617" y="40588"/>
                </a:cubicBezTo>
                <a:cubicBezTo>
                  <a:pt x="87615" y="40589"/>
                  <a:pt x="87613" y="40589"/>
                  <a:pt x="87611" y="40589"/>
                </a:cubicBezTo>
                <a:cubicBezTo>
                  <a:pt x="87577" y="40589"/>
                  <a:pt x="87535" y="40500"/>
                  <a:pt x="87513" y="40380"/>
                </a:cubicBezTo>
                <a:cubicBezTo>
                  <a:pt x="87485" y="40256"/>
                  <a:pt x="87487" y="40196"/>
                  <a:pt x="87508" y="40196"/>
                </a:cubicBezTo>
                <a:close/>
                <a:moveTo>
                  <a:pt x="90331" y="40364"/>
                </a:moveTo>
                <a:cubicBezTo>
                  <a:pt x="90356" y="40364"/>
                  <a:pt x="90395" y="40382"/>
                  <a:pt x="90445" y="40415"/>
                </a:cubicBezTo>
                <a:cubicBezTo>
                  <a:pt x="90561" y="40484"/>
                  <a:pt x="90641" y="40565"/>
                  <a:pt x="90641" y="40588"/>
                </a:cubicBezTo>
                <a:cubicBezTo>
                  <a:pt x="90647" y="40613"/>
                  <a:pt x="90634" y="40623"/>
                  <a:pt x="90610" y="40623"/>
                </a:cubicBezTo>
                <a:cubicBezTo>
                  <a:pt x="90532" y="40623"/>
                  <a:pt x="90342" y="40515"/>
                  <a:pt x="90307" y="40427"/>
                </a:cubicBezTo>
                <a:cubicBezTo>
                  <a:pt x="90295" y="40385"/>
                  <a:pt x="90305" y="40364"/>
                  <a:pt x="90331" y="40364"/>
                </a:cubicBezTo>
                <a:close/>
                <a:moveTo>
                  <a:pt x="39277" y="40402"/>
                </a:moveTo>
                <a:cubicBezTo>
                  <a:pt x="39325" y="40402"/>
                  <a:pt x="39394" y="40440"/>
                  <a:pt x="39473" y="40519"/>
                </a:cubicBezTo>
                <a:cubicBezTo>
                  <a:pt x="39565" y="40611"/>
                  <a:pt x="39577" y="40727"/>
                  <a:pt x="39519" y="40773"/>
                </a:cubicBezTo>
                <a:cubicBezTo>
                  <a:pt x="39491" y="40801"/>
                  <a:pt x="39459" y="40814"/>
                  <a:pt x="39426" y="40814"/>
                </a:cubicBezTo>
                <a:cubicBezTo>
                  <a:pt x="39337" y="40814"/>
                  <a:pt x="39241" y="40717"/>
                  <a:pt x="39207" y="40565"/>
                </a:cubicBezTo>
                <a:cubicBezTo>
                  <a:pt x="39188" y="40458"/>
                  <a:pt x="39218" y="40402"/>
                  <a:pt x="39277" y="40402"/>
                </a:cubicBezTo>
                <a:close/>
                <a:moveTo>
                  <a:pt x="85575" y="39669"/>
                </a:moveTo>
                <a:cubicBezTo>
                  <a:pt x="85675" y="39669"/>
                  <a:pt x="85766" y="39700"/>
                  <a:pt x="85794" y="39746"/>
                </a:cubicBezTo>
                <a:cubicBezTo>
                  <a:pt x="85828" y="39803"/>
                  <a:pt x="85863" y="39942"/>
                  <a:pt x="85851" y="40046"/>
                </a:cubicBezTo>
                <a:cubicBezTo>
                  <a:pt x="85851" y="40142"/>
                  <a:pt x="85871" y="40209"/>
                  <a:pt x="85902" y="40209"/>
                </a:cubicBezTo>
                <a:cubicBezTo>
                  <a:pt x="85904" y="40209"/>
                  <a:pt x="85906" y="40208"/>
                  <a:pt x="85909" y="40207"/>
                </a:cubicBezTo>
                <a:cubicBezTo>
                  <a:pt x="85913" y="40204"/>
                  <a:pt x="85918" y="40203"/>
                  <a:pt x="85924" y="40203"/>
                </a:cubicBezTo>
                <a:cubicBezTo>
                  <a:pt x="85961" y="40203"/>
                  <a:pt x="86020" y="40268"/>
                  <a:pt x="86071" y="40369"/>
                </a:cubicBezTo>
                <a:cubicBezTo>
                  <a:pt x="86140" y="40519"/>
                  <a:pt x="86082" y="40565"/>
                  <a:pt x="85863" y="40565"/>
                </a:cubicBezTo>
                <a:cubicBezTo>
                  <a:pt x="85678" y="40565"/>
                  <a:pt x="85540" y="40646"/>
                  <a:pt x="85505" y="40773"/>
                </a:cubicBezTo>
                <a:cubicBezTo>
                  <a:pt x="85478" y="40867"/>
                  <a:pt x="85451" y="40914"/>
                  <a:pt x="85424" y="40914"/>
                </a:cubicBezTo>
                <a:cubicBezTo>
                  <a:pt x="85382" y="40914"/>
                  <a:pt x="85340" y="40798"/>
                  <a:pt x="85297" y="40565"/>
                </a:cubicBezTo>
                <a:cubicBezTo>
                  <a:pt x="85263" y="40323"/>
                  <a:pt x="85239" y="40300"/>
                  <a:pt x="85078" y="40253"/>
                </a:cubicBezTo>
                <a:cubicBezTo>
                  <a:pt x="84986" y="40230"/>
                  <a:pt x="84939" y="40184"/>
                  <a:pt x="84974" y="40161"/>
                </a:cubicBezTo>
                <a:cubicBezTo>
                  <a:pt x="84982" y="40156"/>
                  <a:pt x="84994" y="40154"/>
                  <a:pt x="85011" y="40154"/>
                </a:cubicBezTo>
                <a:cubicBezTo>
                  <a:pt x="85069" y="40154"/>
                  <a:pt x="85175" y="40183"/>
                  <a:pt x="85274" y="40219"/>
                </a:cubicBezTo>
                <a:cubicBezTo>
                  <a:pt x="85349" y="40252"/>
                  <a:pt x="85398" y="40269"/>
                  <a:pt x="85425" y="40269"/>
                </a:cubicBezTo>
                <a:cubicBezTo>
                  <a:pt x="85464" y="40269"/>
                  <a:pt x="85458" y="40232"/>
                  <a:pt x="85424" y="40150"/>
                </a:cubicBezTo>
                <a:cubicBezTo>
                  <a:pt x="85386" y="40063"/>
                  <a:pt x="85387" y="40017"/>
                  <a:pt x="85429" y="40017"/>
                </a:cubicBezTo>
                <a:cubicBezTo>
                  <a:pt x="85437" y="40017"/>
                  <a:pt x="85447" y="40019"/>
                  <a:pt x="85459" y="40023"/>
                </a:cubicBezTo>
                <a:cubicBezTo>
                  <a:pt x="85474" y="40030"/>
                  <a:pt x="85485" y="40034"/>
                  <a:pt x="85491" y="40034"/>
                </a:cubicBezTo>
                <a:cubicBezTo>
                  <a:pt x="85514" y="40034"/>
                  <a:pt x="85485" y="39988"/>
                  <a:pt x="85413" y="39907"/>
                </a:cubicBezTo>
                <a:cubicBezTo>
                  <a:pt x="85297" y="39757"/>
                  <a:pt x="85309" y="39711"/>
                  <a:pt x="85493" y="39676"/>
                </a:cubicBezTo>
                <a:cubicBezTo>
                  <a:pt x="85521" y="39671"/>
                  <a:pt x="85548" y="39669"/>
                  <a:pt x="85575" y="39669"/>
                </a:cubicBezTo>
                <a:close/>
                <a:moveTo>
                  <a:pt x="45537" y="40851"/>
                </a:moveTo>
                <a:cubicBezTo>
                  <a:pt x="45558" y="40851"/>
                  <a:pt x="45574" y="40863"/>
                  <a:pt x="45579" y="40888"/>
                </a:cubicBezTo>
                <a:cubicBezTo>
                  <a:pt x="45602" y="40946"/>
                  <a:pt x="45544" y="41015"/>
                  <a:pt x="45463" y="41027"/>
                </a:cubicBezTo>
                <a:cubicBezTo>
                  <a:pt x="45454" y="41028"/>
                  <a:pt x="45445" y="41029"/>
                  <a:pt x="45438" y="41029"/>
                </a:cubicBezTo>
                <a:cubicBezTo>
                  <a:pt x="45370" y="41029"/>
                  <a:pt x="45368" y="40984"/>
                  <a:pt x="45440" y="40911"/>
                </a:cubicBezTo>
                <a:cubicBezTo>
                  <a:pt x="45473" y="40872"/>
                  <a:pt x="45510" y="40851"/>
                  <a:pt x="45537" y="40851"/>
                </a:cubicBezTo>
                <a:close/>
                <a:moveTo>
                  <a:pt x="42422" y="40833"/>
                </a:moveTo>
                <a:cubicBezTo>
                  <a:pt x="42468" y="40833"/>
                  <a:pt x="42517" y="40850"/>
                  <a:pt x="42555" y="40888"/>
                </a:cubicBezTo>
                <a:cubicBezTo>
                  <a:pt x="42612" y="40946"/>
                  <a:pt x="42636" y="41027"/>
                  <a:pt x="42589" y="41061"/>
                </a:cubicBezTo>
                <a:cubicBezTo>
                  <a:pt x="42576" y="41075"/>
                  <a:pt x="42553" y="41082"/>
                  <a:pt x="42525" y="41082"/>
                </a:cubicBezTo>
                <a:cubicBezTo>
                  <a:pt x="42482" y="41082"/>
                  <a:pt x="42426" y="41066"/>
                  <a:pt x="42370" y="41038"/>
                </a:cubicBezTo>
                <a:cubicBezTo>
                  <a:pt x="42289" y="41004"/>
                  <a:pt x="42266" y="40923"/>
                  <a:pt x="42324" y="40865"/>
                </a:cubicBezTo>
                <a:cubicBezTo>
                  <a:pt x="42350" y="40844"/>
                  <a:pt x="42385" y="40833"/>
                  <a:pt x="42422" y="40833"/>
                </a:cubicBezTo>
                <a:close/>
                <a:moveTo>
                  <a:pt x="41378" y="41081"/>
                </a:moveTo>
                <a:cubicBezTo>
                  <a:pt x="41406" y="41081"/>
                  <a:pt x="41475" y="41102"/>
                  <a:pt x="41551" y="41131"/>
                </a:cubicBezTo>
                <a:cubicBezTo>
                  <a:pt x="41631" y="41177"/>
                  <a:pt x="41666" y="41235"/>
                  <a:pt x="41631" y="41281"/>
                </a:cubicBezTo>
                <a:cubicBezTo>
                  <a:pt x="41617" y="41291"/>
                  <a:pt x="41599" y="41297"/>
                  <a:pt x="41580" y="41297"/>
                </a:cubicBezTo>
                <a:cubicBezTo>
                  <a:pt x="41537" y="41297"/>
                  <a:pt x="41486" y="41271"/>
                  <a:pt x="41447" y="41223"/>
                </a:cubicBezTo>
                <a:cubicBezTo>
                  <a:pt x="41377" y="41154"/>
                  <a:pt x="41343" y="41096"/>
                  <a:pt x="41366" y="41085"/>
                </a:cubicBezTo>
                <a:cubicBezTo>
                  <a:pt x="41368" y="41082"/>
                  <a:pt x="41372" y="41081"/>
                  <a:pt x="41378" y="41081"/>
                </a:cubicBezTo>
                <a:close/>
                <a:moveTo>
                  <a:pt x="88504" y="40711"/>
                </a:moveTo>
                <a:cubicBezTo>
                  <a:pt x="88515" y="40711"/>
                  <a:pt x="88531" y="40716"/>
                  <a:pt x="88552" y="40727"/>
                </a:cubicBezTo>
                <a:cubicBezTo>
                  <a:pt x="88610" y="40761"/>
                  <a:pt x="88691" y="40865"/>
                  <a:pt x="88737" y="40969"/>
                </a:cubicBezTo>
                <a:cubicBezTo>
                  <a:pt x="88836" y="41195"/>
                  <a:pt x="88730" y="41386"/>
                  <a:pt x="88552" y="41386"/>
                </a:cubicBezTo>
                <a:cubicBezTo>
                  <a:pt x="88503" y="41386"/>
                  <a:pt x="88448" y="41371"/>
                  <a:pt x="88391" y="41338"/>
                </a:cubicBezTo>
                <a:cubicBezTo>
                  <a:pt x="88125" y="41200"/>
                  <a:pt x="88114" y="41050"/>
                  <a:pt x="88379" y="40969"/>
                </a:cubicBezTo>
                <a:cubicBezTo>
                  <a:pt x="88495" y="40934"/>
                  <a:pt x="88552" y="40854"/>
                  <a:pt x="88518" y="40784"/>
                </a:cubicBezTo>
                <a:cubicBezTo>
                  <a:pt x="88486" y="40737"/>
                  <a:pt x="88481" y="40711"/>
                  <a:pt x="88504" y="40711"/>
                </a:cubicBezTo>
                <a:close/>
                <a:moveTo>
                  <a:pt x="86258" y="40992"/>
                </a:moveTo>
                <a:cubicBezTo>
                  <a:pt x="86266" y="40992"/>
                  <a:pt x="86277" y="40996"/>
                  <a:pt x="86290" y="41004"/>
                </a:cubicBezTo>
                <a:cubicBezTo>
                  <a:pt x="86359" y="41038"/>
                  <a:pt x="86417" y="41154"/>
                  <a:pt x="86440" y="41292"/>
                </a:cubicBezTo>
                <a:cubicBezTo>
                  <a:pt x="86470" y="41438"/>
                  <a:pt x="86475" y="41511"/>
                  <a:pt x="86451" y="41511"/>
                </a:cubicBezTo>
                <a:cubicBezTo>
                  <a:pt x="86429" y="41511"/>
                  <a:pt x="86384" y="41453"/>
                  <a:pt x="86313" y="41338"/>
                </a:cubicBezTo>
                <a:cubicBezTo>
                  <a:pt x="86256" y="41253"/>
                  <a:pt x="86238" y="41191"/>
                  <a:pt x="86259" y="41191"/>
                </a:cubicBezTo>
                <a:cubicBezTo>
                  <a:pt x="86264" y="41191"/>
                  <a:pt x="86270" y="41194"/>
                  <a:pt x="86278" y="41200"/>
                </a:cubicBezTo>
                <a:cubicBezTo>
                  <a:pt x="86285" y="41203"/>
                  <a:pt x="86291" y="41205"/>
                  <a:pt x="86296" y="41205"/>
                </a:cubicBezTo>
                <a:cubicBezTo>
                  <a:pt x="86323" y="41205"/>
                  <a:pt x="86317" y="41155"/>
                  <a:pt x="86278" y="41096"/>
                </a:cubicBezTo>
                <a:cubicBezTo>
                  <a:pt x="86234" y="41034"/>
                  <a:pt x="86230" y="40992"/>
                  <a:pt x="86258" y="40992"/>
                </a:cubicBezTo>
                <a:close/>
                <a:moveTo>
                  <a:pt x="39265" y="41439"/>
                </a:moveTo>
                <a:cubicBezTo>
                  <a:pt x="39293" y="41439"/>
                  <a:pt x="39360" y="41462"/>
                  <a:pt x="39427" y="41500"/>
                </a:cubicBezTo>
                <a:cubicBezTo>
                  <a:pt x="39507" y="41535"/>
                  <a:pt x="39531" y="41615"/>
                  <a:pt x="39473" y="41673"/>
                </a:cubicBezTo>
                <a:cubicBezTo>
                  <a:pt x="39449" y="41693"/>
                  <a:pt x="39424" y="41702"/>
                  <a:pt x="39400" y="41702"/>
                </a:cubicBezTo>
                <a:cubicBezTo>
                  <a:pt x="39354" y="41702"/>
                  <a:pt x="39311" y="41669"/>
                  <a:pt x="39288" y="41615"/>
                </a:cubicBezTo>
                <a:cubicBezTo>
                  <a:pt x="39254" y="41535"/>
                  <a:pt x="39230" y="41454"/>
                  <a:pt x="39254" y="41442"/>
                </a:cubicBezTo>
                <a:cubicBezTo>
                  <a:pt x="39256" y="41440"/>
                  <a:pt x="39260" y="41439"/>
                  <a:pt x="39265" y="41439"/>
                </a:cubicBezTo>
                <a:close/>
                <a:moveTo>
                  <a:pt x="87815" y="41392"/>
                </a:moveTo>
                <a:cubicBezTo>
                  <a:pt x="87831" y="41392"/>
                  <a:pt x="87866" y="41446"/>
                  <a:pt x="87929" y="41546"/>
                </a:cubicBezTo>
                <a:cubicBezTo>
                  <a:pt x="87998" y="41639"/>
                  <a:pt x="87998" y="41754"/>
                  <a:pt x="87940" y="41800"/>
                </a:cubicBezTo>
                <a:cubicBezTo>
                  <a:pt x="87904" y="41829"/>
                  <a:pt x="87880" y="41846"/>
                  <a:pt x="87864" y="41846"/>
                </a:cubicBezTo>
                <a:cubicBezTo>
                  <a:pt x="87834" y="41846"/>
                  <a:pt x="87828" y="41788"/>
                  <a:pt x="87813" y="41639"/>
                </a:cubicBezTo>
                <a:cubicBezTo>
                  <a:pt x="87801" y="41469"/>
                  <a:pt x="87795" y="41392"/>
                  <a:pt x="87815" y="41392"/>
                </a:cubicBezTo>
                <a:close/>
                <a:moveTo>
                  <a:pt x="85955" y="41604"/>
                </a:moveTo>
                <a:lnTo>
                  <a:pt x="85955" y="41604"/>
                </a:lnTo>
                <a:cubicBezTo>
                  <a:pt x="85967" y="41604"/>
                  <a:pt x="86036" y="41650"/>
                  <a:pt x="86105" y="41708"/>
                </a:cubicBezTo>
                <a:cubicBezTo>
                  <a:pt x="86163" y="41777"/>
                  <a:pt x="86198" y="41846"/>
                  <a:pt x="86163" y="41858"/>
                </a:cubicBezTo>
                <a:cubicBezTo>
                  <a:pt x="86159" y="41859"/>
                  <a:pt x="86155" y="41860"/>
                  <a:pt x="86151" y="41860"/>
                </a:cubicBezTo>
                <a:cubicBezTo>
                  <a:pt x="86114" y="41860"/>
                  <a:pt x="86054" y="41816"/>
                  <a:pt x="86013" y="41754"/>
                </a:cubicBezTo>
                <a:cubicBezTo>
                  <a:pt x="85967" y="41673"/>
                  <a:pt x="85944" y="41615"/>
                  <a:pt x="85955" y="41604"/>
                </a:cubicBezTo>
                <a:close/>
                <a:moveTo>
                  <a:pt x="89057" y="41472"/>
                </a:moveTo>
                <a:cubicBezTo>
                  <a:pt x="89090" y="41472"/>
                  <a:pt x="89145" y="41494"/>
                  <a:pt x="89222" y="41535"/>
                </a:cubicBezTo>
                <a:cubicBezTo>
                  <a:pt x="89326" y="41581"/>
                  <a:pt x="89372" y="41639"/>
                  <a:pt x="89326" y="41662"/>
                </a:cubicBezTo>
                <a:cubicBezTo>
                  <a:pt x="89291" y="41673"/>
                  <a:pt x="89245" y="41754"/>
                  <a:pt x="89222" y="41823"/>
                </a:cubicBezTo>
                <a:cubicBezTo>
                  <a:pt x="89213" y="41857"/>
                  <a:pt x="89202" y="41874"/>
                  <a:pt x="89187" y="41874"/>
                </a:cubicBezTo>
                <a:cubicBezTo>
                  <a:pt x="89162" y="41874"/>
                  <a:pt x="89127" y="41822"/>
                  <a:pt x="89083" y="41719"/>
                </a:cubicBezTo>
                <a:cubicBezTo>
                  <a:pt x="89008" y="41547"/>
                  <a:pt x="88997" y="41472"/>
                  <a:pt x="89057" y="41472"/>
                </a:cubicBezTo>
                <a:close/>
                <a:moveTo>
                  <a:pt x="84710" y="40794"/>
                </a:moveTo>
                <a:cubicBezTo>
                  <a:pt x="84757" y="40794"/>
                  <a:pt x="84829" y="40849"/>
                  <a:pt x="84882" y="40923"/>
                </a:cubicBezTo>
                <a:cubicBezTo>
                  <a:pt x="84928" y="40992"/>
                  <a:pt x="84882" y="41050"/>
                  <a:pt x="84778" y="41050"/>
                </a:cubicBezTo>
                <a:cubicBezTo>
                  <a:pt x="84771" y="41049"/>
                  <a:pt x="84765" y="41049"/>
                  <a:pt x="84758" y="41049"/>
                </a:cubicBezTo>
                <a:cubicBezTo>
                  <a:pt x="84665" y="41049"/>
                  <a:pt x="84607" y="41125"/>
                  <a:pt x="84639" y="41211"/>
                </a:cubicBezTo>
                <a:cubicBezTo>
                  <a:pt x="84674" y="41315"/>
                  <a:pt x="84766" y="41396"/>
                  <a:pt x="84859" y="41396"/>
                </a:cubicBezTo>
                <a:cubicBezTo>
                  <a:pt x="85055" y="41408"/>
                  <a:pt x="85228" y="41627"/>
                  <a:pt x="85101" y="41685"/>
                </a:cubicBezTo>
                <a:cubicBezTo>
                  <a:pt x="85066" y="41708"/>
                  <a:pt x="85066" y="41812"/>
                  <a:pt x="85101" y="41916"/>
                </a:cubicBezTo>
                <a:cubicBezTo>
                  <a:pt x="85127" y="41968"/>
                  <a:pt x="85134" y="41994"/>
                  <a:pt x="85126" y="41994"/>
                </a:cubicBezTo>
                <a:cubicBezTo>
                  <a:pt x="85115" y="41994"/>
                  <a:pt x="85082" y="41956"/>
                  <a:pt x="85032" y="41881"/>
                </a:cubicBezTo>
                <a:cubicBezTo>
                  <a:pt x="84951" y="41754"/>
                  <a:pt x="84801" y="41639"/>
                  <a:pt x="84709" y="41615"/>
                </a:cubicBezTo>
                <a:cubicBezTo>
                  <a:pt x="84558" y="41604"/>
                  <a:pt x="84524" y="41558"/>
                  <a:pt x="84535" y="41442"/>
                </a:cubicBezTo>
                <a:cubicBezTo>
                  <a:pt x="84535" y="41350"/>
                  <a:pt x="84523" y="41312"/>
                  <a:pt x="84485" y="41312"/>
                </a:cubicBezTo>
                <a:cubicBezTo>
                  <a:pt x="84471" y="41312"/>
                  <a:pt x="84453" y="41318"/>
                  <a:pt x="84431" y="41327"/>
                </a:cubicBezTo>
                <a:cubicBezTo>
                  <a:pt x="84418" y="41333"/>
                  <a:pt x="84404" y="41336"/>
                  <a:pt x="84391" y="41336"/>
                </a:cubicBezTo>
                <a:cubicBezTo>
                  <a:pt x="84324" y="41336"/>
                  <a:pt x="84256" y="41265"/>
                  <a:pt x="84189" y="41131"/>
                </a:cubicBezTo>
                <a:cubicBezTo>
                  <a:pt x="84178" y="41108"/>
                  <a:pt x="84143" y="41061"/>
                  <a:pt x="84120" y="41027"/>
                </a:cubicBezTo>
                <a:cubicBezTo>
                  <a:pt x="84154" y="40969"/>
                  <a:pt x="84189" y="40911"/>
                  <a:pt x="84224" y="40854"/>
                </a:cubicBezTo>
                <a:cubicBezTo>
                  <a:pt x="84252" y="40863"/>
                  <a:pt x="84280" y="40880"/>
                  <a:pt x="84302" y="40880"/>
                </a:cubicBezTo>
                <a:cubicBezTo>
                  <a:pt x="84307" y="40880"/>
                  <a:pt x="84312" y="40879"/>
                  <a:pt x="84316" y="40877"/>
                </a:cubicBezTo>
                <a:cubicBezTo>
                  <a:pt x="84374" y="40865"/>
                  <a:pt x="84455" y="40842"/>
                  <a:pt x="84512" y="40831"/>
                </a:cubicBezTo>
                <a:cubicBezTo>
                  <a:pt x="84570" y="40819"/>
                  <a:pt x="84651" y="40807"/>
                  <a:pt x="84697" y="40796"/>
                </a:cubicBezTo>
                <a:cubicBezTo>
                  <a:pt x="84701" y="40795"/>
                  <a:pt x="84705" y="40794"/>
                  <a:pt x="84710" y="40794"/>
                </a:cubicBezTo>
                <a:close/>
                <a:moveTo>
                  <a:pt x="40402" y="41257"/>
                </a:moveTo>
                <a:cubicBezTo>
                  <a:pt x="40450" y="41257"/>
                  <a:pt x="40480" y="41293"/>
                  <a:pt x="40500" y="41362"/>
                </a:cubicBezTo>
                <a:cubicBezTo>
                  <a:pt x="40535" y="41465"/>
                  <a:pt x="40639" y="41592"/>
                  <a:pt x="40708" y="41639"/>
                </a:cubicBezTo>
                <a:cubicBezTo>
                  <a:pt x="40835" y="41696"/>
                  <a:pt x="40673" y="41835"/>
                  <a:pt x="40466" y="41846"/>
                </a:cubicBezTo>
                <a:cubicBezTo>
                  <a:pt x="40385" y="41858"/>
                  <a:pt x="40235" y="41916"/>
                  <a:pt x="40119" y="41985"/>
                </a:cubicBezTo>
                <a:cubicBezTo>
                  <a:pt x="40106" y="41993"/>
                  <a:pt x="40090" y="41996"/>
                  <a:pt x="40072" y="41996"/>
                </a:cubicBezTo>
                <a:cubicBezTo>
                  <a:pt x="40011" y="41996"/>
                  <a:pt x="39930" y="41955"/>
                  <a:pt x="39877" y="41892"/>
                </a:cubicBezTo>
                <a:cubicBezTo>
                  <a:pt x="39773" y="41789"/>
                  <a:pt x="39842" y="41662"/>
                  <a:pt x="40085" y="41454"/>
                </a:cubicBezTo>
                <a:cubicBezTo>
                  <a:pt x="40237" y="41321"/>
                  <a:pt x="40336" y="41257"/>
                  <a:pt x="40402" y="41257"/>
                </a:cubicBezTo>
                <a:close/>
                <a:moveTo>
                  <a:pt x="85514" y="41683"/>
                </a:moveTo>
                <a:cubicBezTo>
                  <a:pt x="85557" y="41683"/>
                  <a:pt x="85639" y="41727"/>
                  <a:pt x="85747" y="41812"/>
                </a:cubicBezTo>
                <a:cubicBezTo>
                  <a:pt x="85899" y="41938"/>
                  <a:pt x="85940" y="41997"/>
                  <a:pt x="85870" y="41997"/>
                </a:cubicBezTo>
                <a:cubicBezTo>
                  <a:pt x="85844" y="41997"/>
                  <a:pt x="85803" y="41989"/>
                  <a:pt x="85747" y="41973"/>
                </a:cubicBezTo>
                <a:cubicBezTo>
                  <a:pt x="85667" y="41962"/>
                  <a:pt x="85563" y="41892"/>
                  <a:pt x="85528" y="41823"/>
                </a:cubicBezTo>
                <a:cubicBezTo>
                  <a:pt x="85469" y="41729"/>
                  <a:pt x="85470" y="41683"/>
                  <a:pt x="85514" y="41683"/>
                </a:cubicBezTo>
                <a:close/>
                <a:moveTo>
                  <a:pt x="86640" y="41897"/>
                </a:moveTo>
                <a:cubicBezTo>
                  <a:pt x="86652" y="41897"/>
                  <a:pt x="86666" y="41899"/>
                  <a:pt x="86682" y="41904"/>
                </a:cubicBezTo>
                <a:cubicBezTo>
                  <a:pt x="86752" y="41916"/>
                  <a:pt x="86821" y="41950"/>
                  <a:pt x="86844" y="41985"/>
                </a:cubicBezTo>
                <a:cubicBezTo>
                  <a:pt x="86867" y="42008"/>
                  <a:pt x="86844" y="42054"/>
                  <a:pt x="86798" y="42077"/>
                </a:cubicBezTo>
                <a:cubicBezTo>
                  <a:pt x="86786" y="42082"/>
                  <a:pt x="86773" y="42084"/>
                  <a:pt x="86760" y="42084"/>
                </a:cubicBezTo>
                <a:cubicBezTo>
                  <a:pt x="86712" y="42084"/>
                  <a:pt x="86661" y="42051"/>
                  <a:pt x="86625" y="41996"/>
                </a:cubicBezTo>
                <a:cubicBezTo>
                  <a:pt x="86588" y="41932"/>
                  <a:pt x="86595" y="41897"/>
                  <a:pt x="86640" y="41897"/>
                </a:cubicBezTo>
                <a:close/>
                <a:moveTo>
                  <a:pt x="87696" y="41806"/>
                </a:moveTo>
                <a:cubicBezTo>
                  <a:pt x="87737" y="41806"/>
                  <a:pt x="87737" y="41863"/>
                  <a:pt x="87721" y="42031"/>
                </a:cubicBezTo>
                <a:cubicBezTo>
                  <a:pt x="87706" y="42156"/>
                  <a:pt x="87687" y="42215"/>
                  <a:pt x="87651" y="42215"/>
                </a:cubicBezTo>
                <a:cubicBezTo>
                  <a:pt x="87631" y="42215"/>
                  <a:pt x="87605" y="42196"/>
                  <a:pt x="87571" y="42158"/>
                </a:cubicBezTo>
                <a:cubicBezTo>
                  <a:pt x="87502" y="42066"/>
                  <a:pt x="87398" y="41973"/>
                  <a:pt x="87317" y="41927"/>
                </a:cubicBezTo>
                <a:cubicBezTo>
                  <a:pt x="87250" y="41889"/>
                  <a:pt x="87247" y="41866"/>
                  <a:pt x="87293" y="41866"/>
                </a:cubicBezTo>
                <a:cubicBezTo>
                  <a:pt x="87303" y="41866"/>
                  <a:pt x="87315" y="41867"/>
                  <a:pt x="87329" y="41869"/>
                </a:cubicBezTo>
                <a:cubicBezTo>
                  <a:pt x="87352" y="41872"/>
                  <a:pt x="87376" y="41874"/>
                  <a:pt x="87401" y="41874"/>
                </a:cubicBezTo>
                <a:cubicBezTo>
                  <a:pt x="87477" y="41874"/>
                  <a:pt x="87557" y="41861"/>
                  <a:pt x="87617" y="41835"/>
                </a:cubicBezTo>
                <a:cubicBezTo>
                  <a:pt x="87653" y="41817"/>
                  <a:pt x="87678" y="41806"/>
                  <a:pt x="87696" y="41806"/>
                </a:cubicBezTo>
                <a:close/>
                <a:moveTo>
                  <a:pt x="91204" y="41956"/>
                </a:moveTo>
                <a:cubicBezTo>
                  <a:pt x="91239" y="41956"/>
                  <a:pt x="91286" y="41999"/>
                  <a:pt x="91334" y="42066"/>
                </a:cubicBezTo>
                <a:cubicBezTo>
                  <a:pt x="91380" y="42146"/>
                  <a:pt x="91392" y="42216"/>
                  <a:pt x="91357" y="42227"/>
                </a:cubicBezTo>
                <a:cubicBezTo>
                  <a:pt x="91353" y="42229"/>
                  <a:pt x="91348" y="42229"/>
                  <a:pt x="91343" y="42229"/>
                </a:cubicBezTo>
                <a:cubicBezTo>
                  <a:pt x="91308" y="42229"/>
                  <a:pt x="91259" y="42194"/>
                  <a:pt x="91219" y="42123"/>
                </a:cubicBezTo>
                <a:cubicBezTo>
                  <a:pt x="91161" y="42043"/>
                  <a:pt x="91149" y="41973"/>
                  <a:pt x="91184" y="41962"/>
                </a:cubicBezTo>
                <a:cubicBezTo>
                  <a:pt x="91190" y="41958"/>
                  <a:pt x="91197" y="41956"/>
                  <a:pt x="91204" y="41956"/>
                </a:cubicBezTo>
                <a:close/>
                <a:moveTo>
                  <a:pt x="85479" y="42041"/>
                </a:moveTo>
                <a:cubicBezTo>
                  <a:pt x="85505" y="42041"/>
                  <a:pt x="85558" y="42084"/>
                  <a:pt x="85620" y="42146"/>
                </a:cubicBezTo>
                <a:cubicBezTo>
                  <a:pt x="85678" y="42204"/>
                  <a:pt x="85701" y="42285"/>
                  <a:pt x="85643" y="42308"/>
                </a:cubicBezTo>
                <a:cubicBezTo>
                  <a:pt x="85635" y="42312"/>
                  <a:pt x="85627" y="42314"/>
                  <a:pt x="85618" y="42314"/>
                </a:cubicBezTo>
                <a:cubicBezTo>
                  <a:pt x="85575" y="42314"/>
                  <a:pt x="85524" y="42271"/>
                  <a:pt x="85505" y="42204"/>
                </a:cubicBezTo>
                <a:cubicBezTo>
                  <a:pt x="85470" y="42112"/>
                  <a:pt x="85459" y="42043"/>
                  <a:pt x="85470" y="42043"/>
                </a:cubicBezTo>
                <a:cubicBezTo>
                  <a:pt x="85473" y="42041"/>
                  <a:pt x="85475" y="42041"/>
                  <a:pt x="85479" y="42041"/>
                </a:cubicBezTo>
                <a:close/>
                <a:moveTo>
                  <a:pt x="83577" y="41996"/>
                </a:moveTo>
                <a:cubicBezTo>
                  <a:pt x="83644" y="42197"/>
                  <a:pt x="83553" y="42366"/>
                  <a:pt x="83448" y="42366"/>
                </a:cubicBezTo>
                <a:cubicBezTo>
                  <a:pt x="83426" y="42366"/>
                  <a:pt x="83403" y="42359"/>
                  <a:pt x="83381" y="42343"/>
                </a:cubicBezTo>
                <a:cubicBezTo>
                  <a:pt x="83450" y="42216"/>
                  <a:pt x="83508" y="42100"/>
                  <a:pt x="83577" y="41996"/>
                </a:cubicBezTo>
                <a:close/>
                <a:moveTo>
                  <a:pt x="88295" y="42032"/>
                </a:moveTo>
                <a:cubicBezTo>
                  <a:pt x="88313" y="42032"/>
                  <a:pt x="88352" y="42062"/>
                  <a:pt x="88414" y="42123"/>
                </a:cubicBezTo>
                <a:cubicBezTo>
                  <a:pt x="88483" y="42193"/>
                  <a:pt x="88529" y="42285"/>
                  <a:pt x="88529" y="42354"/>
                </a:cubicBezTo>
                <a:cubicBezTo>
                  <a:pt x="88529" y="42373"/>
                  <a:pt x="88523" y="42382"/>
                  <a:pt x="88513" y="42382"/>
                </a:cubicBezTo>
                <a:cubicBezTo>
                  <a:pt x="88490" y="42382"/>
                  <a:pt x="88446" y="42340"/>
                  <a:pt x="88391" y="42262"/>
                </a:cubicBezTo>
                <a:cubicBezTo>
                  <a:pt x="88298" y="42112"/>
                  <a:pt x="88267" y="42032"/>
                  <a:pt x="88295" y="42032"/>
                </a:cubicBezTo>
                <a:close/>
                <a:moveTo>
                  <a:pt x="86917" y="42403"/>
                </a:moveTo>
                <a:cubicBezTo>
                  <a:pt x="86944" y="42403"/>
                  <a:pt x="86964" y="42419"/>
                  <a:pt x="86971" y="42447"/>
                </a:cubicBezTo>
                <a:cubicBezTo>
                  <a:pt x="86981" y="42505"/>
                  <a:pt x="86950" y="42530"/>
                  <a:pt x="86899" y="42530"/>
                </a:cubicBezTo>
                <a:cubicBezTo>
                  <a:pt x="86889" y="42530"/>
                  <a:pt x="86878" y="42529"/>
                  <a:pt x="86867" y="42527"/>
                </a:cubicBezTo>
                <a:cubicBezTo>
                  <a:pt x="86798" y="42504"/>
                  <a:pt x="86798" y="42458"/>
                  <a:pt x="86855" y="42423"/>
                </a:cubicBezTo>
                <a:cubicBezTo>
                  <a:pt x="86878" y="42410"/>
                  <a:pt x="86899" y="42403"/>
                  <a:pt x="86917" y="42403"/>
                </a:cubicBezTo>
                <a:close/>
                <a:moveTo>
                  <a:pt x="41475" y="42686"/>
                </a:moveTo>
                <a:cubicBezTo>
                  <a:pt x="41509" y="42686"/>
                  <a:pt x="41576" y="42708"/>
                  <a:pt x="41643" y="42747"/>
                </a:cubicBezTo>
                <a:cubicBezTo>
                  <a:pt x="41735" y="42781"/>
                  <a:pt x="41770" y="42851"/>
                  <a:pt x="41724" y="42885"/>
                </a:cubicBezTo>
                <a:cubicBezTo>
                  <a:pt x="41713" y="42896"/>
                  <a:pt x="41697" y="42901"/>
                  <a:pt x="41678" y="42901"/>
                </a:cubicBezTo>
                <a:cubicBezTo>
                  <a:pt x="41638" y="42901"/>
                  <a:pt x="41586" y="42878"/>
                  <a:pt x="41539" y="42839"/>
                </a:cubicBezTo>
                <a:cubicBezTo>
                  <a:pt x="41481" y="42770"/>
                  <a:pt x="41447" y="42712"/>
                  <a:pt x="41458" y="42689"/>
                </a:cubicBezTo>
                <a:cubicBezTo>
                  <a:pt x="41462" y="42687"/>
                  <a:pt x="41468" y="42686"/>
                  <a:pt x="41475" y="42686"/>
                </a:cubicBezTo>
                <a:close/>
                <a:moveTo>
                  <a:pt x="85422" y="42595"/>
                </a:moveTo>
                <a:cubicBezTo>
                  <a:pt x="85459" y="42595"/>
                  <a:pt x="85520" y="42649"/>
                  <a:pt x="85563" y="42712"/>
                </a:cubicBezTo>
                <a:cubicBezTo>
                  <a:pt x="85596" y="42759"/>
                  <a:pt x="85626" y="42783"/>
                  <a:pt x="85645" y="42783"/>
                </a:cubicBezTo>
                <a:cubicBezTo>
                  <a:pt x="85659" y="42783"/>
                  <a:pt x="85667" y="42771"/>
                  <a:pt x="85667" y="42747"/>
                </a:cubicBezTo>
                <a:cubicBezTo>
                  <a:pt x="85667" y="42723"/>
                  <a:pt x="85674" y="42711"/>
                  <a:pt x="85687" y="42711"/>
                </a:cubicBezTo>
                <a:cubicBezTo>
                  <a:pt x="85706" y="42711"/>
                  <a:pt x="85736" y="42738"/>
                  <a:pt x="85770" y="42793"/>
                </a:cubicBezTo>
                <a:cubicBezTo>
                  <a:pt x="85834" y="42891"/>
                  <a:pt x="85802" y="42940"/>
                  <a:pt x="85734" y="42940"/>
                </a:cubicBezTo>
                <a:cubicBezTo>
                  <a:pt x="85667" y="42940"/>
                  <a:pt x="85563" y="42891"/>
                  <a:pt x="85482" y="42793"/>
                </a:cubicBezTo>
                <a:cubicBezTo>
                  <a:pt x="85413" y="42700"/>
                  <a:pt x="85378" y="42620"/>
                  <a:pt x="85413" y="42597"/>
                </a:cubicBezTo>
                <a:cubicBezTo>
                  <a:pt x="85416" y="42596"/>
                  <a:pt x="85419" y="42595"/>
                  <a:pt x="85422" y="42595"/>
                </a:cubicBezTo>
                <a:close/>
                <a:moveTo>
                  <a:pt x="38028" y="42038"/>
                </a:moveTo>
                <a:cubicBezTo>
                  <a:pt x="38104" y="42038"/>
                  <a:pt x="38165" y="42050"/>
                  <a:pt x="38203" y="42077"/>
                </a:cubicBezTo>
                <a:cubicBezTo>
                  <a:pt x="38421" y="42241"/>
                  <a:pt x="38351" y="42425"/>
                  <a:pt x="38079" y="42425"/>
                </a:cubicBezTo>
                <a:cubicBezTo>
                  <a:pt x="38063" y="42425"/>
                  <a:pt x="38047" y="42425"/>
                  <a:pt x="38030" y="42423"/>
                </a:cubicBezTo>
                <a:cubicBezTo>
                  <a:pt x="38011" y="42422"/>
                  <a:pt x="37994" y="42422"/>
                  <a:pt x="37977" y="42422"/>
                </a:cubicBezTo>
                <a:cubicBezTo>
                  <a:pt x="37830" y="42422"/>
                  <a:pt x="37768" y="42467"/>
                  <a:pt x="37799" y="42550"/>
                </a:cubicBezTo>
                <a:cubicBezTo>
                  <a:pt x="37886" y="42802"/>
                  <a:pt x="37738" y="42948"/>
                  <a:pt x="37416" y="42948"/>
                </a:cubicBezTo>
                <a:cubicBezTo>
                  <a:pt x="37354" y="42948"/>
                  <a:pt x="37285" y="42943"/>
                  <a:pt x="37210" y="42931"/>
                </a:cubicBezTo>
                <a:cubicBezTo>
                  <a:pt x="36957" y="42897"/>
                  <a:pt x="36726" y="42793"/>
                  <a:pt x="36691" y="42712"/>
                </a:cubicBezTo>
                <a:cubicBezTo>
                  <a:pt x="36667" y="42638"/>
                  <a:pt x="36683" y="42600"/>
                  <a:pt x="36735" y="42600"/>
                </a:cubicBezTo>
                <a:cubicBezTo>
                  <a:pt x="36757" y="42600"/>
                  <a:pt x="36784" y="42606"/>
                  <a:pt x="36818" y="42620"/>
                </a:cubicBezTo>
                <a:cubicBezTo>
                  <a:pt x="36840" y="42626"/>
                  <a:pt x="36862" y="42630"/>
                  <a:pt x="36882" y="42630"/>
                </a:cubicBezTo>
                <a:cubicBezTo>
                  <a:pt x="36966" y="42630"/>
                  <a:pt x="37028" y="42574"/>
                  <a:pt x="37037" y="42481"/>
                </a:cubicBezTo>
                <a:cubicBezTo>
                  <a:pt x="37056" y="42283"/>
                  <a:pt x="37686" y="42038"/>
                  <a:pt x="38028" y="42038"/>
                </a:cubicBezTo>
                <a:close/>
                <a:moveTo>
                  <a:pt x="90611" y="42792"/>
                </a:moveTo>
                <a:cubicBezTo>
                  <a:pt x="90635" y="42792"/>
                  <a:pt x="90678" y="42881"/>
                  <a:pt x="90711" y="43001"/>
                </a:cubicBezTo>
                <a:cubicBezTo>
                  <a:pt x="90745" y="43139"/>
                  <a:pt x="90745" y="43255"/>
                  <a:pt x="90722" y="43278"/>
                </a:cubicBezTo>
                <a:cubicBezTo>
                  <a:pt x="90720" y="43279"/>
                  <a:pt x="90717" y="43279"/>
                  <a:pt x="90715" y="43279"/>
                </a:cubicBezTo>
                <a:cubicBezTo>
                  <a:pt x="90645" y="43279"/>
                  <a:pt x="90540" y="42837"/>
                  <a:pt x="90607" y="42793"/>
                </a:cubicBezTo>
                <a:cubicBezTo>
                  <a:pt x="90608" y="42792"/>
                  <a:pt x="90610" y="42792"/>
                  <a:pt x="90611" y="42792"/>
                </a:cubicBezTo>
                <a:close/>
                <a:moveTo>
                  <a:pt x="35127" y="43275"/>
                </a:moveTo>
                <a:cubicBezTo>
                  <a:pt x="35191" y="43275"/>
                  <a:pt x="35264" y="43307"/>
                  <a:pt x="35294" y="43347"/>
                </a:cubicBezTo>
                <a:cubicBezTo>
                  <a:pt x="35372" y="43446"/>
                  <a:pt x="35355" y="43506"/>
                  <a:pt x="35290" y="43506"/>
                </a:cubicBezTo>
                <a:cubicBezTo>
                  <a:pt x="35249" y="43506"/>
                  <a:pt x="35189" y="43481"/>
                  <a:pt x="35121" y="43428"/>
                </a:cubicBezTo>
                <a:cubicBezTo>
                  <a:pt x="35040" y="43370"/>
                  <a:pt x="35017" y="43301"/>
                  <a:pt x="35098" y="43278"/>
                </a:cubicBezTo>
                <a:cubicBezTo>
                  <a:pt x="35107" y="43276"/>
                  <a:pt x="35117" y="43275"/>
                  <a:pt x="35127" y="43275"/>
                </a:cubicBezTo>
                <a:close/>
                <a:moveTo>
                  <a:pt x="91788" y="43112"/>
                </a:moveTo>
                <a:cubicBezTo>
                  <a:pt x="91829" y="43112"/>
                  <a:pt x="91871" y="43130"/>
                  <a:pt x="91900" y="43174"/>
                </a:cubicBezTo>
                <a:cubicBezTo>
                  <a:pt x="91934" y="43243"/>
                  <a:pt x="91980" y="43393"/>
                  <a:pt x="91992" y="43520"/>
                </a:cubicBezTo>
                <a:cubicBezTo>
                  <a:pt x="92005" y="43622"/>
                  <a:pt x="92003" y="43671"/>
                  <a:pt x="91976" y="43671"/>
                </a:cubicBezTo>
                <a:cubicBezTo>
                  <a:pt x="91954" y="43671"/>
                  <a:pt x="91915" y="43640"/>
                  <a:pt x="91853" y="43578"/>
                </a:cubicBezTo>
                <a:cubicBezTo>
                  <a:pt x="91761" y="43497"/>
                  <a:pt x="91669" y="43370"/>
                  <a:pt x="91646" y="43312"/>
                </a:cubicBezTo>
                <a:cubicBezTo>
                  <a:pt x="91606" y="43201"/>
                  <a:pt x="91697" y="43112"/>
                  <a:pt x="91788" y="43112"/>
                </a:cubicBezTo>
                <a:close/>
                <a:moveTo>
                  <a:pt x="36879" y="43031"/>
                </a:moveTo>
                <a:cubicBezTo>
                  <a:pt x="36906" y="43031"/>
                  <a:pt x="36941" y="43051"/>
                  <a:pt x="36980" y="43093"/>
                </a:cubicBezTo>
                <a:cubicBezTo>
                  <a:pt x="37026" y="43151"/>
                  <a:pt x="37107" y="43312"/>
                  <a:pt x="37164" y="43485"/>
                </a:cubicBezTo>
                <a:cubicBezTo>
                  <a:pt x="37215" y="43647"/>
                  <a:pt x="37216" y="43721"/>
                  <a:pt x="37162" y="43721"/>
                </a:cubicBezTo>
                <a:cubicBezTo>
                  <a:pt x="37143" y="43721"/>
                  <a:pt x="37117" y="43711"/>
                  <a:pt x="37084" y="43693"/>
                </a:cubicBezTo>
                <a:cubicBezTo>
                  <a:pt x="36980" y="43635"/>
                  <a:pt x="36864" y="43485"/>
                  <a:pt x="36830" y="43358"/>
                </a:cubicBezTo>
                <a:cubicBezTo>
                  <a:pt x="36780" y="43159"/>
                  <a:pt x="36808" y="43031"/>
                  <a:pt x="36879" y="43031"/>
                </a:cubicBezTo>
                <a:close/>
                <a:moveTo>
                  <a:pt x="36333" y="43284"/>
                </a:moveTo>
                <a:cubicBezTo>
                  <a:pt x="36360" y="43284"/>
                  <a:pt x="36391" y="43289"/>
                  <a:pt x="36426" y="43301"/>
                </a:cubicBezTo>
                <a:cubicBezTo>
                  <a:pt x="36599" y="43358"/>
                  <a:pt x="36772" y="43728"/>
                  <a:pt x="36656" y="43809"/>
                </a:cubicBezTo>
                <a:cubicBezTo>
                  <a:pt x="36642" y="43823"/>
                  <a:pt x="36624" y="43829"/>
                  <a:pt x="36601" y="43829"/>
                </a:cubicBezTo>
                <a:cubicBezTo>
                  <a:pt x="36533" y="43829"/>
                  <a:pt x="36432" y="43766"/>
                  <a:pt x="36345" y="43670"/>
                </a:cubicBezTo>
                <a:cubicBezTo>
                  <a:pt x="36167" y="43473"/>
                  <a:pt x="36175" y="43284"/>
                  <a:pt x="36333" y="43284"/>
                </a:cubicBezTo>
                <a:close/>
                <a:moveTo>
                  <a:pt x="88364" y="43436"/>
                </a:moveTo>
                <a:cubicBezTo>
                  <a:pt x="88379" y="43436"/>
                  <a:pt x="88404" y="43505"/>
                  <a:pt x="88437" y="43647"/>
                </a:cubicBezTo>
                <a:cubicBezTo>
                  <a:pt x="88471" y="43762"/>
                  <a:pt x="88460" y="43889"/>
                  <a:pt x="88425" y="43901"/>
                </a:cubicBezTo>
                <a:cubicBezTo>
                  <a:pt x="88422" y="43903"/>
                  <a:pt x="88418" y="43904"/>
                  <a:pt x="88415" y="43904"/>
                </a:cubicBezTo>
                <a:cubicBezTo>
                  <a:pt x="88384" y="43904"/>
                  <a:pt x="88356" y="43817"/>
                  <a:pt x="88356" y="43693"/>
                </a:cubicBezTo>
                <a:cubicBezTo>
                  <a:pt x="88344" y="43523"/>
                  <a:pt x="88348" y="43436"/>
                  <a:pt x="88364" y="43436"/>
                </a:cubicBezTo>
                <a:close/>
                <a:moveTo>
                  <a:pt x="88864" y="43680"/>
                </a:moveTo>
                <a:cubicBezTo>
                  <a:pt x="88899" y="43680"/>
                  <a:pt x="88951" y="43724"/>
                  <a:pt x="89002" y="43797"/>
                </a:cubicBezTo>
                <a:cubicBezTo>
                  <a:pt x="89049" y="43866"/>
                  <a:pt x="89060" y="43936"/>
                  <a:pt x="89025" y="43959"/>
                </a:cubicBezTo>
                <a:cubicBezTo>
                  <a:pt x="89022" y="43960"/>
                  <a:pt x="89018" y="43960"/>
                  <a:pt x="89014" y="43960"/>
                </a:cubicBezTo>
                <a:cubicBezTo>
                  <a:pt x="88979" y="43960"/>
                  <a:pt x="88928" y="43917"/>
                  <a:pt x="88887" y="43855"/>
                </a:cubicBezTo>
                <a:cubicBezTo>
                  <a:pt x="88841" y="43774"/>
                  <a:pt x="88818" y="43705"/>
                  <a:pt x="88852" y="43682"/>
                </a:cubicBezTo>
                <a:cubicBezTo>
                  <a:pt x="88856" y="43680"/>
                  <a:pt x="88860" y="43680"/>
                  <a:pt x="88864" y="43680"/>
                </a:cubicBezTo>
                <a:close/>
                <a:moveTo>
                  <a:pt x="84309" y="43458"/>
                </a:moveTo>
                <a:cubicBezTo>
                  <a:pt x="84318" y="43458"/>
                  <a:pt x="84328" y="43459"/>
                  <a:pt x="84339" y="43462"/>
                </a:cubicBezTo>
                <a:cubicBezTo>
                  <a:pt x="84455" y="43485"/>
                  <a:pt x="84478" y="43520"/>
                  <a:pt x="84466" y="43647"/>
                </a:cubicBezTo>
                <a:cubicBezTo>
                  <a:pt x="84466" y="43751"/>
                  <a:pt x="84535" y="43797"/>
                  <a:pt x="84709" y="43797"/>
                </a:cubicBezTo>
                <a:cubicBezTo>
                  <a:pt x="84730" y="43795"/>
                  <a:pt x="84750" y="43794"/>
                  <a:pt x="84770" y="43794"/>
                </a:cubicBezTo>
                <a:cubicBezTo>
                  <a:pt x="85013" y="43794"/>
                  <a:pt x="85099" y="43924"/>
                  <a:pt x="84928" y="44063"/>
                </a:cubicBezTo>
                <a:cubicBezTo>
                  <a:pt x="84904" y="44087"/>
                  <a:pt x="84870" y="44098"/>
                  <a:pt x="84831" y="44098"/>
                </a:cubicBezTo>
                <a:cubicBezTo>
                  <a:pt x="84757" y="44098"/>
                  <a:pt x="84664" y="44057"/>
                  <a:pt x="84582" y="43982"/>
                </a:cubicBezTo>
                <a:cubicBezTo>
                  <a:pt x="84333" y="43755"/>
                  <a:pt x="84186" y="43458"/>
                  <a:pt x="84309" y="43458"/>
                </a:cubicBezTo>
                <a:close/>
                <a:moveTo>
                  <a:pt x="87779" y="43888"/>
                </a:moveTo>
                <a:cubicBezTo>
                  <a:pt x="87814" y="43888"/>
                  <a:pt x="87864" y="43931"/>
                  <a:pt x="87906" y="43993"/>
                </a:cubicBezTo>
                <a:cubicBezTo>
                  <a:pt x="87952" y="44074"/>
                  <a:pt x="87964" y="44143"/>
                  <a:pt x="87940" y="44166"/>
                </a:cubicBezTo>
                <a:cubicBezTo>
                  <a:pt x="87937" y="44168"/>
                  <a:pt x="87933" y="44168"/>
                  <a:pt x="87929" y="44168"/>
                </a:cubicBezTo>
                <a:cubicBezTo>
                  <a:pt x="87892" y="44168"/>
                  <a:pt x="87832" y="44124"/>
                  <a:pt x="87790" y="44051"/>
                </a:cubicBezTo>
                <a:cubicBezTo>
                  <a:pt x="87744" y="43982"/>
                  <a:pt x="87733" y="43912"/>
                  <a:pt x="87767" y="43889"/>
                </a:cubicBezTo>
                <a:cubicBezTo>
                  <a:pt x="87771" y="43888"/>
                  <a:pt x="87775" y="43888"/>
                  <a:pt x="87779" y="43888"/>
                </a:cubicBezTo>
                <a:close/>
                <a:moveTo>
                  <a:pt x="88225" y="44021"/>
                </a:moveTo>
                <a:cubicBezTo>
                  <a:pt x="88268" y="44021"/>
                  <a:pt x="88322" y="44056"/>
                  <a:pt x="88368" y="44120"/>
                </a:cubicBezTo>
                <a:cubicBezTo>
                  <a:pt x="88408" y="44191"/>
                  <a:pt x="88395" y="44226"/>
                  <a:pt x="88345" y="44226"/>
                </a:cubicBezTo>
                <a:cubicBezTo>
                  <a:pt x="88338" y="44226"/>
                  <a:pt x="88330" y="44226"/>
                  <a:pt x="88321" y="44224"/>
                </a:cubicBezTo>
                <a:cubicBezTo>
                  <a:pt x="88241" y="44201"/>
                  <a:pt x="88171" y="44166"/>
                  <a:pt x="88148" y="44132"/>
                </a:cubicBezTo>
                <a:cubicBezTo>
                  <a:pt x="88125" y="44097"/>
                  <a:pt x="88148" y="44051"/>
                  <a:pt x="88194" y="44028"/>
                </a:cubicBezTo>
                <a:cubicBezTo>
                  <a:pt x="88204" y="44023"/>
                  <a:pt x="88214" y="44021"/>
                  <a:pt x="88225" y="44021"/>
                </a:cubicBezTo>
                <a:close/>
                <a:moveTo>
                  <a:pt x="35916" y="43855"/>
                </a:moveTo>
                <a:cubicBezTo>
                  <a:pt x="35958" y="43855"/>
                  <a:pt x="36004" y="43936"/>
                  <a:pt x="36068" y="44097"/>
                </a:cubicBezTo>
                <a:cubicBezTo>
                  <a:pt x="36142" y="44284"/>
                  <a:pt x="36142" y="44350"/>
                  <a:pt x="36041" y="44350"/>
                </a:cubicBezTo>
                <a:cubicBezTo>
                  <a:pt x="36017" y="44350"/>
                  <a:pt x="35988" y="44346"/>
                  <a:pt x="35952" y="44340"/>
                </a:cubicBezTo>
                <a:cubicBezTo>
                  <a:pt x="35768" y="44305"/>
                  <a:pt x="35745" y="44259"/>
                  <a:pt x="35791" y="44097"/>
                </a:cubicBezTo>
                <a:cubicBezTo>
                  <a:pt x="35837" y="43936"/>
                  <a:pt x="35874" y="43855"/>
                  <a:pt x="35916" y="43855"/>
                </a:cubicBezTo>
                <a:close/>
                <a:moveTo>
                  <a:pt x="86841" y="44207"/>
                </a:moveTo>
                <a:cubicBezTo>
                  <a:pt x="86875" y="44207"/>
                  <a:pt x="86921" y="44250"/>
                  <a:pt x="86959" y="44316"/>
                </a:cubicBezTo>
                <a:cubicBezTo>
                  <a:pt x="87006" y="44386"/>
                  <a:pt x="87017" y="44455"/>
                  <a:pt x="86994" y="44478"/>
                </a:cubicBezTo>
                <a:cubicBezTo>
                  <a:pt x="86990" y="44479"/>
                  <a:pt x="86986" y="44480"/>
                  <a:pt x="86982" y="44480"/>
                </a:cubicBezTo>
                <a:cubicBezTo>
                  <a:pt x="86945" y="44480"/>
                  <a:pt x="86885" y="44436"/>
                  <a:pt x="86844" y="44374"/>
                </a:cubicBezTo>
                <a:cubicBezTo>
                  <a:pt x="86798" y="44293"/>
                  <a:pt x="86786" y="44224"/>
                  <a:pt x="86821" y="44213"/>
                </a:cubicBezTo>
                <a:cubicBezTo>
                  <a:pt x="86827" y="44209"/>
                  <a:pt x="86834" y="44207"/>
                  <a:pt x="86841" y="44207"/>
                </a:cubicBezTo>
                <a:close/>
                <a:moveTo>
                  <a:pt x="38082" y="44498"/>
                </a:moveTo>
                <a:cubicBezTo>
                  <a:pt x="38116" y="44498"/>
                  <a:pt x="38183" y="44519"/>
                  <a:pt x="38249" y="44547"/>
                </a:cubicBezTo>
                <a:cubicBezTo>
                  <a:pt x="38342" y="44593"/>
                  <a:pt x="38376" y="44663"/>
                  <a:pt x="38330" y="44697"/>
                </a:cubicBezTo>
                <a:cubicBezTo>
                  <a:pt x="38316" y="44708"/>
                  <a:pt x="38298" y="44713"/>
                  <a:pt x="38279" y="44713"/>
                </a:cubicBezTo>
                <a:cubicBezTo>
                  <a:pt x="38236" y="44713"/>
                  <a:pt x="38185" y="44687"/>
                  <a:pt x="38145" y="44640"/>
                </a:cubicBezTo>
                <a:cubicBezTo>
                  <a:pt x="38088" y="44582"/>
                  <a:pt x="38053" y="44513"/>
                  <a:pt x="38065" y="44501"/>
                </a:cubicBezTo>
                <a:cubicBezTo>
                  <a:pt x="38069" y="44499"/>
                  <a:pt x="38075" y="44498"/>
                  <a:pt x="38082" y="44498"/>
                </a:cubicBezTo>
                <a:close/>
                <a:moveTo>
                  <a:pt x="84051" y="41154"/>
                </a:moveTo>
                <a:cubicBezTo>
                  <a:pt x="84201" y="41338"/>
                  <a:pt x="84224" y="41419"/>
                  <a:pt x="84178" y="41523"/>
                </a:cubicBezTo>
                <a:cubicBezTo>
                  <a:pt x="84131" y="41604"/>
                  <a:pt x="84027" y="41708"/>
                  <a:pt x="83947" y="41754"/>
                </a:cubicBezTo>
                <a:cubicBezTo>
                  <a:pt x="83750" y="41858"/>
                  <a:pt x="83820" y="42100"/>
                  <a:pt x="84062" y="42146"/>
                </a:cubicBezTo>
                <a:cubicBezTo>
                  <a:pt x="84154" y="42158"/>
                  <a:pt x="84270" y="42250"/>
                  <a:pt x="84305" y="42343"/>
                </a:cubicBezTo>
                <a:cubicBezTo>
                  <a:pt x="84351" y="42435"/>
                  <a:pt x="84431" y="42643"/>
                  <a:pt x="84489" y="42781"/>
                </a:cubicBezTo>
                <a:cubicBezTo>
                  <a:pt x="84569" y="42961"/>
                  <a:pt x="84563" y="43028"/>
                  <a:pt x="84455" y="43028"/>
                </a:cubicBezTo>
                <a:cubicBezTo>
                  <a:pt x="84438" y="43028"/>
                  <a:pt x="84419" y="43027"/>
                  <a:pt x="84397" y="43024"/>
                </a:cubicBezTo>
                <a:cubicBezTo>
                  <a:pt x="84376" y="43022"/>
                  <a:pt x="84353" y="43021"/>
                  <a:pt x="84328" y="43021"/>
                </a:cubicBezTo>
                <a:cubicBezTo>
                  <a:pt x="84210" y="43021"/>
                  <a:pt x="84051" y="43041"/>
                  <a:pt x="83947" y="43070"/>
                </a:cubicBezTo>
                <a:cubicBezTo>
                  <a:pt x="83762" y="43116"/>
                  <a:pt x="83739" y="43174"/>
                  <a:pt x="83866" y="43312"/>
                </a:cubicBezTo>
                <a:cubicBezTo>
                  <a:pt x="84015" y="43485"/>
                  <a:pt x="84031" y="43610"/>
                  <a:pt x="83942" y="43610"/>
                </a:cubicBezTo>
                <a:cubicBezTo>
                  <a:pt x="83900" y="43610"/>
                  <a:pt x="83835" y="43583"/>
                  <a:pt x="83750" y="43520"/>
                </a:cubicBezTo>
                <a:cubicBezTo>
                  <a:pt x="83554" y="43370"/>
                  <a:pt x="83531" y="43324"/>
                  <a:pt x="83543" y="43185"/>
                </a:cubicBezTo>
                <a:cubicBezTo>
                  <a:pt x="83543" y="43093"/>
                  <a:pt x="83508" y="42943"/>
                  <a:pt x="83462" y="42862"/>
                </a:cubicBezTo>
                <a:cubicBezTo>
                  <a:pt x="83444" y="42837"/>
                  <a:pt x="83429" y="42825"/>
                  <a:pt x="83418" y="42825"/>
                </a:cubicBezTo>
                <a:cubicBezTo>
                  <a:pt x="83393" y="42825"/>
                  <a:pt x="83385" y="42882"/>
                  <a:pt x="83393" y="42977"/>
                </a:cubicBezTo>
                <a:cubicBezTo>
                  <a:pt x="83416" y="43128"/>
                  <a:pt x="83416" y="43266"/>
                  <a:pt x="83393" y="43289"/>
                </a:cubicBezTo>
                <a:cubicBezTo>
                  <a:pt x="83326" y="43366"/>
                  <a:pt x="83346" y="43451"/>
                  <a:pt x="83414" y="43451"/>
                </a:cubicBezTo>
                <a:cubicBezTo>
                  <a:pt x="83428" y="43451"/>
                  <a:pt x="83444" y="43447"/>
                  <a:pt x="83462" y="43439"/>
                </a:cubicBezTo>
                <a:cubicBezTo>
                  <a:pt x="83478" y="43430"/>
                  <a:pt x="83495" y="43426"/>
                  <a:pt x="83511" y="43426"/>
                </a:cubicBezTo>
                <a:cubicBezTo>
                  <a:pt x="83600" y="43426"/>
                  <a:pt x="83687" y="43551"/>
                  <a:pt x="83716" y="43716"/>
                </a:cubicBezTo>
                <a:cubicBezTo>
                  <a:pt x="83722" y="43745"/>
                  <a:pt x="83707" y="43760"/>
                  <a:pt x="83680" y="43760"/>
                </a:cubicBezTo>
                <a:cubicBezTo>
                  <a:pt x="83652" y="43760"/>
                  <a:pt x="83612" y="43745"/>
                  <a:pt x="83566" y="43716"/>
                </a:cubicBezTo>
                <a:cubicBezTo>
                  <a:pt x="83517" y="43682"/>
                  <a:pt x="83484" y="43664"/>
                  <a:pt x="83469" y="43664"/>
                </a:cubicBezTo>
                <a:cubicBezTo>
                  <a:pt x="83447" y="43664"/>
                  <a:pt x="83457" y="43696"/>
                  <a:pt x="83497" y="43762"/>
                </a:cubicBezTo>
                <a:cubicBezTo>
                  <a:pt x="83598" y="43914"/>
                  <a:pt x="83348" y="44084"/>
                  <a:pt x="83139" y="44084"/>
                </a:cubicBezTo>
                <a:cubicBezTo>
                  <a:pt x="83061" y="44084"/>
                  <a:pt x="82989" y="44061"/>
                  <a:pt x="82942" y="44005"/>
                </a:cubicBezTo>
                <a:cubicBezTo>
                  <a:pt x="82902" y="43959"/>
                  <a:pt x="82873" y="43936"/>
                  <a:pt x="82856" y="43936"/>
                </a:cubicBezTo>
                <a:cubicBezTo>
                  <a:pt x="82839" y="43936"/>
                  <a:pt x="82833" y="43959"/>
                  <a:pt x="82839" y="44005"/>
                </a:cubicBezTo>
                <a:cubicBezTo>
                  <a:pt x="82862" y="44086"/>
                  <a:pt x="82908" y="44155"/>
                  <a:pt x="82977" y="44166"/>
                </a:cubicBezTo>
                <a:cubicBezTo>
                  <a:pt x="83150" y="44213"/>
                  <a:pt x="83312" y="44536"/>
                  <a:pt x="83231" y="44674"/>
                </a:cubicBezTo>
                <a:cubicBezTo>
                  <a:pt x="83210" y="44724"/>
                  <a:pt x="83184" y="44747"/>
                  <a:pt x="83165" y="44747"/>
                </a:cubicBezTo>
                <a:cubicBezTo>
                  <a:pt x="83153" y="44747"/>
                  <a:pt x="83143" y="44738"/>
                  <a:pt x="83139" y="44720"/>
                </a:cubicBezTo>
                <a:cubicBezTo>
                  <a:pt x="83117" y="44570"/>
                  <a:pt x="82746" y="44230"/>
                  <a:pt x="82620" y="44230"/>
                </a:cubicBezTo>
                <a:cubicBezTo>
                  <a:pt x="82611" y="44230"/>
                  <a:pt x="82603" y="44232"/>
                  <a:pt x="82596" y="44236"/>
                </a:cubicBezTo>
                <a:cubicBezTo>
                  <a:pt x="82515" y="44282"/>
                  <a:pt x="82527" y="44305"/>
                  <a:pt x="82665" y="44374"/>
                </a:cubicBezTo>
                <a:cubicBezTo>
                  <a:pt x="82816" y="44443"/>
                  <a:pt x="82827" y="44466"/>
                  <a:pt x="82792" y="44582"/>
                </a:cubicBezTo>
                <a:cubicBezTo>
                  <a:pt x="82785" y="44608"/>
                  <a:pt x="82763" y="44621"/>
                  <a:pt x="82729" y="44621"/>
                </a:cubicBezTo>
                <a:cubicBezTo>
                  <a:pt x="82658" y="44621"/>
                  <a:pt x="82533" y="44564"/>
                  <a:pt x="82377" y="44455"/>
                </a:cubicBezTo>
                <a:cubicBezTo>
                  <a:pt x="82308" y="44409"/>
                  <a:pt x="82261" y="44374"/>
                  <a:pt x="82204" y="44351"/>
                </a:cubicBezTo>
                <a:cubicBezTo>
                  <a:pt x="82435" y="43993"/>
                  <a:pt x="82665" y="43624"/>
                  <a:pt x="82792" y="43381"/>
                </a:cubicBezTo>
                <a:cubicBezTo>
                  <a:pt x="82908" y="43162"/>
                  <a:pt x="83104" y="42816"/>
                  <a:pt x="83312" y="42458"/>
                </a:cubicBezTo>
                <a:cubicBezTo>
                  <a:pt x="83335" y="42531"/>
                  <a:pt x="83375" y="42562"/>
                  <a:pt x="83421" y="42562"/>
                </a:cubicBezTo>
                <a:cubicBezTo>
                  <a:pt x="83555" y="42562"/>
                  <a:pt x="83739" y="42295"/>
                  <a:pt x="83704" y="42054"/>
                </a:cubicBezTo>
                <a:cubicBezTo>
                  <a:pt x="83681" y="41985"/>
                  <a:pt x="83670" y="41916"/>
                  <a:pt x="83647" y="41858"/>
                </a:cubicBezTo>
                <a:cubicBezTo>
                  <a:pt x="83658" y="41835"/>
                  <a:pt x="83670" y="41812"/>
                  <a:pt x="83681" y="41800"/>
                </a:cubicBezTo>
                <a:cubicBezTo>
                  <a:pt x="83808" y="41581"/>
                  <a:pt x="83924" y="41362"/>
                  <a:pt x="84051" y="41154"/>
                </a:cubicBezTo>
                <a:close/>
                <a:moveTo>
                  <a:pt x="35844" y="44513"/>
                </a:moveTo>
                <a:cubicBezTo>
                  <a:pt x="35970" y="44513"/>
                  <a:pt x="36114" y="44547"/>
                  <a:pt x="36172" y="44617"/>
                </a:cubicBezTo>
                <a:cubicBezTo>
                  <a:pt x="36229" y="44663"/>
                  <a:pt x="36160" y="44755"/>
                  <a:pt x="36033" y="44801"/>
                </a:cubicBezTo>
                <a:cubicBezTo>
                  <a:pt x="35963" y="44829"/>
                  <a:pt x="35901" y="44844"/>
                  <a:pt x="35848" y="44844"/>
                </a:cubicBezTo>
                <a:cubicBezTo>
                  <a:pt x="35728" y="44844"/>
                  <a:pt x="35653" y="44769"/>
                  <a:pt x="35629" y="44617"/>
                </a:cubicBezTo>
                <a:cubicBezTo>
                  <a:pt x="35612" y="44547"/>
                  <a:pt x="35719" y="44513"/>
                  <a:pt x="35844" y="44513"/>
                </a:cubicBezTo>
                <a:close/>
                <a:moveTo>
                  <a:pt x="85506" y="43810"/>
                </a:moveTo>
                <a:cubicBezTo>
                  <a:pt x="85542" y="43810"/>
                  <a:pt x="85605" y="43845"/>
                  <a:pt x="85701" y="43912"/>
                </a:cubicBezTo>
                <a:cubicBezTo>
                  <a:pt x="85951" y="44097"/>
                  <a:pt x="86037" y="44261"/>
                  <a:pt x="85893" y="44261"/>
                </a:cubicBezTo>
                <a:cubicBezTo>
                  <a:pt x="85884" y="44261"/>
                  <a:pt x="85874" y="44260"/>
                  <a:pt x="85863" y="44259"/>
                </a:cubicBezTo>
                <a:cubicBezTo>
                  <a:pt x="85860" y="44258"/>
                  <a:pt x="85857" y="44258"/>
                  <a:pt x="85854" y="44258"/>
                </a:cubicBezTo>
                <a:cubicBezTo>
                  <a:pt x="85776" y="44258"/>
                  <a:pt x="85701" y="44405"/>
                  <a:pt x="85690" y="44617"/>
                </a:cubicBezTo>
                <a:cubicBezTo>
                  <a:pt x="85675" y="44850"/>
                  <a:pt x="85660" y="44941"/>
                  <a:pt x="85582" y="44941"/>
                </a:cubicBezTo>
                <a:cubicBezTo>
                  <a:pt x="85536" y="44941"/>
                  <a:pt x="85468" y="44910"/>
                  <a:pt x="85366" y="44859"/>
                </a:cubicBezTo>
                <a:cubicBezTo>
                  <a:pt x="85032" y="44686"/>
                  <a:pt x="85020" y="44674"/>
                  <a:pt x="85101" y="44593"/>
                </a:cubicBezTo>
                <a:cubicBezTo>
                  <a:pt x="85239" y="44466"/>
                  <a:pt x="85493" y="44028"/>
                  <a:pt x="85470" y="43924"/>
                </a:cubicBezTo>
                <a:cubicBezTo>
                  <a:pt x="85459" y="43847"/>
                  <a:pt x="85468" y="43810"/>
                  <a:pt x="85506" y="43810"/>
                </a:cubicBezTo>
                <a:close/>
                <a:moveTo>
                  <a:pt x="86528" y="45267"/>
                </a:moveTo>
                <a:cubicBezTo>
                  <a:pt x="86558" y="45267"/>
                  <a:pt x="86583" y="45285"/>
                  <a:pt x="86590" y="45321"/>
                </a:cubicBezTo>
                <a:cubicBezTo>
                  <a:pt x="86600" y="45369"/>
                  <a:pt x="86569" y="45393"/>
                  <a:pt x="86519" y="45393"/>
                </a:cubicBezTo>
                <a:cubicBezTo>
                  <a:pt x="86509" y="45393"/>
                  <a:pt x="86498" y="45392"/>
                  <a:pt x="86486" y="45390"/>
                </a:cubicBezTo>
                <a:cubicBezTo>
                  <a:pt x="86417" y="45367"/>
                  <a:pt x="86405" y="45332"/>
                  <a:pt x="86475" y="45286"/>
                </a:cubicBezTo>
                <a:cubicBezTo>
                  <a:pt x="86492" y="45273"/>
                  <a:pt x="86511" y="45267"/>
                  <a:pt x="86528" y="45267"/>
                </a:cubicBezTo>
                <a:close/>
                <a:moveTo>
                  <a:pt x="35490" y="45222"/>
                </a:moveTo>
                <a:cubicBezTo>
                  <a:pt x="35540" y="45222"/>
                  <a:pt x="35611" y="45263"/>
                  <a:pt x="35687" y="45344"/>
                </a:cubicBezTo>
                <a:cubicBezTo>
                  <a:pt x="35768" y="45436"/>
                  <a:pt x="35802" y="45540"/>
                  <a:pt x="35768" y="45575"/>
                </a:cubicBezTo>
                <a:cubicBezTo>
                  <a:pt x="35750" y="45588"/>
                  <a:pt x="35727" y="45594"/>
                  <a:pt x="35701" y="45594"/>
                </a:cubicBezTo>
                <a:cubicBezTo>
                  <a:pt x="35593" y="45594"/>
                  <a:pt x="35440" y="45490"/>
                  <a:pt x="35421" y="45378"/>
                </a:cubicBezTo>
                <a:cubicBezTo>
                  <a:pt x="35403" y="45274"/>
                  <a:pt x="35433" y="45222"/>
                  <a:pt x="35490" y="45222"/>
                </a:cubicBezTo>
                <a:close/>
                <a:moveTo>
                  <a:pt x="36869" y="45722"/>
                </a:moveTo>
                <a:cubicBezTo>
                  <a:pt x="36903" y="45722"/>
                  <a:pt x="36970" y="45744"/>
                  <a:pt x="37037" y="45782"/>
                </a:cubicBezTo>
                <a:cubicBezTo>
                  <a:pt x="37130" y="45817"/>
                  <a:pt x="37164" y="45886"/>
                  <a:pt x="37118" y="45921"/>
                </a:cubicBezTo>
                <a:cubicBezTo>
                  <a:pt x="37103" y="45932"/>
                  <a:pt x="37085" y="45937"/>
                  <a:pt x="37065" y="45937"/>
                </a:cubicBezTo>
                <a:cubicBezTo>
                  <a:pt x="37023" y="45937"/>
                  <a:pt x="36973" y="45914"/>
                  <a:pt x="36933" y="45875"/>
                </a:cubicBezTo>
                <a:cubicBezTo>
                  <a:pt x="36876" y="45805"/>
                  <a:pt x="36841" y="45736"/>
                  <a:pt x="36853" y="45725"/>
                </a:cubicBezTo>
                <a:cubicBezTo>
                  <a:pt x="36857" y="45723"/>
                  <a:pt x="36862" y="45722"/>
                  <a:pt x="36869" y="45722"/>
                </a:cubicBezTo>
                <a:close/>
                <a:moveTo>
                  <a:pt x="82158" y="44432"/>
                </a:moveTo>
                <a:cubicBezTo>
                  <a:pt x="82192" y="44455"/>
                  <a:pt x="82227" y="44513"/>
                  <a:pt x="82296" y="44628"/>
                </a:cubicBezTo>
                <a:cubicBezTo>
                  <a:pt x="82481" y="44917"/>
                  <a:pt x="82469" y="44974"/>
                  <a:pt x="82273" y="45182"/>
                </a:cubicBezTo>
                <a:cubicBezTo>
                  <a:pt x="82146" y="45321"/>
                  <a:pt x="81961" y="45413"/>
                  <a:pt x="81846" y="45413"/>
                </a:cubicBezTo>
                <a:cubicBezTo>
                  <a:pt x="81719" y="45413"/>
                  <a:pt x="81650" y="45517"/>
                  <a:pt x="81638" y="45702"/>
                </a:cubicBezTo>
                <a:cubicBezTo>
                  <a:pt x="81638" y="45872"/>
                  <a:pt x="81630" y="45942"/>
                  <a:pt x="81581" y="45942"/>
                </a:cubicBezTo>
                <a:cubicBezTo>
                  <a:pt x="81546" y="45942"/>
                  <a:pt x="81492" y="45908"/>
                  <a:pt x="81407" y="45852"/>
                </a:cubicBezTo>
                <a:cubicBezTo>
                  <a:pt x="81361" y="45817"/>
                  <a:pt x="81315" y="45794"/>
                  <a:pt x="81269" y="45782"/>
                </a:cubicBezTo>
                <a:cubicBezTo>
                  <a:pt x="81407" y="45552"/>
                  <a:pt x="81604" y="45251"/>
                  <a:pt x="81800" y="44951"/>
                </a:cubicBezTo>
                <a:cubicBezTo>
                  <a:pt x="81915" y="44790"/>
                  <a:pt x="82031" y="44617"/>
                  <a:pt x="82158" y="44432"/>
                </a:cubicBezTo>
                <a:close/>
                <a:moveTo>
                  <a:pt x="94242" y="45889"/>
                </a:moveTo>
                <a:cubicBezTo>
                  <a:pt x="94342" y="45889"/>
                  <a:pt x="94504" y="45974"/>
                  <a:pt x="94520" y="46071"/>
                </a:cubicBezTo>
                <a:cubicBezTo>
                  <a:pt x="94529" y="46090"/>
                  <a:pt x="94477" y="46109"/>
                  <a:pt x="94401" y="46109"/>
                </a:cubicBezTo>
                <a:cubicBezTo>
                  <a:pt x="94384" y="46109"/>
                  <a:pt x="94366" y="46108"/>
                  <a:pt x="94347" y="46106"/>
                </a:cubicBezTo>
                <a:cubicBezTo>
                  <a:pt x="94220" y="46094"/>
                  <a:pt x="94162" y="46048"/>
                  <a:pt x="94162" y="45944"/>
                </a:cubicBezTo>
                <a:cubicBezTo>
                  <a:pt x="94165" y="45905"/>
                  <a:pt x="94198" y="45889"/>
                  <a:pt x="94242" y="45889"/>
                </a:cubicBezTo>
                <a:close/>
                <a:moveTo>
                  <a:pt x="83827" y="45759"/>
                </a:moveTo>
                <a:cubicBezTo>
                  <a:pt x="83880" y="45759"/>
                  <a:pt x="83958" y="45805"/>
                  <a:pt x="84039" y="45898"/>
                </a:cubicBezTo>
                <a:cubicBezTo>
                  <a:pt x="84154" y="46036"/>
                  <a:pt x="84154" y="46106"/>
                  <a:pt x="84051" y="46152"/>
                </a:cubicBezTo>
                <a:cubicBezTo>
                  <a:pt x="84023" y="46169"/>
                  <a:pt x="83995" y="46178"/>
                  <a:pt x="83969" y="46178"/>
                </a:cubicBezTo>
                <a:cubicBezTo>
                  <a:pt x="83873" y="46178"/>
                  <a:pt x="83789" y="46070"/>
                  <a:pt x="83762" y="45898"/>
                </a:cubicBezTo>
                <a:cubicBezTo>
                  <a:pt x="83745" y="45805"/>
                  <a:pt x="83774" y="45759"/>
                  <a:pt x="83827" y="45759"/>
                </a:cubicBezTo>
                <a:close/>
                <a:moveTo>
                  <a:pt x="34249" y="45976"/>
                </a:moveTo>
                <a:cubicBezTo>
                  <a:pt x="34283" y="45976"/>
                  <a:pt x="34350" y="45998"/>
                  <a:pt x="34417" y="46036"/>
                </a:cubicBezTo>
                <a:cubicBezTo>
                  <a:pt x="34509" y="46082"/>
                  <a:pt x="34544" y="46152"/>
                  <a:pt x="34498" y="46186"/>
                </a:cubicBezTo>
                <a:cubicBezTo>
                  <a:pt x="34484" y="46197"/>
                  <a:pt x="34466" y="46202"/>
                  <a:pt x="34447" y="46202"/>
                </a:cubicBezTo>
                <a:cubicBezTo>
                  <a:pt x="34404" y="46202"/>
                  <a:pt x="34353" y="46176"/>
                  <a:pt x="34313" y="46129"/>
                </a:cubicBezTo>
                <a:cubicBezTo>
                  <a:pt x="34256" y="46059"/>
                  <a:pt x="34221" y="46002"/>
                  <a:pt x="34232" y="45979"/>
                </a:cubicBezTo>
                <a:cubicBezTo>
                  <a:pt x="34236" y="45977"/>
                  <a:pt x="34242" y="45976"/>
                  <a:pt x="34249" y="45976"/>
                </a:cubicBezTo>
                <a:close/>
                <a:moveTo>
                  <a:pt x="88998" y="46144"/>
                </a:moveTo>
                <a:cubicBezTo>
                  <a:pt x="89028" y="46144"/>
                  <a:pt x="89053" y="46162"/>
                  <a:pt x="89060" y="46198"/>
                </a:cubicBezTo>
                <a:cubicBezTo>
                  <a:pt x="89070" y="46246"/>
                  <a:pt x="89039" y="46270"/>
                  <a:pt x="88989" y="46270"/>
                </a:cubicBezTo>
                <a:cubicBezTo>
                  <a:pt x="88979" y="46270"/>
                  <a:pt x="88968" y="46269"/>
                  <a:pt x="88956" y="46267"/>
                </a:cubicBezTo>
                <a:cubicBezTo>
                  <a:pt x="88887" y="46244"/>
                  <a:pt x="88875" y="46209"/>
                  <a:pt x="88945" y="46163"/>
                </a:cubicBezTo>
                <a:cubicBezTo>
                  <a:pt x="88962" y="46150"/>
                  <a:pt x="88981" y="46144"/>
                  <a:pt x="88998" y="46144"/>
                </a:cubicBezTo>
                <a:close/>
                <a:moveTo>
                  <a:pt x="33074" y="44096"/>
                </a:moveTo>
                <a:cubicBezTo>
                  <a:pt x="33116" y="44096"/>
                  <a:pt x="33149" y="44107"/>
                  <a:pt x="33171" y="44132"/>
                </a:cubicBezTo>
                <a:cubicBezTo>
                  <a:pt x="33224" y="44194"/>
                  <a:pt x="33291" y="44236"/>
                  <a:pt x="33335" y="44236"/>
                </a:cubicBezTo>
                <a:cubicBezTo>
                  <a:pt x="33348" y="44236"/>
                  <a:pt x="33359" y="44232"/>
                  <a:pt x="33367" y="44224"/>
                </a:cubicBezTo>
                <a:cubicBezTo>
                  <a:pt x="33373" y="44221"/>
                  <a:pt x="33381" y="44220"/>
                  <a:pt x="33392" y="44220"/>
                </a:cubicBezTo>
                <a:cubicBezTo>
                  <a:pt x="33467" y="44220"/>
                  <a:pt x="33649" y="44285"/>
                  <a:pt x="33840" y="44386"/>
                </a:cubicBezTo>
                <a:cubicBezTo>
                  <a:pt x="34221" y="44582"/>
                  <a:pt x="34244" y="44605"/>
                  <a:pt x="34244" y="44859"/>
                </a:cubicBezTo>
                <a:cubicBezTo>
                  <a:pt x="34244" y="45023"/>
                  <a:pt x="34215" y="45082"/>
                  <a:pt x="34066" y="45082"/>
                </a:cubicBezTo>
                <a:cubicBezTo>
                  <a:pt x="34005" y="45082"/>
                  <a:pt x="33924" y="45072"/>
                  <a:pt x="33817" y="45055"/>
                </a:cubicBezTo>
                <a:cubicBezTo>
                  <a:pt x="33700" y="45035"/>
                  <a:pt x="33616" y="45022"/>
                  <a:pt x="33557" y="45022"/>
                </a:cubicBezTo>
                <a:cubicBezTo>
                  <a:pt x="33417" y="45022"/>
                  <a:pt x="33415" y="45091"/>
                  <a:pt x="33448" y="45286"/>
                </a:cubicBezTo>
                <a:cubicBezTo>
                  <a:pt x="33474" y="45442"/>
                  <a:pt x="33489" y="45514"/>
                  <a:pt x="33507" y="45514"/>
                </a:cubicBezTo>
                <a:cubicBezTo>
                  <a:pt x="33521" y="45514"/>
                  <a:pt x="33538" y="45471"/>
                  <a:pt x="33563" y="45390"/>
                </a:cubicBezTo>
                <a:cubicBezTo>
                  <a:pt x="33587" y="45317"/>
                  <a:pt x="33606" y="45276"/>
                  <a:pt x="33628" y="45276"/>
                </a:cubicBezTo>
                <a:cubicBezTo>
                  <a:pt x="33659" y="45276"/>
                  <a:pt x="33698" y="45351"/>
                  <a:pt x="33771" y="45517"/>
                </a:cubicBezTo>
                <a:cubicBezTo>
                  <a:pt x="33840" y="45690"/>
                  <a:pt x="33852" y="45886"/>
                  <a:pt x="33782" y="45944"/>
                </a:cubicBezTo>
                <a:cubicBezTo>
                  <a:pt x="33738" y="45975"/>
                  <a:pt x="33709" y="45992"/>
                  <a:pt x="33691" y="45992"/>
                </a:cubicBezTo>
                <a:cubicBezTo>
                  <a:pt x="33661" y="45992"/>
                  <a:pt x="33660" y="45947"/>
                  <a:pt x="33667" y="45840"/>
                </a:cubicBezTo>
                <a:cubicBezTo>
                  <a:pt x="33674" y="45733"/>
                  <a:pt x="33668" y="45688"/>
                  <a:pt x="33635" y="45688"/>
                </a:cubicBezTo>
                <a:cubicBezTo>
                  <a:pt x="33615" y="45688"/>
                  <a:pt x="33584" y="45705"/>
                  <a:pt x="33540" y="45736"/>
                </a:cubicBezTo>
                <a:cubicBezTo>
                  <a:pt x="33480" y="45786"/>
                  <a:pt x="33314" y="45819"/>
                  <a:pt x="33173" y="45819"/>
                </a:cubicBezTo>
                <a:cubicBezTo>
                  <a:pt x="33153" y="45819"/>
                  <a:pt x="33132" y="45818"/>
                  <a:pt x="33113" y="45817"/>
                </a:cubicBezTo>
                <a:cubicBezTo>
                  <a:pt x="33085" y="45816"/>
                  <a:pt x="33059" y="45815"/>
                  <a:pt x="33036" y="45815"/>
                </a:cubicBezTo>
                <a:cubicBezTo>
                  <a:pt x="32864" y="45815"/>
                  <a:pt x="32845" y="45856"/>
                  <a:pt x="32917" y="45979"/>
                </a:cubicBezTo>
                <a:cubicBezTo>
                  <a:pt x="33018" y="46165"/>
                  <a:pt x="32847" y="46351"/>
                  <a:pt x="32676" y="46351"/>
                </a:cubicBezTo>
                <a:cubicBezTo>
                  <a:pt x="32613" y="46351"/>
                  <a:pt x="32550" y="46326"/>
                  <a:pt x="32501" y="46267"/>
                </a:cubicBezTo>
                <a:cubicBezTo>
                  <a:pt x="32424" y="46181"/>
                  <a:pt x="32340" y="46134"/>
                  <a:pt x="32293" y="46134"/>
                </a:cubicBezTo>
                <a:cubicBezTo>
                  <a:pt x="32284" y="46134"/>
                  <a:pt x="32276" y="46136"/>
                  <a:pt x="32270" y="46140"/>
                </a:cubicBezTo>
                <a:cubicBezTo>
                  <a:pt x="32261" y="46147"/>
                  <a:pt x="32249" y="46150"/>
                  <a:pt x="32233" y="46150"/>
                </a:cubicBezTo>
                <a:cubicBezTo>
                  <a:pt x="32170" y="46150"/>
                  <a:pt x="32056" y="46095"/>
                  <a:pt x="31935" y="46002"/>
                </a:cubicBezTo>
                <a:cubicBezTo>
                  <a:pt x="31824" y="45916"/>
                  <a:pt x="31707" y="45869"/>
                  <a:pt x="31625" y="45869"/>
                </a:cubicBezTo>
                <a:cubicBezTo>
                  <a:pt x="31597" y="45869"/>
                  <a:pt x="31572" y="45874"/>
                  <a:pt x="31555" y="45886"/>
                </a:cubicBezTo>
                <a:cubicBezTo>
                  <a:pt x="31517" y="45912"/>
                  <a:pt x="31489" y="45928"/>
                  <a:pt x="31469" y="45928"/>
                </a:cubicBezTo>
                <a:cubicBezTo>
                  <a:pt x="31427" y="45928"/>
                  <a:pt x="31416" y="45862"/>
                  <a:pt x="31416" y="45690"/>
                </a:cubicBezTo>
                <a:cubicBezTo>
                  <a:pt x="31416" y="45471"/>
                  <a:pt x="31520" y="45332"/>
                  <a:pt x="31855" y="45159"/>
                </a:cubicBezTo>
                <a:cubicBezTo>
                  <a:pt x="32120" y="45021"/>
                  <a:pt x="32282" y="44859"/>
                  <a:pt x="32236" y="44767"/>
                </a:cubicBezTo>
                <a:cubicBezTo>
                  <a:pt x="32165" y="44566"/>
                  <a:pt x="32799" y="44096"/>
                  <a:pt x="33074" y="44096"/>
                </a:cubicBezTo>
                <a:close/>
                <a:moveTo>
                  <a:pt x="31664" y="46235"/>
                </a:moveTo>
                <a:cubicBezTo>
                  <a:pt x="31700" y="46235"/>
                  <a:pt x="31760" y="46259"/>
                  <a:pt x="31820" y="46302"/>
                </a:cubicBezTo>
                <a:cubicBezTo>
                  <a:pt x="31901" y="46336"/>
                  <a:pt x="31935" y="46406"/>
                  <a:pt x="31889" y="46440"/>
                </a:cubicBezTo>
                <a:cubicBezTo>
                  <a:pt x="31879" y="46451"/>
                  <a:pt x="31863" y="46456"/>
                  <a:pt x="31846" y="46456"/>
                </a:cubicBezTo>
                <a:cubicBezTo>
                  <a:pt x="31806" y="46456"/>
                  <a:pt x="31752" y="46430"/>
                  <a:pt x="31705" y="46383"/>
                </a:cubicBezTo>
                <a:cubicBezTo>
                  <a:pt x="31647" y="46313"/>
                  <a:pt x="31624" y="46256"/>
                  <a:pt x="31635" y="46244"/>
                </a:cubicBezTo>
                <a:cubicBezTo>
                  <a:pt x="31641" y="46238"/>
                  <a:pt x="31651" y="46235"/>
                  <a:pt x="31664" y="46235"/>
                </a:cubicBezTo>
                <a:close/>
                <a:moveTo>
                  <a:pt x="35497" y="46207"/>
                </a:moveTo>
                <a:cubicBezTo>
                  <a:pt x="35517" y="46207"/>
                  <a:pt x="35569" y="46241"/>
                  <a:pt x="35629" y="46302"/>
                </a:cubicBezTo>
                <a:cubicBezTo>
                  <a:pt x="35687" y="46371"/>
                  <a:pt x="35698" y="46452"/>
                  <a:pt x="35652" y="46486"/>
                </a:cubicBezTo>
                <a:cubicBezTo>
                  <a:pt x="35642" y="46494"/>
                  <a:pt x="35630" y="46498"/>
                  <a:pt x="35619" y="46498"/>
                </a:cubicBezTo>
                <a:cubicBezTo>
                  <a:pt x="35581" y="46498"/>
                  <a:pt x="35540" y="46456"/>
                  <a:pt x="35514" y="46394"/>
                </a:cubicBezTo>
                <a:cubicBezTo>
                  <a:pt x="35479" y="46302"/>
                  <a:pt x="35468" y="46221"/>
                  <a:pt x="35491" y="46209"/>
                </a:cubicBezTo>
                <a:cubicBezTo>
                  <a:pt x="35492" y="46208"/>
                  <a:pt x="35494" y="46207"/>
                  <a:pt x="35497" y="46207"/>
                </a:cubicBezTo>
                <a:close/>
                <a:moveTo>
                  <a:pt x="87735" y="46606"/>
                </a:moveTo>
                <a:cubicBezTo>
                  <a:pt x="87783" y="46606"/>
                  <a:pt x="87834" y="46641"/>
                  <a:pt x="87871" y="46706"/>
                </a:cubicBezTo>
                <a:cubicBezTo>
                  <a:pt x="87917" y="46787"/>
                  <a:pt x="87917" y="46856"/>
                  <a:pt x="87871" y="46879"/>
                </a:cubicBezTo>
                <a:cubicBezTo>
                  <a:pt x="87862" y="46884"/>
                  <a:pt x="87851" y="46886"/>
                  <a:pt x="87840" y="46886"/>
                </a:cubicBezTo>
                <a:cubicBezTo>
                  <a:pt x="87797" y="46886"/>
                  <a:pt x="87744" y="46851"/>
                  <a:pt x="87698" y="46787"/>
                </a:cubicBezTo>
                <a:cubicBezTo>
                  <a:pt x="87652" y="46717"/>
                  <a:pt x="87652" y="46637"/>
                  <a:pt x="87698" y="46613"/>
                </a:cubicBezTo>
                <a:cubicBezTo>
                  <a:pt x="87710" y="46609"/>
                  <a:pt x="87722" y="46606"/>
                  <a:pt x="87735" y="46606"/>
                </a:cubicBezTo>
                <a:close/>
                <a:moveTo>
                  <a:pt x="83162" y="46462"/>
                </a:moveTo>
                <a:cubicBezTo>
                  <a:pt x="83208" y="46462"/>
                  <a:pt x="83223" y="46522"/>
                  <a:pt x="83254" y="46694"/>
                </a:cubicBezTo>
                <a:cubicBezTo>
                  <a:pt x="83276" y="46826"/>
                  <a:pt x="83236" y="46926"/>
                  <a:pt x="83172" y="46926"/>
                </a:cubicBezTo>
                <a:cubicBezTo>
                  <a:pt x="83169" y="46926"/>
                  <a:pt x="83165" y="46926"/>
                  <a:pt x="83162" y="46925"/>
                </a:cubicBezTo>
                <a:cubicBezTo>
                  <a:pt x="82966" y="46867"/>
                  <a:pt x="82896" y="46579"/>
                  <a:pt x="83069" y="46498"/>
                </a:cubicBezTo>
                <a:cubicBezTo>
                  <a:pt x="83111" y="46476"/>
                  <a:pt x="83140" y="46462"/>
                  <a:pt x="83162" y="46462"/>
                </a:cubicBezTo>
                <a:close/>
                <a:moveTo>
                  <a:pt x="83739" y="46687"/>
                </a:moveTo>
                <a:cubicBezTo>
                  <a:pt x="83788" y="46687"/>
                  <a:pt x="83857" y="46720"/>
                  <a:pt x="83912" y="46775"/>
                </a:cubicBezTo>
                <a:cubicBezTo>
                  <a:pt x="83981" y="46833"/>
                  <a:pt x="83993" y="46902"/>
                  <a:pt x="83947" y="46925"/>
                </a:cubicBezTo>
                <a:cubicBezTo>
                  <a:pt x="83934" y="46934"/>
                  <a:pt x="83919" y="46939"/>
                  <a:pt x="83901" y="46939"/>
                </a:cubicBezTo>
                <a:cubicBezTo>
                  <a:pt x="83853" y="46939"/>
                  <a:pt x="83790" y="46907"/>
                  <a:pt x="83739" y="46856"/>
                </a:cubicBezTo>
                <a:cubicBezTo>
                  <a:pt x="83670" y="46787"/>
                  <a:pt x="83658" y="46717"/>
                  <a:pt x="83704" y="46694"/>
                </a:cubicBezTo>
                <a:cubicBezTo>
                  <a:pt x="83714" y="46689"/>
                  <a:pt x="83726" y="46687"/>
                  <a:pt x="83739" y="46687"/>
                </a:cubicBezTo>
                <a:close/>
                <a:moveTo>
                  <a:pt x="41099" y="46790"/>
                </a:moveTo>
                <a:cubicBezTo>
                  <a:pt x="41146" y="46790"/>
                  <a:pt x="41206" y="46805"/>
                  <a:pt x="41262" y="46833"/>
                </a:cubicBezTo>
                <a:cubicBezTo>
                  <a:pt x="41343" y="46879"/>
                  <a:pt x="41377" y="46937"/>
                  <a:pt x="41343" y="46971"/>
                </a:cubicBezTo>
                <a:cubicBezTo>
                  <a:pt x="41323" y="46986"/>
                  <a:pt x="41294" y="46992"/>
                  <a:pt x="41260" y="46992"/>
                </a:cubicBezTo>
                <a:cubicBezTo>
                  <a:pt x="41214" y="46992"/>
                  <a:pt x="41159" y="46980"/>
                  <a:pt x="41112" y="46960"/>
                </a:cubicBezTo>
                <a:cubicBezTo>
                  <a:pt x="41020" y="46914"/>
                  <a:pt x="40985" y="46844"/>
                  <a:pt x="41031" y="46810"/>
                </a:cubicBezTo>
                <a:cubicBezTo>
                  <a:pt x="41045" y="46796"/>
                  <a:pt x="41069" y="46790"/>
                  <a:pt x="41099" y="46790"/>
                </a:cubicBezTo>
                <a:close/>
                <a:moveTo>
                  <a:pt x="32754" y="47042"/>
                </a:moveTo>
                <a:cubicBezTo>
                  <a:pt x="32798" y="47042"/>
                  <a:pt x="32844" y="47053"/>
                  <a:pt x="32882" y="47075"/>
                </a:cubicBezTo>
                <a:cubicBezTo>
                  <a:pt x="32974" y="47121"/>
                  <a:pt x="32986" y="47202"/>
                  <a:pt x="32928" y="47248"/>
                </a:cubicBezTo>
                <a:cubicBezTo>
                  <a:pt x="32889" y="47274"/>
                  <a:pt x="32839" y="47289"/>
                  <a:pt x="32787" y="47289"/>
                </a:cubicBezTo>
                <a:cubicBezTo>
                  <a:pt x="32746" y="47289"/>
                  <a:pt x="32703" y="47280"/>
                  <a:pt x="32663" y="47260"/>
                </a:cubicBezTo>
                <a:cubicBezTo>
                  <a:pt x="32570" y="47214"/>
                  <a:pt x="32559" y="47133"/>
                  <a:pt x="32628" y="47087"/>
                </a:cubicBezTo>
                <a:cubicBezTo>
                  <a:pt x="32659" y="47056"/>
                  <a:pt x="32705" y="47042"/>
                  <a:pt x="32754" y="47042"/>
                </a:cubicBezTo>
                <a:close/>
                <a:moveTo>
                  <a:pt x="88163" y="46740"/>
                </a:moveTo>
                <a:cubicBezTo>
                  <a:pt x="88187" y="46740"/>
                  <a:pt x="88231" y="46853"/>
                  <a:pt x="88275" y="47029"/>
                </a:cubicBezTo>
                <a:cubicBezTo>
                  <a:pt x="88310" y="47214"/>
                  <a:pt x="88310" y="47364"/>
                  <a:pt x="88275" y="47387"/>
                </a:cubicBezTo>
                <a:cubicBezTo>
                  <a:pt x="88273" y="47388"/>
                  <a:pt x="88271" y="47388"/>
                  <a:pt x="88269" y="47388"/>
                </a:cubicBezTo>
                <a:cubicBezTo>
                  <a:pt x="88200" y="47388"/>
                  <a:pt x="88092" y="46797"/>
                  <a:pt x="88160" y="46740"/>
                </a:cubicBezTo>
                <a:cubicBezTo>
                  <a:pt x="88161" y="46740"/>
                  <a:pt x="88162" y="46740"/>
                  <a:pt x="88163" y="46740"/>
                </a:cubicBezTo>
                <a:close/>
                <a:moveTo>
                  <a:pt x="82624" y="47275"/>
                </a:moveTo>
                <a:cubicBezTo>
                  <a:pt x="82656" y="47275"/>
                  <a:pt x="82681" y="47293"/>
                  <a:pt x="82689" y="47329"/>
                </a:cubicBezTo>
                <a:cubicBezTo>
                  <a:pt x="82689" y="47374"/>
                  <a:pt x="82660" y="47406"/>
                  <a:pt x="82620" y="47406"/>
                </a:cubicBezTo>
                <a:cubicBezTo>
                  <a:pt x="82609" y="47406"/>
                  <a:pt x="82597" y="47403"/>
                  <a:pt x="82585" y="47398"/>
                </a:cubicBezTo>
                <a:cubicBezTo>
                  <a:pt x="82515" y="47375"/>
                  <a:pt x="82504" y="47341"/>
                  <a:pt x="82562" y="47294"/>
                </a:cubicBezTo>
                <a:cubicBezTo>
                  <a:pt x="82583" y="47281"/>
                  <a:pt x="82605" y="47275"/>
                  <a:pt x="82624" y="47275"/>
                </a:cubicBezTo>
                <a:close/>
                <a:moveTo>
                  <a:pt x="81530" y="47040"/>
                </a:moveTo>
                <a:cubicBezTo>
                  <a:pt x="81589" y="47040"/>
                  <a:pt x="81659" y="47062"/>
                  <a:pt x="81731" y="47110"/>
                </a:cubicBezTo>
                <a:cubicBezTo>
                  <a:pt x="81889" y="47223"/>
                  <a:pt x="81826" y="47491"/>
                  <a:pt x="81649" y="47491"/>
                </a:cubicBezTo>
                <a:cubicBezTo>
                  <a:pt x="81646" y="47491"/>
                  <a:pt x="81642" y="47491"/>
                  <a:pt x="81638" y="47491"/>
                </a:cubicBezTo>
                <a:cubicBezTo>
                  <a:pt x="81465" y="47479"/>
                  <a:pt x="81419" y="47433"/>
                  <a:pt x="81373" y="47248"/>
                </a:cubicBezTo>
                <a:cubicBezTo>
                  <a:pt x="81342" y="47120"/>
                  <a:pt x="81416" y="47040"/>
                  <a:pt x="81530" y="47040"/>
                </a:cubicBezTo>
                <a:close/>
                <a:moveTo>
                  <a:pt x="28526" y="47102"/>
                </a:moveTo>
                <a:cubicBezTo>
                  <a:pt x="28565" y="47102"/>
                  <a:pt x="28604" y="47118"/>
                  <a:pt x="28634" y="47156"/>
                </a:cubicBezTo>
                <a:cubicBezTo>
                  <a:pt x="28746" y="47288"/>
                  <a:pt x="28679" y="47528"/>
                  <a:pt x="28559" y="47528"/>
                </a:cubicBezTo>
                <a:cubicBezTo>
                  <a:pt x="28542" y="47528"/>
                  <a:pt x="28525" y="47523"/>
                  <a:pt x="28507" y="47514"/>
                </a:cubicBezTo>
                <a:cubicBezTo>
                  <a:pt x="28427" y="47468"/>
                  <a:pt x="28369" y="47387"/>
                  <a:pt x="28357" y="47318"/>
                </a:cubicBezTo>
                <a:cubicBezTo>
                  <a:pt x="28341" y="47195"/>
                  <a:pt x="28434" y="47102"/>
                  <a:pt x="28526" y="47102"/>
                </a:cubicBezTo>
                <a:close/>
                <a:moveTo>
                  <a:pt x="85955" y="47512"/>
                </a:moveTo>
                <a:cubicBezTo>
                  <a:pt x="85990" y="47512"/>
                  <a:pt x="86042" y="47556"/>
                  <a:pt x="86094" y="47618"/>
                </a:cubicBezTo>
                <a:cubicBezTo>
                  <a:pt x="86140" y="47698"/>
                  <a:pt x="86151" y="47768"/>
                  <a:pt x="86117" y="47791"/>
                </a:cubicBezTo>
                <a:cubicBezTo>
                  <a:pt x="86113" y="47792"/>
                  <a:pt x="86109" y="47793"/>
                  <a:pt x="86105" y="47793"/>
                </a:cubicBezTo>
                <a:cubicBezTo>
                  <a:pt x="86070" y="47793"/>
                  <a:pt x="86020" y="47748"/>
                  <a:pt x="85978" y="47675"/>
                </a:cubicBezTo>
                <a:cubicBezTo>
                  <a:pt x="85920" y="47606"/>
                  <a:pt x="85909" y="47537"/>
                  <a:pt x="85944" y="47514"/>
                </a:cubicBezTo>
                <a:cubicBezTo>
                  <a:pt x="85947" y="47513"/>
                  <a:pt x="85951" y="47512"/>
                  <a:pt x="85955" y="47512"/>
                </a:cubicBezTo>
                <a:close/>
                <a:moveTo>
                  <a:pt x="86506" y="47418"/>
                </a:moveTo>
                <a:cubicBezTo>
                  <a:pt x="86543" y="47418"/>
                  <a:pt x="86604" y="47473"/>
                  <a:pt x="86671" y="47583"/>
                </a:cubicBezTo>
                <a:cubicBezTo>
                  <a:pt x="86752" y="47698"/>
                  <a:pt x="86763" y="47802"/>
                  <a:pt x="86717" y="47837"/>
                </a:cubicBezTo>
                <a:cubicBezTo>
                  <a:pt x="86707" y="47843"/>
                  <a:pt x="86696" y="47845"/>
                  <a:pt x="86685" y="47845"/>
                </a:cubicBezTo>
                <a:cubicBezTo>
                  <a:pt x="86606" y="47845"/>
                  <a:pt x="86505" y="47710"/>
                  <a:pt x="86475" y="47548"/>
                </a:cubicBezTo>
                <a:cubicBezTo>
                  <a:pt x="86458" y="47461"/>
                  <a:pt x="86473" y="47418"/>
                  <a:pt x="86506" y="47418"/>
                </a:cubicBezTo>
                <a:close/>
                <a:moveTo>
                  <a:pt x="27948" y="47340"/>
                </a:moveTo>
                <a:cubicBezTo>
                  <a:pt x="27990" y="47340"/>
                  <a:pt x="28006" y="47404"/>
                  <a:pt x="28034" y="47560"/>
                </a:cubicBezTo>
                <a:cubicBezTo>
                  <a:pt x="28057" y="47710"/>
                  <a:pt x="28057" y="47848"/>
                  <a:pt x="28034" y="47860"/>
                </a:cubicBezTo>
                <a:cubicBezTo>
                  <a:pt x="28030" y="47863"/>
                  <a:pt x="28024" y="47865"/>
                  <a:pt x="28018" y="47865"/>
                </a:cubicBezTo>
                <a:cubicBezTo>
                  <a:pt x="27978" y="47865"/>
                  <a:pt x="27906" y="47802"/>
                  <a:pt x="27826" y="47722"/>
                </a:cubicBezTo>
                <a:cubicBezTo>
                  <a:pt x="27734" y="47618"/>
                  <a:pt x="27745" y="47479"/>
                  <a:pt x="27826" y="47410"/>
                </a:cubicBezTo>
                <a:cubicBezTo>
                  <a:pt x="27884" y="47365"/>
                  <a:pt x="27922" y="47340"/>
                  <a:pt x="27948" y="47340"/>
                </a:cubicBezTo>
                <a:close/>
                <a:moveTo>
                  <a:pt x="81138" y="46075"/>
                </a:moveTo>
                <a:cubicBezTo>
                  <a:pt x="81169" y="46075"/>
                  <a:pt x="81176" y="46112"/>
                  <a:pt x="81176" y="46221"/>
                </a:cubicBezTo>
                <a:cubicBezTo>
                  <a:pt x="81176" y="46307"/>
                  <a:pt x="81196" y="46372"/>
                  <a:pt x="81218" y="46372"/>
                </a:cubicBezTo>
                <a:cubicBezTo>
                  <a:pt x="81219" y="46372"/>
                  <a:pt x="81221" y="46372"/>
                  <a:pt x="81223" y="46371"/>
                </a:cubicBezTo>
                <a:cubicBezTo>
                  <a:pt x="81226" y="46370"/>
                  <a:pt x="81228" y="46370"/>
                  <a:pt x="81231" y="46370"/>
                </a:cubicBezTo>
                <a:cubicBezTo>
                  <a:pt x="81263" y="46370"/>
                  <a:pt x="81294" y="46427"/>
                  <a:pt x="81315" y="46533"/>
                </a:cubicBezTo>
                <a:cubicBezTo>
                  <a:pt x="81329" y="46615"/>
                  <a:pt x="81318" y="46652"/>
                  <a:pt x="81280" y="46652"/>
                </a:cubicBezTo>
                <a:cubicBezTo>
                  <a:pt x="81255" y="46652"/>
                  <a:pt x="81217" y="46635"/>
                  <a:pt x="81165" y="46602"/>
                </a:cubicBezTo>
                <a:cubicBezTo>
                  <a:pt x="81119" y="46571"/>
                  <a:pt x="81077" y="46558"/>
                  <a:pt x="81042" y="46558"/>
                </a:cubicBezTo>
                <a:cubicBezTo>
                  <a:pt x="80916" y="46558"/>
                  <a:pt x="80871" y="46723"/>
                  <a:pt x="81015" y="46867"/>
                </a:cubicBezTo>
                <a:cubicBezTo>
                  <a:pt x="81076" y="46929"/>
                  <a:pt x="81078" y="46957"/>
                  <a:pt x="81025" y="46957"/>
                </a:cubicBezTo>
                <a:cubicBezTo>
                  <a:pt x="81008" y="46957"/>
                  <a:pt x="80985" y="46954"/>
                  <a:pt x="80957" y="46948"/>
                </a:cubicBezTo>
                <a:cubicBezTo>
                  <a:pt x="80937" y="46946"/>
                  <a:pt x="80920" y="46945"/>
                  <a:pt x="80905" y="46945"/>
                </a:cubicBezTo>
                <a:cubicBezTo>
                  <a:pt x="80825" y="46945"/>
                  <a:pt x="80820" y="46972"/>
                  <a:pt x="80888" y="47041"/>
                </a:cubicBezTo>
                <a:cubicBezTo>
                  <a:pt x="80957" y="47098"/>
                  <a:pt x="80980" y="47225"/>
                  <a:pt x="80946" y="47306"/>
                </a:cubicBezTo>
                <a:cubicBezTo>
                  <a:pt x="80876" y="47444"/>
                  <a:pt x="80888" y="47456"/>
                  <a:pt x="81096" y="47583"/>
                </a:cubicBezTo>
                <a:cubicBezTo>
                  <a:pt x="81303" y="47710"/>
                  <a:pt x="81315" y="47733"/>
                  <a:pt x="81165" y="47802"/>
                </a:cubicBezTo>
                <a:cubicBezTo>
                  <a:pt x="81084" y="47848"/>
                  <a:pt x="80992" y="47906"/>
                  <a:pt x="80980" y="47929"/>
                </a:cubicBezTo>
                <a:cubicBezTo>
                  <a:pt x="80978" y="47930"/>
                  <a:pt x="80975" y="47931"/>
                  <a:pt x="80972" y="47931"/>
                </a:cubicBezTo>
                <a:cubicBezTo>
                  <a:pt x="80943" y="47931"/>
                  <a:pt x="80882" y="47886"/>
                  <a:pt x="80830" y="47814"/>
                </a:cubicBezTo>
                <a:cubicBezTo>
                  <a:pt x="80761" y="47745"/>
                  <a:pt x="80761" y="47652"/>
                  <a:pt x="80819" y="47618"/>
                </a:cubicBezTo>
                <a:cubicBezTo>
                  <a:pt x="80899" y="47571"/>
                  <a:pt x="80888" y="47548"/>
                  <a:pt x="80761" y="47491"/>
                </a:cubicBezTo>
                <a:cubicBezTo>
                  <a:pt x="80745" y="47485"/>
                  <a:pt x="80726" y="47482"/>
                  <a:pt x="80706" y="47482"/>
                </a:cubicBezTo>
                <a:cubicBezTo>
                  <a:pt x="80610" y="47482"/>
                  <a:pt x="80475" y="47547"/>
                  <a:pt x="80380" y="47652"/>
                </a:cubicBezTo>
                <a:cubicBezTo>
                  <a:pt x="80242" y="47801"/>
                  <a:pt x="80114" y="47861"/>
                  <a:pt x="80005" y="47861"/>
                </a:cubicBezTo>
                <a:cubicBezTo>
                  <a:pt x="79995" y="47861"/>
                  <a:pt x="79985" y="47861"/>
                  <a:pt x="79976" y="47860"/>
                </a:cubicBezTo>
                <a:cubicBezTo>
                  <a:pt x="80045" y="47768"/>
                  <a:pt x="80103" y="47687"/>
                  <a:pt x="80161" y="47606"/>
                </a:cubicBezTo>
                <a:cubicBezTo>
                  <a:pt x="80599" y="46971"/>
                  <a:pt x="81003" y="46313"/>
                  <a:pt x="81073" y="46152"/>
                </a:cubicBezTo>
                <a:cubicBezTo>
                  <a:pt x="81073" y="46129"/>
                  <a:pt x="81096" y="46094"/>
                  <a:pt x="81107" y="46082"/>
                </a:cubicBezTo>
                <a:cubicBezTo>
                  <a:pt x="81120" y="46077"/>
                  <a:pt x="81130" y="46075"/>
                  <a:pt x="81138" y="46075"/>
                </a:cubicBezTo>
                <a:close/>
                <a:moveTo>
                  <a:pt x="28633" y="47800"/>
                </a:moveTo>
                <a:cubicBezTo>
                  <a:pt x="28660" y="47800"/>
                  <a:pt x="28711" y="47834"/>
                  <a:pt x="28761" y="47895"/>
                </a:cubicBezTo>
                <a:cubicBezTo>
                  <a:pt x="28819" y="47964"/>
                  <a:pt x="28831" y="48045"/>
                  <a:pt x="28784" y="48079"/>
                </a:cubicBezTo>
                <a:cubicBezTo>
                  <a:pt x="28773" y="48088"/>
                  <a:pt x="28760" y="48093"/>
                  <a:pt x="28747" y="48093"/>
                </a:cubicBezTo>
                <a:cubicBezTo>
                  <a:pt x="28710" y="48093"/>
                  <a:pt x="28672" y="48056"/>
                  <a:pt x="28646" y="47987"/>
                </a:cubicBezTo>
                <a:cubicBezTo>
                  <a:pt x="28611" y="47895"/>
                  <a:pt x="28600" y="47814"/>
                  <a:pt x="28623" y="47802"/>
                </a:cubicBezTo>
                <a:cubicBezTo>
                  <a:pt x="28626" y="47801"/>
                  <a:pt x="28629" y="47800"/>
                  <a:pt x="28633" y="47800"/>
                </a:cubicBezTo>
                <a:close/>
                <a:moveTo>
                  <a:pt x="80694" y="47865"/>
                </a:moveTo>
                <a:cubicBezTo>
                  <a:pt x="80742" y="47865"/>
                  <a:pt x="80793" y="47900"/>
                  <a:pt x="80830" y="47964"/>
                </a:cubicBezTo>
                <a:cubicBezTo>
                  <a:pt x="80876" y="48045"/>
                  <a:pt x="80865" y="48126"/>
                  <a:pt x="80796" y="48160"/>
                </a:cubicBezTo>
                <a:cubicBezTo>
                  <a:pt x="80780" y="48168"/>
                  <a:pt x="80763" y="48172"/>
                  <a:pt x="80747" y="48172"/>
                </a:cubicBezTo>
                <a:cubicBezTo>
                  <a:pt x="80692" y="48172"/>
                  <a:pt x="80640" y="48130"/>
                  <a:pt x="80622" y="48068"/>
                </a:cubicBezTo>
                <a:cubicBezTo>
                  <a:pt x="80599" y="47975"/>
                  <a:pt x="80611" y="47895"/>
                  <a:pt x="80657" y="47872"/>
                </a:cubicBezTo>
                <a:cubicBezTo>
                  <a:pt x="80669" y="47867"/>
                  <a:pt x="80681" y="47865"/>
                  <a:pt x="80694" y="47865"/>
                </a:cubicBezTo>
                <a:close/>
                <a:moveTo>
                  <a:pt x="81293" y="48302"/>
                </a:moveTo>
                <a:cubicBezTo>
                  <a:pt x="81322" y="48302"/>
                  <a:pt x="81342" y="48320"/>
                  <a:pt x="81350" y="48356"/>
                </a:cubicBezTo>
                <a:cubicBezTo>
                  <a:pt x="81360" y="48396"/>
                  <a:pt x="81326" y="48428"/>
                  <a:pt x="81272" y="48428"/>
                </a:cubicBezTo>
                <a:cubicBezTo>
                  <a:pt x="81264" y="48428"/>
                  <a:pt x="81255" y="48427"/>
                  <a:pt x="81246" y="48426"/>
                </a:cubicBezTo>
                <a:cubicBezTo>
                  <a:pt x="81176" y="48403"/>
                  <a:pt x="81176" y="48356"/>
                  <a:pt x="81234" y="48322"/>
                </a:cubicBezTo>
                <a:cubicBezTo>
                  <a:pt x="81256" y="48309"/>
                  <a:pt x="81276" y="48302"/>
                  <a:pt x="81293" y="48302"/>
                </a:cubicBezTo>
                <a:close/>
                <a:moveTo>
                  <a:pt x="82090" y="47228"/>
                </a:moveTo>
                <a:cubicBezTo>
                  <a:pt x="82146" y="47228"/>
                  <a:pt x="82202" y="47331"/>
                  <a:pt x="82365" y="47675"/>
                </a:cubicBezTo>
                <a:cubicBezTo>
                  <a:pt x="82527" y="48022"/>
                  <a:pt x="82566" y="48199"/>
                  <a:pt x="82480" y="48199"/>
                </a:cubicBezTo>
                <a:cubicBezTo>
                  <a:pt x="82438" y="48199"/>
                  <a:pt x="82365" y="48156"/>
                  <a:pt x="82261" y="48068"/>
                </a:cubicBezTo>
                <a:cubicBezTo>
                  <a:pt x="82185" y="48007"/>
                  <a:pt x="82092" y="47980"/>
                  <a:pt x="82005" y="47980"/>
                </a:cubicBezTo>
                <a:cubicBezTo>
                  <a:pt x="81828" y="47980"/>
                  <a:pt x="81673" y="48090"/>
                  <a:pt x="81719" y="48252"/>
                </a:cubicBezTo>
                <a:cubicBezTo>
                  <a:pt x="81764" y="48381"/>
                  <a:pt x="81709" y="48452"/>
                  <a:pt x="81627" y="48452"/>
                </a:cubicBezTo>
                <a:cubicBezTo>
                  <a:pt x="81562" y="48452"/>
                  <a:pt x="81480" y="48407"/>
                  <a:pt x="81419" y="48310"/>
                </a:cubicBezTo>
                <a:cubicBezTo>
                  <a:pt x="81327" y="48160"/>
                  <a:pt x="81350" y="48079"/>
                  <a:pt x="81511" y="47999"/>
                </a:cubicBezTo>
                <a:cubicBezTo>
                  <a:pt x="81638" y="47941"/>
                  <a:pt x="81719" y="47802"/>
                  <a:pt x="81707" y="47698"/>
                </a:cubicBezTo>
                <a:cubicBezTo>
                  <a:pt x="81695" y="47617"/>
                  <a:pt x="81693" y="47577"/>
                  <a:pt x="81706" y="47577"/>
                </a:cubicBezTo>
                <a:cubicBezTo>
                  <a:pt x="81717" y="47577"/>
                  <a:pt x="81740" y="47606"/>
                  <a:pt x="81777" y="47664"/>
                </a:cubicBezTo>
                <a:cubicBezTo>
                  <a:pt x="81827" y="47743"/>
                  <a:pt x="81888" y="47777"/>
                  <a:pt x="81940" y="47777"/>
                </a:cubicBezTo>
                <a:cubicBezTo>
                  <a:pt x="82032" y="47777"/>
                  <a:pt x="82097" y="47672"/>
                  <a:pt x="82031" y="47525"/>
                </a:cubicBezTo>
                <a:cubicBezTo>
                  <a:pt x="81984" y="47410"/>
                  <a:pt x="81984" y="47294"/>
                  <a:pt x="82042" y="47248"/>
                </a:cubicBezTo>
                <a:cubicBezTo>
                  <a:pt x="82059" y="47236"/>
                  <a:pt x="82075" y="47228"/>
                  <a:pt x="82090" y="47228"/>
                </a:cubicBezTo>
                <a:close/>
                <a:moveTo>
                  <a:pt x="44554" y="48484"/>
                </a:moveTo>
                <a:cubicBezTo>
                  <a:pt x="44576" y="48484"/>
                  <a:pt x="44593" y="48499"/>
                  <a:pt x="44598" y="48530"/>
                </a:cubicBezTo>
                <a:cubicBezTo>
                  <a:pt x="44609" y="48587"/>
                  <a:pt x="44552" y="48645"/>
                  <a:pt x="44471" y="48656"/>
                </a:cubicBezTo>
                <a:cubicBezTo>
                  <a:pt x="44461" y="48658"/>
                  <a:pt x="44453" y="48658"/>
                  <a:pt x="44445" y="48658"/>
                </a:cubicBezTo>
                <a:cubicBezTo>
                  <a:pt x="44377" y="48658"/>
                  <a:pt x="44375" y="48615"/>
                  <a:pt x="44448" y="48553"/>
                </a:cubicBezTo>
                <a:cubicBezTo>
                  <a:pt x="44486" y="48508"/>
                  <a:pt x="44525" y="48484"/>
                  <a:pt x="44554" y="48484"/>
                </a:cubicBezTo>
                <a:close/>
                <a:moveTo>
                  <a:pt x="84120" y="48851"/>
                </a:moveTo>
                <a:cubicBezTo>
                  <a:pt x="84123" y="48851"/>
                  <a:pt x="84127" y="48852"/>
                  <a:pt x="84131" y="48853"/>
                </a:cubicBezTo>
                <a:cubicBezTo>
                  <a:pt x="84189" y="48864"/>
                  <a:pt x="84293" y="48933"/>
                  <a:pt x="84351" y="49014"/>
                </a:cubicBezTo>
                <a:cubicBezTo>
                  <a:pt x="84445" y="49133"/>
                  <a:pt x="84455" y="49193"/>
                  <a:pt x="84416" y="49193"/>
                </a:cubicBezTo>
                <a:cubicBezTo>
                  <a:pt x="84378" y="49193"/>
                  <a:pt x="84296" y="49138"/>
                  <a:pt x="84201" y="49026"/>
                </a:cubicBezTo>
                <a:cubicBezTo>
                  <a:pt x="84104" y="48919"/>
                  <a:pt x="84077" y="48851"/>
                  <a:pt x="84120" y="48851"/>
                </a:cubicBezTo>
                <a:close/>
                <a:moveTo>
                  <a:pt x="33763" y="49081"/>
                </a:moveTo>
                <a:cubicBezTo>
                  <a:pt x="33785" y="49081"/>
                  <a:pt x="33800" y="49093"/>
                  <a:pt x="33805" y="49118"/>
                </a:cubicBezTo>
                <a:cubicBezTo>
                  <a:pt x="33817" y="49176"/>
                  <a:pt x="33748" y="49245"/>
                  <a:pt x="33678" y="49245"/>
                </a:cubicBezTo>
                <a:cubicBezTo>
                  <a:pt x="33669" y="49246"/>
                  <a:pt x="33660" y="49247"/>
                  <a:pt x="33652" y="49247"/>
                </a:cubicBezTo>
                <a:cubicBezTo>
                  <a:pt x="33585" y="49247"/>
                  <a:pt x="33583" y="49203"/>
                  <a:pt x="33655" y="49141"/>
                </a:cubicBezTo>
                <a:cubicBezTo>
                  <a:pt x="33695" y="49102"/>
                  <a:pt x="33734" y="49081"/>
                  <a:pt x="33763" y="49081"/>
                </a:cubicBezTo>
                <a:close/>
                <a:moveTo>
                  <a:pt x="29068" y="48902"/>
                </a:moveTo>
                <a:cubicBezTo>
                  <a:pt x="29111" y="48902"/>
                  <a:pt x="29167" y="48917"/>
                  <a:pt x="29223" y="48945"/>
                </a:cubicBezTo>
                <a:cubicBezTo>
                  <a:pt x="29304" y="48991"/>
                  <a:pt x="29408" y="49141"/>
                  <a:pt x="29465" y="49280"/>
                </a:cubicBezTo>
                <a:cubicBezTo>
                  <a:pt x="29516" y="49417"/>
                  <a:pt x="29530" y="49473"/>
                  <a:pt x="29477" y="49473"/>
                </a:cubicBezTo>
                <a:cubicBezTo>
                  <a:pt x="29446" y="49473"/>
                  <a:pt x="29390" y="49453"/>
                  <a:pt x="29304" y="49418"/>
                </a:cubicBezTo>
                <a:cubicBezTo>
                  <a:pt x="29050" y="49303"/>
                  <a:pt x="28877" y="49014"/>
                  <a:pt x="29004" y="48922"/>
                </a:cubicBezTo>
                <a:cubicBezTo>
                  <a:pt x="29017" y="48908"/>
                  <a:pt x="29040" y="48902"/>
                  <a:pt x="29068" y="48902"/>
                </a:cubicBezTo>
                <a:close/>
                <a:moveTo>
                  <a:pt x="79794" y="48834"/>
                </a:moveTo>
                <a:cubicBezTo>
                  <a:pt x="79844" y="48834"/>
                  <a:pt x="79872" y="48891"/>
                  <a:pt x="79907" y="49037"/>
                </a:cubicBezTo>
                <a:cubicBezTo>
                  <a:pt x="79930" y="49176"/>
                  <a:pt x="79884" y="49280"/>
                  <a:pt x="79757" y="49280"/>
                </a:cubicBezTo>
                <a:cubicBezTo>
                  <a:pt x="79607" y="49291"/>
                  <a:pt x="79607" y="49303"/>
                  <a:pt x="79768" y="49361"/>
                </a:cubicBezTo>
                <a:cubicBezTo>
                  <a:pt x="79941" y="49430"/>
                  <a:pt x="79941" y="49441"/>
                  <a:pt x="79791" y="49522"/>
                </a:cubicBezTo>
                <a:cubicBezTo>
                  <a:pt x="79743" y="49553"/>
                  <a:pt x="79678" y="49567"/>
                  <a:pt x="79614" y="49567"/>
                </a:cubicBezTo>
                <a:cubicBezTo>
                  <a:pt x="79557" y="49567"/>
                  <a:pt x="79500" y="49556"/>
                  <a:pt x="79457" y="49534"/>
                </a:cubicBezTo>
                <a:cubicBezTo>
                  <a:pt x="79180" y="49384"/>
                  <a:pt x="79133" y="48922"/>
                  <a:pt x="79399" y="48910"/>
                </a:cubicBezTo>
                <a:cubicBezTo>
                  <a:pt x="79514" y="48910"/>
                  <a:pt x="79676" y="48887"/>
                  <a:pt x="79734" y="48853"/>
                </a:cubicBezTo>
                <a:cubicBezTo>
                  <a:pt x="79757" y="48841"/>
                  <a:pt x="79777" y="48834"/>
                  <a:pt x="79794" y="48834"/>
                </a:cubicBezTo>
                <a:close/>
                <a:moveTo>
                  <a:pt x="82383" y="49518"/>
                </a:moveTo>
                <a:cubicBezTo>
                  <a:pt x="82429" y="49518"/>
                  <a:pt x="82526" y="49582"/>
                  <a:pt x="82596" y="49672"/>
                </a:cubicBezTo>
                <a:cubicBezTo>
                  <a:pt x="82689" y="49776"/>
                  <a:pt x="82735" y="49880"/>
                  <a:pt x="82689" y="49903"/>
                </a:cubicBezTo>
                <a:cubicBezTo>
                  <a:pt x="82683" y="49906"/>
                  <a:pt x="82675" y="49908"/>
                  <a:pt x="82667" y="49908"/>
                </a:cubicBezTo>
                <a:cubicBezTo>
                  <a:pt x="82613" y="49908"/>
                  <a:pt x="82516" y="49843"/>
                  <a:pt x="82446" y="49753"/>
                </a:cubicBezTo>
                <a:cubicBezTo>
                  <a:pt x="82354" y="49638"/>
                  <a:pt x="82319" y="49545"/>
                  <a:pt x="82365" y="49522"/>
                </a:cubicBezTo>
                <a:cubicBezTo>
                  <a:pt x="82370" y="49519"/>
                  <a:pt x="82376" y="49518"/>
                  <a:pt x="82383" y="49518"/>
                </a:cubicBezTo>
                <a:close/>
                <a:moveTo>
                  <a:pt x="28297" y="49210"/>
                </a:moveTo>
                <a:cubicBezTo>
                  <a:pt x="28324" y="49210"/>
                  <a:pt x="28363" y="49218"/>
                  <a:pt x="28415" y="49234"/>
                </a:cubicBezTo>
                <a:cubicBezTo>
                  <a:pt x="28542" y="49268"/>
                  <a:pt x="28634" y="49337"/>
                  <a:pt x="28623" y="49395"/>
                </a:cubicBezTo>
                <a:cubicBezTo>
                  <a:pt x="28600" y="49441"/>
                  <a:pt x="28657" y="49534"/>
                  <a:pt x="28750" y="49591"/>
                </a:cubicBezTo>
                <a:cubicBezTo>
                  <a:pt x="28854" y="49672"/>
                  <a:pt x="28831" y="49799"/>
                  <a:pt x="28680" y="49949"/>
                </a:cubicBezTo>
                <a:cubicBezTo>
                  <a:pt x="28590" y="50040"/>
                  <a:pt x="28524" y="50086"/>
                  <a:pt x="28460" y="50086"/>
                </a:cubicBezTo>
                <a:cubicBezTo>
                  <a:pt x="28394" y="50086"/>
                  <a:pt x="28330" y="50037"/>
                  <a:pt x="28242" y="49938"/>
                </a:cubicBezTo>
                <a:cubicBezTo>
                  <a:pt x="28046" y="49695"/>
                  <a:pt x="28046" y="49580"/>
                  <a:pt x="28276" y="49464"/>
                </a:cubicBezTo>
                <a:cubicBezTo>
                  <a:pt x="28346" y="49441"/>
                  <a:pt x="28346" y="49361"/>
                  <a:pt x="28276" y="49291"/>
                </a:cubicBezTo>
                <a:cubicBezTo>
                  <a:pt x="28239" y="49238"/>
                  <a:pt x="28245" y="49210"/>
                  <a:pt x="28297" y="49210"/>
                </a:cubicBezTo>
                <a:close/>
                <a:moveTo>
                  <a:pt x="91981" y="49754"/>
                </a:moveTo>
                <a:cubicBezTo>
                  <a:pt x="92105" y="49754"/>
                  <a:pt x="92253" y="49820"/>
                  <a:pt x="92327" y="49938"/>
                </a:cubicBezTo>
                <a:cubicBezTo>
                  <a:pt x="92384" y="50019"/>
                  <a:pt x="92200" y="50134"/>
                  <a:pt x="91923" y="50180"/>
                </a:cubicBezTo>
                <a:cubicBezTo>
                  <a:pt x="91920" y="50180"/>
                  <a:pt x="91917" y="50180"/>
                  <a:pt x="91914" y="50180"/>
                </a:cubicBezTo>
                <a:cubicBezTo>
                  <a:pt x="91792" y="50180"/>
                  <a:pt x="91717" y="49935"/>
                  <a:pt x="91807" y="49822"/>
                </a:cubicBezTo>
                <a:cubicBezTo>
                  <a:pt x="91845" y="49776"/>
                  <a:pt x="91909" y="49754"/>
                  <a:pt x="91981" y="49754"/>
                </a:cubicBezTo>
                <a:close/>
                <a:moveTo>
                  <a:pt x="30566" y="49932"/>
                </a:moveTo>
                <a:cubicBezTo>
                  <a:pt x="30616" y="49932"/>
                  <a:pt x="30693" y="49978"/>
                  <a:pt x="30770" y="50065"/>
                </a:cubicBezTo>
                <a:cubicBezTo>
                  <a:pt x="30862" y="50169"/>
                  <a:pt x="30874" y="50284"/>
                  <a:pt x="30804" y="50330"/>
                </a:cubicBezTo>
                <a:cubicBezTo>
                  <a:pt x="30789" y="50346"/>
                  <a:pt x="30770" y="50353"/>
                  <a:pt x="30750" y="50353"/>
                </a:cubicBezTo>
                <a:cubicBezTo>
                  <a:pt x="30694" y="50353"/>
                  <a:pt x="30627" y="50299"/>
                  <a:pt x="30585" y="50215"/>
                </a:cubicBezTo>
                <a:cubicBezTo>
                  <a:pt x="30516" y="50088"/>
                  <a:pt x="30504" y="49972"/>
                  <a:pt x="30539" y="49938"/>
                </a:cubicBezTo>
                <a:cubicBezTo>
                  <a:pt x="30547" y="49934"/>
                  <a:pt x="30556" y="49932"/>
                  <a:pt x="30566" y="49932"/>
                </a:cubicBezTo>
                <a:close/>
                <a:moveTo>
                  <a:pt x="81710" y="49989"/>
                </a:moveTo>
                <a:cubicBezTo>
                  <a:pt x="81742" y="49989"/>
                  <a:pt x="81778" y="50005"/>
                  <a:pt x="81811" y="50042"/>
                </a:cubicBezTo>
                <a:cubicBezTo>
                  <a:pt x="81857" y="50099"/>
                  <a:pt x="81892" y="50203"/>
                  <a:pt x="81892" y="50296"/>
                </a:cubicBezTo>
                <a:cubicBezTo>
                  <a:pt x="81887" y="50365"/>
                  <a:pt x="81861" y="50398"/>
                  <a:pt x="81823" y="50398"/>
                </a:cubicBezTo>
                <a:cubicBezTo>
                  <a:pt x="81772" y="50398"/>
                  <a:pt x="81699" y="50339"/>
                  <a:pt x="81627" y="50226"/>
                </a:cubicBezTo>
                <a:cubicBezTo>
                  <a:pt x="81559" y="50108"/>
                  <a:pt x="81622" y="49989"/>
                  <a:pt x="81710" y="49989"/>
                </a:cubicBezTo>
                <a:close/>
                <a:moveTo>
                  <a:pt x="80231" y="49512"/>
                </a:moveTo>
                <a:cubicBezTo>
                  <a:pt x="80276" y="49512"/>
                  <a:pt x="80288" y="49553"/>
                  <a:pt x="80288" y="49649"/>
                </a:cubicBezTo>
                <a:cubicBezTo>
                  <a:pt x="80277" y="49735"/>
                  <a:pt x="80286" y="49800"/>
                  <a:pt x="80315" y="49800"/>
                </a:cubicBezTo>
                <a:cubicBezTo>
                  <a:pt x="80317" y="49800"/>
                  <a:pt x="80320" y="49800"/>
                  <a:pt x="80322" y="49799"/>
                </a:cubicBezTo>
                <a:cubicBezTo>
                  <a:pt x="80323" y="49799"/>
                  <a:pt x="80324" y="49798"/>
                  <a:pt x="80325" y="49798"/>
                </a:cubicBezTo>
                <a:cubicBezTo>
                  <a:pt x="80349" y="49798"/>
                  <a:pt x="80393" y="49922"/>
                  <a:pt x="80426" y="50099"/>
                </a:cubicBezTo>
                <a:cubicBezTo>
                  <a:pt x="80480" y="50337"/>
                  <a:pt x="80442" y="50468"/>
                  <a:pt x="80336" y="50468"/>
                </a:cubicBezTo>
                <a:cubicBezTo>
                  <a:pt x="80282" y="50468"/>
                  <a:pt x="80211" y="50434"/>
                  <a:pt x="80126" y="50365"/>
                </a:cubicBezTo>
                <a:cubicBezTo>
                  <a:pt x="79931" y="50201"/>
                  <a:pt x="79882" y="50046"/>
                  <a:pt x="79995" y="50046"/>
                </a:cubicBezTo>
                <a:cubicBezTo>
                  <a:pt x="80009" y="50046"/>
                  <a:pt x="80026" y="50048"/>
                  <a:pt x="80045" y="50053"/>
                </a:cubicBezTo>
                <a:cubicBezTo>
                  <a:pt x="80052" y="50054"/>
                  <a:pt x="80059" y="50055"/>
                  <a:pt x="80065" y="50055"/>
                </a:cubicBezTo>
                <a:cubicBezTo>
                  <a:pt x="80119" y="50055"/>
                  <a:pt x="80133" y="50011"/>
                  <a:pt x="80091" y="49949"/>
                </a:cubicBezTo>
                <a:cubicBezTo>
                  <a:pt x="80050" y="49877"/>
                  <a:pt x="80064" y="49832"/>
                  <a:pt x="80126" y="49832"/>
                </a:cubicBezTo>
                <a:cubicBezTo>
                  <a:pt x="80133" y="49832"/>
                  <a:pt x="80141" y="49833"/>
                  <a:pt x="80149" y="49834"/>
                </a:cubicBezTo>
                <a:cubicBezTo>
                  <a:pt x="80170" y="49842"/>
                  <a:pt x="80187" y="49845"/>
                  <a:pt x="80198" y="49845"/>
                </a:cubicBezTo>
                <a:cubicBezTo>
                  <a:pt x="80237" y="49845"/>
                  <a:pt x="80220" y="49804"/>
                  <a:pt x="80149" y="49741"/>
                </a:cubicBezTo>
                <a:cubicBezTo>
                  <a:pt x="80057" y="49649"/>
                  <a:pt x="80057" y="49580"/>
                  <a:pt x="80149" y="49534"/>
                </a:cubicBezTo>
                <a:cubicBezTo>
                  <a:pt x="80184" y="49520"/>
                  <a:pt x="80211" y="49512"/>
                  <a:pt x="80231" y="49512"/>
                </a:cubicBezTo>
                <a:close/>
                <a:moveTo>
                  <a:pt x="26733" y="50185"/>
                </a:moveTo>
                <a:cubicBezTo>
                  <a:pt x="26765" y="50185"/>
                  <a:pt x="26802" y="50187"/>
                  <a:pt x="26845" y="50192"/>
                </a:cubicBezTo>
                <a:cubicBezTo>
                  <a:pt x="27007" y="50215"/>
                  <a:pt x="27076" y="50272"/>
                  <a:pt x="27088" y="50434"/>
                </a:cubicBezTo>
                <a:cubicBezTo>
                  <a:pt x="27100" y="50518"/>
                  <a:pt x="27090" y="50558"/>
                  <a:pt x="27044" y="50558"/>
                </a:cubicBezTo>
                <a:cubicBezTo>
                  <a:pt x="27001" y="50558"/>
                  <a:pt x="26927" y="50524"/>
                  <a:pt x="26811" y="50457"/>
                </a:cubicBezTo>
                <a:cubicBezTo>
                  <a:pt x="26539" y="50286"/>
                  <a:pt x="26513" y="50185"/>
                  <a:pt x="26733" y="50185"/>
                </a:cubicBezTo>
                <a:close/>
                <a:moveTo>
                  <a:pt x="79053" y="49199"/>
                </a:moveTo>
                <a:cubicBezTo>
                  <a:pt x="79341" y="49626"/>
                  <a:pt x="79537" y="50180"/>
                  <a:pt x="79410" y="50238"/>
                </a:cubicBezTo>
                <a:cubicBezTo>
                  <a:pt x="79353" y="50261"/>
                  <a:pt x="79364" y="50376"/>
                  <a:pt x="79445" y="50492"/>
                </a:cubicBezTo>
                <a:cubicBezTo>
                  <a:pt x="79543" y="50653"/>
                  <a:pt x="79545" y="50731"/>
                  <a:pt x="79444" y="50731"/>
                </a:cubicBezTo>
                <a:cubicBezTo>
                  <a:pt x="79414" y="50731"/>
                  <a:pt x="79376" y="50724"/>
                  <a:pt x="79330" y="50711"/>
                </a:cubicBezTo>
                <a:cubicBezTo>
                  <a:pt x="79249" y="50700"/>
                  <a:pt x="79156" y="50596"/>
                  <a:pt x="79110" y="50503"/>
                </a:cubicBezTo>
                <a:cubicBezTo>
                  <a:pt x="79039" y="50316"/>
                  <a:pt x="78801" y="50128"/>
                  <a:pt x="78698" y="50128"/>
                </a:cubicBezTo>
                <a:cubicBezTo>
                  <a:pt x="78667" y="50128"/>
                  <a:pt x="78649" y="50144"/>
                  <a:pt x="78649" y="50180"/>
                </a:cubicBezTo>
                <a:cubicBezTo>
                  <a:pt x="78645" y="50205"/>
                  <a:pt x="78635" y="50216"/>
                  <a:pt x="78620" y="50216"/>
                </a:cubicBezTo>
                <a:cubicBezTo>
                  <a:pt x="78584" y="50216"/>
                  <a:pt x="78518" y="50154"/>
                  <a:pt x="78429" y="50042"/>
                </a:cubicBezTo>
                <a:cubicBezTo>
                  <a:pt x="78429" y="50030"/>
                  <a:pt x="78429" y="50030"/>
                  <a:pt x="78418" y="50030"/>
                </a:cubicBezTo>
                <a:cubicBezTo>
                  <a:pt x="78487" y="49938"/>
                  <a:pt x="78568" y="49845"/>
                  <a:pt x="78626" y="49765"/>
                </a:cubicBezTo>
                <a:cubicBezTo>
                  <a:pt x="78752" y="49615"/>
                  <a:pt x="78891" y="49418"/>
                  <a:pt x="79053" y="49199"/>
                </a:cubicBezTo>
                <a:close/>
                <a:moveTo>
                  <a:pt x="83680" y="50661"/>
                </a:moveTo>
                <a:cubicBezTo>
                  <a:pt x="83712" y="50661"/>
                  <a:pt x="83756" y="50694"/>
                  <a:pt x="83820" y="50757"/>
                </a:cubicBezTo>
                <a:cubicBezTo>
                  <a:pt x="83889" y="50815"/>
                  <a:pt x="83866" y="50907"/>
                  <a:pt x="83774" y="50953"/>
                </a:cubicBezTo>
                <a:cubicBezTo>
                  <a:pt x="83731" y="50973"/>
                  <a:pt x="83699" y="50983"/>
                  <a:pt x="83675" y="50983"/>
                </a:cubicBezTo>
                <a:cubicBezTo>
                  <a:pt x="83627" y="50983"/>
                  <a:pt x="83612" y="50942"/>
                  <a:pt x="83612" y="50850"/>
                </a:cubicBezTo>
                <a:cubicBezTo>
                  <a:pt x="83619" y="50723"/>
                  <a:pt x="83637" y="50661"/>
                  <a:pt x="83680" y="50661"/>
                </a:cubicBezTo>
                <a:close/>
                <a:moveTo>
                  <a:pt x="79819" y="50751"/>
                </a:moveTo>
                <a:cubicBezTo>
                  <a:pt x="79865" y="50751"/>
                  <a:pt x="79926" y="50793"/>
                  <a:pt x="79964" y="50850"/>
                </a:cubicBezTo>
                <a:cubicBezTo>
                  <a:pt x="80011" y="50930"/>
                  <a:pt x="80022" y="51000"/>
                  <a:pt x="79988" y="51011"/>
                </a:cubicBezTo>
                <a:cubicBezTo>
                  <a:pt x="79985" y="51013"/>
                  <a:pt x="79981" y="51013"/>
                  <a:pt x="79976" y="51013"/>
                </a:cubicBezTo>
                <a:cubicBezTo>
                  <a:pt x="79944" y="51013"/>
                  <a:pt x="79875" y="50979"/>
                  <a:pt x="79814" y="50919"/>
                </a:cubicBezTo>
                <a:cubicBezTo>
                  <a:pt x="79757" y="50861"/>
                  <a:pt x="79745" y="50780"/>
                  <a:pt x="79791" y="50757"/>
                </a:cubicBezTo>
                <a:cubicBezTo>
                  <a:pt x="79800" y="50753"/>
                  <a:pt x="79809" y="50751"/>
                  <a:pt x="79819" y="50751"/>
                </a:cubicBezTo>
                <a:close/>
                <a:moveTo>
                  <a:pt x="104458" y="51017"/>
                </a:moveTo>
                <a:cubicBezTo>
                  <a:pt x="104487" y="51017"/>
                  <a:pt x="104509" y="51035"/>
                  <a:pt x="104516" y="51069"/>
                </a:cubicBezTo>
                <a:cubicBezTo>
                  <a:pt x="104525" y="51114"/>
                  <a:pt x="104498" y="51145"/>
                  <a:pt x="104453" y="51145"/>
                </a:cubicBezTo>
                <a:cubicBezTo>
                  <a:pt x="104440" y="51145"/>
                  <a:pt x="104427" y="51143"/>
                  <a:pt x="104412" y="51138"/>
                </a:cubicBezTo>
                <a:cubicBezTo>
                  <a:pt x="104343" y="51127"/>
                  <a:pt x="104331" y="51080"/>
                  <a:pt x="104389" y="51046"/>
                </a:cubicBezTo>
                <a:cubicBezTo>
                  <a:pt x="104413" y="51027"/>
                  <a:pt x="104437" y="51017"/>
                  <a:pt x="104458" y="51017"/>
                </a:cubicBezTo>
                <a:close/>
                <a:moveTo>
                  <a:pt x="30221" y="51008"/>
                </a:moveTo>
                <a:cubicBezTo>
                  <a:pt x="30255" y="51008"/>
                  <a:pt x="30322" y="51031"/>
                  <a:pt x="30389" y="51069"/>
                </a:cubicBezTo>
                <a:cubicBezTo>
                  <a:pt x="30481" y="51115"/>
                  <a:pt x="30504" y="51184"/>
                  <a:pt x="30470" y="51219"/>
                </a:cubicBezTo>
                <a:cubicBezTo>
                  <a:pt x="30455" y="51230"/>
                  <a:pt x="30437" y="51235"/>
                  <a:pt x="30416" y="51235"/>
                </a:cubicBezTo>
                <a:cubicBezTo>
                  <a:pt x="30370" y="51235"/>
                  <a:pt x="30313" y="51209"/>
                  <a:pt x="30273" y="51161"/>
                </a:cubicBezTo>
                <a:cubicBezTo>
                  <a:pt x="30216" y="51092"/>
                  <a:pt x="30193" y="51034"/>
                  <a:pt x="30204" y="51011"/>
                </a:cubicBezTo>
                <a:cubicBezTo>
                  <a:pt x="30208" y="51009"/>
                  <a:pt x="30214" y="51008"/>
                  <a:pt x="30221" y="51008"/>
                </a:cubicBezTo>
                <a:close/>
                <a:moveTo>
                  <a:pt x="86492" y="51024"/>
                </a:moveTo>
                <a:cubicBezTo>
                  <a:pt x="86531" y="51024"/>
                  <a:pt x="86593" y="51039"/>
                  <a:pt x="86682" y="51069"/>
                </a:cubicBezTo>
                <a:cubicBezTo>
                  <a:pt x="86855" y="51115"/>
                  <a:pt x="86855" y="51138"/>
                  <a:pt x="86728" y="51207"/>
                </a:cubicBezTo>
                <a:cubicBezTo>
                  <a:pt x="86692" y="51230"/>
                  <a:pt x="86655" y="51240"/>
                  <a:pt x="86619" y="51240"/>
                </a:cubicBezTo>
                <a:cubicBezTo>
                  <a:pt x="86564" y="51240"/>
                  <a:pt x="86514" y="51215"/>
                  <a:pt x="86486" y="51173"/>
                </a:cubicBezTo>
                <a:cubicBezTo>
                  <a:pt x="86428" y="51070"/>
                  <a:pt x="86425" y="51024"/>
                  <a:pt x="86492" y="51024"/>
                </a:cubicBezTo>
                <a:close/>
                <a:moveTo>
                  <a:pt x="83332" y="50847"/>
                </a:moveTo>
                <a:cubicBezTo>
                  <a:pt x="83368" y="50847"/>
                  <a:pt x="83404" y="50874"/>
                  <a:pt x="83439" y="50930"/>
                </a:cubicBezTo>
                <a:cubicBezTo>
                  <a:pt x="83529" y="51081"/>
                  <a:pt x="83445" y="51292"/>
                  <a:pt x="83323" y="51292"/>
                </a:cubicBezTo>
                <a:cubicBezTo>
                  <a:pt x="83305" y="51292"/>
                  <a:pt x="83285" y="51287"/>
                  <a:pt x="83266" y="51277"/>
                </a:cubicBezTo>
                <a:cubicBezTo>
                  <a:pt x="83173" y="51230"/>
                  <a:pt x="83139" y="51161"/>
                  <a:pt x="83173" y="51057"/>
                </a:cubicBezTo>
                <a:cubicBezTo>
                  <a:pt x="83216" y="50921"/>
                  <a:pt x="83273" y="50847"/>
                  <a:pt x="83332" y="50847"/>
                </a:cubicBezTo>
                <a:close/>
                <a:moveTo>
                  <a:pt x="78219" y="51294"/>
                </a:moveTo>
                <a:cubicBezTo>
                  <a:pt x="78289" y="51294"/>
                  <a:pt x="78379" y="51335"/>
                  <a:pt x="78475" y="51427"/>
                </a:cubicBezTo>
                <a:cubicBezTo>
                  <a:pt x="78533" y="51484"/>
                  <a:pt x="78556" y="51542"/>
                  <a:pt x="78533" y="51565"/>
                </a:cubicBezTo>
                <a:cubicBezTo>
                  <a:pt x="78395" y="51675"/>
                  <a:pt x="78303" y="51728"/>
                  <a:pt x="78238" y="51728"/>
                </a:cubicBezTo>
                <a:cubicBezTo>
                  <a:pt x="78195" y="51728"/>
                  <a:pt x="78164" y="51704"/>
                  <a:pt x="78141" y="51658"/>
                </a:cubicBezTo>
                <a:cubicBezTo>
                  <a:pt x="78028" y="51439"/>
                  <a:pt x="78087" y="51294"/>
                  <a:pt x="78219" y="51294"/>
                </a:cubicBezTo>
                <a:close/>
                <a:moveTo>
                  <a:pt x="104696" y="51614"/>
                </a:moveTo>
                <a:cubicBezTo>
                  <a:pt x="104725" y="51614"/>
                  <a:pt x="104747" y="51630"/>
                  <a:pt x="104747" y="51658"/>
                </a:cubicBezTo>
                <a:cubicBezTo>
                  <a:pt x="104756" y="51716"/>
                  <a:pt x="104734" y="51741"/>
                  <a:pt x="104678" y="51741"/>
                </a:cubicBezTo>
                <a:cubicBezTo>
                  <a:pt x="104668" y="51741"/>
                  <a:pt x="104656" y="51740"/>
                  <a:pt x="104643" y="51738"/>
                </a:cubicBezTo>
                <a:cubicBezTo>
                  <a:pt x="104573" y="51715"/>
                  <a:pt x="104562" y="51681"/>
                  <a:pt x="104631" y="51634"/>
                </a:cubicBezTo>
                <a:cubicBezTo>
                  <a:pt x="104654" y="51621"/>
                  <a:pt x="104677" y="51614"/>
                  <a:pt x="104696" y="51614"/>
                </a:cubicBezTo>
                <a:close/>
                <a:moveTo>
                  <a:pt x="82970" y="52230"/>
                </a:moveTo>
                <a:cubicBezTo>
                  <a:pt x="83002" y="52230"/>
                  <a:pt x="83040" y="52283"/>
                  <a:pt x="83069" y="52362"/>
                </a:cubicBezTo>
                <a:cubicBezTo>
                  <a:pt x="83093" y="52442"/>
                  <a:pt x="83093" y="52523"/>
                  <a:pt x="83058" y="52535"/>
                </a:cubicBezTo>
                <a:cubicBezTo>
                  <a:pt x="83053" y="52538"/>
                  <a:pt x="83047" y="52540"/>
                  <a:pt x="83042" y="52540"/>
                </a:cubicBezTo>
                <a:cubicBezTo>
                  <a:pt x="83010" y="52540"/>
                  <a:pt x="82974" y="52486"/>
                  <a:pt x="82954" y="52408"/>
                </a:cubicBezTo>
                <a:cubicBezTo>
                  <a:pt x="82919" y="52327"/>
                  <a:pt x="82931" y="52246"/>
                  <a:pt x="82954" y="52235"/>
                </a:cubicBezTo>
                <a:cubicBezTo>
                  <a:pt x="82959" y="52231"/>
                  <a:pt x="82965" y="52230"/>
                  <a:pt x="82970" y="52230"/>
                </a:cubicBezTo>
                <a:close/>
                <a:moveTo>
                  <a:pt x="77610" y="51092"/>
                </a:moveTo>
                <a:cubicBezTo>
                  <a:pt x="77768" y="51351"/>
                  <a:pt x="77771" y="51589"/>
                  <a:pt x="77621" y="51589"/>
                </a:cubicBezTo>
                <a:cubicBezTo>
                  <a:pt x="77617" y="51589"/>
                  <a:pt x="77613" y="51589"/>
                  <a:pt x="77610" y="51588"/>
                </a:cubicBezTo>
                <a:cubicBezTo>
                  <a:pt x="77605" y="51588"/>
                  <a:pt x="77599" y="51587"/>
                  <a:pt x="77594" y="51587"/>
                </a:cubicBezTo>
                <a:cubicBezTo>
                  <a:pt x="77505" y="51587"/>
                  <a:pt x="77400" y="51676"/>
                  <a:pt x="77367" y="51785"/>
                </a:cubicBezTo>
                <a:lnTo>
                  <a:pt x="77298" y="51992"/>
                </a:lnTo>
                <a:lnTo>
                  <a:pt x="77691" y="52108"/>
                </a:lnTo>
                <a:cubicBezTo>
                  <a:pt x="78187" y="52246"/>
                  <a:pt x="78314" y="52362"/>
                  <a:pt x="78106" y="52454"/>
                </a:cubicBezTo>
                <a:cubicBezTo>
                  <a:pt x="78073" y="52470"/>
                  <a:pt x="78032" y="52478"/>
                  <a:pt x="77988" y="52478"/>
                </a:cubicBezTo>
                <a:cubicBezTo>
                  <a:pt x="77908" y="52478"/>
                  <a:pt x="77819" y="52453"/>
                  <a:pt x="77760" y="52408"/>
                </a:cubicBezTo>
                <a:cubicBezTo>
                  <a:pt x="77700" y="52366"/>
                  <a:pt x="77658" y="52343"/>
                  <a:pt x="77630" y="52343"/>
                </a:cubicBezTo>
                <a:cubicBezTo>
                  <a:pt x="77588" y="52343"/>
                  <a:pt x="77575" y="52394"/>
                  <a:pt x="77575" y="52512"/>
                </a:cubicBezTo>
                <a:cubicBezTo>
                  <a:pt x="77568" y="52621"/>
                  <a:pt x="77549" y="52670"/>
                  <a:pt x="77497" y="52670"/>
                </a:cubicBezTo>
                <a:cubicBezTo>
                  <a:pt x="77460" y="52670"/>
                  <a:pt x="77408" y="52646"/>
                  <a:pt x="77333" y="52604"/>
                </a:cubicBezTo>
                <a:cubicBezTo>
                  <a:pt x="77067" y="52454"/>
                  <a:pt x="77010" y="52281"/>
                  <a:pt x="77183" y="52200"/>
                </a:cubicBezTo>
                <a:cubicBezTo>
                  <a:pt x="77252" y="52165"/>
                  <a:pt x="77263" y="52108"/>
                  <a:pt x="77206" y="52062"/>
                </a:cubicBezTo>
                <a:cubicBezTo>
                  <a:pt x="77155" y="52023"/>
                  <a:pt x="77115" y="52006"/>
                  <a:pt x="77060" y="52006"/>
                </a:cubicBezTo>
                <a:cubicBezTo>
                  <a:pt x="77015" y="52006"/>
                  <a:pt x="76960" y="52018"/>
                  <a:pt x="76883" y="52038"/>
                </a:cubicBezTo>
                <a:cubicBezTo>
                  <a:pt x="76952" y="51958"/>
                  <a:pt x="77021" y="51865"/>
                  <a:pt x="77079" y="51785"/>
                </a:cubicBezTo>
                <a:cubicBezTo>
                  <a:pt x="77229" y="51588"/>
                  <a:pt x="77425" y="51334"/>
                  <a:pt x="77610" y="51092"/>
                </a:cubicBezTo>
                <a:close/>
                <a:moveTo>
                  <a:pt x="84998" y="52310"/>
                </a:moveTo>
                <a:cubicBezTo>
                  <a:pt x="85037" y="52310"/>
                  <a:pt x="85100" y="52369"/>
                  <a:pt x="85170" y="52477"/>
                </a:cubicBezTo>
                <a:cubicBezTo>
                  <a:pt x="85239" y="52581"/>
                  <a:pt x="85263" y="52685"/>
                  <a:pt x="85239" y="52708"/>
                </a:cubicBezTo>
                <a:cubicBezTo>
                  <a:pt x="85234" y="52711"/>
                  <a:pt x="85227" y="52712"/>
                  <a:pt x="85220" y="52712"/>
                </a:cubicBezTo>
                <a:cubicBezTo>
                  <a:pt x="85141" y="52712"/>
                  <a:pt x="84984" y="52547"/>
                  <a:pt x="84962" y="52431"/>
                </a:cubicBezTo>
                <a:cubicBezTo>
                  <a:pt x="84952" y="52348"/>
                  <a:pt x="84967" y="52310"/>
                  <a:pt x="84998" y="52310"/>
                </a:cubicBezTo>
                <a:close/>
                <a:moveTo>
                  <a:pt x="76841" y="52718"/>
                </a:moveTo>
                <a:cubicBezTo>
                  <a:pt x="76860" y="52718"/>
                  <a:pt x="76913" y="52761"/>
                  <a:pt x="76975" y="52823"/>
                </a:cubicBezTo>
                <a:cubicBezTo>
                  <a:pt x="77044" y="52893"/>
                  <a:pt x="77056" y="52962"/>
                  <a:pt x="77010" y="52985"/>
                </a:cubicBezTo>
                <a:cubicBezTo>
                  <a:pt x="76999" y="52989"/>
                  <a:pt x="76989" y="52991"/>
                  <a:pt x="76979" y="52991"/>
                </a:cubicBezTo>
                <a:cubicBezTo>
                  <a:pt x="76929" y="52991"/>
                  <a:pt x="76879" y="52948"/>
                  <a:pt x="76860" y="52881"/>
                </a:cubicBezTo>
                <a:cubicBezTo>
                  <a:pt x="76836" y="52800"/>
                  <a:pt x="76825" y="52719"/>
                  <a:pt x="76836" y="52719"/>
                </a:cubicBezTo>
                <a:cubicBezTo>
                  <a:pt x="76838" y="52718"/>
                  <a:pt x="76839" y="52718"/>
                  <a:pt x="76841" y="52718"/>
                </a:cubicBezTo>
                <a:close/>
                <a:moveTo>
                  <a:pt x="84552" y="52704"/>
                </a:moveTo>
                <a:cubicBezTo>
                  <a:pt x="84589" y="52704"/>
                  <a:pt x="84627" y="52742"/>
                  <a:pt x="84651" y="52823"/>
                </a:cubicBezTo>
                <a:cubicBezTo>
                  <a:pt x="84674" y="52904"/>
                  <a:pt x="84639" y="52997"/>
                  <a:pt x="84570" y="53031"/>
                </a:cubicBezTo>
                <a:cubicBezTo>
                  <a:pt x="84532" y="53050"/>
                  <a:pt x="84506" y="53060"/>
                  <a:pt x="84487" y="53060"/>
                </a:cubicBezTo>
                <a:cubicBezTo>
                  <a:pt x="84448" y="53060"/>
                  <a:pt x="84443" y="53017"/>
                  <a:pt x="84443" y="52916"/>
                </a:cubicBezTo>
                <a:cubicBezTo>
                  <a:pt x="84450" y="52780"/>
                  <a:pt x="84500" y="52704"/>
                  <a:pt x="84552" y="52704"/>
                </a:cubicBezTo>
                <a:close/>
                <a:moveTo>
                  <a:pt x="46389" y="52971"/>
                </a:moveTo>
                <a:cubicBezTo>
                  <a:pt x="46412" y="52971"/>
                  <a:pt x="46428" y="52983"/>
                  <a:pt x="46433" y="53008"/>
                </a:cubicBezTo>
                <a:cubicBezTo>
                  <a:pt x="46445" y="53077"/>
                  <a:pt x="46387" y="53135"/>
                  <a:pt x="46295" y="53147"/>
                </a:cubicBezTo>
                <a:cubicBezTo>
                  <a:pt x="46285" y="53148"/>
                  <a:pt x="46277" y="53148"/>
                  <a:pt x="46269" y="53148"/>
                </a:cubicBezTo>
                <a:cubicBezTo>
                  <a:pt x="46201" y="53148"/>
                  <a:pt x="46199" y="53104"/>
                  <a:pt x="46271" y="53031"/>
                </a:cubicBezTo>
                <a:cubicBezTo>
                  <a:pt x="46317" y="52992"/>
                  <a:pt x="46359" y="52971"/>
                  <a:pt x="46389" y="52971"/>
                </a:cubicBezTo>
                <a:close/>
                <a:moveTo>
                  <a:pt x="29702" y="53273"/>
                </a:moveTo>
                <a:cubicBezTo>
                  <a:pt x="29729" y="53273"/>
                  <a:pt x="29749" y="53288"/>
                  <a:pt x="29754" y="53320"/>
                </a:cubicBezTo>
                <a:cubicBezTo>
                  <a:pt x="29754" y="53377"/>
                  <a:pt x="29696" y="53435"/>
                  <a:pt x="29604" y="53447"/>
                </a:cubicBezTo>
                <a:cubicBezTo>
                  <a:pt x="29594" y="53448"/>
                  <a:pt x="29586" y="53448"/>
                  <a:pt x="29578" y="53448"/>
                </a:cubicBezTo>
                <a:cubicBezTo>
                  <a:pt x="29510" y="53448"/>
                  <a:pt x="29509" y="53404"/>
                  <a:pt x="29592" y="53331"/>
                </a:cubicBezTo>
                <a:cubicBezTo>
                  <a:pt x="29630" y="53294"/>
                  <a:pt x="29671" y="53273"/>
                  <a:pt x="29702" y="53273"/>
                </a:cubicBezTo>
                <a:close/>
                <a:moveTo>
                  <a:pt x="76071" y="53133"/>
                </a:moveTo>
                <a:cubicBezTo>
                  <a:pt x="76133" y="53133"/>
                  <a:pt x="76244" y="53180"/>
                  <a:pt x="76421" y="53274"/>
                </a:cubicBezTo>
                <a:lnTo>
                  <a:pt x="76756" y="53458"/>
                </a:lnTo>
                <a:lnTo>
                  <a:pt x="76456" y="53608"/>
                </a:lnTo>
                <a:cubicBezTo>
                  <a:pt x="76341" y="53663"/>
                  <a:pt x="76269" y="53694"/>
                  <a:pt x="76217" y="53694"/>
                </a:cubicBezTo>
                <a:cubicBezTo>
                  <a:pt x="76138" y="53694"/>
                  <a:pt x="76107" y="53621"/>
                  <a:pt x="76052" y="53447"/>
                </a:cubicBezTo>
                <a:cubicBezTo>
                  <a:pt x="76005" y="53308"/>
                  <a:pt x="76005" y="53227"/>
                  <a:pt x="76017" y="53181"/>
                </a:cubicBezTo>
                <a:cubicBezTo>
                  <a:pt x="76028" y="53158"/>
                  <a:pt x="76040" y="53147"/>
                  <a:pt x="76052" y="53135"/>
                </a:cubicBezTo>
                <a:cubicBezTo>
                  <a:pt x="76057" y="53134"/>
                  <a:pt x="76064" y="53133"/>
                  <a:pt x="76071" y="53133"/>
                </a:cubicBezTo>
                <a:close/>
                <a:moveTo>
                  <a:pt x="22757" y="52942"/>
                </a:moveTo>
                <a:cubicBezTo>
                  <a:pt x="22794" y="52942"/>
                  <a:pt x="22820" y="52953"/>
                  <a:pt x="22828" y="52973"/>
                </a:cubicBezTo>
                <a:cubicBezTo>
                  <a:pt x="22849" y="53036"/>
                  <a:pt x="22925" y="53079"/>
                  <a:pt x="23016" y="53079"/>
                </a:cubicBezTo>
                <a:cubicBezTo>
                  <a:pt x="23026" y="53079"/>
                  <a:pt x="23037" y="53078"/>
                  <a:pt x="23048" y="53077"/>
                </a:cubicBezTo>
                <a:cubicBezTo>
                  <a:pt x="23054" y="53077"/>
                  <a:pt x="23061" y="53076"/>
                  <a:pt x="23068" y="53076"/>
                </a:cubicBezTo>
                <a:cubicBezTo>
                  <a:pt x="23167" y="53076"/>
                  <a:pt x="23282" y="53154"/>
                  <a:pt x="23336" y="53262"/>
                </a:cubicBezTo>
                <a:cubicBezTo>
                  <a:pt x="23374" y="53347"/>
                  <a:pt x="23443" y="53410"/>
                  <a:pt x="23493" y="53410"/>
                </a:cubicBezTo>
                <a:cubicBezTo>
                  <a:pt x="23503" y="53410"/>
                  <a:pt x="23513" y="53407"/>
                  <a:pt x="23521" y="53400"/>
                </a:cubicBezTo>
                <a:cubicBezTo>
                  <a:pt x="23541" y="53384"/>
                  <a:pt x="23565" y="53376"/>
                  <a:pt x="23589" y="53376"/>
                </a:cubicBezTo>
                <a:cubicBezTo>
                  <a:pt x="23634" y="53376"/>
                  <a:pt x="23684" y="53402"/>
                  <a:pt x="23729" y="53447"/>
                </a:cubicBezTo>
                <a:cubicBezTo>
                  <a:pt x="23856" y="53608"/>
                  <a:pt x="23152" y="53943"/>
                  <a:pt x="22597" y="53978"/>
                </a:cubicBezTo>
                <a:cubicBezTo>
                  <a:pt x="22538" y="53982"/>
                  <a:pt x="22487" y="53984"/>
                  <a:pt x="22442" y="53984"/>
                </a:cubicBezTo>
                <a:cubicBezTo>
                  <a:pt x="22225" y="53984"/>
                  <a:pt x="22163" y="53931"/>
                  <a:pt x="22124" y="53758"/>
                </a:cubicBezTo>
                <a:cubicBezTo>
                  <a:pt x="22090" y="53608"/>
                  <a:pt x="22159" y="53493"/>
                  <a:pt x="22297" y="53458"/>
                </a:cubicBezTo>
                <a:cubicBezTo>
                  <a:pt x="22447" y="53424"/>
                  <a:pt x="22459" y="53377"/>
                  <a:pt x="22355" y="53320"/>
                </a:cubicBezTo>
                <a:cubicBezTo>
                  <a:pt x="22228" y="53262"/>
                  <a:pt x="22274" y="53170"/>
                  <a:pt x="22482" y="53043"/>
                </a:cubicBezTo>
                <a:cubicBezTo>
                  <a:pt x="22586" y="52976"/>
                  <a:pt x="22690" y="52942"/>
                  <a:pt x="22757" y="52942"/>
                </a:cubicBezTo>
                <a:close/>
                <a:moveTo>
                  <a:pt x="27946" y="53808"/>
                </a:moveTo>
                <a:cubicBezTo>
                  <a:pt x="27964" y="53808"/>
                  <a:pt x="27982" y="53817"/>
                  <a:pt x="27999" y="53839"/>
                </a:cubicBezTo>
                <a:cubicBezTo>
                  <a:pt x="28023" y="53862"/>
                  <a:pt x="28011" y="53966"/>
                  <a:pt x="27976" y="54047"/>
                </a:cubicBezTo>
                <a:cubicBezTo>
                  <a:pt x="27957" y="54098"/>
                  <a:pt x="27931" y="54124"/>
                  <a:pt x="27908" y="54124"/>
                </a:cubicBezTo>
                <a:cubicBezTo>
                  <a:pt x="27889" y="54124"/>
                  <a:pt x="27871" y="54106"/>
                  <a:pt x="27861" y="54070"/>
                </a:cubicBezTo>
                <a:cubicBezTo>
                  <a:pt x="27815" y="53942"/>
                  <a:pt x="27878" y="53808"/>
                  <a:pt x="27946" y="53808"/>
                </a:cubicBezTo>
                <a:close/>
                <a:moveTo>
                  <a:pt x="76056" y="54177"/>
                </a:moveTo>
                <a:cubicBezTo>
                  <a:pt x="76088" y="54177"/>
                  <a:pt x="76114" y="54195"/>
                  <a:pt x="76121" y="54232"/>
                </a:cubicBezTo>
                <a:cubicBezTo>
                  <a:pt x="76121" y="54277"/>
                  <a:pt x="76092" y="54308"/>
                  <a:pt x="76046" y="54308"/>
                </a:cubicBezTo>
                <a:cubicBezTo>
                  <a:pt x="76034" y="54308"/>
                  <a:pt x="76020" y="54306"/>
                  <a:pt x="76005" y="54301"/>
                </a:cubicBezTo>
                <a:cubicBezTo>
                  <a:pt x="75936" y="54278"/>
                  <a:pt x="75936" y="54243"/>
                  <a:pt x="75994" y="54197"/>
                </a:cubicBezTo>
                <a:cubicBezTo>
                  <a:pt x="76015" y="54184"/>
                  <a:pt x="76037" y="54177"/>
                  <a:pt x="76056" y="54177"/>
                </a:cubicBezTo>
                <a:close/>
                <a:moveTo>
                  <a:pt x="75659" y="53827"/>
                </a:moveTo>
                <a:cubicBezTo>
                  <a:pt x="75662" y="53827"/>
                  <a:pt x="75684" y="53916"/>
                  <a:pt x="75717" y="54047"/>
                </a:cubicBezTo>
                <a:cubicBezTo>
                  <a:pt x="75753" y="54223"/>
                  <a:pt x="75743" y="54325"/>
                  <a:pt x="75702" y="54325"/>
                </a:cubicBezTo>
                <a:cubicBezTo>
                  <a:pt x="75678" y="54325"/>
                  <a:pt x="75643" y="54291"/>
                  <a:pt x="75601" y="54220"/>
                </a:cubicBezTo>
                <a:cubicBezTo>
                  <a:pt x="75555" y="54151"/>
                  <a:pt x="75544" y="54035"/>
                  <a:pt x="75578" y="53978"/>
                </a:cubicBezTo>
                <a:cubicBezTo>
                  <a:pt x="75613" y="53908"/>
                  <a:pt x="75648" y="53851"/>
                  <a:pt x="75659" y="53828"/>
                </a:cubicBezTo>
                <a:cubicBezTo>
                  <a:pt x="75659" y="53827"/>
                  <a:pt x="75659" y="53827"/>
                  <a:pt x="75659" y="53827"/>
                </a:cubicBezTo>
                <a:close/>
                <a:moveTo>
                  <a:pt x="76388" y="54009"/>
                </a:moveTo>
                <a:cubicBezTo>
                  <a:pt x="76425" y="54009"/>
                  <a:pt x="76468" y="54034"/>
                  <a:pt x="76502" y="54093"/>
                </a:cubicBezTo>
                <a:cubicBezTo>
                  <a:pt x="76604" y="54257"/>
                  <a:pt x="76607" y="54376"/>
                  <a:pt x="76517" y="54376"/>
                </a:cubicBezTo>
                <a:cubicBezTo>
                  <a:pt x="76505" y="54376"/>
                  <a:pt x="76493" y="54374"/>
                  <a:pt x="76479" y="54370"/>
                </a:cubicBezTo>
                <a:cubicBezTo>
                  <a:pt x="76409" y="54347"/>
                  <a:pt x="76329" y="54266"/>
                  <a:pt x="76305" y="54197"/>
                </a:cubicBezTo>
                <a:cubicBezTo>
                  <a:pt x="76269" y="54087"/>
                  <a:pt x="76321" y="54009"/>
                  <a:pt x="76388" y="54009"/>
                </a:cubicBezTo>
                <a:close/>
                <a:moveTo>
                  <a:pt x="22854" y="54383"/>
                </a:moveTo>
                <a:cubicBezTo>
                  <a:pt x="22900" y="54383"/>
                  <a:pt x="22959" y="54420"/>
                  <a:pt x="23048" y="54486"/>
                </a:cubicBezTo>
                <a:cubicBezTo>
                  <a:pt x="23267" y="54647"/>
                  <a:pt x="23255" y="54682"/>
                  <a:pt x="22863" y="54786"/>
                </a:cubicBezTo>
                <a:cubicBezTo>
                  <a:pt x="22778" y="54810"/>
                  <a:pt x="22720" y="54824"/>
                  <a:pt x="22684" y="54824"/>
                </a:cubicBezTo>
                <a:cubicBezTo>
                  <a:pt x="22617" y="54824"/>
                  <a:pt x="22626" y="54775"/>
                  <a:pt x="22678" y="54647"/>
                </a:cubicBezTo>
                <a:cubicBezTo>
                  <a:pt x="22747" y="54462"/>
                  <a:pt x="22787" y="54383"/>
                  <a:pt x="22854" y="54383"/>
                </a:cubicBezTo>
                <a:close/>
                <a:moveTo>
                  <a:pt x="75535" y="54450"/>
                </a:moveTo>
                <a:cubicBezTo>
                  <a:pt x="75580" y="54450"/>
                  <a:pt x="75658" y="54508"/>
                  <a:pt x="75751" y="54624"/>
                </a:cubicBezTo>
                <a:cubicBezTo>
                  <a:pt x="75809" y="54705"/>
                  <a:pt x="75809" y="54786"/>
                  <a:pt x="75751" y="54820"/>
                </a:cubicBezTo>
                <a:cubicBezTo>
                  <a:pt x="75731" y="54831"/>
                  <a:pt x="75712" y="54836"/>
                  <a:pt x="75694" y="54836"/>
                </a:cubicBezTo>
                <a:cubicBezTo>
                  <a:pt x="75633" y="54836"/>
                  <a:pt x="75586" y="54775"/>
                  <a:pt x="75532" y="54659"/>
                </a:cubicBezTo>
                <a:cubicBezTo>
                  <a:pt x="75478" y="54520"/>
                  <a:pt x="75487" y="54450"/>
                  <a:pt x="75535" y="54450"/>
                </a:cubicBezTo>
                <a:close/>
                <a:moveTo>
                  <a:pt x="74994" y="55043"/>
                </a:moveTo>
                <a:cubicBezTo>
                  <a:pt x="75025" y="55043"/>
                  <a:pt x="75047" y="55061"/>
                  <a:pt x="75047" y="55097"/>
                </a:cubicBezTo>
                <a:cubicBezTo>
                  <a:pt x="75057" y="55145"/>
                  <a:pt x="75026" y="55169"/>
                  <a:pt x="74976" y="55169"/>
                </a:cubicBezTo>
                <a:cubicBezTo>
                  <a:pt x="74966" y="55169"/>
                  <a:pt x="74955" y="55168"/>
                  <a:pt x="74943" y="55167"/>
                </a:cubicBezTo>
                <a:cubicBezTo>
                  <a:pt x="74874" y="55143"/>
                  <a:pt x="74874" y="55097"/>
                  <a:pt x="74932" y="55063"/>
                </a:cubicBezTo>
                <a:cubicBezTo>
                  <a:pt x="74954" y="55050"/>
                  <a:pt x="74975" y="55043"/>
                  <a:pt x="74994" y="55043"/>
                </a:cubicBezTo>
                <a:close/>
                <a:moveTo>
                  <a:pt x="21457" y="55415"/>
                </a:moveTo>
                <a:cubicBezTo>
                  <a:pt x="21560" y="55415"/>
                  <a:pt x="21584" y="55594"/>
                  <a:pt x="21466" y="55732"/>
                </a:cubicBezTo>
                <a:cubicBezTo>
                  <a:pt x="21420" y="55790"/>
                  <a:pt x="21339" y="55940"/>
                  <a:pt x="21282" y="56044"/>
                </a:cubicBezTo>
                <a:cubicBezTo>
                  <a:pt x="21243" y="56131"/>
                  <a:pt x="21170" y="56171"/>
                  <a:pt x="21093" y="56171"/>
                </a:cubicBezTo>
                <a:cubicBezTo>
                  <a:pt x="20984" y="56171"/>
                  <a:pt x="20867" y="56093"/>
                  <a:pt x="20820" y="55951"/>
                </a:cubicBezTo>
                <a:cubicBezTo>
                  <a:pt x="20785" y="55836"/>
                  <a:pt x="21005" y="55640"/>
                  <a:pt x="21397" y="55432"/>
                </a:cubicBezTo>
                <a:cubicBezTo>
                  <a:pt x="21419" y="55420"/>
                  <a:pt x="21439" y="55415"/>
                  <a:pt x="21457" y="55415"/>
                </a:cubicBezTo>
                <a:close/>
                <a:moveTo>
                  <a:pt x="22041" y="56061"/>
                </a:moveTo>
                <a:cubicBezTo>
                  <a:pt x="22116" y="56061"/>
                  <a:pt x="22266" y="56170"/>
                  <a:pt x="22436" y="56367"/>
                </a:cubicBezTo>
                <a:cubicBezTo>
                  <a:pt x="22647" y="56617"/>
                  <a:pt x="22694" y="56724"/>
                  <a:pt x="22548" y="56724"/>
                </a:cubicBezTo>
                <a:cubicBezTo>
                  <a:pt x="22478" y="56724"/>
                  <a:pt x="22365" y="56700"/>
                  <a:pt x="22205" y="56656"/>
                </a:cubicBezTo>
                <a:cubicBezTo>
                  <a:pt x="21755" y="56517"/>
                  <a:pt x="21651" y="56436"/>
                  <a:pt x="21893" y="56413"/>
                </a:cubicBezTo>
                <a:cubicBezTo>
                  <a:pt x="21986" y="56402"/>
                  <a:pt x="22032" y="56309"/>
                  <a:pt x="22009" y="56228"/>
                </a:cubicBezTo>
                <a:cubicBezTo>
                  <a:pt x="21971" y="56114"/>
                  <a:pt x="21988" y="56061"/>
                  <a:pt x="22041" y="56061"/>
                </a:cubicBezTo>
                <a:close/>
                <a:moveTo>
                  <a:pt x="21350" y="56803"/>
                </a:moveTo>
                <a:cubicBezTo>
                  <a:pt x="21386" y="56803"/>
                  <a:pt x="21421" y="56811"/>
                  <a:pt x="21455" y="56829"/>
                </a:cubicBezTo>
                <a:cubicBezTo>
                  <a:pt x="21660" y="56937"/>
                  <a:pt x="21562" y="57401"/>
                  <a:pt x="21358" y="57401"/>
                </a:cubicBezTo>
                <a:cubicBezTo>
                  <a:pt x="21344" y="57401"/>
                  <a:pt x="21331" y="57399"/>
                  <a:pt x="21316" y="57394"/>
                </a:cubicBezTo>
                <a:cubicBezTo>
                  <a:pt x="21212" y="57360"/>
                  <a:pt x="21097" y="57256"/>
                  <a:pt x="21074" y="57163"/>
                </a:cubicBezTo>
                <a:cubicBezTo>
                  <a:pt x="21007" y="56991"/>
                  <a:pt x="21178" y="56803"/>
                  <a:pt x="21350" y="56803"/>
                </a:cubicBezTo>
                <a:close/>
                <a:moveTo>
                  <a:pt x="72683" y="57367"/>
                </a:moveTo>
                <a:cubicBezTo>
                  <a:pt x="72742" y="57367"/>
                  <a:pt x="72829" y="57431"/>
                  <a:pt x="72889" y="57521"/>
                </a:cubicBezTo>
                <a:cubicBezTo>
                  <a:pt x="72982" y="57684"/>
                  <a:pt x="73012" y="57738"/>
                  <a:pt x="72966" y="57738"/>
                </a:cubicBezTo>
                <a:cubicBezTo>
                  <a:pt x="72944" y="57738"/>
                  <a:pt x="72903" y="57725"/>
                  <a:pt x="72843" y="57706"/>
                </a:cubicBezTo>
                <a:cubicBezTo>
                  <a:pt x="72646" y="57648"/>
                  <a:pt x="72531" y="57429"/>
                  <a:pt x="72658" y="57371"/>
                </a:cubicBezTo>
                <a:cubicBezTo>
                  <a:pt x="72665" y="57368"/>
                  <a:pt x="72674" y="57367"/>
                  <a:pt x="72683" y="57367"/>
                </a:cubicBezTo>
                <a:close/>
                <a:moveTo>
                  <a:pt x="19085" y="57537"/>
                </a:moveTo>
                <a:cubicBezTo>
                  <a:pt x="19136" y="57537"/>
                  <a:pt x="19185" y="57554"/>
                  <a:pt x="19215" y="57590"/>
                </a:cubicBezTo>
                <a:cubicBezTo>
                  <a:pt x="19285" y="57671"/>
                  <a:pt x="19215" y="57798"/>
                  <a:pt x="19077" y="57867"/>
                </a:cubicBezTo>
                <a:cubicBezTo>
                  <a:pt x="18938" y="57948"/>
                  <a:pt x="18811" y="58098"/>
                  <a:pt x="18800" y="58214"/>
                </a:cubicBezTo>
                <a:cubicBezTo>
                  <a:pt x="18788" y="58280"/>
                  <a:pt x="18776" y="58315"/>
                  <a:pt x="18760" y="58315"/>
                </a:cubicBezTo>
                <a:cubicBezTo>
                  <a:pt x="18746" y="58315"/>
                  <a:pt x="18730" y="58286"/>
                  <a:pt x="18708" y="58225"/>
                </a:cubicBezTo>
                <a:cubicBezTo>
                  <a:pt x="18673" y="58133"/>
                  <a:pt x="18569" y="58052"/>
                  <a:pt x="18465" y="58041"/>
                </a:cubicBezTo>
                <a:cubicBezTo>
                  <a:pt x="18223" y="58018"/>
                  <a:pt x="17669" y="57787"/>
                  <a:pt x="17738" y="57741"/>
                </a:cubicBezTo>
                <a:cubicBezTo>
                  <a:pt x="17761" y="57717"/>
                  <a:pt x="18027" y="57694"/>
                  <a:pt x="18304" y="57694"/>
                </a:cubicBezTo>
                <a:cubicBezTo>
                  <a:pt x="18569" y="57694"/>
                  <a:pt x="18881" y="57648"/>
                  <a:pt x="18950" y="57579"/>
                </a:cubicBezTo>
                <a:cubicBezTo>
                  <a:pt x="18989" y="57551"/>
                  <a:pt x="19038" y="57537"/>
                  <a:pt x="19085" y="57537"/>
                </a:cubicBezTo>
                <a:close/>
                <a:moveTo>
                  <a:pt x="100388" y="58321"/>
                </a:moveTo>
                <a:cubicBezTo>
                  <a:pt x="100420" y="58321"/>
                  <a:pt x="100445" y="58339"/>
                  <a:pt x="100453" y="58375"/>
                </a:cubicBezTo>
                <a:cubicBezTo>
                  <a:pt x="100462" y="58423"/>
                  <a:pt x="100432" y="58448"/>
                  <a:pt x="100381" y="58448"/>
                </a:cubicBezTo>
                <a:cubicBezTo>
                  <a:pt x="100371" y="58448"/>
                  <a:pt x="100360" y="58447"/>
                  <a:pt x="100349" y="58445"/>
                </a:cubicBezTo>
                <a:cubicBezTo>
                  <a:pt x="100268" y="58422"/>
                  <a:pt x="100268" y="58387"/>
                  <a:pt x="100326" y="58341"/>
                </a:cubicBezTo>
                <a:cubicBezTo>
                  <a:pt x="100347" y="58328"/>
                  <a:pt x="100369" y="58321"/>
                  <a:pt x="100388" y="58321"/>
                </a:cubicBezTo>
                <a:close/>
                <a:moveTo>
                  <a:pt x="17792" y="58129"/>
                </a:moveTo>
                <a:cubicBezTo>
                  <a:pt x="17824" y="58129"/>
                  <a:pt x="17849" y="58134"/>
                  <a:pt x="17865" y="58145"/>
                </a:cubicBezTo>
                <a:cubicBezTo>
                  <a:pt x="17934" y="58202"/>
                  <a:pt x="17969" y="58364"/>
                  <a:pt x="17946" y="58479"/>
                </a:cubicBezTo>
                <a:cubicBezTo>
                  <a:pt x="17835" y="59100"/>
                  <a:pt x="17779" y="59369"/>
                  <a:pt x="17675" y="59369"/>
                </a:cubicBezTo>
                <a:cubicBezTo>
                  <a:pt x="17594" y="59369"/>
                  <a:pt x="17485" y="59210"/>
                  <a:pt x="17299" y="58929"/>
                </a:cubicBezTo>
                <a:cubicBezTo>
                  <a:pt x="17034" y="58525"/>
                  <a:pt x="17034" y="58491"/>
                  <a:pt x="17369" y="58271"/>
                </a:cubicBezTo>
                <a:cubicBezTo>
                  <a:pt x="17519" y="58183"/>
                  <a:pt x="17689" y="58129"/>
                  <a:pt x="17792" y="58129"/>
                </a:cubicBezTo>
                <a:close/>
                <a:moveTo>
                  <a:pt x="20490" y="59641"/>
                </a:moveTo>
                <a:cubicBezTo>
                  <a:pt x="20533" y="59641"/>
                  <a:pt x="20584" y="59666"/>
                  <a:pt x="20624" y="59714"/>
                </a:cubicBezTo>
                <a:cubicBezTo>
                  <a:pt x="20693" y="59784"/>
                  <a:pt x="20693" y="59864"/>
                  <a:pt x="20647" y="59899"/>
                </a:cubicBezTo>
                <a:cubicBezTo>
                  <a:pt x="20632" y="59910"/>
                  <a:pt x="20615" y="59915"/>
                  <a:pt x="20596" y="59915"/>
                </a:cubicBezTo>
                <a:cubicBezTo>
                  <a:pt x="20553" y="59915"/>
                  <a:pt x="20502" y="59889"/>
                  <a:pt x="20462" y="59841"/>
                </a:cubicBezTo>
                <a:cubicBezTo>
                  <a:pt x="20404" y="59772"/>
                  <a:pt x="20393" y="59691"/>
                  <a:pt x="20439" y="59657"/>
                </a:cubicBezTo>
                <a:cubicBezTo>
                  <a:pt x="20453" y="59646"/>
                  <a:pt x="20471" y="59641"/>
                  <a:pt x="20490" y="59641"/>
                </a:cubicBezTo>
                <a:close/>
                <a:moveTo>
                  <a:pt x="16651" y="59159"/>
                </a:moveTo>
                <a:cubicBezTo>
                  <a:pt x="16663" y="59159"/>
                  <a:pt x="16675" y="59159"/>
                  <a:pt x="16688" y="59160"/>
                </a:cubicBezTo>
                <a:cubicBezTo>
                  <a:pt x="16930" y="59172"/>
                  <a:pt x="17634" y="59911"/>
                  <a:pt x="17565" y="60072"/>
                </a:cubicBezTo>
                <a:cubicBezTo>
                  <a:pt x="17551" y="60107"/>
                  <a:pt x="17499" y="60122"/>
                  <a:pt x="17423" y="60122"/>
                </a:cubicBezTo>
                <a:cubicBezTo>
                  <a:pt x="17075" y="60122"/>
                  <a:pt x="16220" y="59798"/>
                  <a:pt x="16191" y="59599"/>
                </a:cubicBezTo>
                <a:cubicBezTo>
                  <a:pt x="16158" y="59379"/>
                  <a:pt x="16398" y="59159"/>
                  <a:pt x="16651" y="59159"/>
                </a:cubicBezTo>
                <a:close/>
                <a:moveTo>
                  <a:pt x="17968" y="60035"/>
                </a:moveTo>
                <a:cubicBezTo>
                  <a:pt x="18015" y="60035"/>
                  <a:pt x="18063" y="60056"/>
                  <a:pt x="18096" y="60095"/>
                </a:cubicBezTo>
                <a:cubicBezTo>
                  <a:pt x="18154" y="60164"/>
                  <a:pt x="18165" y="60245"/>
                  <a:pt x="18130" y="60280"/>
                </a:cubicBezTo>
                <a:cubicBezTo>
                  <a:pt x="18112" y="60294"/>
                  <a:pt x="18085" y="60300"/>
                  <a:pt x="18054" y="60300"/>
                </a:cubicBezTo>
                <a:cubicBezTo>
                  <a:pt x="18006" y="60300"/>
                  <a:pt x="17949" y="60285"/>
                  <a:pt x="17900" y="60257"/>
                </a:cubicBezTo>
                <a:cubicBezTo>
                  <a:pt x="17807" y="60211"/>
                  <a:pt x="17796" y="60130"/>
                  <a:pt x="17865" y="60072"/>
                </a:cubicBezTo>
                <a:cubicBezTo>
                  <a:pt x="17895" y="60047"/>
                  <a:pt x="17931" y="60035"/>
                  <a:pt x="17968" y="60035"/>
                </a:cubicBezTo>
                <a:close/>
                <a:moveTo>
                  <a:pt x="69268" y="60948"/>
                </a:moveTo>
                <a:cubicBezTo>
                  <a:pt x="69286" y="60948"/>
                  <a:pt x="69340" y="61001"/>
                  <a:pt x="69403" y="61053"/>
                </a:cubicBezTo>
                <a:cubicBezTo>
                  <a:pt x="69472" y="61123"/>
                  <a:pt x="69495" y="61192"/>
                  <a:pt x="69461" y="61203"/>
                </a:cubicBezTo>
                <a:cubicBezTo>
                  <a:pt x="69455" y="61207"/>
                  <a:pt x="69449" y="61208"/>
                  <a:pt x="69443" y="61208"/>
                </a:cubicBezTo>
                <a:cubicBezTo>
                  <a:pt x="69406" y="61208"/>
                  <a:pt x="69351" y="61158"/>
                  <a:pt x="69322" y="61099"/>
                </a:cubicBezTo>
                <a:cubicBezTo>
                  <a:pt x="69276" y="61019"/>
                  <a:pt x="69253" y="60949"/>
                  <a:pt x="69264" y="60949"/>
                </a:cubicBezTo>
                <a:cubicBezTo>
                  <a:pt x="69265" y="60948"/>
                  <a:pt x="69267" y="60948"/>
                  <a:pt x="69268" y="60948"/>
                </a:cubicBezTo>
                <a:close/>
                <a:moveTo>
                  <a:pt x="70063" y="61104"/>
                </a:moveTo>
                <a:cubicBezTo>
                  <a:pt x="70111" y="61104"/>
                  <a:pt x="70163" y="61139"/>
                  <a:pt x="70199" y="61203"/>
                </a:cubicBezTo>
                <a:cubicBezTo>
                  <a:pt x="70246" y="61284"/>
                  <a:pt x="70257" y="61353"/>
                  <a:pt x="70222" y="61365"/>
                </a:cubicBezTo>
                <a:cubicBezTo>
                  <a:pt x="70220" y="61366"/>
                  <a:pt x="70216" y="61367"/>
                  <a:pt x="70211" y="61367"/>
                </a:cubicBezTo>
                <a:cubicBezTo>
                  <a:pt x="70179" y="61367"/>
                  <a:pt x="70110" y="61333"/>
                  <a:pt x="70049" y="61273"/>
                </a:cubicBezTo>
                <a:cubicBezTo>
                  <a:pt x="69992" y="61203"/>
                  <a:pt x="69980" y="61134"/>
                  <a:pt x="70026" y="61111"/>
                </a:cubicBezTo>
                <a:cubicBezTo>
                  <a:pt x="70038" y="61106"/>
                  <a:pt x="70050" y="61104"/>
                  <a:pt x="70063" y="61104"/>
                </a:cubicBezTo>
                <a:close/>
                <a:moveTo>
                  <a:pt x="54711" y="61153"/>
                </a:moveTo>
                <a:cubicBezTo>
                  <a:pt x="54748" y="61153"/>
                  <a:pt x="54812" y="61168"/>
                  <a:pt x="54882" y="61203"/>
                </a:cubicBezTo>
                <a:cubicBezTo>
                  <a:pt x="54963" y="61238"/>
                  <a:pt x="54998" y="61307"/>
                  <a:pt x="54952" y="61353"/>
                </a:cubicBezTo>
                <a:cubicBezTo>
                  <a:pt x="54937" y="61364"/>
                  <a:pt x="54918" y="61370"/>
                  <a:pt x="54898" y="61370"/>
                </a:cubicBezTo>
                <a:cubicBezTo>
                  <a:pt x="54855" y="61370"/>
                  <a:pt x="54802" y="61346"/>
                  <a:pt x="54755" y="61307"/>
                </a:cubicBezTo>
                <a:cubicBezTo>
                  <a:pt x="54698" y="61238"/>
                  <a:pt x="54663" y="61169"/>
                  <a:pt x="54686" y="61157"/>
                </a:cubicBezTo>
                <a:cubicBezTo>
                  <a:pt x="54692" y="61154"/>
                  <a:pt x="54700" y="61153"/>
                  <a:pt x="54711" y="61153"/>
                </a:cubicBezTo>
                <a:close/>
                <a:moveTo>
                  <a:pt x="72501" y="62246"/>
                </a:moveTo>
                <a:cubicBezTo>
                  <a:pt x="72533" y="62246"/>
                  <a:pt x="72558" y="62264"/>
                  <a:pt x="72566" y="62300"/>
                </a:cubicBezTo>
                <a:cubicBezTo>
                  <a:pt x="72566" y="62348"/>
                  <a:pt x="72534" y="62372"/>
                  <a:pt x="72489" y="62372"/>
                </a:cubicBezTo>
                <a:cubicBezTo>
                  <a:pt x="72481" y="62372"/>
                  <a:pt x="72471" y="62371"/>
                  <a:pt x="72462" y="62369"/>
                </a:cubicBezTo>
                <a:cubicBezTo>
                  <a:pt x="72392" y="62346"/>
                  <a:pt x="72381" y="62300"/>
                  <a:pt x="72439" y="62265"/>
                </a:cubicBezTo>
                <a:cubicBezTo>
                  <a:pt x="72460" y="62252"/>
                  <a:pt x="72482" y="62246"/>
                  <a:pt x="72501" y="62246"/>
                </a:cubicBezTo>
                <a:close/>
                <a:moveTo>
                  <a:pt x="69258" y="62344"/>
                </a:moveTo>
                <a:cubicBezTo>
                  <a:pt x="69276" y="62344"/>
                  <a:pt x="69329" y="62388"/>
                  <a:pt x="69391" y="62450"/>
                </a:cubicBezTo>
                <a:cubicBezTo>
                  <a:pt x="69461" y="62519"/>
                  <a:pt x="69484" y="62588"/>
                  <a:pt x="69449" y="62600"/>
                </a:cubicBezTo>
                <a:cubicBezTo>
                  <a:pt x="69444" y="62604"/>
                  <a:pt x="69438" y="62605"/>
                  <a:pt x="69431" y="62605"/>
                </a:cubicBezTo>
                <a:cubicBezTo>
                  <a:pt x="69394" y="62605"/>
                  <a:pt x="69340" y="62555"/>
                  <a:pt x="69311" y="62496"/>
                </a:cubicBezTo>
                <a:cubicBezTo>
                  <a:pt x="69264" y="62415"/>
                  <a:pt x="69241" y="62358"/>
                  <a:pt x="69253" y="62346"/>
                </a:cubicBezTo>
                <a:cubicBezTo>
                  <a:pt x="69254" y="62345"/>
                  <a:pt x="69256" y="62344"/>
                  <a:pt x="69258" y="62344"/>
                </a:cubicBezTo>
                <a:close/>
                <a:moveTo>
                  <a:pt x="68779" y="65699"/>
                </a:moveTo>
                <a:cubicBezTo>
                  <a:pt x="68819" y="65699"/>
                  <a:pt x="68882" y="65740"/>
                  <a:pt x="68930" y="65797"/>
                </a:cubicBezTo>
                <a:cubicBezTo>
                  <a:pt x="68999" y="65867"/>
                  <a:pt x="69022" y="65924"/>
                  <a:pt x="68987" y="65947"/>
                </a:cubicBezTo>
                <a:cubicBezTo>
                  <a:pt x="68984" y="65949"/>
                  <a:pt x="68980" y="65949"/>
                  <a:pt x="68976" y="65949"/>
                </a:cubicBezTo>
                <a:cubicBezTo>
                  <a:pt x="68938" y="65949"/>
                  <a:pt x="68876" y="65906"/>
                  <a:pt x="68814" y="65843"/>
                </a:cubicBezTo>
                <a:cubicBezTo>
                  <a:pt x="68745" y="65774"/>
                  <a:pt x="68722" y="65716"/>
                  <a:pt x="68757" y="65705"/>
                </a:cubicBezTo>
                <a:cubicBezTo>
                  <a:pt x="68763" y="65701"/>
                  <a:pt x="68770" y="65699"/>
                  <a:pt x="68779" y="65699"/>
                </a:cubicBezTo>
                <a:close/>
                <a:moveTo>
                  <a:pt x="87335" y="67389"/>
                </a:moveTo>
                <a:cubicBezTo>
                  <a:pt x="87360" y="67389"/>
                  <a:pt x="87402" y="67443"/>
                  <a:pt x="87444" y="67517"/>
                </a:cubicBezTo>
                <a:cubicBezTo>
                  <a:pt x="87490" y="67586"/>
                  <a:pt x="87502" y="67667"/>
                  <a:pt x="87467" y="67679"/>
                </a:cubicBezTo>
                <a:cubicBezTo>
                  <a:pt x="87462" y="67682"/>
                  <a:pt x="87456" y="67684"/>
                  <a:pt x="87450" y="67684"/>
                </a:cubicBezTo>
                <a:cubicBezTo>
                  <a:pt x="87416" y="67684"/>
                  <a:pt x="87371" y="67632"/>
                  <a:pt x="87352" y="67563"/>
                </a:cubicBezTo>
                <a:cubicBezTo>
                  <a:pt x="87329" y="67471"/>
                  <a:pt x="87317" y="67402"/>
                  <a:pt x="87329" y="67390"/>
                </a:cubicBezTo>
                <a:cubicBezTo>
                  <a:pt x="87331" y="67389"/>
                  <a:pt x="87333" y="67389"/>
                  <a:pt x="87335" y="67389"/>
                </a:cubicBezTo>
                <a:close/>
                <a:moveTo>
                  <a:pt x="71404" y="68363"/>
                </a:moveTo>
                <a:cubicBezTo>
                  <a:pt x="71435" y="68363"/>
                  <a:pt x="71458" y="68381"/>
                  <a:pt x="71458" y="68417"/>
                </a:cubicBezTo>
                <a:cubicBezTo>
                  <a:pt x="71467" y="68454"/>
                  <a:pt x="71433" y="68483"/>
                  <a:pt x="71391" y="68483"/>
                </a:cubicBezTo>
                <a:cubicBezTo>
                  <a:pt x="71379" y="68483"/>
                  <a:pt x="71366" y="68480"/>
                  <a:pt x="71354" y="68475"/>
                </a:cubicBezTo>
                <a:cubicBezTo>
                  <a:pt x="71284" y="68464"/>
                  <a:pt x="71284" y="68417"/>
                  <a:pt x="71342" y="68383"/>
                </a:cubicBezTo>
                <a:cubicBezTo>
                  <a:pt x="71364" y="68370"/>
                  <a:pt x="71385" y="68363"/>
                  <a:pt x="71404" y="68363"/>
                </a:cubicBezTo>
                <a:close/>
                <a:moveTo>
                  <a:pt x="28408" y="68632"/>
                </a:moveTo>
                <a:cubicBezTo>
                  <a:pt x="28451" y="68632"/>
                  <a:pt x="28502" y="68658"/>
                  <a:pt x="28542" y="68706"/>
                </a:cubicBezTo>
                <a:cubicBezTo>
                  <a:pt x="28600" y="68775"/>
                  <a:pt x="28611" y="68856"/>
                  <a:pt x="28565" y="68891"/>
                </a:cubicBezTo>
                <a:cubicBezTo>
                  <a:pt x="28551" y="68901"/>
                  <a:pt x="28533" y="68907"/>
                  <a:pt x="28514" y="68907"/>
                </a:cubicBezTo>
                <a:cubicBezTo>
                  <a:pt x="28471" y="68907"/>
                  <a:pt x="28420" y="68881"/>
                  <a:pt x="28380" y="68833"/>
                </a:cubicBezTo>
                <a:cubicBezTo>
                  <a:pt x="28323" y="68764"/>
                  <a:pt x="28311" y="68683"/>
                  <a:pt x="28357" y="68648"/>
                </a:cubicBezTo>
                <a:cubicBezTo>
                  <a:pt x="28372" y="68638"/>
                  <a:pt x="28389" y="68632"/>
                  <a:pt x="28408" y="68632"/>
                </a:cubicBezTo>
                <a:close/>
                <a:moveTo>
                  <a:pt x="7043" y="68841"/>
                </a:moveTo>
                <a:cubicBezTo>
                  <a:pt x="7063" y="68841"/>
                  <a:pt x="7081" y="68847"/>
                  <a:pt x="7096" y="68856"/>
                </a:cubicBezTo>
                <a:cubicBezTo>
                  <a:pt x="7119" y="68891"/>
                  <a:pt x="7142" y="68972"/>
                  <a:pt x="7130" y="69064"/>
                </a:cubicBezTo>
                <a:cubicBezTo>
                  <a:pt x="7130" y="69101"/>
                  <a:pt x="7110" y="69122"/>
                  <a:pt x="7080" y="69122"/>
                </a:cubicBezTo>
                <a:cubicBezTo>
                  <a:pt x="7055" y="69122"/>
                  <a:pt x="7024" y="69107"/>
                  <a:pt x="6992" y="69075"/>
                </a:cubicBezTo>
                <a:cubicBezTo>
                  <a:pt x="6934" y="69018"/>
                  <a:pt x="6911" y="68914"/>
                  <a:pt x="6957" y="68879"/>
                </a:cubicBezTo>
                <a:cubicBezTo>
                  <a:pt x="6984" y="68852"/>
                  <a:pt x="7015" y="68841"/>
                  <a:pt x="7043" y="68841"/>
                </a:cubicBezTo>
                <a:close/>
                <a:moveTo>
                  <a:pt x="5261" y="70055"/>
                </a:moveTo>
                <a:cubicBezTo>
                  <a:pt x="5335" y="70055"/>
                  <a:pt x="5402" y="70141"/>
                  <a:pt x="5537" y="70334"/>
                </a:cubicBezTo>
                <a:cubicBezTo>
                  <a:pt x="5872" y="70807"/>
                  <a:pt x="5872" y="70830"/>
                  <a:pt x="5491" y="70957"/>
                </a:cubicBezTo>
                <a:cubicBezTo>
                  <a:pt x="5387" y="70993"/>
                  <a:pt x="5310" y="71014"/>
                  <a:pt x="5248" y="71014"/>
                </a:cubicBezTo>
                <a:cubicBezTo>
                  <a:pt x="5132" y="71014"/>
                  <a:pt x="5066" y="70941"/>
                  <a:pt x="4960" y="70761"/>
                </a:cubicBezTo>
                <a:cubicBezTo>
                  <a:pt x="4810" y="70518"/>
                  <a:pt x="4833" y="70380"/>
                  <a:pt x="5030" y="70207"/>
                </a:cubicBezTo>
                <a:cubicBezTo>
                  <a:pt x="5137" y="70109"/>
                  <a:pt x="5201" y="70055"/>
                  <a:pt x="5261" y="70055"/>
                </a:cubicBezTo>
                <a:close/>
                <a:moveTo>
                  <a:pt x="40281" y="71276"/>
                </a:moveTo>
                <a:cubicBezTo>
                  <a:pt x="40323" y="71276"/>
                  <a:pt x="40379" y="71301"/>
                  <a:pt x="40419" y="71349"/>
                </a:cubicBezTo>
                <a:cubicBezTo>
                  <a:pt x="40477" y="71419"/>
                  <a:pt x="40500" y="71476"/>
                  <a:pt x="40489" y="71499"/>
                </a:cubicBezTo>
                <a:cubicBezTo>
                  <a:pt x="40485" y="71501"/>
                  <a:pt x="40479" y="71502"/>
                  <a:pt x="40472" y="71502"/>
                </a:cubicBezTo>
                <a:cubicBezTo>
                  <a:pt x="40438" y="71502"/>
                  <a:pt x="40371" y="71480"/>
                  <a:pt x="40304" y="71442"/>
                </a:cubicBezTo>
                <a:cubicBezTo>
                  <a:pt x="40212" y="71395"/>
                  <a:pt x="40188" y="71326"/>
                  <a:pt x="40235" y="71292"/>
                </a:cubicBezTo>
                <a:cubicBezTo>
                  <a:pt x="40245" y="71281"/>
                  <a:pt x="40262" y="71276"/>
                  <a:pt x="40281" y="71276"/>
                </a:cubicBezTo>
                <a:close/>
                <a:moveTo>
                  <a:pt x="15365" y="72358"/>
                </a:moveTo>
                <a:cubicBezTo>
                  <a:pt x="15406" y="72358"/>
                  <a:pt x="15445" y="72375"/>
                  <a:pt x="15476" y="72411"/>
                </a:cubicBezTo>
                <a:cubicBezTo>
                  <a:pt x="15533" y="72469"/>
                  <a:pt x="15499" y="72538"/>
                  <a:pt x="15395" y="72561"/>
                </a:cubicBezTo>
                <a:cubicBezTo>
                  <a:pt x="15352" y="72566"/>
                  <a:pt x="15311" y="72569"/>
                  <a:pt x="15276" y="72569"/>
                </a:cubicBezTo>
                <a:cubicBezTo>
                  <a:pt x="15226" y="72569"/>
                  <a:pt x="15189" y="72563"/>
                  <a:pt x="15176" y="72550"/>
                </a:cubicBezTo>
                <a:cubicBezTo>
                  <a:pt x="15152" y="72527"/>
                  <a:pt x="15187" y="72457"/>
                  <a:pt x="15256" y="72400"/>
                </a:cubicBezTo>
                <a:cubicBezTo>
                  <a:pt x="15289" y="72372"/>
                  <a:pt x="15328" y="72358"/>
                  <a:pt x="15365" y="72358"/>
                </a:cubicBezTo>
                <a:close/>
                <a:moveTo>
                  <a:pt x="72707" y="72814"/>
                </a:moveTo>
                <a:cubicBezTo>
                  <a:pt x="72739" y="72814"/>
                  <a:pt x="72762" y="72836"/>
                  <a:pt x="72762" y="72873"/>
                </a:cubicBezTo>
                <a:cubicBezTo>
                  <a:pt x="72770" y="72916"/>
                  <a:pt x="72747" y="72939"/>
                  <a:pt x="72706" y="72939"/>
                </a:cubicBezTo>
                <a:cubicBezTo>
                  <a:pt x="72692" y="72939"/>
                  <a:pt x="72676" y="72937"/>
                  <a:pt x="72658" y="72931"/>
                </a:cubicBezTo>
                <a:cubicBezTo>
                  <a:pt x="72577" y="72919"/>
                  <a:pt x="72577" y="72873"/>
                  <a:pt x="72646" y="72838"/>
                </a:cubicBezTo>
                <a:cubicBezTo>
                  <a:pt x="72668" y="72821"/>
                  <a:pt x="72689" y="72814"/>
                  <a:pt x="72707" y="72814"/>
                </a:cubicBezTo>
                <a:close/>
                <a:moveTo>
                  <a:pt x="8030" y="73725"/>
                </a:moveTo>
                <a:cubicBezTo>
                  <a:pt x="8060" y="73725"/>
                  <a:pt x="8119" y="73759"/>
                  <a:pt x="8169" y="73819"/>
                </a:cubicBezTo>
                <a:cubicBezTo>
                  <a:pt x="8227" y="73877"/>
                  <a:pt x="8250" y="73958"/>
                  <a:pt x="8204" y="74004"/>
                </a:cubicBezTo>
                <a:cubicBezTo>
                  <a:pt x="8192" y="74013"/>
                  <a:pt x="8178" y="74017"/>
                  <a:pt x="8164" y="74017"/>
                </a:cubicBezTo>
                <a:cubicBezTo>
                  <a:pt x="8124" y="74017"/>
                  <a:pt x="8079" y="73983"/>
                  <a:pt x="8054" y="73923"/>
                </a:cubicBezTo>
                <a:cubicBezTo>
                  <a:pt x="8019" y="73831"/>
                  <a:pt x="8008" y="73750"/>
                  <a:pt x="8019" y="73727"/>
                </a:cubicBezTo>
                <a:cubicBezTo>
                  <a:pt x="8022" y="73726"/>
                  <a:pt x="8026" y="73725"/>
                  <a:pt x="8030" y="73725"/>
                </a:cubicBezTo>
                <a:close/>
                <a:moveTo>
                  <a:pt x="2036" y="74919"/>
                </a:moveTo>
                <a:cubicBezTo>
                  <a:pt x="2099" y="74919"/>
                  <a:pt x="2095" y="74994"/>
                  <a:pt x="2017" y="75101"/>
                </a:cubicBezTo>
                <a:cubicBezTo>
                  <a:pt x="1961" y="75171"/>
                  <a:pt x="1879" y="75211"/>
                  <a:pt x="1795" y="75211"/>
                </a:cubicBezTo>
                <a:cubicBezTo>
                  <a:pt x="1741" y="75211"/>
                  <a:pt x="1686" y="75195"/>
                  <a:pt x="1636" y="75158"/>
                </a:cubicBezTo>
                <a:cubicBezTo>
                  <a:pt x="1521" y="75066"/>
                  <a:pt x="1509" y="74985"/>
                  <a:pt x="1613" y="74985"/>
                </a:cubicBezTo>
                <a:cubicBezTo>
                  <a:pt x="1717" y="74985"/>
                  <a:pt x="1878" y="74962"/>
                  <a:pt x="1994" y="74928"/>
                </a:cubicBezTo>
                <a:cubicBezTo>
                  <a:pt x="2010" y="74922"/>
                  <a:pt x="2024" y="74919"/>
                  <a:pt x="2036" y="74919"/>
                </a:cubicBezTo>
                <a:close/>
                <a:moveTo>
                  <a:pt x="1192" y="75369"/>
                </a:moveTo>
                <a:cubicBezTo>
                  <a:pt x="1305" y="75369"/>
                  <a:pt x="1496" y="75425"/>
                  <a:pt x="1740" y="75551"/>
                </a:cubicBezTo>
                <a:cubicBezTo>
                  <a:pt x="2005" y="75678"/>
                  <a:pt x="2086" y="75793"/>
                  <a:pt x="1994" y="75920"/>
                </a:cubicBezTo>
                <a:cubicBezTo>
                  <a:pt x="1968" y="75954"/>
                  <a:pt x="1927" y="75971"/>
                  <a:pt x="1873" y="75971"/>
                </a:cubicBezTo>
                <a:cubicBezTo>
                  <a:pt x="1761" y="75971"/>
                  <a:pt x="1592" y="75899"/>
                  <a:pt x="1382" y="75759"/>
                </a:cubicBezTo>
                <a:cubicBezTo>
                  <a:pt x="1030" y="75521"/>
                  <a:pt x="1004" y="75369"/>
                  <a:pt x="1192" y="75369"/>
                </a:cubicBezTo>
                <a:close/>
                <a:moveTo>
                  <a:pt x="6395" y="76176"/>
                </a:moveTo>
                <a:cubicBezTo>
                  <a:pt x="6423" y="76176"/>
                  <a:pt x="6453" y="76179"/>
                  <a:pt x="6484" y="76186"/>
                </a:cubicBezTo>
                <a:cubicBezTo>
                  <a:pt x="6588" y="76197"/>
                  <a:pt x="6622" y="76278"/>
                  <a:pt x="6553" y="76347"/>
                </a:cubicBezTo>
                <a:cubicBezTo>
                  <a:pt x="6520" y="76387"/>
                  <a:pt x="6473" y="76407"/>
                  <a:pt x="6425" y="76407"/>
                </a:cubicBezTo>
                <a:cubicBezTo>
                  <a:pt x="6389" y="76407"/>
                  <a:pt x="6352" y="76395"/>
                  <a:pt x="6322" y="76370"/>
                </a:cubicBezTo>
                <a:cubicBezTo>
                  <a:pt x="6253" y="76313"/>
                  <a:pt x="6218" y="76243"/>
                  <a:pt x="6253" y="76209"/>
                </a:cubicBezTo>
                <a:cubicBezTo>
                  <a:pt x="6269" y="76192"/>
                  <a:pt x="6326" y="76176"/>
                  <a:pt x="6395" y="76176"/>
                </a:cubicBezTo>
                <a:close/>
                <a:moveTo>
                  <a:pt x="13308" y="76479"/>
                </a:moveTo>
                <a:cubicBezTo>
                  <a:pt x="13334" y="76479"/>
                  <a:pt x="13387" y="76512"/>
                  <a:pt x="13433" y="76567"/>
                </a:cubicBezTo>
                <a:cubicBezTo>
                  <a:pt x="13490" y="76624"/>
                  <a:pt x="13513" y="76717"/>
                  <a:pt x="13467" y="76751"/>
                </a:cubicBezTo>
                <a:cubicBezTo>
                  <a:pt x="13455" y="76760"/>
                  <a:pt x="13442" y="76765"/>
                  <a:pt x="13427" y="76765"/>
                </a:cubicBezTo>
                <a:cubicBezTo>
                  <a:pt x="13387" y="76765"/>
                  <a:pt x="13343" y="76730"/>
                  <a:pt x="13317" y="76670"/>
                </a:cubicBezTo>
                <a:cubicBezTo>
                  <a:pt x="13283" y="76578"/>
                  <a:pt x="13271" y="76497"/>
                  <a:pt x="13294" y="76486"/>
                </a:cubicBezTo>
                <a:cubicBezTo>
                  <a:pt x="13297" y="76481"/>
                  <a:pt x="13301" y="76479"/>
                  <a:pt x="13308" y="76479"/>
                </a:cubicBezTo>
                <a:close/>
                <a:moveTo>
                  <a:pt x="2197" y="77667"/>
                </a:moveTo>
                <a:cubicBezTo>
                  <a:pt x="2302" y="77667"/>
                  <a:pt x="2391" y="77699"/>
                  <a:pt x="2409" y="77744"/>
                </a:cubicBezTo>
                <a:cubicBezTo>
                  <a:pt x="2417" y="77788"/>
                  <a:pt x="2367" y="77809"/>
                  <a:pt x="2291" y="77809"/>
                </a:cubicBezTo>
                <a:cubicBezTo>
                  <a:pt x="2249" y="77809"/>
                  <a:pt x="2198" y="77803"/>
                  <a:pt x="2144" y="77790"/>
                </a:cubicBezTo>
                <a:cubicBezTo>
                  <a:pt x="1901" y="77744"/>
                  <a:pt x="1890" y="77709"/>
                  <a:pt x="2109" y="77675"/>
                </a:cubicBezTo>
                <a:cubicBezTo>
                  <a:pt x="2139" y="77670"/>
                  <a:pt x="2168" y="77667"/>
                  <a:pt x="2197" y="77667"/>
                </a:cubicBezTo>
                <a:close/>
                <a:moveTo>
                  <a:pt x="4014" y="79256"/>
                </a:moveTo>
                <a:cubicBezTo>
                  <a:pt x="4106" y="79268"/>
                  <a:pt x="4152" y="79325"/>
                  <a:pt x="4118" y="79406"/>
                </a:cubicBezTo>
                <a:cubicBezTo>
                  <a:pt x="4090" y="79448"/>
                  <a:pt x="4046" y="79468"/>
                  <a:pt x="4000" y="79468"/>
                </a:cubicBezTo>
                <a:cubicBezTo>
                  <a:pt x="3969" y="79468"/>
                  <a:pt x="3938" y="79459"/>
                  <a:pt x="3910" y="79441"/>
                </a:cubicBezTo>
                <a:cubicBezTo>
                  <a:pt x="3829" y="79395"/>
                  <a:pt x="3783" y="79337"/>
                  <a:pt x="3806" y="79302"/>
                </a:cubicBezTo>
                <a:cubicBezTo>
                  <a:pt x="3818" y="79268"/>
                  <a:pt x="3910" y="79256"/>
                  <a:pt x="4014" y="79256"/>
                </a:cubicBezTo>
                <a:close/>
                <a:moveTo>
                  <a:pt x="6571" y="79358"/>
                </a:moveTo>
                <a:cubicBezTo>
                  <a:pt x="6584" y="79358"/>
                  <a:pt x="6597" y="79358"/>
                  <a:pt x="6611" y="79360"/>
                </a:cubicBezTo>
                <a:cubicBezTo>
                  <a:pt x="6715" y="79371"/>
                  <a:pt x="6703" y="79441"/>
                  <a:pt x="6588" y="79510"/>
                </a:cubicBezTo>
                <a:cubicBezTo>
                  <a:pt x="6495" y="79564"/>
                  <a:pt x="6421" y="79591"/>
                  <a:pt x="6374" y="79591"/>
                </a:cubicBezTo>
                <a:cubicBezTo>
                  <a:pt x="6310" y="79591"/>
                  <a:pt x="6297" y="79541"/>
                  <a:pt x="6357" y="79441"/>
                </a:cubicBezTo>
                <a:cubicBezTo>
                  <a:pt x="6397" y="79390"/>
                  <a:pt x="6481" y="79358"/>
                  <a:pt x="6571" y="79358"/>
                </a:cubicBezTo>
                <a:close/>
                <a:moveTo>
                  <a:pt x="58934" y="80212"/>
                </a:moveTo>
                <a:cubicBezTo>
                  <a:pt x="58969" y="80212"/>
                  <a:pt x="59019" y="80257"/>
                  <a:pt x="59061" y="80329"/>
                </a:cubicBezTo>
                <a:cubicBezTo>
                  <a:pt x="59107" y="80410"/>
                  <a:pt x="59107" y="80480"/>
                  <a:pt x="59072" y="80491"/>
                </a:cubicBezTo>
                <a:cubicBezTo>
                  <a:pt x="59069" y="80492"/>
                  <a:pt x="59065" y="80493"/>
                  <a:pt x="59061" y="80493"/>
                </a:cubicBezTo>
                <a:cubicBezTo>
                  <a:pt x="59026" y="80493"/>
                  <a:pt x="58975" y="80448"/>
                  <a:pt x="58934" y="80376"/>
                </a:cubicBezTo>
                <a:cubicBezTo>
                  <a:pt x="58888" y="80295"/>
                  <a:pt x="58888" y="80226"/>
                  <a:pt x="58922" y="80214"/>
                </a:cubicBezTo>
                <a:cubicBezTo>
                  <a:pt x="58926" y="80213"/>
                  <a:pt x="58930" y="80212"/>
                  <a:pt x="58934" y="80212"/>
                </a:cubicBezTo>
                <a:close/>
                <a:moveTo>
                  <a:pt x="47363" y="81113"/>
                </a:moveTo>
                <a:cubicBezTo>
                  <a:pt x="47386" y="81113"/>
                  <a:pt x="47418" y="81167"/>
                  <a:pt x="47460" y="81241"/>
                </a:cubicBezTo>
                <a:cubicBezTo>
                  <a:pt x="47507" y="81311"/>
                  <a:pt x="47507" y="81391"/>
                  <a:pt x="47472" y="81403"/>
                </a:cubicBezTo>
                <a:cubicBezTo>
                  <a:pt x="47467" y="81406"/>
                  <a:pt x="47463" y="81407"/>
                  <a:pt x="47458" y="81407"/>
                </a:cubicBezTo>
                <a:cubicBezTo>
                  <a:pt x="47425" y="81407"/>
                  <a:pt x="47388" y="81346"/>
                  <a:pt x="47368" y="81276"/>
                </a:cubicBezTo>
                <a:cubicBezTo>
                  <a:pt x="47345" y="81184"/>
                  <a:pt x="47345" y="81114"/>
                  <a:pt x="47356" y="81114"/>
                </a:cubicBezTo>
                <a:cubicBezTo>
                  <a:pt x="47358" y="81113"/>
                  <a:pt x="47361" y="81113"/>
                  <a:pt x="47363" y="81113"/>
                </a:cubicBezTo>
                <a:close/>
                <a:moveTo>
                  <a:pt x="78914" y="82696"/>
                </a:moveTo>
                <a:cubicBezTo>
                  <a:pt x="78926" y="82696"/>
                  <a:pt x="78983" y="82742"/>
                  <a:pt x="79053" y="82811"/>
                </a:cubicBezTo>
                <a:cubicBezTo>
                  <a:pt x="79122" y="82880"/>
                  <a:pt x="79145" y="82950"/>
                  <a:pt x="79110" y="82961"/>
                </a:cubicBezTo>
                <a:cubicBezTo>
                  <a:pt x="79107" y="82962"/>
                  <a:pt x="79103" y="82963"/>
                  <a:pt x="79099" y="82963"/>
                </a:cubicBezTo>
                <a:cubicBezTo>
                  <a:pt x="79062" y="82963"/>
                  <a:pt x="79002" y="82918"/>
                  <a:pt x="78960" y="82846"/>
                </a:cubicBezTo>
                <a:cubicBezTo>
                  <a:pt x="78926" y="82776"/>
                  <a:pt x="78891" y="82707"/>
                  <a:pt x="78914" y="82696"/>
                </a:cubicBezTo>
                <a:close/>
                <a:moveTo>
                  <a:pt x="67926" y="86468"/>
                </a:moveTo>
                <a:cubicBezTo>
                  <a:pt x="67962" y="86468"/>
                  <a:pt x="68023" y="86513"/>
                  <a:pt x="68064" y="86586"/>
                </a:cubicBezTo>
                <a:cubicBezTo>
                  <a:pt x="68099" y="86666"/>
                  <a:pt x="68122" y="86724"/>
                  <a:pt x="68110" y="86736"/>
                </a:cubicBezTo>
                <a:cubicBezTo>
                  <a:pt x="68099" y="86736"/>
                  <a:pt x="68041" y="86689"/>
                  <a:pt x="67972" y="86620"/>
                </a:cubicBezTo>
                <a:cubicBezTo>
                  <a:pt x="67902" y="86562"/>
                  <a:pt x="67879" y="86493"/>
                  <a:pt x="67914" y="86470"/>
                </a:cubicBezTo>
                <a:cubicBezTo>
                  <a:pt x="67917" y="86469"/>
                  <a:pt x="67921" y="86468"/>
                  <a:pt x="67926" y="86468"/>
                </a:cubicBezTo>
                <a:close/>
                <a:moveTo>
                  <a:pt x="75697" y="92804"/>
                </a:moveTo>
                <a:cubicBezTo>
                  <a:pt x="75727" y="92804"/>
                  <a:pt x="75773" y="92876"/>
                  <a:pt x="75809" y="93015"/>
                </a:cubicBezTo>
                <a:cubicBezTo>
                  <a:pt x="75821" y="93107"/>
                  <a:pt x="75821" y="93188"/>
                  <a:pt x="75786" y="93211"/>
                </a:cubicBezTo>
                <a:cubicBezTo>
                  <a:pt x="75783" y="93212"/>
                  <a:pt x="75780" y="93212"/>
                  <a:pt x="75777" y="93212"/>
                </a:cubicBezTo>
                <a:cubicBezTo>
                  <a:pt x="75736" y="93212"/>
                  <a:pt x="75703" y="93132"/>
                  <a:pt x="75671" y="92992"/>
                </a:cubicBezTo>
                <a:cubicBezTo>
                  <a:pt x="75654" y="92865"/>
                  <a:pt x="75669" y="92804"/>
                  <a:pt x="75697" y="92804"/>
                </a:cubicBezTo>
                <a:close/>
                <a:moveTo>
                  <a:pt x="62377" y="0"/>
                </a:moveTo>
                <a:cubicBezTo>
                  <a:pt x="62362" y="0"/>
                  <a:pt x="62345" y="2"/>
                  <a:pt x="62327" y="4"/>
                </a:cubicBezTo>
                <a:cubicBezTo>
                  <a:pt x="62108" y="50"/>
                  <a:pt x="62073" y="120"/>
                  <a:pt x="62223" y="270"/>
                </a:cubicBezTo>
                <a:cubicBezTo>
                  <a:pt x="62350" y="385"/>
                  <a:pt x="62316" y="512"/>
                  <a:pt x="62166" y="593"/>
                </a:cubicBezTo>
                <a:cubicBezTo>
                  <a:pt x="61993" y="674"/>
                  <a:pt x="61981" y="708"/>
                  <a:pt x="62131" y="708"/>
                </a:cubicBezTo>
                <a:cubicBezTo>
                  <a:pt x="62258" y="708"/>
                  <a:pt x="62281" y="916"/>
                  <a:pt x="62177" y="1182"/>
                </a:cubicBezTo>
                <a:cubicBezTo>
                  <a:pt x="62070" y="1445"/>
                  <a:pt x="62004" y="1556"/>
                  <a:pt x="61933" y="1556"/>
                </a:cubicBezTo>
                <a:cubicBezTo>
                  <a:pt x="61905" y="1556"/>
                  <a:pt x="61876" y="1538"/>
                  <a:pt x="61843" y="1505"/>
                </a:cubicBezTo>
                <a:cubicBezTo>
                  <a:pt x="61750" y="1424"/>
                  <a:pt x="61704" y="1228"/>
                  <a:pt x="61727" y="1032"/>
                </a:cubicBezTo>
                <a:cubicBezTo>
                  <a:pt x="61754" y="888"/>
                  <a:pt x="61737" y="817"/>
                  <a:pt x="61668" y="817"/>
                </a:cubicBezTo>
                <a:cubicBezTo>
                  <a:pt x="61621" y="817"/>
                  <a:pt x="61549" y="850"/>
                  <a:pt x="61450" y="916"/>
                </a:cubicBezTo>
                <a:cubicBezTo>
                  <a:pt x="61325" y="997"/>
                  <a:pt x="61195" y="1040"/>
                  <a:pt x="61094" y="1040"/>
                </a:cubicBezTo>
                <a:cubicBezTo>
                  <a:pt x="61036" y="1040"/>
                  <a:pt x="60987" y="1026"/>
                  <a:pt x="60954" y="997"/>
                </a:cubicBezTo>
                <a:cubicBezTo>
                  <a:pt x="60940" y="983"/>
                  <a:pt x="60918" y="976"/>
                  <a:pt x="60891" y="976"/>
                </a:cubicBezTo>
                <a:cubicBezTo>
                  <a:pt x="60739" y="976"/>
                  <a:pt x="60401" y="1178"/>
                  <a:pt x="60088" y="1412"/>
                </a:cubicBezTo>
                <a:cubicBezTo>
                  <a:pt x="60007" y="1470"/>
                  <a:pt x="59880" y="1586"/>
                  <a:pt x="59846" y="1609"/>
                </a:cubicBezTo>
                <a:cubicBezTo>
                  <a:pt x="59811" y="1632"/>
                  <a:pt x="59776" y="1666"/>
                  <a:pt x="59742" y="1689"/>
                </a:cubicBezTo>
                <a:cubicBezTo>
                  <a:pt x="59696" y="1747"/>
                  <a:pt x="59672" y="1793"/>
                  <a:pt x="59707" y="1840"/>
                </a:cubicBezTo>
                <a:cubicBezTo>
                  <a:pt x="59820" y="1971"/>
                  <a:pt x="59465" y="2118"/>
                  <a:pt x="59130" y="2118"/>
                </a:cubicBezTo>
                <a:cubicBezTo>
                  <a:pt x="59054" y="2118"/>
                  <a:pt x="58979" y="2111"/>
                  <a:pt x="58911" y="2093"/>
                </a:cubicBezTo>
                <a:cubicBezTo>
                  <a:pt x="58862" y="2083"/>
                  <a:pt x="58818" y="2078"/>
                  <a:pt x="58781" y="2078"/>
                </a:cubicBezTo>
                <a:cubicBezTo>
                  <a:pt x="58693" y="2078"/>
                  <a:pt x="58644" y="2106"/>
                  <a:pt x="58668" y="2163"/>
                </a:cubicBezTo>
                <a:cubicBezTo>
                  <a:pt x="58689" y="2235"/>
                  <a:pt x="58784" y="2280"/>
                  <a:pt x="58879" y="2280"/>
                </a:cubicBezTo>
                <a:cubicBezTo>
                  <a:pt x="58889" y="2280"/>
                  <a:pt x="58900" y="2279"/>
                  <a:pt x="58911" y="2278"/>
                </a:cubicBezTo>
                <a:cubicBezTo>
                  <a:pt x="58936" y="2275"/>
                  <a:pt x="58959" y="2273"/>
                  <a:pt x="58981" y="2273"/>
                </a:cubicBezTo>
                <a:cubicBezTo>
                  <a:pt x="59102" y="2273"/>
                  <a:pt x="59157" y="2335"/>
                  <a:pt x="59245" y="2532"/>
                </a:cubicBezTo>
                <a:cubicBezTo>
                  <a:pt x="59328" y="2715"/>
                  <a:pt x="59381" y="2774"/>
                  <a:pt x="59508" y="2774"/>
                </a:cubicBezTo>
                <a:cubicBezTo>
                  <a:pt x="59541" y="2774"/>
                  <a:pt x="59580" y="2770"/>
                  <a:pt x="59626" y="2763"/>
                </a:cubicBezTo>
                <a:cubicBezTo>
                  <a:pt x="60007" y="2705"/>
                  <a:pt x="60296" y="2463"/>
                  <a:pt x="60134" y="2324"/>
                </a:cubicBezTo>
                <a:cubicBezTo>
                  <a:pt x="60065" y="2278"/>
                  <a:pt x="60065" y="2220"/>
                  <a:pt x="60134" y="2209"/>
                </a:cubicBezTo>
                <a:cubicBezTo>
                  <a:pt x="60151" y="2208"/>
                  <a:pt x="60166" y="2207"/>
                  <a:pt x="60181" y="2207"/>
                </a:cubicBezTo>
                <a:cubicBezTo>
                  <a:pt x="60430" y="2207"/>
                  <a:pt x="60479" y="2382"/>
                  <a:pt x="60273" y="2567"/>
                </a:cubicBezTo>
                <a:cubicBezTo>
                  <a:pt x="60146" y="2682"/>
                  <a:pt x="60100" y="2809"/>
                  <a:pt x="60146" y="2855"/>
                </a:cubicBezTo>
                <a:cubicBezTo>
                  <a:pt x="60192" y="2886"/>
                  <a:pt x="60233" y="2901"/>
                  <a:pt x="60269" y="2901"/>
                </a:cubicBezTo>
                <a:cubicBezTo>
                  <a:pt x="60287" y="2901"/>
                  <a:pt x="60303" y="2898"/>
                  <a:pt x="60319" y="2890"/>
                </a:cubicBezTo>
                <a:cubicBezTo>
                  <a:pt x="60354" y="2855"/>
                  <a:pt x="60446" y="2798"/>
                  <a:pt x="60527" y="2740"/>
                </a:cubicBezTo>
                <a:cubicBezTo>
                  <a:pt x="60619" y="2682"/>
                  <a:pt x="60642" y="2544"/>
                  <a:pt x="60584" y="2417"/>
                </a:cubicBezTo>
                <a:cubicBezTo>
                  <a:pt x="60538" y="2301"/>
                  <a:pt x="60550" y="2186"/>
                  <a:pt x="60654" y="2128"/>
                </a:cubicBezTo>
                <a:cubicBezTo>
                  <a:pt x="60786" y="2038"/>
                  <a:pt x="60884" y="1998"/>
                  <a:pt x="60947" y="1998"/>
                </a:cubicBezTo>
                <a:cubicBezTo>
                  <a:pt x="60988" y="1998"/>
                  <a:pt x="61014" y="2015"/>
                  <a:pt x="61023" y="2047"/>
                </a:cubicBezTo>
                <a:cubicBezTo>
                  <a:pt x="61046" y="2093"/>
                  <a:pt x="61035" y="2163"/>
                  <a:pt x="60988" y="2244"/>
                </a:cubicBezTo>
                <a:cubicBezTo>
                  <a:pt x="60977" y="2278"/>
                  <a:pt x="60942" y="2336"/>
                  <a:pt x="60919" y="2371"/>
                </a:cubicBezTo>
                <a:cubicBezTo>
                  <a:pt x="60908" y="2394"/>
                  <a:pt x="60896" y="2417"/>
                  <a:pt x="60873" y="2451"/>
                </a:cubicBezTo>
                <a:cubicBezTo>
                  <a:pt x="60781" y="2544"/>
                  <a:pt x="60769" y="2740"/>
                  <a:pt x="60827" y="2878"/>
                </a:cubicBezTo>
                <a:cubicBezTo>
                  <a:pt x="60896" y="3028"/>
                  <a:pt x="60850" y="3167"/>
                  <a:pt x="60677" y="3248"/>
                </a:cubicBezTo>
                <a:cubicBezTo>
                  <a:pt x="60446" y="3375"/>
                  <a:pt x="60457" y="3386"/>
                  <a:pt x="60723" y="3444"/>
                </a:cubicBezTo>
                <a:cubicBezTo>
                  <a:pt x="60988" y="3490"/>
                  <a:pt x="61011" y="3525"/>
                  <a:pt x="60884" y="3663"/>
                </a:cubicBezTo>
                <a:cubicBezTo>
                  <a:pt x="60792" y="3767"/>
                  <a:pt x="60827" y="3860"/>
                  <a:pt x="60977" y="3929"/>
                </a:cubicBezTo>
                <a:cubicBezTo>
                  <a:pt x="61138" y="4010"/>
                  <a:pt x="61150" y="4056"/>
                  <a:pt x="61023" y="4102"/>
                </a:cubicBezTo>
                <a:cubicBezTo>
                  <a:pt x="61000" y="4102"/>
                  <a:pt x="60977" y="4113"/>
                  <a:pt x="60954" y="4113"/>
                </a:cubicBezTo>
                <a:lnTo>
                  <a:pt x="60919" y="4113"/>
                </a:lnTo>
                <a:lnTo>
                  <a:pt x="60607" y="4552"/>
                </a:lnTo>
                <a:lnTo>
                  <a:pt x="60596" y="4552"/>
                </a:lnTo>
                <a:cubicBezTo>
                  <a:pt x="60584" y="4564"/>
                  <a:pt x="60561" y="4564"/>
                  <a:pt x="60550" y="4564"/>
                </a:cubicBezTo>
                <a:cubicBezTo>
                  <a:pt x="60504" y="4552"/>
                  <a:pt x="60457" y="4529"/>
                  <a:pt x="60446" y="4494"/>
                </a:cubicBezTo>
                <a:cubicBezTo>
                  <a:pt x="60431" y="4456"/>
                  <a:pt x="60405" y="4437"/>
                  <a:pt x="60373" y="4437"/>
                </a:cubicBezTo>
                <a:cubicBezTo>
                  <a:pt x="60329" y="4437"/>
                  <a:pt x="60274" y="4473"/>
                  <a:pt x="60227" y="4541"/>
                </a:cubicBezTo>
                <a:cubicBezTo>
                  <a:pt x="60182" y="4608"/>
                  <a:pt x="60123" y="4637"/>
                  <a:pt x="60059" y="4637"/>
                </a:cubicBezTo>
                <a:cubicBezTo>
                  <a:pt x="59958" y="4637"/>
                  <a:pt x="59845" y="4565"/>
                  <a:pt x="59753" y="4460"/>
                </a:cubicBezTo>
                <a:cubicBezTo>
                  <a:pt x="59672" y="4379"/>
                  <a:pt x="59615" y="4275"/>
                  <a:pt x="59580" y="4160"/>
                </a:cubicBezTo>
                <a:cubicBezTo>
                  <a:pt x="59569" y="4113"/>
                  <a:pt x="59569" y="4056"/>
                  <a:pt x="59569" y="3998"/>
                </a:cubicBezTo>
                <a:cubicBezTo>
                  <a:pt x="59569" y="3975"/>
                  <a:pt x="59580" y="3952"/>
                  <a:pt x="59580" y="3929"/>
                </a:cubicBezTo>
                <a:lnTo>
                  <a:pt x="59603" y="3894"/>
                </a:lnTo>
                <a:lnTo>
                  <a:pt x="59603" y="3883"/>
                </a:lnTo>
                <a:lnTo>
                  <a:pt x="59603" y="3871"/>
                </a:lnTo>
                <a:lnTo>
                  <a:pt x="59950" y="3398"/>
                </a:lnTo>
                <a:lnTo>
                  <a:pt x="59961" y="3386"/>
                </a:lnTo>
                <a:cubicBezTo>
                  <a:pt x="60100" y="3190"/>
                  <a:pt x="60123" y="3063"/>
                  <a:pt x="60030" y="3005"/>
                </a:cubicBezTo>
                <a:cubicBezTo>
                  <a:pt x="60001" y="2983"/>
                  <a:pt x="59962" y="2975"/>
                  <a:pt x="59915" y="2975"/>
                </a:cubicBezTo>
                <a:cubicBezTo>
                  <a:pt x="59887" y="2975"/>
                  <a:pt x="59856" y="2978"/>
                  <a:pt x="59823" y="2982"/>
                </a:cubicBezTo>
                <a:cubicBezTo>
                  <a:pt x="59776" y="2982"/>
                  <a:pt x="59730" y="2994"/>
                  <a:pt x="59672" y="3005"/>
                </a:cubicBezTo>
                <a:cubicBezTo>
                  <a:pt x="59638" y="3017"/>
                  <a:pt x="59603" y="3028"/>
                  <a:pt x="59569" y="3028"/>
                </a:cubicBezTo>
                <a:lnTo>
                  <a:pt x="59522" y="3052"/>
                </a:lnTo>
                <a:lnTo>
                  <a:pt x="59499" y="3063"/>
                </a:lnTo>
                <a:cubicBezTo>
                  <a:pt x="59475" y="3096"/>
                  <a:pt x="59466" y="3108"/>
                  <a:pt x="59465" y="3108"/>
                </a:cubicBezTo>
                <a:cubicBezTo>
                  <a:pt x="59464" y="3108"/>
                  <a:pt x="59528" y="3016"/>
                  <a:pt x="59527" y="3016"/>
                </a:cubicBezTo>
                <a:lnTo>
                  <a:pt x="59527" y="3016"/>
                </a:lnTo>
                <a:cubicBezTo>
                  <a:pt x="59527" y="3016"/>
                  <a:pt x="59452" y="3122"/>
                  <a:pt x="59142" y="3559"/>
                </a:cubicBezTo>
                <a:lnTo>
                  <a:pt x="59130" y="3559"/>
                </a:lnTo>
                <a:lnTo>
                  <a:pt x="59118" y="3571"/>
                </a:lnTo>
                <a:cubicBezTo>
                  <a:pt x="58724" y="3841"/>
                  <a:pt x="58465" y="3980"/>
                  <a:pt x="58331" y="3980"/>
                </a:cubicBezTo>
                <a:cubicBezTo>
                  <a:pt x="58189" y="3980"/>
                  <a:pt x="58186" y="3827"/>
                  <a:pt x="58310" y="3513"/>
                </a:cubicBezTo>
                <a:cubicBezTo>
                  <a:pt x="58423" y="3216"/>
                  <a:pt x="58418" y="3128"/>
                  <a:pt x="58246" y="3128"/>
                </a:cubicBezTo>
                <a:cubicBezTo>
                  <a:pt x="58224" y="3128"/>
                  <a:pt x="58199" y="3130"/>
                  <a:pt x="58172" y="3132"/>
                </a:cubicBezTo>
                <a:cubicBezTo>
                  <a:pt x="58146" y="3134"/>
                  <a:pt x="58122" y="3134"/>
                  <a:pt x="58101" y="3134"/>
                </a:cubicBezTo>
                <a:cubicBezTo>
                  <a:pt x="57943" y="3134"/>
                  <a:pt x="57916" y="3095"/>
                  <a:pt x="57987" y="2994"/>
                </a:cubicBezTo>
                <a:cubicBezTo>
                  <a:pt x="58057" y="2901"/>
                  <a:pt x="58022" y="2821"/>
                  <a:pt x="57918" y="2821"/>
                </a:cubicBezTo>
                <a:cubicBezTo>
                  <a:pt x="57872" y="2809"/>
                  <a:pt x="57837" y="2786"/>
                  <a:pt x="57837" y="2740"/>
                </a:cubicBezTo>
                <a:cubicBezTo>
                  <a:pt x="57826" y="2717"/>
                  <a:pt x="57837" y="2694"/>
                  <a:pt x="57837" y="2671"/>
                </a:cubicBezTo>
                <a:lnTo>
                  <a:pt x="58230" y="2128"/>
                </a:lnTo>
                <a:lnTo>
                  <a:pt x="58230" y="2117"/>
                </a:lnTo>
                <a:lnTo>
                  <a:pt x="58230" y="2105"/>
                </a:lnTo>
                <a:cubicBezTo>
                  <a:pt x="58241" y="2093"/>
                  <a:pt x="58241" y="2082"/>
                  <a:pt x="58253" y="2070"/>
                </a:cubicBezTo>
                <a:cubicBezTo>
                  <a:pt x="58310" y="2013"/>
                  <a:pt x="58276" y="1932"/>
                  <a:pt x="58183" y="1897"/>
                </a:cubicBezTo>
                <a:cubicBezTo>
                  <a:pt x="58170" y="1894"/>
                  <a:pt x="58156" y="1892"/>
                  <a:pt x="58143" y="1892"/>
                </a:cubicBezTo>
                <a:cubicBezTo>
                  <a:pt x="58111" y="1892"/>
                  <a:pt x="58081" y="1901"/>
                  <a:pt x="58057" y="1909"/>
                </a:cubicBezTo>
                <a:cubicBezTo>
                  <a:pt x="58033" y="1920"/>
                  <a:pt x="58022" y="1932"/>
                  <a:pt x="58010" y="1955"/>
                </a:cubicBezTo>
                <a:lnTo>
                  <a:pt x="57999" y="1955"/>
                </a:lnTo>
                <a:lnTo>
                  <a:pt x="57606" y="2509"/>
                </a:lnTo>
                <a:lnTo>
                  <a:pt x="57606" y="2521"/>
                </a:lnTo>
                <a:lnTo>
                  <a:pt x="57595" y="2544"/>
                </a:lnTo>
                <a:cubicBezTo>
                  <a:pt x="57583" y="2555"/>
                  <a:pt x="57583" y="2578"/>
                  <a:pt x="57572" y="2590"/>
                </a:cubicBezTo>
                <a:cubicBezTo>
                  <a:pt x="57522" y="2795"/>
                  <a:pt x="57263" y="2936"/>
                  <a:pt x="57090" y="2936"/>
                </a:cubicBezTo>
                <a:cubicBezTo>
                  <a:pt x="56981" y="2936"/>
                  <a:pt x="56906" y="2880"/>
                  <a:pt x="56937" y="2751"/>
                </a:cubicBezTo>
                <a:cubicBezTo>
                  <a:pt x="56953" y="2692"/>
                  <a:pt x="56949" y="2663"/>
                  <a:pt x="56928" y="2663"/>
                </a:cubicBezTo>
                <a:cubicBezTo>
                  <a:pt x="56905" y="2663"/>
                  <a:pt x="56860" y="2701"/>
                  <a:pt x="56798" y="2774"/>
                </a:cubicBezTo>
                <a:cubicBezTo>
                  <a:pt x="56660" y="2971"/>
                  <a:pt x="56694" y="3052"/>
                  <a:pt x="56937" y="3121"/>
                </a:cubicBezTo>
                <a:cubicBezTo>
                  <a:pt x="57329" y="3248"/>
                  <a:pt x="57468" y="3559"/>
                  <a:pt x="57179" y="3686"/>
                </a:cubicBezTo>
                <a:cubicBezTo>
                  <a:pt x="57075" y="3744"/>
                  <a:pt x="56902" y="3906"/>
                  <a:pt x="56798" y="4044"/>
                </a:cubicBezTo>
                <a:cubicBezTo>
                  <a:pt x="56687" y="4197"/>
                  <a:pt x="56571" y="4266"/>
                  <a:pt x="56482" y="4266"/>
                </a:cubicBezTo>
                <a:cubicBezTo>
                  <a:pt x="56349" y="4266"/>
                  <a:pt x="56279" y="4111"/>
                  <a:pt x="56383" y="3848"/>
                </a:cubicBezTo>
                <a:cubicBezTo>
                  <a:pt x="56495" y="3552"/>
                  <a:pt x="56490" y="3499"/>
                  <a:pt x="56191" y="3499"/>
                </a:cubicBezTo>
                <a:cubicBezTo>
                  <a:pt x="56152" y="3499"/>
                  <a:pt x="56108" y="3500"/>
                  <a:pt x="56060" y="3502"/>
                </a:cubicBezTo>
                <a:cubicBezTo>
                  <a:pt x="55794" y="3502"/>
                  <a:pt x="55540" y="3640"/>
                  <a:pt x="55459" y="3813"/>
                </a:cubicBezTo>
                <a:cubicBezTo>
                  <a:pt x="55379" y="3975"/>
                  <a:pt x="55125" y="4148"/>
                  <a:pt x="54871" y="4194"/>
                </a:cubicBezTo>
                <a:cubicBezTo>
                  <a:pt x="54351" y="4298"/>
                  <a:pt x="54097" y="4598"/>
                  <a:pt x="54294" y="4887"/>
                </a:cubicBezTo>
                <a:cubicBezTo>
                  <a:pt x="54363" y="4991"/>
                  <a:pt x="54397" y="5210"/>
                  <a:pt x="54374" y="5337"/>
                </a:cubicBezTo>
                <a:cubicBezTo>
                  <a:pt x="54349" y="5426"/>
                  <a:pt x="54317" y="5469"/>
                  <a:pt x="54277" y="5469"/>
                </a:cubicBezTo>
                <a:cubicBezTo>
                  <a:pt x="54245" y="5469"/>
                  <a:pt x="54208" y="5440"/>
                  <a:pt x="54167" y="5383"/>
                </a:cubicBezTo>
                <a:cubicBezTo>
                  <a:pt x="54084" y="5259"/>
                  <a:pt x="53892" y="5195"/>
                  <a:pt x="53731" y="5195"/>
                </a:cubicBezTo>
                <a:cubicBezTo>
                  <a:pt x="53578" y="5195"/>
                  <a:pt x="53452" y="5253"/>
                  <a:pt x="53474" y="5372"/>
                </a:cubicBezTo>
                <a:cubicBezTo>
                  <a:pt x="53474" y="5487"/>
                  <a:pt x="53359" y="5822"/>
                  <a:pt x="53186" y="6156"/>
                </a:cubicBezTo>
                <a:cubicBezTo>
                  <a:pt x="53012" y="6491"/>
                  <a:pt x="52770" y="7022"/>
                  <a:pt x="52655" y="7357"/>
                </a:cubicBezTo>
                <a:cubicBezTo>
                  <a:pt x="52470" y="7853"/>
                  <a:pt x="52493" y="7957"/>
                  <a:pt x="52747" y="8015"/>
                </a:cubicBezTo>
                <a:cubicBezTo>
                  <a:pt x="53116" y="8107"/>
                  <a:pt x="53105" y="8119"/>
                  <a:pt x="52655" y="8477"/>
                </a:cubicBezTo>
                <a:cubicBezTo>
                  <a:pt x="52274" y="8765"/>
                  <a:pt x="52285" y="9238"/>
                  <a:pt x="52678" y="9296"/>
                </a:cubicBezTo>
                <a:cubicBezTo>
                  <a:pt x="53040" y="9353"/>
                  <a:pt x="52958" y="9631"/>
                  <a:pt x="52596" y="9631"/>
                </a:cubicBezTo>
                <a:cubicBezTo>
                  <a:pt x="52589" y="9631"/>
                  <a:pt x="52581" y="9631"/>
                  <a:pt x="52574" y="9631"/>
                </a:cubicBezTo>
                <a:cubicBezTo>
                  <a:pt x="52544" y="9627"/>
                  <a:pt x="52515" y="9626"/>
                  <a:pt x="52487" y="9626"/>
                </a:cubicBezTo>
                <a:cubicBezTo>
                  <a:pt x="52325" y="9626"/>
                  <a:pt x="52184" y="9679"/>
                  <a:pt x="52135" y="9758"/>
                </a:cubicBezTo>
                <a:cubicBezTo>
                  <a:pt x="52089" y="9862"/>
                  <a:pt x="51939" y="10081"/>
                  <a:pt x="51789" y="10266"/>
                </a:cubicBezTo>
                <a:cubicBezTo>
                  <a:pt x="51604" y="10497"/>
                  <a:pt x="51593" y="10623"/>
                  <a:pt x="51731" y="10693"/>
                </a:cubicBezTo>
                <a:cubicBezTo>
                  <a:pt x="51775" y="10715"/>
                  <a:pt x="51822" y="10725"/>
                  <a:pt x="51866" y="10725"/>
                </a:cubicBezTo>
                <a:cubicBezTo>
                  <a:pt x="51940" y="10725"/>
                  <a:pt x="52007" y="10697"/>
                  <a:pt x="52043" y="10647"/>
                </a:cubicBezTo>
                <a:cubicBezTo>
                  <a:pt x="52101" y="10566"/>
                  <a:pt x="52193" y="10439"/>
                  <a:pt x="52251" y="10358"/>
                </a:cubicBezTo>
                <a:cubicBezTo>
                  <a:pt x="52308" y="10277"/>
                  <a:pt x="52389" y="10173"/>
                  <a:pt x="52447" y="10104"/>
                </a:cubicBezTo>
                <a:cubicBezTo>
                  <a:pt x="52476" y="10068"/>
                  <a:pt x="52533" y="10045"/>
                  <a:pt x="52591" y="10045"/>
                </a:cubicBezTo>
                <a:cubicBezTo>
                  <a:pt x="52625" y="10045"/>
                  <a:pt x="52660" y="10052"/>
                  <a:pt x="52689" y="10069"/>
                </a:cubicBezTo>
                <a:cubicBezTo>
                  <a:pt x="52770" y="10104"/>
                  <a:pt x="52735" y="10231"/>
                  <a:pt x="52620" y="10335"/>
                </a:cubicBezTo>
                <a:cubicBezTo>
                  <a:pt x="52493" y="10450"/>
                  <a:pt x="52447" y="10612"/>
                  <a:pt x="52516" y="10693"/>
                </a:cubicBezTo>
                <a:cubicBezTo>
                  <a:pt x="52554" y="10736"/>
                  <a:pt x="52602" y="10756"/>
                  <a:pt x="52654" y="10756"/>
                </a:cubicBezTo>
                <a:cubicBezTo>
                  <a:pt x="52713" y="10756"/>
                  <a:pt x="52778" y="10730"/>
                  <a:pt x="52839" y="10681"/>
                </a:cubicBezTo>
                <a:cubicBezTo>
                  <a:pt x="52924" y="10601"/>
                  <a:pt x="53021" y="10565"/>
                  <a:pt x="53098" y="10565"/>
                </a:cubicBezTo>
                <a:cubicBezTo>
                  <a:pt x="53208" y="10565"/>
                  <a:pt x="53277" y="10639"/>
                  <a:pt x="53209" y="10762"/>
                </a:cubicBezTo>
                <a:cubicBezTo>
                  <a:pt x="53162" y="10843"/>
                  <a:pt x="53197" y="10981"/>
                  <a:pt x="53278" y="11051"/>
                </a:cubicBezTo>
                <a:cubicBezTo>
                  <a:pt x="53335" y="11101"/>
                  <a:pt x="53350" y="11128"/>
                  <a:pt x="53327" y="11128"/>
                </a:cubicBezTo>
                <a:cubicBezTo>
                  <a:pt x="53309" y="11128"/>
                  <a:pt x="53265" y="11110"/>
                  <a:pt x="53197" y="11074"/>
                </a:cubicBezTo>
                <a:cubicBezTo>
                  <a:pt x="53146" y="11052"/>
                  <a:pt x="53086" y="11042"/>
                  <a:pt x="53025" y="11042"/>
                </a:cubicBezTo>
                <a:cubicBezTo>
                  <a:pt x="52919" y="11042"/>
                  <a:pt x="52808" y="11073"/>
                  <a:pt x="52735" y="11131"/>
                </a:cubicBezTo>
                <a:cubicBezTo>
                  <a:pt x="52654" y="11191"/>
                  <a:pt x="52601" y="11223"/>
                  <a:pt x="52563" y="11223"/>
                </a:cubicBezTo>
                <a:cubicBezTo>
                  <a:pt x="52521" y="11223"/>
                  <a:pt x="52500" y="11182"/>
                  <a:pt x="52481" y="11097"/>
                </a:cubicBezTo>
                <a:cubicBezTo>
                  <a:pt x="52457" y="11017"/>
                  <a:pt x="52436" y="10977"/>
                  <a:pt x="52409" y="10977"/>
                </a:cubicBezTo>
                <a:cubicBezTo>
                  <a:pt x="52386" y="10977"/>
                  <a:pt x="52358" y="11009"/>
                  <a:pt x="52320" y="11074"/>
                </a:cubicBezTo>
                <a:cubicBezTo>
                  <a:pt x="52283" y="11140"/>
                  <a:pt x="52238" y="11172"/>
                  <a:pt x="52180" y="11172"/>
                </a:cubicBezTo>
                <a:cubicBezTo>
                  <a:pt x="52129" y="11172"/>
                  <a:pt x="52068" y="11146"/>
                  <a:pt x="51997" y="11097"/>
                </a:cubicBezTo>
                <a:cubicBezTo>
                  <a:pt x="51895" y="11023"/>
                  <a:pt x="51705" y="10971"/>
                  <a:pt x="51532" y="10971"/>
                </a:cubicBezTo>
                <a:cubicBezTo>
                  <a:pt x="51489" y="10971"/>
                  <a:pt x="51447" y="10974"/>
                  <a:pt x="51408" y="10981"/>
                </a:cubicBezTo>
                <a:cubicBezTo>
                  <a:pt x="50992" y="11027"/>
                  <a:pt x="51108" y="11131"/>
                  <a:pt x="51731" y="11258"/>
                </a:cubicBezTo>
                <a:cubicBezTo>
                  <a:pt x="52077" y="11328"/>
                  <a:pt x="52135" y="11385"/>
                  <a:pt x="52112" y="11605"/>
                </a:cubicBezTo>
                <a:cubicBezTo>
                  <a:pt x="52089" y="11743"/>
                  <a:pt x="52008" y="11997"/>
                  <a:pt x="51939" y="12136"/>
                </a:cubicBezTo>
                <a:cubicBezTo>
                  <a:pt x="51804" y="12388"/>
                  <a:pt x="51854" y="12579"/>
                  <a:pt x="51998" y="12579"/>
                </a:cubicBezTo>
                <a:cubicBezTo>
                  <a:pt x="52051" y="12579"/>
                  <a:pt x="52118" y="12553"/>
                  <a:pt x="52193" y="12493"/>
                </a:cubicBezTo>
                <a:cubicBezTo>
                  <a:pt x="52256" y="12443"/>
                  <a:pt x="52334" y="12416"/>
                  <a:pt x="52402" y="12416"/>
                </a:cubicBezTo>
                <a:cubicBezTo>
                  <a:pt x="52458" y="12416"/>
                  <a:pt x="52508" y="12434"/>
                  <a:pt x="52539" y="12470"/>
                </a:cubicBezTo>
                <a:cubicBezTo>
                  <a:pt x="52620" y="12540"/>
                  <a:pt x="52793" y="12690"/>
                  <a:pt x="52908" y="12794"/>
                </a:cubicBezTo>
                <a:cubicBezTo>
                  <a:pt x="53082" y="12944"/>
                  <a:pt x="53070" y="13036"/>
                  <a:pt x="52885" y="13197"/>
                </a:cubicBezTo>
                <a:cubicBezTo>
                  <a:pt x="52770" y="13301"/>
                  <a:pt x="52574" y="13475"/>
                  <a:pt x="52470" y="13613"/>
                </a:cubicBezTo>
                <a:cubicBezTo>
                  <a:pt x="52308" y="13809"/>
                  <a:pt x="52308" y="13890"/>
                  <a:pt x="52493" y="13936"/>
                </a:cubicBezTo>
                <a:cubicBezTo>
                  <a:pt x="52828" y="14017"/>
                  <a:pt x="52816" y="14213"/>
                  <a:pt x="52481" y="14225"/>
                </a:cubicBezTo>
                <a:cubicBezTo>
                  <a:pt x="52445" y="14226"/>
                  <a:pt x="52412" y="14227"/>
                  <a:pt x="52383" y="14227"/>
                </a:cubicBezTo>
                <a:cubicBezTo>
                  <a:pt x="52203" y="14227"/>
                  <a:pt x="52162" y="14191"/>
                  <a:pt x="52112" y="14052"/>
                </a:cubicBezTo>
                <a:cubicBezTo>
                  <a:pt x="52077" y="13959"/>
                  <a:pt x="51985" y="13832"/>
                  <a:pt x="51893" y="13798"/>
                </a:cubicBezTo>
                <a:cubicBezTo>
                  <a:pt x="51877" y="13789"/>
                  <a:pt x="51864" y="13785"/>
                  <a:pt x="51854" y="13785"/>
                </a:cubicBezTo>
                <a:cubicBezTo>
                  <a:pt x="51811" y="13785"/>
                  <a:pt x="51818" y="13857"/>
                  <a:pt x="51893" y="13959"/>
                </a:cubicBezTo>
                <a:cubicBezTo>
                  <a:pt x="51974" y="14098"/>
                  <a:pt x="52031" y="14248"/>
                  <a:pt x="52020" y="14283"/>
                </a:cubicBezTo>
                <a:cubicBezTo>
                  <a:pt x="51998" y="14384"/>
                  <a:pt x="52026" y="14444"/>
                  <a:pt x="52070" y="14444"/>
                </a:cubicBezTo>
                <a:cubicBezTo>
                  <a:pt x="52096" y="14444"/>
                  <a:pt x="52128" y="14422"/>
                  <a:pt x="52158" y="14375"/>
                </a:cubicBezTo>
                <a:cubicBezTo>
                  <a:pt x="52186" y="14323"/>
                  <a:pt x="52233" y="14299"/>
                  <a:pt x="52287" y="14299"/>
                </a:cubicBezTo>
                <a:cubicBezTo>
                  <a:pt x="52366" y="14299"/>
                  <a:pt x="52459" y="14353"/>
                  <a:pt x="52528" y="14456"/>
                </a:cubicBezTo>
                <a:cubicBezTo>
                  <a:pt x="52562" y="14513"/>
                  <a:pt x="52504" y="14560"/>
                  <a:pt x="52378" y="14571"/>
                </a:cubicBezTo>
                <a:cubicBezTo>
                  <a:pt x="52227" y="14594"/>
                  <a:pt x="52216" y="14617"/>
                  <a:pt x="52331" y="14675"/>
                </a:cubicBezTo>
                <a:cubicBezTo>
                  <a:pt x="52551" y="14785"/>
                  <a:pt x="52197" y="15384"/>
                  <a:pt x="51943" y="15384"/>
                </a:cubicBezTo>
                <a:cubicBezTo>
                  <a:pt x="51930" y="15384"/>
                  <a:pt x="51917" y="15382"/>
                  <a:pt x="51904" y="15379"/>
                </a:cubicBezTo>
                <a:cubicBezTo>
                  <a:pt x="51869" y="15368"/>
                  <a:pt x="51839" y="15363"/>
                  <a:pt x="51818" y="15363"/>
                </a:cubicBezTo>
                <a:cubicBezTo>
                  <a:pt x="51770" y="15363"/>
                  <a:pt x="51761" y="15389"/>
                  <a:pt x="51800" y="15437"/>
                </a:cubicBezTo>
                <a:cubicBezTo>
                  <a:pt x="51844" y="15498"/>
                  <a:pt x="51901" y="15526"/>
                  <a:pt x="51956" y="15526"/>
                </a:cubicBezTo>
                <a:cubicBezTo>
                  <a:pt x="51974" y="15526"/>
                  <a:pt x="51991" y="15523"/>
                  <a:pt x="52008" y="15518"/>
                </a:cubicBezTo>
                <a:cubicBezTo>
                  <a:pt x="52041" y="15499"/>
                  <a:pt x="52077" y="15491"/>
                  <a:pt x="52115" y="15491"/>
                </a:cubicBezTo>
                <a:cubicBezTo>
                  <a:pt x="52290" y="15491"/>
                  <a:pt x="52491" y="15668"/>
                  <a:pt x="52481" y="15829"/>
                </a:cubicBezTo>
                <a:cubicBezTo>
                  <a:pt x="52481" y="15897"/>
                  <a:pt x="52463" y="15940"/>
                  <a:pt x="52439" y="15940"/>
                </a:cubicBezTo>
                <a:cubicBezTo>
                  <a:pt x="52431" y="15940"/>
                  <a:pt x="52421" y="15934"/>
                  <a:pt x="52412" y="15922"/>
                </a:cubicBezTo>
                <a:cubicBezTo>
                  <a:pt x="52349" y="15827"/>
                  <a:pt x="52059" y="15759"/>
                  <a:pt x="51859" y="15759"/>
                </a:cubicBezTo>
                <a:cubicBezTo>
                  <a:pt x="51768" y="15759"/>
                  <a:pt x="51695" y="15773"/>
                  <a:pt x="51673" y="15806"/>
                </a:cubicBezTo>
                <a:cubicBezTo>
                  <a:pt x="51627" y="15880"/>
                  <a:pt x="51633" y="15902"/>
                  <a:pt x="51720" y="15902"/>
                </a:cubicBezTo>
                <a:cubicBezTo>
                  <a:pt x="51741" y="15902"/>
                  <a:pt x="51768" y="15901"/>
                  <a:pt x="51800" y="15898"/>
                </a:cubicBezTo>
                <a:cubicBezTo>
                  <a:pt x="51845" y="15893"/>
                  <a:pt x="51879" y="15889"/>
                  <a:pt x="51907" y="15889"/>
                </a:cubicBezTo>
                <a:cubicBezTo>
                  <a:pt x="51985" y="15889"/>
                  <a:pt x="52003" y="15919"/>
                  <a:pt x="52020" y="16014"/>
                </a:cubicBezTo>
                <a:cubicBezTo>
                  <a:pt x="52030" y="16098"/>
                  <a:pt x="51886" y="16154"/>
                  <a:pt x="51632" y="16154"/>
                </a:cubicBezTo>
                <a:cubicBezTo>
                  <a:pt x="51608" y="16154"/>
                  <a:pt x="51584" y="16153"/>
                  <a:pt x="51558" y="16152"/>
                </a:cubicBezTo>
                <a:cubicBezTo>
                  <a:pt x="51523" y="16151"/>
                  <a:pt x="51491" y="16151"/>
                  <a:pt x="51460" y="16151"/>
                </a:cubicBezTo>
                <a:cubicBezTo>
                  <a:pt x="51145" y="16151"/>
                  <a:pt x="51036" y="16211"/>
                  <a:pt x="50889" y="16464"/>
                </a:cubicBezTo>
                <a:lnTo>
                  <a:pt x="50692" y="16787"/>
                </a:lnTo>
                <a:lnTo>
                  <a:pt x="50692" y="16787"/>
                </a:lnTo>
                <a:lnTo>
                  <a:pt x="51027" y="16683"/>
                </a:lnTo>
                <a:cubicBezTo>
                  <a:pt x="51269" y="16614"/>
                  <a:pt x="51350" y="16533"/>
                  <a:pt x="51293" y="16383"/>
                </a:cubicBezTo>
                <a:cubicBezTo>
                  <a:pt x="51263" y="16294"/>
                  <a:pt x="51258" y="16250"/>
                  <a:pt x="51300" y="16250"/>
                </a:cubicBezTo>
                <a:cubicBezTo>
                  <a:pt x="51339" y="16250"/>
                  <a:pt x="51419" y="16288"/>
                  <a:pt x="51558" y="16360"/>
                </a:cubicBezTo>
                <a:cubicBezTo>
                  <a:pt x="51858" y="16522"/>
                  <a:pt x="51893" y="16579"/>
                  <a:pt x="51789" y="16903"/>
                </a:cubicBezTo>
                <a:cubicBezTo>
                  <a:pt x="51731" y="17110"/>
                  <a:pt x="51593" y="17318"/>
                  <a:pt x="51489" y="17387"/>
                </a:cubicBezTo>
                <a:cubicBezTo>
                  <a:pt x="51362" y="17457"/>
                  <a:pt x="51339" y="17607"/>
                  <a:pt x="51419" y="17791"/>
                </a:cubicBezTo>
                <a:cubicBezTo>
                  <a:pt x="51521" y="18035"/>
                  <a:pt x="51524" y="18082"/>
                  <a:pt x="51343" y="18082"/>
                </a:cubicBezTo>
                <a:cubicBezTo>
                  <a:pt x="51318" y="18082"/>
                  <a:pt x="51290" y="18081"/>
                  <a:pt x="51258" y="18080"/>
                </a:cubicBezTo>
                <a:cubicBezTo>
                  <a:pt x="51253" y="18080"/>
                  <a:pt x="51248" y="18080"/>
                  <a:pt x="51243" y="18080"/>
                </a:cubicBezTo>
                <a:cubicBezTo>
                  <a:pt x="50937" y="18080"/>
                  <a:pt x="50638" y="18428"/>
                  <a:pt x="50854" y="18553"/>
                </a:cubicBezTo>
                <a:cubicBezTo>
                  <a:pt x="50880" y="18566"/>
                  <a:pt x="50909" y="18573"/>
                  <a:pt x="50938" y="18573"/>
                </a:cubicBezTo>
                <a:cubicBezTo>
                  <a:pt x="50986" y="18573"/>
                  <a:pt x="51033" y="18555"/>
                  <a:pt x="51062" y="18519"/>
                </a:cubicBezTo>
                <a:cubicBezTo>
                  <a:pt x="51087" y="18474"/>
                  <a:pt x="51105" y="18450"/>
                  <a:pt x="51124" y="18450"/>
                </a:cubicBezTo>
                <a:cubicBezTo>
                  <a:pt x="51148" y="18450"/>
                  <a:pt x="51172" y="18491"/>
                  <a:pt x="51212" y="18576"/>
                </a:cubicBezTo>
                <a:cubicBezTo>
                  <a:pt x="51239" y="18657"/>
                  <a:pt x="51280" y="18703"/>
                  <a:pt x="51307" y="18703"/>
                </a:cubicBezTo>
                <a:cubicBezTo>
                  <a:pt x="51315" y="18703"/>
                  <a:pt x="51322" y="18699"/>
                  <a:pt x="51327" y="18692"/>
                </a:cubicBezTo>
                <a:cubicBezTo>
                  <a:pt x="51332" y="18684"/>
                  <a:pt x="51339" y="18680"/>
                  <a:pt x="51348" y="18680"/>
                </a:cubicBezTo>
                <a:cubicBezTo>
                  <a:pt x="51377" y="18680"/>
                  <a:pt x="51424" y="18724"/>
                  <a:pt x="51477" y="18796"/>
                </a:cubicBezTo>
                <a:cubicBezTo>
                  <a:pt x="51550" y="18910"/>
                  <a:pt x="51529" y="18959"/>
                  <a:pt x="51406" y="18959"/>
                </a:cubicBezTo>
                <a:cubicBezTo>
                  <a:pt x="51392" y="18959"/>
                  <a:pt x="51378" y="18958"/>
                  <a:pt x="51362" y="18957"/>
                </a:cubicBezTo>
                <a:cubicBezTo>
                  <a:pt x="51108" y="18957"/>
                  <a:pt x="51096" y="19246"/>
                  <a:pt x="51350" y="19315"/>
                </a:cubicBezTo>
                <a:cubicBezTo>
                  <a:pt x="51454" y="19338"/>
                  <a:pt x="51443" y="19384"/>
                  <a:pt x="51316" y="19442"/>
                </a:cubicBezTo>
                <a:cubicBezTo>
                  <a:pt x="51189" y="19488"/>
                  <a:pt x="51177" y="19534"/>
                  <a:pt x="51281" y="19569"/>
                </a:cubicBezTo>
                <a:cubicBezTo>
                  <a:pt x="51373" y="19592"/>
                  <a:pt x="51443" y="19684"/>
                  <a:pt x="51443" y="19788"/>
                </a:cubicBezTo>
                <a:cubicBezTo>
                  <a:pt x="51431" y="19973"/>
                  <a:pt x="51443" y="19973"/>
                  <a:pt x="51708" y="19973"/>
                </a:cubicBezTo>
                <a:cubicBezTo>
                  <a:pt x="51962" y="19973"/>
                  <a:pt x="51974" y="19985"/>
                  <a:pt x="51858" y="20158"/>
                </a:cubicBezTo>
                <a:cubicBezTo>
                  <a:pt x="51789" y="20250"/>
                  <a:pt x="51720" y="20354"/>
                  <a:pt x="51708" y="20389"/>
                </a:cubicBezTo>
                <a:cubicBezTo>
                  <a:pt x="51703" y="20399"/>
                  <a:pt x="51681" y="20405"/>
                  <a:pt x="51652" y="20405"/>
                </a:cubicBezTo>
                <a:cubicBezTo>
                  <a:pt x="51616" y="20405"/>
                  <a:pt x="51568" y="20396"/>
                  <a:pt x="51523" y="20377"/>
                </a:cubicBezTo>
                <a:cubicBezTo>
                  <a:pt x="51431" y="20342"/>
                  <a:pt x="51385" y="20262"/>
                  <a:pt x="51431" y="20192"/>
                </a:cubicBezTo>
                <a:cubicBezTo>
                  <a:pt x="51484" y="20112"/>
                  <a:pt x="51483" y="20080"/>
                  <a:pt x="51411" y="20080"/>
                </a:cubicBezTo>
                <a:cubicBezTo>
                  <a:pt x="51389" y="20080"/>
                  <a:pt x="51362" y="20083"/>
                  <a:pt x="51327" y="20088"/>
                </a:cubicBezTo>
                <a:cubicBezTo>
                  <a:pt x="51223" y="20112"/>
                  <a:pt x="51085" y="20285"/>
                  <a:pt x="51015" y="20492"/>
                </a:cubicBezTo>
                <a:cubicBezTo>
                  <a:pt x="50902" y="20800"/>
                  <a:pt x="50761" y="20966"/>
                  <a:pt x="50606" y="20966"/>
                </a:cubicBezTo>
                <a:cubicBezTo>
                  <a:pt x="50541" y="20966"/>
                  <a:pt x="50473" y="20935"/>
                  <a:pt x="50404" y="20873"/>
                </a:cubicBezTo>
                <a:cubicBezTo>
                  <a:pt x="50347" y="20823"/>
                  <a:pt x="50296" y="20796"/>
                  <a:pt x="50253" y="20796"/>
                </a:cubicBezTo>
                <a:cubicBezTo>
                  <a:pt x="50218" y="20796"/>
                  <a:pt x="50187" y="20814"/>
                  <a:pt x="50161" y="20850"/>
                </a:cubicBezTo>
                <a:cubicBezTo>
                  <a:pt x="50134" y="20892"/>
                  <a:pt x="50052" y="20913"/>
                  <a:pt x="49951" y="20913"/>
                </a:cubicBezTo>
                <a:cubicBezTo>
                  <a:pt x="49884" y="20913"/>
                  <a:pt x="49808" y="20903"/>
                  <a:pt x="49734" y="20885"/>
                </a:cubicBezTo>
                <a:cubicBezTo>
                  <a:pt x="49606" y="20853"/>
                  <a:pt x="49526" y="20833"/>
                  <a:pt x="49489" y="20833"/>
                </a:cubicBezTo>
                <a:cubicBezTo>
                  <a:pt x="49433" y="20833"/>
                  <a:pt x="49473" y="20878"/>
                  <a:pt x="49584" y="20989"/>
                </a:cubicBezTo>
                <a:cubicBezTo>
                  <a:pt x="49692" y="21086"/>
                  <a:pt x="49841" y="21163"/>
                  <a:pt x="49935" y="21163"/>
                </a:cubicBezTo>
                <a:cubicBezTo>
                  <a:pt x="49941" y="21163"/>
                  <a:pt x="49948" y="21163"/>
                  <a:pt x="49954" y="21162"/>
                </a:cubicBezTo>
                <a:cubicBezTo>
                  <a:pt x="50069" y="21162"/>
                  <a:pt x="50092" y="21197"/>
                  <a:pt x="50023" y="21289"/>
                </a:cubicBezTo>
                <a:cubicBezTo>
                  <a:pt x="49977" y="21358"/>
                  <a:pt x="49700" y="21427"/>
                  <a:pt x="49423" y="21439"/>
                </a:cubicBezTo>
                <a:cubicBezTo>
                  <a:pt x="49157" y="21450"/>
                  <a:pt x="48996" y="21474"/>
                  <a:pt x="49076" y="21497"/>
                </a:cubicBezTo>
                <a:cubicBezTo>
                  <a:pt x="49330" y="21577"/>
                  <a:pt x="49203" y="21993"/>
                  <a:pt x="48903" y="22085"/>
                </a:cubicBezTo>
                <a:cubicBezTo>
                  <a:pt x="48730" y="22143"/>
                  <a:pt x="48672" y="22201"/>
                  <a:pt x="48765" y="22258"/>
                </a:cubicBezTo>
                <a:cubicBezTo>
                  <a:pt x="48845" y="22316"/>
                  <a:pt x="48822" y="22397"/>
                  <a:pt x="48707" y="22466"/>
                </a:cubicBezTo>
                <a:cubicBezTo>
                  <a:pt x="48603" y="22524"/>
                  <a:pt x="48557" y="22605"/>
                  <a:pt x="48626" y="22651"/>
                </a:cubicBezTo>
                <a:cubicBezTo>
                  <a:pt x="48684" y="22686"/>
                  <a:pt x="48684" y="22813"/>
                  <a:pt x="48638" y="22928"/>
                </a:cubicBezTo>
                <a:cubicBezTo>
                  <a:pt x="48621" y="22970"/>
                  <a:pt x="48616" y="22991"/>
                  <a:pt x="48622" y="22991"/>
                </a:cubicBezTo>
                <a:cubicBezTo>
                  <a:pt x="48633" y="22991"/>
                  <a:pt x="48676" y="22929"/>
                  <a:pt x="48742" y="22813"/>
                </a:cubicBezTo>
                <a:cubicBezTo>
                  <a:pt x="48841" y="22636"/>
                  <a:pt x="48915" y="22557"/>
                  <a:pt x="49001" y="22557"/>
                </a:cubicBezTo>
                <a:cubicBezTo>
                  <a:pt x="49045" y="22557"/>
                  <a:pt x="49091" y="22577"/>
                  <a:pt x="49146" y="22616"/>
                </a:cubicBezTo>
                <a:cubicBezTo>
                  <a:pt x="49405" y="22797"/>
                  <a:pt x="49411" y="23044"/>
                  <a:pt x="49163" y="23044"/>
                </a:cubicBezTo>
                <a:cubicBezTo>
                  <a:pt x="49157" y="23044"/>
                  <a:pt x="49151" y="23044"/>
                  <a:pt x="49146" y="23043"/>
                </a:cubicBezTo>
                <a:cubicBezTo>
                  <a:pt x="49134" y="23043"/>
                  <a:pt x="49124" y="23042"/>
                  <a:pt x="49114" y="23042"/>
                </a:cubicBezTo>
                <a:cubicBezTo>
                  <a:pt x="48981" y="23042"/>
                  <a:pt x="48966" y="23117"/>
                  <a:pt x="49030" y="23332"/>
                </a:cubicBezTo>
                <a:cubicBezTo>
                  <a:pt x="49088" y="23505"/>
                  <a:pt x="49007" y="23828"/>
                  <a:pt x="48857" y="24082"/>
                </a:cubicBezTo>
                <a:cubicBezTo>
                  <a:pt x="48684" y="24348"/>
                  <a:pt x="48638" y="24590"/>
                  <a:pt x="48719" y="24671"/>
                </a:cubicBezTo>
                <a:cubicBezTo>
                  <a:pt x="48761" y="24721"/>
                  <a:pt x="48817" y="24744"/>
                  <a:pt x="48864" y="24744"/>
                </a:cubicBezTo>
                <a:cubicBezTo>
                  <a:pt x="48894" y="24744"/>
                  <a:pt x="48920" y="24735"/>
                  <a:pt x="48938" y="24717"/>
                </a:cubicBezTo>
                <a:cubicBezTo>
                  <a:pt x="48962" y="24687"/>
                  <a:pt x="49003" y="24672"/>
                  <a:pt x="49046" y="24672"/>
                </a:cubicBezTo>
                <a:cubicBezTo>
                  <a:pt x="49084" y="24672"/>
                  <a:pt x="49124" y="24684"/>
                  <a:pt x="49157" y="24705"/>
                </a:cubicBezTo>
                <a:cubicBezTo>
                  <a:pt x="49308" y="24813"/>
                  <a:pt x="48946" y="25314"/>
                  <a:pt x="48747" y="25314"/>
                </a:cubicBezTo>
                <a:cubicBezTo>
                  <a:pt x="48732" y="25314"/>
                  <a:pt x="48719" y="25311"/>
                  <a:pt x="48707" y="25306"/>
                </a:cubicBezTo>
                <a:cubicBezTo>
                  <a:pt x="48691" y="25298"/>
                  <a:pt x="48673" y="25295"/>
                  <a:pt x="48652" y="25295"/>
                </a:cubicBezTo>
                <a:cubicBezTo>
                  <a:pt x="48382" y="25295"/>
                  <a:pt x="47727" y="25881"/>
                  <a:pt x="47887" y="26010"/>
                </a:cubicBezTo>
                <a:cubicBezTo>
                  <a:pt x="47980" y="26079"/>
                  <a:pt x="47968" y="26148"/>
                  <a:pt x="47853" y="26206"/>
                </a:cubicBezTo>
                <a:cubicBezTo>
                  <a:pt x="47668" y="26298"/>
                  <a:pt x="47668" y="26298"/>
                  <a:pt x="47945" y="26321"/>
                </a:cubicBezTo>
                <a:cubicBezTo>
                  <a:pt x="48222" y="26333"/>
                  <a:pt x="48234" y="26345"/>
                  <a:pt x="48095" y="26506"/>
                </a:cubicBezTo>
                <a:cubicBezTo>
                  <a:pt x="48003" y="26587"/>
                  <a:pt x="47991" y="26702"/>
                  <a:pt x="48049" y="26749"/>
                </a:cubicBezTo>
                <a:cubicBezTo>
                  <a:pt x="48195" y="26867"/>
                  <a:pt x="47939" y="26999"/>
                  <a:pt x="47665" y="26999"/>
                </a:cubicBezTo>
                <a:cubicBezTo>
                  <a:pt x="47592" y="26999"/>
                  <a:pt x="47517" y="26990"/>
                  <a:pt x="47449" y="26968"/>
                </a:cubicBezTo>
                <a:cubicBezTo>
                  <a:pt x="47381" y="26945"/>
                  <a:pt x="47323" y="26934"/>
                  <a:pt x="47273" y="26934"/>
                </a:cubicBezTo>
                <a:cubicBezTo>
                  <a:pt x="47170" y="26934"/>
                  <a:pt x="47103" y="26982"/>
                  <a:pt x="47056" y="27083"/>
                </a:cubicBezTo>
                <a:cubicBezTo>
                  <a:pt x="47010" y="27199"/>
                  <a:pt x="47033" y="27326"/>
                  <a:pt x="47137" y="27360"/>
                </a:cubicBezTo>
                <a:cubicBezTo>
                  <a:pt x="47241" y="27395"/>
                  <a:pt x="47218" y="27464"/>
                  <a:pt x="47079" y="27545"/>
                </a:cubicBezTo>
                <a:cubicBezTo>
                  <a:pt x="46952" y="27603"/>
                  <a:pt x="46906" y="27660"/>
                  <a:pt x="46964" y="27672"/>
                </a:cubicBezTo>
                <a:cubicBezTo>
                  <a:pt x="47079" y="27695"/>
                  <a:pt x="47345" y="28238"/>
                  <a:pt x="47276" y="28318"/>
                </a:cubicBezTo>
                <a:cubicBezTo>
                  <a:pt x="47273" y="28323"/>
                  <a:pt x="47268" y="28325"/>
                  <a:pt x="47262" y="28325"/>
                </a:cubicBezTo>
                <a:cubicBezTo>
                  <a:pt x="47216" y="28325"/>
                  <a:pt x="47084" y="28219"/>
                  <a:pt x="46952" y="28087"/>
                </a:cubicBezTo>
                <a:cubicBezTo>
                  <a:pt x="46812" y="27941"/>
                  <a:pt x="46701" y="27869"/>
                  <a:pt x="46630" y="27869"/>
                </a:cubicBezTo>
                <a:cubicBezTo>
                  <a:pt x="46549" y="27869"/>
                  <a:pt x="46518" y="27961"/>
                  <a:pt x="46548" y="28145"/>
                </a:cubicBezTo>
                <a:cubicBezTo>
                  <a:pt x="46569" y="28268"/>
                  <a:pt x="46607" y="28309"/>
                  <a:pt x="46743" y="28309"/>
                </a:cubicBezTo>
                <a:cubicBezTo>
                  <a:pt x="46761" y="28309"/>
                  <a:pt x="46781" y="28308"/>
                  <a:pt x="46802" y="28307"/>
                </a:cubicBezTo>
                <a:cubicBezTo>
                  <a:pt x="46810" y="28306"/>
                  <a:pt x="46817" y="28306"/>
                  <a:pt x="46824" y="28306"/>
                </a:cubicBezTo>
                <a:cubicBezTo>
                  <a:pt x="47256" y="28306"/>
                  <a:pt x="47014" y="28989"/>
                  <a:pt x="46525" y="29092"/>
                </a:cubicBezTo>
                <a:cubicBezTo>
                  <a:pt x="46375" y="29126"/>
                  <a:pt x="46121" y="29299"/>
                  <a:pt x="45971" y="29484"/>
                </a:cubicBezTo>
                <a:cubicBezTo>
                  <a:pt x="45826" y="29667"/>
                  <a:pt x="45711" y="29760"/>
                  <a:pt x="45605" y="29760"/>
                </a:cubicBezTo>
                <a:cubicBezTo>
                  <a:pt x="45483" y="29760"/>
                  <a:pt x="45374" y="29638"/>
                  <a:pt x="45244" y="29392"/>
                </a:cubicBezTo>
                <a:cubicBezTo>
                  <a:pt x="45036" y="29022"/>
                  <a:pt x="45083" y="28942"/>
                  <a:pt x="45556" y="28919"/>
                </a:cubicBezTo>
                <a:cubicBezTo>
                  <a:pt x="45833" y="28895"/>
                  <a:pt x="45879" y="28849"/>
                  <a:pt x="45798" y="28722"/>
                </a:cubicBezTo>
                <a:cubicBezTo>
                  <a:pt x="45742" y="28626"/>
                  <a:pt x="45753" y="28585"/>
                  <a:pt x="45851" y="28585"/>
                </a:cubicBezTo>
                <a:cubicBezTo>
                  <a:pt x="45893" y="28585"/>
                  <a:pt x="45952" y="28593"/>
                  <a:pt x="46029" y="28607"/>
                </a:cubicBezTo>
                <a:cubicBezTo>
                  <a:pt x="46214" y="28630"/>
                  <a:pt x="46398" y="28711"/>
                  <a:pt x="46445" y="28780"/>
                </a:cubicBezTo>
                <a:cubicBezTo>
                  <a:pt x="46465" y="28814"/>
                  <a:pt x="46501" y="28832"/>
                  <a:pt x="46538" y="28832"/>
                </a:cubicBezTo>
                <a:cubicBezTo>
                  <a:pt x="46566" y="28832"/>
                  <a:pt x="46594" y="28822"/>
                  <a:pt x="46618" y="28803"/>
                </a:cubicBezTo>
                <a:cubicBezTo>
                  <a:pt x="46687" y="28722"/>
                  <a:pt x="46641" y="28676"/>
                  <a:pt x="46456" y="28595"/>
                </a:cubicBezTo>
                <a:cubicBezTo>
                  <a:pt x="46306" y="28538"/>
                  <a:pt x="46110" y="28388"/>
                  <a:pt x="45994" y="28272"/>
                </a:cubicBezTo>
                <a:cubicBezTo>
                  <a:pt x="45901" y="28170"/>
                  <a:pt x="45808" y="28112"/>
                  <a:pt x="45757" y="28112"/>
                </a:cubicBezTo>
                <a:cubicBezTo>
                  <a:pt x="45745" y="28112"/>
                  <a:pt x="45736" y="28115"/>
                  <a:pt x="45729" y="28122"/>
                </a:cubicBezTo>
                <a:cubicBezTo>
                  <a:pt x="45718" y="28133"/>
                  <a:pt x="45702" y="28138"/>
                  <a:pt x="45682" y="28138"/>
                </a:cubicBezTo>
                <a:cubicBezTo>
                  <a:pt x="45638" y="28138"/>
                  <a:pt x="45577" y="28112"/>
                  <a:pt x="45521" y="28064"/>
                </a:cubicBezTo>
                <a:cubicBezTo>
                  <a:pt x="45444" y="28003"/>
                  <a:pt x="45429" y="27977"/>
                  <a:pt x="45478" y="27977"/>
                </a:cubicBezTo>
                <a:cubicBezTo>
                  <a:pt x="45503" y="27977"/>
                  <a:pt x="45544" y="27984"/>
                  <a:pt x="45602" y="27995"/>
                </a:cubicBezTo>
                <a:cubicBezTo>
                  <a:pt x="45650" y="28007"/>
                  <a:pt x="45694" y="28013"/>
                  <a:pt x="45732" y="28013"/>
                </a:cubicBezTo>
                <a:cubicBezTo>
                  <a:pt x="45913" y="28013"/>
                  <a:pt x="45968" y="27890"/>
                  <a:pt x="45787" y="27776"/>
                </a:cubicBezTo>
                <a:cubicBezTo>
                  <a:pt x="45683" y="27707"/>
                  <a:pt x="45660" y="27626"/>
                  <a:pt x="45717" y="27568"/>
                </a:cubicBezTo>
                <a:cubicBezTo>
                  <a:pt x="45787" y="27522"/>
                  <a:pt x="45717" y="27372"/>
                  <a:pt x="45579" y="27233"/>
                </a:cubicBezTo>
                <a:cubicBezTo>
                  <a:pt x="45452" y="27107"/>
                  <a:pt x="45369" y="27049"/>
                  <a:pt x="45252" y="27049"/>
                </a:cubicBezTo>
                <a:cubicBezTo>
                  <a:pt x="45177" y="27049"/>
                  <a:pt x="45089" y="27073"/>
                  <a:pt x="44967" y="27118"/>
                </a:cubicBezTo>
                <a:lnTo>
                  <a:pt x="44609" y="27256"/>
                </a:lnTo>
                <a:lnTo>
                  <a:pt x="44979" y="27291"/>
                </a:lnTo>
                <a:cubicBezTo>
                  <a:pt x="45475" y="27349"/>
                  <a:pt x="45521" y="27533"/>
                  <a:pt x="45071" y="27730"/>
                </a:cubicBezTo>
                <a:cubicBezTo>
                  <a:pt x="44771" y="27868"/>
                  <a:pt x="44725" y="27937"/>
                  <a:pt x="44829" y="28064"/>
                </a:cubicBezTo>
                <a:cubicBezTo>
                  <a:pt x="44898" y="28157"/>
                  <a:pt x="44921" y="28284"/>
                  <a:pt x="44875" y="28341"/>
                </a:cubicBezTo>
                <a:cubicBezTo>
                  <a:pt x="44854" y="28363"/>
                  <a:pt x="44831" y="28373"/>
                  <a:pt x="44808" y="28373"/>
                </a:cubicBezTo>
                <a:cubicBezTo>
                  <a:pt x="44768" y="28373"/>
                  <a:pt x="44727" y="28342"/>
                  <a:pt x="44690" y="28284"/>
                </a:cubicBezTo>
                <a:cubicBezTo>
                  <a:pt x="44632" y="28203"/>
                  <a:pt x="44505" y="28122"/>
                  <a:pt x="44402" y="28122"/>
                </a:cubicBezTo>
                <a:cubicBezTo>
                  <a:pt x="44383" y="28121"/>
                  <a:pt x="44366" y="28121"/>
                  <a:pt x="44350" y="28121"/>
                </a:cubicBezTo>
                <a:cubicBezTo>
                  <a:pt x="44144" y="28121"/>
                  <a:pt x="44127" y="28190"/>
                  <a:pt x="44309" y="28318"/>
                </a:cubicBezTo>
                <a:cubicBezTo>
                  <a:pt x="44413" y="28388"/>
                  <a:pt x="44413" y="28480"/>
                  <a:pt x="44321" y="28549"/>
                </a:cubicBezTo>
                <a:cubicBezTo>
                  <a:pt x="44125" y="28688"/>
                  <a:pt x="44090" y="29080"/>
                  <a:pt x="44286" y="29172"/>
                </a:cubicBezTo>
                <a:cubicBezTo>
                  <a:pt x="44494" y="29253"/>
                  <a:pt x="44378" y="29600"/>
                  <a:pt x="44136" y="29657"/>
                </a:cubicBezTo>
                <a:cubicBezTo>
                  <a:pt x="43986" y="29703"/>
                  <a:pt x="43986" y="29738"/>
                  <a:pt x="44101" y="29796"/>
                </a:cubicBezTo>
                <a:cubicBezTo>
                  <a:pt x="44194" y="29830"/>
                  <a:pt x="44240" y="29900"/>
                  <a:pt x="44205" y="29934"/>
                </a:cubicBezTo>
                <a:cubicBezTo>
                  <a:pt x="44194" y="29945"/>
                  <a:pt x="44178" y="29951"/>
                  <a:pt x="44160" y="29951"/>
                </a:cubicBezTo>
                <a:cubicBezTo>
                  <a:pt x="44120" y="29951"/>
                  <a:pt x="44068" y="29927"/>
                  <a:pt x="44021" y="29888"/>
                </a:cubicBezTo>
                <a:cubicBezTo>
                  <a:pt x="43974" y="29849"/>
                  <a:pt x="43927" y="29826"/>
                  <a:pt x="43890" y="29826"/>
                </a:cubicBezTo>
                <a:cubicBezTo>
                  <a:pt x="43873" y="29826"/>
                  <a:pt x="43859" y="29831"/>
                  <a:pt x="43848" y="29842"/>
                </a:cubicBezTo>
                <a:cubicBezTo>
                  <a:pt x="43813" y="29877"/>
                  <a:pt x="43905" y="29980"/>
                  <a:pt x="44044" y="30084"/>
                </a:cubicBezTo>
                <a:cubicBezTo>
                  <a:pt x="44217" y="30200"/>
                  <a:pt x="44251" y="30269"/>
                  <a:pt x="44148" y="30292"/>
                </a:cubicBezTo>
                <a:cubicBezTo>
                  <a:pt x="44067" y="30315"/>
                  <a:pt x="44067" y="30408"/>
                  <a:pt x="44136" y="30511"/>
                </a:cubicBezTo>
                <a:cubicBezTo>
                  <a:pt x="44228" y="30627"/>
                  <a:pt x="44194" y="30742"/>
                  <a:pt x="44021" y="30835"/>
                </a:cubicBezTo>
                <a:cubicBezTo>
                  <a:pt x="43790" y="30973"/>
                  <a:pt x="43790" y="30996"/>
                  <a:pt x="44055" y="31077"/>
                </a:cubicBezTo>
                <a:cubicBezTo>
                  <a:pt x="44321" y="31158"/>
                  <a:pt x="44321" y="31169"/>
                  <a:pt x="44067" y="31216"/>
                </a:cubicBezTo>
                <a:cubicBezTo>
                  <a:pt x="43836" y="31262"/>
                  <a:pt x="43824" y="31296"/>
                  <a:pt x="43998" y="31389"/>
                </a:cubicBezTo>
                <a:cubicBezTo>
                  <a:pt x="44125" y="31469"/>
                  <a:pt x="44171" y="31550"/>
                  <a:pt x="44113" y="31608"/>
                </a:cubicBezTo>
                <a:cubicBezTo>
                  <a:pt x="44087" y="31634"/>
                  <a:pt x="44049" y="31646"/>
                  <a:pt x="44006" y="31646"/>
                </a:cubicBezTo>
                <a:cubicBezTo>
                  <a:pt x="43954" y="31646"/>
                  <a:pt x="43893" y="31628"/>
                  <a:pt x="43836" y="31596"/>
                </a:cubicBezTo>
                <a:cubicBezTo>
                  <a:pt x="43800" y="31577"/>
                  <a:pt x="43773" y="31567"/>
                  <a:pt x="43753" y="31567"/>
                </a:cubicBezTo>
                <a:cubicBezTo>
                  <a:pt x="43703" y="31567"/>
                  <a:pt x="43705" y="31635"/>
                  <a:pt x="43755" y="31793"/>
                </a:cubicBezTo>
                <a:cubicBezTo>
                  <a:pt x="43814" y="31969"/>
                  <a:pt x="43840" y="32038"/>
                  <a:pt x="43875" y="32038"/>
                </a:cubicBezTo>
                <a:cubicBezTo>
                  <a:pt x="43895" y="32038"/>
                  <a:pt x="43918" y="32015"/>
                  <a:pt x="43951" y="31977"/>
                </a:cubicBezTo>
                <a:cubicBezTo>
                  <a:pt x="43981" y="31952"/>
                  <a:pt x="44013" y="31940"/>
                  <a:pt x="44043" y="31940"/>
                </a:cubicBezTo>
                <a:cubicBezTo>
                  <a:pt x="44082" y="31940"/>
                  <a:pt x="44116" y="31961"/>
                  <a:pt x="44136" y="32000"/>
                </a:cubicBezTo>
                <a:cubicBezTo>
                  <a:pt x="44210" y="32137"/>
                  <a:pt x="43843" y="32389"/>
                  <a:pt x="43628" y="32389"/>
                </a:cubicBezTo>
                <a:cubicBezTo>
                  <a:pt x="43607" y="32389"/>
                  <a:pt x="43588" y="32386"/>
                  <a:pt x="43570" y="32381"/>
                </a:cubicBezTo>
                <a:cubicBezTo>
                  <a:pt x="43524" y="32358"/>
                  <a:pt x="43340" y="32347"/>
                  <a:pt x="43190" y="32347"/>
                </a:cubicBezTo>
                <a:cubicBezTo>
                  <a:pt x="42947" y="32347"/>
                  <a:pt x="42913" y="32393"/>
                  <a:pt x="42982" y="32612"/>
                </a:cubicBezTo>
                <a:cubicBezTo>
                  <a:pt x="43028" y="32751"/>
                  <a:pt x="42982" y="32970"/>
                  <a:pt x="42878" y="33074"/>
                </a:cubicBezTo>
                <a:cubicBezTo>
                  <a:pt x="42792" y="33169"/>
                  <a:pt x="42769" y="33233"/>
                  <a:pt x="42816" y="33233"/>
                </a:cubicBezTo>
                <a:cubicBezTo>
                  <a:pt x="42826" y="33233"/>
                  <a:pt x="42839" y="33230"/>
                  <a:pt x="42855" y="33224"/>
                </a:cubicBezTo>
                <a:cubicBezTo>
                  <a:pt x="42895" y="33211"/>
                  <a:pt x="42932" y="33204"/>
                  <a:pt x="42967" y="33204"/>
                </a:cubicBezTo>
                <a:cubicBezTo>
                  <a:pt x="43112" y="33204"/>
                  <a:pt x="43210" y="33319"/>
                  <a:pt x="43247" y="33524"/>
                </a:cubicBezTo>
                <a:cubicBezTo>
                  <a:pt x="43280" y="33772"/>
                  <a:pt x="43049" y="34001"/>
                  <a:pt x="42764" y="34001"/>
                </a:cubicBezTo>
                <a:cubicBezTo>
                  <a:pt x="42745" y="34001"/>
                  <a:pt x="42725" y="34000"/>
                  <a:pt x="42705" y="33997"/>
                </a:cubicBezTo>
                <a:cubicBezTo>
                  <a:pt x="42694" y="33996"/>
                  <a:pt x="42683" y="33995"/>
                  <a:pt x="42672" y="33995"/>
                </a:cubicBezTo>
                <a:cubicBezTo>
                  <a:pt x="42400" y="33995"/>
                  <a:pt x="42067" y="34394"/>
                  <a:pt x="42278" y="34494"/>
                </a:cubicBezTo>
                <a:cubicBezTo>
                  <a:pt x="42497" y="34586"/>
                  <a:pt x="42197" y="34921"/>
                  <a:pt x="41816" y="34990"/>
                </a:cubicBezTo>
                <a:cubicBezTo>
                  <a:pt x="41711" y="35015"/>
                  <a:pt x="41619" y="35026"/>
                  <a:pt x="41562" y="35026"/>
                </a:cubicBezTo>
                <a:cubicBezTo>
                  <a:pt x="41512" y="35026"/>
                  <a:pt x="41488" y="35018"/>
                  <a:pt x="41504" y="35002"/>
                </a:cubicBezTo>
                <a:cubicBezTo>
                  <a:pt x="41527" y="34967"/>
                  <a:pt x="41447" y="34898"/>
                  <a:pt x="41308" y="34851"/>
                </a:cubicBezTo>
                <a:cubicBezTo>
                  <a:pt x="41275" y="34839"/>
                  <a:pt x="41241" y="34834"/>
                  <a:pt x="41208" y="34834"/>
                </a:cubicBezTo>
                <a:cubicBezTo>
                  <a:pt x="41115" y="34834"/>
                  <a:pt x="41034" y="34879"/>
                  <a:pt x="41008" y="34955"/>
                </a:cubicBezTo>
                <a:cubicBezTo>
                  <a:pt x="40985" y="35016"/>
                  <a:pt x="40962" y="35048"/>
                  <a:pt x="40928" y="35048"/>
                </a:cubicBezTo>
                <a:cubicBezTo>
                  <a:pt x="40878" y="35048"/>
                  <a:pt x="40805" y="34976"/>
                  <a:pt x="40673" y="34817"/>
                </a:cubicBezTo>
                <a:cubicBezTo>
                  <a:pt x="40516" y="34628"/>
                  <a:pt x="40378" y="34525"/>
                  <a:pt x="40276" y="34525"/>
                </a:cubicBezTo>
                <a:cubicBezTo>
                  <a:pt x="40266" y="34525"/>
                  <a:pt x="40256" y="34526"/>
                  <a:pt x="40246" y="34528"/>
                </a:cubicBezTo>
                <a:cubicBezTo>
                  <a:pt x="40004" y="34563"/>
                  <a:pt x="40004" y="34598"/>
                  <a:pt x="40212" y="34701"/>
                </a:cubicBezTo>
                <a:cubicBezTo>
                  <a:pt x="40535" y="34851"/>
                  <a:pt x="40719" y="35036"/>
                  <a:pt x="40627" y="35129"/>
                </a:cubicBezTo>
                <a:cubicBezTo>
                  <a:pt x="40546" y="35198"/>
                  <a:pt x="40754" y="35625"/>
                  <a:pt x="40893" y="35671"/>
                </a:cubicBezTo>
                <a:cubicBezTo>
                  <a:pt x="40895" y="35672"/>
                  <a:pt x="40897" y="35672"/>
                  <a:pt x="40900" y="35672"/>
                </a:cubicBezTo>
                <a:cubicBezTo>
                  <a:pt x="40950" y="35672"/>
                  <a:pt x="41134" y="35584"/>
                  <a:pt x="41308" y="35486"/>
                </a:cubicBezTo>
                <a:cubicBezTo>
                  <a:pt x="41517" y="35362"/>
                  <a:pt x="41666" y="35300"/>
                  <a:pt x="41763" y="35300"/>
                </a:cubicBezTo>
                <a:cubicBezTo>
                  <a:pt x="41891" y="35300"/>
                  <a:pt x="41930" y="35408"/>
                  <a:pt x="41897" y="35625"/>
                </a:cubicBezTo>
                <a:cubicBezTo>
                  <a:pt x="41870" y="35779"/>
                  <a:pt x="41878" y="35862"/>
                  <a:pt x="41922" y="35862"/>
                </a:cubicBezTo>
                <a:cubicBezTo>
                  <a:pt x="41934" y="35862"/>
                  <a:pt x="41949" y="35856"/>
                  <a:pt x="41966" y="35844"/>
                </a:cubicBezTo>
                <a:cubicBezTo>
                  <a:pt x="42001" y="35815"/>
                  <a:pt x="42044" y="35801"/>
                  <a:pt x="42086" y="35801"/>
                </a:cubicBezTo>
                <a:cubicBezTo>
                  <a:pt x="42128" y="35801"/>
                  <a:pt x="42168" y="35815"/>
                  <a:pt x="42197" y="35844"/>
                </a:cubicBezTo>
                <a:cubicBezTo>
                  <a:pt x="42324" y="35971"/>
                  <a:pt x="42232" y="36063"/>
                  <a:pt x="41862" y="36156"/>
                </a:cubicBezTo>
                <a:cubicBezTo>
                  <a:pt x="41805" y="36172"/>
                  <a:pt x="41761" y="36180"/>
                  <a:pt x="41731" y="36180"/>
                </a:cubicBezTo>
                <a:cubicBezTo>
                  <a:pt x="41676" y="36180"/>
                  <a:pt x="41667" y="36154"/>
                  <a:pt x="41712" y="36110"/>
                </a:cubicBezTo>
                <a:cubicBezTo>
                  <a:pt x="41844" y="35963"/>
                  <a:pt x="41762" y="35873"/>
                  <a:pt x="41594" y="35873"/>
                </a:cubicBezTo>
                <a:cubicBezTo>
                  <a:pt x="41497" y="35873"/>
                  <a:pt x="41370" y="35903"/>
                  <a:pt x="41239" y="35971"/>
                </a:cubicBezTo>
                <a:cubicBezTo>
                  <a:pt x="40800" y="36214"/>
                  <a:pt x="40673" y="36514"/>
                  <a:pt x="40950" y="36687"/>
                </a:cubicBezTo>
                <a:cubicBezTo>
                  <a:pt x="41089" y="36779"/>
                  <a:pt x="41100" y="36860"/>
                  <a:pt x="40985" y="36964"/>
                </a:cubicBezTo>
                <a:cubicBezTo>
                  <a:pt x="40858" y="37091"/>
                  <a:pt x="40858" y="37160"/>
                  <a:pt x="41020" y="37264"/>
                </a:cubicBezTo>
                <a:cubicBezTo>
                  <a:pt x="41135" y="37345"/>
                  <a:pt x="41204" y="37425"/>
                  <a:pt x="41158" y="37460"/>
                </a:cubicBezTo>
                <a:cubicBezTo>
                  <a:pt x="41152" y="37466"/>
                  <a:pt x="41142" y="37469"/>
                  <a:pt x="41129" y="37469"/>
                </a:cubicBezTo>
                <a:cubicBezTo>
                  <a:pt x="41067" y="37469"/>
                  <a:pt x="40937" y="37407"/>
                  <a:pt x="40823" y="37322"/>
                </a:cubicBezTo>
                <a:cubicBezTo>
                  <a:pt x="40466" y="37056"/>
                  <a:pt x="40327" y="36594"/>
                  <a:pt x="40362" y="35994"/>
                </a:cubicBezTo>
                <a:cubicBezTo>
                  <a:pt x="40385" y="35602"/>
                  <a:pt x="40362" y="35532"/>
                  <a:pt x="40165" y="35521"/>
                </a:cubicBezTo>
                <a:cubicBezTo>
                  <a:pt x="40004" y="35521"/>
                  <a:pt x="39946" y="35590"/>
                  <a:pt x="39981" y="35763"/>
                </a:cubicBezTo>
                <a:cubicBezTo>
                  <a:pt x="40015" y="35902"/>
                  <a:pt x="40015" y="36006"/>
                  <a:pt x="39981" y="36006"/>
                </a:cubicBezTo>
                <a:cubicBezTo>
                  <a:pt x="39978" y="36004"/>
                  <a:pt x="39974" y="36004"/>
                  <a:pt x="39969" y="36004"/>
                </a:cubicBezTo>
                <a:cubicBezTo>
                  <a:pt x="39940" y="36004"/>
                  <a:pt x="39882" y="36035"/>
                  <a:pt x="39842" y="36075"/>
                </a:cubicBezTo>
                <a:cubicBezTo>
                  <a:pt x="39784" y="36121"/>
                  <a:pt x="39831" y="36156"/>
                  <a:pt x="39992" y="36179"/>
                </a:cubicBezTo>
                <a:cubicBezTo>
                  <a:pt x="40154" y="36202"/>
                  <a:pt x="40212" y="36248"/>
                  <a:pt x="40177" y="36340"/>
                </a:cubicBezTo>
                <a:cubicBezTo>
                  <a:pt x="40165" y="36421"/>
                  <a:pt x="40177" y="36594"/>
                  <a:pt x="40223" y="36744"/>
                </a:cubicBezTo>
                <a:cubicBezTo>
                  <a:pt x="40269" y="36964"/>
                  <a:pt x="40235" y="37021"/>
                  <a:pt x="39992" y="37033"/>
                </a:cubicBezTo>
                <a:cubicBezTo>
                  <a:pt x="39577" y="37068"/>
                  <a:pt x="39507" y="37137"/>
                  <a:pt x="39750" y="37299"/>
                </a:cubicBezTo>
                <a:cubicBezTo>
                  <a:pt x="39828" y="37348"/>
                  <a:pt x="39910" y="37372"/>
                  <a:pt x="39973" y="37372"/>
                </a:cubicBezTo>
                <a:cubicBezTo>
                  <a:pt x="40012" y="37372"/>
                  <a:pt x="40044" y="37362"/>
                  <a:pt x="40062" y="37345"/>
                </a:cubicBezTo>
                <a:cubicBezTo>
                  <a:pt x="40083" y="37328"/>
                  <a:pt x="40110" y="37320"/>
                  <a:pt x="40139" y="37320"/>
                </a:cubicBezTo>
                <a:cubicBezTo>
                  <a:pt x="40189" y="37320"/>
                  <a:pt x="40244" y="37343"/>
                  <a:pt x="40281" y="37379"/>
                </a:cubicBezTo>
                <a:cubicBezTo>
                  <a:pt x="40408" y="37507"/>
                  <a:pt x="40187" y="37725"/>
                  <a:pt x="39990" y="37725"/>
                </a:cubicBezTo>
                <a:cubicBezTo>
                  <a:pt x="39954" y="37725"/>
                  <a:pt x="39920" y="37718"/>
                  <a:pt x="39888" y="37703"/>
                </a:cubicBezTo>
                <a:cubicBezTo>
                  <a:pt x="39873" y="37696"/>
                  <a:pt x="39857" y="37693"/>
                  <a:pt x="39841" y="37693"/>
                </a:cubicBezTo>
                <a:cubicBezTo>
                  <a:pt x="39659" y="37693"/>
                  <a:pt x="39420" y="38082"/>
                  <a:pt x="39473" y="38326"/>
                </a:cubicBezTo>
                <a:cubicBezTo>
                  <a:pt x="39484" y="38418"/>
                  <a:pt x="39438" y="38545"/>
                  <a:pt x="39346" y="38614"/>
                </a:cubicBezTo>
                <a:cubicBezTo>
                  <a:pt x="39265" y="38695"/>
                  <a:pt x="39242" y="38822"/>
                  <a:pt x="39288" y="38926"/>
                </a:cubicBezTo>
                <a:cubicBezTo>
                  <a:pt x="39336" y="39008"/>
                  <a:pt x="39347" y="39046"/>
                  <a:pt x="39320" y="39046"/>
                </a:cubicBezTo>
                <a:cubicBezTo>
                  <a:pt x="39301" y="39046"/>
                  <a:pt x="39264" y="39028"/>
                  <a:pt x="39207" y="38995"/>
                </a:cubicBezTo>
                <a:cubicBezTo>
                  <a:pt x="39168" y="38970"/>
                  <a:pt x="39135" y="38957"/>
                  <a:pt x="39108" y="38957"/>
                </a:cubicBezTo>
                <a:cubicBezTo>
                  <a:pt x="39049" y="38957"/>
                  <a:pt x="39019" y="39019"/>
                  <a:pt x="39011" y="39145"/>
                </a:cubicBezTo>
                <a:cubicBezTo>
                  <a:pt x="38998" y="39253"/>
                  <a:pt x="38984" y="39306"/>
                  <a:pt x="38966" y="39306"/>
                </a:cubicBezTo>
                <a:cubicBezTo>
                  <a:pt x="38953" y="39306"/>
                  <a:pt x="38938" y="39279"/>
                  <a:pt x="38919" y="39226"/>
                </a:cubicBezTo>
                <a:cubicBezTo>
                  <a:pt x="38894" y="39161"/>
                  <a:pt x="38847" y="39125"/>
                  <a:pt x="38802" y="39125"/>
                </a:cubicBezTo>
                <a:cubicBezTo>
                  <a:pt x="38782" y="39125"/>
                  <a:pt x="38763" y="39132"/>
                  <a:pt x="38746" y="39145"/>
                </a:cubicBezTo>
                <a:cubicBezTo>
                  <a:pt x="38688" y="39192"/>
                  <a:pt x="38515" y="39284"/>
                  <a:pt x="38353" y="39342"/>
                </a:cubicBezTo>
                <a:cubicBezTo>
                  <a:pt x="38076" y="39457"/>
                  <a:pt x="38076" y="39480"/>
                  <a:pt x="38330" y="39676"/>
                </a:cubicBezTo>
                <a:cubicBezTo>
                  <a:pt x="38492" y="39792"/>
                  <a:pt x="38584" y="39907"/>
                  <a:pt x="38538" y="39942"/>
                </a:cubicBezTo>
                <a:cubicBezTo>
                  <a:pt x="38527" y="39953"/>
                  <a:pt x="38511" y="39958"/>
                  <a:pt x="38493" y="39958"/>
                </a:cubicBezTo>
                <a:cubicBezTo>
                  <a:pt x="38454" y="39958"/>
                  <a:pt x="38404" y="39935"/>
                  <a:pt x="38365" y="39896"/>
                </a:cubicBezTo>
                <a:cubicBezTo>
                  <a:pt x="38325" y="39848"/>
                  <a:pt x="38269" y="39822"/>
                  <a:pt x="38226" y="39822"/>
                </a:cubicBezTo>
                <a:cubicBezTo>
                  <a:pt x="38207" y="39822"/>
                  <a:pt x="38191" y="39827"/>
                  <a:pt x="38180" y="39838"/>
                </a:cubicBezTo>
                <a:cubicBezTo>
                  <a:pt x="38134" y="39884"/>
                  <a:pt x="38180" y="39953"/>
                  <a:pt x="38284" y="39999"/>
                </a:cubicBezTo>
                <a:cubicBezTo>
                  <a:pt x="38399" y="40069"/>
                  <a:pt x="38388" y="40126"/>
                  <a:pt x="38226" y="40196"/>
                </a:cubicBezTo>
                <a:cubicBezTo>
                  <a:pt x="38042" y="40265"/>
                  <a:pt x="38030" y="40323"/>
                  <a:pt x="38192" y="40427"/>
                </a:cubicBezTo>
                <a:cubicBezTo>
                  <a:pt x="38353" y="40530"/>
                  <a:pt x="38342" y="40554"/>
                  <a:pt x="38145" y="40554"/>
                </a:cubicBezTo>
                <a:cubicBezTo>
                  <a:pt x="38007" y="40554"/>
                  <a:pt x="37880" y="40646"/>
                  <a:pt x="37834" y="40784"/>
                </a:cubicBezTo>
                <a:cubicBezTo>
                  <a:pt x="37808" y="40896"/>
                  <a:pt x="37750" y="40956"/>
                  <a:pt x="37675" y="40956"/>
                </a:cubicBezTo>
                <a:cubicBezTo>
                  <a:pt x="37649" y="40956"/>
                  <a:pt x="37621" y="40949"/>
                  <a:pt x="37591" y="40934"/>
                </a:cubicBezTo>
                <a:cubicBezTo>
                  <a:pt x="37491" y="40884"/>
                  <a:pt x="37478" y="40851"/>
                  <a:pt x="37545" y="40851"/>
                </a:cubicBezTo>
                <a:cubicBezTo>
                  <a:pt x="37555" y="40851"/>
                  <a:pt x="37566" y="40852"/>
                  <a:pt x="37580" y="40854"/>
                </a:cubicBezTo>
                <a:cubicBezTo>
                  <a:pt x="37588" y="40855"/>
                  <a:pt x="37595" y="40855"/>
                  <a:pt x="37602" y="40855"/>
                </a:cubicBezTo>
                <a:cubicBezTo>
                  <a:pt x="37675" y="40855"/>
                  <a:pt x="37689" y="40801"/>
                  <a:pt x="37626" y="40738"/>
                </a:cubicBezTo>
                <a:cubicBezTo>
                  <a:pt x="37597" y="40704"/>
                  <a:pt x="37554" y="40686"/>
                  <a:pt x="37508" y="40686"/>
                </a:cubicBezTo>
                <a:cubicBezTo>
                  <a:pt x="37462" y="40686"/>
                  <a:pt x="37412" y="40704"/>
                  <a:pt x="37372" y="40738"/>
                </a:cubicBezTo>
                <a:cubicBezTo>
                  <a:pt x="37291" y="40807"/>
                  <a:pt x="37268" y="40911"/>
                  <a:pt x="37326" y="40969"/>
                </a:cubicBezTo>
                <a:cubicBezTo>
                  <a:pt x="37384" y="41038"/>
                  <a:pt x="37314" y="41177"/>
                  <a:pt x="37164" y="41292"/>
                </a:cubicBezTo>
                <a:cubicBezTo>
                  <a:pt x="37076" y="41356"/>
                  <a:pt x="37004" y="41391"/>
                  <a:pt x="36958" y="41391"/>
                </a:cubicBezTo>
                <a:cubicBezTo>
                  <a:pt x="36920" y="41391"/>
                  <a:pt x="36899" y="41367"/>
                  <a:pt x="36899" y="41315"/>
                </a:cubicBezTo>
                <a:cubicBezTo>
                  <a:pt x="36899" y="41219"/>
                  <a:pt x="36827" y="41171"/>
                  <a:pt x="36662" y="41171"/>
                </a:cubicBezTo>
                <a:cubicBezTo>
                  <a:pt x="36629" y="41171"/>
                  <a:pt x="36593" y="41173"/>
                  <a:pt x="36553" y="41177"/>
                </a:cubicBezTo>
                <a:cubicBezTo>
                  <a:pt x="36521" y="41180"/>
                  <a:pt x="36491" y="41181"/>
                  <a:pt x="36462" y="41181"/>
                </a:cubicBezTo>
                <a:cubicBezTo>
                  <a:pt x="36259" y="41181"/>
                  <a:pt x="36120" y="41109"/>
                  <a:pt x="35998" y="40958"/>
                </a:cubicBezTo>
                <a:cubicBezTo>
                  <a:pt x="35901" y="40839"/>
                  <a:pt x="35833" y="40784"/>
                  <a:pt x="35766" y="40784"/>
                </a:cubicBezTo>
                <a:cubicBezTo>
                  <a:pt x="35723" y="40784"/>
                  <a:pt x="35680" y="40808"/>
                  <a:pt x="35629" y="40854"/>
                </a:cubicBezTo>
                <a:cubicBezTo>
                  <a:pt x="35491" y="40958"/>
                  <a:pt x="35502" y="41015"/>
                  <a:pt x="35652" y="41085"/>
                </a:cubicBezTo>
                <a:cubicBezTo>
                  <a:pt x="35951" y="41200"/>
                  <a:pt x="35719" y="41372"/>
                  <a:pt x="35372" y="41372"/>
                </a:cubicBezTo>
                <a:cubicBezTo>
                  <a:pt x="35304" y="41372"/>
                  <a:pt x="35230" y="41365"/>
                  <a:pt x="35156" y="41350"/>
                </a:cubicBezTo>
                <a:cubicBezTo>
                  <a:pt x="34775" y="41269"/>
                  <a:pt x="34763" y="41258"/>
                  <a:pt x="34902" y="41142"/>
                </a:cubicBezTo>
                <a:cubicBezTo>
                  <a:pt x="35006" y="41050"/>
                  <a:pt x="34983" y="40969"/>
                  <a:pt x="34787" y="40807"/>
                </a:cubicBezTo>
                <a:cubicBezTo>
                  <a:pt x="34692" y="40729"/>
                  <a:pt x="34609" y="40688"/>
                  <a:pt x="34565" y="40688"/>
                </a:cubicBezTo>
                <a:cubicBezTo>
                  <a:pt x="34544" y="40688"/>
                  <a:pt x="34533" y="40697"/>
                  <a:pt x="34533" y="40715"/>
                </a:cubicBezTo>
                <a:cubicBezTo>
                  <a:pt x="34533" y="40723"/>
                  <a:pt x="34529" y="40727"/>
                  <a:pt x="34523" y="40727"/>
                </a:cubicBezTo>
                <a:cubicBezTo>
                  <a:pt x="34493" y="40727"/>
                  <a:pt x="34397" y="40639"/>
                  <a:pt x="34302" y="40496"/>
                </a:cubicBezTo>
                <a:cubicBezTo>
                  <a:pt x="34175" y="40323"/>
                  <a:pt x="34094" y="40150"/>
                  <a:pt x="34129" y="40115"/>
                </a:cubicBezTo>
                <a:cubicBezTo>
                  <a:pt x="34163" y="40092"/>
                  <a:pt x="34152" y="40023"/>
                  <a:pt x="34094" y="39953"/>
                </a:cubicBezTo>
                <a:cubicBezTo>
                  <a:pt x="34073" y="39932"/>
                  <a:pt x="34050" y="39922"/>
                  <a:pt x="34029" y="39922"/>
                </a:cubicBezTo>
                <a:cubicBezTo>
                  <a:pt x="33992" y="39922"/>
                  <a:pt x="33959" y="39953"/>
                  <a:pt x="33944" y="40011"/>
                </a:cubicBezTo>
                <a:cubicBezTo>
                  <a:pt x="33922" y="40070"/>
                  <a:pt x="33863" y="40100"/>
                  <a:pt x="33793" y="40100"/>
                </a:cubicBezTo>
                <a:cubicBezTo>
                  <a:pt x="33753" y="40100"/>
                  <a:pt x="33709" y="40090"/>
                  <a:pt x="33667" y="40069"/>
                </a:cubicBezTo>
                <a:cubicBezTo>
                  <a:pt x="33606" y="40034"/>
                  <a:pt x="33566" y="40015"/>
                  <a:pt x="33549" y="40015"/>
                </a:cubicBezTo>
                <a:cubicBezTo>
                  <a:pt x="33521" y="40015"/>
                  <a:pt x="33555" y="40065"/>
                  <a:pt x="33655" y="40173"/>
                </a:cubicBezTo>
                <a:cubicBezTo>
                  <a:pt x="33805" y="40334"/>
                  <a:pt x="33805" y="40403"/>
                  <a:pt x="33644" y="40450"/>
                </a:cubicBezTo>
                <a:cubicBezTo>
                  <a:pt x="33494" y="40496"/>
                  <a:pt x="33494" y="40542"/>
                  <a:pt x="33621" y="40577"/>
                </a:cubicBezTo>
                <a:cubicBezTo>
                  <a:pt x="33736" y="40623"/>
                  <a:pt x="33875" y="40761"/>
                  <a:pt x="34002" y="40969"/>
                </a:cubicBezTo>
                <a:cubicBezTo>
                  <a:pt x="34117" y="41164"/>
                  <a:pt x="34185" y="41244"/>
                  <a:pt x="34246" y="41244"/>
                </a:cubicBezTo>
                <a:cubicBezTo>
                  <a:pt x="34265" y="41244"/>
                  <a:pt x="34283" y="41236"/>
                  <a:pt x="34302" y="41223"/>
                </a:cubicBezTo>
                <a:cubicBezTo>
                  <a:pt x="34313" y="41213"/>
                  <a:pt x="34329" y="41208"/>
                  <a:pt x="34348" y="41208"/>
                </a:cubicBezTo>
                <a:cubicBezTo>
                  <a:pt x="34477" y="41208"/>
                  <a:pt x="34762" y="41441"/>
                  <a:pt x="34994" y="41754"/>
                </a:cubicBezTo>
                <a:cubicBezTo>
                  <a:pt x="35015" y="41785"/>
                  <a:pt x="35033" y="41799"/>
                  <a:pt x="35047" y="41799"/>
                </a:cubicBezTo>
                <a:cubicBezTo>
                  <a:pt x="35064" y="41799"/>
                  <a:pt x="35075" y="41776"/>
                  <a:pt x="35075" y="41731"/>
                </a:cubicBezTo>
                <a:cubicBezTo>
                  <a:pt x="35075" y="41711"/>
                  <a:pt x="35091" y="41702"/>
                  <a:pt x="35119" y="41702"/>
                </a:cubicBezTo>
                <a:cubicBezTo>
                  <a:pt x="35189" y="41702"/>
                  <a:pt x="35337" y="41762"/>
                  <a:pt x="35502" y="41869"/>
                </a:cubicBezTo>
                <a:cubicBezTo>
                  <a:pt x="35791" y="42043"/>
                  <a:pt x="35895" y="42146"/>
                  <a:pt x="35825" y="42170"/>
                </a:cubicBezTo>
                <a:cubicBezTo>
                  <a:pt x="35768" y="42193"/>
                  <a:pt x="35802" y="42308"/>
                  <a:pt x="35906" y="42412"/>
                </a:cubicBezTo>
                <a:cubicBezTo>
                  <a:pt x="36105" y="42641"/>
                  <a:pt x="36142" y="42749"/>
                  <a:pt x="36007" y="42749"/>
                </a:cubicBezTo>
                <a:cubicBezTo>
                  <a:pt x="35938" y="42749"/>
                  <a:pt x="35824" y="42721"/>
                  <a:pt x="35664" y="42666"/>
                </a:cubicBezTo>
                <a:cubicBezTo>
                  <a:pt x="35493" y="42606"/>
                  <a:pt x="35316" y="42572"/>
                  <a:pt x="35217" y="42572"/>
                </a:cubicBezTo>
                <a:cubicBezTo>
                  <a:pt x="35182" y="42572"/>
                  <a:pt x="35156" y="42576"/>
                  <a:pt x="35144" y="42585"/>
                </a:cubicBezTo>
                <a:cubicBezTo>
                  <a:pt x="35125" y="42604"/>
                  <a:pt x="35094" y="42614"/>
                  <a:pt x="35057" y="42614"/>
                </a:cubicBezTo>
                <a:cubicBezTo>
                  <a:pt x="35006" y="42614"/>
                  <a:pt x="34944" y="42596"/>
                  <a:pt x="34890" y="42562"/>
                </a:cubicBezTo>
                <a:cubicBezTo>
                  <a:pt x="34800" y="42522"/>
                  <a:pt x="34780" y="42490"/>
                  <a:pt x="34829" y="42490"/>
                </a:cubicBezTo>
                <a:cubicBezTo>
                  <a:pt x="34836" y="42490"/>
                  <a:pt x="34845" y="42491"/>
                  <a:pt x="34856" y="42493"/>
                </a:cubicBezTo>
                <a:cubicBezTo>
                  <a:pt x="34858" y="42493"/>
                  <a:pt x="34859" y="42493"/>
                  <a:pt x="34861" y="42493"/>
                </a:cubicBezTo>
                <a:cubicBezTo>
                  <a:pt x="35085" y="42493"/>
                  <a:pt x="34958" y="41776"/>
                  <a:pt x="34729" y="41696"/>
                </a:cubicBezTo>
                <a:cubicBezTo>
                  <a:pt x="34701" y="41687"/>
                  <a:pt x="34675" y="41683"/>
                  <a:pt x="34651" y="41683"/>
                </a:cubicBezTo>
                <a:cubicBezTo>
                  <a:pt x="34394" y="41683"/>
                  <a:pt x="34349" y="42158"/>
                  <a:pt x="34602" y="42527"/>
                </a:cubicBezTo>
                <a:cubicBezTo>
                  <a:pt x="34750" y="42745"/>
                  <a:pt x="34771" y="42835"/>
                  <a:pt x="34681" y="42835"/>
                </a:cubicBezTo>
                <a:cubicBezTo>
                  <a:pt x="34665" y="42835"/>
                  <a:pt x="34647" y="42832"/>
                  <a:pt x="34625" y="42827"/>
                </a:cubicBezTo>
                <a:cubicBezTo>
                  <a:pt x="34600" y="42819"/>
                  <a:pt x="34577" y="42815"/>
                  <a:pt x="34557" y="42815"/>
                </a:cubicBezTo>
                <a:cubicBezTo>
                  <a:pt x="34468" y="42815"/>
                  <a:pt x="34433" y="42898"/>
                  <a:pt x="34452" y="43058"/>
                </a:cubicBezTo>
                <a:cubicBezTo>
                  <a:pt x="34463" y="43220"/>
                  <a:pt x="34359" y="43439"/>
                  <a:pt x="34232" y="43543"/>
                </a:cubicBezTo>
                <a:cubicBezTo>
                  <a:pt x="34106" y="43647"/>
                  <a:pt x="34025" y="43820"/>
                  <a:pt x="34059" y="43912"/>
                </a:cubicBezTo>
                <a:cubicBezTo>
                  <a:pt x="34086" y="43975"/>
                  <a:pt x="34112" y="44007"/>
                  <a:pt x="34140" y="44007"/>
                </a:cubicBezTo>
                <a:cubicBezTo>
                  <a:pt x="34174" y="44007"/>
                  <a:pt x="34211" y="43961"/>
                  <a:pt x="34256" y="43866"/>
                </a:cubicBezTo>
                <a:cubicBezTo>
                  <a:pt x="34317" y="43759"/>
                  <a:pt x="34410" y="43708"/>
                  <a:pt x="34488" y="43708"/>
                </a:cubicBezTo>
                <a:cubicBezTo>
                  <a:pt x="34585" y="43708"/>
                  <a:pt x="34658" y="43788"/>
                  <a:pt x="34613" y="43936"/>
                </a:cubicBezTo>
                <a:cubicBezTo>
                  <a:pt x="34579" y="44028"/>
                  <a:pt x="34625" y="44178"/>
                  <a:pt x="34717" y="44270"/>
                </a:cubicBezTo>
                <a:cubicBezTo>
                  <a:pt x="34810" y="44374"/>
                  <a:pt x="34833" y="44501"/>
                  <a:pt x="34763" y="44559"/>
                </a:cubicBezTo>
                <a:cubicBezTo>
                  <a:pt x="34723" y="44588"/>
                  <a:pt x="34688" y="44602"/>
                  <a:pt x="34662" y="44602"/>
                </a:cubicBezTo>
                <a:cubicBezTo>
                  <a:pt x="34636" y="44602"/>
                  <a:pt x="34619" y="44588"/>
                  <a:pt x="34613" y="44559"/>
                </a:cubicBezTo>
                <a:cubicBezTo>
                  <a:pt x="34602" y="44501"/>
                  <a:pt x="34383" y="44374"/>
                  <a:pt x="34140" y="44282"/>
                </a:cubicBezTo>
                <a:cubicBezTo>
                  <a:pt x="33609" y="44074"/>
                  <a:pt x="33413" y="43912"/>
                  <a:pt x="33528" y="43785"/>
                </a:cubicBezTo>
                <a:cubicBezTo>
                  <a:pt x="33690" y="43601"/>
                  <a:pt x="33794" y="43243"/>
                  <a:pt x="33702" y="43139"/>
                </a:cubicBezTo>
                <a:cubicBezTo>
                  <a:pt x="33655" y="43093"/>
                  <a:pt x="33540" y="43035"/>
                  <a:pt x="33448" y="43035"/>
                </a:cubicBezTo>
                <a:cubicBezTo>
                  <a:pt x="33434" y="43034"/>
                  <a:pt x="33423" y="43033"/>
                  <a:pt x="33414" y="43033"/>
                </a:cubicBezTo>
                <a:cubicBezTo>
                  <a:pt x="33349" y="43033"/>
                  <a:pt x="33373" y="43067"/>
                  <a:pt x="33494" y="43128"/>
                </a:cubicBezTo>
                <a:cubicBezTo>
                  <a:pt x="33644" y="43208"/>
                  <a:pt x="33632" y="43255"/>
                  <a:pt x="33436" y="43289"/>
                </a:cubicBezTo>
                <a:cubicBezTo>
                  <a:pt x="33286" y="43312"/>
                  <a:pt x="33101" y="43381"/>
                  <a:pt x="32997" y="43439"/>
                </a:cubicBezTo>
                <a:cubicBezTo>
                  <a:pt x="32915" y="43480"/>
                  <a:pt x="32694" y="43522"/>
                  <a:pt x="32483" y="43522"/>
                </a:cubicBezTo>
                <a:cubicBezTo>
                  <a:pt x="32458" y="43522"/>
                  <a:pt x="32433" y="43521"/>
                  <a:pt x="32409" y="43520"/>
                </a:cubicBezTo>
                <a:cubicBezTo>
                  <a:pt x="32361" y="43519"/>
                  <a:pt x="32317" y="43518"/>
                  <a:pt x="32276" y="43518"/>
                </a:cubicBezTo>
                <a:cubicBezTo>
                  <a:pt x="31909" y="43518"/>
                  <a:pt x="31853" y="43566"/>
                  <a:pt x="32051" y="43670"/>
                </a:cubicBezTo>
                <a:cubicBezTo>
                  <a:pt x="32301" y="43800"/>
                  <a:pt x="32377" y="44206"/>
                  <a:pt x="32174" y="44206"/>
                </a:cubicBezTo>
                <a:cubicBezTo>
                  <a:pt x="32161" y="44206"/>
                  <a:pt x="32147" y="44204"/>
                  <a:pt x="32132" y="44201"/>
                </a:cubicBezTo>
                <a:cubicBezTo>
                  <a:pt x="32104" y="44195"/>
                  <a:pt x="32080" y="44191"/>
                  <a:pt x="32058" y="44191"/>
                </a:cubicBezTo>
                <a:cubicBezTo>
                  <a:pt x="31958" y="44191"/>
                  <a:pt x="31906" y="44258"/>
                  <a:pt x="31878" y="44409"/>
                </a:cubicBezTo>
                <a:cubicBezTo>
                  <a:pt x="31866" y="44559"/>
                  <a:pt x="31785" y="44686"/>
                  <a:pt x="31716" y="44697"/>
                </a:cubicBezTo>
                <a:cubicBezTo>
                  <a:pt x="31647" y="44709"/>
                  <a:pt x="31474" y="44928"/>
                  <a:pt x="31324" y="45194"/>
                </a:cubicBezTo>
                <a:cubicBezTo>
                  <a:pt x="31145" y="45495"/>
                  <a:pt x="31069" y="45601"/>
                  <a:pt x="30931" y="45601"/>
                </a:cubicBezTo>
                <a:cubicBezTo>
                  <a:pt x="30873" y="45601"/>
                  <a:pt x="30804" y="45582"/>
                  <a:pt x="30712" y="45552"/>
                </a:cubicBezTo>
                <a:cubicBezTo>
                  <a:pt x="30273" y="45401"/>
                  <a:pt x="29939" y="45055"/>
                  <a:pt x="30204" y="45021"/>
                </a:cubicBezTo>
                <a:cubicBezTo>
                  <a:pt x="30296" y="45009"/>
                  <a:pt x="30320" y="44905"/>
                  <a:pt x="30262" y="44790"/>
                </a:cubicBezTo>
                <a:cubicBezTo>
                  <a:pt x="30204" y="44674"/>
                  <a:pt x="30227" y="44513"/>
                  <a:pt x="30320" y="44432"/>
                </a:cubicBezTo>
                <a:cubicBezTo>
                  <a:pt x="30412" y="44363"/>
                  <a:pt x="30470" y="44224"/>
                  <a:pt x="30435" y="44132"/>
                </a:cubicBezTo>
                <a:cubicBezTo>
                  <a:pt x="30421" y="44099"/>
                  <a:pt x="30400" y="44084"/>
                  <a:pt x="30375" y="44084"/>
                </a:cubicBezTo>
                <a:cubicBezTo>
                  <a:pt x="30233" y="44084"/>
                  <a:pt x="29948" y="44555"/>
                  <a:pt x="29939" y="44859"/>
                </a:cubicBezTo>
                <a:cubicBezTo>
                  <a:pt x="29939" y="44997"/>
                  <a:pt x="29846" y="45148"/>
                  <a:pt x="29731" y="45194"/>
                </a:cubicBezTo>
                <a:cubicBezTo>
                  <a:pt x="29595" y="45246"/>
                  <a:pt x="29548" y="45265"/>
                  <a:pt x="29609" y="45265"/>
                </a:cubicBezTo>
                <a:cubicBezTo>
                  <a:pt x="29641" y="45265"/>
                  <a:pt x="29704" y="45259"/>
                  <a:pt x="29800" y="45251"/>
                </a:cubicBezTo>
                <a:cubicBezTo>
                  <a:pt x="29811" y="45251"/>
                  <a:pt x="29822" y="45251"/>
                  <a:pt x="29833" y="45251"/>
                </a:cubicBezTo>
                <a:cubicBezTo>
                  <a:pt x="30124" y="45251"/>
                  <a:pt x="30282" y="45398"/>
                  <a:pt x="30216" y="45609"/>
                </a:cubicBezTo>
                <a:cubicBezTo>
                  <a:pt x="30181" y="45702"/>
                  <a:pt x="30239" y="45863"/>
                  <a:pt x="30331" y="45967"/>
                </a:cubicBezTo>
                <a:cubicBezTo>
                  <a:pt x="30392" y="46039"/>
                  <a:pt x="30437" y="46077"/>
                  <a:pt x="30475" y="46077"/>
                </a:cubicBezTo>
                <a:cubicBezTo>
                  <a:pt x="30516" y="46077"/>
                  <a:pt x="30549" y="46034"/>
                  <a:pt x="30585" y="45944"/>
                </a:cubicBezTo>
                <a:cubicBezTo>
                  <a:pt x="30625" y="45859"/>
                  <a:pt x="30651" y="45816"/>
                  <a:pt x="30673" y="45816"/>
                </a:cubicBezTo>
                <a:cubicBezTo>
                  <a:pt x="30697" y="45816"/>
                  <a:pt x="30717" y="45862"/>
                  <a:pt x="30747" y="45955"/>
                </a:cubicBezTo>
                <a:cubicBezTo>
                  <a:pt x="30770" y="46082"/>
                  <a:pt x="30954" y="46359"/>
                  <a:pt x="31151" y="46556"/>
                </a:cubicBezTo>
                <a:cubicBezTo>
                  <a:pt x="31474" y="46914"/>
                  <a:pt x="31485" y="46925"/>
                  <a:pt x="31174" y="46971"/>
                </a:cubicBezTo>
                <a:cubicBezTo>
                  <a:pt x="31131" y="46979"/>
                  <a:pt x="31090" y="46982"/>
                  <a:pt x="31053" y="46982"/>
                </a:cubicBezTo>
                <a:cubicBezTo>
                  <a:pt x="30917" y="46982"/>
                  <a:pt x="30817" y="46935"/>
                  <a:pt x="30781" y="46844"/>
                </a:cubicBezTo>
                <a:cubicBezTo>
                  <a:pt x="30769" y="46806"/>
                  <a:pt x="30757" y="46788"/>
                  <a:pt x="30749" y="46788"/>
                </a:cubicBezTo>
                <a:cubicBezTo>
                  <a:pt x="30734" y="46788"/>
                  <a:pt x="30728" y="46842"/>
                  <a:pt x="30735" y="46937"/>
                </a:cubicBezTo>
                <a:cubicBezTo>
                  <a:pt x="30735" y="47075"/>
                  <a:pt x="30654" y="47214"/>
                  <a:pt x="30539" y="47225"/>
                </a:cubicBezTo>
                <a:cubicBezTo>
                  <a:pt x="30496" y="47233"/>
                  <a:pt x="30462" y="47238"/>
                  <a:pt x="30436" y="47238"/>
                </a:cubicBezTo>
                <a:cubicBezTo>
                  <a:pt x="30351" y="47238"/>
                  <a:pt x="30348" y="47185"/>
                  <a:pt x="30366" y="47017"/>
                </a:cubicBezTo>
                <a:cubicBezTo>
                  <a:pt x="30389" y="46890"/>
                  <a:pt x="30516" y="46752"/>
                  <a:pt x="30654" y="46706"/>
                </a:cubicBezTo>
                <a:cubicBezTo>
                  <a:pt x="30862" y="46648"/>
                  <a:pt x="30862" y="46590"/>
                  <a:pt x="30689" y="46383"/>
                </a:cubicBezTo>
                <a:cubicBezTo>
                  <a:pt x="30590" y="46274"/>
                  <a:pt x="30483" y="46191"/>
                  <a:pt x="30425" y="46191"/>
                </a:cubicBezTo>
                <a:cubicBezTo>
                  <a:pt x="30415" y="46191"/>
                  <a:pt x="30407" y="46193"/>
                  <a:pt x="30400" y="46198"/>
                </a:cubicBezTo>
                <a:cubicBezTo>
                  <a:pt x="30390" y="46206"/>
                  <a:pt x="30377" y="46209"/>
                  <a:pt x="30362" y="46209"/>
                </a:cubicBezTo>
                <a:cubicBezTo>
                  <a:pt x="30309" y="46209"/>
                  <a:pt x="30230" y="46163"/>
                  <a:pt x="30158" y="46082"/>
                </a:cubicBezTo>
                <a:cubicBezTo>
                  <a:pt x="30102" y="46016"/>
                  <a:pt x="30037" y="45988"/>
                  <a:pt x="29976" y="45988"/>
                </a:cubicBezTo>
                <a:cubicBezTo>
                  <a:pt x="29826" y="45988"/>
                  <a:pt x="29701" y="46162"/>
                  <a:pt x="29800" y="46359"/>
                </a:cubicBezTo>
                <a:cubicBezTo>
                  <a:pt x="29865" y="46479"/>
                  <a:pt x="29869" y="46568"/>
                  <a:pt x="29802" y="46568"/>
                </a:cubicBezTo>
                <a:cubicBezTo>
                  <a:pt x="29797" y="46568"/>
                  <a:pt x="29793" y="46568"/>
                  <a:pt x="29789" y="46567"/>
                </a:cubicBezTo>
                <a:cubicBezTo>
                  <a:pt x="29731" y="46567"/>
                  <a:pt x="29638" y="46486"/>
                  <a:pt x="29604" y="46394"/>
                </a:cubicBezTo>
                <a:cubicBezTo>
                  <a:pt x="29594" y="46364"/>
                  <a:pt x="29575" y="46350"/>
                  <a:pt x="29548" y="46350"/>
                </a:cubicBezTo>
                <a:cubicBezTo>
                  <a:pt x="29425" y="46350"/>
                  <a:pt x="29146" y="46663"/>
                  <a:pt x="28946" y="47064"/>
                </a:cubicBezTo>
                <a:cubicBezTo>
                  <a:pt x="28902" y="47155"/>
                  <a:pt x="28873" y="47207"/>
                  <a:pt x="28834" y="47207"/>
                </a:cubicBezTo>
                <a:cubicBezTo>
                  <a:pt x="28780" y="47207"/>
                  <a:pt x="28708" y="47107"/>
                  <a:pt x="28553" y="46879"/>
                </a:cubicBezTo>
                <a:cubicBezTo>
                  <a:pt x="28401" y="46637"/>
                  <a:pt x="28282" y="46511"/>
                  <a:pt x="28219" y="46511"/>
                </a:cubicBezTo>
                <a:cubicBezTo>
                  <a:pt x="28176" y="46511"/>
                  <a:pt x="28159" y="46567"/>
                  <a:pt x="28173" y="46683"/>
                </a:cubicBezTo>
                <a:cubicBezTo>
                  <a:pt x="28184" y="46752"/>
                  <a:pt x="27988" y="46994"/>
                  <a:pt x="27757" y="47202"/>
                </a:cubicBezTo>
                <a:cubicBezTo>
                  <a:pt x="27533" y="47394"/>
                  <a:pt x="27419" y="47483"/>
                  <a:pt x="27338" y="47483"/>
                </a:cubicBezTo>
                <a:cubicBezTo>
                  <a:pt x="27273" y="47483"/>
                  <a:pt x="27230" y="47426"/>
                  <a:pt x="27168" y="47318"/>
                </a:cubicBezTo>
                <a:cubicBezTo>
                  <a:pt x="27087" y="47175"/>
                  <a:pt x="27024" y="47104"/>
                  <a:pt x="26978" y="47104"/>
                </a:cubicBezTo>
                <a:cubicBezTo>
                  <a:pt x="26920" y="47104"/>
                  <a:pt x="26891" y="47218"/>
                  <a:pt x="26891" y="47444"/>
                </a:cubicBezTo>
                <a:cubicBezTo>
                  <a:pt x="26891" y="47662"/>
                  <a:pt x="26907" y="47717"/>
                  <a:pt x="27008" y="47717"/>
                </a:cubicBezTo>
                <a:cubicBezTo>
                  <a:pt x="27030" y="47717"/>
                  <a:pt x="27056" y="47714"/>
                  <a:pt x="27088" y="47710"/>
                </a:cubicBezTo>
                <a:cubicBezTo>
                  <a:pt x="27107" y="47708"/>
                  <a:pt x="27125" y="47706"/>
                  <a:pt x="27143" y="47706"/>
                </a:cubicBezTo>
                <a:cubicBezTo>
                  <a:pt x="27385" y="47706"/>
                  <a:pt x="27508" y="47910"/>
                  <a:pt x="27261" y="47964"/>
                </a:cubicBezTo>
                <a:cubicBezTo>
                  <a:pt x="26939" y="48026"/>
                  <a:pt x="27187" y="48238"/>
                  <a:pt x="27517" y="48238"/>
                </a:cubicBezTo>
                <a:cubicBezTo>
                  <a:pt x="27554" y="48238"/>
                  <a:pt x="27592" y="48235"/>
                  <a:pt x="27630" y="48229"/>
                </a:cubicBezTo>
                <a:cubicBezTo>
                  <a:pt x="27692" y="48218"/>
                  <a:pt x="27753" y="48213"/>
                  <a:pt x="27810" y="48213"/>
                </a:cubicBezTo>
                <a:cubicBezTo>
                  <a:pt x="27922" y="48213"/>
                  <a:pt x="28015" y="48233"/>
                  <a:pt x="28046" y="48264"/>
                </a:cubicBezTo>
                <a:cubicBezTo>
                  <a:pt x="28149" y="48391"/>
                  <a:pt x="27907" y="48749"/>
                  <a:pt x="27480" y="49084"/>
                </a:cubicBezTo>
                <a:cubicBezTo>
                  <a:pt x="27295" y="49234"/>
                  <a:pt x="27076" y="49476"/>
                  <a:pt x="26984" y="49615"/>
                </a:cubicBezTo>
                <a:cubicBezTo>
                  <a:pt x="26908" y="49728"/>
                  <a:pt x="26856" y="49783"/>
                  <a:pt x="26816" y="49783"/>
                </a:cubicBezTo>
                <a:cubicBezTo>
                  <a:pt x="26782" y="49783"/>
                  <a:pt x="26756" y="49745"/>
                  <a:pt x="26730" y="49672"/>
                </a:cubicBezTo>
                <a:cubicBezTo>
                  <a:pt x="26620" y="49344"/>
                  <a:pt x="26485" y="49187"/>
                  <a:pt x="26324" y="49187"/>
                </a:cubicBezTo>
                <a:cubicBezTo>
                  <a:pt x="26298" y="49187"/>
                  <a:pt x="26272" y="49191"/>
                  <a:pt x="26245" y="49199"/>
                </a:cubicBezTo>
                <a:cubicBezTo>
                  <a:pt x="26038" y="49253"/>
                  <a:pt x="26057" y="49502"/>
                  <a:pt x="26253" y="49502"/>
                </a:cubicBezTo>
                <a:cubicBezTo>
                  <a:pt x="26265" y="49502"/>
                  <a:pt x="26278" y="49501"/>
                  <a:pt x="26291" y="49499"/>
                </a:cubicBezTo>
                <a:cubicBezTo>
                  <a:pt x="26298" y="49498"/>
                  <a:pt x="26304" y="49498"/>
                  <a:pt x="26310" y="49498"/>
                </a:cubicBezTo>
                <a:cubicBezTo>
                  <a:pt x="26386" y="49498"/>
                  <a:pt x="26403" y="49567"/>
                  <a:pt x="26360" y="49695"/>
                </a:cubicBezTo>
                <a:cubicBezTo>
                  <a:pt x="26326" y="49822"/>
                  <a:pt x="26130" y="49892"/>
                  <a:pt x="25876" y="49892"/>
                </a:cubicBezTo>
                <a:cubicBezTo>
                  <a:pt x="25856" y="49891"/>
                  <a:pt x="25835" y="49890"/>
                  <a:pt x="25814" y="49890"/>
                </a:cubicBezTo>
                <a:cubicBezTo>
                  <a:pt x="25594" y="49890"/>
                  <a:pt x="25332" y="49944"/>
                  <a:pt x="25195" y="50007"/>
                </a:cubicBezTo>
                <a:cubicBezTo>
                  <a:pt x="24985" y="50112"/>
                  <a:pt x="24818" y="50164"/>
                  <a:pt x="24683" y="50164"/>
                </a:cubicBezTo>
                <a:cubicBezTo>
                  <a:pt x="24521" y="50164"/>
                  <a:pt x="24405" y="50089"/>
                  <a:pt x="24317" y="49938"/>
                </a:cubicBezTo>
                <a:cubicBezTo>
                  <a:pt x="24241" y="49824"/>
                  <a:pt x="24150" y="49741"/>
                  <a:pt x="24094" y="49741"/>
                </a:cubicBezTo>
                <a:cubicBezTo>
                  <a:pt x="24082" y="49741"/>
                  <a:pt x="24072" y="49745"/>
                  <a:pt x="24063" y="49753"/>
                </a:cubicBezTo>
                <a:cubicBezTo>
                  <a:pt x="23960" y="49834"/>
                  <a:pt x="23902" y="50365"/>
                  <a:pt x="23960" y="50780"/>
                </a:cubicBezTo>
                <a:cubicBezTo>
                  <a:pt x="23974" y="50905"/>
                  <a:pt x="23989" y="50959"/>
                  <a:pt x="24030" y="50959"/>
                </a:cubicBezTo>
                <a:cubicBezTo>
                  <a:pt x="24054" y="50959"/>
                  <a:pt x="24086" y="50941"/>
                  <a:pt x="24133" y="50907"/>
                </a:cubicBezTo>
                <a:cubicBezTo>
                  <a:pt x="24202" y="50838"/>
                  <a:pt x="24294" y="50688"/>
                  <a:pt x="24340" y="50561"/>
                </a:cubicBezTo>
                <a:cubicBezTo>
                  <a:pt x="24398" y="50398"/>
                  <a:pt x="24697" y="50269"/>
                  <a:pt x="24921" y="50269"/>
                </a:cubicBezTo>
                <a:cubicBezTo>
                  <a:pt x="25013" y="50269"/>
                  <a:pt x="25093" y="50291"/>
                  <a:pt x="25137" y="50342"/>
                </a:cubicBezTo>
                <a:cubicBezTo>
                  <a:pt x="25195" y="50411"/>
                  <a:pt x="25102" y="50561"/>
                  <a:pt x="24941" y="50700"/>
                </a:cubicBezTo>
                <a:lnTo>
                  <a:pt x="24664" y="50942"/>
                </a:lnTo>
                <a:lnTo>
                  <a:pt x="25206" y="50803"/>
                </a:lnTo>
                <a:cubicBezTo>
                  <a:pt x="25864" y="50630"/>
                  <a:pt x="26106" y="50457"/>
                  <a:pt x="25991" y="50226"/>
                </a:cubicBezTo>
                <a:cubicBezTo>
                  <a:pt x="25945" y="50134"/>
                  <a:pt x="25968" y="50076"/>
                  <a:pt x="26060" y="50076"/>
                </a:cubicBezTo>
                <a:cubicBezTo>
                  <a:pt x="26176" y="50088"/>
                  <a:pt x="26280" y="50203"/>
                  <a:pt x="26430" y="50492"/>
                </a:cubicBezTo>
                <a:cubicBezTo>
                  <a:pt x="26637" y="50873"/>
                  <a:pt x="26626" y="50907"/>
                  <a:pt x="26245" y="51138"/>
                </a:cubicBezTo>
                <a:cubicBezTo>
                  <a:pt x="26024" y="51276"/>
                  <a:pt x="25890" y="51342"/>
                  <a:pt x="25784" y="51342"/>
                </a:cubicBezTo>
                <a:cubicBezTo>
                  <a:pt x="25686" y="51342"/>
                  <a:pt x="25612" y="51284"/>
                  <a:pt x="25518" y="51173"/>
                </a:cubicBezTo>
                <a:cubicBezTo>
                  <a:pt x="25483" y="51138"/>
                  <a:pt x="25443" y="51121"/>
                  <a:pt x="25407" y="51121"/>
                </a:cubicBezTo>
                <a:cubicBezTo>
                  <a:pt x="25371" y="51121"/>
                  <a:pt x="25339" y="51138"/>
                  <a:pt x="25322" y="51173"/>
                </a:cubicBezTo>
                <a:cubicBezTo>
                  <a:pt x="25145" y="51486"/>
                  <a:pt x="25047" y="51603"/>
                  <a:pt x="24852" y="51603"/>
                </a:cubicBezTo>
                <a:cubicBezTo>
                  <a:pt x="24766" y="51603"/>
                  <a:pt x="24662" y="51581"/>
                  <a:pt x="24525" y="51542"/>
                </a:cubicBezTo>
                <a:cubicBezTo>
                  <a:pt x="24345" y="51492"/>
                  <a:pt x="24175" y="51464"/>
                  <a:pt x="24055" y="51464"/>
                </a:cubicBezTo>
                <a:cubicBezTo>
                  <a:pt x="23982" y="51464"/>
                  <a:pt x="23928" y="51474"/>
                  <a:pt x="23902" y="51496"/>
                </a:cubicBezTo>
                <a:cubicBezTo>
                  <a:pt x="23809" y="51565"/>
                  <a:pt x="23867" y="51600"/>
                  <a:pt x="24110" y="51634"/>
                </a:cubicBezTo>
                <a:cubicBezTo>
                  <a:pt x="24479" y="51692"/>
                  <a:pt x="24698" y="51877"/>
                  <a:pt x="24548" y="52004"/>
                </a:cubicBezTo>
                <a:cubicBezTo>
                  <a:pt x="24502" y="52038"/>
                  <a:pt x="24421" y="52235"/>
                  <a:pt x="24387" y="52408"/>
                </a:cubicBezTo>
                <a:cubicBezTo>
                  <a:pt x="24349" y="52604"/>
                  <a:pt x="24297" y="52687"/>
                  <a:pt x="24199" y="52687"/>
                </a:cubicBezTo>
                <a:cubicBezTo>
                  <a:pt x="24175" y="52687"/>
                  <a:pt x="24150" y="52682"/>
                  <a:pt x="24121" y="52673"/>
                </a:cubicBezTo>
                <a:cubicBezTo>
                  <a:pt x="24081" y="52661"/>
                  <a:pt x="24051" y="52654"/>
                  <a:pt x="24032" y="52654"/>
                </a:cubicBezTo>
                <a:cubicBezTo>
                  <a:pt x="23980" y="52654"/>
                  <a:pt x="24005" y="52702"/>
                  <a:pt x="24098" y="52812"/>
                </a:cubicBezTo>
                <a:cubicBezTo>
                  <a:pt x="24169" y="52900"/>
                  <a:pt x="24253" y="52955"/>
                  <a:pt x="24314" y="52955"/>
                </a:cubicBezTo>
                <a:cubicBezTo>
                  <a:pt x="24333" y="52955"/>
                  <a:pt x="24350" y="52950"/>
                  <a:pt x="24364" y="52939"/>
                </a:cubicBezTo>
                <a:cubicBezTo>
                  <a:pt x="24380" y="52926"/>
                  <a:pt x="24398" y="52920"/>
                  <a:pt x="24414" y="52920"/>
                </a:cubicBezTo>
                <a:cubicBezTo>
                  <a:pt x="24444" y="52920"/>
                  <a:pt x="24467" y="52941"/>
                  <a:pt x="24467" y="52985"/>
                </a:cubicBezTo>
                <a:cubicBezTo>
                  <a:pt x="24477" y="53040"/>
                  <a:pt x="24384" y="53073"/>
                  <a:pt x="24243" y="53073"/>
                </a:cubicBezTo>
                <a:cubicBezTo>
                  <a:pt x="24205" y="53073"/>
                  <a:pt x="24164" y="53071"/>
                  <a:pt x="24121" y="53066"/>
                </a:cubicBezTo>
                <a:cubicBezTo>
                  <a:pt x="24066" y="53060"/>
                  <a:pt x="24018" y="53057"/>
                  <a:pt x="23977" y="53057"/>
                </a:cubicBezTo>
                <a:cubicBezTo>
                  <a:pt x="23855" y="53057"/>
                  <a:pt x="23801" y="53083"/>
                  <a:pt x="23844" y="53135"/>
                </a:cubicBezTo>
                <a:cubicBezTo>
                  <a:pt x="23913" y="53204"/>
                  <a:pt x="23925" y="53285"/>
                  <a:pt x="23879" y="53320"/>
                </a:cubicBezTo>
                <a:cubicBezTo>
                  <a:pt x="23872" y="53325"/>
                  <a:pt x="23862" y="53328"/>
                  <a:pt x="23852" y="53328"/>
                </a:cubicBezTo>
                <a:cubicBezTo>
                  <a:pt x="23793" y="53328"/>
                  <a:pt x="23688" y="53252"/>
                  <a:pt x="23590" y="53135"/>
                </a:cubicBezTo>
                <a:cubicBezTo>
                  <a:pt x="23475" y="52997"/>
                  <a:pt x="23417" y="52870"/>
                  <a:pt x="23463" y="52835"/>
                </a:cubicBezTo>
                <a:cubicBezTo>
                  <a:pt x="23573" y="52742"/>
                  <a:pt x="23231" y="52637"/>
                  <a:pt x="22968" y="52637"/>
                </a:cubicBezTo>
                <a:cubicBezTo>
                  <a:pt x="22872" y="52637"/>
                  <a:pt x="22786" y="52651"/>
                  <a:pt x="22736" y="52685"/>
                </a:cubicBezTo>
                <a:cubicBezTo>
                  <a:pt x="22544" y="52809"/>
                  <a:pt x="22442" y="52866"/>
                  <a:pt x="22365" y="52866"/>
                </a:cubicBezTo>
                <a:cubicBezTo>
                  <a:pt x="22299" y="52866"/>
                  <a:pt x="22252" y="52823"/>
                  <a:pt x="22182" y="52743"/>
                </a:cubicBezTo>
                <a:cubicBezTo>
                  <a:pt x="22122" y="52675"/>
                  <a:pt x="22043" y="52637"/>
                  <a:pt x="21973" y="52637"/>
                </a:cubicBezTo>
                <a:cubicBezTo>
                  <a:pt x="21935" y="52637"/>
                  <a:pt x="21899" y="52649"/>
                  <a:pt x="21870" y="52673"/>
                </a:cubicBezTo>
                <a:cubicBezTo>
                  <a:pt x="21824" y="52708"/>
                  <a:pt x="21766" y="52725"/>
                  <a:pt x="21709" y="52725"/>
                </a:cubicBezTo>
                <a:cubicBezTo>
                  <a:pt x="21651" y="52725"/>
                  <a:pt x="21593" y="52708"/>
                  <a:pt x="21547" y="52673"/>
                </a:cubicBezTo>
                <a:cubicBezTo>
                  <a:pt x="21502" y="52640"/>
                  <a:pt x="21468" y="52623"/>
                  <a:pt x="21446" y="52623"/>
                </a:cubicBezTo>
                <a:cubicBezTo>
                  <a:pt x="21407" y="52623"/>
                  <a:pt x="21406" y="52678"/>
                  <a:pt x="21443" y="52789"/>
                </a:cubicBezTo>
                <a:cubicBezTo>
                  <a:pt x="21478" y="52916"/>
                  <a:pt x="21420" y="53043"/>
                  <a:pt x="21282" y="53077"/>
                </a:cubicBezTo>
                <a:cubicBezTo>
                  <a:pt x="21005" y="53158"/>
                  <a:pt x="21155" y="53366"/>
                  <a:pt x="21651" y="53608"/>
                </a:cubicBezTo>
                <a:cubicBezTo>
                  <a:pt x="22152" y="53845"/>
                  <a:pt x="22236" y="54154"/>
                  <a:pt x="21936" y="54154"/>
                </a:cubicBezTo>
                <a:cubicBezTo>
                  <a:pt x="21857" y="54154"/>
                  <a:pt x="21750" y="54132"/>
                  <a:pt x="21616" y="54082"/>
                </a:cubicBezTo>
                <a:cubicBezTo>
                  <a:pt x="21464" y="54020"/>
                  <a:pt x="21349" y="53992"/>
                  <a:pt x="21277" y="53992"/>
                </a:cubicBezTo>
                <a:cubicBezTo>
                  <a:pt x="21149" y="53992"/>
                  <a:pt x="21166" y="54083"/>
                  <a:pt x="21374" y="54232"/>
                </a:cubicBezTo>
                <a:cubicBezTo>
                  <a:pt x="21496" y="54315"/>
                  <a:pt x="21537" y="54354"/>
                  <a:pt x="21498" y="54354"/>
                </a:cubicBezTo>
                <a:cubicBezTo>
                  <a:pt x="21478" y="54354"/>
                  <a:pt x="21437" y="54344"/>
                  <a:pt x="21374" y="54324"/>
                </a:cubicBezTo>
                <a:cubicBezTo>
                  <a:pt x="21355" y="54318"/>
                  <a:pt x="21333" y="54314"/>
                  <a:pt x="21308" y="54314"/>
                </a:cubicBezTo>
                <a:cubicBezTo>
                  <a:pt x="21153" y="54314"/>
                  <a:pt x="20899" y="54433"/>
                  <a:pt x="20670" y="54612"/>
                </a:cubicBezTo>
                <a:cubicBezTo>
                  <a:pt x="20430" y="54796"/>
                  <a:pt x="20273" y="54880"/>
                  <a:pt x="20150" y="54880"/>
                </a:cubicBezTo>
                <a:cubicBezTo>
                  <a:pt x="20095" y="54880"/>
                  <a:pt x="20047" y="54864"/>
                  <a:pt x="20000" y="54832"/>
                </a:cubicBezTo>
                <a:cubicBezTo>
                  <a:pt x="19899" y="54758"/>
                  <a:pt x="19825" y="54724"/>
                  <a:pt x="19783" y="54724"/>
                </a:cubicBezTo>
                <a:cubicBezTo>
                  <a:pt x="19699" y="54724"/>
                  <a:pt x="19736" y="54852"/>
                  <a:pt x="19920" y="55051"/>
                </a:cubicBezTo>
                <a:cubicBezTo>
                  <a:pt x="20127" y="55282"/>
                  <a:pt x="20104" y="55340"/>
                  <a:pt x="19781" y="55617"/>
                </a:cubicBezTo>
                <a:cubicBezTo>
                  <a:pt x="19612" y="55758"/>
                  <a:pt x="19499" y="55825"/>
                  <a:pt x="19407" y="55825"/>
                </a:cubicBezTo>
                <a:cubicBezTo>
                  <a:pt x="19349" y="55825"/>
                  <a:pt x="19300" y="55798"/>
                  <a:pt x="19250" y="55744"/>
                </a:cubicBezTo>
                <a:cubicBezTo>
                  <a:pt x="19216" y="55709"/>
                  <a:pt x="19193" y="55693"/>
                  <a:pt x="19181" y="55693"/>
                </a:cubicBezTo>
                <a:cubicBezTo>
                  <a:pt x="19157" y="55693"/>
                  <a:pt x="19180" y="55762"/>
                  <a:pt x="19250" y="55894"/>
                </a:cubicBezTo>
                <a:cubicBezTo>
                  <a:pt x="19350" y="56093"/>
                  <a:pt x="19343" y="56218"/>
                  <a:pt x="19251" y="56218"/>
                </a:cubicBezTo>
                <a:cubicBezTo>
                  <a:pt x="19247" y="56218"/>
                  <a:pt x="19243" y="56217"/>
                  <a:pt x="19239" y="56217"/>
                </a:cubicBezTo>
                <a:cubicBezTo>
                  <a:pt x="19135" y="56217"/>
                  <a:pt x="19135" y="56263"/>
                  <a:pt x="19273" y="56355"/>
                </a:cubicBezTo>
                <a:cubicBezTo>
                  <a:pt x="19389" y="56436"/>
                  <a:pt x="19435" y="56529"/>
                  <a:pt x="19377" y="56575"/>
                </a:cubicBezTo>
                <a:cubicBezTo>
                  <a:pt x="19331" y="56621"/>
                  <a:pt x="19227" y="56782"/>
                  <a:pt x="19146" y="56933"/>
                </a:cubicBezTo>
                <a:cubicBezTo>
                  <a:pt x="19085" y="57047"/>
                  <a:pt x="19024" y="57106"/>
                  <a:pt x="18966" y="57106"/>
                </a:cubicBezTo>
                <a:cubicBezTo>
                  <a:pt x="18937" y="57106"/>
                  <a:pt x="18908" y="57091"/>
                  <a:pt x="18881" y="57060"/>
                </a:cubicBezTo>
                <a:cubicBezTo>
                  <a:pt x="18845" y="57009"/>
                  <a:pt x="18791" y="56981"/>
                  <a:pt x="18739" y="56981"/>
                </a:cubicBezTo>
                <a:cubicBezTo>
                  <a:pt x="18707" y="56981"/>
                  <a:pt x="18676" y="56992"/>
                  <a:pt x="18650" y="57013"/>
                </a:cubicBezTo>
                <a:cubicBezTo>
                  <a:pt x="18623" y="57035"/>
                  <a:pt x="18572" y="57047"/>
                  <a:pt x="18511" y="57047"/>
                </a:cubicBezTo>
                <a:cubicBezTo>
                  <a:pt x="18442" y="57047"/>
                  <a:pt x="18360" y="57032"/>
                  <a:pt x="18281" y="57002"/>
                </a:cubicBezTo>
                <a:cubicBezTo>
                  <a:pt x="18169" y="56958"/>
                  <a:pt x="18089" y="56937"/>
                  <a:pt x="18039" y="56937"/>
                </a:cubicBezTo>
                <a:cubicBezTo>
                  <a:pt x="17919" y="56937"/>
                  <a:pt x="17981" y="57061"/>
                  <a:pt x="18234" y="57290"/>
                </a:cubicBezTo>
                <a:lnTo>
                  <a:pt x="18534" y="57567"/>
                </a:lnTo>
                <a:lnTo>
                  <a:pt x="18107" y="57567"/>
                </a:lnTo>
                <a:cubicBezTo>
                  <a:pt x="17877" y="57567"/>
                  <a:pt x="17623" y="57498"/>
                  <a:pt x="17553" y="57429"/>
                </a:cubicBezTo>
                <a:cubicBezTo>
                  <a:pt x="17517" y="57388"/>
                  <a:pt x="17493" y="57367"/>
                  <a:pt x="17480" y="57367"/>
                </a:cubicBezTo>
                <a:cubicBezTo>
                  <a:pt x="17463" y="57367"/>
                  <a:pt x="17465" y="57399"/>
                  <a:pt x="17484" y="57464"/>
                </a:cubicBezTo>
                <a:cubicBezTo>
                  <a:pt x="17540" y="57698"/>
                  <a:pt x="17230" y="57972"/>
                  <a:pt x="16981" y="57972"/>
                </a:cubicBezTo>
                <a:cubicBezTo>
                  <a:pt x="16925" y="57972"/>
                  <a:pt x="16871" y="57957"/>
                  <a:pt x="16826" y="57925"/>
                </a:cubicBezTo>
                <a:cubicBezTo>
                  <a:pt x="16765" y="57882"/>
                  <a:pt x="16721" y="57858"/>
                  <a:pt x="16692" y="57858"/>
                </a:cubicBezTo>
                <a:cubicBezTo>
                  <a:pt x="16627" y="57858"/>
                  <a:pt x="16636" y="57977"/>
                  <a:pt x="16699" y="58271"/>
                </a:cubicBezTo>
                <a:cubicBezTo>
                  <a:pt x="16777" y="58609"/>
                  <a:pt x="16784" y="58719"/>
                  <a:pt x="16685" y="58719"/>
                </a:cubicBezTo>
                <a:cubicBezTo>
                  <a:pt x="16652" y="58719"/>
                  <a:pt x="16607" y="58707"/>
                  <a:pt x="16549" y="58687"/>
                </a:cubicBezTo>
                <a:cubicBezTo>
                  <a:pt x="16421" y="58633"/>
                  <a:pt x="16264" y="58609"/>
                  <a:pt x="16112" y="58609"/>
                </a:cubicBezTo>
                <a:cubicBezTo>
                  <a:pt x="15837" y="58609"/>
                  <a:pt x="15578" y="58688"/>
                  <a:pt x="15533" y="58814"/>
                </a:cubicBezTo>
                <a:cubicBezTo>
                  <a:pt x="15453" y="59022"/>
                  <a:pt x="15533" y="59126"/>
                  <a:pt x="15833" y="59218"/>
                </a:cubicBezTo>
                <a:cubicBezTo>
                  <a:pt x="15949" y="59253"/>
                  <a:pt x="16064" y="59356"/>
                  <a:pt x="16076" y="59437"/>
                </a:cubicBezTo>
                <a:cubicBezTo>
                  <a:pt x="16076" y="59475"/>
                  <a:pt x="16056" y="59495"/>
                  <a:pt x="16022" y="59495"/>
                </a:cubicBezTo>
                <a:cubicBezTo>
                  <a:pt x="15994" y="59495"/>
                  <a:pt x="15957" y="59481"/>
                  <a:pt x="15914" y="59449"/>
                </a:cubicBezTo>
                <a:cubicBezTo>
                  <a:pt x="15855" y="59398"/>
                  <a:pt x="15777" y="59366"/>
                  <a:pt x="15722" y="59366"/>
                </a:cubicBezTo>
                <a:cubicBezTo>
                  <a:pt x="15702" y="59366"/>
                  <a:pt x="15684" y="59370"/>
                  <a:pt x="15672" y="59380"/>
                </a:cubicBezTo>
                <a:cubicBezTo>
                  <a:pt x="15637" y="59414"/>
                  <a:pt x="15695" y="59507"/>
                  <a:pt x="15810" y="59587"/>
                </a:cubicBezTo>
                <a:cubicBezTo>
                  <a:pt x="15995" y="59716"/>
                  <a:pt x="15914" y="59889"/>
                  <a:pt x="15745" y="59889"/>
                </a:cubicBezTo>
                <a:cubicBezTo>
                  <a:pt x="15702" y="59889"/>
                  <a:pt x="15654" y="59878"/>
                  <a:pt x="15603" y="59853"/>
                </a:cubicBezTo>
                <a:cubicBezTo>
                  <a:pt x="15581" y="59842"/>
                  <a:pt x="15557" y="59837"/>
                  <a:pt x="15534" y="59837"/>
                </a:cubicBezTo>
                <a:cubicBezTo>
                  <a:pt x="15459" y="59837"/>
                  <a:pt x="15384" y="59889"/>
                  <a:pt x="15349" y="59968"/>
                </a:cubicBezTo>
                <a:cubicBezTo>
                  <a:pt x="15314" y="60042"/>
                  <a:pt x="15284" y="60080"/>
                  <a:pt x="15243" y="60080"/>
                </a:cubicBezTo>
                <a:cubicBezTo>
                  <a:pt x="15188" y="60080"/>
                  <a:pt x="15112" y="60010"/>
                  <a:pt x="14979" y="59864"/>
                </a:cubicBezTo>
                <a:cubicBezTo>
                  <a:pt x="14849" y="59714"/>
                  <a:pt x="14718" y="59615"/>
                  <a:pt x="14656" y="59615"/>
                </a:cubicBezTo>
                <a:cubicBezTo>
                  <a:pt x="14647" y="59615"/>
                  <a:pt x="14639" y="59617"/>
                  <a:pt x="14633" y="59622"/>
                </a:cubicBezTo>
                <a:cubicBezTo>
                  <a:pt x="14587" y="59657"/>
                  <a:pt x="14598" y="59737"/>
                  <a:pt x="14656" y="59807"/>
                </a:cubicBezTo>
                <a:cubicBezTo>
                  <a:pt x="14714" y="59876"/>
                  <a:pt x="14702" y="59980"/>
                  <a:pt x="14633" y="60038"/>
                </a:cubicBezTo>
                <a:cubicBezTo>
                  <a:pt x="14552" y="60095"/>
                  <a:pt x="14714" y="60176"/>
                  <a:pt x="15083" y="60268"/>
                </a:cubicBezTo>
                <a:cubicBezTo>
                  <a:pt x="15406" y="60338"/>
                  <a:pt x="15660" y="60430"/>
                  <a:pt x="15660" y="60476"/>
                </a:cubicBezTo>
                <a:cubicBezTo>
                  <a:pt x="15660" y="60522"/>
                  <a:pt x="15487" y="60672"/>
                  <a:pt x="15279" y="60799"/>
                </a:cubicBezTo>
                <a:cubicBezTo>
                  <a:pt x="15127" y="60886"/>
                  <a:pt x="15000" y="60930"/>
                  <a:pt x="14903" y="60930"/>
                </a:cubicBezTo>
                <a:cubicBezTo>
                  <a:pt x="14832" y="60930"/>
                  <a:pt x="14776" y="60906"/>
                  <a:pt x="14737" y="60857"/>
                </a:cubicBezTo>
                <a:cubicBezTo>
                  <a:pt x="14674" y="60785"/>
                  <a:pt x="14591" y="60742"/>
                  <a:pt x="14540" y="60742"/>
                </a:cubicBezTo>
                <a:cubicBezTo>
                  <a:pt x="14526" y="60742"/>
                  <a:pt x="14514" y="60745"/>
                  <a:pt x="14506" y="60753"/>
                </a:cubicBezTo>
                <a:cubicBezTo>
                  <a:pt x="14460" y="60788"/>
                  <a:pt x="14356" y="60822"/>
                  <a:pt x="14252" y="60845"/>
                </a:cubicBezTo>
                <a:cubicBezTo>
                  <a:pt x="14137" y="60869"/>
                  <a:pt x="14148" y="60996"/>
                  <a:pt x="14298" y="61226"/>
                </a:cubicBezTo>
                <a:cubicBezTo>
                  <a:pt x="14425" y="61423"/>
                  <a:pt x="14460" y="61619"/>
                  <a:pt x="14379" y="61677"/>
                </a:cubicBezTo>
                <a:cubicBezTo>
                  <a:pt x="14344" y="61705"/>
                  <a:pt x="14259" y="61718"/>
                  <a:pt x="14151" y="61718"/>
                </a:cubicBezTo>
                <a:cubicBezTo>
                  <a:pt x="13825" y="61718"/>
                  <a:pt x="13288" y="61607"/>
                  <a:pt x="13271" y="61503"/>
                </a:cubicBezTo>
                <a:cubicBezTo>
                  <a:pt x="13271" y="61457"/>
                  <a:pt x="13132" y="61400"/>
                  <a:pt x="12971" y="61365"/>
                </a:cubicBezTo>
                <a:cubicBezTo>
                  <a:pt x="12915" y="61358"/>
                  <a:pt x="12873" y="61354"/>
                  <a:pt x="12845" y="61354"/>
                </a:cubicBezTo>
                <a:cubicBezTo>
                  <a:pt x="12780" y="61354"/>
                  <a:pt x="12790" y="61374"/>
                  <a:pt x="12879" y="61423"/>
                </a:cubicBezTo>
                <a:cubicBezTo>
                  <a:pt x="13006" y="61480"/>
                  <a:pt x="13006" y="61573"/>
                  <a:pt x="12890" y="61677"/>
                </a:cubicBezTo>
                <a:lnTo>
                  <a:pt x="12705" y="61838"/>
                </a:lnTo>
                <a:lnTo>
                  <a:pt x="13029" y="61815"/>
                </a:lnTo>
                <a:cubicBezTo>
                  <a:pt x="13058" y="61814"/>
                  <a:pt x="13085" y="61813"/>
                  <a:pt x="13112" y="61813"/>
                </a:cubicBezTo>
                <a:cubicBezTo>
                  <a:pt x="13540" y="61813"/>
                  <a:pt x="13652" y="61989"/>
                  <a:pt x="13467" y="62369"/>
                </a:cubicBezTo>
                <a:cubicBezTo>
                  <a:pt x="13379" y="62560"/>
                  <a:pt x="13324" y="62643"/>
                  <a:pt x="13263" y="62643"/>
                </a:cubicBezTo>
                <a:cubicBezTo>
                  <a:pt x="13227" y="62643"/>
                  <a:pt x="13190" y="62616"/>
                  <a:pt x="13144" y="62565"/>
                </a:cubicBezTo>
                <a:cubicBezTo>
                  <a:pt x="13068" y="62481"/>
                  <a:pt x="13006" y="62444"/>
                  <a:pt x="12965" y="62444"/>
                </a:cubicBezTo>
                <a:cubicBezTo>
                  <a:pt x="12882" y="62444"/>
                  <a:pt x="12882" y="62595"/>
                  <a:pt x="13006" y="62819"/>
                </a:cubicBezTo>
                <a:cubicBezTo>
                  <a:pt x="13110" y="62994"/>
                  <a:pt x="13147" y="63067"/>
                  <a:pt x="13043" y="63067"/>
                </a:cubicBezTo>
                <a:cubicBezTo>
                  <a:pt x="12975" y="63067"/>
                  <a:pt x="12846" y="63036"/>
                  <a:pt x="12636" y="62981"/>
                </a:cubicBezTo>
                <a:cubicBezTo>
                  <a:pt x="12479" y="62946"/>
                  <a:pt x="12361" y="62929"/>
                  <a:pt x="12283" y="62929"/>
                </a:cubicBezTo>
                <a:cubicBezTo>
                  <a:pt x="12177" y="62929"/>
                  <a:pt x="12141" y="62961"/>
                  <a:pt x="12174" y="63027"/>
                </a:cubicBezTo>
                <a:cubicBezTo>
                  <a:pt x="12232" y="63131"/>
                  <a:pt x="12221" y="63246"/>
                  <a:pt x="12163" y="63304"/>
                </a:cubicBezTo>
                <a:cubicBezTo>
                  <a:pt x="12142" y="63319"/>
                  <a:pt x="12122" y="63326"/>
                  <a:pt x="12101" y="63326"/>
                </a:cubicBezTo>
                <a:cubicBezTo>
                  <a:pt x="12040" y="63326"/>
                  <a:pt x="11978" y="63263"/>
                  <a:pt x="11909" y="63142"/>
                </a:cubicBezTo>
                <a:cubicBezTo>
                  <a:pt x="11853" y="63037"/>
                  <a:pt x="11822" y="62982"/>
                  <a:pt x="11805" y="62982"/>
                </a:cubicBezTo>
                <a:cubicBezTo>
                  <a:pt x="11788" y="62982"/>
                  <a:pt x="11788" y="63045"/>
                  <a:pt x="11794" y="63177"/>
                </a:cubicBezTo>
                <a:cubicBezTo>
                  <a:pt x="11794" y="63443"/>
                  <a:pt x="11817" y="63466"/>
                  <a:pt x="12024" y="63466"/>
                </a:cubicBezTo>
                <a:cubicBezTo>
                  <a:pt x="12034" y="63465"/>
                  <a:pt x="12043" y="63465"/>
                  <a:pt x="12052" y="63465"/>
                </a:cubicBezTo>
                <a:cubicBezTo>
                  <a:pt x="12386" y="63465"/>
                  <a:pt x="12456" y="63668"/>
                  <a:pt x="12198" y="63881"/>
                </a:cubicBezTo>
                <a:cubicBezTo>
                  <a:pt x="12059" y="64008"/>
                  <a:pt x="12001" y="64147"/>
                  <a:pt x="12059" y="64216"/>
                </a:cubicBezTo>
                <a:cubicBezTo>
                  <a:pt x="12117" y="64285"/>
                  <a:pt x="12117" y="64378"/>
                  <a:pt x="12047" y="64435"/>
                </a:cubicBezTo>
                <a:cubicBezTo>
                  <a:pt x="12023" y="64456"/>
                  <a:pt x="11992" y="64466"/>
                  <a:pt x="11959" y="64466"/>
                </a:cubicBezTo>
                <a:cubicBezTo>
                  <a:pt x="11899" y="64466"/>
                  <a:pt x="11830" y="64433"/>
                  <a:pt x="11770" y="64366"/>
                </a:cubicBezTo>
                <a:cubicBezTo>
                  <a:pt x="11678" y="64262"/>
                  <a:pt x="11632" y="64170"/>
                  <a:pt x="11667" y="64135"/>
                </a:cubicBezTo>
                <a:cubicBezTo>
                  <a:pt x="11701" y="64112"/>
                  <a:pt x="11736" y="63962"/>
                  <a:pt x="11736" y="63812"/>
                </a:cubicBezTo>
                <a:cubicBezTo>
                  <a:pt x="11743" y="63659"/>
                  <a:pt x="11741" y="63594"/>
                  <a:pt x="11704" y="63594"/>
                </a:cubicBezTo>
                <a:cubicBezTo>
                  <a:pt x="11679" y="63594"/>
                  <a:pt x="11639" y="63623"/>
                  <a:pt x="11574" y="63673"/>
                </a:cubicBezTo>
                <a:cubicBezTo>
                  <a:pt x="11482" y="63754"/>
                  <a:pt x="11447" y="63870"/>
                  <a:pt x="11505" y="63927"/>
                </a:cubicBezTo>
                <a:cubicBezTo>
                  <a:pt x="11563" y="63985"/>
                  <a:pt x="11551" y="64020"/>
                  <a:pt x="11482" y="64020"/>
                </a:cubicBezTo>
                <a:cubicBezTo>
                  <a:pt x="11413" y="64020"/>
                  <a:pt x="11193" y="64147"/>
                  <a:pt x="10974" y="64297"/>
                </a:cubicBezTo>
                <a:cubicBezTo>
                  <a:pt x="10775" y="64443"/>
                  <a:pt x="10500" y="64542"/>
                  <a:pt x="10339" y="64542"/>
                </a:cubicBezTo>
                <a:cubicBezTo>
                  <a:pt x="10322" y="64542"/>
                  <a:pt x="10307" y="64541"/>
                  <a:pt x="10293" y="64539"/>
                </a:cubicBezTo>
                <a:cubicBezTo>
                  <a:pt x="10245" y="64531"/>
                  <a:pt x="10204" y="64526"/>
                  <a:pt x="10170" y="64526"/>
                </a:cubicBezTo>
                <a:cubicBezTo>
                  <a:pt x="10065" y="64526"/>
                  <a:pt x="10027" y="64567"/>
                  <a:pt x="10062" y="64655"/>
                </a:cubicBezTo>
                <a:cubicBezTo>
                  <a:pt x="10085" y="64730"/>
                  <a:pt x="9999" y="64766"/>
                  <a:pt x="9822" y="64766"/>
                </a:cubicBezTo>
                <a:cubicBezTo>
                  <a:pt x="9728" y="64766"/>
                  <a:pt x="9607" y="64755"/>
                  <a:pt x="9462" y="64735"/>
                </a:cubicBezTo>
                <a:cubicBezTo>
                  <a:pt x="9314" y="64717"/>
                  <a:pt x="9179" y="64708"/>
                  <a:pt x="9071" y="64708"/>
                </a:cubicBezTo>
                <a:cubicBezTo>
                  <a:pt x="8908" y="64708"/>
                  <a:pt x="8804" y="64728"/>
                  <a:pt x="8804" y="64770"/>
                </a:cubicBezTo>
                <a:cubicBezTo>
                  <a:pt x="8811" y="64812"/>
                  <a:pt x="8834" y="64832"/>
                  <a:pt x="8867" y="64832"/>
                </a:cubicBezTo>
                <a:cubicBezTo>
                  <a:pt x="8889" y="64832"/>
                  <a:pt x="8915" y="64823"/>
                  <a:pt x="8943" y="64805"/>
                </a:cubicBezTo>
                <a:cubicBezTo>
                  <a:pt x="8967" y="64780"/>
                  <a:pt x="8992" y="64768"/>
                  <a:pt x="9014" y="64768"/>
                </a:cubicBezTo>
                <a:cubicBezTo>
                  <a:pt x="9041" y="64768"/>
                  <a:pt x="9063" y="64788"/>
                  <a:pt x="9069" y="64828"/>
                </a:cubicBezTo>
                <a:cubicBezTo>
                  <a:pt x="9081" y="64897"/>
                  <a:pt x="9185" y="64989"/>
                  <a:pt x="9323" y="65035"/>
                </a:cubicBezTo>
                <a:cubicBezTo>
                  <a:pt x="9589" y="65128"/>
                  <a:pt x="9647" y="65289"/>
                  <a:pt x="9508" y="65497"/>
                </a:cubicBezTo>
                <a:cubicBezTo>
                  <a:pt x="9483" y="65522"/>
                  <a:pt x="9452" y="65534"/>
                  <a:pt x="9419" y="65534"/>
                </a:cubicBezTo>
                <a:cubicBezTo>
                  <a:pt x="9377" y="65534"/>
                  <a:pt x="9333" y="65513"/>
                  <a:pt x="9300" y="65474"/>
                </a:cubicBezTo>
                <a:cubicBezTo>
                  <a:pt x="9269" y="65423"/>
                  <a:pt x="9209" y="65397"/>
                  <a:pt x="9141" y="65397"/>
                </a:cubicBezTo>
                <a:cubicBezTo>
                  <a:pt x="9085" y="65397"/>
                  <a:pt x="9023" y="65415"/>
                  <a:pt x="8966" y="65451"/>
                </a:cubicBezTo>
                <a:cubicBezTo>
                  <a:pt x="8804" y="65532"/>
                  <a:pt x="8804" y="65601"/>
                  <a:pt x="8931" y="65670"/>
                </a:cubicBezTo>
                <a:cubicBezTo>
                  <a:pt x="9143" y="65761"/>
                  <a:pt x="8650" y="66010"/>
                  <a:pt x="8329" y="66010"/>
                </a:cubicBezTo>
                <a:cubicBezTo>
                  <a:pt x="8283" y="66010"/>
                  <a:pt x="8240" y="66005"/>
                  <a:pt x="8204" y="65994"/>
                </a:cubicBezTo>
                <a:cubicBezTo>
                  <a:pt x="8187" y="65989"/>
                  <a:pt x="8168" y="65986"/>
                  <a:pt x="8146" y="65986"/>
                </a:cubicBezTo>
                <a:cubicBezTo>
                  <a:pt x="8014" y="65986"/>
                  <a:pt x="7793" y="66073"/>
                  <a:pt x="7615" y="66201"/>
                </a:cubicBezTo>
                <a:cubicBezTo>
                  <a:pt x="7327" y="66397"/>
                  <a:pt x="7280" y="66513"/>
                  <a:pt x="7396" y="66651"/>
                </a:cubicBezTo>
                <a:cubicBezTo>
                  <a:pt x="7445" y="66701"/>
                  <a:pt x="7489" y="66727"/>
                  <a:pt x="7526" y="66727"/>
                </a:cubicBezTo>
                <a:cubicBezTo>
                  <a:pt x="7566" y="66727"/>
                  <a:pt x="7597" y="66695"/>
                  <a:pt x="7615" y="66628"/>
                </a:cubicBezTo>
                <a:cubicBezTo>
                  <a:pt x="7640" y="66555"/>
                  <a:pt x="7716" y="66516"/>
                  <a:pt x="7796" y="66516"/>
                </a:cubicBezTo>
                <a:cubicBezTo>
                  <a:pt x="7829" y="66516"/>
                  <a:pt x="7862" y="66523"/>
                  <a:pt x="7892" y="66536"/>
                </a:cubicBezTo>
                <a:cubicBezTo>
                  <a:pt x="7958" y="66565"/>
                  <a:pt x="8046" y="66578"/>
                  <a:pt x="8143" y="66578"/>
                </a:cubicBezTo>
                <a:cubicBezTo>
                  <a:pt x="8511" y="66578"/>
                  <a:pt x="9016" y="66398"/>
                  <a:pt x="8989" y="66224"/>
                </a:cubicBezTo>
                <a:cubicBezTo>
                  <a:pt x="8968" y="66045"/>
                  <a:pt x="9038" y="65943"/>
                  <a:pt x="9145" y="65943"/>
                </a:cubicBezTo>
                <a:cubicBezTo>
                  <a:pt x="9217" y="65943"/>
                  <a:pt x="9305" y="65989"/>
                  <a:pt x="9393" y="66086"/>
                </a:cubicBezTo>
                <a:cubicBezTo>
                  <a:pt x="9543" y="66247"/>
                  <a:pt x="9566" y="66363"/>
                  <a:pt x="9462" y="66455"/>
                </a:cubicBezTo>
                <a:cubicBezTo>
                  <a:pt x="9381" y="66524"/>
                  <a:pt x="9347" y="66663"/>
                  <a:pt x="9404" y="66767"/>
                </a:cubicBezTo>
                <a:cubicBezTo>
                  <a:pt x="9466" y="66863"/>
                  <a:pt x="9460" y="66906"/>
                  <a:pt x="9368" y="66906"/>
                </a:cubicBezTo>
                <a:cubicBezTo>
                  <a:pt x="9339" y="66906"/>
                  <a:pt x="9301" y="66902"/>
                  <a:pt x="9254" y="66894"/>
                </a:cubicBezTo>
                <a:cubicBezTo>
                  <a:pt x="9224" y="66890"/>
                  <a:pt x="9197" y="66888"/>
                  <a:pt x="9173" y="66888"/>
                </a:cubicBezTo>
                <a:cubicBezTo>
                  <a:pt x="9049" y="66888"/>
                  <a:pt x="9004" y="66939"/>
                  <a:pt x="9023" y="67055"/>
                </a:cubicBezTo>
                <a:cubicBezTo>
                  <a:pt x="9040" y="67147"/>
                  <a:pt x="8991" y="67190"/>
                  <a:pt x="8880" y="67190"/>
                </a:cubicBezTo>
                <a:cubicBezTo>
                  <a:pt x="8837" y="67190"/>
                  <a:pt x="8785" y="67184"/>
                  <a:pt x="8723" y="67171"/>
                </a:cubicBezTo>
                <a:cubicBezTo>
                  <a:pt x="8636" y="67148"/>
                  <a:pt x="8573" y="67135"/>
                  <a:pt x="8529" y="67135"/>
                </a:cubicBezTo>
                <a:cubicBezTo>
                  <a:pt x="8440" y="67135"/>
                  <a:pt x="8434" y="67189"/>
                  <a:pt x="8481" y="67321"/>
                </a:cubicBezTo>
                <a:cubicBezTo>
                  <a:pt x="8527" y="67448"/>
                  <a:pt x="8492" y="67621"/>
                  <a:pt x="8412" y="67713"/>
                </a:cubicBezTo>
                <a:cubicBezTo>
                  <a:pt x="8362" y="67763"/>
                  <a:pt x="8324" y="67790"/>
                  <a:pt x="8292" y="67790"/>
                </a:cubicBezTo>
                <a:cubicBezTo>
                  <a:pt x="8241" y="67790"/>
                  <a:pt x="8202" y="67726"/>
                  <a:pt x="8146" y="67586"/>
                </a:cubicBezTo>
                <a:cubicBezTo>
                  <a:pt x="8075" y="67424"/>
                  <a:pt x="7995" y="67351"/>
                  <a:pt x="7891" y="67351"/>
                </a:cubicBezTo>
                <a:cubicBezTo>
                  <a:pt x="7877" y="67351"/>
                  <a:pt x="7862" y="67353"/>
                  <a:pt x="7846" y="67356"/>
                </a:cubicBezTo>
                <a:cubicBezTo>
                  <a:pt x="7742" y="67390"/>
                  <a:pt x="7707" y="67459"/>
                  <a:pt x="7777" y="67529"/>
                </a:cubicBezTo>
                <a:cubicBezTo>
                  <a:pt x="7834" y="67586"/>
                  <a:pt x="7800" y="67679"/>
                  <a:pt x="7696" y="67713"/>
                </a:cubicBezTo>
                <a:cubicBezTo>
                  <a:pt x="7454" y="67783"/>
                  <a:pt x="7407" y="68013"/>
                  <a:pt x="7580" y="68314"/>
                </a:cubicBezTo>
                <a:cubicBezTo>
                  <a:pt x="7627" y="68389"/>
                  <a:pt x="7632" y="68426"/>
                  <a:pt x="7591" y="68426"/>
                </a:cubicBezTo>
                <a:cubicBezTo>
                  <a:pt x="7549" y="68426"/>
                  <a:pt x="7459" y="68389"/>
                  <a:pt x="7315" y="68314"/>
                </a:cubicBezTo>
                <a:cubicBezTo>
                  <a:pt x="7160" y="68228"/>
                  <a:pt x="7064" y="68184"/>
                  <a:pt x="7009" y="68184"/>
                </a:cubicBezTo>
                <a:cubicBezTo>
                  <a:pt x="6947" y="68184"/>
                  <a:pt x="6939" y="68242"/>
                  <a:pt x="6957" y="68360"/>
                </a:cubicBezTo>
                <a:cubicBezTo>
                  <a:pt x="6995" y="68586"/>
                  <a:pt x="6944" y="68724"/>
                  <a:pt x="6865" y="68724"/>
                </a:cubicBezTo>
                <a:cubicBezTo>
                  <a:pt x="6823" y="68724"/>
                  <a:pt x="6774" y="68686"/>
                  <a:pt x="6726" y="68602"/>
                </a:cubicBezTo>
                <a:cubicBezTo>
                  <a:pt x="6669" y="68498"/>
                  <a:pt x="6472" y="68383"/>
                  <a:pt x="6288" y="68360"/>
                </a:cubicBezTo>
                <a:cubicBezTo>
                  <a:pt x="6188" y="68348"/>
                  <a:pt x="6104" y="68342"/>
                  <a:pt x="6040" y="68342"/>
                </a:cubicBezTo>
                <a:cubicBezTo>
                  <a:pt x="5859" y="68342"/>
                  <a:pt x="5829" y="68387"/>
                  <a:pt x="5999" y="68464"/>
                </a:cubicBezTo>
                <a:cubicBezTo>
                  <a:pt x="6080" y="68498"/>
                  <a:pt x="6149" y="68602"/>
                  <a:pt x="6138" y="68683"/>
                </a:cubicBezTo>
                <a:cubicBezTo>
                  <a:pt x="6126" y="68775"/>
                  <a:pt x="6207" y="68891"/>
                  <a:pt x="6334" y="68972"/>
                </a:cubicBezTo>
                <a:cubicBezTo>
                  <a:pt x="6495" y="69064"/>
                  <a:pt x="6484" y="69122"/>
                  <a:pt x="6265" y="69214"/>
                </a:cubicBezTo>
                <a:cubicBezTo>
                  <a:pt x="6080" y="69295"/>
                  <a:pt x="6045" y="69352"/>
                  <a:pt x="6161" y="69410"/>
                </a:cubicBezTo>
                <a:cubicBezTo>
                  <a:pt x="6265" y="69456"/>
                  <a:pt x="6207" y="69502"/>
                  <a:pt x="5988" y="69526"/>
                </a:cubicBezTo>
                <a:cubicBezTo>
                  <a:pt x="5943" y="69533"/>
                  <a:pt x="5900" y="69537"/>
                  <a:pt x="5860" y="69537"/>
                </a:cubicBezTo>
                <a:cubicBezTo>
                  <a:pt x="5720" y="69537"/>
                  <a:pt x="5610" y="69493"/>
                  <a:pt x="5584" y="69422"/>
                </a:cubicBezTo>
                <a:cubicBezTo>
                  <a:pt x="5572" y="69386"/>
                  <a:pt x="5553" y="69368"/>
                  <a:pt x="5529" y="69368"/>
                </a:cubicBezTo>
                <a:cubicBezTo>
                  <a:pt x="5484" y="69368"/>
                  <a:pt x="5421" y="69432"/>
                  <a:pt x="5353" y="69560"/>
                </a:cubicBezTo>
                <a:cubicBezTo>
                  <a:pt x="5259" y="69707"/>
                  <a:pt x="5107" y="69806"/>
                  <a:pt x="4985" y="69806"/>
                </a:cubicBezTo>
                <a:cubicBezTo>
                  <a:pt x="4973" y="69806"/>
                  <a:pt x="4961" y="69805"/>
                  <a:pt x="4949" y="69803"/>
                </a:cubicBezTo>
                <a:cubicBezTo>
                  <a:pt x="4910" y="69794"/>
                  <a:pt x="4879" y="69789"/>
                  <a:pt x="4857" y="69789"/>
                </a:cubicBezTo>
                <a:cubicBezTo>
                  <a:pt x="4794" y="69789"/>
                  <a:pt x="4797" y="69824"/>
                  <a:pt x="4856" y="69883"/>
                </a:cubicBezTo>
                <a:cubicBezTo>
                  <a:pt x="4926" y="69953"/>
                  <a:pt x="4845" y="70195"/>
                  <a:pt x="4683" y="70414"/>
                </a:cubicBezTo>
                <a:cubicBezTo>
                  <a:pt x="4522" y="70645"/>
                  <a:pt x="4464" y="70853"/>
                  <a:pt x="4545" y="70888"/>
                </a:cubicBezTo>
                <a:cubicBezTo>
                  <a:pt x="4626" y="70911"/>
                  <a:pt x="4487" y="70991"/>
                  <a:pt x="4187" y="71107"/>
                </a:cubicBezTo>
                <a:cubicBezTo>
                  <a:pt x="3725" y="71268"/>
                  <a:pt x="3679" y="71315"/>
                  <a:pt x="3829" y="71453"/>
                </a:cubicBezTo>
                <a:cubicBezTo>
                  <a:pt x="3945" y="71580"/>
                  <a:pt x="3921" y="71696"/>
                  <a:pt x="3610" y="72030"/>
                </a:cubicBezTo>
                <a:cubicBezTo>
                  <a:pt x="3379" y="72296"/>
                  <a:pt x="3113" y="72619"/>
                  <a:pt x="3033" y="72757"/>
                </a:cubicBezTo>
                <a:cubicBezTo>
                  <a:pt x="2978" y="72843"/>
                  <a:pt x="2926" y="72886"/>
                  <a:pt x="2880" y="72886"/>
                </a:cubicBezTo>
                <a:cubicBezTo>
                  <a:pt x="2838" y="72886"/>
                  <a:pt x="2800" y="72851"/>
                  <a:pt x="2767" y="72781"/>
                </a:cubicBezTo>
                <a:cubicBezTo>
                  <a:pt x="2729" y="72705"/>
                  <a:pt x="2672" y="72659"/>
                  <a:pt x="2617" y="72659"/>
                </a:cubicBezTo>
                <a:cubicBezTo>
                  <a:pt x="2588" y="72659"/>
                  <a:pt x="2560" y="72672"/>
                  <a:pt x="2536" y="72700"/>
                </a:cubicBezTo>
                <a:cubicBezTo>
                  <a:pt x="2456" y="72792"/>
                  <a:pt x="2432" y="72988"/>
                  <a:pt x="2490" y="73127"/>
                </a:cubicBezTo>
                <a:cubicBezTo>
                  <a:pt x="2599" y="73410"/>
                  <a:pt x="2142" y="74034"/>
                  <a:pt x="1847" y="74034"/>
                </a:cubicBezTo>
                <a:cubicBezTo>
                  <a:pt x="1830" y="74034"/>
                  <a:pt x="1814" y="74032"/>
                  <a:pt x="1798" y="74027"/>
                </a:cubicBezTo>
                <a:cubicBezTo>
                  <a:pt x="1770" y="74020"/>
                  <a:pt x="1745" y="74016"/>
                  <a:pt x="1722" y="74016"/>
                </a:cubicBezTo>
                <a:cubicBezTo>
                  <a:pt x="1600" y="74016"/>
                  <a:pt x="1538" y="74123"/>
                  <a:pt x="1509" y="74385"/>
                </a:cubicBezTo>
                <a:cubicBezTo>
                  <a:pt x="1459" y="74764"/>
                  <a:pt x="1248" y="75155"/>
                  <a:pt x="1156" y="75155"/>
                </a:cubicBezTo>
                <a:cubicBezTo>
                  <a:pt x="1122" y="75155"/>
                  <a:pt x="1104" y="75102"/>
                  <a:pt x="1117" y="74974"/>
                </a:cubicBezTo>
                <a:cubicBezTo>
                  <a:pt x="1130" y="74823"/>
                  <a:pt x="1132" y="74754"/>
                  <a:pt x="1106" y="74754"/>
                </a:cubicBezTo>
                <a:cubicBezTo>
                  <a:pt x="1086" y="74754"/>
                  <a:pt x="1050" y="74795"/>
                  <a:pt x="990" y="74870"/>
                </a:cubicBezTo>
                <a:cubicBezTo>
                  <a:pt x="724" y="75205"/>
                  <a:pt x="897" y="76082"/>
                  <a:pt x="1220" y="76186"/>
                </a:cubicBezTo>
                <a:cubicBezTo>
                  <a:pt x="1532" y="76290"/>
                  <a:pt x="1648" y="76867"/>
                  <a:pt x="1382" y="76982"/>
                </a:cubicBezTo>
                <a:cubicBezTo>
                  <a:pt x="1345" y="76998"/>
                  <a:pt x="1301" y="77006"/>
                  <a:pt x="1255" y="77006"/>
                </a:cubicBezTo>
                <a:cubicBezTo>
                  <a:pt x="1171" y="77006"/>
                  <a:pt x="1080" y="76981"/>
                  <a:pt x="1013" y="76936"/>
                </a:cubicBezTo>
                <a:cubicBezTo>
                  <a:pt x="967" y="76905"/>
                  <a:pt x="922" y="76890"/>
                  <a:pt x="878" y="76890"/>
                </a:cubicBezTo>
                <a:cubicBezTo>
                  <a:pt x="741" y="76890"/>
                  <a:pt x="615" y="77033"/>
                  <a:pt x="528" y="77294"/>
                </a:cubicBezTo>
                <a:cubicBezTo>
                  <a:pt x="523" y="77311"/>
                  <a:pt x="515" y="77319"/>
                  <a:pt x="506" y="77319"/>
                </a:cubicBezTo>
                <a:cubicBezTo>
                  <a:pt x="471" y="77319"/>
                  <a:pt x="412" y="77209"/>
                  <a:pt x="366" y="77028"/>
                </a:cubicBezTo>
                <a:cubicBezTo>
                  <a:pt x="309" y="76809"/>
                  <a:pt x="216" y="76590"/>
                  <a:pt x="170" y="76555"/>
                </a:cubicBezTo>
                <a:cubicBezTo>
                  <a:pt x="166" y="76552"/>
                  <a:pt x="162" y="76551"/>
                  <a:pt x="158" y="76551"/>
                </a:cubicBezTo>
                <a:cubicBezTo>
                  <a:pt x="71" y="76551"/>
                  <a:pt x="0" y="77247"/>
                  <a:pt x="78" y="77478"/>
                </a:cubicBezTo>
                <a:cubicBezTo>
                  <a:pt x="89" y="77536"/>
                  <a:pt x="89" y="77698"/>
                  <a:pt x="66" y="77813"/>
                </a:cubicBezTo>
                <a:cubicBezTo>
                  <a:pt x="44" y="77910"/>
                  <a:pt x="104" y="77954"/>
                  <a:pt x="249" y="77954"/>
                </a:cubicBezTo>
                <a:cubicBezTo>
                  <a:pt x="328" y="77954"/>
                  <a:pt x="433" y="77941"/>
                  <a:pt x="563" y="77917"/>
                </a:cubicBezTo>
                <a:cubicBezTo>
                  <a:pt x="734" y="77879"/>
                  <a:pt x="888" y="77862"/>
                  <a:pt x="994" y="77862"/>
                </a:cubicBezTo>
                <a:cubicBezTo>
                  <a:pt x="1080" y="77862"/>
                  <a:pt x="1134" y="77873"/>
                  <a:pt x="1140" y="77894"/>
                </a:cubicBezTo>
                <a:cubicBezTo>
                  <a:pt x="1142" y="77906"/>
                  <a:pt x="1147" y="77911"/>
                  <a:pt x="1155" y="77911"/>
                </a:cubicBezTo>
                <a:cubicBezTo>
                  <a:pt x="1185" y="77911"/>
                  <a:pt x="1251" y="77826"/>
                  <a:pt x="1324" y="77698"/>
                </a:cubicBezTo>
                <a:cubicBezTo>
                  <a:pt x="1417" y="77523"/>
                  <a:pt x="1529" y="77444"/>
                  <a:pt x="1619" y="77444"/>
                </a:cubicBezTo>
                <a:cubicBezTo>
                  <a:pt x="1744" y="77444"/>
                  <a:pt x="1825" y="77594"/>
                  <a:pt x="1751" y="77848"/>
                </a:cubicBezTo>
                <a:cubicBezTo>
                  <a:pt x="1707" y="78037"/>
                  <a:pt x="1716" y="78183"/>
                  <a:pt x="1789" y="78183"/>
                </a:cubicBezTo>
                <a:cubicBezTo>
                  <a:pt x="1792" y="78183"/>
                  <a:pt x="1795" y="78183"/>
                  <a:pt x="1798" y="78183"/>
                </a:cubicBezTo>
                <a:cubicBezTo>
                  <a:pt x="1807" y="78181"/>
                  <a:pt x="1816" y="78180"/>
                  <a:pt x="1825" y="78180"/>
                </a:cubicBezTo>
                <a:cubicBezTo>
                  <a:pt x="2027" y="78180"/>
                  <a:pt x="2137" y="78668"/>
                  <a:pt x="1971" y="78944"/>
                </a:cubicBezTo>
                <a:cubicBezTo>
                  <a:pt x="1890" y="79083"/>
                  <a:pt x="1890" y="79360"/>
                  <a:pt x="1948" y="79545"/>
                </a:cubicBezTo>
                <a:cubicBezTo>
                  <a:pt x="2005" y="79729"/>
                  <a:pt x="2005" y="79983"/>
                  <a:pt x="1936" y="80133"/>
                </a:cubicBezTo>
                <a:cubicBezTo>
                  <a:pt x="1878" y="80272"/>
                  <a:pt x="1867" y="80456"/>
                  <a:pt x="1936" y="80549"/>
                </a:cubicBezTo>
                <a:cubicBezTo>
                  <a:pt x="1994" y="80641"/>
                  <a:pt x="1971" y="80814"/>
                  <a:pt x="1867" y="80930"/>
                </a:cubicBezTo>
                <a:cubicBezTo>
                  <a:pt x="1740" y="81068"/>
                  <a:pt x="1751" y="81172"/>
                  <a:pt x="1901" y="81264"/>
                </a:cubicBezTo>
                <a:cubicBezTo>
                  <a:pt x="1943" y="81287"/>
                  <a:pt x="1986" y="81297"/>
                  <a:pt x="2026" y="81297"/>
                </a:cubicBezTo>
                <a:cubicBezTo>
                  <a:pt x="2108" y="81297"/>
                  <a:pt x="2178" y="81254"/>
                  <a:pt x="2202" y="81184"/>
                </a:cubicBezTo>
                <a:cubicBezTo>
                  <a:pt x="2228" y="81110"/>
                  <a:pt x="2277" y="81079"/>
                  <a:pt x="2337" y="81079"/>
                </a:cubicBezTo>
                <a:cubicBezTo>
                  <a:pt x="2543" y="81079"/>
                  <a:pt x="2884" y="81447"/>
                  <a:pt x="2929" y="81795"/>
                </a:cubicBezTo>
                <a:cubicBezTo>
                  <a:pt x="2995" y="82220"/>
                  <a:pt x="3056" y="82380"/>
                  <a:pt x="3202" y="82380"/>
                </a:cubicBezTo>
                <a:cubicBezTo>
                  <a:pt x="3258" y="82380"/>
                  <a:pt x="3327" y="82357"/>
                  <a:pt x="3414" y="82315"/>
                </a:cubicBezTo>
                <a:cubicBezTo>
                  <a:pt x="3524" y="82267"/>
                  <a:pt x="3592" y="82241"/>
                  <a:pt x="3630" y="82241"/>
                </a:cubicBezTo>
                <a:cubicBezTo>
                  <a:pt x="3682" y="82241"/>
                  <a:pt x="3673" y="82292"/>
                  <a:pt x="3633" y="82407"/>
                </a:cubicBezTo>
                <a:cubicBezTo>
                  <a:pt x="3575" y="82592"/>
                  <a:pt x="3668" y="82684"/>
                  <a:pt x="4233" y="82938"/>
                </a:cubicBezTo>
                <a:cubicBezTo>
                  <a:pt x="4575" y="83088"/>
                  <a:pt x="4907" y="83218"/>
                  <a:pt x="4991" y="83218"/>
                </a:cubicBezTo>
                <a:cubicBezTo>
                  <a:pt x="4998" y="83218"/>
                  <a:pt x="5003" y="83217"/>
                  <a:pt x="5006" y="83215"/>
                </a:cubicBezTo>
                <a:cubicBezTo>
                  <a:pt x="5011" y="83214"/>
                  <a:pt x="5015" y="83214"/>
                  <a:pt x="5020" y="83214"/>
                </a:cubicBezTo>
                <a:cubicBezTo>
                  <a:pt x="5083" y="83214"/>
                  <a:pt x="5198" y="83279"/>
                  <a:pt x="5283" y="83354"/>
                </a:cubicBezTo>
                <a:cubicBezTo>
                  <a:pt x="5364" y="83446"/>
                  <a:pt x="5630" y="83527"/>
                  <a:pt x="5826" y="83538"/>
                </a:cubicBezTo>
                <a:cubicBezTo>
                  <a:pt x="6034" y="83561"/>
                  <a:pt x="6253" y="83608"/>
                  <a:pt x="6311" y="83654"/>
                </a:cubicBezTo>
                <a:cubicBezTo>
                  <a:pt x="6323" y="83663"/>
                  <a:pt x="6342" y="83667"/>
                  <a:pt x="6366" y="83667"/>
                </a:cubicBezTo>
                <a:cubicBezTo>
                  <a:pt x="6434" y="83667"/>
                  <a:pt x="6540" y="83633"/>
                  <a:pt x="6634" y="83573"/>
                </a:cubicBezTo>
                <a:cubicBezTo>
                  <a:pt x="6710" y="83521"/>
                  <a:pt x="6768" y="83494"/>
                  <a:pt x="6819" y="83494"/>
                </a:cubicBezTo>
                <a:cubicBezTo>
                  <a:pt x="6893" y="83494"/>
                  <a:pt x="6952" y="83550"/>
                  <a:pt x="7026" y="83665"/>
                </a:cubicBezTo>
                <a:cubicBezTo>
                  <a:pt x="7126" y="83822"/>
                  <a:pt x="7284" y="83913"/>
                  <a:pt x="7400" y="83913"/>
                </a:cubicBezTo>
                <a:cubicBezTo>
                  <a:pt x="7472" y="83913"/>
                  <a:pt x="7528" y="83879"/>
                  <a:pt x="7546" y="83804"/>
                </a:cubicBezTo>
                <a:cubicBezTo>
                  <a:pt x="7569" y="83735"/>
                  <a:pt x="7500" y="83688"/>
                  <a:pt x="7396" y="83688"/>
                </a:cubicBezTo>
                <a:cubicBezTo>
                  <a:pt x="7292" y="83677"/>
                  <a:pt x="7269" y="83642"/>
                  <a:pt x="7350" y="83596"/>
                </a:cubicBezTo>
                <a:cubicBezTo>
                  <a:pt x="7366" y="83588"/>
                  <a:pt x="7386" y="83584"/>
                  <a:pt x="7408" y="83584"/>
                </a:cubicBezTo>
                <a:cubicBezTo>
                  <a:pt x="7484" y="83584"/>
                  <a:pt x="7587" y="83626"/>
                  <a:pt x="7650" y="83688"/>
                </a:cubicBezTo>
                <a:cubicBezTo>
                  <a:pt x="7718" y="83757"/>
                  <a:pt x="7832" y="83794"/>
                  <a:pt x="7938" y="83794"/>
                </a:cubicBezTo>
                <a:cubicBezTo>
                  <a:pt x="7974" y="83794"/>
                  <a:pt x="8010" y="83790"/>
                  <a:pt x="8042" y="83781"/>
                </a:cubicBezTo>
                <a:cubicBezTo>
                  <a:pt x="8066" y="83775"/>
                  <a:pt x="8095" y="83772"/>
                  <a:pt x="8128" y="83772"/>
                </a:cubicBezTo>
                <a:cubicBezTo>
                  <a:pt x="8279" y="83772"/>
                  <a:pt x="8506" y="83836"/>
                  <a:pt x="8677" y="83931"/>
                </a:cubicBezTo>
                <a:cubicBezTo>
                  <a:pt x="8858" y="84036"/>
                  <a:pt x="9079" y="84101"/>
                  <a:pt x="9228" y="84101"/>
                </a:cubicBezTo>
                <a:cubicBezTo>
                  <a:pt x="9260" y="84101"/>
                  <a:pt x="9288" y="84098"/>
                  <a:pt x="9312" y="84092"/>
                </a:cubicBezTo>
                <a:cubicBezTo>
                  <a:pt x="9359" y="84079"/>
                  <a:pt x="9407" y="84073"/>
                  <a:pt x="9449" y="84073"/>
                </a:cubicBezTo>
                <a:cubicBezTo>
                  <a:pt x="9519" y="84073"/>
                  <a:pt x="9574" y="84091"/>
                  <a:pt x="9589" y="84127"/>
                </a:cubicBezTo>
                <a:cubicBezTo>
                  <a:pt x="9599" y="84146"/>
                  <a:pt x="9644" y="84155"/>
                  <a:pt x="9713" y="84155"/>
                </a:cubicBezTo>
                <a:cubicBezTo>
                  <a:pt x="9809" y="84155"/>
                  <a:pt x="9949" y="84138"/>
                  <a:pt x="10097" y="84104"/>
                </a:cubicBezTo>
                <a:cubicBezTo>
                  <a:pt x="10198" y="84085"/>
                  <a:pt x="10300" y="84076"/>
                  <a:pt x="10388" y="84076"/>
                </a:cubicBezTo>
                <a:cubicBezTo>
                  <a:pt x="10521" y="84076"/>
                  <a:pt x="10623" y="84097"/>
                  <a:pt x="10651" y="84139"/>
                </a:cubicBezTo>
                <a:cubicBezTo>
                  <a:pt x="10703" y="84201"/>
                  <a:pt x="10847" y="84244"/>
                  <a:pt x="10993" y="84244"/>
                </a:cubicBezTo>
                <a:cubicBezTo>
                  <a:pt x="11010" y="84244"/>
                  <a:pt x="11027" y="84244"/>
                  <a:pt x="11043" y="84242"/>
                </a:cubicBezTo>
                <a:cubicBezTo>
                  <a:pt x="11056" y="84241"/>
                  <a:pt x="11069" y="84241"/>
                  <a:pt x="11083" y="84241"/>
                </a:cubicBezTo>
                <a:cubicBezTo>
                  <a:pt x="11224" y="84241"/>
                  <a:pt x="11383" y="84296"/>
                  <a:pt x="11436" y="84369"/>
                </a:cubicBezTo>
                <a:cubicBezTo>
                  <a:pt x="11468" y="84417"/>
                  <a:pt x="11571" y="84443"/>
                  <a:pt x="11685" y="84443"/>
                </a:cubicBezTo>
                <a:cubicBezTo>
                  <a:pt x="11736" y="84443"/>
                  <a:pt x="11790" y="84438"/>
                  <a:pt x="11840" y="84427"/>
                </a:cubicBezTo>
                <a:cubicBezTo>
                  <a:pt x="11876" y="84417"/>
                  <a:pt x="11917" y="84413"/>
                  <a:pt x="11960" y="84413"/>
                </a:cubicBezTo>
                <a:cubicBezTo>
                  <a:pt x="12126" y="84413"/>
                  <a:pt x="12338" y="84479"/>
                  <a:pt x="12521" y="84589"/>
                </a:cubicBezTo>
                <a:cubicBezTo>
                  <a:pt x="12826" y="84771"/>
                  <a:pt x="13030" y="84854"/>
                  <a:pt x="13257" y="84854"/>
                </a:cubicBezTo>
                <a:cubicBezTo>
                  <a:pt x="13476" y="84854"/>
                  <a:pt x="13716" y="84777"/>
                  <a:pt x="14091" y="84635"/>
                </a:cubicBezTo>
                <a:cubicBezTo>
                  <a:pt x="14933" y="84346"/>
                  <a:pt x="14979" y="84312"/>
                  <a:pt x="15072" y="83700"/>
                </a:cubicBezTo>
                <a:cubicBezTo>
                  <a:pt x="15164" y="83119"/>
                  <a:pt x="15345" y="82825"/>
                  <a:pt x="15561" y="82825"/>
                </a:cubicBezTo>
                <a:cubicBezTo>
                  <a:pt x="15615" y="82825"/>
                  <a:pt x="15672" y="82843"/>
                  <a:pt x="15730" y="82880"/>
                </a:cubicBezTo>
                <a:cubicBezTo>
                  <a:pt x="15804" y="82926"/>
                  <a:pt x="15866" y="82951"/>
                  <a:pt x="15927" y="82951"/>
                </a:cubicBezTo>
                <a:cubicBezTo>
                  <a:pt x="16035" y="82951"/>
                  <a:pt x="16141" y="82873"/>
                  <a:pt x="16318" y="82696"/>
                </a:cubicBezTo>
                <a:cubicBezTo>
                  <a:pt x="16481" y="82533"/>
                  <a:pt x="16644" y="82424"/>
                  <a:pt x="16712" y="82424"/>
                </a:cubicBezTo>
                <a:cubicBezTo>
                  <a:pt x="16721" y="82424"/>
                  <a:pt x="16728" y="82426"/>
                  <a:pt x="16734" y="82430"/>
                </a:cubicBezTo>
                <a:cubicBezTo>
                  <a:pt x="16769" y="82471"/>
                  <a:pt x="16817" y="82492"/>
                  <a:pt x="16881" y="82492"/>
                </a:cubicBezTo>
                <a:cubicBezTo>
                  <a:pt x="17090" y="82492"/>
                  <a:pt x="17465" y="82267"/>
                  <a:pt x="18084" y="81772"/>
                </a:cubicBezTo>
                <a:cubicBezTo>
                  <a:pt x="18558" y="81391"/>
                  <a:pt x="19054" y="81010"/>
                  <a:pt x="19204" y="80930"/>
                </a:cubicBezTo>
                <a:cubicBezTo>
                  <a:pt x="19342" y="80837"/>
                  <a:pt x="19504" y="80745"/>
                  <a:pt x="19539" y="80722"/>
                </a:cubicBezTo>
                <a:cubicBezTo>
                  <a:pt x="19542" y="80720"/>
                  <a:pt x="19546" y="80719"/>
                  <a:pt x="19550" y="80719"/>
                </a:cubicBezTo>
                <a:cubicBezTo>
                  <a:pt x="19643" y="80719"/>
                  <a:pt x="19997" y="81155"/>
                  <a:pt x="20393" y="81738"/>
                </a:cubicBezTo>
                <a:cubicBezTo>
                  <a:pt x="20485" y="81865"/>
                  <a:pt x="20508" y="82003"/>
                  <a:pt x="20451" y="82049"/>
                </a:cubicBezTo>
                <a:cubicBezTo>
                  <a:pt x="20393" y="82107"/>
                  <a:pt x="20451" y="82211"/>
                  <a:pt x="20601" y="82326"/>
                </a:cubicBezTo>
                <a:cubicBezTo>
                  <a:pt x="20820" y="82488"/>
                  <a:pt x="20820" y="82534"/>
                  <a:pt x="20647" y="82592"/>
                </a:cubicBezTo>
                <a:cubicBezTo>
                  <a:pt x="20381" y="82684"/>
                  <a:pt x="20427" y="83111"/>
                  <a:pt x="20739" y="83342"/>
                </a:cubicBezTo>
                <a:cubicBezTo>
                  <a:pt x="20866" y="83434"/>
                  <a:pt x="20935" y="83550"/>
                  <a:pt x="20889" y="83584"/>
                </a:cubicBezTo>
                <a:cubicBezTo>
                  <a:pt x="20843" y="83631"/>
                  <a:pt x="20901" y="83677"/>
                  <a:pt x="21028" y="83677"/>
                </a:cubicBezTo>
                <a:cubicBezTo>
                  <a:pt x="21189" y="83700"/>
                  <a:pt x="21224" y="83723"/>
                  <a:pt x="21155" y="83781"/>
                </a:cubicBezTo>
                <a:cubicBezTo>
                  <a:pt x="20947" y="83965"/>
                  <a:pt x="21813" y="84981"/>
                  <a:pt x="23429" y="86447"/>
                </a:cubicBezTo>
                <a:cubicBezTo>
                  <a:pt x="24110" y="87059"/>
                  <a:pt x="25356" y="87867"/>
                  <a:pt x="25853" y="88017"/>
                </a:cubicBezTo>
                <a:cubicBezTo>
                  <a:pt x="26072" y="88086"/>
                  <a:pt x="26291" y="88190"/>
                  <a:pt x="26360" y="88259"/>
                </a:cubicBezTo>
                <a:cubicBezTo>
                  <a:pt x="26424" y="88323"/>
                  <a:pt x="26506" y="88376"/>
                  <a:pt x="26555" y="88376"/>
                </a:cubicBezTo>
                <a:cubicBezTo>
                  <a:pt x="26560" y="88376"/>
                  <a:pt x="26564" y="88376"/>
                  <a:pt x="26568" y="88375"/>
                </a:cubicBezTo>
                <a:cubicBezTo>
                  <a:pt x="26614" y="88375"/>
                  <a:pt x="26914" y="88525"/>
                  <a:pt x="27238" y="88698"/>
                </a:cubicBezTo>
                <a:cubicBezTo>
                  <a:pt x="27561" y="88883"/>
                  <a:pt x="28115" y="89113"/>
                  <a:pt x="28473" y="89206"/>
                </a:cubicBezTo>
                <a:cubicBezTo>
                  <a:pt x="28842" y="89310"/>
                  <a:pt x="29177" y="89437"/>
                  <a:pt x="29235" y="89506"/>
                </a:cubicBezTo>
                <a:cubicBezTo>
                  <a:pt x="29304" y="89564"/>
                  <a:pt x="29604" y="89702"/>
                  <a:pt x="29904" y="89806"/>
                </a:cubicBezTo>
                <a:cubicBezTo>
                  <a:pt x="30204" y="89898"/>
                  <a:pt x="30562" y="90095"/>
                  <a:pt x="30677" y="90210"/>
                </a:cubicBezTo>
                <a:cubicBezTo>
                  <a:pt x="30898" y="90441"/>
                  <a:pt x="31689" y="90751"/>
                  <a:pt x="31973" y="90751"/>
                </a:cubicBezTo>
                <a:cubicBezTo>
                  <a:pt x="32015" y="90751"/>
                  <a:pt x="32046" y="90744"/>
                  <a:pt x="32062" y="90729"/>
                </a:cubicBezTo>
                <a:cubicBezTo>
                  <a:pt x="32093" y="90699"/>
                  <a:pt x="32160" y="90683"/>
                  <a:pt x="32228" y="90683"/>
                </a:cubicBezTo>
                <a:cubicBezTo>
                  <a:pt x="32263" y="90683"/>
                  <a:pt x="32297" y="90687"/>
                  <a:pt x="32328" y="90695"/>
                </a:cubicBezTo>
                <a:cubicBezTo>
                  <a:pt x="32350" y="90701"/>
                  <a:pt x="32378" y="90704"/>
                  <a:pt x="32411" y="90704"/>
                </a:cubicBezTo>
                <a:cubicBezTo>
                  <a:pt x="32919" y="90704"/>
                  <a:pt x="34661" y="89991"/>
                  <a:pt x="35387" y="89471"/>
                </a:cubicBezTo>
                <a:cubicBezTo>
                  <a:pt x="35804" y="89155"/>
                  <a:pt x="36232" y="88917"/>
                  <a:pt x="36349" y="88917"/>
                </a:cubicBezTo>
                <a:cubicBezTo>
                  <a:pt x="36351" y="88917"/>
                  <a:pt x="36354" y="88917"/>
                  <a:pt x="36356" y="88917"/>
                </a:cubicBezTo>
                <a:cubicBezTo>
                  <a:pt x="36358" y="88917"/>
                  <a:pt x="36361" y="88918"/>
                  <a:pt x="36363" y="88918"/>
                </a:cubicBezTo>
                <a:cubicBezTo>
                  <a:pt x="36468" y="88918"/>
                  <a:pt x="36885" y="88679"/>
                  <a:pt x="37291" y="88386"/>
                </a:cubicBezTo>
                <a:cubicBezTo>
                  <a:pt x="37707" y="88075"/>
                  <a:pt x="38665" y="87417"/>
                  <a:pt x="39427" y="86920"/>
                </a:cubicBezTo>
                <a:cubicBezTo>
                  <a:pt x="40142" y="86436"/>
                  <a:pt x="41908" y="85154"/>
                  <a:pt x="43317" y="84046"/>
                </a:cubicBezTo>
                <a:cubicBezTo>
                  <a:pt x="43432" y="84254"/>
                  <a:pt x="43605" y="84485"/>
                  <a:pt x="43697" y="84554"/>
                </a:cubicBezTo>
                <a:cubicBezTo>
                  <a:pt x="43801" y="84635"/>
                  <a:pt x="43882" y="84727"/>
                  <a:pt x="43894" y="84773"/>
                </a:cubicBezTo>
                <a:cubicBezTo>
                  <a:pt x="43894" y="84820"/>
                  <a:pt x="44055" y="84981"/>
                  <a:pt x="44263" y="85131"/>
                </a:cubicBezTo>
                <a:cubicBezTo>
                  <a:pt x="44459" y="85281"/>
                  <a:pt x="44632" y="85466"/>
                  <a:pt x="44655" y="85535"/>
                </a:cubicBezTo>
                <a:cubicBezTo>
                  <a:pt x="44667" y="85604"/>
                  <a:pt x="44782" y="85754"/>
                  <a:pt x="44898" y="85858"/>
                </a:cubicBezTo>
                <a:cubicBezTo>
                  <a:pt x="45013" y="85951"/>
                  <a:pt x="45117" y="86101"/>
                  <a:pt x="45140" y="86182"/>
                </a:cubicBezTo>
                <a:cubicBezTo>
                  <a:pt x="45163" y="86262"/>
                  <a:pt x="45290" y="86401"/>
                  <a:pt x="45417" y="86493"/>
                </a:cubicBezTo>
                <a:cubicBezTo>
                  <a:pt x="45556" y="86574"/>
                  <a:pt x="45741" y="86805"/>
                  <a:pt x="45867" y="87024"/>
                </a:cubicBezTo>
                <a:cubicBezTo>
                  <a:pt x="46202" y="87636"/>
                  <a:pt x="46387" y="87798"/>
                  <a:pt x="47022" y="88028"/>
                </a:cubicBezTo>
                <a:cubicBezTo>
                  <a:pt x="47322" y="88142"/>
                  <a:pt x="47502" y="88204"/>
                  <a:pt x="47626" y="88204"/>
                </a:cubicBezTo>
                <a:cubicBezTo>
                  <a:pt x="47792" y="88204"/>
                  <a:pt x="47856" y="88090"/>
                  <a:pt x="47968" y="87832"/>
                </a:cubicBezTo>
                <a:cubicBezTo>
                  <a:pt x="48126" y="87486"/>
                  <a:pt x="48269" y="87312"/>
                  <a:pt x="48407" y="87312"/>
                </a:cubicBezTo>
                <a:cubicBezTo>
                  <a:pt x="48481" y="87312"/>
                  <a:pt x="48554" y="87362"/>
                  <a:pt x="48626" y="87463"/>
                </a:cubicBezTo>
                <a:cubicBezTo>
                  <a:pt x="48707" y="87578"/>
                  <a:pt x="48772" y="87629"/>
                  <a:pt x="48859" y="87629"/>
                </a:cubicBezTo>
                <a:cubicBezTo>
                  <a:pt x="48920" y="87629"/>
                  <a:pt x="48992" y="87603"/>
                  <a:pt x="49088" y="87555"/>
                </a:cubicBezTo>
                <a:cubicBezTo>
                  <a:pt x="49200" y="87510"/>
                  <a:pt x="49302" y="87485"/>
                  <a:pt x="49366" y="87485"/>
                </a:cubicBezTo>
                <a:cubicBezTo>
                  <a:pt x="49402" y="87485"/>
                  <a:pt x="49426" y="87493"/>
                  <a:pt x="49434" y="87509"/>
                </a:cubicBezTo>
                <a:cubicBezTo>
                  <a:pt x="49492" y="87619"/>
                  <a:pt x="49596" y="87673"/>
                  <a:pt x="49767" y="87673"/>
                </a:cubicBezTo>
                <a:cubicBezTo>
                  <a:pt x="49939" y="87673"/>
                  <a:pt x="50179" y="87619"/>
                  <a:pt x="50508" y="87509"/>
                </a:cubicBezTo>
                <a:cubicBezTo>
                  <a:pt x="50900" y="87382"/>
                  <a:pt x="51304" y="87267"/>
                  <a:pt x="51431" y="87255"/>
                </a:cubicBezTo>
                <a:cubicBezTo>
                  <a:pt x="51535" y="87232"/>
                  <a:pt x="51662" y="87220"/>
                  <a:pt x="51697" y="87220"/>
                </a:cubicBezTo>
                <a:cubicBezTo>
                  <a:pt x="51697" y="87220"/>
                  <a:pt x="51698" y="87220"/>
                  <a:pt x="51698" y="87220"/>
                </a:cubicBezTo>
                <a:cubicBezTo>
                  <a:pt x="51748" y="87220"/>
                  <a:pt x="52000" y="87736"/>
                  <a:pt x="52262" y="88409"/>
                </a:cubicBezTo>
                <a:cubicBezTo>
                  <a:pt x="52320" y="88548"/>
                  <a:pt x="52320" y="88675"/>
                  <a:pt x="52274" y="88698"/>
                </a:cubicBezTo>
                <a:cubicBezTo>
                  <a:pt x="52216" y="88721"/>
                  <a:pt x="52251" y="88825"/>
                  <a:pt x="52366" y="88998"/>
                </a:cubicBezTo>
                <a:cubicBezTo>
                  <a:pt x="52493" y="89174"/>
                  <a:pt x="52513" y="89234"/>
                  <a:pt x="52431" y="89234"/>
                </a:cubicBezTo>
                <a:cubicBezTo>
                  <a:pt x="52416" y="89234"/>
                  <a:pt x="52398" y="89232"/>
                  <a:pt x="52378" y="89229"/>
                </a:cubicBezTo>
                <a:cubicBezTo>
                  <a:pt x="52371" y="89228"/>
                  <a:pt x="52365" y="89228"/>
                  <a:pt x="52359" y="89228"/>
                </a:cubicBezTo>
                <a:cubicBezTo>
                  <a:pt x="52158" y="89228"/>
                  <a:pt x="52165" y="89596"/>
                  <a:pt x="52378" y="89910"/>
                </a:cubicBezTo>
                <a:cubicBezTo>
                  <a:pt x="52458" y="90037"/>
                  <a:pt x="52504" y="90164"/>
                  <a:pt x="52470" y="90175"/>
                </a:cubicBezTo>
                <a:cubicBezTo>
                  <a:pt x="52424" y="90198"/>
                  <a:pt x="52470" y="90256"/>
                  <a:pt x="52562" y="90314"/>
                </a:cubicBezTo>
                <a:cubicBezTo>
                  <a:pt x="52678" y="90383"/>
                  <a:pt x="52712" y="90418"/>
                  <a:pt x="52655" y="90441"/>
                </a:cubicBezTo>
                <a:cubicBezTo>
                  <a:pt x="52470" y="90522"/>
                  <a:pt x="53035" y="91734"/>
                  <a:pt x="54120" y="93615"/>
                </a:cubicBezTo>
                <a:cubicBezTo>
                  <a:pt x="54582" y="94411"/>
                  <a:pt x="55448" y="95589"/>
                  <a:pt x="55829" y="95912"/>
                </a:cubicBezTo>
                <a:cubicBezTo>
                  <a:pt x="55990" y="96051"/>
                  <a:pt x="56152" y="96224"/>
                  <a:pt x="56198" y="96316"/>
                </a:cubicBezTo>
                <a:cubicBezTo>
                  <a:pt x="56244" y="96397"/>
                  <a:pt x="56314" y="96489"/>
                  <a:pt x="56348" y="96501"/>
                </a:cubicBezTo>
                <a:cubicBezTo>
                  <a:pt x="56394" y="96512"/>
                  <a:pt x="56602" y="96755"/>
                  <a:pt x="56845" y="97032"/>
                </a:cubicBezTo>
                <a:cubicBezTo>
                  <a:pt x="57075" y="97309"/>
                  <a:pt x="57479" y="97713"/>
                  <a:pt x="57756" y="97944"/>
                </a:cubicBezTo>
                <a:cubicBezTo>
                  <a:pt x="58033" y="98163"/>
                  <a:pt x="58299" y="98405"/>
                  <a:pt x="58334" y="98486"/>
                </a:cubicBezTo>
                <a:cubicBezTo>
                  <a:pt x="58380" y="98567"/>
                  <a:pt x="58611" y="98798"/>
                  <a:pt x="58841" y="98994"/>
                </a:cubicBezTo>
                <a:cubicBezTo>
                  <a:pt x="59061" y="99190"/>
                  <a:pt x="59326" y="99490"/>
                  <a:pt x="59407" y="99640"/>
                </a:cubicBezTo>
                <a:cubicBezTo>
                  <a:pt x="59573" y="99940"/>
                  <a:pt x="60283" y="100602"/>
                  <a:pt x="60451" y="100602"/>
                </a:cubicBezTo>
                <a:cubicBezTo>
                  <a:pt x="60458" y="100602"/>
                  <a:pt x="60464" y="100601"/>
                  <a:pt x="60469" y="100598"/>
                </a:cubicBezTo>
                <a:cubicBezTo>
                  <a:pt x="60479" y="100593"/>
                  <a:pt x="60491" y="100591"/>
                  <a:pt x="60506" y="100591"/>
                </a:cubicBezTo>
                <a:cubicBezTo>
                  <a:pt x="60558" y="100591"/>
                  <a:pt x="60634" y="100622"/>
                  <a:pt x="60688" y="100668"/>
                </a:cubicBezTo>
                <a:cubicBezTo>
                  <a:pt x="60821" y="100777"/>
                  <a:pt x="61294" y="100832"/>
                  <a:pt x="61821" y="100832"/>
                </a:cubicBezTo>
                <a:cubicBezTo>
                  <a:pt x="62347" y="100832"/>
                  <a:pt x="62928" y="100777"/>
                  <a:pt x="63274" y="100668"/>
                </a:cubicBezTo>
                <a:cubicBezTo>
                  <a:pt x="63567" y="100570"/>
                  <a:pt x="63860" y="100513"/>
                  <a:pt x="64016" y="100513"/>
                </a:cubicBezTo>
                <a:cubicBezTo>
                  <a:pt x="64063" y="100513"/>
                  <a:pt x="64098" y="100518"/>
                  <a:pt x="64116" y="100529"/>
                </a:cubicBezTo>
                <a:cubicBezTo>
                  <a:pt x="64133" y="100539"/>
                  <a:pt x="64163" y="100543"/>
                  <a:pt x="64202" y="100543"/>
                </a:cubicBezTo>
                <a:cubicBezTo>
                  <a:pt x="64348" y="100543"/>
                  <a:pt x="64631" y="100479"/>
                  <a:pt x="64913" y="100379"/>
                </a:cubicBezTo>
                <a:cubicBezTo>
                  <a:pt x="65271" y="100252"/>
                  <a:pt x="66090" y="99998"/>
                  <a:pt x="66737" y="99813"/>
                </a:cubicBezTo>
                <a:cubicBezTo>
                  <a:pt x="67383" y="99640"/>
                  <a:pt x="68884" y="99075"/>
                  <a:pt x="70084" y="98567"/>
                </a:cubicBezTo>
                <a:cubicBezTo>
                  <a:pt x="71284" y="98082"/>
                  <a:pt x="72623" y="97447"/>
                  <a:pt x="73108" y="97239"/>
                </a:cubicBezTo>
                <a:cubicBezTo>
                  <a:pt x="73697" y="96974"/>
                  <a:pt x="73962" y="96789"/>
                  <a:pt x="73928" y="96674"/>
                </a:cubicBezTo>
                <a:cubicBezTo>
                  <a:pt x="73908" y="96596"/>
                  <a:pt x="73907" y="96559"/>
                  <a:pt x="73926" y="96559"/>
                </a:cubicBezTo>
                <a:cubicBezTo>
                  <a:pt x="73941" y="96559"/>
                  <a:pt x="73968" y="96582"/>
                  <a:pt x="74008" y="96628"/>
                </a:cubicBezTo>
                <a:cubicBezTo>
                  <a:pt x="74029" y="96648"/>
                  <a:pt x="74067" y="96658"/>
                  <a:pt x="74118" y="96658"/>
                </a:cubicBezTo>
                <a:cubicBezTo>
                  <a:pt x="74551" y="96658"/>
                  <a:pt x="75938" y="95979"/>
                  <a:pt x="75855" y="95762"/>
                </a:cubicBezTo>
                <a:cubicBezTo>
                  <a:pt x="75830" y="95681"/>
                  <a:pt x="75822" y="95640"/>
                  <a:pt x="75842" y="95640"/>
                </a:cubicBezTo>
                <a:cubicBezTo>
                  <a:pt x="75859" y="95640"/>
                  <a:pt x="75896" y="95669"/>
                  <a:pt x="75959" y="95727"/>
                </a:cubicBezTo>
                <a:cubicBezTo>
                  <a:pt x="75994" y="95762"/>
                  <a:pt x="76049" y="95777"/>
                  <a:pt x="76115" y="95777"/>
                </a:cubicBezTo>
                <a:cubicBezTo>
                  <a:pt x="76336" y="95777"/>
                  <a:pt x="76671" y="95608"/>
                  <a:pt x="76698" y="95439"/>
                </a:cubicBezTo>
                <a:cubicBezTo>
                  <a:pt x="76709" y="95393"/>
                  <a:pt x="77125" y="95173"/>
                  <a:pt x="77621" y="94954"/>
                </a:cubicBezTo>
                <a:cubicBezTo>
                  <a:pt x="78360" y="94642"/>
                  <a:pt x="78533" y="94515"/>
                  <a:pt x="78556" y="94273"/>
                </a:cubicBezTo>
                <a:cubicBezTo>
                  <a:pt x="78569" y="94136"/>
                  <a:pt x="78582" y="94073"/>
                  <a:pt x="78604" y="94073"/>
                </a:cubicBezTo>
                <a:cubicBezTo>
                  <a:pt x="78620" y="94073"/>
                  <a:pt x="78642" y="94110"/>
                  <a:pt x="78672" y="94181"/>
                </a:cubicBezTo>
                <a:cubicBezTo>
                  <a:pt x="78710" y="94266"/>
                  <a:pt x="78759" y="94314"/>
                  <a:pt x="78852" y="94314"/>
                </a:cubicBezTo>
                <a:cubicBezTo>
                  <a:pt x="79036" y="94314"/>
                  <a:pt x="79393" y="94122"/>
                  <a:pt x="80184" y="93638"/>
                </a:cubicBezTo>
                <a:cubicBezTo>
                  <a:pt x="81303" y="92946"/>
                  <a:pt x="82585" y="92230"/>
                  <a:pt x="84397" y="91283"/>
                </a:cubicBezTo>
                <a:cubicBezTo>
                  <a:pt x="85182" y="90868"/>
                  <a:pt x="85886" y="90475"/>
                  <a:pt x="85978" y="90395"/>
                </a:cubicBezTo>
                <a:cubicBezTo>
                  <a:pt x="86059" y="90302"/>
                  <a:pt x="86775" y="89910"/>
                  <a:pt x="87571" y="89471"/>
                </a:cubicBezTo>
                <a:cubicBezTo>
                  <a:pt x="88356" y="89033"/>
                  <a:pt x="89049" y="88617"/>
                  <a:pt x="89106" y="88536"/>
                </a:cubicBezTo>
                <a:cubicBezTo>
                  <a:pt x="89222" y="88398"/>
                  <a:pt x="90053" y="87890"/>
                  <a:pt x="91900" y="86828"/>
                </a:cubicBezTo>
                <a:cubicBezTo>
                  <a:pt x="92754" y="86343"/>
                  <a:pt x="93308" y="85985"/>
                  <a:pt x="94393" y="85235"/>
                </a:cubicBezTo>
                <a:cubicBezTo>
                  <a:pt x="94647" y="85062"/>
                  <a:pt x="95120" y="84762"/>
                  <a:pt x="95455" y="84554"/>
                </a:cubicBezTo>
                <a:cubicBezTo>
                  <a:pt x="95789" y="84335"/>
                  <a:pt x="96309" y="84012"/>
                  <a:pt x="96632" y="83804"/>
                </a:cubicBezTo>
                <a:cubicBezTo>
                  <a:pt x="96944" y="83596"/>
                  <a:pt x="97486" y="83250"/>
                  <a:pt x="97833" y="83030"/>
                </a:cubicBezTo>
                <a:cubicBezTo>
                  <a:pt x="98179" y="82811"/>
                  <a:pt x="98514" y="82557"/>
                  <a:pt x="98571" y="82476"/>
                </a:cubicBezTo>
                <a:cubicBezTo>
                  <a:pt x="98629" y="82396"/>
                  <a:pt x="98894" y="82188"/>
                  <a:pt x="99171" y="82015"/>
                </a:cubicBezTo>
                <a:cubicBezTo>
                  <a:pt x="99437" y="81842"/>
                  <a:pt x="99806" y="81599"/>
                  <a:pt x="99979" y="81461"/>
                </a:cubicBezTo>
                <a:cubicBezTo>
                  <a:pt x="100164" y="81322"/>
                  <a:pt x="100510" y="81068"/>
                  <a:pt x="100753" y="80895"/>
                </a:cubicBezTo>
                <a:cubicBezTo>
                  <a:pt x="101411" y="80445"/>
                  <a:pt x="101965" y="80052"/>
                  <a:pt x="102657" y="79498"/>
                </a:cubicBezTo>
                <a:cubicBezTo>
                  <a:pt x="102992" y="79221"/>
                  <a:pt x="103442" y="78875"/>
                  <a:pt x="103662" y="78725"/>
                </a:cubicBezTo>
                <a:cubicBezTo>
                  <a:pt x="104181" y="78356"/>
                  <a:pt x="105081" y="77559"/>
                  <a:pt x="105358" y="77224"/>
                </a:cubicBezTo>
                <a:cubicBezTo>
                  <a:pt x="105485" y="77063"/>
                  <a:pt x="105728" y="76890"/>
                  <a:pt x="105889" y="76820"/>
                </a:cubicBezTo>
                <a:cubicBezTo>
                  <a:pt x="106051" y="76763"/>
                  <a:pt x="106339" y="76567"/>
                  <a:pt x="106536" y="76382"/>
                </a:cubicBezTo>
                <a:cubicBezTo>
                  <a:pt x="106720" y="76209"/>
                  <a:pt x="107090" y="75874"/>
                  <a:pt x="107344" y="75655"/>
                </a:cubicBezTo>
                <a:cubicBezTo>
                  <a:pt x="107598" y="75424"/>
                  <a:pt x="108071" y="75020"/>
                  <a:pt x="108406" y="74731"/>
                </a:cubicBezTo>
                <a:cubicBezTo>
                  <a:pt x="108791" y="74395"/>
                  <a:pt x="108990" y="74271"/>
                  <a:pt x="109170" y="74271"/>
                </a:cubicBezTo>
                <a:cubicBezTo>
                  <a:pt x="109200" y="74271"/>
                  <a:pt x="109230" y="74274"/>
                  <a:pt x="109260" y="74281"/>
                </a:cubicBezTo>
                <a:cubicBezTo>
                  <a:pt x="109313" y="74294"/>
                  <a:pt x="109359" y="74301"/>
                  <a:pt x="109399" y="74301"/>
                </a:cubicBezTo>
                <a:cubicBezTo>
                  <a:pt x="109602" y="74301"/>
                  <a:pt x="109643" y="74121"/>
                  <a:pt x="109594" y="73658"/>
                </a:cubicBezTo>
                <a:cubicBezTo>
                  <a:pt x="109560" y="73300"/>
                  <a:pt x="109202" y="72238"/>
                  <a:pt x="109040" y="72042"/>
                </a:cubicBezTo>
                <a:cubicBezTo>
                  <a:pt x="109006" y="71996"/>
                  <a:pt x="108971" y="71869"/>
                  <a:pt x="108960" y="71742"/>
                </a:cubicBezTo>
                <a:cubicBezTo>
                  <a:pt x="108948" y="71615"/>
                  <a:pt x="108879" y="71430"/>
                  <a:pt x="108798" y="71303"/>
                </a:cubicBezTo>
                <a:cubicBezTo>
                  <a:pt x="108717" y="71176"/>
                  <a:pt x="108556" y="70818"/>
                  <a:pt x="108440" y="70484"/>
                </a:cubicBezTo>
                <a:cubicBezTo>
                  <a:pt x="108313" y="70137"/>
                  <a:pt x="107990" y="69502"/>
                  <a:pt x="107655" y="68948"/>
                </a:cubicBezTo>
                <a:cubicBezTo>
                  <a:pt x="107267" y="68292"/>
                  <a:pt x="107143" y="68095"/>
                  <a:pt x="107086" y="68095"/>
                </a:cubicBezTo>
                <a:cubicBezTo>
                  <a:pt x="107067" y="68095"/>
                  <a:pt x="107055" y="68117"/>
                  <a:pt x="107044" y="68152"/>
                </a:cubicBezTo>
                <a:cubicBezTo>
                  <a:pt x="107025" y="68207"/>
                  <a:pt x="107012" y="68240"/>
                  <a:pt x="107000" y="68240"/>
                </a:cubicBezTo>
                <a:cubicBezTo>
                  <a:pt x="106981" y="68240"/>
                  <a:pt x="106963" y="68163"/>
                  <a:pt x="106928" y="67967"/>
                </a:cubicBezTo>
                <a:cubicBezTo>
                  <a:pt x="106896" y="67796"/>
                  <a:pt x="106844" y="67665"/>
                  <a:pt x="106809" y="67665"/>
                </a:cubicBezTo>
                <a:cubicBezTo>
                  <a:pt x="106806" y="67665"/>
                  <a:pt x="106804" y="67665"/>
                  <a:pt x="106801" y="67667"/>
                </a:cubicBezTo>
                <a:cubicBezTo>
                  <a:pt x="106801" y="67667"/>
                  <a:pt x="106800" y="67667"/>
                  <a:pt x="106799" y="67667"/>
                </a:cubicBezTo>
                <a:cubicBezTo>
                  <a:pt x="106758" y="67667"/>
                  <a:pt x="106519" y="67335"/>
                  <a:pt x="106189" y="66790"/>
                </a:cubicBezTo>
                <a:cubicBezTo>
                  <a:pt x="105531" y="65693"/>
                  <a:pt x="105624" y="65832"/>
                  <a:pt x="104723" y="64585"/>
                </a:cubicBezTo>
                <a:cubicBezTo>
                  <a:pt x="104158" y="63812"/>
                  <a:pt x="103869" y="63466"/>
                  <a:pt x="103535" y="63189"/>
                </a:cubicBezTo>
                <a:cubicBezTo>
                  <a:pt x="103304" y="62981"/>
                  <a:pt x="103061" y="62762"/>
                  <a:pt x="103027" y="62692"/>
                </a:cubicBezTo>
                <a:cubicBezTo>
                  <a:pt x="102981" y="62635"/>
                  <a:pt x="102807" y="62473"/>
                  <a:pt x="102646" y="62358"/>
                </a:cubicBezTo>
                <a:cubicBezTo>
                  <a:pt x="102346" y="62138"/>
                  <a:pt x="101215" y="60938"/>
                  <a:pt x="101203" y="60834"/>
                </a:cubicBezTo>
                <a:cubicBezTo>
                  <a:pt x="101191" y="60799"/>
                  <a:pt x="101272" y="60695"/>
                  <a:pt x="101365" y="60592"/>
                </a:cubicBezTo>
                <a:cubicBezTo>
                  <a:pt x="101468" y="60499"/>
                  <a:pt x="101526" y="60303"/>
                  <a:pt x="101503" y="60164"/>
                </a:cubicBezTo>
                <a:cubicBezTo>
                  <a:pt x="101480" y="60026"/>
                  <a:pt x="101538" y="59922"/>
                  <a:pt x="101607" y="59922"/>
                </a:cubicBezTo>
                <a:cubicBezTo>
                  <a:pt x="101609" y="59922"/>
                  <a:pt x="101611" y="59923"/>
                  <a:pt x="101614" y="59923"/>
                </a:cubicBezTo>
                <a:cubicBezTo>
                  <a:pt x="101692" y="59923"/>
                  <a:pt x="101757" y="59731"/>
                  <a:pt x="101757" y="59495"/>
                </a:cubicBezTo>
                <a:cubicBezTo>
                  <a:pt x="101757" y="59055"/>
                  <a:pt x="101815" y="58826"/>
                  <a:pt x="101920" y="58826"/>
                </a:cubicBezTo>
                <a:cubicBezTo>
                  <a:pt x="101948" y="58826"/>
                  <a:pt x="101978" y="58841"/>
                  <a:pt x="102011" y="58872"/>
                </a:cubicBezTo>
                <a:cubicBezTo>
                  <a:pt x="102033" y="58894"/>
                  <a:pt x="102054" y="58905"/>
                  <a:pt x="102074" y="58905"/>
                </a:cubicBezTo>
                <a:cubicBezTo>
                  <a:pt x="102129" y="58905"/>
                  <a:pt x="102177" y="58827"/>
                  <a:pt x="102219" y="58675"/>
                </a:cubicBezTo>
                <a:cubicBezTo>
                  <a:pt x="102265" y="58514"/>
                  <a:pt x="102380" y="58341"/>
                  <a:pt x="102473" y="58283"/>
                </a:cubicBezTo>
                <a:cubicBezTo>
                  <a:pt x="102565" y="58237"/>
                  <a:pt x="102611" y="58121"/>
                  <a:pt x="102588" y="58041"/>
                </a:cubicBezTo>
                <a:cubicBezTo>
                  <a:pt x="102556" y="57956"/>
                  <a:pt x="102592" y="57901"/>
                  <a:pt x="102669" y="57901"/>
                </a:cubicBezTo>
                <a:cubicBezTo>
                  <a:pt x="102677" y="57901"/>
                  <a:pt x="102684" y="57901"/>
                  <a:pt x="102692" y="57902"/>
                </a:cubicBezTo>
                <a:cubicBezTo>
                  <a:pt x="102696" y="57903"/>
                  <a:pt x="102699" y="57903"/>
                  <a:pt x="102703" y="57903"/>
                </a:cubicBezTo>
                <a:cubicBezTo>
                  <a:pt x="102780" y="57903"/>
                  <a:pt x="102855" y="57791"/>
                  <a:pt x="102877" y="57648"/>
                </a:cubicBezTo>
                <a:cubicBezTo>
                  <a:pt x="102898" y="57475"/>
                  <a:pt x="102981" y="57393"/>
                  <a:pt x="103124" y="57393"/>
                </a:cubicBezTo>
                <a:cubicBezTo>
                  <a:pt x="103134" y="57393"/>
                  <a:pt x="103144" y="57394"/>
                  <a:pt x="103154" y="57394"/>
                </a:cubicBezTo>
                <a:cubicBezTo>
                  <a:pt x="103169" y="57395"/>
                  <a:pt x="103183" y="57396"/>
                  <a:pt x="103197" y="57396"/>
                </a:cubicBezTo>
                <a:cubicBezTo>
                  <a:pt x="103317" y="57396"/>
                  <a:pt x="103368" y="57350"/>
                  <a:pt x="103327" y="57267"/>
                </a:cubicBezTo>
                <a:cubicBezTo>
                  <a:pt x="103292" y="57175"/>
                  <a:pt x="103361" y="57060"/>
                  <a:pt x="103500" y="56990"/>
                </a:cubicBezTo>
                <a:cubicBezTo>
                  <a:pt x="103638" y="56921"/>
                  <a:pt x="103708" y="56817"/>
                  <a:pt x="103650" y="56771"/>
                </a:cubicBezTo>
                <a:cubicBezTo>
                  <a:pt x="103558" y="56690"/>
                  <a:pt x="103904" y="56044"/>
                  <a:pt x="104100" y="55928"/>
                </a:cubicBezTo>
                <a:cubicBezTo>
                  <a:pt x="104146" y="55905"/>
                  <a:pt x="104216" y="55744"/>
                  <a:pt x="104262" y="55582"/>
                </a:cubicBezTo>
                <a:cubicBezTo>
                  <a:pt x="104298" y="55435"/>
                  <a:pt x="104330" y="55368"/>
                  <a:pt x="104373" y="55368"/>
                </a:cubicBezTo>
                <a:cubicBezTo>
                  <a:pt x="104397" y="55368"/>
                  <a:pt x="104424" y="55390"/>
                  <a:pt x="104458" y="55432"/>
                </a:cubicBezTo>
                <a:cubicBezTo>
                  <a:pt x="104526" y="55508"/>
                  <a:pt x="104580" y="55545"/>
                  <a:pt x="104619" y="55545"/>
                </a:cubicBezTo>
                <a:cubicBezTo>
                  <a:pt x="104694" y="55545"/>
                  <a:pt x="104715" y="55412"/>
                  <a:pt x="104677" y="55155"/>
                </a:cubicBezTo>
                <a:cubicBezTo>
                  <a:pt x="104656" y="54975"/>
                  <a:pt x="104674" y="54863"/>
                  <a:pt x="104730" y="54863"/>
                </a:cubicBezTo>
                <a:cubicBezTo>
                  <a:pt x="104735" y="54863"/>
                  <a:pt x="104741" y="54864"/>
                  <a:pt x="104747" y="54866"/>
                </a:cubicBezTo>
                <a:cubicBezTo>
                  <a:pt x="104758" y="54871"/>
                  <a:pt x="104768" y="54873"/>
                  <a:pt x="104776" y="54873"/>
                </a:cubicBezTo>
                <a:cubicBezTo>
                  <a:pt x="104806" y="54873"/>
                  <a:pt x="104804" y="54838"/>
                  <a:pt x="104758" y="54774"/>
                </a:cubicBezTo>
                <a:cubicBezTo>
                  <a:pt x="104712" y="54693"/>
                  <a:pt x="104723" y="54612"/>
                  <a:pt x="104793" y="54601"/>
                </a:cubicBezTo>
                <a:cubicBezTo>
                  <a:pt x="104920" y="54578"/>
                  <a:pt x="105001" y="54393"/>
                  <a:pt x="105047" y="54082"/>
                </a:cubicBezTo>
                <a:cubicBezTo>
                  <a:pt x="105057" y="54001"/>
                  <a:pt x="105110" y="53939"/>
                  <a:pt x="105170" y="53939"/>
                </a:cubicBezTo>
                <a:cubicBezTo>
                  <a:pt x="105179" y="53939"/>
                  <a:pt x="105188" y="53940"/>
                  <a:pt x="105197" y="53943"/>
                </a:cubicBezTo>
                <a:cubicBezTo>
                  <a:pt x="105201" y="53944"/>
                  <a:pt x="105206" y="53944"/>
                  <a:pt x="105210" y="53944"/>
                </a:cubicBezTo>
                <a:cubicBezTo>
                  <a:pt x="105276" y="53944"/>
                  <a:pt x="105348" y="53866"/>
                  <a:pt x="105358" y="53758"/>
                </a:cubicBezTo>
                <a:cubicBezTo>
                  <a:pt x="105373" y="53656"/>
                  <a:pt x="105397" y="53609"/>
                  <a:pt x="105453" y="53609"/>
                </a:cubicBezTo>
                <a:cubicBezTo>
                  <a:pt x="105486" y="53609"/>
                  <a:pt x="105530" y="53625"/>
                  <a:pt x="105589" y="53654"/>
                </a:cubicBezTo>
                <a:cubicBezTo>
                  <a:pt x="105649" y="53693"/>
                  <a:pt x="105690" y="53714"/>
                  <a:pt x="105714" y="53714"/>
                </a:cubicBezTo>
                <a:cubicBezTo>
                  <a:pt x="105754" y="53714"/>
                  <a:pt x="105744" y="53654"/>
                  <a:pt x="105693" y="53516"/>
                </a:cubicBezTo>
                <a:cubicBezTo>
                  <a:pt x="105635" y="53377"/>
                  <a:pt x="105635" y="53239"/>
                  <a:pt x="105682" y="53216"/>
                </a:cubicBezTo>
                <a:cubicBezTo>
                  <a:pt x="105739" y="53193"/>
                  <a:pt x="105728" y="53077"/>
                  <a:pt x="105682" y="52950"/>
                </a:cubicBezTo>
                <a:cubicBezTo>
                  <a:pt x="105624" y="52835"/>
                  <a:pt x="105612" y="52719"/>
                  <a:pt x="105658" y="52696"/>
                </a:cubicBezTo>
                <a:cubicBezTo>
                  <a:pt x="105716" y="52673"/>
                  <a:pt x="105635" y="52489"/>
                  <a:pt x="105358" y="52062"/>
                </a:cubicBezTo>
                <a:cubicBezTo>
                  <a:pt x="105139" y="51738"/>
                  <a:pt x="104966" y="51427"/>
                  <a:pt x="104966" y="51357"/>
                </a:cubicBezTo>
                <a:cubicBezTo>
                  <a:pt x="104966" y="51288"/>
                  <a:pt x="104839" y="51069"/>
                  <a:pt x="104677" y="50873"/>
                </a:cubicBezTo>
                <a:cubicBezTo>
                  <a:pt x="104516" y="50665"/>
                  <a:pt x="104412" y="50492"/>
                  <a:pt x="104446" y="50469"/>
                </a:cubicBezTo>
                <a:cubicBezTo>
                  <a:pt x="104516" y="50434"/>
                  <a:pt x="104135" y="49753"/>
                  <a:pt x="104019" y="49695"/>
                </a:cubicBezTo>
                <a:cubicBezTo>
                  <a:pt x="103962" y="49672"/>
                  <a:pt x="103892" y="49580"/>
                  <a:pt x="103858" y="49499"/>
                </a:cubicBezTo>
                <a:cubicBezTo>
                  <a:pt x="103835" y="49407"/>
                  <a:pt x="103627" y="49060"/>
                  <a:pt x="103419" y="48737"/>
                </a:cubicBezTo>
                <a:cubicBezTo>
                  <a:pt x="103073" y="48183"/>
                  <a:pt x="103004" y="48102"/>
                  <a:pt x="102692" y="47964"/>
                </a:cubicBezTo>
                <a:cubicBezTo>
                  <a:pt x="102357" y="47814"/>
                  <a:pt x="102346" y="47791"/>
                  <a:pt x="102415" y="47652"/>
                </a:cubicBezTo>
                <a:cubicBezTo>
                  <a:pt x="102507" y="47491"/>
                  <a:pt x="102311" y="47087"/>
                  <a:pt x="102057" y="46914"/>
                </a:cubicBezTo>
                <a:cubicBezTo>
                  <a:pt x="101953" y="46844"/>
                  <a:pt x="101757" y="46625"/>
                  <a:pt x="101619" y="46406"/>
                </a:cubicBezTo>
                <a:cubicBezTo>
                  <a:pt x="101426" y="46117"/>
                  <a:pt x="101354" y="46053"/>
                  <a:pt x="101188" y="46053"/>
                </a:cubicBezTo>
                <a:cubicBezTo>
                  <a:pt x="101155" y="46053"/>
                  <a:pt x="101118" y="46056"/>
                  <a:pt x="101076" y="46059"/>
                </a:cubicBezTo>
                <a:cubicBezTo>
                  <a:pt x="101047" y="46064"/>
                  <a:pt x="101017" y="46065"/>
                  <a:pt x="100988" y="46065"/>
                </a:cubicBezTo>
                <a:cubicBezTo>
                  <a:pt x="100857" y="46065"/>
                  <a:pt x="100735" y="46026"/>
                  <a:pt x="100707" y="45979"/>
                </a:cubicBezTo>
                <a:cubicBezTo>
                  <a:pt x="100668" y="45921"/>
                  <a:pt x="100581" y="45895"/>
                  <a:pt x="100492" y="45895"/>
                </a:cubicBezTo>
                <a:cubicBezTo>
                  <a:pt x="100475" y="45895"/>
                  <a:pt x="100458" y="45896"/>
                  <a:pt x="100441" y="45898"/>
                </a:cubicBezTo>
                <a:cubicBezTo>
                  <a:pt x="100423" y="45902"/>
                  <a:pt x="100404" y="45904"/>
                  <a:pt x="100385" y="45904"/>
                </a:cubicBezTo>
                <a:cubicBezTo>
                  <a:pt x="100292" y="45904"/>
                  <a:pt x="100187" y="45859"/>
                  <a:pt x="100130" y="45782"/>
                </a:cubicBezTo>
                <a:cubicBezTo>
                  <a:pt x="100008" y="45609"/>
                  <a:pt x="99950" y="45529"/>
                  <a:pt x="99927" y="45529"/>
                </a:cubicBezTo>
                <a:cubicBezTo>
                  <a:pt x="99908" y="45529"/>
                  <a:pt x="99911" y="45581"/>
                  <a:pt x="99922" y="45678"/>
                </a:cubicBezTo>
                <a:cubicBezTo>
                  <a:pt x="99929" y="45784"/>
                  <a:pt x="99912" y="45831"/>
                  <a:pt x="99828" y="45831"/>
                </a:cubicBezTo>
                <a:cubicBezTo>
                  <a:pt x="99784" y="45831"/>
                  <a:pt x="99721" y="45818"/>
                  <a:pt x="99633" y="45794"/>
                </a:cubicBezTo>
                <a:cubicBezTo>
                  <a:pt x="99568" y="45779"/>
                  <a:pt x="99515" y="45771"/>
                  <a:pt x="99476" y="45771"/>
                </a:cubicBezTo>
                <a:cubicBezTo>
                  <a:pt x="99397" y="45771"/>
                  <a:pt x="99372" y="45802"/>
                  <a:pt x="99402" y="45863"/>
                </a:cubicBezTo>
                <a:cubicBezTo>
                  <a:pt x="99455" y="45976"/>
                  <a:pt x="99312" y="46054"/>
                  <a:pt x="99162" y="46054"/>
                </a:cubicBezTo>
                <a:cubicBezTo>
                  <a:pt x="99081" y="46054"/>
                  <a:pt x="98997" y="46031"/>
                  <a:pt x="98941" y="45979"/>
                </a:cubicBezTo>
                <a:cubicBezTo>
                  <a:pt x="98889" y="45936"/>
                  <a:pt x="98832" y="45912"/>
                  <a:pt x="98786" y="45912"/>
                </a:cubicBezTo>
                <a:cubicBezTo>
                  <a:pt x="98771" y="45912"/>
                  <a:pt x="98756" y="45915"/>
                  <a:pt x="98744" y="45921"/>
                </a:cubicBezTo>
                <a:cubicBezTo>
                  <a:pt x="98698" y="45944"/>
                  <a:pt x="98710" y="46002"/>
                  <a:pt x="98767" y="46071"/>
                </a:cubicBezTo>
                <a:cubicBezTo>
                  <a:pt x="98837" y="46129"/>
                  <a:pt x="98814" y="46163"/>
                  <a:pt x="98721" y="46163"/>
                </a:cubicBezTo>
                <a:cubicBezTo>
                  <a:pt x="98606" y="46163"/>
                  <a:pt x="98514" y="46071"/>
                  <a:pt x="98444" y="45932"/>
                </a:cubicBezTo>
                <a:cubicBezTo>
                  <a:pt x="98403" y="45843"/>
                  <a:pt x="98370" y="45797"/>
                  <a:pt x="98329" y="45797"/>
                </a:cubicBezTo>
                <a:cubicBezTo>
                  <a:pt x="98291" y="45797"/>
                  <a:pt x="98246" y="45837"/>
                  <a:pt x="98179" y="45921"/>
                </a:cubicBezTo>
                <a:cubicBezTo>
                  <a:pt x="98110" y="46005"/>
                  <a:pt x="98037" y="46048"/>
                  <a:pt x="97971" y="46048"/>
                </a:cubicBezTo>
                <a:cubicBezTo>
                  <a:pt x="97938" y="46048"/>
                  <a:pt x="97906" y="46037"/>
                  <a:pt x="97879" y="46013"/>
                </a:cubicBezTo>
                <a:cubicBezTo>
                  <a:pt x="97864" y="45999"/>
                  <a:pt x="97850" y="45992"/>
                  <a:pt x="97836" y="45992"/>
                </a:cubicBezTo>
                <a:cubicBezTo>
                  <a:pt x="97782" y="45992"/>
                  <a:pt x="97733" y="46095"/>
                  <a:pt x="97706" y="46279"/>
                </a:cubicBezTo>
                <a:cubicBezTo>
                  <a:pt x="97668" y="46580"/>
                  <a:pt x="97354" y="46897"/>
                  <a:pt x="97164" y="46897"/>
                </a:cubicBezTo>
                <a:cubicBezTo>
                  <a:pt x="97121" y="46897"/>
                  <a:pt x="97085" y="46880"/>
                  <a:pt x="97059" y="46844"/>
                </a:cubicBezTo>
                <a:cubicBezTo>
                  <a:pt x="97048" y="46825"/>
                  <a:pt x="97018" y="46816"/>
                  <a:pt x="96977" y="46816"/>
                </a:cubicBezTo>
                <a:cubicBezTo>
                  <a:pt x="96894" y="46816"/>
                  <a:pt x="96763" y="46852"/>
                  <a:pt x="96632" y="46914"/>
                </a:cubicBezTo>
                <a:cubicBezTo>
                  <a:pt x="96424" y="47017"/>
                  <a:pt x="96205" y="47087"/>
                  <a:pt x="96136" y="47087"/>
                </a:cubicBezTo>
                <a:cubicBezTo>
                  <a:pt x="96129" y="47086"/>
                  <a:pt x="96123" y="47085"/>
                  <a:pt x="96117" y="47085"/>
                </a:cubicBezTo>
                <a:cubicBezTo>
                  <a:pt x="96055" y="47085"/>
                  <a:pt x="96061" y="47141"/>
                  <a:pt x="96124" y="47225"/>
                </a:cubicBezTo>
                <a:cubicBezTo>
                  <a:pt x="96347" y="47504"/>
                  <a:pt x="95972" y="47977"/>
                  <a:pt x="95667" y="47977"/>
                </a:cubicBezTo>
                <a:cubicBezTo>
                  <a:pt x="95593" y="47977"/>
                  <a:pt x="95523" y="47949"/>
                  <a:pt x="95466" y="47883"/>
                </a:cubicBezTo>
                <a:cubicBezTo>
                  <a:pt x="95362" y="47768"/>
                  <a:pt x="95328" y="47687"/>
                  <a:pt x="95385" y="47652"/>
                </a:cubicBezTo>
                <a:cubicBezTo>
                  <a:pt x="95455" y="47618"/>
                  <a:pt x="95282" y="47260"/>
                  <a:pt x="95028" y="46902"/>
                </a:cubicBezTo>
                <a:cubicBezTo>
                  <a:pt x="94981" y="46856"/>
                  <a:pt x="94981" y="46787"/>
                  <a:pt x="95016" y="46763"/>
                </a:cubicBezTo>
                <a:cubicBezTo>
                  <a:pt x="95051" y="46740"/>
                  <a:pt x="95005" y="46694"/>
                  <a:pt x="94912" y="46683"/>
                </a:cubicBezTo>
                <a:cubicBezTo>
                  <a:pt x="94762" y="46637"/>
                  <a:pt x="94751" y="46625"/>
                  <a:pt x="94635" y="46221"/>
                </a:cubicBezTo>
                <a:cubicBezTo>
                  <a:pt x="94529" y="45814"/>
                  <a:pt x="94471" y="45676"/>
                  <a:pt x="94394" y="45676"/>
                </a:cubicBezTo>
                <a:cubicBezTo>
                  <a:pt x="94379" y="45676"/>
                  <a:pt x="94363" y="45681"/>
                  <a:pt x="94347" y="45690"/>
                </a:cubicBezTo>
                <a:cubicBezTo>
                  <a:pt x="94340" y="45693"/>
                  <a:pt x="94331" y="45695"/>
                  <a:pt x="94321" y="45695"/>
                </a:cubicBezTo>
                <a:cubicBezTo>
                  <a:pt x="94263" y="45695"/>
                  <a:pt x="94158" y="45643"/>
                  <a:pt x="94070" y="45575"/>
                </a:cubicBezTo>
                <a:cubicBezTo>
                  <a:pt x="93920" y="45448"/>
                  <a:pt x="93908" y="45401"/>
                  <a:pt x="94012" y="45286"/>
                </a:cubicBezTo>
                <a:cubicBezTo>
                  <a:pt x="94081" y="45217"/>
                  <a:pt x="94104" y="45090"/>
                  <a:pt x="94047" y="45009"/>
                </a:cubicBezTo>
                <a:cubicBezTo>
                  <a:pt x="93989" y="44917"/>
                  <a:pt x="93943" y="44824"/>
                  <a:pt x="93931" y="44767"/>
                </a:cubicBezTo>
                <a:cubicBezTo>
                  <a:pt x="93908" y="44619"/>
                  <a:pt x="93464" y="44039"/>
                  <a:pt x="93392" y="44039"/>
                </a:cubicBezTo>
                <a:cubicBezTo>
                  <a:pt x="93391" y="44039"/>
                  <a:pt x="93390" y="44039"/>
                  <a:pt x="93389" y="44039"/>
                </a:cubicBezTo>
                <a:cubicBezTo>
                  <a:pt x="93354" y="44063"/>
                  <a:pt x="93354" y="44132"/>
                  <a:pt x="93389" y="44224"/>
                </a:cubicBezTo>
                <a:cubicBezTo>
                  <a:pt x="93412" y="44305"/>
                  <a:pt x="93400" y="44386"/>
                  <a:pt x="93366" y="44409"/>
                </a:cubicBezTo>
                <a:cubicBezTo>
                  <a:pt x="93360" y="44412"/>
                  <a:pt x="93355" y="44414"/>
                  <a:pt x="93350" y="44414"/>
                </a:cubicBezTo>
                <a:cubicBezTo>
                  <a:pt x="93321" y="44414"/>
                  <a:pt x="93296" y="44359"/>
                  <a:pt x="93296" y="44270"/>
                </a:cubicBezTo>
                <a:cubicBezTo>
                  <a:pt x="93296" y="44172"/>
                  <a:pt x="93279" y="44115"/>
                  <a:pt x="93246" y="44115"/>
                </a:cubicBezTo>
                <a:cubicBezTo>
                  <a:pt x="93240" y="44115"/>
                  <a:pt x="93234" y="44117"/>
                  <a:pt x="93227" y="44120"/>
                </a:cubicBezTo>
                <a:cubicBezTo>
                  <a:pt x="93222" y="44123"/>
                  <a:pt x="93217" y="44124"/>
                  <a:pt x="93211" y="44124"/>
                </a:cubicBezTo>
                <a:cubicBezTo>
                  <a:pt x="93160" y="44124"/>
                  <a:pt x="93066" y="44036"/>
                  <a:pt x="92973" y="43901"/>
                </a:cubicBezTo>
                <a:cubicBezTo>
                  <a:pt x="92881" y="43739"/>
                  <a:pt x="92835" y="43612"/>
                  <a:pt x="92858" y="43601"/>
                </a:cubicBezTo>
                <a:cubicBezTo>
                  <a:pt x="92862" y="43598"/>
                  <a:pt x="92867" y="43596"/>
                  <a:pt x="92873" y="43596"/>
                </a:cubicBezTo>
                <a:cubicBezTo>
                  <a:pt x="92913" y="43596"/>
                  <a:pt x="92982" y="43662"/>
                  <a:pt x="93042" y="43762"/>
                </a:cubicBezTo>
                <a:cubicBezTo>
                  <a:pt x="93103" y="43853"/>
                  <a:pt x="93198" y="43917"/>
                  <a:pt x="93252" y="43917"/>
                </a:cubicBezTo>
                <a:cubicBezTo>
                  <a:pt x="93260" y="43917"/>
                  <a:pt x="93267" y="43915"/>
                  <a:pt x="93273" y="43912"/>
                </a:cubicBezTo>
                <a:cubicBezTo>
                  <a:pt x="93354" y="43866"/>
                  <a:pt x="93342" y="43843"/>
                  <a:pt x="93227" y="43785"/>
                </a:cubicBezTo>
                <a:cubicBezTo>
                  <a:pt x="93146" y="43739"/>
                  <a:pt x="93054" y="43659"/>
                  <a:pt x="93008" y="43589"/>
                </a:cubicBezTo>
                <a:cubicBezTo>
                  <a:pt x="92973" y="43532"/>
                  <a:pt x="92858" y="43462"/>
                  <a:pt x="92754" y="43451"/>
                </a:cubicBezTo>
                <a:cubicBezTo>
                  <a:pt x="92569" y="43428"/>
                  <a:pt x="92558" y="43428"/>
                  <a:pt x="92615" y="43278"/>
                </a:cubicBezTo>
                <a:cubicBezTo>
                  <a:pt x="92661" y="43174"/>
                  <a:pt x="92604" y="43001"/>
                  <a:pt x="92384" y="42654"/>
                </a:cubicBezTo>
                <a:cubicBezTo>
                  <a:pt x="92251" y="42418"/>
                  <a:pt x="92126" y="42254"/>
                  <a:pt x="92101" y="42254"/>
                </a:cubicBezTo>
                <a:cubicBezTo>
                  <a:pt x="92097" y="42254"/>
                  <a:pt x="92096" y="42257"/>
                  <a:pt x="92096" y="42262"/>
                </a:cubicBezTo>
                <a:cubicBezTo>
                  <a:pt x="92096" y="42275"/>
                  <a:pt x="92091" y="42281"/>
                  <a:pt x="92083" y="42281"/>
                </a:cubicBezTo>
                <a:cubicBezTo>
                  <a:pt x="92055" y="42281"/>
                  <a:pt x="91981" y="42206"/>
                  <a:pt x="91900" y="42089"/>
                </a:cubicBezTo>
                <a:cubicBezTo>
                  <a:pt x="91808" y="41943"/>
                  <a:pt x="91772" y="41879"/>
                  <a:pt x="91795" y="41879"/>
                </a:cubicBezTo>
                <a:cubicBezTo>
                  <a:pt x="91807" y="41879"/>
                  <a:pt x="91834" y="41896"/>
                  <a:pt x="91877" y="41927"/>
                </a:cubicBezTo>
                <a:cubicBezTo>
                  <a:pt x="91960" y="41986"/>
                  <a:pt x="92037" y="42013"/>
                  <a:pt x="92089" y="42013"/>
                </a:cubicBezTo>
                <a:cubicBezTo>
                  <a:pt x="92160" y="42013"/>
                  <a:pt x="92185" y="41962"/>
                  <a:pt x="92119" y="41869"/>
                </a:cubicBezTo>
                <a:cubicBezTo>
                  <a:pt x="92048" y="41759"/>
                  <a:pt x="91797" y="41664"/>
                  <a:pt x="91662" y="41664"/>
                </a:cubicBezTo>
                <a:cubicBezTo>
                  <a:pt x="91600" y="41664"/>
                  <a:pt x="91562" y="41684"/>
                  <a:pt x="91576" y="41731"/>
                </a:cubicBezTo>
                <a:cubicBezTo>
                  <a:pt x="91621" y="41864"/>
                  <a:pt x="91576" y="42053"/>
                  <a:pt x="91527" y="42053"/>
                </a:cubicBezTo>
                <a:cubicBezTo>
                  <a:pt x="91512" y="42053"/>
                  <a:pt x="91497" y="42036"/>
                  <a:pt x="91484" y="41996"/>
                </a:cubicBezTo>
                <a:cubicBezTo>
                  <a:pt x="91461" y="41927"/>
                  <a:pt x="91392" y="41858"/>
                  <a:pt x="91322" y="41846"/>
                </a:cubicBezTo>
                <a:cubicBezTo>
                  <a:pt x="91219" y="41835"/>
                  <a:pt x="91530" y="41350"/>
                  <a:pt x="91646" y="41338"/>
                </a:cubicBezTo>
                <a:cubicBezTo>
                  <a:pt x="91680" y="41338"/>
                  <a:pt x="91646" y="41246"/>
                  <a:pt x="91576" y="41131"/>
                </a:cubicBezTo>
                <a:cubicBezTo>
                  <a:pt x="91506" y="41022"/>
                  <a:pt x="91443" y="40970"/>
                  <a:pt x="91407" y="40970"/>
                </a:cubicBezTo>
                <a:cubicBezTo>
                  <a:pt x="91366" y="40970"/>
                  <a:pt x="91360" y="41037"/>
                  <a:pt x="91415" y="41165"/>
                </a:cubicBezTo>
                <a:cubicBezTo>
                  <a:pt x="91457" y="41250"/>
                  <a:pt x="91451" y="41305"/>
                  <a:pt x="91405" y="41305"/>
                </a:cubicBezTo>
                <a:cubicBezTo>
                  <a:pt x="91401" y="41305"/>
                  <a:pt x="91397" y="41305"/>
                  <a:pt x="91392" y="41304"/>
                </a:cubicBezTo>
                <a:cubicBezTo>
                  <a:pt x="91322" y="41292"/>
                  <a:pt x="91253" y="41119"/>
                  <a:pt x="91195" y="40831"/>
                </a:cubicBezTo>
                <a:cubicBezTo>
                  <a:pt x="91115" y="40496"/>
                  <a:pt x="91057" y="40346"/>
                  <a:pt x="90930" y="40253"/>
                </a:cubicBezTo>
                <a:cubicBezTo>
                  <a:pt x="90889" y="40220"/>
                  <a:pt x="90861" y="40204"/>
                  <a:pt x="90847" y="40204"/>
                </a:cubicBezTo>
                <a:cubicBezTo>
                  <a:pt x="90823" y="40204"/>
                  <a:pt x="90844" y="40258"/>
                  <a:pt x="90918" y="40369"/>
                </a:cubicBezTo>
                <a:cubicBezTo>
                  <a:pt x="90995" y="40484"/>
                  <a:pt x="91016" y="40551"/>
                  <a:pt x="90975" y="40551"/>
                </a:cubicBezTo>
                <a:cubicBezTo>
                  <a:pt x="90967" y="40551"/>
                  <a:pt x="90955" y="40548"/>
                  <a:pt x="90942" y="40542"/>
                </a:cubicBezTo>
                <a:cubicBezTo>
                  <a:pt x="90917" y="40532"/>
                  <a:pt x="90900" y="40526"/>
                  <a:pt x="90891" y="40526"/>
                </a:cubicBezTo>
                <a:cubicBezTo>
                  <a:pt x="90869" y="40526"/>
                  <a:pt x="90888" y="40555"/>
                  <a:pt x="90953" y="40611"/>
                </a:cubicBezTo>
                <a:cubicBezTo>
                  <a:pt x="91034" y="40681"/>
                  <a:pt x="91080" y="40831"/>
                  <a:pt x="91069" y="40946"/>
                </a:cubicBezTo>
                <a:cubicBezTo>
                  <a:pt x="91056" y="41031"/>
                  <a:pt x="91044" y="41075"/>
                  <a:pt x="91022" y="41075"/>
                </a:cubicBezTo>
                <a:cubicBezTo>
                  <a:pt x="91002" y="41075"/>
                  <a:pt x="90974" y="41040"/>
                  <a:pt x="90930" y="40969"/>
                </a:cubicBezTo>
                <a:cubicBezTo>
                  <a:pt x="90861" y="40865"/>
                  <a:pt x="90803" y="40715"/>
                  <a:pt x="90780" y="40611"/>
                </a:cubicBezTo>
                <a:cubicBezTo>
                  <a:pt x="90757" y="40461"/>
                  <a:pt x="90711" y="40403"/>
                  <a:pt x="90595" y="40380"/>
                </a:cubicBezTo>
                <a:cubicBezTo>
                  <a:pt x="90514" y="40357"/>
                  <a:pt x="90399" y="40265"/>
                  <a:pt x="90330" y="40161"/>
                </a:cubicBezTo>
                <a:cubicBezTo>
                  <a:pt x="90245" y="40027"/>
                  <a:pt x="89980" y="39941"/>
                  <a:pt x="89808" y="39941"/>
                </a:cubicBezTo>
                <a:cubicBezTo>
                  <a:pt x="89697" y="39941"/>
                  <a:pt x="89624" y="39976"/>
                  <a:pt x="89660" y="40057"/>
                </a:cubicBezTo>
                <a:cubicBezTo>
                  <a:pt x="89692" y="40120"/>
                  <a:pt x="89660" y="40148"/>
                  <a:pt x="89594" y="40148"/>
                </a:cubicBezTo>
                <a:cubicBezTo>
                  <a:pt x="89467" y="40148"/>
                  <a:pt x="89212" y="40044"/>
                  <a:pt x="89037" y="39884"/>
                </a:cubicBezTo>
                <a:cubicBezTo>
                  <a:pt x="88959" y="39820"/>
                  <a:pt x="88898" y="39787"/>
                  <a:pt x="88866" y="39787"/>
                </a:cubicBezTo>
                <a:cubicBezTo>
                  <a:pt x="88846" y="39787"/>
                  <a:pt x="88836" y="39800"/>
                  <a:pt x="88841" y="39826"/>
                </a:cubicBezTo>
                <a:cubicBezTo>
                  <a:pt x="88852" y="39896"/>
                  <a:pt x="88933" y="39999"/>
                  <a:pt x="89014" y="40034"/>
                </a:cubicBezTo>
                <a:cubicBezTo>
                  <a:pt x="89152" y="40092"/>
                  <a:pt x="89187" y="40150"/>
                  <a:pt x="89245" y="40380"/>
                </a:cubicBezTo>
                <a:cubicBezTo>
                  <a:pt x="89302" y="40611"/>
                  <a:pt x="89337" y="40657"/>
                  <a:pt x="89510" y="40738"/>
                </a:cubicBezTo>
                <a:cubicBezTo>
                  <a:pt x="89621" y="40785"/>
                  <a:pt x="89724" y="40807"/>
                  <a:pt x="89804" y="40807"/>
                </a:cubicBezTo>
                <a:cubicBezTo>
                  <a:pt x="89941" y="40807"/>
                  <a:pt x="90010" y="40744"/>
                  <a:pt x="89937" y="40634"/>
                </a:cubicBezTo>
                <a:cubicBezTo>
                  <a:pt x="89902" y="40572"/>
                  <a:pt x="89900" y="40530"/>
                  <a:pt x="89928" y="40530"/>
                </a:cubicBezTo>
                <a:cubicBezTo>
                  <a:pt x="89936" y="40530"/>
                  <a:pt x="89947" y="40534"/>
                  <a:pt x="89960" y="40542"/>
                </a:cubicBezTo>
                <a:cubicBezTo>
                  <a:pt x="90180" y="40646"/>
                  <a:pt x="90214" y="40819"/>
                  <a:pt x="90018" y="40877"/>
                </a:cubicBezTo>
                <a:cubicBezTo>
                  <a:pt x="89914" y="40911"/>
                  <a:pt x="89868" y="40992"/>
                  <a:pt x="89903" y="41050"/>
                </a:cubicBezTo>
                <a:cubicBezTo>
                  <a:pt x="89944" y="41102"/>
                  <a:pt x="89985" y="41144"/>
                  <a:pt x="90018" y="41144"/>
                </a:cubicBezTo>
                <a:cubicBezTo>
                  <a:pt x="90022" y="41144"/>
                  <a:pt x="90026" y="41143"/>
                  <a:pt x="90030" y="41142"/>
                </a:cubicBezTo>
                <a:cubicBezTo>
                  <a:pt x="90053" y="41142"/>
                  <a:pt x="90134" y="41131"/>
                  <a:pt x="90203" y="41131"/>
                </a:cubicBezTo>
                <a:cubicBezTo>
                  <a:pt x="90272" y="41131"/>
                  <a:pt x="90307" y="41027"/>
                  <a:pt x="90272" y="40911"/>
                </a:cubicBezTo>
                <a:cubicBezTo>
                  <a:pt x="90250" y="40802"/>
                  <a:pt x="90280" y="40714"/>
                  <a:pt x="90341" y="40714"/>
                </a:cubicBezTo>
                <a:cubicBezTo>
                  <a:pt x="90345" y="40714"/>
                  <a:pt x="90349" y="40714"/>
                  <a:pt x="90353" y="40715"/>
                </a:cubicBezTo>
                <a:cubicBezTo>
                  <a:pt x="90549" y="40773"/>
                  <a:pt x="90641" y="40981"/>
                  <a:pt x="90491" y="41061"/>
                </a:cubicBezTo>
                <a:cubicBezTo>
                  <a:pt x="90422" y="41096"/>
                  <a:pt x="90388" y="41235"/>
                  <a:pt x="90422" y="41373"/>
                </a:cubicBezTo>
                <a:cubicBezTo>
                  <a:pt x="90457" y="41523"/>
                  <a:pt x="90411" y="41604"/>
                  <a:pt x="90272" y="41604"/>
                </a:cubicBezTo>
                <a:cubicBezTo>
                  <a:pt x="90241" y="41602"/>
                  <a:pt x="90215" y="41601"/>
                  <a:pt x="90194" y="41601"/>
                </a:cubicBezTo>
                <a:cubicBezTo>
                  <a:pt x="90093" y="41601"/>
                  <a:pt x="90121" y="41631"/>
                  <a:pt x="90284" y="41766"/>
                </a:cubicBezTo>
                <a:cubicBezTo>
                  <a:pt x="90480" y="41927"/>
                  <a:pt x="90491" y="41962"/>
                  <a:pt x="90388" y="42008"/>
                </a:cubicBezTo>
                <a:cubicBezTo>
                  <a:pt x="90307" y="42054"/>
                  <a:pt x="90330" y="42135"/>
                  <a:pt x="90434" y="42262"/>
                </a:cubicBezTo>
                <a:cubicBezTo>
                  <a:pt x="90528" y="42375"/>
                  <a:pt x="90553" y="42418"/>
                  <a:pt x="90503" y="42418"/>
                </a:cubicBezTo>
                <a:cubicBezTo>
                  <a:pt x="90491" y="42418"/>
                  <a:pt x="90476" y="42416"/>
                  <a:pt x="90457" y="42412"/>
                </a:cubicBezTo>
                <a:cubicBezTo>
                  <a:pt x="90376" y="42400"/>
                  <a:pt x="90284" y="42320"/>
                  <a:pt x="90261" y="42239"/>
                </a:cubicBezTo>
                <a:cubicBezTo>
                  <a:pt x="90242" y="42182"/>
                  <a:pt x="90191" y="42140"/>
                  <a:pt x="90148" y="42140"/>
                </a:cubicBezTo>
                <a:cubicBezTo>
                  <a:pt x="90139" y="42140"/>
                  <a:pt x="90130" y="42142"/>
                  <a:pt x="90122" y="42146"/>
                </a:cubicBezTo>
                <a:cubicBezTo>
                  <a:pt x="90114" y="42150"/>
                  <a:pt x="90106" y="42152"/>
                  <a:pt x="90098" y="42152"/>
                </a:cubicBezTo>
                <a:cubicBezTo>
                  <a:pt x="89933" y="42152"/>
                  <a:pt x="89575" y="41461"/>
                  <a:pt x="89706" y="41373"/>
                </a:cubicBezTo>
                <a:cubicBezTo>
                  <a:pt x="89960" y="41200"/>
                  <a:pt x="89822" y="41004"/>
                  <a:pt x="89372" y="40900"/>
                </a:cubicBezTo>
                <a:cubicBezTo>
                  <a:pt x="88852" y="40784"/>
                  <a:pt x="88702" y="40634"/>
                  <a:pt x="88841" y="40392"/>
                </a:cubicBezTo>
                <a:cubicBezTo>
                  <a:pt x="88910" y="40265"/>
                  <a:pt x="88887" y="40207"/>
                  <a:pt x="88737" y="40080"/>
                </a:cubicBezTo>
                <a:cubicBezTo>
                  <a:pt x="88598" y="39965"/>
                  <a:pt x="88564" y="39907"/>
                  <a:pt x="88610" y="39884"/>
                </a:cubicBezTo>
                <a:cubicBezTo>
                  <a:pt x="88645" y="39861"/>
                  <a:pt x="88621" y="39803"/>
                  <a:pt x="88564" y="39734"/>
                </a:cubicBezTo>
                <a:cubicBezTo>
                  <a:pt x="88495" y="39676"/>
                  <a:pt x="88483" y="39596"/>
                  <a:pt x="88529" y="39572"/>
                </a:cubicBezTo>
                <a:cubicBezTo>
                  <a:pt x="88575" y="39549"/>
                  <a:pt x="88564" y="39469"/>
                  <a:pt x="88495" y="39399"/>
                </a:cubicBezTo>
                <a:cubicBezTo>
                  <a:pt x="88460" y="39370"/>
                  <a:pt x="88422" y="39356"/>
                  <a:pt x="88392" y="39356"/>
                </a:cubicBezTo>
                <a:cubicBezTo>
                  <a:pt x="88362" y="39356"/>
                  <a:pt x="88339" y="39370"/>
                  <a:pt x="88333" y="39399"/>
                </a:cubicBezTo>
                <a:cubicBezTo>
                  <a:pt x="88323" y="39430"/>
                  <a:pt x="88298" y="39444"/>
                  <a:pt x="88265" y="39444"/>
                </a:cubicBezTo>
                <a:cubicBezTo>
                  <a:pt x="88138" y="39444"/>
                  <a:pt x="87890" y="39250"/>
                  <a:pt x="87917" y="39122"/>
                </a:cubicBezTo>
                <a:cubicBezTo>
                  <a:pt x="87934" y="39079"/>
                  <a:pt x="87920" y="39056"/>
                  <a:pt x="87883" y="39056"/>
                </a:cubicBezTo>
                <a:cubicBezTo>
                  <a:pt x="87870" y="39056"/>
                  <a:pt x="87854" y="39059"/>
                  <a:pt x="87837" y="39065"/>
                </a:cubicBezTo>
                <a:cubicBezTo>
                  <a:pt x="87756" y="39088"/>
                  <a:pt x="87779" y="39157"/>
                  <a:pt x="87929" y="39353"/>
                </a:cubicBezTo>
                <a:cubicBezTo>
                  <a:pt x="88163" y="39617"/>
                  <a:pt x="88262" y="39864"/>
                  <a:pt x="88164" y="39864"/>
                </a:cubicBezTo>
                <a:cubicBezTo>
                  <a:pt x="88151" y="39864"/>
                  <a:pt x="88134" y="39859"/>
                  <a:pt x="88114" y="39849"/>
                </a:cubicBezTo>
                <a:cubicBezTo>
                  <a:pt x="88073" y="39829"/>
                  <a:pt x="88018" y="39817"/>
                  <a:pt x="87966" y="39817"/>
                </a:cubicBezTo>
                <a:cubicBezTo>
                  <a:pt x="87930" y="39817"/>
                  <a:pt x="87895" y="39823"/>
                  <a:pt x="87871" y="39838"/>
                </a:cubicBezTo>
                <a:cubicBezTo>
                  <a:pt x="87854" y="39845"/>
                  <a:pt x="87836" y="39849"/>
                  <a:pt x="87818" y="39849"/>
                </a:cubicBezTo>
                <a:cubicBezTo>
                  <a:pt x="87668" y="39849"/>
                  <a:pt x="87512" y="39613"/>
                  <a:pt x="87594" y="39469"/>
                </a:cubicBezTo>
                <a:cubicBezTo>
                  <a:pt x="87675" y="39342"/>
                  <a:pt x="87663" y="39318"/>
                  <a:pt x="87386" y="39065"/>
                </a:cubicBezTo>
                <a:cubicBezTo>
                  <a:pt x="87251" y="38948"/>
                  <a:pt x="87131" y="38873"/>
                  <a:pt x="87056" y="38873"/>
                </a:cubicBezTo>
                <a:cubicBezTo>
                  <a:pt x="87035" y="38873"/>
                  <a:pt x="87018" y="38879"/>
                  <a:pt x="87006" y="38891"/>
                </a:cubicBezTo>
                <a:cubicBezTo>
                  <a:pt x="86993" y="38907"/>
                  <a:pt x="86974" y="38914"/>
                  <a:pt x="86949" y="38914"/>
                </a:cubicBezTo>
                <a:cubicBezTo>
                  <a:pt x="86879" y="38914"/>
                  <a:pt x="86767" y="38858"/>
                  <a:pt x="86648" y="38764"/>
                </a:cubicBezTo>
                <a:cubicBezTo>
                  <a:pt x="86502" y="38650"/>
                  <a:pt x="86388" y="38594"/>
                  <a:pt x="86321" y="38594"/>
                </a:cubicBezTo>
                <a:cubicBezTo>
                  <a:pt x="86240" y="38594"/>
                  <a:pt x="86226" y="38676"/>
                  <a:pt x="86301" y="38834"/>
                </a:cubicBezTo>
                <a:cubicBezTo>
                  <a:pt x="86348" y="38938"/>
                  <a:pt x="86371" y="39088"/>
                  <a:pt x="86359" y="39145"/>
                </a:cubicBezTo>
                <a:cubicBezTo>
                  <a:pt x="86351" y="39174"/>
                  <a:pt x="86340" y="39188"/>
                  <a:pt x="86326" y="39188"/>
                </a:cubicBezTo>
                <a:cubicBezTo>
                  <a:pt x="86302" y="39188"/>
                  <a:pt x="86269" y="39142"/>
                  <a:pt x="86232" y="39053"/>
                </a:cubicBezTo>
                <a:cubicBezTo>
                  <a:pt x="86137" y="38844"/>
                  <a:pt x="85878" y="38573"/>
                  <a:pt x="85809" y="38573"/>
                </a:cubicBezTo>
                <a:cubicBezTo>
                  <a:pt x="85794" y="38573"/>
                  <a:pt x="85787" y="38586"/>
                  <a:pt x="85794" y="38614"/>
                </a:cubicBezTo>
                <a:cubicBezTo>
                  <a:pt x="85805" y="38684"/>
                  <a:pt x="85701" y="38811"/>
                  <a:pt x="85563" y="38903"/>
                </a:cubicBezTo>
                <a:cubicBezTo>
                  <a:pt x="85424" y="38995"/>
                  <a:pt x="85228" y="39157"/>
                  <a:pt x="85124" y="39284"/>
                </a:cubicBezTo>
                <a:cubicBezTo>
                  <a:pt x="84974" y="39457"/>
                  <a:pt x="84974" y="39526"/>
                  <a:pt x="85136" y="39734"/>
                </a:cubicBezTo>
                <a:cubicBezTo>
                  <a:pt x="85289" y="39919"/>
                  <a:pt x="85341" y="39985"/>
                  <a:pt x="85262" y="39985"/>
                </a:cubicBezTo>
                <a:cubicBezTo>
                  <a:pt x="85223" y="39985"/>
                  <a:pt x="85151" y="39969"/>
                  <a:pt x="85043" y="39942"/>
                </a:cubicBezTo>
                <a:cubicBezTo>
                  <a:pt x="85015" y="39935"/>
                  <a:pt x="84989" y="39931"/>
                  <a:pt x="84966" y="39931"/>
                </a:cubicBezTo>
                <a:cubicBezTo>
                  <a:pt x="84762" y="39931"/>
                  <a:pt x="84758" y="40189"/>
                  <a:pt x="84986" y="40438"/>
                </a:cubicBezTo>
                <a:cubicBezTo>
                  <a:pt x="85127" y="40608"/>
                  <a:pt x="85152" y="40718"/>
                  <a:pt x="85090" y="40718"/>
                </a:cubicBezTo>
                <a:cubicBezTo>
                  <a:pt x="85052" y="40718"/>
                  <a:pt x="84980" y="40675"/>
                  <a:pt x="84882" y="40577"/>
                </a:cubicBezTo>
                <a:cubicBezTo>
                  <a:pt x="84775" y="40460"/>
                  <a:pt x="84651" y="40384"/>
                  <a:pt x="84587" y="40384"/>
                </a:cubicBezTo>
                <a:cubicBezTo>
                  <a:pt x="84575" y="40384"/>
                  <a:pt x="84566" y="40387"/>
                  <a:pt x="84558" y="40392"/>
                </a:cubicBezTo>
                <a:cubicBezTo>
                  <a:pt x="84535" y="40403"/>
                  <a:pt x="84501" y="40415"/>
                  <a:pt x="84466" y="40415"/>
                </a:cubicBezTo>
                <a:cubicBezTo>
                  <a:pt x="84905" y="39642"/>
                  <a:pt x="85332" y="38868"/>
                  <a:pt x="85782" y="37922"/>
                </a:cubicBezTo>
                <a:cubicBezTo>
                  <a:pt x="85873" y="38043"/>
                  <a:pt x="86009" y="38147"/>
                  <a:pt x="86095" y="38147"/>
                </a:cubicBezTo>
                <a:cubicBezTo>
                  <a:pt x="86107" y="38147"/>
                  <a:pt x="86118" y="38145"/>
                  <a:pt x="86128" y="38141"/>
                </a:cubicBezTo>
                <a:cubicBezTo>
                  <a:pt x="86147" y="38130"/>
                  <a:pt x="86169" y="38125"/>
                  <a:pt x="86192" y="38125"/>
                </a:cubicBezTo>
                <a:cubicBezTo>
                  <a:pt x="86242" y="38125"/>
                  <a:pt x="86297" y="38148"/>
                  <a:pt x="86336" y="38187"/>
                </a:cubicBezTo>
                <a:cubicBezTo>
                  <a:pt x="86401" y="38247"/>
                  <a:pt x="86502" y="38275"/>
                  <a:pt x="86589" y="38275"/>
                </a:cubicBezTo>
                <a:cubicBezTo>
                  <a:pt x="86703" y="38275"/>
                  <a:pt x="86793" y="38227"/>
                  <a:pt x="86740" y="38141"/>
                </a:cubicBezTo>
                <a:cubicBezTo>
                  <a:pt x="86706" y="38098"/>
                  <a:pt x="86652" y="38075"/>
                  <a:pt x="86604" y="38075"/>
                </a:cubicBezTo>
                <a:cubicBezTo>
                  <a:pt x="86587" y="38075"/>
                  <a:pt x="86570" y="38077"/>
                  <a:pt x="86555" y="38083"/>
                </a:cubicBezTo>
                <a:cubicBezTo>
                  <a:pt x="86542" y="38092"/>
                  <a:pt x="86525" y="38096"/>
                  <a:pt x="86505" y="38096"/>
                </a:cubicBezTo>
                <a:cubicBezTo>
                  <a:pt x="86364" y="38096"/>
                  <a:pt x="86101" y="37890"/>
                  <a:pt x="86071" y="37737"/>
                </a:cubicBezTo>
                <a:cubicBezTo>
                  <a:pt x="86061" y="37692"/>
                  <a:pt x="86038" y="37661"/>
                  <a:pt x="86012" y="37661"/>
                </a:cubicBezTo>
                <a:cubicBezTo>
                  <a:pt x="86005" y="37661"/>
                  <a:pt x="85997" y="37663"/>
                  <a:pt x="85990" y="37668"/>
                </a:cubicBezTo>
                <a:cubicBezTo>
                  <a:pt x="85967" y="37668"/>
                  <a:pt x="85932" y="37679"/>
                  <a:pt x="85897" y="37679"/>
                </a:cubicBezTo>
                <a:cubicBezTo>
                  <a:pt x="85944" y="37564"/>
                  <a:pt x="86001" y="37460"/>
                  <a:pt x="86059" y="37345"/>
                </a:cubicBezTo>
                <a:cubicBezTo>
                  <a:pt x="86105" y="37391"/>
                  <a:pt x="86140" y="37414"/>
                  <a:pt x="86151" y="37414"/>
                </a:cubicBezTo>
                <a:cubicBezTo>
                  <a:pt x="86163" y="37402"/>
                  <a:pt x="86140" y="37345"/>
                  <a:pt x="86094" y="37264"/>
                </a:cubicBezTo>
                <a:cubicBezTo>
                  <a:pt x="86382" y="36641"/>
                  <a:pt x="86705" y="35983"/>
                  <a:pt x="86879" y="35636"/>
                </a:cubicBezTo>
                <a:cubicBezTo>
                  <a:pt x="87421" y="34540"/>
                  <a:pt x="88379" y="32358"/>
                  <a:pt x="88495" y="31712"/>
                </a:cubicBezTo>
                <a:cubicBezTo>
                  <a:pt x="88575" y="31389"/>
                  <a:pt x="88772" y="30915"/>
                  <a:pt x="88922" y="30661"/>
                </a:cubicBezTo>
                <a:cubicBezTo>
                  <a:pt x="89083" y="30419"/>
                  <a:pt x="89349" y="29830"/>
                  <a:pt x="89464" y="29473"/>
                </a:cubicBezTo>
                <a:cubicBezTo>
                  <a:pt x="89556" y="29161"/>
                  <a:pt x="89753" y="28572"/>
                  <a:pt x="89880" y="28168"/>
                </a:cubicBezTo>
                <a:cubicBezTo>
                  <a:pt x="89995" y="27834"/>
                  <a:pt x="90203" y="27210"/>
                  <a:pt x="90341" y="26783"/>
                </a:cubicBezTo>
                <a:cubicBezTo>
                  <a:pt x="90491" y="26333"/>
                  <a:pt x="90595" y="26171"/>
                  <a:pt x="90780" y="26148"/>
                </a:cubicBezTo>
                <a:cubicBezTo>
                  <a:pt x="90918" y="26137"/>
                  <a:pt x="90999" y="26068"/>
                  <a:pt x="90976" y="25998"/>
                </a:cubicBezTo>
                <a:cubicBezTo>
                  <a:pt x="90953" y="25952"/>
                  <a:pt x="90849" y="25860"/>
                  <a:pt x="90665" y="25698"/>
                </a:cubicBezTo>
                <a:cubicBezTo>
                  <a:pt x="90422" y="25490"/>
                  <a:pt x="89556" y="24844"/>
                  <a:pt x="89326" y="24717"/>
                </a:cubicBezTo>
                <a:cubicBezTo>
                  <a:pt x="89279" y="24682"/>
                  <a:pt x="89176" y="24602"/>
                  <a:pt x="89095" y="24521"/>
                </a:cubicBezTo>
                <a:cubicBezTo>
                  <a:pt x="89025" y="24452"/>
                  <a:pt x="88864" y="24325"/>
                  <a:pt x="88737" y="24244"/>
                </a:cubicBezTo>
                <a:cubicBezTo>
                  <a:pt x="88621" y="24163"/>
                  <a:pt x="88298" y="23932"/>
                  <a:pt x="88033" y="23713"/>
                </a:cubicBezTo>
                <a:cubicBezTo>
                  <a:pt x="87744" y="23482"/>
                  <a:pt x="87179" y="23055"/>
                  <a:pt x="86648" y="22686"/>
                </a:cubicBezTo>
                <a:cubicBezTo>
                  <a:pt x="86043" y="22266"/>
                  <a:pt x="85842" y="22127"/>
                  <a:pt x="85790" y="22127"/>
                </a:cubicBezTo>
                <a:cubicBezTo>
                  <a:pt x="85771" y="22127"/>
                  <a:pt x="85773" y="22146"/>
                  <a:pt x="85782" y="22178"/>
                </a:cubicBezTo>
                <a:cubicBezTo>
                  <a:pt x="85797" y="22231"/>
                  <a:pt x="85805" y="22262"/>
                  <a:pt x="85794" y="22262"/>
                </a:cubicBezTo>
                <a:cubicBezTo>
                  <a:pt x="85778" y="22262"/>
                  <a:pt x="85725" y="22203"/>
                  <a:pt x="85597" y="22062"/>
                </a:cubicBezTo>
                <a:cubicBezTo>
                  <a:pt x="85483" y="21938"/>
                  <a:pt x="85388" y="21851"/>
                  <a:pt x="85353" y="21851"/>
                </a:cubicBezTo>
                <a:cubicBezTo>
                  <a:pt x="85349" y="21851"/>
                  <a:pt x="85346" y="21852"/>
                  <a:pt x="85343" y="21854"/>
                </a:cubicBezTo>
                <a:cubicBezTo>
                  <a:pt x="85343" y="21856"/>
                  <a:pt x="85341" y="21856"/>
                  <a:pt x="85339" y="21856"/>
                </a:cubicBezTo>
                <a:cubicBezTo>
                  <a:pt x="85298" y="21856"/>
                  <a:pt x="84959" y="21640"/>
                  <a:pt x="84443" y="21277"/>
                </a:cubicBezTo>
                <a:cubicBezTo>
                  <a:pt x="83404" y="20550"/>
                  <a:pt x="83543" y="20642"/>
                  <a:pt x="82227" y="19846"/>
                </a:cubicBezTo>
                <a:cubicBezTo>
                  <a:pt x="81407" y="19361"/>
                  <a:pt x="80992" y="19153"/>
                  <a:pt x="80588" y="19038"/>
                </a:cubicBezTo>
                <a:cubicBezTo>
                  <a:pt x="80288" y="18946"/>
                  <a:pt x="79988" y="18842"/>
                  <a:pt x="79918" y="18807"/>
                </a:cubicBezTo>
                <a:cubicBezTo>
                  <a:pt x="79849" y="18761"/>
                  <a:pt x="79630" y="18692"/>
                  <a:pt x="79434" y="18657"/>
                </a:cubicBezTo>
                <a:cubicBezTo>
                  <a:pt x="79064" y="18576"/>
                  <a:pt x="77506" y="18034"/>
                  <a:pt x="77448" y="17942"/>
                </a:cubicBezTo>
                <a:cubicBezTo>
                  <a:pt x="77425" y="17918"/>
                  <a:pt x="77460" y="17757"/>
                  <a:pt x="77529" y="17607"/>
                </a:cubicBezTo>
                <a:cubicBezTo>
                  <a:pt x="77587" y="17457"/>
                  <a:pt x="77575" y="17226"/>
                  <a:pt x="77506" y="17099"/>
                </a:cubicBezTo>
                <a:cubicBezTo>
                  <a:pt x="77437" y="16972"/>
                  <a:pt x="77448" y="16833"/>
                  <a:pt x="77529" y="16799"/>
                </a:cubicBezTo>
                <a:cubicBezTo>
                  <a:pt x="77610" y="16753"/>
                  <a:pt x="77598" y="16522"/>
                  <a:pt x="77517" y="16256"/>
                </a:cubicBezTo>
                <a:cubicBezTo>
                  <a:pt x="77506" y="16188"/>
                  <a:pt x="77483" y="16119"/>
                  <a:pt x="77461" y="16051"/>
                </a:cubicBezTo>
                <a:lnTo>
                  <a:pt x="77461" y="16051"/>
                </a:lnTo>
                <a:cubicBezTo>
                  <a:pt x="77465" y="16044"/>
                  <a:pt x="77470" y="16038"/>
                  <a:pt x="77469" y="16038"/>
                </a:cubicBezTo>
                <a:lnTo>
                  <a:pt x="77469" y="16038"/>
                </a:lnTo>
                <a:cubicBezTo>
                  <a:pt x="77469" y="16038"/>
                  <a:pt x="77467" y="16041"/>
                  <a:pt x="77460" y="16049"/>
                </a:cubicBezTo>
                <a:lnTo>
                  <a:pt x="77460" y="16049"/>
                </a:lnTo>
                <a:cubicBezTo>
                  <a:pt x="77460" y="16049"/>
                  <a:pt x="77460" y="16049"/>
                  <a:pt x="77460" y="16049"/>
                </a:cubicBezTo>
                <a:cubicBezTo>
                  <a:pt x="77457" y="16052"/>
                  <a:pt x="77455" y="16055"/>
                  <a:pt x="77454" y="16057"/>
                </a:cubicBezTo>
                <a:lnTo>
                  <a:pt x="77454" y="16057"/>
                </a:lnTo>
                <a:cubicBezTo>
                  <a:pt x="77438" y="16078"/>
                  <a:pt x="77409" y="16117"/>
                  <a:pt x="77356" y="16187"/>
                </a:cubicBezTo>
                <a:lnTo>
                  <a:pt x="77356" y="16175"/>
                </a:lnTo>
                <a:lnTo>
                  <a:pt x="77356" y="16141"/>
                </a:lnTo>
                <a:lnTo>
                  <a:pt x="77344" y="16095"/>
                </a:lnTo>
                <a:cubicBezTo>
                  <a:pt x="77344" y="16060"/>
                  <a:pt x="77344" y="16025"/>
                  <a:pt x="77344" y="16002"/>
                </a:cubicBezTo>
                <a:cubicBezTo>
                  <a:pt x="77344" y="15875"/>
                  <a:pt x="77344" y="15783"/>
                  <a:pt x="77367" y="15702"/>
                </a:cubicBezTo>
                <a:cubicBezTo>
                  <a:pt x="77396" y="15578"/>
                  <a:pt x="77449" y="15509"/>
                  <a:pt x="77525" y="15509"/>
                </a:cubicBezTo>
                <a:cubicBezTo>
                  <a:pt x="77541" y="15509"/>
                  <a:pt x="77557" y="15512"/>
                  <a:pt x="77575" y="15518"/>
                </a:cubicBezTo>
                <a:cubicBezTo>
                  <a:pt x="77588" y="15522"/>
                  <a:pt x="77601" y="15524"/>
                  <a:pt x="77614" y="15524"/>
                </a:cubicBezTo>
                <a:cubicBezTo>
                  <a:pt x="77708" y="15524"/>
                  <a:pt x="77774" y="15405"/>
                  <a:pt x="77794" y="15160"/>
                </a:cubicBezTo>
                <a:cubicBezTo>
                  <a:pt x="77806" y="15044"/>
                  <a:pt x="77852" y="14894"/>
                  <a:pt x="77875" y="14802"/>
                </a:cubicBezTo>
                <a:cubicBezTo>
                  <a:pt x="77910" y="14733"/>
                  <a:pt x="77933" y="14675"/>
                  <a:pt x="77979" y="14640"/>
                </a:cubicBezTo>
                <a:cubicBezTo>
                  <a:pt x="78048" y="14571"/>
                  <a:pt x="78071" y="14456"/>
                  <a:pt x="78014" y="14375"/>
                </a:cubicBezTo>
                <a:cubicBezTo>
                  <a:pt x="77968" y="14306"/>
                  <a:pt x="77991" y="14225"/>
                  <a:pt x="78083" y="14213"/>
                </a:cubicBezTo>
                <a:cubicBezTo>
                  <a:pt x="78164" y="14202"/>
                  <a:pt x="78210" y="14075"/>
                  <a:pt x="78198" y="13913"/>
                </a:cubicBezTo>
                <a:cubicBezTo>
                  <a:pt x="78187" y="13728"/>
                  <a:pt x="78279" y="13613"/>
                  <a:pt x="78452" y="13578"/>
                </a:cubicBezTo>
                <a:cubicBezTo>
                  <a:pt x="78614" y="13555"/>
                  <a:pt x="78672" y="13486"/>
                  <a:pt x="78614" y="13405"/>
                </a:cubicBezTo>
                <a:cubicBezTo>
                  <a:pt x="78568" y="13324"/>
                  <a:pt x="78637" y="13163"/>
                  <a:pt x="78764" y="13059"/>
                </a:cubicBezTo>
                <a:cubicBezTo>
                  <a:pt x="78903" y="12955"/>
                  <a:pt x="78972" y="12851"/>
                  <a:pt x="78914" y="12805"/>
                </a:cubicBezTo>
                <a:cubicBezTo>
                  <a:pt x="78810" y="12747"/>
                  <a:pt x="79145" y="11997"/>
                  <a:pt x="79376" y="11847"/>
                </a:cubicBezTo>
                <a:cubicBezTo>
                  <a:pt x="79422" y="11824"/>
                  <a:pt x="79514" y="11651"/>
                  <a:pt x="79560" y="11478"/>
                </a:cubicBezTo>
                <a:cubicBezTo>
                  <a:pt x="79613" y="11319"/>
                  <a:pt x="79657" y="11244"/>
                  <a:pt x="79709" y="11244"/>
                </a:cubicBezTo>
                <a:cubicBezTo>
                  <a:pt x="79737" y="11244"/>
                  <a:pt x="79767" y="11265"/>
                  <a:pt x="79803" y="11305"/>
                </a:cubicBezTo>
                <a:cubicBezTo>
                  <a:pt x="79863" y="11379"/>
                  <a:pt x="79912" y="11414"/>
                  <a:pt x="79950" y="11414"/>
                </a:cubicBezTo>
                <a:cubicBezTo>
                  <a:pt x="80031" y="11414"/>
                  <a:pt x="80068" y="11262"/>
                  <a:pt x="80068" y="11004"/>
                </a:cubicBezTo>
                <a:cubicBezTo>
                  <a:pt x="80058" y="10830"/>
                  <a:pt x="80103" y="10710"/>
                  <a:pt x="80161" y="10710"/>
                </a:cubicBezTo>
                <a:cubicBezTo>
                  <a:pt x="80169" y="10710"/>
                  <a:pt x="80176" y="10712"/>
                  <a:pt x="80184" y="10716"/>
                </a:cubicBezTo>
                <a:cubicBezTo>
                  <a:pt x="80197" y="10724"/>
                  <a:pt x="80208" y="10727"/>
                  <a:pt x="80216" y="10727"/>
                </a:cubicBezTo>
                <a:cubicBezTo>
                  <a:pt x="80244" y="10727"/>
                  <a:pt x="80245" y="10686"/>
                  <a:pt x="80218" y="10623"/>
                </a:cubicBezTo>
                <a:cubicBezTo>
                  <a:pt x="80172" y="10543"/>
                  <a:pt x="80207" y="10450"/>
                  <a:pt x="80288" y="10439"/>
                </a:cubicBezTo>
                <a:cubicBezTo>
                  <a:pt x="80426" y="10427"/>
                  <a:pt x="80553" y="10219"/>
                  <a:pt x="80680" y="9919"/>
                </a:cubicBezTo>
                <a:cubicBezTo>
                  <a:pt x="80708" y="9846"/>
                  <a:pt x="80780" y="9794"/>
                  <a:pt x="80843" y="9794"/>
                </a:cubicBezTo>
                <a:cubicBezTo>
                  <a:pt x="80859" y="9794"/>
                  <a:pt x="80874" y="9797"/>
                  <a:pt x="80888" y="9804"/>
                </a:cubicBezTo>
                <a:cubicBezTo>
                  <a:pt x="80898" y="9807"/>
                  <a:pt x="80909" y="9808"/>
                  <a:pt x="80920" y="9808"/>
                </a:cubicBezTo>
                <a:cubicBezTo>
                  <a:pt x="80995" y="9808"/>
                  <a:pt x="81080" y="9743"/>
                  <a:pt x="81130" y="9642"/>
                </a:cubicBezTo>
                <a:cubicBezTo>
                  <a:pt x="81176" y="9544"/>
                  <a:pt x="81219" y="9497"/>
                  <a:pt x="81272" y="9497"/>
                </a:cubicBezTo>
                <a:cubicBezTo>
                  <a:pt x="81313" y="9497"/>
                  <a:pt x="81359" y="9524"/>
                  <a:pt x="81419" y="9573"/>
                </a:cubicBezTo>
                <a:cubicBezTo>
                  <a:pt x="81474" y="9624"/>
                  <a:pt x="81511" y="9650"/>
                  <a:pt x="81535" y="9650"/>
                </a:cubicBezTo>
                <a:cubicBezTo>
                  <a:pt x="81572" y="9650"/>
                  <a:pt x="81580" y="9590"/>
                  <a:pt x="81580" y="9458"/>
                </a:cubicBezTo>
                <a:cubicBezTo>
                  <a:pt x="81580" y="9308"/>
                  <a:pt x="81638" y="9169"/>
                  <a:pt x="81707" y="9169"/>
                </a:cubicBezTo>
                <a:cubicBezTo>
                  <a:pt x="81765" y="9158"/>
                  <a:pt x="81811" y="9054"/>
                  <a:pt x="81811" y="8915"/>
                </a:cubicBezTo>
                <a:cubicBezTo>
                  <a:pt x="81811" y="8777"/>
                  <a:pt x="81857" y="8673"/>
                  <a:pt x="81915" y="8661"/>
                </a:cubicBezTo>
                <a:cubicBezTo>
                  <a:pt x="81996" y="8650"/>
                  <a:pt x="81996" y="8442"/>
                  <a:pt x="81904" y="7946"/>
                </a:cubicBezTo>
                <a:cubicBezTo>
                  <a:pt x="81823" y="7565"/>
                  <a:pt x="81800" y="7195"/>
                  <a:pt x="81846" y="7126"/>
                </a:cubicBezTo>
                <a:cubicBezTo>
                  <a:pt x="81892" y="7068"/>
                  <a:pt x="81869" y="6814"/>
                  <a:pt x="81800" y="6560"/>
                </a:cubicBezTo>
                <a:cubicBezTo>
                  <a:pt x="81719" y="6318"/>
                  <a:pt x="81696" y="6110"/>
                  <a:pt x="81754" y="6099"/>
                </a:cubicBezTo>
                <a:cubicBezTo>
                  <a:pt x="81881" y="6076"/>
                  <a:pt x="81881" y="5291"/>
                  <a:pt x="81731" y="5198"/>
                </a:cubicBezTo>
                <a:cubicBezTo>
                  <a:pt x="81673" y="5164"/>
                  <a:pt x="81638" y="5048"/>
                  <a:pt x="81673" y="4956"/>
                </a:cubicBezTo>
                <a:cubicBezTo>
                  <a:pt x="81696" y="4852"/>
                  <a:pt x="81684" y="4448"/>
                  <a:pt x="81650" y="4056"/>
                </a:cubicBezTo>
                <a:cubicBezTo>
                  <a:pt x="81580" y="3398"/>
                  <a:pt x="81534" y="3305"/>
                  <a:pt x="81119" y="3109"/>
                </a:cubicBezTo>
                <a:cubicBezTo>
                  <a:pt x="80680" y="2890"/>
                  <a:pt x="80657" y="2867"/>
                  <a:pt x="80934" y="2728"/>
                </a:cubicBezTo>
                <a:cubicBezTo>
                  <a:pt x="81280" y="2555"/>
                  <a:pt x="81361" y="2082"/>
                  <a:pt x="81049" y="1863"/>
                </a:cubicBezTo>
                <a:cubicBezTo>
                  <a:pt x="80923" y="1770"/>
                  <a:pt x="80784" y="1505"/>
                  <a:pt x="80749" y="1251"/>
                </a:cubicBezTo>
                <a:cubicBezTo>
                  <a:pt x="80696" y="880"/>
                  <a:pt x="80634" y="811"/>
                  <a:pt x="80160" y="811"/>
                </a:cubicBezTo>
                <a:cubicBezTo>
                  <a:pt x="80117" y="811"/>
                  <a:pt x="80072" y="811"/>
                  <a:pt x="80022" y="812"/>
                </a:cubicBezTo>
                <a:cubicBezTo>
                  <a:pt x="79985" y="813"/>
                  <a:pt x="79949" y="814"/>
                  <a:pt x="79913" y="814"/>
                </a:cubicBezTo>
                <a:cubicBezTo>
                  <a:pt x="79601" y="814"/>
                  <a:pt x="79340" y="770"/>
                  <a:pt x="79330" y="708"/>
                </a:cubicBezTo>
                <a:cubicBezTo>
                  <a:pt x="79311" y="651"/>
                  <a:pt x="79159" y="610"/>
                  <a:pt x="78964" y="610"/>
                </a:cubicBezTo>
                <a:cubicBezTo>
                  <a:pt x="78922" y="610"/>
                  <a:pt x="78878" y="612"/>
                  <a:pt x="78833" y="616"/>
                </a:cubicBezTo>
                <a:cubicBezTo>
                  <a:pt x="78767" y="625"/>
                  <a:pt x="78703" y="629"/>
                  <a:pt x="78645" y="629"/>
                </a:cubicBezTo>
                <a:cubicBezTo>
                  <a:pt x="78469" y="629"/>
                  <a:pt x="78337" y="590"/>
                  <a:pt x="78302" y="512"/>
                </a:cubicBezTo>
                <a:cubicBezTo>
                  <a:pt x="78228" y="320"/>
                  <a:pt x="78183" y="231"/>
                  <a:pt x="78131" y="231"/>
                </a:cubicBezTo>
                <a:cubicBezTo>
                  <a:pt x="78087" y="231"/>
                  <a:pt x="78036" y="297"/>
                  <a:pt x="77956" y="420"/>
                </a:cubicBezTo>
                <a:cubicBezTo>
                  <a:pt x="77831" y="602"/>
                  <a:pt x="77723" y="657"/>
                  <a:pt x="77417" y="657"/>
                </a:cubicBezTo>
                <a:cubicBezTo>
                  <a:pt x="77356" y="657"/>
                  <a:pt x="77286" y="655"/>
                  <a:pt x="77206" y="651"/>
                </a:cubicBezTo>
                <a:cubicBezTo>
                  <a:pt x="77174" y="650"/>
                  <a:pt x="77143" y="649"/>
                  <a:pt x="77114" y="649"/>
                </a:cubicBezTo>
                <a:cubicBezTo>
                  <a:pt x="76793" y="649"/>
                  <a:pt x="76629" y="707"/>
                  <a:pt x="76629" y="812"/>
                </a:cubicBezTo>
                <a:cubicBezTo>
                  <a:pt x="76610" y="965"/>
                  <a:pt x="76019" y="1190"/>
                  <a:pt x="75693" y="1190"/>
                </a:cubicBezTo>
                <a:cubicBezTo>
                  <a:pt x="75626" y="1190"/>
                  <a:pt x="75570" y="1180"/>
                  <a:pt x="75532" y="1159"/>
                </a:cubicBezTo>
                <a:cubicBezTo>
                  <a:pt x="75496" y="1133"/>
                  <a:pt x="75445" y="1121"/>
                  <a:pt x="75389" y="1121"/>
                </a:cubicBezTo>
                <a:cubicBezTo>
                  <a:pt x="75321" y="1121"/>
                  <a:pt x="75244" y="1138"/>
                  <a:pt x="75174" y="1170"/>
                </a:cubicBezTo>
                <a:cubicBezTo>
                  <a:pt x="75047" y="1239"/>
                  <a:pt x="75024" y="1320"/>
                  <a:pt x="75105" y="1366"/>
                </a:cubicBezTo>
                <a:cubicBezTo>
                  <a:pt x="75186" y="1412"/>
                  <a:pt x="75093" y="1493"/>
                  <a:pt x="74909" y="1528"/>
                </a:cubicBezTo>
                <a:cubicBezTo>
                  <a:pt x="74857" y="1541"/>
                  <a:pt x="74810" y="1548"/>
                  <a:pt x="74768" y="1548"/>
                </a:cubicBezTo>
                <a:cubicBezTo>
                  <a:pt x="74631" y="1548"/>
                  <a:pt x="74548" y="1478"/>
                  <a:pt x="74539" y="1355"/>
                </a:cubicBezTo>
                <a:cubicBezTo>
                  <a:pt x="74530" y="1265"/>
                  <a:pt x="74503" y="1217"/>
                  <a:pt x="74441" y="1217"/>
                </a:cubicBezTo>
                <a:cubicBezTo>
                  <a:pt x="74359" y="1217"/>
                  <a:pt x="74217" y="1302"/>
                  <a:pt x="73974" y="1493"/>
                </a:cubicBezTo>
                <a:cubicBezTo>
                  <a:pt x="73722" y="1704"/>
                  <a:pt x="73488" y="1837"/>
                  <a:pt x="73364" y="1837"/>
                </a:cubicBezTo>
                <a:cubicBezTo>
                  <a:pt x="73345" y="1837"/>
                  <a:pt x="73329" y="1834"/>
                  <a:pt x="73316" y="1828"/>
                </a:cubicBezTo>
                <a:cubicBezTo>
                  <a:pt x="73304" y="1822"/>
                  <a:pt x="73291" y="1818"/>
                  <a:pt x="73277" y="1818"/>
                </a:cubicBezTo>
                <a:cubicBezTo>
                  <a:pt x="73166" y="1818"/>
                  <a:pt x="72980" y="2018"/>
                  <a:pt x="72785" y="2336"/>
                </a:cubicBezTo>
                <a:cubicBezTo>
                  <a:pt x="72436" y="2843"/>
                  <a:pt x="71585" y="3698"/>
                  <a:pt x="71319" y="3698"/>
                </a:cubicBezTo>
                <a:cubicBezTo>
                  <a:pt x="71295" y="3698"/>
                  <a:pt x="71275" y="3690"/>
                  <a:pt x="71261" y="3675"/>
                </a:cubicBezTo>
                <a:cubicBezTo>
                  <a:pt x="71257" y="3668"/>
                  <a:pt x="71249" y="3665"/>
                  <a:pt x="71236" y="3665"/>
                </a:cubicBezTo>
                <a:cubicBezTo>
                  <a:pt x="71136" y="3665"/>
                  <a:pt x="70779" y="3862"/>
                  <a:pt x="70430" y="4160"/>
                </a:cubicBezTo>
                <a:cubicBezTo>
                  <a:pt x="70049" y="4494"/>
                  <a:pt x="69634" y="4818"/>
                  <a:pt x="69518" y="4875"/>
                </a:cubicBezTo>
                <a:cubicBezTo>
                  <a:pt x="69391" y="4933"/>
                  <a:pt x="69368" y="5025"/>
                  <a:pt x="69461" y="5095"/>
                </a:cubicBezTo>
                <a:cubicBezTo>
                  <a:pt x="69634" y="5233"/>
                  <a:pt x="69414" y="5637"/>
                  <a:pt x="69080" y="6122"/>
                </a:cubicBezTo>
                <a:cubicBezTo>
                  <a:pt x="68770" y="6538"/>
                  <a:pt x="68392" y="6915"/>
                  <a:pt x="68163" y="6915"/>
                </a:cubicBezTo>
                <a:cubicBezTo>
                  <a:pt x="68145" y="6915"/>
                  <a:pt x="68127" y="6912"/>
                  <a:pt x="68110" y="6907"/>
                </a:cubicBezTo>
                <a:cubicBezTo>
                  <a:pt x="67949" y="6849"/>
                  <a:pt x="67914" y="6745"/>
                  <a:pt x="68018" y="6641"/>
                </a:cubicBezTo>
                <a:cubicBezTo>
                  <a:pt x="68156" y="6491"/>
                  <a:pt x="67949" y="6133"/>
                  <a:pt x="67579" y="5879"/>
                </a:cubicBezTo>
                <a:cubicBezTo>
                  <a:pt x="67521" y="5845"/>
                  <a:pt x="67533" y="5741"/>
                  <a:pt x="67614" y="5649"/>
                </a:cubicBezTo>
                <a:cubicBezTo>
                  <a:pt x="67651" y="5605"/>
                  <a:pt x="67648" y="5582"/>
                  <a:pt x="67613" y="5582"/>
                </a:cubicBezTo>
                <a:cubicBezTo>
                  <a:pt x="67582" y="5582"/>
                  <a:pt x="67527" y="5600"/>
                  <a:pt x="67452" y="5637"/>
                </a:cubicBezTo>
                <a:cubicBezTo>
                  <a:pt x="67353" y="5689"/>
                  <a:pt x="67286" y="5723"/>
                  <a:pt x="67239" y="5723"/>
                </a:cubicBezTo>
                <a:cubicBezTo>
                  <a:pt x="67149" y="5723"/>
                  <a:pt x="67128" y="5600"/>
                  <a:pt x="67083" y="5245"/>
                </a:cubicBezTo>
                <a:cubicBezTo>
                  <a:pt x="67044" y="4806"/>
                  <a:pt x="66999" y="4617"/>
                  <a:pt x="66902" y="4617"/>
                </a:cubicBezTo>
                <a:cubicBezTo>
                  <a:pt x="66857" y="4617"/>
                  <a:pt x="66799" y="4659"/>
                  <a:pt x="66725" y="4737"/>
                </a:cubicBezTo>
                <a:cubicBezTo>
                  <a:pt x="66633" y="4841"/>
                  <a:pt x="66402" y="4933"/>
                  <a:pt x="66240" y="4933"/>
                </a:cubicBezTo>
                <a:cubicBezTo>
                  <a:pt x="66223" y="4934"/>
                  <a:pt x="66206" y="4934"/>
                  <a:pt x="66191" y="4934"/>
                </a:cubicBezTo>
                <a:cubicBezTo>
                  <a:pt x="65976" y="4934"/>
                  <a:pt x="65992" y="4852"/>
                  <a:pt x="66229" y="4529"/>
                </a:cubicBezTo>
                <a:cubicBezTo>
                  <a:pt x="66402" y="4298"/>
                  <a:pt x="66483" y="4044"/>
                  <a:pt x="66413" y="3975"/>
                </a:cubicBezTo>
                <a:cubicBezTo>
                  <a:pt x="66344" y="3906"/>
                  <a:pt x="66286" y="3790"/>
                  <a:pt x="66298" y="3709"/>
                </a:cubicBezTo>
                <a:cubicBezTo>
                  <a:pt x="66308" y="3513"/>
                  <a:pt x="65834" y="3192"/>
                  <a:pt x="65607" y="3192"/>
                </a:cubicBezTo>
                <a:cubicBezTo>
                  <a:pt x="65566" y="3192"/>
                  <a:pt x="65534" y="3202"/>
                  <a:pt x="65513" y="3225"/>
                </a:cubicBezTo>
                <a:cubicBezTo>
                  <a:pt x="65444" y="3294"/>
                  <a:pt x="65409" y="3432"/>
                  <a:pt x="65432" y="3548"/>
                </a:cubicBezTo>
                <a:cubicBezTo>
                  <a:pt x="65455" y="3663"/>
                  <a:pt x="65398" y="3825"/>
                  <a:pt x="65305" y="3917"/>
                </a:cubicBezTo>
                <a:cubicBezTo>
                  <a:pt x="65275" y="3951"/>
                  <a:pt x="65252" y="3968"/>
                  <a:pt x="65236" y="3968"/>
                </a:cubicBezTo>
                <a:cubicBezTo>
                  <a:pt x="65204" y="3968"/>
                  <a:pt x="65201" y="3899"/>
                  <a:pt x="65225" y="3767"/>
                </a:cubicBezTo>
                <a:cubicBezTo>
                  <a:pt x="65262" y="3634"/>
                  <a:pt x="65261" y="3567"/>
                  <a:pt x="65227" y="3567"/>
                </a:cubicBezTo>
                <a:cubicBezTo>
                  <a:pt x="65209" y="3567"/>
                  <a:pt x="65181" y="3587"/>
                  <a:pt x="65144" y="3629"/>
                </a:cubicBezTo>
                <a:cubicBezTo>
                  <a:pt x="65102" y="3675"/>
                  <a:pt x="65044" y="3699"/>
                  <a:pt x="64980" y="3699"/>
                </a:cubicBezTo>
                <a:cubicBezTo>
                  <a:pt x="64903" y="3699"/>
                  <a:pt x="64816" y="3664"/>
                  <a:pt x="64740" y="3594"/>
                </a:cubicBezTo>
                <a:cubicBezTo>
                  <a:pt x="64613" y="3467"/>
                  <a:pt x="64567" y="3317"/>
                  <a:pt x="64647" y="3225"/>
                </a:cubicBezTo>
                <a:cubicBezTo>
                  <a:pt x="64686" y="3186"/>
                  <a:pt x="64736" y="3165"/>
                  <a:pt x="64789" y="3165"/>
                </a:cubicBezTo>
                <a:cubicBezTo>
                  <a:pt x="64846" y="3165"/>
                  <a:pt x="64905" y="3188"/>
                  <a:pt x="64959" y="3236"/>
                </a:cubicBezTo>
                <a:cubicBezTo>
                  <a:pt x="64992" y="3269"/>
                  <a:pt x="65036" y="3284"/>
                  <a:pt x="65085" y="3284"/>
                </a:cubicBezTo>
                <a:cubicBezTo>
                  <a:pt x="65175" y="3284"/>
                  <a:pt x="65281" y="3233"/>
                  <a:pt x="65363" y="3144"/>
                </a:cubicBezTo>
                <a:cubicBezTo>
                  <a:pt x="65491" y="3008"/>
                  <a:pt x="65525" y="2950"/>
                  <a:pt x="65464" y="2950"/>
                </a:cubicBezTo>
                <a:cubicBezTo>
                  <a:pt x="65438" y="2950"/>
                  <a:pt x="65392" y="2961"/>
                  <a:pt x="65328" y="2982"/>
                </a:cubicBezTo>
                <a:cubicBezTo>
                  <a:pt x="65251" y="3010"/>
                  <a:pt x="65174" y="3024"/>
                  <a:pt x="65110" y="3024"/>
                </a:cubicBezTo>
                <a:cubicBezTo>
                  <a:pt x="65039" y="3024"/>
                  <a:pt x="64983" y="3007"/>
                  <a:pt x="64959" y="2971"/>
                </a:cubicBezTo>
                <a:cubicBezTo>
                  <a:pt x="64950" y="2954"/>
                  <a:pt x="64930" y="2946"/>
                  <a:pt x="64901" y="2946"/>
                </a:cubicBezTo>
                <a:cubicBezTo>
                  <a:pt x="64812" y="2946"/>
                  <a:pt x="64642" y="3019"/>
                  <a:pt x="64486" y="3132"/>
                </a:cubicBezTo>
                <a:cubicBezTo>
                  <a:pt x="64305" y="3260"/>
                  <a:pt x="64208" y="3329"/>
                  <a:pt x="64174" y="3329"/>
                </a:cubicBezTo>
                <a:cubicBezTo>
                  <a:pt x="64135" y="3329"/>
                  <a:pt x="64184" y="3234"/>
                  <a:pt x="64290" y="3028"/>
                </a:cubicBezTo>
                <a:cubicBezTo>
                  <a:pt x="64440" y="2751"/>
                  <a:pt x="64393" y="2532"/>
                  <a:pt x="64128" y="2220"/>
                </a:cubicBezTo>
                <a:cubicBezTo>
                  <a:pt x="63980" y="2037"/>
                  <a:pt x="63831" y="1933"/>
                  <a:pt x="63753" y="1933"/>
                </a:cubicBezTo>
                <a:cubicBezTo>
                  <a:pt x="63727" y="1933"/>
                  <a:pt x="63709" y="1944"/>
                  <a:pt x="63701" y="1967"/>
                </a:cubicBezTo>
                <a:cubicBezTo>
                  <a:pt x="63685" y="2014"/>
                  <a:pt x="63647" y="2038"/>
                  <a:pt x="63596" y="2038"/>
                </a:cubicBezTo>
                <a:cubicBezTo>
                  <a:pt x="63536" y="2038"/>
                  <a:pt x="63459" y="2006"/>
                  <a:pt x="63378" y="1943"/>
                </a:cubicBezTo>
                <a:cubicBezTo>
                  <a:pt x="63181" y="1793"/>
                  <a:pt x="63181" y="1724"/>
                  <a:pt x="63412" y="1689"/>
                </a:cubicBezTo>
                <a:cubicBezTo>
                  <a:pt x="63759" y="1620"/>
                  <a:pt x="64151" y="1274"/>
                  <a:pt x="64013" y="1135"/>
                </a:cubicBezTo>
                <a:cubicBezTo>
                  <a:pt x="63998" y="1119"/>
                  <a:pt x="63973" y="1112"/>
                  <a:pt x="63940" y="1112"/>
                </a:cubicBezTo>
                <a:cubicBezTo>
                  <a:pt x="63666" y="1112"/>
                  <a:pt x="62848" y="1621"/>
                  <a:pt x="62858" y="1816"/>
                </a:cubicBezTo>
                <a:cubicBezTo>
                  <a:pt x="62878" y="2035"/>
                  <a:pt x="62615" y="2589"/>
                  <a:pt x="62520" y="2589"/>
                </a:cubicBezTo>
                <a:cubicBezTo>
                  <a:pt x="62505" y="2589"/>
                  <a:pt x="62494" y="2575"/>
                  <a:pt x="62489" y="2544"/>
                </a:cubicBezTo>
                <a:cubicBezTo>
                  <a:pt x="62483" y="2495"/>
                  <a:pt x="62444" y="2468"/>
                  <a:pt x="62392" y="2468"/>
                </a:cubicBezTo>
                <a:cubicBezTo>
                  <a:pt x="62346" y="2468"/>
                  <a:pt x="62289" y="2489"/>
                  <a:pt x="62235" y="2532"/>
                </a:cubicBezTo>
                <a:cubicBezTo>
                  <a:pt x="62224" y="2540"/>
                  <a:pt x="62215" y="2544"/>
                  <a:pt x="62209" y="2544"/>
                </a:cubicBezTo>
                <a:cubicBezTo>
                  <a:pt x="62098" y="2544"/>
                  <a:pt x="62988" y="1125"/>
                  <a:pt x="63274" y="916"/>
                </a:cubicBezTo>
                <a:cubicBezTo>
                  <a:pt x="63343" y="847"/>
                  <a:pt x="63332" y="731"/>
                  <a:pt x="63228" y="628"/>
                </a:cubicBezTo>
                <a:cubicBezTo>
                  <a:pt x="63183" y="580"/>
                  <a:pt x="63132" y="560"/>
                  <a:pt x="63081" y="560"/>
                </a:cubicBezTo>
                <a:cubicBezTo>
                  <a:pt x="62922" y="560"/>
                  <a:pt x="62768" y="764"/>
                  <a:pt x="62847" y="974"/>
                </a:cubicBezTo>
                <a:cubicBezTo>
                  <a:pt x="62893" y="1078"/>
                  <a:pt x="62824" y="1228"/>
                  <a:pt x="62697" y="1320"/>
                </a:cubicBezTo>
                <a:cubicBezTo>
                  <a:pt x="62673" y="1334"/>
                  <a:pt x="62652" y="1342"/>
                  <a:pt x="62634" y="1342"/>
                </a:cubicBezTo>
                <a:cubicBezTo>
                  <a:pt x="62531" y="1342"/>
                  <a:pt x="62496" y="1130"/>
                  <a:pt x="62535" y="720"/>
                </a:cubicBezTo>
                <a:cubicBezTo>
                  <a:pt x="62599" y="198"/>
                  <a:pt x="62565" y="0"/>
                  <a:pt x="62377" y="0"/>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10" name="Shape 6410"/>
        <p:cNvGrpSpPr/>
        <p:nvPr/>
      </p:nvGrpSpPr>
      <p:grpSpPr>
        <a:xfrm>
          <a:off x="0" y="0"/>
          <a:ext cx="0" cy="0"/>
          <a:chOff x="0" y="0"/>
          <a:chExt cx="0" cy="0"/>
        </a:xfrm>
      </p:grpSpPr>
      <p:sp>
        <p:nvSpPr>
          <p:cNvPr id="6411" name="Google Shape;6411;p38"/>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Elementary Class Organizer Infographics</a:t>
            </a:r>
            <a:endParaRPr sz="2400"/>
          </a:p>
        </p:txBody>
      </p:sp>
      <p:graphicFrame>
        <p:nvGraphicFramePr>
          <p:cNvPr id="6412" name="Google Shape;6412;p38"/>
          <p:cNvGraphicFramePr/>
          <p:nvPr/>
        </p:nvGraphicFramePr>
        <p:xfrm>
          <a:off x="457200" y="1580100"/>
          <a:ext cx="3000000" cy="3000000"/>
        </p:xfrm>
        <a:graphic>
          <a:graphicData uri="http://schemas.openxmlformats.org/drawingml/2006/table">
            <a:tbl>
              <a:tblPr>
                <a:noFill/>
                <a:tableStyleId>{0589BA09-E1E1-4CA8-9B99-1614DA334773}</a:tableStyleId>
              </a:tblPr>
              <a:tblGrid>
                <a:gridCol w="810150"/>
                <a:gridCol w="1405275"/>
                <a:gridCol w="824300"/>
                <a:gridCol w="2770750"/>
                <a:gridCol w="2419150"/>
              </a:tblGrid>
              <a:tr h="760650">
                <a:tc>
                  <a:txBody>
                    <a:bodyPr/>
                    <a:lstStyle/>
                    <a:p>
                      <a:pPr indent="0" lvl="0" marL="0" rtl="0" algn="l">
                        <a:spcBef>
                          <a:spcPts val="0"/>
                        </a:spcBef>
                        <a:spcAft>
                          <a:spcPts val="0"/>
                        </a:spcAft>
                        <a:buNone/>
                      </a:pPr>
                      <a:r>
                        <a:t/>
                      </a:r>
                      <a:endParaRPr/>
                    </a:p>
                  </a:txBody>
                  <a:tcPr marT="91425" marB="91425" marR="91425" marL="91425">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sz="2000">
                          <a:solidFill>
                            <a:schemeClr val="dk1"/>
                          </a:solidFill>
                          <a:latin typeface="Nunito ExtraBold"/>
                          <a:ea typeface="Nunito ExtraBold"/>
                          <a:cs typeface="Nunito ExtraBold"/>
                          <a:sym typeface="Nunito ExtraBold"/>
                        </a:rPr>
                        <a:t>J</a:t>
                      </a:r>
                      <a:r>
                        <a:rPr lang="en" sz="2000">
                          <a:solidFill>
                            <a:schemeClr val="dk1"/>
                          </a:solidFill>
                          <a:latin typeface="Nunito ExtraBold"/>
                          <a:ea typeface="Nunito ExtraBold"/>
                          <a:cs typeface="Nunito ExtraBold"/>
                          <a:sym typeface="Nunito ExtraBold"/>
                        </a:rPr>
                        <a:t>upiter</a:t>
                      </a:r>
                      <a:endParaRPr sz="2000">
                        <a:solidFill>
                          <a:schemeClr val="dk1"/>
                        </a:solidFill>
                        <a:latin typeface="Nunito ExtraBold"/>
                        <a:ea typeface="Nunito ExtraBold"/>
                        <a:cs typeface="Nunito ExtraBold"/>
                        <a:sym typeface="Nunito ExtraBold"/>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2000">
                          <a:solidFill>
                            <a:schemeClr val="dk1"/>
                          </a:solidFill>
                          <a:latin typeface="Nunito ExtraBold"/>
                          <a:ea typeface="Nunito ExtraBold"/>
                          <a:cs typeface="Nunito ExtraBold"/>
                          <a:sym typeface="Nunito ExtraBold"/>
                        </a:rPr>
                        <a:t>6/10</a:t>
                      </a:r>
                      <a:endParaRPr sz="2000">
                        <a:solidFill>
                          <a:schemeClr val="dk1"/>
                        </a:solidFill>
                        <a:latin typeface="Nunito ExtraBold"/>
                        <a:ea typeface="Nunito ExtraBold"/>
                        <a:cs typeface="Nunito ExtraBold"/>
                        <a:sym typeface="Nunito ExtraBold"/>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t/>
                      </a:r>
                      <a:endParaRPr>
                        <a:solidFill>
                          <a:schemeClr val="dk1"/>
                        </a:solidFill>
                        <a:latin typeface="Nunito"/>
                        <a:ea typeface="Nunito"/>
                        <a:cs typeface="Nunito"/>
                        <a:sym typeface="Nuni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Nunito"/>
                          <a:ea typeface="Nunito"/>
                          <a:cs typeface="Nunito"/>
                          <a:sym typeface="Nunito"/>
                        </a:rPr>
                        <a:t>Mercury is the closest planet to the Sun </a:t>
                      </a:r>
                      <a:endParaRPr>
                        <a:solidFill>
                          <a:schemeClr val="dk1"/>
                        </a:solidFill>
                        <a:latin typeface="Nunito"/>
                        <a:ea typeface="Nunito"/>
                        <a:cs typeface="Nunito"/>
                        <a:sym typeface="Nuni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dk2"/>
                    </a:solidFill>
                  </a:tcPr>
                </a:tc>
              </a:tr>
              <a:tr h="760650">
                <a:tc>
                  <a:txBody>
                    <a:bodyPr/>
                    <a:lstStyle/>
                    <a:p>
                      <a:pPr indent="0" lvl="0" marL="0" rtl="0" algn="l">
                        <a:spcBef>
                          <a:spcPts val="0"/>
                        </a:spcBef>
                        <a:spcAft>
                          <a:spcPts val="0"/>
                        </a:spcAft>
                        <a:buNone/>
                      </a:pPr>
                      <a:r>
                        <a:t/>
                      </a:r>
                      <a:endParaRPr/>
                    </a:p>
                  </a:txBody>
                  <a:tcPr marT="91425" marB="91425" marR="91425" marL="91425">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2"/>
                    </a:solidFill>
                  </a:tcPr>
                </a:tc>
                <a:tc>
                  <a:txBody>
                    <a:bodyPr/>
                    <a:lstStyle/>
                    <a:p>
                      <a:pPr indent="0" lvl="0" marL="0" rtl="0" algn="l">
                        <a:spcBef>
                          <a:spcPts val="0"/>
                        </a:spcBef>
                        <a:spcAft>
                          <a:spcPts val="0"/>
                        </a:spcAft>
                        <a:buNone/>
                      </a:pPr>
                      <a:r>
                        <a:rPr lang="en" sz="2000">
                          <a:solidFill>
                            <a:schemeClr val="dk1"/>
                          </a:solidFill>
                          <a:latin typeface="Nunito ExtraBold"/>
                          <a:ea typeface="Nunito ExtraBold"/>
                          <a:cs typeface="Nunito ExtraBold"/>
                          <a:sym typeface="Nunito ExtraBold"/>
                        </a:rPr>
                        <a:t>M</a:t>
                      </a:r>
                      <a:r>
                        <a:rPr lang="en" sz="2000">
                          <a:solidFill>
                            <a:schemeClr val="dk1"/>
                          </a:solidFill>
                          <a:latin typeface="Nunito ExtraBold"/>
                          <a:ea typeface="Nunito ExtraBold"/>
                          <a:cs typeface="Nunito ExtraBold"/>
                          <a:sym typeface="Nunito ExtraBold"/>
                        </a:rPr>
                        <a:t>ercury</a:t>
                      </a:r>
                      <a:endParaRPr sz="2000">
                        <a:solidFill>
                          <a:schemeClr val="dk1"/>
                        </a:solidFill>
                        <a:latin typeface="Nunito ExtraBold"/>
                        <a:ea typeface="Nunito ExtraBold"/>
                        <a:cs typeface="Nunito ExtraBold"/>
                        <a:sym typeface="Nunito ExtraBold"/>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sz="2000">
                          <a:solidFill>
                            <a:schemeClr val="dk1"/>
                          </a:solidFill>
                          <a:latin typeface="Nunito ExtraBold"/>
                          <a:ea typeface="Nunito ExtraBold"/>
                          <a:cs typeface="Nunito ExtraBold"/>
                          <a:sym typeface="Nunito ExtraBold"/>
                        </a:rPr>
                        <a:t>7</a:t>
                      </a:r>
                      <a:r>
                        <a:rPr lang="en" sz="2000">
                          <a:solidFill>
                            <a:schemeClr val="dk1"/>
                          </a:solidFill>
                          <a:latin typeface="Nunito ExtraBold"/>
                          <a:ea typeface="Nunito ExtraBold"/>
                          <a:cs typeface="Nunito ExtraBold"/>
                          <a:sym typeface="Nunito ExtraBold"/>
                        </a:rPr>
                        <a:t>/10</a:t>
                      </a:r>
                      <a:endParaRPr sz="2000">
                        <a:solidFill>
                          <a:schemeClr val="dk1"/>
                        </a:solidFill>
                        <a:latin typeface="Nunito ExtraBold"/>
                        <a:ea typeface="Nunito ExtraBold"/>
                        <a:cs typeface="Nunito ExtraBold"/>
                        <a:sym typeface="Nunito ExtraBold"/>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2"/>
                    </a:solidFill>
                  </a:tcPr>
                </a:tc>
                <a:tc>
                  <a:txBody>
                    <a:bodyPr/>
                    <a:lstStyle/>
                    <a:p>
                      <a:pPr indent="0" lvl="0" marL="0" rtl="0" algn="l">
                        <a:spcBef>
                          <a:spcPts val="0"/>
                        </a:spcBef>
                        <a:spcAft>
                          <a:spcPts val="0"/>
                        </a:spcAft>
                        <a:buNone/>
                      </a:pPr>
                      <a:r>
                        <a:t/>
                      </a:r>
                      <a:endParaRPr>
                        <a:solidFill>
                          <a:schemeClr val="dk1"/>
                        </a:solidFill>
                        <a:latin typeface="Nunito"/>
                        <a:ea typeface="Nunito"/>
                        <a:cs typeface="Nunito"/>
                        <a:sym typeface="Nuni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Nunito"/>
                          <a:ea typeface="Nunito"/>
                          <a:cs typeface="Nunito"/>
                          <a:sym typeface="Nunito"/>
                        </a:rPr>
                        <a:t>Jupiter is the biggest planet in the Solar System </a:t>
                      </a:r>
                      <a:endParaRPr>
                        <a:solidFill>
                          <a:schemeClr val="dk1"/>
                        </a:solidFill>
                        <a:latin typeface="Nunito"/>
                        <a:ea typeface="Nunito"/>
                        <a:cs typeface="Nunito"/>
                        <a:sym typeface="Nuni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lt2"/>
                    </a:solidFill>
                  </a:tcPr>
                </a:tc>
              </a:tr>
              <a:tr h="760650">
                <a:tc>
                  <a:txBody>
                    <a:bodyPr/>
                    <a:lstStyle/>
                    <a:p>
                      <a:pPr indent="0" lvl="0" marL="0" rtl="0" algn="l">
                        <a:spcBef>
                          <a:spcPts val="0"/>
                        </a:spcBef>
                        <a:spcAft>
                          <a:spcPts val="0"/>
                        </a:spcAft>
                        <a:buNone/>
                      </a:pPr>
                      <a:r>
                        <a:t/>
                      </a:r>
                      <a:endParaRPr/>
                    </a:p>
                  </a:txBody>
                  <a:tcPr marT="91425" marB="91425" marR="91425" marL="91425">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accent5"/>
                    </a:solidFill>
                  </a:tcPr>
                </a:tc>
                <a:tc>
                  <a:txBody>
                    <a:bodyPr/>
                    <a:lstStyle/>
                    <a:p>
                      <a:pPr indent="0" lvl="0" marL="0" rtl="0" algn="l">
                        <a:spcBef>
                          <a:spcPts val="0"/>
                        </a:spcBef>
                        <a:spcAft>
                          <a:spcPts val="0"/>
                        </a:spcAft>
                        <a:buNone/>
                      </a:pPr>
                      <a:r>
                        <a:rPr lang="en" sz="2000">
                          <a:solidFill>
                            <a:schemeClr val="dk1"/>
                          </a:solidFill>
                          <a:latin typeface="Nunito ExtraBold"/>
                          <a:ea typeface="Nunito ExtraBold"/>
                          <a:cs typeface="Nunito ExtraBold"/>
                          <a:sym typeface="Nunito ExtraBold"/>
                        </a:rPr>
                        <a:t>M</a:t>
                      </a:r>
                      <a:r>
                        <a:rPr lang="en" sz="2000">
                          <a:solidFill>
                            <a:schemeClr val="dk1"/>
                          </a:solidFill>
                          <a:latin typeface="Nunito ExtraBold"/>
                          <a:ea typeface="Nunito ExtraBold"/>
                          <a:cs typeface="Nunito ExtraBold"/>
                          <a:sym typeface="Nunito ExtraBold"/>
                        </a:rPr>
                        <a:t>ars</a:t>
                      </a:r>
                      <a:endParaRPr sz="2000">
                        <a:solidFill>
                          <a:schemeClr val="dk1"/>
                        </a:solidFill>
                        <a:latin typeface="Nunito ExtraBold"/>
                        <a:ea typeface="Nunito ExtraBold"/>
                        <a:cs typeface="Nunito ExtraBold"/>
                        <a:sym typeface="Nunito ExtraBold"/>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sz="2000">
                          <a:solidFill>
                            <a:schemeClr val="dk1"/>
                          </a:solidFill>
                          <a:latin typeface="Nunito ExtraBold"/>
                          <a:ea typeface="Nunito ExtraBold"/>
                          <a:cs typeface="Nunito ExtraBold"/>
                          <a:sym typeface="Nunito ExtraBold"/>
                        </a:rPr>
                        <a:t>4</a:t>
                      </a:r>
                      <a:r>
                        <a:rPr lang="en" sz="2000">
                          <a:solidFill>
                            <a:schemeClr val="dk1"/>
                          </a:solidFill>
                          <a:latin typeface="Nunito ExtraBold"/>
                          <a:ea typeface="Nunito ExtraBold"/>
                          <a:cs typeface="Nunito ExtraBold"/>
                          <a:sym typeface="Nunito ExtraBold"/>
                        </a:rPr>
                        <a:t>/10</a:t>
                      </a:r>
                      <a:endParaRPr sz="2000">
                        <a:solidFill>
                          <a:schemeClr val="dk1"/>
                        </a:solidFill>
                        <a:latin typeface="Nunito ExtraBold"/>
                        <a:ea typeface="Nunito ExtraBold"/>
                        <a:cs typeface="Nunito ExtraBold"/>
                        <a:sym typeface="Nunito ExtraBold"/>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accent5"/>
                    </a:solidFill>
                  </a:tcPr>
                </a:tc>
                <a:tc>
                  <a:txBody>
                    <a:bodyPr/>
                    <a:lstStyle/>
                    <a:p>
                      <a:pPr indent="0" lvl="0" marL="0" rtl="0" algn="l">
                        <a:spcBef>
                          <a:spcPts val="0"/>
                        </a:spcBef>
                        <a:spcAft>
                          <a:spcPts val="0"/>
                        </a:spcAft>
                        <a:buNone/>
                      </a:pPr>
                      <a:r>
                        <a:t/>
                      </a:r>
                      <a:endParaRPr>
                        <a:solidFill>
                          <a:schemeClr val="dk1"/>
                        </a:solidFill>
                        <a:latin typeface="Nunito"/>
                        <a:ea typeface="Nunito"/>
                        <a:cs typeface="Nunito"/>
                        <a:sym typeface="Nuni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Nunito"/>
                          <a:ea typeface="Nunito"/>
                          <a:cs typeface="Nunito"/>
                          <a:sym typeface="Nunito"/>
                        </a:rPr>
                        <a:t>Despite being red, Mars is a very cold place</a:t>
                      </a:r>
                      <a:endParaRPr>
                        <a:solidFill>
                          <a:schemeClr val="dk1"/>
                        </a:solidFill>
                        <a:latin typeface="Nunito"/>
                        <a:ea typeface="Nunito"/>
                        <a:cs typeface="Nunito"/>
                        <a:sym typeface="Nuni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accent5"/>
                    </a:solidFill>
                  </a:tcPr>
                </a:tc>
              </a:tr>
              <a:tr h="760650">
                <a:tc>
                  <a:txBody>
                    <a:bodyPr/>
                    <a:lstStyle/>
                    <a:p>
                      <a:pPr indent="0" lvl="0" marL="0" rtl="0" algn="l">
                        <a:spcBef>
                          <a:spcPts val="0"/>
                        </a:spcBef>
                        <a:spcAft>
                          <a:spcPts val="0"/>
                        </a:spcAft>
                        <a:buNone/>
                      </a:pPr>
                      <a:r>
                        <a:t/>
                      </a:r>
                      <a:endParaRPr/>
                    </a:p>
                  </a:txBody>
                  <a:tcPr marT="91425" marB="91425" marR="91425" marL="91425">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accent2"/>
                    </a:solidFill>
                  </a:tcPr>
                </a:tc>
                <a:tc>
                  <a:txBody>
                    <a:bodyPr/>
                    <a:lstStyle/>
                    <a:p>
                      <a:pPr indent="0" lvl="0" marL="0" rtl="0" algn="l">
                        <a:spcBef>
                          <a:spcPts val="0"/>
                        </a:spcBef>
                        <a:spcAft>
                          <a:spcPts val="0"/>
                        </a:spcAft>
                        <a:buNone/>
                      </a:pPr>
                      <a:r>
                        <a:rPr lang="en" sz="2000">
                          <a:solidFill>
                            <a:schemeClr val="dk1"/>
                          </a:solidFill>
                          <a:latin typeface="Nunito ExtraBold"/>
                          <a:ea typeface="Nunito ExtraBold"/>
                          <a:cs typeface="Nunito ExtraBold"/>
                          <a:sym typeface="Nunito ExtraBold"/>
                        </a:rPr>
                        <a:t>E</a:t>
                      </a:r>
                      <a:r>
                        <a:rPr lang="en" sz="2000">
                          <a:solidFill>
                            <a:schemeClr val="dk1"/>
                          </a:solidFill>
                          <a:latin typeface="Nunito ExtraBold"/>
                          <a:ea typeface="Nunito ExtraBold"/>
                          <a:cs typeface="Nunito ExtraBold"/>
                          <a:sym typeface="Nunito ExtraBold"/>
                        </a:rPr>
                        <a:t>arth</a:t>
                      </a:r>
                      <a:endParaRPr sz="2000">
                        <a:solidFill>
                          <a:schemeClr val="dk1"/>
                        </a:solidFill>
                        <a:latin typeface="Nunito ExtraBold"/>
                        <a:ea typeface="Nunito ExtraBold"/>
                        <a:cs typeface="Nunito ExtraBold"/>
                        <a:sym typeface="Nunito ExtraBold"/>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sz="2000">
                          <a:solidFill>
                            <a:schemeClr val="dk1"/>
                          </a:solidFill>
                          <a:latin typeface="Nunito ExtraBold"/>
                          <a:ea typeface="Nunito ExtraBold"/>
                          <a:cs typeface="Nunito ExtraBold"/>
                          <a:sym typeface="Nunito ExtraBold"/>
                        </a:rPr>
                        <a:t>8</a:t>
                      </a:r>
                      <a:r>
                        <a:rPr lang="en" sz="2000">
                          <a:solidFill>
                            <a:schemeClr val="dk1"/>
                          </a:solidFill>
                          <a:latin typeface="Nunito ExtraBold"/>
                          <a:ea typeface="Nunito ExtraBold"/>
                          <a:cs typeface="Nunito ExtraBold"/>
                          <a:sym typeface="Nunito ExtraBold"/>
                        </a:rPr>
                        <a:t>/10</a:t>
                      </a:r>
                      <a:endParaRPr sz="2000">
                        <a:solidFill>
                          <a:schemeClr val="dk1"/>
                        </a:solidFill>
                        <a:latin typeface="Nunito ExtraBold"/>
                        <a:ea typeface="Nunito ExtraBold"/>
                        <a:cs typeface="Nunito ExtraBold"/>
                        <a:sym typeface="Nunito ExtraBold"/>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accent2"/>
                    </a:solidFill>
                  </a:tcPr>
                </a:tc>
                <a:tc>
                  <a:txBody>
                    <a:bodyPr/>
                    <a:lstStyle/>
                    <a:p>
                      <a:pPr indent="0" lvl="0" marL="0" rtl="0" algn="l">
                        <a:spcBef>
                          <a:spcPts val="0"/>
                        </a:spcBef>
                        <a:spcAft>
                          <a:spcPts val="0"/>
                        </a:spcAft>
                        <a:buNone/>
                      </a:pPr>
                      <a:r>
                        <a:t/>
                      </a:r>
                      <a:endParaRPr>
                        <a:solidFill>
                          <a:schemeClr val="dk1"/>
                        </a:solidFill>
                        <a:latin typeface="Nunito"/>
                        <a:ea typeface="Nunito"/>
                        <a:cs typeface="Nunito"/>
                        <a:sym typeface="Nuni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a:solidFill>
                            <a:schemeClr val="dk1"/>
                          </a:solidFill>
                          <a:latin typeface="Nunito"/>
                          <a:ea typeface="Nunito"/>
                          <a:cs typeface="Nunito"/>
                          <a:sym typeface="Nunito"/>
                        </a:rPr>
                        <a:t>Earth is the planet where we all live on</a:t>
                      </a:r>
                      <a:endParaRPr>
                        <a:solidFill>
                          <a:schemeClr val="dk1"/>
                        </a:solidFill>
                        <a:latin typeface="Nunito"/>
                        <a:ea typeface="Nunito"/>
                        <a:cs typeface="Nunito"/>
                        <a:sym typeface="Nunito"/>
                      </a:endParaRPr>
                    </a:p>
                  </a:txBody>
                  <a:tcPr marT="91425" marB="91425" marR="91425" marL="91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accent2"/>
                    </a:solidFill>
                  </a:tcPr>
                </a:tc>
              </a:tr>
            </a:tbl>
          </a:graphicData>
        </a:graphic>
      </p:graphicFrame>
      <p:sp>
        <p:nvSpPr>
          <p:cNvPr id="6413" name="Google Shape;6413;p38"/>
          <p:cNvSpPr/>
          <p:nvPr/>
        </p:nvSpPr>
        <p:spPr>
          <a:xfrm>
            <a:off x="3639113" y="1677050"/>
            <a:ext cx="162600" cy="572700"/>
          </a:xfrm>
          <a:prstGeom prst="roundRect">
            <a:avLst>
              <a:gd fmla="val 50000" name="adj"/>
            </a:avLst>
          </a:prstGeom>
          <a:solidFill>
            <a:schemeClr val="dk2"/>
          </a:solid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38"/>
          <p:cNvSpPr/>
          <p:nvPr/>
        </p:nvSpPr>
        <p:spPr>
          <a:xfrm>
            <a:off x="3896090" y="1677050"/>
            <a:ext cx="162600" cy="572700"/>
          </a:xfrm>
          <a:prstGeom prst="roundRect">
            <a:avLst>
              <a:gd fmla="val 50000" name="adj"/>
            </a:avLst>
          </a:prstGeom>
          <a:solidFill>
            <a:schemeClr val="dk2"/>
          </a:solid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38"/>
          <p:cNvSpPr/>
          <p:nvPr/>
        </p:nvSpPr>
        <p:spPr>
          <a:xfrm>
            <a:off x="4153067" y="1677050"/>
            <a:ext cx="162600" cy="572700"/>
          </a:xfrm>
          <a:prstGeom prst="roundRect">
            <a:avLst>
              <a:gd fmla="val 50000" name="adj"/>
            </a:avLst>
          </a:prstGeom>
          <a:solidFill>
            <a:schemeClr val="dk2"/>
          </a:solid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38"/>
          <p:cNvSpPr/>
          <p:nvPr/>
        </p:nvSpPr>
        <p:spPr>
          <a:xfrm>
            <a:off x="4410044" y="1677050"/>
            <a:ext cx="162600" cy="572700"/>
          </a:xfrm>
          <a:prstGeom prst="roundRect">
            <a:avLst>
              <a:gd fmla="val 50000" name="adj"/>
            </a:avLst>
          </a:prstGeom>
          <a:solidFill>
            <a:schemeClr val="dk2"/>
          </a:solid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38"/>
          <p:cNvSpPr/>
          <p:nvPr/>
        </p:nvSpPr>
        <p:spPr>
          <a:xfrm>
            <a:off x="4667022" y="1677050"/>
            <a:ext cx="162600" cy="572700"/>
          </a:xfrm>
          <a:prstGeom prst="roundRect">
            <a:avLst>
              <a:gd fmla="val 50000" name="adj"/>
            </a:avLst>
          </a:prstGeom>
          <a:solidFill>
            <a:schemeClr val="dk2"/>
          </a:solid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38"/>
          <p:cNvSpPr/>
          <p:nvPr/>
        </p:nvSpPr>
        <p:spPr>
          <a:xfrm>
            <a:off x="4923999" y="1677050"/>
            <a:ext cx="162600" cy="572700"/>
          </a:xfrm>
          <a:prstGeom prst="roundRect">
            <a:avLst>
              <a:gd fmla="val 50000" name="adj"/>
            </a:avLst>
          </a:prstGeom>
          <a:solidFill>
            <a:schemeClr val="dk2"/>
          </a:solid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38"/>
          <p:cNvSpPr/>
          <p:nvPr/>
        </p:nvSpPr>
        <p:spPr>
          <a:xfrm>
            <a:off x="5180976" y="1677050"/>
            <a:ext cx="162600" cy="572700"/>
          </a:xfrm>
          <a:prstGeom prst="roundRect">
            <a:avLst>
              <a:gd fmla="val 50000" name="adj"/>
            </a:avLst>
          </a:prstGeom>
          <a:solidFill>
            <a:schemeClr val="lt1"/>
          </a:solid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38"/>
          <p:cNvSpPr/>
          <p:nvPr/>
        </p:nvSpPr>
        <p:spPr>
          <a:xfrm>
            <a:off x="5437954" y="1677050"/>
            <a:ext cx="162600" cy="572700"/>
          </a:xfrm>
          <a:prstGeom prst="roundRect">
            <a:avLst>
              <a:gd fmla="val 50000" name="adj"/>
            </a:avLst>
          </a:prstGeom>
          <a:solidFill>
            <a:schemeClr val="lt1"/>
          </a:solid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38"/>
          <p:cNvSpPr/>
          <p:nvPr/>
        </p:nvSpPr>
        <p:spPr>
          <a:xfrm>
            <a:off x="5694931" y="1677050"/>
            <a:ext cx="162600" cy="572700"/>
          </a:xfrm>
          <a:prstGeom prst="roundRect">
            <a:avLst>
              <a:gd fmla="val 50000" name="adj"/>
            </a:avLst>
          </a:prstGeom>
          <a:solidFill>
            <a:schemeClr val="lt1"/>
          </a:solid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38"/>
          <p:cNvSpPr/>
          <p:nvPr/>
        </p:nvSpPr>
        <p:spPr>
          <a:xfrm>
            <a:off x="5951908" y="1677050"/>
            <a:ext cx="162600" cy="572700"/>
          </a:xfrm>
          <a:prstGeom prst="roundRect">
            <a:avLst>
              <a:gd fmla="val 50000" name="adj"/>
            </a:avLst>
          </a:prstGeom>
          <a:solidFill>
            <a:schemeClr val="lt1"/>
          </a:solid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38"/>
          <p:cNvSpPr/>
          <p:nvPr/>
        </p:nvSpPr>
        <p:spPr>
          <a:xfrm>
            <a:off x="3639113" y="2437700"/>
            <a:ext cx="162600" cy="572700"/>
          </a:xfrm>
          <a:prstGeom prst="roundRect">
            <a:avLst>
              <a:gd fmla="val 50000" name="adj"/>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38"/>
          <p:cNvSpPr/>
          <p:nvPr/>
        </p:nvSpPr>
        <p:spPr>
          <a:xfrm>
            <a:off x="3896090" y="2437700"/>
            <a:ext cx="162600" cy="572700"/>
          </a:xfrm>
          <a:prstGeom prst="roundRect">
            <a:avLst>
              <a:gd fmla="val 50000" name="adj"/>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38"/>
          <p:cNvSpPr/>
          <p:nvPr/>
        </p:nvSpPr>
        <p:spPr>
          <a:xfrm>
            <a:off x="4153067" y="2437700"/>
            <a:ext cx="162600" cy="572700"/>
          </a:xfrm>
          <a:prstGeom prst="roundRect">
            <a:avLst>
              <a:gd fmla="val 50000" name="adj"/>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38"/>
          <p:cNvSpPr/>
          <p:nvPr/>
        </p:nvSpPr>
        <p:spPr>
          <a:xfrm>
            <a:off x="4410044" y="2437700"/>
            <a:ext cx="162600" cy="572700"/>
          </a:xfrm>
          <a:prstGeom prst="roundRect">
            <a:avLst>
              <a:gd fmla="val 50000" name="adj"/>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38"/>
          <p:cNvSpPr/>
          <p:nvPr/>
        </p:nvSpPr>
        <p:spPr>
          <a:xfrm>
            <a:off x="4667022" y="2437700"/>
            <a:ext cx="162600" cy="572700"/>
          </a:xfrm>
          <a:prstGeom prst="roundRect">
            <a:avLst>
              <a:gd fmla="val 50000" name="adj"/>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38"/>
          <p:cNvSpPr/>
          <p:nvPr/>
        </p:nvSpPr>
        <p:spPr>
          <a:xfrm>
            <a:off x="4923999" y="2437700"/>
            <a:ext cx="162600" cy="572700"/>
          </a:xfrm>
          <a:prstGeom prst="roundRect">
            <a:avLst>
              <a:gd fmla="val 50000" name="adj"/>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38"/>
          <p:cNvSpPr/>
          <p:nvPr/>
        </p:nvSpPr>
        <p:spPr>
          <a:xfrm>
            <a:off x="5180976" y="2437700"/>
            <a:ext cx="162600" cy="572700"/>
          </a:xfrm>
          <a:prstGeom prst="roundRect">
            <a:avLst>
              <a:gd fmla="val 50000" name="adj"/>
            </a:avLst>
          </a:prstGeom>
          <a:solidFill>
            <a:schemeClr val="lt2"/>
          </a:solid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38"/>
          <p:cNvSpPr/>
          <p:nvPr/>
        </p:nvSpPr>
        <p:spPr>
          <a:xfrm>
            <a:off x="5437954" y="2437700"/>
            <a:ext cx="162600" cy="572700"/>
          </a:xfrm>
          <a:prstGeom prst="roundRect">
            <a:avLst>
              <a:gd fmla="val 50000" name="adj"/>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38"/>
          <p:cNvSpPr/>
          <p:nvPr/>
        </p:nvSpPr>
        <p:spPr>
          <a:xfrm>
            <a:off x="5694931" y="2437700"/>
            <a:ext cx="162600" cy="572700"/>
          </a:xfrm>
          <a:prstGeom prst="roundRect">
            <a:avLst>
              <a:gd fmla="val 50000" name="adj"/>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38"/>
          <p:cNvSpPr/>
          <p:nvPr/>
        </p:nvSpPr>
        <p:spPr>
          <a:xfrm>
            <a:off x="5951908" y="2437700"/>
            <a:ext cx="162600" cy="572700"/>
          </a:xfrm>
          <a:prstGeom prst="roundRect">
            <a:avLst>
              <a:gd fmla="val 50000" name="adj"/>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38"/>
          <p:cNvSpPr/>
          <p:nvPr/>
        </p:nvSpPr>
        <p:spPr>
          <a:xfrm>
            <a:off x="3639113" y="3198350"/>
            <a:ext cx="162600" cy="572700"/>
          </a:xfrm>
          <a:prstGeom prst="roundRect">
            <a:avLst>
              <a:gd fmla="val 50000" name="adj"/>
            </a:avLst>
          </a:prstGeom>
          <a:solidFill>
            <a:schemeClr val="accent5"/>
          </a:solidFill>
          <a:ln cap="flat" cmpd="sng" w="2857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38"/>
          <p:cNvSpPr/>
          <p:nvPr/>
        </p:nvSpPr>
        <p:spPr>
          <a:xfrm>
            <a:off x="3896090" y="3198350"/>
            <a:ext cx="162600" cy="572700"/>
          </a:xfrm>
          <a:prstGeom prst="roundRect">
            <a:avLst>
              <a:gd fmla="val 50000" name="adj"/>
            </a:avLst>
          </a:prstGeom>
          <a:solidFill>
            <a:schemeClr val="accent5"/>
          </a:solidFill>
          <a:ln cap="flat" cmpd="sng" w="2857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38"/>
          <p:cNvSpPr/>
          <p:nvPr/>
        </p:nvSpPr>
        <p:spPr>
          <a:xfrm>
            <a:off x="4153067" y="3198350"/>
            <a:ext cx="162600" cy="572700"/>
          </a:xfrm>
          <a:prstGeom prst="roundRect">
            <a:avLst>
              <a:gd fmla="val 50000" name="adj"/>
            </a:avLst>
          </a:prstGeom>
          <a:solidFill>
            <a:schemeClr val="accent5"/>
          </a:solidFill>
          <a:ln cap="flat" cmpd="sng" w="2857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38"/>
          <p:cNvSpPr/>
          <p:nvPr/>
        </p:nvSpPr>
        <p:spPr>
          <a:xfrm>
            <a:off x="4410044" y="3198350"/>
            <a:ext cx="162600" cy="572700"/>
          </a:xfrm>
          <a:prstGeom prst="roundRect">
            <a:avLst>
              <a:gd fmla="val 50000" name="adj"/>
            </a:avLst>
          </a:prstGeom>
          <a:solidFill>
            <a:schemeClr val="accent5"/>
          </a:solidFill>
          <a:ln cap="flat" cmpd="sng" w="2857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38"/>
          <p:cNvSpPr/>
          <p:nvPr/>
        </p:nvSpPr>
        <p:spPr>
          <a:xfrm>
            <a:off x="4667022" y="3198350"/>
            <a:ext cx="162600" cy="572700"/>
          </a:xfrm>
          <a:prstGeom prst="roundRect">
            <a:avLst>
              <a:gd fmla="val 50000" name="adj"/>
            </a:avLst>
          </a:prstGeom>
          <a:noFill/>
          <a:ln cap="flat" cmpd="sng" w="2857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38"/>
          <p:cNvSpPr/>
          <p:nvPr/>
        </p:nvSpPr>
        <p:spPr>
          <a:xfrm>
            <a:off x="4923999" y="3198350"/>
            <a:ext cx="162600" cy="572700"/>
          </a:xfrm>
          <a:prstGeom prst="roundRect">
            <a:avLst>
              <a:gd fmla="val 50000" name="adj"/>
            </a:avLst>
          </a:prstGeom>
          <a:noFill/>
          <a:ln cap="flat" cmpd="sng" w="2857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38"/>
          <p:cNvSpPr/>
          <p:nvPr/>
        </p:nvSpPr>
        <p:spPr>
          <a:xfrm>
            <a:off x="5180976" y="3198350"/>
            <a:ext cx="162600" cy="572700"/>
          </a:xfrm>
          <a:prstGeom prst="roundRect">
            <a:avLst>
              <a:gd fmla="val 50000" name="adj"/>
            </a:avLst>
          </a:prstGeom>
          <a:noFill/>
          <a:ln cap="flat" cmpd="sng" w="2857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38"/>
          <p:cNvSpPr/>
          <p:nvPr/>
        </p:nvSpPr>
        <p:spPr>
          <a:xfrm>
            <a:off x="5437954" y="3198350"/>
            <a:ext cx="162600" cy="572700"/>
          </a:xfrm>
          <a:prstGeom prst="roundRect">
            <a:avLst>
              <a:gd fmla="val 50000" name="adj"/>
            </a:avLst>
          </a:prstGeom>
          <a:noFill/>
          <a:ln cap="flat" cmpd="sng" w="2857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38"/>
          <p:cNvSpPr/>
          <p:nvPr/>
        </p:nvSpPr>
        <p:spPr>
          <a:xfrm>
            <a:off x="5694931" y="3198350"/>
            <a:ext cx="162600" cy="572700"/>
          </a:xfrm>
          <a:prstGeom prst="roundRect">
            <a:avLst>
              <a:gd fmla="val 50000" name="adj"/>
            </a:avLst>
          </a:prstGeom>
          <a:noFill/>
          <a:ln cap="flat" cmpd="sng" w="2857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38"/>
          <p:cNvSpPr/>
          <p:nvPr/>
        </p:nvSpPr>
        <p:spPr>
          <a:xfrm>
            <a:off x="5951908" y="3198350"/>
            <a:ext cx="162600" cy="572700"/>
          </a:xfrm>
          <a:prstGeom prst="roundRect">
            <a:avLst>
              <a:gd fmla="val 50000" name="adj"/>
            </a:avLst>
          </a:prstGeom>
          <a:noFill/>
          <a:ln cap="flat" cmpd="sng" w="2857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38"/>
          <p:cNvSpPr/>
          <p:nvPr/>
        </p:nvSpPr>
        <p:spPr>
          <a:xfrm>
            <a:off x="3639113" y="3959150"/>
            <a:ext cx="162600" cy="572700"/>
          </a:xfrm>
          <a:prstGeom prst="roundRect">
            <a:avLst>
              <a:gd fmla="val 50000" name="adj"/>
            </a:avLst>
          </a:prstGeom>
          <a:solidFill>
            <a:schemeClr val="accent2"/>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38"/>
          <p:cNvSpPr/>
          <p:nvPr/>
        </p:nvSpPr>
        <p:spPr>
          <a:xfrm>
            <a:off x="3896090" y="3959150"/>
            <a:ext cx="162600" cy="572700"/>
          </a:xfrm>
          <a:prstGeom prst="roundRect">
            <a:avLst>
              <a:gd fmla="val 50000" name="adj"/>
            </a:avLst>
          </a:prstGeom>
          <a:solidFill>
            <a:schemeClr val="accent2"/>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38"/>
          <p:cNvSpPr/>
          <p:nvPr/>
        </p:nvSpPr>
        <p:spPr>
          <a:xfrm>
            <a:off x="4153067" y="3959150"/>
            <a:ext cx="162600" cy="572700"/>
          </a:xfrm>
          <a:prstGeom prst="roundRect">
            <a:avLst>
              <a:gd fmla="val 50000" name="adj"/>
            </a:avLst>
          </a:prstGeom>
          <a:solidFill>
            <a:schemeClr val="accent2"/>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38"/>
          <p:cNvSpPr/>
          <p:nvPr/>
        </p:nvSpPr>
        <p:spPr>
          <a:xfrm>
            <a:off x="4410044" y="3959150"/>
            <a:ext cx="162600" cy="572700"/>
          </a:xfrm>
          <a:prstGeom prst="roundRect">
            <a:avLst>
              <a:gd fmla="val 50000" name="adj"/>
            </a:avLst>
          </a:prstGeom>
          <a:solidFill>
            <a:schemeClr val="accent2"/>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38"/>
          <p:cNvSpPr/>
          <p:nvPr/>
        </p:nvSpPr>
        <p:spPr>
          <a:xfrm>
            <a:off x="4667022" y="3959150"/>
            <a:ext cx="162600" cy="572700"/>
          </a:xfrm>
          <a:prstGeom prst="roundRect">
            <a:avLst>
              <a:gd fmla="val 50000" name="adj"/>
            </a:avLst>
          </a:prstGeom>
          <a:solidFill>
            <a:schemeClr val="accent2"/>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38"/>
          <p:cNvSpPr/>
          <p:nvPr/>
        </p:nvSpPr>
        <p:spPr>
          <a:xfrm>
            <a:off x="4923999" y="3959150"/>
            <a:ext cx="162600" cy="572700"/>
          </a:xfrm>
          <a:prstGeom prst="roundRect">
            <a:avLst>
              <a:gd fmla="val 50000" name="adj"/>
            </a:avLst>
          </a:prstGeom>
          <a:solidFill>
            <a:schemeClr val="accent2"/>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38"/>
          <p:cNvSpPr/>
          <p:nvPr/>
        </p:nvSpPr>
        <p:spPr>
          <a:xfrm>
            <a:off x="5180976" y="3959150"/>
            <a:ext cx="162600" cy="572700"/>
          </a:xfrm>
          <a:prstGeom prst="roundRect">
            <a:avLst>
              <a:gd fmla="val 50000" name="adj"/>
            </a:avLst>
          </a:prstGeom>
          <a:solidFill>
            <a:schemeClr val="accent2"/>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38"/>
          <p:cNvSpPr/>
          <p:nvPr/>
        </p:nvSpPr>
        <p:spPr>
          <a:xfrm>
            <a:off x="5437954" y="3959150"/>
            <a:ext cx="162600" cy="572700"/>
          </a:xfrm>
          <a:prstGeom prst="roundRect">
            <a:avLst>
              <a:gd fmla="val 50000" name="adj"/>
            </a:avLst>
          </a:prstGeom>
          <a:solidFill>
            <a:schemeClr val="accent2"/>
          </a:solid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38"/>
          <p:cNvSpPr/>
          <p:nvPr/>
        </p:nvSpPr>
        <p:spPr>
          <a:xfrm>
            <a:off x="5694931" y="3959150"/>
            <a:ext cx="162600" cy="572700"/>
          </a:xfrm>
          <a:prstGeom prst="roundRect">
            <a:avLst>
              <a:gd fmla="val 50000" name="adj"/>
            </a:avLst>
          </a:prstGeom>
          <a:no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38"/>
          <p:cNvSpPr/>
          <p:nvPr/>
        </p:nvSpPr>
        <p:spPr>
          <a:xfrm>
            <a:off x="5951908" y="3959150"/>
            <a:ext cx="162600" cy="572700"/>
          </a:xfrm>
          <a:prstGeom prst="roundRect">
            <a:avLst>
              <a:gd fmla="val 50000" name="adj"/>
            </a:avLst>
          </a:prstGeom>
          <a:noFill/>
          <a:ln cap="flat" cmpd="sng" w="2857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53" name="Google Shape;6453;p38"/>
          <p:cNvGrpSpPr/>
          <p:nvPr/>
        </p:nvGrpSpPr>
        <p:grpSpPr>
          <a:xfrm>
            <a:off x="603503" y="3959330"/>
            <a:ext cx="511626" cy="572338"/>
            <a:chOff x="470800" y="2977175"/>
            <a:chExt cx="1378675" cy="1542275"/>
          </a:xfrm>
        </p:grpSpPr>
        <p:sp>
          <p:nvSpPr>
            <p:cNvPr id="6454" name="Google Shape;6454;p38"/>
            <p:cNvSpPr/>
            <p:nvPr/>
          </p:nvSpPr>
          <p:spPr>
            <a:xfrm>
              <a:off x="755775" y="4115775"/>
              <a:ext cx="808725" cy="403675"/>
            </a:xfrm>
            <a:custGeom>
              <a:rect b="b" l="l" r="r" t="t"/>
              <a:pathLst>
                <a:path extrusionOk="0" h="16147" w="32349">
                  <a:moveTo>
                    <a:pt x="7323" y="0"/>
                  </a:moveTo>
                  <a:cubicBezTo>
                    <a:pt x="7323" y="0"/>
                    <a:pt x="5124" y="1502"/>
                    <a:pt x="3126" y="4707"/>
                  </a:cubicBezTo>
                  <a:lnTo>
                    <a:pt x="3126" y="5807"/>
                  </a:lnTo>
                  <a:lnTo>
                    <a:pt x="2187" y="6384"/>
                  </a:lnTo>
                  <a:cubicBezTo>
                    <a:pt x="1650" y="7470"/>
                    <a:pt x="1167" y="8704"/>
                    <a:pt x="792" y="10085"/>
                  </a:cubicBezTo>
                  <a:lnTo>
                    <a:pt x="1221" y="11359"/>
                  </a:lnTo>
                  <a:lnTo>
                    <a:pt x="376" y="11909"/>
                  </a:lnTo>
                  <a:cubicBezTo>
                    <a:pt x="135" y="13210"/>
                    <a:pt x="1" y="14618"/>
                    <a:pt x="1" y="16147"/>
                  </a:cubicBezTo>
                  <a:lnTo>
                    <a:pt x="7162" y="16147"/>
                  </a:lnTo>
                  <a:lnTo>
                    <a:pt x="7940" y="15530"/>
                  </a:lnTo>
                  <a:lnTo>
                    <a:pt x="9013" y="16147"/>
                  </a:lnTo>
                  <a:lnTo>
                    <a:pt x="15249" y="16147"/>
                  </a:lnTo>
                  <a:lnTo>
                    <a:pt x="16174" y="15530"/>
                  </a:lnTo>
                  <a:lnTo>
                    <a:pt x="17100" y="16147"/>
                  </a:lnTo>
                  <a:lnTo>
                    <a:pt x="23336" y="16147"/>
                  </a:lnTo>
                  <a:lnTo>
                    <a:pt x="24409" y="15530"/>
                  </a:lnTo>
                  <a:lnTo>
                    <a:pt x="25187" y="16147"/>
                  </a:lnTo>
                  <a:lnTo>
                    <a:pt x="32348" y="16147"/>
                  </a:lnTo>
                  <a:cubicBezTo>
                    <a:pt x="32348" y="14618"/>
                    <a:pt x="32214" y="13210"/>
                    <a:pt x="31973" y="11909"/>
                  </a:cubicBezTo>
                  <a:lnTo>
                    <a:pt x="31275" y="10997"/>
                  </a:lnTo>
                  <a:lnTo>
                    <a:pt x="31557" y="10085"/>
                  </a:lnTo>
                  <a:cubicBezTo>
                    <a:pt x="31181" y="8704"/>
                    <a:pt x="30699" y="7470"/>
                    <a:pt x="30162" y="6397"/>
                  </a:cubicBezTo>
                  <a:lnTo>
                    <a:pt x="28969" y="5659"/>
                  </a:lnTo>
                  <a:lnTo>
                    <a:pt x="29223" y="4694"/>
                  </a:lnTo>
                  <a:cubicBezTo>
                    <a:pt x="27225" y="1502"/>
                    <a:pt x="25026" y="0"/>
                    <a:pt x="25026" y="0"/>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38"/>
            <p:cNvSpPr/>
            <p:nvPr/>
          </p:nvSpPr>
          <p:spPr>
            <a:xfrm>
              <a:off x="755775" y="4115775"/>
              <a:ext cx="233050" cy="403675"/>
            </a:xfrm>
            <a:custGeom>
              <a:rect b="b" l="l" r="r" t="t"/>
              <a:pathLst>
                <a:path extrusionOk="0" h="16147" w="9322">
                  <a:moveTo>
                    <a:pt x="7323" y="0"/>
                  </a:moveTo>
                  <a:cubicBezTo>
                    <a:pt x="7323" y="0"/>
                    <a:pt x="5124" y="1502"/>
                    <a:pt x="3126" y="4707"/>
                  </a:cubicBezTo>
                  <a:lnTo>
                    <a:pt x="3126" y="5807"/>
                  </a:lnTo>
                  <a:lnTo>
                    <a:pt x="2187" y="6384"/>
                  </a:lnTo>
                  <a:cubicBezTo>
                    <a:pt x="1650" y="7470"/>
                    <a:pt x="1167" y="8704"/>
                    <a:pt x="792" y="10085"/>
                  </a:cubicBezTo>
                  <a:lnTo>
                    <a:pt x="1221" y="11359"/>
                  </a:lnTo>
                  <a:lnTo>
                    <a:pt x="376" y="11909"/>
                  </a:lnTo>
                  <a:cubicBezTo>
                    <a:pt x="135" y="13210"/>
                    <a:pt x="1" y="14618"/>
                    <a:pt x="1" y="16147"/>
                  </a:cubicBezTo>
                  <a:lnTo>
                    <a:pt x="4346" y="16147"/>
                  </a:lnTo>
                  <a:cubicBezTo>
                    <a:pt x="4024" y="14631"/>
                    <a:pt x="3944" y="12915"/>
                    <a:pt x="3944" y="11104"/>
                  </a:cubicBezTo>
                  <a:cubicBezTo>
                    <a:pt x="3944" y="6639"/>
                    <a:pt x="6143" y="2146"/>
                    <a:pt x="93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38"/>
            <p:cNvSpPr/>
            <p:nvPr/>
          </p:nvSpPr>
          <p:spPr>
            <a:xfrm>
              <a:off x="765175" y="4115775"/>
              <a:ext cx="789925" cy="403675"/>
            </a:xfrm>
            <a:custGeom>
              <a:rect b="b" l="l" r="r" t="t"/>
              <a:pathLst>
                <a:path extrusionOk="0" h="16147" w="31597">
                  <a:moveTo>
                    <a:pt x="14873" y="6558"/>
                  </a:moveTo>
                  <a:lnTo>
                    <a:pt x="14873" y="10085"/>
                  </a:lnTo>
                  <a:lnTo>
                    <a:pt x="8637" y="10085"/>
                  </a:lnTo>
                  <a:lnTo>
                    <a:pt x="8637" y="6558"/>
                  </a:lnTo>
                  <a:close/>
                  <a:moveTo>
                    <a:pt x="22960" y="6558"/>
                  </a:moveTo>
                  <a:lnTo>
                    <a:pt x="22960" y="10085"/>
                  </a:lnTo>
                  <a:lnTo>
                    <a:pt x="16724" y="10085"/>
                  </a:lnTo>
                  <a:lnTo>
                    <a:pt x="16724" y="6558"/>
                  </a:lnTo>
                  <a:close/>
                  <a:moveTo>
                    <a:pt x="6947" y="0"/>
                  </a:moveTo>
                  <a:cubicBezTo>
                    <a:pt x="6947" y="0"/>
                    <a:pt x="6894" y="40"/>
                    <a:pt x="6786" y="121"/>
                  </a:cubicBezTo>
                  <a:lnTo>
                    <a:pt x="6786" y="4694"/>
                  </a:lnTo>
                  <a:lnTo>
                    <a:pt x="2750" y="4694"/>
                  </a:lnTo>
                  <a:cubicBezTo>
                    <a:pt x="2428" y="5217"/>
                    <a:pt x="2119" y="5780"/>
                    <a:pt x="1811" y="6397"/>
                  </a:cubicBezTo>
                  <a:cubicBezTo>
                    <a:pt x="1958" y="6504"/>
                    <a:pt x="2146" y="6558"/>
                    <a:pt x="2347" y="6558"/>
                  </a:cubicBezTo>
                  <a:lnTo>
                    <a:pt x="6786" y="6558"/>
                  </a:lnTo>
                  <a:lnTo>
                    <a:pt x="6786" y="10085"/>
                  </a:lnTo>
                  <a:lnTo>
                    <a:pt x="416" y="10085"/>
                  </a:lnTo>
                  <a:cubicBezTo>
                    <a:pt x="255" y="10662"/>
                    <a:pt x="121" y="11279"/>
                    <a:pt x="0" y="11909"/>
                  </a:cubicBezTo>
                  <a:cubicBezTo>
                    <a:pt x="81" y="11936"/>
                    <a:pt x="161" y="11949"/>
                    <a:pt x="242" y="11949"/>
                  </a:cubicBezTo>
                  <a:lnTo>
                    <a:pt x="6786" y="11949"/>
                  </a:lnTo>
                  <a:lnTo>
                    <a:pt x="6786" y="16147"/>
                  </a:lnTo>
                  <a:lnTo>
                    <a:pt x="8637" y="16147"/>
                  </a:lnTo>
                  <a:lnTo>
                    <a:pt x="8637" y="11949"/>
                  </a:lnTo>
                  <a:lnTo>
                    <a:pt x="14873" y="11949"/>
                  </a:lnTo>
                  <a:lnTo>
                    <a:pt x="14873" y="16147"/>
                  </a:lnTo>
                  <a:lnTo>
                    <a:pt x="16724" y="16147"/>
                  </a:lnTo>
                  <a:lnTo>
                    <a:pt x="16724" y="11949"/>
                  </a:lnTo>
                  <a:lnTo>
                    <a:pt x="22960" y="11949"/>
                  </a:lnTo>
                  <a:lnTo>
                    <a:pt x="22960" y="16147"/>
                  </a:lnTo>
                  <a:lnTo>
                    <a:pt x="24811" y="16147"/>
                  </a:lnTo>
                  <a:lnTo>
                    <a:pt x="24811" y="11949"/>
                  </a:lnTo>
                  <a:lnTo>
                    <a:pt x="31355" y="11949"/>
                  </a:lnTo>
                  <a:cubicBezTo>
                    <a:pt x="31436" y="11949"/>
                    <a:pt x="31516" y="11936"/>
                    <a:pt x="31597" y="11909"/>
                  </a:cubicBezTo>
                  <a:cubicBezTo>
                    <a:pt x="31476" y="11279"/>
                    <a:pt x="31342" y="10662"/>
                    <a:pt x="31181" y="10085"/>
                  </a:cubicBezTo>
                  <a:lnTo>
                    <a:pt x="24811" y="10085"/>
                  </a:lnTo>
                  <a:lnTo>
                    <a:pt x="24811" y="6558"/>
                  </a:lnTo>
                  <a:lnTo>
                    <a:pt x="29250" y="6558"/>
                  </a:lnTo>
                  <a:cubicBezTo>
                    <a:pt x="29451" y="6558"/>
                    <a:pt x="29639" y="6504"/>
                    <a:pt x="29786" y="6397"/>
                  </a:cubicBezTo>
                  <a:cubicBezTo>
                    <a:pt x="29478" y="5780"/>
                    <a:pt x="29169" y="5217"/>
                    <a:pt x="28847" y="4694"/>
                  </a:cubicBezTo>
                  <a:lnTo>
                    <a:pt x="24811" y="4694"/>
                  </a:lnTo>
                  <a:lnTo>
                    <a:pt x="24811" y="121"/>
                  </a:lnTo>
                  <a:cubicBezTo>
                    <a:pt x="24703" y="40"/>
                    <a:pt x="24650" y="0"/>
                    <a:pt x="24650" y="0"/>
                  </a:cubicBezTo>
                  <a:lnTo>
                    <a:pt x="22960" y="0"/>
                  </a:lnTo>
                  <a:lnTo>
                    <a:pt x="22960" y="4694"/>
                  </a:lnTo>
                  <a:lnTo>
                    <a:pt x="16724" y="4694"/>
                  </a:lnTo>
                  <a:lnTo>
                    <a:pt x="16724" y="0"/>
                  </a:lnTo>
                  <a:lnTo>
                    <a:pt x="14873" y="0"/>
                  </a:lnTo>
                  <a:lnTo>
                    <a:pt x="14873" y="4694"/>
                  </a:lnTo>
                  <a:lnTo>
                    <a:pt x="8637" y="4694"/>
                  </a:lnTo>
                  <a:lnTo>
                    <a:pt x="8637" y="0"/>
                  </a:lnTo>
                  <a:close/>
                </a:path>
              </a:pathLst>
            </a:custGeom>
            <a:solidFill>
              <a:srgbClr val="9BC3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38"/>
            <p:cNvSpPr/>
            <p:nvPr/>
          </p:nvSpPr>
          <p:spPr>
            <a:xfrm>
              <a:off x="511375" y="2977175"/>
              <a:ext cx="1297525" cy="648450"/>
            </a:xfrm>
            <a:custGeom>
              <a:rect b="b" l="l" r="r" t="t"/>
              <a:pathLst>
                <a:path extrusionOk="0" h="25938" w="51901">
                  <a:moveTo>
                    <a:pt x="25950" y="0"/>
                  </a:moveTo>
                  <a:cubicBezTo>
                    <a:pt x="11641" y="0"/>
                    <a:pt x="0" y="11628"/>
                    <a:pt x="0" y="25937"/>
                  </a:cubicBezTo>
                  <a:lnTo>
                    <a:pt x="51901" y="25937"/>
                  </a:lnTo>
                  <a:cubicBezTo>
                    <a:pt x="51901" y="11628"/>
                    <a:pt x="40260" y="0"/>
                    <a:pt x="25950"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38"/>
            <p:cNvSpPr/>
            <p:nvPr/>
          </p:nvSpPr>
          <p:spPr>
            <a:xfrm>
              <a:off x="1546025" y="3505575"/>
              <a:ext cx="303450" cy="303425"/>
            </a:xfrm>
            <a:custGeom>
              <a:rect b="b" l="l" r="r" t="t"/>
              <a:pathLst>
                <a:path extrusionOk="0" h="12137" w="12138">
                  <a:moveTo>
                    <a:pt x="6062" y="0"/>
                  </a:moveTo>
                  <a:cubicBezTo>
                    <a:pt x="2710" y="0"/>
                    <a:pt x="1" y="2722"/>
                    <a:pt x="1" y="6075"/>
                  </a:cubicBezTo>
                  <a:cubicBezTo>
                    <a:pt x="1" y="9428"/>
                    <a:pt x="2710" y="12137"/>
                    <a:pt x="6062" y="12137"/>
                  </a:cubicBezTo>
                  <a:cubicBezTo>
                    <a:pt x="9415" y="12137"/>
                    <a:pt x="12138" y="9428"/>
                    <a:pt x="12138" y="6075"/>
                  </a:cubicBezTo>
                  <a:cubicBezTo>
                    <a:pt x="12138" y="2722"/>
                    <a:pt x="9415" y="0"/>
                    <a:pt x="60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38"/>
            <p:cNvSpPr/>
            <p:nvPr/>
          </p:nvSpPr>
          <p:spPr>
            <a:xfrm>
              <a:off x="511375" y="3007000"/>
              <a:ext cx="453300" cy="618625"/>
            </a:xfrm>
            <a:custGeom>
              <a:rect b="b" l="l" r="r" t="t"/>
              <a:pathLst>
                <a:path extrusionOk="0" h="24745" w="18132">
                  <a:moveTo>
                    <a:pt x="18132" y="1"/>
                  </a:moveTo>
                  <a:lnTo>
                    <a:pt x="18132" y="1"/>
                  </a:lnTo>
                  <a:cubicBezTo>
                    <a:pt x="7631" y="3327"/>
                    <a:pt x="0" y="13157"/>
                    <a:pt x="0" y="24744"/>
                  </a:cubicBezTo>
                  <a:lnTo>
                    <a:pt x="8154" y="24744"/>
                  </a:lnTo>
                  <a:cubicBezTo>
                    <a:pt x="8100" y="24060"/>
                    <a:pt x="8087" y="23363"/>
                    <a:pt x="8087" y="22665"/>
                  </a:cubicBezTo>
                  <a:cubicBezTo>
                    <a:pt x="8087" y="13519"/>
                    <a:pt x="12003" y="5365"/>
                    <a:pt x="18132"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38"/>
            <p:cNvSpPr/>
            <p:nvPr/>
          </p:nvSpPr>
          <p:spPr>
            <a:xfrm>
              <a:off x="934825" y="4115775"/>
              <a:ext cx="46275" cy="49625"/>
            </a:xfrm>
            <a:custGeom>
              <a:rect b="b" l="l" r="r" t="t"/>
              <a:pathLst>
                <a:path extrusionOk="0" h="1985" w="1851">
                  <a:moveTo>
                    <a:pt x="161" y="0"/>
                  </a:moveTo>
                  <a:cubicBezTo>
                    <a:pt x="161" y="0"/>
                    <a:pt x="108" y="40"/>
                    <a:pt x="0" y="121"/>
                  </a:cubicBezTo>
                  <a:lnTo>
                    <a:pt x="0" y="1985"/>
                  </a:lnTo>
                  <a:cubicBezTo>
                    <a:pt x="564" y="1301"/>
                    <a:pt x="1180" y="697"/>
                    <a:pt x="1851" y="201"/>
                  </a:cubicBezTo>
                  <a:lnTo>
                    <a:pt x="1851" y="0"/>
                  </a:ln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38"/>
            <p:cNvSpPr/>
            <p:nvPr/>
          </p:nvSpPr>
          <p:spPr>
            <a:xfrm>
              <a:off x="622350" y="3241375"/>
              <a:ext cx="1075250" cy="921700"/>
            </a:xfrm>
            <a:custGeom>
              <a:rect b="b" l="l" r="r" t="t"/>
              <a:pathLst>
                <a:path extrusionOk="0" h="36868" w="43010">
                  <a:moveTo>
                    <a:pt x="30872" y="0"/>
                  </a:moveTo>
                  <a:cubicBezTo>
                    <a:pt x="26380" y="7591"/>
                    <a:pt x="16308" y="7779"/>
                    <a:pt x="16308" y="7779"/>
                  </a:cubicBezTo>
                  <a:cubicBezTo>
                    <a:pt x="19339" y="4761"/>
                    <a:pt x="17502" y="0"/>
                    <a:pt x="17502" y="0"/>
                  </a:cubicBezTo>
                  <a:lnTo>
                    <a:pt x="17502" y="0"/>
                  </a:lnTo>
                  <a:cubicBezTo>
                    <a:pt x="14015" y="4010"/>
                    <a:pt x="8717" y="5552"/>
                    <a:pt x="4868" y="6142"/>
                  </a:cubicBezTo>
                  <a:cubicBezTo>
                    <a:pt x="2883" y="6451"/>
                    <a:pt x="1247" y="7886"/>
                    <a:pt x="724" y="9844"/>
                  </a:cubicBezTo>
                  <a:cubicBezTo>
                    <a:pt x="242" y="11654"/>
                    <a:pt x="0" y="13545"/>
                    <a:pt x="14" y="15517"/>
                  </a:cubicBezTo>
                  <a:cubicBezTo>
                    <a:pt x="81" y="27224"/>
                    <a:pt x="9643" y="36787"/>
                    <a:pt x="21364" y="36867"/>
                  </a:cubicBezTo>
                  <a:cubicBezTo>
                    <a:pt x="21413" y="36867"/>
                    <a:pt x="21463" y="36868"/>
                    <a:pt x="21512" y="36868"/>
                  </a:cubicBezTo>
                  <a:cubicBezTo>
                    <a:pt x="33380" y="36868"/>
                    <a:pt x="43009" y="27242"/>
                    <a:pt x="43009" y="15369"/>
                  </a:cubicBezTo>
                  <a:cubicBezTo>
                    <a:pt x="43009" y="13733"/>
                    <a:pt x="42835" y="12137"/>
                    <a:pt x="42486" y="10608"/>
                  </a:cubicBezTo>
                  <a:cubicBezTo>
                    <a:pt x="42111" y="8945"/>
                    <a:pt x="40944" y="7591"/>
                    <a:pt x="39362" y="6974"/>
                  </a:cubicBezTo>
                  <a:cubicBezTo>
                    <a:pt x="34239" y="4976"/>
                    <a:pt x="30872" y="0"/>
                    <a:pt x="308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38"/>
            <p:cNvSpPr/>
            <p:nvPr/>
          </p:nvSpPr>
          <p:spPr>
            <a:xfrm>
              <a:off x="470800" y="3397275"/>
              <a:ext cx="465725" cy="716825"/>
            </a:xfrm>
            <a:custGeom>
              <a:rect b="b" l="l" r="r" t="t"/>
              <a:pathLst>
                <a:path extrusionOk="0" h="28673" w="18629">
                  <a:moveTo>
                    <a:pt x="10501" y="0"/>
                  </a:moveTo>
                  <a:lnTo>
                    <a:pt x="10501" y="0"/>
                  </a:lnTo>
                  <a:cubicBezTo>
                    <a:pt x="8717" y="429"/>
                    <a:pt x="7269" y="1797"/>
                    <a:pt x="6786" y="3608"/>
                  </a:cubicBezTo>
                  <a:cubicBezTo>
                    <a:pt x="6719" y="3849"/>
                    <a:pt x="6666" y="4104"/>
                    <a:pt x="6612" y="4359"/>
                  </a:cubicBezTo>
                  <a:cubicBezTo>
                    <a:pt x="6438" y="4345"/>
                    <a:pt x="6263" y="4332"/>
                    <a:pt x="6076" y="4332"/>
                  </a:cubicBezTo>
                  <a:cubicBezTo>
                    <a:pt x="2723" y="4332"/>
                    <a:pt x="0" y="7054"/>
                    <a:pt x="0" y="10407"/>
                  </a:cubicBezTo>
                  <a:cubicBezTo>
                    <a:pt x="0" y="13760"/>
                    <a:pt x="2723" y="16469"/>
                    <a:pt x="6076" y="16469"/>
                  </a:cubicBezTo>
                  <a:cubicBezTo>
                    <a:pt x="6572" y="16469"/>
                    <a:pt x="6974" y="16415"/>
                    <a:pt x="7309" y="16295"/>
                  </a:cubicBezTo>
                  <a:cubicBezTo>
                    <a:pt x="9254" y="21780"/>
                    <a:pt x="13385" y="26259"/>
                    <a:pt x="18628" y="28673"/>
                  </a:cubicBezTo>
                  <a:cubicBezTo>
                    <a:pt x="13143" y="23335"/>
                    <a:pt x="9710" y="15624"/>
                    <a:pt x="9710" y="7054"/>
                  </a:cubicBezTo>
                  <a:cubicBezTo>
                    <a:pt x="9710" y="4614"/>
                    <a:pt x="9978" y="2253"/>
                    <a:pt x="105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38"/>
            <p:cNvSpPr/>
            <p:nvPr/>
          </p:nvSpPr>
          <p:spPr>
            <a:xfrm>
              <a:off x="713525" y="3634975"/>
              <a:ext cx="240775" cy="191800"/>
            </a:xfrm>
            <a:custGeom>
              <a:rect b="b" l="l" r="r" t="t"/>
              <a:pathLst>
                <a:path extrusionOk="0" h="7672" w="9631">
                  <a:moveTo>
                    <a:pt x="4816" y="1"/>
                  </a:moveTo>
                  <a:cubicBezTo>
                    <a:pt x="2147" y="1"/>
                    <a:pt x="1" y="1717"/>
                    <a:pt x="1" y="3836"/>
                  </a:cubicBezTo>
                  <a:cubicBezTo>
                    <a:pt x="1" y="5955"/>
                    <a:pt x="2147" y="7672"/>
                    <a:pt x="4816" y="7672"/>
                  </a:cubicBezTo>
                  <a:cubicBezTo>
                    <a:pt x="7471" y="7672"/>
                    <a:pt x="9630" y="5955"/>
                    <a:pt x="9630" y="3836"/>
                  </a:cubicBezTo>
                  <a:cubicBezTo>
                    <a:pt x="9630" y="1717"/>
                    <a:pt x="7471" y="1"/>
                    <a:pt x="4816" y="1"/>
                  </a:cubicBez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38"/>
            <p:cNvSpPr/>
            <p:nvPr/>
          </p:nvSpPr>
          <p:spPr>
            <a:xfrm>
              <a:off x="1365975" y="3634975"/>
              <a:ext cx="240775" cy="191800"/>
            </a:xfrm>
            <a:custGeom>
              <a:rect b="b" l="l" r="r" t="t"/>
              <a:pathLst>
                <a:path extrusionOk="0" h="7672" w="9631">
                  <a:moveTo>
                    <a:pt x="4815" y="1"/>
                  </a:moveTo>
                  <a:cubicBezTo>
                    <a:pt x="2160" y="1"/>
                    <a:pt x="1" y="1717"/>
                    <a:pt x="1" y="3836"/>
                  </a:cubicBezTo>
                  <a:cubicBezTo>
                    <a:pt x="1" y="5955"/>
                    <a:pt x="2160" y="7672"/>
                    <a:pt x="4815" y="7672"/>
                  </a:cubicBezTo>
                  <a:cubicBezTo>
                    <a:pt x="7484" y="7672"/>
                    <a:pt x="9630" y="5955"/>
                    <a:pt x="9630" y="3836"/>
                  </a:cubicBezTo>
                  <a:cubicBezTo>
                    <a:pt x="9630" y="1717"/>
                    <a:pt x="7484" y="1"/>
                    <a:pt x="4815" y="1"/>
                  </a:cubicBez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38"/>
            <p:cNvSpPr/>
            <p:nvPr/>
          </p:nvSpPr>
          <p:spPr>
            <a:xfrm>
              <a:off x="880850" y="3566250"/>
              <a:ext cx="46275" cy="95575"/>
            </a:xfrm>
            <a:custGeom>
              <a:rect b="b" l="l" r="r" t="t"/>
              <a:pathLst>
                <a:path extrusionOk="0" h="3823" w="1851">
                  <a:moveTo>
                    <a:pt x="925" y="0"/>
                  </a:moveTo>
                  <a:cubicBezTo>
                    <a:pt x="416" y="0"/>
                    <a:pt x="0" y="416"/>
                    <a:pt x="0" y="926"/>
                  </a:cubicBezTo>
                  <a:lnTo>
                    <a:pt x="0" y="2897"/>
                  </a:lnTo>
                  <a:cubicBezTo>
                    <a:pt x="0" y="3407"/>
                    <a:pt x="416" y="3823"/>
                    <a:pt x="925" y="3823"/>
                  </a:cubicBezTo>
                  <a:cubicBezTo>
                    <a:pt x="1435" y="3823"/>
                    <a:pt x="1851" y="3407"/>
                    <a:pt x="1851" y="2897"/>
                  </a:cubicBezTo>
                  <a:lnTo>
                    <a:pt x="1851" y="926"/>
                  </a:lnTo>
                  <a:cubicBezTo>
                    <a:pt x="1851" y="416"/>
                    <a:pt x="1435" y="0"/>
                    <a:pt x="925"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38"/>
            <p:cNvSpPr/>
            <p:nvPr/>
          </p:nvSpPr>
          <p:spPr>
            <a:xfrm>
              <a:off x="1393150" y="3566250"/>
              <a:ext cx="46275" cy="95575"/>
            </a:xfrm>
            <a:custGeom>
              <a:rect b="b" l="l" r="r" t="t"/>
              <a:pathLst>
                <a:path extrusionOk="0" h="3823" w="1851">
                  <a:moveTo>
                    <a:pt x="926" y="0"/>
                  </a:moveTo>
                  <a:cubicBezTo>
                    <a:pt x="416" y="0"/>
                    <a:pt x="0" y="416"/>
                    <a:pt x="0" y="926"/>
                  </a:cubicBezTo>
                  <a:lnTo>
                    <a:pt x="0" y="2897"/>
                  </a:lnTo>
                  <a:cubicBezTo>
                    <a:pt x="0" y="3407"/>
                    <a:pt x="416" y="3823"/>
                    <a:pt x="926" y="3823"/>
                  </a:cubicBezTo>
                  <a:cubicBezTo>
                    <a:pt x="1435" y="3823"/>
                    <a:pt x="1851" y="3407"/>
                    <a:pt x="1851" y="2897"/>
                  </a:cubicBezTo>
                  <a:lnTo>
                    <a:pt x="1851" y="926"/>
                  </a:lnTo>
                  <a:cubicBezTo>
                    <a:pt x="1851" y="416"/>
                    <a:pt x="1435" y="0"/>
                    <a:pt x="926"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38"/>
            <p:cNvSpPr/>
            <p:nvPr/>
          </p:nvSpPr>
          <p:spPr>
            <a:xfrm>
              <a:off x="1066575" y="3613875"/>
              <a:ext cx="187125" cy="77450"/>
            </a:xfrm>
            <a:custGeom>
              <a:rect b="b" l="l" r="r" t="t"/>
              <a:pathLst>
                <a:path extrusionOk="0" h="3098" w="7485">
                  <a:moveTo>
                    <a:pt x="1041" y="1"/>
                  </a:moveTo>
                  <a:cubicBezTo>
                    <a:pt x="824" y="1"/>
                    <a:pt x="606" y="76"/>
                    <a:pt x="430" y="228"/>
                  </a:cubicBezTo>
                  <a:cubicBezTo>
                    <a:pt x="41" y="563"/>
                    <a:pt x="1" y="1153"/>
                    <a:pt x="336" y="1542"/>
                  </a:cubicBezTo>
                  <a:cubicBezTo>
                    <a:pt x="1194" y="2534"/>
                    <a:pt x="2442" y="3098"/>
                    <a:pt x="3742" y="3098"/>
                  </a:cubicBezTo>
                  <a:cubicBezTo>
                    <a:pt x="5043" y="3098"/>
                    <a:pt x="6291" y="2534"/>
                    <a:pt x="7149" y="1542"/>
                  </a:cubicBezTo>
                  <a:cubicBezTo>
                    <a:pt x="7484" y="1153"/>
                    <a:pt x="7444" y="563"/>
                    <a:pt x="7055" y="228"/>
                  </a:cubicBezTo>
                  <a:cubicBezTo>
                    <a:pt x="6879" y="76"/>
                    <a:pt x="6661" y="1"/>
                    <a:pt x="6444" y="1"/>
                  </a:cubicBezTo>
                  <a:cubicBezTo>
                    <a:pt x="6183" y="1"/>
                    <a:pt x="5924" y="109"/>
                    <a:pt x="5741" y="322"/>
                  </a:cubicBezTo>
                  <a:cubicBezTo>
                    <a:pt x="5231" y="898"/>
                    <a:pt x="4507" y="1234"/>
                    <a:pt x="3742" y="1234"/>
                  </a:cubicBezTo>
                  <a:cubicBezTo>
                    <a:pt x="2978" y="1234"/>
                    <a:pt x="2254" y="898"/>
                    <a:pt x="1744" y="322"/>
                  </a:cubicBezTo>
                  <a:cubicBezTo>
                    <a:pt x="1561" y="109"/>
                    <a:pt x="1302" y="1"/>
                    <a:pt x="1041"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38"/>
            <p:cNvSpPr/>
            <p:nvPr/>
          </p:nvSpPr>
          <p:spPr>
            <a:xfrm>
              <a:off x="810425" y="4233100"/>
              <a:ext cx="81175" cy="46650"/>
            </a:xfrm>
            <a:custGeom>
              <a:rect b="b" l="l" r="r" t="t"/>
              <a:pathLst>
                <a:path extrusionOk="0" h="1866" w="3247">
                  <a:moveTo>
                    <a:pt x="940" y="1"/>
                  </a:moveTo>
                  <a:cubicBezTo>
                    <a:pt x="618" y="524"/>
                    <a:pt x="309" y="1087"/>
                    <a:pt x="1" y="1704"/>
                  </a:cubicBezTo>
                  <a:cubicBezTo>
                    <a:pt x="148" y="1811"/>
                    <a:pt x="336" y="1865"/>
                    <a:pt x="537" y="1865"/>
                  </a:cubicBezTo>
                  <a:lnTo>
                    <a:pt x="2495" y="1865"/>
                  </a:lnTo>
                  <a:cubicBezTo>
                    <a:pt x="2710" y="1221"/>
                    <a:pt x="2951" y="604"/>
                    <a:pt x="3246" y="1"/>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38"/>
            <p:cNvSpPr/>
            <p:nvPr/>
          </p:nvSpPr>
          <p:spPr>
            <a:xfrm>
              <a:off x="765175" y="4367900"/>
              <a:ext cx="90200" cy="46625"/>
            </a:xfrm>
            <a:custGeom>
              <a:rect b="b" l="l" r="r" t="t"/>
              <a:pathLst>
                <a:path extrusionOk="0" h="1865" w="3608">
                  <a:moveTo>
                    <a:pt x="416" y="0"/>
                  </a:moveTo>
                  <a:cubicBezTo>
                    <a:pt x="255" y="577"/>
                    <a:pt x="121" y="1194"/>
                    <a:pt x="0" y="1824"/>
                  </a:cubicBezTo>
                  <a:cubicBezTo>
                    <a:pt x="81" y="1851"/>
                    <a:pt x="161" y="1864"/>
                    <a:pt x="242" y="1864"/>
                  </a:cubicBezTo>
                  <a:lnTo>
                    <a:pt x="3581" y="1864"/>
                  </a:lnTo>
                  <a:cubicBezTo>
                    <a:pt x="3568" y="1583"/>
                    <a:pt x="3568" y="1301"/>
                    <a:pt x="3568" y="1019"/>
                  </a:cubicBezTo>
                  <a:cubicBezTo>
                    <a:pt x="3568" y="671"/>
                    <a:pt x="3581" y="335"/>
                    <a:pt x="3608" y="0"/>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0" name="Google Shape;6470;p38"/>
          <p:cNvGrpSpPr/>
          <p:nvPr/>
        </p:nvGrpSpPr>
        <p:grpSpPr>
          <a:xfrm>
            <a:off x="607394" y="3172126"/>
            <a:ext cx="503844" cy="619888"/>
            <a:chOff x="496600" y="1212625"/>
            <a:chExt cx="1301250" cy="1600950"/>
          </a:xfrm>
        </p:grpSpPr>
        <p:sp>
          <p:nvSpPr>
            <p:cNvPr id="6471" name="Google Shape;6471;p38"/>
            <p:cNvSpPr/>
            <p:nvPr/>
          </p:nvSpPr>
          <p:spPr>
            <a:xfrm>
              <a:off x="725950" y="2459500"/>
              <a:ext cx="868725" cy="354075"/>
            </a:xfrm>
            <a:custGeom>
              <a:rect b="b" l="l" r="r" t="t"/>
              <a:pathLst>
                <a:path extrusionOk="0" h="14163" w="34749">
                  <a:moveTo>
                    <a:pt x="7497" y="1"/>
                  </a:moveTo>
                  <a:cubicBezTo>
                    <a:pt x="7497" y="1"/>
                    <a:pt x="0" y="3742"/>
                    <a:pt x="0" y="14163"/>
                  </a:cubicBezTo>
                  <a:lnTo>
                    <a:pt x="34748" y="14163"/>
                  </a:lnTo>
                  <a:cubicBezTo>
                    <a:pt x="34748" y="3742"/>
                    <a:pt x="27238" y="1"/>
                    <a:pt x="27238" y="1"/>
                  </a:cubicBezTo>
                  <a:close/>
                </a:path>
              </a:pathLst>
            </a:custGeom>
            <a:solidFill>
              <a:srgbClr val="9BC3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38"/>
            <p:cNvSpPr/>
            <p:nvPr/>
          </p:nvSpPr>
          <p:spPr>
            <a:xfrm>
              <a:off x="1069925" y="2417600"/>
              <a:ext cx="180750" cy="281825"/>
            </a:xfrm>
            <a:custGeom>
              <a:rect b="b" l="l" r="r" t="t"/>
              <a:pathLst>
                <a:path extrusionOk="0" h="11273" w="7230">
                  <a:moveTo>
                    <a:pt x="3608" y="0"/>
                  </a:moveTo>
                  <a:cubicBezTo>
                    <a:pt x="1476" y="1087"/>
                    <a:pt x="1" y="3299"/>
                    <a:pt x="1" y="5861"/>
                  </a:cubicBezTo>
                  <a:cubicBezTo>
                    <a:pt x="1" y="7765"/>
                    <a:pt x="819" y="9482"/>
                    <a:pt x="2133" y="10689"/>
                  </a:cubicBezTo>
                  <a:cubicBezTo>
                    <a:pt x="2556" y="11078"/>
                    <a:pt x="3085" y="11272"/>
                    <a:pt x="3615" y="11272"/>
                  </a:cubicBezTo>
                  <a:cubicBezTo>
                    <a:pt x="4145" y="11272"/>
                    <a:pt x="4675" y="11078"/>
                    <a:pt x="5097" y="10689"/>
                  </a:cubicBezTo>
                  <a:cubicBezTo>
                    <a:pt x="6411" y="9482"/>
                    <a:pt x="7229" y="7765"/>
                    <a:pt x="7229" y="5861"/>
                  </a:cubicBezTo>
                  <a:cubicBezTo>
                    <a:pt x="7229" y="3299"/>
                    <a:pt x="5754" y="1087"/>
                    <a:pt x="3608" y="0"/>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38"/>
            <p:cNvSpPr/>
            <p:nvPr/>
          </p:nvSpPr>
          <p:spPr>
            <a:xfrm>
              <a:off x="1135975" y="2449100"/>
              <a:ext cx="48325" cy="180425"/>
            </a:xfrm>
            <a:custGeom>
              <a:rect b="b" l="l" r="r" t="t"/>
              <a:pathLst>
                <a:path extrusionOk="0" h="7217" w="1933">
                  <a:moveTo>
                    <a:pt x="966" y="1"/>
                  </a:moveTo>
                  <a:cubicBezTo>
                    <a:pt x="443" y="1"/>
                    <a:pt x="1" y="430"/>
                    <a:pt x="1" y="966"/>
                  </a:cubicBezTo>
                  <a:lnTo>
                    <a:pt x="1" y="6250"/>
                  </a:lnTo>
                  <a:cubicBezTo>
                    <a:pt x="1" y="6787"/>
                    <a:pt x="443" y="7216"/>
                    <a:pt x="966" y="7216"/>
                  </a:cubicBezTo>
                  <a:cubicBezTo>
                    <a:pt x="1503" y="7216"/>
                    <a:pt x="1932" y="6787"/>
                    <a:pt x="1932" y="6250"/>
                  </a:cubicBezTo>
                  <a:lnTo>
                    <a:pt x="1932" y="966"/>
                  </a:lnTo>
                  <a:cubicBezTo>
                    <a:pt x="1932" y="430"/>
                    <a:pt x="1503" y="1"/>
                    <a:pt x="966"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38"/>
            <p:cNvSpPr/>
            <p:nvPr/>
          </p:nvSpPr>
          <p:spPr>
            <a:xfrm>
              <a:off x="547900" y="1694750"/>
              <a:ext cx="1224800" cy="330250"/>
            </a:xfrm>
            <a:custGeom>
              <a:rect b="b" l="l" r="r" t="t"/>
              <a:pathLst>
                <a:path extrusionOk="0" h="13210" w="48992">
                  <a:moveTo>
                    <a:pt x="24489" y="0"/>
                  </a:moveTo>
                  <a:lnTo>
                    <a:pt x="2160" y="3152"/>
                  </a:lnTo>
                  <a:cubicBezTo>
                    <a:pt x="779" y="6223"/>
                    <a:pt x="1" y="9629"/>
                    <a:pt x="1" y="13210"/>
                  </a:cubicBezTo>
                  <a:lnTo>
                    <a:pt x="48992" y="13210"/>
                  </a:lnTo>
                  <a:cubicBezTo>
                    <a:pt x="48992" y="9629"/>
                    <a:pt x="48214" y="6223"/>
                    <a:pt x="46832" y="3152"/>
                  </a:cubicBezTo>
                  <a:lnTo>
                    <a:pt x="24489" y="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38"/>
            <p:cNvSpPr/>
            <p:nvPr/>
          </p:nvSpPr>
          <p:spPr>
            <a:xfrm>
              <a:off x="601900" y="1261325"/>
              <a:ext cx="215925" cy="244675"/>
            </a:xfrm>
            <a:custGeom>
              <a:rect b="b" l="l" r="r" t="t"/>
              <a:pathLst>
                <a:path extrusionOk="0" h="9787" w="8637">
                  <a:moveTo>
                    <a:pt x="2925" y="1"/>
                  </a:moveTo>
                  <a:cubicBezTo>
                    <a:pt x="2228" y="1"/>
                    <a:pt x="1568" y="354"/>
                    <a:pt x="1194" y="962"/>
                  </a:cubicBezTo>
                  <a:cubicBezTo>
                    <a:pt x="201" y="2545"/>
                    <a:pt x="0" y="4597"/>
                    <a:pt x="832" y="6421"/>
                  </a:cubicBezTo>
                  <a:cubicBezTo>
                    <a:pt x="1806" y="8533"/>
                    <a:pt x="3890" y="9787"/>
                    <a:pt x="6071" y="9787"/>
                  </a:cubicBezTo>
                  <a:cubicBezTo>
                    <a:pt x="6202" y="9787"/>
                    <a:pt x="6333" y="9782"/>
                    <a:pt x="6464" y="9773"/>
                  </a:cubicBezTo>
                  <a:cubicBezTo>
                    <a:pt x="8100" y="8124"/>
                    <a:pt x="8637" y="5562"/>
                    <a:pt x="7604" y="3323"/>
                  </a:cubicBezTo>
                  <a:cubicBezTo>
                    <a:pt x="6759" y="1485"/>
                    <a:pt x="5083" y="305"/>
                    <a:pt x="3232" y="23"/>
                  </a:cubicBezTo>
                  <a:cubicBezTo>
                    <a:pt x="3130" y="8"/>
                    <a:pt x="3027" y="1"/>
                    <a:pt x="2925" y="1"/>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38"/>
            <p:cNvSpPr/>
            <p:nvPr/>
          </p:nvSpPr>
          <p:spPr>
            <a:xfrm>
              <a:off x="1522225" y="1919375"/>
              <a:ext cx="275625" cy="275625"/>
            </a:xfrm>
            <a:custGeom>
              <a:rect b="b" l="l" r="r" t="t"/>
              <a:pathLst>
                <a:path extrusionOk="0" h="11025" w="11025">
                  <a:moveTo>
                    <a:pt x="5512" y="0"/>
                  </a:moveTo>
                  <a:cubicBezTo>
                    <a:pt x="2468" y="0"/>
                    <a:pt x="0" y="2468"/>
                    <a:pt x="0" y="5512"/>
                  </a:cubicBezTo>
                  <a:cubicBezTo>
                    <a:pt x="0" y="8557"/>
                    <a:pt x="2468" y="11024"/>
                    <a:pt x="5512" y="11024"/>
                  </a:cubicBezTo>
                  <a:cubicBezTo>
                    <a:pt x="8557" y="11024"/>
                    <a:pt x="11024" y="8557"/>
                    <a:pt x="11024" y="5512"/>
                  </a:cubicBezTo>
                  <a:cubicBezTo>
                    <a:pt x="11024" y="2468"/>
                    <a:pt x="8557" y="0"/>
                    <a:pt x="55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38"/>
            <p:cNvSpPr/>
            <p:nvPr/>
          </p:nvSpPr>
          <p:spPr>
            <a:xfrm>
              <a:off x="725950" y="2459500"/>
              <a:ext cx="284675" cy="354075"/>
            </a:xfrm>
            <a:custGeom>
              <a:rect b="b" l="l" r="r" t="t"/>
              <a:pathLst>
                <a:path extrusionOk="0" h="14163" w="11387">
                  <a:moveTo>
                    <a:pt x="7497" y="1"/>
                  </a:moveTo>
                  <a:cubicBezTo>
                    <a:pt x="7497" y="1"/>
                    <a:pt x="0" y="3742"/>
                    <a:pt x="0" y="14163"/>
                  </a:cubicBezTo>
                  <a:lnTo>
                    <a:pt x="2884" y="14163"/>
                  </a:lnTo>
                  <a:cubicBezTo>
                    <a:pt x="2870" y="13961"/>
                    <a:pt x="2870" y="13760"/>
                    <a:pt x="2870" y="13559"/>
                  </a:cubicBezTo>
                  <a:cubicBezTo>
                    <a:pt x="2870" y="7471"/>
                    <a:pt x="6384" y="2254"/>
                    <a:pt x="11386" y="1"/>
                  </a:cubicBezTo>
                  <a:close/>
                </a:path>
              </a:pathLst>
            </a:custGeom>
            <a:solidFill>
              <a:srgbClr val="9BC3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38"/>
            <p:cNvSpPr/>
            <p:nvPr/>
          </p:nvSpPr>
          <p:spPr>
            <a:xfrm>
              <a:off x="660550" y="1694750"/>
              <a:ext cx="999500" cy="829825"/>
            </a:xfrm>
            <a:custGeom>
              <a:rect b="b" l="l" r="r" t="t"/>
              <a:pathLst>
                <a:path extrusionOk="0" h="33193" w="39980">
                  <a:moveTo>
                    <a:pt x="19983" y="0"/>
                  </a:moveTo>
                  <a:lnTo>
                    <a:pt x="8852" y="3152"/>
                  </a:lnTo>
                  <a:lnTo>
                    <a:pt x="2710" y="3152"/>
                  </a:lnTo>
                  <a:cubicBezTo>
                    <a:pt x="993" y="6116"/>
                    <a:pt x="1" y="9549"/>
                    <a:pt x="1" y="13210"/>
                  </a:cubicBezTo>
                  <a:cubicBezTo>
                    <a:pt x="1" y="24247"/>
                    <a:pt x="8946" y="33192"/>
                    <a:pt x="19983" y="33192"/>
                  </a:cubicBezTo>
                  <a:cubicBezTo>
                    <a:pt x="31034" y="33192"/>
                    <a:pt x="39979" y="24247"/>
                    <a:pt x="39979" y="13210"/>
                  </a:cubicBezTo>
                  <a:cubicBezTo>
                    <a:pt x="39979" y="9549"/>
                    <a:pt x="38987" y="6116"/>
                    <a:pt x="37270" y="3152"/>
                  </a:cubicBezTo>
                  <a:lnTo>
                    <a:pt x="31128" y="3152"/>
                  </a:lnTo>
                  <a:lnTo>
                    <a:pt x="199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38"/>
            <p:cNvSpPr/>
            <p:nvPr/>
          </p:nvSpPr>
          <p:spPr>
            <a:xfrm>
              <a:off x="1137650" y="1212625"/>
              <a:ext cx="447625" cy="381225"/>
            </a:xfrm>
            <a:custGeom>
              <a:rect b="b" l="l" r="r" t="t"/>
              <a:pathLst>
                <a:path extrusionOk="0" h="15249" w="17905">
                  <a:moveTo>
                    <a:pt x="7954" y="0"/>
                  </a:moveTo>
                  <a:cubicBezTo>
                    <a:pt x="5204" y="0"/>
                    <a:pt x="2710" y="1113"/>
                    <a:pt x="899" y="2924"/>
                  </a:cubicBezTo>
                  <a:lnTo>
                    <a:pt x="1" y="15248"/>
                  </a:lnTo>
                  <a:lnTo>
                    <a:pt x="15383" y="15248"/>
                  </a:lnTo>
                  <a:lnTo>
                    <a:pt x="17771" y="11601"/>
                  </a:lnTo>
                  <a:cubicBezTo>
                    <a:pt x="17851" y="11064"/>
                    <a:pt x="17905" y="10514"/>
                    <a:pt x="17905" y="9951"/>
                  </a:cubicBezTo>
                  <a:cubicBezTo>
                    <a:pt x="17905" y="4453"/>
                    <a:pt x="13452" y="0"/>
                    <a:pt x="7954" y="0"/>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38"/>
            <p:cNvSpPr/>
            <p:nvPr/>
          </p:nvSpPr>
          <p:spPr>
            <a:xfrm>
              <a:off x="496600" y="1398000"/>
              <a:ext cx="305475" cy="245250"/>
            </a:xfrm>
            <a:custGeom>
              <a:rect b="b" l="l" r="r" t="t"/>
              <a:pathLst>
                <a:path extrusionOk="0" h="9810" w="12219">
                  <a:moveTo>
                    <a:pt x="4776" y="0"/>
                  </a:moveTo>
                  <a:cubicBezTo>
                    <a:pt x="3439" y="0"/>
                    <a:pt x="2124" y="377"/>
                    <a:pt x="993" y="1088"/>
                  </a:cubicBezTo>
                  <a:cubicBezTo>
                    <a:pt x="376" y="1477"/>
                    <a:pt x="1" y="2161"/>
                    <a:pt x="28" y="2885"/>
                  </a:cubicBezTo>
                  <a:cubicBezTo>
                    <a:pt x="108" y="5352"/>
                    <a:pt x="1463" y="7713"/>
                    <a:pt x="3796" y="8960"/>
                  </a:cubicBezTo>
                  <a:cubicBezTo>
                    <a:pt x="4869" y="9537"/>
                    <a:pt x="6021" y="9809"/>
                    <a:pt x="7156" y="9809"/>
                  </a:cubicBezTo>
                  <a:cubicBezTo>
                    <a:pt x="8872" y="9809"/>
                    <a:pt x="10549" y="9186"/>
                    <a:pt x="11856" y="8048"/>
                  </a:cubicBezTo>
                  <a:cubicBezTo>
                    <a:pt x="12218" y="5191"/>
                    <a:pt x="10824" y="2281"/>
                    <a:pt x="8141" y="846"/>
                  </a:cubicBezTo>
                  <a:cubicBezTo>
                    <a:pt x="7069" y="273"/>
                    <a:pt x="5914" y="0"/>
                    <a:pt x="4776" y="0"/>
                  </a:cubicBezTo>
                  <a:close/>
                </a:path>
              </a:pathLst>
            </a:custGeom>
            <a:solidFill>
              <a:srgbClr val="9BC3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38"/>
            <p:cNvSpPr/>
            <p:nvPr/>
          </p:nvSpPr>
          <p:spPr>
            <a:xfrm>
              <a:off x="863750" y="2668050"/>
              <a:ext cx="48300" cy="145525"/>
            </a:xfrm>
            <a:custGeom>
              <a:rect b="b" l="l" r="r" t="t"/>
              <a:pathLst>
                <a:path extrusionOk="0" h="5821" w="1932">
                  <a:moveTo>
                    <a:pt x="966" y="0"/>
                  </a:moveTo>
                  <a:cubicBezTo>
                    <a:pt x="429" y="0"/>
                    <a:pt x="0" y="429"/>
                    <a:pt x="0" y="966"/>
                  </a:cubicBezTo>
                  <a:lnTo>
                    <a:pt x="0" y="5821"/>
                  </a:lnTo>
                  <a:lnTo>
                    <a:pt x="1931" y="5821"/>
                  </a:lnTo>
                  <a:lnTo>
                    <a:pt x="1931" y="966"/>
                  </a:lnTo>
                  <a:cubicBezTo>
                    <a:pt x="1931" y="429"/>
                    <a:pt x="1489" y="0"/>
                    <a:pt x="966" y="0"/>
                  </a:cubicBezTo>
                  <a:close/>
                </a:path>
              </a:pathLst>
            </a:custGeom>
            <a:solidFill>
              <a:srgbClr val="9BC3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38"/>
            <p:cNvSpPr/>
            <p:nvPr/>
          </p:nvSpPr>
          <p:spPr>
            <a:xfrm>
              <a:off x="1408575" y="2668050"/>
              <a:ext cx="48300" cy="145525"/>
            </a:xfrm>
            <a:custGeom>
              <a:rect b="b" l="l" r="r" t="t"/>
              <a:pathLst>
                <a:path extrusionOk="0" h="5821" w="1932">
                  <a:moveTo>
                    <a:pt x="966" y="0"/>
                  </a:moveTo>
                  <a:cubicBezTo>
                    <a:pt x="429" y="0"/>
                    <a:pt x="0" y="429"/>
                    <a:pt x="0" y="966"/>
                  </a:cubicBezTo>
                  <a:lnTo>
                    <a:pt x="0" y="5821"/>
                  </a:lnTo>
                  <a:lnTo>
                    <a:pt x="1931" y="5821"/>
                  </a:lnTo>
                  <a:lnTo>
                    <a:pt x="1931" y="966"/>
                  </a:lnTo>
                  <a:cubicBezTo>
                    <a:pt x="1931" y="429"/>
                    <a:pt x="1502" y="0"/>
                    <a:pt x="966" y="0"/>
                  </a:cubicBezTo>
                  <a:close/>
                </a:path>
              </a:pathLst>
            </a:custGeom>
            <a:solidFill>
              <a:srgbClr val="9BC3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38"/>
            <p:cNvSpPr/>
            <p:nvPr/>
          </p:nvSpPr>
          <p:spPr>
            <a:xfrm>
              <a:off x="735325" y="1212625"/>
              <a:ext cx="497575" cy="381225"/>
            </a:xfrm>
            <a:custGeom>
              <a:rect b="b" l="l" r="r" t="t"/>
              <a:pathLst>
                <a:path extrusionOk="0" h="15249" w="19903">
                  <a:moveTo>
                    <a:pt x="9952" y="0"/>
                  </a:moveTo>
                  <a:cubicBezTo>
                    <a:pt x="4453" y="0"/>
                    <a:pt x="1" y="4453"/>
                    <a:pt x="1" y="9951"/>
                  </a:cubicBezTo>
                  <a:cubicBezTo>
                    <a:pt x="1" y="10514"/>
                    <a:pt x="54" y="11064"/>
                    <a:pt x="135" y="11601"/>
                  </a:cubicBezTo>
                  <a:lnTo>
                    <a:pt x="711" y="15248"/>
                  </a:lnTo>
                  <a:lnTo>
                    <a:pt x="16094" y="15248"/>
                  </a:lnTo>
                  <a:lnTo>
                    <a:pt x="19903" y="10447"/>
                  </a:lnTo>
                  <a:cubicBezTo>
                    <a:pt x="19903" y="10286"/>
                    <a:pt x="19903" y="10125"/>
                    <a:pt x="19903" y="9951"/>
                  </a:cubicBezTo>
                  <a:cubicBezTo>
                    <a:pt x="19903" y="4453"/>
                    <a:pt x="15450" y="0"/>
                    <a:pt x="995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38"/>
            <p:cNvSpPr/>
            <p:nvPr/>
          </p:nvSpPr>
          <p:spPr>
            <a:xfrm>
              <a:off x="600200" y="1464075"/>
              <a:ext cx="420150" cy="309475"/>
            </a:xfrm>
            <a:custGeom>
              <a:rect b="b" l="l" r="r" t="t"/>
              <a:pathLst>
                <a:path extrusionOk="0" h="12379" w="16806">
                  <a:moveTo>
                    <a:pt x="11199" y="0"/>
                  </a:moveTo>
                  <a:cubicBezTo>
                    <a:pt x="5017" y="0"/>
                    <a:pt x="1" y="5016"/>
                    <a:pt x="1" y="11212"/>
                  </a:cubicBezTo>
                  <a:cubicBezTo>
                    <a:pt x="1" y="11601"/>
                    <a:pt x="28" y="12003"/>
                    <a:pt x="68" y="12379"/>
                  </a:cubicBezTo>
                  <a:lnTo>
                    <a:pt x="11266" y="12379"/>
                  </a:lnTo>
                  <a:lnTo>
                    <a:pt x="16805" y="1502"/>
                  </a:lnTo>
                  <a:cubicBezTo>
                    <a:pt x="15156" y="550"/>
                    <a:pt x="13238" y="0"/>
                    <a:pt x="11199"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38"/>
            <p:cNvSpPr/>
            <p:nvPr/>
          </p:nvSpPr>
          <p:spPr>
            <a:xfrm>
              <a:off x="1300275" y="1464075"/>
              <a:ext cx="420125" cy="309475"/>
            </a:xfrm>
            <a:custGeom>
              <a:rect b="b" l="l" r="r" t="t"/>
              <a:pathLst>
                <a:path extrusionOk="0" h="12379" w="16805">
                  <a:moveTo>
                    <a:pt x="5593" y="0"/>
                  </a:moveTo>
                  <a:cubicBezTo>
                    <a:pt x="3554" y="0"/>
                    <a:pt x="1650" y="550"/>
                    <a:pt x="0" y="1502"/>
                  </a:cubicBezTo>
                  <a:lnTo>
                    <a:pt x="5539" y="12379"/>
                  </a:lnTo>
                  <a:lnTo>
                    <a:pt x="16737" y="12379"/>
                  </a:lnTo>
                  <a:cubicBezTo>
                    <a:pt x="16778" y="12003"/>
                    <a:pt x="16804" y="11601"/>
                    <a:pt x="16804" y="11212"/>
                  </a:cubicBezTo>
                  <a:cubicBezTo>
                    <a:pt x="16804" y="5016"/>
                    <a:pt x="11789" y="0"/>
                    <a:pt x="5593"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38"/>
            <p:cNvSpPr/>
            <p:nvPr/>
          </p:nvSpPr>
          <p:spPr>
            <a:xfrm>
              <a:off x="880175" y="1464075"/>
              <a:ext cx="559925" cy="309475"/>
            </a:xfrm>
            <a:custGeom>
              <a:rect b="b" l="l" r="r" t="t"/>
              <a:pathLst>
                <a:path extrusionOk="0" h="12379" w="22397">
                  <a:moveTo>
                    <a:pt x="11198" y="0"/>
                  </a:moveTo>
                  <a:cubicBezTo>
                    <a:pt x="5016" y="0"/>
                    <a:pt x="0" y="5016"/>
                    <a:pt x="0" y="11212"/>
                  </a:cubicBezTo>
                  <a:cubicBezTo>
                    <a:pt x="0" y="11601"/>
                    <a:pt x="27" y="11990"/>
                    <a:pt x="67" y="12379"/>
                  </a:cubicBezTo>
                  <a:lnTo>
                    <a:pt x="22343" y="12379"/>
                  </a:lnTo>
                  <a:cubicBezTo>
                    <a:pt x="22383" y="11990"/>
                    <a:pt x="22397" y="11601"/>
                    <a:pt x="22397" y="11212"/>
                  </a:cubicBezTo>
                  <a:cubicBezTo>
                    <a:pt x="22397" y="5016"/>
                    <a:pt x="17394" y="0"/>
                    <a:pt x="11198" y="0"/>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38"/>
            <p:cNvSpPr/>
            <p:nvPr/>
          </p:nvSpPr>
          <p:spPr>
            <a:xfrm>
              <a:off x="522775" y="1773525"/>
              <a:ext cx="540150" cy="741650"/>
            </a:xfrm>
            <a:custGeom>
              <a:rect b="b" l="l" r="r" t="t"/>
              <a:pathLst>
                <a:path extrusionOk="0" h="29666" w="21606">
                  <a:moveTo>
                    <a:pt x="8221" y="1"/>
                  </a:moveTo>
                  <a:cubicBezTo>
                    <a:pt x="7175" y="1798"/>
                    <a:pt x="6411" y="3769"/>
                    <a:pt x="5955" y="5848"/>
                  </a:cubicBezTo>
                  <a:cubicBezTo>
                    <a:pt x="5820" y="5848"/>
                    <a:pt x="5673" y="5834"/>
                    <a:pt x="5512" y="5834"/>
                  </a:cubicBezTo>
                  <a:cubicBezTo>
                    <a:pt x="2468" y="5834"/>
                    <a:pt x="0" y="8302"/>
                    <a:pt x="0" y="11346"/>
                  </a:cubicBezTo>
                  <a:cubicBezTo>
                    <a:pt x="0" y="14391"/>
                    <a:pt x="2468" y="16858"/>
                    <a:pt x="5512" y="16858"/>
                  </a:cubicBezTo>
                  <a:cubicBezTo>
                    <a:pt x="5928" y="16858"/>
                    <a:pt x="6303" y="16818"/>
                    <a:pt x="6652" y="16724"/>
                  </a:cubicBezTo>
                  <a:cubicBezTo>
                    <a:pt x="8972" y="23296"/>
                    <a:pt x="14645" y="28298"/>
                    <a:pt x="21605" y="29666"/>
                  </a:cubicBezTo>
                  <a:cubicBezTo>
                    <a:pt x="14591" y="25857"/>
                    <a:pt x="9763" y="17971"/>
                    <a:pt x="9763" y="8865"/>
                  </a:cubicBezTo>
                  <a:cubicBezTo>
                    <a:pt x="9763" y="5727"/>
                    <a:pt x="10340" y="2737"/>
                    <a:pt x="113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38"/>
            <p:cNvSpPr/>
            <p:nvPr/>
          </p:nvSpPr>
          <p:spPr>
            <a:xfrm>
              <a:off x="760800" y="1999175"/>
              <a:ext cx="215275" cy="171350"/>
            </a:xfrm>
            <a:custGeom>
              <a:rect b="b" l="l" r="r" t="t"/>
              <a:pathLst>
                <a:path extrusionOk="0" h="6854" w="8611">
                  <a:moveTo>
                    <a:pt x="4306" y="0"/>
                  </a:moveTo>
                  <a:cubicBezTo>
                    <a:pt x="1919" y="0"/>
                    <a:pt x="1" y="1529"/>
                    <a:pt x="1" y="3420"/>
                  </a:cubicBezTo>
                  <a:cubicBezTo>
                    <a:pt x="1" y="5324"/>
                    <a:pt x="1919" y="6853"/>
                    <a:pt x="4306" y="6853"/>
                  </a:cubicBezTo>
                  <a:cubicBezTo>
                    <a:pt x="6680" y="6853"/>
                    <a:pt x="8611" y="5324"/>
                    <a:pt x="8611" y="3420"/>
                  </a:cubicBezTo>
                  <a:cubicBezTo>
                    <a:pt x="8611" y="1529"/>
                    <a:pt x="6680" y="0"/>
                    <a:pt x="4306" y="0"/>
                  </a:cubicBez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38"/>
            <p:cNvSpPr/>
            <p:nvPr/>
          </p:nvSpPr>
          <p:spPr>
            <a:xfrm>
              <a:off x="1344525" y="1999175"/>
              <a:ext cx="215275" cy="171350"/>
            </a:xfrm>
            <a:custGeom>
              <a:rect b="b" l="l" r="r" t="t"/>
              <a:pathLst>
                <a:path extrusionOk="0" h="6854" w="8611">
                  <a:moveTo>
                    <a:pt x="4306" y="0"/>
                  </a:moveTo>
                  <a:cubicBezTo>
                    <a:pt x="1932" y="0"/>
                    <a:pt x="1" y="1529"/>
                    <a:pt x="1" y="3420"/>
                  </a:cubicBezTo>
                  <a:cubicBezTo>
                    <a:pt x="1" y="5324"/>
                    <a:pt x="1932" y="6853"/>
                    <a:pt x="4306" y="6853"/>
                  </a:cubicBezTo>
                  <a:cubicBezTo>
                    <a:pt x="6679" y="6853"/>
                    <a:pt x="8611" y="5324"/>
                    <a:pt x="8611" y="3420"/>
                  </a:cubicBezTo>
                  <a:cubicBezTo>
                    <a:pt x="8611" y="1529"/>
                    <a:pt x="6679" y="0"/>
                    <a:pt x="4306" y="0"/>
                  </a:cubicBez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38"/>
            <p:cNvSpPr/>
            <p:nvPr/>
          </p:nvSpPr>
          <p:spPr>
            <a:xfrm>
              <a:off x="907000" y="1934125"/>
              <a:ext cx="48300" cy="92225"/>
            </a:xfrm>
            <a:custGeom>
              <a:rect b="b" l="l" r="r" t="t"/>
              <a:pathLst>
                <a:path extrusionOk="0" h="3689" w="1932">
                  <a:moveTo>
                    <a:pt x="966" y="1"/>
                  </a:moveTo>
                  <a:cubicBezTo>
                    <a:pt x="429" y="1"/>
                    <a:pt x="0" y="430"/>
                    <a:pt x="0" y="966"/>
                  </a:cubicBezTo>
                  <a:lnTo>
                    <a:pt x="0" y="2723"/>
                  </a:lnTo>
                  <a:cubicBezTo>
                    <a:pt x="0" y="3259"/>
                    <a:pt x="429" y="3689"/>
                    <a:pt x="966" y="3689"/>
                  </a:cubicBezTo>
                  <a:cubicBezTo>
                    <a:pt x="1502" y="3689"/>
                    <a:pt x="1931" y="3259"/>
                    <a:pt x="1931" y="2723"/>
                  </a:cubicBezTo>
                  <a:lnTo>
                    <a:pt x="1931" y="966"/>
                  </a:lnTo>
                  <a:cubicBezTo>
                    <a:pt x="1931" y="430"/>
                    <a:pt x="1502" y="1"/>
                    <a:pt x="966"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38"/>
            <p:cNvSpPr/>
            <p:nvPr/>
          </p:nvSpPr>
          <p:spPr>
            <a:xfrm>
              <a:off x="1365325" y="1934125"/>
              <a:ext cx="48300" cy="92225"/>
            </a:xfrm>
            <a:custGeom>
              <a:rect b="b" l="l" r="r" t="t"/>
              <a:pathLst>
                <a:path extrusionOk="0" h="3689" w="1932">
                  <a:moveTo>
                    <a:pt x="966" y="1"/>
                  </a:moveTo>
                  <a:cubicBezTo>
                    <a:pt x="429" y="1"/>
                    <a:pt x="0" y="430"/>
                    <a:pt x="0" y="966"/>
                  </a:cubicBezTo>
                  <a:lnTo>
                    <a:pt x="0" y="2723"/>
                  </a:lnTo>
                  <a:cubicBezTo>
                    <a:pt x="0" y="3259"/>
                    <a:pt x="429" y="3689"/>
                    <a:pt x="966" y="3689"/>
                  </a:cubicBezTo>
                  <a:cubicBezTo>
                    <a:pt x="1502" y="3689"/>
                    <a:pt x="1931" y="3259"/>
                    <a:pt x="1931" y="2723"/>
                  </a:cubicBezTo>
                  <a:lnTo>
                    <a:pt x="1931" y="966"/>
                  </a:lnTo>
                  <a:cubicBezTo>
                    <a:pt x="1931" y="430"/>
                    <a:pt x="1502" y="1"/>
                    <a:pt x="966"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38"/>
            <p:cNvSpPr/>
            <p:nvPr/>
          </p:nvSpPr>
          <p:spPr>
            <a:xfrm>
              <a:off x="1072950" y="1976825"/>
              <a:ext cx="174700" cy="75675"/>
            </a:xfrm>
            <a:custGeom>
              <a:rect b="b" l="l" r="r" t="t"/>
              <a:pathLst>
                <a:path extrusionOk="0" h="3027" w="6988">
                  <a:moveTo>
                    <a:pt x="1076" y="0"/>
                  </a:moveTo>
                  <a:cubicBezTo>
                    <a:pt x="851" y="0"/>
                    <a:pt x="626" y="78"/>
                    <a:pt x="443" y="237"/>
                  </a:cubicBezTo>
                  <a:cubicBezTo>
                    <a:pt x="41" y="586"/>
                    <a:pt x="1" y="1203"/>
                    <a:pt x="349" y="1605"/>
                  </a:cubicBezTo>
                  <a:cubicBezTo>
                    <a:pt x="1141" y="2504"/>
                    <a:pt x="2294" y="3027"/>
                    <a:pt x="3487" y="3027"/>
                  </a:cubicBezTo>
                  <a:cubicBezTo>
                    <a:pt x="4694" y="3027"/>
                    <a:pt x="5848" y="2504"/>
                    <a:pt x="6639" y="1605"/>
                  </a:cubicBezTo>
                  <a:cubicBezTo>
                    <a:pt x="6988" y="1203"/>
                    <a:pt x="6948" y="586"/>
                    <a:pt x="6545" y="237"/>
                  </a:cubicBezTo>
                  <a:cubicBezTo>
                    <a:pt x="6362" y="78"/>
                    <a:pt x="6134" y="0"/>
                    <a:pt x="5908" y="0"/>
                  </a:cubicBezTo>
                  <a:cubicBezTo>
                    <a:pt x="5637" y="0"/>
                    <a:pt x="5367" y="112"/>
                    <a:pt x="5177" y="331"/>
                  </a:cubicBezTo>
                  <a:cubicBezTo>
                    <a:pt x="4762" y="814"/>
                    <a:pt x="4145" y="1095"/>
                    <a:pt x="3487" y="1095"/>
                  </a:cubicBezTo>
                  <a:cubicBezTo>
                    <a:pt x="2844" y="1095"/>
                    <a:pt x="2227" y="814"/>
                    <a:pt x="1811" y="331"/>
                  </a:cubicBezTo>
                  <a:cubicBezTo>
                    <a:pt x="1614" y="112"/>
                    <a:pt x="1345" y="0"/>
                    <a:pt x="1076"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3" name="Google Shape;6493;p38"/>
          <p:cNvGrpSpPr/>
          <p:nvPr/>
        </p:nvGrpSpPr>
        <p:grpSpPr>
          <a:xfrm>
            <a:off x="586232" y="2443283"/>
            <a:ext cx="546168" cy="561542"/>
            <a:chOff x="2130075" y="2977175"/>
            <a:chExt cx="1500050" cy="1542275"/>
          </a:xfrm>
        </p:grpSpPr>
        <p:sp>
          <p:nvSpPr>
            <p:cNvPr id="6494" name="Google Shape;6494;p38"/>
            <p:cNvSpPr/>
            <p:nvPr/>
          </p:nvSpPr>
          <p:spPr>
            <a:xfrm>
              <a:off x="2130075" y="2982250"/>
              <a:ext cx="350050" cy="314625"/>
            </a:xfrm>
            <a:custGeom>
              <a:rect b="b" l="l" r="r" t="t"/>
              <a:pathLst>
                <a:path extrusionOk="0" h="12585" w="14002">
                  <a:moveTo>
                    <a:pt x="7103" y="1"/>
                  </a:moveTo>
                  <a:cubicBezTo>
                    <a:pt x="4369" y="1"/>
                    <a:pt x="1945" y="1750"/>
                    <a:pt x="1945" y="4893"/>
                  </a:cubicBezTo>
                  <a:cubicBezTo>
                    <a:pt x="1945" y="6476"/>
                    <a:pt x="1409" y="7656"/>
                    <a:pt x="591" y="8514"/>
                  </a:cubicBezTo>
                  <a:cubicBezTo>
                    <a:pt x="1" y="9158"/>
                    <a:pt x="108" y="10164"/>
                    <a:pt x="792" y="10687"/>
                  </a:cubicBezTo>
                  <a:cubicBezTo>
                    <a:pt x="1924" y="11568"/>
                    <a:pt x="3826" y="12584"/>
                    <a:pt x="6560" y="12584"/>
                  </a:cubicBezTo>
                  <a:cubicBezTo>
                    <a:pt x="7487" y="12584"/>
                    <a:pt x="8509" y="12467"/>
                    <a:pt x="9630" y="12189"/>
                  </a:cubicBezTo>
                  <a:lnTo>
                    <a:pt x="14002" y="5269"/>
                  </a:lnTo>
                  <a:cubicBezTo>
                    <a:pt x="12701" y="1649"/>
                    <a:pt x="9756" y="1"/>
                    <a:pt x="7103" y="1"/>
                  </a:cubicBez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38"/>
            <p:cNvSpPr/>
            <p:nvPr/>
          </p:nvSpPr>
          <p:spPr>
            <a:xfrm>
              <a:off x="2305425" y="3072650"/>
              <a:ext cx="275975" cy="309900"/>
            </a:xfrm>
            <a:custGeom>
              <a:rect b="b" l="l" r="r" t="t"/>
              <a:pathLst>
                <a:path extrusionOk="0" h="12396" w="11039">
                  <a:moveTo>
                    <a:pt x="7811" y="1"/>
                  </a:moveTo>
                  <a:cubicBezTo>
                    <a:pt x="6587" y="1"/>
                    <a:pt x="5366" y="491"/>
                    <a:pt x="4467" y="1465"/>
                  </a:cubicBezTo>
                  <a:cubicBezTo>
                    <a:pt x="3219" y="2820"/>
                    <a:pt x="2106" y="4281"/>
                    <a:pt x="1127" y="5837"/>
                  </a:cubicBezTo>
                  <a:cubicBezTo>
                    <a:pt x="1" y="7634"/>
                    <a:pt x="256" y="9981"/>
                    <a:pt x="1758" y="11483"/>
                  </a:cubicBezTo>
                  <a:lnTo>
                    <a:pt x="2670" y="12395"/>
                  </a:lnTo>
                  <a:lnTo>
                    <a:pt x="11038" y="1344"/>
                  </a:lnTo>
                  <a:cubicBezTo>
                    <a:pt x="10147" y="447"/>
                    <a:pt x="8978" y="1"/>
                    <a:pt x="781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38"/>
            <p:cNvSpPr/>
            <p:nvPr/>
          </p:nvSpPr>
          <p:spPr>
            <a:xfrm>
              <a:off x="2328575" y="2977175"/>
              <a:ext cx="1273400" cy="1430975"/>
            </a:xfrm>
            <a:custGeom>
              <a:rect b="b" l="l" r="r" t="t"/>
              <a:pathLst>
                <a:path extrusionOk="0" h="57239" w="50936">
                  <a:moveTo>
                    <a:pt x="25468" y="0"/>
                  </a:moveTo>
                  <a:cubicBezTo>
                    <a:pt x="19701" y="0"/>
                    <a:pt x="14390" y="1918"/>
                    <a:pt x="10112" y="5163"/>
                  </a:cubicBezTo>
                  <a:cubicBezTo>
                    <a:pt x="6397" y="7980"/>
                    <a:pt x="3460" y="11802"/>
                    <a:pt x="1744" y="16214"/>
                  </a:cubicBezTo>
                  <a:cubicBezTo>
                    <a:pt x="617" y="19084"/>
                    <a:pt x="0" y="22195"/>
                    <a:pt x="0" y="25454"/>
                  </a:cubicBezTo>
                  <a:cubicBezTo>
                    <a:pt x="0" y="39576"/>
                    <a:pt x="5298" y="38061"/>
                    <a:pt x="3152" y="48012"/>
                  </a:cubicBezTo>
                  <a:cubicBezTo>
                    <a:pt x="1717" y="54556"/>
                    <a:pt x="13451" y="57238"/>
                    <a:pt x="13451" y="57238"/>
                  </a:cubicBezTo>
                  <a:lnTo>
                    <a:pt x="37484" y="57238"/>
                  </a:lnTo>
                  <a:cubicBezTo>
                    <a:pt x="37484" y="57238"/>
                    <a:pt x="49232" y="54556"/>
                    <a:pt x="47797" y="48012"/>
                  </a:cubicBezTo>
                  <a:cubicBezTo>
                    <a:pt x="45638" y="38061"/>
                    <a:pt x="50935" y="39576"/>
                    <a:pt x="50935" y="25454"/>
                  </a:cubicBezTo>
                  <a:cubicBezTo>
                    <a:pt x="50935" y="11413"/>
                    <a:pt x="39509" y="0"/>
                    <a:pt x="25468" y="0"/>
                  </a:cubicBez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38"/>
            <p:cNvSpPr/>
            <p:nvPr/>
          </p:nvSpPr>
          <p:spPr>
            <a:xfrm>
              <a:off x="2328575" y="3015400"/>
              <a:ext cx="879450" cy="1392750"/>
            </a:xfrm>
            <a:custGeom>
              <a:rect b="b" l="l" r="r" t="t"/>
              <a:pathLst>
                <a:path extrusionOk="0" h="55710" w="35178">
                  <a:moveTo>
                    <a:pt x="16751" y="0"/>
                  </a:moveTo>
                  <a:lnTo>
                    <a:pt x="16751" y="0"/>
                  </a:lnTo>
                  <a:cubicBezTo>
                    <a:pt x="14350" y="872"/>
                    <a:pt x="12110" y="2106"/>
                    <a:pt x="10112" y="3634"/>
                  </a:cubicBezTo>
                  <a:cubicBezTo>
                    <a:pt x="6397" y="6451"/>
                    <a:pt x="3460" y="10273"/>
                    <a:pt x="1744" y="14685"/>
                  </a:cubicBezTo>
                  <a:cubicBezTo>
                    <a:pt x="617" y="17555"/>
                    <a:pt x="0" y="20666"/>
                    <a:pt x="0" y="23925"/>
                  </a:cubicBezTo>
                  <a:cubicBezTo>
                    <a:pt x="0" y="38047"/>
                    <a:pt x="5298" y="36532"/>
                    <a:pt x="3152" y="46483"/>
                  </a:cubicBezTo>
                  <a:cubicBezTo>
                    <a:pt x="1717" y="53027"/>
                    <a:pt x="13451" y="55709"/>
                    <a:pt x="13451" y="55709"/>
                  </a:cubicBezTo>
                  <a:lnTo>
                    <a:pt x="35177" y="55709"/>
                  </a:lnTo>
                  <a:cubicBezTo>
                    <a:pt x="19835" y="53953"/>
                    <a:pt x="7859" y="38731"/>
                    <a:pt x="7859" y="20210"/>
                  </a:cubicBezTo>
                  <a:cubicBezTo>
                    <a:pt x="7859" y="12714"/>
                    <a:pt x="11748" y="5740"/>
                    <a:pt x="16751" y="0"/>
                  </a:cubicBez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38"/>
            <p:cNvSpPr/>
            <p:nvPr/>
          </p:nvSpPr>
          <p:spPr>
            <a:xfrm>
              <a:off x="3163400" y="4216000"/>
              <a:ext cx="278975" cy="303450"/>
            </a:xfrm>
            <a:custGeom>
              <a:rect b="b" l="l" r="r" t="t"/>
              <a:pathLst>
                <a:path extrusionOk="0" h="12138" w="11159">
                  <a:moveTo>
                    <a:pt x="6827" y="1"/>
                  </a:moveTo>
                  <a:lnTo>
                    <a:pt x="1" y="3850"/>
                  </a:lnTo>
                  <a:lnTo>
                    <a:pt x="2428" y="12138"/>
                  </a:lnTo>
                  <a:lnTo>
                    <a:pt x="11159" y="12138"/>
                  </a:lnTo>
                  <a:cubicBezTo>
                    <a:pt x="11159" y="3850"/>
                    <a:pt x="6827" y="1"/>
                    <a:pt x="6827" y="1"/>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38"/>
            <p:cNvSpPr/>
            <p:nvPr/>
          </p:nvSpPr>
          <p:spPr>
            <a:xfrm>
              <a:off x="2767450" y="4017875"/>
              <a:ext cx="395975" cy="501575"/>
            </a:xfrm>
            <a:custGeom>
              <a:rect b="b" l="l" r="r" t="t"/>
              <a:pathLst>
                <a:path extrusionOk="0" h="20063" w="15839">
                  <a:moveTo>
                    <a:pt x="3259" y="0"/>
                  </a:moveTo>
                  <a:lnTo>
                    <a:pt x="0" y="11775"/>
                  </a:lnTo>
                  <a:lnTo>
                    <a:pt x="3259" y="20063"/>
                  </a:lnTo>
                  <a:lnTo>
                    <a:pt x="12566" y="20063"/>
                  </a:lnTo>
                  <a:lnTo>
                    <a:pt x="15839" y="11775"/>
                  </a:lnTo>
                  <a:lnTo>
                    <a:pt x="12566" y="0"/>
                  </a:lnTo>
                  <a:close/>
                </a:path>
              </a:pathLst>
            </a:custGeom>
            <a:solidFill>
              <a:srgbClr val="9BC3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38"/>
            <p:cNvSpPr/>
            <p:nvPr/>
          </p:nvSpPr>
          <p:spPr>
            <a:xfrm>
              <a:off x="2488150" y="4216000"/>
              <a:ext cx="279325" cy="303450"/>
            </a:xfrm>
            <a:custGeom>
              <a:rect b="b" l="l" r="r" t="t"/>
              <a:pathLst>
                <a:path extrusionOk="0" h="12138" w="11173">
                  <a:moveTo>
                    <a:pt x="4346" y="1"/>
                  </a:moveTo>
                  <a:cubicBezTo>
                    <a:pt x="4346" y="1"/>
                    <a:pt x="1" y="3850"/>
                    <a:pt x="1" y="12138"/>
                  </a:cubicBezTo>
                  <a:lnTo>
                    <a:pt x="8731" y="12138"/>
                  </a:lnTo>
                  <a:lnTo>
                    <a:pt x="11172" y="3850"/>
                  </a:lnTo>
                  <a:lnTo>
                    <a:pt x="4346" y="1"/>
                  </a:ln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38"/>
            <p:cNvSpPr/>
            <p:nvPr/>
          </p:nvSpPr>
          <p:spPr>
            <a:xfrm>
              <a:off x="3163400" y="4216000"/>
              <a:ext cx="227675" cy="303450"/>
            </a:xfrm>
            <a:custGeom>
              <a:rect b="b" l="l" r="r" t="t"/>
              <a:pathLst>
                <a:path extrusionOk="0" h="12138" w="9107">
                  <a:moveTo>
                    <a:pt x="6827" y="1"/>
                  </a:moveTo>
                  <a:lnTo>
                    <a:pt x="1" y="3850"/>
                  </a:lnTo>
                  <a:lnTo>
                    <a:pt x="2428" y="12138"/>
                  </a:lnTo>
                  <a:lnTo>
                    <a:pt x="6156" y="12138"/>
                  </a:lnTo>
                  <a:cubicBezTo>
                    <a:pt x="6156" y="8316"/>
                    <a:pt x="7793" y="5137"/>
                    <a:pt x="9107" y="3193"/>
                  </a:cubicBezTo>
                  <a:cubicBezTo>
                    <a:pt x="7994" y="1047"/>
                    <a:pt x="6827" y="1"/>
                    <a:pt x="6827"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38"/>
            <p:cNvSpPr/>
            <p:nvPr/>
          </p:nvSpPr>
          <p:spPr>
            <a:xfrm>
              <a:off x="3081600" y="4017875"/>
              <a:ext cx="274275" cy="501575"/>
            </a:xfrm>
            <a:custGeom>
              <a:rect b="b" l="l" r="r" t="t"/>
              <a:pathLst>
                <a:path extrusionOk="0" h="20063" w="10971">
                  <a:moveTo>
                    <a:pt x="0" y="0"/>
                  </a:moveTo>
                  <a:lnTo>
                    <a:pt x="0" y="20063"/>
                  </a:lnTo>
                  <a:lnTo>
                    <a:pt x="5700" y="20063"/>
                  </a:lnTo>
                  <a:cubicBezTo>
                    <a:pt x="5700" y="14578"/>
                    <a:pt x="8302" y="10259"/>
                    <a:pt x="10099" y="7926"/>
                  </a:cubicBezTo>
                  <a:cubicBezTo>
                    <a:pt x="10971" y="6786"/>
                    <a:pt x="10863" y="5163"/>
                    <a:pt x="9844" y="4144"/>
                  </a:cubicBezTo>
                  <a:lnTo>
                    <a:pt x="5700" y="0"/>
                  </a:ln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38"/>
            <p:cNvSpPr/>
            <p:nvPr/>
          </p:nvSpPr>
          <p:spPr>
            <a:xfrm>
              <a:off x="2539450" y="4216000"/>
              <a:ext cx="228025" cy="303450"/>
            </a:xfrm>
            <a:custGeom>
              <a:rect b="b" l="l" r="r" t="t"/>
              <a:pathLst>
                <a:path extrusionOk="0" h="12138" w="9121">
                  <a:moveTo>
                    <a:pt x="2294" y="1"/>
                  </a:moveTo>
                  <a:cubicBezTo>
                    <a:pt x="2294" y="1"/>
                    <a:pt x="1127" y="1047"/>
                    <a:pt x="1" y="3193"/>
                  </a:cubicBezTo>
                  <a:cubicBezTo>
                    <a:pt x="1315" y="5137"/>
                    <a:pt x="2965" y="8316"/>
                    <a:pt x="2965" y="12138"/>
                  </a:cubicBezTo>
                  <a:lnTo>
                    <a:pt x="6679" y="12138"/>
                  </a:lnTo>
                  <a:lnTo>
                    <a:pt x="9120" y="3850"/>
                  </a:lnTo>
                  <a:lnTo>
                    <a:pt x="2294"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38"/>
            <p:cNvSpPr/>
            <p:nvPr/>
          </p:nvSpPr>
          <p:spPr>
            <a:xfrm>
              <a:off x="2574650" y="4017875"/>
              <a:ext cx="274300" cy="501575"/>
            </a:xfrm>
            <a:custGeom>
              <a:rect b="b" l="l" r="r" t="t"/>
              <a:pathLst>
                <a:path extrusionOk="0" h="20063" w="10972">
                  <a:moveTo>
                    <a:pt x="5285" y="0"/>
                  </a:moveTo>
                  <a:lnTo>
                    <a:pt x="1141" y="4144"/>
                  </a:lnTo>
                  <a:cubicBezTo>
                    <a:pt x="108" y="5163"/>
                    <a:pt x="1" y="6786"/>
                    <a:pt x="886" y="7926"/>
                  </a:cubicBezTo>
                  <a:cubicBezTo>
                    <a:pt x="2670" y="10259"/>
                    <a:pt x="5271" y="14578"/>
                    <a:pt x="5271" y="20063"/>
                  </a:cubicBezTo>
                  <a:lnTo>
                    <a:pt x="10971" y="20063"/>
                  </a:lnTo>
                  <a:lnTo>
                    <a:pt x="10971" y="0"/>
                  </a:ln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38"/>
            <p:cNvSpPr/>
            <p:nvPr/>
          </p:nvSpPr>
          <p:spPr>
            <a:xfrm>
              <a:off x="3348825" y="3535075"/>
              <a:ext cx="281300" cy="281300"/>
            </a:xfrm>
            <a:custGeom>
              <a:rect b="b" l="l" r="r" t="t"/>
              <a:pathLst>
                <a:path extrusionOk="0" h="11252" w="11252">
                  <a:moveTo>
                    <a:pt x="5619" y="0"/>
                  </a:moveTo>
                  <a:cubicBezTo>
                    <a:pt x="2521" y="0"/>
                    <a:pt x="0" y="2521"/>
                    <a:pt x="0" y="5619"/>
                  </a:cubicBezTo>
                  <a:cubicBezTo>
                    <a:pt x="0" y="8731"/>
                    <a:pt x="2521" y="11252"/>
                    <a:pt x="5619" y="11252"/>
                  </a:cubicBezTo>
                  <a:cubicBezTo>
                    <a:pt x="8731" y="11252"/>
                    <a:pt x="11252" y="8731"/>
                    <a:pt x="11252" y="5619"/>
                  </a:cubicBezTo>
                  <a:cubicBezTo>
                    <a:pt x="11252" y="2521"/>
                    <a:pt x="8731" y="0"/>
                    <a:pt x="56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38"/>
            <p:cNvSpPr/>
            <p:nvPr/>
          </p:nvSpPr>
          <p:spPr>
            <a:xfrm>
              <a:off x="2441225" y="3326300"/>
              <a:ext cx="1048100" cy="811625"/>
            </a:xfrm>
            <a:custGeom>
              <a:rect b="b" l="l" r="r" t="t"/>
              <a:pathLst>
                <a:path extrusionOk="0" h="32465" w="41924">
                  <a:moveTo>
                    <a:pt x="6196" y="1"/>
                  </a:moveTo>
                  <a:cubicBezTo>
                    <a:pt x="4400" y="1"/>
                    <a:pt x="2703" y="1027"/>
                    <a:pt x="1918" y="2719"/>
                  </a:cubicBezTo>
                  <a:cubicBezTo>
                    <a:pt x="684" y="5387"/>
                    <a:pt x="0" y="8365"/>
                    <a:pt x="0" y="11489"/>
                  </a:cubicBezTo>
                  <a:cubicBezTo>
                    <a:pt x="0" y="22969"/>
                    <a:pt x="9348" y="32384"/>
                    <a:pt x="20814" y="32464"/>
                  </a:cubicBezTo>
                  <a:cubicBezTo>
                    <a:pt x="20864" y="32465"/>
                    <a:pt x="20913" y="32465"/>
                    <a:pt x="20962" y="32465"/>
                  </a:cubicBezTo>
                  <a:cubicBezTo>
                    <a:pt x="32535" y="32465"/>
                    <a:pt x="41923" y="23081"/>
                    <a:pt x="41923" y="11503"/>
                  </a:cubicBezTo>
                  <a:cubicBezTo>
                    <a:pt x="41923" y="11498"/>
                    <a:pt x="41923" y="11494"/>
                    <a:pt x="41923" y="11489"/>
                  </a:cubicBezTo>
                  <a:cubicBezTo>
                    <a:pt x="41923" y="8378"/>
                    <a:pt x="41253" y="5428"/>
                    <a:pt x="40032" y="2772"/>
                  </a:cubicBezTo>
                  <a:cubicBezTo>
                    <a:pt x="39245" y="1053"/>
                    <a:pt x="37539" y="3"/>
                    <a:pt x="35721" y="3"/>
                  </a:cubicBezTo>
                  <a:cubicBezTo>
                    <a:pt x="35341" y="3"/>
                    <a:pt x="34956" y="49"/>
                    <a:pt x="34574" y="144"/>
                  </a:cubicBezTo>
                  <a:cubicBezTo>
                    <a:pt x="30591" y="1149"/>
                    <a:pt x="25937" y="1726"/>
                    <a:pt x="20962" y="1726"/>
                  </a:cubicBezTo>
                  <a:cubicBezTo>
                    <a:pt x="15986" y="1726"/>
                    <a:pt x="11333" y="1149"/>
                    <a:pt x="7350" y="144"/>
                  </a:cubicBezTo>
                  <a:cubicBezTo>
                    <a:pt x="6966" y="47"/>
                    <a:pt x="6579" y="1"/>
                    <a:pt x="61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38"/>
            <p:cNvSpPr/>
            <p:nvPr/>
          </p:nvSpPr>
          <p:spPr>
            <a:xfrm>
              <a:off x="2300400" y="3333225"/>
              <a:ext cx="370175" cy="713150"/>
            </a:xfrm>
            <a:custGeom>
              <a:rect b="b" l="l" r="r" t="t"/>
              <a:pathLst>
                <a:path extrusionOk="0" h="28526" w="14807">
                  <a:moveTo>
                    <a:pt x="10247" y="1"/>
                  </a:moveTo>
                  <a:cubicBezTo>
                    <a:pt x="9080" y="403"/>
                    <a:pt x="8101" y="1261"/>
                    <a:pt x="7551" y="2442"/>
                  </a:cubicBezTo>
                  <a:cubicBezTo>
                    <a:pt x="6746" y="4198"/>
                    <a:pt x="6170" y="6089"/>
                    <a:pt x="5861" y="8074"/>
                  </a:cubicBezTo>
                  <a:lnTo>
                    <a:pt x="5633" y="8074"/>
                  </a:lnTo>
                  <a:cubicBezTo>
                    <a:pt x="2522" y="8074"/>
                    <a:pt x="1" y="10595"/>
                    <a:pt x="1" y="13693"/>
                  </a:cubicBezTo>
                  <a:cubicBezTo>
                    <a:pt x="1" y="16805"/>
                    <a:pt x="2522" y="19326"/>
                    <a:pt x="5633" y="19326"/>
                  </a:cubicBezTo>
                  <a:cubicBezTo>
                    <a:pt x="6250" y="19326"/>
                    <a:pt x="6760" y="19219"/>
                    <a:pt x="7149" y="19031"/>
                  </a:cubicBezTo>
                  <a:cubicBezTo>
                    <a:pt x="8718" y="22893"/>
                    <a:pt x="11400" y="26206"/>
                    <a:pt x="14806" y="28526"/>
                  </a:cubicBezTo>
                  <a:cubicBezTo>
                    <a:pt x="11145" y="22639"/>
                    <a:pt x="8986" y="15370"/>
                    <a:pt x="8986" y="7497"/>
                  </a:cubicBezTo>
                  <a:cubicBezTo>
                    <a:pt x="8986" y="4923"/>
                    <a:pt x="9442" y="2415"/>
                    <a:pt x="102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38"/>
            <p:cNvSpPr/>
            <p:nvPr/>
          </p:nvSpPr>
          <p:spPr>
            <a:xfrm>
              <a:off x="2514300" y="3627600"/>
              <a:ext cx="243100" cy="193475"/>
            </a:xfrm>
            <a:custGeom>
              <a:rect b="b" l="l" r="r" t="t"/>
              <a:pathLst>
                <a:path extrusionOk="0" h="7739" w="9724">
                  <a:moveTo>
                    <a:pt x="4856" y="1"/>
                  </a:moveTo>
                  <a:cubicBezTo>
                    <a:pt x="2173" y="1"/>
                    <a:pt x="1" y="1731"/>
                    <a:pt x="1" y="3863"/>
                  </a:cubicBezTo>
                  <a:cubicBezTo>
                    <a:pt x="1" y="6009"/>
                    <a:pt x="2173" y="7739"/>
                    <a:pt x="4856" y="7739"/>
                  </a:cubicBezTo>
                  <a:cubicBezTo>
                    <a:pt x="7551" y="7739"/>
                    <a:pt x="9724" y="6009"/>
                    <a:pt x="9724" y="3863"/>
                  </a:cubicBezTo>
                  <a:cubicBezTo>
                    <a:pt x="9724" y="1731"/>
                    <a:pt x="7551" y="1"/>
                    <a:pt x="4856" y="1"/>
                  </a:cubicBez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38"/>
            <p:cNvSpPr/>
            <p:nvPr/>
          </p:nvSpPr>
          <p:spPr>
            <a:xfrm>
              <a:off x="3173125" y="3627600"/>
              <a:ext cx="243450" cy="193475"/>
            </a:xfrm>
            <a:custGeom>
              <a:rect b="b" l="l" r="r" t="t"/>
              <a:pathLst>
                <a:path extrusionOk="0" h="7739" w="9738">
                  <a:moveTo>
                    <a:pt x="4869" y="1"/>
                  </a:moveTo>
                  <a:cubicBezTo>
                    <a:pt x="2187" y="1"/>
                    <a:pt x="1" y="1731"/>
                    <a:pt x="1" y="3863"/>
                  </a:cubicBezTo>
                  <a:cubicBezTo>
                    <a:pt x="1" y="6009"/>
                    <a:pt x="2187" y="7739"/>
                    <a:pt x="4869" y="7739"/>
                  </a:cubicBezTo>
                  <a:cubicBezTo>
                    <a:pt x="7551" y="7739"/>
                    <a:pt x="9737" y="6009"/>
                    <a:pt x="9737" y="3863"/>
                  </a:cubicBezTo>
                  <a:cubicBezTo>
                    <a:pt x="9737" y="1731"/>
                    <a:pt x="7551" y="1"/>
                    <a:pt x="4869" y="1"/>
                  </a:cubicBez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38"/>
            <p:cNvSpPr/>
            <p:nvPr/>
          </p:nvSpPr>
          <p:spPr>
            <a:xfrm>
              <a:off x="2683300" y="3558200"/>
              <a:ext cx="46625" cy="96250"/>
            </a:xfrm>
            <a:custGeom>
              <a:rect b="b" l="l" r="r" t="t"/>
              <a:pathLst>
                <a:path extrusionOk="0" h="3850" w="1865">
                  <a:moveTo>
                    <a:pt x="939" y="1"/>
                  </a:moveTo>
                  <a:cubicBezTo>
                    <a:pt x="416" y="1"/>
                    <a:pt x="0" y="416"/>
                    <a:pt x="0" y="926"/>
                  </a:cubicBezTo>
                  <a:lnTo>
                    <a:pt x="0" y="2911"/>
                  </a:lnTo>
                  <a:cubicBezTo>
                    <a:pt x="0" y="3434"/>
                    <a:pt x="416" y="3849"/>
                    <a:pt x="939" y="3849"/>
                  </a:cubicBezTo>
                  <a:cubicBezTo>
                    <a:pt x="1448" y="3849"/>
                    <a:pt x="1864" y="3434"/>
                    <a:pt x="1864" y="2911"/>
                  </a:cubicBezTo>
                  <a:lnTo>
                    <a:pt x="1864" y="926"/>
                  </a:lnTo>
                  <a:cubicBezTo>
                    <a:pt x="1864" y="416"/>
                    <a:pt x="1448" y="1"/>
                    <a:pt x="939"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38"/>
            <p:cNvSpPr/>
            <p:nvPr/>
          </p:nvSpPr>
          <p:spPr>
            <a:xfrm>
              <a:off x="3200625" y="3558200"/>
              <a:ext cx="46625" cy="96250"/>
            </a:xfrm>
            <a:custGeom>
              <a:rect b="b" l="l" r="r" t="t"/>
              <a:pathLst>
                <a:path extrusionOk="0" h="3850" w="1865">
                  <a:moveTo>
                    <a:pt x="939" y="1"/>
                  </a:moveTo>
                  <a:cubicBezTo>
                    <a:pt x="416" y="1"/>
                    <a:pt x="0" y="416"/>
                    <a:pt x="0" y="926"/>
                  </a:cubicBezTo>
                  <a:lnTo>
                    <a:pt x="0" y="2911"/>
                  </a:lnTo>
                  <a:cubicBezTo>
                    <a:pt x="0" y="3434"/>
                    <a:pt x="416" y="3849"/>
                    <a:pt x="939" y="3849"/>
                  </a:cubicBezTo>
                  <a:cubicBezTo>
                    <a:pt x="1449" y="3849"/>
                    <a:pt x="1864" y="3434"/>
                    <a:pt x="1864" y="2911"/>
                  </a:cubicBezTo>
                  <a:lnTo>
                    <a:pt x="1864" y="926"/>
                  </a:lnTo>
                  <a:cubicBezTo>
                    <a:pt x="1864" y="416"/>
                    <a:pt x="1449" y="1"/>
                    <a:pt x="939"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38"/>
            <p:cNvSpPr/>
            <p:nvPr/>
          </p:nvSpPr>
          <p:spPr>
            <a:xfrm>
              <a:off x="2871050" y="3606225"/>
              <a:ext cx="188450" cy="77725"/>
            </a:xfrm>
            <a:custGeom>
              <a:rect b="b" l="l" r="r" t="t"/>
              <a:pathLst>
                <a:path extrusionOk="0" h="3109" w="7538">
                  <a:moveTo>
                    <a:pt x="1048" y="0"/>
                  </a:moveTo>
                  <a:cubicBezTo>
                    <a:pt x="829" y="0"/>
                    <a:pt x="608" y="79"/>
                    <a:pt x="429" y="239"/>
                  </a:cubicBezTo>
                  <a:cubicBezTo>
                    <a:pt x="40" y="574"/>
                    <a:pt x="0" y="1164"/>
                    <a:pt x="336" y="1553"/>
                  </a:cubicBezTo>
                  <a:cubicBezTo>
                    <a:pt x="1207" y="2545"/>
                    <a:pt x="2454" y="3109"/>
                    <a:pt x="3769" y="3109"/>
                  </a:cubicBezTo>
                  <a:cubicBezTo>
                    <a:pt x="5083" y="3109"/>
                    <a:pt x="6330" y="2545"/>
                    <a:pt x="7202" y="1553"/>
                  </a:cubicBezTo>
                  <a:cubicBezTo>
                    <a:pt x="7537" y="1164"/>
                    <a:pt x="7497" y="574"/>
                    <a:pt x="7108" y="239"/>
                  </a:cubicBezTo>
                  <a:cubicBezTo>
                    <a:pt x="6930" y="79"/>
                    <a:pt x="6709" y="0"/>
                    <a:pt x="6489" y="0"/>
                  </a:cubicBezTo>
                  <a:cubicBezTo>
                    <a:pt x="6231" y="0"/>
                    <a:pt x="5975" y="109"/>
                    <a:pt x="5794" y="319"/>
                  </a:cubicBezTo>
                  <a:cubicBezTo>
                    <a:pt x="5284" y="909"/>
                    <a:pt x="4547" y="1245"/>
                    <a:pt x="3769" y="1245"/>
                  </a:cubicBezTo>
                  <a:cubicBezTo>
                    <a:pt x="2991" y="1245"/>
                    <a:pt x="2253" y="909"/>
                    <a:pt x="1744" y="319"/>
                  </a:cubicBezTo>
                  <a:cubicBezTo>
                    <a:pt x="1562" y="109"/>
                    <a:pt x="1307" y="0"/>
                    <a:pt x="1048"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3" name="Google Shape;6513;p38"/>
          <p:cNvGrpSpPr/>
          <p:nvPr/>
        </p:nvGrpSpPr>
        <p:grpSpPr>
          <a:xfrm>
            <a:off x="591994" y="1683122"/>
            <a:ext cx="534644" cy="560557"/>
            <a:chOff x="2219925" y="1183350"/>
            <a:chExt cx="1503075" cy="1575925"/>
          </a:xfrm>
        </p:grpSpPr>
        <p:sp>
          <p:nvSpPr>
            <p:cNvPr id="6514" name="Google Shape;6514;p38"/>
            <p:cNvSpPr/>
            <p:nvPr/>
          </p:nvSpPr>
          <p:spPr>
            <a:xfrm>
              <a:off x="2730575" y="2450450"/>
              <a:ext cx="372500" cy="308825"/>
            </a:xfrm>
            <a:custGeom>
              <a:rect b="b" l="l" r="r" t="t"/>
              <a:pathLst>
                <a:path extrusionOk="0" h="12353" w="14900">
                  <a:moveTo>
                    <a:pt x="7443" y="1"/>
                  </a:moveTo>
                  <a:lnTo>
                    <a:pt x="0" y="12352"/>
                  </a:lnTo>
                  <a:lnTo>
                    <a:pt x="14900" y="12352"/>
                  </a:lnTo>
                  <a:lnTo>
                    <a:pt x="7443" y="1"/>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38"/>
            <p:cNvSpPr/>
            <p:nvPr/>
          </p:nvSpPr>
          <p:spPr>
            <a:xfrm>
              <a:off x="2507950" y="2350875"/>
              <a:ext cx="817750" cy="408400"/>
            </a:xfrm>
            <a:custGeom>
              <a:rect b="b" l="l" r="r" t="t"/>
              <a:pathLst>
                <a:path extrusionOk="0" h="16336" w="32710">
                  <a:moveTo>
                    <a:pt x="7403" y="0"/>
                  </a:moveTo>
                  <a:cubicBezTo>
                    <a:pt x="7403" y="0"/>
                    <a:pt x="0" y="5056"/>
                    <a:pt x="0" y="16335"/>
                  </a:cubicBezTo>
                  <a:lnTo>
                    <a:pt x="8905" y="16335"/>
                  </a:lnTo>
                  <a:cubicBezTo>
                    <a:pt x="11855" y="12486"/>
                    <a:pt x="15463" y="7323"/>
                    <a:pt x="16348" y="3984"/>
                  </a:cubicBezTo>
                  <a:cubicBezTo>
                    <a:pt x="17247" y="7323"/>
                    <a:pt x="20854" y="12486"/>
                    <a:pt x="23805" y="16335"/>
                  </a:cubicBezTo>
                  <a:lnTo>
                    <a:pt x="32710" y="16335"/>
                  </a:lnTo>
                  <a:cubicBezTo>
                    <a:pt x="32710" y="5056"/>
                    <a:pt x="25293" y="0"/>
                    <a:pt x="25293" y="0"/>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38"/>
            <p:cNvSpPr/>
            <p:nvPr/>
          </p:nvSpPr>
          <p:spPr>
            <a:xfrm>
              <a:off x="3232475" y="1183350"/>
              <a:ext cx="490525" cy="373050"/>
            </a:xfrm>
            <a:custGeom>
              <a:rect b="b" l="l" r="r" t="t"/>
              <a:pathLst>
                <a:path extrusionOk="0" h="14922" w="19621">
                  <a:moveTo>
                    <a:pt x="6330" y="0"/>
                  </a:moveTo>
                  <a:cubicBezTo>
                    <a:pt x="5128" y="0"/>
                    <a:pt x="3905" y="306"/>
                    <a:pt x="2777" y="956"/>
                  </a:cubicBezTo>
                  <a:cubicBezTo>
                    <a:pt x="1543" y="1667"/>
                    <a:pt x="604" y="2700"/>
                    <a:pt x="0" y="3893"/>
                  </a:cubicBezTo>
                  <a:lnTo>
                    <a:pt x="10367" y="14274"/>
                  </a:lnTo>
                  <a:cubicBezTo>
                    <a:pt x="10689" y="14354"/>
                    <a:pt x="10998" y="14448"/>
                    <a:pt x="11306" y="14569"/>
                  </a:cubicBezTo>
                  <a:cubicBezTo>
                    <a:pt x="11946" y="14813"/>
                    <a:pt x="12559" y="14922"/>
                    <a:pt x="13142" y="14922"/>
                  </a:cubicBezTo>
                  <a:cubicBezTo>
                    <a:pt x="15663" y="14922"/>
                    <a:pt x="17636" y="12895"/>
                    <a:pt x="18910" y="11055"/>
                  </a:cubicBezTo>
                  <a:cubicBezTo>
                    <a:pt x="19621" y="10022"/>
                    <a:pt x="19058" y="8641"/>
                    <a:pt x="17864" y="8333"/>
                  </a:cubicBezTo>
                  <a:cubicBezTo>
                    <a:pt x="16268" y="7930"/>
                    <a:pt x="14873" y="6670"/>
                    <a:pt x="13935" y="5597"/>
                  </a:cubicBezTo>
                  <a:cubicBezTo>
                    <a:pt x="13358" y="4940"/>
                    <a:pt x="12875" y="4215"/>
                    <a:pt x="12432" y="3464"/>
                  </a:cubicBezTo>
                  <a:cubicBezTo>
                    <a:pt x="11129" y="1263"/>
                    <a:pt x="8772" y="0"/>
                    <a:pt x="6330"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38"/>
            <p:cNvSpPr/>
            <p:nvPr/>
          </p:nvSpPr>
          <p:spPr>
            <a:xfrm>
              <a:off x="2261175" y="1199550"/>
              <a:ext cx="1311300" cy="655800"/>
            </a:xfrm>
            <a:custGeom>
              <a:rect b="b" l="l" r="r" t="t"/>
              <a:pathLst>
                <a:path extrusionOk="0" h="26232" w="52452">
                  <a:moveTo>
                    <a:pt x="26219" y="0"/>
                  </a:moveTo>
                  <a:cubicBezTo>
                    <a:pt x="15678" y="0"/>
                    <a:pt x="6572" y="6263"/>
                    <a:pt x="2401" y="15262"/>
                  </a:cubicBezTo>
                  <a:cubicBezTo>
                    <a:pt x="859" y="18601"/>
                    <a:pt x="0" y="22316"/>
                    <a:pt x="0" y="26232"/>
                  </a:cubicBezTo>
                  <a:lnTo>
                    <a:pt x="52451" y="26232"/>
                  </a:lnTo>
                  <a:cubicBezTo>
                    <a:pt x="52451" y="22316"/>
                    <a:pt x="51593" y="18601"/>
                    <a:pt x="50051" y="15262"/>
                  </a:cubicBezTo>
                  <a:cubicBezTo>
                    <a:pt x="45880" y="6263"/>
                    <a:pt x="36774" y="0"/>
                    <a:pt x="26219"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38"/>
            <p:cNvSpPr/>
            <p:nvPr/>
          </p:nvSpPr>
          <p:spPr>
            <a:xfrm>
              <a:off x="2261175" y="1210950"/>
              <a:ext cx="534125" cy="644400"/>
            </a:xfrm>
            <a:custGeom>
              <a:rect b="b" l="l" r="r" t="t"/>
              <a:pathLst>
                <a:path extrusionOk="0" h="25776" w="21365">
                  <a:moveTo>
                    <a:pt x="21364" y="0"/>
                  </a:moveTo>
                  <a:cubicBezTo>
                    <a:pt x="12929" y="1583"/>
                    <a:pt x="5915" y="7229"/>
                    <a:pt x="2401" y="14806"/>
                  </a:cubicBezTo>
                  <a:cubicBezTo>
                    <a:pt x="859" y="18145"/>
                    <a:pt x="0" y="21860"/>
                    <a:pt x="0" y="25776"/>
                  </a:cubicBezTo>
                  <a:lnTo>
                    <a:pt x="8248" y="25776"/>
                  </a:lnTo>
                  <a:cubicBezTo>
                    <a:pt x="8221" y="25347"/>
                    <a:pt x="8208" y="24918"/>
                    <a:pt x="8208" y="24489"/>
                  </a:cubicBezTo>
                  <a:cubicBezTo>
                    <a:pt x="8208" y="14256"/>
                    <a:pt x="13438" y="5257"/>
                    <a:pt x="21364"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38"/>
            <p:cNvSpPr/>
            <p:nvPr/>
          </p:nvSpPr>
          <p:spPr>
            <a:xfrm>
              <a:off x="3306900" y="1733975"/>
              <a:ext cx="306800" cy="307125"/>
            </a:xfrm>
            <a:custGeom>
              <a:rect b="b" l="l" r="r" t="t"/>
              <a:pathLst>
                <a:path extrusionOk="0" h="12285" w="12272">
                  <a:moveTo>
                    <a:pt x="6143" y="0"/>
                  </a:moveTo>
                  <a:cubicBezTo>
                    <a:pt x="2750" y="0"/>
                    <a:pt x="1" y="2749"/>
                    <a:pt x="1" y="6142"/>
                  </a:cubicBezTo>
                  <a:cubicBezTo>
                    <a:pt x="1" y="9535"/>
                    <a:pt x="2750" y="12285"/>
                    <a:pt x="6143" y="12285"/>
                  </a:cubicBezTo>
                  <a:cubicBezTo>
                    <a:pt x="9523" y="12285"/>
                    <a:pt x="12272" y="9535"/>
                    <a:pt x="12272" y="6142"/>
                  </a:cubicBezTo>
                  <a:cubicBezTo>
                    <a:pt x="12272" y="2749"/>
                    <a:pt x="9523" y="0"/>
                    <a:pt x="6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38"/>
            <p:cNvSpPr/>
            <p:nvPr/>
          </p:nvSpPr>
          <p:spPr>
            <a:xfrm>
              <a:off x="2507950" y="2350875"/>
              <a:ext cx="253475" cy="408050"/>
            </a:xfrm>
            <a:custGeom>
              <a:rect b="b" l="l" r="r" t="t"/>
              <a:pathLst>
                <a:path extrusionOk="0" h="16322" w="10139">
                  <a:moveTo>
                    <a:pt x="7403" y="0"/>
                  </a:moveTo>
                  <a:cubicBezTo>
                    <a:pt x="7403" y="0"/>
                    <a:pt x="0" y="5056"/>
                    <a:pt x="0" y="16322"/>
                  </a:cubicBezTo>
                  <a:lnTo>
                    <a:pt x="5472" y="16322"/>
                  </a:lnTo>
                  <a:cubicBezTo>
                    <a:pt x="5083" y="14712"/>
                    <a:pt x="4922" y="12956"/>
                    <a:pt x="4922" y="11118"/>
                  </a:cubicBezTo>
                  <a:cubicBezTo>
                    <a:pt x="4922" y="6652"/>
                    <a:pt x="6947" y="2656"/>
                    <a:pt x="10139"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38"/>
            <p:cNvSpPr/>
            <p:nvPr/>
          </p:nvSpPr>
          <p:spPr>
            <a:xfrm>
              <a:off x="2373150" y="1464075"/>
              <a:ext cx="1087000" cy="934775"/>
            </a:xfrm>
            <a:custGeom>
              <a:rect b="b" l="l" r="r" t="t"/>
              <a:pathLst>
                <a:path extrusionOk="0" h="37391" w="43480">
                  <a:moveTo>
                    <a:pt x="13211" y="0"/>
                  </a:moveTo>
                  <a:lnTo>
                    <a:pt x="10126" y="4681"/>
                  </a:lnTo>
                  <a:lnTo>
                    <a:pt x="2978" y="4681"/>
                  </a:lnTo>
                  <a:cubicBezTo>
                    <a:pt x="1087" y="7899"/>
                    <a:pt x="1" y="11654"/>
                    <a:pt x="1" y="15651"/>
                  </a:cubicBezTo>
                  <a:cubicBezTo>
                    <a:pt x="1" y="27667"/>
                    <a:pt x="9737" y="37390"/>
                    <a:pt x="21740" y="37390"/>
                  </a:cubicBezTo>
                  <a:cubicBezTo>
                    <a:pt x="33756" y="37390"/>
                    <a:pt x="43480" y="27667"/>
                    <a:pt x="43480" y="15651"/>
                  </a:cubicBezTo>
                  <a:cubicBezTo>
                    <a:pt x="43480" y="11654"/>
                    <a:pt x="42407" y="7899"/>
                    <a:pt x="40516" y="4681"/>
                  </a:cubicBezTo>
                  <a:lnTo>
                    <a:pt x="33368" y="4681"/>
                  </a:lnTo>
                  <a:lnTo>
                    <a:pt x="30283" y="0"/>
                  </a:lnTo>
                  <a:lnTo>
                    <a:pt x="27212" y="4681"/>
                  </a:lnTo>
                  <a:lnTo>
                    <a:pt x="16282" y="4681"/>
                  </a:lnTo>
                  <a:lnTo>
                    <a:pt x="132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38"/>
            <p:cNvSpPr/>
            <p:nvPr/>
          </p:nvSpPr>
          <p:spPr>
            <a:xfrm>
              <a:off x="2756050" y="2295725"/>
              <a:ext cx="321550" cy="309150"/>
            </a:xfrm>
            <a:custGeom>
              <a:rect b="b" l="l" r="r" t="t"/>
              <a:pathLst>
                <a:path extrusionOk="0" h="12366" w="12862">
                  <a:moveTo>
                    <a:pt x="6431" y="0"/>
                  </a:moveTo>
                  <a:cubicBezTo>
                    <a:pt x="5935" y="0"/>
                    <a:pt x="5438" y="248"/>
                    <a:pt x="5164" y="745"/>
                  </a:cubicBezTo>
                  <a:cubicBezTo>
                    <a:pt x="4898" y="1223"/>
                    <a:pt x="4412" y="1500"/>
                    <a:pt x="3895" y="1500"/>
                  </a:cubicBezTo>
                  <a:cubicBezTo>
                    <a:pt x="3760" y="1500"/>
                    <a:pt x="3623" y="1481"/>
                    <a:pt x="3487" y="1442"/>
                  </a:cubicBezTo>
                  <a:cubicBezTo>
                    <a:pt x="3347" y="1401"/>
                    <a:pt x="3208" y="1382"/>
                    <a:pt x="3073" y="1382"/>
                  </a:cubicBezTo>
                  <a:cubicBezTo>
                    <a:pt x="2149" y="1382"/>
                    <a:pt x="1409" y="2280"/>
                    <a:pt x="1690" y="3239"/>
                  </a:cubicBezTo>
                  <a:cubicBezTo>
                    <a:pt x="1878" y="3896"/>
                    <a:pt x="1583" y="4580"/>
                    <a:pt x="993" y="4915"/>
                  </a:cubicBezTo>
                  <a:cubicBezTo>
                    <a:pt x="0" y="5465"/>
                    <a:pt x="0" y="6900"/>
                    <a:pt x="993" y="7450"/>
                  </a:cubicBezTo>
                  <a:cubicBezTo>
                    <a:pt x="1583" y="7785"/>
                    <a:pt x="1878" y="8483"/>
                    <a:pt x="1690" y="9127"/>
                  </a:cubicBezTo>
                  <a:cubicBezTo>
                    <a:pt x="1409" y="10086"/>
                    <a:pt x="2149" y="10984"/>
                    <a:pt x="3073" y="10984"/>
                  </a:cubicBezTo>
                  <a:cubicBezTo>
                    <a:pt x="3208" y="10984"/>
                    <a:pt x="3347" y="10965"/>
                    <a:pt x="3487" y="10924"/>
                  </a:cubicBezTo>
                  <a:cubicBezTo>
                    <a:pt x="3620" y="10886"/>
                    <a:pt x="3754" y="10867"/>
                    <a:pt x="3886" y="10867"/>
                  </a:cubicBezTo>
                  <a:cubicBezTo>
                    <a:pt x="4407" y="10867"/>
                    <a:pt x="4896" y="11150"/>
                    <a:pt x="5164" y="11621"/>
                  </a:cubicBezTo>
                  <a:cubicBezTo>
                    <a:pt x="5438" y="12117"/>
                    <a:pt x="5935" y="12365"/>
                    <a:pt x="6431" y="12365"/>
                  </a:cubicBezTo>
                  <a:cubicBezTo>
                    <a:pt x="6927" y="12365"/>
                    <a:pt x="7423" y="12117"/>
                    <a:pt x="7698" y="11621"/>
                  </a:cubicBezTo>
                  <a:cubicBezTo>
                    <a:pt x="7966" y="11150"/>
                    <a:pt x="8455" y="10867"/>
                    <a:pt x="8975" y="10867"/>
                  </a:cubicBezTo>
                  <a:cubicBezTo>
                    <a:pt x="9107" y="10867"/>
                    <a:pt x="9242" y="10886"/>
                    <a:pt x="9375" y="10924"/>
                  </a:cubicBezTo>
                  <a:cubicBezTo>
                    <a:pt x="9515" y="10965"/>
                    <a:pt x="9654" y="10984"/>
                    <a:pt x="9789" y="10984"/>
                  </a:cubicBezTo>
                  <a:cubicBezTo>
                    <a:pt x="10713" y="10984"/>
                    <a:pt x="11452" y="10086"/>
                    <a:pt x="11172" y="9127"/>
                  </a:cubicBezTo>
                  <a:cubicBezTo>
                    <a:pt x="10984" y="8483"/>
                    <a:pt x="11266" y="7785"/>
                    <a:pt x="11869" y="7450"/>
                  </a:cubicBezTo>
                  <a:cubicBezTo>
                    <a:pt x="12861" y="6900"/>
                    <a:pt x="12861" y="5465"/>
                    <a:pt x="11869" y="4915"/>
                  </a:cubicBezTo>
                  <a:cubicBezTo>
                    <a:pt x="11266" y="4580"/>
                    <a:pt x="10984" y="3896"/>
                    <a:pt x="11172" y="3239"/>
                  </a:cubicBezTo>
                  <a:cubicBezTo>
                    <a:pt x="11452" y="2280"/>
                    <a:pt x="10713" y="1382"/>
                    <a:pt x="9789" y="1382"/>
                  </a:cubicBezTo>
                  <a:cubicBezTo>
                    <a:pt x="9654" y="1382"/>
                    <a:pt x="9515" y="1401"/>
                    <a:pt x="9375" y="1442"/>
                  </a:cubicBezTo>
                  <a:cubicBezTo>
                    <a:pt x="9239" y="1481"/>
                    <a:pt x="9102" y="1500"/>
                    <a:pt x="8967" y="1500"/>
                  </a:cubicBezTo>
                  <a:cubicBezTo>
                    <a:pt x="8450" y="1500"/>
                    <a:pt x="7964" y="1223"/>
                    <a:pt x="7698" y="745"/>
                  </a:cubicBezTo>
                  <a:cubicBezTo>
                    <a:pt x="7423" y="248"/>
                    <a:pt x="6927" y="0"/>
                    <a:pt x="6431" y="0"/>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38"/>
            <p:cNvSpPr/>
            <p:nvPr/>
          </p:nvSpPr>
          <p:spPr>
            <a:xfrm>
              <a:off x="2219925" y="1581075"/>
              <a:ext cx="468425" cy="767800"/>
            </a:xfrm>
            <a:custGeom>
              <a:rect b="b" l="l" r="r" t="t"/>
              <a:pathLst>
                <a:path extrusionOk="0" h="30712" w="18737">
                  <a:moveTo>
                    <a:pt x="9107" y="1"/>
                  </a:moveTo>
                  <a:cubicBezTo>
                    <a:pt x="8007" y="1878"/>
                    <a:pt x="7176" y="3957"/>
                    <a:pt x="6680" y="6143"/>
                  </a:cubicBezTo>
                  <a:cubicBezTo>
                    <a:pt x="6505" y="6130"/>
                    <a:pt x="6318" y="6116"/>
                    <a:pt x="6130" y="6116"/>
                  </a:cubicBezTo>
                  <a:cubicBezTo>
                    <a:pt x="2750" y="6116"/>
                    <a:pt x="1" y="8865"/>
                    <a:pt x="1" y="12258"/>
                  </a:cubicBezTo>
                  <a:cubicBezTo>
                    <a:pt x="1" y="15651"/>
                    <a:pt x="2750" y="18401"/>
                    <a:pt x="6130" y="18401"/>
                  </a:cubicBezTo>
                  <a:cubicBezTo>
                    <a:pt x="6572" y="18401"/>
                    <a:pt x="6988" y="18360"/>
                    <a:pt x="7390" y="18267"/>
                  </a:cubicBezTo>
                  <a:cubicBezTo>
                    <a:pt x="9348" y="23778"/>
                    <a:pt x="13479" y="28258"/>
                    <a:pt x="18736" y="30712"/>
                  </a:cubicBezTo>
                  <a:cubicBezTo>
                    <a:pt x="13264" y="25374"/>
                    <a:pt x="9858" y="17918"/>
                    <a:pt x="9858" y="9684"/>
                  </a:cubicBezTo>
                  <a:cubicBezTo>
                    <a:pt x="9858" y="6291"/>
                    <a:pt x="10448" y="3032"/>
                    <a:pt x="114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38"/>
            <p:cNvSpPr/>
            <p:nvPr/>
          </p:nvSpPr>
          <p:spPr>
            <a:xfrm>
              <a:off x="2454625" y="1842925"/>
              <a:ext cx="249150" cy="198525"/>
            </a:xfrm>
            <a:custGeom>
              <a:rect b="b" l="l" r="r" t="t"/>
              <a:pathLst>
                <a:path extrusionOk="0" h="7941" w="9966">
                  <a:moveTo>
                    <a:pt x="4990" y="1"/>
                  </a:moveTo>
                  <a:cubicBezTo>
                    <a:pt x="2240" y="1"/>
                    <a:pt x="1" y="1784"/>
                    <a:pt x="1" y="3970"/>
                  </a:cubicBezTo>
                  <a:cubicBezTo>
                    <a:pt x="1" y="6156"/>
                    <a:pt x="2240" y="7940"/>
                    <a:pt x="4990" y="7940"/>
                  </a:cubicBezTo>
                  <a:cubicBezTo>
                    <a:pt x="7739" y="7940"/>
                    <a:pt x="9965" y="6156"/>
                    <a:pt x="9965" y="3970"/>
                  </a:cubicBezTo>
                  <a:cubicBezTo>
                    <a:pt x="9965" y="1784"/>
                    <a:pt x="7739" y="1"/>
                    <a:pt x="4990" y="1"/>
                  </a:cubicBez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38"/>
            <p:cNvSpPr/>
            <p:nvPr/>
          </p:nvSpPr>
          <p:spPr>
            <a:xfrm>
              <a:off x="3129875" y="1842925"/>
              <a:ext cx="249150" cy="198525"/>
            </a:xfrm>
            <a:custGeom>
              <a:rect b="b" l="l" r="r" t="t"/>
              <a:pathLst>
                <a:path extrusionOk="0" h="7941" w="9966">
                  <a:moveTo>
                    <a:pt x="4976" y="1"/>
                  </a:moveTo>
                  <a:cubicBezTo>
                    <a:pt x="2227" y="1"/>
                    <a:pt x="1" y="1784"/>
                    <a:pt x="1" y="3970"/>
                  </a:cubicBezTo>
                  <a:cubicBezTo>
                    <a:pt x="1" y="6156"/>
                    <a:pt x="2227" y="7940"/>
                    <a:pt x="4976" y="7940"/>
                  </a:cubicBezTo>
                  <a:cubicBezTo>
                    <a:pt x="7725" y="7940"/>
                    <a:pt x="9965" y="6156"/>
                    <a:pt x="9965" y="3970"/>
                  </a:cubicBezTo>
                  <a:cubicBezTo>
                    <a:pt x="9965" y="1784"/>
                    <a:pt x="7725" y="1"/>
                    <a:pt x="4976" y="1"/>
                  </a:cubicBez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38"/>
            <p:cNvSpPr/>
            <p:nvPr/>
          </p:nvSpPr>
          <p:spPr>
            <a:xfrm>
              <a:off x="2627975" y="1772200"/>
              <a:ext cx="47625" cy="98250"/>
            </a:xfrm>
            <a:custGeom>
              <a:rect b="b" l="l" r="r" t="t"/>
              <a:pathLst>
                <a:path extrusionOk="0" h="3930" w="1905">
                  <a:moveTo>
                    <a:pt x="952" y="0"/>
                  </a:moveTo>
                  <a:cubicBezTo>
                    <a:pt x="429" y="0"/>
                    <a:pt x="0" y="416"/>
                    <a:pt x="0" y="939"/>
                  </a:cubicBezTo>
                  <a:lnTo>
                    <a:pt x="0" y="2977"/>
                  </a:lnTo>
                  <a:cubicBezTo>
                    <a:pt x="0" y="3500"/>
                    <a:pt x="429" y="3929"/>
                    <a:pt x="952" y="3929"/>
                  </a:cubicBezTo>
                  <a:cubicBezTo>
                    <a:pt x="1475" y="3929"/>
                    <a:pt x="1905" y="3500"/>
                    <a:pt x="1905" y="2977"/>
                  </a:cubicBezTo>
                  <a:lnTo>
                    <a:pt x="1905" y="939"/>
                  </a:lnTo>
                  <a:cubicBezTo>
                    <a:pt x="1905" y="416"/>
                    <a:pt x="1475" y="0"/>
                    <a:pt x="952"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38"/>
            <p:cNvSpPr/>
            <p:nvPr/>
          </p:nvSpPr>
          <p:spPr>
            <a:xfrm>
              <a:off x="3158050" y="1772200"/>
              <a:ext cx="47625" cy="98250"/>
            </a:xfrm>
            <a:custGeom>
              <a:rect b="b" l="l" r="r" t="t"/>
              <a:pathLst>
                <a:path extrusionOk="0" h="3930" w="1905">
                  <a:moveTo>
                    <a:pt x="952" y="0"/>
                  </a:moveTo>
                  <a:cubicBezTo>
                    <a:pt x="429" y="0"/>
                    <a:pt x="0" y="416"/>
                    <a:pt x="0" y="939"/>
                  </a:cubicBezTo>
                  <a:lnTo>
                    <a:pt x="0" y="2977"/>
                  </a:lnTo>
                  <a:cubicBezTo>
                    <a:pt x="0" y="3500"/>
                    <a:pt x="429" y="3929"/>
                    <a:pt x="952" y="3929"/>
                  </a:cubicBezTo>
                  <a:cubicBezTo>
                    <a:pt x="1475" y="3929"/>
                    <a:pt x="1905" y="3500"/>
                    <a:pt x="1905" y="2977"/>
                  </a:cubicBezTo>
                  <a:lnTo>
                    <a:pt x="1905" y="939"/>
                  </a:lnTo>
                  <a:cubicBezTo>
                    <a:pt x="1905" y="416"/>
                    <a:pt x="1475" y="0"/>
                    <a:pt x="952"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38"/>
            <p:cNvSpPr/>
            <p:nvPr/>
          </p:nvSpPr>
          <p:spPr>
            <a:xfrm>
              <a:off x="2820425" y="1821500"/>
              <a:ext cx="192800" cy="79450"/>
            </a:xfrm>
            <a:custGeom>
              <a:rect b="b" l="l" r="r" t="t"/>
              <a:pathLst>
                <a:path extrusionOk="0" h="3178" w="7712">
                  <a:moveTo>
                    <a:pt x="1061" y="0"/>
                  </a:moveTo>
                  <a:cubicBezTo>
                    <a:pt x="840" y="0"/>
                    <a:pt x="619" y="75"/>
                    <a:pt x="443" y="227"/>
                  </a:cubicBezTo>
                  <a:cubicBezTo>
                    <a:pt x="40" y="576"/>
                    <a:pt x="0" y="1180"/>
                    <a:pt x="349" y="1569"/>
                  </a:cubicBezTo>
                  <a:cubicBezTo>
                    <a:pt x="1234" y="2588"/>
                    <a:pt x="2508" y="3178"/>
                    <a:pt x="3849" y="3178"/>
                  </a:cubicBezTo>
                  <a:cubicBezTo>
                    <a:pt x="5204" y="3178"/>
                    <a:pt x="6478" y="2588"/>
                    <a:pt x="7363" y="1569"/>
                  </a:cubicBezTo>
                  <a:cubicBezTo>
                    <a:pt x="7712" y="1180"/>
                    <a:pt x="7671" y="576"/>
                    <a:pt x="7269" y="227"/>
                  </a:cubicBezTo>
                  <a:cubicBezTo>
                    <a:pt x="7093" y="75"/>
                    <a:pt x="6872" y="0"/>
                    <a:pt x="6651" y="0"/>
                  </a:cubicBezTo>
                  <a:cubicBezTo>
                    <a:pt x="6385" y="0"/>
                    <a:pt x="6118" y="109"/>
                    <a:pt x="5928" y="321"/>
                  </a:cubicBezTo>
                  <a:cubicBezTo>
                    <a:pt x="5405" y="925"/>
                    <a:pt x="4654" y="1274"/>
                    <a:pt x="3849" y="1274"/>
                  </a:cubicBezTo>
                  <a:cubicBezTo>
                    <a:pt x="3058" y="1274"/>
                    <a:pt x="2307" y="925"/>
                    <a:pt x="1784" y="321"/>
                  </a:cubicBezTo>
                  <a:cubicBezTo>
                    <a:pt x="1593" y="109"/>
                    <a:pt x="1327" y="0"/>
                    <a:pt x="1061"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6529" name="Google Shape;6529;p38"/>
          <p:cNvCxnSpPr/>
          <p:nvPr/>
        </p:nvCxnSpPr>
        <p:spPr>
          <a:xfrm>
            <a:off x="2621475" y="1443700"/>
            <a:ext cx="0" cy="3387600"/>
          </a:xfrm>
          <a:prstGeom prst="straightConnector1">
            <a:avLst/>
          </a:prstGeom>
          <a:noFill/>
          <a:ln cap="flat" cmpd="sng" w="19050">
            <a:solidFill>
              <a:schemeClr val="lt1"/>
            </a:solidFill>
            <a:prstDash val="solid"/>
            <a:round/>
            <a:headEnd len="med" w="med" type="none"/>
            <a:tailEnd len="med" w="med" type="none"/>
          </a:ln>
        </p:spPr>
      </p:cxn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33" name="Shape 6533"/>
        <p:cNvGrpSpPr/>
        <p:nvPr/>
      </p:nvGrpSpPr>
      <p:grpSpPr>
        <a:xfrm>
          <a:off x="0" y="0"/>
          <a:ext cx="0" cy="0"/>
          <a:chOff x="0" y="0"/>
          <a:chExt cx="0" cy="0"/>
        </a:xfrm>
      </p:grpSpPr>
      <p:sp>
        <p:nvSpPr>
          <p:cNvPr id="6534" name="Google Shape;6534;p39"/>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Elementary Class Organizer Infographics</a:t>
            </a:r>
            <a:endParaRPr sz="2400"/>
          </a:p>
        </p:txBody>
      </p:sp>
      <p:grpSp>
        <p:nvGrpSpPr>
          <p:cNvPr id="6535" name="Google Shape;6535;p39"/>
          <p:cNvGrpSpPr/>
          <p:nvPr/>
        </p:nvGrpSpPr>
        <p:grpSpPr>
          <a:xfrm>
            <a:off x="725925" y="3092739"/>
            <a:ext cx="2886035" cy="626214"/>
            <a:chOff x="457200" y="3092739"/>
            <a:chExt cx="2886035" cy="626214"/>
          </a:xfrm>
        </p:grpSpPr>
        <p:sp>
          <p:nvSpPr>
            <p:cNvPr id="6536" name="Google Shape;6536;p39"/>
            <p:cNvSpPr txBox="1"/>
            <p:nvPr/>
          </p:nvSpPr>
          <p:spPr>
            <a:xfrm>
              <a:off x="457235" y="3092739"/>
              <a:ext cx="28860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5"/>
                  </a:solidFill>
                  <a:latin typeface="Nunito ExtraBold"/>
                  <a:ea typeface="Nunito ExtraBold"/>
                  <a:cs typeface="Nunito ExtraBold"/>
                  <a:sym typeface="Nunito ExtraBold"/>
                </a:rPr>
                <a:t>Jupiter</a:t>
              </a:r>
              <a:endParaRPr sz="2000">
                <a:solidFill>
                  <a:schemeClr val="accent5"/>
                </a:solidFill>
                <a:latin typeface="Nunito ExtraBold"/>
                <a:ea typeface="Nunito ExtraBold"/>
                <a:cs typeface="Nunito ExtraBold"/>
                <a:sym typeface="Nunito ExtraBold"/>
              </a:endParaRPr>
            </a:p>
          </p:txBody>
        </p:sp>
        <p:sp>
          <p:nvSpPr>
            <p:cNvPr id="6537" name="Google Shape;6537;p39"/>
            <p:cNvSpPr txBox="1"/>
            <p:nvPr/>
          </p:nvSpPr>
          <p:spPr>
            <a:xfrm>
              <a:off x="457200" y="3370353"/>
              <a:ext cx="2886000" cy="348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It’</a:t>
              </a:r>
              <a:r>
                <a:rPr lang="en">
                  <a:solidFill>
                    <a:schemeClr val="dk1"/>
                  </a:solidFill>
                  <a:latin typeface="Nunito"/>
                  <a:ea typeface="Nunito"/>
                  <a:cs typeface="Nunito"/>
                  <a:sym typeface="Nunito"/>
                </a:rPr>
                <a:t>s the biggest planet of them all</a:t>
              </a:r>
              <a:endParaRPr>
                <a:solidFill>
                  <a:schemeClr val="dk1"/>
                </a:solidFill>
                <a:latin typeface="Nunito"/>
                <a:ea typeface="Nunito"/>
                <a:cs typeface="Nunito"/>
                <a:sym typeface="Nunito"/>
              </a:endParaRPr>
            </a:p>
          </p:txBody>
        </p:sp>
      </p:grpSp>
      <p:grpSp>
        <p:nvGrpSpPr>
          <p:cNvPr id="6538" name="Google Shape;6538;p39"/>
          <p:cNvGrpSpPr/>
          <p:nvPr/>
        </p:nvGrpSpPr>
        <p:grpSpPr>
          <a:xfrm>
            <a:off x="725925" y="2286750"/>
            <a:ext cx="2886034" cy="627453"/>
            <a:chOff x="457200" y="2286750"/>
            <a:chExt cx="2886034" cy="627453"/>
          </a:xfrm>
        </p:grpSpPr>
        <p:sp>
          <p:nvSpPr>
            <p:cNvPr id="6539" name="Google Shape;6539;p39"/>
            <p:cNvSpPr txBox="1"/>
            <p:nvPr/>
          </p:nvSpPr>
          <p:spPr>
            <a:xfrm>
              <a:off x="457234" y="2286750"/>
              <a:ext cx="28860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lt2"/>
                  </a:solidFill>
                  <a:latin typeface="Nunito ExtraBold"/>
                  <a:ea typeface="Nunito ExtraBold"/>
                  <a:cs typeface="Nunito ExtraBold"/>
                  <a:sym typeface="Nunito ExtraBold"/>
                </a:rPr>
                <a:t>Saturn</a:t>
              </a:r>
              <a:endParaRPr sz="2000">
                <a:solidFill>
                  <a:schemeClr val="lt2"/>
                </a:solidFill>
                <a:latin typeface="Nunito ExtraBold"/>
                <a:ea typeface="Nunito ExtraBold"/>
                <a:cs typeface="Nunito ExtraBold"/>
                <a:sym typeface="Nunito ExtraBold"/>
              </a:endParaRPr>
            </a:p>
          </p:txBody>
        </p:sp>
        <p:sp>
          <p:nvSpPr>
            <p:cNvPr id="6540" name="Google Shape;6540;p39"/>
            <p:cNvSpPr txBox="1"/>
            <p:nvPr/>
          </p:nvSpPr>
          <p:spPr>
            <a:xfrm>
              <a:off x="457200" y="2565603"/>
              <a:ext cx="2886000" cy="348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It’s a gas giant and has rings</a:t>
              </a:r>
              <a:endParaRPr>
                <a:solidFill>
                  <a:schemeClr val="dk1"/>
                </a:solidFill>
                <a:latin typeface="Nunito"/>
                <a:ea typeface="Nunito"/>
                <a:cs typeface="Nunito"/>
                <a:sym typeface="Nunito"/>
              </a:endParaRPr>
            </a:p>
          </p:txBody>
        </p:sp>
      </p:grpSp>
      <p:grpSp>
        <p:nvGrpSpPr>
          <p:cNvPr id="6541" name="Google Shape;6541;p39"/>
          <p:cNvGrpSpPr/>
          <p:nvPr/>
        </p:nvGrpSpPr>
        <p:grpSpPr>
          <a:xfrm>
            <a:off x="725925" y="1480763"/>
            <a:ext cx="2886025" cy="627425"/>
            <a:chOff x="457200" y="1480763"/>
            <a:chExt cx="2886025" cy="627425"/>
          </a:xfrm>
        </p:grpSpPr>
        <p:sp>
          <p:nvSpPr>
            <p:cNvPr id="6542" name="Google Shape;6542;p39"/>
            <p:cNvSpPr txBox="1"/>
            <p:nvPr/>
          </p:nvSpPr>
          <p:spPr>
            <a:xfrm>
              <a:off x="457225" y="1480763"/>
              <a:ext cx="28860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000">
                  <a:solidFill>
                    <a:schemeClr val="dk2"/>
                  </a:solidFill>
                  <a:latin typeface="Nunito ExtraBold"/>
                  <a:ea typeface="Nunito ExtraBold"/>
                  <a:cs typeface="Nunito ExtraBold"/>
                  <a:sym typeface="Nunito ExtraBold"/>
                </a:rPr>
                <a:t>Mercury</a:t>
              </a:r>
              <a:endParaRPr sz="2000">
                <a:solidFill>
                  <a:schemeClr val="dk2"/>
                </a:solidFill>
                <a:latin typeface="Nunito ExtraBold"/>
                <a:ea typeface="Nunito ExtraBold"/>
                <a:cs typeface="Nunito ExtraBold"/>
                <a:sym typeface="Nunito ExtraBold"/>
              </a:endParaRPr>
            </a:p>
          </p:txBody>
        </p:sp>
        <p:sp>
          <p:nvSpPr>
            <p:cNvPr id="6543" name="Google Shape;6543;p39"/>
            <p:cNvSpPr txBox="1"/>
            <p:nvPr/>
          </p:nvSpPr>
          <p:spPr>
            <a:xfrm>
              <a:off x="457200" y="1759588"/>
              <a:ext cx="2886000" cy="348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It’</a:t>
              </a:r>
              <a:r>
                <a:rPr lang="en">
                  <a:solidFill>
                    <a:schemeClr val="dk1"/>
                  </a:solidFill>
                  <a:latin typeface="Nunito"/>
                  <a:ea typeface="Nunito"/>
                  <a:cs typeface="Nunito"/>
                  <a:sym typeface="Nunito"/>
                </a:rPr>
                <a:t>s the closest planet to Sun </a:t>
              </a:r>
              <a:endParaRPr>
                <a:solidFill>
                  <a:schemeClr val="dk1"/>
                </a:solidFill>
                <a:latin typeface="Nunito"/>
                <a:ea typeface="Nunito"/>
                <a:cs typeface="Nunito"/>
                <a:sym typeface="Nunito"/>
              </a:endParaRPr>
            </a:p>
          </p:txBody>
        </p:sp>
      </p:grpSp>
      <p:grpSp>
        <p:nvGrpSpPr>
          <p:cNvPr id="6544" name="Google Shape;6544;p39"/>
          <p:cNvGrpSpPr/>
          <p:nvPr/>
        </p:nvGrpSpPr>
        <p:grpSpPr>
          <a:xfrm>
            <a:off x="3846163" y="3955446"/>
            <a:ext cx="1639200" cy="510300"/>
            <a:chOff x="3846163" y="3955446"/>
            <a:chExt cx="1639200" cy="510300"/>
          </a:xfrm>
        </p:grpSpPr>
        <p:sp>
          <p:nvSpPr>
            <p:cNvPr id="6545" name="Google Shape;6545;p39"/>
            <p:cNvSpPr/>
            <p:nvPr/>
          </p:nvSpPr>
          <p:spPr>
            <a:xfrm>
              <a:off x="3846163" y="3955446"/>
              <a:ext cx="510300" cy="5103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Nunito ExtraBold"/>
                  <a:ea typeface="Nunito ExtraBold"/>
                  <a:cs typeface="Nunito ExtraBold"/>
                  <a:sym typeface="Nunito ExtraBold"/>
                </a:rPr>
                <a:t>4</a:t>
              </a:r>
              <a:endParaRPr/>
            </a:p>
          </p:txBody>
        </p:sp>
        <p:cxnSp>
          <p:nvCxnSpPr>
            <p:cNvPr id="6546" name="Google Shape;6546;p39"/>
            <p:cNvCxnSpPr>
              <a:stCxn id="6545" idx="6"/>
            </p:cNvCxnSpPr>
            <p:nvPr/>
          </p:nvCxnSpPr>
          <p:spPr>
            <a:xfrm>
              <a:off x="4356463" y="4210596"/>
              <a:ext cx="1128900" cy="0"/>
            </a:xfrm>
            <a:prstGeom prst="straightConnector1">
              <a:avLst/>
            </a:prstGeom>
            <a:noFill/>
            <a:ln cap="flat" cmpd="sng" w="28575">
              <a:solidFill>
                <a:schemeClr val="dk1"/>
              </a:solidFill>
              <a:prstDash val="solid"/>
              <a:round/>
              <a:headEnd len="med" w="med" type="none"/>
              <a:tailEnd len="med" w="med" type="oval"/>
            </a:ln>
          </p:spPr>
        </p:cxnSp>
      </p:grpSp>
      <p:grpSp>
        <p:nvGrpSpPr>
          <p:cNvPr id="6547" name="Google Shape;6547;p39"/>
          <p:cNvGrpSpPr/>
          <p:nvPr/>
        </p:nvGrpSpPr>
        <p:grpSpPr>
          <a:xfrm>
            <a:off x="3846163" y="3150696"/>
            <a:ext cx="1506000" cy="510300"/>
            <a:chOff x="3846163" y="3150696"/>
            <a:chExt cx="1506000" cy="510300"/>
          </a:xfrm>
        </p:grpSpPr>
        <p:sp>
          <p:nvSpPr>
            <p:cNvPr id="6548" name="Google Shape;6548;p39"/>
            <p:cNvSpPr/>
            <p:nvPr/>
          </p:nvSpPr>
          <p:spPr>
            <a:xfrm>
              <a:off x="3846163" y="3150696"/>
              <a:ext cx="510300" cy="5103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Nunito ExtraBold"/>
                  <a:ea typeface="Nunito ExtraBold"/>
                  <a:cs typeface="Nunito ExtraBold"/>
                  <a:sym typeface="Nunito ExtraBold"/>
                </a:rPr>
                <a:t>3</a:t>
              </a:r>
              <a:endParaRPr/>
            </a:p>
          </p:txBody>
        </p:sp>
        <p:cxnSp>
          <p:nvCxnSpPr>
            <p:cNvPr id="6549" name="Google Shape;6549;p39"/>
            <p:cNvCxnSpPr>
              <a:stCxn id="6548" idx="6"/>
            </p:cNvCxnSpPr>
            <p:nvPr/>
          </p:nvCxnSpPr>
          <p:spPr>
            <a:xfrm>
              <a:off x="4356463" y="3405846"/>
              <a:ext cx="995700" cy="0"/>
            </a:xfrm>
            <a:prstGeom prst="straightConnector1">
              <a:avLst/>
            </a:prstGeom>
            <a:noFill/>
            <a:ln cap="flat" cmpd="sng" w="28575">
              <a:solidFill>
                <a:schemeClr val="dk1"/>
              </a:solidFill>
              <a:prstDash val="solid"/>
              <a:round/>
              <a:headEnd len="med" w="med" type="none"/>
              <a:tailEnd len="med" w="med" type="oval"/>
            </a:ln>
          </p:spPr>
        </p:cxnSp>
      </p:grpSp>
      <p:grpSp>
        <p:nvGrpSpPr>
          <p:cNvPr id="6550" name="Google Shape;6550;p39"/>
          <p:cNvGrpSpPr/>
          <p:nvPr/>
        </p:nvGrpSpPr>
        <p:grpSpPr>
          <a:xfrm>
            <a:off x="3846163" y="2345313"/>
            <a:ext cx="1519800" cy="510300"/>
            <a:chOff x="3846163" y="2345313"/>
            <a:chExt cx="1519800" cy="510300"/>
          </a:xfrm>
        </p:grpSpPr>
        <p:sp>
          <p:nvSpPr>
            <p:cNvPr id="6551" name="Google Shape;6551;p39"/>
            <p:cNvSpPr/>
            <p:nvPr/>
          </p:nvSpPr>
          <p:spPr>
            <a:xfrm>
              <a:off x="3846163" y="2345313"/>
              <a:ext cx="510300" cy="5103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Nunito ExtraBold"/>
                  <a:ea typeface="Nunito ExtraBold"/>
                  <a:cs typeface="Nunito ExtraBold"/>
                  <a:sym typeface="Nunito ExtraBold"/>
                </a:rPr>
                <a:t>2</a:t>
              </a:r>
              <a:endParaRPr/>
            </a:p>
          </p:txBody>
        </p:sp>
        <p:cxnSp>
          <p:nvCxnSpPr>
            <p:cNvPr id="6552" name="Google Shape;6552;p39"/>
            <p:cNvCxnSpPr>
              <a:stCxn id="6551" idx="6"/>
            </p:cNvCxnSpPr>
            <p:nvPr/>
          </p:nvCxnSpPr>
          <p:spPr>
            <a:xfrm>
              <a:off x="4356463" y="2600463"/>
              <a:ext cx="1009500" cy="0"/>
            </a:xfrm>
            <a:prstGeom prst="straightConnector1">
              <a:avLst/>
            </a:prstGeom>
            <a:noFill/>
            <a:ln cap="flat" cmpd="sng" w="28575">
              <a:solidFill>
                <a:schemeClr val="dk1"/>
              </a:solidFill>
              <a:prstDash val="solid"/>
              <a:round/>
              <a:headEnd len="med" w="med" type="none"/>
              <a:tailEnd len="med" w="med" type="oval"/>
            </a:ln>
          </p:spPr>
        </p:cxnSp>
      </p:grpSp>
      <p:grpSp>
        <p:nvGrpSpPr>
          <p:cNvPr id="6553" name="Google Shape;6553;p39"/>
          <p:cNvGrpSpPr/>
          <p:nvPr/>
        </p:nvGrpSpPr>
        <p:grpSpPr>
          <a:xfrm>
            <a:off x="3846163" y="1539325"/>
            <a:ext cx="2930400" cy="582450"/>
            <a:chOff x="3846163" y="1539325"/>
            <a:chExt cx="2930400" cy="582450"/>
          </a:xfrm>
        </p:grpSpPr>
        <p:sp>
          <p:nvSpPr>
            <p:cNvPr id="6554" name="Google Shape;6554;p39"/>
            <p:cNvSpPr/>
            <p:nvPr/>
          </p:nvSpPr>
          <p:spPr>
            <a:xfrm>
              <a:off x="3846163" y="1539325"/>
              <a:ext cx="510300" cy="510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1</a:t>
              </a:r>
              <a:endParaRPr/>
            </a:p>
          </p:txBody>
        </p:sp>
        <p:cxnSp>
          <p:nvCxnSpPr>
            <p:cNvPr id="6555" name="Google Shape;6555;p39"/>
            <p:cNvCxnSpPr>
              <a:stCxn id="6554" idx="6"/>
            </p:cNvCxnSpPr>
            <p:nvPr/>
          </p:nvCxnSpPr>
          <p:spPr>
            <a:xfrm>
              <a:off x="4356463" y="1794475"/>
              <a:ext cx="2420100" cy="327300"/>
            </a:xfrm>
            <a:prstGeom prst="bentConnector3">
              <a:avLst>
                <a:gd fmla="val 99962" name="adj1"/>
              </a:avLst>
            </a:prstGeom>
            <a:noFill/>
            <a:ln cap="flat" cmpd="sng" w="28575">
              <a:solidFill>
                <a:schemeClr val="dk1"/>
              </a:solidFill>
              <a:prstDash val="solid"/>
              <a:round/>
              <a:headEnd len="med" w="med" type="none"/>
              <a:tailEnd len="med" w="med" type="oval"/>
            </a:ln>
          </p:spPr>
        </p:cxnSp>
      </p:grpSp>
      <p:grpSp>
        <p:nvGrpSpPr>
          <p:cNvPr id="6556" name="Google Shape;6556;p39"/>
          <p:cNvGrpSpPr/>
          <p:nvPr/>
        </p:nvGrpSpPr>
        <p:grpSpPr>
          <a:xfrm>
            <a:off x="5332850" y="2123900"/>
            <a:ext cx="3085225" cy="2558250"/>
            <a:chOff x="5064125" y="2123900"/>
            <a:chExt cx="3085225" cy="2558250"/>
          </a:xfrm>
        </p:grpSpPr>
        <p:sp>
          <p:nvSpPr>
            <p:cNvPr id="6557" name="Google Shape;6557;p39"/>
            <p:cNvSpPr/>
            <p:nvPr/>
          </p:nvSpPr>
          <p:spPr>
            <a:xfrm flipH="1">
              <a:off x="5064125" y="4548950"/>
              <a:ext cx="3085225" cy="133200"/>
            </a:xfrm>
            <a:custGeom>
              <a:rect b="b" l="l" r="r" t="t"/>
              <a:pathLst>
                <a:path extrusionOk="0" h="5328" w="123409">
                  <a:moveTo>
                    <a:pt x="2652" y="1"/>
                  </a:moveTo>
                  <a:lnTo>
                    <a:pt x="2104" y="47"/>
                  </a:lnTo>
                  <a:lnTo>
                    <a:pt x="1166" y="435"/>
                  </a:lnTo>
                  <a:lnTo>
                    <a:pt x="435" y="1167"/>
                  </a:lnTo>
                  <a:lnTo>
                    <a:pt x="23" y="2127"/>
                  </a:lnTo>
                  <a:lnTo>
                    <a:pt x="1" y="2676"/>
                  </a:lnTo>
                  <a:lnTo>
                    <a:pt x="23" y="3202"/>
                  </a:lnTo>
                  <a:lnTo>
                    <a:pt x="435" y="4162"/>
                  </a:lnTo>
                  <a:lnTo>
                    <a:pt x="1166" y="4893"/>
                  </a:lnTo>
                  <a:lnTo>
                    <a:pt x="2104" y="5282"/>
                  </a:lnTo>
                  <a:lnTo>
                    <a:pt x="2652" y="5328"/>
                  </a:lnTo>
                  <a:lnTo>
                    <a:pt x="120757" y="5328"/>
                  </a:lnTo>
                  <a:lnTo>
                    <a:pt x="121283" y="5282"/>
                  </a:lnTo>
                  <a:lnTo>
                    <a:pt x="122243" y="4893"/>
                  </a:lnTo>
                  <a:lnTo>
                    <a:pt x="122974" y="4162"/>
                  </a:lnTo>
                  <a:lnTo>
                    <a:pt x="123386" y="3202"/>
                  </a:lnTo>
                  <a:lnTo>
                    <a:pt x="123409" y="2676"/>
                  </a:lnTo>
                  <a:lnTo>
                    <a:pt x="123386" y="2127"/>
                  </a:lnTo>
                  <a:lnTo>
                    <a:pt x="122974" y="1167"/>
                  </a:lnTo>
                  <a:lnTo>
                    <a:pt x="122243" y="435"/>
                  </a:lnTo>
                  <a:lnTo>
                    <a:pt x="121283" y="47"/>
                  </a:lnTo>
                  <a:lnTo>
                    <a:pt x="12075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39"/>
            <p:cNvSpPr/>
            <p:nvPr/>
          </p:nvSpPr>
          <p:spPr>
            <a:xfrm flipH="1">
              <a:off x="6278075" y="2123900"/>
              <a:ext cx="507575" cy="615575"/>
            </a:xfrm>
            <a:custGeom>
              <a:rect b="b" l="l" r="r" t="t"/>
              <a:pathLst>
                <a:path extrusionOk="0" h="24623" w="20303">
                  <a:moveTo>
                    <a:pt x="10151" y="3361"/>
                  </a:moveTo>
                  <a:lnTo>
                    <a:pt x="10792" y="3384"/>
                  </a:lnTo>
                  <a:lnTo>
                    <a:pt x="11980" y="3636"/>
                  </a:lnTo>
                  <a:lnTo>
                    <a:pt x="13078" y="4093"/>
                  </a:lnTo>
                  <a:lnTo>
                    <a:pt x="14038" y="4756"/>
                  </a:lnTo>
                  <a:lnTo>
                    <a:pt x="14884" y="5579"/>
                  </a:lnTo>
                  <a:lnTo>
                    <a:pt x="15547" y="6562"/>
                  </a:lnTo>
                  <a:lnTo>
                    <a:pt x="16004" y="7659"/>
                  </a:lnTo>
                  <a:lnTo>
                    <a:pt x="16256" y="8848"/>
                  </a:lnTo>
                  <a:lnTo>
                    <a:pt x="16256" y="9488"/>
                  </a:lnTo>
                  <a:lnTo>
                    <a:pt x="16256" y="12072"/>
                  </a:lnTo>
                  <a:lnTo>
                    <a:pt x="16256" y="12689"/>
                  </a:lnTo>
                  <a:lnTo>
                    <a:pt x="16004" y="13878"/>
                  </a:lnTo>
                  <a:lnTo>
                    <a:pt x="15547" y="14975"/>
                  </a:lnTo>
                  <a:lnTo>
                    <a:pt x="14884" y="15958"/>
                  </a:lnTo>
                  <a:lnTo>
                    <a:pt x="14038" y="16781"/>
                  </a:lnTo>
                  <a:lnTo>
                    <a:pt x="13078" y="17444"/>
                  </a:lnTo>
                  <a:lnTo>
                    <a:pt x="11980" y="17924"/>
                  </a:lnTo>
                  <a:lnTo>
                    <a:pt x="10792" y="18153"/>
                  </a:lnTo>
                  <a:lnTo>
                    <a:pt x="10151" y="18176"/>
                  </a:lnTo>
                  <a:lnTo>
                    <a:pt x="9534" y="18153"/>
                  </a:lnTo>
                  <a:lnTo>
                    <a:pt x="8323" y="17924"/>
                  </a:lnTo>
                  <a:lnTo>
                    <a:pt x="7225" y="17444"/>
                  </a:lnTo>
                  <a:lnTo>
                    <a:pt x="6265" y="16781"/>
                  </a:lnTo>
                  <a:lnTo>
                    <a:pt x="5419" y="15958"/>
                  </a:lnTo>
                  <a:lnTo>
                    <a:pt x="4779" y="14975"/>
                  </a:lnTo>
                  <a:lnTo>
                    <a:pt x="4299" y="13878"/>
                  </a:lnTo>
                  <a:lnTo>
                    <a:pt x="4070" y="12689"/>
                  </a:lnTo>
                  <a:lnTo>
                    <a:pt x="4047" y="12072"/>
                  </a:lnTo>
                  <a:lnTo>
                    <a:pt x="4047" y="9488"/>
                  </a:lnTo>
                  <a:lnTo>
                    <a:pt x="4070" y="8848"/>
                  </a:lnTo>
                  <a:lnTo>
                    <a:pt x="4299" y="7659"/>
                  </a:lnTo>
                  <a:lnTo>
                    <a:pt x="4779" y="6562"/>
                  </a:lnTo>
                  <a:lnTo>
                    <a:pt x="5419" y="5579"/>
                  </a:lnTo>
                  <a:lnTo>
                    <a:pt x="6265" y="4756"/>
                  </a:lnTo>
                  <a:lnTo>
                    <a:pt x="7225" y="4093"/>
                  </a:lnTo>
                  <a:lnTo>
                    <a:pt x="8323" y="3636"/>
                  </a:lnTo>
                  <a:lnTo>
                    <a:pt x="9534" y="3384"/>
                  </a:lnTo>
                  <a:lnTo>
                    <a:pt x="10151" y="3361"/>
                  </a:lnTo>
                  <a:close/>
                  <a:moveTo>
                    <a:pt x="10151" y="1"/>
                  </a:moveTo>
                  <a:lnTo>
                    <a:pt x="9100" y="46"/>
                  </a:lnTo>
                  <a:lnTo>
                    <a:pt x="7134" y="435"/>
                  </a:lnTo>
                  <a:lnTo>
                    <a:pt x="5305" y="1212"/>
                  </a:lnTo>
                  <a:lnTo>
                    <a:pt x="3682" y="2310"/>
                  </a:lnTo>
                  <a:lnTo>
                    <a:pt x="2310" y="3681"/>
                  </a:lnTo>
                  <a:lnTo>
                    <a:pt x="1213" y="5305"/>
                  </a:lnTo>
                  <a:lnTo>
                    <a:pt x="435" y="7133"/>
                  </a:lnTo>
                  <a:lnTo>
                    <a:pt x="24" y="9122"/>
                  </a:lnTo>
                  <a:lnTo>
                    <a:pt x="1" y="10151"/>
                  </a:lnTo>
                  <a:lnTo>
                    <a:pt x="1" y="14449"/>
                  </a:lnTo>
                  <a:lnTo>
                    <a:pt x="24" y="15501"/>
                  </a:lnTo>
                  <a:lnTo>
                    <a:pt x="435" y="17490"/>
                  </a:lnTo>
                  <a:lnTo>
                    <a:pt x="1213" y="19296"/>
                  </a:lnTo>
                  <a:lnTo>
                    <a:pt x="2310" y="20919"/>
                  </a:lnTo>
                  <a:lnTo>
                    <a:pt x="3682" y="22314"/>
                  </a:lnTo>
                  <a:lnTo>
                    <a:pt x="5305" y="23411"/>
                  </a:lnTo>
                  <a:lnTo>
                    <a:pt x="7134" y="24165"/>
                  </a:lnTo>
                  <a:lnTo>
                    <a:pt x="9100" y="24577"/>
                  </a:lnTo>
                  <a:lnTo>
                    <a:pt x="10151" y="24623"/>
                  </a:lnTo>
                  <a:lnTo>
                    <a:pt x="11203" y="24577"/>
                  </a:lnTo>
                  <a:lnTo>
                    <a:pt x="13169" y="24165"/>
                  </a:lnTo>
                  <a:lnTo>
                    <a:pt x="14998" y="23411"/>
                  </a:lnTo>
                  <a:lnTo>
                    <a:pt x="16621" y="22314"/>
                  </a:lnTo>
                  <a:lnTo>
                    <a:pt x="17993" y="20919"/>
                  </a:lnTo>
                  <a:lnTo>
                    <a:pt x="19090" y="19296"/>
                  </a:lnTo>
                  <a:lnTo>
                    <a:pt x="19868" y="17490"/>
                  </a:lnTo>
                  <a:lnTo>
                    <a:pt x="20279" y="15501"/>
                  </a:lnTo>
                  <a:lnTo>
                    <a:pt x="20302" y="14449"/>
                  </a:lnTo>
                  <a:lnTo>
                    <a:pt x="20302" y="10151"/>
                  </a:lnTo>
                  <a:lnTo>
                    <a:pt x="20279" y="9122"/>
                  </a:lnTo>
                  <a:lnTo>
                    <a:pt x="19868" y="7133"/>
                  </a:lnTo>
                  <a:lnTo>
                    <a:pt x="19090" y="5305"/>
                  </a:lnTo>
                  <a:lnTo>
                    <a:pt x="17993" y="3681"/>
                  </a:lnTo>
                  <a:lnTo>
                    <a:pt x="16621" y="2310"/>
                  </a:lnTo>
                  <a:lnTo>
                    <a:pt x="14998" y="1212"/>
                  </a:lnTo>
                  <a:lnTo>
                    <a:pt x="13169" y="435"/>
                  </a:lnTo>
                  <a:lnTo>
                    <a:pt x="11203" y="46"/>
                  </a:lnTo>
                  <a:lnTo>
                    <a:pt x="1015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39"/>
            <p:cNvSpPr/>
            <p:nvPr/>
          </p:nvSpPr>
          <p:spPr>
            <a:xfrm flipH="1">
              <a:off x="6239800" y="2123900"/>
              <a:ext cx="508125" cy="615575"/>
            </a:xfrm>
            <a:custGeom>
              <a:rect b="b" l="l" r="r" t="t"/>
              <a:pathLst>
                <a:path extrusionOk="0" h="24623" w="20325">
                  <a:moveTo>
                    <a:pt x="10174" y="3361"/>
                  </a:moveTo>
                  <a:lnTo>
                    <a:pt x="10791" y="3384"/>
                  </a:lnTo>
                  <a:lnTo>
                    <a:pt x="11980" y="3636"/>
                  </a:lnTo>
                  <a:lnTo>
                    <a:pt x="13078" y="4093"/>
                  </a:lnTo>
                  <a:lnTo>
                    <a:pt x="14061" y="4756"/>
                  </a:lnTo>
                  <a:lnTo>
                    <a:pt x="14884" y="5579"/>
                  </a:lnTo>
                  <a:lnTo>
                    <a:pt x="15547" y="6562"/>
                  </a:lnTo>
                  <a:lnTo>
                    <a:pt x="16027" y="7659"/>
                  </a:lnTo>
                  <a:lnTo>
                    <a:pt x="16255" y="8848"/>
                  </a:lnTo>
                  <a:lnTo>
                    <a:pt x="16278" y="9488"/>
                  </a:lnTo>
                  <a:lnTo>
                    <a:pt x="16278" y="12072"/>
                  </a:lnTo>
                  <a:lnTo>
                    <a:pt x="16255" y="12689"/>
                  </a:lnTo>
                  <a:lnTo>
                    <a:pt x="16027" y="13878"/>
                  </a:lnTo>
                  <a:lnTo>
                    <a:pt x="15547" y="14975"/>
                  </a:lnTo>
                  <a:lnTo>
                    <a:pt x="14884" y="15958"/>
                  </a:lnTo>
                  <a:lnTo>
                    <a:pt x="14061" y="16781"/>
                  </a:lnTo>
                  <a:lnTo>
                    <a:pt x="13078" y="17444"/>
                  </a:lnTo>
                  <a:lnTo>
                    <a:pt x="11980" y="17924"/>
                  </a:lnTo>
                  <a:lnTo>
                    <a:pt x="10791" y="18153"/>
                  </a:lnTo>
                  <a:lnTo>
                    <a:pt x="10174" y="18176"/>
                  </a:lnTo>
                  <a:lnTo>
                    <a:pt x="9534" y="18153"/>
                  </a:lnTo>
                  <a:lnTo>
                    <a:pt x="8345" y="17924"/>
                  </a:lnTo>
                  <a:lnTo>
                    <a:pt x="7248" y="17444"/>
                  </a:lnTo>
                  <a:lnTo>
                    <a:pt x="6265" y="16781"/>
                  </a:lnTo>
                  <a:lnTo>
                    <a:pt x="5442" y="15958"/>
                  </a:lnTo>
                  <a:lnTo>
                    <a:pt x="4779" y="14975"/>
                  </a:lnTo>
                  <a:lnTo>
                    <a:pt x="4322" y="13878"/>
                  </a:lnTo>
                  <a:lnTo>
                    <a:pt x="4070" y="12689"/>
                  </a:lnTo>
                  <a:lnTo>
                    <a:pt x="4047" y="12072"/>
                  </a:lnTo>
                  <a:lnTo>
                    <a:pt x="4047" y="9488"/>
                  </a:lnTo>
                  <a:lnTo>
                    <a:pt x="4070" y="8848"/>
                  </a:lnTo>
                  <a:lnTo>
                    <a:pt x="4322" y="7659"/>
                  </a:lnTo>
                  <a:lnTo>
                    <a:pt x="4779" y="6562"/>
                  </a:lnTo>
                  <a:lnTo>
                    <a:pt x="5442" y="5579"/>
                  </a:lnTo>
                  <a:lnTo>
                    <a:pt x="6265" y="4756"/>
                  </a:lnTo>
                  <a:lnTo>
                    <a:pt x="7248" y="4093"/>
                  </a:lnTo>
                  <a:lnTo>
                    <a:pt x="8345" y="3636"/>
                  </a:lnTo>
                  <a:lnTo>
                    <a:pt x="9534" y="3384"/>
                  </a:lnTo>
                  <a:lnTo>
                    <a:pt x="10174" y="3361"/>
                  </a:lnTo>
                  <a:close/>
                  <a:moveTo>
                    <a:pt x="10174" y="1"/>
                  </a:moveTo>
                  <a:lnTo>
                    <a:pt x="9123" y="46"/>
                  </a:lnTo>
                  <a:lnTo>
                    <a:pt x="7134" y="435"/>
                  </a:lnTo>
                  <a:lnTo>
                    <a:pt x="5328" y="1212"/>
                  </a:lnTo>
                  <a:lnTo>
                    <a:pt x="3704" y="2310"/>
                  </a:lnTo>
                  <a:lnTo>
                    <a:pt x="2310" y="3681"/>
                  </a:lnTo>
                  <a:lnTo>
                    <a:pt x="1212" y="5305"/>
                  </a:lnTo>
                  <a:lnTo>
                    <a:pt x="458" y="7133"/>
                  </a:lnTo>
                  <a:lnTo>
                    <a:pt x="46" y="9122"/>
                  </a:lnTo>
                  <a:lnTo>
                    <a:pt x="1" y="10151"/>
                  </a:lnTo>
                  <a:lnTo>
                    <a:pt x="1" y="14449"/>
                  </a:lnTo>
                  <a:lnTo>
                    <a:pt x="46" y="15501"/>
                  </a:lnTo>
                  <a:lnTo>
                    <a:pt x="458" y="17490"/>
                  </a:lnTo>
                  <a:lnTo>
                    <a:pt x="1212" y="19296"/>
                  </a:lnTo>
                  <a:lnTo>
                    <a:pt x="2310" y="20919"/>
                  </a:lnTo>
                  <a:lnTo>
                    <a:pt x="3704" y="22314"/>
                  </a:lnTo>
                  <a:lnTo>
                    <a:pt x="5328" y="23411"/>
                  </a:lnTo>
                  <a:lnTo>
                    <a:pt x="7134" y="24165"/>
                  </a:lnTo>
                  <a:lnTo>
                    <a:pt x="9123" y="24577"/>
                  </a:lnTo>
                  <a:lnTo>
                    <a:pt x="10174" y="24623"/>
                  </a:lnTo>
                  <a:lnTo>
                    <a:pt x="11203" y="24577"/>
                  </a:lnTo>
                  <a:lnTo>
                    <a:pt x="13192" y="24165"/>
                  </a:lnTo>
                  <a:lnTo>
                    <a:pt x="15021" y="23411"/>
                  </a:lnTo>
                  <a:lnTo>
                    <a:pt x="16644" y="22314"/>
                  </a:lnTo>
                  <a:lnTo>
                    <a:pt x="18016" y="20919"/>
                  </a:lnTo>
                  <a:lnTo>
                    <a:pt x="19113" y="19296"/>
                  </a:lnTo>
                  <a:lnTo>
                    <a:pt x="19891" y="17490"/>
                  </a:lnTo>
                  <a:lnTo>
                    <a:pt x="20302" y="15501"/>
                  </a:lnTo>
                  <a:lnTo>
                    <a:pt x="20325" y="14449"/>
                  </a:lnTo>
                  <a:lnTo>
                    <a:pt x="20325" y="10151"/>
                  </a:lnTo>
                  <a:lnTo>
                    <a:pt x="20302" y="9122"/>
                  </a:lnTo>
                  <a:lnTo>
                    <a:pt x="19891" y="7133"/>
                  </a:lnTo>
                  <a:lnTo>
                    <a:pt x="19113" y="5305"/>
                  </a:lnTo>
                  <a:lnTo>
                    <a:pt x="18016" y="3681"/>
                  </a:lnTo>
                  <a:lnTo>
                    <a:pt x="16644" y="2310"/>
                  </a:lnTo>
                  <a:lnTo>
                    <a:pt x="15021" y="1212"/>
                  </a:lnTo>
                  <a:lnTo>
                    <a:pt x="13192" y="435"/>
                  </a:lnTo>
                  <a:lnTo>
                    <a:pt x="11203" y="46"/>
                  </a:lnTo>
                  <a:lnTo>
                    <a:pt x="1017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39"/>
            <p:cNvSpPr/>
            <p:nvPr/>
          </p:nvSpPr>
          <p:spPr>
            <a:xfrm flipH="1">
              <a:off x="5553925" y="2431400"/>
              <a:ext cx="2387375" cy="2186750"/>
            </a:xfrm>
            <a:custGeom>
              <a:rect b="b" l="l" r="r" t="t"/>
              <a:pathLst>
                <a:path extrusionOk="0" h="87470" w="95495">
                  <a:moveTo>
                    <a:pt x="9831" y="0"/>
                  </a:moveTo>
                  <a:lnTo>
                    <a:pt x="8825" y="46"/>
                  </a:lnTo>
                  <a:lnTo>
                    <a:pt x="6904" y="435"/>
                  </a:lnTo>
                  <a:lnTo>
                    <a:pt x="5144" y="1189"/>
                  </a:lnTo>
                  <a:lnTo>
                    <a:pt x="3567" y="2241"/>
                  </a:lnTo>
                  <a:lnTo>
                    <a:pt x="2218" y="3590"/>
                  </a:lnTo>
                  <a:lnTo>
                    <a:pt x="1166" y="5144"/>
                  </a:lnTo>
                  <a:lnTo>
                    <a:pt x="412" y="6927"/>
                  </a:lnTo>
                  <a:lnTo>
                    <a:pt x="23" y="8848"/>
                  </a:lnTo>
                  <a:lnTo>
                    <a:pt x="0" y="9854"/>
                  </a:lnTo>
                  <a:lnTo>
                    <a:pt x="0" y="77639"/>
                  </a:lnTo>
                  <a:lnTo>
                    <a:pt x="23" y="78645"/>
                  </a:lnTo>
                  <a:lnTo>
                    <a:pt x="412" y="80565"/>
                  </a:lnTo>
                  <a:lnTo>
                    <a:pt x="1166" y="82325"/>
                  </a:lnTo>
                  <a:lnTo>
                    <a:pt x="2218" y="83903"/>
                  </a:lnTo>
                  <a:lnTo>
                    <a:pt x="3567" y="85252"/>
                  </a:lnTo>
                  <a:lnTo>
                    <a:pt x="5144" y="86303"/>
                  </a:lnTo>
                  <a:lnTo>
                    <a:pt x="6904" y="87058"/>
                  </a:lnTo>
                  <a:lnTo>
                    <a:pt x="8825" y="87446"/>
                  </a:lnTo>
                  <a:lnTo>
                    <a:pt x="9831" y="87469"/>
                  </a:lnTo>
                  <a:lnTo>
                    <a:pt x="85663" y="87469"/>
                  </a:lnTo>
                  <a:lnTo>
                    <a:pt x="86669" y="87446"/>
                  </a:lnTo>
                  <a:lnTo>
                    <a:pt x="88590" y="87058"/>
                  </a:lnTo>
                  <a:lnTo>
                    <a:pt x="90350" y="86303"/>
                  </a:lnTo>
                  <a:lnTo>
                    <a:pt x="91928" y="85252"/>
                  </a:lnTo>
                  <a:lnTo>
                    <a:pt x="93254" y="83903"/>
                  </a:lnTo>
                  <a:lnTo>
                    <a:pt x="94328" y="82325"/>
                  </a:lnTo>
                  <a:lnTo>
                    <a:pt x="95083" y="80565"/>
                  </a:lnTo>
                  <a:lnTo>
                    <a:pt x="95471" y="78645"/>
                  </a:lnTo>
                  <a:lnTo>
                    <a:pt x="95494" y="77639"/>
                  </a:lnTo>
                  <a:lnTo>
                    <a:pt x="95494" y="9854"/>
                  </a:lnTo>
                  <a:lnTo>
                    <a:pt x="95471" y="8848"/>
                  </a:lnTo>
                  <a:lnTo>
                    <a:pt x="95083" y="6927"/>
                  </a:lnTo>
                  <a:lnTo>
                    <a:pt x="94328" y="5144"/>
                  </a:lnTo>
                  <a:lnTo>
                    <a:pt x="93254" y="3590"/>
                  </a:lnTo>
                  <a:lnTo>
                    <a:pt x="91928" y="2241"/>
                  </a:lnTo>
                  <a:lnTo>
                    <a:pt x="90350" y="1189"/>
                  </a:lnTo>
                  <a:lnTo>
                    <a:pt x="88590" y="435"/>
                  </a:lnTo>
                  <a:lnTo>
                    <a:pt x="86669" y="46"/>
                  </a:lnTo>
                  <a:lnTo>
                    <a:pt x="8566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39"/>
            <p:cNvSpPr/>
            <p:nvPr/>
          </p:nvSpPr>
          <p:spPr>
            <a:xfrm flipH="1">
              <a:off x="7539475" y="2431400"/>
              <a:ext cx="296100" cy="1002500"/>
            </a:xfrm>
            <a:custGeom>
              <a:rect b="b" l="l" r="r" t="t"/>
              <a:pathLst>
                <a:path extrusionOk="0" h="40100" w="11844">
                  <a:moveTo>
                    <a:pt x="9831" y="0"/>
                  </a:moveTo>
                  <a:lnTo>
                    <a:pt x="8825" y="46"/>
                  </a:lnTo>
                  <a:lnTo>
                    <a:pt x="6905" y="435"/>
                  </a:lnTo>
                  <a:lnTo>
                    <a:pt x="5145" y="1189"/>
                  </a:lnTo>
                  <a:lnTo>
                    <a:pt x="3567" y="2241"/>
                  </a:lnTo>
                  <a:lnTo>
                    <a:pt x="2218" y="3590"/>
                  </a:lnTo>
                  <a:lnTo>
                    <a:pt x="1167" y="5144"/>
                  </a:lnTo>
                  <a:lnTo>
                    <a:pt x="412" y="6927"/>
                  </a:lnTo>
                  <a:lnTo>
                    <a:pt x="24" y="8848"/>
                  </a:lnTo>
                  <a:lnTo>
                    <a:pt x="1" y="9854"/>
                  </a:lnTo>
                  <a:lnTo>
                    <a:pt x="1" y="40100"/>
                  </a:lnTo>
                  <a:lnTo>
                    <a:pt x="1990" y="40100"/>
                  </a:lnTo>
                  <a:lnTo>
                    <a:pt x="1990" y="9854"/>
                  </a:lnTo>
                  <a:lnTo>
                    <a:pt x="2035" y="8848"/>
                  </a:lnTo>
                  <a:lnTo>
                    <a:pt x="2424" y="6927"/>
                  </a:lnTo>
                  <a:lnTo>
                    <a:pt x="3156" y="5144"/>
                  </a:lnTo>
                  <a:lnTo>
                    <a:pt x="4230" y="3590"/>
                  </a:lnTo>
                  <a:lnTo>
                    <a:pt x="5556" y="2241"/>
                  </a:lnTo>
                  <a:lnTo>
                    <a:pt x="7134" y="1189"/>
                  </a:lnTo>
                  <a:lnTo>
                    <a:pt x="8894" y="435"/>
                  </a:lnTo>
                  <a:lnTo>
                    <a:pt x="10814" y="46"/>
                  </a:lnTo>
                  <a:lnTo>
                    <a:pt x="1184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39"/>
            <p:cNvSpPr/>
            <p:nvPr/>
          </p:nvSpPr>
          <p:spPr>
            <a:xfrm flipH="1">
              <a:off x="5211575" y="2431400"/>
              <a:ext cx="2387950" cy="2186750"/>
            </a:xfrm>
            <a:custGeom>
              <a:rect b="b" l="l" r="r" t="t"/>
              <a:pathLst>
                <a:path extrusionOk="0" h="87470" w="95518">
                  <a:moveTo>
                    <a:pt x="9854" y="0"/>
                  </a:moveTo>
                  <a:lnTo>
                    <a:pt x="8825" y="46"/>
                  </a:lnTo>
                  <a:lnTo>
                    <a:pt x="6905" y="435"/>
                  </a:lnTo>
                  <a:lnTo>
                    <a:pt x="5144" y="1189"/>
                  </a:lnTo>
                  <a:lnTo>
                    <a:pt x="3567" y="2241"/>
                  </a:lnTo>
                  <a:lnTo>
                    <a:pt x="2241" y="3590"/>
                  </a:lnTo>
                  <a:lnTo>
                    <a:pt x="1189" y="5144"/>
                  </a:lnTo>
                  <a:lnTo>
                    <a:pt x="435" y="6927"/>
                  </a:lnTo>
                  <a:lnTo>
                    <a:pt x="46" y="8848"/>
                  </a:lnTo>
                  <a:lnTo>
                    <a:pt x="1" y="9854"/>
                  </a:lnTo>
                  <a:lnTo>
                    <a:pt x="1" y="77639"/>
                  </a:lnTo>
                  <a:lnTo>
                    <a:pt x="46" y="78645"/>
                  </a:lnTo>
                  <a:lnTo>
                    <a:pt x="435" y="80565"/>
                  </a:lnTo>
                  <a:lnTo>
                    <a:pt x="1189" y="82325"/>
                  </a:lnTo>
                  <a:lnTo>
                    <a:pt x="2241" y="83903"/>
                  </a:lnTo>
                  <a:lnTo>
                    <a:pt x="3567" y="85252"/>
                  </a:lnTo>
                  <a:lnTo>
                    <a:pt x="5144" y="86303"/>
                  </a:lnTo>
                  <a:lnTo>
                    <a:pt x="6905" y="87058"/>
                  </a:lnTo>
                  <a:lnTo>
                    <a:pt x="8825" y="87446"/>
                  </a:lnTo>
                  <a:lnTo>
                    <a:pt x="9854" y="87469"/>
                  </a:lnTo>
                  <a:lnTo>
                    <a:pt x="85664" y="87469"/>
                  </a:lnTo>
                  <a:lnTo>
                    <a:pt x="86693" y="87446"/>
                  </a:lnTo>
                  <a:lnTo>
                    <a:pt x="88613" y="87058"/>
                  </a:lnTo>
                  <a:lnTo>
                    <a:pt x="90373" y="86303"/>
                  </a:lnTo>
                  <a:lnTo>
                    <a:pt x="91951" y="85252"/>
                  </a:lnTo>
                  <a:lnTo>
                    <a:pt x="93277" y="83903"/>
                  </a:lnTo>
                  <a:lnTo>
                    <a:pt x="94328" y="82325"/>
                  </a:lnTo>
                  <a:lnTo>
                    <a:pt x="95083" y="80565"/>
                  </a:lnTo>
                  <a:lnTo>
                    <a:pt x="95472" y="78645"/>
                  </a:lnTo>
                  <a:lnTo>
                    <a:pt x="95517" y="77639"/>
                  </a:lnTo>
                  <a:lnTo>
                    <a:pt x="95517" y="9854"/>
                  </a:lnTo>
                  <a:lnTo>
                    <a:pt x="95472" y="8848"/>
                  </a:lnTo>
                  <a:lnTo>
                    <a:pt x="95083" y="6927"/>
                  </a:lnTo>
                  <a:lnTo>
                    <a:pt x="94328" y="5144"/>
                  </a:lnTo>
                  <a:lnTo>
                    <a:pt x="93277" y="3590"/>
                  </a:lnTo>
                  <a:lnTo>
                    <a:pt x="91951" y="2241"/>
                  </a:lnTo>
                  <a:lnTo>
                    <a:pt x="90373" y="1189"/>
                  </a:lnTo>
                  <a:lnTo>
                    <a:pt x="88613" y="435"/>
                  </a:lnTo>
                  <a:lnTo>
                    <a:pt x="86693" y="46"/>
                  </a:lnTo>
                  <a:lnTo>
                    <a:pt x="8566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39"/>
            <p:cNvSpPr/>
            <p:nvPr/>
          </p:nvSpPr>
          <p:spPr>
            <a:xfrm flipH="1">
              <a:off x="5129850" y="2431400"/>
              <a:ext cx="2409650" cy="1263700"/>
            </a:xfrm>
            <a:custGeom>
              <a:rect b="b" l="l" r="r" t="t"/>
              <a:pathLst>
                <a:path extrusionOk="0" h="50548" w="96386">
                  <a:moveTo>
                    <a:pt x="10654" y="0"/>
                  </a:moveTo>
                  <a:lnTo>
                    <a:pt x="10654" y="92"/>
                  </a:lnTo>
                  <a:lnTo>
                    <a:pt x="0" y="92"/>
                  </a:lnTo>
                  <a:lnTo>
                    <a:pt x="1212" y="800"/>
                  </a:lnTo>
                  <a:lnTo>
                    <a:pt x="3429" y="2446"/>
                  </a:lnTo>
                  <a:lnTo>
                    <a:pt x="5395" y="4367"/>
                  </a:lnTo>
                  <a:lnTo>
                    <a:pt x="7064" y="6516"/>
                  </a:lnTo>
                  <a:lnTo>
                    <a:pt x="8459" y="8848"/>
                  </a:lnTo>
                  <a:lnTo>
                    <a:pt x="9511" y="11363"/>
                  </a:lnTo>
                  <a:lnTo>
                    <a:pt x="10242" y="14014"/>
                  </a:lnTo>
                  <a:lnTo>
                    <a:pt x="10631" y="16758"/>
                  </a:lnTo>
                  <a:lnTo>
                    <a:pt x="10654" y="18152"/>
                  </a:lnTo>
                  <a:lnTo>
                    <a:pt x="10654" y="41151"/>
                  </a:lnTo>
                  <a:lnTo>
                    <a:pt x="10699" y="42134"/>
                  </a:lnTo>
                  <a:lnTo>
                    <a:pt x="11065" y="43963"/>
                  </a:lnTo>
                  <a:lnTo>
                    <a:pt x="11774" y="45655"/>
                  </a:lnTo>
                  <a:lnTo>
                    <a:pt x="12780" y="47141"/>
                  </a:lnTo>
                  <a:lnTo>
                    <a:pt x="14060" y="48421"/>
                  </a:lnTo>
                  <a:lnTo>
                    <a:pt x="15569" y="49427"/>
                  </a:lnTo>
                  <a:lnTo>
                    <a:pt x="17261" y="50136"/>
                  </a:lnTo>
                  <a:lnTo>
                    <a:pt x="19090" y="50525"/>
                  </a:lnTo>
                  <a:lnTo>
                    <a:pt x="20050" y="50548"/>
                  </a:lnTo>
                  <a:lnTo>
                    <a:pt x="86989" y="50548"/>
                  </a:lnTo>
                  <a:lnTo>
                    <a:pt x="87972" y="50525"/>
                  </a:lnTo>
                  <a:lnTo>
                    <a:pt x="89801" y="50136"/>
                  </a:lnTo>
                  <a:lnTo>
                    <a:pt x="91493" y="49427"/>
                  </a:lnTo>
                  <a:lnTo>
                    <a:pt x="92979" y="48421"/>
                  </a:lnTo>
                  <a:lnTo>
                    <a:pt x="94259" y="47141"/>
                  </a:lnTo>
                  <a:lnTo>
                    <a:pt x="95265" y="45655"/>
                  </a:lnTo>
                  <a:lnTo>
                    <a:pt x="95974" y="43963"/>
                  </a:lnTo>
                  <a:lnTo>
                    <a:pt x="96363" y="42134"/>
                  </a:lnTo>
                  <a:lnTo>
                    <a:pt x="96386" y="41151"/>
                  </a:lnTo>
                  <a:lnTo>
                    <a:pt x="96386" y="10768"/>
                  </a:lnTo>
                  <a:lnTo>
                    <a:pt x="96386" y="10219"/>
                  </a:lnTo>
                  <a:lnTo>
                    <a:pt x="96271" y="9122"/>
                  </a:lnTo>
                  <a:lnTo>
                    <a:pt x="95928" y="7567"/>
                  </a:lnTo>
                  <a:lnTo>
                    <a:pt x="95105" y="5624"/>
                  </a:lnTo>
                  <a:lnTo>
                    <a:pt x="93939" y="3910"/>
                  </a:lnTo>
                  <a:lnTo>
                    <a:pt x="92476" y="2446"/>
                  </a:lnTo>
                  <a:lnTo>
                    <a:pt x="90762" y="1280"/>
                  </a:lnTo>
                  <a:lnTo>
                    <a:pt x="88841" y="480"/>
                  </a:lnTo>
                  <a:lnTo>
                    <a:pt x="87264" y="137"/>
                  </a:lnTo>
                  <a:lnTo>
                    <a:pt x="86189" y="23"/>
                  </a:lnTo>
                  <a:lnTo>
                    <a:pt x="8564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39"/>
            <p:cNvSpPr/>
            <p:nvPr/>
          </p:nvSpPr>
          <p:spPr>
            <a:xfrm flipH="1">
              <a:off x="5080700" y="2431400"/>
              <a:ext cx="2410225" cy="1263700"/>
            </a:xfrm>
            <a:custGeom>
              <a:rect b="b" l="l" r="r" t="t"/>
              <a:pathLst>
                <a:path extrusionOk="0" h="50548" w="96409">
                  <a:moveTo>
                    <a:pt x="10677" y="0"/>
                  </a:moveTo>
                  <a:lnTo>
                    <a:pt x="10677" y="92"/>
                  </a:lnTo>
                  <a:lnTo>
                    <a:pt x="0" y="92"/>
                  </a:lnTo>
                  <a:lnTo>
                    <a:pt x="1212" y="800"/>
                  </a:lnTo>
                  <a:lnTo>
                    <a:pt x="3452" y="2446"/>
                  </a:lnTo>
                  <a:lnTo>
                    <a:pt x="5396" y="4367"/>
                  </a:lnTo>
                  <a:lnTo>
                    <a:pt x="7088" y="6516"/>
                  </a:lnTo>
                  <a:lnTo>
                    <a:pt x="8482" y="8848"/>
                  </a:lnTo>
                  <a:lnTo>
                    <a:pt x="9534" y="11363"/>
                  </a:lnTo>
                  <a:lnTo>
                    <a:pt x="10265" y="14014"/>
                  </a:lnTo>
                  <a:lnTo>
                    <a:pt x="10631" y="16758"/>
                  </a:lnTo>
                  <a:lnTo>
                    <a:pt x="10677" y="18152"/>
                  </a:lnTo>
                  <a:lnTo>
                    <a:pt x="10677" y="41151"/>
                  </a:lnTo>
                  <a:lnTo>
                    <a:pt x="10700" y="42134"/>
                  </a:lnTo>
                  <a:lnTo>
                    <a:pt x="11088" y="43963"/>
                  </a:lnTo>
                  <a:lnTo>
                    <a:pt x="11797" y="45655"/>
                  </a:lnTo>
                  <a:lnTo>
                    <a:pt x="12803" y="47141"/>
                  </a:lnTo>
                  <a:lnTo>
                    <a:pt x="14083" y="48421"/>
                  </a:lnTo>
                  <a:lnTo>
                    <a:pt x="15569" y="49427"/>
                  </a:lnTo>
                  <a:lnTo>
                    <a:pt x="17261" y="50136"/>
                  </a:lnTo>
                  <a:lnTo>
                    <a:pt x="19090" y="50525"/>
                  </a:lnTo>
                  <a:lnTo>
                    <a:pt x="20073" y="50548"/>
                  </a:lnTo>
                  <a:lnTo>
                    <a:pt x="87012" y="50548"/>
                  </a:lnTo>
                  <a:lnTo>
                    <a:pt x="87973" y="50525"/>
                  </a:lnTo>
                  <a:lnTo>
                    <a:pt x="89802" y="50136"/>
                  </a:lnTo>
                  <a:lnTo>
                    <a:pt x="91493" y="49427"/>
                  </a:lnTo>
                  <a:lnTo>
                    <a:pt x="93002" y="48421"/>
                  </a:lnTo>
                  <a:lnTo>
                    <a:pt x="94283" y="47141"/>
                  </a:lnTo>
                  <a:lnTo>
                    <a:pt x="95288" y="45655"/>
                  </a:lnTo>
                  <a:lnTo>
                    <a:pt x="95997" y="43963"/>
                  </a:lnTo>
                  <a:lnTo>
                    <a:pt x="96363" y="42134"/>
                  </a:lnTo>
                  <a:lnTo>
                    <a:pt x="96409" y="41151"/>
                  </a:lnTo>
                  <a:lnTo>
                    <a:pt x="96409" y="10768"/>
                  </a:lnTo>
                  <a:lnTo>
                    <a:pt x="96386" y="10219"/>
                  </a:lnTo>
                  <a:lnTo>
                    <a:pt x="96294" y="9122"/>
                  </a:lnTo>
                  <a:lnTo>
                    <a:pt x="95929" y="7567"/>
                  </a:lnTo>
                  <a:lnTo>
                    <a:pt x="95128" y="5624"/>
                  </a:lnTo>
                  <a:lnTo>
                    <a:pt x="93962" y="3910"/>
                  </a:lnTo>
                  <a:lnTo>
                    <a:pt x="92499" y="2446"/>
                  </a:lnTo>
                  <a:lnTo>
                    <a:pt x="90785" y="1280"/>
                  </a:lnTo>
                  <a:lnTo>
                    <a:pt x="88864" y="480"/>
                  </a:lnTo>
                  <a:lnTo>
                    <a:pt x="87287" y="137"/>
                  </a:lnTo>
                  <a:lnTo>
                    <a:pt x="86212" y="23"/>
                  </a:lnTo>
                  <a:lnTo>
                    <a:pt x="8564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39"/>
            <p:cNvSpPr/>
            <p:nvPr/>
          </p:nvSpPr>
          <p:spPr>
            <a:xfrm flipH="1">
              <a:off x="6696450" y="2433675"/>
              <a:ext cx="375525" cy="1348875"/>
            </a:xfrm>
            <a:custGeom>
              <a:rect b="b" l="l" r="r" t="t"/>
              <a:pathLst>
                <a:path extrusionOk="0" h="53955" w="15021">
                  <a:moveTo>
                    <a:pt x="0" y="1"/>
                  </a:moveTo>
                  <a:lnTo>
                    <a:pt x="1212" y="709"/>
                  </a:lnTo>
                  <a:lnTo>
                    <a:pt x="3406" y="2355"/>
                  </a:lnTo>
                  <a:lnTo>
                    <a:pt x="5327" y="4276"/>
                  </a:lnTo>
                  <a:lnTo>
                    <a:pt x="6950" y="6425"/>
                  </a:lnTo>
                  <a:lnTo>
                    <a:pt x="8276" y="8757"/>
                  </a:lnTo>
                  <a:lnTo>
                    <a:pt x="9282" y="11272"/>
                  </a:lnTo>
                  <a:lnTo>
                    <a:pt x="9945" y="13923"/>
                  </a:lnTo>
                  <a:lnTo>
                    <a:pt x="10288" y="16667"/>
                  </a:lnTo>
                  <a:lnTo>
                    <a:pt x="10334" y="18061"/>
                  </a:lnTo>
                  <a:lnTo>
                    <a:pt x="10334" y="53954"/>
                  </a:lnTo>
                  <a:lnTo>
                    <a:pt x="15020" y="53954"/>
                  </a:lnTo>
                  <a:lnTo>
                    <a:pt x="15020" y="18061"/>
                  </a:lnTo>
                  <a:lnTo>
                    <a:pt x="14997" y="16667"/>
                  </a:lnTo>
                  <a:lnTo>
                    <a:pt x="14654" y="13923"/>
                  </a:lnTo>
                  <a:lnTo>
                    <a:pt x="13969" y="11272"/>
                  </a:lnTo>
                  <a:lnTo>
                    <a:pt x="12963" y="8757"/>
                  </a:lnTo>
                  <a:lnTo>
                    <a:pt x="11660" y="6425"/>
                  </a:lnTo>
                  <a:lnTo>
                    <a:pt x="10036" y="4276"/>
                  </a:lnTo>
                  <a:lnTo>
                    <a:pt x="8116" y="2355"/>
                  </a:lnTo>
                  <a:lnTo>
                    <a:pt x="5921" y="709"/>
                  </a:lnTo>
                  <a:lnTo>
                    <a:pt x="4710" y="1"/>
                  </a:lnTo>
                  <a:close/>
                </a:path>
              </a:pathLst>
            </a:custGeom>
            <a:solidFill>
              <a:srgbClr val="B079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39"/>
            <p:cNvSpPr/>
            <p:nvPr/>
          </p:nvSpPr>
          <p:spPr>
            <a:xfrm flipH="1">
              <a:off x="5532800" y="2433675"/>
              <a:ext cx="375525" cy="1348875"/>
            </a:xfrm>
            <a:custGeom>
              <a:rect b="b" l="l" r="r" t="t"/>
              <a:pathLst>
                <a:path extrusionOk="0" h="53955" w="15021">
                  <a:moveTo>
                    <a:pt x="1" y="1"/>
                  </a:moveTo>
                  <a:lnTo>
                    <a:pt x="1212" y="709"/>
                  </a:lnTo>
                  <a:lnTo>
                    <a:pt x="3407" y="2355"/>
                  </a:lnTo>
                  <a:lnTo>
                    <a:pt x="5328" y="4276"/>
                  </a:lnTo>
                  <a:lnTo>
                    <a:pt x="6928" y="6425"/>
                  </a:lnTo>
                  <a:lnTo>
                    <a:pt x="8254" y="8757"/>
                  </a:lnTo>
                  <a:lnTo>
                    <a:pt x="9260" y="11272"/>
                  </a:lnTo>
                  <a:lnTo>
                    <a:pt x="9946" y="13923"/>
                  </a:lnTo>
                  <a:lnTo>
                    <a:pt x="10289" y="16667"/>
                  </a:lnTo>
                  <a:lnTo>
                    <a:pt x="10311" y="18061"/>
                  </a:lnTo>
                  <a:lnTo>
                    <a:pt x="10311" y="53954"/>
                  </a:lnTo>
                  <a:lnTo>
                    <a:pt x="15021" y="53954"/>
                  </a:lnTo>
                  <a:lnTo>
                    <a:pt x="15021" y="18061"/>
                  </a:lnTo>
                  <a:lnTo>
                    <a:pt x="14998" y="16667"/>
                  </a:lnTo>
                  <a:lnTo>
                    <a:pt x="14655" y="13923"/>
                  </a:lnTo>
                  <a:lnTo>
                    <a:pt x="13969" y="11272"/>
                  </a:lnTo>
                  <a:lnTo>
                    <a:pt x="12963" y="8757"/>
                  </a:lnTo>
                  <a:lnTo>
                    <a:pt x="11637" y="6425"/>
                  </a:lnTo>
                  <a:lnTo>
                    <a:pt x="10014" y="4276"/>
                  </a:lnTo>
                  <a:lnTo>
                    <a:pt x="8117" y="2355"/>
                  </a:lnTo>
                  <a:lnTo>
                    <a:pt x="5922" y="709"/>
                  </a:lnTo>
                  <a:lnTo>
                    <a:pt x="4710" y="1"/>
                  </a:lnTo>
                  <a:close/>
                </a:path>
              </a:pathLst>
            </a:custGeom>
            <a:solidFill>
              <a:srgbClr val="AD78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39"/>
            <p:cNvSpPr/>
            <p:nvPr/>
          </p:nvSpPr>
          <p:spPr>
            <a:xfrm flipH="1">
              <a:off x="5379625" y="3851100"/>
              <a:ext cx="1980425" cy="767050"/>
            </a:xfrm>
            <a:custGeom>
              <a:rect b="b" l="l" r="r" t="t"/>
              <a:pathLst>
                <a:path extrusionOk="0" h="30682" w="79217">
                  <a:moveTo>
                    <a:pt x="4687" y="1"/>
                  </a:moveTo>
                  <a:lnTo>
                    <a:pt x="4207" y="24"/>
                  </a:lnTo>
                  <a:lnTo>
                    <a:pt x="3293" y="207"/>
                  </a:lnTo>
                  <a:lnTo>
                    <a:pt x="2447" y="549"/>
                  </a:lnTo>
                  <a:lnTo>
                    <a:pt x="1715" y="1052"/>
                  </a:lnTo>
                  <a:lnTo>
                    <a:pt x="1075" y="1693"/>
                  </a:lnTo>
                  <a:lnTo>
                    <a:pt x="572" y="2447"/>
                  </a:lnTo>
                  <a:lnTo>
                    <a:pt x="206" y="3293"/>
                  </a:lnTo>
                  <a:lnTo>
                    <a:pt x="24" y="4207"/>
                  </a:lnTo>
                  <a:lnTo>
                    <a:pt x="1" y="4687"/>
                  </a:lnTo>
                  <a:lnTo>
                    <a:pt x="1" y="25995"/>
                  </a:lnTo>
                  <a:lnTo>
                    <a:pt x="24" y="26475"/>
                  </a:lnTo>
                  <a:lnTo>
                    <a:pt x="206" y="27389"/>
                  </a:lnTo>
                  <a:lnTo>
                    <a:pt x="572" y="28235"/>
                  </a:lnTo>
                  <a:lnTo>
                    <a:pt x="1075" y="28989"/>
                  </a:lnTo>
                  <a:lnTo>
                    <a:pt x="1715" y="29630"/>
                  </a:lnTo>
                  <a:lnTo>
                    <a:pt x="2447" y="30133"/>
                  </a:lnTo>
                  <a:lnTo>
                    <a:pt x="3293" y="30475"/>
                  </a:lnTo>
                  <a:lnTo>
                    <a:pt x="4207" y="30681"/>
                  </a:lnTo>
                  <a:lnTo>
                    <a:pt x="75010" y="30681"/>
                  </a:lnTo>
                  <a:lnTo>
                    <a:pt x="75925" y="30475"/>
                  </a:lnTo>
                  <a:lnTo>
                    <a:pt x="76771" y="30133"/>
                  </a:lnTo>
                  <a:lnTo>
                    <a:pt x="77525" y="29630"/>
                  </a:lnTo>
                  <a:lnTo>
                    <a:pt x="78142" y="28989"/>
                  </a:lnTo>
                  <a:lnTo>
                    <a:pt x="78668" y="28235"/>
                  </a:lnTo>
                  <a:lnTo>
                    <a:pt x="79011" y="27389"/>
                  </a:lnTo>
                  <a:lnTo>
                    <a:pt x="79194" y="26475"/>
                  </a:lnTo>
                  <a:lnTo>
                    <a:pt x="79217" y="25995"/>
                  </a:lnTo>
                  <a:lnTo>
                    <a:pt x="79217" y="4687"/>
                  </a:lnTo>
                  <a:lnTo>
                    <a:pt x="79194" y="4207"/>
                  </a:lnTo>
                  <a:lnTo>
                    <a:pt x="79011" y="3293"/>
                  </a:lnTo>
                  <a:lnTo>
                    <a:pt x="78668" y="2447"/>
                  </a:lnTo>
                  <a:lnTo>
                    <a:pt x="78142" y="1693"/>
                  </a:lnTo>
                  <a:lnTo>
                    <a:pt x="77525" y="1052"/>
                  </a:lnTo>
                  <a:lnTo>
                    <a:pt x="76771" y="549"/>
                  </a:lnTo>
                  <a:lnTo>
                    <a:pt x="75925" y="207"/>
                  </a:lnTo>
                  <a:lnTo>
                    <a:pt x="75010" y="24"/>
                  </a:lnTo>
                  <a:lnTo>
                    <a:pt x="7453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39"/>
            <p:cNvSpPr/>
            <p:nvPr/>
          </p:nvSpPr>
          <p:spPr>
            <a:xfrm flipH="1">
              <a:off x="5271025" y="3851100"/>
              <a:ext cx="1980425" cy="767050"/>
            </a:xfrm>
            <a:custGeom>
              <a:rect b="b" l="l" r="r" t="t"/>
              <a:pathLst>
                <a:path extrusionOk="0" h="30682" w="79217">
                  <a:moveTo>
                    <a:pt x="4687" y="1"/>
                  </a:moveTo>
                  <a:lnTo>
                    <a:pt x="4207" y="24"/>
                  </a:lnTo>
                  <a:lnTo>
                    <a:pt x="3293" y="207"/>
                  </a:lnTo>
                  <a:lnTo>
                    <a:pt x="2447" y="549"/>
                  </a:lnTo>
                  <a:lnTo>
                    <a:pt x="1692" y="1052"/>
                  </a:lnTo>
                  <a:lnTo>
                    <a:pt x="1052" y="1693"/>
                  </a:lnTo>
                  <a:lnTo>
                    <a:pt x="549" y="2447"/>
                  </a:lnTo>
                  <a:lnTo>
                    <a:pt x="206" y="3293"/>
                  </a:lnTo>
                  <a:lnTo>
                    <a:pt x="0" y="4207"/>
                  </a:lnTo>
                  <a:lnTo>
                    <a:pt x="0" y="4687"/>
                  </a:lnTo>
                  <a:lnTo>
                    <a:pt x="0" y="25995"/>
                  </a:lnTo>
                  <a:lnTo>
                    <a:pt x="0" y="26475"/>
                  </a:lnTo>
                  <a:lnTo>
                    <a:pt x="206" y="27389"/>
                  </a:lnTo>
                  <a:lnTo>
                    <a:pt x="549" y="28235"/>
                  </a:lnTo>
                  <a:lnTo>
                    <a:pt x="1052" y="28989"/>
                  </a:lnTo>
                  <a:lnTo>
                    <a:pt x="1692" y="29630"/>
                  </a:lnTo>
                  <a:lnTo>
                    <a:pt x="2447" y="30133"/>
                  </a:lnTo>
                  <a:lnTo>
                    <a:pt x="3293" y="30475"/>
                  </a:lnTo>
                  <a:lnTo>
                    <a:pt x="4207" y="30681"/>
                  </a:lnTo>
                  <a:lnTo>
                    <a:pt x="74987" y="30681"/>
                  </a:lnTo>
                  <a:lnTo>
                    <a:pt x="75925" y="30475"/>
                  </a:lnTo>
                  <a:lnTo>
                    <a:pt x="76748" y="30133"/>
                  </a:lnTo>
                  <a:lnTo>
                    <a:pt x="77502" y="29630"/>
                  </a:lnTo>
                  <a:lnTo>
                    <a:pt x="78142" y="28989"/>
                  </a:lnTo>
                  <a:lnTo>
                    <a:pt x="78645" y="28235"/>
                  </a:lnTo>
                  <a:lnTo>
                    <a:pt x="79011" y="27389"/>
                  </a:lnTo>
                  <a:lnTo>
                    <a:pt x="79194" y="26475"/>
                  </a:lnTo>
                  <a:lnTo>
                    <a:pt x="79217" y="25995"/>
                  </a:lnTo>
                  <a:lnTo>
                    <a:pt x="79217" y="4687"/>
                  </a:lnTo>
                  <a:lnTo>
                    <a:pt x="79194" y="4207"/>
                  </a:lnTo>
                  <a:lnTo>
                    <a:pt x="79011" y="3293"/>
                  </a:lnTo>
                  <a:lnTo>
                    <a:pt x="78645" y="2447"/>
                  </a:lnTo>
                  <a:lnTo>
                    <a:pt x="78142" y="1693"/>
                  </a:lnTo>
                  <a:lnTo>
                    <a:pt x="77502" y="1052"/>
                  </a:lnTo>
                  <a:lnTo>
                    <a:pt x="76748" y="549"/>
                  </a:lnTo>
                  <a:lnTo>
                    <a:pt x="75925" y="207"/>
                  </a:lnTo>
                  <a:lnTo>
                    <a:pt x="74987" y="24"/>
                  </a:lnTo>
                  <a:lnTo>
                    <a:pt x="7450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39"/>
            <p:cNvSpPr/>
            <p:nvPr/>
          </p:nvSpPr>
          <p:spPr>
            <a:xfrm flipH="1">
              <a:off x="6661025" y="3735075"/>
              <a:ext cx="233775" cy="87475"/>
            </a:xfrm>
            <a:custGeom>
              <a:rect b="b" l="l" r="r" t="t"/>
              <a:pathLst>
                <a:path extrusionOk="0" h="3499" w="9351">
                  <a:moveTo>
                    <a:pt x="1761" y="1"/>
                  </a:moveTo>
                  <a:lnTo>
                    <a:pt x="1395" y="24"/>
                  </a:lnTo>
                  <a:lnTo>
                    <a:pt x="778" y="275"/>
                  </a:lnTo>
                  <a:lnTo>
                    <a:pt x="297" y="755"/>
                  </a:lnTo>
                  <a:lnTo>
                    <a:pt x="23" y="1395"/>
                  </a:lnTo>
                  <a:lnTo>
                    <a:pt x="0" y="1738"/>
                  </a:lnTo>
                  <a:lnTo>
                    <a:pt x="23" y="2104"/>
                  </a:lnTo>
                  <a:lnTo>
                    <a:pt x="297" y="2721"/>
                  </a:lnTo>
                  <a:lnTo>
                    <a:pt x="778" y="3201"/>
                  </a:lnTo>
                  <a:lnTo>
                    <a:pt x="1395" y="3476"/>
                  </a:lnTo>
                  <a:lnTo>
                    <a:pt x="1761" y="3499"/>
                  </a:lnTo>
                  <a:lnTo>
                    <a:pt x="7590" y="3499"/>
                  </a:lnTo>
                  <a:lnTo>
                    <a:pt x="7956" y="3476"/>
                  </a:lnTo>
                  <a:lnTo>
                    <a:pt x="8573" y="3201"/>
                  </a:lnTo>
                  <a:lnTo>
                    <a:pt x="9054" y="2721"/>
                  </a:lnTo>
                  <a:lnTo>
                    <a:pt x="9305" y="2104"/>
                  </a:lnTo>
                  <a:lnTo>
                    <a:pt x="9351" y="1738"/>
                  </a:lnTo>
                  <a:lnTo>
                    <a:pt x="9305" y="1395"/>
                  </a:lnTo>
                  <a:lnTo>
                    <a:pt x="9054" y="755"/>
                  </a:lnTo>
                  <a:lnTo>
                    <a:pt x="8573" y="275"/>
                  </a:lnTo>
                  <a:lnTo>
                    <a:pt x="7956" y="24"/>
                  </a:lnTo>
                  <a:lnTo>
                    <a:pt x="7590" y="1"/>
                  </a:lnTo>
                  <a:close/>
                </a:path>
              </a:pathLst>
            </a:custGeom>
            <a:solidFill>
              <a:srgbClr val="B87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39"/>
            <p:cNvSpPr/>
            <p:nvPr/>
          </p:nvSpPr>
          <p:spPr>
            <a:xfrm flipH="1">
              <a:off x="6611300" y="3735075"/>
              <a:ext cx="233200" cy="87475"/>
            </a:xfrm>
            <a:custGeom>
              <a:rect b="b" l="l" r="r" t="t"/>
              <a:pathLst>
                <a:path extrusionOk="0" h="3499" w="9328">
                  <a:moveTo>
                    <a:pt x="1738" y="1"/>
                  </a:moveTo>
                  <a:lnTo>
                    <a:pt x="1395" y="24"/>
                  </a:lnTo>
                  <a:lnTo>
                    <a:pt x="755" y="275"/>
                  </a:lnTo>
                  <a:lnTo>
                    <a:pt x="274" y="755"/>
                  </a:lnTo>
                  <a:lnTo>
                    <a:pt x="23" y="1395"/>
                  </a:lnTo>
                  <a:lnTo>
                    <a:pt x="0" y="1738"/>
                  </a:lnTo>
                  <a:lnTo>
                    <a:pt x="23" y="2104"/>
                  </a:lnTo>
                  <a:lnTo>
                    <a:pt x="274" y="2721"/>
                  </a:lnTo>
                  <a:lnTo>
                    <a:pt x="755" y="3201"/>
                  </a:lnTo>
                  <a:lnTo>
                    <a:pt x="1395" y="3476"/>
                  </a:lnTo>
                  <a:lnTo>
                    <a:pt x="1738" y="3499"/>
                  </a:lnTo>
                  <a:lnTo>
                    <a:pt x="7567" y="3499"/>
                  </a:lnTo>
                  <a:lnTo>
                    <a:pt x="7933" y="3476"/>
                  </a:lnTo>
                  <a:lnTo>
                    <a:pt x="8573" y="3201"/>
                  </a:lnTo>
                  <a:lnTo>
                    <a:pt x="9030" y="2721"/>
                  </a:lnTo>
                  <a:lnTo>
                    <a:pt x="9305" y="2104"/>
                  </a:lnTo>
                  <a:lnTo>
                    <a:pt x="9328" y="1738"/>
                  </a:lnTo>
                  <a:lnTo>
                    <a:pt x="9305" y="1395"/>
                  </a:lnTo>
                  <a:lnTo>
                    <a:pt x="9030" y="755"/>
                  </a:lnTo>
                  <a:lnTo>
                    <a:pt x="8573" y="275"/>
                  </a:lnTo>
                  <a:lnTo>
                    <a:pt x="7933" y="24"/>
                  </a:lnTo>
                  <a:lnTo>
                    <a:pt x="7567" y="1"/>
                  </a:lnTo>
                  <a:close/>
                </a:path>
              </a:pathLst>
            </a:custGeom>
            <a:solidFill>
              <a:srgbClr val="FFD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39"/>
            <p:cNvSpPr/>
            <p:nvPr/>
          </p:nvSpPr>
          <p:spPr>
            <a:xfrm flipH="1">
              <a:off x="5487075" y="3735075"/>
              <a:ext cx="233775" cy="87475"/>
            </a:xfrm>
            <a:custGeom>
              <a:rect b="b" l="l" r="r" t="t"/>
              <a:pathLst>
                <a:path extrusionOk="0" h="3499" w="9351">
                  <a:moveTo>
                    <a:pt x="1761" y="1"/>
                  </a:moveTo>
                  <a:lnTo>
                    <a:pt x="1395" y="24"/>
                  </a:lnTo>
                  <a:lnTo>
                    <a:pt x="778" y="275"/>
                  </a:lnTo>
                  <a:lnTo>
                    <a:pt x="298" y="755"/>
                  </a:lnTo>
                  <a:lnTo>
                    <a:pt x="23" y="1395"/>
                  </a:lnTo>
                  <a:lnTo>
                    <a:pt x="0" y="1738"/>
                  </a:lnTo>
                  <a:lnTo>
                    <a:pt x="23" y="2104"/>
                  </a:lnTo>
                  <a:lnTo>
                    <a:pt x="298" y="2721"/>
                  </a:lnTo>
                  <a:lnTo>
                    <a:pt x="778" y="3201"/>
                  </a:lnTo>
                  <a:lnTo>
                    <a:pt x="1395" y="3476"/>
                  </a:lnTo>
                  <a:lnTo>
                    <a:pt x="1761" y="3499"/>
                  </a:lnTo>
                  <a:lnTo>
                    <a:pt x="7591" y="3499"/>
                  </a:lnTo>
                  <a:lnTo>
                    <a:pt x="7956" y="3476"/>
                  </a:lnTo>
                  <a:lnTo>
                    <a:pt x="8574" y="3201"/>
                  </a:lnTo>
                  <a:lnTo>
                    <a:pt x="9054" y="2721"/>
                  </a:lnTo>
                  <a:lnTo>
                    <a:pt x="9328" y="2104"/>
                  </a:lnTo>
                  <a:lnTo>
                    <a:pt x="9351" y="1738"/>
                  </a:lnTo>
                  <a:lnTo>
                    <a:pt x="9328" y="1395"/>
                  </a:lnTo>
                  <a:lnTo>
                    <a:pt x="9054" y="755"/>
                  </a:lnTo>
                  <a:lnTo>
                    <a:pt x="8574" y="275"/>
                  </a:lnTo>
                  <a:lnTo>
                    <a:pt x="7956" y="24"/>
                  </a:lnTo>
                  <a:lnTo>
                    <a:pt x="7591" y="1"/>
                  </a:lnTo>
                  <a:close/>
                </a:path>
              </a:pathLst>
            </a:custGeom>
            <a:solidFill>
              <a:srgbClr val="B87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39"/>
            <p:cNvSpPr/>
            <p:nvPr/>
          </p:nvSpPr>
          <p:spPr>
            <a:xfrm flipH="1">
              <a:off x="5437350" y="3735075"/>
              <a:ext cx="233200" cy="87475"/>
            </a:xfrm>
            <a:custGeom>
              <a:rect b="b" l="l" r="r" t="t"/>
              <a:pathLst>
                <a:path extrusionOk="0" h="3499" w="9328">
                  <a:moveTo>
                    <a:pt x="1738" y="1"/>
                  </a:moveTo>
                  <a:lnTo>
                    <a:pt x="1395" y="24"/>
                  </a:lnTo>
                  <a:lnTo>
                    <a:pt x="755" y="275"/>
                  </a:lnTo>
                  <a:lnTo>
                    <a:pt x="297" y="755"/>
                  </a:lnTo>
                  <a:lnTo>
                    <a:pt x="23" y="1395"/>
                  </a:lnTo>
                  <a:lnTo>
                    <a:pt x="0" y="1738"/>
                  </a:lnTo>
                  <a:lnTo>
                    <a:pt x="23" y="2104"/>
                  </a:lnTo>
                  <a:lnTo>
                    <a:pt x="297" y="2721"/>
                  </a:lnTo>
                  <a:lnTo>
                    <a:pt x="755" y="3201"/>
                  </a:lnTo>
                  <a:lnTo>
                    <a:pt x="1395" y="3476"/>
                  </a:lnTo>
                  <a:lnTo>
                    <a:pt x="1738" y="3499"/>
                  </a:lnTo>
                  <a:lnTo>
                    <a:pt x="7590" y="3499"/>
                  </a:lnTo>
                  <a:lnTo>
                    <a:pt x="7933" y="3476"/>
                  </a:lnTo>
                  <a:lnTo>
                    <a:pt x="8573" y="3201"/>
                  </a:lnTo>
                  <a:lnTo>
                    <a:pt x="9054" y="2721"/>
                  </a:lnTo>
                  <a:lnTo>
                    <a:pt x="9305" y="2104"/>
                  </a:lnTo>
                  <a:lnTo>
                    <a:pt x="9328" y="1738"/>
                  </a:lnTo>
                  <a:lnTo>
                    <a:pt x="9305" y="1395"/>
                  </a:lnTo>
                  <a:lnTo>
                    <a:pt x="9054" y="755"/>
                  </a:lnTo>
                  <a:lnTo>
                    <a:pt x="8573" y="275"/>
                  </a:lnTo>
                  <a:lnTo>
                    <a:pt x="7933" y="24"/>
                  </a:lnTo>
                  <a:lnTo>
                    <a:pt x="7590" y="1"/>
                  </a:lnTo>
                  <a:close/>
                </a:path>
              </a:pathLst>
            </a:custGeom>
            <a:solidFill>
              <a:srgbClr val="FFD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73" name="Google Shape;6573;p39"/>
            <p:cNvGrpSpPr/>
            <p:nvPr/>
          </p:nvGrpSpPr>
          <p:grpSpPr>
            <a:xfrm>
              <a:off x="5447625" y="2433675"/>
              <a:ext cx="1611775" cy="1360875"/>
              <a:chOff x="5447625" y="2433675"/>
              <a:chExt cx="1611775" cy="1360875"/>
            </a:xfrm>
          </p:grpSpPr>
          <p:sp>
            <p:nvSpPr>
              <p:cNvPr id="6574" name="Google Shape;6574;p39"/>
              <p:cNvSpPr/>
              <p:nvPr/>
            </p:nvSpPr>
            <p:spPr>
              <a:xfrm flipH="1">
                <a:off x="6683875" y="2433675"/>
                <a:ext cx="375525" cy="1348875"/>
              </a:xfrm>
              <a:custGeom>
                <a:rect b="b" l="l" r="r" t="t"/>
                <a:pathLst>
                  <a:path extrusionOk="0" h="53955" w="15021">
                    <a:moveTo>
                      <a:pt x="0" y="1"/>
                    </a:moveTo>
                    <a:lnTo>
                      <a:pt x="1212" y="709"/>
                    </a:lnTo>
                    <a:lnTo>
                      <a:pt x="3406" y="2355"/>
                    </a:lnTo>
                    <a:lnTo>
                      <a:pt x="5327" y="4276"/>
                    </a:lnTo>
                    <a:lnTo>
                      <a:pt x="6950" y="6425"/>
                    </a:lnTo>
                    <a:lnTo>
                      <a:pt x="8253" y="8757"/>
                    </a:lnTo>
                    <a:lnTo>
                      <a:pt x="9259" y="11272"/>
                    </a:lnTo>
                    <a:lnTo>
                      <a:pt x="9945" y="13923"/>
                    </a:lnTo>
                    <a:lnTo>
                      <a:pt x="10288" y="16667"/>
                    </a:lnTo>
                    <a:lnTo>
                      <a:pt x="10311" y="18061"/>
                    </a:lnTo>
                    <a:lnTo>
                      <a:pt x="10311" y="53954"/>
                    </a:lnTo>
                    <a:lnTo>
                      <a:pt x="15020" y="53954"/>
                    </a:lnTo>
                    <a:lnTo>
                      <a:pt x="15020" y="18061"/>
                    </a:lnTo>
                    <a:lnTo>
                      <a:pt x="14997" y="16667"/>
                    </a:lnTo>
                    <a:lnTo>
                      <a:pt x="14654" y="13923"/>
                    </a:lnTo>
                    <a:lnTo>
                      <a:pt x="13969" y="11272"/>
                    </a:lnTo>
                    <a:lnTo>
                      <a:pt x="12963" y="8757"/>
                    </a:lnTo>
                    <a:lnTo>
                      <a:pt x="11637" y="6425"/>
                    </a:lnTo>
                    <a:lnTo>
                      <a:pt x="10013" y="4276"/>
                    </a:lnTo>
                    <a:lnTo>
                      <a:pt x="8116" y="2355"/>
                    </a:lnTo>
                    <a:lnTo>
                      <a:pt x="5921" y="709"/>
                    </a:lnTo>
                    <a:lnTo>
                      <a:pt x="471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39"/>
              <p:cNvSpPr/>
              <p:nvPr/>
            </p:nvSpPr>
            <p:spPr>
              <a:xfrm flipH="1">
                <a:off x="5520775" y="2445100"/>
                <a:ext cx="376125" cy="1349450"/>
              </a:xfrm>
              <a:custGeom>
                <a:rect b="b" l="l" r="r" t="t"/>
                <a:pathLst>
                  <a:path extrusionOk="0" h="53978" w="15045">
                    <a:moveTo>
                      <a:pt x="1" y="1"/>
                    </a:moveTo>
                    <a:lnTo>
                      <a:pt x="1213" y="710"/>
                    </a:lnTo>
                    <a:lnTo>
                      <a:pt x="3407" y="2379"/>
                    </a:lnTo>
                    <a:lnTo>
                      <a:pt x="5328" y="4299"/>
                    </a:lnTo>
                    <a:lnTo>
                      <a:pt x="6951" y="6448"/>
                    </a:lnTo>
                    <a:lnTo>
                      <a:pt x="8277" y="8780"/>
                    </a:lnTo>
                    <a:lnTo>
                      <a:pt x="9283" y="11295"/>
                    </a:lnTo>
                    <a:lnTo>
                      <a:pt x="9946" y="13947"/>
                    </a:lnTo>
                    <a:lnTo>
                      <a:pt x="10312" y="16690"/>
                    </a:lnTo>
                    <a:lnTo>
                      <a:pt x="10335" y="18085"/>
                    </a:lnTo>
                    <a:lnTo>
                      <a:pt x="10335" y="53977"/>
                    </a:lnTo>
                    <a:lnTo>
                      <a:pt x="15044" y="53977"/>
                    </a:lnTo>
                    <a:lnTo>
                      <a:pt x="15044" y="18085"/>
                    </a:lnTo>
                    <a:lnTo>
                      <a:pt x="14998" y="16690"/>
                    </a:lnTo>
                    <a:lnTo>
                      <a:pt x="14655" y="13947"/>
                    </a:lnTo>
                    <a:lnTo>
                      <a:pt x="13992" y="11295"/>
                    </a:lnTo>
                    <a:lnTo>
                      <a:pt x="12986" y="8780"/>
                    </a:lnTo>
                    <a:lnTo>
                      <a:pt x="11661" y="6448"/>
                    </a:lnTo>
                    <a:lnTo>
                      <a:pt x="10037" y="4299"/>
                    </a:lnTo>
                    <a:lnTo>
                      <a:pt x="8117" y="2379"/>
                    </a:lnTo>
                    <a:lnTo>
                      <a:pt x="5922" y="710"/>
                    </a:lnTo>
                    <a:lnTo>
                      <a:pt x="47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39"/>
              <p:cNvSpPr/>
              <p:nvPr/>
            </p:nvSpPr>
            <p:spPr>
              <a:xfrm flipH="1">
                <a:off x="6611300" y="3089800"/>
                <a:ext cx="272650" cy="99475"/>
              </a:xfrm>
              <a:custGeom>
                <a:rect b="b" l="l" r="r" t="t"/>
                <a:pathLst>
                  <a:path extrusionOk="0" h="3979" w="10906">
                    <a:moveTo>
                      <a:pt x="1" y="1"/>
                    </a:moveTo>
                    <a:lnTo>
                      <a:pt x="1" y="3979"/>
                    </a:lnTo>
                    <a:lnTo>
                      <a:pt x="10906" y="3979"/>
                    </a:lnTo>
                    <a:lnTo>
                      <a:pt x="1090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39"/>
              <p:cNvSpPr/>
              <p:nvPr/>
            </p:nvSpPr>
            <p:spPr>
              <a:xfrm flipH="1">
                <a:off x="5447625" y="3089800"/>
                <a:ext cx="273225" cy="99475"/>
              </a:xfrm>
              <a:custGeom>
                <a:rect b="b" l="l" r="r" t="t"/>
                <a:pathLst>
                  <a:path extrusionOk="0" h="3979" w="10929">
                    <a:moveTo>
                      <a:pt x="0" y="1"/>
                    </a:moveTo>
                    <a:lnTo>
                      <a:pt x="0" y="3979"/>
                    </a:lnTo>
                    <a:lnTo>
                      <a:pt x="10928" y="3979"/>
                    </a:lnTo>
                    <a:lnTo>
                      <a:pt x="1092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78" name="Google Shape;6578;p39"/>
            <p:cNvSpPr/>
            <p:nvPr/>
          </p:nvSpPr>
          <p:spPr>
            <a:xfrm flipH="1">
              <a:off x="5389325" y="3934550"/>
              <a:ext cx="1663225" cy="59475"/>
            </a:xfrm>
            <a:custGeom>
              <a:rect b="b" l="l" r="r" t="t"/>
              <a:pathLst>
                <a:path extrusionOk="0" h="2379" w="66529">
                  <a:moveTo>
                    <a:pt x="0" y="1"/>
                  </a:moveTo>
                  <a:lnTo>
                    <a:pt x="0" y="2378"/>
                  </a:lnTo>
                  <a:lnTo>
                    <a:pt x="66528" y="2378"/>
                  </a:lnTo>
                  <a:lnTo>
                    <a:pt x="6652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39"/>
            <p:cNvSpPr/>
            <p:nvPr/>
          </p:nvSpPr>
          <p:spPr>
            <a:xfrm flipH="1">
              <a:off x="5389325" y="3994000"/>
              <a:ext cx="1663225" cy="13175"/>
            </a:xfrm>
            <a:custGeom>
              <a:rect b="b" l="l" r="r" t="t"/>
              <a:pathLst>
                <a:path extrusionOk="0" h="527" w="66529">
                  <a:moveTo>
                    <a:pt x="0" y="0"/>
                  </a:moveTo>
                  <a:lnTo>
                    <a:pt x="0" y="526"/>
                  </a:lnTo>
                  <a:lnTo>
                    <a:pt x="66528" y="526"/>
                  </a:lnTo>
                  <a:lnTo>
                    <a:pt x="6652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39"/>
            <p:cNvSpPr/>
            <p:nvPr/>
          </p:nvSpPr>
          <p:spPr>
            <a:xfrm flipH="1">
              <a:off x="7027950" y="3980275"/>
              <a:ext cx="90325" cy="224650"/>
            </a:xfrm>
            <a:custGeom>
              <a:rect b="b" l="l" r="r" t="t"/>
              <a:pathLst>
                <a:path extrusionOk="0" h="8986" w="3613">
                  <a:moveTo>
                    <a:pt x="1806" y="1"/>
                  </a:moveTo>
                  <a:lnTo>
                    <a:pt x="1441" y="23"/>
                  </a:lnTo>
                  <a:lnTo>
                    <a:pt x="800" y="298"/>
                  </a:lnTo>
                  <a:lnTo>
                    <a:pt x="297" y="801"/>
                  </a:lnTo>
                  <a:lnTo>
                    <a:pt x="23" y="1441"/>
                  </a:lnTo>
                  <a:lnTo>
                    <a:pt x="0" y="1807"/>
                  </a:lnTo>
                  <a:lnTo>
                    <a:pt x="0" y="7179"/>
                  </a:lnTo>
                  <a:lnTo>
                    <a:pt x="23" y="7545"/>
                  </a:lnTo>
                  <a:lnTo>
                    <a:pt x="297" y="8185"/>
                  </a:lnTo>
                  <a:lnTo>
                    <a:pt x="800" y="8688"/>
                  </a:lnTo>
                  <a:lnTo>
                    <a:pt x="1441" y="8962"/>
                  </a:lnTo>
                  <a:lnTo>
                    <a:pt x="1806" y="8985"/>
                  </a:lnTo>
                  <a:lnTo>
                    <a:pt x="2172" y="8962"/>
                  </a:lnTo>
                  <a:lnTo>
                    <a:pt x="2835" y="8688"/>
                  </a:lnTo>
                  <a:lnTo>
                    <a:pt x="3315" y="8185"/>
                  </a:lnTo>
                  <a:lnTo>
                    <a:pt x="3590" y="7545"/>
                  </a:lnTo>
                  <a:lnTo>
                    <a:pt x="3612" y="7179"/>
                  </a:lnTo>
                  <a:lnTo>
                    <a:pt x="3612" y="1807"/>
                  </a:lnTo>
                  <a:lnTo>
                    <a:pt x="3590" y="1441"/>
                  </a:lnTo>
                  <a:lnTo>
                    <a:pt x="3315" y="801"/>
                  </a:lnTo>
                  <a:lnTo>
                    <a:pt x="2835" y="298"/>
                  </a:lnTo>
                  <a:lnTo>
                    <a:pt x="2558" y="1067"/>
                  </a:lnTo>
                  <a:lnTo>
                    <a:pt x="2558" y="1067"/>
                  </a:lnTo>
                  <a:lnTo>
                    <a:pt x="2812" y="1304"/>
                  </a:lnTo>
                  <a:lnTo>
                    <a:pt x="2972" y="1738"/>
                  </a:lnTo>
                  <a:lnTo>
                    <a:pt x="2995" y="1967"/>
                  </a:lnTo>
                  <a:lnTo>
                    <a:pt x="2972" y="2218"/>
                  </a:lnTo>
                  <a:lnTo>
                    <a:pt x="2812" y="2652"/>
                  </a:lnTo>
                  <a:lnTo>
                    <a:pt x="2469" y="2973"/>
                  </a:lnTo>
                  <a:lnTo>
                    <a:pt x="2058" y="3133"/>
                  </a:lnTo>
                  <a:lnTo>
                    <a:pt x="1806" y="3155"/>
                  </a:lnTo>
                  <a:lnTo>
                    <a:pt x="2558" y="1067"/>
                  </a:lnTo>
                  <a:lnTo>
                    <a:pt x="2558" y="1067"/>
                  </a:lnTo>
                  <a:lnTo>
                    <a:pt x="2469" y="984"/>
                  </a:lnTo>
                  <a:lnTo>
                    <a:pt x="2058" y="801"/>
                  </a:lnTo>
                  <a:lnTo>
                    <a:pt x="1806" y="778"/>
                  </a:lnTo>
                  <a:lnTo>
                    <a:pt x="1806" y="3155"/>
                  </a:lnTo>
                  <a:lnTo>
                    <a:pt x="1578" y="3133"/>
                  </a:lnTo>
                  <a:lnTo>
                    <a:pt x="1143" y="2973"/>
                  </a:lnTo>
                  <a:lnTo>
                    <a:pt x="823" y="2652"/>
                  </a:lnTo>
                  <a:lnTo>
                    <a:pt x="640" y="2218"/>
                  </a:lnTo>
                  <a:lnTo>
                    <a:pt x="618" y="1967"/>
                  </a:lnTo>
                  <a:lnTo>
                    <a:pt x="640" y="1738"/>
                  </a:lnTo>
                  <a:lnTo>
                    <a:pt x="823" y="1304"/>
                  </a:lnTo>
                  <a:lnTo>
                    <a:pt x="1143" y="984"/>
                  </a:lnTo>
                  <a:lnTo>
                    <a:pt x="1578" y="801"/>
                  </a:lnTo>
                  <a:lnTo>
                    <a:pt x="1806" y="778"/>
                  </a:lnTo>
                  <a:lnTo>
                    <a:pt x="1806" y="1"/>
                  </a:lnTo>
                  <a:close/>
                </a:path>
              </a:pathLst>
            </a:custGeom>
            <a:solidFill>
              <a:srgbClr val="CC8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39"/>
            <p:cNvSpPr/>
            <p:nvPr/>
          </p:nvSpPr>
          <p:spPr>
            <a:xfrm flipH="1">
              <a:off x="7011950" y="3980850"/>
              <a:ext cx="90900" cy="224650"/>
            </a:xfrm>
            <a:custGeom>
              <a:rect b="b" l="l" r="r" t="t"/>
              <a:pathLst>
                <a:path extrusionOk="0" h="8986" w="3636">
                  <a:moveTo>
                    <a:pt x="1807" y="0"/>
                  </a:moveTo>
                  <a:lnTo>
                    <a:pt x="1441" y="23"/>
                  </a:lnTo>
                  <a:lnTo>
                    <a:pt x="801" y="298"/>
                  </a:lnTo>
                  <a:lnTo>
                    <a:pt x="298" y="801"/>
                  </a:lnTo>
                  <a:lnTo>
                    <a:pt x="23" y="1441"/>
                  </a:lnTo>
                  <a:lnTo>
                    <a:pt x="1" y="1806"/>
                  </a:lnTo>
                  <a:lnTo>
                    <a:pt x="1" y="7179"/>
                  </a:lnTo>
                  <a:lnTo>
                    <a:pt x="23" y="7545"/>
                  </a:lnTo>
                  <a:lnTo>
                    <a:pt x="298" y="8208"/>
                  </a:lnTo>
                  <a:lnTo>
                    <a:pt x="801" y="8688"/>
                  </a:lnTo>
                  <a:lnTo>
                    <a:pt x="1441" y="8962"/>
                  </a:lnTo>
                  <a:lnTo>
                    <a:pt x="1807" y="8985"/>
                  </a:lnTo>
                  <a:lnTo>
                    <a:pt x="2195" y="8962"/>
                  </a:lnTo>
                  <a:lnTo>
                    <a:pt x="2835" y="8688"/>
                  </a:lnTo>
                  <a:lnTo>
                    <a:pt x="3338" y="8208"/>
                  </a:lnTo>
                  <a:lnTo>
                    <a:pt x="3613" y="7545"/>
                  </a:lnTo>
                  <a:lnTo>
                    <a:pt x="3636" y="7179"/>
                  </a:lnTo>
                  <a:lnTo>
                    <a:pt x="3636" y="1806"/>
                  </a:lnTo>
                  <a:lnTo>
                    <a:pt x="3613" y="1441"/>
                  </a:lnTo>
                  <a:lnTo>
                    <a:pt x="3338" y="801"/>
                  </a:lnTo>
                  <a:lnTo>
                    <a:pt x="2835" y="298"/>
                  </a:lnTo>
                  <a:lnTo>
                    <a:pt x="2563" y="1054"/>
                  </a:lnTo>
                  <a:lnTo>
                    <a:pt x="2563" y="1054"/>
                  </a:lnTo>
                  <a:lnTo>
                    <a:pt x="2813" y="1304"/>
                  </a:lnTo>
                  <a:lnTo>
                    <a:pt x="2995" y="1738"/>
                  </a:lnTo>
                  <a:lnTo>
                    <a:pt x="2995" y="1989"/>
                  </a:lnTo>
                  <a:lnTo>
                    <a:pt x="2995" y="2218"/>
                  </a:lnTo>
                  <a:lnTo>
                    <a:pt x="2813" y="2652"/>
                  </a:lnTo>
                  <a:lnTo>
                    <a:pt x="2492" y="2972"/>
                  </a:lnTo>
                  <a:lnTo>
                    <a:pt x="2058" y="3155"/>
                  </a:lnTo>
                  <a:lnTo>
                    <a:pt x="1807" y="3155"/>
                  </a:lnTo>
                  <a:lnTo>
                    <a:pt x="2563" y="1054"/>
                  </a:lnTo>
                  <a:lnTo>
                    <a:pt x="2563" y="1054"/>
                  </a:lnTo>
                  <a:lnTo>
                    <a:pt x="2492" y="983"/>
                  </a:lnTo>
                  <a:lnTo>
                    <a:pt x="2058" y="801"/>
                  </a:lnTo>
                  <a:lnTo>
                    <a:pt x="1807" y="801"/>
                  </a:lnTo>
                  <a:lnTo>
                    <a:pt x="1807" y="3155"/>
                  </a:lnTo>
                  <a:lnTo>
                    <a:pt x="1578" y="3155"/>
                  </a:lnTo>
                  <a:lnTo>
                    <a:pt x="1144" y="2972"/>
                  </a:lnTo>
                  <a:lnTo>
                    <a:pt x="824" y="2652"/>
                  </a:lnTo>
                  <a:lnTo>
                    <a:pt x="641" y="2218"/>
                  </a:lnTo>
                  <a:lnTo>
                    <a:pt x="641" y="1989"/>
                  </a:lnTo>
                  <a:lnTo>
                    <a:pt x="641" y="1738"/>
                  </a:lnTo>
                  <a:lnTo>
                    <a:pt x="824" y="1304"/>
                  </a:lnTo>
                  <a:lnTo>
                    <a:pt x="1144" y="983"/>
                  </a:lnTo>
                  <a:lnTo>
                    <a:pt x="1578" y="801"/>
                  </a:lnTo>
                  <a:lnTo>
                    <a:pt x="1807" y="801"/>
                  </a:lnTo>
                  <a:lnTo>
                    <a:pt x="180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39"/>
            <p:cNvSpPr/>
            <p:nvPr/>
          </p:nvSpPr>
          <p:spPr>
            <a:xfrm flipH="1">
              <a:off x="7043375" y="3934550"/>
              <a:ext cx="22900" cy="94900"/>
            </a:xfrm>
            <a:custGeom>
              <a:rect b="b" l="l" r="r" t="t"/>
              <a:pathLst>
                <a:path extrusionOk="0" h="3796" w="916">
                  <a:moveTo>
                    <a:pt x="458" y="1"/>
                  </a:moveTo>
                  <a:lnTo>
                    <a:pt x="275" y="23"/>
                  </a:lnTo>
                  <a:lnTo>
                    <a:pt x="24" y="275"/>
                  </a:lnTo>
                  <a:lnTo>
                    <a:pt x="1" y="458"/>
                  </a:lnTo>
                  <a:lnTo>
                    <a:pt x="1" y="3338"/>
                  </a:lnTo>
                  <a:lnTo>
                    <a:pt x="24" y="3521"/>
                  </a:lnTo>
                  <a:lnTo>
                    <a:pt x="275" y="3773"/>
                  </a:lnTo>
                  <a:lnTo>
                    <a:pt x="458" y="3796"/>
                  </a:lnTo>
                  <a:lnTo>
                    <a:pt x="641" y="3773"/>
                  </a:lnTo>
                  <a:lnTo>
                    <a:pt x="892" y="3521"/>
                  </a:lnTo>
                  <a:lnTo>
                    <a:pt x="915" y="3338"/>
                  </a:lnTo>
                  <a:lnTo>
                    <a:pt x="915" y="458"/>
                  </a:lnTo>
                  <a:lnTo>
                    <a:pt x="892" y="275"/>
                  </a:lnTo>
                  <a:lnTo>
                    <a:pt x="641" y="23"/>
                  </a:lnTo>
                  <a:lnTo>
                    <a:pt x="458" y="1"/>
                  </a:lnTo>
                  <a:close/>
                </a:path>
              </a:pathLst>
            </a:custGeom>
            <a:solidFill>
              <a:srgbClr val="CC8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39"/>
            <p:cNvSpPr/>
            <p:nvPr/>
          </p:nvSpPr>
          <p:spPr>
            <a:xfrm flipH="1">
              <a:off x="7036525" y="3934550"/>
              <a:ext cx="22875" cy="94900"/>
            </a:xfrm>
            <a:custGeom>
              <a:rect b="b" l="l" r="r" t="t"/>
              <a:pathLst>
                <a:path extrusionOk="0" h="3796" w="915">
                  <a:moveTo>
                    <a:pt x="457" y="1"/>
                  </a:moveTo>
                  <a:lnTo>
                    <a:pt x="274" y="23"/>
                  </a:lnTo>
                  <a:lnTo>
                    <a:pt x="23" y="275"/>
                  </a:lnTo>
                  <a:lnTo>
                    <a:pt x="0" y="458"/>
                  </a:lnTo>
                  <a:lnTo>
                    <a:pt x="0" y="3338"/>
                  </a:lnTo>
                  <a:lnTo>
                    <a:pt x="23" y="3521"/>
                  </a:lnTo>
                  <a:lnTo>
                    <a:pt x="274" y="3773"/>
                  </a:lnTo>
                  <a:lnTo>
                    <a:pt x="457" y="3796"/>
                  </a:lnTo>
                  <a:lnTo>
                    <a:pt x="640" y="3773"/>
                  </a:lnTo>
                  <a:lnTo>
                    <a:pt x="892" y="3521"/>
                  </a:lnTo>
                  <a:lnTo>
                    <a:pt x="914" y="3338"/>
                  </a:lnTo>
                  <a:lnTo>
                    <a:pt x="914" y="458"/>
                  </a:lnTo>
                  <a:lnTo>
                    <a:pt x="892" y="275"/>
                  </a:lnTo>
                  <a:lnTo>
                    <a:pt x="640" y="23"/>
                  </a:lnTo>
                  <a:lnTo>
                    <a:pt x="457" y="1"/>
                  </a:lnTo>
                  <a:close/>
                </a:path>
              </a:pathLst>
            </a:custGeom>
            <a:solidFill>
              <a:srgbClr val="FFD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39"/>
            <p:cNvSpPr/>
            <p:nvPr/>
          </p:nvSpPr>
          <p:spPr>
            <a:xfrm flipH="1">
              <a:off x="7784100" y="3453325"/>
              <a:ext cx="90900" cy="224625"/>
            </a:xfrm>
            <a:custGeom>
              <a:rect b="b" l="l" r="r" t="t"/>
              <a:pathLst>
                <a:path extrusionOk="0" h="8985" w="3636">
                  <a:moveTo>
                    <a:pt x="1806" y="0"/>
                  </a:moveTo>
                  <a:lnTo>
                    <a:pt x="1440" y="23"/>
                  </a:lnTo>
                  <a:lnTo>
                    <a:pt x="800" y="297"/>
                  </a:lnTo>
                  <a:lnTo>
                    <a:pt x="297" y="777"/>
                  </a:lnTo>
                  <a:lnTo>
                    <a:pt x="23" y="1440"/>
                  </a:lnTo>
                  <a:lnTo>
                    <a:pt x="0" y="1806"/>
                  </a:lnTo>
                  <a:lnTo>
                    <a:pt x="0" y="7156"/>
                  </a:lnTo>
                  <a:lnTo>
                    <a:pt x="23" y="7544"/>
                  </a:lnTo>
                  <a:lnTo>
                    <a:pt x="297" y="8185"/>
                  </a:lnTo>
                  <a:lnTo>
                    <a:pt x="800" y="8687"/>
                  </a:lnTo>
                  <a:lnTo>
                    <a:pt x="1440" y="8962"/>
                  </a:lnTo>
                  <a:lnTo>
                    <a:pt x="1806" y="8985"/>
                  </a:lnTo>
                  <a:lnTo>
                    <a:pt x="2172" y="8962"/>
                  </a:lnTo>
                  <a:lnTo>
                    <a:pt x="2835" y="8687"/>
                  </a:lnTo>
                  <a:lnTo>
                    <a:pt x="3315" y="8185"/>
                  </a:lnTo>
                  <a:lnTo>
                    <a:pt x="3589" y="7544"/>
                  </a:lnTo>
                  <a:lnTo>
                    <a:pt x="3635" y="7156"/>
                  </a:lnTo>
                  <a:lnTo>
                    <a:pt x="3635" y="1806"/>
                  </a:lnTo>
                  <a:lnTo>
                    <a:pt x="3589" y="1440"/>
                  </a:lnTo>
                  <a:lnTo>
                    <a:pt x="3315" y="777"/>
                  </a:lnTo>
                  <a:lnTo>
                    <a:pt x="2835" y="297"/>
                  </a:lnTo>
                  <a:lnTo>
                    <a:pt x="2558" y="1066"/>
                  </a:lnTo>
                  <a:lnTo>
                    <a:pt x="2812" y="1303"/>
                  </a:lnTo>
                  <a:lnTo>
                    <a:pt x="2972" y="1715"/>
                  </a:lnTo>
                  <a:lnTo>
                    <a:pt x="2995" y="1966"/>
                  </a:lnTo>
                  <a:lnTo>
                    <a:pt x="2972" y="2218"/>
                  </a:lnTo>
                  <a:lnTo>
                    <a:pt x="2812" y="2629"/>
                  </a:lnTo>
                  <a:lnTo>
                    <a:pt x="2469" y="2949"/>
                  </a:lnTo>
                  <a:lnTo>
                    <a:pt x="2058" y="3132"/>
                  </a:lnTo>
                  <a:lnTo>
                    <a:pt x="1806" y="3155"/>
                  </a:lnTo>
                  <a:lnTo>
                    <a:pt x="2558" y="1066"/>
                  </a:lnTo>
                  <a:lnTo>
                    <a:pt x="2469" y="983"/>
                  </a:lnTo>
                  <a:lnTo>
                    <a:pt x="2058" y="800"/>
                  </a:lnTo>
                  <a:lnTo>
                    <a:pt x="1806" y="777"/>
                  </a:lnTo>
                  <a:lnTo>
                    <a:pt x="1806" y="3155"/>
                  </a:lnTo>
                  <a:lnTo>
                    <a:pt x="1578" y="3132"/>
                  </a:lnTo>
                  <a:lnTo>
                    <a:pt x="1143" y="2949"/>
                  </a:lnTo>
                  <a:lnTo>
                    <a:pt x="823" y="2629"/>
                  </a:lnTo>
                  <a:lnTo>
                    <a:pt x="640" y="2218"/>
                  </a:lnTo>
                  <a:lnTo>
                    <a:pt x="617" y="1966"/>
                  </a:lnTo>
                  <a:lnTo>
                    <a:pt x="640" y="1715"/>
                  </a:lnTo>
                  <a:lnTo>
                    <a:pt x="823" y="1303"/>
                  </a:lnTo>
                  <a:lnTo>
                    <a:pt x="1143" y="983"/>
                  </a:lnTo>
                  <a:lnTo>
                    <a:pt x="1578" y="800"/>
                  </a:lnTo>
                  <a:lnTo>
                    <a:pt x="1806" y="777"/>
                  </a:lnTo>
                  <a:lnTo>
                    <a:pt x="1806" y="0"/>
                  </a:lnTo>
                  <a:close/>
                </a:path>
              </a:pathLst>
            </a:custGeom>
            <a:solidFill>
              <a:srgbClr val="CC8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39"/>
            <p:cNvSpPr/>
            <p:nvPr/>
          </p:nvSpPr>
          <p:spPr>
            <a:xfrm flipH="1">
              <a:off x="7768675" y="3453875"/>
              <a:ext cx="90900" cy="224650"/>
            </a:xfrm>
            <a:custGeom>
              <a:rect b="b" l="l" r="r" t="t"/>
              <a:pathLst>
                <a:path extrusionOk="0" h="8986" w="3636">
                  <a:moveTo>
                    <a:pt x="1807" y="1"/>
                  </a:moveTo>
                  <a:lnTo>
                    <a:pt x="1441" y="24"/>
                  </a:lnTo>
                  <a:lnTo>
                    <a:pt x="801" y="298"/>
                  </a:lnTo>
                  <a:lnTo>
                    <a:pt x="298" y="778"/>
                  </a:lnTo>
                  <a:lnTo>
                    <a:pt x="23" y="1441"/>
                  </a:lnTo>
                  <a:lnTo>
                    <a:pt x="0" y="1807"/>
                  </a:lnTo>
                  <a:lnTo>
                    <a:pt x="0" y="7179"/>
                  </a:lnTo>
                  <a:lnTo>
                    <a:pt x="23" y="7545"/>
                  </a:lnTo>
                  <a:lnTo>
                    <a:pt x="298" y="8185"/>
                  </a:lnTo>
                  <a:lnTo>
                    <a:pt x="801" y="8688"/>
                  </a:lnTo>
                  <a:lnTo>
                    <a:pt x="1441" y="8963"/>
                  </a:lnTo>
                  <a:lnTo>
                    <a:pt x="1807" y="8986"/>
                  </a:lnTo>
                  <a:lnTo>
                    <a:pt x="2195" y="8963"/>
                  </a:lnTo>
                  <a:lnTo>
                    <a:pt x="2835" y="8688"/>
                  </a:lnTo>
                  <a:lnTo>
                    <a:pt x="3338" y="8185"/>
                  </a:lnTo>
                  <a:lnTo>
                    <a:pt x="3613" y="7545"/>
                  </a:lnTo>
                  <a:lnTo>
                    <a:pt x="3635" y="7179"/>
                  </a:lnTo>
                  <a:lnTo>
                    <a:pt x="3635" y="1807"/>
                  </a:lnTo>
                  <a:lnTo>
                    <a:pt x="3613" y="1441"/>
                  </a:lnTo>
                  <a:lnTo>
                    <a:pt x="3338" y="778"/>
                  </a:lnTo>
                  <a:lnTo>
                    <a:pt x="2835" y="298"/>
                  </a:lnTo>
                  <a:lnTo>
                    <a:pt x="2563" y="1055"/>
                  </a:lnTo>
                  <a:lnTo>
                    <a:pt x="2563" y="1055"/>
                  </a:lnTo>
                  <a:lnTo>
                    <a:pt x="2812" y="1304"/>
                  </a:lnTo>
                  <a:lnTo>
                    <a:pt x="2995" y="1738"/>
                  </a:lnTo>
                  <a:lnTo>
                    <a:pt x="2995" y="1967"/>
                  </a:lnTo>
                  <a:lnTo>
                    <a:pt x="2995" y="2218"/>
                  </a:lnTo>
                  <a:lnTo>
                    <a:pt x="2812" y="2630"/>
                  </a:lnTo>
                  <a:lnTo>
                    <a:pt x="2492" y="2950"/>
                  </a:lnTo>
                  <a:lnTo>
                    <a:pt x="2058" y="3133"/>
                  </a:lnTo>
                  <a:lnTo>
                    <a:pt x="1807" y="3156"/>
                  </a:lnTo>
                  <a:lnTo>
                    <a:pt x="2563" y="1055"/>
                  </a:lnTo>
                  <a:lnTo>
                    <a:pt x="2563" y="1055"/>
                  </a:lnTo>
                  <a:lnTo>
                    <a:pt x="2492" y="984"/>
                  </a:lnTo>
                  <a:lnTo>
                    <a:pt x="2058" y="801"/>
                  </a:lnTo>
                  <a:lnTo>
                    <a:pt x="1807" y="778"/>
                  </a:lnTo>
                  <a:lnTo>
                    <a:pt x="1807" y="3156"/>
                  </a:lnTo>
                  <a:lnTo>
                    <a:pt x="1578" y="3133"/>
                  </a:lnTo>
                  <a:lnTo>
                    <a:pt x="1144" y="2950"/>
                  </a:lnTo>
                  <a:lnTo>
                    <a:pt x="823" y="2630"/>
                  </a:lnTo>
                  <a:lnTo>
                    <a:pt x="641" y="2218"/>
                  </a:lnTo>
                  <a:lnTo>
                    <a:pt x="641" y="1967"/>
                  </a:lnTo>
                  <a:lnTo>
                    <a:pt x="641" y="1738"/>
                  </a:lnTo>
                  <a:lnTo>
                    <a:pt x="823" y="1304"/>
                  </a:lnTo>
                  <a:lnTo>
                    <a:pt x="1144" y="984"/>
                  </a:lnTo>
                  <a:lnTo>
                    <a:pt x="1578" y="801"/>
                  </a:lnTo>
                  <a:lnTo>
                    <a:pt x="1807" y="778"/>
                  </a:lnTo>
                  <a:lnTo>
                    <a:pt x="18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39"/>
            <p:cNvSpPr/>
            <p:nvPr/>
          </p:nvSpPr>
          <p:spPr>
            <a:xfrm flipH="1">
              <a:off x="7800100" y="3407600"/>
              <a:ext cx="22900" cy="94900"/>
            </a:xfrm>
            <a:custGeom>
              <a:rect b="b" l="l" r="r" t="t"/>
              <a:pathLst>
                <a:path extrusionOk="0" h="3796" w="916">
                  <a:moveTo>
                    <a:pt x="458" y="0"/>
                  </a:moveTo>
                  <a:lnTo>
                    <a:pt x="275" y="23"/>
                  </a:lnTo>
                  <a:lnTo>
                    <a:pt x="23" y="274"/>
                  </a:lnTo>
                  <a:lnTo>
                    <a:pt x="1" y="457"/>
                  </a:lnTo>
                  <a:lnTo>
                    <a:pt x="1" y="3338"/>
                  </a:lnTo>
                  <a:lnTo>
                    <a:pt x="23" y="3521"/>
                  </a:lnTo>
                  <a:lnTo>
                    <a:pt x="275" y="3772"/>
                  </a:lnTo>
                  <a:lnTo>
                    <a:pt x="458" y="3795"/>
                  </a:lnTo>
                  <a:lnTo>
                    <a:pt x="641" y="3772"/>
                  </a:lnTo>
                  <a:lnTo>
                    <a:pt x="892" y="3521"/>
                  </a:lnTo>
                  <a:lnTo>
                    <a:pt x="915" y="3338"/>
                  </a:lnTo>
                  <a:lnTo>
                    <a:pt x="915" y="457"/>
                  </a:lnTo>
                  <a:lnTo>
                    <a:pt x="892" y="274"/>
                  </a:lnTo>
                  <a:lnTo>
                    <a:pt x="641" y="23"/>
                  </a:lnTo>
                  <a:lnTo>
                    <a:pt x="458" y="0"/>
                  </a:lnTo>
                  <a:close/>
                </a:path>
              </a:pathLst>
            </a:custGeom>
            <a:solidFill>
              <a:srgbClr val="CC8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39"/>
            <p:cNvSpPr/>
            <p:nvPr/>
          </p:nvSpPr>
          <p:spPr>
            <a:xfrm flipH="1">
              <a:off x="7793250" y="3407600"/>
              <a:ext cx="22900" cy="94900"/>
            </a:xfrm>
            <a:custGeom>
              <a:rect b="b" l="l" r="r" t="t"/>
              <a:pathLst>
                <a:path extrusionOk="0" h="3796" w="916">
                  <a:moveTo>
                    <a:pt x="458" y="0"/>
                  </a:moveTo>
                  <a:lnTo>
                    <a:pt x="275" y="23"/>
                  </a:lnTo>
                  <a:lnTo>
                    <a:pt x="24" y="274"/>
                  </a:lnTo>
                  <a:lnTo>
                    <a:pt x="1" y="457"/>
                  </a:lnTo>
                  <a:lnTo>
                    <a:pt x="1" y="3338"/>
                  </a:lnTo>
                  <a:lnTo>
                    <a:pt x="24" y="3521"/>
                  </a:lnTo>
                  <a:lnTo>
                    <a:pt x="275" y="3772"/>
                  </a:lnTo>
                  <a:lnTo>
                    <a:pt x="458" y="3795"/>
                  </a:lnTo>
                  <a:lnTo>
                    <a:pt x="641" y="3772"/>
                  </a:lnTo>
                  <a:lnTo>
                    <a:pt x="893" y="3521"/>
                  </a:lnTo>
                  <a:lnTo>
                    <a:pt x="915" y="3338"/>
                  </a:lnTo>
                  <a:lnTo>
                    <a:pt x="915" y="457"/>
                  </a:lnTo>
                  <a:lnTo>
                    <a:pt x="893" y="274"/>
                  </a:lnTo>
                  <a:lnTo>
                    <a:pt x="641" y="23"/>
                  </a:lnTo>
                  <a:lnTo>
                    <a:pt x="458" y="0"/>
                  </a:lnTo>
                  <a:close/>
                </a:path>
              </a:pathLst>
            </a:custGeom>
            <a:solidFill>
              <a:srgbClr val="FFD0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39"/>
            <p:cNvSpPr/>
            <p:nvPr/>
          </p:nvSpPr>
          <p:spPr>
            <a:xfrm flipH="1">
              <a:off x="5292750" y="3488175"/>
              <a:ext cx="1985575" cy="261225"/>
            </a:xfrm>
            <a:custGeom>
              <a:rect b="b" l="l" r="r" t="t"/>
              <a:pathLst>
                <a:path extrusionOk="0" h="10449" w="79423">
                  <a:moveTo>
                    <a:pt x="1" y="1"/>
                  </a:moveTo>
                  <a:lnTo>
                    <a:pt x="24" y="1006"/>
                  </a:lnTo>
                  <a:lnTo>
                    <a:pt x="138" y="2767"/>
                  </a:lnTo>
                  <a:lnTo>
                    <a:pt x="367" y="4299"/>
                  </a:lnTo>
                  <a:lnTo>
                    <a:pt x="710" y="5625"/>
                  </a:lnTo>
                  <a:lnTo>
                    <a:pt x="1121" y="6745"/>
                  </a:lnTo>
                  <a:lnTo>
                    <a:pt x="1578" y="7659"/>
                  </a:lnTo>
                  <a:lnTo>
                    <a:pt x="2356" y="8757"/>
                  </a:lnTo>
                  <a:lnTo>
                    <a:pt x="3430" y="9717"/>
                  </a:lnTo>
                  <a:lnTo>
                    <a:pt x="4459" y="10220"/>
                  </a:lnTo>
                  <a:lnTo>
                    <a:pt x="5602" y="10448"/>
                  </a:lnTo>
                  <a:lnTo>
                    <a:pt x="75788" y="10448"/>
                  </a:lnTo>
                  <a:lnTo>
                    <a:pt x="76359" y="10426"/>
                  </a:lnTo>
                  <a:lnTo>
                    <a:pt x="77434" y="10105"/>
                  </a:lnTo>
                  <a:lnTo>
                    <a:pt x="78371" y="9534"/>
                  </a:lnTo>
                  <a:lnTo>
                    <a:pt x="79149" y="8734"/>
                  </a:lnTo>
                  <a:lnTo>
                    <a:pt x="79423" y="8231"/>
                  </a:lnTo>
                  <a:lnTo>
                    <a:pt x="9832" y="8231"/>
                  </a:lnTo>
                  <a:lnTo>
                    <a:pt x="8300" y="8048"/>
                  </a:lnTo>
                  <a:lnTo>
                    <a:pt x="6951" y="7705"/>
                  </a:lnTo>
                  <a:lnTo>
                    <a:pt x="5739" y="7225"/>
                  </a:lnTo>
                  <a:lnTo>
                    <a:pt x="4688" y="6653"/>
                  </a:lnTo>
                  <a:lnTo>
                    <a:pt x="3750" y="5990"/>
                  </a:lnTo>
                  <a:lnTo>
                    <a:pt x="2584" y="4893"/>
                  </a:lnTo>
                  <a:lnTo>
                    <a:pt x="1418" y="3361"/>
                  </a:lnTo>
                  <a:lnTo>
                    <a:pt x="664" y="1898"/>
                  </a:lnTo>
                  <a:lnTo>
                    <a:pt x="47" y="275"/>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9" name="Google Shape;6589;p39"/>
          <p:cNvGrpSpPr/>
          <p:nvPr/>
        </p:nvGrpSpPr>
        <p:grpSpPr>
          <a:xfrm>
            <a:off x="725925" y="3897489"/>
            <a:ext cx="2886035" cy="626214"/>
            <a:chOff x="457200" y="3092739"/>
            <a:chExt cx="2886035" cy="626214"/>
          </a:xfrm>
        </p:grpSpPr>
        <p:sp>
          <p:nvSpPr>
            <p:cNvPr id="6590" name="Google Shape;6590;p39"/>
            <p:cNvSpPr txBox="1"/>
            <p:nvPr/>
          </p:nvSpPr>
          <p:spPr>
            <a:xfrm>
              <a:off x="457235" y="3092739"/>
              <a:ext cx="28860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6"/>
                  </a:solidFill>
                  <a:latin typeface="Nunito ExtraBold"/>
                  <a:ea typeface="Nunito ExtraBold"/>
                  <a:cs typeface="Nunito ExtraBold"/>
                  <a:sym typeface="Nunito ExtraBold"/>
                </a:rPr>
                <a:t>Mars</a:t>
              </a:r>
              <a:endParaRPr sz="2000">
                <a:solidFill>
                  <a:schemeClr val="accent6"/>
                </a:solidFill>
                <a:latin typeface="Nunito ExtraBold"/>
                <a:ea typeface="Nunito ExtraBold"/>
                <a:cs typeface="Nunito ExtraBold"/>
                <a:sym typeface="Nunito ExtraBold"/>
              </a:endParaRPr>
            </a:p>
          </p:txBody>
        </p:sp>
        <p:sp>
          <p:nvSpPr>
            <p:cNvPr id="6591" name="Google Shape;6591;p39"/>
            <p:cNvSpPr txBox="1"/>
            <p:nvPr/>
          </p:nvSpPr>
          <p:spPr>
            <a:xfrm>
              <a:off x="457200" y="3370353"/>
              <a:ext cx="2886000" cy="348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Mars is actually a cold place</a:t>
              </a:r>
              <a:endParaRPr>
                <a:solidFill>
                  <a:schemeClr val="dk1"/>
                </a:solidFill>
                <a:latin typeface="Nunito"/>
                <a:ea typeface="Nunito"/>
                <a:cs typeface="Nunito"/>
                <a:sym typeface="Nunito"/>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95" name="Shape 6595"/>
        <p:cNvGrpSpPr/>
        <p:nvPr/>
      </p:nvGrpSpPr>
      <p:grpSpPr>
        <a:xfrm>
          <a:off x="0" y="0"/>
          <a:ext cx="0" cy="0"/>
          <a:chOff x="0" y="0"/>
          <a:chExt cx="0" cy="0"/>
        </a:xfrm>
      </p:grpSpPr>
      <p:sp>
        <p:nvSpPr>
          <p:cNvPr id="6596" name="Google Shape;6596;p40"/>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Elementary Class Organizer Infographics</a:t>
            </a:r>
            <a:endParaRPr sz="2400"/>
          </a:p>
        </p:txBody>
      </p:sp>
      <p:grpSp>
        <p:nvGrpSpPr>
          <p:cNvPr id="6597" name="Google Shape;6597;p40"/>
          <p:cNvGrpSpPr/>
          <p:nvPr/>
        </p:nvGrpSpPr>
        <p:grpSpPr>
          <a:xfrm>
            <a:off x="3841614" y="1981648"/>
            <a:ext cx="1460815" cy="1569968"/>
            <a:chOff x="7364563" y="1472175"/>
            <a:chExt cx="503625" cy="541275"/>
          </a:xfrm>
        </p:grpSpPr>
        <p:sp>
          <p:nvSpPr>
            <p:cNvPr id="6598" name="Google Shape;6598;p40"/>
            <p:cNvSpPr/>
            <p:nvPr/>
          </p:nvSpPr>
          <p:spPr>
            <a:xfrm>
              <a:off x="7491688" y="1472175"/>
              <a:ext cx="376500" cy="473875"/>
            </a:xfrm>
            <a:custGeom>
              <a:rect b="b" l="l" r="r" t="t"/>
              <a:pathLst>
                <a:path extrusionOk="0" h="18955" w="15060">
                  <a:moveTo>
                    <a:pt x="680" y="1"/>
                  </a:moveTo>
                  <a:cubicBezTo>
                    <a:pt x="304" y="1"/>
                    <a:pt x="0" y="302"/>
                    <a:pt x="0" y="677"/>
                  </a:cubicBezTo>
                  <a:lnTo>
                    <a:pt x="0" y="18278"/>
                  </a:lnTo>
                  <a:cubicBezTo>
                    <a:pt x="0" y="18653"/>
                    <a:pt x="304" y="18954"/>
                    <a:pt x="680" y="18954"/>
                  </a:cubicBezTo>
                  <a:lnTo>
                    <a:pt x="14383" y="18954"/>
                  </a:lnTo>
                  <a:cubicBezTo>
                    <a:pt x="14755" y="18954"/>
                    <a:pt x="15060" y="18653"/>
                    <a:pt x="15060" y="18278"/>
                  </a:cubicBezTo>
                  <a:lnTo>
                    <a:pt x="15060" y="677"/>
                  </a:lnTo>
                  <a:cubicBezTo>
                    <a:pt x="15060" y="302"/>
                    <a:pt x="14755" y="1"/>
                    <a:pt x="1438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40"/>
            <p:cNvSpPr/>
            <p:nvPr/>
          </p:nvSpPr>
          <p:spPr>
            <a:xfrm>
              <a:off x="7491688" y="1511075"/>
              <a:ext cx="314175" cy="434975"/>
            </a:xfrm>
            <a:custGeom>
              <a:rect b="b" l="l" r="r" t="t"/>
              <a:pathLst>
                <a:path extrusionOk="0" h="17399" w="12567">
                  <a:moveTo>
                    <a:pt x="0" y="1"/>
                  </a:moveTo>
                  <a:lnTo>
                    <a:pt x="0" y="16722"/>
                  </a:lnTo>
                  <a:cubicBezTo>
                    <a:pt x="0" y="17097"/>
                    <a:pt x="304" y="17398"/>
                    <a:pt x="680" y="17398"/>
                  </a:cubicBezTo>
                  <a:lnTo>
                    <a:pt x="12567" y="17398"/>
                  </a:lnTo>
                  <a:lnTo>
                    <a:pt x="12567" y="677"/>
                  </a:lnTo>
                  <a:cubicBezTo>
                    <a:pt x="12567" y="305"/>
                    <a:pt x="12262" y="1"/>
                    <a:pt x="118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40"/>
            <p:cNvSpPr/>
            <p:nvPr/>
          </p:nvSpPr>
          <p:spPr>
            <a:xfrm>
              <a:off x="7752238" y="1631250"/>
              <a:ext cx="71550" cy="15850"/>
            </a:xfrm>
            <a:custGeom>
              <a:rect b="b" l="l" r="r" t="t"/>
              <a:pathLst>
                <a:path extrusionOk="0" h="634" w="2862">
                  <a:moveTo>
                    <a:pt x="318" y="1"/>
                  </a:moveTo>
                  <a:cubicBezTo>
                    <a:pt x="142" y="1"/>
                    <a:pt x="0" y="143"/>
                    <a:pt x="0" y="319"/>
                  </a:cubicBezTo>
                  <a:cubicBezTo>
                    <a:pt x="0" y="491"/>
                    <a:pt x="142" y="633"/>
                    <a:pt x="318" y="633"/>
                  </a:cubicBezTo>
                  <a:lnTo>
                    <a:pt x="2547" y="633"/>
                  </a:lnTo>
                  <a:cubicBezTo>
                    <a:pt x="2720" y="633"/>
                    <a:pt x="2862" y="491"/>
                    <a:pt x="2862" y="319"/>
                  </a:cubicBezTo>
                  <a:cubicBezTo>
                    <a:pt x="2862" y="143"/>
                    <a:pt x="2720" y="1"/>
                    <a:pt x="2547"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40"/>
            <p:cNvSpPr/>
            <p:nvPr/>
          </p:nvSpPr>
          <p:spPr>
            <a:xfrm>
              <a:off x="7752238" y="1686575"/>
              <a:ext cx="71550" cy="15825"/>
            </a:xfrm>
            <a:custGeom>
              <a:rect b="b" l="l" r="r" t="t"/>
              <a:pathLst>
                <a:path extrusionOk="0" h="633" w="2862">
                  <a:moveTo>
                    <a:pt x="318" y="0"/>
                  </a:moveTo>
                  <a:cubicBezTo>
                    <a:pt x="142" y="0"/>
                    <a:pt x="0" y="142"/>
                    <a:pt x="0" y="318"/>
                  </a:cubicBezTo>
                  <a:cubicBezTo>
                    <a:pt x="0" y="491"/>
                    <a:pt x="142" y="633"/>
                    <a:pt x="318" y="633"/>
                  </a:cubicBezTo>
                  <a:lnTo>
                    <a:pt x="2547" y="633"/>
                  </a:lnTo>
                  <a:cubicBezTo>
                    <a:pt x="2720" y="633"/>
                    <a:pt x="2862" y="491"/>
                    <a:pt x="2862" y="318"/>
                  </a:cubicBezTo>
                  <a:cubicBezTo>
                    <a:pt x="2862" y="142"/>
                    <a:pt x="2720" y="0"/>
                    <a:pt x="2547"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40"/>
            <p:cNvSpPr/>
            <p:nvPr/>
          </p:nvSpPr>
          <p:spPr>
            <a:xfrm>
              <a:off x="7752238" y="1741875"/>
              <a:ext cx="71550" cy="15825"/>
            </a:xfrm>
            <a:custGeom>
              <a:rect b="b" l="l" r="r" t="t"/>
              <a:pathLst>
                <a:path extrusionOk="0" h="633" w="2862">
                  <a:moveTo>
                    <a:pt x="318" y="0"/>
                  </a:moveTo>
                  <a:cubicBezTo>
                    <a:pt x="142" y="0"/>
                    <a:pt x="0" y="142"/>
                    <a:pt x="0" y="318"/>
                  </a:cubicBezTo>
                  <a:cubicBezTo>
                    <a:pt x="0" y="491"/>
                    <a:pt x="142" y="633"/>
                    <a:pt x="318" y="633"/>
                  </a:cubicBezTo>
                  <a:lnTo>
                    <a:pt x="2547" y="633"/>
                  </a:lnTo>
                  <a:cubicBezTo>
                    <a:pt x="2720" y="633"/>
                    <a:pt x="2862" y="491"/>
                    <a:pt x="2862" y="318"/>
                  </a:cubicBezTo>
                  <a:cubicBezTo>
                    <a:pt x="2862" y="142"/>
                    <a:pt x="2720" y="0"/>
                    <a:pt x="2547"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40"/>
            <p:cNvSpPr/>
            <p:nvPr/>
          </p:nvSpPr>
          <p:spPr>
            <a:xfrm>
              <a:off x="7752238" y="1797175"/>
              <a:ext cx="71550" cy="15850"/>
            </a:xfrm>
            <a:custGeom>
              <a:rect b="b" l="l" r="r" t="t"/>
              <a:pathLst>
                <a:path extrusionOk="0" h="634" w="2862">
                  <a:moveTo>
                    <a:pt x="318" y="1"/>
                  </a:moveTo>
                  <a:cubicBezTo>
                    <a:pt x="142" y="1"/>
                    <a:pt x="0" y="143"/>
                    <a:pt x="0" y="319"/>
                  </a:cubicBezTo>
                  <a:cubicBezTo>
                    <a:pt x="0" y="491"/>
                    <a:pt x="142" y="633"/>
                    <a:pt x="318" y="633"/>
                  </a:cubicBezTo>
                  <a:lnTo>
                    <a:pt x="2547" y="633"/>
                  </a:lnTo>
                  <a:cubicBezTo>
                    <a:pt x="2720" y="633"/>
                    <a:pt x="2862" y="491"/>
                    <a:pt x="2862" y="319"/>
                  </a:cubicBezTo>
                  <a:cubicBezTo>
                    <a:pt x="2862" y="143"/>
                    <a:pt x="2720" y="1"/>
                    <a:pt x="2547"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40"/>
            <p:cNvSpPr/>
            <p:nvPr/>
          </p:nvSpPr>
          <p:spPr>
            <a:xfrm>
              <a:off x="7394413" y="1539500"/>
              <a:ext cx="376525" cy="473950"/>
            </a:xfrm>
            <a:custGeom>
              <a:rect b="b" l="l" r="r" t="t"/>
              <a:pathLst>
                <a:path extrusionOk="0" h="18958" w="15061">
                  <a:moveTo>
                    <a:pt x="677" y="1"/>
                  </a:moveTo>
                  <a:cubicBezTo>
                    <a:pt x="305" y="1"/>
                    <a:pt x="1" y="302"/>
                    <a:pt x="1" y="677"/>
                  </a:cubicBezTo>
                  <a:lnTo>
                    <a:pt x="1" y="18277"/>
                  </a:lnTo>
                  <a:cubicBezTo>
                    <a:pt x="1" y="18653"/>
                    <a:pt x="305" y="18957"/>
                    <a:pt x="677" y="18957"/>
                  </a:cubicBezTo>
                  <a:lnTo>
                    <a:pt x="14384" y="18957"/>
                  </a:lnTo>
                  <a:cubicBezTo>
                    <a:pt x="14756" y="18957"/>
                    <a:pt x="15061" y="18653"/>
                    <a:pt x="15061" y="18277"/>
                  </a:cubicBezTo>
                  <a:lnTo>
                    <a:pt x="15061" y="677"/>
                  </a:lnTo>
                  <a:cubicBezTo>
                    <a:pt x="15061" y="302"/>
                    <a:pt x="14756" y="1"/>
                    <a:pt x="14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40"/>
            <p:cNvSpPr/>
            <p:nvPr/>
          </p:nvSpPr>
          <p:spPr>
            <a:xfrm>
              <a:off x="7393238" y="1864500"/>
              <a:ext cx="377700" cy="89150"/>
            </a:xfrm>
            <a:custGeom>
              <a:rect b="b" l="l" r="r" t="t"/>
              <a:pathLst>
                <a:path extrusionOk="0" h="3566" w="15108">
                  <a:moveTo>
                    <a:pt x="1" y="0"/>
                  </a:moveTo>
                  <a:lnTo>
                    <a:pt x="1" y="3566"/>
                  </a:lnTo>
                  <a:lnTo>
                    <a:pt x="15108" y="3566"/>
                  </a:lnTo>
                  <a:lnTo>
                    <a:pt x="15108" y="0"/>
                  </a:ln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40"/>
            <p:cNvSpPr/>
            <p:nvPr/>
          </p:nvSpPr>
          <p:spPr>
            <a:xfrm>
              <a:off x="7720588" y="1539500"/>
              <a:ext cx="25825" cy="473950"/>
            </a:xfrm>
            <a:custGeom>
              <a:rect b="b" l="l" r="r" t="t"/>
              <a:pathLst>
                <a:path extrusionOk="0" h="18958" w="1033">
                  <a:moveTo>
                    <a:pt x="1" y="1"/>
                  </a:moveTo>
                  <a:lnTo>
                    <a:pt x="1" y="18957"/>
                  </a:lnTo>
                  <a:lnTo>
                    <a:pt x="1033" y="18957"/>
                  </a:lnTo>
                  <a:lnTo>
                    <a:pt x="1033" y="1"/>
                  </a:ln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40"/>
            <p:cNvSpPr/>
            <p:nvPr/>
          </p:nvSpPr>
          <p:spPr>
            <a:xfrm>
              <a:off x="7491688" y="1709050"/>
              <a:ext cx="177175" cy="67425"/>
            </a:xfrm>
            <a:custGeom>
              <a:rect b="b" l="l" r="r" t="t"/>
              <a:pathLst>
                <a:path extrusionOk="0" h="2697" w="7087">
                  <a:moveTo>
                    <a:pt x="450" y="1"/>
                  </a:moveTo>
                  <a:cubicBezTo>
                    <a:pt x="203" y="1"/>
                    <a:pt x="0" y="200"/>
                    <a:pt x="0" y="447"/>
                  </a:cubicBezTo>
                  <a:lnTo>
                    <a:pt x="0" y="2250"/>
                  </a:lnTo>
                  <a:cubicBezTo>
                    <a:pt x="0" y="2497"/>
                    <a:pt x="203" y="2697"/>
                    <a:pt x="450" y="2697"/>
                  </a:cubicBezTo>
                  <a:lnTo>
                    <a:pt x="6640" y="2697"/>
                  </a:lnTo>
                  <a:cubicBezTo>
                    <a:pt x="6887" y="2697"/>
                    <a:pt x="7087" y="2497"/>
                    <a:pt x="7087" y="2250"/>
                  </a:cubicBezTo>
                  <a:lnTo>
                    <a:pt x="7087" y="447"/>
                  </a:lnTo>
                  <a:cubicBezTo>
                    <a:pt x="7087" y="200"/>
                    <a:pt x="6887" y="1"/>
                    <a:pt x="66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40"/>
            <p:cNvSpPr/>
            <p:nvPr/>
          </p:nvSpPr>
          <p:spPr>
            <a:xfrm>
              <a:off x="7364563" y="1581525"/>
              <a:ext cx="57375" cy="31225"/>
            </a:xfrm>
            <a:custGeom>
              <a:rect b="b" l="l" r="r" t="t"/>
              <a:pathLst>
                <a:path extrusionOk="0" h="1249" w="2295">
                  <a:moveTo>
                    <a:pt x="627" y="1"/>
                  </a:moveTo>
                  <a:cubicBezTo>
                    <a:pt x="282" y="1"/>
                    <a:pt x="1" y="281"/>
                    <a:pt x="1" y="627"/>
                  </a:cubicBezTo>
                  <a:cubicBezTo>
                    <a:pt x="1" y="968"/>
                    <a:pt x="282" y="1249"/>
                    <a:pt x="627" y="1249"/>
                  </a:cubicBezTo>
                  <a:lnTo>
                    <a:pt x="1672" y="1249"/>
                  </a:lnTo>
                  <a:cubicBezTo>
                    <a:pt x="2014" y="1249"/>
                    <a:pt x="2294" y="968"/>
                    <a:pt x="2294" y="627"/>
                  </a:cubicBezTo>
                  <a:cubicBezTo>
                    <a:pt x="2294" y="281"/>
                    <a:pt x="2014" y="1"/>
                    <a:pt x="1672"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40"/>
            <p:cNvSpPr/>
            <p:nvPr/>
          </p:nvSpPr>
          <p:spPr>
            <a:xfrm>
              <a:off x="7364563" y="1670675"/>
              <a:ext cx="57375" cy="31225"/>
            </a:xfrm>
            <a:custGeom>
              <a:rect b="b" l="l" r="r" t="t"/>
              <a:pathLst>
                <a:path extrusionOk="0" h="1249" w="2295">
                  <a:moveTo>
                    <a:pt x="627" y="0"/>
                  </a:moveTo>
                  <a:cubicBezTo>
                    <a:pt x="282" y="0"/>
                    <a:pt x="1" y="281"/>
                    <a:pt x="1" y="622"/>
                  </a:cubicBezTo>
                  <a:cubicBezTo>
                    <a:pt x="1" y="968"/>
                    <a:pt x="282" y="1248"/>
                    <a:pt x="627" y="1248"/>
                  </a:cubicBezTo>
                  <a:lnTo>
                    <a:pt x="1672" y="1248"/>
                  </a:lnTo>
                  <a:cubicBezTo>
                    <a:pt x="2014" y="1248"/>
                    <a:pt x="2294" y="968"/>
                    <a:pt x="2294" y="622"/>
                  </a:cubicBezTo>
                  <a:cubicBezTo>
                    <a:pt x="2294" y="281"/>
                    <a:pt x="2014" y="0"/>
                    <a:pt x="1672"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40"/>
            <p:cNvSpPr/>
            <p:nvPr/>
          </p:nvSpPr>
          <p:spPr>
            <a:xfrm>
              <a:off x="7364563" y="1759800"/>
              <a:ext cx="57375" cy="31225"/>
            </a:xfrm>
            <a:custGeom>
              <a:rect b="b" l="l" r="r" t="t"/>
              <a:pathLst>
                <a:path extrusionOk="0" h="1249" w="2295">
                  <a:moveTo>
                    <a:pt x="627" y="0"/>
                  </a:moveTo>
                  <a:cubicBezTo>
                    <a:pt x="282" y="0"/>
                    <a:pt x="1" y="281"/>
                    <a:pt x="1" y="623"/>
                  </a:cubicBezTo>
                  <a:cubicBezTo>
                    <a:pt x="1" y="968"/>
                    <a:pt x="282" y="1249"/>
                    <a:pt x="627" y="1249"/>
                  </a:cubicBezTo>
                  <a:lnTo>
                    <a:pt x="1672" y="1249"/>
                  </a:lnTo>
                  <a:cubicBezTo>
                    <a:pt x="2014" y="1249"/>
                    <a:pt x="2294" y="968"/>
                    <a:pt x="2294" y="623"/>
                  </a:cubicBezTo>
                  <a:cubicBezTo>
                    <a:pt x="2294" y="281"/>
                    <a:pt x="2014" y="0"/>
                    <a:pt x="1672"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40"/>
            <p:cNvSpPr/>
            <p:nvPr/>
          </p:nvSpPr>
          <p:spPr>
            <a:xfrm>
              <a:off x="7364563" y="1848925"/>
              <a:ext cx="57375" cy="31225"/>
            </a:xfrm>
            <a:custGeom>
              <a:rect b="b" l="l" r="r" t="t"/>
              <a:pathLst>
                <a:path extrusionOk="0" h="1249" w="2295">
                  <a:moveTo>
                    <a:pt x="627" y="1"/>
                  </a:moveTo>
                  <a:cubicBezTo>
                    <a:pt x="282" y="1"/>
                    <a:pt x="1" y="282"/>
                    <a:pt x="1" y="623"/>
                  </a:cubicBezTo>
                  <a:cubicBezTo>
                    <a:pt x="1" y="968"/>
                    <a:pt x="282" y="1249"/>
                    <a:pt x="627" y="1249"/>
                  </a:cubicBezTo>
                  <a:lnTo>
                    <a:pt x="1672" y="1249"/>
                  </a:lnTo>
                  <a:cubicBezTo>
                    <a:pt x="2014" y="1249"/>
                    <a:pt x="2294" y="968"/>
                    <a:pt x="2294" y="623"/>
                  </a:cubicBezTo>
                  <a:cubicBezTo>
                    <a:pt x="2294" y="282"/>
                    <a:pt x="2014" y="1"/>
                    <a:pt x="1672"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40"/>
            <p:cNvSpPr/>
            <p:nvPr/>
          </p:nvSpPr>
          <p:spPr>
            <a:xfrm>
              <a:off x="7364563" y="1938075"/>
              <a:ext cx="57375" cy="31225"/>
            </a:xfrm>
            <a:custGeom>
              <a:rect b="b" l="l" r="r" t="t"/>
              <a:pathLst>
                <a:path extrusionOk="0" h="1249" w="2295">
                  <a:moveTo>
                    <a:pt x="627" y="0"/>
                  </a:moveTo>
                  <a:cubicBezTo>
                    <a:pt x="282" y="0"/>
                    <a:pt x="1" y="281"/>
                    <a:pt x="1" y="623"/>
                  </a:cubicBezTo>
                  <a:cubicBezTo>
                    <a:pt x="1" y="968"/>
                    <a:pt x="282" y="1248"/>
                    <a:pt x="627" y="1248"/>
                  </a:cubicBezTo>
                  <a:lnTo>
                    <a:pt x="1672" y="1248"/>
                  </a:lnTo>
                  <a:cubicBezTo>
                    <a:pt x="2014" y="1248"/>
                    <a:pt x="2294" y="968"/>
                    <a:pt x="2294" y="623"/>
                  </a:cubicBezTo>
                  <a:cubicBezTo>
                    <a:pt x="2294" y="281"/>
                    <a:pt x="2014" y="0"/>
                    <a:pt x="1672"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40"/>
            <p:cNvSpPr/>
            <p:nvPr/>
          </p:nvSpPr>
          <p:spPr>
            <a:xfrm>
              <a:off x="7525338" y="1734850"/>
              <a:ext cx="109950" cy="15850"/>
            </a:xfrm>
            <a:custGeom>
              <a:rect b="b" l="l" r="r" t="t"/>
              <a:pathLst>
                <a:path extrusionOk="0" h="634" w="4398">
                  <a:moveTo>
                    <a:pt x="315" y="1"/>
                  </a:moveTo>
                  <a:cubicBezTo>
                    <a:pt x="142" y="1"/>
                    <a:pt x="0" y="143"/>
                    <a:pt x="0" y="319"/>
                  </a:cubicBezTo>
                  <a:cubicBezTo>
                    <a:pt x="0" y="491"/>
                    <a:pt x="142" y="633"/>
                    <a:pt x="315" y="633"/>
                  </a:cubicBezTo>
                  <a:lnTo>
                    <a:pt x="4080" y="633"/>
                  </a:lnTo>
                  <a:cubicBezTo>
                    <a:pt x="4256" y="633"/>
                    <a:pt x="4398" y="491"/>
                    <a:pt x="4398" y="319"/>
                  </a:cubicBezTo>
                  <a:cubicBezTo>
                    <a:pt x="4398" y="143"/>
                    <a:pt x="4256" y="1"/>
                    <a:pt x="408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40"/>
            <p:cNvSpPr/>
            <p:nvPr/>
          </p:nvSpPr>
          <p:spPr>
            <a:xfrm>
              <a:off x="7723213" y="1539500"/>
              <a:ext cx="47725" cy="473950"/>
            </a:xfrm>
            <a:custGeom>
              <a:rect b="b" l="l" r="r" t="t"/>
              <a:pathLst>
                <a:path extrusionOk="0" h="18958" w="1909">
                  <a:moveTo>
                    <a:pt x="1" y="1"/>
                  </a:moveTo>
                  <a:cubicBezTo>
                    <a:pt x="373" y="1"/>
                    <a:pt x="677" y="302"/>
                    <a:pt x="677" y="677"/>
                  </a:cubicBezTo>
                  <a:lnTo>
                    <a:pt x="677" y="18277"/>
                  </a:lnTo>
                  <a:cubicBezTo>
                    <a:pt x="677" y="18653"/>
                    <a:pt x="373" y="18957"/>
                    <a:pt x="1" y="18957"/>
                  </a:cubicBezTo>
                  <a:lnTo>
                    <a:pt x="1232" y="18957"/>
                  </a:lnTo>
                  <a:cubicBezTo>
                    <a:pt x="1604" y="18957"/>
                    <a:pt x="1909" y="18653"/>
                    <a:pt x="1909" y="18277"/>
                  </a:cubicBezTo>
                  <a:lnTo>
                    <a:pt x="1909" y="677"/>
                  </a:lnTo>
                  <a:cubicBezTo>
                    <a:pt x="1909" y="302"/>
                    <a:pt x="1604" y="1"/>
                    <a:pt x="12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5" name="Google Shape;6615;p40"/>
          <p:cNvGrpSpPr/>
          <p:nvPr/>
        </p:nvGrpSpPr>
        <p:grpSpPr>
          <a:xfrm>
            <a:off x="457175" y="1243025"/>
            <a:ext cx="3024799" cy="974474"/>
            <a:chOff x="457175" y="1243025"/>
            <a:chExt cx="3024799" cy="974474"/>
          </a:xfrm>
        </p:grpSpPr>
        <p:sp>
          <p:nvSpPr>
            <p:cNvPr id="6616" name="Google Shape;6616;p40"/>
            <p:cNvSpPr/>
            <p:nvPr/>
          </p:nvSpPr>
          <p:spPr>
            <a:xfrm>
              <a:off x="2964474" y="1243025"/>
              <a:ext cx="517500" cy="5175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1</a:t>
              </a:r>
              <a:endParaRPr/>
            </a:p>
          </p:txBody>
        </p:sp>
        <p:grpSp>
          <p:nvGrpSpPr>
            <p:cNvPr id="6617" name="Google Shape;6617;p40"/>
            <p:cNvGrpSpPr/>
            <p:nvPr/>
          </p:nvGrpSpPr>
          <p:grpSpPr>
            <a:xfrm>
              <a:off x="457175" y="1332350"/>
              <a:ext cx="2082313" cy="885149"/>
              <a:chOff x="457188" y="1418025"/>
              <a:chExt cx="2082313" cy="885149"/>
            </a:xfrm>
          </p:grpSpPr>
          <p:sp>
            <p:nvSpPr>
              <p:cNvPr id="6618" name="Google Shape;6618;p40"/>
              <p:cNvSpPr/>
              <p:nvPr/>
            </p:nvSpPr>
            <p:spPr>
              <a:xfrm>
                <a:off x="457188" y="1418025"/>
                <a:ext cx="2082300" cy="336000"/>
              </a:xfrm>
              <a:prstGeom prst="roundRect">
                <a:avLst>
                  <a:gd fmla="val 16667"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Nunito ExtraBold"/>
                    <a:ea typeface="Nunito ExtraBold"/>
                    <a:cs typeface="Nunito ExtraBold"/>
                    <a:sym typeface="Nunito ExtraBold"/>
                  </a:rPr>
                  <a:t>Mercury</a:t>
                </a:r>
                <a:endParaRPr/>
              </a:p>
            </p:txBody>
          </p:sp>
          <p:sp>
            <p:nvSpPr>
              <p:cNvPr id="6619" name="Google Shape;6619;p40"/>
              <p:cNvSpPr txBox="1"/>
              <p:nvPr/>
            </p:nvSpPr>
            <p:spPr>
              <a:xfrm>
                <a:off x="457200" y="1696874"/>
                <a:ext cx="2082300" cy="60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Mercury is the closest planet to the Sun</a:t>
                </a:r>
                <a:endParaRPr>
                  <a:solidFill>
                    <a:schemeClr val="dk1"/>
                  </a:solidFill>
                  <a:latin typeface="Nunito"/>
                  <a:ea typeface="Nunito"/>
                  <a:cs typeface="Nunito"/>
                  <a:sym typeface="Nunito"/>
                </a:endParaRPr>
              </a:p>
            </p:txBody>
          </p:sp>
        </p:grpSp>
        <p:cxnSp>
          <p:nvCxnSpPr>
            <p:cNvPr id="6620" name="Google Shape;6620;p40"/>
            <p:cNvCxnSpPr>
              <a:stCxn id="6616" idx="2"/>
              <a:endCxn id="6618" idx="3"/>
            </p:cNvCxnSpPr>
            <p:nvPr/>
          </p:nvCxnSpPr>
          <p:spPr>
            <a:xfrm rot="10800000">
              <a:off x="2539374" y="1500275"/>
              <a:ext cx="425100" cy="1500"/>
            </a:xfrm>
            <a:prstGeom prst="straightConnector1">
              <a:avLst/>
            </a:prstGeom>
            <a:noFill/>
            <a:ln cap="flat" cmpd="sng" w="19050">
              <a:solidFill>
                <a:schemeClr val="dk1"/>
              </a:solidFill>
              <a:prstDash val="solid"/>
              <a:round/>
              <a:headEnd len="med" w="med" type="none"/>
              <a:tailEnd len="med" w="med" type="none"/>
            </a:ln>
          </p:spPr>
        </p:cxnSp>
      </p:grpSp>
      <p:grpSp>
        <p:nvGrpSpPr>
          <p:cNvPr id="6621" name="Google Shape;6621;p40"/>
          <p:cNvGrpSpPr/>
          <p:nvPr/>
        </p:nvGrpSpPr>
        <p:grpSpPr>
          <a:xfrm>
            <a:off x="5662112" y="1242275"/>
            <a:ext cx="3024701" cy="975224"/>
            <a:chOff x="5662112" y="1242275"/>
            <a:chExt cx="3024701" cy="975224"/>
          </a:xfrm>
        </p:grpSpPr>
        <p:sp>
          <p:nvSpPr>
            <p:cNvPr id="6622" name="Google Shape;6622;p40"/>
            <p:cNvSpPr/>
            <p:nvPr/>
          </p:nvSpPr>
          <p:spPr>
            <a:xfrm>
              <a:off x="5662112" y="1242275"/>
              <a:ext cx="517500" cy="517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2</a:t>
              </a:r>
              <a:endParaRPr/>
            </a:p>
          </p:txBody>
        </p:sp>
        <p:grpSp>
          <p:nvGrpSpPr>
            <p:cNvPr id="6623" name="Google Shape;6623;p40"/>
            <p:cNvGrpSpPr/>
            <p:nvPr/>
          </p:nvGrpSpPr>
          <p:grpSpPr>
            <a:xfrm>
              <a:off x="6604500" y="1332350"/>
              <a:ext cx="2082313" cy="885149"/>
              <a:chOff x="6604513" y="1418025"/>
              <a:chExt cx="2082313" cy="885149"/>
            </a:xfrm>
          </p:grpSpPr>
          <p:sp>
            <p:nvSpPr>
              <p:cNvPr id="6624" name="Google Shape;6624;p40"/>
              <p:cNvSpPr/>
              <p:nvPr/>
            </p:nvSpPr>
            <p:spPr>
              <a:xfrm>
                <a:off x="6604513" y="1418025"/>
                <a:ext cx="2082300" cy="3360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dk1"/>
                    </a:solidFill>
                    <a:latin typeface="Nunito ExtraBold"/>
                    <a:ea typeface="Nunito ExtraBold"/>
                    <a:cs typeface="Nunito ExtraBold"/>
                    <a:sym typeface="Nunito ExtraBold"/>
                  </a:rPr>
                  <a:t>Venus</a:t>
                </a:r>
                <a:endParaRPr/>
              </a:p>
            </p:txBody>
          </p:sp>
          <p:sp>
            <p:nvSpPr>
              <p:cNvPr id="6625" name="Google Shape;6625;p40"/>
              <p:cNvSpPr txBox="1"/>
              <p:nvPr/>
            </p:nvSpPr>
            <p:spPr>
              <a:xfrm>
                <a:off x="6604525" y="1696874"/>
                <a:ext cx="2082300" cy="60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Nunito"/>
                    <a:ea typeface="Nunito"/>
                    <a:cs typeface="Nunito"/>
                    <a:sym typeface="Nunito"/>
                  </a:rPr>
                  <a:t>Venus is the second planet from the Sun</a:t>
                </a:r>
                <a:endParaRPr>
                  <a:solidFill>
                    <a:schemeClr val="dk1"/>
                  </a:solidFill>
                  <a:latin typeface="Nunito"/>
                  <a:ea typeface="Nunito"/>
                  <a:cs typeface="Nunito"/>
                  <a:sym typeface="Nunito"/>
                </a:endParaRPr>
              </a:p>
            </p:txBody>
          </p:sp>
        </p:grpSp>
        <p:cxnSp>
          <p:nvCxnSpPr>
            <p:cNvPr id="6626" name="Google Shape;6626;p40"/>
            <p:cNvCxnSpPr>
              <a:stCxn id="6624" idx="1"/>
              <a:endCxn id="6622" idx="6"/>
            </p:cNvCxnSpPr>
            <p:nvPr/>
          </p:nvCxnSpPr>
          <p:spPr>
            <a:xfrm flipH="1">
              <a:off x="6179700" y="1500350"/>
              <a:ext cx="424800" cy="600"/>
            </a:xfrm>
            <a:prstGeom prst="straightConnector1">
              <a:avLst/>
            </a:prstGeom>
            <a:noFill/>
            <a:ln cap="flat" cmpd="sng" w="19050">
              <a:solidFill>
                <a:schemeClr val="dk1"/>
              </a:solidFill>
              <a:prstDash val="solid"/>
              <a:round/>
              <a:headEnd len="med" w="med" type="none"/>
              <a:tailEnd len="med" w="med" type="none"/>
            </a:ln>
          </p:spPr>
        </p:cxnSp>
      </p:grpSp>
      <p:grpSp>
        <p:nvGrpSpPr>
          <p:cNvPr id="6627" name="Google Shape;6627;p40"/>
          <p:cNvGrpSpPr/>
          <p:nvPr/>
        </p:nvGrpSpPr>
        <p:grpSpPr>
          <a:xfrm>
            <a:off x="5662088" y="2500324"/>
            <a:ext cx="3024737" cy="977365"/>
            <a:chOff x="5662088" y="2500324"/>
            <a:chExt cx="3024737" cy="977365"/>
          </a:xfrm>
        </p:grpSpPr>
        <p:sp>
          <p:nvSpPr>
            <p:cNvPr id="6628" name="Google Shape;6628;p40"/>
            <p:cNvSpPr/>
            <p:nvPr/>
          </p:nvSpPr>
          <p:spPr>
            <a:xfrm>
              <a:off x="5662088" y="2500324"/>
              <a:ext cx="517500" cy="5175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4</a:t>
              </a:r>
              <a:endParaRPr/>
            </a:p>
          </p:txBody>
        </p:sp>
        <p:grpSp>
          <p:nvGrpSpPr>
            <p:cNvPr id="6629" name="Google Shape;6629;p40"/>
            <p:cNvGrpSpPr/>
            <p:nvPr/>
          </p:nvGrpSpPr>
          <p:grpSpPr>
            <a:xfrm>
              <a:off x="6604513" y="2592538"/>
              <a:ext cx="2082313" cy="885152"/>
              <a:chOff x="6604513" y="2525825"/>
              <a:chExt cx="2082313" cy="885152"/>
            </a:xfrm>
          </p:grpSpPr>
          <p:sp>
            <p:nvSpPr>
              <p:cNvPr id="6630" name="Google Shape;6630;p40"/>
              <p:cNvSpPr/>
              <p:nvPr/>
            </p:nvSpPr>
            <p:spPr>
              <a:xfrm>
                <a:off x="6604513" y="2525825"/>
                <a:ext cx="2082300" cy="3360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dk1"/>
                    </a:solidFill>
                    <a:latin typeface="Nunito ExtraBold"/>
                    <a:ea typeface="Nunito ExtraBold"/>
                    <a:cs typeface="Nunito ExtraBold"/>
                    <a:sym typeface="Nunito ExtraBold"/>
                  </a:rPr>
                  <a:t>Mars</a:t>
                </a:r>
                <a:endParaRPr/>
              </a:p>
            </p:txBody>
          </p:sp>
          <p:sp>
            <p:nvSpPr>
              <p:cNvPr id="6631" name="Google Shape;6631;p40"/>
              <p:cNvSpPr txBox="1"/>
              <p:nvPr/>
            </p:nvSpPr>
            <p:spPr>
              <a:xfrm>
                <a:off x="6604525" y="2804677"/>
                <a:ext cx="2082300" cy="60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solidFill>
                      <a:schemeClr val="dk1"/>
                    </a:solidFill>
                    <a:latin typeface="Nunito"/>
                    <a:ea typeface="Nunito"/>
                    <a:cs typeface="Nunito"/>
                    <a:sym typeface="Nunito"/>
                  </a:rPr>
                  <a:t>Despite being red, Mars is a cold place</a:t>
                </a:r>
                <a:endParaRPr>
                  <a:solidFill>
                    <a:schemeClr val="dk1"/>
                  </a:solidFill>
                  <a:latin typeface="Nunito"/>
                  <a:ea typeface="Nunito"/>
                  <a:cs typeface="Nunito"/>
                  <a:sym typeface="Nunito"/>
                </a:endParaRPr>
              </a:p>
            </p:txBody>
          </p:sp>
        </p:grpSp>
        <p:cxnSp>
          <p:nvCxnSpPr>
            <p:cNvPr id="6632" name="Google Shape;6632;p40"/>
            <p:cNvCxnSpPr>
              <a:stCxn id="6628" idx="6"/>
              <a:endCxn id="6630" idx="1"/>
            </p:cNvCxnSpPr>
            <p:nvPr/>
          </p:nvCxnSpPr>
          <p:spPr>
            <a:xfrm>
              <a:off x="6179588" y="2759074"/>
              <a:ext cx="424800" cy="1500"/>
            </a:xfrm>
            <a:prstGeom prst="straightConnector1">
              <a:avLst/>
            </a:prstGeom>
            <a:noFill/>
            <a:ln cap="flat" cmpd="sng" w="19050">
              <a:solidFill>
                <a:schemeClr val="dk1"/>
              </a:solidFill>
              <a:prstDash val="solid"/>
              <a:round/>
              <a:headEnd len="med" w="med" type="none"/>
              <a:tailEnd len="med" w="med" type="none"/>
            </a:ln>
          </p:spPr>
        </p:cxnSp>
      </p:grpSp>
      <p:grpSp>
        <p:nvGrpSpPr>
          <p:cNvPr id="6633" name="Google Shape;6633;p40"/>
          <p:cNvGrpSpPr/>
          <p:nvPr/>
        </p:nvGrpSpPr>
        <p:grpSpPr>
          <a:xfrm>
            <a:off x="457188" y="2499763"/>
            <a:ext cx="3024762" cy="977927"/>
            <a:chOff x="457188" y="2499763"/>
            <a:chExt cx="3024762" cy="977927"/>
          </a:xfrm>
        </p:grpSpPr>
        <p:sp>
          <p:nvSpPr>
            <p:cNvPr id="6634" name="Google Shape;6634;p40"/>
            <p:cNvSpPr/>
            <p:nvPr/>
          </p:nvSpPr>
          <p:spPr>
            <a:xfrm>
              <a:off x="2964450" y="2499763"/>
              <a:ext cx="517500" cy="5175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3</a:t>
              </a:r>
              <a:endParaRPr/>
            </a:p>
          </p:txBody>
        </p:sp>
        <p:grpSp>
          <p:nvGrpSpPr>
            <p:cNvPr id="6635" name="Google Shape;6635;p40"/>
            <p:cNvGrpSpPr/>
            <p:nvPr/>
          </p:nvGrpSpPr>
          <p:grpSpPr>
            <a:xfrm>
              <a:off x="457188" y="2592538"/>
              <a:ext cx="2082313" cy="885152"/>
              <a:chOff x="457188" y="2525825"/>
              <a:chExt cx="2082313" cy="885152"/>
            </a:xfrm>
          </p:grpSpPr>
          <p:sp>
            <p:nvSpPr>
              <p:cNvPr id="6636" name="Google Shape;6636;p40"/>
              <p:cNvSpPr/>
              <p:nvPr/>
            </p:nvSpPr>
            <p:spPr>
              <a:xfrm>
                <a:off x="457188" y="2525825"/>
                <a:ext cx="2082300" cy="336000"/>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Nunito ExtraBold"/>
                    <a:ea typeface="Nunito ExtraBold"/>
                    <a:cs typeface="Nunito ExtraBold"/>
                    <a:sym typeface="Nunito ExtraBold"/>
                  </a:rPr>
                  <a:t>Saturn</a:t>
                </a:r>
                <a:endParaRPr/>
              </a:p>
            </p:txBody>
          </p:sp>
          <p:sp>
            <p:nvSpPr>
              <p:cNvPr id="6637" name="Google Shape;6637;p40"/>
              <p:cNvSpPr txBox="1"/>
              <p:nvPr/>
            </p:nvSpPr>
            <p:spPr>
              <a:xfrm>
                <a:off x="457200" y="2804677"/>
                <a:ext cx="2082300" cy="60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Saturn is a gas giant and has several rings</a:t>
                </a:r>
                <a:endParaRPr>
                  <a:solidFill>
                    <a:schemeClr val="dk1"/>
                  </a:solidFill>
                  <a:latin typeface="Nunito"/>
                  <a:ea typeface="Nunito"/>
                  <a:cs typeface="Nunito"/>
                  <a:sym typeface="Nunito"/>
                </a:endParaRPr>
              </a:p>
            </p:txBody>
          </p:sp>
        </p:grpSp>
        <p:cxnSp>
          <p:nvCxnSpPr>
            <p:cNvPr id="6638" name="Google Shape;6638;p40"/>
            <p:cNvCxnSpPr>
              <a:stCxn id="6634" idx="2"/>
              <a:endCxn id="6636" idx="3"/>
            </p:cNvCxnSpPr>
            <p:nvPr/>
          </p:nvCxnSpPr>
          <p:spPr>
            <a:xfrm flipH="1">
              <a:off x="2539350" y="2758513"/>
              <a:ext cx="425100" cy="2100"/>
            </a:xfrm>
            <a:prstGeom prst="straightConnector1">
              <a:avLst/>
            </a:prstGeom>
            <a:noFill/>
            <a:ln cap="flat" cmpd="sng" w="19050">
              <a:solidFill>
                <a:schemeClr val="dk1"/>
              </a:solidFill>
              <a:prstDash val="solid"/>
              <a:round/>
              <a:headEnd len="med" w="med" type="none"/>
              <a:tailEnd len="med" w="med" type="none"/>
            </a:ln>
          </p:spPr>
        </p:cxnSp>
      </p:grpSp>
      <p:grpSp>
        <p:nvGrpSpPr>
          <p:cNvPr id="6639" name="Google Shape;6639;p40"/>
          <p:cNvGrpSpPr/>
          <p:nvPr/>
        </p:nvGrpSpPr>
        <p:grpSpPr>
          <a:xfrm>
            <a:off x="457188" y="3761600"/>
            <a:ext cx="3024774" cy="975073"/>
            <a:chOff x="457188" y="3761600"/>
            <a:chExt cx="3024774" cy="975073"/>
          </a:xfrm>
        </p:grpSpPr>
        <p:sp>
          <p:nvSpPr>
            <p:cNvPr id="6640" name="Google Shape;6640;p40"/>
            <p:cNvSpPr/>
            <p:nvPr/>
          </p:nvSpPr>
          <p:spPr>
            <a:xfrm>
              <a:off x="2964461" y="3761600"/>
              <a:ext cx="517500" cy="51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Nunito ExtraBold"/>
                  <a:ea typeface="Nunito ExtraBold"/>
                  <a:cs typeface="Nunito ExtraBold"/>
                  <a:sym typeface="Nunito ExtraBold"/>
                </a:rPr>
                <a:t>5</a:t>
              </a:r>
              <a:endParaRPr/>
            </a:p>
          </p:txBody>
        </p:sp>
        <p:grpSp>
          <p:nvGrpSpPr>
            <p:cNvPr id="6641" name="Google Shape;6641;p40"/>
            <p:cNvGrpSpPr/>
            <p:nvPr/>
          </p:nvGrpSpPr>
          <p:grpSpPr>
            <a:xfrm>
              <a:off x="457188" y="3852750"/>
              <a:ext cx="2082313" cy="883923"/>
              <a:chOff x="457188" y="3633625"/>
              <a:chExt cx="2082313" cy="883923"/>
            </a:xfrm>
          </p:grpSpPr>
          <p:sp>
            <p:nvSpPr>
              <p:cNvPr id="6642" name="Google Shape;6642;p40"/>
              <p:cNvSpPr/>
              <p:nvPr/>
            </p:nvSpPr>
            <p:spPr>
              <a:xfrm>
                <a:off x="457188" y="3633625"/>
                <a:ext cx="2082300" cy="3360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Nunito ExtraBold"/>
                    <a:ea typeface="Nunito ExtraBold"/>
                    <a:cs typeface="Nunito ExtraBold"/>
                    <a:sym typeface="Nunito ExtraBold"/>
                  </a:rPr>
                  <a:t>Jupiter</a:t>
                </a:r>
                <a:endParaRPr/>
              </a:p>
            </p:txBody>
          </p:sp>
          <p:sp>
            <p:nvSpPr>
              <p:cNvPr id="6643" name="Google Shape;6643;p40"/>
              <p:cNvSpPr txBox="1"/>
              <p:nvPr/>
            </p:nvSpPr>
            <p:spPr>
              <a:xfrm>
                <a:off x="457200" y="3911248"/>
                <a:ext cx="2082300" cy="60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Jupiter is the biggest planet of them all</a:t>
                </a:r>
                <a:endParaRPr>
                  <a:solidFill>
                    <a:schemeClr val="dk1"/>
                  </a:solidFill>
                  <a:latin typeface="Nunito"/>
                  <a:ea typeface="Nunito"/>
                  <a:cs typeface="Nunito"/>
                  <a:sym typeface="Nunito"/>
                </a:endParaRPr>
              </a:p>
            </p:txBody>
          </p:sp>
        </p:grpSp>
        <p:cxnSp>
          <p:nvCxnSpPr>
            <p:cNvPr id="6644" name="Google Shape;6644;p40"/>
            <p:cNvCxnSpPr>
              <a:stCxn id="6642" idx="3"/>
              <a:endCxn id="6640" idx="2"/>
            </p:cNvCxnSpPr>
            <p:nvPr/>
          </p:nvCxnSpPr>
          <p:spPr>
            <a:xfrm flipH="1" rot="10800000">
              <a:off x="2539488" y="4020450"/>
              <a:ext cx="425100" cy="300"/>
            </a:xfrm>
            <a:prstGeom prst="straightConnector1">
              <a:avLst/>
            </a:prstGeom>
            <a:noFill/>
            <a:ln cap="flat" cmpd="sng" w="19050">
              <a:solidFill>
                <a:schemeClr val="dk1"/>
              </a:solidFill>
              <a:prstDash val="solid"/>
              <a:round/>
              <a:headEnd len="med" w="med" type="none"/>
              <a:tailEnd len="med" w="med" type="none"/>
            </a:ln>
          </p:spPr>
        </p:cxnSp>
      </p:grpSp>
      <p:grpSp>
        <p:nvGrpSpPr>
          <p:cNvPr id="6645" name="Google Shape;6645;p40"/>
          <p:cNvGrpSpPr/>
          <p:nvPr/>
        </p:nvGrpSpPr>
        <p:grpSpPr>
          <a:xfrm>
            <a:off x="5662112" y="3761850"/>
            <a:ext cx="3024713" cy="974823"/>
            <a:chOff x="5662112" y="3761850"/>
            <a:chExt cx="3024713" cy="974823"/>
          </a:xfrm>
        </p:grpSpPr>
        <p:sp>
          <p:nvSpPr>
            <p:cNvPr id="6646" name="Google Shape;6646;p40"/>
            <p:cNvSpPr/>
            <p:nvPr/>
          </p:nvSpPr>
          <p:spPr>
            <a:xfrm>
              <a:off x="5662112" y="3761850"/>
              <a:ext cx="517500" cy="5175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6</a:t>
              </a:r>
              <a:endParaRPr/>
            </a:p>
          </p:txBody>
        </p:sp>
        <p:grpSp>
          <p:nvGrpSpPr>
            <p:cNvPr id="6647" name="Google Shape;6647;p40"/>
            <p:cNvGrpSpPr/>
            <p:nvPr/>
          </p:nvGrpSpPr>
          <p:grpSpPr>
            <a:xfrm>
              <a:off x="6604513" y="3852750"/>
              <a:ext cx="2082313" cy="883923"/>
              <a:chOff x="6604513" y="3633625"/>
              <a:chExt cx="2082313" cy="883923"/>
            </a:xfrm>
          </p:grpSpPr>
          <p:sp>
            <p:nvSpPr>
              <p:cNvPr id="6648" name="Google Shape;6648;p40"/>
              <p:cNvSpPr/>
              <p:nvPr/>
            </p:nvSpPr>
            <p:spPr>
              <a:xfrm>
                <a:off x="6604513" y="3633625"/>
                <a:ext cx="2082300" cy="3360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dk1"/>
                    </a:solidFill>
                    <a:latin typeface="Nunito ExtraBold"/>
                    <a:ea typeface="Nunito ExtraBold"/>
                    <a:cs typeface="Nunito ExtraBold"/>
                    <a:sym typeface="Nunito ExtraBold"/>
                  </a:rPr>
                  <a:t>Earth</a:t>
                </a:r>
                <a:endParaRPr/>
              </a:p>
            </p:txBody>
          </p:sp>
          <p:sp>
            <p:nvSpPr>
              <p:cNvPr id="6649" name="Google Shape;6649;p40"/>
              <p:cNvSpPr txBox="1"/>
              <p:nvPr/>
            </p:nvSpPr>
            <p:spPr>
              <a:xfrm>
                <a:off x="6604525" y="3911248"/>
                <a:ext cx="2082300" cy="60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solidFill>
                      <a:schemeClr val="dk1"/>
                    </a:solidFill>
                    <a:latin typeface="Nunito"/>
                    <a:ea typeface="Nunito"/>
                    <a:cs typeface="Nunito"/>
                    <a:sym typeface="Nunito"/>
                  </a:rPr>
                  <a:t>Earth is the planet where we all live on</a:t>
                </a:r>
                <a:endParaRPr>
                  <a:solidFill>
                    <a:schemeClr val="dk1"/>
                  </a:solidFill>
                  <a:latin typeface="Nunito"/>
                  <a:ea typeface="Nunito"/>
                  <a:cs typeface="Nunito"/>
                  <a:sym typeface="Nunito"/>
                </a:endParaRPr>
              </a:p>
            </p:txBody>
          </p:sp>
        </p:grpSp>
        <p:cxnSp>
          <p:nvCxnSpPr>
            <p:cNvPr id="6650" name="Google Shape;6650;p40"/>
            <p:cNvCxnSpPr>
              <a:stCxn id="6648" idx="1"/>
              <a:endCxn id="6646" idx="6"/>
            </p:cNvCxnSpPr>
            <p:nvPr/>
          </p:nvCxnSpPr>
          <p:spPr>
            <a:xfrm rot="10800000">
              <a:off x="6179713" y="4020750"/>
              <a:ext cx="424800" cy="0"/>
            </a:xfrm>
            <a:prstGeom prst="straightConnector1">
              <a:avLst/>
            </a:prstGeom>
            <a:noFill/>
            <a:ln cap="flat" cmpd="sng" w="19050">
              <a:solidFill>
                <a:schemeClr val="dk1"/>
              </a:solidFill>
              <a:prstDash val="solid"/>
              <a:round/>
              <a:headEnd len="med" w="med" type="none"/>
              <a:tailEnd len="med" w="med" type="none"/>
            </a:ln>
          </p:spPr>
        </p:cxn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54" name="Shape 6654"/>
        <p:cNvGrpSpPr/>
        <p:nvPr/>
      </p:nvGrpSpPr>
      <p:grpSpPr>
        <a:xfrm>
          <a:off x="0" y="0"/>
          <a:ext cx="0" cy="0"/>
          <a:chOff x="0" y="0"/>
          <a:chExt cx="0" cy="0"/>
        </a:xfrm>
      </p:grpSpPr>
      <p:sp>
        <p:nvSpPr>
          <p:cNvPr id="6655" name="Google Shape;6655;p41"/>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Elementary Class Organizer Infographics</a:t>
            </a:r>
            <a:endParaRPr sz="2400"/>
          </a:p>
        </p:txBody>
      </p:sp>
      <p:grpSp>
        <p:nvGrpSpPr>
          <p:cNvPr id="6656" name="Google Shape;6656;p41"/>
          <p:cNvGrpSpPr/>
          <p:nvPr/>
        </p:nvGrpSpPr>
        <p:grpSpPr>
          <a:xfrm>
            <a:off x="872475" y="1444825"/>
            <a:ext cx="1540800" cy="3283700"/>
            <a:chOff x="872475" y="1444825"/>
            <a:chExt cx="1540800" cy="3283700"/>
          </a:xfrm>
        </p:grpSpPr>
        <p:sp>
          <p:nvSpPr>
            <p:cNvPr id="6657" name="Google Shape;6657;p41"/>
            <p:cNvSpPr txBox="1"/>
            <p:nvPr/>
          </p:nvSpPr>
          <p:spPr>
            <a:xfrm>
              <a:off x="872475" y="3796725"/>
              <a:ext cx="1540800" cy="931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dk1"/>
                  </a:solidFill>
                  <a:latin typeface="Nunito"/>
                  <a:ea typeface="Nunito"/>
                  <a:cs typeface="Nunito"/>
                  <a:sym typeface="Nunito"/>
                </a:rPr>
                <a:t>It’s composed mostly of hydrogen and also helium</a:t>
              </a:r>
              <a:endParaRPr>
                <a:solidFill>
                  <a:schemeClr val="dk1"/>
                </a:solidFill>
                <a:latin typeface="Nunito"/>
                <a:ea typeface="Nunito"/>
                <a:cs typeface="Nunito"/>
                <a:sym typeface="Nunito"/>
              </a:endParaRPr>
            </a:p>
            <a:p>
              <a:pPr indent="0" lvl="0" marL="0" rtl="0" algn="ctr">
                <a:spcBef>
                  <a:spcPts val="0"/>
                </a:spcBef>
                <a:spcAft>
                  <a:spcPts val="0"/>
                </a:spcAft>
                <a:buNone/>
              </a:pPr>
              <a:r>
                <a:t/>
              </a:r>
              <a:endParaRPr>
                <a:solidFill>
                  <a:schemeClr val="dk1"/>
                </a:solidFill>
                <a:latin typeface="Nunito"/>
                <a:ea typeface="Nunito"/>
                <a:cs typeface="Nunito"/>
                <a:sym typeface="Nunito"/>
              </a:endParaRPr>
            </a:p>
          </p:txBody>
        </p:sp>
        <p:sp>
          <p:nvSpPr>
            <p:cNvPr id="6658" name="Google Shape;6658;p41"/>
            <p:cNvSpPr txBox="1"/>
            <p:nvPr/>
          </p:nvSpPr>
          <p:spPr>
            <a:xfrm>
              <a:off x="935188" y="1444825"/>
              <a:ext cx="1415400" cy="375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000">
                  <a:solidFill>
                    <a:schemeClr val="lt2"/>
                  </a:solidFill>
                  <a:latin typeface="Nunito ExtraBold"/>
                  <a:ea typeface="Nunito ExtraBold"/>
                  <a:cs typeface="Nunito ExtraBold"/>
                  <a:sym typeface="Nunito ExtraBold"/>
                </a:rPr>
                <a:t>Saturn</a:t>
              </a:r>
              <a:endParaRPr sz="2000">
                <a:solidFill>
                  <a:schemeClr val="lt2"/>
                </a:solidFill>
                <a:latin typeface="Nunito ExtraBold"/>
                <a:ea typeface="Nunito ExtraBold"/>
                <a:cs typeface="Nunito ExtraBold"/>
                <a:sym typeface="Nunito ExtraBold"/>
              </a:endParaRPr>
            </a:p>
          </p:txBody>
        </p:sp>
      </p:grpSp>
      <p:grpSp>
        <p:nvGrpSpPr>
          <p:cNvPr id="6659" name="Google Shape;6659;p41"/>
          <p:cNvGrpSpPr/>
          <p:nvPr/>
        </p:nvGrpSpPr>
        <p:grpSpPr>
          <a:xfrm>
            <a:off x="2825225" y="1444825"/>
            <a:ext cx="1540800" cy="3283700"/>
            <a:chOff x="2825225" y="1444825"/>
            <a:chExt cx="1540800" cy="3283700"/>
          </a:xfrm>
        </p:grpSpPr>
        <p:sp>
          <p:nvSpPr>
            <p:cNvPr id="6660" name="Google Shape;6660;p41"/>
            <p:cNvSpPr txBox="1"/>
            <p:nvPr/>
          </p:nvSpPr>
          <p:spPr>
            <a:xfrm>
              <a:off x="2825225" y="3796725"/>
              <a:ext cx="1540800" cy="931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Nunito"/>
                  <a:ea typeface="Nunito"/>
                  <a:cs typeface="Nunito"/>
                  <a:sym typeface="Nunito"/>
                </a:rPr>
                <a:t>The closest planet to the Sun and the smallest one</a:t>
              </a:r>
              <a:endParaRPr>
                <a:solidFill>
                  <a:schemeClr val="dk1"/>
                </a:solidFill>
                <a:latin typeface="Nunito"/>
                <a:ea typeface="Nunito"/>
                <a:cs typeface="Nunito"/>
                <a:sym typeface="Nunito"/>
              </a:endParaRPr>
            </a:p>
            <a:p>
              <a:pPr indent="0" lvl="0" marL="0" rtl="0" algn="ctr">
                <a:spcBef>
                  <a:spcPts val="0"/>
                </a:spcBef>
                <a:spcAft>
                  <a:spcPts val="0"/>
                </a:spcAft>
                <a:buNone/>
              </a:pPr>
              <a:r>
                <a:t/>
              </a:r>
              <a:endParaRPr>
                <a:solidFill>
                  <a:schemeClr val="dk1"/>
                </a:solidFill>
                <a:latin typeface="Nunito"/>
                <a:ea typeface="Nunito"/>
                <a:cs typeface="Nunito"/>
                <a:sym typeface="Nunito"/>
              </a:endParaRPr>
            </a:p>
          </p:txBody>
        </p:sp>
        <p:sp>
          <p:nvSpPr>
            <p:cNvPr id="6661" name="Google Shape;6661;p41"/>
            <p:cNvSpPr txBox="1"/>
            <p:nvPr/>
          </p:nvSpPr>
          <p:spPr>
            <a:xfrm>
              <a:off x="2887933" y="1444825"/>
              <a:ext cx="1415400" cy="375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000">
                  <a:solidFill>
                    <a:schemeClr val="lt2"/>
                  </a:solidFill>
                  <a:latin typeface="Nunito ExtraBold"/>
                  <a:ea typeface="Nunito ExtraBold"/>
                  <a:cs typeface="Nunito ExtraBold"/>
                  <a:sym typeface="Nunito ExtraBold"/>
                </a:rPr>
                <a:t>Mercury</a:t>
              </a:r>
              <a:endParaRPr sz="2000">
                <a:solidFill>
                  <a:schemeClr val="lt2"/>
                </a:solidFill>
                <a:latin typeface="Nunito ExtraBold"/>
                <a:ea typeface="Nunito ExtraBold"/>
                <a:cs typeface="Nunito ExtraBold"/>
                <a:sym typeface="Nunito ExtraBold"/>
              </a:endParaRPr>
            </a:p>
          </p:txBody>
        </p:sp>
      </p:grpSp>
      <p:grpSp>
        <p:nvGrpSpPr>
          <p:cNvPr id="6662" name="Google Shape;6662;p41"/>
          <p:cNvGrpSpPr/>
          <p:nvPr/>
        </p:nvGrpSpPr>
        <p:grpSpPr>
          <a:xfrm>
            <a:off x="4777975" y="1444825"/>
            <a:ext cx="1540800" cy="3283700"/>
            <a:chOff x="4777975" y="1444825"/>
            <a:chExt cx="1540800" cy="3283700"/>
          </a:xfrm>
        </p:grpSpPr>
        <p:sp>
          <p:nvSpPr>
            <p:cNvPr id="6663" name="Google Shape;6663;p41"/>
            <p:cNvSpPr txBox="1"/>
            <p:nvPr/>
          </p:nvSpPr>
          <p:spPr>
            <a:xfrm>
              <a:off x="4777975" y="3796725"/>
              <a:ext cx="1540800" cy="931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dk1"/>
                  </a:solidFill>
                  <a:latin typeface="Nunito"/>
                  <a:ea typeface="Nunito"/>
                  <a:cs typeface="Nunito"/>
                  <a:sym typeface="Nunito"/>
                </a:rPr>
                <a:t>Venus is the second planet from the Sun. It’s terribly hot!</a:t>
              </a:r>
              <a:endParaRPr>
                <a:solidFill>
                  <a:schemeClr val="dk1"/>
                </a:solidFill>
                <a:latin typeface="Nunito"/>
                <a:ea typeface="Nunito"/>
                <a:cs typeface="Nunito"/>
                <a:sym typeface="Nunito"/>
              </a:endParaRPr>
            </a:p>
            <a:p>
              <a:pPr indent="0" lvl="0" marL="0" rtl="0" algn="ctr">
                <a:spcBef>
                  <a:spcPts val="0"/>
                </a:spcBef>
                <a:spcAft>
                  <a:spcPts val="0"/>
                </a:spcAft>
                <a:buNone/>
              </a:pPr>
              <a:r>
                <a:t/>
              </a:r>
              <a:endParaRPr>
                <a:solidFill>
                  <a:schemeClr val="dk1"/>
                </a:solidFill>
                <a:latin typeface="Nunito"/>
                <a:ea typeface="Nunito"/>
                <a:cs typeface="Nunito"/>
                <a:sym typeface="Nunito"/>
              </a:endParaRPr>
            </a:p>
            <a:p>
              <a:pPr indent="0" lvl="0" marL="0" rtl="0" algn="ctr">
                <a:spcBef>
                  <a:spcPts val="0"/>
                </a:spcBef>
                <a:spcAft>
                  <a:spcPts val="0"/>
                </a:spcAft>
                <a:buNone/>
              </a:pPr>
              <a:r>
                <a:t/>
              </a:r>
              <a:endParaRPr>
                <a:solidFill>
                  <a:schemeClr val="dk1"/>
                </a:solidFill>
                <a:latin typeface="Nunito"/>
                <a:ea typeface="Nunito"/>
                <a:cs typeface="Nunito"/>
                <a:sym typeface="Nunito"/>
              </a:endParaRPr>
            </a:p>
          </p:txBody>
        </p:sp>
        <p:sp>
          <p:nvSpPr>
            <p:cNvPr id="6664" name="Google Shape;6664;p41"/>
            <p:cNvSpPr txBox="1"/>
            <p:nvPr/>
          </p:nvSpPr>
          <p:spPr>
            <a:xfrm>
              <a:off x="4840675" y="1444825"/>
              <a:ext cx="1415400" cy="375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000">
                  <a:solidFill>
                    <a:schemeClr val="lt2"/>
                  </a:solidFill>
                  <a:latin typeface="Nunito ExtraBold"/>
                  <a:ea typeface="Nunito ExtraBold"/>
                  <a:cs typeface="Nunito ExtraBold"/>
                  <a:sym typeface="Nunito ExtraBold"/>
                </a:rPr>
                <a:t>Venus</a:t>
              </a:r>
              <a:endParaRPr sz="2000">
                <a:solidFill>
                  <a:schemeClr val="lt2"/>
                </a:solidFill>
                <a:latin typeface="Nunito ExtraBold"/>
                <a:ea typeface="Nunito ExtraBold"/>
                <a:cs typeface="Nunito ExtraBold"/>
                <a:sym typeface="Nunito ExtraBold"/>
              </a:endParaRPr>
            </a:p>
          </p:txBody>
        </p:sp>
      </p:grpSp>
      <p:grpSp>
        <p:nvGrpSpPr>
          <p:cNvPr id="6665" name="Google Shape;6665;p41"/>
          <p:cNvGrpSpPr/>
          <p:nvPr/>
        </p:nvGrpSpPr>
        <p:grpSpPr>
          <a:xfrm>
            <a:off x="6730725" y="1444825"/>
            <a:ext cx="1540800" cy="3283700"/>
            <a:chOff x="6730725" y="1444825"/>
            <a:chExt cx="1540800" cy="3283700"/>
          </a:xfrm>
        </p:grpSpPr>
        <p:sp>
          <p:nvSpPr>
            <p:cNvPr id="6666" name="Google Shape;6666;p41"/>
            <p:cNvSpPr txBox="1"/>
            <p:nvPr/>
          </p:nvSpPr>
          <p:spPr>
            <a:xfrm>
              <a:off x="6730725" y="3796725"/>
              <a:ext cx="1540800" cy="931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dk1"/>
                  </a:solidFill>
                  <a:latin typeface="Nunito"/>
                  <a:ea typeface="Nunito"/>
                  <a:cs typeface="Nunito"/>
                  <a:sym typeface="Nunito"/>
                </a:rPr>
                <a:t>Despite being red, Mars is actually a very cold place</a:t>
              </a:r>
              <a:endParaRPr>
                <a:solidFill>
                  <a:schemeClr val="dk1"/>
                </a:solidFill>
                <a:latin typeface="Nunito"/>
                <a:ea typeface="Nunito"/>
                <a:cs typeface="Nunito"/>
                <a:sym typeface="Nunito"/>
              </a:endParaRPr>
            </a:p>
          </p:txBody>
        </p:sp>
        <p:sp>
          <p:nvSpPr>
            <p:cNvPr id="6667" name="Google Shape;6667;p41"/>
            <p:cNvSpPr txBox="1"/>
            <p:nvPr/>
          </p:nvSpPr>
          <p:spPr>
            <a:xfrm>
              <a:off x="6793425" y="1444825"/>
              <a:ext cx="1415400" cy="375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000">
                  <a:solidFill>
                    <a:schemeClr val="lt2"/>
                  </a:solidFill>
                  <a:latin typeface="Nunito ExtraBold"/>
                  <a:ea typeface="Nunito ExtraBold"/>
                  <a:cs typeface="Nunito ExtraBold"/>
                  <a:sym typeface="Nunito ExtraBold"/>
                </a:rPr>
                <a:t>Mars</a:t>
              </a:r>
              <a:endParaRPr sz="2000">
                <a:solidFill>
                  <a:schemeClr val="lt2"/>
                </a:solidFill>
                <a:latin typeface="Nunito ExtraBold"/>
                <a:ea typeface="Nunito ExtraBold"/>
                <a:cs typeface="Nunito ExtraBold"/>
                <a:sym typeface="Nunito ExtraBold"/>
              </a:endParaRPr>
            </a:p>
          </p:txBody>
        </p:sp>
      </p:grpSp>
      <p:grpSp>
        <p:nvGrpSpPr>
          <p:cNvPr id="6668" name="Google Shape;6668;p41"/>
          <p:cNvGrpSpPr/>
          <p:nvPr/>
        </p:nvGrpSpPr>
        <p:grpSpPr>
          <a:xfrm>
            <a:off x="1063113" y="1994975"/>
            <a:ext cx="7017763" cy="1801750"/>
            <a:chOff x="1063113" y="1994975"/>
            <a:chExt cx="7017763" cy="1801750"/>
          </a:xfrm>
        </p:grpSpPr>
        <p:cxnSp>
          <p:nvCxnSpPr>
            <p:cNvPr id="6669" name="Google Shape;6669;p41"/>
            <p:cNvCxnSpPr>
              <a:stCxn id="6670" idx="6"/>
              <a:endCxn id="6671" idx="2"/>
            </p:cNvCxnSpPr>
            <p:nvPr/>
          </p:nvCxnSpPr>
          <p:spPr>
            <a:xfrm>
              <a:off x="2222613" y="2574725"/>
              <a:ext cx="4698900" cy="0"/>
            </a:xfrm>
            <a:prstGeom prst="straightConnector1">
              <a:avLst/>
            </a:prstGeom>
            <a:noFill/>
            <a:ln cap="flat" cmpd="sng" w="19050">
              <a:solidFill>
                <a:schemeClr val="dk1"/>
              </a:solidFill>
              <a:prstDash val="solid"/>
              <a:round/>
              <a:headEnd len="med" w="med" type="none"/>
              <a:tailEnd len="med" w="med" type="none"/>
            </a:ln>
          </p:spPr>
        </p:cxnSp>
        <p:cxnSp>
          <p:nvCxnSpPr>
            <p:cNvPr id="6672" name="Google Shape;6672;p41"/>
            <p:cNvCxnSpPr>
              <a:stCxn id="6657" idx="0"/>
              <a:endCxn id="6670" idx="4"/>
            </p:cNvCxnSpPr>
            <p:nvPr/>
          </p:nvCxnSpPr>
          <p:spPr>
            <a:xfrm rot="10800000">
              <a:off x="1642875" y="3154425"/>
              <a:ext cx="0" cy="642300"/>
            </a:xfrm>
            <a:prstGeom prst="straightConnector1">
              <a:avLst/>
            </a:prstGeom>
            <a:noFill/>
            <a:ln cap="flat" cmpd="sng" w="28575">
              <a:solidFill>
                <a:schemeClr val="accent5"/>
              </a:solidFill>
              <a:prstDash val="solid"/>
              <a:round/>
              <a:headEnd len="med" w="med" type="oval"/>
              <a:tailEnd len="med" w="med" type="none"/>
            </a:ln>
          </p:spPr>
        </p:cxnSp>
        <p:sp>
          <p:nvSpPr>
            <p:cNvPr id="6670" name="Google Shape;6670;p41"/>
            <p:cNvSpPr/>
            <p:nvPr/>
          </p:nvSpPr>
          <p:spPr>
            <a:xfrm>
              <a:off x="1063113" y="1994975"/>
              <a:ext cx="1159500" cy="11595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73" name="Google Shape;6673;p41"/>
            <p:cNvCxnSpPr>
              <a:stCxn id="6660" idx="0"/>
              <a:endCxn id="6674" idx="4"/>
            </p:cNvCxnSpPr>
            <p:nvPr/>
          </p:nvCxnSpPr>
          <p:spPr>
            <a:xfrm rot="10800000">
              <a:off x="3595625" y="3154425"/>
              <a:ext cx="0" cy="642300"/>
            </a:xfrm>
            <a:prstGeom prst="straightConnector1">
              <a:avLst/>
            </a:prstGeom>
            <a:noFill/>
            <a:ln cap="flat" cmpd="sng" w="28575">
              <a:solidFill>
                <a:schemeClr val="accent5"/>
              </a:solidFill>
              <a:prstDash val="solid"/>
              <a:round/>
              <a:headEnd len="med" w="med" type="oval"/>
              <a:tailEnd len="med" w="med" type="none"/>
            </a:ln>
          </p:spPr>
        </p:cxnSp>
        <p:sp>
          <p:nvSpPr>
            <p:cNvPr id="6674" name="Google Shape;6674;p41"/>
            <p:cNvSpPr/>
            <p:nvPr/>
          </p:nvSpPr>
          <p:spPr>
            <a:xfrm>
              <a:off x="3015863" y="1994975"/>
              <a:ext cx="1159500" cy="11595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75" name="Google Shape;6675;p41"/>
            <p:cNvCxnSpPr>
              <a:stCxn id="6663" idx="0"/>
              <a:endCxn id="6676" idx="4"/>
            </p:cNvCxnSpPr>
            <p:nvPr/>
          </p:nvCxnSpPr>
          <p:spPr>
            <a:xfrm rot="10800000">
              <a:off x="5548375" y="3154425"/>
              <a:ext cx="0" cy="642300"/>
            </a:xfrm>
            <a:prstGeom prst="straightConnector1">
              <a:avLst/>
            </a:prstGeom>
            <a:noFill/>
            <a:ln cap="flat" cmpd="sng" w="28575">
              <a:solidFill>
                <a:schemeClr val="accent5"/>
              </a:solidFill>
              <a:prstDash val="solid"/>
              <a:round/>
              <a:headEnd len="med" w="med" type="oval"/>
              <a:tailEnd len="med" w="med" type="none"/>
            </a:ln>
          </p:spPr>
        </p:cxnSp>
        <p:sp>
          <p:nvSpPr>
            <p:cNvPr id="6676" name="Google Shape;6676;p41"/>
            <p:cNvSpPr/>
            <p:nvPr/>
          </p:nvSpPr>
          <p:spPr>
            <a:xfrm>
              <a:off x="4968625" y="1994975"/>
              <a:ext cx="1159500" cy="11595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77" name="Google Shape;6677;p41"/>
            <p:cNvCxnSpPr>
              <a:stCxn id="6666" idx="0"/>
              <a:endCxn id="6671" idx="4"/>
            </p:cNvCxnSpPr>
            <p:nvPr/>
          </p:nvCxnSpPr>
          <p:spPr>
            <a:xfrm rot="10800000">
              <a:off x="7501125" y="3154425"/>
              <a:ext cx="0" cy="642300"/>
            </a:xfrm>
            <a:prstGeom prst="straightConnector1">
              <a:avLst/>
            </a:prstGeom>
            <a:noFill/>
            <a:ln cap="flat" cmpd="sng" w="28575">
              <a:solidFill>
                <a:schemeClr val="accent5"/>
              </a:solidFill>
              <a:prstDash val="solid"/>
              <a:round/>
              <a:headEnd len="med" w="med" type="oval"/>
              <a:tailEnd len="med" w="med" type="none"/>
            </a:ln>
          </p:spPr>
        </p:cxnSp>
        <p:sp>
          <p:nvSpPr>
            <p:cNvPr id="6671" name="Google Shape;6671;p41"/>
            <p:cNvSpPr/>
            <p:nvPr/>
          </p:nvSpPr>
          <p:spPr>
            <a:xfrm>
              <a:off x="6921375" y="1994975"/>
              <a:ext cx="1159500" cy="11595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78" name="Google Shape;6678;p41"/>
            <p:cNvGrpSpPr/>
            <p:nvPr/>
          </p:nvGrpSpPr>
          <p:grpSpPr>
            <a:xfrm>
              <a:off x="7251818" y="2263659"/>
              <a:ext cx="498619" cy="616187"/>
              <a:chOff x="3135188" y="1473175"/>
              <a:chExt cx="438000" cy="541275"/>
            </a:xfrm>
          </p:grpSpPr>
          <p:sp>
            <p:nvSpPr>
              <p:cNvPr id="6679" name="Google Shape;6679;p41"/>
              <p:cNvSpPr/>
              <p:nvPr/>
            </p:nvSpPr>
            <p:spPr>
              <a:xfrm>
                <a:off x="3351088" y="1473175"/>
                <a:ext cx="186825" cy="185950"/>
              </a:xfrm>
              <a:custGeom>
                <a:rect b="b" l="l" r="r" t="t"/>
                <a:pathLst>
                  <a:path extrusionOk="0" h="7438" w="7473">
                    <a:moveTo>
                      <a:pt x="6799" y="1"/>
                    </a:moveTo>
                    <a:cubicBezTo>
                      <a:pt x="6789" y="1"/>
                      <a:pt x="6779" y="1"/>
                      <a:pt x="6769" y="1"/>
                    </a:cubicBezTo>
                    <a:cubicBezTo>
                      <a:pt x="5636" y="59"/>
                      <a:pt x="3366" y="363"/>
                      <a:pt x="1874" y="1859"/>
                    </a:cubicBezTo>
                    <a:cubicBezTo>
                      <a:pt x="383" y="3350"/>
                      <a:pt x="75" y="5620"/>
                      <a:pt x="21" y="6750"/>
                    </a:cubicBezTo>
                    <a:cubicBezTo>
                      <a:pt x="1" y="7126"/>
                      <a:pt x="302" y="7437"/>
                      <a:pt x="675" y="7437"/>
                    </a:cubicBezTo>
                    <a:cubicBezTo>
                      <a:pt x="684" y="7437"/>
                      <a:pt x="694" y="7437"/>
                      <a:pt x="704" y="7437"/>
                    </a:cubicBezTo>
                    <a:cubicBezTo>
                      <a:pt x="1837" y="7379"/>
                      <a:pt x="4107" y="7075"/>
                      <a:pt x="5599" y="5580"/>
                    </a:cubicBezTo>
                    <a:cubicBezTo>
                      <a:pt x="7090" y="4088"/>
                      <a:pt x="7398" y="1818"/>
                      <a:pt x="7452" y="688"/>
                    </a:cubicBezTo>
                    <a:cubicBezTo>
                      <a:pt x="7472" y="312"/>
                      <a:pt x="7171" y="1"/>
                      <a:pt x="6799" y="1"/>
                    </a:cubicBezTo>
                    <a:close/>
                  </a:path>
                </a:pathLst>
              </a:custGeom>
              <a:solidFill>
                <a:srgbClr val="9BC3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41"/>
              <p:cNvSpPr/>
              <p:nvPr/>
            </p:nvSpPr>
            <p:spPr>
              <a:xfrm>
                <a:off x="3414088" y="1536475"/>
                <a:ext cx="60825" cy="59300"/>
              </a:xfrm>
              <a:custGeom>
                <a:rect b="b" l="l" r="r" t="t"/>
                <a:pathLst>
                  <a:path extrusionOk="0" h="2372" w="2433">
                    <a:moveTo>
                      <a:pt x="2086" y="1"/>
                    </a:moveTo>
                    <a:cubicBezTo>
                      <a:pt x="2005" y="1"/>
                      <a:pt x="1924" y="32"/>
                      <a:pt x="1861" y="94"/>
                    </a:cubicBezTo>
                    <a:lnTo>
                      <a:pt x="126" y="1830"/>
                    </a:lnTo>
                    <a:cubicBezTo>
                      <a:pt x="0" y="1955"/>
                      <a:pt x="0" y="2155"/>
                      <a:pt x="126" y="2280"/>
                    </a:cubicBezTo>
                    <a:cubicBezTo>
                      <a:pt x="187" y="2341"/>
                      <a:pt x="268" y="2371"/>
                      <a:pt x="349" y="2371"/>
                    </a:cubicBezTo>
                    <a:cubicBezTo>
                      <a:pt x="430" y="2371"/>
                      <a:pt x="511" y="2341"/>
                      <a:pt x="572" y="2280"/>
                    </a:cubicBezTo>
                    <a:lnTo>
                      <a:pt x="2311" y="544"/>
                    </a:lnTo>
                    <a:cubicBezTo>
                      <a:pt x="2433" y="419"/>
                      <a:pt x="2433" y="220"/>
                      <a:pt x="2311" y="94"/>
                    </a:cubicBezTo>
                    <a:cubicBezTo>
                      <a:pt x="2248" y="32"/>
                      <a:pt x="2167" y="1"/>
                      <a:pt x="2086"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41"/>
              <p:cNvSpPr/>
              <p:nvPr/>
            </p:nvSpPr>
            <p:spPr>
              <a:xfrm>
                <a:off x="3351088" y="1562250"/>
                <a:ext cx="159175" cy="96875"/>
              </a:xfrm>
              <a:custGeom>
                <a:rect b="b" l="l" r="r" t="t"/>
                <a:pathLst>
                  <a:path extrusionOk="0" h="3875" w="6367">
                    <a:moveTo>
                      <a:pt x="3258" y="0"/>
                    </a:moveTo>
                    <a:cubicBezTo>
                      <a:pt x="2253" y="0"/>
                      <a:pt x="1313" y="285"/>
                      <a:pt x="518" y="778"/>
                    </a:cubicBezTo>
                    <a:cubicBezTo>
                      <a:pt x="484" y="799"/>
                      <a:pt x="454" y="816"/>
                      <a:pt x="423" y="833"/>
                    </a:cubicBezTo>
                    <a:cubicBezTo>
                      <a:pt x="142" y="1743"/>
                      <a:pt x="48" y="2612"/>
                      <a:pt x="21" y="3187"/>
                    </a:cubicBezTo>
                    <a:cubicBezTo>
                      <a:pt x="1" y="3563"/>
                      <a:pt x="302" y="3874"/>
                      <a:pt x="675" y="3874"/>
                    </a:cubicBezTo>
                    <a:cubicBezTo>
                      <a:pt x="684" y="3874"/>
                      <a:pt x="694" y="3874"/>
                      <a:pt x="704" y="3874"/>
                    </a:cubicBezTo>
                    <a:cubicBezTo>
                      <a:pt x="1837" y="3816"/>
                      <a:pt x="4107" y="3512"/>
                      <a:pt x="5599" y="2017"/>
                    </a:cubicBezTo>
                    <a:cubicBezTo>
                      <a:pt x="5903" y="1715"/>
                      <a:pt x="6157" y="1377"/>
                      <a:pt x="6367" y="1029"/>
                    </a:cubicBezTo>
                    <a:cubicBezTo>
                      <a:pt x="5501" y="383"/>
                      <a:pt x="4425" y="0"/>
                      <a:pt x="3258"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41"/>
              <p:cNvSpPr/>
              <p:nvPr/>
            </p:nvSpPr>
            <p:spPr>
              <a:xfrm>
                <a:off x="3287738" y="1509400"/>
                <a:ext cx="86550" cy="152400"/>
              </a:xfrm>
              <a:custGeom>
                <a:rect b="b" l="l" r="r" t="t"/>
                <a:pathLst>
                  <a:path extrusionOk="0" h="6096" w="3462">
                    <a:moveTo>
                      <a:pt x="760" y="0"/>
                    </a:moveTo>
                    <a:cubicBezTo>
                      <a:pt x="564" y="0"/>
                      <a:pt x="368" y="86"/>
                      <a:pt x="234" y="251"/>
                    </a:cubicBezTo>
                    <a:cubicBezTo>
                      <a:pt x="1" y="542"/>
                      <a:pt x="45" y="968"/>
                      <a:pt x="336" y="1201"/>
                    </a:cubicBezTo>
                    <a:cubicBezTo>
                      <a:pt x="1526" y="2169"/>
                      <a:pt x="2108" y="3549"/>
                      <a:pt x="2108" y="5419"/>
                    </a:cubicBezTo>
                    <a:cubicBezTo>
                      <a:pt x="2108" y="5791"/>
                      <a:pt x="2409" y="6096"/>
                      <a:pt x="2785" y="6096"/>
                    </a:cubicBezTo>
                    <a:cubicBezTo>
                      <a:pt x="3157" y="6096"/>
                      <a:pt x="3461" y="5791"/>
                      <a:pt x="3461" y="5419"/>
                    </a:cubicBezTo>
                    <a:cubicBezTo>
                      <a:pt x="3461" y="3146"/>
                      <a:pt x="2697" y="1374"/>
                      <a:pt x="1185" y="153"/>
                    </a:cubicBezTo>
                    <a:cubicBezTo>
                      <a:pt x="1060" y="50"/>
                      <a:pt x="910" y="0"/>
                      <a:pt x="76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41"/>
              <p:cNvSpPr/>
              <p:nvPr/>
            </p:nvSpPr>
            <p:spPr>
              <a:xfrm>
                <a:off x="3333163" y="1593700"/>
                <a:ext cx="41125" cy="68100"/>
              </a:xfrm>
              <a:custGeom>
                <a:rect b="b" l="l" r="r" t="t"/>
                <a:pathLst>
                  <a:path extrusionOk="0" h="2724" w="1645">
                    <a:moveTo>
                      <a:pt x="0" y="1"/>
                    </a:moveTo>
                    <a:cubicBezTo>
                      <a:pt x="193" y="606"/>
                      <a:pt x="291" y="1286"/>
                      <a:pt x="291" y="2047"/>
                    </a:cubicBezTo>
                    <a:cubicBezTo>
                      <a:pt x="291" y="2419"/>
                      <a:pt x="592" y="2724"/>
                      <a:pt x="968" y="2724"/>
                    </a:cubicBezTo>
                    <a:cubicBezTo>
                      <a:pt x="1340" y="2724"/>
                      <a:pt x="1644" y="2419"/>
                      <a:pt x="1644" y="2047"/>
                    </a:cubicBezTo>
                    <a:cubicBezTo>
                      <a:pt x="1644" y="1364"/>
                      <a:pt x="1573" y="725"/>
                      <a:pt x="1434" y="133"/>
                    </a:cubicBezTo>
                    <a:cubicBezTo>
                      <a:pt x="1245" y="213"/>
                      <a:pt x="1043" y="253"/>
                      <a:pt x="840" y="253"/>
                    </a:cubicBezTo>
                    <a:cubicBezTo>
                      <a:pt x="562" y="253"/>
                      <a:pt x="284" y="177"/>
                      <a:pt x="37" y="25"/>
                    </a:cubicBezTo>
                    <a:cubicBezTo>
                      <a:pt x="27" y="18"/>
                      <a:pt x="14" y="11"/>
                      <a:pt x="0"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41"/>
              <p:cNvSpPr/>
              <p:nvPr/>
            </p:nvSpPr>
            <p:spPr>
              <a:xfrm>
                <a:off x="3135188" y="1598875"/>
                <a:ext cx="438000" cy="415575"/>
              </a:xfrm>
              <a:custGeom>
                <a:rect b="b" l="l" r="r" t="t"/>
                <a:pathLst>
                  <a:path extrusionOk="0" h="16623" w="17520">
                    <a:moveTo>
                      <a:pt x="5216" y="0"/>
                    </a:moveTo>
                    <a:cubicBezTo>
                      <a:pt x="2334" y="0"/>
                      <a:pt x="0" y="2334"/>
                      <a:pt x="0" y="5213"/>
                    </a:cubicBezTo>
                    <a:cubicBezTo>
                      <a:pt x="0" y="8457"/>
                      <a:pt x="3194" y="14441"/>
                      <a:pt x="4516" y="15767"/>
                    </a:cubicBezTo>
                    <a:cubicBezTo>
                      <a:pt x="5027" y="16295"/>
                      <a:pt x="5744" y="16623"/>
                      <a:pt x="6539" y="16623"/>
                    </a:cubicBezTo>
                    <a:cubicBezTo>
                      <a:pt x="7053" y="16623"/>
                      <a:pt x="7537" y="16484"/>
                      <a:pt x="7953" y="16240"/>
                    </a:cubicBezTo>
                    <a:cubicBezTo>
                      <a:pt x="8202" y="16097"/>
                      <a:pt x="8481" y="16025"/>
                      <a:pt x="8760" y="16025"/>
                    </a:cubicBezTo>
                    <a:cubicBezTo>
                      <a:pt x="9039" y="16025"/>
                      <a:pt x="9318" y="16097"/>
                      <a:pt x="9567" y="16240"/>
                    </a:cubicBezTo>
                    <a:cubicBezTo>
                      <a:pt x="9983" y="16484"/>
                      <a:pt x="10466" y="16623"/>
                      <a:pt x="10981" y="16623"/>
                    </a:cubicBezTo>
                    <a:cubicBezTo>
                      <a:pt x="11776" y="16623"/>
                      <a:pt x="12493" y="16295"/>
                      <a:pt x="13003" y="15767"/>
                    </a:cubicBezTo>
                    <a:cubicBezTo>
                      <a:pt x="14326" y="14441"/>
                      <a:pt x="17519" y="8457"/>
                      <a:pt x="17519" y="5213"/>
                    </a:cubicBezTo>
                    <a:cubicBezTo>
                      <a:pt x="17519" y="2334"/>
                      <a:pt x="15185" y="0"/>
                      <a:pt x="12307" y="0"/>
                    </a:cubicBezTo>
                    <a:cubicBezTo>
                      <a:pt x="11299" y="0"/>
                      <a:pt x="10358" y="284"/>
                      <a:pt x="9563" y="778"/>
                    </a:cubicBezTo>
                    <a:cubicBezTo>
                      <a:pt x="9318" y="930"/>
                      <a:pt x="9040" y="1007"/>
                      <a:pt x="8761" y="1007"/>
                    </a:cubicBezTo>
                    <a:cubicBezTo>
                      <a:pt x="8482" y="1007"/>
                      <a:pt x="8203" y="930"/>
                      <a:pt x="7956" y="778"/>
                    </a:cubicBezTo>
                    <a:cubicBezTo>
                      <a:pt x="7162" y="284"/>
                      <a:pt x="6221" y="0"/>
                      <a:pt x="5216"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41"/>
              <p:cNvSpPr/>
              <p:nvPr/>
            </p:nvSpPr>
            <p:spPr>
              <a:xfrm>
                <a:off x="3135188" y="1598875"/>
                <a:ext cx="438000" cy="415575"/>
              </a:xfrm>
              <a:custGeom>
                <a:rect b="b" l="l" r="r" t="t"/>
                <a:pathLst>
                  <a:path extrusionOk="0" h="16623" w="17520">
                    <a:moveTo>
                      <a:pt x="5216" y="0"/>
                    </a:moveTo>
                    <a:cubicBezTo>
                      <a:pt x="2334" y="0"/>
                      <a:pt x="0" y="2334"/>
                      <a:pt x="0" y="5213"/>
                    </a:cubicBezTo>
                    <a:cubicBezTo>
                      <a:pt x="0" y="8457"/>
                      <a:pt x="3194" y="14441"/>
                      <a:pt x="4516" y="15767"/>
                    </a:cubicBezTo>
                    <a:cubicBezTo>
                      <a:pt x="5027" y="16295"/>
                      <a:pt x="5744" y="16623"/>
                      <a:pt x="6539" y="16623"/>
                    </a:cubicBezTo>
                    <a:cubicBezTo>
                      <a:pt x="7053" y="16623"/>
                      <a:pt x="7537" y="16484"/>
                      <a:pt x="7953" y="16240"/>
                    </a:cubicBezTo>
                    <a:cubicBezTo>
                      <a:pt x="8202" y="16097"/>
                      <a:pt x="8481" y="16025"/>
                      <a:pt x="8760" y="16025"/>
                    </a:cubicBezTo>
                    <a:cubicBezTo>
                      <a:pt x="9039" y="16025"/>
                      <a:pt x="9318" y="16097"/>
                      <a:pt x="9567" y="16240"/>
                    </a:cubicBezTo>
                    <a:cubicBezTo>
                      <a:pt x="9983" y="16484"/>
                      <a:pt x="10466" y="16623"/>
                      <a:pt x="10981" y="16623"/>
                    </a:cubicBezTo>
                    <a:cubicBezTo>
                      <a:pt x="11776" y="16623"/>
                      <a:pt x="12493" y="16295"/>
                      <a:pt x="13003" y="15767"/>
                    </a:cubicBezTo>
                    <a:cubicBezTo>
                      <a:pt x="14326" y="14441"/>
                      <a:pt x="17519" y="8457"/>
                      <a:pt x="17519" y="5213"/>
                    </a:cubicBezTo>
                    <a:cubicBezTo>
                      <a:pt x="17519" y="2334"/>
                      <a:pt x="15185" y="0"/>
                      <a:pt x="12307" y="0"/>
                    </a:cubicBezTo>
                    <a:cubicBezTo>
                      <a:pt x="11299" y="0"/>
                      <a:pt x="10358" y="284"/>
                      <a:pt x="9563" y="778"/>
                    </a:cubicBezTo>
                    <a:cubicBezTo>
                      <a:pt x="9318" y="930"/>
                      <a:pt x="9040" y="1007"/>
                      <a:pt x="8761" y="1007"/>
                    </a:cubicBezTo>
                    <a:cubicBezTo>
                      <a:pt x="8482" y="1007"/>
                      <a:pt x="8203" y="930"/>
                      <a:pt x="7956" y="778"/>
                    </a:cubicBezTo>
                    <a:cubicBezTo>
                      <a:pt x="7162" y="284"/>
                      <a:pt x="6221" y="0"/>
                      <a:pt x="5216" y="0"/>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41"/>
              <p:cNvSpPr/>
              <p:nvPr/>
            </p:nvSpPr>
            <p:spPr>
              <a:xfrm>
                <a:off x="3365713" y="1603275"/>
                <a:ext cx="207475" cy="411175"/>
              </a:xfrm>
              <a:custGeom>
                <a:rect b="b" l="l" r="r" t="t"/>
                <a:pathLst>
                  <a:path extrusionOk="0" h="16447" w="8299">
                    <a:moveTo>
                      <a:pt x="4435" y="0"/>
                    </a:moveTo>
                    <a:cubicBezTo>
                      <a:pt x="5761" y="968"/>
                      <a:pt x="6621" y="2530"/>
                      <a:pt x="6621" y="4296"/>
                    </a:cubicBezTo>
                    <a:cubicBezTo>
                      <a:pt x="6621" y="7598"/>
                      <a:pt x="3370" y="13697"/>
                      <a:pt x="2020" y="15043"/>
                    </a:cubicBezTo>
                    <a:cubicBezTo>
                      <a:pt x="1506" y="15574"/>
                      <a:pt x="792" y="15905"/>
                      <a:pt x="1" y="15916"/>
                    </a:cubicBezTo>
                    <a:cubicBezTo>
                      <a:pt x="119" y="15953"/>
                      <a:pt x="234" y="16000"/>
                      <a:pt x="346" y="16064"/>
                    </a:cubicBezTo>
                    <a:cubicBezTo>
                      <a:pt x="762" y="16308"/>
                      <a:pt x="1245" y="16447"/>
                      <a:pt x="1760" y="16447"/>
                    </a:cubicBezTo>
                    <a:cubicBezTo>
                      <a:pt x="2555" y="16447"/>
                      <a:pt x="3272" y="16119"/>
                      <a:pt x="3782" y="15591"/>
                    </a:cubicBezTo>
                    <a:cubicBezTo>
                      <a:pt x="5105" y="14265"/>
                      <a:pt x="8298" y="8281"/>
                      <a:pt x="8298" y="5037"/>
                    </a:cubicBezTo>
                    <a:cubicBezTo>
                      <a:pt x="8298" y="2625"/>
                      <a:pt x="6661" y="595"/>
                      <a:pt x="4435"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41"/>
              <p:cNvSpPr/>
              <p:nvPr/>
            </p:nvSpPr>
            <p:spPr>
              <a:xfrm>
                <a:off x="3245288" y="1691550"/>
                <a:ext cx="15850" cy="27100"/>
              </a:xfrm>
              <a:custGeom>
                <a:rect b="b" l="l" r="r" t="t"/>
                <a:pathLst>
                  <a:path extrusionOk="0" h="1084" w="634">
                    <a:moveTo>
                      <a:pt x="319" y="1"/>
                    </a:moveTo>
                    <a:cubicBezTo>
                      <a:pt x="143" y="1"/>
                      <a:pt x="1" y="143"/>
                      <a:pt x="1" y="319"/>
                    </a:cubicBezTo>
                    <a:lnTo>
                      <a:pt x="1" y="765"/>
                    </a:lnTo>
                    <a:cubicBezTo>
                      <a:pt x="1" y="941"/>
                      <a:pt x="143" y="1083"/>
                      <a:pt x="319" y="1083"/>
                    </a:cubicBezTo>
                    <a:cubicBezTo>
                      <a:pt x="491" y="1083"/>
                      <a:pt x="633" y="941"/>
                      <a:pt x="633" y="765"/>
                    </a:cubicBezTo>
                    <a:lnTo>
                      <a:pt x="633" y="319"/>
                    </a:lnTo>
                    <a:cubicBezTo>
                      <a:pt x="633" y="143"/>
                      <a:pt x="491" y="1"/>
                      <a:pt x="319"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41"/>
              <p:cNvSpPr/>
              <p:nvPr/>
            </p:nvSpPr>
            <p:spPr>
              <a:xfrm>
                <a:off x="3447238" y="1691550"/>
                <a:ext cx="15850" cy="27100"/>
              </a:xfrm>
              <a:custGeom>
                <a:rect b="b" l="l" r="r" t="t"/>
                <a:pathLst>
                  <a:path extrusionOk="0" h="1084" w="634">
                    <a:moveTo>
                      <a:pt x="315" y="1"/>
                    </a:moveTo>
                    <a:cubicBezTo>
                      <a:pt x="143" y="1"/>
                      <a:pt x="0" y="143"/>
                      <a:pt x="0" y="319"/>
                    </a:cubicBezTo>
                    <a:lnTo>
                      <a:pt x="0" y="765"/>
                    </a:lnTo>
                    <a:cubicBezTo>
                      <a:pt x="0" y="941"/>
                      <a:pt x="143" y="1083"/>
                      <a:pt x="315" y="1083"/>
                    </a:cubicBezTo>
                    <a:cubicBezTo>
                      <a:pt x="491" y="1083"/>
                      <a:pt x="633" y="941"/>
                      <a:pt x="633" y="765"/>
                    </a:cubicBezTo>
                    <a:lnTo>
                      <a:pt x="633" y="319"/>
                    </a:lnTo>
                    <a:cubicBezTo>
                      <a:pt x="633" y="143"/>
                      <a:pt x="491" y="1"/>
                      <a:pt x="315"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41"/>
              <p:cNvSpPr/>
              <p:nvPr/>
            </p:nvSpPr>
            <p:spPr>
              <a:xfrm>
                <a:off x="3324538" y="1713875"/>
                <a:ext cx="59300" cy="29300"/>
              </a:xfrm>
              <a:custGeom>
                <a:rect b="b" l="l" r="r" t="t"/>
                <a:pathLst>
                  <a:path extrusionOk="0" h="1172" w="2372">
                    <a:moveTo>
                      <a:pt x="362" y="0"/>
                    </a:moveTo>
                    <a:cubicBezTo>
                      <a:pt x="319" y="0"/>
                      <a:pt x="275" y="9"/>
                      <a:pt x="234" y="28"/>
                    </a:cubicBezTo>
                    <a:cubicBezTo>
                      <a:pt x="71" y="99"/>
                      <a:pt x="0" y="285"/>
                      <a:pt x="71" y="444"/>
                    </a:cubicBezTo>
                    <a:cubicBezTo>
                      <a:pt x="264" y="887"/>
                      <a:pt x="704" y="1171"/>
                      <a:pt x="1188" y="1171"/>
                    </a:cubicBezTo>
                    <a:cubicBezTo>
                      <a:pt x="1668" y="1171"/>
                      <a:pt x="2108" y="887"/>
                      <a:pt x="2300" y="444"/>
                    </a:cubicBezTo>
                    <a:cubicBezTo>
                      <a:pt x="2371" y="285"/>
                      <a:pt x="2300" y="99"/>
                      <a:pt x="2138" y="28"/>
                    </a:cubicBezTo>
                    <a:cubicBezTo>
                      <a:pt x="2096" y="9"/>
                      <a:pt x="2053" y="0"/>
                      <a:pt x="2009" y="0"/>
                    </a:cubicBezTo>
                    <a:cubicBezTo>
                      <a:pt x="1888" y="0"/>
                      <a:pt x="1772" y="70"/>
                      <a:pt x="1722" y="190"/>
                    </a:cubicBezTo>
                    <a:cubicBezTo>
                      <a:pt x="1627" y="400"/>
                      <a:pt x="1418" y="538"/>
                      <a:pt x="1188" y="538"/>
                    </a:cubicBezTo>
                    <a:cubicBezTo>
                      <a:pt x="954" y="538"/>
                      <a:pt x="744" y="400"/>
                      <a:pt x="650" y="190"/>
                    </a:cubicBezTo>
                    <a:cubicBezTo>
                      <a:pt x="597" y="70"/>
                      <a:pt x="482" y="0"/>
                      <a:pt x="362"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0" name="Google Shape;6690;p41"/>
            <p:cNvGrpSpPr/>
            <p:nvPr/>
          </p:nvGrpSpPr>
          <p:grpSpPr>
            <a:xfrm>
              <a:off x="5230615" y="2281549"/>
              <a:ext cx="635512" cy="589919"/>
              <a:chOff x="4897988" y="1484750"/>
              <a:chExt cx="558250" cy="518200"/>
            </a:xfrm>
          </p:grpSpPr>
          <p:sp>
            <p:nvSpPr>
              <p:cNvPr id="6691" name="Google Shape;6691;p41"/>
              <p:cNvSpPr/>
              <p:nvPr/>
            </p:nvSpPr>
            <p:spPr>
              <a:xfrm>
                <a:off x="4897988" y="1484750"/>
                <a:ext cx="558250" cy="193075"/>
              </a:xfrm>
              <a:custGeom>
                <a:rect b="b" l="l" r="r" t="t"/>
                <a:pathLst>
                  <a:path extrusionOk="0" h="7723" w="22330">
                    <a:moveTo>
                      <a:pt x="13170" y="1"/>
                    </a:moveTo>
                    <a:cubicBezTo>
                      <a:pt x="12500" y="1"/>
                      <a:pt x="11829" y="191"/>
                      <a:pt x="11241" y="574"/>
                    </a:cubicBezTo>
                    <a:lnTo>
                      <a:pt x="10707" y="922"/>
                    </a:lnTo>
                    <a:cubicBezTo>
                      <a:pt x="10445" y="1092"/>
                      <a:pt x="10147" y="1176"/>
                      <a:pt x="9849" y="1176"/>
                    </a:cubicBezTo>
                    <a:cubicBezTo>
                      <a:pt x="9497" y="1176"/>
                      <a:pt x="9146" y="1058"/>
                      <a:pt x="8860" y="827"/>
                    </a:cubicBezTo>
                    <a:cubicBezTo>
                      <a:pt x="8188" y="282"/>
                      <a:pt x="7370" y="9"/>
                      <a:pt x="6553" y="9"/>
                    </a:cubicBezTo>
                    <a:cubicBezTo>
                      <a:pt x="5742" y="9"/>
                      <a:pt x="4930" y="278"/>
                      <a:pt x="4259" y="817"/>
                    </a:cubicBezTo>
                    <a:lnTo>
                      <a:pt x="3600" y="1348"/>
                    </a:lnTo>
                    <a:cubicBezTo>
                      <a:pt x="3353" y="1548"/>
                      <a:pt x="3048" y="1666"/>
                      <a:pt x="2731" y="1690"/>
                    </a:cubicBezTo>
                    <a:cubicBezTo>
                      <a:pt x="1043" y="1812"/>
                      <a:pt x="1" y="3588"/>
                      <a:pt x="721" y="5120"/>
                    </a:cubicBezTo>
                    <a:lnTo>
                      <a:pt x="1492" y="6757"/>
                    </a:lnTo>
                    <a:cubicBezTo>
                      <a:pt x="1591" y="6970"/>
                      <a:pt x="1804" y="7109"/>
                      <a:pt x="2037" y="7116"/>
                    </a:cubicBezTo>
                    <a:lnTo>
                      <a:pt x="19394" y="7721"/>
                    </a:lnTo>
                    <a:cubicBezTo>
                      <a:pt x="19412" y="7722"/>
                      <a:pt x="19431" y="7722"/>
                      <a:pt x="19449" y="7722"/>
                    </a:cubicBezTo>
                    <a:cubicBezTo>
                      <a:pt x="19815" y="7722"/>
                      <a:pt x="20169" y="7594"/>
                      <a:pt x="20452" y="7359"/>
                    </a:cubicBezTo>
                    <a:lnTo>
                      <a:pt x="21572" y="6429"/>
                    </a:lnTo>
                    <a:cubicBezTo>
                      <a:pt x="22310" y="5817"/>
                      <a:pt x="22330" y="4694"/>
                      <a:pt x="21619" y="4054"/>
                    </a:cubicBezTo>
                    <a:cubicBezTo>
                      <a:pt x="21329" y="3794"/>
                      <a:pt x="21149" y="3435"/>
                      <a:pt x="21109" y="3050"/>
                    </a:cubicBezTo>
                    <a:cubicBezTo>
                      <a:pt x="20965" y="1668"/>
                      <a:pt x="19798" y="658"/>
                      <a:pt x="18463" y="658"/>
                    </a:cubicBezTo>
                    <a:cubicBezTo>
                      <a:pt x="18292" y="658"/>
                      <a:pt x="18118" y="674"/>
                      <a:pt x="17942" y="709"/>
                    </a:cubicBezTo>
                    <a:lnTo>
                      <a:pt x="16532" y="986"/>
                    </a:lnTo>
                    <a:cubicBezTo>
                      <a:pt x="16430" y="1007"/>
                      <a:pt x="16328" y="1017"/>
                      <a:pt x="16226" y="1017"/>
                    </a:cubicBezTo>
                    <a:cubicBezTo>
                      <a:pt x="15890" y="1017"/>
                      <a:pt x="15560" y="908"/>
                      <a:pt x="15287" y="706"/>
                    </a:cubicBezTo>
                    <a:cubicBezTo>
                      <a:pt x="14661" y="237"/>
                      <a:pt x="13917" y="1"/>
                      <a:pt x="13170" y="1"/>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41"/>
              <p:cNvSpPr/>
              <p:nvPr/>
            </p:nvSpPr>
            <p:spPr>
              <a:xfrm>
                <a:off x="4963188" y="1487750"/>
                <a:ext cx="133225" cy="133225"/>
              </a:xfrm>
              <a:custGeom>
                <a:rect b="b" l="l" r="r" t="t"/>
                <a:pathLst>
                  <a:path extrusionOk="0" h="5329" w="5329">
                    <a:moveTo>
                      <a:pt x="2666" y="0"/>
                    </a:moveTo>
                    <a:cubicBezTo>
                      <a:pt x="1195" y="0"/>
                      <a:pt x="1" y="1194"/>
                      <a:pt x="1" y="2666"/>
                    </a:cubicBezTo>
                    <a:cubicBezTo>
                      <a:pt x="1" y="4137"/>
                      <a:pt x="1195" y="5328"/>
                      <a:pt x="2666" y="5328"/>
                    </a:cubicBezTo>
                    <a:cubicBezTo>
                      <a:pt x="4134" y="5328"/>
                      <a:pt x="5328" y="4137"/>
                      <a:pt x="5328" y="2666"/>
                    </a:cubicBezTo>
                    <a:cubicBezTo>
                      <a:pt x="5328" y="1194"/>
                      <a:pt x="4134" y="0"/>
                      <a:pt x="2666"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41"/>
              <p:cNvSpPr/>
              <p:nvPr/>
            </p:nvSpPr>
            <p:spPr>
              <a:xfrm>
                <a:off x="4990338" y="1514900"/>
                <a:ext cx="79000" cy="79000"/>
              </a:xfrm>
              <a:custGeom>
                <a:rect b="b" l="l" r="r" t="t"/>
                <a:pathLst>
                  <a:path extrusionOk="0" h="3160" w="3160">
                    <a:moveTo>
                      <a:pt x="1580" y="0"/>
                    </a:moveTo>
                    <a:cubicBezTo>
                      <a:pt x="708" y="0"/>
                      <a:pt x="1" y="707"/>
                      <a:pt x="1" y="1580"/>
                    </a:cubicBezTo>
                    <a:cubicBezTo>
                      <a:pt x="1" y="2453"/>
                      <a:pt x="708" y="3160"/>
                      <a:pt x="1580" y="3160"/>
                    </a:cubicBezTo>
                    <a:cubicBezTo>
                      <a:pt x="2450" y="3160"/>
                      <a:pt x="3160" y="2453"/>
                      <a:pt x="3160" y="1580"/>
                    </a:cubicBezTo>
                    <a:cubicBezTo>
                      <a:pt x="3160" y="707"/>
                      <a:pt x="2450" y="0"/>
                      <a:pt x="158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41"/>
              <p:cNvSpPr/>
              <p:nvPr/>
            </p:nvSpPr>
            <p:spPr>
              <a:xfrm>
                <a:off x="5261638" y="1487750"/>
                <a:ext cx="133125" cy="133225"/>
              </a:xfrm>
              <a:custGeom>
                <a:rect b="b" l="l" r="r" t="t"/>
                <a:pathLst>
                  <a:path extrusionOk="0" h="5329" w="5325">
                    <a:moveTo>
                      <a:pt x="2662" y="0"/>
                    </a:moveTo>
                    <a:cubicBezTo>
                      <a:pt x="1191" y="0"/>
                      <a:pt x="0" y="1194"/>
                      <a:pt x="0" y="2666"/>
                    </a:cubicBezTo>
                    <a:cubicBezTo>
                      <a:pt x="0" y="4137"/>
                      <a:pt x="1191" y="5328"/>
                      <a:pt x="2662" y="5328"/>
                    </a:cubicBezTo>
                    <a:cubicBezTo>
                      <a:pt x="4134" y="5328"/>
                      <a:pt x="5325" y="4137"/>
                      <a:pt x="5325" y="2666"/>
                    </a:cubicBezTo>
                    <a:cubicBezTo>
                      <a:pt x="5325" y="1194"/>
                      <a:pt x="4134" y="0"/>
                      <a:pt x="266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41"/>
              <p:cNvSpPr/>
              <p:nvPr/>
            </p:nvSpPr>
            <p:spPr>
              <a:xfrm>
                <a:off x="5288688" y="1514900"/>
                <a:ext cx="79025" cy="79000"/>
              </a:xfrm>
              <a:custGeom>
                <a:rect b="b" l="l" r="r" t="t"/>
                <a:pathLst>
                  <a:path extrusionOk="0" h="3160" w="3161">
                    <a:moveTo>
                      <a:pt x="1580" y="0"/>
                    </a:moveTo>
                    <a:cubicBezTo>
                      <a:pt x="708" y="0"/>
                      <a:pt x="1" y="707"/>
                      <a:pt x="1" y="1580"/>
                    </a:cubicBezTo>
                    <a:cubicBezTo>
                      <a:pt x="1" y="2453"/>
                      <a:pt x="708" y="3160"/>
                      <a:pt x="1580" y="3160"/>
                    </a:cubicBezTo>
                    <a:cubicBezTo>
                      <a:pt x="2453" y="3160"/>
                      <a:pt x="3160" y="2453"/>
                      <a:pt x="3160" y="1580"/>
                    </a:cubicBezTo>
                    <a:cubicBezTo>
                      <a:pt x="3160" y="707"/>
                      <a:pt x="2453" y="0"/>
                      <a:pt x="158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41"/>
              <p:cNvSpPr/>
              <p:nvPr/>
            </p:nvSpPr>
            <p:spPr>
              <a:xfrm>
                <a:off x="4915588" y="1526900"/>
                <a:ext cx="519525" cy="161825"/>
              </a:xfrm>
              <a:custGeom>
                <a:rect b="b" l="l" r="r" t="t"/>
                <a:pathLst>
                  <a:path extrusionOk="0" h="6473" w="20781">
                    <a:moveTo>
                      <a:pt x="5785" y="0"/>
                    </a:moveTo>
                    <a:cubicBezTo>
                      <a:pt x="4668" y="0"/>
                      <a:pt x="3562" y="176"/>
                      <a:pt x="2500" y="528"/>
                    </a:cubicBezTo>
                    <a:cubicBezTo>
                      <a:pt x="1052" y="1001"/>
                      <a:pt x="61" y="2321"/>
                      <a:pt x="0" y="3836"/>
                    </a:cubicBezTo>
                    <a:cubicBezTo>
                      <a:pt x="7" y="3846"/>
                      <a:pt x="10" y="3860"/>
                      <a:pt x="17" y="3870"/>
                    </a:cubicBezTo>
                    <a:lnTo>
                      <a:pt x="788" y="5507"/>
                    </a:lnTo>
                    <a:cubicBezTo>
                      <a:pt x="887" y="5720"/>
                      <a:pt x="1100" y="5859"/>
                      <a:pt x="1333" y="5866"/>
                    </a:cubicBezTo>
                    <a:lnTo>
                      <a:pt x="18690" y="6471"/>
                    </a:lnTo>
                    <a:cubicBezTo>
                      <a:pt x="18708" y="6472"/>
                      <a:pt x="18727" y="6472"/>
                      <a:pt x="18745" y="6472"/>
                    </a:cubicBezTo>
                    <a:cubicBezTo>
                      <a:pt x="19111" y="6472"/>
                      <a:pt x="19465" y="6344"/>
                      <a:pt x="19748" y="6109"/>
                    </a:cubicBezTo>
                    <a:lnTo>
                      <a:pt x="20418" y="5551"/>
                    </a:lnTo>
                    <a:cubicBezTo>
                      <a:pt x="20652" y="5067"/>
                      <a:pt x="20780" y="4533"/>
                      <a:pt x="20780" y="3982"/>
                    </a:cubicBezTo>
                    <a:cubicBezTo>
                      <a:pt x="20780" y="2409"/>
                      <a:pt x="19776" y="1018"/>
                      <a:pt x="18280" y="528"/>
                    </a:cubicBezTo>
                    <a:cubicBezTo>
                      <a:pt x="17218" y="176"/>
                      <a:pt x="16112" y="0"/>
                      <a:pt x="14992" y="0"/>
                    </a:cubicBezTo>
                    <a:cubicBezTo>
                      <a:pt x="13876" y="0"/>
                      <a:pt x="12770" y="176"/>
                      <a:pt x="11708" y="528"/>
                    </a:cubicBezTo>
                    <a:cubicBezTo>
                      <a:pt x="11282" y="667"/>
                      <a:pt x="10838" y="738"/>
                      <a:pt x="10389" y="738"/>
                    </a:cubicBezTo>
                    <a:cubicBezTo>
                      <a:pt x="9942" y="738"/>
                      <a:pt x="9499" y="667"/>
                      <a:pt x="9073" y="528"/>
                    </a:cubicBezTo>
                    <a:cubicBezTo>
                      <a:pt x="8010" y="176"/>
                      <a:pt x="6904" y="0"/>
                      <a:pt x="57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41"/>
              <p:cNvSpPr/>
              <p:nvPr/>
            </p:nvSpPr>
            <p:spPr>
              <a:xfrm>
                <a:off x="4927663" y="1545600"/>
                <a:ext cx="495350" cy="457350"/>
              </a:xfrm>
              <a:custGeom>
                <a:rect b="b" l="l" r="r" t="t"/>
                <a:pathLst>
                  <a:path extrusionOk="0" h="18294" w="19814">
                    <a:moveTo>
                      <a:pt x="5518" y="0"/>
                    </a:moveTo>
                    <a:cubicBezTo>
                      <a:pt x="4453" y="0"/>
                      <a:pt x="3397" y="166"/>
                      <a:pt x="2386" y="501"/>
                    </a:cubicBezTo>
                    <a:cubicBezTo>
                      <a:pt x="958" y="968"/>
                      <a:pt x="1" y="2294"/>
                      <a:pt x="1" y="3795"/>
                    </a:cubicBezTo>
                    <a:cubicBezTo>
                      <a:pt x="1" y="5111"/>
                      <a:pt x="765" y="6336"/>
                      <a:pt x="1949" y="6914"/>
                    </a:cubicBezTo>
                    <a:lnTo>
                      <a:pt x="2027" y="6951"/>
                    </a:lnTo>
                    <a:lnTo>
                      <a:pt x="2027" y="15872"/>
                    </a:lnTo>
                    <a:cubicBezTo>
                      <a:pt x="2027" y="17208"/>
                      <a:pt x="3113" y="18294"/>
                      <a:pt x="4449" y="18294"/>
                    </a:cubicBezTo>
                    <a:lnTo>
                      <a:pt x="15365" y="18294"/>
                    </a:lnTo>
                    <a:cubicBezTo>
                      <a:pt x="16698" y="18294"/>
                      <a:pt x="17784" y="17208"/>
                      <a:pt x="17784" y="15872"/>
                    </a:cubicBezTo>
                    <a:lnTo>
                      <a:pt x="17784" y="6951"/>
                    </a:lnTo>
                    <a:lnTo>
                      <a:pt x="17865" y="6914"/>
                    </a:lnTo>
                    <a:cubicBezTo>
                      <a:pt x="19049" y="6336"/>
                      <a:pt x="19813" y="5111"/>
                      <a:pt x="19813" y="3795"/>
                    </a:cubicBezTo>
                    <a:cubicBezTo>
                      <a:pt x="19813" y="2294"/>
                      <a:pt x="18856" y="971"/>
                      <a:pt x="17429" y="501"/>
                    </a:cubicBezTo>
                    <a:cubicBezTo>
                      <a:pt x="16417" y="166"/>
                      <a:pt x="15362" y="0"/>
                      <a:pt x="14296" y="0"/>
                    </a:cubicBezTo>
                    <a:cubicBezTo>
                      <a:pt x="13231" y="0"/>
                      <a:pt x="12175" y="166"/>
                      <a:pt x="11164" y="501"/>
                    </a:cubicBezTo>
                    <a:cubicBezTo>
                      <a:pt x="10758" y="633"/>
                      <a:pt x="10335" y="700"/>
                      <a:pt x="9906" y="700"/>
                    </a:cubicBezTo>
                    <a:cubicBezTo>
                      <a:pt x="9479" y="700"/>
                      <a:pt x="9056" y="633"/>
                      <a:pt x="8651" y="501"/>
                    </a:cubicBezTo>
                    <a:cubicBezTo>
                      <a:pt x="7636" y="166"/>
                      <a:pt x="6584" y="0"/>
                      <a:pt x="5518" y="0"/>
                    </a:cubicBez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41"/>
              <p:cNvSpPr/>
              <p:nvPr/>
            </p:nvSpPr>
            <p:spPr>
              <a:xfrm>
                <a:off x="4955838" y="1573750"/>
                <a:ext cx="439000" cy="400950"/>
              </a:xfrm>
              <a:custGeom>
                <a:rect b="b" l="l" r="r" t="t"/>
                <a:pathLst>
                  <a:path extrusionOk="0" h="16038" w="17560">
                    <a:moveTo>
                      <a:pt x="4391" y="1"/>
                    </a:moveTo>
                    <a:cubicBezTo>
                      <a:pt x="3452" y="1"/>
                      <a:pt x="2514" y="149"/>
                      <a:pt x="1611" y="447"/>
                    </a:cubicBezTo>
                    <a:cubicBezTo>
                      <a:pt x="650" y="762"/>
                      <a:pt x="0" y="1658"/>
                      <a:pt x="0" y="2669"/>
                    </a:cubicBezTo>
                    <a:cubicBezTo>
                      <a:pt x="0" y="3562"/>
                      <a:pt x="511" y="4381"/>
                      <a:pt x="1316" y="4773"/>
                    </a:cubicBezTo>
                    <a:lnTo>
                      <a:pt x="1512" y="4868"/>
                    </a:lnTo>
                    <a:cubicBezTo>
                      <a:pt x="1830" y="5024"/>
                      <a:pt x="2030" y="5342"/>
                      <a:pt x="2030" y="5694"/>
                    </a:cubicBezTo>
                    <a:lnTo>
                      <a:pt x="2030" y="14746"/>
                    </a:lnTo>
                    <a:cubicBezTo>
                      <a:pt x="2030" y="15459"/>
                      <a:pt x="2608" y="16038"/>
                      <a:pt x="3322" y="16038"/>
                    </a:cubicBezTo>
                    <a:lnTo>
                      <a:pt x="14238" y="16038"/>
                    </a:lnTo>
                    <a:cubicBezTo>
                      <a:pt x="14952" y="16038"/>
                      <a:pt x="15530" y="15459"/>
                      <a:pt x="15530" y="14746"/>
                    </a:cubicBezTo>
                    <a:lnTo>
                      <a:pt x="15530" y="5694"/>
                    </a:lnTo>
                    <a:cubicBezTo>
                      <a:pt x="15530" y="5342"/>
                      <a:pt x="15730" y="5024"/>
                      <a:pt x="16048" y="4868"/>
                    </a:cubicBezTo>
                    <a:lnTo>
                      <a:pt x="16244" y="4773"/>
                    </a:lnTo>
                    <a:cubicBezTo>
                      <a:pt x="17049" y="4381"/>
                      <a:pt x="17560" y="3562"/>
                      <a:pt x="17560" y="2669"/>
                    </a:cubicBezTo>
                    <a:cubicBezTo>
                      <a:pt x="17560" y="1658"/>
                      <a:pt x="16911" y="762"/>
                      <a:pt x="15950" y="447"/>
                    </a:cubicBezTo>
                    <a:cubicBezTo>
                      <a:pt x="15047" y="149"/>
                      <a:pt x="14108" y="1"/>
                      <a:pt x="13169" y="1"/>
                    </a:cubicBezTo>
                    <a:cubicBezTo>
                      <a:pt x="12231" y="1"/>
                      <a:pt x="11292" y="149"/>
                      <a:pt x="10389" y="447"/>
                    </a:cubicBezTo>
                    <a:cubicBezTo>
                      <a:pt x="9866" y="618"/>
                      <a:pt x="9323" y="703"/>
                      <a:pt x="8780" y="703"/>
                    </a:cubicBezTo>
                    <a:cubicBezTo>
                      <a:pt x="8237" y="703"/>
                      <a:pt x="7694" y="618"/>
                      <a:pt x="7172" y="447"/>
                    </a:cubicBezTo>
                    <a:cubicBezTo>
                      <a:pt x="6269" y="149"/>
                      <a:pt x="5330" y="1"/>
                      <a:pt x="43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41"/>
              <p:cNvSpPr/>
              <p:nvPr/>
            </p:nvSpPr>
            <p:spPr>
              <a:xfrm>
                <a:off x="5013938" y="1638525"/>
                <a:ext cx="15925" cy="15925"/>
              </a:xfrm>
              <a:custGeom>
                <a:rect b="b" l="l" r="r" t="t"/>
                <a:pathLst>
                  <a:path extrusionOk="0" h="637" w="637">
                    <a:moveTo>
                      <a:pt x="318" y="1"/>
                    </a:moveTo>
                    <a:cubicBezTo>
                      <a:pt x="142" y="1"/>
                      <a:pt x="0" y="143"/>
                      <a:pt x="0" y="319"/>
                    </a:cubicBezTo>
                    <a:cubicBezTo>
                      <a:pt x="0" y="495"/>
                      <a:pt x="142" y="637"/>
                      <a:pt x="318" y="637"/>
                    </a:cubicBezTo>
                    <a:cubicBezTo>
                      <a:pt x="494" y="637"/>
                      <a:pt x="636" y="495"/>
                      <a:pt x="636" y="319"/>
                    </a:cubicBezTo>
                    <a:cubicBezTo>
                      <a:pt x="636" y="143"/>
                      <a:pt x="494" y="1"/>
                      <a:pt x="318"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41"/>
              <p:cNvSpPr/>
              <p:nvPr/>
            </p:nvSpPr>
            <p:spPr>
              <a:xfrm>
                <a:off x="5088438" y="1605050"/>
                <a:ext cx="15925" cy="15925"/>
              </a:xfrm>
              <a:custGeom>
                <a:rect b="b" l="l" r="r" t="t"/>
                <a:pathLst>
                  <a:path extrusionOk="0" h="637" w="637">
                    <a:moveTo>
                      <a:pt x="318" y="0"/>
                    </a:moveTo>
                    <a:cubicBezTo>
                      <a:pt x="143" y="0"/>
                      <a:pt x="1" y="142"/>
                      <a:pt x="1" y="318"/>
                    </a:cubicBezTo>
                    <a:cubicBezTo>
                      <a:pt x="1" y="494"/>
                      <a:pt x="143" y="636"/>
                      <a:pt x="318" y="636"/>
                    </a:cubicBezTo>
                    <a:cubicBezTo>
                      <a:pt x="494" y="636"/>
                      <a:pt x="636" y="494"/>
                      <a:pt x="636" y="318"/>
                    </a:cubicBezTo>
                    <a:cubicBezTo>
                      <a:pt x="636" y="142"/>
                      <a:pt x="494" y="0"/>
                      <a:pt x="318"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41"/>
              <p:cNvSpPr/>
              <p:nvPr/>
            </p:nvSpPr>
            <p:spPr>
              <a:xfrm>
                <a:off x="5320238" y="1613000"/>
                <a:ext cx="15925" cy="15925"/>
              </a:xfrm>
              <a:custGeom>
                <a:rect b="b" l="l" r="r" t="t"/>
                <a:pathLst>
                  <a:path extrusionOk="0" h="637" w="637">
                    <a:moveTo>
                      <a:pt x="318" y="0"/>
                    </a:moveTo>
                    <a:cubicBezTo>
                      <a:pt x="143" y="0"/>
                      <a:pt x="0" y="142"/>
                      <a:pt x="0" y="318"/>
                    </a:cubicBezTo>
                    <a:cubicBezTo>
                      <a:pt x="0" y="494"/>
                      <a:pt x="143" y="636"/>
                      <a:pt x="318" y="636"/>
                    </a:cubicBezTo>
                    <a:cubicBezTo>
                      <a:pt x="494" y="636"/>
                      <a:pt x="636" y="494"/>
                      <a:pt x="636" y="318"/>
                    </a:cubicBezTo>
                    <a:cubicBezTo>
                      <a:pt x="636" y="142"/>
                      <a:pt x="494" y="0"/>
                      <a:pt x="318"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41"/>
              <p:cNvSpPr/>
              <p:nvPr/>
            </p:nvSpPr>
            <p:spPr>
              <a:xfrm>
                <a:off x="5212238" y="1637600"/>
                <a:ext cx="15925" cy="15825"/>
              </a:xfrm>
              <a:custGeom>
                <a:rect b="b" l="l" r="r" t="t"/>
                <a:pathLst>
                  <a:path extrusionOk="0" h="633" w="637">
                    <a:moveTo>
                      <a:pt x="319" y="0"/>
                    </a:moveTo>
                    <a:cubicBezTo>
                      <a:pt x="143" y="0"/>
                      <a:pt x="1" y="143"/>
                      <a:pt x="1" y="318"/>
                    </a:cubicBezTo>
                    <a:cubicBezTo>
                      <a:pt x="1" y="491"/>
                      <a:pt x="143" y="633"/>
                      <a:pt x="319" y="633"/>
                    </a:cubicBezTo>
                    <a:cubicBezTo>
                      <a:pt x="495" y="633"/>
                      <a:pt x="637" y="491"/>
                      <a:pt x="637" y="318"/>
                    </a:cubicBezTo>
                    <a:cubicBezTo>
                      <a:pt x="637" y="143"/>
                      <a:pt x="495" y="0"/>
                      <a:pt x="319"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41"/>
              <p:cNvSpPr/>
              <p:nvPr/>
            </p:nvSpPr>
            <p:spPr>
              <a:xfrm>
                <a:off x="5055363" y="1853150"/>
                <a:ext cx="15925" cy="15925"/>
              </a:xfrm>
              <a:custGeom>
                <a:rect b="b" l="l" r="r" t="t"/>
                <a:pathLst>
                  <a:path extrusionOk="0" h="637" w="637">
                    <a:moveTo>
                      <a:pt x="319" y="1"/>
                    </a:moveTo>
                    <a:cubicBezTo>
                      <a:pt x="143" y="1"/>
                      <a:pt x="1" y="143"/>
                      <a:pt x="1" y="319"/>
                    </a:cubicBezTo>
                    <a:cubicBezTo>
                      <a:pt x="1" y="495"/>
                      <a:pt x="143" y="637"/>
                      <a:pt x="319" y="637"/>
                    </a:cubicBezTo>
                    <a:cubicBezTo>
                      <a:pt x="495" y="637"/>
                      <a:pt x="637" y="495"/>
                      <a:pt x="637" y="319"/>
                    </a:cubicBezTo>
                    <a:cubicBezTo>
                      <a:pt x="637" y="143"/>
                      <a:pt x="495" y="1"/>
                      <a:pt x="319"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41"/>
              <p:cNvSpPr/>
              <p:nvPr/>
            </p:nvSpPr>
            <p:spPr>
              <a:xfrm>
                <a:off x="5167338" y="1896375"/>
                <a:ext cx="15925" cy="15925"/>
              </a:xfrm>
              <a:custGeom>
                <a:rect b="b" l="l" r="r" t="t"/>
                <a:pathLst>
                  <a:path extrusionOk="0" h="637" w="637">
                    <a:moveTo>
                      <a:pt x="319" y="0"/>
                    </a:moveTo>
                    <a:cubicBezTo>
                      <a:pt x="143" y="0"/>
                      <a:pt x="1" y="143"/>
                      <a:pt x="1" y="318"/>
                    </a:cubicBezTo>
                    <a:cubicBezTo>
                      <a:pt x="1" y="494"/>
                      <a:pt x="143" y="636"/>
                      <a:pt x="319" y="636"/>
                    </a:cubicBezTo>
                    <a:cubicBezTo>
                      <a:pt x="494" y="636"/>
                      <a:pt x="637" y="494"/>
                      <a:pt x="637" y="318"/>
                    </a:cubicBezTo>
                    <a:cubicBezTo>
                      <a:pt x="637" y="143"/>
                      <a:pt x="494" y="0"/>
                      <a:pt x="319"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41"/>
              <p:cNvSpPr/>
              <p:nvPr/>
            </p:nvSpPr>
            <p:spPr>
              <a:xfrm>
                <a:off x="5039563" y="1924800"/>
                <a:ext cx="15825" cy="15825"/>
              </a:xfrm>
              <a:custGeom>
                <a:rect b="b" l="l" r="r" t="t"/>
                <a:pathLst>
                  <a:path extrusionOk="0" h="633" w="633">
                    <a:moveTo>
                      <a:pt x="315" y="0"/>
                    </a:moveTo>
                    <a:cubicBezTo>
                      <a:pt x="142" y="0"/>
                      <a:pt x="0" y="142"/>
                      <a:pt x="0" y="318"/>
                    </a:cubicBezTo>
                    <a:cubicBezTo>
                      <a:pt x="0" y="491"/>
                      <a:pt x="142" y="633"/>
                      <a:pt x="315" y="633"/>
                    </a:cubicBezTo>
                    <a:cubicBezTo>
                      <a:pt x="491" y="633"/>
                      <a:pt x="633" y="491"/>
                      <a:pt x="633" y="318"/>
                    </a:cubicBezTo>
                    <a:cubicBezTo>
                      <a:pt x="633" y="142"/>
                      <a:pt x="491" y="0"/>
                      <a:pt x="315"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41"/>
              <p:cNvSpPr/>
              <p:nvPr/>
            </p:nvSpPr>
            <p:spPr>
              <a:xfrm>
                <a:off x="5261638" y="1825000"/>
                <a:ext cx="15825" cy="15925"/>
              </a:xfrm>
              <a:custGeom>
                <a:rect b="b" l="l" r="r" t="t"/>
                <a:pathLst>
                  <a:path extrusionOk="0" h="637" w="633">
                    <a:moveTo>
                      <a:pt x="315" y="0"/>
                    </a:moveTo>
                    <a:cubicBezTo>
                      <a:pt x="142" y="0"/>
                      <a:pt x="0" y="143"/>
                      <a:pt x="0" y="318"/>
                    </a:cubicBezTo>
                    <a:cubicBezTo>
                      <a:pt x="0" y="494"/>
                      <a:pt x="142" y="636"/>
                      <a:pt x="315" y="636"/>
                    </a:cubicBezTo>
                    <a:cubicBezTo>
                      <a:pt x="491" y="636"/>
                      <a:pt x="633" y="494"/>
                      <a:pt x="633" y="318"/>
                    </a:cubicBezTo>
                    <a:cubicBezTo>
                      <a:pt x="633" y="143"/>
                      <a:pt x="491" y="0"/>
                      <a:pt x="315"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41"/>
              <p:cNvSpPr/>
              <p:nvPr/>
            </p:nvSpPr>
            <p:spPr>
              <a:xfrm>
                <a:off x="5133163" y="1801825"/>
                <a:ext cx="15925" cy="15925"/>
              </a:xfrm>
              <a:custGeom>
                <a:rect b="b" l="l" r="r" t="t"/>
                <a:pathLst>
                  <a:path extrusionOk="0" h="637" w="637">
                    <a:moveTo>
                      <a:pt x="319" y="1"/>
                    </a:moveTo>
                    <a:cubicBezTo>
                      <a:pt x="143" y="1"/>
                      <a:pt x="1" y="143"/>
                      <a:pt x="1" y="319"/>
                    </a:cubicBezTo>
                    <a:cubicBezTo>
                      <a:pt x="1" y="494"/>
                      <a:pt x="143" y="637"/>
                      <a:pt x="319" y="637"/>
                    </a:cubicBezTo>
                    <a:cubicBezTo>
                      <a:pt x="495" y="637"/>
                      <a:pt x="637" y="494"/>
                      <a:pt x="637" y="319"/>
                    </a:cubicBezTo>
                    <a:cubicBezTo>
                      <a:pt x="637" y="143"/>
                      <a:pt x="495" y="1"/>
                      <a:pt x="319"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41"/>
              <p:cNvSpPr/>
              <p:nvPr/>
            </p:nvSpPr>
            <p:spPr>
              <a:xfrm>
                <a:off x="5282513" y="1932750"/>
                <a:ext cx="15925" cy="15825"/>
              </a:xfrm>
              <a:custGeom>
                <a:rect b="b" l="l" r="r" t="t"/>
                <a:pathLst>
                  <a:path extrusionOk="0" h="633" w="637">
                    <a:moveTo>
                      <a:pt x="319" y="0"/>
                    </a:moveTo>
                    <a:cubicBezTo>
                      <a:pt x="143" y="0"/>
                      <a:pt x="1" y="142"/>
                      <a:pt x="1" y="315"/>
                    </a:cubicBezTo>
                    <a:cubicBezTo>
                      <a:pt x="1" y="491"/>
                      <a:pt x="143" y="633"/>
                      <a:pt x="319" y="633"/>
                    </a:cubicBezTo>
                    <a:cubicBezTo>
                      <a:pt x="495" y="633"/>
                      <a:pt x="637" y="491"/>
                      <a:pt x="637" y="315"/>
                    </a:cubicBezTo>
                    <a:cubicBezTo>
                      <a:pt x="637" y="142"/>
                      <a:pt x="495" y="0"/>
                      <a:pt x="319"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41"/>
              <p:cNvSpPr/>
              <p:nvPr/>
            </p:nvSpPr>
            <p:spPr>
              <a:xfrm>
                <a:off x="5284038" y="1553625"/>
                <a:ext cx="138975" cy="449325"/>
              </a:xfrm>
              <a:custGeom>
                <a:rect b="b" l="l" r="r" t="t"/>
                <a:pathLst>
                  <a:path extrusionOk="0" h="17973" w="5559">
                    <a:moveTo>
                      <a:pt x="2561" y="0"/>
                    </a:moveTo>
                    <a:lnTo>
                      <a:pt x="2561" y="0"/>
                    </a:lnTo>
                    <a:cubicBezTo>
                      <a:pt x="3346" y="653"/>
                      <a:pt x="3827" y="1631"/>
                      <a:pt x="3827" y="2700"/>
                    </a:cubicBezTo>
                    <a:cubicBezTo>
                      <a:pt x="3827" y="3755"/>
                      <a:pt x="3309" y="4753"/>
                      <a:pt x="2500" y="5413"/>
                    </a:cubicBezTo>
                    <a:cubicBezTo>
                      <a:pt x="2057" y="5775"/>
                      <a:pt x="1800" y="6313"/>
                      <a:pt x="1797" y="6881"/>
                    </a:cubicBezTo>
                    <a:lnTo>
                      <a:pt x="1770" y="15615"/>
                    </a:lnTo>
                    <a:cubicBezTo>
                      <a:pt x="1770" y="16731"/>
                      <a:pt x="1022" y="17675"/>
                      <a:pt x="1" y="17973"/>
                    </a:cubicBezTo>
                    <a:lnTo>
                      <a:pt x="1110" y="17973"/>
                    </a:lnTo>
                    <a:cubicBezTo>
                      <a:pt x="2443" y="17973"/>
                      <a:pt x="3529" y="16887"/>
                      <a:pt x="3529" y="15551"/>
                    </a:cubicBezTo>
                    <a:lnTo>
                      <a:pt x="3529" y="6630"/>
                    </a:lnTo>
                    <a:lnTo>
                      <a:pt x="3610" y="6593"/>
                    </a:lnTo>
                    <a:cubicBezTo>
                      <a:pt x="4794" y="6015"/>
                      <a:pt x="5558" y="4790"/>
                      <a:pt x="5558" y="3474"/>
                    </a:cubicBezTo>
                    <a:cubicBezTo>
                      <a:pt x="5558" y="1973"/>
                      <a:pt x="4601" y="647"/>
                      <a:pt x="3174" y="180"/>
                    </a:cubicBezTo>
                    <a:cubicBezTo>
                      <a:pt x="2971" y="112"/>
                      <a:pt x="2768" y="55"/>
                      <a:pt x="25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41"/>
              <p:cNvSpPr/>
              <p:nvPr/>
            </p:nvSpPr>
            <p:spPr>
              <a:xfrm>
                <a:off x="5063738" y="1695100"/>
                <a:ext cx="15850" cy="27250"/>
              </a:xfrm>
              <a:custGeom>
                <a:rect b="b" l="l" r="r" t="t"/>
                <a:pathLst>
                  <a:path extrusionOk="0" h="1090" w="634">
                    <a:moveTo>
                      <a:pt x="319" y="1"/>
                    </a:moveTo>
                    <a:cubicBezTo>
                      <a:pt x="143" y="1"/>
                      <a:pt x="1" y="143"/>
                      <a:pt x="1" y="315"/>
                    </a:cubicBezTo>
                    <a:lnTo>
                      <a:pt x="1" y="775"/>
                    </a:lnTo>
                    <a:cubicBezTo>
                      <a:pt x="1" y="948"/>
                      <a:pt x="143" y="1090"/>
                      <a:pt x="319" y="1090"/>
                    </a:cubicBezTo>
                    <a:cubicBezTo>
                      <a:pt x="491" y="1090"/>
                      <a:pt x="633" y="948"/>
                      <a:pt x="633" y="775"/>
                    </a:cubicBezTo>
                    <a:lnTo>
                      <a:pt x="633" y="315"/>
                    </a:lnTo>
                    <a:cubicBezTo>
                      <a:pt x="633" y="143"/>
                      <a:pt x="491" y="1"/>
                      <a:pt x="319"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41"/>
              <p:cNvSpPr/>
              <p:nvPr/>
            </p:nvSpPr>
            <p:spPr>
              <a:xfrm>
                <a:off x="5271013" y="1695100"/>
                <a:ext cx="15925" cy="27250"/>
              </a:xfrm>
              <a:custGeom>
                <a:rect b="b" l="l" r="r" t="t"/>
                <a:pathLst>
                  <a:path extrusionOk="0" h="1090" w="637">
                    <a:moveTo>
                      <a:pt x="319" y="1"/>
                    </a:moveTo>
                    <a:cubicBezTo>
                      <a:pt x="143" y="1"/>
                      <a:pt x="1" y="143"/>
                      <a:pt x="1" y="315"/>
                    </a:cubicBezTo>
                    <a:lnTo>
                      <a:pt x="1" y="775"/>
                    </a:lnTo>
                    <a:cubicBezTo>
                      <a:pt x="1" y="948"/>
                      <a:pt x="143" y="1090"/>
                      <a:pt x="319" y="1090"/>
                    </a:cubicBezTo>
                    <a:cubicBezTo>
                      <a:pt x="495" y="1090"/>
                      <a:pt x="637" y="948"/>
                      <a:pt x="637" y="775"/>
                    </a:cubicBezTo>
                    <a:lnTo>
                      <a:pt x="637" y="315"/>
                    </a:lnTo>
                    <a:cubicBezTo>
                      <a:pt x="637" y="143"/>
                      <a:pt x="495" y="1"/>
                      <a:pt x="319"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41"/>
              <p:cNvSpPr/>
              <p:nvPr/>
            </p:nvSpPr>
            <p:spPr>
              <a:xfrm>
                <a:off x="5145088" y="1717950"/>
                <a:ext cx="60425" cy="29700"/>
              </a:xfrm>
              <a:custGeom>
                <a:rect b="b" l="l" r="r" t="t"/>
                <a:pathLst>
                  <a:path extrusionOk="0" h="1188" w="2417">
                    <a:moveTo>
                      <a:pt x="362" y="0"/>
                    </a:moveTo>
                    <a:cubicBezTo>
                      <a:pt x="320" y="0"/>
                      <a:pt x="276" y="9"/>
                      <a:pt x="234" y="27"/>
                    </a:cubicBezTo>
                    <a:cubicBezTo>
                      <a:pt x="75" y="98"/>
                      <a:pt x="1" y="284"/>
                      <a:pt x="72" y="443"/>
                    </a:cubicBezTo>
                    <a:cubicBezTo>
                      <a:pt x="272" y="896"/>
                      <a:pt x="718" y="1187"/>
                      <a:pt x="1209" y="1187"/>
                    </a:cubicBezTo>
                    <a:cubicBezTo>
                      <a:pt x="1702" y="1187"/>
                      <a:pt x="2149" y="896"/>
                      <a:pt x="2349" y="447"/>
                    </a:cubicBezTo>
                    <a:cubicBezTo>
                      <a:pt x="2416" y="284"/>
                      <a:pt x="2345" y="98"/>
                      <a:pt x="2186" y="27"/>
                    </a:cubicBezTo>
                    <a:cubicBezTo>
                      <a:pt x="2144" y="9"/>
                      <a:pt x="2101" y="0"/>
                      <a:pt x="2058" y="0"/>
                    </a:cubicBezTo>
                    <a:cubicBezTo>
                      <a:pt x="1935" y="0"/>
                      <a:pt x="1819" y="71"/>
                      <a:pt x="1767" y="189"/>
                    </a:cubicBezTo>
                    <a:cubicBezTo>
                      <a:pt x="1669" y="409"/>
                      <a:pt x="1452" y="551"/>
                      <a:pt x="1209" y="551"/>
                    </a:cubicBezTo>
                    <a:cubicBezTo>
                      <a:pt x="968" y="551"/>
                      <a:pt x="748" y="409"/>
                      <a:pt x="654" y="189"/>
                    </a:cubicBezTo>
                    <a:cubicBezTo>
                      <a:pt x="601" y="71"/>
                      <a:pt x="485" y="0"/>
                      <a:pt x="362"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3" name="Google Shape;6713;p41"/>
            <p:cNvGrpSpPr/>
            <p:nvPr/>
          </p:nvGrpSpPr>
          <p:grpSpPr>
            <a:xfrm>
              <a:off x="1383770" y="2281553"/>
              <a:ext cx="518257" cy="616187"/>
              <a:chOff x="4953213" y="2179325"/>
              <a:chExt cx="455250" cy="541275"/>
            </a:xfrm>
          </p:grpSpPr>
          <p:sp>
            <p:nvSpPr>
              <p:cNvPr id="6714" name="Google Shape;6714;p41"/>
              <p:cNvSpPr/>
              <p:nvPr/>
            </p:nvSpPr>
            <p:spPr>
              <a:xfrm>
                <a:off x="5219613" y="2583400"/>
                <a:ext cx="42900" cy="137200"/>
              </a:xfrm>
              <a:custGeom>
                <a:rect b="b" l="l" r="r" t="t"/>
                <a:pathLst>
                  <a:path extrusionOk="0" h="5488" w="1716">
                    <a:moveTo>
                      <a:pt x="0" y="0"/>
                    </a:moveTo>
                    <a:lnTo>
                      <a:pt x="0" y="4628"/>
                    </a:lnTo>
                    <a:cubicBezTo>
                      <a:pt x="0" y="5105"/>
                      <a:pt x="382" y="5487"/>
                      <a:pt x="856" y="5487"/>
                    </a:cubicBezTo>
                    <a:cubicBezTo>
                      <a:pt x="1329" y="5487"/>
                      <a:pt x="1715" y="5105"/>
                      <a:pt x="1715" y="4628"/>
                    </a:cubicBezTo>
                    <a:lnTo>
                      <a:pt x="1715" y="0"/>
                    </a:ln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41"/>
              <p:cNvSpPr/>
              <p:nvPr/>
            </p:nvSpPr>
            <p:spPr>
              <a:xfrm>
                <a:off x="5022888" y="2385250"/>
                <a:ext cx="43000" cy="193850"/>
              </a:xfrm>
              <a:custGeom>
                <a:rect b="b" l="l" r="r" t="t"/>
                <a:pathLst>
                  <a:path extrusionOk="0" h="7754" w="1720">
                    <a:moveTo>
                      <a:pt x="1" y="1"/>
                    </a:moveTo>
                    <a:lnTo>
                      <a:pt x="1" y="6895"/>
                    </a:lnTo>
                    <a:cubicBezTo>
                      <a:pt x="1" y="7368"/>
                      <a:pt x="387" y="7754"/>
                      <a:pt x="860" y="7754"/>
                    </a:cubicBezTo>
                    <a:cubicBezTo>
                      <a:pt x="1334" y="7754"/>
                      <a:pt x="1719" y="7368"/>
                      <a:pt x="1719" y="6895"/>
                    </a:cubicBezTo>
                    <a:lnTo>
                      <a:pt x="1719" y="1"/>
                    </a:ln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41"/>
              <p:cNvSpPr/>
              <p:nvPr/>
            </p:nvSpPr>
            <p:spPr>
              <a:xfrm>
                <a:off x="4953213" y="2179325"/>
                <a:ext cx="455250" cy="508250"/>
              </a:xfrm>
              <a:custGeom>
                <a:rect b="b" l="l" r="r" t="t"/>
                <a:pathLst>
                  <a:path extrusionOk="0" h="20330" w="18210">
                    <a:moveTo>
                      <a:pt x="9093" y="0"/>
                    </a:moveTo>
                    <a:cubicBezTo>
                      <a:pt x="6414" y="0"/>
                      <a:pt x="3696" y="445"/>
                      <a:pt x="1042" y="1378"/>
                    </a:cubicBezTo>
                    <a:cubicBezTo>
                      <a:pt x="349" y="1621"/>
                      <a:pt x="1" y="2399"/>
                      <a:pt x="281" y="3079"/>
                    </a:cubicBezTo>
                    <a:lnTo>
                      <a:pt x="6786" y="18782"/>
                    </a:lnTo>
                    <a:cubicBezTo>
                      <a:pt x="7214" y="19813"/>
                      <a:pt x="8160" y="20329"/>
                      <a:pt x="9105" y="20329"/>
                    </a:cubicBezTo>
                    <a:cubicBezTo>
                      <a:pt x="10051" y="20329"/>
                      <a:pt x="10996" y="19813"/>
                      <a:pt x="11424" y="18782"/>
                    </a:cubicBezTo>
                    <a:lnTo>
                      <a:pt x="17929" y="3079"/>
                    </a:lnTo>
                    <a:cubicBezTo>
                      <a:pt x="18210" y="2399"/>
                      <a:pt x="17865" y="1625"/>
                      <a:pt x="17171" y="1381"/>
                    </a:cubicBezTo>
                    <a:cubicBezTo>
                      <a:pt x="14596" y="476"/>
                      <a:pt x="11865" y="0"/>
                      <a:pt x="90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41"/>
              <p:cNvSpPr/>
              <p:nvPr/>
            </p:nvSpPr>
            <p:spPr>
              <a:xfrm>
                <a:off x="5219613" y="2583400"/>
                <a:ext cx="42900" cy="110125"/>
              </a:xfrm>
              <a:custGeom>
                <a:rect b="b" l="l" r="r" t="t"/>
                <a:pathLst>
                  <a:path extrusionOk="0" h="4405" w="1716">
                    <a:moveTo>
                      <a:pt x="0" y="0"/>
                    </a:moveTo>
                    <a:lnTo>
                      <a:pt x="0" y="4405"/>
                    </a:lnTo>
                    <a:cubicBezTo>
                      <a:pt x="595" y="4070"/>
                      <a:pt x="1076" y="3539"/>
                      <a:pt x="1353" y="2859"/>
                    </a:cubicBezTo>
                    <a:lnTo>
                      <a:pt x="1715" y="1993"/>
                    </a:lnTo>
                    <a:lnTo>
                      <a:pt x="1715" y="0"/>
                    </a:ln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41"/>
              <p:cNvSpPr/>
              <p:nvPr/>
            </p:nvSpPr>
            <p:spPr>
              <a:xfrm>
                <a:off x="5022888" y="2385250"/>
                <a:ext cx="43000" cy="167400"/>
              </a:xfrm>
              <a:custGeom>
                <a:rect b="b" l="l" r="r" t="t"/>
                <a:pathLst>
                  <a:path extrusionOk="0" h="6696" w="1720">
                    <a:moveTo>
                      <a:pt x="1" y="1"/>
                    </a:moveTo>
                    <a:lnTo>
                      <a:pt x="1" y="2551"/>
                    </a:lnTo>
                    <a:lnTo>
                      <a:pt x="1719" y="6695"/>
                    </a:lnTo>
                    <a:lnTo>
                      <a:pt x="1719" y="1"/>
                    </a:ln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41"/>
              <p:cNvSpPr/>
              <p:nvPr/>
            </p:nvSpPr>
            <p:spPr>
              <a:xfrm>
                <a:off x="4982988" y="2271675"/>
                <a:ext cx="395700" cy="415900"/>
              </a:xfrm>
              <a:custGeom>
                <a:rect b="b" l="l" r="r" t="t"/>
                <a:pathLst>
                  <a:path extrusionOk="0" h="16636" w="15828">
                    <a:moveTo>
                      <a:pt x="7908" y="1"/>
                    </a:moveTo>
                    <a:cubicBezTo>
                      <a:pt x="5271" y="1"/>
                      <a:pt x="2589" y="509"/>
                      <a:pt x="0" y="1581"/>
                    </a:cubicBezTo>
                    <a:lnTo>
                      <a:pt x="5595" y="15088"/>
                    </a:lnTo>
                    <a:cubicBezTo>
                      <a:pt x="6023" y="16119"/>
                      <a:pt x="6969" y="16635"/>
                      <a:pt x="7914" y="16635"/>
                    </a:cubicBezTo>
                    <a:cubicBezTo>
                      <a:pt x="8860" y="16635"/>
                      <a:pt x="9805" y="16119"/>
                      <a:pt x="10233" y="15088"/>
                    </a:cubicBezTo>
                    <a:lnTo>
                      <a:pt x="15828" y="1581"/>
                    </a:lnTo>
                    <a:cubicBezTo>
                      <a:pt x="13338" y="548"/>
                      <a:pt x="10647" y="1"/>
                      <a:pt x="7908" y="1"/>
                    </a:cubicBez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41"/>
              <p:cNvSpPr/>
              <p:nvPr/>
            </p:nvSpPr>
            <p:spPr>
              <a:xfrm>
                <a:off x="5276338" y="2437950"/>
                <a:ext cx="15775" cy="15750"/>
              </a:xfrm>
              <a:custGeom>
                <a:rect b="b" l="l" r="r" t="t"/>
                <a:pathLst>
                  <a:path extrusionOk="0" h="630" w="631">
                    <a:moveTo>
                      <a:pt x="315" y="0"/>
                    </a:moveTo>
                    <a:cubicBezTo>
                      <a:pt x="140" y="0"/>
                      <a:pt x="1" y="142"/>
                      <a:pt x="1" y="315"/>
                    </a:cubicBezTo>
                    <a:cubicBezTo>
                      <a:pt x="1" y="491"/>
                      <a:pt x="140" y="629"/>
                      <a:pt x="315" y="629"/>
                    </a:cubicBezTo>
                    <a:cubicBezTo>
                      <a:pt x="488" y="629"/>
                      <a:pt x="630" y="491"/>
                      <a:pt x="630" y="315"/>
                    </a:cubicBezTo>
                    <a:cubicBezTo>
                      <a:pt x="630" y="142"/>
                      <a:pt x="488" y="0"/>
                      <a:pt x="315"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41"/>
              <p:cNvSpPr/>
              <p:nvPr/>
            </p:nvSpPr>
            <p:spPr>
              <a:xfrm>
                <a:off x="5322013" y="2360650"/>
                <a:ext cx="15750" cy="15750"/>
              </a:xfrm>
              <a:custGeom>
                <a:rect b="b" l="l" r="r" t="t"/>
                <a:pathLst>
                  <a:path extrusionOk="0" h="630" w="630">
                    <a:moveTo>
                      <a:pt x="315" y="0"/>
                    </a:moveTo>
                    <a:cubicBezTo>
                      <a:pt x="139" y="0"/>
                      <a:pt x="1" y="139"/>
                      <a:pt x="1" y="315"/>
                    </a:cubicBezTo>
                    <a:cubicBezTo>
                      <a:pt x="1" y="488"/>
                      <a:pt x="139" y="630"/>
                      <a:pt x="315" y="630"/>
                    </a:cubicBezTo>
                    <a:cubicBezTo>
                      <a:pt x="488" y="630"/>
                      <a:pt x="630" y="488"/>
                      <a:pt x="630" y="315"/>
                    </a:cubicBezTo>
                    <a:cubicBezTo>
                      <a:pt x="630" y="139"/>
                      <a:pt x="488" y="0"/>
                      <a:pt x="315"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41"/>
              <p:cNvSpPr/>
              <p:nvPr/>
            </p:nvSpPr>
            <p:spPr>
              <a:xfrm>
                <a:off x="5058763" y="2271650"/>
                <a:ext cx="153600" cy="91400"/>
              </a:xfrm>
              <a:custGeom>
                <a:rect b="b" l="l" r="r" t="t"/>
                <a:pathLst>
                  <a:path extrusionOk="0" h="3656" w="6144">
                    <a:moveTo>
                      <a:pt x="4883" y="0"/>
                    </a:moveTo>
                    <a:cubicBezTo>
                      <a:pt x="3261" y="0"/>
                      <a:pt x="1622" y="192"/>
                      <a:pt x="0" y="587"/>
                    </a:cubicBezTo>
                    <a:cubicBezTo>
                      <a:pt x="0" y="2282"/>
                      <a:pt x="1377" y="3655"/>
                      <a:pt x="3072" y="3655"/>
                    </a:cubicBezTo>
                    <a:cubicBezTo>
                      <a:pt x="4766" y="3655"/>
                      <a:pt x="6143" y="2282"/>
                      <a:pt x="6143" y="584"/>
                    </a:cubicBezTo>
                    <a:cubicBezTo>
                      <a:pt x="6143" y="398"/>
                      <a:pt x="6126" y="215"/>
                      <a:pt x="6092" y="36"/>
                    </a:cubicBezTo>
                    <a:cubicBezTo>
                      <a:pt x="5691" y="12"/>
                      <a:pt x="5288" y="0"/>
                      <a:pt x="4883" y="0"/>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41"/>
              <p:cNvSpPr/>
              <p:nvPr/>
            </p:nvSpPr>
            <p:spPr>
              <a:xfrm>
                <a:off x="5109413" y="2322000"/>
                <a:ext cx="15750" cy="15750"/>
              </a:xfrm>
              <a:custGeom>
                <a:rect b="b" l="l" r="r" t="t"/>
                <a:pathLst>
                  <a:path extrusionOk="0" h="630" w="630">
                    <a:moveTo>
                      <a:pt x="315" y="1"/>
                    </a:moveTo>
                    <a:cubicBezTo>
                      <a:pt x="142" y="1"/>
                      <a:pt x="0" y="143"/>
                      <a:pt x="0" y="315"/>
                    </a:cubicBezTo>
                    <a:cubicBezTo>
                      <a:pt x="0" y="491"/>
                      <a:pt x="142" y="630"/>
                      <a:pt x="315" y="630"/>
                    </a:cubicBezTo>
                    <a:cubicBezTo>
                      <a:pt x="491" y="630"/>
                      <a:pt x="630" y="491"/>
                      <a:pt x="630" y="315"/>
                    </a:cubicBezTo>
                    <a:cubicBezTo>
                      <a:pt x="630" y="143"/>
                      <a:pt x="491" y="1"/>
                      <a:pt x="315"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41"/>
              <p:cNvSpPr/>
              <p:nvPr/>
            </p:nvSpPr>
            <p:spPr>
              <a:xfrm>
                <a:off x="5165063" y="2295025"/>
                <a:ext cx="15825" cy="15850"/>
              </a:xfrm>
              <a:custGeom>
                <a:rect b="b" l="l" r="r" t="t"/>
                <a:pathLst>
                  <a:path extrusionOk="0" h="634" w="633">
                    <a:moveTo>
                      <a:pt x="315" y="0"/>
                    </a:moveTo>
                    <a:cubicBezTo>
                      <a:pt x="142" y="0"/>
                      <a:pt x="0" y="143"/>
                      <a:pt x="0" y="318"/>
                    </a:cubicBezTo>
                    <a:cubicBezTo>
                      <a:pt x="0" y="491"/>
                      <a:pt x="142" y="633"/>
                      <a:pt x="315" y="633"/>
                    </a:cubicBezTo>
                    <a:cubicBezTo>
                      <a:pt x="491" y="633"/>
                      <a:pt x="633" y="491"/>
                      <a:pt x="633" y="318"/>
                    </a:cubicBezTo>
                    <a:cubicBezTo>
                      <a:pt x="633" y="143"/>
                      <a:pt x="491" y="0"/>
                      <a:pt x="315"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41"/>
              <p:cNvSpPr/>
              <p:nvPr/>
            </p:nvSpPr>
            <p:spPr>
              <a:xfrm>
                <a:off x="5008688" y="2253250"/>
                <a:ext cx="15750" cy="15750"/>
              </a:xfrm>
              <a:custGeom>
                <a:rect b="b" l="l" r="r" t="t"/>
                <a:pathLst>
                  <a:path extrusionOk="0" h="630" w="630">
                    <a:moveTo>
                      <a:pt x="315" y="0"/>
                    </a:moveTo>
                    <a:cubicBezTo>
                      <a:pt x="139" y="0"/>
                      <a:pt x="1" y="139"/>
                      <a:pt x="1" y="315"/>
                    </a:cubicBezTo>
                    <a:cubicBezTo>
                      <a:pt x="1" y="488"/>
                      <a:pt x="139" y="630"/>
                      <a:pt x="315" y="630"/>
                    </a:cubicBezTo>
                    <a:cubicBezTo>
                      <a:pt x="488" y="630"/>
                      <a:pt x="630" y="488"/>
                      <a:pt x="630" y="315"/>
                    </a:cubicBezTo>
                    <a:cubicBezTo>
                      <a:pt x="630" y="139"/>
                      <a:pt x="488" y="0"/>
                      <a:pt x="315"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41"/>
              <p:cNvSpPr/>
              <p:nvPr/>
            </p:nvSpPr>
            <p:spPr>
              <a:xfrm>
                <a:off x="5064338" y="2218400"/>
                <a:ext cx="15750" cy="15750"/>
              </a:xfrm>
              <a:custGeom>
                <a:rect b="b" l="l" r="r" t="t"/>
                <a:pathLst>
                  <a:path extrusionOk="0" h="630" w="630">
                    <a:moveTo>
                      <a:pt x="315" y="1"/>
                    </a:moveTo>
                    <a:cubicBezTo>
                      <a:pt x="143" y="1"/>
                      <a:pt x="0" y="143"/>
                      <a:pt x="0" y="315"/>
                    </a:cubicBezTo>
                    <a:cubicBezTo>
                      <a:pt x="0" y="488"/>
                      <a:pt x="143" y="630"/>
                      <a:pt x="315" y="630"/>
                    </a:cubicBezTo>
                    <a:cubicBezTo>
                      <a:pt x="491" y="630"/>
                      <a:pt x="630" y="488"/>
                      <a:pt x="630" y="315"/>
                    </a:cubicBezTo>
                    <a:cubicBezTo>
                      <a:pt x="630" y="143"/>
                      <a:pt x="491" y="1"/>
                      <a:pt x="315"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41"/>
              <p:cNvSpPr/>
              <p:nvPr/>
            </p:nvSpPr>
            <p:spPr>
              <a:xfrm>
                <a:off x="5157188" y="2234125"/>
                <a:ext cx="15750" cy="15775"/>
              </a:xfrm>
              <a:custGeom>
                <a:rect b="b" l="l" r="r" t="t"/>
                <a:pathLst>
                  <a:path extrusionOk="0" h="631" w="630">
                    <a:moveTo>
                      <a:pt x="315" y="1"/>
                    </a:moveTo>
                    <a:cubicBezTo>
                      <a:pt x="143" y="1"/>
                      <a:pt x="1" y="143"/>
                      <a:pt x="1" y="316"/>
                    </a:cubicBezTo>
                    <a:cubicBezTo>
                      <a:pt x="1" y="491"/>
                      <a:pt x="143" y="630"/>
                      <a:pt x="315" y="630"/>
                    </a:cubicBezTo>
                    <a:cubicBezTo>
                      <a:pt x="491" y="630"/>
                      <a:pt x="630" y="491"/>
                      <a:pt x="630" y="316"/>
                    </a:cubicBezTo>
                    <a:cubicBezTo>
                      <a:pt x="630" y="143"/>
                      <a:pt x="491" y="1"/>
                      <a:pt x="315"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41"/>
              <p:cNvSpPr/>
              <p:nvPr/>
            </p:nvSpPr>
            <p:spPr>
              <a:xfrm>
                <a:off x="5260538" y="2207400"/>
                <a:ext cx="15825" cy="15850"/>
              </a:xfrm>
              <a:custGeom>
                <a:rect b="b" l="l" r="r" t="t"/>
                <a:pathLst>
                  <a:path extrusionOk="0" h="634" w="633">
                    <a:moveTo>
                      <a:pt x="318" y="1"/>
                    </a:moveTo>
                    <a:cubicBezTo>
                      <a:pt x="142" y="1"/>
                      <a:pt x="0" y="143"/>
                      <a:pt x="0" y="319"/>
                    </a:cubicBezTo>
                    <a:cubicBezTo>
                      <a:pt x="0" y="491"/>
                      <a:pt x="142" y="634"/>
                      <a:pt x="318" y="634"/>
                    </a:cubicBezTo>
                    <a:cubicBezTo>
                      <a:pt x="491" y="634"/>
                      <a:pt x="633" y="491"/>
                      <a:pt x="633" y="319"/>
                    </a:cubicBezTo>
                    <a:cubicBezTo>
                      <a:pt x="633" y="143"/>
                      <a:pt x="491" y="1"/>
                      <a:pt x="318"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41"/>
              <p:cNvSpPr/>
              <p:nvPr/>
            </p:nvSpPr>
            <p:spPr>
              <a:xfrm>
                <a:off x="5322013" y="2247400"/>
                <a:ext cx="15750" cy="15775"/>
              </a:xfrm>
              <a:custGeom>
                <a:rect b="b" l="l" r="r" t="t"/>
                <a:pathLst>
                  <a:path extrusionOk="0" h="631" w="630">
                    <a:moveTo>
                      <a:pt x="315" y="1"/>
                    </a:moveTo>
                    <a:cubicBezTo>
                      <a:pt x="139" y="1"/>
                      <a:pt x="1" y="140"/>
                      <a:pt x="1" y="316"/>
                    </a:cubicBezTo>
                    <a:cubicBezTo>
                      <a:pt x="1" y="488"/>
                      <a:pt x="139" y="630"/>
                      <a:pt x="315" y="630"/>
                    </a:cubicBezTo>
                    <a:cubicBezTo>
                      <a:pt x="488" y="630"/>
                      <a:pt x="630" y="488"/>
                      <a:pt x="630" y="316"/>
                    </a:cubicBezTo>
                    <a:cubicBezTo>
                      <a:pt x="630" y="140"/>
                      <a:pt x="488" y="1"/>
                      <a:pt x="315"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41"/>
              <p:cNvSpPr/>
              <p:nvPr/>
            </p:nvSpPr>
            <p:spPr>
              <a:xfrm>
                <a:off x="5053763" y="2463150"/>
                <a:ext cx="127125" cy="153425"/>
              </a:xfrm>
              <a:custGeom>
                <a:rect b="b" l="l" r="r" t="t"/>
                <a:pathLst>
                  <a:path extrusionOk="0" h="6137" w="5085">
                    <a:moveTo>
                      <a:pt x="2010" y="0"/>
                    </a:moveTo>
                    <a:cubicBezTo>
                      <a:pt x="1242" y="0"/>
                      <a:pt x="538" y="284"/>
                      <a:pt x="1" y="751"/>
                    </a:cubicBezTo>
                    <a:lnTo>
                      <a:pt x="2230" y="6136"/>
                    </a:lnTo>
                    <a:cubicBezTo>
                      <a:pt x="3823" y="6025"/>
                      <a:pt x="5085" y="4695"/>
                      <a:pt x="5085" y="3072"/>
                    </a:cubicBezTo>
                    <a:cubicBezTo>
                      <a:pt x="5085" y="1377"/>
                      <a:pt x="3708" y="0"/>
                      <a:pt x="2010" y="0"/>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41"/>
              <p:cNvSpPr/>
              <p:nvPr/>
            </p:nvSpPr>
            <p:spPr>
              <a:xfrm>
                <a:off x="5093688" y="2490125"/>
                <a:ext cx="15750" cy="15750"/>
              </a:xfrm>
              <a:custGeom>
                <a:rect b="b" l="l" r="r" t="t"/>
                <a:pathLst>
                  <a:path extrusionOk="0" h="630" w="630">
                    <a:moveTo>
                      <a:pt x="315" y="0"/>
                    </a:moveTo>
                    <a:cubicBezTo>
                      <a:pt x="139" y="0"/>
                      <a:pt x="0" y="139"/>
                      <a:pt x="0" y="315"/>
                    </a:cubicBezTo>
                    <a:cubicBezTo>
                      <a:pt x="0" y="487"/>
                      <a:pt x="139" y="629"/>
                      <a:pt x="315" y="629"/>
                    </a:cubicBezTo>
                    <a:cubicBezTo>
                      <a:pt x="487" y="629"/>
                      <a:pt x="629" y="487"/>
                      <a:pt x="629" y="315"/>
                    </a:cubicBezTo>
                    <a:cubicBezTo>
                      <a:pt x="629" y="139"/>
                      <a:pt x="487" y="0"/>
                      <a:pt x="315"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41"/>
              <p:cNvSpPr/>
              <p:nvPr/>
            </p:nvSpPr>
            <p:spPr>
              <a:xfrm>
                <a:off x="5144413" y="2513875"/>
                <a:ext cx="15850" cy="15775"/>
              </a:xfrm>
              <a:custGeom>
                <a:rect b="b" l="l" r="r" t="t"/>
                <a:pathLst>
                  <a:path extrusionOk="0" h="631" w="634">
                    <a:moveTo>
                      <a:pt x="315" y="1"/>
                    </a:moveTo>
                    <a:cubicBezTo>
                      <a:pt x="143" y="1"/>
                      <a:pt x="1" y="143"/>
                      <a:pt x="1" y="315"/>
                    </a:cubicBezTo>
                    <a:cubicBezTo>
                      <a:pt x="1" y="491"/>
                      <a:pt x="143" y="630"/>
                      <a:pt x="315" y="630"/>
                    </a:cubicBezTo>
                    <a:cubicBezTo>
                      <a:pt x="491" y="630"/>
                      <a:pt x="633" y="491"/>
                      <a:pt x="633" y="315"/>
                    </a:cubicBezTo>
                    <a:cubicBezTo>
                      <a:pt x="633" y="143"/>
                      <a:pt x="491" y="1"/>
                      <a:pt x="315"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41"/>
              <p:cNvSpPr/>
              <p:nvPr/>
            </p:nvSpPr>
            <p:spPr>
              <a:xfrm>
                <a:off x="5117288" y="2558700"/>
                <a:ext cx="15750" cy="15750"/>
              </a:xfrm>
              <a:custGeom>
                <a:rect b="b" l="l" r="r" t="t"/>
                <a:pathLst>
                  <a:path extrusionOk="0" h="630" w="630">
                    <a:moveTo>
                      <a:pt x="315" y="1"/>
                    </a:moveTo>
                    <a:cubicBezTo>
                      <a:pt x="142" y="1"/>
                      <a:pt x="0" y="139"/>
                      <a:pt x="0" y="315"/>
                    </a:cubicBezTo>
                    <a:cubicBezTo>
                      <a:pt x="0" y="488"/>
                      <a:pt x="142" y="630"/>
                      <a:pt x="315" y="630"/>
                    </a:cubicBezTo>
                    <a:cubicBezTo>
                      <a:pt x="490" y="630"/>
                      <a:pt x="629" y="488"/>
                      <a:pt x="629" y="315"/>
                    </a:cubicBezTo>
                    <a:cubicBezTo>
                      <a:pt x="629" y="139"/>
                      <a:pt x="490" y="1"/>
                      <a:pt x="315"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41"/>
              <p:cNvSpPr/>
              <p:nvPr/>
            </p:nvSpPr>
            <p:spPr>
              <a:xfrm>
                <a:off x="5054613" y="2378750"/>
                <a:ext cx="15925" cy="28950"/>
              </a:xfrm>
              <a:custGeom>
                <a:rect b="b" l="l" r="r" t="t"/>
                <a:pathLst>
                  <a:path extrusionOk="0" h="1158" w="637">
                    <a:moveTo>
                      <a:pt x="318" y="0"/>
                    </a:moveTo>
                    <a:cubicBezTo>
                      <a:pt x="142" y="0"/>
                      <a:pt x="0" y="142"/>
                      <a:pt x="0" y="318"/>
                    </a:cubicBezTo>
                    <a:lnTo>
                      <a:pt x="0" y="839"/>
                    </a:lnTo>
                    <a:cubicBezTo>
                      <a:pt x="0" y="1015"/>
                      <a:pt x="142" y="1157"/>
                      <a:pt x="318" y="1157"/>
                    </a:cubicBezTo>
                    <a:cubicBezTo>
                      <a:pt x="494" y="1157"/>
                      <a:pt x="636" y="1015"/>
                      <a:pt x="636" y="839"/>
                    </a:cubicBezTo>
                    <a:lnTo>
                      <a:pt x="636" y="318"/>
                    </a:lnTo>
                    <a:cubicBezTo>
                      <a:pt x="636" y="142"/>
                      <a:pt x="494" y="0"/>
                      <a:pt x="318"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41"/>
              <p:cNvSpPr/>
              <p:nvPr/>
            </p:nvSpPr>
            <p:spPr>
              <a:xfrm>
                <a:off x="5147638" y="2404825"/>
                <a:ext cx="66400" cy="31625"/>
              </a:xfrm>
              <a:custGeom>
                <a:rect b="b" l="l" r="r" t="t"/>
                <a:pathLst>
                  <a:path extrusionOk="0" h="1265" w="2656">
                    <a:moveTo>
                      <a:pt x="359" y="1"/>
                    </a:moveTo>
                    <a:cubicBezTo>
                      <a:pt x="317" y="1"/>
                      <a:pt x="274" y="9"/>
                      <a:pt x="234" y="26"/>
                    </a:cubicBezTo>
                    <a:cubicBezTo>
                      <a:pt x="75" y="97"/>
                      <a:pt x="0" y="287"/>
                      <a:pt x="71" y="446"/>
                    </a:cubicBezTo>
                    <a:cubicBezTo>
                      <a:pt x="291" y="943"/>
                      <a:pt x="785" y="1264"/>
                      <a:pt x="1330" y="1264"/>
                    </a:cubicBezTo>
                    <a:cubicBezTo>
                      <a:pt x="1871" y="1264"/>
                      <a:pt x="2365" y="943"/>
                      <a:pt x="2585" y="446"/>
                    </a:cubicBezTo>
                    <a:cubicBezTo>
                      <a:pt x="2656" y="287"/>
                      <a:pt x="2581" y="97"/>
                      <a:pt x="2422" y="26"/>
                    </a:cubicBezTo>
                    <a:cubicBezTo>
                      <a:pt x="2382" y="9"/>
                      <a:pt x="2339" y="1"/>
                      <a:pt x="2297" y="1"/>
                    </a:cubicBezTo>
                    <a:cubicBezTo>
                      <a:pt x="2174" y="1"/>
                      <a:pt x="2056" y="70"/>
                      <a:pt x="2003" y="189"/>
                    </a:cubicBezTo>
                    <a:cubicBezTo>
                      <a:pt x="1888" y="459"/>
                      <a:pt x="1621" y="632"/>
                      <a:pt x="1330" y="632"/>
                    </a:cubicBezTo>
                    <a:cubicBezTo>
                      <a:pt x="1035" y="632"/>
                      <a:pt x="772" y="459"/>
                      <a:pt x="653" y="189"/>
                    </a:cubicBezTo>
                    <a:cubicBezTo>
                      <a:pt x="600" y="70"/>
                      <a:pt x="482" y="1"/>
                      <a:pt x="359"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41"/>
              <p:cNvSpPr/>
              <p:nvPr/>
            </p:nvSpPr>
            <p:spPr>
              <a:xfrm>
                <a:off x="4982988" y="2204025"/>
                <a:ext cx="425475" cy="483575"/>
              </a:xfrm>
              <a:custGeom>
                <a:rect b="b" l="l" r="r" t="t"/>
                <a:pathLst>
                  <a:path extrusionOk="0" h="19343" w="17019">
                    <a:moveTo>
                      <a:pt x="14766" y="1"/>
                    </a:moveTo>
                    <a:lnTo>
                      <a:pt x="14766" y="1"/>
                    </a:lnTo>
                    <a:cubicBezTo>
                      <a:pt x="15236" y="339"/>
                      <a:pt x="15436" y="968"/>
                      <a:pt x="15202" y="1533"/>
                    </a:cubicBezTo>
                    <a:lnTo>
                      <a:pt x="14296" y="3722"/>
                    </a:lnTo>
                    <a:cubicBezTo>
                      <a:pt x="12246" y="3056"/>
                      <a:pt x="10089" y="2707"/>
                      <a:pt x="7903" y="2707"/>
                    </a:cubicBezTo>
                    <a:cubicBezTo>
                      <a:pt x="5266" y="2707"/>
                      <a:pt x="2587" y="3214"/>
                      <a:pt x="0" y="4287"/>
                    </a:cubicBezTo>
                    <a:lnTo>
                      <a:pt x="420" y="5301"/>
                    </a:lnTo>
                    <a:cubicBezTo>
                      <a:pt x="2876" y="4345"/>
                      <a:pt x="5409" y="3891"/>
                      <a:pt x="7903" y="3891"/>
                    </a:cubicBezTo>
                    <a:cubicBezTo>
                      <a:pt x="9936" y="3891"/>
                      <a:pt x="11942" y="4193"/>
                      <a:pt x="13859" y="4770"/>
                    </a:cubicBezTo>
                    <a:lnTo>
                      <a:pt x="8697" y="17232"/>
                    </a:lnTo>
                    <a:cubicBezTo>
                      <a:pt x="8269" y="18267"/>
                      <a:pt x="7323" y="18782"/>
                      <a:pt x="6377" y="18782"/>
                    </a:cubicBezTo>
                    <a:cubicBezTo>
                      <a:pt x="6359" y="18782"/>
                      <a:pt x="6341" y="18782"/>
                      <a:pt x="6323" y="18781"/>
                    </a:cubicBezTo>
                    <a:lnTo>
                      <a:pt x="6323" y="18781"/>
                    </a:lnTo>
                    <a:cubicBezTo>
                      <a:pt x="6779" y="19155"/>
                      <a:pt x="7348" y="19342"/>
                      <a:pt x="7917" y="19342"/>
                    </a:cubicBezTo>
                    <a:cubicBezTo>
                      <a:pt x="8862" y="19342"/>
                      <a:pt x="9806" y="18826"/>
                      <a:pt x="10233" y="17794"/>
                    </a:cubicBezTo>
                    <a:lnTo>
                      <a:pt x="16738" y="2091"/>
                    </a:lnTo>
                    <a:cubicBezTo>
                      <a:pt x="17019" y="1411"/>
                      <a:pt x="16674" y="637"/>
                      <a:pt x="15980" y="393"/>
                    </a:cubicBezTo>
                    <a:cubicBezTo>
                      <a:pt x="15581" y="251"/>
                      <a:pt x="15175" y="122"/>
                      <a:pt x="147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41"/>
              <p:cNvSpPr/>
              <p:nvPr/>
            </p:nvSpPr>
            <p:spPr>
              <a:xfrm>
                <a:off x="5244463" y="2343825"/>
                <a:ext cx="116225" cy="151300"/>
              </a:xfrm>
              <a:custGeom>
                <a:rect b="b" l="l" r="r" t="t"/>
                <a:pathLst>
                  <a:path extrusionOk="0" h="6052" w="4649">
                    <a:moveTo>
                      <a:pt x="3072" y="0"/>
                    </a:moveTo>
                    <a:cubicBezTo>
                      <a:pt x="1377" y="0"/>
                      <a:pt x="1" y="1377"/>
                      <a:pt x="1" y="3072"/>
                    </a:cubicBezTo>
                    <a:cubicBezTo>
                      <a:pt x="1" y="4509"/>
                      <a:pt x="988" y="5717"/>
                      <a:pt x="2321" y="6052"/>
                    </a:cubicBezTo>
                    <a:lnTo>
                      <a:pt x="4648" y="437"/>
                    </a:lnTo>
                    <a:cubicBezTo>
                      <a:pt x="4188" y="159"/>
                      <a:pt x="3647" y="0"/>
                      <a:pt x="3072" y="0"/>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41"/>
              <p:cNvSpPr/>
              <p:nvPr/>
            </p:nvSpPr>
            <p:spPr>
              <a:xfrm>
                <a:off x="5291138" y="2378750"/>
                <a:ext cx="15925" cy="28950"/>
              </a:xfrm>
              <a:custGeom>
                <a:rect b="b" l="l" r="r" t="t"/>
                <a:pathLst>
                  <a:path extrusionOk="0" h="1158" w="637">
                    <a:moveTo>
                      <a:pt x="319" y="0"/>
                    </a:moveTo>
                    <a:cubicBezTo>
                      <a:pt x="143" y="0"/>
                      <a:pt x="1" y="142"/>
                      <a:pt x="1" y="318"/>
                    </a:cubicBezTo>
                    <a:lnTo>
                      <a:pt x="1" y="839"/>
                    </a:lnTo>
                    <a:cubicBezTo>
                      <a:pt x="1" y="1015"/>
                      <a:pt x="143" y="1157"/>
                      <a:pt x="319" y="1157"/>
                    </a:cubicBezTo>
                    <a:cubicBezTo>
                      <a:pt x="495" y="1157"/>
                      <a:pt x="637" y="1015"/>
                      <a:pt x="637" y="839"/>
                    </a:cubicBezTo>
                    <a:lnTo>
                      <a:pt x="637" y="318"/>
                    </a:lnTo>
                    <a:cubicBezTo>
                      <a:pt x="637" y="142"/>
                      <a:pt x="495" y="0"/>
                      <a:pt x="319"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9" name="Google Shape;6739;p41"/>
            <p:cNvGrpSpPr/>
            <p:nvPr/>
          </p:nvGrpSpPr>
          <p:grpSpPr>
            <a:xfrm>
              <a:off x="3392423" y="2281553"/>
              <a:ext cx="406409" cy="616187"/>
              <a:chOff x="3175688" y="2179325"/>
              <a:chExt cx="357000" cy="541275"/>
            </a:xfrm>
          </p:grpSpPr>
          <p:sp>
            <p:nvSpPr>
              <p:cNvPr id="6740" name="Google Shape;6740;p41"/>
              <p:cNvSpPr/>
              <p:nvPr/>
            </p:nvSpPr>
            <p:spPr>
              <a:xfrm>
                <a:off x="3208763" y="2375375"/>
                <a:ext cx="290850" cy="345225"/>
              </a:xfrm>
              <a:custGeom>
                <a:rect b="b" l="l" r="r" t="t"/>
                <a:pathLst>
                  <a:path extrusionOk="0" h="13809" w="11634">
                    <a:moveTo>
                      <a:pt x="0" y="0"/>
                    </a:moveTo>
                    <a:lnTo>
                      <a:pt x="1130" y="13291"/>
                    </a:lnTo>
                    <a:cubicBezTo>
                      <a:pt x="1154" y="13581"/>
                      <a:pt x="1401" y="13808"/>
                      <a:pt x="1695" y="13808"/>
                    </a:cubicBezTo>
                    <a:lnTo>
                      <a:pt x="9942" y="13808"/>
                    </a:lnTo>
                    <a:cubicBezTo>
                      <a:pt x="10236" y="13808"/>
                      <a:pt x="10480" y="13581"/>
                      <a:pt x="10504" y="13291"/>
                    </a:cubicBezTo>
                    <a:lnTo>
                      <a:pt x="116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41"/>
              <p:cNvSpPr/>
              <p:nvPr/>
            </p:nvSpPr>
            <p:spPr>
              <a:xfrm>
                <a:off x="3208763" y="2375375"/>
                <a:ext cx="290850" cy="345225"/>
              </a:xfrm>
              <a:custGeom>
                <a:rect b="b" l="l" r="r" t="t"/>
                <a:pathLst>
                  <a:path extrusionOk="0" h="13809" w="11634">
                    <a:moveTo>
                      <a:pt x="0" y="0"/>
                    </a:moveTo>
                    <a:lnTo>
                      <a:pt x="78" y="940"/>
                    </a:lnTo>
                    <a:lnTo>
                      <a:pt x="10497" y="940"/>
                    </a:lnTo>
                    <a:lnTo>
                      <a:pt x="9932" y="7587"/>
                    </a:lnTo>
                    <a:lnTo>
                      <a:pt x="643" y="7587"/>
                    </a:lnTo>
                    <a:lnTo>
                      <a:pt x="883" y="10398"/>
                    </a:lnTo>
                    <a:lnTo>
                      <a:pt x="9695" y="10398"/>
                    </a:lnTo>
                    <a:lnTo>
                      <a:pt x="9448" y="13291"/>
                    </a:lnTo>
                    <a:cubicBezTo>
                      <a:pt x="9424" y="13581"/>
                      <a:pt x="9178" y="13808"/>
                      <a:pt x="8883" y="13808"/>
                    </a:cubicBezTo>
                    <a:lnTo>
                      <a:pt x="9942" y="13808"/>
                    </a:lnTo>
                    <a:cubicBezTo>
                      <a:pt x="10236" y="13808"/>
                      <a:pt x="10480" y="13581"/>
                      <a:pt x="10504" y="13291"/>
                    </a:cubicBezTo>
                    <a:lnTo>
                      <a:pt x="11633" y="0"/>
                    </a:ln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41"/>
              <p:cNvSpPr/>
              <p:nvPr/>
            </p:nvSpPr>
            <p:spPr>
              <a:xfrm>
                <a:off x="3175688" y="2311350"/>
                <a:ext cx="357000" cy="64025"/>
              </a:xfrm>
              <a:custGeom>
                <a:rect b="b" l="l" r="r" t="t"/>
                <a:pathLst>
                  <a:path extrusionOk="0" h="2561" w="14280">
                    <a:moveTo>
                      <a:pt x="579" y="0"/>
                    </a:moveTo>
                    <a:cubicBezTo>
                      <a:pt x="261" y="0"/>
                      <a:pt x="1" y="261"/>
                      <a:pt x="1" y="579"/>
                    </a:cubicBezTo>
                    <a:lnTo>
                      <a:pt x="1" y="1979"/>
                    </a:lnTo>
                    <a:cubicBezTo>
                      <a:pt x="1" y="2301"/>
                      <a:pt x="261" y="2561"/>
                      <a:pt x="579" y="2561"/>
                    </a:cubicBezTo>
                    <a:lnTo>
                      <a:pt x="13701" y="2561"/>
                    </a:lnTo>
                    <a:cubicBezTo>
                      <a:pt x="14019" y="2561"/>
                      <a:pt x="14279" y="2301"/>
                      <a:pt x="14279" y="1979"/>
                    </a:cubicBezTo>
                    <a:lnTo>
                      <a:pt x="14279" y="579"/>
                    </a:lnTo>
                    <a:cubicBezTo>
                      <a:pt x="14279" y="261"/>
                      <a:pt x="14019" y="0"/>
                      <a:pt x="13701" y="0"/>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41"/>
              <p:cNvSpPr/>
              <p:nvPr/>
            </p:nvSpPr>
            <p:spPr>
              <a:xfrm>
                <a:off x="3485538" y="2311350"/>
                <a:ext cx="47150" cy="64025"/>
              </a:xfrm>
              <a:custGeom>
                <a:rect b="b" l="l" r="r" t="t"/>
                <a:pathLst>
                  <a:path extrusionOk="0" h="2561" w="1886">
                    <a:moveTo>
                      <a:pt x="1" y="0"/>
                    </a:moveTo>
                    <a:cubicBezTo>
                      <a:pt x="322" y="0"/>
                      <a:pt x="583" y="261"/>
                      <a:pt x="583" y="579"/>
                    </a:cubicBezTo>
                    <a:lnTo>
                      <a:pt x="583" y="1979"/>
                    </a:lnTo>
                    <a:cubicBezTo>
                      <a:pt x="583" y="2301"/>
                      <a:pt x="322" y="2561"/>
                      <a:pt x="1" y="2561"/>
                    </a:cubicBezTo>
                    <a:lnTo>
                      <a:pt x="1307" y="2561"/>
                    </a:lnTo>
                    <a:cubicBezTo>
                      <a:pt x="1625" y="2561"/>
                      <a:pt x="1885" y="2301"/>
                      <a:pt x="1885" y="1979"/>
                    </a:cubicBezTo>
                    <a:lnTo>
                      <a:pt x="1885" y="579"/>
                    </a:lnTo>
                    <a:cubicBezTo>
                      <a:pt x="1885" y="261"/>
                      <a:pt x="1625" y="0"/>
                      <a:pt x="1307"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41"/>
              <p:cNvSpPr/>
              <p:nvPr/>
            </p:nvSpPr>
            <p:spPr>
              <a:xfrm>
                <a:off x="3213663" y="2259250"/>
                <a:ext cx="281125" cy="52125"/>
              </a:xfrm>
              <a:custGeom>
                <a:rect b="b" l="l" r="r" t="t"/>
                <a:pathLst>
                  <a:path extrusionOk="0" h="2085" w="11245">
                    <a:moveTo>
                      <a:pt x="701" y="1"/>
                    </a:moveTo>
                    <a:cubicBezTo>
                      <a:pt x="312" y="1"/>
                      <a:pt x="0" y="315"/>
                      <a:pt x="0" y="704"/>
                    </a:cubicBezTo>
                    <a:lnTo>
                      <a:pt x="0" y="2084"/>
                    </a:lnTo>
                    <a:lnTo>
                      <a:pt x="11245" y="2084"/>
                    </a:lnTo>
                    <a:lnTo>
                      <a:pt x="11245" y="704"/>
                    </a:lnTo>
                    <a:cubicBezTo>
                      <a:pt x="11245" y="315"/>
                      <a:pt x="10930" y="1"/>
                      <a:pt x="10541" y="1"/>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41"/>
              <p:cNvSpPr/>
              <p:nvPr/>
            </p:nvSpPr>
            <p:spPr>
              <a:xfrm>
                <a:off x="3195138" y="2491650"/>
                <a:ext cx="317500" cy="112575"/>
              </a:xfrm>
              <a:custGeom>
                <a:rect b="b" l="l" r="r" t="t"/>
                <a:pathLst>
                  <a:path extrusionOk="0" h="4503" w="12700">
                    <a:moveTo>
                      <a:pt x="464" y="0"/>
                    </a:moveTo>
                    <a:cubicBezTo>
                      <a:pt x="204" y="0"/>
                      <a:pt x="1" y="227"/>
                      <a:pt x="31" y="484"/>
                    </a:cubicBezTo>
                    <a:lnTo>
                      <a:pt x="413" y="4114"/>
                    </a:lnTo>
                    <a:cubicBezTo>
                      <a:pt x="437" y="4337"/>
                      <a:pt x="626" y="4503"/>
                      <a:pt x="850" y="4503"/>
                    </a:cubicBezTo>
                    <a:lnTo>
                      <a:pt x="11877" y="4503"/>
                    </a:lnTo>
                    <a:cubicBezTo>
                      <a:pt x="12101" y="4503"/>
                      <a:pt x="12290" y="4333"/>
                      <a:pt x="12310" y="4110"/>
                    </a:cubicBezTo>
                    <a:lnTo>
                      <a:pt x="12676" y="481"/>
                    </a:lnTo>
                    <a:cubicBezTo>
                      <a:pt x="12699" y="223"/>
                      <a:pt x="12496" y="0"/>
                      <a:pt x="12239" y="0"/>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41"/>
              <p:cNvSpPr/>
              <p:nvPr/>
            </p:nvSpPr>
            <p:spPr>
              <a:xfrm>
                <a:off x="3247488" y="2413325"/>
                <a:ext cx="15850" cy="26850"/>
              </a:xfrm>
              <a:custGeom>
                <a:rect b="b" l="l" r="r" t="t"/>
                <a:pathLst>
                  <a:path extrusionOk="0" h="1074" w="634">
                    <a:moveTo>
                      <a:pt x="315" y="1"/>
                    </a:moveTo>
                    <a:cubicBezTo>
                      <a:pt x="143" y="1"/>
                      <a:pt x="1" y="143"/>
                      <a:pt x="1" y="319"/>
                    </a:cubicBezTo>
                    <a:lnTo>
                      <a:pt x="1" y="755"/>
                    </a:lnTo>
                    <a:cubicBezTo>
                      <a:pt x="1" y="931"/>
                      <a:pt x="143" y="1073"/>
                      <a:pt x="315" y="1073"/>
                    </a:cubicBezTo>
                    <a:cubicBezTo>
                      <a:pt x="491" y="1073"/>
                      <a:pt x="633" y="931"/>
                      <a:pt x="633" y="755"/>
                    </a:cubicBezTo>
                    <a:lnTo>
                      <a:pt x="633" y="319"/>
                    </a:lnTo>
                    <a:cubicBezTo>
                      <a:pt x="633" y="143"/>
                      <a:pt x="491" y="1"/>
                      <a:pt x="315"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41"/>
              <p:cNvSpPr/>
              <p:nvPr/>
            </p:nvSpPr>
            <p:spPr>
              <a:xfrm>
                <a:off x="3445038" y="2413325"/>
                <a:ext cx="15850" cy="26850"/>
              </a:xfrm>
              <a:custGeom>
                <a:rect b="b" l="l" r="r" t="t"/>
                <a:pathLst>
                  <a:path extrusionOk="0" h="1074" w="634">
                    <a:moveTo>
                      <a:pt x="319" y="1"/>
                    </a:moveTo>
                    <a:cubicBezTo>
                      <a:pt x="143" y="1"/>
                      <a:pt x="1" y="143"/>
                      <a:pt x="1" y="319"/>
                    </a:cubicBezTo>
                    <a:lnTo>
                      <a:pt x="1" y="755"/>
                    </a:lnTo>
                    <a:cubicBezTo>
                      <a:pt x="1" y="931"/>
                      <a:pt x="143" y="1073"/>
                      <a:pt x="319" y="1073"/>
                    </a:cubicBezTo>
                    <a:cubicBezTo>
                      <a:pt x="491" y="1073"/>
                      <a:pt x="633" y="931"/>
                      <a:pt x="633" y="755"/>
                    </a:cubicBezTo>
                    <a:lnTo>
                      <a:pt x="633" y="319"/>
                    </a:lnTo>
                    <a:cubicBezTo>
                      <a:pt x="633" y="143"/>
                      <a:pt x="491" y="1"/>
                      <a:pt x="319"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41"/>
              <p:cNvSpPr/>
              <p:nvPr/>
            </p:nvSpPr>
            <p:spPr>
              <a:xfrm>
                <a:off x="3324963" y="2435150"/>
                <a:ext cx="58450" cy="29025"/>
              </a:xfrm>
              <a:custGeom>
                <a:rect b="b" l="l" r="r" t="t"/>
                <a:pathLst>
                  <a:path extrusionOk="0" h="1161" w="2338">
                    <a:moveTo>
                      <a:pt x="360" y="1"/>
                    </a:moveTo>
                    <a:cubicBezTo>
                      <a:pt x="318" y="1"/>
                      <a:pt x="275" y="9"/>
                      <a:pt x="234" y="28"/>
                    </a:cubicBezTo>
                    <a:cubicBezTo>
                      <a:pt x="75" y="99"/>
                      <a:pt x="0" y="285"/>
                      <a:pt x="71" y="444"/>
                    </a:cubicBezTo>
                    <a:cubicBezTo>
                      <a:pt x="264" y="880"/>
                      <a:pt x="694" y="1161"/>
                      <a:pt x="1171" y="1161"/>
                    </a:cubicBezTo>
                    <a:cubicBezTo>
                      <a:pt x="1644" y="1161"/>
                      <a:pt x="2074" y="880"/>
                      <a:pt x="2267" y="444"/>
                    </a:cubicBezTo>
                    <a:cubicBezTo>
                      <a:pt x="2338" y="285"/>
                      <a:pt x="2263" y="99"/>
                      <a:pt x="2104" y="28"/>
                    </a:cubicBezTo>
                    <a:cubicBezTo>
                      <a:pt x="2063" y="9"/>
                      <a:pt x="2020" y="1"/>
                      <a:pt x="1977" y="1"/>
                    </a:cubicBezTo>
                    <a:cubicBezTo>
                      <a:pt x="1855" y="1"/>
                      <a:pt x="1737" y="72"/>
                      <a:pt x="1685" y="190"/>
                    </a:cubicBezTo>
                    <a:cubicBezTo>
                      <a:pt x="1597" y="393"/>
                      <a:pt x="1394" y="528"/>
                      <a:pt x="1171" y="528"/>
                    </a:cubicBezTo>
                    <a:cubicBezTo>
                      <a:pt x="944" y="528"/>
                      <a:pt x="741" y="393"/>
                      <a:pt x="653" y="190"/>
                    </a:cubicBezTo>
                    <a:cubicBezTo>
                      <a:pt x="600" y="72"/>
                      <a:pt x="482" y="1"/>
                      <a:pt x="360"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41"/>
              <p:cNvSpPr/>
              <p:nvPr/>
            </p:nvSpPr>
            <p:spPr>
              <a:xfrm>
                <a:off x="3409513" y="2491650"/>
                <a:ext cx="103125" cy="112650"/>
              </a:xfrm>
              <a:custGeom>
                <a:rect b="b" l="l" r="r" t="t"/>
                <a:pathLst>
                  <a:path extrusionOk="0" h="4506" w="4125">
                    <a:moveTo>
                      <a:pt x="667" y="0"/>
                    </a:moveTo>
                    <a:cubicBezTo>
                      <a:pt x="298" y="0"/>
                      <a:pt x="1" y="298"/>
                      <a:pt x="1" y="667"/>
                    </a:cubicBezTo>
                    <a:lnTo>
                      <a:pt x="1" y="3840"/>
                    </a:lnTo>
                    <a:cubicBezTo>
                      <a:pt x="1" y="4205"/>
                      <a:pt x="298" y="4506"/>
                      <a:pt x="667" y="4506"/>
                    </a:cubicBezTo>
                    <a:lnTo>
                      <a:pt x="3302" y="4506"/>
                    </a:lnTo>
                    <a:cubicBezTo>
                      <a:pt x="3526" y="4506"/>
                      <a:pt x="3715" y="4333"/>
                      <a:pt x="3735" y="4110"/>
                    </a:cubicBezTo>
                    <a:lnTo>
                      <a:pt x="4101" y="481"/>
                    </a:lnTo>
                    <a:cubicBezTo>
                      <a:pt x="4124" y="223"/>
                      <a:pt x="3921" y="0"/>
                      <a:pt x="3664"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41"/>
              <p:cNvSpPr/>
              <p:nvPr/>
            </p:nvSpPr>
            <p:spPr>
              <a:xfrm>
                <a:off x="3213663" y="2259250"/>
                <a:ext cx="281125" cy="52125"/>
              </a:xfrm>
              <a:custGeom>
                <a:rect b="b" l="l" r="r" t="t"/>
                <a:pathLst>
                  <a:path extrusionOk="0" h="2085" w="11245">
                    <a:moveTo>
                      <a:pt x="9634" y="1"/>
                    </a:moveTo>
                    <a:cubicBezTo>
                      <a:pt x="10023" y="1"/>
                      <a:pt x="10338" y="315"/>
                      <a:pt x="10338" y="704"/>
                    </a:cubicBezTo>
                    <a:lnTo>
                      <a:pt x="10338" y="1256"/>
                    </a:lnTo>
                    <a:lnTo>
                      <a:pt x="0" y="1256"/>
                    </a:lnTo>
                    <a:lnTo>
                      <a:pt x="0" y="2084"/>
                    </a:lnTo>
                    <a:lnTo>
                      <a:pt x="11245" y="2084"/>
                    </a:lnTo>
                    <a:lnTo>
                      <a:pt x="11245" y="704"/>
                    </a:lnTo>
                    <a:cubicBezTo>
                      <a:pt x="11245" y="315"/>
                      <a:pt x="10930" y="1"/>
                      <a:pt x="1054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41"/>
              <p:cNvSpPr/>
              <p:nvPr/>
            </p:nvSpPr>
            <p:spPr>
              <a:xfrm>
                <a:off x="3409513" y="2179325"/>
                <a:ext cx="53650" cy="79950"/>
              </a:xfrm>
              <a:custGeom>
                <a:rect b="b" l="l" r="r" t="t"/>
                <a:pathLst>
                  <a:path extrusionOk="0" h="3198" w="2146">
                    <a:moveTo>
                      <a:pt x="1005" y="1"/>
                    </a:moveTo>
                    <a:cubicBezTo>
                      <a:pt x="843" y="1"/>
                      <a:pt x="701" y="116"/>
                      <a:pt x="664" y="275"/>
                    </a:cubicBezTo>
                    <a:lnTo>
                      <a:pt x="1" y="3198"/>
                    </a:lnTo>
                    <a:lnTo>
                      <a:pt x="1452" y="3198"/>
                    </a:lnTo>
                    <a:lnTo>
                      <a:pt x="2115" y="278"/>
                    </a:lnTo>
                    <a:cubicBezTo>
                      <a:pt x="2145" y="136"/>
                      <a:pt x="2037" y="1"/>
                      <a:pt x="1895" y="1"/>
                    </a:cubicBez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41"/>
              <p:cNvSpPr/>
              <p:nvPr/>
            </p:nvSpPr>
            <p:spPr>
              <a:xfrm>
                <a:off x="3409513" y="2179325"/>
                <a:ext cx="53650" cy="79950"/>
              </a:xfrm>
              <a:custGeom>
                <a:rect b="b" l="l" r="r" t="t"/>
                <a:pathLst>
                  <a:path extrusionOk="0" h="3198" w="2146">
                    <a:moveTo>
                      <a:pt x="1438" y="1"/>
                    </a:moveTo>
                    <a:cubicBezTo>
                      <a:pt x="1584" y="1"/>
                      <a:pt x="1689" y="136"/>
                      <a:pt x="1658" y="278"/>
                    </a:cubicBezTo>
                    <a:lnTo>
                      <a:pt x="1175" y="2403"/>
                    </a:lnTo>
                    <a:lnTo>
                      <a:pt x="180" y="2403"/>
                    </a:lnTo>
                    <a:lnTo>
                      <a:pt x="1" y="3198"/>
                    </a:lnTo>
                    <a:lnTo>
                      <a:pt x="1452" y="3198"/>
                    </a:lnTo>
                    <a:lnTo>
                      <a:pt x="2115" y="278"/>
                    </a:lnTo>
                    <a:cubicBezTo>
                      <a:pt x="2145" y="136"/>
                      <a:pt x="2037" y="1"/>
                      <a:pt x="1895"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56" name="Shape 6756"/>
        <p:cNvGrpSpPr/>
        <p:nvPr/>
      </p:nvGrpSpPr>
      <p:grpSpPr>
        <a:xfrm>
          <a:off x="0" y="0"/>
          <a:ext cx="0" cy="0"/>
          <a:chOff x="0" y="0"/>
          <a:chExt cx="0" cy="0"/>
        </a:xfrm>
      </p:grpSpPr>
      <p:grpSp>
        <p:nvGrpSpPr>
          <p:cNvPr id="6757" name="Google Shape;6757;p42"/>
          <p:cNvGrpSpPr/>
          <p:nvPr/>
        </p:nvGrpSpPr>
        <p:grpSpPr>
          <a:xfrm>
            <a:off x="2955363" y="1501500"/>
            <a:ext cx="3233071" cy="3097922"/>
            <a:chOff x="2955363" y="1501500"/>
            <a:chExt cx="3233071" cy="3097922"/>
          </a:xfrm>
        </p:grpSpPr>
        <p:sp>
          <p:nvSpPr>
            <p:cNvPr id="6758" name="Google Shape;6758;p42"/>
            <p:cNvSpPr/>
            <p:nvPr/>
          </p:nvSpPr>
          <p:spPr>
            <a:xfrm>
              <a:off x="3066963" y="2229801"/>
              <a:ext cx="3010022" cy="1824656"/>
            </a:xfrm>
            <a:custGeom>
              <a:rect b="b" l="l" r="r" t="t"/>
              <a:pathLst>
                <a:path extrusionOk="0" h="68609" w="113180">
                  <a:moveTo>
                    <a:pt x="113180" y="1"/>
                  </a:moveTo>
                  <a:lnTo>
                    <a:pt x="0" y="46051"/>
                  </a:lnTo>
                  <a:lnTo>
                    <a:pt x="0" y="68608"/>
                  </a:lnTo>
                  <a:lnTo>
                    <a:pt x="113180" y="22557"/>
                  </a:lnTo>
                  <a:lnTo>
                    <a:pt x="1131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42"/>
            <p:cNvSpPr/>
            <p:nvPr/>
          </p:nvSpPr>
          <p:spPr>
            <a:xfrm>
              <a:off x="3991151" y="1501500"/>
              <a:ext cx="1771014" cy="2656468"/>
            </a:xfrm>
            <a:custGeom>
              <a:rect b="b" l="l" r="r" t="t"/>
              <a:pathLst>
                <a:path extrusionOk="0" h="99886" w="66592">
                  <a:moveTo>
                    <a:pt x="1" y="1"/>
                  </a:moveTo>
                  <a:lnTo>
                    <a:pt x="1" y="99885"/>
                  </a:lnTo>
                  <a:lnTo>
                    <a:pt x="64296" y="99885"/>
                  </a:lnTo>
                  <a:cubicBezTo>
                    <a:pt x="65558" y="99885"/>
                    <a:pt x="66591" y="98852"/>
                    <a:pt x="66591" y="97590"/>
                  </a:cubicBezTo>
                  <a:lnTo>
                    <a:pt x="66591" y="2293"/>
                  </a:lnTo>
                  <a:cubicBezTo>
                    <a:pt x="66591" y="1033"/>
                    <a:pt x="65558" y="1"/>
                    <a:pt x="642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42"/>
            <p:cNvSpPr/>
            <p:nvPr/>
          </p:nvSpPr>
          <p:spPr>
            <a:xfrm>
              <a:off x="3903461" y="1570705"/>
              <a:ext cx="1788992" cy="193957"/>
            </a:xfrm>
            <a:custGeom>
              <a:rect b="b" l="l" r="r" t="t"/>
              <a:pathLst>
                <a:path extrusionOk="0" h="7293" w="67268">
                  <a:moveTo>
                    <a:pt x="3299" y="0"/>
                  </a:moveTo>
                  <a:lnTo>
                    <a:pt x="0" y="1597"/>
                  </a:lnTo>
                  <a:lnTo>
                    <a:pt x="0" y="7293"/>
                  </a:lnTo>
                  <a:lnTo>
                    <a:pt x="67268" y="7293"/>
                  </a:lnTo>
                  <a:lnTo>
                    <a:pt x="6726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42"/>
            <p:cNvSpPr/>
            <p:nvPr/>
          </p:nvSpPr>
          <p:spPr>
            <a:xfrm>
              <a:off x="3799734" y="1613180"/>
              <a:ext cx="1962445" cy="2656442"/>
            </a:xfrm>
            <a:custGeom>
              <a:rect b="b" l="l" r="r" t="t"/>
              <a:pathLst>
                <a:path extrusionOk="0" h="99885" w="73790">
                  <a:moveTo>
                    <a:pt x="0" y="0"/>
                  </a:moveTo>
                  <a:lnTo>
                    <a:pt x="0" y="99885"/>
                  </a:lnTo>
                  <a:lnTo>
                    <a:pt x="71495" y="99885"/>
                  </a:lnTo>
                  <a:cubicBezTo>
                    <a:pt x="72758" y="99885"/>
                    <a:pt x="73790" y="98853"/>
                    <a:pt x="73790" y="97590"/>
                  </a:cubicBezTo>
                  <a:lnTo>
                    <a:pt x="73790" y="2292"/>
                  </a:lnTo>
                  <a:cubicBezTo>
                    <a:pt x="73788" y="1032"/>
                    <a:pt x="72755" y="0"/>
                    <a:pt x="714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42"/>
            <p:cNvSpPr/>
            <p:nvPr/>
          </p:nvSpPr>
          <p:spPr>
            <a:xfrm>
              <a:off x="3903461" y="1613180"/>
              <a:ext cx="87764" cy="2656442"/>
            </a:xfrm>
            <a:custGeom>
              <a:rect b="b" l="l" r="r" t="t"/>
              <a:pathLst>
                <a:path extrusionOk="0" h="99885" w="3300">
                  <a:moveTo>
                    <a:pt x="0" y="0"/>
                  </a:moveTo>
                  <a:lnTo>
                    <a:pt x="0" y="99885"/>
                  </a:lnTo>
                  <a:lnTo>
                    <a:pt x="3299" y="99885"/>
                  </a:lnTo>
                  <a:lnTo>
                    <a:pt x="329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42"/>
            <p:cNvSpPr/>
            <p:nvPr/>
          </p:nvSpPr>
          <p:spPr>
            <a:xfrm>
              <a:off x="3758828" y="1666374"/>
              <a:ext cx="1770988" cy="2656468"/>
            </a:xfrm>
            <a:custGeom>
              <a:rect b="b" l="l" r="r" t="t"/>
              <a:pathLst>
                <a:path extrusionOk="0" h="99886" w="66591">
                  <a:moveTo>
                    <a:pt x="0" y="1"/>
                  </a:moveTo>
                  <a:lnTo>
                    <a:pt x="0" y="99885"/>
                  </a:lnTo>
                  <a:lnTo>
                    <a:pt x="64296" y="99885"/>
                  </a:lnTo>
                  <a:cubicBezTo>
                    <a:pt x="65559" y="99885"/>
                    <a:pt x="66591" y="98854"/>
                    <a:pt x="66591" y="97590"/>
                  </a:cubicBezTo>
                  <a:lnTo>
                    <a:pt x="66591" y="2296"/>
                  </a:lnTo>
                  <a:cubicBezTo>
                    <a:pt x="66589" y="1033"/>
                    <a:pt x="65556" y="1"/>
                    <a:pt x="642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42"/>
            <p:cNvSpPr/>
            <p:nvPr/>
          </p:nvSpPr>
          <p:spPr>
            <a:xfrm>
              <a:off x="3671085" y="1735659"/>
              <a:ext cx="1789046" cy="193931"/>
            </a:xfrm>
            <a:custGeom>
              <a:rect b="b" l="l" r="r" t="t"/>
              <a:pathLst>
                <a:path extrusionOk="0" h="7292" w="67270">
                  <a:moveTo>
                    <a:pt x="3299" y="0"/>
                  </a:moveTo>
                  <a:lnTo>
                    <a:pt x="0" y="1594"/>
                  </a:lnTo>
                  <a:lnTo>
                    <a:pt x="0" y="7292"/>
                  </a:lnTo>
                  <a:lnTo>
                    <a:pt x="67269" y="7292"/>
                  </a:lnTo>
                  <a:lnTo>
                    <a:pt x="6726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42"/>
            <p:cNvSpPr/>
            <p:nvPr/>
          </p:nvSpPr>
          <p:spPr>
            <a:xfrm>
              <a:off x="3567357" y="1778054"/>
              <a:ext cx="1962445" cy="2656442"/>
            </a:xfrm>
            <a:custGeom>
              <a:rect b="b" l="l" r="r" t="t"/>
              <a:pathLst>
                <a:path extrusionOk="0" h="99885" w="73790">
                  <a:moveTo>
                    <a:pt x="0" y="0"/>
                  </a:moveTo>
                  <a:lnTo>
                    <a:pt x="0" y="99885"/>
                  </a:lnTo>
                  <a:lnTo>
                    <a:pt x="71495" y="99885"/>
                  </a:lnTo>
                  <a:cubicBezTo>
                    <a:pt x="72758" y="99885"/>
                    <a:pt x="73790" y="98853"/>
                    <a:pt x="73790" y="97591"/>
                  </a:cubicBezTo>
                  <a:lnTo>
                    <a:pt x="73790" y="2296"/>
                  </a:lnTo>
                  <a:cubicBezTo>
                    <a:pt x="73788" y="1034"/>
                    <a:pt x="72755" y="0"/>
                    <a:pt x="714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42"/>
            <p:cNvSpPr/>
            <p:nvPr/>
          </p:nvSpPr>
          <p:spPr>
            <a:xfrm>
              <a:off x="3671085" y="1778054"/>
              <a:ext cx="87764" cy="2656442"/>
            </a:xfrm>
            <a:custGeom>
              <a:rect b="b" l="l" r="r" t="t"/>
              <a:pathLst>
                <a:path extrusionOk="0" h="99885" w="3300">
                  <a:moveTo>
                    <a:pt x="0" y="0"/>
                  </a:moveTo>
                  <a:lnTo>
                    <a:pt x="0" y="99885"/>
                  </a:lnTo>
                  <a:lnTo>
                    <a:pt x="3299" y="99885"/>
                  </a:lnTo>
                  <a:lnTo>
                    <a:pt x="329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42"/>
            <p:cNvSpPr/>
            <p:nvPr/>
          </p:nvSpPr>
          <p:spPr>
            <a:xfrm>
              <a:off x="3567357" y="1666374"/>
              <a:ext cx="191484" cy="111699"/>
            </a:xfrm>
            <a:custGeom>
              <a:rect b="b" l="l" r="r" t="t"/>
              <a:pathLst>
                <a:path extrusionOk="0" h="4200" w="7200">
                  <a:moveTo>
                    <a:pt x="7199" y="1"/>
                  </a:moveTo>
                  <a:lnTo>
                    <a:pt x="0" y="4199"/>
                  </a:lnTo>
                  <a:lnTo>
                    <a:pt x="3900" y="4199"/>
                  </a:lnTo>
                  <a:lnTo>
                    <a:pt x="7199" y="2605"/>
                  </a:lnTo>
                  <a:lnTo>
                    <a:pt x="7199" y="1"/>
                  </a:lnTo>
                  <a:close/>
                </a:path>
              </a:pathLst>
            </a:custGeom>
            <a:solidFill>
              <a:srgbClr val="F152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42"/>
            <p:cNvSpPr/>
            <p:nvPr/>
          </p:nvSpPr>
          <p:spPr>
            <a:xfrm>
              <a:off x="5417010" y="1735659"/>
              <a:ext cx="43243" cy="42419"/>
            </a:xfrm>
            <a:custGeom>
              <a:rect b="b" l="l" r="r" t="t"/>
              <a:pathLst>
                <a:path extrusionOk="0" h="1595" w="1626">
                  <a:moveTo>
                    <a:pt x="1625" y="0"/>
                  </a:moveTo>
                  <a:lnTo>
                    <a:pt x="0" y="1594"/>
                  </a:lnTo>
                  <a:lnTo>
                    <a:pt x="1625" y="1594"/>
                  </a:lnTo>
                  <a:lnTo>
                    <a:pt x="1625" y="0"/>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42"/>
            <p:cNvSpPr/>
            <p:nvPr/>
          </p:nvSpPr>
          <p:spPr>
            <a:xfrm>
              <a:off x="3526424" y="1831274"/>
              <a:ext cx="1771014" cy="2656442"/>
            </a:xfrm>
            <a:custGeom>
              <a:rect b="b" l="l" r="r" t="t"/>
              <a:pathLst>
                <a:path extrusionOk="0" h="99885" w="66592">
                  <a:moveTo>
                    <a:pt x="1" y="0"/>
                  </a:moveTo>
                  <a:lnTo>
                    <a:pt x="1" y="99885"/>
                  </a:lnTo>
                  <a:lnTo>
                    <a:pt x="64296" y="99885"/>
                  </a:lnTo>
                  <a:cubicBezTo>
                    <a:pt x="65560" y="99885"/>
                    <a:pt x="66592" y="98853"/>
                    <a:pt x="66592" y="97590"/>
                  </a:cubicBezTo>
                  <a:lnTo>
                    <a:pt x="66592" y="2295"/>
                  </a:lnTo>
                  <a:cubicBezTo>
                    <a:pt x="66590" y="1032"/>
                    <a:pt x="65557" y="0"/>
                    <a:pt x="642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42"/>
            <p:cNvSpPr/>
            <p:nvPr/>
          </p:nvSpPr>
          <p:spPr>
            <a:xfrm>
              <a:off x="3438681" y="1900532"/>
              <a:ext cx="1789072" cy="193984"/>
            </a:xfrm>
            <a:custGeom>
              <a:rect b="b" l="l" r="r" t="t"/>
              <a:pathLst>
                <a:path extrusionOk="0" h="7294" w="67271">
                  <a:moveTo>
                    <a:pt x="3300" y="0"/>
                  </a:moveTo>
                  <a:lnTo>
                    <a:pt x="1" y="1596"/>
                  </a:lnTo>
                  <a:lnTo>
                    <a:pt x="1" y="7293"/>
                  </a:lnTo>
                  <a:lnTo>
                    <a:pt x="67270" y="7293"/>
                  </a:lnTo>
                  <a:lnTo>
                    <a:pt x="6727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42"/>
            <p:cNvSpPr/>
            <p:nvPr/>
          </p:nvSpPr>
          <p:spPr>
            <a:xfrm>
              <a:off x="3334980" y="1942981"/>
              <a:ext cx="1962445" cy="2656442"/>
            </a:xfrm>
            <a:custGeom>
              <a:rect b="b" l="l" r="r" t="t"/>
              <a:pathLst>
                <a:path extrusionOk="0" h="99885" w="73790">
                  <a:moveTo>
                    <a:pt x="0" y="0"/>
                  </a:moveTo>
                  <a:lnTo>
                    <a:pt x="0" y="99885"/>
                  </a:lnTo>
                  <a:lnTo>
                    <a:pt x="71494" y="99885"/>
                  </a:lnTo>
                  <a:cubicBezTo>
                    <a:pt x="72758" y="99885"/>
                    <a:pt x="73790" y="98851"/>
                    <a:pt x="73790" y="97590"/>
                  </a:cubicBezTo>
                  <a:lnTo>
                    <a:pt x="73790" y="2294"/>
                  </a:lnTo>
                  <a:cubicBezTo>
                    <a:pt x="73788" y="1032"/>
                    <a:pt x="72755" y="0"/>
                    <a:pt x="714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42"/>
            <p:cNvSpPr/>
            <p:nvPr/>
          </p:nvSpPr>
          <p:spPr>
            <a:xfrm>
              <a:off x="3438681" y="1942981"/>
              <a:ext cx="87764" cy="2656442"/>
            </a:xfrm>
            <a:custGeom>
              <a:rect b="b" l="l" r="r" t="t"/>
              <a:pathLst>
                <a:path extrusionOk="0" h="99885" w="3300">
                  <a:moveTo>
                    <a:pt x="1" y="0"/>
                  </a:moveTo>
                  <a:lnTo>
                    <a:pt x="1" y="99885"/>
                  </a:lnTo>
                  <a:lnTo>
                    <a:pt x="3300" y="99885"/>
                  </a:lnTo>
                  <a:lnTo>
                    <a:pt x="330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42"/>
            <p:cNvSpPr/>
            <p:nvPr/>
          </p:nvSpPr>
          <p:spPr>
            <a:xfrm>
              <a:off x="3334980" y="1831274"/>
              <a:ext cx="191457" cy="111726"/>
            </a:xfrm>
            <a:custGeom>
              <a:rect b="b" l="l" r="r" t="t"/>
              <a:pathLst>
                <a:path extrusionOk="0" h="4201" w="7199">
                  <a:moveTo>
                    <a:pt x="7199" y="0"/>
                  </a:moveTo>
                  <a:lnTo>
                    <a:pt x="0" y="4200"/>
                  </a:lnTo>
                  <a:lnTo>
                    <a:pt x="3900" y="4200"/>
                  </a:lnTo>
                  <a:lnTo>
                    <a:pt x="7199" y="2604"/>
                  </a:lnTo>
                  <a:lnTo>
                    <a:pt x="719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42"/>
            <p:cNvSpPr/>
            <p:nvPr/>
          </p:nvSpPr>
          <p:spPr>
            <a:xfrm>
              <a:off x="5184607" y="1900532"/>
              <a:ext cx="43270" cy="42472"/>
            </a:xfrm>
            <a:custGeom>
              <a:rect b="b" l="l" r="r" t="t"/>
              <a:pathLst>
                <a:path extrusionOk="0" h="1597" w="1627">
                  <a:moveTo>
                    <a:pt x="1626" y="0"/>
                  </a:moveTo>
                  <a:lnTo>
                    <a:pt x="1" y="1596"/>
                  </a:lnTo>
                  <a:lnTo>
                    <a:pt x="1626" y="1596"/>
                  </a:lnTo>
                  <a:lnTo>
                    <a:pt x="1626" y="0"/>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42"/>
            <p:cNvSpPr/>
            <p:nvPr/>
          </p:nvSpPr>
          <p:spPr>
            <a:xfrm>
              <a:off x="3066974" y="3454575"/>
              <a:ext cx="3121460" cy="599957"/>
            </a:xfrm>
            <a:custGeom>
              <a:rect b="b" l="l" r="r" t="t"/>
              <a:pathLst>
                <a:path extrusionOk="0" h="22559" w="131140">
                  <a:moveTo>
                    <a:pt x="0" y="1"/>
                  </a:moveTo>
                  <a:lnTo>
                    <a:pt x="0" y="22558"/>
                  </a:lnTo>
                  <a:lnTo>
                    <a:pt x="131140" y="22558"/>
                  </a:lnTo>
                  <a:lnTo>
                    <a:pt x="122729" y="11279"/>
                  </a:lnTo>
                  <a:lnTo>
                    <a:pt x="131140" y="1"/>
                  </a:lnTo>
                  <a:close/>
                </a:path>
              </a:pathLst>
            </a:custGeom>
            <a:solidFill>
              <a:srgbClr val="073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42"/>
            <p:cNvSpPr/>
            <p:nvPr/>
          </p:nvSpPr>
          <p:spPr>
            <a:xfrm>
              <a:off x="2955363" y="2229801"/>
              <a:ext cx="3121615" cy="599930"/>
            </a:xfrm>
            <a:custGeom>
              <a:rect b="b" l="l" r="r" t="t"/>
              <a:pathLst>
                <a:path extrusionOk="0" h="22558" w="117376">
                  <a:moveTo>
                    <a:pt x="1" y="1"/>
                  </a:moveTo>
                  <a:lnTo>
                    <a:pt x="8413" y="11279"/>
                  </a:lnTo>
                  <a:lnTo>
                    <a:pt x="1" y="22557"/>
                  </a:lnTo>
                  <a:lnTo>
                    <a:pt x="117376" y="22557"/>
                  </a:lnTo>
                  <a:lnTo>
                    <a:pt x="117376" y="1"/>
                  </a:lnTo>
                  <a:close/>
                </a:path>
              </a:pathLst>
            </a:custGeom>
            <a:solidFill>
              <a:srgbClr val="073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77" name="Google Shape;6777;p42"/>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Elementary Class Organizer Infographics</a:t>
            </a:r>
            <a:endParaRPr sz="2400"/>
          </a:p>
        </p:txBody>
      </p:sp>
      <p:sp>
        <p:nvSpPr>
          <p:cNvPr id="6778" name="Google Shape;6778;p42"/>
          <p:cNvSpPr/>
          <p:nvPr/>
        </p:nvSpPr>
        <p:spPr>
          <a:xfrm>
            <a:off x="3799734" y="1501500"/>
            <a:ext cx="191484" cy="111699"/>
          </a:xfrm>
          <a:custGeom>
            <a:rect b="b" l="l" r="r" t="t"/>
            <a:pathLst>
              <a:path extrusionOk="0" h="4200" w="7200">
                <a:moveTo>
                  <a:pt x="7199" y="1"/>
                </a:moveTo>
                <a:lnTo>
                  <a:pt x="0" y="4199"/>
                </a:lnTo>
                <a:lnTo>
                  <a:pt x="3900" y="4199"/>
                </a:lnTo>
                <a:lnTo>
                  <a:pt x="7199" y="2602"/>
                </a:lnTo>
                <a:lnTo>
                  <a:pt x="71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42"/>
          <p:cNvSpPr/>
          <p:nvPr/>
        </p:nvSpPr>
        <p:spPr>
          <a:xfrm>
            <a:off x="5649334" y="1570705"/>
            <a:ext cx="43243" cy="42499"/>
          </a:xfrm>
          <a:custGeom>
            <a:rect b="b" l="l" r="r" t="t"/>
            <a:pathLst>
              <a:path extrusionOk="0" h="1598" w="1626">
                <a:moveTo>
                  <a:pt x="1626" y="0"/>
                </a:moveTo>
                <a:lnTo>
                  <a:pt x="1" y="1597"/>
                </a:lnTo>
                <a:lnTo>
                  <a:pt x="1626" y="1597"/>
                </a:lnTo>
                <a:lnTo>
                  <a:pt x="1626" y="0"/>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42"/>
          <p:cNvSpPr txBox="1"/>
          <p:nvPr/>
        </p:nvSpPr>
        <p:spPr>
          <a:xfrm>
            <a:off x="3203900" y="2176288"/>
            <a:ext cx="1046700" cy="71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chemeClr val="lt1"/>
                </a:solidFill>
                <a:latin typeface="Nunito ExtraBold"/>
                <a:ea typeface="Nunito ExtraBold"/>
                <a:cs typeface="Nunito ExtraBold"/>
                <a:sym typeface="Nunito ExtraBold"/>
              </a:rPr>
              <a:t>01</a:t>
            </a:r>
            <a:endParaRPr sz="3000">
              <a:solidFill>
                <a:schemeClr val="lt1"/>
              </a:solidFill>
              <a:latin typeface="Nunito ExtraBold"/>
              <a:ea typeface="Nunito ExtraBold"/>
              <a:cs typeface="Nunito ExtraBold"/>
              <a:sym typeface="Nunito ExtraBold"/>
            </a:endParaRPr>
          </a:p>
        </p:txBody>
      </p:sp>
      <p:sp>
        <p:nvSpPr>
          <p:cNvPr id="6781" name="Google Shape;6781;p42"/>
          <p:cNvSpPr txBox="1"/>
          <p:nvPr/>
        </p:nvSpPr>
        <p:spPr>
          <a:xfrm>
            <a:off x="3203900" y="3396950"/>
            <a:ext cx="1046700" cy="71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chemeClr val="lt1"/>
                </a:solidFill>
                <a:latin typeface="Nunito ExtraBold"/>
                <a:ea typeface="Nunito ExtraBold"/>
                <a:cs typeface="Nunito ExtraBold"/>
                <a:sym typeface="Nunito ExtraBold"/>
              </a:rPr>
              <a:t>03</a:t>
            </a:r>
            <a:endParaRPr sz="3000">
              <a:solidFill>
                <a:schemeClr val="lt1"/>
              </a:solidFill>
              <a:latin typeface="Nunito ExtraBold"/>
              <a:ea typeface="Nunito ExtraBold"/>
              <a:cs typeface="Nunito ExtraBold"/>
              <a:sym typeface="Nunito ExtraBold"/>
            </a:endParaRPr>
          </a:p>
        </p:txBody>
      </p:sp>
      <p:sp>
        <p:nvSpPr>
          <p:cNvPr id="6782" name="Google Shape;6782;p42"/>
          <p:cNvSpPr txBox="1"/>
          <p:nvPr/>
        </p:nvSpPr>
        <p:spPr>
          <a:xfrm>
            <a:off x="4893325" y="2176288"/>
            <a:ext cx="1046700" cy="71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chemeClr val="lt1"/>
                </a:solidFill>
                <a:latin typeface="Nunito ExtraBold"/>
                <a:ea typeface="Nunito ExtraBold"/>
                <a:cs typeface="Nunito ExtraBold"/>
                <a:sym typeface="Nunito ExtraBold"/>
              </a:rPr>
              <a:t>02</a:t>
            </a:r>
            <a:endParaRPr sz="3000">
              <a:solidFill>
                <a:schemeClr val="lt1"/>
              </a:solidFill>
              <a:latin typeface="Nunito ExtraBold"/>
              <a:ea typeface="Nunito ExtraBold"/>
              <a:cs typeface="Nunito ExtraBold"/>
              <a:sym typeface="Nunito ExtraBold"/>
            </a:endParaRPr>
          </a:p>
        </p:txBody>
      </p:sp>
      <p:sp>
        <p:nvSpPr>
          <p:cNvPr id="6783" name="Google Shape;6783;p42"/>
          <p:cNvSpPr txBox="1"/>
          <p:nvPr/>
        </p:nvSpPr>
        <p:spPr>
          <a:xfrm>
            <a:off x="4893325" y="3396950"/>
            <a:ext cx="1046700" cy="715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chemeClr val="lt1"/>
                </a:solidFill>
                <a:latin typeface="Nunito ExtraBold"/>
                <a:ea typeface="Nunito ExtraBold"/>
                <a:cs typeface="Nunito ExtraBold"/>
                <a:sym typeface="Nunito ExtraBold"/>
              </a:rPr>
              <a:t>04</a:t>
            </a:r>
            <a:endParaRPr sz="3000">
              <a:solidFill>
                <a:schemeClr val="lt1"/>
              </a:solidFill>
              <a:latin typeface="Nunito ExtraBold"/>
              <a:ea typeface="Nunito ExtraBold"/>
              <a:cs typeface="Nunito ExtraBold"/>
              <a:sym typeface="Nunito ExtraBold"/>
            </a:endParaRPr>
          </a:p>
        </p:txBody>
      </p:sp>
      <p:grpSp>
        <p:nvGrpSpPr>
          <p:cNvPr id="6784" name="Google Shape;6784;p42"/>
          <p:cNvGrpSpPr/>
          <p:nvPr/>
        </p:nvGrpSpPr>
        <p:grpSpPr>
          <a:xfrm>
            <a:off x="457200" y="3252588"/>
            <a:ext cx="2082300" cy="1003925"/>
            <a:chOff x="457200" y="3481225"/>
            <a:chExt cx="2082300" cy="1003925"/>
          </a:xfrm>
        </p:grpSpPr>
        <p:sp>
          <p:nvSpPr>
            <p:cNvPr id="6785" name="Google Shape;6785;p42"/>
            <p:cNvSpPr txBox="1"/>
            <p:nvPr/>
          </p:nvSpPr>
          <p:spPr>
            <a:xfrm>
              <a:off x="457225" y="3481225"/>
              <a:ext cx="13185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Nunito ExtraBold"/>
                  <a:ea typeface="Nunito ExtraBold"/>
                  <a:cs typeface="Nunito ExtraBold"/>
                  <a:sym typeface="Nunito ExtraBold"/>
                </a:rPr>
                <a:t>Jupiter</a:t>
              </a:r>
              <a:endParaRPr sz="2000">
                <a:solidFill>
                  <a:schemeClr val="dk1"/>
                </a:solidFill>
                <a:latin typeface="Nunito ExtraBold"/>
                <a:ea typeface="Nunito ExtraBold"/>
                <a:cs typeface="Nunito ExtraBold"/>
                <a:sym typeface="Nunito ExtraBold"/>
              </a:endParaRPr>
            </a:p>
          </p:txBody>
        </p:sp>
        <p:sp>
          <p:nvSpPr>
            <p:cNvPr id="6786" name="Google Shape;6786;p42"/>
            <p:cNvSpPr txBox="1"/>
            <p:nvPr/>
          </p:nvSpPr>
          <p:spPr>
            <a:xfrm>
              <a:off x="457200" y="3758850"/>
              <a:ext cx="2082300" cy="72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Jupiter is a gas giant and the biggest planet in the Solar System</a:t>
              </a:r>
              <a:endParaRPr>
                <a:solidFill>
                  <a:schemeClr val="dk1"/>
                </a:solidFill>
                <a:latin typeface="Nunito"/>
                <a:ea typeface="Nunito"/>
                <a:cs typeface="Nunito"/>
                <a:sym typeface="Nunito"/>
              </a:endParaRPr>
            </a:p>
          </p:txBody>
        </p:sp>
      </p:grpSp>
      <p:grpSp>
        <p:nvGrpSpPr>
          <p:cNvPr id="6787" name="Google Shape;6787;p42"/>
          <p:cNvGrpSpPr/>
          <p:nvPr/>
        </p:nvGrpSpPr>
        <p:grpSpPr>
          <a:xfrm>
            <a:off x="457200" y="2031325"/>
            <a:ext cx="2082300" cy="1005150"/>
            <a:chOff x="457200" y="1418025"/>
            <a:chExt cx="2082300" cy="1005150"/>
          </a:xfrm>
        </p:grpSpPr>
        <p:sp>
          <p:nvSpPr>
            <p:cNvPr id="6788" name="Google Shape;6788;p42"/>
            <p:cNvSpPr txBox="1"/>
            <p:nvPr/>
          </p:nvSpPr>
          <p:spPr>
            <a:xfrm>
              <a:off x="457225" y="1418025"/>
              <a:ext cx="13185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Mercury</a:t>
              </a:r>
              <a:endParaRPr sz="2000">
                <a:solidFill>
                  <a:schemeClr val="dk1"/>
                </a:solidFill>
                <a:latin typeface="Nunito ExtraBold"/>
                <a:ea typeface="Nunito ExtraBold"/>
                <a:cs typeface="Nunito ExtraBold"/>
                <a:sym typeface="Nunito ExtraBold"/>
              </a:endParaRPr>
            </a:p>
          </p:txBody>
        </p:sp>
        <p:sp>
          <p:nvSpPr>
            <p:cNvPr id="6789" name="Google Shape;6789;p42"/>
            <p:cNvSpPr txBox="1"/>
            <p:nvPr/>
          </p:nvSpPr>
          <p:spPr>
            <a:xfrm>
              <a:off x="457200" y="1696875"/>
              <a:ext cx="2082300" cy="72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Mercury is the closest planet to the Sun </a:t>
              </a:r>
              <a:r>
                <a:rPr lang="en">
                  <a:solidFill>
                    <a:schemeClr val="dk1"/>
                  </a:solidFill>
                  <a:latin typeface="Nunito"/>
                  <a:ea typeface="Nunito"/>
                  <a:cs typeface="Nunito"/>
                  <a:sym typeface="Nunito"/>
                </a:rPr>
                <a:t>and the smallest one </a:t>
              </a:r>
              <a:endParaRPr>
                <a:solidFill>
                  <a:schemeClr val="dk1"/>
                </a:solidFill>
                <a:latin typeface="Nunito"/>
                <a:ea typeface="Nunito"/>
                <a:cs typeface="Nunito"/>
                <a:sym typeface="Nunito"/>
              </a:endParaRPr>
            </a:p>
          </p:txBody>
        </p:sp>
      </p:grpSp>
      <p:grpSp>
        <p:nvGrpSpPr>
          <p:cNvPr id="6790" name="Google Shape;6790;p42"/>
          <p:cNvGrpSpPr/>
          <p:nvPr/>
        </p:nvGrpSpPr>
        <p:grpSpPr>
          <a:xfrm>
            <a:off x="6604475" y="3252588"/>
            <a:ext cx="2082325" cy="1003925"/>
            <a:chOff x="6604475" y="3481225"/>
            <a:chExt cx="2082325" cy="1003925"/>
          </a:xfrm>
        </p:grpSpPr>
        <p:sp>
          <p:nvSpPr>
            <p:cNvPr id="6791" name="Google Shape;6791;p42"/>
            <p:cNvSpPr txBox="1"/>
            <p:nvPr/>
          </p:nvSpPr>
          <p:spPr>
            <a:xfrm>
              <a:off x="7368300" y="3481225"/>
              <a:ext cx="1318500" cy="348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Earth</a:t>
              </a:r>
              <a:endParaRPr sz="2000">
                <a:solidFill>
                  <a:schemeClr val="dk1"/>
                </a:solidFill>
                <a:latin typeface="Nunito ExtraBold"/>
                <a:ea typeface="Nunito ExtraBold"/>
                <a:cs typeface="Nunito ExtraBold"/>
                <a:sym typeface="Nunito ExtraBold"/>
              </a:endParaRPr>
            </a:p>
          </p:txBody>
        </p:sp>
        <p:sp>
          <p:nvSpPr>
            <p:cNvPr id="6792" name="Google Shape;6792;p42"/>
            <p:cNvSpPr txBox="1"/>
            <p:nvPr/>
          </p:nvSpPr>
          <p:spPr>
            <a:xfrm>
              <a:off x="6604475" y="3758850"/>
              <a:ext cx="2082300" cy="72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Nunito"/>
                  <a:ea typeface="Nunito"/>
                  <a:cs typeface="Nunito"/>
                  <a:sym typeface="Nunito"/>
                </a:rPr>
                <a:t>The Earth is the third planet from the Sun and the one with life</a:t>
              </a:r>
              <a:endParaRPr>
                <a:solidFill>
                  <a:schemeClr val="dk1"/>
                </a:solidFill>
                <a:latin typeface="Nunito"/>
                <a:ea typeface="Nunito"/>
                <a:cs typeface="Nunito"/>
                <a:sym typeface="Nunito"/>
              </a:endParaRPr>
            </a:p>
          </p:txBody>
        </p:sp>
      </p:grpSp>
      <p:grpSp>
        <p:nvGrpSpPr>
          <p:cNvPr id="6793" name="Google Shape;6793;p42"/>
          <p:cNvGrpSpPr/>
          <p:nvPr/>
        </p:nvGrpSpPr>
        <p:grpSpPr>
          <a:xfrm>
            <a:off x="6604475" y="2031325"/>
            <a:ext cx="2082325" cy="1005150"/>
            <a:chOff x="6604475" y="1418025"/>
            <a:chExt cx="2082325" cy="1005150"/>
          </a:xfrm>
        </p:grpSpPr>
        <p:sp>
          <p:nvSpPr>
            <p:cNvPr id="6794" name="Google Shape;6794;p42"/>
            <p:cNvSpPr txBox="1"/>
            <p:nvPr/>
          </p:nvSpPr>
          <p:spPr>
            <a:xfrm>
              <a:off x="7368300" y="1418025"/>
              <a:ext cx="1318500" cy="348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dk1"/>
                  </a:solidFill>
                  <a:latin typeface="Nunito ExtraBold"/>
                  <a:ea typeface="Nunito ExtraBold"/>
                  <a:cs typeface="Nunito ExtraBold"/>
                  <a:sym typeface="Nunito ExtraBold"/>
                </a:rPr>
                <a:t>Venus</a:t>
              </a:r>
              <a:endParaRPr sz="2000">
                <a:solidFill>
                  <a:schemeClr val="dk1"/>
                </a:solidFill>
                <a:latin typeface="Nunito ExtraBold"/>
                <a:ea typeface="Nunito ExtraBold"/>
                <a:cs typeface="Nunito ExtraBold"/>
                <a:sym typeface="Nunito ExtraBold"/>
              </a:endParaRPr>
            </a:p>
          </p:txBody>
        </p:sp>
        <p:sp>
          <p:nvSpPr>
            <p:cNvPr id="6795" name="Google Shape;6795;p42"/>
            <p:cNvSpPr txBox="1"/>
            <p:nvPr/>
          </p:nvSpPr>
          <p:spPr>
            <a:xfrm>
              <a:off x="6604475" y="1696875"/>
              <a:ext cx="2082300" cy="72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Nunito"/>
                  <a:ea typeface="Nunito"/>
                  <a:cs typeface="Nunito"/>
                  <a:sym typeface="Nunito"/>
                </a:rPr>
                <a:t>Venus has a beautiful name, but also very high temperatures</a:t>
              </a:r>
              <a:endParaRPr>
                <a:solidFill>
                  <a:schemeClr val="dk1"/>
                </a:solidFill>
                <a:latin typeface="Nunito"/>
                <a:ea typeface="Nunito"/>
                <a:cs typeface="Nunito"/>
                <a:sym typeface="Nunito"/>
              </a:endParaRPr>
            </a:p>
          </p:txBody>
        </p:sp>
      </p:grpSp>
      <p:cxnSp>
        <p:nvCxnSpPr>
          <p:cNvPr id="6796" name="Google Shape;6796;p42"/>
          <p:cNvCxnSpPr>
            <a:stCxn id="6782" idx="3"/>
            <a:endCxn id="6794" idx="1"/>
          </p:cNvCxnSpPr>
          <p:nvPr/>
        </p:nvCxnSpPr>
        <p:spPr>
          <a:xfrm flipH="1" rot="10800000">
            <a:off x="5940025" y="2205688"/>
            <a:ext cx="1428300" cy="328200"/>
          </a:xfrm>
          <a:prstGeom prst="bentConnector3">
            <a:avLst>
              <a:gd fmla="val 49999" name="adj1"/>
            </a:avLst>
          </a:prstGeom>
          <a:noFill/>
          <a:ln cap="flat" cmpd="sng" w="19050">
            <a:solidFill>
              <a:schemeClr val="dk1"/>
            </a:solidFill>
            <a:prstDash val="solid"/>
            <a:round/>
            <a:headEnd len="med" w="med" type="none"/>
            <a:tailEnd len="med" w="med" type="none"/>
          </a:ln>
        </p:spPr>
      </p:cxnSp>
      <p:cxnSp>
        <p:nvCxnSpPr>
          <p:cNvPr id="6797" name="Google Shape;6797;p42"/>
          <p:cNvCxnSpPr>
            <a:stCxn id="6783" idx="3"/>
            <a:endCxn id="6791" idx="1"/>
          </p:cNvCxnSpPr>
          <p:nvPr/>
        </p:nvCxnSpPr>
        <p:spPr>
          <a:xfrm flipH="1" rot="10800000">
            <a:off x="5940025" y="3426950"/>
            <a:ext cx="1428300" cy="327600"/>
          </a:xfrm>
          <a:prstGeom prst="bentConnector3">
            <a:avLst>
              <a:gd fmla="val 49999" name="adj1"/>
            </a:avLst>
          </a:prstGeom>
          <a:noFill/>
          <a:ln cap="flat" cmpd="sng" w="19050">
            <a:solidFill>
              <a:schemeClr val="dk1"/>
            </a:solidFill>
            <a:prstDash val="solid"/>
            <a:round/>
            <a:headEnd len="med" w="med" type="none"/>
            <a:tailEnd len="med" w="med" type="none"/>
          </a:ln>
        </p:spPr>
      </p:cxnSp>
      <p:cxnSp>
        <p:nvCxnSpPr>
          <p:cNvPr id="6798" name="Google Shape;6798;p42"/>
          <p:cNvCxnSpPr>
            <a:stCxn id="6780" idx="1"/>
            <a:endCxn id="6788" idx="3"/>
          </p:cNvCxnSpPr>
          <p:nvPr/>
        </p:nvCxnSpPr>
        <p:spPr>
          <a:xfrm rot="10800000">
            <a:off x="1775600" y="2205688"/>
            <a:ext cx="1428300" cy="328200"/>
          </a:xfrm>
          <a:prstGeom prst="bentConnector3">
            <a:avLst>
              <a:gd fmla="val 49996" name="adj1"/>
            </a:avLst>
          </a:prstGeom>
          <a:noFill/>
          <a:ln cap="flat" cmpd="sng" w="19050">
            <a:solidFill>
              <a:schemeClr val="dk1"/>
            </a:solidFill>
            <a:prstDash val="solid"/>
            <a:round/>
            <a:headEnd len="med" w="med" type="none"/>
            <a:tailEnd len="med" w="med" type="none"/>
          </a:ln>
        </p:spPr>
      </p:cxnSp>
      <p:cxnSp>
        <p:nvCxnSpPr>
          <p:cNvPr id="6799" name="Google Shape;6799;p42"/>
          <p:cNvCxnSpPr>
            <a:stCxn id="6781" idx="1"/>
            <a:endCxn id="6785" idx="3"/>
          </p:cNvCxnSpPr>
          <p:nvPr/>
        </p:nvCxnSpPr>
        <p:spPr>
          <a:xfrm rot="10800000">
            <a:off x="1775600" y="3426950"/>
            <a:ext cx="1428300" cy="327600"/>
          </a:xfrm>
          <a:prstGeom prst="bentConnector3">
            <a:avLst>
              <a:gd fmla="val 49996" name="adj1"/>
            </a:avLst>
          </a:prstGeom>
          <a:noFill/>
          <a:ln cap="flat" cmpd="sng" w="19050">
            <a:solidFill>
              <a:schemeClr val="dk1"/>
            </a:solidFill>
            <a:prstDash val="solid"/>
            <a:round/>
            <a:headEnd len="med" w="med" type="none"/>
            <a:tailEnd len="med" w="med" type="none"/>
          </a:ln>
        </p:spPr>
      </p:cxn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03" name="Shape 6803"/>
        <p:cNvGrpSpPr/>
        <p:nvPr/>
      </p:nvGrpSpPr>
      <p:grpSpPr>
        <a:xfrm>
          <a:off x="0" y="0"/>
          <a:ext cx="0" cy="0"/>
          <a:chOff x="0" y="0"/>
          <a:chExt cx="0" cy="0"/>
        </a:xfrm>
      </p:grpSpPr>
      <p:sp>
        <p:nvSpPr>
          <p:cNvPr id="6804" name="Google Shape;6804;p43"/>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Elementary Class Organizer Infographics</a:t>
            </a:r>
            <a:endParaRPr sz="2400"/>
          </a:p>
        </p:txBody>
      </p:sp>
      <p:graphicFrame>
        <p:nvGraphicFramePr>
          <p:cNvPr id="6805" name="Google Shape;6805;p43"/>
          <p:cNvGraphicFramePr/>
          <p:nvPr/>
        </p:nvGraphicFramePr>
        <p:xfrm>
          <a:off x="590500" y="1625675"/>
          <a:ext cx="3000000" cy="3000000"/>
        </p:xfrm>
        <a:graphic>
          <a:graphicData uri="http://schemas.openxmlformats.org/drawingml/2006/table">
            <a:tbl>
              <a:tblPr>
                <a:noFill/>
                <a:tableStyleId>{0589BA09-E1E1-4CA8-9B99-1614DA334773}</a:tableStyleId>
              </a:tblPr>
              <a:tblGrid>
                <a:gridCol w="1283325"/>
                <a:gridCol w="1283325"/>
                <a:gridCol w="1283325"/>
                <a:gridCol w="1283325"/>
                <a:gridCol w="1283325"/>
                <a:gridCol w="1546375"/>
              </a:tblGrid>
              <a:tr h="594750">
                <a:tc>
                  <a:txBody>
                    <a:bodyPr/>
                    <a:lstStyle/>
                    <a:p>
                      <a:pPr indent="0" lvl="0" marL="0" rtl="0" algn="ctr">
                        <a:spcBef>
                          <a:spcPts val="0"/>
                        </a:spcBef>
                        <a:spcAft>
                          <a:spcPts val="0"/>
                        </a:spcAft>
                        <a:buNone/>
                      </a:pPr>
                      <a:r>
                        <a:t/>
                      </a:r>
                      <a:endParaRPr>
                        <a:solidFill>
                          <a:srgbClr val="FFFFFF"/>
                        </a:solidFill>
                        <a:latin typeface="Alata"/>
                        <a:ea typeface="Alata"/>
                        <a:cs typeface="Alata"/>
                        <a:sym typeface="Alata"/>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a:solidFill>
                            <a:schemeClr val="dk1"/>
                          </a:solidFill>
                          <a:latin typeface="Nunito ExtraBold"/>
                          <a:ea typeface="Nunito ExtraBold"/>
                          <a:cs typeface="Nunito ExtraBold"/>
                          <a:sym typeface="Nunito ExtraBold"/>
                        </a:rPr>
                        <a:t>Monday</a:t>
                      </a:r>
                      <a:endParaRPr>
                        <a:solidFill>
                          <a:schemeClr val="dk1"/>
                        </a:solidFill>
                        <a:latin typeface="Nunito ExtraBold"/>
                        <a:ea typeface="Nunito ExtraBold"/>
                        <a:cs typeface="Nunito ExtraBold"/>
                        <a:sym typeface="Nunito ExtraBol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a:solidFill>
                            <a:schemeClr val="dk1"/>
                          </a:solidFill>
                          <a:latin typeface="Nunito ExtraBold"/>
                          <a:ea typeface="Nunito ExtraBold"/>
                          <a:cs typeface="Nunito ExtraBold"/>
                          <a:sym typeface="Nunito ExtraBold"/>
                        </a:rPr>
                        <a:t>Tuesday</a:t>
                      </a:r>
                      <a:endParaRPr>
                        <a:solidFill>
                          <a:schemeClr val="dk1"/>
                        </a:solidFill>
                        <a:latin typeface="Nunito ExtraBold"/>
                        <a:ea typeface="Nunito ExtraBold"/>
                        <a:cs typeface="Nunito ExtraBold"/>
                        <a:sym typeface="Nunito ExtraBol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a:solidFill>
                            <a:schemeClr val="dk1"/>
                          </a:solidFill>
                          <a:latin typeface="Nunito ExtraBold"/>
                          <a:ea typeface="Nunito ExtraBold"/>
                          <a:cs typeface="Nunito ExtraBold"/>
                          <a:sym typeface="Nunito ExtraBold"/>
                        </a:rPr>
                        <a:t>Wednesday</a:t>
                      </a:r>
                      <a:endParaRPr>
                        <a:solidFill>
                          <a:schemeClr val="dk1"/>
                        </a:solidFill>
                        <a:latin typeface="Nunito ExtraBold"/>
                        <a:ea typeface="Nunito ExtraBold"/>
                        <a:cs typeface="Nunito ExtraBold"/>
                        <a:sym typeface="Nunito ExtraBol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a:solidFill>
                            <a:schemeClr val="dk1"/>
                          </a:solidFill>
                          <a:latin typeface="Nunito ExtraBold"/>
                          <a:ea typeface="Nunito ExtraBold"/>
                          <a:cs typeface="Nunito ExtraBold"/>
                          <a:sym typeface="Nunito ExtraBold"/>
                        </a:rPr>
                        <a:t>Thursday</a:t>
                      </a:r>
                      <a:endParaRPr>
                        <a:solidFill>
                          <a:schemeClr val="dk1"/>
                        </a:solidFill>
                        <a:latin typeface="Nunito ExtraBold"/>
                        <a:ea typeface="Nunito ExtraBold"/>
                        <a:cs typeface="Nunito ExtraBold"/>
                        <a:sym typeface="Nunito ExtraBol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a:solidFill>
                            <a:schemeClr val="dk1"/>
                          </a:solidFill>
                          <a:latin typeface="Nunito ExtraBold"/>
                          <a:ea typeface="Nunito ExtraBold"/>
                          <a:cs typeface="Nunito ExtraBold"/>
                          <a:sym typeface="Nunito ExtraBold"/>
                        </a:rPr>
                        <a:t>Friday</a:t>
                      </a:r>
                      <a:endParaRPr>
                        <a:solidFill>
                          <a:schemeClr val="dk1"/>
                        </a:solidFill>
                        <a:latin typeface="Nunito ExtraBold"/>
                        <a:ea typeface="Nunito ExtraBold"/>
                        <a:cs typeface="Nunito ExtraBold"/>
                        <a:sym typeface="Nunito ExtraBol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dk2"/>
                    </a:solidFill>
                  </a:tcPr>
                </a:tc>
              </a:tr>
              <a:tr h="594750">
                <a:tc>
                  <a:txBody>
                    <a:bodyPr/>
                    <a:lstStyle/>
                    <a:p>
                      <a:pPr indent="0" lvl="0" marL="0" rtl="0" algn="ctr">
                        <a:spcBef>
                          <a:spcPts val="0"/>
                        </a:spcBef>
                        <a:spcAft>
                          <a:spcPts val="0"/>
                        </a:spcAft>
                        <a:buNone/>
                      </a:pPr>
                      <a:r>
                        <a:rPr lang="en" sz="2000">
                          <a:solidFill>
                            <a:srgbClr val="FFFFFF"/>
                          </a:solidFill>
                          <a:latin typeface="Nunito ExtraBold"/>
                          <a:ea typeface="Nunito ExtraBold"/>
                          <a:cs typeface="Nunito ExtraBold"/>
                          <a:sym typeface="Nunito ExtraBold"/>
                        </a:rPr>
                        <a:t>8:00</a:t>
                      </a:r>
                      <a:endParaRPr sz="2000">
                        <a:solidFill>
                          <a:srgbClr val="FFFFFF"/>
                        </a:solidFill>
                        <a:latin typeface="Nunito ExtraBold"/>
                        <a:ea typeface="Nunito ExtraBold"/>
                        <a:cs typeface="Nunito ExtraBold"/>
                        <a:sym typeface="Nunito ExtraBol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lt2"/>
                    </a:solidFill>
                  </a:tcPr>
                </a:tc>
                <a:tc rowSpan="2">
                  <a:txBody>
                    <a:bodyPr/>
                    <a:lstStyle/>
                    <a:p>
                      <a:pPr indent="0" lvl="0" marL="0" rtl="0" algn="ctr">
                        <a:spcBef>
                          <a:spcPts val="0"/>
                        </a:spcBef>
                        <a:spcAft>
                          <a:spcPts val="0"/>
                        </a:spcAft>
                        <a:buNone/>
                      </a:pPr>
                      <a:r>
                        <a:rPr lang="en">
                          <a:solidFill>
                            <a:schemeClr val="dk1"/>
                          </a:solidFill>
                          <a:latin typeface="Nunito"/>
                          <a:ea typeface="Nunito"/>
                          <a:cs typeface="Nunito"/>
                          <a:sym typeface="Nunito"/>
                        </a:rPr>
                        <a:t>Mars</a:t>
                      </a:r>
                      <a:endParaRPr>
                        <a:solidFill>
                          <a:schemeClr val="dk1"/>
                        </a:solidFill>
                        <a:latin typeface="Nunito"/>
                        <a:ea typeface="Nunito"/>
                        <a:cs typeface="Nunito"/>
                        <a:sym typeface="Nunit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AB40">
                          <a:alpha val="0"/>
                        </a:srgbClr>
                      </a:solidFill>
                      <a:prstDash val="solid"/>
                      <a:round/>
                      <a:headEnd len="sm" w="sm" type="none"/>
                      <a:tailEnd len="sm" w="sm" type="none"/>
                    </a:lnB>
                    <a:solidFill>
                      <a:schemeClr val="accent1"/>
                    </a:solidFill>
                  </a:tcPr>
                </a:tc>
                <a:tc rowSpan="4">
                  <a:txBody>
                    <a:bodyPr/>
                    <a:lstStyle/>
                    <a:p>
                      <a:pPr indent="0" lvl="0" marL="0" rtl="0" algn="ctr">
                        <a:spcBef>
                          <a:spcPts val="0"/>
                        </a:spcBef>
                        <a:spcAft>
                          <a:spcPts val="0"/>
                        </a:spcAft>
                        <a:buNone/>
                      </a:pPr>
                      <a:r>
                        <a:rPr lang="en">
                          <a:solidFill>
                            <a:schemeClr val="dk1"/>
                          </a:solidFill>
                          <a:latin typeface="Nunito"/>
                          <a:ea typeface="Nunito"/>
                          <a:cs typeface="Nunito"/>
                          <a:sym typeface="Nunito"/>
                        </a:rPr>
                        <a:t>Saturn</a:t>
                      </a:r>
                      <a:endParaRPr>
                        <a:solidFill>
                          <a:schemeClr val="dk1"/>
                        </a:solidFill>
                        <a:latin typeface="Nunito"/>
                        <a:ea typeface="Nunito"/>
                        <a:cs typeface="Nunito"/>
                        <a:sym typeface="Nunit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EEEEEE">
                          <a:alpha val="0"/>
                        </a:srgbClr>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t/>
                      </a:r>
                      <a:endParaRPr>
                        <a:solidFill>
                          <a:schemeClr val="dk1"/>
                        </a:solidFill>
                        <a:latin typeface="Nunito"/>
                        <a:ea typeface="Nunito"/>
                        <a:cs typeface="Nunito"/>
                        <a:sym typeface="Nunit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AB40">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Nunito"/>
                          <a:ea typeface="Nunito"/>
                          <a:cs typeface="Nunito"/>
                          <a:sym typeface="Nunito"/>
                        </a:rPr>
                        <a:t>Mercury</a:t>
                      </a:r>
                      <a:endParaRPr>
                        <a:solidFill>
                          <a:schemeClr val="dk1"/>
                        </a:solidFill>
                        <a:latin typeface="Nunito"/>
                        <a:ea typeface="Nunito"/>
                        <a:cs typeface="Nunito"/>
                        <a:sym typeface="Nunit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FFAB40">
                          <a:alpha val="0"/>
                        </a:srgbClr>
                      </a:solidFill>
                      <a:prstDash val="solid"/>
                      <a:round/>
                      <a:headEnd len="sm" w="sm" type="none"/>
                      <a:tailEnd len="sm" w="sm" type="none"/>
                    </a:lnB>
                    <a:solidFill>
                      <a:schemeClr val="accent3"/>
                    </a:solidFill>
                  </a:tcPr>
                </a:tc>
                <a:tc rowSpan="4">
                  <a:txBody>
                    <a:bodyPr/>
                    <a:lstStyle/>
                    <a:p>
                      <a:pPr indent="0" lvl="0" marL="0" rtl="0" algn="ctr">
                        <a:spcBef>
                          <a:spcPts val="0"/>
                        </a:spcBef>
                        <a:spcAft>
                          <a:spcPts val="0"/>
                        </a:spcAft>
                        <a:buNone/>
                      </a:pPr>
                      <a:r>
                        <a:rPr lang="en">
                          <a:solidFill>
                            <a:schemeClr val="dk1"/>
                          </a:solidFill>
                          <a:latin typeface="Nunito"/>
                          <a:ea typeface="Nunito"/>
                          <a:cs typeface="Nunito"/>
                          <a:sym typeface="Nunito"/>
                        </a:rPr>
                        <a:t>Earth</a:t>
                      </a:r>
                      <a:endParaRPr>
                        <a:solidFill>
                          <a:schemeClr val="dk1"/>
                        </a:solidFill>
                        <a:latin typeface="Nunito"/>
                        <a:ea typeface="Nunito"/>
                        <a:cs typeface="Nunito"/>
                        <a:sym typeface="Nunito"/>
                      </a:endParaRPr>
                    </a:p>
                  </a:txBody>
                  <a:tcPr marT="91425" marB="91425" marR="91425" marL="91425" anchor="ctr">
                    <a:lnL cap="flat" cmpd="sng" w="9525">
                      <a:solidFill>
                        <a:srgbClr val="9E9E9E">
                          <a:alpha val="0"/>
                        </a:srgbClr>
                      </a:solidFill>
                      <a:prstDash val="solid"/>
                      <a:round/>
                      <a:headEnd len="sm" w="sm" type="none"/>
                      <a:tailEnd len="sm" w="sm" type="none"/>
                    </a:lnL>
                    <a:lnR cap="flat" cmpd="sng" w="19050">
                      <a:solidFill>
                        <a:srgbClr val="EEEEE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rgbClr val="EEEEEE">
                          <a:alpha val="0"/>
                        </a:srgbClr>
                      </a:solidFill>
                      <a:prstDash val="solid"/>
                      <a:round/>
                      <a:headEnd len="sm" w="sm" type="none"/>
                      <a:tailEnd len="sm" w="sm" type="none"/>
                    </a:lnB>
                    <a:solidFill>
                      <a:schemeClr val="accent6"/>
                    </a:solidFill>
                  </a:tcPr>
                </a:tc>
              </a:tr>
              <a:tr h="594750">
                <a:tc>
                  <a:txBody>
                    <a:bodyPr/>
                    <a:lstStyle/>
                    <a:p>
                      <a:pPr indent="0" lvl="0" marL="0" rtl="0" algn="ctr">
                        <a:spcBef>
                          <a:spcPts val="0"/>
                        </a:spcBef>
                        <a:spcAft>
                          <a:spcPts val="0"/>
                        </a:spcAft>
                        <a:buNone/>
                      </a:pPr>
                      <a:r>
                        <a:rPr lang="en" sz="2000">
                          <a:solidFill>
                            <a:srgbClr val="FFFFFF"/>
                          </a:solidFill>
                          <a:latin typeface="Nunito ExtraBold"/>
                          <a:ea typeface="Nunito ExtraBold"/>
                          <a:cs typeface="Nunito ExtraBold"/>
                          <a:sym typeface="Nunito ExtraBold"/>
                        </a:rPr>
                        <a:t>9:00</a:t>
                      </a:r>
                      <a:endParaRPr sz="2000">
                        <a:solidFill>
                          <a:srgbClr val="FFFFFF"/>
                        </a:solidFill>
                        <a:latin typeface="Nunito ExtraBold"/>
                        <a:ea typeface="Nunito ExtraBold"/>
                        <a:cs typeface="Nunito ExtraBold"/>
                        <a:sym typeface="Nunito ExtraBol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lt2"/>
                    </a:solidFill>
                  </a:tcPr>
                </a:tc>
                <a:tc vMerge="1"/>
                <a:tc vMerge="1"/>
                <a:tc rowSpan="2">
                  <a:txBody>
                    <a:bodyPr/>
                    <a:lstStyle/>
                    <a:p>
                      <a:pPr indent="0" lvl="0" marL="0" rtl="0" algn="ctr">
                        <a:spcBef>
                          <a:spcPts val="0"/>
                        </a:spcBef>
                        <a:spcAft>
                          <a:spcPts val="0"/>
                        </a:spcAft>
                        <a:buNone/>
                      </a:pPr>
                      <a:r>
                        <a:rPr lang="en">
                          <a:solidFill>
                            <a:schemeClr val="dk1"/>
                          </a:solidFill>
                          <a:latin typeface="Nunito"/>
                          <a:ea typeface="Nunito"/>
                          <a:cs typeface="Nunito"/>
                          <a:sym typeface="Nunito"/>
                        </a:rPr>
                        <a:t>Neptune</a:t>
                      </a:r>
                      <a:endParaRPr>
                        <a:solidFill>
                          <a:schemeClr val="dk1"/>
                        </a:solidFill>
                        <a:latin typeface="Nunito"/>
                        <a:ea typeface="Nunito"/>
                        <a:cs typeface="Nunito"/>
                        <a:sym typeface="Nunit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AB40">
                          <a:alpha val="0"/>
                        </a:srgbClr>
                      </a:solidFill>
                      <a:prstDash val="solid"/>
                      <a:round/>
                      <a:headEnd len="sm" w="sm" type="none"/>
                      <a:tailEnd len="sm" w="sm" type="none"/>
                    </a:lnT>
                    <a:lnB cap="flat" cmpd="sng" w="19050">
                      <a:solidFill>
                        <a:srgbClr val="FFAB40">
                          <a:alpha val="0"/>
                        </a:srgbClr>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t/>
                      </a:r>
                      <a:endParaRPr>
                        <a:solidFill>
                          <a:schemeClr val="dk1"/>
                        </a:solidFill>
                        <a:latin typeface="Nunito"/>
                        <a:ea typeface="Nunito"/>
                        <a:cs typeface="Nunito"/>
                        <a:sym typeface="Nunit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AB40">
                          <a:alpha val="0"/>
                        </a:srgbClr>
                      </a:solidFill>
                      <a:prstDash val="solid"/>
                      <a:round/>
                      <a:headEnd len="sm" w="sm" type="none"/>
                      <a:tailEnd len="sm" w="sm" type="none"/>
                    </a:lnT>
                    <a:lnB cap="flat" cmpd="sng" w="19050">
                      <a:solidFill>
                        <a:srgbClr val="FFAB40">
                          <a:alpha val="0"/>
                        </a:srgbClr>
                      </a:solidFill>
                      <a:prstDash val="solid"/>
                      <a:round/>
                      <a:headEnd len="sm" w="sm" type="none"/>
                      <a:tailEnd len="sm" w="sm" type="none"/>
                    </a:lnB>
                  </a:tcPr>
                </a:tc>
                <a:tc vMerge="1"/>
              </a:tr>
              <a:tr h="594750">
                <a:tc>
                  <a:txBody>
                    <a:bodyPr/>
                    <a:lstStyle/>
                    <a:p>
                      <a:pPr indent="0" lvl="0" marL="0" rtl="0" algn="ctr">
                        <a:spcBef>
                          <a:spcPts val="0"/>
                        </a:spcBef>
                        <a:spcAft>
                          <a:spcPts val="0"/>
                        </a:spcAft>
                        <a:buNone/>
                      </a:pPr>
                      <a:r>
                        <a:rPr lang="en" sz="2000">
                          <a:solidFill>
                            <a:srgbClr val="FFFFFF"/>
                          </a:solidFill>
                          <a:latin typeface="Nunito ExtraBold"/>
                          <a:ea typeface="Nunito ExtraBold"/>
                          <a:cs typeface="Nunito ExtraBold"/>
                          <a:sym typeface="Nunito ExtraBold"/>
                        </a:rPr>
                        <a:t>10:00</a:t>
                      </a:r>
                      <a:endParaRPr sz="2000">
                        <a:solidFill>
                          <a:srgbClr val="FFFFFF"/>
                        </a:solidFill>
                        <a:latin typeface="Nunito ExtraBold"/>
                        <a:ea typeface="Nunito ExtraBold"/>
                        <a:cs typeface="Nunito ExtraBold"/>
                        <a:sym typeface="Nunito ExtraBol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t/>
                      </a:r>
                      <a:endParaRPr>
                        <a:solidFill>
                          <a:schemeClr val="dk1"/>
                        </a:solidFill>
                        <a:latin typeface="Nunito"/>
                        <a:ea typeface="Nunito"/>
                        <a:cs typeface="Nunito"/>
                        <a:sym typeface="Nunit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AB40">
                          <a:alpha val="0"/>
                        </a:srgbClr>
                      </a:solidFill>
                      <a:prstDash val="solid"/>
                      <a:round/>
                      <a:headEnd len="sm" w="sm" type="none"/>
                      <a:tailEnd len="sm" w="sm" type="none"/>
                    </a:lnT>
                    <a:lnB cap="flat" cmpd="sng" w="19050">
                      <a:solidFill>
                        <a:srgbClr val="FFAB40">
                          <a:alpha val="0"/>
                        </a:srgbClr>
                      </a:solidFill>
                      <a:prstDash val="solid"/>
                      <a:round/>
                      <a:headEnd len="sm" w="sm" type="none"/>
                      <a:tailEnd len="sm" w="sm" type="none"/>
                    </a:lnB>
                  </a:tcPr>
                </a:tc>
                <a:tc vMerge="1"/>
                <a:tc vMerge="1"/>
                <a:tc rowSpan="2">
                  <a:txBody>
                    <a:bodyPr/>
                    <a:lstStyle/>
                    <a:p>
                      <a:pPr indent="0" lvl="0" marL="0" rtl="0" algn="ctr">
                        <a:spcBef>
                          <a:spcPts val="0"/>
                        </a:spcBef>
                        <a:spcAft>
                          <a:spcPts val="0"/>
                        </a:spcAft>
                        <a:buNone/>
                      </a:pPr>
                      <a:r>
                        <a:rPr lang="en">
                          <a:solidFill>
                            <a:schemeClr val="dk1"/>
                          </a:solidFill>
                          <a:latin typeface="Nunito"/>
                          <a:ea typeface="Nunito"/>
                          <a:cs typeface="Nunito"/>
                          <a:sym typeface="Nunito"/>
                        </a:rPr>
                        <a:t>Jupiter</a:t>
                      </a:r>
                      <a:endParaRPr>
                        <a:solidFill>
                          <a:schemeClr val="dk1"/>
                        </a:solidFill>
                        <a:latin typeface="Nunito"/>
                        <a:ea typeface="Nunito"/>
                        <a:cs typeface="Nunito"/>
                        <a:sym typeface="Nunito"/>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AB40">
                          <a:alpha val="0"/>
                        </a:srgbClr>
                      </a:solidFill>
                      <a:prstDash val="solid"/>
                      <a:round/>
                      <a:headEnd len="sm" w="sm" type="none"/>
                      <a:tailEnd len="sm" w="sm" type="none"/>
                    </a:lnT>
                    <a:lnB cap="flat" cmpd="sng" w="19050">
                      <a:solidFill>
                        <a:srgbClr val="EEEEEE">
                          <a:alpha val="0"/>
                        </a:srgbClr>
                      </a:solidFill>
                      <a:prstDash val="solid"/>
                      <a:round/>
                      <a:headEnd len="sm" w="sm" type="none"/>
                      <a:tailEnd len="sm" w="sm" type="none"/>
                    </a:lnB>
                    <a:solidFill>
                      <a:schemeClr val="accent1"/>
                    </a:solidFill>
                  </a:tcPr>
                </a:tc>
                <a:tc vMerge="1"/>
              </a:tr>
              <a:tr h="594750">
                <a:tc>
                  <a:txBody>
                    <a:bodyPr/>
                    <a:lstStyle/>
                    <a:p>
                      <a:pPr indent="0" lvl="0" marL="0" rtl="0" algn="ctr">
                        <a:spcBef>
                          <a:spcPts val="0"/>
                        </a:spcBef>
                        <a:spcAft>
                          <a:spcPts val="0"/>
                        </a:spcAft>
                        <a:buNone/>
                      </a:pPr>
                      <a:r>
                        <a:rPr lang="en" sz="2000">
                          <a:solidFill>
                            <a:srgbClr val="FFFFFF"/>
                          </a:solidFill>
                          <a:latin typeface="Nunito ExtraBold"/>
                          <a:ea typeface="Nunito ExtraBold"/>
                          <a:cs typeface="Nunito ExtraBold"/>
                          <a:sym typeface="Nunito ExtraBold"/>
                        </a:rPr>
                        <a:t>11:00</a:t>
                      </a:r>
                      <a:endParaRPr sz="2000">
                        <a:solidFill>
                          <a:srgbClr val="FFFFFF"/>
                        </a:solidFill>
                        <a:latin typeface="Nunito ExtraBold"/>
                        <a:ea typeface="Nunito ExtraBold"/>
                        <a:cs typeface="Nunito ExtraBold"/>
                        <a:sym typeface="Nunito ExtraBol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t/>
                      </a:r>
                      <a:endParaRPr>
                        <a:solidFill>
                          <a:srgbClr val="073763"/>
                        </a:solidFill>
                        <a:latin typeface="Alata"/>
                        <a:ea typeface="Alata"/>
                        <a:cs typeface="Alata"/>
                        <a:sym typeface="Alata"/>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AB40">
                          <a:alpha val="0"/>
                        </a:srgbClr>
                      </a:solidFill>
                      <a:prstDash val="solid"/>
                      <a:round/>
                      <a:headEnd len="sm" w="sm" type="none"/>
                      <a:tailEnd len="sm" w="sm" type="none"/>
                    </a:lnT>
                    <a:lnB cap="flat" cmpd="sng" w="19050">
                      <a:solidFill>
                        <a:srgbClr val="EEEEEE">
                          <a:alpha val="0"/>
                        </a:srgbClr>
                      </a:solidFill>
                      <a:prstDash val="solid"/>
                      <a:round/>
                      <a:headEnd len="sm" w="sm" type="none"/>
                      <a:tailEnd len="sm" w="sm" type="none"/>
                    </a:lnB>
                  </a:tcPr>
                </a:tc>
                <a:tc vMerge="1"/>
                <a:tc>
                  <a:txBody>
                    <a:bodyPr/>
                    <a:lstStyle/>
                    <a:p>
                      <a:pPr indent="0" lvl="0" marL="0" rtl="0" algn="ctr">
                        <a:spcBef>
                          <a:spcPts val="0"/>
                        </a:spcBef>
                        <a:spcAft>
                          <a:spcPts val="0"/>
                        </a:spcAft>
                        <a:buNone/>
                      </a:pPr>
                      <a:r>
                        <a:t/>
                      </a:r>
                      <a:endParaRPr>
                        <a:solidFill>
                          <a:srgbClr val="073763"/>
                        </a:solidFill>
                        <a:latin typeface="Alata"/>
                        <a:ea typeface="Alata"/>
                        <a:cs typeface="Alata"/>
                        <a:sym typeface="Alata"/>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rgbClr val="FFAB40">
                          <a:alpha val="0"/>
                        </a:srgbClr>
                      </a:solidFill>
                      <a:prstDash val="solid"/>
                      <a:round/>
                      <a:headEnd len="sm" w="sm" type="none"/>
                      <a:tailEnd len="sm" w="sm" type="none"/>
                    </a:lnT>
                    <a:lnB cap="flat" cmpd="sng" w="19050">
                      <a:solidFill>
                        <a:srgbClr val="EEEEEE">
                          <a:alpha val="0"/>
                        </a:srgbClr>
                      </a:solidFill>
                      <a:prstDash val="solid"/>
                      <a:round/>
                      <a:headEnd len="sm" w="sm" type="none"/>
                      <a:tailEnd len="sm" w="sm" type="none"/>
                    </a:lnB>
                  </a:tcPr>
                </a:tc>
                <a:tc vMerge="1"/>
                <a:tc vMerge="1"/>
              </a:tr>
            </a:tbl>
          </a:graphicData>
        </a:graphic>
      </p:graphicFrame>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09" name="Shape 6809"/>
        <p:cNvGrpSpPr/>
        <p:nvPr/>
      </p:nvGrpSpPr>
      <p:grpSpPr>
        <a:xfrm>
          <a:off x="0" y="0"/>
          <a:ext cx="0" cy="0"/>
          <a:chOff x="0" y="0"/>
          <a:chExt cx="0" cy="0"/>
        </a:xfrm>
      </p:grpSpPr>
      <p:sp>
        <p:nvSpPr>
          <p:cNvPr id="6810" name="Google Shape;6810;p44"/>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Elementary Class Organizer Infographics</a:t>
            </a:r>
            <a:endParaRPr sz="2400"/>
          </a:p>
        </p:txBody>
      </p:sp>
      <p:grpSp>
        <p:nvGrpSpPr>
          <p:cNvPr id="6811" name="Google Shape;6811;p44"/>
          <p:cNvGrpSpPr/>
          <p:nvPr/>
        </p:nvGrpSpPr>
        <p:grpSpPr>
          <a:xfrm>
            <a:off x="457188" y="3826238"/>
            <a:ext cx="2082325" cy="883923"/>
            <a:chOff x="-2082450" y="3633625"/>
            <a:chExt cx="2082325" cy="883923"/>
          </a:xfrm>
        </p:grpSpPr>
        <p:sp>
          <p:nvSpPr>
            <p:cNvPr id="6812" name="Google Shape;6812;p44"/>
            <p:cNvSpPr txBox="1"/>
            <p:nvPr/>
          </p:nvSpPr>
          <p:spPr>
            <a:xfrm>
              <a:off x="-2082425" y="3633625"/>
              <a:ext cx="20823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Nunito ExtraBold"/>
                  <a:ea typeface="Nunito ExtraBold"/>
                  <a:cs typeface="Nunito ExtraBold"/>
                  <a:sym typeface="Nunito ExtraBold"/>
                </a:rPr>
                <a:t>Jupiter</a:t>
              </a:r>
              <a:endParaRPr sz="2000">
                <a:solidFill>
                  <a:schemeClr val="dk1"/>
                </a:solidFill>
                <a:latin typeface="Nunito ExtraBold"/>
                <a:ea typeface="Nunito ExtraBold"/>
                <a:cs typeface="Nunito ExtraBold"/>
                <a:sym typeface="Nunito ExtraBold"/>
              </a:endParaRPr>
            </a:p>
          </p:txBody>
        </p:sp>
        <p:sp>
          <p:nvSpPr>
            <p:cNvPr id="6813" name="Google Shape;6813;p44"/>
            <p:cNvSpPr txBox="1"/>
            <p:nvPr/>
          </p:nvSpPr>
          <p:spPr>
            <a:xfrm>
              <a:off x="-2082450" y="3911248"/>
              <a:ext cx="2082300" cy="60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Jupiter is the biggest planet of them all</a:t>
              </a:r>
              <a:endParaRPr>
                <a:solidFill>
                  <a:schemeClr val="dk1"/>
                </a:solidFill>
                <a:latin typeface="Nunito"/>
                <a:ea typeface="Nunito"/>
                <a:cs typeface="Nunito"/>
                <a:sym typeface="Nunito"/>
              </a:endParaRPr>
            </a:p>
          </p:txBody>
        </p:sp>
      </p:grpSp>
      <p:grpSp>
        <p:nvGrpSpPr>
          <p:cNvPr id="6814" name="Google Shape;6814;p44"/>
          <p:cNvGrpSpPr/>
          <p:nvPr/>
        </p:nvGrpSpPr>
        <p:grpSpPr>
          <a:xfrm>
            <a:off x="457188" y="2342623"/>
            <a:ext cx="2082325" cy="885149"/>
            <a:chOff x="457188" y="2347663"/>
            <a:chExt cx="2082325" cy="885149"/>
          </a:xfrm>
        </p:grpSpPr>
        <p:sp>
          <p:nvSpPr>
            <p:cNvPr id="6815" name="Google Shape;6815;p44"/>
            <p:cNvSpPr txBox="1"/>
            <p:nvPr/>
          </p:nvSpPr>
          <p:spPr>
            <a:xfrm>
              <a:off x="457212" y="2347663"/>
              <a:ext cx="20823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Mercury</a:t>
              </a:r>
              <a:endParaRPr sz="2000">
                <a:solidFill>
                  <a:schemeClr val="dk1"/>
                </a:solidFill>
                <a:latin typeface="Nunito ExtraBold"/>
                <a:ea typeface="Nunito ExtraBold"/>
                <a:cs typeface="Nunito ExtraBold"/>
                <a:sym typeface="Nunito ExtraBold"/>
              </a:endParaRPr>
            </a:p>
          </p:txBody>
        </p:sp>
        <p:sp>
          <p:nvSpPr>
            <p:cNvPr id="6816" name="Google Shape;6816;p44"/>
            <p:cNvSpPr txBox="1"/>
            <p:nvPr/>
          </p:nvSpPr>
          <p:spPr>
            <a:xfrm>
              <a:off x="457188" y="2626512"/>
              <a:ext cx="2082300" cy="60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Mercury is the closest planet to the Sun</a:t>
              </a:r>
              <a:endParaRPr>
                <a:solidFill>
                  <a:schemeClr val="dk1"/>
                </a:solidFill>
                <a:latin typeface="Nunito"/>
                <a:ea typeface="Nunito"/>
                <a:cs typeface="Nunito"/>
                <a:sym typeface="Nunito"/>
              </a:endParaRPr>
            </a:p>
          </p:txBody>
        </p:sp>
      </p:grpSp>
      <p:grpSp>
        <p:nvGrpSpPr>
          <p:cNvPr id="6817" name="Google Shape;6817;p44"/>
          <p:cNvGrpSpPr/>
          <p:nvPr/>
        </p:nvGrpSpPr>
        <p:grpSpPr>
          <a:xfrm>
            <a:off x="6604525" y="3085044"/>
            <a:ext cx="2082325" cy="883923"/>
            <a:chOff x="6604525" y="3079688"/>
            <a:chExt cx="2082325" cy="883923"/>
          </a:xfrm>
        </p:grpSpPr>
        <p:sp>
          <p:nvSpPr>
            <p:cNvPr id="6818" name="Google Shape;6818;p44"/>
            <p:cNvSpPr txBox="1"/>
            <p:nvPr/>
          </p:nvSpPr>
          <p:spPr>
            <a:xfrm>
              <a:off x="6604550" y="3079688"/>
              <a:ext cx="2082300" cy="348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Earth</a:t>
              </a:r>
              <a:endParaRPr sz="2000">
                <a:solidFill>
                  <a:schemeClr val="dk1"/>
                </a:solidFill>
                <a:latin typeface="Nunito ExtraBold"/>
                <a:ea typeface="Nunito ExtraBold"/>
                <a:cs typeface="Nunito ExtraBold"/>
                <a:sym typeface="Nunito ExtraBold"/>
              </a:endParaRPr>
            </a:p>
          </p:txBody>
        </p:sp>
        <p:sp>
          <p:nvSpPr>
            <p:cNvPr id="6819" name="Google Shape;6819;p44"/>
            <p:cNvSpPr txBox="1"/>
            <p:nvPr/>
          </p:nvSpPr>
          <p:spPr>
            <a:xfrm>
              <a:off x="6604525" y="3357311"/>
              <a:ext cx="2082300" cy="60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solidFill>
                    <a:schemeClr val="dk1"/>
                  </a:solidFill>
                  <a:latin typeface="Nunito"/>
                  <a:ea typeface="Nunito"/>
                  <a:cs typeface="Nunito"/>
                  <a:sym typeface="Nunito"/>
                </a:rPr>
                <a:t>Earth is the planet where we all live on</a:t>
              </a:r>
              <a:endParaRPr>
                <a:solidFill>
                  <a:schemeClr val="dk1"/>
                </a:solidFill>
                <a:latin typeface="Nunito"/>
                <a:ea typeface="Nunito"/>
                <a:cs typeface="Nunito"/>
                <a:sym typeface="Nunito"/>
              </a:endParaRPr>
            </a:p>
          </p:txBody>
        </p:sp>
      </p:grpSp>
      <p:grpSp>
        <p:nvGrpSpPr>
          <p:cNvPr id="6820" name="Google Shape;6820;p44"/>
          <p:cNvGrpSpPr/>
          <p:nvPr/>
        </p:nvGrpSpPr>
        <p:grpSpPr>
          <a:xfrm>
            <a:off x="6604525" y="1600203"/>
            <a:ext cx="2082325" cy="885149"/>
            <a:chOff x="6604525" y="1600203"/>
            <a:chExt cx="2082325" cy="885149"/>
          </a:xfrm>
        </p:grpSpPr>
        <p:sp>
          <p:nvSpPr>
            <p:cNvPr id="6821" name="Google Shape;6821;p44"/>
            <p:cNvSpPr txBox="1"/>
            <p:nvPr/>
          </p:nvSpPr>
          <p:spPr>
            <a:xfrm>
              <a:off x="6604550" y="1600203"/>
              <a:ext cx="2082300" cy="348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Mars</a:t>
              </a:r>
              <a:endParaRPr sz="2000">
                <a:solidFill>
                  <a:schemeClr val="dk1"/>
                </a:solidFill>
                <a:latin typeface="Nunito ExtraBold"/>
                <a:ea typeface="Nunito ExtraBold"/>
                <a:cs typeface="Nunito ExtraBold"/>
                <a:sym typeface="Nunito ExtraBold"/>
              </a:endParaRPr>
            </a:p>
          </p:txBody>
        </p:sp>
        <p:sp>
          <p:nvSpPr>
            <p:cNvPr id="6822" name="Google Shape;6822;p44"/>
            <p:cNvSpPr txBox="1"/>
            <p:nvPr/>
          </p:nvSpPr>
          <p:spPr>
            <a:xfrm>
              <a:off x="6604525" y="1879052"/>
              <a:ext cx="2082300" cy="60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solidFill>
                    <a:schemeClr val="dk1"/>
                  </a:solidFill>
                  <a:latin typeface="Nunito"/>
                  <a:ea typeface="Nunito"/>
                  <a:cs typeface="Nunito"/>
                  <a:sym typeface="Nunito"/>
                </a:rPr>
                <a:t>Despite being red, Mars is a cold place</a:t>
              </a:r>
              <a:endParaRPr>
                <a:solidFill>
                  <a:schemeClr val="dk1"/>
                </a:solidFill>
                <a:latin typeface="Nunito"/>
                <a:ea typeface="Nunito"/>
                <a:cs typeface="Nunito"/>
                <a:sym typeface="Nunito"/>
              </a:endParaRPr>
            </a:p>
          </p:txBody>
        </p:sp>
      </p:grpSp>
      <p:sp>
        <p:nvSpPr>
          <p:cNvPr id="6823" name="Google Shape;6823;p44"/>
          <p:cNvSpPr/>
          <p:nvPr/>
        </p:nvSpPr>
        <p:spPr>
          <a:xfrm>
            <a:off x="4110967" y="2900672"/>
            <a:ext cx="37" cy="37"/>
          </a:xfrm>
          <a:custGeom>
            <a:rect b="b" l="l" r="r" t="t"/>
            <a:pathLst>
              <a:path extrusionOk="0" h="1" w="1">
                <a:moveTo>
                  <a:pt x="1" y="0"/>
                </a:moveTo>
                <a:lnTo>
                  <a:pt x="1" y="0"/>
                </a:lnTo>
                <a:lnTo>
                  <a:pt x="1" y="0"/>
                </a:lnTo>
                <a:lnTo>
                  <a:pt x="1" y="0"/>
                </a:lnTo>
                <a:lnTo>
                  <a:pt x="1" y="0"/>
                </a:lnTo>
                <a:close/>
              </a:path>
            </a:pathLst>
          </a:custGeom>
          <a:solidFill>
            <a:srgbClr val="C3C6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44"/>
          <p:cNvSpPr/>
          <p:nvPr/>
        </p:nvSpPr>
        <p:spPr>
          <a:xfrm>
            <a:off x="4110967" y="2900672"/>
            <a:ext cx="37" cy="37"/>
          </a:xfrm>
          <a:custGeom>
            <a:rect b="b" l="l" r="r" t="t"/>
            <a:pathLst>
              <a:path extrusionOk="0" fill="none" h="1" w="1">
                <a:moveTo>
                  <a:pt x="1" y="0"/>
                </a:moveTo>
                <a:lnTo>
                  <a:pt x="1" y="0"/>
                </a:lnTo>
                <a:lnTo>
                  <a:pt x="1" y="0"/>
                </a:lnTo>
                <a:lnTo>
                  <a:pt x="1" y="0"/>
                </a:lnTo>
                <a:lnTo>
                  <a:pt x="1" y="0"/>
                </a:lnTo>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44"/>
          <p:cNvSpPr/>
          <p:nvPr/>
        </p:nvSpPr>
        <p:spPr>
          <a:xfrm>
            <a:off x="5533460" y="1801542"/>
            <a:ext cx="482424" cy="482424"/>
          </a:xfrm>
          <a:custGeom>
            <a:rect b="b" l="l" r="r" t="t"/>
            <a:pathLst>
              <a:path extrusionOk="0" h="19563" w="19563">
                <a:moveTo>
                  <a:pt x="9788" y="1"/>
                </a:moveTo>
                <a:cubicBezTo>
                  <a:pt x="4382" y="1"/>
                  <a:pt x="1" y="4382"/>
                  <a:pt x="1" y="9788"/>
                </a:cubicBezTo>
                <a:cubicBezTo>
                  <a:pt x="1" y="15181"/>
                  <a:pt x="4382" y="19563"/>
                  <a:pt x="9788" y="19563"/>
                </a:cubicBezTo>
                <a:cubicBezTo>
                  <a:pt x="15181" y="19563"/>
                  <a:pt x="19563" y="15181"/>
                  <a:pt x="19563" y="9788"/>
                </a:cubicBezTo>
                <a:cubicBezTo>
                  <a:pt x="19563" y="4382"/>
                  <a:pt x="15181" y="1"/>
                  <a:pt x="97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000">
                <a:solidFill>
                  <a:schemeClr val="lt1"/>
                </a:solidFill>
                <a:latin typeface="Nunito ExtraBold"/>
                <a:ea typeface="Nunito ExtraBold"/>
                <a:cs typeface="Nunito ExtraBold"/>
                <a:sym typeface="Nunito ExtraBold"/>
              </a:rPr>
              <a:t>1</a:t>
            </a:r>
            <a:endParaRPr>
              <a:solidFill>
                <a:schemeClr val="lt1"/>
              </a:solidFill>
            </a:endParaRPr>
          </a:p>
        </p:txBody>
      </p:sp>
      <p:sp>
        <p:nvSpPr>
          <p:cNvPr id="6826" name="Google Shape;6826;p44"/>
          <p:cNvSpPr/>
          <p:nvPr/>
        </p:nvSpPr>
        <p:spPr>
          <a:xfrm>
            <a:off x="5533458" y="3280435"/>
            <a:ext cx="482424" cy="482424"/>
          </a:xfrm>
          <a:custGeom>
            <a:rect b="b" l="l" r="r" t="t"/>
            <a:pathLst>
              <a:path extrusionOk="0" h="19563" w="19563">
                <a:moveTo>
                  <a:pt x="9775" y="0"/>
                </a:moveTo>
                <a:cubicBezTo>
                  <a:pt x="4382" y="0"/>
                  <a:pt x="0" y="4382"/>
                  <a:pt x="0" y="9787"/>
                </a:cubicBezTo>
                <a:cubicBezTo>
                  <a:pt x="0" y="15181"/>
                  <a:pt x="4382" y="19562"/>
                  <a:pt x="9775" y="19562"/>
                </a:cubicBezTo>
                <a:cubicBezTo>
                  <a:pt x="15181" y="19562"/>
                  <a:pt x="19562" y="15181"/>
                  <a:pt x="19562" y="9787"/>
                </a:cubicBezTo>
                <a:cubicBezTo>
                  <a:pt x="19562" y="4382"/>
                  <a:pt x="15181" y="0"/>
                  <a:pt x="97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000">
                <a:solidFill>
                  <a:schemeClr val="lt1"/>
                </a:solidFill>
                <a:latin typeface="Nunito ExtraBold"/>
                <a:ea typeface="Nunito ExtraBold"/>
                <a:cs typeface="Nunito ExtraBold"/>
                <a:sym typeface="Nunito ExtraBold"/>
              </a:rPr>
              <a:t>3</a:t>
            </a:r>
            <a:endParaRPr>
              <a:solidFill>
                <a:srgbClr val="FFFFFF"/>
              </a:solidFill>
            </a:endParaRPr>
          </a:p>
        </p:txBody>
      </p:sp>
      <p:sp>
        <p:nvSpPr>
          <p:cNvPr id="6827" name="Google Shape;6827;p44"/>
          <p:cNvSpPr/>
          <p:nvPr/>
        </p:nvSpPr>
        <p:spPr>
          <a:xfrm>
            <a:off x="3133648" y="4026976"/>
            <a:ext cx="482128" cy="482424"/>
          </a:xfrm>
          <a:custGeom>
            <a:rect b="b" l="l" r="r" t="t"/>
            <a:pathLst>
              <a:path extrusionOk="0" h="19563" w="19551">
                <a:moveTo>
                  <a:pt x="9775" y="1"/>
                </a:moveTo>
                <a:cubicBezTo>
                  <a:pt x="4370" y="1"/>
                  <a:pt x="0" y="4382"/>
                  <a:pt x="0" y="9788"/>
                </a:cubicBezTo>
                <a:cubicBezTo>
                  <a:pt x="0" y="15181"/>
                  <a:pt x="4370" y="19563"/>
                  <a:pt x="9775" y="19563"/>
                </a:cubicBezTo>
                <a:cubicBezTo>
                  <a:pt x="15169" y="19563"/>
                  <a:pt x="19550" y="15181"/>
                  <a:pt x="19550" y="9788"/>
                </a:cubicBezTo>
                <a:cubicBezTo>
                  <a:pt x="19550" y="4382"/>
                  <a:pt x="15169" y="1"/>
                  <a:pt x="97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000">
                <a:solidFill>
                  <a:schemeClr val="lt1"/>
                </a:solidFill>
                <a:latin typeface="Nunito ExtraBold"/>
                <a:ea typeface="Nunito ExtraBold"/>
                <a:cs typeface="Nunito ExtraBold"/>
                <a:sym typeface="Nunito ExtraBold"/>
              </a:rPr>
              <a:t>4</a:t>
            </a:r>
            <a:endParaRPr>
              <a:solidFill>
                <a:srgbClr val="FFFFFF"/>
              </a:solidFill>
            </a:endParaRPr>
          </a:p>
        </p:txBody>
      </p:sp>
      <p:sp>
        <p:nvSpPr>
          <p:cNvPr id="6828" name="Google Shape;6828;p44"/>
          <p:cNvSpPr/>
          <p:nvPr/>
        </p:nvSpPr>
        <p:spPr>
          <a:xfrm>
            <a:off x="3133650" y="2549035"/>
            <a:ext cx="482128" cy="482424"/>
          </a:xfrm>
          <a:custGeom>
            <a:rect b="b" l="l" r="r" t="t"/>
            <a:pathLst>
              <a:path extrusionOk="0" h="19563" w="19551">
                <a:moveTo>
                  <a:pt x="9776" y="0"/>
                </a:moveTo>
                <a:cubicBezTo>
                  <a:pt x="4370" y="0"/>
                  <a:pt x="1" y="4382"/>
                  <a:pt x="1" y="9787"/>
                </a:cubicBezTo>
                <a:cubicBezTo>
                  <a:pt x="1" y="15181"/>
                  <a:pt x="4370" y="19562"/>
                  <a:pt x="9776" y="19562"/>
                </a:cubicBezTo>
                <a:cubicBezTo>
                  <a:pt x="15181" y="19562"/>
                  <a:pt x="19551" y="15181"/>
                  <a:pt x="19551" y="9787"/>
                </a:cubicBezTo>
                <a:cubicBezTo>
                  <a:pt x="19551" y="4382"/>
                  <a:pt x="15181" y="0"/>
                  <a:pt x="97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000">
                <a:solidFill>
                  <a:schemeClr val="lt1"/>
                </a:solidFill>
                <a:latin typeface="Nunito ExtraBold"/>
                <a:ea typeface="Nunito ExtraBold"/>
                <a:cs typeface="Nunito ExtraBold"/>
                <a:sym typeface="Nunito ExtraBold"/>
              </a:rPr>
              <a:t>2</a:t>
            </a:r>
            <a:endParaRPr>
              <a:solidFill>
                <a:srgbClr val="FFFFFF"/>
              </a:solidFill>
            </a:endParaRPr>
          </a:p>
        </p:txBody>
      </p:sp>
      <p:sp>
        <p:nvSpPr>
          <p:cNvPr id="6829" name="Google Shape;6829;p44"/>
          <p:cNvSpPr/>
          <p:nvPr/>
        </p:nvSpPr>
        <p:spPr>
          <a:xfrm>
            <a:off x="2910288" y="1604319"/>
            <a:ext cx="3323436" cy="3091324"/>
          </a:xfrm>
          <a:custGeom>
            <a:rect b="b" l="l" r="r" t="t"/>
            <a:pathLst>
              <a:path extrusionOk="0" h="27409" w="29467">
                <a:moveTo>
                  <a:pt x="3718" y="1"/>
                </a:moveTo>
                <a:lnTo>
                  <a:pt x="3626" y="31"/>
                </a:lnTo>
                <a:lnTo>
                  <a:pt x="3534" y="93"/>
                </a:lnTo>
                <a:lnTo>
                  <a:pt x="3442" y="154"/>
                </a:lnTo>
                <a:lnTo>
                  <a:pt x="3380" y="216"/>
                </a:lnTo>
                <a:lnTo>
                  <a:pt x="3349" y="308"/>
                </a:lnTo>
                <a:lnTo>
                  <a:pt x="3319" y="400"/>
                </a:lnTo>
                <a:lnTo>
                  <a:pt x="3288" y="523"/>
                </a:lnTo>
                <a:lnTo>
                  <a:pt x="3319" y="615"/>
                </a:lnTo>
                <a:lnTo>
                  <a:pt x="3349" y="707"/>
                </a:lnTo>
                <a:lnTo>
                  <a:pt x="3380" y="799"/>
                </a:lnTo>
                <a:lnTo>
                  <a:pt x="3442" y="892"/>
                </a:lnTo>
                <a:lnTo>
                  <a:pt x="3534" y="953"/>
                </a:lnTo>
                <a:lnTo>
                  <a:pt x="3626" y="1015"/>
                </a:lnTo>
                <a:lnTo>
                  <a:pt x="3718" y="1015"/>
                </a:lnTo>
                <a:lnTo>
                  <a:pt x="3810" y="1045"/>
                </a:lnTo>
                <a:lnTo>
                  <a:pt x="25933" y="1045"/>
                </a:lnTo>
                <a:lnTo>
                  <a:pt x="26209" y="1107"/>
                </a:lnTo>
                <a:lnTo>
                  <a:pt x="26455" y="1168"/>
                </a:lnTo>
                <a:lnTo>
                  <a:pt x="26732" y="1260"/>
                </a:lnTo>
                <a:lnTo>
                  <a:pt x="26977" y="1383"/>
                </a:lnTo>
                <a:lnTo>
                  <a:pt x="27193" y="1506"/>
                </a:lnTo>
                <a:lnTo>
                  <a:pt x="27408" y="1660"/>
                </a:lnTo>
                <a:lnTo>
                  <a:pt x="27592" y="1844"/>
                </a:lnTo>
                <a:lnTo>
                  <a:pt x="27776" y="2059"/>
                </a:lnTo>
                <a:lnTo>
                  <a:pt x="27930" y="2274"/>
                </a:lnTo>
                <a:lnTo>
                  <a:pt x="28084" y="2489"/>
                </a:lnTo>
                <a:lnTo>
                  <a:pt x="28206" y="2735"/>
                </a:lnTo>
                <a:lnTo>
                  <a:pt x="28299" y="2981"/>
                </a:lnTo>
                <a:lnTo>
                  <a:pt x="28360" y="3258"/>
                </a:lnTo>
                <a:lnTo>
                  <a:pt x="28391" y="3534"/>
                </a:lnTo>
                <a:lnTo>
                  <a:pt x="28422" y="3811"/>
                </a:lnTo>
                <a:lnTo>
                  <a:pt x="28391" y="4087"/>
                </a:lnTo>
                <a:lnTo>
                  <a:pt x="28360" y="4364"/>
                </a:lnTo>
                <a:lnTo>
                  <a:pt x="28299" y="4640"/>
                </a:lnTo>
                <a:lnTo>
                  <a:pt x="28206" y="4886"/>
                </a:lnTo>
                <a:lnTo>
                  <a:pt x="28084" y="5132"/>
                </a:lnTo>
                <a:lnTo>
                  <a:pt x="27930" y="5347"/>
                </a:lnTo>
                <a:lnTo>
                  <a:pt x="27776" y="5562"/>
                </a:lnTo>
                <a:lnTo>
                  <a:pt x="27623" y="5777"/>
                </a:lnTo>
                <a:lnTo>
                  <a:pt x="27408" y="5961"/>
                </a:lnTo>
                <a:lnTo>
                  <a:pt x="27193" y="6115"/>
                </a:lnTo>
                <a:lnTo>
                  <a:pt x="26977" y="6238"/>
                </a:lnTo>
                <a:lnTo>
                  <a:pt x="26732" y="6361"/>
                </a:lnTo>
                <a:lnTo>
                  <a:pt x="26486" y="6453"/>
                </a:lnTo>
                <a:lnTo>
                  <a:pt x="26209" y="6514"/>
                </a:lnTo>
                <a:lnTo>
                  <a:pt x="25933" y="6576"/>
                </a:lnTo>
                <a:lnTo>
                  <a:pt x="3810" y="6576"/>
                </a:lnTo>
                <a:lnTo>
                  <a:pt x="3442" y="6607"/>
                </a:lnTo>
                <a:lnTo>
                  <a:pt x="3042" y="6668"/>
                </a:lnTo>
                <a:lnTo>
                  <a:pt x="2704" y="6760"/>
                </a:lnTo>
                <a:lnTo>
                  <a:pt x="2335" y="6883"/>
                </a:lnTo>
                <a:lnTo>
                  <a:pt x="1997" y="7037"/>
                </a:lnTo>
                <a:lnTo>
                  <a:pt x="1690" y="7221"/>
                </a:lnTo>
                <a:lnTo>
                  <a:pt x="1383" y="7467"/>
                </a:lnTo>
                <a:lnTo>
                  <a:pt x="1137" y="7713"/>
                </a:lnTo>
                <a:lnTo>
                  <a:pt x="891" y="7959"/>
                </a:lnTo>
                <a:lnTo>
                  <a:pt x="645" y="8266"/>
                </a:lnTo>
                <a:lnTo>
                  <a:pt x="461" y="8573"/>
                </a:lnTo>
                <a:lnTo>
                  <a:pt x="308" y="8911"/>
                </a:lnTo>
                <a:lnTo>
                  <a:pt x="185" y="9280"/>
                </a:lnTo>
                <a:lnTo>
                  <a:pt x="92" y="9618"/>
                </a:lnTo>
                <a:lnTo>
                  <a:pt x="31" y="10017"/>
                </a:lnTo>
                <a:lnTo>
                  <a:pt x="0" y="10386"/>
                </a:lnTo>
                <a:lnTo>
                  <a:pt x="31" y="10785"/>
                </a:lnTo>
                <a:lnTo>
                  <a:pt x="92" y="11185"/>
                </a:lnTo>
                <a:lnTo>
                  <a:pt x="185" y="11523"/>
                </a:lnTo>
                <a:lnTo>
                  <a:pt x="308" y="11891"/>
                </a:lnTo>
                <a:lnTo>
                  <a:pt x="461" y="12229"/>
                </a:lnTo>
                <a:lnTo>
                  <a:pt x="645" y="12537"/>
                </a:lnTo>
                <a:lnTo>
                  <a:pt x="891" y="12844"/>
                </a:lnTo>
                <a:lnTo>
                  <a:pt x="1137" y="13090"/>
                </a:lnTo>
                <a:lnTo>
                  <a:pt x="1383" y="13336"/>
                </a:lnTo>
                <a:lnTo>
                  <a:pt x="1690" y="13581"/>
                </a:lnTo>
                <a:lnTo>
                  <a:pt x="1997" y="13766"/>
                </a:lnTo>
                <a:lnTo>
                  <a:pt x="2335" y="13919"/>
                </a:lnTo>
                <a:lnTo>
                  <a:pt x="2704" y="14042"/>
                </a:lnTo>
                <a:lnTo>
                  <a:pt x="3042" y="14134"/>
                </a:lnTo>
                <a:lnTo>
                  <a:pt x="3442" y="14196"/>
                </a:lnTo>
                <a:lnTo>
                  <a:pt x="3810" y="14227"/>
                </a:lnTo>
                <a:lnTo>
                  <a:pt x="25933" y="14227"/>
                </a:lnTo>
                <a:lnTo>
                  <a:pt x="26209" y="14288"/>
                </a:lnTo>
                <a:lnTo>
                  <a:pt x="26455" y="14350"/>
                </a:lnTo>
                <a:lnTo>
                  <a:pt x="26732" y="14442"/>
                </a:lnTo>
                <a:lnTo>
                  <a:pt x="26977" y="14565"/>
                </a:lnTo>
                <a:lnTo>
                  <a:pt x="27193" y="14688"/>
                </a:lnTo>
                <a:lnTo>
                  <a:pt x="27408" y="14841"/>
                </a:lnTo>
                <a:lnTo>
                  <a:pt x="27592" y="15026"/>
                </a:lnTo>
                <a:lnTo>
                  <a:pt x="27776" y="15241"/>
                </a:lnTo>
                <a:lnTo>
                  <a:pt x="27930" y="15456"/>
                </a:lnTo>
                <a:lnTo>
                  <a:pt x="28084" y="15671"/>
                </a:lnTo>
                <a:lnTo>
                  <a:pt x="28206" y="15917"/>
                </a:lnTo>
                <a:lnTo>
                  <a:pt x="28299" y="16162"/>
                </a:lnTo>
                <a:lnTo>
                  <a:pt x="28360" y="16439"/>
                </a:lnTo>
                <a:lnTo>
                  <a:pt x="28391" y="16715"/>
                </a:lnTo>
                <a:lnTo>
                  <a:pt x="28422" y="16992"/>
                </a:lnTo>
                <a:lnTo>
                  <a:pt x="28391" y="17269"/>
                </a:lnTo>
                <a:lnTo>
                  <a:pt x="28360" y="17545"/>
                </a:lnTo>
                <a:lnTo>
                  <a:pt x="28299" y="17822"/>
                </a:lnTo>
                <a:lnTo>
                  <a:pt x="28206" y="18067"/>
                </a:lnTo>
                <a:lnTo>
                  <a:pt x="28084" y="18313"/>
                </a:lnTo>
                <a:lnTo>
                  <a:pt x="27930" y="18528"/>
                </a:lnTo>
                <a:lnTo>
                  <a:pt x="27776" y="18743"/>
                </a:lnTo>
                <a:lnTo>
                  <a:pt x="27592" y="18958"/>
                </a:lnTo>
                <a:lnTo>
                  <a:pt x="27408" y="19143"/>
                </a:lnTo>
                <a:lnTo>
                  <a:pt x="27193" y="19296"/>
                </a:lnTo>
                <a:lnTo>
                  <a:pt x="26977" y="19419"/>
                </a:lnTo>
                <a:lnTo>
                  <a:pt x="26732" y="19542"/>
                </a:lnTo>
                <a:lnTo>
                  <a:pt x="26455" y="19634"/>
                </a:lnTo>
                <a:lnTo>
                  <a:pt x="26209" y="19696"/>
                </a:lnTo>
                <a:lnTo>
                  <a:pt x="25933" y="19757"/>
                </a:lnTo>
                <a:lnTo>
                  <a:pt x="3810" y="19757"/>
                </a:lnTo>
                <a:lnTo>
                  <a:pt x="3442" y="19788"/>
                </a:lnTo>
                <a:lnTo>
                  <a:pt x="3042" y="19849"/>
                </a:lnTo>
                <a:lnTo>
                  <a:pt x="2704" y="19942"/>
                </a:lnTo>
                <a:lnTo>
                  <a:pt x="2335" y="20065"/>
                </a:lnTo>
                <a:lnTo>
                  <a:pt x="1997" y="20218"/>
                </a:lnTo>
                <a:lnTo>
                  <a:pt x="1690" y="20403"/>
                </a:lnTo>
                <a:lnTo>
                  <a:pt x="1383" y="20648"/>
                </a:lnTo>
                <a:lnTo>
                  <a:pt x="1137" y="20894"/>
                </a:lnTo>
                <a:lnTo>
                  <a:pt x="891" y="21140"/>
                </a:lnTo>
                <a:lnTo>
                  <a:pt x="645" y="21447"/>
                </a:lnTo>
                <a:lnTo>
                  <a:pt x="461" y="21754"/>
                </a:lnTo>
                <a:lnTo>
                  <a:pt x="308" y="22092"/>
                </a:lnTo>
                <a:lnTo>
                  <a:pt x="185" y="22461"/>
                </a:lnTo>
                <a:lnTo>
                  <a:pt x="92" y="22799"/>
                </a:lnTo>
                <a:lnTo>
                  <a:pt x="31" y="23199"/>
                </a:lnTo>
                <a:lnTo>
                  <a:pt x="0" y="23567"/>
                </a:lnTo>
                <a:lnTo>
                  <a:pt x="31" y="23967"/>
                </a:lnTo>
                <a:lnTo>
                  <a:pt x="92" y="24335"/>
                </a:lnTo>
                <a:lnTo>
                  <a:pt x="185" y="24704"/>
                </a:lnTo>
                <a:lnTo>
                  <a:pt x="308" y="25073"/>
                </a:lnTo>
                <a:lnTo>
                  <a:pt x="461" y="25411"/>
                </a:lnTo>
                <a:lnTo>
                  <a:pt x="645" y="25718"/>
                </a:lnTo>
                <a:lnTo>
                  <a:pt x="891" y="25995"/>
                </a:lnTo>
                <a:lnTo>
                  <a:pt x="1137" y="26271"/>
                </a:lnTo>
                <a:lnTo>
                  <a:pt x="1383" y="26517"/>
                </a:lnTo>
                <a:lnTo>
                  <a:pt x="1690" y="26732"/>
                </a:lnTo>
                <a:lnTo>
                  <a:pt x="1997" y="26947"/>
                </a:lnTo>
                <a:lnTo>
                  <a:pt x="2335" y="27101"/>
                </a:lnTo>
                <a:lnTo>
                  <a:pt x="2704" y="27224"/>
                </a:lnTo>
                <a:lnTo>
                  <a:pt x="3042" y="27316"/>
                </a:lnTo>
                <a:lnTo>
                  <a:pt x="3442" y="27377"/>
                </a:lnTo>
                <a:lnTo>
                  <a:pt x="3810" y="27408"/>
                </a:lnTo>
                <a:lnTo>
                  <a:pt x="25656" y="27408"/>
                </a:lnTo>
                <a:lnTo>
                  <a:pt x="25748" y="27377"/>
                </a:lnTo>
                <a:lnTo>
                  <a:pt x="25841" y="27347"/>
                </a:lnTo>
                <a:lnTo>
                  <a:pt x="25933" y="27316"/>
                </a:lnTo>
                <a:lnTo>
                  <a:pt x="26025" y="27254"/>
                </a:lnTo>
                <a:lnTo>
                  <a:pt x="26086" y="27162"/>
                </a:lnTo>
                <a:lnTo>
                  <a:pt x="26117" y="27070"/>
                </a:lnTo>
                <a:lnTo>
                  <a:pt x="26148" y="26978"/>
                </a:lnTo>
                <a:lnTo>
                  <a:pt x="26179" y="26886"/>
                </a:lnTo>
                <a:lnTo>
                  <a:pt x="26148" y="26763"/>
                </a:lnTo>
                <a:lnTo>
                  <a:pt x="26117" y="26671"/>
                </a:lnTo>
                <a:lnTo>
                  <a:pt x="26086" y="26578"/>
                </a:lnTo>
                <a:lnTo>
                  <a:pt x="26025" y="26517"/>
                </a:lnTo>
                <a:lnTo>
                  <a:pt x="25933" y="26456"/>
                </a:lnTo>
                <a:lnTo>
                  <a:pt x="25841" y="26394"/>
                </a:lnTo>
                <a:lnTo>
                  <a:pt x="25748" y="26363"/>
                </a:lnTo>
                <a:lnTo>
                  <a:pt x="3810" y="26363"/>
                </a:lnTo>
                <a:lnTo>
                  <a:pt x="3534" y="26333"/>
                </a:lnTo>
                <a:lnTo>
                  <a:pt x="3257" y="26302"/>
                </a:lnTo>
                <a:lnTo>
                  <a:pt x="3011" y="26240"/>
                </a:lnTo>
                <a:lnTo>
                  <a:pt x="2735" y="26148"/>
                </a:lnTo>
                <a:lnTo>
                  <a:pt x="2520" y="26025"/>
                </a:lnTo>
                <a:lnTo>
                  <a:pt x="2274" y="25872"/>
                </a:lnTo>
                <a:lnTo>
                  <a:pt x="2059" y="25718"/>
                </a:lnTo>
                <a:lnTo>
                  <a:pt x="1875" y="25534"/>
                </a:lnTo>
                <a:lnTo>
                  <a:pt x="1690" y="25349"/>
                </a:lnTo>
                <a:lnTo>
                  <a:pt x="1537" y="25134"/>
                </a:lnTo>
                <a:lnTo>
                  <a:pt x="1383" y="24889"/>
                </a:lnTo>
                <a:lnTo>
                  <a:pt x="1260" y="24673"/>
                </a:lnTo>
                <a:lnTo>
                  <a:pt x="1168" y="24397"/>
                </a:lnTo>
                <a:lnTo>
                  <a:pt x="1106" y="24151"/>
                </a:lnTo>
                <a:lnTo>
                  <a:pt x="1076" y="23875"/>
                </a:lnTo>
                <a:lnTo>
                  <a:pt x="1045" y="23567"/>
                </a:lnTo>
                <a:lnTo>
                  <a:pt x="1076" y="23291"/>
                </a:lnTo>
                <a:lnTo>
                  <a:pt x="1106" y="23014"/>
                </a:lnTo>
                <a:lnTo>
                  <a:pt x="1168" y="22768"/>
                </a:lnTo>
                <a:lnTo>
                  <a:pt x="1260" y="22492"/>
                </a:lnTo>
                <a:lnTo>
                  <a:pt x="1383" y="22246"/>
                </a:lnTo>
                <a:lnTo>
                  <a:pt x="1537" y="22031"/>
                </a:lnTo>
                <a:lnTo>
                  <a:pt x="1690" y="21816"/>
                </a:lnTo>
                <a:lnTo>
                  <a:pt x="1875" y="21632"/>
                </a:lnTo>
                <a:lnTo>
                  <a:pt x="2059" y="21447"/>
                </a:lnTo>
                <a:lnTo>
                  <a:pt x="2274" y="21294"/>
                </a:lnTo>
                <a:lnTo>
                  <a:pt x="2520" y="21140"/>
                </a:lnTo>
                <a:lnTo>
                  <a:pt x="2735" y="21017"/>
                </a:lnTo>
                <a:lnTo>
                  <a:pt x="3011" y="20925"/>
                </a:lnTo>
                <a:lnTo>
                  <a:pt x="3257" y="20863"/>
                </a:lnTo>
                <a:lnTo>
                  <a:pt x="3534" y="20833"/>
                </a:lnTo>
                <a:lnTo>
                  <a:pt x="3810" y="20802"/>
                </a:lnTo>
                <a:lnTo>
                  <a:pt x="26025" y="20802"/>
                </a:lnTo>
                <a:lnTo>
                  <a:pt x="26424" y="20741"/>
                </a:lnTo>
                <a:lnTo>
                  <a:pt x="26793" y="20648"/>
                </a:lnTo>
                <a:lnTo>
                  <a:pt x="27131" y="20495"/>
                </a:lnTo>
                <a:lnTo>
                  <a:pt x="27469" y="20341"/>
                </a:lnTo>
                <a:lnTo>
                  <a:pt x="27776" y="20157"/>
                </a:lnTo>
                <a:lnTo>
                  <a:pt x="28084" y="19942"/>
                </a:lnTo>
                <a:lnTo>
                  <a:pt x="28329" y="19696"/>
                </a:lnTo>
                <a:lnTo>
                  <a:pt x="28575" y="19419"/>
                </a:lnTo>
                <a:lnTo>
                  <a:pt x="28821" y="19112"/>
                </a:lnTo>
                <a:lnTo>
                  <a:pt x="29005" y="18805"/>
                </a:lnTo>
                <a:lnTo>
                  <a:pt x="29159" y="18467"/>
                </a:lnTo>
                <a:lnTo>
                  <a:pt x="29282" y="18129"/>
                </a:lnTo>
                <a:lnTo>
                  <a:pt x="29374" y="17760"/>
                </a:lnTo>
                <a:lnTo>
                  <a:pt x="29436" y="17391"/>
                </a:lnTo>
                <a:lnTo>
                  <a:pt x="29466" y="16992"/>
                </a:lnTo>
                <a:lnTo>
                  <a:pt x="29436" y="16593"/>
                </a:lnTo>
                <a:lnTo>
                  <a:pt x="29374" y="16224"/>
                </a:lnTo>
                <a:lnTo>
                  <a:pt x="29282" y="15855"/>
                </a:lnTo>
                <a:lnTo>
                  <a:pt x="29159" y="15517"/>
                </a:lnTo>
                <a:lnTo>
                  <a:pt x="29005" y="15179"/>
                </a:lnTo>
                <a:lnTo>
                  <a:pt x="28821" y="14872"/>
                </a:lnTo>
                <a:lnTo>
                  <a:pt x="28575" y="14565"/>
                </a:lnTo>
                <a:lnTo>
                  <a:pt x="28329" y="14288"/>
                </a:lnTo>
                <a:lnTo>
                  <a:pt x="28084" y="14042"/>
                </a:lnTo>
                <a:lnTo>
                  <a:pt x="27776" y="13827"/>
                </a:lnTo>
                <a:lnTo>
                  <a:pt x="27469" y="13643"/>
                </a:lnTo>
                <a:lnTo>
                  <a:pt x="27131" y="13459"/>
                </a:lnTo>
                <a:lnTo>
                  <a:pt x="26793" y="13336"/>
                </a:lnTo>
                <a:lnTo>
                  <a:pt x="26424" y="13243"/>
                </a:lnTo>
                <a:lnTo>
                  <a:pt x="26025" y="13182"/>
                </a:lnTo>
                <a:lnTo>
                  <a:pt x="3810" y="13182"/>
                </a:lnTo>
                <a:lnTo>
                  <a:pt x="3534" y="13151"/>
                </a:lnTo>
                <a:lnTo>
                  <a:pt x="3257" y="13121"/>
                </a:lnTo>
                <a:lnTo>
                  <a:pt x="3011" y="13059"/>
                </a:lnTo>
                <a:lnTo>
                  <a:pt x="2735" y="12967"/>
                </a:lnTo>
                <a:lnTo>
                  <a:pt x="2520" y="12844"/>
                </a:lnTo>
                <a:lnTo>
                  <a:pt x="2274" y="12690"/>
                </a:lnTo>
                <a:lnTo>
                  <a:pt x="2059" y="12537"/>
                </a:lnTo>
                <a:lnTo>
                  <a:pt x="1875" y="12352"/>
                </a:lnTo>
                <a:lnTo>
                  <a:pt x="1690" y="12168"/>
                </a:lnTo>
                <a:lnTo>
                  <a:pt x="1537" y="11953"/>
                </a:lnTo>
                <a:lnTo>
                  <a:pt x="1383" y="11707"/>
                </a:lnTo>
                <a:lnTo>
                  <a:pt x="1260" y="11492"/>
                </a:lnTo>
                <a:lnTo>
                  <a:pt x="1168" y="11216"/>
                </a:lnTo>
                <a:lnTo>
                  <a:pt x="1106" y="10970"/>
                </a:lnTo>
                <a:lnTo>
                  <a:pt x="1076" y="10693"/>
                </a:lnTo>
                <a:lnTo>
                  <a:pt x="1045" y="10386"/>
                </a:lnTo>
                <a:lnTo>
                  <a:pt x="1076" y="10109"/>
                </a:lnTo>
                <a:lnTo>
                  <a:pt x="1106" y="9833"/>
                </a:lnTo>
                <a:lnTo>
                  <a:pt x="1168" y="9587"/>
                </a:lnTo>
                <a:lnTo>
                  <a:pt x="1260" y="9311"/>
                </a:lnTo>
                <a:lnTo>
                  <a:pt x="1383" y="9095"/>
                </a:lnTo>
                <a:lnTo>
                  <a:pt x="1537" y="8850"/>
                </a:lnTo>
                <a:lnTo>
                  <a:pt x="1690" y="8635"/>
                </a:lnTo>
                <a:lnTo>
                  <a:pt x="1875" y="8450"/>
                </a:lnTo>
                <a:lnTo>
                  <a:pt x="2059" y="8266"/>
                </a:lnTo>
                <a:lnTo>
                  <a:pt x="2274" y="8112"/>
                </a:lnTo>
                <a:lnTo>
                  <a:pt x="2520" y="7959"/>
                </a:lnTo>
                <a:lnTo>
                  <a:pt x="2735" y="7836"/>
                </a:lnTo>
                <a:lnTo>
                  <a:pt x="3011" y="7744"/>
                </a:lnTo>
                <a:lnTo>
                  <a:pt x="3257" y="7682"/>
                </a:lnTo>
                <a:lnTo>
                  <a:pt x="3534" y="7651"/>
                </a:lnTo>
                <a:lnTo>
                  <a:pt x="3810" y="7621"/>
                </a:lnTo>
                <a:lnTo>
                  <a:pt x="26025" y="7621"/>
                </a:lnTo>
                <a:lnTo>
                  <a:pt x="26424" y="7559"/>
                </a:lnTo>
                <a:lnTo>
                  <a:pt x="26793" y="7467"/>
                </a:lnTo>
                <a:lnTo>
                  <a:pt x="27131" y="7344"/>
                </a:lnTo>
                <a:lnTo>
                  <a:pt x="27469" y="7160"/>
                </a:lnTo>
                <a:lnTo>
                  <a:pt x="27776" y="6975"/>
                </a:lnTo>
                <a:lnTo>
                  <a:pt x="28084" y="6760"/>
                </a:lnTo>
                <a:lnTo>
                  <a:pt x="28329" y="6514"/>
                </a:lnTo>
                <a:lnTo>
                  <a:pt x="28575" y="6238"/>
                </a:lnTo>
                <a:lnTo>
                  <a:pt x="28821" y="5931"/>
                </a:lnTo>
                <a:lnTo>
                  <a:pt x="29005" y="5623"/>
                </a:lnTo>
                <a:lnTo>
                  <a:pt x="29159" y="5285"/>
                </a:lnTo>
                <a:lnTo>
                  <a:pt x="29282" y="4947"/>
                </a:lnTo>
                <a:lnTo>
                  <a:pt x="29374" y="4579"/>
                </a:lnTo>
                <a:lnTo>
                  <a:pt x="29436" y="4210"/>
                </a:lnTo>
                <a:lnTo>
                  <a:pt x="29466" y="3811"/>
                </a:lnTo>
                <a:lnTo>
                  <a:pt x="29436" y="3411"/>
                </a:lnTo>
                <a:lnTo>
                  <a:pt x="29374" y="3042"/>
                </a:lnTo>
                <a:lnTo>
                  <a:pt x="29282" y="2674"/>
                </a:lnTo>
                <a:lnTo>
                  <a:pt x="29159" y="2336"/>
                </a:lnTo>
                <a:lnTo>
                  <a:pt x="29005" y="1998"/>
                </a:lnTo>
                <a:lnTo>
                  <a:pt x="28821" y="1691"/>
                </a:lnTo>
                <a:lnTo>
                  <a:pt x="28575" y="1383"/>
                </a:lnTo>
                <a:lnTo>
                  <a:pt x="28329" y="1107"/>
                </a:lnTo>
                <a:lnTo>
                  <a:pt x="28084" y="861"/>
                </a:lnTo>
                <a:lnTo>
                  <a:pt x="27776" y="646"/>
                </a:lnTo>
                <a:lnTo>
                  <a:pt x="27469" y="461"/>
                </a:lnTo>
                <a:lnTo>
                  <a:pt x="27131" y="308"/>
                </a:lnTo>
                <a:lnTo>
                  <a:pt x="26793" y="154"/>
                </a:lnTo>
                <a:lnTo>
                  <a:pt x="26424" y="62"/>
                </a:lnTo>
                <a:lnTo>
                  <a:pt x="2602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44"/>
          <p:cNvSpPr/>
          <p:nvPr/>
        </p:nvSpPr>
        <p:spPr>
          <a:xfrm>
            <a:off x="2485175" y="1603675"/>
            <a:ext cx="1335600" cy="1194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44"/>
          <p:cNvSpPr/>
          <p:nvPr/>
        </p:nvSpPr>
        <p:spPr>
          <a:xfrm>
            <a:off x="5323275" y="4578100"/>
            <a:ext cx="1335600" cy="117600"/>
          </a:xfrm>
          <a:prstGeom prst="roundRect">
            <a:avLst>
              <a:gd fmla="val 50000"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35" name="Shape 6835"/>
        <p:cNvGrpSpPr/>
        <p:nvPr/>
      </p:nvGrpSpPr>
      <p:grpSpPr>
        <a:xfrm>
          <a:off x="0" y="0"/>
          <a:ext cx="0" cy="0"/>
          <a:chOff x="0" y="0"/>
          <a:chExt cx="0" cy="0"/>
        </a:xfrm>
      </p:grpSpPr>
      <p:sp>
        <p:nvSpPr>
          <p:cNvPr id="6836" name="Google Shape;6836;p45"/>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Elementary Class Organizer Infographics</a:t>
            </a:r>
            <a:endParaRPr sz="2400"/>
          </a:p>
        </p:txBody>
      </p:sp>
      <p:grpSp>
        <p:nvGrpSpPr>
          <p:cNvPr id="6837" name="Google Shape;6837;p45"/>
          <p:cNvGrpSpPr/>
          <p:nvPr/>
        </p:nvGrpSpPr>
        <p:grpSpPr>
          <a:xfrm>
            <a:off x="459125" y="3633625"/>
            <a:ext cx="2082300" cy="883923"/>
            <a:chOff x="459125" y="3633625"/>
            <a:chExt cx="2082300" cy="883923"/>
          </a:xfrm>
        </p:grpSpPr>
        <p:sp>
          <p:nvSpPr>
            <p:cNvPr id="6838" name="Google Shape;6838;p45"/>
            <p:cNvSpPr txBox="1"/>
            <p:nvPr/>
          </p:nvSpPr>
          <p:spPr>
            <a:xfrm>
              <a:off x="459150" y="3633625"/>
              <a:ext cx="12594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Nunito ExtraBold"/>
                  <a:ea typeface="Nunito ExtraBold"/>
                  <a:cs typeface="Nunito ExtraBold"/>
                  <a:sym typeface="Nunito ExtraBold"/>
                </a:rPr>
                <a:t>Jupiter</a:t>
              </a:r>
              <a:endParaRPr sz="2000">
                <a:solidFill>
                  <a:schemeClr val="dk1"/>
                </a:solidFill>
                <a:latin typeface="Nunito ExtraBold"/>
                <a:ea typeface="Nunito ExtraBold"/>
                <a:cs typeface="Nunito ExtraBold"/>
                <a:sym typeface="Nunito ExtraBold"/>
              </a:endParaRPr>
            </a:p>
          </p:txBody>
        </p:sp>
        <p:sp>
          <p:nvSpPr>
            <p:cNvPr id="6839" name="Google Shape;6839;p45"/>
            <p:cNvSpPr txBox="1"/>
            <p:nvPr/>
          </p:nvSpPr>
          <p:spPr>
            <a:xfrm>
              <a:off x="459125" y="3911248"/>
              <a:ext cx="2082300" cy="60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Jupiter is the biggest planet of them all</a:t>
              </a:r>
              <a:endParaRPr>
                <a:solidFill>
                  <a:schemeClr val="dk1"/>
                </a:solidFill>
                <a:latin typeface="Nunito"/>
                <a:ea typeface="Nunito"/>
                <a:cs typeface="Nunito"/>
                <a:sym typeface="Nunito"/>
              </a:endParaRPr>
            </a:p>
          </p:txBody>
        </p:sp>
      </p:grpSp>
      <p:grpSp>
        <p:nvGrpSpPr>
          <p:cNvPr id="6840" name="Google Shape;6840;p45"/>
          <p:cNvGrpSpPr/>
          <p:nvPr/>
        </p:nvGrpSpPr>
        <p:grpSpPr>
          <a:xfrm>
            <a:off x="459125" y="2525828"/>
            <a:ext cx="2082300" cy="885149"/>
            <a:chOff x="459125" y="2525828"/>
            <a:chExt cx="2082300" cy="885149"/>
          </a:xfrm>
        </p:grpSpPr>
        <p:sp>
          <p:nvSpPr>
            <p:cNvPr id="6841" name="Google Shape;6841;p45"/>
            <p:cNvSpPr txBox="1"/>
            <p:nvPr/>
          </p:nvSpPr>
          <p:spPr>
            <a:xfrm>
              <a:off x="459150" y="2525828"/>
              <a:ext cx="12594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Nunito ExtraBold"/>
                  <a:ea typeface="Nunito ExtraBold"/>
                  <a:cs typeface="Nunito ExtraBold"/>
                  <a:sym typeface="Nunito ExtraBold"/>
                </a:rPr>
                <a:t>Saturn</a:t>
              </a:r>
              <a:endParaRPr sz="2000">
                <a:solidFill>
                  <a:schemeClr val="dk1"/>
                </a:solidFill>
                <a:latin typeface="Nunito ExtraBold"/>
                <a:ea typeface="Nunito ExtraBold"/>
                <a:cs typeface="Nunito ExtraBold"/>
                <a:sym typeface="Nunito ExtraBold"/>
              </a:endParaRPr>
            </a:p>
          </p:txBody>
        </p:sp>
        <p:sp>
          <p:nvSpPr>
            <p:cNvPr id="6842" name="Google Shape;6842;p45"/>
            <p:cNvSpPr txBox="1"/>
            <p:nvPr/>
          </p:nvSpPr>
          <p:spPr>
            <a:xfrm>
              <a:off x="459125" y="2804677"/>
              <a:ext cx="2082300" cy="60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Saturn is a gas giant and has several rings</a:t>
              </a:r>
              <a:endParaRPr>
                <a:solidFill>
                  <a:schemeClr val="dk1"/>
                </a:solidFill>
                <a:latin typeface="Nunito"/>
                <a:ea typeface="Nunito"/>
                <a:cs typeface="Nunito"/>
                <a:sym typeface="Nunito"/>
              </a:endParaRPr>
            </a:p>
          </p:txBody>
        </p:sp>
      </p:grpSp>
      <p:grpSp>
        <p:nvGrpSpPr>
          <p:cNvPr id="6843" name="Google Shape;6843;p45"/>
          <p:cNvGrpSpPr/>
          <p:nvPr/>
        </p:nvGrpSpPr>
        <p:grpSpPr>
          <a:xfrm>
            <a:off x="459125" y="1418025"/>
            <a:ext cx="2082300" cy="885149"/>
            <a:chOff x="459125" y="1418025"/>
            <a:chExt cx="2082300" cy="885149"/>
          </a:xfrm>
        </p:grpSpPr>
        <p:sp>
          <p:nvSpPr>
            <p:cNvPr id="6844" name="Google Shape;6844;p45"/>
            <p:cNvSpPr txBox="1"/>
            <p:nvPr/>
          </p:nvSpPr>
          <p:spPr>
            <a:xfrm>
              <a:off x="459150" y="1418025"/>
              <a:ext cx="12594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Mercury</a:t>
              </a:r>
              <a:endParaRPr sz="2000">
                <a:solidFill>
                  <a:schemeClr val="dk1"/>
                </a:solidFill>
                <a:latin typeface="Nunito ExtraBold"/>
                <a:ea typeface="Nunito ExtraBold"/>
                <a:cs typeface="Nunito ExtraBold"/>
                <a:sym typeface="Nunito ExtraBold"/>
              </a:endParaRPr>
            </a:p>
          </p:txBody>
        </p:sp>
        <p:sp>
          <p:nvSpPr>
            <p:cNvPr id="6845" name="Google Shape;6845;p45"/>
            <p:cNvSpPr txBox="1"/>
            <p:nvPr/>
          </p:nvSpPr>
          <p:spPr>
            <a:xfrm>
              <a:off x="459125" y="1696874"/>
              <a:ext cx="2082300" cy="60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Mercury is the closest planet to the Sun</a:t>
              </a:r>
              <a:endParaRPr>
                <a:solidFill>
                  <a:schemeClr val="dk1"/>
                </a:solidFill>
                <a:latin typeface="Nunito"/>
                <a:ea typeface="Nunito"/>
                <a:cs typeface="Nunito"/>
                <a:sym typeface="Nunito"/>
              </a:endParaRPr>
            </a:p>
          </p:txBody>
        </p:sp>
      </p:grpSp>
      <p:grpSp>
        <p:nvGrpSpPr>
          <p:cNvPr id="6846" name="Google Shape;6846;p45"/>
          <p:cNvGrpSpPr/>
          <p:nvPr/>
        </p:nvGrpSpPr>
        <p:grpSpPr>
          <a:xfrm>
            <a:off x="6607500" y="3633625"/>
            <a:ext cx="2082325" cy="883923"/>
            <a:chOff x="6607500" y="3633625"/>
            <a:chExt cx="2082325" cy="883923"/>
          </a:xfrm>
        </p:grpSpPr>
        <p:sp>
          <p:nvSpPr>
            <p:cNvPr id="6847" name="Google Shape;6847;p45"/>
            <p:cNvSpPr txBox="1"/>
            <p:nvPr/>
          </p:nvSpPr>
          <p:spPr>
            <a:xfrm>
              <a:off x="7430425" y="3633625"/>
              <a:ext cx="1259400" cy="348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Earth</a:t>
              </a:r>
              <a:endParaRPr sz="2000">
                <a:solidFill>
                  <a:schemeClr val="dk1"/>
                </a:solidFill>
                <a:latin typeface="Nunito ExtraBold"/>
                <a:ea typeface="Nunito ExtraBold"/>
                <a:cs typeface="Nunito ExtraBold"/>
                <a:sym typeface="Nunito ExtraBold"/>
              </a:endParaRPr>
            </a:p>
          </p:txBody>
        </p:sp>
        <p:sp>
          <p:nvSpPr>
            <p:cNvPr id="6848" name="Google Shape;6848;p45"/>
            <p:cNvSpPr txBox="1"/>
            <p:nvPr/>
          </p:nvSpPr>
          <p:spPr>
            <a:xfrm>
              <a:off x="6607500" y="3911248"/>
              <a:ext cx="2082300" cy="60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solidFill>
                    <a:schemeClr val="dk1"/>
                  </a:solidFill>
                  <a:latin typeface="Nunito"/>
                  <a:ea typeface="Nunito"/>
                  <a:cs typeface="Nunito"/>
                  <a:sym typeface="Nunito"/>
                </a:rPr>
                <a:t>Earth is the planet where we all live on</a:t>
              </a:r>
              <a:endParaRPr>
                <a:solidFill>
                  <a:schemeClr val="dk1"/>
                </a:solidFill>
                <a:latin typeface="Nunito"/>
                <a:ea typeface="Nunito"/>
                <a:cs typeface="Nunito"/>
                <a:sym typeface="Nunito"/>
              </a:endParaRPr>
            </a:p>
          </p:txBody>
        </p:sp>
      </p:grpSp>
      <p:grpSp>
        <p:nvGrpSpPr>
          <p:cNvPr id="6849" name="Google Shape;6849;p45"/>
          <p:cNvGrpSpPr/>
          <p:nvPr/>
        </p:nvGrpSpPr>
        <p:grpSpPr>
          <a:xfrm>
            <a:off x="6607500" y="2525828"/>
            <a:ext cx="2082325" cy="885149"/>
            <a:chOff x="6607500" y="2525828"/>
            <a:chExt cx="2082325" cy="885149"/>
          </a:xfrm>
        </p:grpSpPr>
        <p:sp>
          <p:nvSpPr>
            <p:cNvPr id="6850" name="Google Shape;6850;p45"/>
            <p:cNvSpPr txBox="1"/>
            <p:nvPr/>
          </p:nvSpPr>
          <p:spPr>
            <a:xfrm>
              <a:off x="7430425" y="2525828"/>
              <a:ext cx="1259400" cy="348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Mars</a:t>
              </a:r>
              <a:endParaRPr sz="2000">
                <a:solidFill>
                  <a:schemeClr val="dk1"/>
                </a:solidFill>
                <a:latin typeface="Nunito ExtraBold"/>
                <a:ea typeface="Nunito ExtraBold"/>
                <a:cs typeface="Nunito ExtraBold"/>
                <a:sym typeface="Nunito ExtraBold"/>
              </a:endParaRPr>
            </a:p>
          </p:txBody>
        </p:sp>
        <p:sp>
          <p:nvSpPr>
            <p:cNvPr id="6851" name="Google Shape;6851;p45"/>
            <p:cNvSpPr txBox="1"/>
            <p:nvPr/>
          </p:nvSpPr>
          <p:spPr>
            <a:xfrm>
              <a:off x="6607500" y="2804677"/>
              <a:ext cx="2082300" cy="60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solidFill>
                    <a:schemeClr val="dk1"/>
                  </a:solidFill>
                  <a:latin typeface="Nunito"/>
                  <a:ea typeface="Nunito"/>
                  <a:cs typeface="Nunito"/>
                  <a:sym typeface="Nunito"/>
                </a:rPr>
                <a:t>Despite being red, Mars is a cold place</a:t>
              </a:r>
              <a:endParaRPr>
                <a:solidFill>
                  <a:schemeClr val="dk1"/>
                </a:solidFill>
                <a:latin typeface="Nunito"/>
                <a:ea typeface="Nunito"/>
                <a:cs typeface="Nunito"/>
                <a:sym typeface="Nunito"/>
              </a:endParaRPr>
            </a:p>
          </p:txBody>
        </p:sp>
      </p:grpSp>
      <p:grpSp>
        <p:nvGrpSpPr>
          <p:cNvPr id="6852" name="Google Shape;6852;p45"/>
          <p:cNvGrpSpPr/>
          <p:nvPr/>
        </p:nvGrpSpPr>
        <p:grpSpPr>
          <a:xfrm>
            <a:off x="6607500" y="1418025"/>
            <a:ext cx="2082325" cy="885149"/>
            <a:chOff x="6607500" y="1418025"/>
            <a:chExt cx="2082325" cy="885149"/>
          </a:xfrm>
        </p:grpSpPr>
        <p:sp>
          <p:nvSpPr>
            <p:cNvPr id="6853" name="Google Shape;6853;p45"/>
            <p:cNvSpPr txBox="1"/>
            <p:nvPr/>
          </p:nvSpPr>
          <p:spPr>
            <a:xfrm>
              <a:off x="7430425" y="1418025"/>
              <a:ext cx="1259400" cy="348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dk1"/>
                  </a:solidFill>
                  <a:latin typeface="Nunito ExtraBold"/>
                  <a:ea typeface="Nunito ExtraBold"/>
                  <a:cs typeface="Nunito ExtraBold"/>
                  <a:sym typeface="Nunito ExtraBold"/>
                </a:rPr>
                <a:t>Venus</a:t>
              </a:r>
              <a:endParaRPr sz="2000">
                <a:solidFill>
                  <a:schemeClr val="dk1"/>
                </a:solidFill>
                <a:latin typeface="Nunito ExtraBold"/>
                <a:ea typeface="Nunito ExtraBold"/>
                <a:cs typeface="Nunito ExtraBold"/>
                <a:sym typeface="Nunito ExtraBold"/>
              </a:endParaRPr>
            </a:p>
          </p:txBody>
        </p:sp>
        <p:sp>
          <p:nvSpPr>
            <p:cNvPr id="6854" name="Google Shape;6854;p45"/>
            <p:cNvSpPr txBox="1"/>
            <p:nvPr/>
          </p:nvSpPr>
          <p:spPr>
            <a:xfrm>
              <a:off x="6607500" y="1696874"/>
              <a:ext cx="2082300" cy="60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Nunito"/>
                  <a:ea typeface="Nunito"/>
                  <a:cs typeface="Nunito"/>
                  <a:sym typeface="Nunito"/>
                </a:rPr>
                <a:t>Venus is the second planet from the Sun</a:t>
              </a:r>
              <a:endParaRPr>
                <a:solidFill>
                  <a:schemeClr val="dk1"/>
                </a:solidFill>
                <a:latin typeface="Nunito"/>
                <a:ea typeface="Nunito"/>
                <a:cs typeface="Nunito"/>
                <a:sym typeface="Nunito"/>
              </a:endParaRPr>
            </a:p>
          </p:txBody>
        </p:sp>
      </p:grpSp>
      <p:grpSp>
        <p:nvGrpSpPr>
          <p:cNvPr id="6855" name="Google Shape;6855;p45"/>
          <p:cNvGrpSpPr/>
          <p:nvPr/>
        </p:nvGrpSpPr>
        <p:grpSpPr>
          <a:xfrm>
            <a:off x="1716062" y="1233362"/>
            <a:ext cx="5711875" cy="3327122"/>
            <a:chOff x="1716062" y="1233362"/>
            <a:chExt cx="5711875" cy="3327122"/>
          </a:xfrm>
        </p:grpSpPr>
        <p:cxnSp>
          <p:nvCxnSpPr>
            <p:cNvPr id="6856" name="Google Shape;6856;p45"/>
            <p:cNvCxnSpPr>
              <a:stCxn id="6841" idx="3"/>
            </p:cNvCxnSpPr>
            <p:nvPr/>
          </p:nvCxnSpPr>
          <p:spPr>
            <a:xfrm>
              <a:off x="1718550" y="2700128"/>
              <a:ext cx="1294200" cy="0"/>
            </a:xfrm>
            <a:prstGeom prst="straightConnector1">
              <a:avLst/>
            </a:prstGeom>
            <a:noFill/>
            <a:ln cap="flat" cmpd="sng" w="28575">
              <a:solidFill>
                <a:schemeClr val="dk1"/>
              </a:solidFill>
              <a:prstDash val="solid"/>
              <a:round/>
              <a:headEnd len="med" w="med" type="none"/>
              <a:tailEnd len="med" w="med" type="none"/>
            </a:ln>
          </p:spPr>
        </p:cxnSp>
        <p:cxnSp>
          <p:nvCxnSpPr>
            <p:cNvPr id="6857" name="Google Shape;6857;p45"/>
            <p:cNvCxnSpPr/>
            <p:nvPr/>
          </p:nvCxnSpPr>
          <p:spPr>
            <a:xfrm>
              <a:off x="1716062" y="1592325"/>
              <a:ext cx="1955400" cy="0"/>
            </a:xfrm>
            <a:prstGeom prst="straightConnector1">
              <a:avLst/>
            </a:prstGeom>
            <a:noFill/>
            <a:ln cap="flat" cmpd="sng" w="28575">
              <a:solidFill>
                <a:schemeClr val="dk1"/>
              </a:solidFill>
              <a:prstDash val="solid"/>
              <a:round/>
              <a:headEnd len="med" w="med" type="none"/>
              <a:tailEnd len="med" w="med" type="none"/>
            </a:ln>
          </p:spPr>
        </p:cxnSp>
        <p:cxnSp>
          <p:nvCxnSpPr>
            <p:cNvPr id="6858" name="Google Shape;6858;p45"/>
            <p:cNvCxnSpPr/>
            <p:nvPr/>
          </p:nvCxnSpPr>
          <p:spPr>
            <a:xfrm rot="10800000">
              <a:off x="5517538" y="1592325"/>
              <a:ext cx="1910400" cy="0"/>
            </a:xfrm>
            <a:prstGeom prst="straightConnector1">
              <a:avLst/>
            </a:prstGeom>
            <a:noFill/>
            <a:ln cap="flat" cmpd="sng" w="28575">
              <a:solidFill>
                <a:schemeClr val="dk1"/>
              </a:solidFill>
              <a:prstDash val="solid"/>
              <a:round/>
              <a:headEnd len="med" w="med" type="none"/>
              <a:tailEnd len="med" w="med" type="none"/>
            </a:ln>
          </p:spPr>
        </p:cxnSp>
        <p:cxnSp>
          <p:nvCxnSpPr>
            <p:cNvPr id="6859" name="Google Shape;6859;p45"/>
            <p:cNvCxnSpPr/>
            <p:nvPr/>
          </p:nvCxnSpPr>
          <p:spPr>
            <a:xfrm rot="10800000">
              <a:off x="6114538" y="2700128"/>
              <a:ext cx="1313400" cy="0"/>
            </a:xfrm>
            <a:prstGeom prst="straightConnector1">
              <a:avLst/>
            </a:prstGeom>
            <a:noFill/>
            <a:ln cap="flat" cmpd="sng" w="28575">
              <a:solidFill>
                <a:schemeClr val="dk1"/>
              </a:solidFill>
              <a:prstDash val="solid"/>
              <a:round/>
              <a:headEnd len="med" w="med" type="none"/>
              <a:tailEnd len="med" w="med" type="none"/>
            </a:ln>
          </p:spPr>
        </p:cxnSp>
        <p:cxnSp>
          <p:nvCxnSpPr>
            <p:cNvPr id="6860" name="Google Shape;6860;p45"/>
            <p:cNvCxnSpPr/>
            <p:nvPr/>
          </p:nvCxnSpPr>
          <p:spPr>
            <a:xfrm>
              <a:off x="1716063" y="3807925"/>
              <a:ext cx="2233200" cy="457500"/>
            </a:xfrm>
            <a:prstGeom prst="bentConnector3">
              <a:avLst>
                <a:gd fmla="val 50000" name="adj1"/>
              </a:avLst>
            </a:prstGeom>
            <a:noFill/>
            <a:ln cap="flat" cmpd="sng" w="28575">
              <a:solidFill>
                <a:schemeClr val="dk1"/>
              </a:solidFill>
              <a:prstDash val="solid"/>
              <a:round/>
              <a:headEnd len="med" w="med" type="none"/>
              <a:tailEnd len="med" w="med" type="none"/>
            </a:ln>
          </p:spPr>
        </p:cxnSp>
        <p:cxnSp>
          <p:nvCxnSpPr>
            <p:cNvPr id="6861" name="Google Shape;6861;p45"/>
            <p:cNvCxnSpPr/>
            <p:nvPr/>
          </p:nvCxnSpPr>
          <p:spPr>
            <a:xfrm flipH="1">
              <a:off x="5221138" y="3807925"/>
              <a:ext cx="2206800" cy="457800"/>
            </a:xfrm>
            <a:prstGeom prst="bentConnector3">
              <a:avLst>
                <a:gd fmla="val 52374" name="adj1"/>
              </a:avLst>
            </a:prstGeom>
            <a:noFill/>
            <a:ln cap="flat" cmpd="sng" w="28575">
              <a:solidFill>
                <a:schemeClr val="dk1"/>
              </a:solidFill>
              <a:prstDash val="solid"/>
              <a:round/>
              <a:headEnd len="med" w="med" type="none"/>
              <a:tailEnd len="med" w="med" type="none"/>
            </a:ln>
          </p:spPr>
        </p:cxnSp>
        <p:sp>
          <p:nvSpPr>
            <p:cNvPr id="6862" name="Google Shape;6862;p45"/>
            <p:cNvSpPr/>
            <p:nvPr/>
          </p:nvSpPr>
          <p:spPr>
            <a:xfrm>
              <a:off x="4611843" y="1233362"/>
              <a:ext cx="1377356" cy="1231735"/>
            </a:xfrm>
            <a:custGeom>
              <a:rect b="b" l="l" r="r" t="t"/>
              <a:pathLst>
                <a:path extrusionOk="0" h="39112" w="43736">
                  <a:moveTo>
                    <a:pt x="1" y="1"/>
                  </a:moveTo>
                  <a:lnTo>
                    <a:pt x="1" y="27046"/>
                  </a:lnTo>
                  <a:cubicBezTo>
                    <a:pt x="8646" y="27489"/>
                    <a:pt x="16120" y="32208"/>
                    <a:pt x="20459" y="39112"/>
                  </a:cubicBezTo>
                  <a:lnTo>
                    <a:pt x="43736" y="25589"/>
                  </a:lnTo>
                  <a:cubicBezTo>
                    <a:pt x="34742" y="10610"/>
                    <a:pt x="18559" y="444"/>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45"/>
            <p:cNvSpPr/>
            <p:nvPr/>
          </p:nvSpPr>
          <p:spPr>
            <a:xfrm>
              <a:off x="5288041" y="2109030"/>
              <a:ext cx="937532" cy="1588765"/>
            </a:xfrm>
            <a:custGeom>
              <a:rect b="b" l="l" r="r" t="t"/>
              <a:pathLst>
                <a:path extrusionOk="0" h="50449" w="29770">
                  <a:moveTo>
                    <a:pt x="23530" y="0"/>
                  </a:moveTo>
                  <a:lnTo>
                    <a:pt x="222" y="13554"/>
                  </a:lnTo>
                  <a:cubicBezTo>
                    <a:pt x="1932" y="17006"/>
                    <a:pt x="2914" y="20902"/>
                    <a:pt x="2914" y="25019"/>
                  </a:cubicBezTo>
                  <a:cubicBezTo>
                    <a:pt x="2914" y="29326"/>
                    <a:pt x="1869" y="33379"/>
                    <a:pt x="0" y="36926"/>
                  </a:cubicBezTo>
                  <a:lnTo>
                    <a:pt x="23309" y="50449"/>
                  </a:lnTo>
                  <a:cubicBezTo>
                    <a:pt x="27426" y="42911"/>
                    <a:pt x="29769" y="34234"/>
                    <a:pt x="29769" y="25019"/>
                  </a:cubicBezTo>
                  <a:cubicBezTo>
                    <a:pt x="29769" y="15961"/>
                    <a:pt x="27521" y="7474"/>
                    <a:pt x="235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45"/>
            <p:cNvSpPr/>
            <p:nvPr/>
          </p:nvSpPr>
          <p:spPr>
            <a:xfrm>
              <a:off x="3157759" y="1233362"/>
              <a:ext cx="1374364" cy="1226759"/>
            </a:xfrm>
            <a:custGeom>
              <a:rect b="b" l="l" r="r" t="t"/>
              <a:pathLst>
                <a:path extrusionOk="0" h="38954" w="43641">
                  <a:moveTo>
                    <a:pt x="43640" y="1"/>
                  </a:moveTo>
                  <a:cubicBezTo>
                    <a:pt x="25145" y="444"/>
                    <a:pt x="9026" y="10515"/>
                    <a:pt x="0" y="25431"/>
                  </a:cubicBezTo>
                  <a:lnTo>
                    <a:pt x="23277" y="38954"/>
                  </a:lnTo>
                  <a:cubicBezTo>
                    <a:pt x="27616" y="32113"/>
                    <a:pt x="35089" y="27489"/>
                    <a:pt x="43640" y="27078"/>
                  </a:cubicBezTo>
                  <a:lnTo>
                    <a:pt x="436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45"/>
            <p:cNvSpPr/>
            <p:nvPr/>
          </p:nvSpPr>
          <p:spPr>
            <a:xfrm>
              <a:off x="2918387" y="2104023"/>
              <a:ext cx="940524" cy="1599756"/>
            </a:xfrm>
            <a:custGeom>
              <a:rect b="b" l="l" r="r" t="t"/>
              <a:pathLst>
                <a:path extrusionOk="0" h="50798" w="29865">
                  <a:moveTo>
                    <a:pt x="6334" y="1"/>
                  </a:moveTo>
                  <a:cubicBezTo>
                    <a:pt x="2312" y="7475"/>
                    <a:pt x="0" y="16057"/>
                    <a:pt x="0" y="25178"/>
                  </a:cubicBezTo>
                  <a:cubicBezTo>
                    <a:pt x="0" y="34488"/>
                    <a:pt x="2407" y="43197"/>
                    <a:pt x="6588" y="50798"/>
                  </a:cubicBezTo>
                  <a:lnTo>
                    <a:pt x="29864" y="37275"/>
                  </a:lnTo>
                  <a:cubicBezTo>
                    <a:pt x="27933" y="33665"/>
                    <a:pt x="26856" y="29548"/>
                    <a:pt x="26856" y="25178"/>
                  </a:cubicBezTo>
                  <a:cubicBezTo>
                    <a:pt x="26856" y="20997"/>
                    <a:pt x="27869" y="17039"/>
                    <a:pt x="29643" y="13523"/>
                  </a:cubicBezTo>
                  <a:lnTo>
                    <a:pt x="63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45"/>
            <p:cNvSpPr/>
            <p:nvPr/>
          </p:nvSpPr>
          <p:spPr>
            <a:xfrm>
              <a:off x="4611843" y="3341692"/>
              <a:ext cx="1369388" cy="1218791"/>
            </a:xfrm>
            <a:custGeom>
              <a:rect b="b" l="l" r="r" t="t"/>
              <a:pathLst>
                <a:path extrusionOk="0" h="38701" w="43483">
                  <a:moveTo>
                    <a:pt x="20205" y="1"/>
                  </a:moveTo>
                  <a:cubicBezTo>
                    <a:pt x="15835" y="6715"/>
                    <a:pt x="8456" y="11243"/>
                    <a:pt x="1" y="11655"/>
                  </a:cubicBezTo>
                  <a:lnTo>
                    <a:pt x="1" y="38700"/>
                  </a:lnTo>
                  <a:cubicBezTo>
                    <a:pt x="18400" y="38289"/>
                    <a:pt x="34457" y="28313"/>
                    <a:pt x="43482" y="13524"/>
                  </a:cubicBezTo>
                  <a:lnTo>
                    <a:pt x="202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45"/>
            <p:cNvSpPr/>
            <p:nvPr/>
          </p:nvSpPr>
          <p:spPr>
            <a:xfrm>
              <a:off x="3165726" y="3346699"/>
              <a:ext cx="1366397" cy="1213784"/>
            </a:xfrm>
            <a:custGeom>
              <a:rect b="b" l="l" r="r" t="t"/>
              <a:pathLst>
                <a:path extrusionOk="0" h="38542" w="43388">
                  <a:moveTo>
                    <a:pt x="23309" y="0"/>
                  </a:moveTo>
                  <a:lnTo>
                    <a:pt x="0" y="13555"/>
                  </a:lnTo>
                  <a:cubicBezTo>
                    <a:pt x="9058" y="28217"/>
                    <a:pt x="25051" y="38098"/>
                    <a:pt x="43387" y="38541"/>
                  </a:cubicBezTo>
                  <a:lnTo>
                    <a:pt x="43387" y="11496"/>
                  </a:lnTo>
                  <a:cubicBezTo>
                    <a:pt x="34995" y="11084"/>
                    <a:pt x="27679" y="6619"/>
                    <a:pt x="233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45"/>
            <p:cNvSpPr txBox="1"/>
            <p:nvPr/>
          </p:nvSpPr>
          <p:spPr>
            <a:xfrm>
              <a:off x="4744019" y="1592325"/>
              <a:ext cx="7659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3000">
                  <a:solidFill>
                    <a:schemeClr val="dk1"/>
                  </a:solidFill>
                  <a:latin typeface="Nunito Black"/>
                  <a:ea typeface="Nunito Black"/>
                  <a:cs typeface="Nunito Black"/>
                  <a:sym typeface="Nunito Black"/>
                </a:rPr>
                <a:t>02</a:t>
              </a:r>
              <a:endParaRPr sz="3000">
                <a:solidFill>
                  <a:schemeClr val="dk1"/>
                </a:solidFill>
                <a:latin typeface="Nunito Black"/>
                <a:ea typeface="Nunito Black"/>
                <a:cs typeface="Nunito Black"/>
                <a:sym typeface="Nunito Black"/>
              </a:endParaRPr>
            </a:p>
          </p:txBody>
        </p:sp>
        <p:sp>
          <p:nvSpPr>
            <p:cNvPr id="6869" name="Google Shape;6869;p45"/>
            <p:cNvSpPr txBox="1"/>
            <p:nvPr/>
          </p:nvSpPr>
          <p:spPr>
            <a:xfrm>
              <a:off x="3634019" y="1592325"/>
              <a:ext cx="7659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3000">
                  <a:solidFill>
                    <a:schemeClr val="dk1"/>
                  </a:solidFill>
                  <a:latin typeface="Nunito Black"/>
                  <a:ea typeface="Nunito Black"/>
                  <a:cs typeface="Nunito Black"/>
                  <a:sym typeface="Nunito Black"/>
                </a:rPr>
                <a:t>01</a:t>
              </a:r>
              <a:endParaRPr sz="3000">
                <a:solidFill>
                  <a:schemeClr val="dk1"/>
                </a:solidFill>
                <a:latin typeface="Nunito Black"/>
                <a:ea typeface="Nunito Black"/>
                <a:cs typeface="Nunito Black"/>
                <a:sym typeface="Nunito Black"/>
              </a:endParaRPr>
            </a:p>
          </p:txBody>
        </p:sp>
        <p:sp>
          <p:nvSpPr>
            <p:cNvPr id="6870" name="Google Shape;6870;p45"/>
            <p:cNvSpPr txBox="1"/>
            <p:nvPr/>
          </p:nvSpPr>
          <p:spPr>
            <a:xfrm>
              <a:off x="4744031" y="3866875"/>
              <a:ext cx="7659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3000">
                  <a:solidFill>
                    <a:schemeClr val="dk1"/>
                  </a:solidFill>
                  <a:latin typeface="Nunito Black"/>
                  <a:ea typeface="Nunito Black"/>
                  <a:cs typeface="Nunito Black"/>
                  <a:sym typeface="Nunito Black"/>
                </a:rPr>
                <a:t>04</a:t>
              </a:r>
              <a:endParaRPr sz="3000">
                <a:solidFill>
                  <a:schemeClr val="dk1"/>
                </a:solidFill>
                <a:latin typeface="Nunito Black"/>
                <a:ea typeface="Nunito Black"/>
                <a:cs typeface="Nunito Black"/>
                <a:sym typeface="Nunito Black"/>
              </a:endParaRPr>
            </a:p>
          </p:txBody>
        </p:sp>
        <p:sp>
          <p:nvSpPr>
            <p:cNvPr id="6871" name="Google Shape;6871;p45"/>
            <p:cNvSpPr txBox="1"/>
            <p:nvPr/>
          </p:nvSpPr>
          <p:spPr>
            <a:xfrm>
              <a:off x="3634031" y="3866875"/>
              <a:ext cx="7659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3000">
                  <a:solidFill>
                    <a:schemeClr val="dk1"/>
                  </a:solidFill>
                  <a:latin typeface="Nunito Black"/>
                  <a:ea typeface="Nunito Black"/>
                  <a:cs typeface="Nunito Black"/>
                  <a:sym typeface="Nunito Black"/>
                </a:rPr>
                <a:t>05</a:t>
              </a:r>
              <a:endParaRPr sz="3000">
                <a:solidFill>
                  <a:schemeClr val="dk1"/>
                </a:solidFill>
                <a:latin typeface="Nunito Black"/>
                <a:ea typeface="Nunito Black"/>
                <a:cs typeface="Nunito Black"/>
                <a:sym typeface="Nunito Black"/>
              </a:endParaRPr>
            </a:p>
          </p:txBody>
        </p:sp>
        <p:sp>
          <p:nvSpPr>
            <p:cNvPr id="6872" name="Google Shape;6872;p45"/>
            <p:cNvSpPr txBox="1"/>
            <p:nvPr/>
          </p:nvSpPr>
          <p:spPr>
            <a:xfrm>
              <a:off x="5415906" y="2729100"/>
              <a:ext cx="7659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3000">
                  <a:solidFill>
                    <a:schemeClr val="dk1"/>
                  </a:solidFill>
                  <a:latin typeface="Nunito Black"/>
                  <a:ea typeface="Nunito Black"/>
                  <a:cs typeface="Nunito Black"/>
                  <a:sym typeface="Nunito Black"/>
                </a:rPr>
                <a:t>03</a:t>
              </a:r>
              <a:endParaRPr sz="3000">
                <a:solidFill>
                  <a:schemeClr val="dk1"/>
                </a:solidFill>
                <a:latin typeface="Nunito Black"/>
                <a:ea typeface="Nunito Black"/>
                <a:cs typeface="Nunito Black"/>
                <a:sym typeface="Nunito Black"/>
              </a:endParaRPr>
            </a:p>
          </p:txBody>
        </p:sp>
        <p:sp>
          <p:nvSpPr>
            <p:cNvPr id="6873" name="Google Shape;6873;p45"/>
            <p:cNvSpPr txBox="1"/>
            <p:nvPr/>
          </p:nvSpPr>
          <p:spPr>
            <a:xfrm>
              <a:off x="3005694" y="2729100"/>
              <a:ext cx="7659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3000">
                  <a:solidFill>
                    <a:schemeClr val="dk1"/>
                  </a:solidFill>
                  <a:latin typeface="Nunito Black"/>
                  <a:ea typeface="Nunito Black"/>
                  <a:cs typeface="Nunito Black"/>
                  <a:sym typeface="Nunito Black"/>
                </a:rPr>
                <a:t>06</a:t>
              </a:r>
              <a:endParaRPr sz="3000">
                <a:solidFill>
                  <a:schemeClr val="dk1"/>
                </a:solidFill>
                <a:latin typeface="Nunito Black"/>
                <a:ea typeface="Nunito Black"/>
                <a:cs typeface="Nunito Black"/>
                <a:sym typeface="Nunito Black"/>
              </a:endParaRPr>
            </a:p>
          </p:txBody>
        </p:sp>
        <p:sp>
          <p:nvSpPr>
            <p:cNvPr id="6874" name="Google Shape;6874;p45"/>
            <p:cNvSpPr/>
            <p:nvPr/>
          </p:nvSpPr>
          <p:spPr>
            <a:xfrm>
              <a:off x="3874972" y="2475502"/>
              <a:ext cx="1377347" cy="910404"/>
            </a:xfrm>
            <a:custGeom>
              <a:rect b="b" l="l" r="r" t="t"/>
              <a:pathLst>
                <a:path extrusionOk="0" h="62303" w="94258">
                  <a:moveTo>
                    <a:pt x="43446" y="1"/>
                  </a:moveTo>
                  <a:cubicBezTo>
                    <a:pt x="40933" y="1"/>
                    <a:pt x="38211" y="488"/>
                    <a:pt x="35290" y="1642"/>
                  </a:cubicBezTo>
                  <a:cubicBezTo>
                    <a:pt x="30723" y="3448"/>
                    <a:pt x="28473" y="5971"/>
                    <a:pt x="27792" y="8424"/>
                  </a:cubicBezTo>
                  <a:lnTo>
                    <a:pt x="27792" y="8424"/>
                  </a:lnTo>
                  <a:cubicBezTo>
                    <a:pt x="26922" y="8318"/>
                    <a:pt x="26038" y="8260"/>
                    <a:pt x="25157" y="8260"/>
                  </a:cubicBezTo>
                  <a:cubicBezTo>
                    <a:pt x="21066" y="8260"/>
                    <a:pt x="17016" y="9513"/>
                    <a:pt x="14499" y="13040"/>
                  </a:cubicBezTo>
                  <a:cubicBezTo>
                    <a:pt x="6171" y="24682"/>
                    <a:pt x="12706" y="33983"/>
                    <a:pt x="12706" y="33983"/>
                  </a:cubicBezTo>
                  <a:cubicBezTo>
                    <a:pt x="12706" y="33983"/>
                    <a:pt x="10212" y="30450"/>
                    <a:pt x="7565" y="30450"/>
                  </a:cubicBezTo>
                  <a:cubicBezTo>
                    <a:pt x="5918" y="30450"/>
                    <a:pt x="4211" y="31819"/>
                    <a:pt x="3010" y="36262"/>
                  </a:cubicBezTo>
                  <a:cubicBezTo>
                    <a:pt x="0" y="47365"/>
                    <a:pt x="10022" y="54199"/>
                    <a:pt x="14178" y="54199"/>
                  </a:cubicBezTo>
                  <a:cubicBezTo>
                    <a:pt x="14346" y="54199"/>
                    <a:pt x="14504" y="54188"/>
                    <a:pt x="14651" y="54165"/>
                  </a:cubicBezTo>
                  <a:cubicBezTo>
                    <a:pt x="17979" y="53633"/>
                    <a:pt x="16107" y="50419"/>
                    <a:pt x="15591" y="49629"/>
                  </a:cubicBezTo>
                  <a:lnTo>
                    <a:pt x="15591" y="49629"/>
                  </a:lnTo>
                  <a:cubicBezTo>
                    <a:pt x="16418" y="50827"/>
                    <a:pt x="21464" y="57821"/>
                    <a:pt x="27600" y="59515"/>
                  </a:cubicBezTo>
                  <a:cubicBezTo>
                    <a:pt x="28189" y="59678"/>
                    <a:pt x="28710" y="59752"/>
                    <a:pt x="29171" y="59752"/>
                  </a:cubicBezTo>
                  <a:cubicBezTo>
                    <a:pt x="33957" y="59752"/>
                    <a:pt x="32180" y="51682"/>
                    <a:pt x="32402" y="50518"/>
                  </a:cubicBezTo>
                  <a:cubicBezTo>
                    <a:pt x="32412" y="50466"/>
                    <a:pt x="32435" y="50441"/>
                    <a:pt x="32471" y="50441"/>
                  </a:cubicBezTo>
                  <a:cubicBezTo>
                    <a:pt x="33265" y="50441"/>
                    <a:pt x="40456" y="62302"/>
                    <a:pt x="54657" y="62302"/>
                  </a:cubicBezTo>
                  <a:cubicBezTo>
                    <a:pt x="56194" y="62302"/>
                    <a:pt x="57813" y="62163"/>
                    <a:pt x="59515" y="61855"/>
                  </a:cubicBezTo>
                  <a:cubicBezTo>
                    <a:pt x="70670" y="59819"/>
                    <a:pt x="70883" y="51855"/>
                    <a:pt x="71825" y="47296"/>
                  </a:cubicBezTo>
                  <a:cubicBezTo>
                    <a:pt x="71933" y="46759"/>
                    <a:pt x="72197" y="46536"/>
                    <a:pt x="72590" y="46536"/>
                  </a:cubicBezTo>
                  <a:cubicBezTo>
                    <a:pt x="74509" y="46536"/>
                    <a:pt x="79486" y="51869"/>
                    <a:pt x="84076" y="51869"/>
                  </a:cubicBezTo>
                  <a:cubicBezTo>
                    <a:pt x="86516" y="51869"/>
                    <a:pt x="88846" y="50362"/>
                    <a:pt x="90549" y="45746"/>
                  </a:cubicBezTo>
                  <a:cubicBezTo>
                    <a:pt x="94258" y="35746"/>
                    <a:pt x="92768" y="22159"/>
                    <a:pt x="86172" y="14469"/>
                  </a:cubicBezTo>
                  <a:cubicBezTo>
                    <a:pt x="82151" y="9778"/>
                    <a:pt x="73541" y="4606"/>
                    <a:pt x="67587" y="4606"/>
                  </a:cubicBezTo>
                  <a:cubicBezTo>
                    <a:pt x="66519" y="4606"/>
                    <a:pt x="65537" y="4772"/>
                    <a:pt x="64682" y="5137"/>
                  </a:cubicBezTo>
                  <a:cubicBezTo>
                    <a:pt x="62401" y="6099"/>
                    <a:pt x="60796" y="6975"/>
                    <a:pt x="59717" y="7770"/>
                  </a:cubicBezTo>
                  <a:lnTo>
                    <a:pt x="59717" y="7770"/>
                  </a:lnTo>
                  <a:cubicBezTo>
                    <a:pt x="56153" y="4012"/>
                    <a:pt x="50658" y="1"/>
                    <a:pt x="43446" y="1"/>
                  </a:cubicBez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75" name="Google Shape;6875;p45"/>
            <p:cNvGrpSpPr/>
            <p:nvPr/>
          </p:nvGrpSpPr>
          <p:grpSpPr>
            <a:xfrm>
              <a:off x="4532094" y="2273712"/>
              <a:ext cx="552909" cy="552955"/>
              <a:chOff x="4574975" y="2316504"/>
              <a:chExt cx="457517" cy="457517"/>
            </a:xfrm>
          </p:grpSpPr>
          <p:sp>
            <p:nvSpPr>
              <p:cNvPr id="6876" name="Google Shape;6876;p45"/>
              <p:cNvSpPr/>
              <p:nvPr/>
            </p:nvSpPr>
            <p:spPr>
              <a:xfrm>
                <a:off x="4574975" y="2316504"/>
                <a:ext cx="457517" cy="457517"/>
              </a:xfrm>
              <a:custGeom>
                <a:rect b="b" l="l" r="r" t="t"/>
                <a:pathLst>
                  <a:path extrusionOk="0" h="21673" w="21673">
                    <a:moveTo>
                      <a:pt x="10821" y="0"/>
                    </a:moveTo>
                    <a:cubicBezTo>
                      <a:pt x="4863" y="0"/>
                      <a:pt x="0" y="4864"/>
                      <a:pt x="0" y="10851"/>
                    </a:cubicBezTo>
                    <a:cubicBezTo>
                      <a:pt x="0" y="16839"/>
                      <a:pt x="4863" y="21672"/>
                      <a:pt x="10821" y="21672"/>
                    </a:cubicBezTo>
                    <a:cubicBezTo>
                      <a:pt x="16809" y="21672"/>
                      <a:pt x="21672" y="16839"/>
                      <a:pt x="21672" y="10851"/>
                    </a:cubicBezTo>
                    <a:cubicBezTo>
                      <a:pt x="21672" y="4864"/>
                      <a:pt x="16809" y="0"/>
                      <a:pt x="10821" y="0"/>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45"/>
              <p:cNvSpPr/>
              <p:nvPr/>
            </p:nvSpPr>
            <p:spPr>
              <a:xfrm>
                <a:off x="4601911" y="2447383"/>
                <a:ext cx="410674" cy="192523"/>
              </a:xfrm>
              <a:custGeom>
                <a:rect b="b" l="l" r="r" t="t"/>
                <a:pathLst>
                  <a:path extrusionOk="0" fill="none" h="9120" w="19454">
                    <a:moveTo>
                      <a:pt x="1" y="1"/>
                    </a:moveTo>
                    <a:lnTo>
                      <a:pt x="19454" y="9120"/>
                    </a:lnTo>
                  </a:path>
                </a:pathLst>
              </a:custGeom>
              <a:noFill/>
              <a:ln cap="flat" cmpd="sng" w="9125">
                <a:solidFill>
                  <a:srgbClr val="121B44"/>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45"/>
              <p:cNvSpPr/>
              <p:nvPr/>
            </p:nvSpPr>
            <p:spPr>
              <a:xfrm>
                <a:off x="4600623" y="2325475"/>
                <a:ext cx="158515" cy="311879"/>
              </a:xfrm>
              <a:custGeom>
                <a:rect b="b" l="l" r="r" t="t"/>
                <a:pathLst>
                  <a:path extrusionOk="0" fill="none" h="14774" w="7509">
                    <a:moveTo>
                      <a:pt x="1" y="14773"/>
                    </a:moveTo>
                    <a:cubicBezTo>
                      <a:pt x="1" y="14773"/>
                      <a:pt x="7509" y="10396"/>
                      <a:pt x="6901" y="1"/>
                    </a:cubicBezTo>
                  </a:path>
                </a:pathLst>
              </a:custGeom>
              <a:noFill/>
              <a:ln cap="flat" cmpd="sng" w="9125">
                <a:solidFill>
                  <a:srgbClr val="121B44"/>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45"/>
              <p:cNvSpPr/>
              <p:nvPr/>
            </p:nvSpPr>
            <p:spPr>
              <a:xfrm>
                <a:off x="4703299" y="2338310"/>
                <a:ext cx="200207" cy="417091"/>
              </a:xfrm>
              <a:custGeom>
                <a:rect b="b" l="l" r="r" t="t"/>
                <a:pathLst>
                  <a:path extrusionOk="0" fill="none" h="19758" w="9484">
                    <a:moveTo>
                      <a:pt x="0" y="19758"/>
                    </a:moveTo>
                    <a:lnTo>
                      <a:pt x="9484" y="1"/>
                    </a:lnTo>
                  </a:path>
                </a:pathLst>
              </a:custGeom>
              <a:noFill/>
              <a:ln cap="flat" cmpd="sng" w="9125">
                <a:solidFill>
                  <a:srgbClr val="121B44"/>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45"/>
              <p:cNvSpPr/>
              <p:nvPr/>
            </p:nvSpPr>
            <p:spPr>
              <a:xfrm>
                <a:off x="4859846" y="2448038"/>
                <a:ext cx="153385" cy="316354"/>
              </a:xfrm>
              <a:custGeom>
                <a:rect b="b" l="l" r="r" t="t"/>
                <a:pathLst>
                  <a:path extrusionOk="0" fill="none" h="14986" w="7266">
                    <a:moveTo>
                      <a:pt x="1" y="14985"/>
                    </a:moveTo>
                    <a:cubicBezTo>
                      <a:pt x="1" y="14985"/>
                      <a:pt x="548" y="4833"/>
                      <a:pt x="7265" y="0"/>
                    </a:cubicBezTo>
                  </a:path>
                </a:pathLst>
              </a:custGeom>
              <a:noFill/>
              <a:ln cap="flat" cmpd="sng" w="9125">
                <a:solidFill>
                  <a:srgbClr val="121B44"/>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1" name="Google Shape;6881;p45"/>
            <p:cNvGrpSpPr/>
            <p:nvPr/>
          </p:nvGrpSpPr>
          <p:grpSpPr>
            <a:xfrm>
              <a:off x="4042116" y="3172724"/>
              <a:ext cx="1043070" cy="249767"/>
              <a:chOff x="4042116" y="3172724"/>
              <a:chExt cx="1043070" cy="249767"/>
            </a:xfrm>
          </p:grpSpPr>
          <p:sp>
            <p:nvSpPr>
              <p:cNvPr id="6882" name="Google Shape;6882;p45"/>
              <p:cNvSpPr/>
              <p:nvPr/>
            </p:nvSpPr>
            <p:spPr>
              <a:xfrm>
                <a:off x="4042116" y="3172724"/>
                <a:ext cx="1042466" cy="249634"/>
              </a:xfrm>
              <a:custGeom>
                <a:rect b="b" l="l" r="r" t="t"/>
                <a:pathLst>
                  <a:path extrusionOk="0" h="12911" w="53923">
                    <a:moveTo>
                      <a:pt x="2838" y="1"/>
                    </a:moveTo>
                    <a:cubicBezTo>
                      <a:pt x="1556" y="1"/>
                      <a:pt x="406" y="948"/>
                      <a:pt x="213" y="2248"/>
                    </a:cubicBezTo>
                    <a:cubicBezTo>
                      <a:pt x="0" y="3677"/>
                      <a:pt x="973" y="5044"/>
                      <a:pt x="2432" y="5257"/>
                    </a:cubicBezTo>
                    <a:lnTo>
                      <a:pt x="38542" y="10637"/>
                    </a:lnTo>
                    <a:cubicBezTo>
                      <a:pt x="39813" y="12315"/>
                      <a:pt x="41644" y="12910"/>
                      <a:pt x="43602" y="12910"/>
                    </a:cubicBezTo>
                    <a:cubicBezTo>
                      <a:pt x="48383" y="12910"/>
                      <a:pt x="53922" y="9361"/>
                      <a:pt x="53922" y="9361"/>
                    </a:cubicBezTo>
                    <a:cubicBezTo>
                      <a:pt x="51551" y="9330"/>
                      <a:pt x="50609" y="7567"/>
                      <a:pt x="47113" y="5622"/>
                    </a:cubicBezTo>
                    <a:cubicBezTo>
                      <a:pt x="45920" y="4963"/>
                      <a:pt x="44609" y="4747"/>
                      <a:pt x="43401" y="4747"/>
                    </a:cubicBezTo>
                    <a:cubicBezTo>
                      <a:pt x="41101" y="4747"/>
                      <a:pt x="39180" y="5531"/>
                      <a:pt x="39180" y="5531"/>
                    </a:cubicBezTo>
                    <a:lnTo>
                      <a:pt x="3222" y="29"/>
                    </a:lnTo>
                    <a:cubicBezTo>
                      <a:pt x="3093" y="10"/>
                      <a:pt x="2965" y="1"/>
                      <a:pt x="2838" y="1"/>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45"/>
              <p:cNvSpPr/>
              <p:nvPr/>
            </p:nvSpPr>
            <p:spPr>
              <a:xfrm>
                <a:off x="4787232" y="3264486"/>
                <a:ext cx="297373" cy="157870"/>
              </a:xfrm>
              <a:custGeom>
                <a:rect b="b" l="l" r="r" t="t"/>
                <a:pathLst>
                  <a:path extrusionOk="0" h="8165" w="15382">
                    <a:moveTo>
                      <a:pt x="4869" y="1"/>
                    </a:moveTo>
                    <a:cubicBezTo>
                      <a:pt x="2578" y="1"/>
                      <a:pt x="670" y="785"/>
                      <a:pt x="670" y="785"/>
                    </a:cubicBezTo>
                    <a:lnTo>
                      <a:pt x="1" y="5891"/>
                    </a:lnTo>
                    <a:cubicBezTo>
                      <a:pt x="1272" y="7569"/>
                      <a:pt x="3103" y="8164"/>
                      <a:pt x="5061" y="8164"/>
                    </a:cubicBezTo>
                    <a:cubicBezTo>
                      <a:pt x="9842" y="8164"/>
                      <a:pt x="15381" y="4615"/>
                      <a:pt x="15381" y="4615"/>
                    </a:cubicBezTo>
                    <a:cubicBezTo>
                      <a:pt x="13010" y="4584"/>
                      <a:pt x="12068" y="2821"/>
                      <a:pt x="8572" y="876"/>
                    </a:cubicBezTo>
                    <a:cubicBezTo>
                      <a:pt x="7379" y="217"/>
                      <a:pt x="6071" y="1"/>
                      <a:pt x="4869" y="1"/>
                    </a:cubicBez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45"/>
              <p:cNvSpPr/>
              <p:nvPr/>
            </p:nvSpPr>
            <p:spPr>
              <a:xfrm>
                <a:off x="4852462" y="3294938"/>
                <a:ext cx="232725" cy="127553"/>
              </a:xfrm>
              <a:custGeom>
                <a:rect b="b" l="l" r="r" t="t"/>
                <a:pathLst>
                  <a:path extrusionOk="0" h="6597" w="12038">
                    <a:moveTo>
                      <a:pt x="6384" y="0"/>
                    </a:moveTo>
                    <a:cubicBezTo>
                      <a:pt x="6049" y="274"/>
                      <a:pt x="5685" y="486"/>
                      <a:pt x="5290" y="638"/>
                    </a:cubicBezTo>
                    <a:cubicBezTo>
                      <a:pt x="5155" y="696"/>
                      <a:pt x="5020" y="717"/>
                      <a:pt x="4893" y="717"/>
                    </a:cubicBezTo>
                    <a:cubicBezTo>
                      <a:pt x="4819" y="717"/>
                      <a:pt x="4748" y="710"/>
                      <a:pt x="4682" y="699"/>
                    </a:cubicBezTo>
                    <a:cubicBezTo>
                      <a:pt x="4600" y="687"/>
                      <a:pt x="4520" y="681"/>
                      <a:pt x="4441" y="681"/>
                    </a:cubicBezTo>
                    <a:cubicBezTo>
                      <a:pt x="3753" y="681"/>
                      <a:pt x="3170" y="1142"/>
                      <a:pt x="2980" y="1824"/>
                    </a:cubicBezTo>
                    <a:cubicBezTo>
                      <a:pt x="2858" y="2584"/>
                      <a:pt x="2615" y="3252"/>
                      <a:pt x="2098" y="3830"/>
                    </a:cubicBezTo>
                    <a:cubicBezTo>
                      <a:pt x="1612" y="4347"/>
                      <a:pt x="882" y="4559"/>
                      <a:pt x="426" y="5076"/>
                    </a:cubicBezTo>
                    <a:cubicBezTo>
                      <a:pt x="1" y="5593"/>
                      <a:pt x="183" y="6079"/>
                      <a:pt x="609" y="6535"/>
                    </a:cubicBezTo>
                    <a:cubicBezTo>
                      <a:pt x="952" y="6577"/>
                      <a:pt x="1303" y="6596"/>
                      <a:pt x="1658" y="6596"/>
                    </a:cubicBezTo>
                    <a:cubicBezTo>
                      <a:pt x="6452" y="6596"/>
                      <a:pt x="12037" y="3040"/>
                      <a:pt x="12037" y="3040"/>
                    </a:cubicBezTo>
                    <a:cubicBezTo>
                      <a:pt x="9910" y="3009"/>
                      <a:pt x="8937" y="1641"/>
                      <a:pt x="6384" y="0"/>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5" name="Google Shape;6885;p45"/>
            <p:cNvGrpSpPr/>
            <p:nvPr/>
          </p:nvGrpSpPr>
          <p:grpSpPr>
            <a:xfrm>
              <a:off x="3866593" y="2374495"/>
              <a:ext cx="765852" cy="830452"/>
              <a:chOff x="3866593" y="2374495"/>
              <a:chExt cx="765852" cy="830452"/>
            </a:xfrm>
          </p:grpSpPr>
          <p:sp>
            <p:nvSpPr>
              <p:cNvPr id="6886" name="Google Shape;6886;p45"/>
              <p:cNvSpPr/>
              <p:nvPr/>
            </p:nvSpPr>
            <p:spPr>
              <a:xfrm rot="900316">
                <a:off x="3959268" y="2439257"/>
                <a:ext cx="592554" cy="700929"/>
              </a:xfrm>
              <a:custGeom>
                <a:rect b="b" l="l" r="r" t="t"/>
                <a:pathLst>
                  <a:path extrusionOk="0" h="42494" w="35929">
                    <a:moveTo>
                      <a:pt x="26049" y="0"/>
                    </a:moveTo>
                    <a:lnTo>
                      <a:pt x="0" y="7295"/>
                    </a:lnTo>
                    <a:lnTo>
                      <a:pt x="9909" y="42493"/>
                    </a:lnTo>
                    <a:lnTo>
                      <a:pt x="35928" y="35168"/>
                    </a:lnTo>
                    <a:lnTo>
                      <a:pt x="26049" y="0"/>
                    </a:ln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45"/>
              <p:cNvSpPr/>
              <p:nvPr/>
            </p:nvSpPr>
            <p:spPr>
              <a:xfrm rot="900316">
                <a:off x="3933898" y="2519516"/>
                <a:ext cx="197529" cy="546010"/>
              </a:xfrm>
              <a:custGeom>
                <a:rect b="b" l="l" r="r" t="t"/>
                <a:pathLst>
                  <a:path extrusionOk="0" fill="none" h="33102" w="11977">
                    <a:moveTo>
                      <a:pt x="2888" y="1"/>
                    </a:moveTo>
                    <a:lnTo>
                      <a:pt x="1" y="822"/>
                    </a:lnTo>
                    <a:moveTo>
                      <a:pt x="3800" y="3223"/>
                    </a:moveTo>
                    <a:lnTo>
                      <a:pt x="913" y="4043"/>
                    </a:lnTo>
                    <a:moveTo>
                      <a:pt x="4712" y="6445"/>
                    </a:moveTo>
                    <a:lnTo>
                      <a:pt x="1825" y="7265"/>
                    </a:lnTo>
                    <a:moveTo>
                      <a:pt x="5624" y="9667"/>
                    </a:moveTo>
                    <a:lnTo>
                      <a:pt x="2736" y="10487"/>
                    </a:lnTo>
                    <a:moveTo>
                      <a:pt x="6536" y="12919"/>
                    </a:moveTo>
                    <a:lnTo>
                      <a:pt x="3618" y="13740"/>
                    </a:lnTo>
                    <a:moveTo>
                      <a:pt x="7448" y="16141"/>
                    </a:moveTo>
                    <a:lnTo>
                      <a:pt x="4530" y="16962"/>
                    </a:lnTo>
                    <a:moveTo>
                      <a:pt x="8360" y="19363"/>
                    </a:moveTo>
                    <a:lnTo>
                      <a:pt x="5442" y="20184"/>
                    </a:lnTo>
                    <a:moveTo>
                      <a:pt x="9241" y="22585"/>
                    </a:moveTo>
                    <a:lnTo>
                      <a:pt x="6354" y="23405"/>
                    </a:lnTo>
                    <a:moveTo>
                      <a:pt x="10153" y="25837"/>
                    </a:moveTo>
                    <a:lnTo>
                      <a:pt x="7265" y="26627"/>
                    </a:lnTo>
                    <a:moveTo>
                      <a:pt x="11065" y="29059"/>
                    </a:moveTo>
                    <a:lnTo>
                      <a:pt x="8177" y="29880"/>
                    </a:lnTo>
                    <a:moveTo>
                      <a:pt x="11977" y="32281"/>
                    </a:moveTo>
                    <a:lnTo>
                      <a:pt x="9089" y="33102"/>
                    </a:lnTo>
                  </a:path>
                </a:pathLst>
              </a:custGeom>
              <a:noFill/>
              <a:ln cap="flat" cmpd="sng" w="13675">
                <a:solidFill>
                  <a:srgbClr val="121B44"/>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45"/>
              <p:cNvSpPr/>
              <p:nvPr/>
            </p:nvSpPr>
            <p:spPr>
              <a:xfrm>
                <a:off x="4039796" y="2509242"/>
                <a:ext cx="337438" cy="219103"/>
              </a:xfrm>
              <a:custGeom>
                <a:rect b="b" l="l" r="r" t="t"/>
                <a:pathLst>
                  <a:path extrusionOk="0" h="13283" w="20457">
                    <a:moveTo>
                      <a:pt x="18147" y="0"/>
                    </a:moveTo>
                    <a:lnTo>
                      <a:pt x="1" y="5106"/>
                    </a:lnTo>
                    <a:lnTo>
                      <a:pt x="2311" y="13283"/>
                    </a:lnTo>
                    <a:lnTo>
                      <a:pt x="20457" y="8176"/>
                    </a:lnTo>
                    <a:lnTo>
                      <a:pt x="1814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45"/>
              <p:cNvSpPr/>
              <p:nvPr/>
            </p:nvSpPr>
            <p:spPr>
              <a:xfrm>
                <a:off x="4088423" y="2553863"/>
                <a:ext cx="221132" cy="62186"/>
              </a:xfrm>
              <a:custGeom>
                <a:rect b="b" l="l" r="r" t="t"/>
                <a:pathLst>
                  <a:path extrusionOk="0" fill="none" h="3770" w="13406">
                    <a:moveTo>
                      <a:pt x="1" y="3769"/>
                    </a:moveTo>
                    <a:lnTo>
                      <a:pt x="13405" y="0"/>
                    </a:lnTo>
                  </a:path>
                </a:pathLst>
              </a:custGeom>
              <a:noFill/>
              <a:ln cap="flat" cmpd="sng" w="13675">
                <a:solidFill>
                  <a:srgbClr val="121B44"/>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45"/>
              <p:cNvSpPr/>
              <p:nvPr/>
            </p:nvSpPr>
            <p:spPr>
              <a:xfrm>
                <a:off x="4138073" y="2598978"/>
                <a:ext cx="141395" cy="39637"/>
              </a:xfrm>
              <a:custGeom>
                <a:rect b="b" l="l" r="r" t="t"/>
                <a:pathLst>
                  <a:path extrusionOk="0" fill="none" h="2403" w="8572">
                    <a:moveTo>
                      <a:pt x="0" y="2402"/>
                    </a:moveTo>
                    <a:lnTo>
                      <a:pt x="8572" y="1"/>
                    </a:lnTo>
                  </a:path>
                </a:pathLst>
              </a:custGeom>
              <a:noFill/>
              <a:ln cap="flat" cmpd="sng" w="13675">
                <a:solidFill>
                  <a:srgbClr val="121B44"/>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91" name="Google Shape;6891;p45"/>
            <p:cNvSpPr/>
            <p:nvPr/>
          </p:nvSpPr>
          <p:spPr>
            <a:xfrm>
              <a:off x="4858116" y="2892241"/>
              <a:ext cx="332111" cy="331325"/>
            </a:xfrm>
            <a:custGeom>
              <a:rect b="b" l="l" r="r" t="t"/>
              <a:pathLst>
                <a:path extrusionOk="0" h="12646" w="12676">
                  <a:moveTo>
                    <a:pt x="6353" y="1"/>
                  </a:moveTo>
                  <a:cubicBezTo>
                    <a:pt x="2857" y="1"/>
                    <a:pt x="0" y="2828"/>
                    <a:pt x="0" y="6323"/>
                  </a:cubicBezTo>
                  <a:cubicBezTo>
                    <a:pt x="0" y="9819"/>
                    <a:pt x="2857" y="12645"/>
                    <a:pt x="6353" y="12645"/>
                  </a:cubicBezTo>
                  <a:cubicBezTo>
                    <a:pt x="9848" y="12645"/>
                    <a:pt x="12675" y="9819"/>
                    <a:pt x="12675" y="6323"/>
                  </a:cubicBezTo>
                  <a:cubicBezTo>
                    <a:pt x="12675" y="2828"/>
                    <a:pt x="9848" y="1"/>
                    <a:pt x="6353" y="1"/>
                  </a:cubicBezTo>
                  <a:close/>
                </a:path>
              </a:pathLst>
            </a:custGeom>
            <a:solidFill>
              <a:srgbClr val="9BC3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95" name="Shape 6895"/>
        <p:cNvGrpSpPr/>
        <p:nvPr/>
      </p:nvGrpSpPr>
      <p:grpSpPr>
        <a:xfrm>
          <a:off x="0" y="0"/>
          <a:ext cx="0" cy="0"/>
          <a:chOff x="0" y="0"/>
          <a:chExt cx="0" cy="0"/>
        </a:xfrm>
      </p:grpSpPr>
      <p:sp>
        <p:nvSpPr>
          <p:cNvPr id="6896" name="Google Shape;6896;p46"/>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Elementary Class Organizer Infographics</a:t>
            </a:r>
            <a:endParaRPr sz="2400"/>
          </a:p>
        </p:txBody>
      </p:sp>
      <p:grpSp>
        <p:nvGrpSpPr>
          <p:cNvPr id="6897" name="Google Shape;6897;p46"/>
          <p:cNvGrpSpPr/>
          <p:nvPr/>
        </p:nvGrpSpPr>
        <p:grpSpPr>
          <a:xfrm>
            <a:off x="7180888" y="1506775"/>
            <a:ext cx="864000" cy="864000"/>
            <a:chOff x="7180888" y="1464025"/>
            <a:chExt cx="864000" cy="864000"/>
          </a:xfrm>
        </p:grpSpPr>
        <p:sp>
          <p:nvSpPr>
            <p:cNvPr id="6898" name="Google Shape;6898;p46"/>
            <p:cNvSpPr/>
            <p:nvPr/>
          </p:nvSpPr>
          <p:spPr>
            <a:xfrm>
              <a:off x="7180888" y="1464025"/>
              <a:ext cx="864000" cy="8640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99" name="Google Shape;6899;p46"/>
            <p:cNvGrpSpPr/>
            <p:nvPr/>
          </p:nvGrpSpPr>
          <p:grpSpPr>
            <a:xfrm>
              <a:off x="7435905" y="1684686"/>
              <a:ext cx="353976" cy="422689"/>
              <a:chOff x="1682525" y="3139225"/>
              <a:chExt cx="353976" cy="422689"/>
            </a:xfrm>
          </p:grpSpPr>
          <p:sp>
            <p:nvSpPr>
              <p:cNvPr id="6900" name="Google Shape;6900;p46"/>
              <p:cNvSpPr/>
              <p:nvPr/>
            </p:nvSpPr>
            <p:spPr>
              <a:xfrm>
                <a:off x="1734047" y="3154157"/>
                <a:ext cx="91276" cy="123657"/>
              </a:xfrm>
              <a:custGeom>
                <a:rect b="b" l="l" r="r" t="t"/>
                <a:pathLst>
                  <a:path extrusionOk="0" h="6343" w="4682">
                    <a:moveTo>
                      <a:pt x="527" y="1"/>
                    </a:moveTo>
                    <a:lnTo>
                      <a:pt x="527" y="1432"/>
                    </a:lnTo>
                    <a:cubicBezTo>
                      <a:pt x="527" y="2594"/>
                      <a:pt x="409" y="3753"/>
                      <a:pt x="172" y="4891"/>
                    </a:cubicBezTo>
                    <a:lnTo>
                      <a:pt x="0" y="5718"/>
                    </a:lnTo>
                    <a:lnTo>
                      <a:pt x="0" y="6342"/>
                    </a:lnTo>
                    <a:lnTo>
                      <a:pt x="4681" y="6342"/>
                    </a:lnTo>
                    <a:lnTo>
                      <a:pt x="4681" y="5718"/>
                    </a:lnTo>
                    <a:lnTo>
                      <a:pt x="4509" y="4891"/>
                    </a:lnTo>
                    <a:cubicBezTo>
                      <a:pt x="4274" y="3753"/>
                      <a:pt x="4154" y="2594"/>
                      <a:pt x="4154" y="1432"/>
                    </a:cubicBezTo>
                    <a:lnTo>
                      <a:pt x="415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46"/>
              <p:cNvSpPr/>
              <p:nvPr/>
            </p:nvSpPr>
            <p:spPr>
              <a:xfrm>
                <a:off x="1712136" y="3139225"/>
                <a:ext cx="135120" cy="29905"/>
              </a:xfrm>
              <a:custGeom>
                <a:rect b="b" l="l" r="r" t="t"/>
                <a:pathLst>
                  <a:path extrusionOk="0" h="1534" w="6931">
                    <a:moveTo>
                      <a:pt x="262" y="0"/>
                    </a:moveTo>
                    <a:cubicBezTo>
                      <a:pt x="116" y="0"/>
                      <a:pt x="0" y="118"/>
                      <a:pt x="0" y="262"/>
                    </a:cubicBezTo>
                    <a:lnTo>
                      <a:pt x="0" y="1272"/>
                    </a:lnTo>
                    <a:cubicBezTo>
                      <a:pt x="0" y="1415"/>
                      <a:pt x="116" y="1533"/>
                      <a:pt x="262" y="1533"/>
                    </a:cubicBezTo>
                    <a:lnTo>
                      <a:pt x="6669" y="1533"/>
                    </a:lnTo>
                    <a:cubicBezTo>
                      <a:pt x="6813" y="1533"/>
                      <a:pt x="6931" y="1415"/>
                      <a:pt x="6931" y="1272"/>
                    </a:cubicBezTo>
                    <a:lnTo>
                      <a:pt x="6931" y="262"/>
                    </a:lnTo>
                    <a:cubicBezTo>
                      <a:pt x="6931" y="118"/>
                      <a:pt x="6813" y="0"/>
                      <a:pt x="66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46"/>
              <p:cNvSpPr/>
              <p:nvPr/>
            </p:nvSpPr>
            <p:spPr>
              <a:xfrm>
                <a:off x="1860075" y="3310009"/>
                <a:ext cx="144711" cy="144692"/>
              </a:xfrm>
              <a:custGeom>
                <a:rect b="b" l="l" r="r" t="t"/>
                <a:pathLst>
                  <a:path extrusionOk="0" h="7422" w="7423">
                    <a:moveTo>
                      <a:pt x="4857" y="0"/>
                    </a:moveTo>
                    <a:lnTo>
                      <a:pt x="3847" y="1012"/>
                    </a:lnTo>
                    <a:cubicBezTo>
                      <a:pt x="3025" y="1833"/>
                      <a:pt x="2121" y="2699"/>
                      <a:pt x="1148" y="3338"/>
                    </a:cubicBezTo>
                    <a:lnTo>
                      <a:pt x="442" y="3801"/>
                    </a:lnTo>
                    <a:lnTo>
                      <a:pt x="1" y="4242"/>
                    </a:lnTo>
                    <a:lnTo>
                      <a:pt x="3310" y="7422"/>
                    </a:lnTo>
                    <a:lnTo>
                      <a:pt x="3751" y="6981"/>
                    </a:lnTo>
                    <a:lnTo>
                      <a:pt x="4217" y="6274"/>
                    </a:lnTo>
                    <a:cubicBezTo>
                      <a:pt x="4853" y="5302"/>
                      <a:pt x="5590" y="4398"/>
                      <a:pt x="6410" y="3577"/>
                    </a:cubicBezTo>
                    <a:lnTo>
                      <a:pt x="7422" y="2565"/>
                    </a:lnTo>
                    <a:lnTo>
                      <a:pt x="485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46"/>
              <p:cNvSpPr/>
              <p:nvPr/>
            </p:nvSpPr>
            <p:spPr>
              <a:xfrm>
                <a:off x="1923040" y="3278780"/>
                <a:ext cx="113461" cy="112467"/>
              </a:xfrm>
              <a:custGeom>
                <a:rect b="b" l="l" r="r" t="t"/>
                <a:pathLst>
                  <a:path extrusionOk="0" h="5769" w="5820">
                    <a:moveTo>
                      <a:pt x="1001" y="1"/>
                    </a:moveTo>
                    <a:cubicBezTo>
                      <a:pt x="935" y="1"/>
                      <a:pt x="868" y="26"/>
                      <a:pt x="817" y="77"/>
                    </a:cubicBezTo>
                    <a:lnTo>
                      <a:pt x="102" y="792"/>
                    </a:lnTo>
                    <a:cubicBezTo>
                      <a:pt x="0" y="894"/>
                      <a:pt x="0" y="1059"/>
                      <a:pt x="102" y="1161"/>
                    </a:cubicBezTo>
                    <a:lnTo>
                      <a:pt x="4633" y="5692"/>
                    </a:lnTo>
                    <a:cubicBezTo>
                      <a:pt x="4684" y="5743"/>
                      <a:pt x="4751" y="5769"/>
                      <a:pt x="4818" y="5769"/>
                    </a:cubicBezTo>
                    <a:cubicBezTo>
                      <a:pt x="4885" y="5769"/>
                      <a:pt x="4952" y="5743"/>
                      <a:pt x="5003" y="5692"/>
                    </a:cubicBezTo>
                    <a:lnTo>
                      <a:pt x="5717" y="4978"/>
                    </a:lnTo>
                    <a:cubicBezTo>
                      <a:pt x="5819" y="4876"/>
                      <a:pt x="5819" y="4710"/>
                      <a:pt x="5717" y="4608"/>
                    </a:cubicBezTo>
                    <a:lnTo>
                      <a:pt x="1186" y="77"/>
                    </a:lnTo>
                    <a:cubicBezTo>
                      <a:pt x="1135" y="26"/>
                      <a:pt x="1068" y="1"/>
                      <a:pt x="1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46"/>
              <p:cNvSpPr/>
              <p:nvPr/>
            </p:nvSpPr>
            <p:spPr>
              <a:xfrm>
                <a:off x="1766797" y="3312679"/>
                <a:ext cx="25792" cy="160931"/>
              </a:xfrm>
              <a:custGeom>
                <a:rect b="b" l="l" r="r" t="t"/>
                <a:pathLst>
                  <a:path extrusionOk="0" h="8255" w="1323">
                    <a:moveTo>
                      <a:pt x="1" y="1"/>
                    </a:moveTo>
                    <a:lnTo>
                      <a:pt x="1" y="5556"/>
                    </a:lnTo>
                    <a:cubicBezTo>
                      <a:pt x="1" y="5808"/>
                      <a:pt x="29" y="6059"/>
                      <a:pt x="85" y="6305"/>
                    </a:cubicBezTo>
                    <a:lnTo>
                      <a:pt x="494" y="8121"/>
                    </a:lnTo>
                    <a:cubicBezTo>
                      <a:pt x="515" y="8210"/>
                      <a:pt x="588" y="8254"/>
                      <a:pt x="661" y="8254"/>
                    </a:cubicBezTo>
                    <a:cubicBezTo>
                      <a:pt x="735" y="8254"/>
                      <a:pt x="807" y="8210"/>
                      <a:pt x="827" y="8121"/>
                    </a:cubicBezTo>
                    <a:lnTo>
                      <a:pt x="1239" y="6305"/>
                    </a:lnTo>
                    <a:cubicBezTo>
                      <a:pt x="1294" y="6059"/>
                      <a:pt x="1322" y="5808"/>
                      <a:pt x="1322" y="5556"/>
                    </a:cubicBezTo>
                    <a:lnTo>
                      <a:pt x="132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46"/>
              <p:cNvSpPr/>
              <p:nvPr/>
            </p:nvSpPr>
            <p:spPr>
              <a:xfrm>
                <a:off x="1682525" y="3247356"/>
                <a:ext cx="194365" cy="90106"/>
              </a:xfrm>
              <a:custGeom>
                <a:rect b="b" l="l" r="r" t="t"/>
                <a:pathLst>
                  <a:path extrusionOk="0" h="4622" w="9970">
                    <a:moveTo>
                      <a:pt x="4985" y="0"/>
                    </a:moveTo>
                    <a:cubicBezTo>
                      <a:pt x="2422" y="0"/>
                      <a:pt x="308" y="1927"/>
                      <a:pt x="14" y="4412"/>
                    </a:cubicBezTo>
                    <a:cubicBezTo>
                      <a:pt x="0" y="4524"/>
                      <a:pt x="88" y="4622"/>
                      <a:pt x="202" y="4622"/>
                    </a:cubicBezTo>
                    <a:lnTo>
                      <a:pt x="9767" y="4622"/>
                    </a:lnTo>
                    <a:cubicBezTo>
                      <a:pt x="9879" y="4622"/>
                      <a:pt x="9969" y="4524"/>
                      <a:pt x="9955" y="4412"/>
                    </a:cubicBezTo>
                    <a:cubicBezTo>
                      <a:pt x="9662" y="1927"/>
                      <a:pt x="7548" y="0"/>
                      <a:pt x="49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46"/>
              <p:cNvSpPr/>
              <p:nvPr/>
            </p:nvSpPr>
            <p:spPr>
              <a:xfrm>
                <a:off x="1751923" y="3437984"/>
                <a:ext cx="124885" cy="123930"/>
              </a:xfrm>
              <a:custGeom>
                <a:rect b="b" l="l" r="r" t="t"/>
                <a:pathLst>
                  <a:path extrusionOk="0" h="6357" w="6406">
                    <a:moveTo>
                      <a:pt x="5471" y="1"/>
                    </a:moveTo>
                    <a:lnTo>
                      <a:pt x="1542" y="3929"/>
                    </a:lnTo>
                    <a:cubicBezTo>
                      <a:pt x="1365" y="4107"/>
                      <a:pt x="1207" y="4304"/>
                      <a:pt x="1073" y="4518"/>
                    </a:cubicBezTo>
                    <a:lnTo>
                      <a:pt x="77" y="6093"/>
                    </a:lnTo>
                    <a:cubicBezTo>
                      <a:pt x="0" y="6216"/>
                      <a:pt x="100" y="6356"/>
                      <a:pt x="221" y="6356"/>
                    </a:cubicBezTo>
                    <a:cubicBezTo>
                      <a:pt x="251" y="6356"/>
                      <a:pt x="282" y="6348"/>
                      <a:pt x="313" y="6328"/>
                    </a:cubicBezTo>
                    <a:lnTo>
                      <a:pt x="1890" y="5334"/>
                    </a:lnTo>
                    <a:cubicBezTo>
                      <a:pt x="2101" y="5198"/>
                      <a:pt x="2299" y="5041"/>
                      <a:pt x="2477" y="4863"/>
                    </a:cubicBezTo>
                    <a:lnTo>
                      <a:pt x="6405" y="935"/>
                    </a:lnTo>
                    <a:lnTo>
                      <a:pt x="547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46"/>
              <p:cNvSpPr/>
              <p:nvPr/>
            </p:nvSpPr>
            <p:spPr>
              <a:xfrm>
                <a:off x="1782684" y="3373694"/>
                <a:ext cx="169139" cy="157948"/>
              </a:xfrm>
              <a:custGeom>
                <a:rect b="b" l="l" r="r" t="t"/>
                <a:pathLst>
                  <a:path extrusionOk="0" h="8102" w="8676">
                    <a:moveTo>
                      <a:pt x="3328" y="1"/>
                    </a:moveTo>
                    <a:cubicBezTo>
                      <a:pt x="2188" y="1"/>
                      <a:pt x="1039" y="387"/>
                      <a:pt x="96" y="1131"/>
                    </a:cubicBezTo>
                    <a:cubicBezTo>
                      <a:pt x="6" y="1201"/>
                      <a:pt x="0" y="1332"/>
                      <a:pt x="80" y="1412"/>
                    </a:cubicBezTo>
                    <a:lnTo>
                      <a:pt x="6845" y="8045"/>
                    </a:lnTo>
                    <a:cubicBezTo>
                      <a:pt x="6883" y="8083"/>
                      <a:pt x="6932" y="8101"/>
                      <a:pt x="6980" y="8101"/>
                    </a:cubicBezTo>
                    <a:cubicBezTo>
                      <a:pt x="7035" y="8101"/>
                      <a:pt x="7089" y="8078"/>
                      <a:pt x="7125" y="8031"/>
                    </a:cubicBezTo>
                    <a:cubicBezTo>
                      <a:pt x="8676" y="6065"/>
                      <a:pt x="8544" y="3209"/>
                      <a:pt x="6729" y="1396"/>
                    </a:cubicBezTo>
                    <a:cubicBezTo>
                      <a:pt x="5787" y="454"/>
                      <a:pt x="4562" y="1"/>
                      <a:pt x="33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08" name="Google Shape;6908;p46"/>
          <p:cNvGrpSpPr/>
          <p:nvPr/>
        </p:nvGrpSpPr>
        <p:grpSpPr>
          <a:xfrm>
            <a:off x="3137188" y="1506775"/>
            <a:ext cx="864000" cy="864000"/>
            <a:chOff x="3137188" y="1464025"/>
            <a:chExt cx="864000" cy="864000"/>
          </a:xfrm>
        </p:grpSpPr>
        <p:sp>
          <p:nvSpPr>
            <p:cNvPr id="6909" name="Google Shape;6909;p46"/>
            <p:cNvSpPr/>
            <p:nvPr/>
          </p:nvSpPr>
          <p:spPr>
            <a:xfrm>
              <a:off x="3137188" y="1464025"/>
              <a:ext cx="864000" cy="8640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10" name="Google Shape;6910;p46"/>
            <p:cNvGrpSpPr/>
            <p:nvPr/>
          </p:nvGrpSpPr>
          <p:grpSpPr>
            <a:xfrm>
              <a:off x="3455150" y="1646459"/>
              <a:ext cx="228086" cy="499144"/>
              <a:chOff x="7198888" y="1373660"/>
              <a:chExt cx="228086" cy="499144"/>
            </a:xfrm>
          </p:grpSpPr>
          <p:sp>
            <p:nvSpPr>
              <p:cNvPr id="6911" name="Google Shape;6911;p46"/>
              <p:cNvSpPr/>
              <p:nvPr/>
            </p:nvSpPr>
            <p:spPr>
              <a:xfrm>
                <a:off x="7278454" y="1373660"/>
                <a:ext cx="68960" cy="172711"/>
              </a:xfrm>
              <a:custGeom>
                <a:rect b="b" l="l" r="r" t="t"/>
                <a:pathLst>
                  <a:path extrusionOk="0" h="7501" w="2995">
                    <a:moveTo>
                      <a:pt x="1040" y="1"/>
                    </a:moveTo>
                    <a:cubicBezTo>
                      <a:pt x="928" y="1"/>
                      <a:pt x="829" y="71"/>
                      <a:pt x="793" y="177"/>
                    </a:cubicBezTo>
                    <a:lnTo>
                      <a:pt x="240" y="1775"/>
                    </a:lnTo>
                    <a:cubicBezTo>
                      <a:pt x="82" y="2235"/>
                      <a:pt x="0" y="2718"/>
                      <a:pt x="0" y="3205"/>
                    </a:cubicBezTo>
                    <a:lnTo>
                      <a:pt x="0" y="7500"/>
                    </a:lnTo>
                    <a:lnTo>
                      <a:pt x="2994" y="7500"/>
                    </a:lnTo>
                    <a:lnTo>
                      <a:pt x="2994" y="3205"/>
                    </a:lnTo>
                    <a:cubicBezTo>
                      <a:pt x="2994" y="2718"/>
                      <a:pt x="2913" y="2235"/>
                      <a:pt x="2755" y="1775"/>
                    </a:cubicBezTo>
                    <a:lnTo>
                      <a:pt x="2202" y="177"/>
                    </a:lnTo>
                    <a:cubicBezTo>
                      <a:pt x="2166" y="71"/>
                      <a:pt x="2066" y="1"/>
                      <a:pt x="19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46"/>
              <p:cNvSpPr/>
              <p:nvPr/>
            </p:nvSpPr>
            <p:spPr>
              <a:xfrm>
                <a:off x="7198888" y="1530882"/>
                <a:ext cx="228086" cy="341921"/>
              </a:xfrm>
              <a:custGeom>
                <a:rect b="b" l="l" r="r" t="t"/>
                <a:pathLst>
                  <a:path extrusionOk="0" h="14850" w="9906">
                    <a:moveTo>
                      <a:pt x="5005" y="1"/>
                    </a:moveTo>
                    <a:lnTo>
                      <a:pt x="883" y="3656"/>
                    </a:lnTo>
                    <a:cubicBezTo>
                      <a:pt x="322" y="4151"/>
                      <a:pt x="1" y="4863"/>
                      <a:pt x="1" y="5614"/>
                    </a:cubicBezTo>
                    <a:lnTo>
                      <a:pt x="1" y="14197"/>
                    </a:lnTo>
                    <a:cubicBezTo>
                      <a:pt x="1" y="14558"/>
                      <a:pt x="294" y="14850"/>
                      <a:pt x="656" y="14850"/>
                    </a:cubicBezTo>
                    <a:lnTo>
                      <a:pt x="9251" y="14850"/>
                    </a:lnTo>
                    <a:cubicBezTo>
                      <a:pt x="9612" y="14850"/>
                      <a:pt x="9906" y="14558"/>
                      <a:pt x="9906" y="14197"/>
                    </a:cubicBezTo>
                    <a:lnTo>
                      <a:pt x="9906" y="5596"/>
                    </a:lnTo>
                    <a:cubicBezTo>
                      <a:pt x="9906" y="4857"/>
                      <a:pt x="9592" y="4153"/>
                      <a:pt x="9045" y="3658"/>
                    </a:cubicBezTo>
                    <a:lnTo>
                      <a:pt x="500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46"/>
              <p:cNvSpPr/>
              <p:nvPr/>
            </p:nvSpPr>
            <p:spPr>
              <a:xfrm>
                <a:off x="7236161" y="1515618"/>
                <a:ext cx="153531" cy="70387"/>
              </a:xfrm>
              <a:custGeom>
                <a:rect b="b" l="l" r="r" t="t"/>
                <a:pathLst>
                  <a:path extrusionOk="0" h="3057" w="6668">
                    <a:moveTo>
                      <a:pt x="394" y="1"/>
                    </a:moveTo>
                    <a:cubicBezTo>
                      <a:pt x="176" y="1"/>
                      <a:pt x="1" y="177"/>
                      <a:pt x="1" y="394"/>
                    </a:cubicBezTo>
                    <a:lnTo>
                      <a:pt x="1" y="2666"/>
                    </a:lnTo>
                    <a:cubicBezTo>
                      <a:pt x="1" y="2881"/>
                      <a:pt x="176" y="3057"/>
                      <a:pt x="394" y="3057"/>
                    </a:cubicBezTo>
                    <a:lnTo>
                      <a:pt x="6275" y="3057"/>
                    </a:lnTo>
                    <a:cubicBezTo>
                      <a:pt x="6492" y="3057"/>
                      <a:pt x="6668" y="2881"/>
                      <a:pt x="6668" y="2666"/>
                    </a:cubicBezTo>
                    <a:lnTo>
                      <a:pt x="6668" y="394"/>
                    </a:lnTo>
                    <a:cubicBezTo>
                      <a:pt x="6668" y="177"/>
                      <a:pt x="6492" y="1"/>
                      <a:pt x="62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46"/>
              <p:cNvSpPr/>
              <p:nvPr/>
            </p:nvSpPr>
            <p:spPr>
              <a:xfrm>
                <a:off x="7198888" y="1659372"/>
                <a:ext cx="228086" cy="146186"/>
              </a:xfrm>
              <a:custGeom>
                <a:rect b="b" l="l" r="r" t="t"/>
                <a:pathLst>
                  <a:path extrusionOk="0" h="6349" w="9906">
                    <a:moveTo>
                      <a:pt x="4953" y="1"/>
                    </a:moveTo>
                    <a:cubicBezTo>
                      <a:pt x="3654" y="1"/>
                      <a:pt x="2536" y="783"/>
                      <a:pt x="2045" y="1901"/>
                    </a:cubicBezTo>
                    <a:cubicBezTo>
                      <a:pt x="1989" y="2027"/>
                      <a:pt x="1865" y="2109"/>
                      <a:pt x="1728" y="2109"/>
                    </a:cubicBezTo>
                    <a:lnTo>
                      <a:pt x="1" y="2109"/>
                    </a:lnTo>
                    <a:lnTo>
                      <a:pt x="1" y="4488"/>
                    </a:lnTo>
                    <a:lnTo>
                      <a:pt x="1847" y="4488"/>
                    </a:lnTo>
                    <a:cubicBezTo>
                      <a:pt x="1973" y="4488"/>
                      <a:pt x="2093" y="4556"/>
                      <a:pt x="2153" y="4668"/>
                    </a:cubicBezTo>
                    <a:cubicBezTo>
                      <a:pt x="2686" y="5668"/>
                      <a:pt x="3740" y="6348"/>
                      <a:pt x="4953" y="6348"/>
                    </a:cubicBezTo>
                    <a:cubicBezTo>
                      <a:pt x="6167" y="6348"/>
                      <a:pt x="7219" y="5668"/>
                      <a:pt x="7754" y="4668"/>
                    </a:cubicBezTo>
                    <a:cubicBezTo>
                      <a:pt x="7814" y="4556"/>
                      <a:pt x="7932" y="4488"/>
                      <a:pt x="8059" y="4488"/>
                    </a:cubicBezTo>
                    <a:lnTo>
                      <a:pt x="9906" y="4488"/>
                    </a:lnTo>
                    <a:lnTo>
                      <a:pt x="9906" y="2109"/>
                    </a:lnTo>
                    <a:lnTo>
                      <a:pt x="8179" y="2109"/>
                    </a:lnTo>
                    <a:cubicBezTo>
                      <a:pt x="8041" y="2109"/>
                      <a:pt x="7918" y="2027"/>
                      <a:pt x="7862" y="1901"/>
                    </a:cubicBezTo>
                    <a:cubicBezTo>
                      <a:pt x="7371" y="783"/>
                      <a:pt x="6253" y="1"/>
                      <a:pt x="49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46"/>
              <p:cNvSpPr/>
              <p:nvPr/>
            </p:nvSpPr>
            <p:spPr>
              <a:xfrm>
                <a:off x="7284694" y="1691489"/>
                <a:ext cx="56457" cy="83466"/>
              </a:xfrm>
              <a:custGeom>
                <a:rect b="b" l="l" r="r" t="t"/>
                <a:pathLst>
                  <a:path extrusionOk="0" h="3625" w="2452">
                    <a:moveTo>
                      <a:pt x="1226" y="1"/>
                    </a:moveTo>
                    <a:cubicBezTo>
                      <a:pt x="1189" y="1"/>
                      <a:pt x="1151" y="18"/>
                      <a:pt x="1129" y="53"/>
                    </a:cubicBezTo>
                    <a:cubicBezTo>
                      <a:pt x="837" y="500"/>
                      <a:pt x="1" y="1838"/>
                      <a:pt x="1" y="2398"/>
                    </a:cubicBezTo>
                    <a:cubicBezTo>
                      <a:pt x="1" y="3075"/>
                      <a:pt x="550" y="3624"/>
                      <a:pt x="1226" y="3624"/>
                    </a:cubicBezTo>
                    <a:cubicBezTo>
                      <a:pt x="1903" y="3624"/>
                      <a:pt x="2452" y="3075"/>
                      <a:pt x="2452" y="2398"/>
                    </a:cubicBezTo>
                    <a:cubicBezTo>
                      <a:pt x="2452" y="1838"/>
                      <a:pt x="1616" y="500"/>
                      <a:pt x="1324" y="53"/>
                    </a:cubicBezTo>
                    <a:cubicBezTo>
                      <a:pt x="1301" y="18"/>
                      <a:pt x="1264" y="1"/>
                      <a:pt x="12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16" name="Google Shape;6916;p46"/>
          <p:cNvGrpSpPr/>
          <p:nvPr/>
        </p:nvGrpSpPr>
        <p:grpSpPr>
          <a:xfrm>
            <a:off x="5159038" y="1006825"/>
            <a:ext cx="864000" cy="864000"/>
            <a:chOff x="5159038" y="1464025"/>
            <a:chExt cx="864000" cy="864000"/>
          </a:xfrm>
        </p:grpSpPr>
        <p:sp>
          <p:nvSpPr>
            <p:cNvPr id="6917" name="Google Shape;6917;p46"/>
            <p:cNvSpPr/>
            <p:nvPr/>
          </p:nvSpPr>
          <p:spPr>
            <a:xfrm>
              <a:off x="5159038" y="1464025"/>
              <a:ext cx="864000" cy="8640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18" name="Google Shape;6918;p46"/>
            <p:cNvGrpSpPr/>
            <p:nvPr/>
          </p:nvGrpSpPr>
          <p:grpSpPr>
            <a:xfrm>
              <a:off x="5523710" y="1648076"/>
              <a:ext cx="134688" cy="495909"/>
              <a:chOff x="1735848" y="1375288"/>
              <a:chExt cx="134688" cy="495909"/>
            </a:xfrm>
          </p:grpSpPr>
          <p:sp>
            <p:nvSpPr>
              <p:cNvPr id="6919" name="Google Shape;6919;p46"/>
              <p:cNvSpPr/>
              <p:nvPr/>
            </p:nvSpPr>
            <p:spPr>
              <a:xfrm>
                <a:off x="1735848" y="1445830"/>
                <a:ext cx="134688" cy="286281"/>
              </a:xfrm>
              <a:custGeom>
                <a:rect b="b" l="l" r="r" t="t"/>
                <a:pathLst>
                  <a:path extrusionOk="0" h="12515" w="5888">
                    <a:moveTo>
                      <a:pt x="1" y="0"/>
                    </a:moveTo>
                    <a:lnTo>
                      <a:pt x="1" y="12005"/>
                    </a:lnTo>
                    <a:lnTo>
                      <a:pt x="210" y="12514"/>
                    </a:lnTo>
                    <a:lnTo>
                      <a:pt x="5678" y="12514"/>
                    </a:lnTo>
                    <a:lnTo>
                      <a:pt x="5887" y="12017"/>
                    </a:lnTo>
                    <a:lnTo>
                      <a:pt x="588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46"/>
              <p:cNvSpPr/>
              <p:nvPr/>
            </p:nvSpPr>
            <p:spPr>
              <a:xfrm>
                <a:off x="1735848" y="1375288"/>
                <a:ext cx="134688" cy="74412"/>
              </a:xfrm>
              <a:custGeom>
                <a:rect b="b" l="l" r="r" t="t"/>
                <a:pathLst>
                  <a:path extrusionOk="0" h="3253" w="5888">
                    <a:moveTo>
                      <a:pt x="871" y="0"/>
                    </a:moveTo>
                    <a:cubicBezTo>
                      <a:pt x="390" y="0"/>
                      <a:pt x="1" y="390"/>
                      <a:pt x="1" y="871"/>
                    </a:cubicBezTo>
                    <a:lnTo>
                      <a:pt x="1" y="3252"/>
                    </a:lnTo>
                    <a:lnTo>
                      <a:pt x="5887" y="3252"/>
                    </a:lnTo>
                    <a:lnTo>
                      <a:pt x="5887" y="871"/>
                    </a:lnTo>
                    <a:cubicBezTo>
                      <a:pt x="5887" y="390"/>
                      <a:pt x="5498" y="0"/>
                      <a:pt x="50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46"/>
              <p:cNvSpPr/>
              <p:nvPr/>
            </p:nvSpPr>
            <p:spPr>
              <a:xfrm>
                <a:off x="1735848" y="1442765"/>
                <a:ext cx="134688" cy="53642"/>
              </a:xfrm>
              <a:custGeom>
                <a:rect b="b" l="l" r="r" t="t"/>
                <a:pathLst>
                  <a:path extrusionOk="0" h="2345" w="5888">
                    <a:moveTo>
                      <a:pt x="1" y="1"/>
                    </a:moveTo>
                    <a:lnTo>
                      <a:pt x="1" y="2344"/>
                    </a:lnTo>
                    <a:lnTo>
                      <a:pt x="5887" y="2344"/>
                    </a:lnTo>
                    <a:lnTo>
                      <a:pt x="588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46"/>
              <p:cNvSpPr/>
              <p:nvPr/>
            </p:nvSpPr>
            <p:spPr>
              <a:xfrm>
                <a:off x="1735848" y="1714667"/>
                <a:ext cx="134688" cy="101977"/>
              </a:xfrm>
              <a:custGeom>
                <a:rect b="b" l="l" r="r" t="t"/>
                <a:pathLst>
                  <a:path extrusionOk="0" h="4458" w="5888">
                    <a:moveTo>
                      <a:pt x="5130" y="0"/>
                    </a:moveTo>
                    <a:cubicBezTo>
                      <a:pt x="5118" y="0"/>
                      <a:pt x="5107" y="0"/>
                      <a:pt x="5095" y="1"/>
                    </a:cubicBezTo>
                    <a:cubicBezTo>
                      <a:pt x="4716" y="11"/>
                      <a:pt x="4376" y="178"/>
                      <a:pt x="4139" y="442"/>
                    </a:cubicBezTo>
                    <a:cubicBezTo>
                      <a:pt x="4112" y="472"/>
                      <a:pt x="4075" y="487"/>
                      <a:pt x="4038" y="487"/>
                    </a:cubicBezTo>
                    <a:cubicBezTo>
                      <a:pt x="4001" y="487"/>
                      <a:pt x="3963" y="472"/>
                      <a:pt x="3935" y="442"/>
                    </a:cubicBezTo>
                    <a:cubicBezTo>
                      <a:pt x="3692" y="170"/>
                      <a:pt x="3338" y="1"/>
                      <a:pt x="2943" y="1"/>
                    </a:cubicBezTo>
                    <a:cubicBezTo>
                      <a:pt x="2550" y="1"/>
                      <a:pt x="2197" y="170"/>
                      <a:pt x="1951" y="442"/>
                    </a:cubicBezTo>
                    <a:cubicBezTo>
                      <a:pt x="1924" y="472"/>
                      <a:pt x="1887" y="487"/>
                      <a:pt x="1850" y="487"/>
                    </a:cubicBezTo>
                    <a:cubicBezTo>
                      <a:pt x="1813" y="487"/>
                      <a:pt x="1776" y="472"/>
                      <a:pt x="1749" y="442"/>
                    </a:cubicBezTo>
                    <a:cubicBezTo>
                      <a:pt x="1504" y="170"/>
                      <a:pt x="1151" y="1"/>
                      <a:pt x="757" y="1"/>
                    </a:cubicBezTo>
                    <a:cubicBezTo>
                      <a:pt x="476" y="1"/>
                      <a:pt x="214" y="86"/>
                      <a:pt x="1" y="236"/>
                    </a:cubicBezTo>
                    <a:lnTo>
                      <a:pt x="1" y="761"/>
                    </a:lnTo>
                    <a:cubicBezTo>
                      <a:pt x="1" y="1077"/>
                      <a:pt x="71" y="1388"/>
                      <a:pt x="206" y="1671"/>
                    </a:cubicBezTo>
                    <a:lnTo>
                      <a:pt x="1548" y="4458"/>
                    </a:lnTo>
                    <a:lnTo>
                      <a:pt x="4340" y="4458"/>
                    </a:lnTo>
                    <a:lnTo>
                      <a:pt x="5680" y="1671"/>
                    </a:lnTo>
                    <a:cubicBezTo>
                      <a:pt x="5818" y="1388"/>
                      <a:pt x="5887" y="1077"/>
                      <a:pt x="5887" y="761"/>
                    </a:cubicBezTo>
                    <a:lnTo>
                      <a:pt x="5887" y="246"/>
                    </a:lnTo>
                    <a:cubicBezTo>
                      <a:pt x="5673" y="93"/>
                      <a:pt x="5412" y="0"/>
                      <a:pt x="5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46"/>
              <p:cNvSpPr/>
              <p:nvPr/>
            </p:nvSpPr>
            <p:spPr>
              <a:xfrm>
                <a:off x="1765492" y="1804676"/>
                <a:ext cx="75396" cy="66521"/>
              </a:xfrm>
              <a:custGeom>
                <a:rect b="b" l="l" r="r" t="t"/>
                <a:pathLst>
                  <a:path extrusionOk="0" h="2908" w="3296">
                    <a:moveTo>
                      <a:pt x="0" y="0"/>
                    </a:moveTo>
                    <a:lnTo>
                      <a:pt x="1290" y="2683"/>
                    </a:lnTo>
                    <a:cubicBezTo>
                      <a:pt x="1362" y="2833"/>
                      <a:pt x="1504" y="2907"/>
                      <a:pt x="1647" y="2907"/>
                    </a:cubicBezTo>
                    <a:cubicBezTo>
                      <a:pt x="1790" y="2907"/>
                      <a:pt x="1934" y="2833"/>
                      <a:pt x="2006" y="2683"/>
                    </a:cubicBezTo>
                    <a:lnTo>
                      <a:pt x="329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24" name="Google Shape;6924;p46"/>
          <p:cNvGrpSpPr/>
          <p:nvPr/>
        </p:nvGrpSpPr>
        <p:grpSpPr>
          <a:xfrm>
            <a:off x="1115350" y="1006825"/>
            <a:ext cx="864000" cy="864000"/>
            <a:chOff x="1115350" y="1464025"/>
            <a:chExt cx="864000" cy="864000"/>
          </a:xfrm>
        </p:grpSpPr>
        <p:sp>
          <p:nvSpPr>
            <p:cNvPr id="6925" name="Google Shape;6925;p46"/>
            <p:cNvSpPr/>
            <p:nvPr/>
          </p:nvSpPr>
          <p:spPr>
            <a:xfrm>
              <a:off x="1115350" y="1464025"/>
              <a:ext cx="864000" cy="8640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26" name="Google Shape;6926;p46"/>
            <p:cNvGrpSpPr/>
            <p:nvPr/>
          </p:nvGrpSpPr>
          <p:grpSpPr>
            <a:xfrm>
              <a:off x="1296826" y="1751409"/>
              <a:ext cx="501054" cy="289243"/>
              <a:chOff x="4316063" y="3306035"/>
              <a:chExt cx="501054" cy="289243"/>
            </a:xfrm>
          </p:grpSpPr>
          <p:sp>
            <p:nvSpPr>
              <p:cNvPr id="6927" name="Google Shape;6927;p46"/>
              <p:cNvSpPr/>
              <p:nvPr/>
            </p:nvSpPr>
            <p:spPr>
              <a:xfrm>
                <a:off x="4632203" y="3504260"/>
                <a:ext cx="85964" cy="34861"/>
              </a:xfrm>
              <a:custGeom>
                <a:rect b="b" l="l" r="r" t="t"/>
                <a:pathLst>
                  <a:path extrusionOk="0" h="1524" w="3758">
                    <a:moveTo>
                      <a:pt x="444" y="1"/>
                    </a:moveTo>
                    <a:cubicBezTo>
                      <a:pt x="198" y="1"/>
                      <a:pt x="0" y="200"/>
                      <a:pt x="0" y="444"/>
                    </a:cubicBezTo>
                    <a:lnTo>
                      <a:pt x="0" y="1524"/>
                    </a:lnTo>
                    <a:lnTo>
                      <a:pt x="3757" y="1524"/>
                    </a:lnTo>
                    <a:lnTo>
                      <a:pt x="3757" y="444"/>
                    </a:lnTo>
                    <a:cubicBezTo>
                      <a:pt x="3757" y="200"/>
                      <a:pt x="3560" y="1"/>
                      <a:pt x="331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46"/>
              <p:cNvSpPr/>
              <p:nvPr/>
            </p:nvSpPr>
            <p:spPr>
              <a:xfrm>
                <a:off x="4493450" y="3381199"/>
                <a:ext cx="281614" cy="93421"/>
              </a:xfrm>
              <a:custGeom>
                <a:rect b="b" l="l" r="r" t="t"/>
                <a:pathLst>
                  <a:path extrusionOk="0" h="4084" w="12311">
                    <a:moveTo>
                      <a:pt x="0" y="1"/>
                    </a:moveTo>
                    <a:lnTo>
                      <a:pt x="0" y="4083"/>
                    </a:lnTo>
                    <a:lnTo>
                      <a:pt x="11875" y="4083"/>
                    </a:lnTo>
                    <a:cubicBezTo>
                      <a:pt x="12115" y="4083"/>
                      <a:pt x="12310" y="3887"/>
                      <a:pt x="12310" y="3648"/>
                    </a:cubicBezTo>
                    <a:lnTo>
                      <a:pt x="1231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46"/>
              <p:cNvSpPr/>
              <p:nvPr/>
            </p:nvSpPr>
            <p:spPr>
              <a:xfrm>
                <a:off x="4373453" y="3441929"/>
                <a:ext cx="205761" cy="101176"/>
              </a:xfrm>
              <a:custGeom>
                <a:rect b="b" l="l" r="r" t="t"/>
                <a:pathLst>
                  <a:path extrusionOk="0" h="4423" w="8995">
                    <a:moveTo>
                      <a:pt x="7157" y="1"/>
                    </a:moveTo>
                    <a:lnTo>
                      <a:pt x="128" y="1023"/>
                    </a:lnTo>
                    <a:cubicBezTo>
                      <a:pt x="128" y="1023"/>
                      <a:pt x="0" y="4422"/>
                      <a:pt x="128" y="4422"/>
                    </a:cubicBezTo>
                    <a:lnTo>
                      <a:pt x="8995" y="4422"/>
                    </a:lnTo>
                    <a:lnTo>
                      <a:pt x="7881" y="3308"/>
                    </a:lnTo>
                    <a:cubicBezTo>
                      <a:pt x="7416" y="2843"/>
                      <a:pt x="7157" y="2215"/>
                      <a:pt x="7157" y="1558"/>
                    </a:cubicBezTo>
                    <a:lnTo>
                      <a:pt x="715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46"/>
              <p:cNvSpPr/>
              <p:nvPr/>
            </p:nvSpPr>
            <p:spPr>
              <a:xfrm>
                <a:off x="4683898" y="3439664"/>
                <a:ext cx="41655" cy="14892"/>
              </a:xfrm>
              <a:custGeom>
                <a:rect b="b" l="l" r="r" t="t"/>
                <a:pathLst>
                  <a:path extrusionOk="0" h="651" w="1821">
                    <a:moveTo>
                      <a:pt x="325" y="0"/>
                    </a:moveTo>
                    <a:cubicBezTo>
                      <a:pt x="144" y="0"/>
                      <a:pt x="0" y="146"/>
                      <a:pt x="0" y="325"/>
                    </a:cubicBezTo>
                    <a:cubicBezTo>
                      <a:pt x="0" y="505"/>
                      <a:pt x="144" y="651"/>
                      <a:pt x="325" y="651"/>
                    </a:cubicBezTo>
                    <a:lnTo>
                      <a:pt x="1495" y="651"/>
                    </a:lnTo>
                    <a:cubicBezTo>
                      <a:pt x="1675" y="651"/>
                      <a:pt x="1821" y="505"/>
                      <a:pt x="1821" y="325"/>
                    </a:cubicBezTo>
                    <a:cubicBezTo>
                      <a:pt x="1821" y="146"/>
                      <a:pt x="1675" y="0"/>
                      <a:pt x="14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46"/>
              <p:cNvSpPr/>
              <p:nvPr/>
            </p:nvSpPr>
            <p:spPr>
              <a:xfrm>
                <a:off x="4320203" y="3532669"/>
                <a:ext cx="496914" cy="62609"/>
              </a:xfrm>
              <a:custGeom>
                <a:rect b="b" l="l" r="r" t="t"/>
                <a:pathLst>
                  <a:path extrusionOk="0" h="2737" w="21723">
                    <a:moveTo>
                      <a:pt x="1756" y="0"/>
                    </a:moveTo>
                    <a:cubicBezTo>
                      <a:pt x="1506" y="0"/>
                      <a:pt x="1268" y="108"/>
                      <a:pt x="1103" y="296"/>
                    </a:cubicBezTo>
                    <a:lnTo>
                      <a:pt x="215" y="1314"/>
                    </a:lnTo>
                    <a:cubicBezTo>
                      <a:pt x="77" y="1471"/>
                      <a:pt x="1" y="1671"/>
                      <a:pt x="1" y="1879"/>
                    </a:cubicBezTo>
                    <a:cubicBezTo>
                      <a:pt x="1" y="2354"/>
                      <a:pt x="386" y="2737"/>
                      <a:pt x="859" y="2737"/>
                    </a:cubicBezTo>
                    <a:lnTo>
                      <a:pt x="20495" y="2737"/>
                    </a:lnTo>
                    <a:cubicBezTo>
                      <a:pt x="20693" y="2737"/>
                      <a:pt x="20880" y="2647"/>
                      <a:pt x="21006" y="2493"/>
                    </a:cubicBezTo>
                    <a:lnTo>
                      <a:pt x="21505" y="1877"/>
                    </a:lnTo>
                    <a:cubicBezTo>
                      <a:pt x="21723" y="1605"/>
                      <a:pt x="21657" y="1204"/>
                      <a:pt x="21364" y="1018"/>
                    </a:cubicBezTo>
                    <a:lnTo>
                      <a:pt x="20254" y="316"/>
                    </a:lnTo>
                    <a:cubicBezTo>
                      <a:pt x="19930" y="108"/>
                      <a:pt x="19553" y="0"/>
                      <a:pt x="191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46"/>
              <p:cNvSpPr/>
              <p:nvPr/>
            </p:nvSpPr>
            <p:spPr>
              <a:xfrm>
                <a:off x="4316063" y="3306035"/>
                <a:ext cx="499590" cy="230900"/>
              </a:xfrm>
              <a:custGeom>
                <a:rect b="b" l="l" r="r" t="t"/>
                <a:pathLst>
                  <a:path extrusionOk="0" h="10094" w="21840">
                    <a:moveTo>
                      <a:pt x="18904" y="1"/>
                    </a:moveTo>
                    <a:cubicBezTo>
                      <a:pt x="18822" y="1"/>
                      <a:pt x="18740" y="6"/>
                      <a:pt x="18658" y="17"/>
                    </a:cubicBezTo>
                    <a:lnTo>
                      <a:pt x="12282" y="892"/>
                    </a:lnTo>
                    <a:cubicBezTo>
                      <a:pt x="11121" y="1051"/>
                      <a:pt x="9985" y="1351"/>
                      <a:pt x="8895" y="1782"/>
                    </a:cubicBezTo>
                    <a:lnTo>
                      <a:pt x="1865" y="4572"/>
                    </a:lnTo>
                    <a:cubicBezTo>
                      <a:pt x="1032" y="4904"/>
                      <a:pt x="427" y="5640"/>
                      <a:pt x="268" y="6521"/>
                    </a:cubicBezTo>
                    <a:lnTo>
                      <a:pt x="176" y="7036"/>
                    </a:lnTo>
                    <a:cubicBezTo>
                      <a:pt x="0" y="8000"/>
                      <a:pt x="384" y="8980"/>
                      <a:pt x="1166" y="9571"/>
                    </a:cubicBezTo>
                    <a:cubicBezTo>
                      <a:pt x="1626" y="9918"/>
                      <a:pt x="2176" y="10093"/>
                      <a:pt x="2727" y="10093"/>
                    </a:cubicBezTo>
                    <a:cubicBezTo>
                      <a:pt x="3176" y="10093"/>
                      <a:pt x="3626" y="9977"/>
                      <a:pt x="4030" y="9742"/>
                    </a:cubicBezTo>
                    <a:lnTo>
                      <a:pt x="9682" y="6457"/>
                    </a:lnTo>
                    <a:cubicBezTo>
                      <a:pt x="10682" y="5876"/>
                      <a:pt x="11765" y="5449"/>
                      <a:pt x="12893" y="5193"/>
                    </a:cubicBezTo>
                    <a:lnTo>
                      <a:pt x="21405" y="3261"/>
                    </a:lnTo>
                    <a:cubicBezTo>
                      <a:pt x="21704" y="3193"/>
                      <a:pt x="21840" y="2842"/>
                      <a:pt x="21662" y="2590"/>
                    </a:cubicBezTo>
                    <a:lnTo>
                      <a:pt x="20379" y="766"/>
                    </a:lnTo>
                    <a:cubicBezTo>
                      <a:pt x="20039" y="283"/>
                      <a:pt x="19486" y="1"/>
                      <a:pt x="189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46"/>
              <p:cNvSpPr/>
              <p:nvPr/>
            </p:nvSpPr>
            <p:spPr>
              <a:xfrm>
                <a:off x="4369290" y="3491977"/>
                <a:ext cx="59338" cy="59338"/>
              </a:xfrm>
              <a:custGeom>
                <a:rect b="b" l="l" r="r" t="t"/>
                <a:pathLst>
                  <a:path extrusionOk="0" h="2594" w="2594">
                    <a:moveTo>
                      <a:pt x="1298" y="1"/>
                    </a:moveTo>
                    <a:cubicBezTo>
                      <a:pt x="582" y="1"/>
                      <a:pt x="1" y="581"/>
                      <a:pt x="1" y="1298"/>
                    </a:cubicBezTo>
                    <a:cubicBezTo>
                      <a:pt x="1" y="2013"/>
                      <a:pt x="582" y="2594"/>
                      <a:pt x="1298" y="2594"/>
                    </a:cubicBezTo>
                    <a:cubicBezTo>
                      <a:pt x="2015" y="2594"/>
                      <a:pt x="2594" y="2013"/>
                      <a:pt x="2594" y="1298"/>
                    </a:cubicBezTo>
                    <a:cubicBezTo>
                      <a:pt x="2594" y="581"/>
                      <a:pt x="2015" y="1"/>
                      <a:pt x="12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34" name="Google Shape;6934;p46"/>
          <p:cNvGrpSpPr/>
          <p:nvPr/>
        </p:nvGrpSpPr>
        <p:grpSpPr>
          <a:xfrm>
            <a:off x="4710483" y="2213238"/>
            <a:ext cx="1761065" cy="2017200"/>
            <a:chOff x="4722024" y="2518038"/>
            <a:chExt cx="1761065" cy="2017200"/>
          </a:xfrm>
        </p:grpSpPr>
        <p:sp>
          <p:nvSpPr>
            <p:cNvPr id="6935" name="Google Shape;6935;p46"/>
            <p:cNvSpPr/>
            <p:nvPr/>
          </p:nvSpPr>
          <p:spPr>
            <a:xfrm>
              <a:off x="4722056" y="2518038"/>
              <a:ext cx="1761000" cy="2017200"/>
            </a:xfrm>
            <a:prstGeom prst="roundRect">
              <a:avLst>
                <a:gd fmla="val 14642"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46"/>
            <p:cNvSpPr/>
            <p:nvPr/>
          </p:nvSpPr>
          <p:spPr>
            <a:xfrm>
              <a:off x="4722056" y="2518047"/>
              <a:ext cx="1761000" cy="499200"/>
            </a:xfrm>
            <a:prstGeom prst="round2SameRect">
              <a:avLst>
                <a:gd fmla="val 50000" name="adj1"/>
                <a:gd fmla="val 0" name="adj2"/>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Jupiter</a:t>
              </a:r>
              <a:endParaRPr/>
            </a:p>
          </p:txBody>
        </p:sp>
        <p:grpSp>
          <p:nvGrpSpPr>
            <p:cNvPr id="6937" name="Google Shape;6937;p46"/>
            <p:cNvGrpSpPr/>
            <p:nvPr/>
          </p:nvGrpSpPr>
          <p:grpSpPr>
            <a:xfrm>
              <a:off x="4722024" y="3156948"/>
              <a:ext cx="1761065" cy="208601"/>
              <a:chOff x="950375" y="3096973"/>
              <a:chExt cx="1761065" cy="208601"/>
            </a:xfrm>
          </p:grpSpPr>
          <p:sp>
            <p:nvSpPr>
              <p:cNvPr id="6938" name="Google Shape;6938;p46"/>
              <p:cNvSpPr/>
              <p:nvPr/>
            </p:nvSpPr>
            <p:spPr>
              <a:xfrm>
                <a:off x="950375" y="3295896"/>
                <a:ext cx="1761065" cy="9677"/>
              </a:xfrm>
              <a:custGeom>
                <a:rect b="b" l="l" r="r" t="t"/>
                <a:pathLst>
                  <a:path extrusionOk="0" h="45" w="8189">
                    <a:moveTo>
                      <a:pt x="0" y="0"/>
                    </a:moveTo>
                    <a:lnTo>
                      <a:pt x="0" y="44"/>
                    </a:lnTo>
                    <a:lnTo>
                      <a:pt x="8189" y="44"/>
                    </a:lnTo>
                    <a:lnTo>
                      <a:pt x="81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46"/>
              <p:cNvSpPr/>
              <p:nvPr/>
            </p:nvSpPr>
            <p:spPr>
              <a:xfrm>
                <a:off x="1031020" y="3096973"/>
                <a:ext cx="27742" cy="24731"/>
              </a:xfrm>
              <a:custGeom>
                <a:rect b="b" l="l" r="r" t="t"/>
                <a:pathLst>
                  <a:path extrusionOk="0" h="115" w="129">
                    <a:moveTo>
                      <a:pt x="65" y="1"/>
                    </a:moveTo>
                    <a:cubicBezTo>
                      <a:pt x="47" y="1"/>
                      <a:pt x="32" y="7"/>
                      <a:pt x="19" y="18"/>
                    </a:cubicBezTo>
                    <a:cubicBezTo>
                      <a:pt x="6" y="29"/>
                      <a:pt x="0" y="43"/>
                      <a:pt x="0" y="58"/>
                    </a:cubicBezTo>
                    <a:cubicBezTo>
                      <a:pt x="0" y="74"/>
                      <a:pt x="8" y="87"/>
                      <a:pt x="19" y="97"/>
                    </a:cubicBezTo>
                    <a:cubicBezTo>
                      <a:pt x="32" y="109"/>
                      <a:pt x="47" y="115"/>
                      <a:pt x="65" y="115"/>
                    </a:cubicBezTo>
                    <a:cubicBezTo>
                      <a:pt x="82" y="115"/>
                      <a:pt x="97" y="109"/>
                      <a:pt x="110" y="97"/>
                    </a:cubicBezTo>
                    <a:cubicBezTo>
                      <a:pt x="123" y="87"/>
                      <a:pt x="129" y="74"/>
                      <a:pt x="129" y="58"/>
                    </a:cubicBezTo>
                    <a:cubicBezTo>
                      <a:pt x="129" y="42"/>
                      <a:pt x="123" y="29"/>
                      <a:pt x="110" y="17"/>
                    </a:cubicBezTo>
                    <a:cubicBezTo>
                      <a:pt x="97"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46"/>
              <p:cNvSpPr/>
              <p:nvPr/>
            </p:nvSpPr>
            <p:spPr>
              <a:xfrm>
                <a:off x="1094461" y="3096973"/>
                <a:ext cx="27742" cy="24731"/>
              </a:xfrm>
              <a:custGeom>
                <a:rect b="b" l="l" r="r" t="t"/>
                <a:pathLst>
                  <a:path extrusionOk="0" h="115" w="129">
                    <a:moveTo>
                      <a:pt x="63" y="1"/>
                    </a:moveTo>
                    <a:cubicBezTo>
                      <a:pt x="46" y="1"/>
                      <a:pt x="31" y="7"/>
                      <a:pt x="18" y="18"/>
                    </a:cubicBezTo>
                    <a:cubicBezTo>
                      <a:pt x="6" y="29"/>
                      <a:pt x="0" y="43"/>
                      <a:pt x="0" y="58"/>
                    </a:cubicBezTo>
                    <a:cubicBezTo>
                      <a:pt x="0" y="74"/>
                      <a:pt x="6" y="87"/>
                      <a:pt x="19" y="97"/>
                    </a:cubicBezTo>
                    <a:cubicBezTo>
                      <a:pt x="32" y="109"/>
                      <a:pt x="47" y="115"/>
                      <a:pt x="63" y="115"/>
                    </a:cubicBezTo>
                    <a:cubicBezTo>
                      <a:pt x="81" y="115"/>
                      <a:pt x="95" y="109"/>
                      <a:pt x="108" y="97"/>
                    </a:cubicBezTo>
                    <a:cubicBezTo>
                      <a:pt x="121" y="87"/>
                      <a:pt x="129" y="74"/>
                      <a:pt x="129" y="58"/>
                    </a:cubicBezTo>
                    <a:cubicBezTo>
                      <a:pt x="129" y="42"/>
                      <a:pt x="121" y="29"/>
                      <a:pt x="110" y="17"/>
                    </a:cubicBezTo>
                    <a:cubicBezTo>
                      <a:pt x="97" y="7"/>
                      <a:pt x="81" y="1"/>
                      <a:pt x="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46"/>
              <p:cNvSpPr/>
              <p:nvPr/>
            </p:nvSpPr>
            <p:spPr>
              <a:xfrm>
                <a:off x="1157472" y="3096973"/>
                <a:ext cx="27957" cy="24731"/>
              </a:xfrm>
              <a:custGeom>
                <a:rect b="b" l="l" r="r" t="t"/>
                <a:pathLst>
                  <a:path extrusionOk="0" h="115" w="130">
                    <a:moveTo>
                      <a:pt x="65" y="1"/>
                    </a:moveTo>
                    <a:cubicBezTo>
                      <a:pt x="46" y="1"/>
                      <a:pt x="31" y="7"/>
                      <a:pt x="20" y="18"/>
                    </a:cubicBezTo>
                    <a:cubicBezTo>
                      <a:pt x="7" y="29"/>
                      <a:pt x="1" y="43"/>
                      <a:pt x="1" y="58"/>
                    </a:cubicBezTo>
                    <a:cubicBezTo>
                      <a:pt x="1" y="74"/>
                      <a:pt x="7" y="87"/>
                      <a:pt x="20" y="97"/>
                    </a:cubicBezTo>
                    <a:cubicBezTo>
                      <a:pt x="33" y="109"/>
                      <a:pt x="47" y="115"/>
                      <a:pt x="65" y="115"/>
                    </a:cubicBezTo>
                    <a:cubicBezTo>
                      <a:pt x="81" y="115"/>
                      <a:pt x="96" y="109"/>
                      <a:pt x="109" y="97"/>
                    </a:cubicBezTo>
                    <a:cubicBezTo>
                      <a:pt x="123" y="87"/>
                      <a:pt x="129" y="74"/>
                      <a:pt x="129" y="58"/>
                    </a:cubicBezTo>
                    <a:cubicBezTo>
                      <a:pt x="129" y="42"/>
                      <a:pt x="123" y="29"/>
                      <a:pt x="110" y="17"/>
                    </a:cubicBezTo>
                    <a:cubicBezTo>
                      <a:pt x="97" y="7"/>
                      <a:pt x="83"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46"/>
              <p:cNvSpPr/>
              <p:nvPr/>
            </p:nvSpPr>
            <p:spPr>
              <a:xfrm>
                <a:off x="1220698" y="3096973"/>
                <a:ext cx="27742" cy="24731"/>
              </a:xfrm>
              <a:custGeom>
                <a:rect b="b" l="l" r="r" t="t"/>
                <a:pathLst>
                  <a:path extrusionOk="0" h="115" w="129">
                    <a:moveTo>
                      <a:pt x="65" y="1"/>
                    </a:moveTo>
                    <a:cubicBezTo>
                      <a:pt x="47" y="1"/>
                      <a:pt x="31" y="7"/>
                      <a:pt x="19" y="18"/>
                    </a:cubicBezTo>
                    <a:cubicBezTo>
                      <a:pt x="6" y="29"/>
                      <a:pt x="0" y="43"/>
                      <a:pt x="0" y="58"/>
                    </a:cubicBezTo>
                    <a:cubicBezTo>
                      <a:pt x="0" y="74"/>
                      <a:pt x="6" y="87"/>
                      <a:pt x="19" y="97"/>
                    </a:cubicBezTo>
                    <a:cubicBezTo>
                      <a:pt x="32" y="109"/>
                      <a:pt x="47" y="115"/>
                      <a:pt x="65" y="115"/>
                    </a:cubicBezTo>
                    <a:cubicBezTo>
                      <a:pt x="81" y="115"/>
                      <a:pt x="97" y="109"/>
                      <a:pt x="110" y="97"/>
                    </a:cubicBezTo>
                    <a:cubicBezTo>
                      <a:pt x="123" y="87"/>
                      <a:pt x="129" y="74"/>
                      <a:pt x="129" y="58"/>
                    </a:cubicBezTo>
                    <a:cubicBezTo>
                      <a:pt x="129" y="42"/>
                      <a:pt x="123" y="29"/>
                      <a:pt x="110" y="17"/>
                    </a:cubicBezTo>
                    <a:cubicBezTo>
                      <a:pt x="97"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46"/>
              <p:cNvSpPr/>
              <p:nvPr/>
            </p:nvSpPr>
            <p:spPr>
              <a:xfrm>
                <a:off x="1283709" y="3096973"/>
                <a:ext cx="28172" cy="24731"/>
              </a:xfrm>
              <a:custGeom>
                <a:rect b="b" l="l" r="r" t="t"/>
                <a:pathLst>
                  <a:path extrusionOk="0" h="115" w="131">
                    <a:moveTo>
                      <a:pt x="65" y="1"/>
                    </a:moveTo>
                    <a:cubicBezTo>
                      <a:pt x="47" y="1"/>
                      <a:pt x="33" y="7"/>
                      <a:pt x="20" y="18"/>
                    </a:cubicBezTo>
                    <a:cubicBezTo>
                      <a:pt x="8" y="29"/>
                      <a:pt x="1" y="43"/>
                      <a:pt x="1" y="58"/>
                    </a:cubicBezTo>
                    <a:cubicBezTo>
                      <a:pt x="1" y="74"/>
                      <a:pt x="8" y="87"/>
                      <a:pt x="21" y="97"/>
                    </a:cubicBezTo>
                    <a:cubicBezTo>
                      <a:pt x="33" y="109"/>
                      <a:pt x="49" y="115"/>
                      <a:pt x="65" y="115"/>
                    </a:cubicBezTo>
                    <a:cubicBezTo>
                      <a:pt x="83" y="115"/>
                      <a:pt x="97" y="109"/>
                      <a:pt x="110" y="97"/>
                    </a:cubicBezTo>
                    <a:cubicBezTo>
                      <a:pt x="123" y="87"/>
                      <a:pt x="131" y="74"/>
                      <a:pt x="131" y="58"/>
                    </a:cubicBezTo>
                    <a:cubicBezTo>
                      <a:pt x="131" y="42"/>
                      <a:pt x="123" y="29"/>
                      <a:pt x="110" y="17"/>
                    </a:cubicBezTo>
                    <a:cubicBezTo>
                      <a:pt x="99" y="7"/>
                      <a:pt x="83"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46"/>
              <p:cNvSpPr/>
              <p:nvPr/>
            </p:nvSpPr>
            <p:spPr>
              <a:xfrm>
                <a:off x="1347150" y="3096973"/>
                <a:ext cx="27957" cy="24731"/>
              </a:xfrm>
              <a:custGeom>
                <a:rect b="b" l="l" r="r" t="t"/>
                <a:pathLst>
                  <a:path extrusionOk="0" h="115" w="130">
                    <a:moveTo>
                      <a:pt x="64" y="1"/>
                    </a:moveTo>
                    <a:cubicBezTo>
                      <a:pt x="46" y="1"/>
                      <a:pt x="31" y="7"/>
                      <a:pt x="18" y="18"/>
                    </a:cubicBezTo>
                    <a:cubicBezTo>
                      <a:pt x="7" y="29"/>
                      <a:pt x="1" y="43"/>
                      <a:pt x="1" y="58"/>
                    </a:cubicBezTo>
                    <a:cubicBezTo>
                      <a:pt x="1" y="74"/>
                      <a:pt x="7" y="87"/>
                      <a:pt x="20" y="97"/>
                    </a:cubicBezTo>
                    <a:cubicBezTo>
                      <a:pt x="33" y="109"/>
                      <a:pt x="47" y="115"/>
                      <a:pt x="64" y="115"/>
                    </a:cubicBezTo>
                    <a:cubicBezTo>
                      <a:pt x="81" y="115"/>
                      <a:pt x="96" y="109"/>
                      <a:pt x="109" y="97"/>
                    </a:cubicBezTo>
                    <a:cubicBezTo>
                      <a:pt x="122" y="87"/>
                      <a:pt x="129" y="74"/>
                      <a:pt x="129" y="58"/>
                    </a:cubicBezTo>
                    <a:cubicBezTo>
                      <a:pt x="129" y="42"/>
                      <a:pt x="122" y="29"/>
                      <a:pt x="110" y="17"/>
                    </a:cubicBezTo>
                    <a:cubicBezTo>
                      <a:pt x="97" y="7"/>
                      <a:pt x="81"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46"/>
              <p:cNvSpPr/>
              <p:nvPr/>
            </p:nvSpPr>
            <p:spPr>
              <a:xfrm>
                <a:off x="1410376" y="3096973"/>
                <a:ext cx="27742" cy="24731"/>
              </a:xfrm>
              <a:custGeom>
                <a:rect b="b" l="l" r="r" t="t"/>
                <a:pathLst>
                  <a:path extrusionOk="0" h="115" w="129">
                    <a:moveTo>
                      <a:pt x="64" y="1"/>
                    </a:moveTo>
                    <a:cubicBezTo>
                      <a:pt x="46" y="1"/>
                      <a:pt x="31" y="7"/>
                      <a:pt x="19" y="18"/>
                    </a:cubicBezTo>
                    <a:cubicBezTo>
                      <a:pt x="6" y="29"/>
                      <a:pt x="0" y="43"/>
                      <a:pt x="0" y="58"/>
                    </a:cubicBezTo>
                    <a:cubicBezTo>
                      <a:pt x="0" y="74"/>
                      <a:pt x="6" y="87"/>
                      <a:pt x="19" y="97"/>
                    </a:cubicBezTo>
                    <a:cubicBezTo>
                      <a:pt x="32" y="109"/>
                      <a:pt x="47" y="115"/>
                      <a:pt x="64" y="115"/>
                    </a:cubicBezTo>
                    <a:cubicBezTo>
                      <a:pt x="81" y="115"/>
                      <a:pt x="95" y="109"/>
                      <a:pt x="108" y="97"/>
                    </a:cubicBezTo>
                    <a:cubicBezTo>
                      <a:pt x="123" y="87"/>
                      <a:pt x="129" y="74"/>
                      <a:pt x="129" y="58"/>
                    </a:cubicBezTo>
                    <a:cubicBezTo>
                      <a:pt x="129" y="42"/>
                      <a:pt x="123" y="29"/>
                      <a:pt x="110" y="17"/>
                    </a:cubicBezTo>
                    <a:cubicBezTo>
                      <a:pt x="97" y="7"/>
                      <a:pt x="82"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46"/>
              <p:cNvSpPr/>
              <p:nvPr/>
            </p:nvSpPr>
            <p:spPr>
              <a:xfrm>
                <a:off x="1473387" y="3096973"/>
                <a:ext cx="27957" cy="24731"/>
              </a:xfrm>
              <a:custGeom>
                <a:rect b="b" l="l" r="r" t="t"/>
                <a:pathLst>
                  <a:path extrusionOk="0" h="115" w="130">
                    <a:moveTo>
                      <a:pt x="65" y="1"/>
                    </a:moveTo>
                    <a:cubicBezTo>
                      <a:pt x="47" y="1"/>
                      <a:pt x="33" y="7"/>
                      <a:pt x="20" y="18"/>
                    </a:cubicBezTo>
                    <a:cubicBezTo>
                      <a:pt x="7" y="29"/>
                      <a:pt x="1" y="43"/>
                      <a:pt x="1" y="58"/>
                    </a:cubicBezTo>
                    <a:cubicBezTo>
                      <a:pt x="1" y="74"/>
                      <a:pt x="8" y="87"/>
                      <a:pt x="20" y="97"/>
                    </a:cubicBezTo>
                    <a:cubicBezTo>
                      <a:pt x="33" y="109"/>
                      <a:pt x="47" y="115"/>
                      <a:pt x="65" y="115"/>
                    </a:cubicBezTo>
                    <a:cubicBezTo>
                      <a:pt x="83" y="115"/>
                      <a:pt x="97" y="109"/>
                      <a:pt x="110" y="97"/>
                    </a:cubicBezTo>
                    <a:cubicBezTo>
                      <a:pt x="123" y="87"/>
                      <a:pt x="129" y="74"/>
                      <a:pt x="129" y="58"/>
                    </a:cubicBezTo>
                    <a:cubicBezTo>
                      <a:pt x="129" y="42"/>
                      <a:pt x="123" y="29"/>
                      <a:pt x="110" y="17"/>
                    </a:cubicBezTo>
                    <a:cubicBezTo>
                      <a:pt x="97" y="7"/>
                      <a:pt x="83"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46"/>
              <p:cNvSpPr/>
              <p:nvPr/>
            </p:nvSpPr>
            <p:spPr>
              <a:xfrm>
                <a:off x="1536613" y="3096973"/>
                <a:ext cx="28172" cy="24731"/>
              </a:xfrm>
              <a:custGeom>
                <a:rect b="b" l="l" r="r" t="t"/>
                <a:pathLst>
                  <a:path extrusionOk="0" h="115" w="131">
                    <a:moveTo>
                      <a:pt x="65" y="1"/>
                    </a:moveTo>
                    <a:cubicBezTo>
                      <a:pt x="47" y="1"/>
                      <a:pt x="32" y="7"/>
                      <a:pt x="19" y="18"/>
                    </a:cubicBezTo>
                    <a:cubicBezTo>
                      <a:pt x="8" y="29"/>
                      <a:pt x="0" y="43"/>
                      <a:pt x="0" y="58"/>
                    </a:cubicBezTo>
                    <a:cubicBezTo>
                      <a:pt x="0" y="74"/>
                      <a:pt x="8" y="87"/>
                      <a:pt x="21" y="97"/>
                    </a:cubicBezTo>
                    <a:cubicBezTo>
                      <a:pt x="32" y="109"/>
                      <a:pt x="48" y="115"/>
                      <a:pt x="65" y="115"/>
                    </a:cubicBezTo>
                    <a:cubicBezTo>
                      <a:pt x="82" y="115"/>
                      <a:pt x="97" y="109"/>
                      <a:pt x="110" y="97"/>
                    </a:cubicBezTo>
                    <a:cubicBezTo>
                      <a:pt x="123" y="87"/>
                      <a:pt x="130" y="74"/>
                      <a:pt x="130" y="58"/>
                    </a:cubicBezTo>
                    <a:cubicBezTo>
                      <a:pt x="130" y="42"/>
                      <a:pt x="123" y="29"/>
                      <a:pt x="110" y="17"/>
                    </a:cubicBezTo>
                    <a:cubicBezTo>
                      <a:pt x="98"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46"/>
              <p:cNvSpPr/>
              <p:nvPr/>
            </p:nvSpPr>
            <p:spPr>
              <a:xfrm>
                <a:off x="1600054" y="3096973"/>
                <a:ext cx="27742" cy="24731"/>
              </a:xfrm>
              <a:custGeom>
                <a:rect b="b" l="l" r="r" t="t"/>
                <a:pathLst>
                  <a:path extrusionOk="0" h="115" w="129">
                    <a:moveTo>
                      <a:pt x="63" y="1"/>
                    </a:moveTo>
                    <a:cubicBezTo>
                      <a:pt x="45" y="1"/>
                      <a:pt x="31" y="7"/>
                      <a:pt x="18" y="18"/>
                    </a:cubicBezTo>
                    <a:cubicBezTo>
                      <a:pt x="6" y="29"/>
                      <a:pt x="0" y="43"/>
                      <a:pt x="0" y="58"/>
                    </a:cubicBezTo>
                    <a:cubicBezTo>
                      <a:pt x="0" y="74"/>
                      <a:pt x="6" y="87"/>
                      <a:pt x="19" y="97"/>
                    </a:cubicBezTo>
                    <a:cubicBezTo>
                      <a:pt x="32" y="109"/>
                      <a:pt x="47" y="115"/>
                      <a:pt x="63" y="115"/>
                    </a:cubicBezTo>
                    <a:cubicBezTo>
                      <a:pt x="81" y="115"/>
                      <a:pt x="95" y="109"/>
                      <a:pt x="108" y="97"/>
                    </a:cubicBezTo>
                    <a:cubicBezTo>
                      <a:pt x="121" y="87"/>
                      <a:pt x="129" y="74"/>
                      <a:pt x="129" y="58"/>
                    </a:cubicBezTo>
                    <a:cubicBezTo>
                      <a:pt x="129" y="42"/>
                      <a:pt x="123" y="29"/>
                      <a:pt x="110" y="17"/>
                    </a:cubicBezTo>
                    <a:cubicBezTo>
                      <a:pt x="97" y="7"/>
                      <a:pt x="82" y="1"/>
                      <a:pt x="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46"/>
              <p:cNvSpPr/>
              <p:nvPr/>
            </p:nvSpPr>
            <p:spPr>
              <a:xfrm>
                <a:off x="1663065" y="3096973"/>
                <a:ext cx="27957" cy="24731"/>
              </a:xfrm>
              <a:custGeom>
                <a:rect b="b" l="l" r="r" t="t"/>
                <a:pathLst>
                  <a:path extrusionOk="0" h="115" w="130">
                    <a:moveTo>
                      <a:pt x="65" y="1"/>
                    </a:moveTo>
                    <a:cubicBezTo>
                      <a:pt x="46" y="1"/>
                      <a:pt x="31" y="7"/>
                      <a:pt x="20" y="18"/>
                    </a:cubicBezTo>
                    <a:cubicBezTo>
                      <a:pt x="7" y="29"/>
                      <a:pt x="1" y="43"/>
                      <a:pt x="1" y="58"/>
                    </a:cubicBezTo>
                    <a:cubicBezTo>
                      <a:pt x="1" y="74"/>
                      <a:pt x="7" y="87"/>
                      <a:pt x="20" y="97"/>
                    </a:cubicBezTo>
                    <a:cubicBezTo>
                      <a:pt x="33" y="109"/>
                      <a:pt x="47" y="115"/>
                      <a:pt x="65" y="115"/>
                    </a:cubicBezTo>
                    <a:cubicBezTo>
                      <a:pt x="81" y="115"/>
                      <a:pt x="96" y="109"/>
                      <a:pt x="109" y="97"/>
                    </a:cubicBezTo>
                    <a:cubicBezTo>
                      <a:pt x="122" y="87"/>
                      <a:pt x="129" y="74"/>
                      <a:pt x="129" y="58"/>
                    </a:cubicBezTo>
                    <a:cubicBezTo>
                      <a:pt x="129" y="42"/>
                      <a:pt x="123" y="29"/>
                      <a:pt x="110" y="17"/>
                    </a:cubicBezTo>
                    <a:cubicBezTo>
                      <a:pt x="97"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46"/>
              <p:cNvSpPr/>
              <p:nvPr/>
            </p:nvSpPr>
            <p:spPr>
              <a:xfrm>
                <a:off x="1726291" y="3096973"/>
                <a:ext cx="27742" cy="24731"/>
              </a:xfrm>
              <a:custGeom>
                <a:rect b="b" l="l" r="r" t="t"/>
                <a:pathLst>
                  <a:path extrusionOk="0" h="115" w="129">
                    <a:moveTo>
                      <a:pt x="64" y="1"/>
                    </a:moveTo>
                    <a:cubicBezTo>
                      <a:pt x="47" y="1"/>
                      <a:pt x="32" y="7"/>
                      <a:pt x="19" y="18"/>
                    </a:cubicBezTo>
                    <a:cubicBezTo>
                      <a:pt x="6" y="29"/>
                      <a:pt x="0" y="43"/>
                      <a:pt x="0" y="58"/>
                    </a:cubicBezTo>
                    <a:cubicBezTo>
                      <a:pt x="0" y="74"/>
                      <a:pt x="8" y="87"/>
                      <a:pt x="19" y="97"/>
                    </a:cubicBezTo>
                    <a:cubicBezTo>
                      <a:pt x="32" y="109"/>
                      <a:pt x="47" y="115"/>
                      <a:pt x="64" y="115"/>
                    </a:cubicBezTo>
                    <a:cubicBezTo>
                      <a:pt x="81" y="115"/>
                      <a:pt x="97" y="109"/>
                      <a:pt x="110" y="97"/>
                    </a:cubicBezTo>
                    <a:cubicBezTo>
                      <a:pt x="123" y="87"/>
                      <a:pt x="129" y="74"/>
                      <a:pt x="129" y="58"/>
                    </a:cubicBezTo>
                    <a:cubicBezTo>
                      <a:pt x="129" y="42"/>
                      <a:pt x="123" y="29"/>
                      <a:pt x="110" y="17"/>
                    </a:cubicBezTo>
                    <a:cubicBezTo>
                      <a:pt x="97" y="7"/>
                      <a:pt x="82"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46"/>
              <p:cNvSpPr/>
              <p:nvPr/>
            </p:nvSpPr>
            <p:spPr>
              <a:xfrm>
                <a:off x="1789302" y="3096973"/>
                <a:ext cx="28172" cy="24731"/>
              </a:xfrm>
              <a:custGeom>
                <a:rect b="b" l="l" r="r" t="t"/>
                <a:pathLst>
                  <a:path extrusionOk="0" h="115" w="131">
                    <a:moveTo>
                      <a:pt x="65" y="1"/>
                    </a:moveTo>
                    <a:cubicBezTo>
                      <a:pt x="47" y="1"/>
                      <a:pt x="33" y="7"/>
                      <a:pt x="20" y="18"/>
                    </a:cubicBezTo>
                    <a:cubicBezTo>
                      <a:pt x="8" y="29"/>
                      <a:pt x="1" y="43"/>
                      <a:pt x="1" y="58"/>
                    </a:cubicBezTo>
                    <a:cubicBezTo>
                      <a:pt x="1" y="74"/>
                      <a:pt x="8" y="87"/>
                      <a:pt x="21" y="97"/>
                    </a:cubicBezTo>
                    <a:cubicBezTo>
                      <a:pt x="33" y="109"/>
                      <a:pt x="49" y="115"/>
                      <a:pt x="65" y="115"/>
                    </a:cubicBezTo>
                    <a:cubicBezTo>
                      <a:pt x="83" y="115"/>
                      <a:pt x="97" y="109"/>
                      <a:pt x="110" y="97"/>
                    </a:cubicBezTo>
                    <a:cubicBezTo>
                      <a:pt x="123" y="87"/>
                      <a:pt x="131" y="74"/>
                      <a:pt x="131" y="58"/>
                    </a:cubicBezTo>
                    <a:cubicBezTo>
                      <a:pt x="131" y="42"/>
                      <a:pt x="123" y="29"/>
                      <a:pt x="110" y="17"/>
                    </a:cubicBezTo>
                    <a:cubicBezTo>
                      <a:pt x="99" y="7"/>
                      <a:pt x="83"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46"/>
              <p:cNvSpPr/>
              <p:nvPr/>
            </p:nvSpPr>
            <p:spPr>
              <a:xfrm>
                <a:off x="1852743" y="3096973"/>
                <a:ext cx="27957" cy="24731"/>
              </a:xfrm>
              <a:custGeom>
                <a:rect b="b" l="l" r="r" t="t"/>
                <a:pathLst>
                  <a:path extrusionOk="0" h="115" w="130">
                    <a:moveTo>
                      <a:pt x="63" y="1"/>
                    </a:moveTo>
                    <a:cubicBezTo>
                      <a:pt x="46" y="1"/>
                      <a:pt x="31" y="7"/>
                      <a:pt x="20" y="18"/>
                    </a:cubicBezTo>
                    <a:cubicBezTo>
                      <a:pt x="7" y="29"/>
                      <a:pt x="1" y="43"/>
                      <a:pt x="1" y="58"/>
                    </a:cubicBezTo>
                    <a:cubicBezTo>
                      <a:pt x="1" y="74"/>
                      <a:pt x="7" y="87"/>
                      <a:pt x="20" y="97"/>
                    </a:cubicBezTo>
                    <a:cubicBezTo>
                      <a:pt x="33" y="109"/>
                      <a:pt x="47" y="115"/>
                      <a:pt x="63" y="115"/>
                    </a:cubicBezTo>
                    <a:cubicBezTo>
                      <a:pt x="81" y="115"/>
                      <a:pt x="96" y="109"/>
                      <a:pt x="109" y="97"/>
                    </a:cubicBezTo>
                    <a:cubicBezTo>
                      <a:pt x="122" y="87"/>
                      <a:pt x="129" y="74"/>
                      <a:pt x="129" y="58"/>
                    </a:cubicBezTo>
                    <a:cubicBezTo>
                      <a:pt x="129" y="42"/>
                      <a:pt x="123" y="29"/>
                      <a:pt x="110" y="17"/>
                    </a:cubicBezTo>
                    <a:cubicBezTo>
                      <a:pt x="97" y="7"/>
                      <a:pt x="82" y="1"/>
                      <a:pt x="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46"/>
              <p:cNvSpPr/>
              <p:nvPr/>
            </p:nvSpPr>
            <p:spPr>
              <a:xfrm>
                <a:off x="1915969" y="3096973"/>
                <a:ext cx="27742" cy="24731"/>
              </a:xfrm>
              <a:custGeom>
                <a:rect b="b" l="l" r="r" t="t"/>
                <a:pathLst>
                  <a:path extrusionOk="0" h="115" w="129">
                    <a:moveTo>
                      <a:pt x="64" y="1"/>
                    </a:moveTo>
                    <a:cubicBezTo>
                      <a:pt x="47" y="1"/>
                      <a:pt x="31" y="7"/>
                      <a:pt x="19" y="18"/>
                    </a:cubicBezTo>
                    <a:cubicBezTo>
                      <a:pt x="6" y="29"/>
                      <a:pt x="0" y="43"/>
                      <a:pt x="0" y="58"/>
                    </a:cubicBezTo>
                    <a:cubicBezTo>
                      <a:pt x="0" y="74"/>
                      <a:pt x="6" y="87"/>
                      <a:pt x="19" y="97"/>
                    </a:cubicBezTo>
                    <a:cubicBezTo>
                      <a:pt x="32" y="109"/>
                      <a:pt x="47" y="115"/>
                      <a:pt x="64" y="115"/>
                    </a:cubicBezTo>
                    <a:cubicBezTo>
                      <a:pt x="81" y="115"/>
                      <a:pt x="97" y="109"/>
                      <a:pt x="110" y="97"/>
                    </a:cubicBezTo>
                    <a:cubicBezTo>
                      <a:pt x="123" y="87"/>
                      <a:pt x="129" y="74"/>
                      <a:pt x="129" y="58"/>
                    </a:cubicBezTo>
                    <a:cubicBezTo>
                      <a:pt x="129" y="42"/>
                      <a:pt x="123" y="29"/>
                      <a:pt x="110" y="17"/>
                    </a:cubicBezTo>
                    <a:cubicBezTo>
                      <a:pt x="97" y="7"/>
                      <a:pt x="82"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46"/>
              <p:cNvSpPr/>
              <p:nvPr/>
            </p:nvSpPr>
            <p:spPr>
              <a:xfrm>
                <a:off x="1978980" y="3096973"/>
                <a:ext cx="27957" cy="24731"/>
              </a:xfrm>
              <a:custGeom>
                <a:rect b="b" l="l" r="r" t="t"/>
                <a:pathLst>
                  <a:path extrusionOk="0" h="115" w="130">
                    <a:moveTo>
                      <a:pt x="65" y="1"/>
                    </a:moveTo>
                    <a:cubicBezTo>
                      <a:pt x="47" y="1"/>
                      <a:pt x="33" y="7"/>
                      <a:pt x="20" y="18"/>
                    </a:cubicBezTo>
                    <a:cubicBezTo>
                      <a:pt x="7" y="29"/>
                      <a:pt x="1" y="43"/>
                      <a:pt x="1" y="58"/>
                    </a:cubicBezTo>
                    <a:cubicBezTo>
                      <a:pt x="1" y="74"/>
                      <a:pt x="8" y="87"/>
                      <a:pt x="20" y="97"/>
                    </a:cubicBezTo>
                    <a:cubicBezTo>
                      <a:pt x="33" y="109"/>
                      <a:pt x="47" y="115"/>
                      <a:pt x="65" y="115"/>
                    </a:cubicBezTo>
                    <a:cubicBezTo>
                      <a:pt x="81" y="115"/>
                      <a:pt x="97" y="109"/>
                      <a:pt x="110" y="97"/>
                    </a:cubicBezTo>
                    <a:cubicBezTo>
                      <a:pt x="123" y="87"/>
                      <a:pt x="129" y="74"/>
                      <a:pt x="129" y="58"/>
                    </a:cubicBezTo>
                    <a:cubicBezTo>
                      <a:pt x="129" y="42"/>
                      <a:pt x="123" y="29"/>
                      <a:pt x="110" y="17"/>
                    </a:cubicBezTo>
                    <a:cubicBezTo>
                      <a:pt x="97"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46"/>
              <p:cNvSpPr/>
              <p:nvPr/>
            </p:nvSpPr>
            <p:spPr>
              <a:xfrm>
                <a:off x="2042206" y="3096973"/>
                <a:ext cx="28172" cy="24731"/>
              </a:xfrm>
              <a:custGeom>
                <a:rect b="b" l="l" r="r" t="t"/>
                <a:pathLst>
                  <a:path extrusionOk="0" h="115" w="131">
                    <a:moveTo>
                      <a:pt x="64" y="1"/>
                    </a:moveTo>
                    <a:cubicBezTo>
                      <a:pt x="47" y="1"/>
                      <a:pt x="32" y="7"/>
                      <a:pt x="19" y="18"/>
                    </a:cubicBezTo>
                    <a:cubicBezTo>
                      <a:pt x="8" y="29"/>
                      <a:pt x="0" y="43"/>
                      <a:pt x="0" y="58"/>
                    </a:cubicBezTo>
                    <a:cubicBezTo>
                      <a:pt x="0" y="74"/>
                      <a:pt x="8" y="87"/>
                      <a:pt x="21" y="97"/>
                    </a:cubicBezTo>
                    <a:cubicBezTo>
                      <a:pt x="32" y="109"/>
                      <a:pt x="48" y="115"/>
                      <a:pt x="64" y="115"/>
                    </a:cubicBezTo>
                    <a:cubicBezTo>
                      <a:pt x="82" y="115"/>
                      <a:pt x="97" y="109"/>
                      <a:pt x="110" y="97"/>
                    </a:cubicBezTo>
                    <a:cubicBezTo>
                      <a:pt x="123" y="87"/>
                      <a:pt x="130" y="74"/>
                      <a:pt x="130" y="58"/>
                    </a:cubicBezTo>
                    <a:cubicBezTo>
                      <a:pt x="130" y="42"/>
                      <a:pt x="123" y="29"/>
                      <a:pt x="110" y="17"/>
                    </a:cubicBezTo>
                    <a:cubicBezTo>
                      <a:pt x="98" y="7"/>
                      <a:pt x="82"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46"/>
              <p:cNvSpPr/>
              <p:nvPr/>
            </p:nvSpPr>
            <p:spPr>
              <a:xfrm>
                <a:off x="2105647" y="3096973"/>
                <a:ext cx="27742" cy="24731"/>
              </a:xfrm>
              <a:custGeom>
                <a:rect b="b" l="l" r="r" t="t"/>
                <a:pathLst>
                  <a:path extrusionOk="0" h="115" w="129">
                    <a:moveTo>
                      <a:pt x="64" y="1"/>
                    </a:moveTo>
                    <a:cubicBezTo>
                      <a:pt x="45" y="1"/>
                      <a:pt x="31" y="7"/>
                      <a:pt x="19" y="18"/>
                    </a:cubicBezTo>
                    <a:cubicBezTo>
                      <a:pt x="6" y="29"/>
                      <a:pt x="0" y="43"/>
                      <a:pt x="0" y="58"/>
                    </a:cubicBezTo>
                    <a:cubicBezTo>
                      <a:pt x="0" y="74"/>
                      <a:pt x="6" y="87"/>
                      <a:pt x="19" y="97"/>
                    </a:cubicBezTo>
                    <a:cubicBezTo>
                      <a:pt x="32" y="109"/>
                      <a:pt x="47" y="115"/>
                      <a:pt x="64" y="115"/>
                    </a:cubicBezTo>
                    <a:cubicBezTo>
                      <a:pt x="81" y="115"/>
                      <a:pt x="95" y="109"/>
                      <a:pt x="108" y="97"/>
                    </a:cubicBezTo>
                    <a:cubicBezTo>
                      <a:pt x="123" y="87"/>
                      <a:pt x="129" y="74"/>
                      <a:pt x="129" y="58"/>
                    </a:cubicBezTo>
                    <a:cubicBezTo>
                      <a:pt x="129" y="42"/>
                      <a:pt x="123" y="29"/>
                      <a:pt x="110" y="17"/>
                    </a:cubicBezTo>
                    <a:cubicBezTo>
                      <a:pt x="97" y="7"/>
                      <a:pt x="82"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46"/>
              <p:cNvSpPr/>
              <p:nvPr/>
            </p:nvSpPr>
            <p:spPr>
              <a:xfrm>
                <a:off x="2168658" y="3096973"/>
                <a:ext cx="27957" cy="24731"/>
              </a:xfrm>
              <a:custGeom>
                <a:rect b="b" l="l" r="r" t="t"/>
                <a:pathLst>
                  <a:path extrusionOk="0" h="115" w="130">
                    <a:moveTo>
                      <a:pt x="65" y="1"/>
                    </a:moveTo>
                    <a:cubicBezTo>
                      <a:pt x="47" y="1"/>
                      <a:pt x="31" y="7"/>
                      <a:pt x="20" y="18"/>
                    </a:cubicBezTo>
                    <a:cubicBezTo>
                      <a:pt x="7" y="29"/>
                      <a:pt x="1" y="43"/>
                      <a:pt x="1" y="58"/>
                    </a:cubicBezTo>
                    <a:cubicBezTo>
                      <a:pt x="1" y="74"/>
                      <a:pt x="7" y="87"/>
                      <a:pt x="20" y="97"/>
                    </a:cubicBezTo>
                    <a:cubicBezTo>
                      <a:pt x="33" y="109"/>
                      <a:pt x="47" y="115"/>
                      <a:pt x="65" y="115"/>
                    </a:cubicBezTo>
                    <a:cubicBezTo>
                      <a:pt x="81" y="115"/>
                      <a:pt x="97" y="109"/>
                      <a:pt x="110" y="97"/>
                    </a:cubicBezTo>
                    <a:cubicBezTo>
                      <a:pt x="123" y="87"/>
                      <a:pt x="129" y="74"/>
                      <a:pt x="129" y="58"/>
                    </a:cubicBezTo>
                    <a:cubicBezTo>
                      <a:pt x="129" y="42"/>
                      <a:pt x="123" y="29"/>
                      <a:pt x="110" y="17"/>
                    </a:cubicBezTo>
                    <a:cubicBezTo>
                      <a:pt x="97"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46"/>
              <p:cNvSpPr/>
              <p:nvPr/>
            </p:nvSpPr>
            <p:spPr>
              <a:xfrm>
                <a:off x="2231884" y="3096973"/>
                <a:ext cx="28172" cy="24731"/>
              </a:xfrm>
              <a:custGeom>
                <a:rect b="b" l="l" r="r" t="t"/>
                <a:pathLst>
                  <a:path extrusionOk="0" h="115" w="131">
                    <a:moveTo>
                      <a:pt x="64" y="1"/>
                    </a:moveTo>
                    <a:cubicBezTo>
                      <a:pt x="47" y="1"/>
                      <a:pt x="32" y="7"/>
                      <a:pt x="19" y="18"/>
                    </a:cubicBezTo>
                    <a:cubicBezTo>
                      <a:pt x="7" y="29"/>
                      <a:pt x="0" y="43"/>
                      <a:pt x="0" y="58"/>
                    </a:cubicBezTo>
                    <a:cubicBezTo>
                      <a:pt x="0" y="74"/>
                      <a:pt x="7" y="87"/>
                      <a:pt x="21" y="97"/>
                    </a:cubicBezTo>
                    <a:cubicBezTo>
                      <a:pt x="32" y="109"/>
                      <a:pt x="47" y="115"/>
                      <a:pt x="64" y="115"/>
                    </a:cubicBezTo>
                    <a:cubicBezTo>
                      <a:pt x="82" y="115"/>
                      <a:pt x="97" y="109"/>
                      <a:pt x="110" y="97"/>
                    </a:cubicBezTo>
                    <a:cubicBezTo>
                      <a:pt x="123" y="87"/>
                      <a:pt x="130" y="74"/>
                      <a:pt x="130" y="58"/>
                    </a:cubicBezTo>
                    <a:cubicBezTo>
                      <a:pt x="130" y="42"/>
                      <a:pt x="123" y="29"/>
                      <a:pt x="110" y="17"/>
                    </a:cubicBezTo>
                    <a:cubicBezTo>
                      <a:pt x="98" y="7"/>
                      <a:pt x="82"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46"/>
              <p:cNvSpPr/>
              <p:nvPr/>
            </p:nvSpPr>
            <p:spPr>
              <a:xfrm>
                <a:off x="2295325" y="3096973"/>
                <a:ext cx="27742" cy="24731"/>
              </a:xfrm>
              <a:custGeom>
                <a:rect b="b" l="l" r="r" t="t"/>
                <a:pathLst>
                  <a:path extrusionOk="0" h="115" w="129">
                    <a:moveTo>
                      <a:pt x="63" y="1"/>
                    </a:moveTo>
                    <a:cubicBezTo>
                      <a:pt x="45" y="1"/>
                      <a:pt x="31" y="7"/>
                      <a:pt x="18" y="18"/>
                    </a:cubicBezTo>
                    <a:cubicBezTo>
                      <a:pt x="6" y="29"/>
                      <a:pt x="0" y="43"/>
                      <a:pt x="0" y="58"/>
                    </a:cubicBezTo>
                    <a:cubicBezTo>
                      <a:pt x="0" y="74"/>
                      <a:pt x="6" y="87"/>
                      <a:pt x="19" y="97"/>
                    </a:cubicBezTo>
                    <a:cubicBezTo>
                      <a:pt x="32" y="109"/>
                      <a:pt x="47" y="115"/>
                      <a:pt x="63" y="115"/>
                    </a:cubicBezTo>
                    <a:cubicBezTo>
                      <a:pt x="80" y="115"/>
                      <a:pt x="95" y="109"/>
                      <a:pt x="108" y="97"/>
                    </a:cubicBezTo>
                    <a:cubicBezTo>
                      <a:pt x="121" y="87"/>
                      <a:pt x="129" y="74"/>
                      <a:pt x="129" y="58"/>
                    </a:cubicBezTo>
                    <a:cubicBezTo>
                      <a:pt x="129" y="42"/>
                      <a:pt x="121" y="29"/>
                      <a:pt x="110" y="17"/>
                    </a:cubicBezTo>
                    <a:cubicBezTo>
                      <a:pt x="97" y="7"/>
                      <a:pt x="80" y="1"/>
                      <a:pt x="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46"/>
              <p:cNvSpPr/>
              <p:nvPr/>
            </p:nvSpPr>
            <p:spPr>
              <a:xfrm>
                <a:off x="2358336" y="3096973"/>
                <a:ext cx="27957" cy="24731"/>
              </a:xfrm>
              <a:custGeom>
                <a:rect b="b" l="l" r="r" t="t"/>
                <a:pathLst>
                  <a:path extrusionOk="0" h="115" w="130">
                    <a:moveTo>
                      <a:pt x="65" y="1"/>
                    </a:moveTo>
                    <a:cubicBezTo>
                      <a:pt x="46" y="1"/>
                      <a:pt x="31" y="7"/>
                      <a:pt x="20" y="18"/>
                    </a:cubicBezTo>
                    <a:cubicBezTo>
                      <a:pt x="7" y="29"/>
                      <a:pt x="1" y="43"/>
                      <a:pt x="1" y="58"/>
                    </a:cubicBezTo>
                    <a:cubicBezTo>
                      <a:pt x="1" y="74"/>
                      <a:pt x="7" y="87"/>
                      <a:pt x="20" y="97"/>
                    </a:cubicBezTo>
                    <a:cubicBezTo>
                      <a:pt x="33" y="109"/>
                      <a:pt x="47" y="115"/>
                      <a:pt x="65" y="115"/>
                    </a:cubicBezTo>
                    <a:cubicBezTo>
                      <a:pt x="81" y="115"/>
                      <a:pt x="96" y="109"/>
                      <a:pt x="109" y="97"/>
                    </a:cubicBezTo>
                    <a:cubicBezTo>
                      <a:pt x="123" y="87"/>
                      <a:pt x="129" y="74"/>
                      <a:pt x="129" y="58"/>
                    </a:cubicBezTo>
                    <a:cubicBezTo>
                      <a:pt x="129" y="42"/>
                      <a:pt x="123" y="29"/>
                      <a:pt x="110" y="17"/>
                    </a:cubicBezTo>
                    <a:cubicBezTo>
                      <a:pt x="97"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46"/>
              <p:cNvSpPr/>
              <p:nvPr/>
            </p:nvSpPr>
            <p:spPr>
              <a:xfrm>
                <a:off x="2421562" y="3096973"/>
                <a:ext cx="27742" cy="24731"/>
              </a:xfrm>
              <a:custGeom>
                <a:rect b="b" l="l" r="r" t="t"/>
                <a:pathLst>
                  <a:path extrusionOk="0" h="115" w="129">
                    <a:moveTo>
                      <a:pt x="64" y="1"/>
                    </a:moveTo>
                    <a:cubicBezTo>
                      <a:pt x="47" y="1"/>
                      <a:pt x="31" y="7"/>
                      <a:pt x="19" y="18"/>
                    </a:cubicBezTo>
                    <a:cubicBezTo>
                      <a:pt x="6" y="29"/>
                      <a:pt x="0" y="43"/>
                      <a:pt x="0" y="58"/>
                    </a:cubicBezTo>
                    <a:cubicBezTo>
                      <a:pt x="0" y="74"/>
                      <a:pt x="6" y="87"/>
                      <a:pt x="19" y="97"/>
                    </a:cubicBezTo>
                    <a:cubicBezTo>
                      <a:pt x="32" y="109"/>
                      <a:pt x="47" y="115"/>
                      <a:pt x="64" y="115"/>
                    </a:cubicBezTo>
                    <a:cubicBezTo>
                      <a:pt x="80" y="115"/>
                      <a:pt x="97" y="109"/>
                      <a:pt x="110" y="97"/>
                    </a:cubicBezTo>
                    <a:cubicBezTo>
                      <a:pt x="123" y="87"/>
                      <a:pt x="129" y="74"/>
                      <a:pt x="129" y="58"/>
                    </a:cubicBezTo>
                    <a:cubicBezTo>
                      <a:pt x="129" y="42"/>
                      <a:pt x="123" y="29"/>
                      <a:pt x="110" y="17"/>
                    </a:cubicBezTo>
                    <a:cubicBezTo>
                      <a:pt x="97" y="7"/>
                      <a:pt x="82"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46"/>
              <p:cNvSpPr/>
              <p:nvPr/>
            </p:nvSpPr>
            <p:spPr>
              <a:xfrm>
                <a:off x="2484573" y="3096973"/>
                <a:ext cx="28172" cy="24731"/>
              </a:xfrm>
              <a:custGeom>
                <a:rect b="b" l="l" r="r" t="t"/>
                <a:pathLst>
                  <a:path extrusionOk="0" h="115" w="131">
                    <a:moveTo>
                      <a:pt x="65" y="1"/>
                    </a:moveTo>
                    <a:cubicBezTo>
                      <a:pt x="47" y="1"/>
                      <a:pt x="33" y="7"/>
                      <a:pt x="20" y="18"/>
                    </a:cubicBezTo>
                    <a:cubicBezTo>
                      <a:pt x="8" y="29"/>
                      <a:pt x="1" y="43"/>
                      <a:pt x="1" y="58"/>
                    </a:cubicBezTo>
                    <a:cubicBezTo>
                      <a:pt x="1" y="74"/>
                      <a:pt x="8" y="87"/>
                      <a:pt x="21" y="97"/>
                    </a:cubicBezTo>
                    <a:cubicBezTo>
                      <a:pt x="33" y="109"/>
                      <a:pt x="47" y="115"/>
                      <a:pt x="65" y="115"/>
                    </a:cubicBezTo>
                    <a:cubicBezTo>
                      <a:pt x="82" y="115"/>
                      <a:pt x="97" y="109"/>
                      <a:pt x="110" y="97"/>
                    </a:cubicBezTo>
                    <a:cubicBezTo>
                      <a:pt x="123" y="87"/>
                      <a:pt x="131" y="74"/>
                      <a:pt x="131" y="58"/>
                    </a:cubicBezTo>
                    <a:cubicBezTo>
                      <a:pt x="131" y="42"/>
                      <a:pt x="123" y="29"/>
                      <a:pt x="110" y="17"/>
                    </a:cubicBezTo>
                    <a:cubicBezTo>
                      <a:pt x="99"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46"/>
              <p:cNvSpPr/>
              <p:nvPr/>
            </p:nvSpPr>
            <p:spPr>
              <a:xfrm>
                <a:off x="2548014" y="3096973"/>
                <a:ext cx="27957" cy="24731"/>
              </a:xfrm>
              <a:custGeom>
                <a:rect b="b" l="l" r="r" t="t"/>
                <a:pathLst>
                  <a:path extrusionOk="0" h="115" w="130">
                    <a:moveTo>
                      <a:pt x="63" y="1"/>
                    </a:moveTo>
                    <a:cubicBezTo>
                      <a:pt x="46" y="1"/>
                      <a:pt x="31" y="7"/>
                      <a:pt x="20" y="18"/>
                    </a:cubicBezTo>
                    <a:cubicBezTo>
                      <a:pt x="6" y="29"/>
                      <a:pt x="1" y="43"/>
                      <a:pt x="1" y="58"/>
                    </a:cubicBezTo>
                    <a:cubicBezTo>
                      <a:pt x="1" y="74"/>
                      <a:pt x="6" y="87"/>
                      <a:pt x="20" y="97"/>
                    </a:cubicBezTo>
                    <a:cubicBezTo>
                      <a:pt x="33" y="109"/>
                      <a:pt x="47" y="115"/>
                      <a:pt x="63" y="115"/>
                    </a:cubicBezTo>
                    <a:cubicBezTo>
                      <a:pt x="81" y="115"/>
                      <a:pt x="96" y="109"/>
                      <a:pt x="109" y="97"/>
                    </a:cubicBezTo>
                    <a:cubicBezTo>
                      <a:pt x="122" y="87"/>
                      <a:pt x="129" y="74"/>
                      <a:pt x="129" y="58"/>
                    </a:cubicBezTo>
                    <a:cubicBezTo>
                      <a:pt x="129" y="42"/>
                      <a:pt x="123" y="29"/>
                      <a:pt x="110" y="17"/>
                    </a:cubicBezTo>
                    <a:cubicBezTo>
                      <a:pt x="97" y="7"/>
                      <a:pt x="81" y="1"/>
                      <a:pt x="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46"/>
              <p:cNvSpPr/>
              <p:nvPr/>
            </p:nvSpPr>
            <p:spPr>
              <a:xfrm>
                <a:off x="2611240" y="3096973"/>
                <a:ext cx="27742" cy="24731"/>
              </a:xfrm>
              <a:custGeom>
                <a:rect b="b" l="l" r="r" t="t"/>
                <a:pathLst>
                  <a:path extrusionOk="0" h="115" w="129">
                    <a:moveTo>
                      <a:pt x="64" y="1"/>
                    </a:moveTo>
                    <a:cubicBezTo>
                      <a:pt x="45" y="1"/>
                      <a:pt x="31" y="7"/>
                      <a:pt x="19" y="18"/>
                    </a:cubicBezTo>
                    <a:cubicBezTo>
                      <a:pt x="6" y="29"/>
                      <a:pt x="0" y="43"/>
                      <a:pt x="0" y="58"/>
                    </a:cubicBezTo>
                    <a:cubicBezTo>
                      <a:pt x="0" y="74"/>
                      <a:pt x="6" y="87"/>
                      <a:pt x="19" y="97"/>
                    </a:cubicBezTo>
                    <a:cubicBezTo>
                      <a:pt x="32" y="109"/>
                      <a:pt x="47" y="115"/>
                      <a:pt x="64" y="115"/>
                    </a:cubicBezTo>
                    <a:cubicBezTo>
                      <a:pt x="80" y="115"/>
                      <a:pt x="95" y="109"/>
                      <a:pt x="108" y="97"/>
                    </a:cubicBezTo>
                    <a:cubicBezTo>
                      <a:pt x="123" y="87"/>
                      <a:pt x="129" y="74"/>
                      <a:pt x="129" y="58"/>
                    </a:cubicBezTo>
                    <a:cubicBezTo>
                      <a:pt x="129" y="42"/>
                      <a:pt x="123" y="29"/>
                      <a:pt x="110" y="17"/>
                    </a:cubicBezTo>
                    <a:cubicBezTo>
                      <a:pt x="97" y="7"/>
                      <a:pt x="82"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46"/>
              <p:cNvSpPr/>
              <p:nvPr/>
            </p:nvSpPr>
            <p:spPr>
              <a:xfrm>
                <a:off x="2674251" y="3096973"/>
                <a:ext cx="27957" cy="24731"/>
              </a:xfrm>
              <a:custGeom>
                <a:rect b="b" l="l" r="r" t="t"/>
                <a:pathLst>
                  <a:path extrusionOk="0" h="115" w="130">
                    <a:moveTo>
                      <a:pt x="65" y="1"/>
                    </a:moveTo>
                    <a:cubicBezTo>
                      <a:pt x="47" y="1"/>
                      <a:pt x="31" y="7"/>
                      <a:pt x="20" y="18"/>
                    </a:cubicBezTo>
                    <a:cubicBezTo>
                      <a:pt x="6" y="29"/>
                      <a:pt x="1" y="43"/>
                      <a:pt x="1" y="58"/>
                    </a:cubicBezTo>
                    <a:cubicBezTo>
                      <a:pt x="1" y="74"/>
                      <a:pt x="6" y="87"/>
                      <a:pt x="20" y="97"/>
                    </a:cubicBezTo>
                    <a:cubicBezTo>
                      <a:pt x="33" y="109"/>
                      <a:pt x="47" y="115"/>
                      <a:pt x="65" y="115"/>
                    </a:cubicBezTo>
                    <a:cubicBezTo>
                      <a:pt x="81" y="115"/>
                      <a:pt x="97" y="109"/>
                      <a:pt x="110" y="97"/>
                    </a:cubicBezTo>
                    <a:cubicBezTo>
                      <a:pt x="123" y="87"/>
                      <a:pt x="129" y="74"/>
                      <a:pt x="129" y="58"/>
                    </a:cubicBezTo>
                    <a:cubicBezTo>
                      <a:pt x="129" y="42"/>
                      <a:pt x="123" y="29"/>
                      <a:pt x="110" y="17"/>
                    </a:cubicBezTo>
                    <a:cubicBezTo>
                      <a:pt x="97"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46"/>
              <p:cNvSpPr/>
              <p:nvPr/>
            </p:nvSpPr>
            <p:spPr>
              <a:xfrm>
                <a:off x="967595" y="3096973"/>
                <a:ext cx="27742" cy="24731"/>
              </a:xfrm>
              <a:custGeom>
                <a:rect b="b" l="l" r="r" t="t"/>
                <a:pathLst>
                  <a:path extrusionOk="0" h="115" w="129">
                    <a:moveTo>
                      <a:pt x="65" y="1"/>
                    </a:moveTo>
                    <a:cubicBezTo>
                      <a:pt x="47" y="1"/>
                      <a:pt x="32" y="7"/>
                      <a:pt x="19" y="18"/>
                    </a:cubicBezTo>
                    <a:cubicBezTo>
                      <a:pt x="6" y="29"/>
                      <a:pt x="0" y="43"/>
                      <a:pt x="0" y="58"/>
                    </a:cubicBezTo>
                    <a:cubicBezTo>
                      <a:pt x="0" y="74"/>
                      <a:pt x="8" y="87"/>
                      <a:pt x="19" y="97"/>
                    </a:cubicBezTo>
                    <a:cubicBezTo>
                      <a:pt x="32" y="109"/>
                      <a:pt x="47" y="115"/>
                      <a:pt x="65" y="115"/>
                    </a:cubicBezTo>
                    <a:cubicBezTo>
                      <a:pt x="82" y="115"/>
                      <a:pt x="97" y="109"/>
                      <a:pt x="110" y="97"/>
                    </a:cubicBezTo>
                    <a:cubicBezTo>
                      <a:pt x="123" y="87"/>
                      <a:pt x="129" y="74"/>
                      <a:pt x="129" y="58"/>
                    </a:cubicBezTo>
                    <a:cubicBezTo>
                      <a:pt x="129" y="42"/>
                      <a:pt x="123" y="29"/>
                      <a:pt x="110" y="17"/>
                    </a:cubicBezTo>
                    <a:cubicBezTo>
                      <a:pt x="97"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67" name="Google Shape;6967;p46"/>
            <p:cNvSpPr txBox="1"/>
            <p:nvPr/>
          </p:nvSpPr>
          <p:spPr>
            <a:xfrm>
              <a:off x="4722056" y="3410975"/>
              <a:ext cx="1761000" cy="1012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dk1"/>
                  </a:solidFill>
                  <a:latin typeface="Nunito"/>
                  <a:ea typeface="Nunito"/>
                  <a:cs typeface="Nunito"/>
                  <a:sym typeface="Nunito"/>
                </a:rPr>
                <a:t>Jupiter is a gas giant and the biggest planet in the Solar System</a:t>
              </a:r>
              <a:endParaRPr>
                <a:solidFill>
                  <a:schemeClr val="dk1"/>
                </a:solidFill>
                <a:latin typeface="Nunito"/>
                <a:ea typeface="Nunito"/>
                <a:cs typeface="Nunito"/>
                <a:sym typeface="Nunito"/>
              </a:endParaRPr>
            </a:p>
          </p:txBody>
        </p:sp>
      </p:grpSp>
      <p:grpSp>
        <p:nvGrpSpPr>
          <p:cNvPr id="6968" name="Google Shape;6968;p46"/>
          <p:cNvGrpSpPr/>
          <p:nvPr/>
        </p:nvGrpSpPr>
        <p:grpSpPr>
          <a:xfrm>
            <a:off x="2688648" y="2713188"/>
            <a:ext cx="1761065" cy="2017200"/>
            <a:chOff x="2694411" y="2518038"/>
            <a:chExt cx="1761065" cy="2017200"/>
          </a:xfrm>
        </p:grpSpPr>
        <p:sp>
          <p:nvSpPr>
            <p:cNvPr id="6969" name="Google Shape;6969;p46"/>
            <p:cNvSpPr/>
            <p:nvPr/>
          </p:nvSpPr>
          <p:spPr>
            <a:xfrm>
              <a:off x="2694444" y="2518038"/>
              <a:ext cx="1761000" cy="2017200"/>
            </a:xfrm>
            <a:prstGeom prst="roundRect">
              <a:avLst>
                <a:gd fmla="val 14642"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46"/>
            <p:cNvSpPr/>
            <p:nvPr/>
          </p:nvSpPr>
          <p:spPr>
            <a:xfrm>
              <a:off x="2694444" y="2518047"/>
              <a:ext cx="1761000" cy="499200"/>
            </a:xfrm>
            <a:prstGeom prst="round2SameRect">
              <a:avLst>
                <a:gd fmla="val 50000" name="adj1"/>
                <a:gd fmla="val 0" name="adj2"/>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Saturn</a:t>
              </a:r>
              <a:endParaRPr/>
            </a:p>
          </p:txBody>
        </p:sp>
        <p:grpSp>
          <p:nvGrpSpPr>
            <p:cNvPr id="6971" name="Google Shape;6971;p46"/>
            <p:cNvGrpSpPr/>
            <p:nvPr/>
          </p:nvGrpSpPr>
          <p:grpSpPr>
            <a:xfrm>
              <a:off x="2694411" y="3156948"/>
              <a:ext cx="1761065" cy="208601"/>
              <a:chOff x="950375" y="3096973"/>
              <a:chExt cx="1761065" cy="208601"/>
            </a:xfrm>
          </p:grpSpPr>
          <p:sp>
            <p:nvSpPr>
              <p:cNvPr id="6972" name="Google Shape;6972;p46"/>
              <p:cNvSpPr/>
              <p:nvPr/>
            </p:nvSpPr>
            <p:spPr>
              <a:xfrm>
                <a:off x="950375" y="3295896"/>
                <a:ext cx="1761065" cy="9677"/>
              </a:xfrm>
              <a:custGeom>
                <a:rect b="b" l="l" r="r" t="t"/>
                <a:pathLst>
                  <a:path extrusionOk="0" h="45" w="8189">
                    <a:moveTo>
                      <a:pt x="0" y="0"/>
                    </a:moveTo>
                    <a:lnTo>
                      <a:pt x="0" y="44"/>
                    </a:lnTo>
                    <a:lnTo>
                      <a:pt x="8189" y="44"/>
                    </a:lnTo>
                    <a:lnTo>
                      <a:pt x="81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46"/>
              <p:cNvSpPr/>
              <p:nvPr/>
            </p:nvSpPr>
            <p:spPr>
              <a:xfrm>
                <a:off x="1031020" y="3096973"/>
                <a:ext cx="27742" cy="24731"/>
              </a:xfrm>
              <a:custGeom>
                <a:rect b="b" l="l" r="r" t="t"/>
                <a:pathLst>
                  <a:path extrusionOk="0" h="115" w="129">
                    <a:moveTo>
                      <a:pt x="65" y="1"/>
                    </a:moveTo>
                    <a:cubicBezTo>
                      <a:pt x="47" y="1"/>
                      <a:pt x="32" y="7"/>
                      <a:pt x="19" y="18"/>
                    </a:cubicBezTo>
                    <a:cubicBezTo>
                      <a:pt x="6" y="29"/>
                      <a:pt x="0" y="43"/>
                      <a:pt x="0" y="58"/>
                    </a:cubicBezTo>
                    <a:cubicBezTo>
                      <a:pt x="0" y="74"/>
                      <a:pt x="8" y="87"/>
                      <a:pt x="19" y="97"/>
                    </a:cubicBezTo>
                    <a:cubicBezTo>
                      <a:pt x="32" y="109"/>
                      <a:pt x="47" y="115"/>
                      <a:pt x="65" y="115"/>
                    </a:cubicBezTo>
                    <a:cubicBezTo>
                      <a:pt x="82" y="115"/>
                      <a:pt x="97" y="109"/>
                      <a:pt x="110" y="97"/>
                    </a:cubicBezTo>
                    <a:cubicBezTo>
                      <a:pt x="123" y="87"/>
                      <a:pt x="129" y="74"/>
                      <a:pt x="129" y="58"/>
                    </a:cubicBezTo>
                    <a:cubicBezTo>
                      <a:pt x="129" y="42"/>
                      <a:pt x="123" y="29"/>
                      <a:pt x="110" y="17"/>
                    </a:cubicBezTo>
                    <a:cubicBezTo>
                      <a:pt x="97"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46"/>
              <p:cNvSpPr/>
              <p:nvPr/>
            </p:nvSpPr>
            <p:spPr>
              <a:xfrm>
                <a:off x="1094461" y="3096973"/>
                <a:ext cx="27742" cy="24731"/>
              </a:xfrm>
              <a:custGeom>
                <a:rect b="b" l="l" r="r" t="t"/>
                <a:pathLst>
                  <a:path extrusionOk="0" h="115" w="129">
                    <a:moveTo>
                      <a:pt x="63" y="1"/>
                    </a:moveTo>
                    <a:cubicBezTo>
                      <a:pt x="46" y="1"/>
                      <a:pt x="31" y="7"/>
                      <a:pt x="18" y="18"/>
                    </a:cubicBezTo>
                    <a:cubicBezTo>
                      <a:pt x="6" y="29"/>
                      <a:pt x="0" y="43"/>
                      <a:pt x="0" y="58"/>
                    </a:cubicBezTo>
                    <a:cubicBezTo>
                      <a:pt x="0" y="74"/>
                      <a:pt x="6" y="87"/>
                      <a:pt x="19" y="97"/>
                    </a:cubicBezTo>
                    <a:cubicBezTo>
                      <a:pt x="32" y="109"/>
                      <a:pt x="47" y="115"/>
                      <a:pt x="63" y="115"/>
                    </a:cubicBezTo>
                    <a:cubicBezTo>
                      <a:pt x="81" y="115"/>
                      <a:pt x="95" y="109"/>
                      <a:pt x="108" y="97"/>
                    </a:cubicBezTo>
                    <a:cubicBezTo>
                      <a:pt x="121" y="87"/>
                      <a:pt x="129" y="74"/>
                      <a:pt x="129" y="58"/>
                    </a:cubicBezTo>
                    <a:cubicBezTo>
                      <a:pt x="129" y="42"/>
                      <a:pt x="121" y="29"/>
                      <a:pt x="110" y="17"/>
                    </a:cubicBezTo>
                    <a:cubicBezTo>
                      <a:pt x="97" y="7"/>
                      <a:pt x="81" y="1"/>
                      <a:pt x="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46"/>
              <p:cNvSpPr/>
              <p:nvPr/>
            </p:nvSpPr>
            <p:spPr>
              <a:xfrm>
                <a:off x="1157472" y="3096973"/>
                <a:ext cx="27957" cy="24731"/>
              </a:xfrm>
              <a:custGeom>
                <a:rect b="b" l="l" r="r" t="t"/>
                <a:pathLst>
                  <a:path extrusionOk="0" h="115" w="130">
                    <a:moveTo>
                      <a:pt x="65" y="1"/>
                    </a:moveTo>
                    <a:cubicBezTo>
                      <a:pt x="46" y="1"/>
                      <a:pt x="31" y="7"/>
                      <a:pt x="20" y="18"/>
                    </a:cubicBezTo>
                    <a:cubicBezTo>
                      <a:pt x="7" y="29"/>
                      <a:pt x="1" y="43"/>
                      <a:pt x="1" y="58"/>
                    </a:cubicBezTo>
                    <a:cubicBezTo>
                      <a:pt x="1" y="74"/>
                      <a:pt x="7" y="87"/>
                      <a:pt x="20" y="97"/>
                    </a:cubicBezTo>
                    <a:cubicBezTo>
                      <a:pt x="33" y="109"/>
                      <a:pt x="47" y="115"/>
                      <a:pt x="65" y="115"/>
                    </a:cubicBezTo>
                    <a:cubicBezTo>
                      <a:pt x="81" y="115"/>
                      <a:pt x="96" y="109"/>
                      <a:pt x="109" y="97"/>
                    </a:cubicBezTo>
                    <a:cubicBezTo>
                      <a:pt x="123" y="87"/>
                      <a:pt x="129" y="74"/>
                      <a:pt x="129" y="58"/>
                    </a:cubicBezTo>
                    <a:cubicBezTo>
                      <a:pt x="129" y="42"/>
                      <a:pt x="123" y="29"/>
                      <a:pt x="110" y="17"/>
                    </a:cubicBezTo>
                    <a:cubicBezTo>
                      <a:pt x="97" y="7"/>
                      <a:pt x="83"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46"/>
              <p:cNvSpPr/>
              <p:nvPr/>
            </p:nvSpPr>
            <p:spPr>
              <a:xfrm>
                <a:off x="1220698" y="3096973"/>
                <a:ext cx="27742" cy="24731"/>
              </a:xfrm>
              <a:custGeom>
                <a:rect b="b" l="l" r="r" t="t"/>
                <a:pathLst>
                  <a:path extrusionOk="0" h="115" w="129">
                    <a:moveTo>
                      <a:pt x="65" y="1"/>
                    </a:moveTo>
                    <a:cubicBezTo>
                      <a:pt x="47" y="1"/>
                      <a:pt x="31" y="7"/>
                      <a:pt x="19" y="18"/>
                    </a:cubicBezTo>
                    <a:cubicBezTo>
                      <a:pt x="6" y="29"/>
                      <a:pt x="0" y="43"/>
                      <a:pt x="0" y="58"/>
                    </a:cubicBezTo>
                    <a:cubicBezTo>
                      <a:pt x="0" y="74"/>
                      <a:pt x="6" y="87"/>
                      <a:pt x="19" y="97"/>
                    </a:cubicBezTo>
                    <a:cubicBezTo>
                      <a:pt x="32" y="109"/>
                      <a:pt x="47" y="115"/>
                      <a:pt x="65" y="115"/>
                    </a:cubicBezTo>
                    <a:cubicBezTo>
                      <a:pt x="81" y="115"/>
                      <a:pt x="97" y="109"/>
                      <a:pt x="110" y="97"/>
                    </a:cubicBezTo>
                    <a:cubicBezTo>
                      <a:pt x="123" y="87"/>
                      <a:pt x="129" y="74"/>
                      <a:pt x="129" y="58"/>
                    </a:cubicBezTo>
                    <a:cubicBezTo>
                      <a:pt x="129" y="42"/>
                      <a:pt x="123" y="29"/>
                      <a:pt x="110" y="17"/>
                    </a:cubicBezTo>
                    <a:cubicBezTo>
                      <a:pt x="97"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46"/>
              <p:cNvSpPr/>
              <p:nvPr/>
            </p:nvSpPr>
            <p:spPr>
              <a:xfrm>
                <a:off x="1283709" y="3096973"/>
                <a:ext cx="28172" cy="24731"/>
              </a:xfrm>
              <a:custGeom>
                <a:rect b="b" l="l" r="r" t="t"/>
                <a:pathLst>
                  <a:path extrusionOk="0" h="115" w="131">
                    <a:moveTo>
                      <a:pt x="65" y="1"/>
                    </a:moveTo>
                    <a:cubicBezTo>
                      <a:pt x="47" y="1"/>
                      <a:pt x="33" y="7"/>
                      <a:pt x="20" y="18"/>
                    </a:cubicBezTo>
                    <a:cubicBezTo>
                      <a:pt x="8" y="29"/>
                      <a:pt x="1" y="43"/>
                      <a:pt x="1" y="58"/>
                    </a:cubicBezTo>
                    <a:cubicBezTo>
                      <a:pt x="1" y="74"/>
                      <a:pt x="8" y="87"/>
                      <a:pt x="21" y="97"/>
                    </a:cubicBezTo>
                    <a:cubicBezTo>
                      <a:pt x="33" y="109"/>
                      <a:pt x="49" y="115"/>
                      <a:pt x="65" y="115"/>
                    </a:cubicBezTo>
                    <a:cubicBezTo>
                      <a:pt x="83" y="115"/>
                      <a:pt x="97" y="109"/>
                      <a:pt x="110" y="97"/>
                    </a:cubicBezTo>
                    <a:cubicBezTo>
                      <a:pt x="123" y="87"/>
                      <a:pt x="131" y="74"/>
                      <a:pt x="131" y="58"/>
                    </a:cubicBezTo>
                    <a:cubicBezTo>
                      <a:pt x="131" y="42"/>
                      <a:pt x="123" y="29"/>
                      <a:pt x="110" y="17"/>
                    </a:cubicBezTo>
                    <a:cubicBezTo>
                      <a:pt x="99" y="7"/>
                      <a:pt x="83"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46"/>
              <p:cNvSpPr/>
              <p:nvPr/>
            </p:nvSpPr>
            <p:spPr>
              <a:xfrm>
                <a:off x="1347150" y="3096973"/>
                <a:ext cx="27957" cy="24731"/>
              </a:xfrm>
              <a:custGeom>
                <a:rect b="b" l="l" r="r" t="t"/>
                <a:pathLst>
                  <a:path extrusionOk="0" h="115" w="130">
                    <a:moveTo>
                      <a:pt x="64" y="1"/>
                    </a:moveTo>
                    <a:cubicBezTo>
                      <a:pt x="46" y="1"/>
                      <a:pt x="31" y="7"/>
                      <a:pt x="18" y="18"/>
                    </a:cubicBezTo>
                    <a:cubicBezTo>
                      <a:pt x="7" y="29"/>
                      <a:pt x="1" y="43"/>
                      <a:pt x="1" y="58"/>
                    </a:cubicBezTo>
                    <a:cubicBezTo>
                      <a:pt x="1" y="74"/>
                      <a:pt x="7" y="87"/>
                      <a:pt x="20" y="97"/>
                    </a:cubicBezTo>
                    <a:cubicBezTo>
                      <a:pt x="33" y="109"/>
                      <a:pt x="47" y="115"/>
                      <a:pt x="64" y="115"/>
                    </a:cubicBezTo>
                    <a:cubicBezTo>
                      <a:pt x="81" y="115"/>
                      <a:pt x="96" y="109"/>
                      <a:pt x="109" y="97"/>
                    </a:cubicBezTo>
                    <a:cubicBezTo>
                      <a:pt x="122" y="87"/>
                      <a:pt x="129" y="74"/>
                      <a:pt x="129" y="58"/>
                    </a:cubicBezTo>
                    <a:cubicBezTo>
                      <a:pt x="129" y="42"/>
                      <a:pt x="122" y="29"/>
                      <a:pt x="110" y="17"/>
                    </a:cubicBezTo>
                    <a:cubicBezTo>
                      <a:pt x="97" y="7"/>
                      <a:pt x="81"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46"/>
              <p:cNvSpPr/>
              <p:nvPr/>
            </p:nvSpPr>
            <p:spPr>
              <a:xfrm>
                <a:off x="1410376" y="3096973"/>
                <a:ext cx="27742" cy="24731"/>
              </a:xfrm>
              <a:custGeom>
                <a:rect b="b" l="l" r="r" t="t"/>
                <a:pathLst>
                  <a:path extrusionOk="0" h="115" w="129">
                    <a:moveTo>
                      <a:pt x="64" y="1"/>
                    </a:moveTo>
                    <a:cubicBezTo>
                      <a:pt x="46" y="1"/>
                      <a:pt x="31" y="7"/>
                      <a:pt x="19" y="18"/>
                    </a:cubicBezTo>
                    <a:cubicBezTo>
                      <a:pt x="6" y="29"/>
                      <a:pt x="0" y="43"/>
                      <a:pt x="0" y="58"/>
                    </a:cubicBezTo>
                    <a:cubicBezTo>
                      <a:pt x="0" y="74"/>
                      <a:pt x="6" y="87"/>
                      <a:pt x="19" y="97"/>
                    </a:cubicBezTo>
                    <a:cubicBezTo>
                      <a:pt x="32" y="109"/>
                      <a:pt x="47" y="115"/>
                      <a:pt x="64" y="115"/>
                    </a:cubicBezTo>
                    <a:cubicBezTo>
                      <a:pt x="81" y="115"/>
                      <a:pt x="95" y="109"/>
                      <a:pt x="108" y="97"/>
                    </a:cubicBezTo>
                    <a:cubicBezTo>
                      <a:pt x="123" y="87"/>
                      <a:pt x="129" y="74"/>
                      <a:pt x="129" y="58"/>
                    </a:cubicBezTo>
                    <a:cubicBezTo>
                      <a:pt x="129" y="42"/>
                      <a:pt x="123" y="29"/>
                      <a:pt x="110" y="17"/>
                    </a:cubicBezTo>
                    <a:cubicBezTo>
                      <a:pt x="97" y="7"/>
                      <a:pt x="82"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46"/>
              <p:cNvSpPr/>
              <p:nvPr/>
            </p:nvSpPr>
            <p:spPr>
              <a:xfrm>
                <a:off x="1473387" y="3096973"/>
                <a:ext cx="27957" cy="24731"/>
              </a:xfrm>
              <a:custGeom>
                <a:rect b="b" l="l" r="r" t="t"/>
                <a:pathLst>
                  <a:path extrusionOk="0" h="115" w="130">
                    <a:moveTo>
                      <a:pt x="65" y="1"/>
                    </a:moveTo>
                    <a:cubicBezTo>
                      <a:pt x="47" y="1"/>
                      <a:pt x="33" y="7"/>
                      <a:pt x="20" y="18"/>
                    </a:cubicBezTo>
                    <a:cubicBezTo>
                      <a:pt x="7" y="29"/>
                      <a:pt x="1" y="43"/>
                      <a:pt x="1" y="58"/>
                    </a:cubicBezTo>
                    <a:cubicBezTo>
                      <a:pt x="1" y="74"/>
                      <a:pt x="8" y="87"/>
                      <a:pt x="20" y="97"/>
                    </a:cubicBezTo>
                    <a:cubicBezTo>
                      <a:pt x="33" y="109"/>
                      <a:pt x="47" y="115"/>
                      <a:pt x="65" y="115"/>
                    </a:cubicBezTo>
                    <a:cubicBezTo>
                      <a:pt x="83" y="115"/>
                      <a:pt x="97" y="109"/>
                      <a:pt x="110" y="97"/>
                    </a:cubicBezTo>
                    <a:cubicBezTo>
                      <a:pt x="123" y="87"/>
                      <a:pt x="129" y="74"/>
                      <a:pt x="129" y="58"/>
                    </a:cubicBezTo>
                    <a:cubicBezTo>
                      <a:pt x="129" y="42"/>
                      <a:pt x="123" y="29"/>
                      <a:pt x="110" y="17"/>
                    </a:cubicBezTo>
                    <a:cubicBezTo>
                      <a:pt x="97" y="7"/>
                      <a:pt x="83"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46"/>
              <p:cNvSpPr/>
              <p:nvPr/>
            </p:nvSpPr>
            <p:spPr>
              <a:xfrm>
                <a:off x="1536613" y="3096973"/>
                <a:ext cx="28172" cy="24731"/>
              </a:xfrm>
              <a:custGeom>
                <a:rect b="b" l="l" r="r" t="t"/>
                <a:pathLst>
                  <a:path extrusionOk="0" h="115" w="131">
                    <a:moveTo>
                      <a:pt x="65" y="1"/>
                    </a:moveTo>
                    <a:cubicBezTo>
                      <a:pt x="47" y="1"/>
                      <a:pt x="32" y="7"/>
                      <a:pt x="19" y="18"/>
                    </a:cubicBezTo>
                    <a:cubicBezTo>
                      <a:pt x="8" y="29"/>
                      <a:pt x="0" y="43"/>
                      <a:pt x="0" y="58"/>
                    </a:cubicBezTo>
                    <a:cubicBezTo>
                      <a:pt x="0" y="74"/>
                      <a:pt x="8" y="87"/>
                      <a:pt x="21" y="97"/>
                    </a:cubicBezTo>
                    <a:cubicBezTo>
                      <a:pt x="32" y="109"/>
                      <a:pt x="48" y="115"/>
                      <a:pt x="65" y="115"/>
                    </a:cubicBezTo>
                    <a:cubicBezTo>
                      <a:pt x="82" y="115"/>
                      <a:pt x="97" y="109"/>
                      <a:pt x="110" y="97"/>
                    </a:cubicBezTo>
                    <a:cubicBezTo>
                      <a:pt x="123" y="87"/>
                      <a:pt x="130" y="74"/>
                      <a:pt x="130" y="58"/>
                    </a:cubicBezTo>
                    <a:cubicBezTo>
                      <a:pt x="130" y="42"/>
                      <a:pt x="123" y="29"/>
                      <a:pt x="110" y="17"/>
                    </a:cubicBezTo>
                    <a:cubicBezTo>
                      <a:pt x="98"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46"/>
              <p:cNvSpPr/>
              <p:nvPr/>
            </p:nvSpPr>
            <p:spPr>
              <a:xfrm>
                <a:off x="1600054" y="3096973"/>
                <a:ext cx="27742" cy="24731"/>
              </a:xfrm>
              <a:custGeom>
                <a:rect b="b" l="l" r="r" t="t"/>
                <a:pathLst>
                  <a:path extrusionOk="0" h="115" w="129">
                    <a:moveTo>
                      <a:pt x="63" y="1"/>
                    </a:moveTo>
                    <a:cubicBezTo>
                      <a:pt x="45" y="1"/>
                      <a:pt x="31" y="7"/>
                      <a:pt x="18" y="18"/>
                    </a:cubicBezTo>
                    <a:cubicBezTo>
                      <a:pt x="6" y="29"/>
                      <a:pt x="0" y="43"/>
                      <a:pt x="0" y="58"/>
                    </a:cubicBezTo>
                    <a:cubicBezTo>
                      <a:pt x="0" y="74"/>
                      <a:pt x="6" y="87"/>
                      <a:pt x="19" y="97"/>
                    </a:cubicBezTo>
                    <a:cubicBezTo>
                      <a:pt x="32" y="109"/>
                      <a:pt x="47" y="115"/>
                      <a:pt x="63" y="115"/>
                    </a:cubicBezTo>
                    <a:cubicBezTo>
                      <a:pt x="81" y="115"/>
                      <a:pt x="95" y="109"/>
                      <a:pt x="108" y="97"/>
                    </a:cubicBezTo>
                    <a:cubicBezTo>
                      <a:pt x="121" y="87"/>
                      <a:pt x="129" y="74"/>
                      <a:pt x="129" y="58"/>
                    </a:cubicBezTo>
                    <a:cubicBezTo>
                      <a:pt x="129" y="42"/>
                      <a:pt x="123" y="29"/>
                      <a:pt x="110" y="17"/>
                    </a:cubicBezTo>
                    <a:cubicBezTo>
                      <a:pt x="97" y="7"/>
                      <a:pt x="82" y="1"/>
                      <a:pt x="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46"/>
              <p:cNvSpPr/>
              <p:nvPr/>
            </p:nvSpPr>
            <p:spPr>
              <a:xfrm>
                <a:off x="1663065" y="3096973"/>
                <a:ext cx="27957" cy="24731"/>
              </a:xfrm>
              <a:custGeom>
                <a:rect b="b" l="l" r="r" t="t"/>
                <a:pathLst>
                  <a:path extrusionOk="0" h="115" w="130">
                    <a:moveTo>
                      <a:pt x="65" y="1"/>
                    </a:moveTo>
                    <a:cubicBezTo>
                      <a:pt x="46" y="1"/>
                      <a:pt x="31" y="7"/>
                      <a:pt x="20" y="18"/>
                    </a:cubicBezTo>
                    <a:cubicBezTo>
                      <a:pt x="7" y="29"/>
                      <a:pt x="1" y="43"/>
                      <a:pt x="1" y="58"/>
                    </a:cubicBezTo>
                    <a:cubicBezTo>
                      <a:pt x="1" y="74"/>
                      <a:pt x="7" y="87"/>
                      <a:pt x="20" y="97"/>
                    </a:cubicBezTo>
                    <a:cubicBezTo>
                      <a:pt x="33" y="109"/>
                      <a:pt x="47" y="115"/>
                      <a:pt x="65" y="115"/>
                    </a:cubicBezTo>
                    <a:cubicBezTo>
                      <a:pt x="81" y="115"/>
                      <a:pt x="96" y="109"/>
                      <a:pt x="109" y="97"/>
                    </a:cubicBezTo>
                    <a:cubicBezTo>
                      <a:pt x="122" y="87"/>
                      <a:pt x="129" y="74"/>
                      <a:pt x="129" y="58"/>
                    </a:cubicBezTo>
                    <a:cubicBezTo>
                      <a:pt x="129" y="42"/>
                      <a:pt x="123" y="29"/>
                      <a:pt x="110" y="17"/>
                    </a:cubicBezTo>
                    <a:cubicBezTo>
                      <a:pt x="97"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46"/>
              <p:cNvSpPr/>
              <p:nvPr/>
            </p:nvSpPr>
            <p:spPr>
              <a:xfrm>
                <a:off x="1726291" y="3096973"/>
                <a:ext cx="27742" cy="24731"/>
              </a:xfrm>
              <a:custGeom>
                <a:rect b="b" l="l" r="r" t="t"/>
                <a:pathLst>
                  <a:path extrusionOk="0" h="115" w="129">
                    <a:moveTo>
                      <a:pt x="64" y="1"/>
                    </a:moveTo>
                    <a:cubicBezTo>
                      <a:pt x="47" y="1"/>
                      <a:pt x="32" y="7"/>
                      <a:pt x="19" y="18"/>
                    </a:cubicBezTo>
                    <a:cubicBezTo>
                      <a:pt x="6" y="29"/>
                      <a:pt x="0" y="43"/>
                      <a:pt x="0" y="58"/>
                    </a:cubicBezTo>
                    <a:cubicBezTo>
                      <a:pt x="0" y="74"/>
                      <a:pt x="8" y="87"/>
                      <a:pt x="19" y="97"/>
                    </a:cubicBezTo>
                    <a:cubicBezTo>
                      <a:pt x="32" y="109"/>
                      <a:pt x="47" y="115"/>
                      <a:pt x="64" y="115"/>
                    </a:cubicBezTo>
                    <a:cubicBezTo>
                      <a:pt x="81" y="115"/>
                      <a:pt x="97" y="109"/>
                      <a:pt x="110" y="97"/>
                    </a:cubicBezTo>
                    <a:cubicBezTo>
                      <a:pt x="123" y="87"/>
                      <a:pt x="129" y="74"/>
                      <a:pt x="129" y="58"/>
                    </a:cubicBezTo>
                    <a:cubicBezTo>
                      <a:pt x="129" y="42"/>
                      <a:pt x="123" y="29"/>
                      <a:pt x="110" y="17"/>
                    </a:cubicBezTo>
                    <a:cubicBezTo>
                      <a:pt x="97" y="7"/>
                      <a:pt x="82"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46"/>
              <p:cNvSpPr/>
              <p:nvPr/>
            </p:nvSpPr>
            <p:spPr>
              <a:xfrm>
                <a:off x="1789302" y="3096973"/>
                <a:ext cx="28172" cy="24731"/>
              </a:xfrm>
              <a:custGeom>
                <a:rect b="b" l="l" r="r" t="t"/>
                <a:pathLst>
                  <a:path extrusionOk="0" h="115" w="131">
                    <a:moveTo>
                      <a:pt x="65" y="1"/>
                    </a:moveTo>
                    <a:cubicBezTo>
                      <a:pt x="47" y="1"/>
                      <a:pt x="33" y="7"/>
                      <a:pt x="20" y="18"/>
                    </a:cubicBezTo>
                    <a:cubicBezTo>
                      <a:pt x="8" y="29"/>
                      <a:pt x="1" y="43"/>
                      <a:pt x="1" y="58"/>
                    </a:cubicBezTo>
                    <a:cubicBezTo>
                      <a:pt x="1" y="74"/>
                      <a:pt x="8" y="87"/>
                      <a:pt x="21" y="97"/>
                    </a:cubicBezTo>
                    <a:cubicBezTo>
                      <a:pt x="33" y="109"/>
                      <a:pt x="49" y="115"/>
                      <a:pt x="65" y="115"/>
                    </a:cubicBezTo>
                    <a:cubicBezTo>
                      <a:pt x="83" y="115"/>
                      <a:pt x="97" y="109"/>
                      <a:pt x="110" y="97"/>
                    </a:cubicBezTo>
                    <a:cubicBezTo>
                      <a:pt x="123" y="87"/>
                      <a:pt x="131" y="74"/>
                      <a:pt x="131" y="58"/>
                    </a:cubicBezTo>
                    <a:cubicBezTo>
                      <a:pt x="131" y="42"/>
                      <a:pt x="123" y="29"/>
                      <a:pt x="110" y="17"/>
                    </a:cubicBezTo>
                    <a:cubicBezTo>
                      <a:pt x="99" y="7"/>
                      <a:pt x="83"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46"/>
              <p:cNvSpPr/>
              <p:nvPr/>
            </p:nvSpPr>
            <p:spPr>
              <a:xfrm>
                <a:off x="1852743" y="3096973"/>
                <a:ext cx="27957" cy="24731"/>
              </a:xfrm>
              <a:custGeom>
                <a:rect b="b" l="l" r="r" t="t"/>
                <a:pathLst>
                  <a:path extrusionOk="0" h="115" w="130">
                    <a:moveTo>
                      <a:pt x="63" y="1"/>
                    </a:moveTo>
                    <a:cubicBezTo>
                      <a:pt x="46" y="1"/>
                      <a:pt x="31" y="7"/>
                      <a:pt x="20" y="18"/>
                    </a:cubicBezTo>
                    <a:cubicBezTo>
                      <a:pt x="7" y="29"/>
                      <a:pt x="1" y="43"/>
                      <a:pt x="1" y="58"/>
                    </a:cubicBezTo>
                    <a:cubicBezTo>
                      <a:pt x="1" y="74"/>
                      <a:pt x="7" y="87"/>
                      <a:pt x="20" y="97"/>
                    </a:cubicBezTo>
                    <a:cubicBezTo>
                      <a:pt x="33" y="109"/>
                      <a:pt x="47" y="115"/>
                      <a:pt x="63" y="115"/>
                    </a:cubicBezTo>
                    <a:cubicBezTo>
                      <a:pt x="81" y="115"/>
                      <a:pt x="96" y="109"/>
                      <a:pt x="109" y="97"/>
                    </a:cubicBezTo>
                    <a:cubicBezTo>
                      <a:pt x="122" y="87"/>
                      <a:pt x="129" y="74"/>
                      <a:pt x="129" y="58"/>
                    </a:cubicBezTo>
                    <a:cubicBezTo>
                      <a:pt x="129" y="42"/>
                      <a:pt x="123" y="29"/>
                      <a:pt x="110" y="17"/>
                    </a:cubicBezTo>
                    <a:cubicBezTo>
                      <a:pt x="97" y="7"/>
                      <a:pt x="82" y="1"/>
                      <a:pt x="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46"/>
              <p:cNvSpPr/>
              <p:nvPr/>
            </p:nvSpPr>
            <p:spPr>
              <a:xfrm>
                <a:off x="1915969" y="3096973"/>
                <a:ext cx="27742" cy="24731"/>
              </a:xfrm>
              <a:custGeom>
                <a:rect b="b" l="l" r="r" t="t"/>
                <a:pathLst>
                  <a:path extrusionOk="0" h="115" w="129">
                    <a:moveTo>
                      <a:pt x="64" y="1"/>
                    </a:moveTo>
                    <a:cubicBezTo>
                      <a:pt x="47" y="1"/>
                      <a:pt x="31" y="7"/>
                      <a:pt x="19" y="18"/>
                    </a:cubicBezTo>
                    <a:cubicBezTo>
                      <a:pt x="6" y="29"/>
                      <a:pt x="0" y="43"/>
                      <a:pt x="0" y="58"/>
                    </a:cubicBezTo>
                    <a:cubicBezTo>
                      <a:pt x="0" y="74"/>
                      <a:pt x="6" y="87"/>
                      <a:pt x="19" y="97"/>
                    </a:cubicBezTo>
                    <a:cubicBezTo>
                      <a:pt x="32" y="109"/>
                      <a:pt x="47" y="115"/>
                      <a:pt x="64" y="115"/>
                    </a:cubicBezTo>
                    <a:cubicBezTo>
                      <a:pt x="81" y="115"/>
                      <a:pt x="97" y="109"/>
                      <a:pt x="110" y="97"/>
                    </a:cubicBezTo>
                    <a:cubicBezTo>
                      <a:pt x="123" y="87"/>
                      <a:pt x="129" y="74"/>
                      <a:pt x="129" y="58"/>
                    </a:cubicBezTo>
                    <a:cubicBezTo>
                      <a:pt x="129" y="42"/>
                      <a:pt x="123" y="29"/>
                      <a:pt x="110" y="17"/>
                    </a:cubicBezTo>
                    <a:cubicBezTo>
                      <a:pt x="97" y="7"/>
                      <a:pt x="82"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46"/>
              <p:cNvSpPr/>
              <p:nvPr/>
            </p:nvSpPr>
            <p:spPr>
              <a:xfrm>
                <a:off x="1978980" y="3096973"/>
                <a:ext cx="27957" cy="24731"/>
              </a:xfrm>
              <a:custGeom>
                <a:rect b="b" l="l" r="r" t="t"/>
                <a:pathLst>
                  <a:path extrusionOk="0" h="115" w="130">
                    <a:moveTo>
                      <a:pt x="65" y="1"/>
                    </a:moveTo>
                    <a:cubicBezTo>
                      <a:pt x="47" y="1"/>
                      <a:pt x="33" y="7"/>
                      <a:pt x="20" y="18"/>
                    </a:cubicBezTo>
                    <a:cubicBezTo>
                      <a:pt x="7" y="29"/>
                      <a:pt x="1" y="43"/>
                      <a:pt x="1" y="58"/>
                    </a:cubicBezTo>
                    <a:cubicBezTo>
                      <a:pt x="1" y="74"/>
                      <a:pt x="8" y="87"/>
                      <a:pt x="20" y="97"/>
                    </a:cubicBezTo>
                    <a:cubicBezTo>
                      <a:pt x="33" y="109"/>
                      <a:pt x="47" y="115"/>
                      <a:pt x="65" y="115"/>
                    </a:cubicBezTo>
                    <a:cubicBezTo>
                      <a:pt x="81" y="115"/>
                      <a:pt x="97" y="109"/>
                      <a:pt x="110" y="97"/>
                    </a:cubicBezTo>
                    <a:cubicBezTo>
                      <a:pt x="123" y="87"/>
                      <a:pt x="129" y="74"/>
                      <a:pt x="129" y="58"/>
                    </a:cubicBezTo>
                    <a:cubicBezTo>
                      <a:pt x="129" y="42"/>
                      <a:pt x="123" y="29"/>
                      <a:pt x="110" y="17"/>
                    </a:cubicBezTo>
                    <a:cubicBezTo>
                      <a:pt x="97"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46"/>
              <p:cNvSpPr/>
              <p:nvPr/>
            </p:nvSpPr>
            <p:spPr>
              <a:xfrm>
                <a:off x="2042206" y="3096973"/>
                <a:ext cx="28172" cy="24731"/>
              </a:xfrm>
              <a:custGeom>
                <a:rect b="b" l="l" r="r" t="t"/>
                <a:pathLst>
                  <a:path extrusionOk="0" h="115" w="131">
                    <a:moveTo>
                      <a:pt x="64" y="1"/>
                    </a:moveTo>
                    <a:cubicBezTo>
                      <a:pt x="47" y="1"/>
                      <a:pt x="32" y="7"/>
                      <a:pt x="19" y="18"/>
                    </a:cubicBezTo>
                    <a:cubicBezTo>
                      <a:pt x="8" y="29"/>
                      <a:pt x="0" y="43"/>
                      <a:pt x="0" y="58"/>
                    </a:cubicBezTo>
                    <a:cubicBezTo>
                      <a:pt x="0" y="74"/>
                      <a:pt x="8" y="87"/>
                      <a:pt x="21" y="97"/>
                    </a:cubicBezTo>
                    <a:cubicBezTo>
                      <a:pt x="32" y="109"/>
                      <a:pt x="48" y="115"/>
                      <a:pt x="64" y="115"/>
                    </a:cubicBezTo>
                    <a:cubicBezTo>
                      <a:pt x="82" y="115"/>
                      <a:pt x="97" y="109"/>
                      <a:pt x="110" y="97"/>
                    </a:cubicBezTo>
                    <a:cubicBezTo>
                      <a:pt x="123" y="87"/>
                      <a:pt x="130" y="74"/>
                      <a:pt x="130" y="58"/>
                    </a:cubicBezTo>
                    <a:cubicBezTo>
                      <a:pt x="130" y="42"/>
                      <a:pt x="123" y="29"/>
                      <a:pt x="110" y="17"/>
                    </a:cubicBezTo>
                    <a:cubicBezTo>
                      <a:pt x="98" y="7"/>
                      <a:pt x="82"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46"/>
              <p:cNvSpPr/>
              <p:nvPr/>
            </p:nvSpPr>
            <p:spPr>
              <a:xfrm>
                <a:off x="2105647" y="3096973"/>
                <a:ext cx="27742" cy="24731"/>
              </a:xfrm>
              <a:custGeom>
                <a:rect b="b" l="l" r="r" t="t"/>
                <a:pathLst>
                  <a:path extrusionOk="0" h="115" w="129">
                    <a:moveTo>
                      <a:pt x="64" y="1"/>
                    </a:moveTo>
                    <a:cubicBezTo>
                      <a:pt x="45" y="1"/>
                      <a:pt x="31" y="7"/>
                      <a:pt x="19" y="18"/>
                    </a:cubicBezTo>
                    <a:cubicBezTo>
                      <a:pt x="6" y="29"/>
                      <a:pt x="0" y="43"/>
                      <a:pt x="0" y="58"/>
                    </a:cubicBezTo>
                    <a:cubicBezTo>
                      <a:pt x="0" y="74"/>
                      <a:pt x="6" y="87"/>
                      <a:pt x="19" y="97"/>
                    </a:cubicBezTo>
                    <a:cubicBezTo>
                      <a:pt x="32" y="109"/>
                      <a:pt x="47" y="115"/>
                      <a:pt x="64" y="115"/>
                    </a:cubicBezTo>
                    <a:cubicBezTo>
                      <a:pt x="81" y="115"/>
                      <a:pt x="95" y="109"/>
                      <a:pt x="108" y="97"/>
                    </a:cubicBezTo>
                    <a:cubicBezTo>
                      <a:pt x="123" y="87"/>
                      <a:pt x="129" y="74"/>
                      <a:pt x="129" y="58"/>
                    </a:cubicBezTo>
                    <a:cubicBezTo>
                      <a:pt x="129" y="42"/>
                      <a:pt x="123" y="29"/>
                      <a:pt x="110" y="17"/>
                    </a:cubicBezTo>
                    <a:cubicBezTo>
                      <a:pt x="97" y="7"/>
                      <a:pt x="82"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46"/>
              <p:cNvSpPr/>
              <p:nvPr/>
            </p:nvSpPr>
            <p:spPr>
              <a:xfrm>
                <a:off x="2168658" y="3096973"/>
                <a:ext cx="27957" cy="24731"/>
              </a:xfrm>
              <a:custGeom>
                <a:rect b="b" l="l" r="r" t="t"/>
                <a:pathLst>
                  <a:path extrusionOk="0" h="115" w="130">
                    <a:moveTo>
                      <a:pt x="65" y="1"/>
                    </a:moveTo>
                    <a:cubicBezTo>
                      <a:pt x="47" y="1"/>
                      <a:pt x="31" y="7"/>
                      <a:pt x="20" y="18"/>
                    </a:cubicBezTo>
                    <a:cubicBezTo>
                      <a:pt x="7" y="29"/>
                      <a:pt x="1" y="43"/>
                      <a:pt x="1" y="58"/>
                    </a:cubicBezTo>
                    <a:cubicBezTo>
                      <a:pt x="1" y="74"/>
                      <a:pt x="7" y="87"/>
                      <a:pt x="20" y="97"/>
                    </a:cubicBezTo>
                    <a:cubicBezTo>
                      <a:pt x="33" y="109"/>
                      <a:pt x="47" y="115"/>
                      <a:pt x="65" y="115"/>
                    </a:cubicBezTo>
                    <a:cubicBezTo>
                      <a:pt x="81" y="115"/>
                      <a:pt x="97" y="109"/>
                      <a:pt x="110" y="97"/>
                    </a:cubicBezTo>
                    <a:cubicBezTo>
                      <a:pt x="123" y="87"/>
                      <a:pt x="129" y="74"/>
                      <a:pt x="129" y="58"/>
                    </a:cubicBezTo>
                    <a:cubicBezTo>
                      <a:pt x="129" y="42"/>
                      <a:pt x="123" y="29"/>
                      <a:pt x="110" y="17"/>
                    </a:cubicBezTo>
                    <a:cubicBezTo>
                      <a:pt x="97"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46"/>
              <p:cNvSpPr/>
              <p:nvPr/>
            </p:nvSpPr>
            <p:spPr>
              <a:xfrm>
                <a:off x="2231884" y="3096973"/>
                <a:ext cx="28172" cy="24731"/>
              </a:xfrm>
              <a:custGeom>
                <a:rect b="b" l="l" r="r" t="t"/>
                <a:pathLst>
                  <a:path extrusionOk="0" h="115" w="131">
                    <a:moveTo>
                      <a:pt x="64" y="1"/>
                    </a:moveTo>
                    <a:cubicBezTo>
                      <a:pt x="47" y="1"/>
                      <a:pt x="32" y="7"/>
                      <a:pt x="19" y="18"/>
                    </a:cubicBezTo>
                    <a:cubicBezTo>
                      <a:pt x="7" y="29"/>
                      <a:pt x="0" y="43"/>
                      <a:pt x="0" y="58"/>
                    </a:cubicBezTo>
                    <a:cubicBezTo>
                      <a:pt x="0" y="74"/>
                      <a:pt x="7" y="87"/>
                      <a:pt x="21" y="97"/>
                    </a:cubicBezTo>
                    <a:cubicBezTo>
                      <a:pt x="32" y="109"/>
                      <a:pt x="47" y="115"/>
                      <a:pt x="64" y="115"/>
                    </a:cubicBezTo>
                    <a:cubicBezTo>
                      <a:pt x="82" y="115"/>
                      <a:pt x="97" y="109"/>
                      <a:pt x="110" y="97"/>
                    </a:cubicBezTo>
                    <a:cubicBezTo>
                      <a:pt x="123" y="87"/>
                      <a:pt x="130" y="74"/>
                      <a:pt x="130" y="58"/>
                    </a:cubicBezTo>
                    <a:cubicBezTo>
                      <a:pt x="130" y="42"/>
                      <a:pt x="123" y="29"/>
                      <a:pt x="110" y="17"/>
                    </a:cubicBezTo>
                    <a:cubicBezTo>
                      <a:pt x="98" y="7"/>
                      <a:pt x="82"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46"/>
              <p:cNvSpPr/>
              <p:nvPr/>
            </p:nvSpPr>
            <p:spPr>
              <a:xfrm>
                <a:off x="2295325" y="3096973"/>
                <a:ext cx="27742" cy="24731"/>
              </a:xfrm>
              <a:custGeom>
                <a:rect b="b" l="l" r="r" t="t"/>
                <a:pathLst>
                  <a:path extrusionOk="0" h="115" w="129">
                    <a:moveTo>
                      <a:pt x="63" y="1"/>
                    </a:moveTo>
                    <a:cubicBezTo>
                      <a:pt x="45" y="1"/>
                      <a:pt x="31" y="7"/>
                      <a:pt x="18" y="18"/>
                    </a:cubicBezTo>
                    <a:cubicBezTo>
                      <a:pt x="6" y="29"/>
                      <a:pt x="0" y="43"/>
                      <a:pt x="0" y="58"/>
                    </a:cubicBezTo>
                    <a:cubicBezTo>
                      <a:pt x="0" y="74"/>
                      <a:pt x="6" y="87"/>
                      <a:pt x="19" y="97"/>
                    </a:cubicBezTo>
                    <a:cubicBezTo>
                      <a:pt x="32" y="109"/>
                      <a:pt x="47" y="115"/>
                      <a:pt x="63" y="115"/>
                    </a:cubicBezTo>
                    <a:cubicBezTo>
                      <a:pt x="80" y="115"/>
                      <a:pt x="95" y="109"/>
                      <a:pt x="108" y="97"/>
                    </a:cubicBezTo>
                    <a:cubicBezTo>
                      <a:pt x="121" y="87"/>
                      <a:pt x="129" y="74"/>
                      <a:pt x="129" y="58"/>
                    </a:cubicBezTo>
                    <a:cubicBezTo>
                      <a:pt x="129" y="42"/>
                      <a:pt x="121" y="29"/>
                      <a:pt x="110" y="17"/>
                    </a:cubicBezTo>
                    <a:cubicBezTo>
                      <a:pt x="97" y="7"/>
                      <a:pt x="80" y="1"/>
                      <a:pt x="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46"/>
              <p:cNvSpPr/>
              <p:nvPr/>
            </p:nvSpPr>
            <p:spPr>
              <a:xfrm>
                <a:off x="2358336" y="3096973"/>
                <a:ext cx="27957" cy="24731"/>
              </a:xfrm>
              <a:custGeom>
                <a:rect b="b" l="l" r="r" t="t"/>
                <a:pathLst>
                  <a:path extrusionOk="0" h="115" w="130">
                    <a:moveTo>
                      <a:pt x="65" y="1"/>
                    </a:moveTo>
                    <a:cubicBezTo>
                      <a:pt x="46" y="1"/>
                      <a:pt x="31" y="7"/>
                      <a:pt x="20" y="18"/>
                    </a:cubicBezTo>
                    <a:cubicBezTo>
                      <a:pt x="7" y="29"/>
                      <a:pt x="1" y="43"/>
                      <a:pt x="1" y="58"/>
                    </a:cubicBezTo>
                    <a:cubicBezTo>
                      <a:pt x="1" y="74"/>
                      <a:pt x="7" y="87"/>
                      <a:pt x="20" y="97"/>
                    </a:cubicBezTo>
                    <a:cubicBezTo>
                      <a:pt x="33" y="109"/>
                      <a:pt x="47" y="115"/>
                      <a:pt x="65" y="115"/>
                    </a:cubicBezTo>
                    <a:cubicBezTo>
                      <a:pt x="81" y="115"/>
                      <a:pt x="96" y="109"/>
                      <a:pt x="109" y="97"/>
                    </a:cubicBezTo>
                    <a:cubicBezTo>
                      <a:pt x="123" y="87"/>
                      <a:pt x="129" y="74"/>
                      <a:pt x="129" y="58"/>
                    </a:cubicBezTo>
                    <a:cubicBezTo>
                      <a:pt x="129" y="42"/>
                      <a:pt x="123" y="29"/>
                      <a:pt x="110" y="17"/>
                    </a:cubicBezTo>
                    <a:cubicBezTo>
                      <a:pt x="97"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46"/>
              <p:cNvSpPr/>
              <p:nvPr/>
            </p:nvSpPr>
            <p:spPr>
              <a:xfrm>
                <a:off x="2421562" y="3096973"/>
                <a:ext cx="27742" cy="24731"/>
              </a:xfrm>
              <a:custGeom>
                <a:rect b="b" l="l" r="r" t="t"/>
                <a:pathLst>
                  <a:path extrusionOk="0" h="115" w="129">
                    <a:moveTo>
                      <a:pt x="64" y="1"/>
                    </a:moveTo>
                    <a:cubicBezTo>
                      <a:pt x="47" y="1"/>
                      <a:pt x="31" y="7"/>
                      <a:pt x="19" y="18"/>
                    </a:cubicBezTo>
                    <a:cubicBezTo>
                      <a:pt x="6" y="29"/>
                      <a:pt x="0" y="43"/>
                      <a:pt x="0" y="58"/>
                    </a:cubicBezTo>
                    <a:cubicBezTo>
                      <a:pt x="0" y="74"/>
                      <a:pt x="6" y="87"/>
                      <a:pt x="19" y="97"/>
                    </a:cubicBezTo>
                    <a:cubicBezTo>
                      <a:pt x="32" y="109"/>
                      <a:pt x="47" y="115"/>
                      <a:pt x="64" y="115"/>
                    </a:cubicBezTo>
                    <a:cubicBezTo>
                      <a:pt x="80" y="115"/>
                      <a:pt x="97" y="109"/>
                      <a:pt x="110" y="97"/>
                    </a:cubicBezTo>
                    <a:cubicBezTo>
                      <a:pt x="123" y="87"/>
                      <a:pt x="129" y="74"/>
                      <a:pt x="129" y="58"/>
                    </a:cubicBezTo>
                    <a:cubicBezTo>
                      <a:pt x="129" y="42"/>
                      <a:pt x="123" y="29"/>
                      <a:pt x="110" y="17"/>
                    </a:cubicBezTo>
                    <a:cubicBezTo>
                      <a:pt x="97" y="7"/>
                      <a:pt x="82"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46"/>
              <p:cNvSpPr/>
              <p:nvPr/>
            </p:nvSpPr>
            <p:spPr>
              <a:xfrm>
                <a:off x="2484573" y="3096973"/>
                <a:ext cx="28172" cy="24731"/>
              </a:xfrm>
              <a:custGeom>
                <a:rect b="b" l="l" r="r" t="t"/>
                <a:pathLst>
                  <a:path extrusionOk="0" h="115" w="131">
                    <a:moveTo>
                      <a:pt x="65" y="1"/>
                    </a:moveTo>
                    <a:cubicBezTo>
                      <a:pt x="47" y="1"/>
                      <a:pt x="33" y="7"/>
                      <a:pt x="20" y="18"/>
                    </a:cubicBezTo>
                    <a:cubicBezTo>
                      <a:pt x="8" y="29"/>
                      <a:pt x="1" y="43"/>
                      <a:pt x="1" y="58"/>
                    </a:cubicBezTo>
                    <a:cubicBezTo>
                      <a:pt x="1" y="74"/>
                      <a:pt x="8" y="87"/>
                      <a:pt x="21" y="97"/>
                    </a:cubicBezTo>
                    <a:cubicBezTo>
                      <a:pt x="33" y="109"/>
                      <a:pt x="47" y="115"/>
                      <a:pt x="65" y="115"/>
                    </a:cubicBezTo>
                    <a:cubicBezTo>
                      <a:pt x="82" y="115"/>
                      <a:pt x="97" y="109"/>
                      <a:pt x="110" y="97"/>
                    </a:cubicBezTo>
                    <a:cubicBezTo>
                      <a:pt x="123" y="87"/>
                      <a:pt x="131" y="74"/>
                      <a:pt x="131" y="58"/>
                    </a:cubicBezTo>
                    <a:cubicBezTo>
                      <a:pt x="131" y="42"/>
                      <a:pt x="123" y="29"/>
                      <a:pt x="110" y="17"/>
                    </a:cubicBezTo>
                    <a:cubicBezTo>
                      <a:pt x="99"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46"/>
              <p:cNvSpPr/>
              <p:nvPr/>
            </p:nvSpPr>
            <p:spPr>
              <a:xfrm>
                <a:off x="2548014" y="3096973"/>
                <a:ext cx="27957" cy="24731"/>
              </a:xfrm>
              <a:custGeom>
                <a:rect b="b" l="l" r="r" t="t"/>
                <a:pathLst>
                  <a:path extrusionOk="0" h="115" w="130">
                    <a:moveTo>
                      <a:pt x="63" y="1"/>
                    </a:moveTo>
                    <a:cubicBezTo>
                      <a:pt x="46" y="1"/>
                      <a:pt x="31" y="7"/>
                      <a:pt x="20" y="18"/>
                    </a:cubicBezTo>
                    <a:cubicBezTo>
                      <a:pt x="6" y="29"/>
                      <a:pt x="1" y="43"/>
                      <a:pt x="1" y="58"/>
                    </a:cubicBezTo>
                    <a:cubicBezTo>
                      <a:pt x="1" y="74"/>
                      <a:pt x="6" y="87"/>
                      <a:pt x="20" y="97"/>
                    </a:cubicBezTo>
                    <a:cubicBezTo>
                      <a:pt x="33" y="109"/>
                      <a:pt x="47" y="115"/>
                      <a:pt x="63" y="115"/>
                    </a:cubicBezTo>
                    <a:cubicBezTo>
                      <a:pt x="81" y="115"/>
                      <a:pt x="96" y="109"/>
                      <a:pt x="109" y="97"/>
                    </a:cubicBezTo>
                    <a:cubicBezTo>
                      <a:pt x="122" y="87"/>
                      <a:pt x="129" y="74"/>
                      <a:pt x="129" y="58"/>
                    </a:cubicBezTo>
                    <a:cubicBezTo>
                      <a:pt x="129" y="42"/>
                      <a:pt x="123" y="29"/>
                      <a:pt x="110" y="17"/>
                    </a:cubicBezTo>
                    <a:cubicBezTo>
                      <a:pt x="97" y="7"/>
                      <a:pt x="81" y="1"/>
                      <a:pt x="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46"/>
              <p:cNvSpPr/>
              <p:nvPr/>
            </p:nvSpPr>
            <p:spPr>
              <a:xfrm>
                <a:off x="2611240" y="3096973"/>
                <a:ext cx="27742" cy="24731"/>
              </a:xfrm>
              <a:custGeom>
                <a:rect b="b" l="l" r="r" t="t"/>
                <a:pathLst>
                  <a:path extrusionOk="0" h="115" w="129">
                    <a:moveTo>
                      <a:pt x="64" y="1"/>
                    </a:moveTo>
                    <a:cubicBezTo>
                      <a:pt x="45" y="1"/>
                      <a:pt x="31" y="7"/>
                      <a:pt x="19" y="18"/>
                    </a:cubicBezTo>
                    <a:cubicBezTo>
                      <a:pt x="6" y="29"/>
                      <a:pt x="0" y="43"/>
                      <a:pt x="0" y="58"/>
                    </a:cubicBezTo>
                    <a:cubicBezTo>
                      <a:pt x="0" y="74"/>
                      <a:pt x="6" y="87"/>
                      <a:pt x="19" y="97"/>
                    </a:cubicBezTo>
                    <a:cubicBezTo>
                      <a:pt x="32" y="109"/>
                      <a:pt x="47" y="115"/>
                      <a:pt x="64" y="115"/>
                    </a:cubicBezTo>
                    <a:cubicBezTo>
                      <a:pt x="80" y="115"/>
                      <a:pt x="95" y="109"/>
                      <a:pt x="108" y="97"/>
                    </a:cubicBezTo>
                    <a:cubicBezTo>
                      <a:pt x="123" y="87"/>
                      <a:pt x="129" y="74"/>
                      <a:pt x="129" y="58"/>
                    </a:cubicBezTo>
                    <a:cubicBezTo>
                      <a:pt x="129" y="42"/>
                      <a:pt x="123" y="29"/>
                      <a:pt x="110" y="17"/>
                    </a:cubicBezTo>
                    <a:cubicBezTo>
                      <a:pt x="97" y="7"/>
                      <a:pt x="82"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46"/>
              <p:cNvSpPr/>
              <p:nvPr/>
            </p:nvSpPr>
            <p:spPr>
              <a:xfrm>
                <a:off x="2674251" y="3096973"/>
                <a:ext cx="27957" cy="24731"/>
              </a:xfrm>
              <a:custGeom>
                <a:rect b="b" l="l" r="r" t="t"/>
                <a:pathLst>
                  <a:path extrusionOk="0" h="115" w="130">
                    <a:moveTo>
                      <a:pt x="65" y="1"/>
                    </a:moveTo>
                    <a:cubicBezTo>
                      <a:pt x="47" y="1"/>
                      <a:pt x="31" y="7"/>
                      <a:pt x="20" y="18"/>
                    </a:cubicBezTo>
                    <a:cubicBezTo>
                      <a:pt x="6" y="29"/>
                      <a:pt x="1" y="43"/>
                      <a:pt x="1" y="58"/>
                    </a:cubicBezTo>
                    <a:cubicBezTo>
                      <a:pt x="1" y="74"/>
                      <a:pt x="6" y="87"/>
                      <a:pt x="20" y="97"/>
                    </a:cubicBezTo>
                    <a:cubicBezTo>
                      <a:pt x="33" y="109"/>
                      <a:pt x="47" y="115"/>
                      <a:pt x="65" y="115"/>
                    </a:cubicBezTo>
                    <a:cubicBezTo>
                      <a:pt x="81" y="115"/>
                      <a:pt x="97" y="109"/>
                      <a:pt x="110" y="97"/>
                    </a:cubicBezTo>
                    <a:cubicBezTo>
                      <a:pt x="123" y="87"/>
                      <a:pt x="129" y="74"/>
                      <a:pt x="129" y="58"/>
                    </a:cubicBezTo>
                    <a:cubicBezTo>
                      <a:pt x="129" y="42"/>
                      <a:pt x="123" y="29"/>
                      <a:pt x="110" y="17"/>
                    </a:cubicBezTo>
                    <a:cubicBezTo>
                      <a:pt x="97"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46"/>
              <p:cNvSpPr/>
              <p:nvPr/>
            </p:nvSpPr>
            <p:spPr>
              <a:xfrm>
                <a:off x="967595" y="3096973"/>
                <a:ext cx="27742" cy="24731"/>
              </a:xfrm>
              <a:custGeom>
                <a:rect b="b" l="l" r="r" t="t"/>
                <a:pathLst>
                  <a:path extrusionOk="0" h="115" w="129">
                    <a:moveTo>
                      <a:pt x="65" y="1"/>
                    </a:moveTo>
                    <a:cubicBezTo>
                      <a:pt x="47" y="1"/>
                      <a:pt x="32" y="7"/>
                      <a:pt x="19" y="18"/>
                    </a:cubicBezTo>
                    <a:cubicBezTo>
                      <a:pt x="6" y="29"/>
                      <a:pt x="0" y="43"/>
                      <a:pt x="0" y="58"/>
                    </a:cubicBezTo>
                    <a:cubicBezTo>
                      <a:pt x="0" y="74"/>
                      <a:pt x="8" y="87"/>
                      <a:pt x="19" y="97"/>
                    </a:cubicBezTo>
                    <a:cubicBezTo>
                      <a:pt x="32" y="109"/>
                      <a:pt x="47" y="115"/>
                      <a:pt x="65" y="115"/>
                    </a:cubicBezTo>
                    <a:cubicBezTo>
                      <a:pt x="82" y="115"/>
                      <a:pt x="97" y="109"/>
                      <a:pt x="110" y="97"/>
                    </a:cubicBezTo>
                    <a:cubicBezTo>
                      <a:pt x="123" y="87"/>
                      <a:pt x="129" y="74"/>
                      <a:pt x="129" y="58"/>
                    </a:cubicBezTo>
                    <a:cubicBezTo>
                      <a:pt x="129" y="42"/>
                      <a:pt x="123" y="29"/>
                      <a:pt x="110" y="17"/>
                    </a:cubicBezTo>
                    <a:cubicBezTo>
                      <a:pt x="97"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01" name="Google Shape;7001;p46"/>
            <p:cNvSpPr txBox="1"/>
            <p:nvPr/>
          </p:nvSpPr>
          <p:spPr>
            <a:xfrm>
              <a:off x="2694444" y="3410975"/>
              <a:ext cx="1761000" cy="1012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Nunito"/>
                  <a:ea typeface="Nunito"/>
                  <a:cs typeface="Nunito"/>
                  <a:sym typeface="Nunito"/>
                </a:rPr>
                <a:t>Saturn is a gas giant, composed mostly of hydrogen and helium</a:t>
              </a:r>
              <a:endParaRPr>
                <a:solidFill>
                  <a:schemeClr val="dk1"/>
                </a:solidFill>
                <a:latin typeface="Nunito"/>
                <a:ea typeface="Nunito"/>
                <a:cs typeface="Nunito"/>
                <a:sym typeface="Nunito"/>
              </a:endParaRPr>
            </a:p>
          </p:txBody>
        </p:sp>
      </p:grpSp>
      <p:grpSp>
        <p:nvGrpSpPr>
          <p:cNvPr id="7002" name="Google Shape;7002;p46"/>
          <p:cNvGrpSpPr/>
          <p:nvPr/>
        </p:nvGrpSpPr>
        <p:grpSpPr>
          <a:xfrm>
            <a:off x="666813" y="2213238"/>
            <a:ext cx="1761065" cy="2017200"/>
            <a:chOff x="666813" y="2518038"/>
            <a:chExt cx="1761065" cy="2017200"/>
          </a:xfrm>
        </p:grpSpPr>
        <p:sp>
          <p:nvSpPr>
            <p:cNvPr id="7003" name="Google Shape;7003;p46"/>
            <p:cNvSpPr/>
            <p:nvPr/>
          </p:nvSpPr>
          <p:spPr>
            <a:xfrm>
              <a:off x="666845" y="2518038"/>
              <a:ext cx="1761000" cy="2017200"/>
            </a:xfrm>
            <a:prstGeom prst="roundRect">
              <a:avLst>
                <a:gd fmla="val 14642"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46"/>
            <p:cNvSpPr/>
            <p:nvPr/>
          </p:nvSpPr>
          <p:spPr>
            <a:xfrm>
              <a:off x="666845" y="2518047"/>
              <a:ext cx="1761000" cy="499200"/>
            </a:xfrm>
            <a:prstGeom prst="round2SameRect">
              <a:avLst>
                <a:gd fmla="val 50000" name="adj1"/>
                <a:gd fmla="val 0" name="adj2"/>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Mercury</a:t>
              </a:r>
              <a:endParaRPr/>
            </a:p>
          </p:txBody>
        </p:sp>
        <p:grpSp>
          <p:nvGrpSpPr>
            <p:cNvPr id="7005" name="Google Shape;7005;p46"/>
            <p:cNvGrpSpPr/>
            <p:nvPr/>
          </p:nvGrpSpPr>
          <p:grpSpPr>
            <a:xfrm>
              <a:off x="666813" y="3156948"/>
              <a:ext cx="1761065" cy="208601"/>
              <a:chOff x="950375" y="3096973"/>
              <a:chExt cx="1761065" cy="208601"/>
            </a:xfrm>
          </p:grpSpPr>
          <p:sp>
            <p:nvSpPr>
              <p:cNvPr id="7006" name="Google Shape;7006;p46"/>
              <p:cNvSpPr/>
              <p:nvPr/>
            </p:nvSpPr>
            <p:spPr>
              <a:xfrm>
                <a:off x="950375" y="3295896"/>
                <a:ext cx="1761065" cy="9677"/>
              </a:xfrm>
              <a:custGeom>
                <a:rect b="b" l="l" r="r" t="t"/>
                <a:pathLst>
                  <a:path extrusionOk="0" h="45" w="8189">
                    <a:moveTo>
                      <a:pt x="0" y="0"/>
                    </a:moveTo>
                    <a:lnTo>
                      <a:pt x="0" y="44"/>
                    </a:lnTo>
                    <a:lnTo>
                      <a:pt x="8189" y="44"/>
                    </a:lnTo>
                    <a:lnTo>
                      <a:pt x="81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46"/>
              <p:cNvSpPr/>
              <p:nvPr/>
            </p:nvSpPr>
            <p:spPr>
              <a:xfrm>
                <a:off x="1031020" y="3096973"/>
                <a:ext cx="27742" cy="24731"/>
              </a:xfrm>
              <a:custGeom>
                <a:rect b="b" l="l" r="r" t="t"/>
                <a:pathLst>
                  <a:path extrusionOk="0" h="115" w="129">
                    <a:moveTo>
                      <a:pt x="65" y="1"/>
                    </a:moveTo>
                    <a:cubicBezTo>
                      <a:pt x="47" y="1"/>
                      <a:pt x="32" y="7"/>
                      <a:pt x="19" y="18"/>
                    </a:cubicBezTo>
                    <a:cubicBezTo>
                      <a:pt x="6" y="29"/>
                      <a:pt x="0" y="43"/>
                      <a:pt x="0" y="58"/>
                    </a:cubicBezTo>
                    <a:cubicBezTo>
                      <a:pt x="0" y="74"/>
                      <a:pt x="8" y="87"/>
                      <a:pt x="19" y="97"/>
                    </a:cubicBezTo>
                    <a:cubicBezTo>
                      <a:pt x="32" y="109"/>
                      <a:pt x="47" y="115"/>
                      <a:pt x="65" y="115"/>
                    </a:cubicBezTo>
                    <a:cubicBezTo>
                      <a:pt x="82" y="115"/>
                      <a:pt x="97" y="109"/>
                      <a:pt x="110" y="97"/>
                    </a:cubicBezTo>
                    <a:cubicBezTo>
                      <a:pt x="123" y="87"/>
                      <a:pt x="129" y="74"/>
                      <a:pt x="129" y="58"/>
                    </a:cubicBezTo>
                    <a:cubicBezTo>
                      <a:pt x="129" y="42"/>
                      <a:pt x="123" y="29"/>
                      <a:pt x="110" y="17"/>
                    </a:cubicBezTo>
                    <a:cubicBezTo>
                      <a:pt x="97"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46"/>
              <p:cNvSpPr/>
              <p:nvPr/>
            </p:nvSpPr>
            <p:spPr>
              <a:xfrm>
                <a:off x="1094461" y="3096973"/>
                <a:ext cx="27742" cy="24731"/>
              </a:xfrm>
              <a:custGeom>
                <a:rect b="b" l="l" r="r" t="t"/>
                <a:pathLst>
                  <a:path extrusionOk="0" h="115" w="129">
                    <a:moveTo>
                      <a:pt x="63" y="1"/>
                    </a:moveTo>
                    <a:cubicBezTo>
                      <a:pt x="46" y="1"/>
                      <a:pt x="31" y="7"/>
                      <a:pt x="18" y="18"/>
                    </a:cubicBezTo>
                    <a:cubicBezTo>
                      <a:pt x="6" y="29"/>
                      <a:pt x="0" y="43"/>
                      <a:pt x="0" y="58"/>
                    </a:cubicBezTo>
                    <a:cubicBezTo>
                      <a:pt x="0" y="74"/>
                      <a:pt x="6" y="87"/>
                      <a:pt x="19" y="97"/>
                    </a:cubicBezTo>
                    <a:cubicBezTo>
                      <a:pt x="32" y="109"/>
                      <a:pt x="47" y="115"/>
                      <a:pt x="63" y="115"/>
                    </a:cubicBezTo>
                    <a:cubicBezTo>
                      <a:pt x="81" y="115"/>
                      <a:pt x="95" y="109"/>
                      <a:pt x="108" y="97"/>
                    </a:cubicBezTo>
                    <a:cubicBezTo>
                      <a:pt x="121" y="87"/>
                      <a:pt x="129" y="74"/>
                      <a:pt x="129" y="58"/>
                    </a:cubicBezTo>
                    <a:cubicBezTo>
                      <a:pt x="129" y="42"/>
                      <a:pt x="121" y="29"/>
                      <a:pt x="110" y="17"/>
                    </a:cubicBezTo>
                    <a:cubicBezTo>
                      <a:pt x="97" y="7"/>
                      <a:pt x="81" y="1"/>
                      <a:pt x="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46"/>
              <p:cNvSpPr/>
              <p:nvPr/>
            </p:nvSpPr>
            <p:spPr>
              <a:xfrm>
                <a:off x="1157472" y="3096973"/>
                <a:ext cx="27957" cy="24731"/>
              </a:xfrm>
              <a:custGeom>
                <a:rect b="b" l="l" r="r" t="t"/>
                <a:pathLst>
                  <a:path extrusionOk="0" h="115" w="130">
                    <a:moveTo>
                      <a:pt x="65" y="1"/>
                    </a:moveTo>
                    <a:cubicBezTo>
                      <a:pt x="46" y="1"/>
                      <a:pt x="31" y="7"/>
                      <a:pt x="20" y="18"/>
                    </a:cubicBezTo>
                    <a:cubicBezTo>
                      <a:pt x="7" y="29"/>
                      <a:pt x="1" y="43"/>
                      <a:pt x="1" y="58"/>
                    </a:cubicBezTo>
                    <a:cubicBezTo>
                      <a:pt x="1" y="74"/>
                      <a:pt x="7" y="87"/>
                      <a:pt x="20" y="97"/>
                    </a:cubicBezTo>
                    <a:cubicBezTo>
                      <a:pt x="33" y="109"/>
                      <a:pt x="47" y="115"/>
                      <a:pt x="65" y="115"/>
                    </a:cubicBezTo>
                    <a:cubicBezTo>
                      <a:pt x="81" y="115"/>
                      <a:pt x="96" y="109"/>
                      <a:pt x="109" y="97"/>
                    </a:cubicBezTo>
                    <a:cubicBezTo>
                      <a:pt x="123" y="87"/>
                      <a:pt x="129" y="74"/>
                      <a:pt x="129" y="58"/>
                    </a:cubicBezTo>
                    <a:cubicBezTo>
                      <a:pt x="129" y="42"/>
                      <a:pt x="123" y="29"/>
                      <a:pt x="110" y="17"/>
                    </a:cubicBezTo>
                    <a:cubicBezTo>
                      <a:pt x="97" y="7"/>
                      <a:pt x="83"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46"/>
              <p:cNvSpPr/>
              <p:nvPr/>
            </p:nvSpPr>
            <p:spPr>
              <a:xfrm>
                <a:off x="1220698" y="3096973"/>
                <a:ext cx="27742" cy="24731"/>
              </a:xfrm>
              <a:custGeom>
                <a:rect b="b" l="l" r="r" t="t"/>
                <a:pathLst>
                  <a:path extrusionOk="0" h="115" w="129">
                    <a:moveTo>
                      <a:pt x="65" y="1"/>
                    </a:moveTo>
                    <a:cubicBezTo>
                      <a:pt x="47" y="1"/>
                      <a:pt x="31" y="7"/>
                      <a:pt x="19" y="18"/>
                    </a:cubicBezTo>
                    <a:cubicBezTo>
                      <a:pt x="6" y="29"/>
                      <a:pt x="0" y="43"/>
                      <a:pt x="0" y="58"/>
                    </a:cubicBezTo>
                    <a:cubicBezTo>
                      <a:pt x="0" y="74"/>
                      <a:pt x="6" y="87"/>
                      <a:pt x="19" y="97"/>
                    </a:cubicBezTo>
                    <a:cubicBezTo>
                      <a:pt x="32" y="109"/>
                      <a:pt x="47" y="115"/>
                      <a:pt x="65" y="115"/>
                    </a:cubicBezTo>
                    <a:cubicBezTo>
                      <a:pt x="81" y="115"/>
                      <a:pt x="97" y="109"/>
                      <a:pt x="110" y="97"/>
                    </a:cubicBezTo>
                    <a:cubicBezTo>
                      <a:pt x="123" y="87"/>
                      <a:pt x="129" y="74"/>
                      <a:pt x="129" y="58"/>
                    </a:cubicBezTo>
                    <a:cubicBezTo>
                      <a:pt x="129" y="42"/>
                      <a:pt x="123" y="29"/>
                      <a:pt x="110" y="17"/>
                    </a:cubicBezTo>
                    <a:cubicBezTo>
                      <a:pt x="97"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46"/>
              <p:cNvSpPr/>
              <p:nvPr/>
            </p:nvSpPr>
            <p:spPr>
              <a:xfrm>
                <a:off x="1283709" y="3096973"/>
                <a:ext cx="28172" cy="24731"/>
              </a:xfrm>
              <a:custGeom>
                <a:rect b="b" l="l" r="r" t="t"/>
                <a:pathLst>
                  <a:path extrusionOk="0" h="115" w="131">
                    <a:moveTo>
                      <a:pt x="65" y="1"/>
                    </a:moveTo>
                    <a:cubicBezTo>
                      <a:pt x="47" y="1"/>
                      <a:pt x="33" y="7"/>
                      <a:pt x="20" y="18"/>
                    </a:cubicBezTo>
                    <a:cubicBezTo>
                      <a:pt x="8" y="29"/>
                      <a:pt x="1" y="43"/>
                      <a:pt x="1" y="58"/>
                    </a:cubicBezTo>
                    <a:cubicBezTo>
                      <a:pt x="1" y="74"/>
                      <a:pt x="8" y="87"/>
                      <a:pt x="21" y="97"/>
                    </a:cubicBezTo>
                    <a:cubicBezTo>
                      <a:pt x="33" y="109"/>
                      <a:pt x="49" y="115"/>
                      <a:pt x="65" y="115"/>
                    </a:cubicBezTo>
                    <a:cubicBezTo>
                      <a:pt x="83" y="115"/>
                      <a:pt x="97" y="109"/>
                      <a:pt x="110" y="97"/>
                    </a:cubicBezTo>
                    <a:cubicBezTo>
                      <a:pt x="123" y="87"/>
                      <a:pt x="131" y="74"/>
                      <a:pt x="131" y="58"/>
                    </a:cubicBezTo>
                    <a:cubicBezTo>
                      <a:pt x="131" y="42"/>
                      <a:pt x="123" y="29"/>
                      <a:pt x="110" y="17"/>
                    </a:cubicBezTo>
                    <a:cubicBezTo>
                      <a:pt x="99" y="7"/>
                      <a:pt x="83"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46"/>
              <p:cNvSpPr/>
              <p:nvPr/>
            </p:nvSpPr>
            <p:spPr>
              <a:xfrm>
                <a:off x="1347150" y="3096973"/>
                <a:ext cx="27957" cy="24731"/>
              </a:xfrm>
              <a:custGeom>
                <a:rect b="b" l="l" r="r" t="t"/>
                <a:pathLst>
                  <a:path extrusionOk="0" h="115" w="130">
                    <a:moveTo>
                      <a:pt x="64" y="1"/>
                    </a:moveTo>
                    <a:cubicBezTo>
                      <a:pt x="46" y="1"/>
                      <a:pt x="31" y="7"/>
                      <a:pt x="18" y="18"/>
                    </a:cubicBezTo>
                    <a:cubicBezTo>
                      <a:pt x="7" y="29"/>
                      <a:pt x="1" y="43"/>
                      <a:pt x="1" y="58"/>
                    </a:cubicBezTo>
                    <a:cubicBezTo>
                      <a:pt x="1" y="74"/>
                      <a:pt x="7" y="87"/>
                      <a:pt x="20" y="97"/>
                    </a:cubicBezTo>
                    <a:cubicBezTo>
                      <a:pt x="33" y="109"/>
                      <a:pt x="47" y="115"/>
                      <a:pt x="64" y="115"/>
                    </a:cubicBezTo>
                    <a:cubicBezTo>
                      <a:pt x="81" y="115"/>
                      <a:pt x="96" y="109"/>
                      <a:pt x="109" y="97"/>
                    </a:cubicBezTo>
                    <a:cubicBezTo>
                      <a:pt x="122" y="87"/>
                      <a:pt x="129" y="74"/>
                      <a:pt x="129" y="58"/>
                    </a:cubicBezTo>
                    <a:cubicBezTo>
                      <a:pt x="129" y="42"/>
                      <a:pt x="122" y="29"/>
                      <a:pt x="110" y="17"/>
                    </a:cubicBezTo>
                    <a:cubicBezTo>
                      <a:pt x="97" y="7"/>
                      <a:pt x="81"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46"/>
              <p:cNvSpPr/>
              <p:nvPr/>
            </p:nvSpPr>
            <p:spPr>
              <a:xfrm>
                <a:off x="1410376" y="3096973"/>
                <a:ext cx="27742" cy="24731"/>
              </a:xfrm>
              <a:custGeom>
                <a:rect b="b" l="l" r="r" t="t"/>
                <a:pathLst>
                  <a:path extrusionOk="0" h="115" w="129">
                    <a:moveTo>
                      <a:pt x="64" y="1"/>
                    </a:moveTo>
                    <a:cubicBezTo>
                      <a:pt x="46" y="1"/>
                      <a:pt x="31" y="7"/>
                      <a:pt x="19" y="18"/>
                    </a:cubicBezTo>
                    <a:cubicBezTo>
                      <a:pt x="6" y="29"/>
                      <a:pt x="0" y="43"/>
                      <a:pt x="0" y="58"/>
                    </a:cubicBezTo>
                    <a:cubicBezTo>
                      <a:pt x="0" y="74"/>
                      <a:pt x="6" y="87"/>
                      <a:pt x="19" y="97"/>
                    </a:cubicBezTo>
                    <a:cubicBezTo>
                      <a:pt x="32" y="109"/>
                      <a:pt x="47" y="115"/>
                      <a:pt x="64" y="115"/>
                    </a:cubicBezTo>
                    <a:cubicBezTo>
                      <a:pt x="81" y="115"/>
                      <a:pt x="95" y="109"/>
                      <a:pt x="108" y="97"/>
                    </a:cubicBezTo>
                    <a:cubicBezTo>
                      <a:pt x="123" y="87"/>
                      <a:pt x="129" y="74"/>
                      <a:pt x="129" y="58"/>
                    </a:cubicBezTo>
                    <a:cubicBezTo>
                      <a:pt x="129" y="42"/>
                      <a:pt x="123" y="29"/>
                      <a:pt x="110" y="17"/>
                    </a:cubicBezTo>
                    <a:cubicBezTo>
                      <a:pt x="97" y="7"/>
                      <a:pt x="82"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46"/>
              <p:cNvSpPr/>
              <p:nvPr/>
            </p:nvSpPr>
            <p:spPr>
              <a:xfrm>
                <a:off x="1473387" y="3096973"/>
                <a:ext cx="27957" cy="24731"/>
              </a:xfrm>
              <a:custGeom>
                <a:rect b="b" l="l" r="r" t="t"/>
                <a:pathLst>
                  <a:path extrusionOk="0" h="115" w="130">
                    <a:moveTo>
                      <a:pt x="65" y="1"/>
                    </a:moveTo>
                    <a:cubicBezTo>
                      <a:pt x="47" y="1"/>
                      <a:pt x="33" y="7"/>
                      <a:pt x="20" y="18"/>
                    </a:cubicBezTo>
                    <a:cubicBezTo>
                      <a:pt x="7" y="29"/>
                      <a:pt x="1" y="43"/>
                      <a:pt x="1" y="58"/>
                    </a:cubicBezTo>
                    <a:cubicBezTo>
                      <a:pt x="1" y="74"/>
                      <a:pt x="8" y="87"/>
                      <a:pt x="20" y="97"/>
                    </a:cubicBezTo>
                    <a:cubicBezTo>
                      <a:pt x="33" y="109"/>
                      <a:pt x="47" y="115"/>
                      <a:pt x="65" y="115"/>
                    </a:cubicBezTo>
                    <a:cubicBezTo>
                      <a:pt x="83" y="115"/>
                      <a:pt x="97" y="109"/>
                      <a:pt x="110" y="97"/>
                    </a:cubicBezTo>
                    <a:cubicBezTo>
                      <a:pt x="123" y="87"/>
                      <a:pt x="129" y="74"/>
                      <a:pt x="129" y="58"/>
                    </a:cubicBezTo>
                    <a:cubicBezTo>
                      <a:pt x="129" y="42"/>
                      <a:pt x="123" y="29"/>
                      <a:pt x="110" y="17"/>
                    </a:cubicBezTo>
                    <a:cubicBezTo>
                      <a:pt x="97" y="7"/>
                      <a:pt x="83"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46"/>
              <p:cNvSpPr/>
              <p:nvPr/>
            </p:nvSpPr>
            <p:spPr>
              <a:xfrm>
                <a:off x="1536613" y="3096973"/>
                <a:ext cx="28172" cy="24731"/>
              </a:xfrm>
              <a:custGeom>
                <a:rect b="b" l="l" r="r" t="t"/>
                <a:pathLst>
                  <a:path extrusionOk="0" h="115" w="131">
                    <a:moveTo>
                      <a:pt x="65" y="1"/>
                    </a:moveTo>
                    <a:cubicBezTo>
                      <a:pt x="47" y="1"/>
                      <a:pt x="32" y="7"/>
                      <a:pt x="19" y="18"/>
                    </a:cubicBezTo>
                    <a:cubicBezTo>
                      <a:pt x="8" y="29"/>
                      <a:pt x="0" y="43"/>
                      <a:pt x="0" y="58"/>
                    </a:cubicBezTo>
                    <a:cubicBezTo>
                      <a:pt x="0" y="74"/>
                      <a:pt x="8" y="87"/>
                      <a:pt x="21" y="97"/>
                    </a:cubicBezTo>
                    <a:cubicBezTo>
                      <a:pt x="32" y="109"/>
                      <a:pt x="48" y="115"/>
                      <a:pt x="65" y="115"/>
                    </a:cubicBezTo>
                    <a:cubicBezTo>
                      <a:pt x="82" y="115"/>
                      <a:pt x="97" y="109"/>
                      <a:pt x="110" y="97"/>
                    </a:cubicBezTo>
                    <a:cubicBezTo>
                      <a:pt x="123" y="87"/>
                      <a:pt x="130" y="74"/>
                      <a:pt x="130" y="58"/>
                    </a:cubicBezTo>
                    <a:cubicBezTo>
                      <a:pt x="130" y="42"/>
                      <a:pt x="123" y="29"/>
                      <a:pt x="110" y="17"/>
                    </a:cubicBezTo>
                    <a:cubicBezTo>
                      <a:pt x="98"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46"/>
              <p:cNvSpPr/>
              <p:nvPr/>
            </p:nvSpPr>
            <p:spPr>
              <a:xfrm>
                <a:off x="1600054" y="3096973"/>
                <a:ext cx="27742" cy="24731"/>
              </a:xfrm>
              <a:custGeom>
                <a:rect b="b" l="l" r="r" t="t"/>
                <a:pathLst>
                  <a:path extrusionOk="0" h="115" w="129">
                    <a:moveTo>
                      <a:pt x="63" y="1"/>
                    </a:moveTo>
                    <a:cubicBezTo>
                      <a:pt x="45" y="1"/>
                      <a:pt x="31" y="7"/>
                      <a:pt x="18" y="18"/>
                    </a:cubicBezTo>
                    <a:cubicBezTo>
                      <a:pt x="6" y="29"/>
                      <a:pt x="0" y="43"/>
                      <a:pt x="0" y="58"/>
                    </a:cubicBezTo>
                    <a:cubicBezTo>
                      <a:pt x="0" y="74"/>
                      <a:pt x="6" y="87"/>
                      <a:pt x="19" y="97"/>
                    </a:cubicBezTo>
                    <a:cubicBezTo>
                      <a:pt x="32" y="109"/>
                      <a:pt x="47" y="115"/>
                      <a:pt x="63" y="115"/>
                    </a:cubicBezTo>
                    <a:cubicBezTo>
                      <a:pt x="81" y="115"/>
                      <a:pt x="95" y="109"/>
                      <a:pt x="108" y="97"/>
                    </a:cubicBezTo>
                    <a:cubicBezTo>
                      <a:pt x="121" y="87"/>
                      <a:pt x="129" y="74"/>
                      <a:pt x="129" y="58"/>
                    </a:cubicBezTo>
                    <a:cubicBezTo>
                      <a:pt x="129" y="42"/>
                      <a:pt x="123" y="29"/>
                      <a:pt x="110" y="17"/>
                    </a:cubicBezTo>
                    <a:cubicBezTo>
                      <a:pt x="97" y="7"/>
                      <a:pt x="82" y="1"/>
                      <a:pt x="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46"/>
              <p:cNvSpPr/>
              <p:nvPr/>
            </p:nvSpPr>
            <p:spPr>
              <a:xfrm>
                <a:off x="1663065" y="3096973"/>
                <a:ext cx="27957" cy="24731"/>
              </a:xfrm>
              <a:custGeom>
                <a:rect b="b" l="l" r="r" t="t"/>
                <a:pathLst>
                  <a:path extrusionOk="0" h="115" w="130">
                    <a:moveTo>
                      <a:pt x="65" y="1"/>
                    </a:moveTo>
                    <a:cubicBezTo>
                      <a:pt x="46" y="1"/>
                      <a:pt x="31" y="7"/>
                      <a:pt x="20" y="18"/>
                    </a:cubicBezTo>
                    <a:cubicBezTo>
                      <a:pt x="7" y="29"/>
                      <a:pt x="1" y="43"/>
                      <a:pt x="1" y="58"/>
                    </a:cubicBezTo>
                    <a:cubicBezTo>
                      <a:pt x="1" y="74"/>
                      <a:pt x="7" y="87"/>
                      <a:pt x="20" y="97"/>
                    </a:cubicBezTo>
                    <a:cubicBezTo>
                      <a:pt x="33" y="109"/>
                      <a:pt x="47" y="115"/>
                      <a:pt x="65" y="115"/>
                    </a:cubicBezTo>
                    <a:cubicBezTo>
                      <a:pt x="81" y="115"/>
                      <a:pt x="96" y="109"/>
                      <a:pt x="109" y="97"/>
                    </a:cubicBezTo>
                    <a:cubicBezTo>
                      <a:pt x="122" y="87"/>
                      <a:pt x="129" y="74"/>
                      <a:pt x="129" y="58"/>
                    </a:cubicBezTo>
                    <a:cubicBezTo>
                      <a:pt x="129" y="42"/>
                      <a:pt x="123" y="29"/>
                      <a:pt x="110" y="17"/>
                    </a:cubicBezTo>
                    <a:cubicBezTo>
                      <a:pt x="97"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46"/>
              <p:cNvSpPr/>
              <p:nvPr/>
            </p:nvSpPr>
            <p:spPr>
              <a:xfrm>
                <a:off x="1726291" y="3096973"/>
                <a:ext cx="27742" cy="24731"/>
              </a:xfrm>
              <a:custGeom>
                <a:rect b="b" l="l" r="r" t="t"/>
                <a:pathLst>
                  <a:path extrusionOk="0" h="115" w="129">
                    <a:moveTo>
                      <a:pt x="64" y="1"/>
                    </a:moveTo>
                    <a:cubicBezTo>
                      <a:pt x="47" y="1"/>
                      <a:pt x="32" y="7"/>
                      <a:pt x="19" y="18"/>
                    </a:cubicBezTo>
                    <a:cubicBezTo>
                      <a:pt x="6" y="29"/>
                      <a:pt x="0" y="43"/>
                      <a:pt x="0" y="58"/>
                    </a:cubicBezTo>
                    <a:cubicBezTo>
                      <a:pt x="0" y="74"/>
                      <a:pt x="8" y="87"/>
                      <a:pt x="19" y="97"/>
                    </a:cubicBezTo>
                    <a:cubicBezTo>
                      <a:pt x="32" y="109"/>
                      <a:pt x="47" y="115"/>
                      <a:pt x="64" y="115"/>
                    </a:cubicBezTo>
                    <a:cubicBezTo>
                      <a:pt x="81" y="115"/>
                      <a:pt x="97" y="109"/>
                      <a:pt x="110" y="97"/>
                    </a:cubicBezTo>
                    <a:cubicBezTo>
                      <a:pt x="123" y="87"/>
                      <a:pt x="129" y="74"/>
                      <a:pt x="129" y="58"/>
                    </a:cubicBezTo>
                    <a:cubicBezTo>
                      <a:pt x="129" y="42"/>
                      <a:pt x="123" y="29"/>
                      <a:pt x="110" y="17"/>
                    </a:cubicBezTo>
                    <a:cubicBezTo>
                      <a:pt x="97" y="7"/>
                      <a:pt x="82"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46"/>
              <p:cNvSpPr/>
              <p:nvPr/>
            </p:nvSpPr>
            <p:spPr>
              <a:xfrm>
                <a:off x="1789302" y="3096973"/>
                <a:ext cx="28172" cy="24731"/>
              </a:xfrm>
              <a:custGeom>
                <a:rect b="b" l="l" r="r" t="t"/>
                <a:pathLst>
                  <a:path extrusionOk="0" h="115" w="131">
                    <a:moveTo>
                      <a:pt x="65" y="1"/>
                    </a:moveTo>
                    <a:cubicBezTo>
                      <a:pt x="47" y="1"/>
                      <a:pt x="33" y="7"/>
                      <a:pt x="20" y="18"/>
                    </a:cubicBezTo>
                    <a:cubicBezTo>
                      <a:pt x="8" y="29"/>
                      <a:pt x="1" y="43"/>
                      <a:pt x="1" y="58"/>
                    </a:cubicBezTo>
                    <a:cubicBezTo>
                      <a:pt x="1" y="74"/>
                      <a:pt x="8" y="87"/>
                      <a:pt x="21" y="97"/>
                    </a:cubicBezTo>
                    <a:cubicBezTo>
                      <a:pt x="33" y="109"/>
                      <a:pt x="49" y="115"/>
                      <a:pt x="65" y="115"/>
                    </a:cubicBezTo>
                    <a:cubicBezTo>
                      <a:pt x="83" y="115"/>
                      <a:pt x="97" y="109"/>
                      <a:pt x="110" y="97"/>
                    </a:cubicBezTo>
                    <a:cubicBezTo>
                      <a:pt x="123" y="87"/>
                      <a:pt x="131" y="74"/>
                      <a:pt x="131" y="58"/>
                    </a:cubicBezTo>
                    <a:cubicBezTo>
                      <a:pt x="131" y="42"/>
                      <a:pt x="123" y="29"/>
                      <a:pt x="110" y="17"/>
                    </a:cubicBezTo>
                    <a:cubicBezTo>
                      <a:pt x="99" y="7"/>
                      <a:pt x="83"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46"/>
              <p:cNvSpPr/>
              <p:nvPr/>
            </p:nvSpPr>
            <p:spPr>
              <a:xfrm>
                <a:off x="1852743" y="3096973"/>
                <a:ext cx="27957" cy="24731"/>
              </a:xfrm>
              <a:custGeom>
                <a:rect b="b" l="l" r="r" t="t"/>
                <a:pathLst>
                  <a:path extrusionOk="0" h="115" w="130">
                    <a:moveTo>
                      <a:pt x="63" y="1"/>
                    </a:moveTo>
                    <a:cubicBezTo>
                      <a:pt x="46" y="1"/>
                      <a:pt x="31" y="7"/>
                      <a:pt x="20" y="18"/>
                    </a:cubicBezTo>
                    <a:cubicBezTo>
                      <a:pt x="7" y="29"/>
                      <a:pt x="1" y="43"/>
                      <a:pt x="1" y="58"/>
                    </a:cubicBezTo>
                    <a:cubicBezTo>
                      <a:pt x="1" y="74"/>
                      <a:pt x="7" y="87"/>
                      <a:pt x="20" y="97"/>
                    </a:cubicBezTo>
                    <a:cubicBezTo>
                      <a:pt x="33" y="109"/>
                      <a:pt x="47" y="115"/>
                      <a:pt x="63" y="115"/>
                    </a:cubicBezTo>
                    <a:cubicBezTo>
                      <a:pt x="81" y="115"/>
                      <a:pt x="96" y="109"/>
                      <a:pt x="109" y="97"/>
                    </a:cubicBezTo>
                    <a:cubicBezTo>
                      <a:pt x="122" y="87"/>
                      <a:pt x="129" y="74"/>
                      <a:pt x="129" y="58"/>
                    </a:cubicBezTo>
                    <a:cubicBezTo>
                      <a:pt x="129" y="42"/>
                      <a:pt x="123" y="29"/>
                      <a:pt x="110" y="17"/>
                    </a:cubicBezTo>
                    <a:cubicBezTo>
                      <a:pt x="97" y="7"/>
                      <a:pt x="82" y="1"/>
                      <a:pt x="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46"/>
              <p:cNvSpPr/>
              <p:nvPr/>
            </p:nvSpPr>
            <p:spPr>
              <a:xfrm>
                <a:off x="1915969" y="3096973"/>
                <a:ext cx="27742" cy="24731"/>
              </a:xfrm>
              <a:custGeom>
                <a:rect b="b" l="l" r="r" t="t"/>
                <a:pathLst>
                  <a:path extrusionOk="0" h="115" w="129">
                    <a:moveTo>
                      <a:pt x="64" y="1"/>
                    </a:moveTo>
                    <a:cubicBezTo>
                      <a:pt x="47" y="1"/>
                      <a:pt x="31" y="7"/>
                      <a:pt x="19" y="18"/>
                    </a:cubicBezTo>
                    <a:cubicBezTo>
                      <a:pt x="6" y="29"/>
                      <a:pt x="0" y="43"/>
                      <a:pt x="0" y="58"/>
                    </a:cubicBezTo>
                    <a:cubicBezTo>
                      <a:pt x="0" y="74"/>
                      <a:pt x="6" y="87"/>
                      <a:pt x="19" y="97"/>
                    </a:cubicBezTo>
                    <a:cubicBezTo>
                      <a:pt x="32" y="109"/>
                      <a:pt x="47" y="115"/>
                      <a:pt x="64" y="115"/>
                    </a:cubicBezTo>
                    <a:cubicBezTo>
                      <a:pt x="81" y="115"/>
                      <a:pt x="97" y="109"/>
                      <a:pt x="110" y="97"/>
                    </a:cubicBezTo>
                    <a:cubicBezTo>
                      <a:pt x="123" y="87"/>
                      <a:pt x="129" y="74"/>
                      <a:pt x="129" y="58"/>
                    </a:cubicBezTo>
                    <a:cubicBezTo>
                      <a:pt x="129" y="42"/>
                      <a:pt x="123" y="29"/>
                      <a:pt x="110" y="17"/>
                    </a:cubicBezTo>
                    <a:cubicBezTo>
                      <a:pt x="97" y="7"/>
                      <a:pt x="82"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46"/>
              <p:cNvSpPr/>
              <p:nvPr/>
            </p:nvSpPr>
            <p:spPr>
              <a:xfrm>
                <a:off x="1978980" y="3096973"/>
                <a:ext cx="27957" cy="24731"/>
              </a:xfrm>
              <a:custGeom>
                <a:rect b="b" l="l" r="r" t="t"/>
                <a:pathLst>
                  <a:path extrusionOk="0" h="115" w="130">
                    <a:moveTo>
                      <a:pt x="65" y="1"/>
                    </a:moveTo>
                    <a:cubicBezTo>
                      <a:pt x="47" y="1"/>
                      <a:pt x="33" y="7"/>
                      <a:pt x="20" y="18"/>
                    </a:cubicBezTo>
                    <a:cubicBezTo>
                      <a:pt x="7" y="29"/>
                      <a:pt x="1" y="43"/>
                      <a:pt x="1" y="58"/>
                    </a:cubicBezTo>
                    <a:cubicBezTo>
                      <a:pt x="1" y="74"/>
                      <a:pt x="8" y="87"/>
                      <a:pt x="20" y="97"/>
                    </a:cubicBezTo>
                    <a:cubicBezTo>
                      <a:pt x="33" y="109"/>
                      <a:pt x="47" y="115"/>
                      <a:pt x="65" y="115"/>
                    </a:cubicBezTo>
                    <a:cubicBezTo>
                      <a:pt x="81" y="115"/>
                      <a:pt x="97" y="109"/>
                      <a:pt x="110" y="97"/>
                    </a:cubicBezTo>
                    <a:cubicBezTo>
                      <a:pt x="123" y="87"/>
                      <a:pt x="129" y="74"/>
                      <a:pt x="129" y="58"/>
                    </a:cubicBezTo>
                    <a:cubicBezTo>
                      <a:pt x="129" y="42"/>
                      <a:pt x="123" y="29"/>
                      <a:pt x="110" y="17"/>
                    </a:cubicBezTo>
                    <a:cubicBezTo>
                      <a:pt x="97"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46"/>
              <p:cNvSpPr/>
              <p:nvPr/>
            </p:nvSpPr>
            <p:spPr>
              <a:xfrm>
                <a:off x="2042206" y="3096973"/>
                <a:ext cx="28172" cy="24731"/>
              </a:xfrm>
              <a:custGeom>
                <a:rect b="b" l="l" r="r" t="t"/>
                <a:pathLst>
                  <a:path extrusionOk="0" h="115" w="131">
                    <a:moveTo>
                      <a:pt x="64" y="1"/>
                    </a:moveTo>
                    <a:cubicBezTo>
                      <a:pt x="47" y="1"/>
                      <a:pt x="32" y="7"/>
                      <a:pt x="19" y="18"/>
                    </a:cubicBezTo>
                    <a:cubicBezTo>
                      <a:pt x="8" y="29"/>
                      <a:pt x="0" y="43"/>
                      <a:pt x="0" y="58"/>
                    </a:cubicBezTo>
                    <a:cubicBezTo>
                      <a:pt x="0" y="74"/>
                      <a:pt x="8" y="87"/>
                      <a:pt x="21" y="97"/>
                    </a:cubicBezTo>
                    <a:cubicBezTo>
                      <a:pt x="32" y="109"/>
                      <a:pt x="48" y="115"/>
                      <a:pt x="64" y="115"/>
                    </a:cubicBezTo>
                    <a:cubicBezTo>
                      <a:pt x="82" y="115"/>
                      <a:pt x="97" y="109"/>
                      <a:pt x="110" y="97"/>
                    </a:cubicBezTo>
                    <a:cubicBezTo>
                      <a:pt x="123" y="87"/>
                      <a:pt x="130" y="74"/>
                      <a:pt x="130" y="58"/>
                    </a:cubicBezTo>
                    <a:cubicBezTo>
                      <a:pt x="130" y="42"/>
                      <a:pt x="123" y="29"/>
                      <a:pt x="110" y="17"/>
                    </a:cubicBezTo>
                    <a:cubicBezTo>
                      <a:pt x="98" y="7"/>
                      <a:pt x="82"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46"/>
              <p:cNvSpPr/>
              <p:nvPr/>
            </p:nvSpPr>
            <p:spPr>
              <a:xfrm>
                <a:off x="2105647" y="3096973"/>
                <a:ext cx="27742" cy="24731"/>
              </a:xfrm>
              <a:custGeom>
                <a:rect b="b" l="l" r="r" t="t"/>
                <a:pathLst>
                  <a:path extrusionOk="0" h="115" w="129">
                    <a:moveTo>
                      <a:pt x="64" y="1"/>
                    </a:moveTo>
                    <a:cubicBezTo>
                      <a:pt x="45" y="1"/>
                      <a:pt x="31" y="7"/>
                      <a:pt x="19" y="18"/>
                    </a:cubicBezTo>
                    <a:cubicBezTo>
                      <a:pt x="6" y="29"/>
                      <a:pt x="0" y="43"/>
                      <a:pt x="0" y="58"/>
                    </a:cubicBezTo>
                    <a:cubicBezTo>
                      <a:pt x="0" y="74"/>
                      <a:pt x="6" y="87"/>
                      <a:pt x="19" y="97"/>
                    </a:cubicBezTo>
                    <a:cubicBezTo>
                      <a:pt x="32" y="109"/>
                      <a:pt x="47" y="115"/>
                      <a:pt x="64" y="115"/>
                    </a:cubicBezTo>
                    <a:cubicBezTo>
                      <a:pt x="81" y="115"/>
                      <a:pt x="95" y="109"/>
                      <a:pt x="108" y="97"/>
                    </a:cubicBezTo>
                    <a:cubicBezTo>
                      <a:pt x="123" y="87"/>
                      <a:pt x="129" y="74"/>
                      <a:pt x="129" y="58"/>
                    </a:cubicBezTo>
                    <a:cubicBezTo>
                      <a:pt x="129" y="42"/>
                      <a:pt x="123" y="29"/>
                      <a:pt x="110" y="17"/>
                    </a:cubicBezTo>
                    <a:cubicBezTo>
                      <a:pt x="97" y="7"/>
                      <a:pt x="82"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46"/>
              <p:cNvSpPr/>
              <p:nvPr/>
            </p:nvSpPr>
            <p:spPr>
              <a:xfrm>
                <a:off x="2168658" y="3096973"/>
                <a:ext cx="27957" cy="24731"/>
              </a:xfrm>
              <a:custGeom>
                <a:rect b="b" l="l" r="r" t="t"/>
                <a:pathLst>
                  <a:path extrusionOk="0" h="115" w="130">
                    <a:moveTo>
                      <a:pt x="65" y="1"/>
                    </a:moveTo>
                    <a:cubicBezTo>
                      <a:pt x="47" y="1"/>
                      <a:pt x="31" y="7"/>
                      <a:pt x="20" y="18"/>
                    </a:cubicBezTo>
                    <a:cubicBezTo>
                      <a:pt x="7" y="29"/>
                      <a:pt x="1" y="43"/>
                      <a:pt x="1" y="58"/>
                    </a:cubicBezTo>
                    <a:cubicBezTo>
                      <a:pt x="1" y="74"/>
                      <a:pt x="7" y="87"/>
                      <a:pt x="20" y="97"/>
                    </a:cubicBezTo>
                    <a:cubicBezTo>
                      <a:pt x="33" y="109"/>
                      <a:pt x="47" y="115"/>
                      <a:pt x="65" y="115"/>
                    </a:cubicBezTo>
                    <a:cubicBezTo>
                      <a:pt x="81" y="115"/>
                      <a:pt x="97" y="109"/>
                      <a:pt x="110" y="97"/>
                    </a:cubicBezTo>
                    <a:cubicBezTo>
                      <a:pt x="123" y="87"/>
                      <a:pt x="129" y="74"/>
                      <a:pt x="129" y="58"/>
                    </a:cubicBezTo>
                    <a:cubicBezTo>
                      <a:pt x="129" y="42"/>
                      <a:pt x="123" y="29"/>
                      <a:pt x="110" y="17"/>
                    </a:cubicBezTo>
                    <a:cubicBezTo>
                      <a:pt x="97"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46"/>
              <p:cNvSpPr/>
              <p:nvPr/>
            </p:nvSpPr>
            <p:spPr>
              <a:xfrm>
                <a:off x="2231884" y="3096973"/>
                <a:ext cx="28172" cy="24731"/>
              </a:xfrm>
              <a:custGeom>
                <a:rect b="b" l="l" r="r" t="t"/>
                <a:pathLst>
                  <a:path extrusionOk="0" h="115" w="131">
                    <a:moveTo>
                      <a:pt x="64" y="1"/>
                    </a:moveTo>
                    <a:cubicBezTo>
                      <a:pt x="47" y="1"/>
                      <a:pt x="32" y="7"/>
                      <a:pt x="19" y="18"/>
                    </a:cubicBezTo>
                    <a:cubicBezTo>
                      <a:pt x="7" y="29"/>
                      <a:pt x="0" y="43"/>
                      <a:pt x="0" y="58"/>
                    </a:cubicBezTo>
                    <a:cubicBezTo>
                      <a:pt x="0" y="74"/>
                      <a:pt x="7" y="87"/>
                      <a:pt x="21" y="97"/>
                    </a:cubicBezTo>
                    <a:cubicBezTo>
                      <a:pt x="32" y="109"/>
                      <a:pt x="47" y="115"/>
                      <a:pt x="64" y="115"/>
                    </a:cubicBezTo>
                    <a:cubicBezTo>
                      <a:pt x="82" y="115"/>
                      <a:pt x="97" y="109"/>
                      <a:pt x="110" y="97"/>
                    </a:cubicBezTo>
                    <a:cubicBezTo>
                      <a:pt x="123" y="87"/>
                      <a:pt x="130" y="74"/>
                      <a:pt x="130" y="58"/>
                    </a:cubicBezTo>
                    <a:cubicBezTo>
                      <a:pt x="130" y="42"/>
                      <a:pt x="123" y="29"/>
                      <a:pt x="110" y="17"/>
                    </a:cubicBezTo>
                    <a:cubicBezTo>
                      <a:pt x="98" y="7"/>
                      <a:pt x="82"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46"/>
              <p:cNvSpPr/>
              <p:nvPr/>
            </p:nvSpPr>
            <p:spPr>
              <a:xfrm>
                <a:off x="2295325" y="3096973"/>
                <a:ext cx="27742" cy="24731"/>
              </a:xfrm>
              <a:custGeom>
                <a:rect b="b" l="l" r="r" t="t"/>
                <a:pathLst>
                  <a:path extrusionOk="0" h="115" w="129">
                    <a:moveTo>
                      <a:pt x="63" y="1"/>
                    </a:moveTo>
                    <a:cubicBezTo>
                      <a:pt x="45" y="1"/>
                      <a:pt x="31" y="7"/>
                      <a:pt x="18" y="18"/>
                    </a:cubicBezTo>
                    <a:cubicBezTo>
                      <a:pt x="6" y="29"/>
                      <a:pt x="0" y="43"/>
                      <a:pt x="0" y="58"/>
                    </a:cubicBezTo>
                    <a:cubicBezTo>
                      <a:pt x="0" y="74"/>
                      <a:pt x="6" y="87"/>
                      <a:pt x="19" y="97"/>
                    </a:cubicBezTo>
                    <a:cubicBezTo>
                      <a:pt x="32" y="109"/>
                      <a:pt x="47" y="115"/>
                      <a:pt x="63" y="115"/>
                    </a:cubicBezTo>
                    <a:cubicBezTo>
                      <a:pt x="80" y="115"/>
                      <a:pt x="95" y="109"/>
                      <a:pt x="108" y="97"/>
                    </a:cubicBezTo>
                    <a:cubicBezTo>
                      <a:pt x="121" y="87"/>
                      <a:pt x="129" y="74"/>
                      <a:pt x="129" y="58"/>
                    </a:cubicBezTo>
                    <a:cubicBezTo>
                      <a:pt x="129" y="42"/>
                      <a:pt x="121" y="29"/>
                      <a:pt x="110" y="17"/>
                    </a:cubicBezTo>
                    <a:cubicBezTo>
                      <a:pt x="97" y="7"/>
                      <a:pt x="80" y="1"/>
                      <a:pt x="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46"/>
              <p:cNvSpPr/>
              <p:nvPr/>
            </p:nvSpPr>
            <p:spPr>
              <a:xfrm>
                <a:off x="2358336" y="3096973"/>
                <a:ext cx="27957" cy="24731"/>
              </a:xfrm>
              <a:custGeom>
                <a:rect b="b" l="l" r="r" t="t"/>
                <a:pathLst>
                  <a:path extrusionOk="0" h="115" w="130">
                    <a:moveTo>
                      <a:pt x="65" y="1"/>
                    </a:moveTo>
                    <a:cubicBezTo>
                      <a:pt x="46" y="1"/>
                      <a:pt x="31" y="7"/>
                      <a:pt x="20" y="18"/>
                    </a:cubicBezTo>
                    <a:cubicBezTo>
                      <a:pt x="7" y="29"/>
                      <a:pt x="1" y="43"/>
                      <a:pt x="1" y="58"/>
                    </a:cubicBezTo>
                    <a:cubicBezTo>
                      <a:pt x="1" y="74"/>
                      <a:pt x="7" y="87"/>
                      <a:pt x="20" y="97"/>
                    </a:cubicBezTo>
                    <a:cubicBezTo>
                      <a:pt x="33" y="109"/>
                      <a:pt x="47" y="115"/>
                      <a:pt x="65" y="115"/>
                    </a:cubicBezTo>
                    <a:cubicBezTo>
                      <a:pt x="81" y="115"/>
                      <a:pt x="96" y="109"/>
                      <a:pt x="109" y="97"/>
                    </a:cubicBezTo>
                    <a:cubicBezTo>
                      <a:pt x="123" y="87"/>
                      <a:pt x="129" y="74"/>
                      <a:pt x="129" y="58"/>
                    </a:cubicBezTo>
                    <a:cubicBezTo>
                      <a:pt x="129" y="42"/>
                      <a:pt x="123" y="29"/>
                      <a:pt x="110" y="17"/>
                    </a:cubicBezTo>
                    <a:cubicBezTo>
                      <a:pt x="97"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46"/>
              <p:cNvSpPr/>
              <p:nvPr/>
            </p:nvSpPr>
            <p:spPr>
              <a:xfrm>
                <a:off x="2421562" y="3096973"/>
                <a:ext cx="27742" cy="24731"/>
              </a:xfrm>
              <a:custGeom>
                <a:rect b="b" l="l" r="r" t="t"/>
                <a:pathLst>
                  <a:path extrusionOk="0" h="115" w="129">
                    <a:moveTo>
                      <a:pt x="64" y="1"/>
                    </a:moveTo>
                    <a:cubicBezTo>
                      <a:pt x="47" y="1"/>
                      <a:pt x="31" y="7"/>
                      <a:pt x="19" y="18"/>
                    </a:cubicBezTo>
                    <a:cubicBezTo>
                      <a:pt x="6" y="29"/>
                      <a:pt x="0" y="43"/>
                      <a:pt x="0" y="58"/>
                    </a:cubicBezTo>
                    <a:cubicBezTo>
                      <a:pt x="0" y="74"/>
                      <a:pt x="6" y="87"/>
                      <a:pt x="19" y="97"/>
                    </a:cubicBezTo>
                    <a:cubicBezTo>
                      <a:pt x="32" y="109"/>
                      <a:pt x="47" y="115"/>
                      <a:pt x="64" y="115"/>
                    </a:cubicBezTo>
                    <a:cubicBezTo>
                      <a:pt x="80" y="115"/>
                      <a:pt x="97" y="109"/>
                      <a:pt x="110" y="97"/>
                    </a:cubicBezTo>
                    <a:cubicBezTo>
                      <a:pt x="123" y="87"/>
                      <a:pt x="129" y="74"/>
                      <a:pt x="129" y="58"/>
                    </a:cubicBezTo>
                    <a:cubicBezTo>
                      <a:pt x="129" y="42"/>
                      <a:pt x="123" y="29"/>
                      <a:pt x="110" y="17"/>
                    </a:cubicBezTo>
                    <a:cubicBezTo>
                      <a:pt x="97" y="7"/>
                      <a:pt x="82"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46"/>
              <p:cNvSpPr/>
              <p:nvPr/>
            </p:nvSpPr>
            <p:spPr>
              <a:xfrm>
                <a:off x="2484573" y="3096973"/>
                <a:ext cx="28172" cy="24731"/>
              </a:xfrm>
              <a:custGeom>
                <a:rect b="b" l="l" r="r" t="t"/>
                <a:pathLst>
                  <a:path extrusionOk="0" h="115" w="131">
                    <a:moveTo>
                      <a:pt x="65" y="1"/>
                    </a:moveTo>
                    <a:cubicBezTo>
                      <a:pt x="47" y="1"/>
                      <a:pt x="33" y="7"/>
                      <a:pt x="20" y="18"/>
                    </a:cubicBezTo>
                    <a:cubicBezTo>
                      <a:pt x="8" y="29"/>
                      <a:pt x="1" y="43"/>
                      <a:pt x="1" y="58"/>
                    </a:cubicBezTo>
                    <a:cubicBezTo>
                      <a:pt x="1" y="74"/>
                      <a:pt x="8" y="87"/>
                      <a:pt x="21" y="97"/>
                    </a:cubicBezTo>
                    <a:cubicBezTo>
                      <a:pt x="33" y="109"/>
                      <a:pt x="47" y="115"/>
                      <a:pt x="65" y="115"/>
                    </a:cubicBezTo>
                    <a:cubicBezTo>
                      <a:pt x="82" y="115"/>
                      <a:pt x="97" y="109"/>
                      <a:pt x="110" y="97"/>
                    </a:cubicBezTo>
                    <a:cubicBezTo>
                      <a:pt x="123" y="87"/>
                      <a:pt x="131" y="74"/>
                      <a:pt x="131" y="58"/>
                    </a:cubicBezTo>
                    <a:cubicBezTo>
                      <a:pt x="131" y="42"/>
                      <a:pt x="123" y="29"/>
                      <a:pt x="110" y="17"/>
                    </a:cubicBezTo>
                    <a:cubicBezTo>
                      <a:pt x="99"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46"/>
              <p:cNvSpPr/>
              <p:nvPr/>
            </p:nvSpPr>
            <p:spPr>
              <a:xfrm>
                <a:off x="2548014" y="3096973"/>
                <a:ext cx="27957" cy="24731"/>
              </a:xfrm>
              <a:custGeom>
                <a:rect b="b" l="l" r="r" t="t"/>
                <a:pathLst>
                  <a:path extrusionOk="0" h="115" w="130">
                    <a:moveTo>
                      <a:pt x="63" y="1"/>
                    </a:moveTo>
                    <a:cubicBezTo>
                      <a:pt x="46" y="1"/>
                      <a:pt x="31" y="7"/>
                      <a:pt x="20" y="18"/>
                    </a:cubicBezTo>
                    <a:cubicBezTo>
                      <a:pt x="6" y="29"/>
                      <a:pt x="1" y="43"/>
                      <a:pt x="1" y="58"/>
                    </a:cubicBezTo>
                    <a:cubicBezTo>
                      <a:pt x="1" y="74"/>
                      <a:pt x="6" y="87"/>
                      <a:pt x="20" y="97"/>
                    </a:cubicBezTo>
                    <a:cubicBezTo>
                      <a:pt x="33" y="109"/>
                      <a:pt x="47" y="115"/>
                      <a:pt x="63" y="115"/>
                    </a:cubicBezTo>
                    <a:cubicBezTo>
                      <a:pt x="81" y="115"/>
                      <a:pt x="96" y="109"/>
                      <a:pt x="109" y="97"/>
                    </a:cubicBezTo>
                    <a:cubicBezTo>
                      <a:pt x="122" y="87"/>
                      <a:pt x="129" y="74"/>
                      <a:pt x="129" y="58"/>
                    </a:cubicBezTo>
                    <a:cubicBezTo>
                      <a:pt x="129" y="42"/>
                      <a:pt x="123" y="29"/>
                      <a:pt x="110" y="17"/>
                    </a:cubicBezTo>
                    <a:cubicBezTo>
                      <a:pt x="97" y="7"/>
                      <a:pt x="81" y="1"/>
                      <a:pt x="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46"/>
              <p:cNvSpPr/>
              <p:nvPr/>
            </p:nvSpPr>
            <p:spPr>
              <a:xfrm>
                <a:off x="2611240" y="3096973"/>
                <a:ext cx="27742" cy="24731"/>
              </a:xfrm>
              <a:custGeom>
                <a:rect b="b" l="l" r="r" t="t"/>
                <a:pathLst>
                  <a:path extrusionOk="0" h="115" w="129">
                    <a:moveTo>
                      <a:pt x="64" y="1"/>
                    </a:moveTo>
                    <a:cubicBezTo>
                      <a:pt x="45" y="1"/>
                      <a:pt x="31" y="7"/>
                      <a:pt x="19" y="18"/>
                    </a:cubicBezTo>
                    <a:cubicBezTo>
                      <a:pt x="6" y="29"/>
                      <a:pt x="0" y="43"/>
                      <a:pt x="0" y="58"/>
                    </a:cubicBezTo>
                    <a:cubicBezTo>
                      <a:pt x="0" y="74"/>
                      <a:pt x="6" y="87"/>
                      <a:pt x="19" y="97"/>
                    </a:cubicBezTo>
                    <a:cubicBezTo>
                      <a:pt x="32" y="109"/>
                      <a:pt x="47" y="115"/>
                      <a:pt x="64" y="115"/>
                    </a:cubicBezTo>
                    <a:cubicBezTo>
                      <a:pt x="80" y="115"/>
                      <a:pt x="95" y="109"/>
                      <a:pt x="108" y="97"/>
                    </a:cubicBezTo>
                    <a:cubicBezTo>
                      <a:pt x="123" y="87"/>
                      <a:pt x="129" y="74"/>
                      <a:pt x="129" y="58"/>
                    </a:cubicBezTo>
                    <a:cubicBezTo>
                      <a:pt x="129" y="42"/>
                      <a:pt x="123" y="29"/>
                      <a:pt x="110" y="17"/>
                    </a:cubicBezTo>
                    <a:cubicBezTo>
                      <a:pt x="97" y="7"/>
                      <a:pt x="82"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46"/>
              <p:cNvSpPr/>
              <p:nvPr/>
            </p:nvSpPr>
            <p:spPr>
              <a:xfrm>
                <a:off x="2674251" y="3096973"/>
                <a:ext cx="27957" cy="24731"/>
              </a:xfrm>
              <a:custGeom>
                <a:rect b="b" l="l" r="r" t="t"/>
                <a:pathLst>
                  <a:path extrusionOk="0" h="115" w="130">
                    <a:moveTo>
                      <a:pt x="65" y="1"/>
                    </a:moveTo>
                    <a:cubicBezTo>
                      <a:pt x="47" y="1"/>
                      <a:pt x="31" y="7"/>
                      <a:pt x="20" y="18"/>
                    </a:cubicBezTo>
                    <a:cubicBezTo>
                      <a:pt x="6" y="29"/>
                      <a:pt x="1" y="43"/>
                      <a:pt x="1" y="58"/>
                    </a:cubicBezTo>
                    <a:cubicBezTo>
                      <a:pt x="1" y="74"/>
                      <a:pt x="6" y="87"/>
                      <a:pt x="20" y="97"/>
                    </a:cubicBezTo>
                    <a:cubicBezTo>
                      <a:pt x="33" y="109"/>
                      <a:pt x="47" y="115"/>
                      <a:pt x="65" y="115"/>
                    </a:cubicBezTo>
                    <a:cubicBezTo>
                      <a:pt x="81" y="115"/>
                      <a:pt x="97" y="109"/>
                      <a:pt x="110" y="97"/>
                    </a:cubicBezTo>
                    <a:cubicBezTo>
                      <a:pt x="123" y="87"/>
                      <a:pt x="129" y="74"/>
                      <a:pt x="129" y="58"/>
                    </a:cubicBezTo>
                    <a:cubicBezTo>
                      <a:pt x="129" y="42"/>
                      <a:pt x="123" y="29"/>
                      <a:pt x="110" y="17"/>
                    </a:cubicBezTo>
                    <a:cubicBezTo>
                      <a:pt x="97"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46"/>
              <p:cNvSpPr/>
              <p:nvPr/>
            </p:nvSpPr>
            <p:spPr>
              <a:xfrm>
                <a:off x="967595" y="3096973"/>
                <a:ext cx="27742" cy="24731"/>
              </a:xfrm>
              <a:custGeom>
                <a:rect b="b" l="l" r="r" t="t"/>
                <a:pathLst>
                  <a:path extrusionOk="0" h="115" w="129">
                    <a:moveTo>
                      <a:pt x="65" y="1"/>
                    </a:moveTo>
                    <a:cubicBezTo>
                      <a:pt x="47" y="1"/>
                      <a:pt x="32" y="7"/>
                      <a:pt x="19" y="18"/>
                    </a:cubicBezTo>
                    <a:cubicBezTo>
                      <a:pt x="6" y="29"/>
                      <a:pt x="0" y="43"/>
                      <a:pt x="0" y="58"/>
                    </a:cubicBezTo>
                    <a:cubicBezTo>
                      <a:pt x="0" y="74"/>
                      <a:pt x="8" y="87"/>
                      <a:pt x="19" y="97"/>
                    </a:cubicBezTo>
                    <a:cubicBezTo>
                      <a:pt x="32" y="109"/>
                      <a:pt x="47" y="115"/>
                      <a:pt x="65" y="115"/>
                    </a:cubicBezTo>
                    <a:cubicBezTo>
                      <a:pt x="82" y="115"/>
                      <a:pt x="97" y="109"/>
                      <a:pt x="110" y="97"/>
                    </a:cubicBezTo>
                    <a:cubicBezTo>
                      <a:pt x="123" y="87"/>
                      <a:pt x="129" y="74"/>
                      <a:pt x="129" y="58"/>
                    </a:cubicBezTo>
                    <a:cubicBezTo>
                      <a:pt x="129" y="42"/>
                      <a:pt x="123" y="29"/>
                      <a:pt x="110" y="17"/>
                    </a:cubicBezTo>
                    <a:cubicBezTo>
                      <a:pt x="97"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35" name="Google Shape;7035;p46"/>
            <p:cNvSpPr txBox="1"/>
            <p:nvPr/>
          </p:nvSpPr>
          <p:spPr>
            <a:xfrm>
              <a:off x="666845" y="3410975"/>
              <a:ext cx="1761000" cy="1012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dk1"/>
                  </a:solidFill>
                  <a:latin typeface="Nunito"/>
                  <a:ea typeface="Nunito"/>
                  <a:cs typeface="Nunito"/>
                  <a:sym typeface="Nunito"/>
                </a:rPr>
                <a:t>It is the closest planet to the Sun and the smallest of them all</a:t>
              </a:r>
              <a:endParaRPr>
                <a:solidFill>
                  <a:schemeClr val="dk1"/>
                </a:solidFill>
                <a:latin typeface="Nunito"/>
                <a:ea typeface="Nunito"/>
                <a:cs typeface="Nunito"/>
                <a:sym typeface="Nunito"/>
              </a:endParaRPr>
            </a:p>
            <a:p>
              <a:pPr indent="0" lvl="0" marL="0" rtl="0" algn="ctr">
                <a:spcBef>
                  <a:spcPts val="0"/>
                </a:spcBef>
                <a:spcAft>
                  <a:spcPts val="0"/>
                </a:spcAft>
                <a:buClr>
                  <a:srgbClr val="000000"/>
                </a:buClr>
                <a:buSzPts val="1100"/>
                <a:buFont typeface="Arial"/>
                <a:buNone/>
              </a:pPr>
              <a:r>
                <a:t/>
              </a:r>
              <a:endParaRPr>
                <a:solidFill>
                  <a:schemeClr val="dk1"/>
                </a:solidFill>
                <a:latin typeface="Nunito"/>
                <a:ea typeface="Nunito"/>
                <a:cs typeface="Nunito"/>
                <a:sym typeface="Nunito"/>
              </a:endParaRPr>
            </a:p>
          </p:txBody>
        </p:sp>
      </p:grpSp>
      <p:grpSp>
        <p:nvGrpSpPr>
          <p:cNvPr id="7036" name="Google Shape;7036;p46"/>
          <p:cNvGrpSpPr/>
          <p:nvPr/>
        </p:nvGrpSpPr>
        <p:grpSpPr>
          <a:xfrm>
            <a:off x="6732319" y="2713188"/>
            <a:ext cx="1761065" cy="2017200"/>
            <a:chOff x="6732319" y="2518038"/>
            <a:chExt cx="1761065" cy="2017200"/>
          </a:xfrm>
        </p:grpSpPr>
        <p:sp>
          <p:nvSpPr>
            <p:cNvPr id="7037" name="Google Shape;7037;p46"/>
            <p:cNvSpPr/>
            <p:nvPr/>
          </p:nvSpPr>
          <p:spPr>
            <a:xfrm>
              <a:off x="6732351" y="2518038"/>
              <a:ext cx="1761000" cy="2017200"/>
            </a:xfrm>
            <a:prstGeom prst="roundRect">
              <a:avLst>
                <a:gd fmla="val 14642"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46"/>
            <p:cNvSpPr/>
            <p:nvPr/>
          </p:nvSpPr>
          <p:spPr>
            <a:xfrm>
              <a:off x="6732351" y="2518047"/>
              <a:ext cx="1761000" cy="499200"/>
            </a:xfrm>
            <a:prstGeom prst="round2SameRect">
              <a:avLst>
                <a:gd fmla="val 50000" name="adj1"/>
                <a:gd fmla="val 0" name="adj2"/>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Earth</a:t>
              </a:r>
              <a:endParaRPr/>
            </a:p>
          </p:txBody>
        </p:sp>
        <p:grpSp>
          <p:nvGrpSpPr>
            <p:cNvPr id="7039" name="Google Shape;7039;p46"/>
            <p:cNvGrpSpPr/>
            <p:nvPr/>
          </p:nvGrpSpPr>
          <p:grpSpPr>
            <a:xfrm>
              <a:off x="6732319" y="3156948"/>
              <a:ext cx="1761065" cy="208601"/>
              <a:chOff x="950375" y="3096973"/>
              <a:chExt cx="1761065" cy="208601"/>
            </a:xfrm>
          </p:grpSpPr>
          <p:sp>
            <p:nvSpPr>
              <p:cNvPr id="7040" name="Google Shape;7040;p46"/>
              <p:cNvSpPr/>
              <p:nvPr/>
            </p:nvSpPr>
            <p:spPr>
              <a:xfrm>
                <a:off x="950375" y="3295896"/>
                <a:ext cx="1761065" cy="9677"/>
              </a:xfrm>
              <a:custGeom>
                <a:rect b="b" l="l" r="r" t="t"/>
                <a:pathLst>
                  <a:path extrusionOk="0" h="45" w="8189">
                    <a:moveTo>
                      <a:pt x="0" y="0"/>
                    </a:moveTo>
                    <a:lnTo>
                      <a:pt x="0" y="44"/>
                    </a:lnTo>
                    <a:lnTo>
                      <a:pt x="8189" y="44"/>
                    </a:lnTo>
                    <a:lnTo>
                      <a:pt x="81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46"/>
              <p:cNvSpPr/>
              <p:nvPr/>
            </p:nvSpPr>
            <p:spPr>
              <a:xfrm>
                <a:off x="1031020" y="3096973"/>
                <a:ext cx="27742" cy="24731"/>
              </a:xfrm>
              <a:custGeom>
                <a:rect b="b" l="l" r="r" t="t"/>
                <a:pathLst>
                  <a:path extrusionOk="0" h="115" w="129">
                    <a:moveTo>
                      <a:pt x="65" y="1"/>
                    </a:moveTo>
                    <a:cubicBezTo>
                      <a:pt x="47" y="1"/>
                      <a:pt x="32" y="7"/>
                      <a:pt x="19" y="18"/>
                    </a:cubicBezTo>
                    <a:cubicBezTo>
                      <a:pt x="6" y="29"/>
                      <a:pt x="0" y="43"/>
                      <a:pt x="0" y="58"/>
                    </a:cubicBezTo>
                    <a:cubicBezTo>
                      <a:pt x="0" y="74"/>
                      <a:pt x="8" y="87"/>
                      <a:pt x="19" y="97"/>
                    </a:cubicBezTo>
                    <a:cubicBezTo>
                      <a:pt x="32" y="109"/>
                      <a:pt x="47" y="115"/>
                      <a:pt x="65" y="115"/>
                    </a:cubicBezTo>
                    <a:cubicBezTo>
                      <a:pt x="82" y="115"/>
                      <a:pt x="97" y="109"/>
                      <a:pt x="110" y="97"/>
                    </a:cubicBezTo>
                    <a:cubicBezTo>
                      <a:pt x="123" y="87"/>
                      <a:pt x="129" y="74"/>
                      <a:pt x="129" y="58"/>
                    </a:cubicBezTo>
                    <a:cubicBezTo>
                      <a:pt x="129" y="42"/>
                      <a:pt x="123" y="29"/>
                      <a:pt x="110" y="17"/>
                    </a:cubicBezTo>
                    <a:cubicBezTo>
                      <a:pt x="97"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46"/>
              <p:cNvSpPr/>
              <p:nvPr/>
            </p:nvSpPr>
            <p:spPr>
              <a:xfrm>
                <a:off x="1094461" y="3096973"/>
                <a:ext cx="27742" cy="24731"/>
              </a:xfrm>
              <a:custGeom>
                <a:rect b="b" l="l" r="r" t="t"/>
                <a:pathLst>
                  <a:path extrusionOk="0" h="115" w="129">
                    <a:moveTo>
                      <a:pt x="63" y="1"/>
                    </a:moveTo>
                    <a:cubicBezTo>
                      <a:pt x="46" y="1"/>
                      <a:pt x="31" y="7"/>
                      <a:pt x="18" y="18"/>
                    </a:cubicBezTo>
                    <a:cubicBezTo>
                      <a:pt x="6" y="29"/>
                      <a:pt x="0" y="43"/>
                      <a:pt x="0" y="58"/>
                    </a:cubicBezTo>
                    <a:cubicBezTo>
                      <a:pt x="0" y="74"/>
                      <a:pt x="6" y="87"/>
                      <a:pt x="19" y="97"/>
                    </a:cubicBezTo>
                    <a:cubicBezTo>
                      <a:pt x="32" y="109"/>
                      <a:pt x="47" y="115"/>
                      <a:pt x="63" y="115"/>
                    </a:cubicBezTo>
                    <a:cubicBezTo>
                      <a:pt x="81" y="115"/>
                      <a:pt x="95" y="109"/>
                      <a:pt x="108" y="97"/>
                    </a:cubicBezTo>
                    <a:cubicBezTo>
                      <a:pt x="121" y="87"/>
                      <a:pt x="129" y="74"/>
                      <a:pt x="129" y="58"/>
                    </a:cubicBezTo>
                    <a:cubicBezTo>
                      <a:pt x="129" y="42"/>
                      <a:pt x="121" y="29"/>
                      <a:pt x="110" y="17"/>
                    </a:cubicBezTo>
                    <a:cubicBezTo>
                      <a:pt x="97" y="7"/>
                      <a:pt x="81" y="1"/>
                      <a:pt x="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46"/>
              <p:cNvSpPr/>
              <p:nvPr/>
            </p:nvSpPr>
            <p:spPr>
              <a:xfrm>
                <a:off x="1157472" y="3096973"/>
                <a:ext cx="27957" cy="24731"/>
              </a:xfrm>
              <a:custGeom>
                <a:rect b="b" l="l" r="r" t="t"/>
                <a:pathLst>
                  <a:path extrusionOk="0" h="115" w="130">
                    <a:moveTo>
                      <a:pt x="65" y="1"/>
                    </a:moveTo>
                    <a:cubicBezTo>
                      <a:pt x="46" y="1"/>
                      <a:pt x="31" y="7"/>
                      <a:pt x="20" y="18"/>
                    </a:cubicBezTo>
                    <a:cubicBezTo>
                      <a:pt x="7" y="29"/>
                      <a:pt x="1" y="43"/>
                      <a:pt x="1" y="58"/>
                    </a:cubicBezTo>
                    <a:cubicBezTo>
                      <a:pt x="1" y="74"/>
                      <a:pt x="7" y="87"/>
                      <a:pt x="20" y="97"/>
                    </a:cubicBezTo>
                    <a:cubicBezTo>
                      <a:pt x="33" y="109"/>
                      <a:pt x="47" y="115"/>
                      <a:pt x="65" y="115"/>
                    </a:cubicBezTo>
                    <a:cubicBezTo>
                      <a:pt x="81" y="115"/>
                      <a:pt x="96" y="109"/>
                      <a:pt x="109" y="97"/>
                    </a:cubicBezTo>
                    <a:cubicBezTo>
                      <a:pt x="123" y="87"/>
                      <a:pt x="129" y="74"/>
                      <a:pt x="129" y="58"/>
                    </a:cubicBezTo>
                    <a:cubicBezTo>
                      <a:pt x="129" y="42"/>
                      <a:pt x="123" y="29"/>
                      <a:pt x="110" y="17"/>
                    </a:cubicBezTo>
                    <a:cubicBezTo>
                      <a:pt x="97" y="7"/>
                      <a:pt x="83"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46"/>
              <p:cNvSpPr/>
              <p:nvPr/>
            </p:nvSpPr>
            <p:spPr>
              <a:xfrm>
                <a:off x="1220698" y="3096973"/>
                <a:ext cx="27742" cy="24731"/>
              </a:xfrm>
              <a:custGeom>
                <a:rect b="b" l="l" r="r" t="t"/>
                <a:pathLst>
                  <a:path extrusionOk="0" h="115" w="129">
                    <a:moveTo>
                      <a:pt x="65" y="1"/>
                    </a:moveTo>
                    <a:cubicBezTo>
                      <a:pt x="47" y="1"/>
                      <a:pt x="31" y="7"/>
                      <a:pt x="19" y="18"/>
                    </a:cubicBezTo>
                    <a:cubicBezTo>
                      <a:pt x="6" y="29"/>
                      <a:pt x="0" y="43"/>
                      <a:pt x="0" y="58"/>
                    </a:cubicBezTo>
                    <a:cubicBezTo>
                      <a:pt x="0" y="74"/>
                      <a:pt x="6" y="87"/>
                      <a:pt x="19" y="97"/>
                    </a:cubicBezTo>
                    <a:cubicBezTo>
                      <a:pt x="32" y="109"/>
                      <a:pt x="47" y="115"/>
                      <a:pt x="65" y="115"/>
                    </a:cubicBezTo>
                    <a:cubicBezTo>
                      <a:pt x="81" y="115"/>
                      <a:pt x="97" y="109"/>
                      <a:pt x="110" y="97"/>
                    </a:cubicBezTo>
                    <a:cubicBezTo>
                      <a:pt x="123" y="87"/>
                      <a:pt x="129" y="74"/>
                      <a:pt x="129" y="58"/>
                    </a:cubicBezTo>
                    <a:cubicBezTo>
                      <a:pt x="129" y="42"/>
                      <a:pt x="123" y="29"/>
                      <a:pt x="110" y="17"/>
                    </a:cubicBezTo>
                    <a:cubicBezTo>
                      <a:pt x="97"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46"/>
              <p:cNvSpPr/>
              <p:nvPr/>
            </p:nvSpPr>
            <p:spPr>
              <a:xfrm>
                <a:off x="1283709" y="3096973"/>
                <a:ext cx="28172" cy="24731"/>
              </a:xfrm>
              <a:custGeom>
                <a:rect b="b" l="l" r="r" t="t"/>
                <a:pathLst>
                  <a:path extrusionOk="0" h="115" w="131">
                    <a:moveTo>
                      <a:pt x="65" y="1"/>
                    </a:moveTo>
                    <a:cubicBezTo>
                      <a:pt x="47" y="1"/>
                      <a:pt x="33" y="7"/>
                      <a:pt x="20" y="18"/>
                    </a:cubicBezTo>
                    <a:cubicBezTo>
                      <a:pt x="8" y="29"/>
                      <a:pt x="1" y="43"/>
                      <a:pt x="1" y="58"/>
                    </a:cubicBezTo>
                    <a:cubicBezTo>
                      <a:pt x="1" y="74"/>
                      <a:pt x="8" y="87"/>
                      <a:pt x="21" y="97"/>
                    </a:cubicBezTo>
                    <a:cubicBezTo>
                      <a:pt x="33" y="109"/>
                      <a:pt x="49" y="115"/>
                      <a:pt x="65" y="115"/>
                    </a:cubicBezTo>
                    <a:cubicBezTo>
                      <a:pt x="83" y="115"/>
                      <a:pt x="97" y="109"/>
                      <a:pt x="110" y="97"/>
                    </a:cubicBezTo>
                    <a:cubicBezTo>
                      <a:pt x="123" y="87"/>
                      <a:pt x="131" y="74"/>
                      <a:pt x="131" y="58"/>
                    </a:cubicBezTo>
                    <a:cubicBezTo>
                      <a:pt x="131" y="42"/>
                      <a:pt x="123" y="29"/>
                      <a:pt x="110" y="17"/>
                    </a:cubicBezTo>
                    <a:cubicBezTo>
                      <a:pt x="99" y="7"/>
                      <a:pt x="83"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46"/>
              <p:cNvSpPr/>
              <p:nvPr/>
            </p:nvSpPr>
            <p:spPr>
              <a:xfrm>
                <a:off x="1347150" y="3096973"/>
                <a:ext cx="27957" cy="24731"/>
              </a:xfrm>
              <a:custGeom>
                <a:rect b="b" l="l" r="r" t="t"/>
                <a:pathLst>
                  <a:path extrusionOk="0" h="115" w="130">
                    <a:moveTo>
                      <a:pt x="64" y="1"/>
                    </a:moveTo>
                    <a:cubicBezTo>
                      <a:pt x="46" y="1"/>
                      <a:pt x="31" y="7"/>
                      <a:pt x="18" y="18"/>
                    </a:cubicBezTo>
                    <a:cubicBezTo>
                      <a:pt x="7" y="29"/>
                      <a:pt x="1" y="43"/>
                      <a:pt x="1" y="58"/>
                    </a:cubicBezTo>
                    <a:cubicBezTo>
                      <a:pt x="1" y="74"/>
                      <a:pt x="7" y="87"/>
                      <a:pt x="20" y="97"/>
                    </a:cubicBezTo>
                    <a:cubicBezTo>
                      <a:pt x="33" y="109"/>
                      <a:pt x="47" y="115"/>
                      <a:pt x="64" y="115"/>
                    </a:cubicBezTo>
                    <a:cubicBezTo>
                      <a:pt x="81" y="115"/>
                      <a:pt x="96" y="109"/>
                      <a:pt x="109" y="97"/>
                    </a:cubicBezTo>
                    <a:cubicBezTo>
                      <a:pt x="122" y="87"/>
                      <a:pt x="129" y="74"/>
                      <a:pt x="129" y="58"/>
                    </a:cubicBezTo>
                    <a:cubicBezTo>
                      <a:pt x="129" y="42"/>
                      <a:pt x="122" y="29"/>
                      <a:pt x="110" y="17"/>
                    </a:cubicBezTo>
                    <a:cubicBezTo>
                      <a:pt x="97" y="7"/>
                      <a:pt x="81"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46"/>
              <p:cNvSpPr/>
              <p:nvPr/>
            </p:nvSpPr>
            <p:spPr>
              <a:xfrm>
                <a:off x="1410376" y="3096973"/>
                <a:ext cx="27742" cy="24731"/>
              </a:xfrm>
              <a:custGeom>
                <a:rect b="b" l="l" r="r" t="t"/>
                <a:pathLst>
                  <a:path extrusionOk="0" h="115" w="129">
                    <a:moveTo>
                      <a:pt x="64" y="1"/>
                    </a:moveTo>
                    <a:cubicBezTo>
                      <a:pt x="46" y="1"/>
                      <a:pt x="31" y="7"/>
                      <a:pt x="19" y="18"/>
                    </a:cubicBezTo>
                    <a:cubicBezTo>
                      <a:pt x="6" y="29"/>
                      <a:pt x="0" y="43"/>
                      <a:pt x="0" y="58"/>
                    </a:cubicBezTo>
                    <a:cubicBezTo>
                      <a:pt x="0" y="74"/>
                      <a:pt x="6" y="87"/>
                      <a:pt x="19" y="97"/>
                    </a:cubicBezTo>
                    <a:cubicBezTo>
                      <a:pt x="32" y="109"/>
                      <a:pt x="47" y="115"/>
                      <a:pt x="64" y="115"/>
                    </a:cubicBezTo>
                    <a:cubicBezTo>
                      <a:pt x="81" y="115"/>
                      <a:pt x="95" y="109"/>
                      <a:pt x="108" y="97"/>
                    </a:cubicBezTo>
                    <a:cubicBezTo>
                      <a:pt x="123" y="87"/>
                      <a:pt x="129" y="74"/>
                      <a:pt x="129" y="58"/>
                    </a:cubicBezTo>
                    <a:cubicBezTo>
                      <a:pt x="129" y="42"/>
                      <a:pt x="123" y="29"/>
                      <a:pt x="110" y="17"/>
                    </a:cubicBezTo>
                    <a:cubicBezTo>
                      <a:pt x="97" y="7"/>
                      <a:pt x="82"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46"/>
              <p:cNvSpPr/>
              <p:nvPr/>
            </p:nvSpPr>
            <p:spPr>
              <a:xfrm>
                <a:off x="1473387" y="3096973"/>
                <a:ext cx="27957" cy="24731"/>
              </a:xfrm>
              <a:custGeom>
                <a:rect b="b" l="l" r="r" t="t"/>
                <a:pathLst>
                  <a:path extrusionOk="0" h="115" w="130">
                    <a:moveTo>
                      <a:pt x="65" y="1"/>
                    </a:moveTo>
                    <a:cubicBezTo>
                      <a:pt x="47" y="1"/>
                      <a:pt x="33" y="7"/>
                      <a:pt x="20" y="18"/>
                    </a:cubicBezTo>
                    <a:cubicBezTo>
                      <a:pt x="7" y="29"/>
                      <a:pt x="1" y="43"/>
                      <a:pt x="1" y="58"/>
                    </a:cubicBezTo>
                    <a:cubicBezTo>
                      <a:pt x="1" y="74"/>
                      <a:pt x="8" y="87"/>
                      <a:pt x="20" y="97"/>
                    </a:cubicBezTo>
                    <a:cubicBezTo>
                      <a:pt x="33" y="109"/>
                      <a:pt x="47" y="115"/>
                      <a:pt x="65" y="115"/>
                    </a:cubicBezTo>
                    <a:cubicBezTo>
                      <a:pt x="83" y="115"/>
                      <a:pt x="97" y="109"/>
                      <a:pt x="110" y="97"/>
                    </a:cubicBezTo>
                    <a:cubicBezTo>
                      <a:pt x="123" y="87"/>
                      <a:pt x="129" y="74"/>
                      <a:pt x="129" y="58"/>
                    </a:cubicBezTo>
                    <a:cubicBezTo>
                      <a:pt x="129" y="42"/>
                      <a:pt x="123" y="29"/>
                      <a:pt x="110" y="17"/>
                    </a:cubicBezTo>
                    <a:cubicBezTo>
                      <a:pt x="97" y="7"/>
                      <a:pt x="83"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46"/>
              <p:cNvSpPr/>
              <p:nvPr/>
            </p:nvSpPr>
            <p:spPr>
              <a:xfrm>
                <a:off x="1536613" y="3096973"/>
                <a:ext cx="28172" cy="24731"/>
              </a:xfrm>
              <a:custGeom>
                <a:rect b="b" l="l" r="r" t="t"/>
                <a:pathLst>
                  <a:path extrusionOk="0" h="115" w="131">
                    <a:moveTo>
                      <a:pt x="65" y="1"/>
                    </a:moveTo>
                    <a:cubicBezTo>
                      <a:pt x="47" y="1"/>
                      <a:pt x="32" y="7"/>
                      <a:pt x="19" y="18"/>
                    </a:cubicBezTo>
                    <a:cubicBezTo>
                      <a:pt x="8" y="29"/>
                      <a:pt x="0" y="43"/>
                      <a:pt x="0" y="58"/>
                    </a:cubicBezTo>
                    <a:cubicBezTo>
                      <a:pt x="0" y="74"/>
                      <a:pt x="8" y="87"/>
                      <a:pt x="21" y="97"/>
                    </a:cubicBezTo>
                    <a:cubicBezTo>
                      <a:pt x="32" y="109"/>
                      <a:pt x="48" y="115"/>
                      <a:pt x="65" y="115"/>
                    </a:cubicBezTo>
                    <a:cubicBezTo>
                      <a:pt x="82" y="115"/>
                      <a:pt x="97" y="109"/>
                      <a:pt x="110" y="97"/>
                    </a:cubicBezTo>
                    <a:cubicBezTo>
                      <a:pt x="123" y="87"/>
                      <a:pt x="130" y="74"/>
                      <a:pt x="130" y="58"/>
                    </a:cubicBezTo>
                    <a:cubicBezTo>
                      <a:pt x="130" y="42"/>
                      <a:pt x="123" y="29"/>
                      <a:pt x="110" y="17"/>
                    </a:cubicBezTo>
                    <a:cubicBezTo>
                      <a:pt x="98"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46"/>
              <p:cNvSpPr/>
              <p:nvPr/>
            </p:nvSpPr>
            <p:spPr>
              <a:xfrm>
                <a:off x="1600054" y="3096973"/>
                <a:ext cx="27742" cy="24731"/>
              </a:xfrm>
              <a:custGeom>
                <a:rect b="b" l="l" r="r" t="t"/>
                <a:pathLst>
                  <a:path extrusionOk="0" h="115" w="129">
                    <a:moveTo>
                      <a:pt x="63" y="1"/>
                    </a:moveTo>
                    <a:cubicBezTo>
                      <a:pt x="45" y="1"/>
                      <a:pt x="31" y="7"/>
                      <a:pt x="18" y="18"/>
                    </a:cubicBezTo>
                    <a:cubicBezTo>
                      <a:pt x="6" y="29"/>
                      <a:pt x="0" y="43"/>
                      <a:pt x="0" y="58"/>
                    </a:cubicBezTo>
                    <a:cubicBezTo>
                      <a:pt x="0" y="74"/>
                      <a:pt x="6" y="87"/>
                      <a:pt x="19" y="97"/>
                    </a:cubicBezTo>
                    <a:cubicBezTo>
                      <a:pt x="32" y="109"/>
                      <a:pt x="47" y="115"/>
                      <a:pt x="63" y="115"/>
                    </a:cubicBezTo>
                    <a:cubicBezTo>
                      <a:pt x="81" y="115"/>
                      <a:pt x="95" y="109"/>
                      <a:pt x="108" y="97"/>
                    </a:cubicBezTo>
                    <a:cubicBezTo>
                      <a:pt x="121" y="87"/>
                      <a:pt x="129" y="74"/>
                      <a:pt x="129" y="58"/>
                    </a:cubicBezTo>
                    <a:cubicBezTo>
                      <a:pt x="129" y="42"/>
                      <a:pt x="123" y="29"/>
                      <a:pt x="110" y="17"/>
                    </a:cubicBezTo>
                    <a:cubicBezTo>
                      <a:pt x="97" y="7"/>
                      <a:pt x="82" y="1"/>
                      <a:pt x="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46"/>
              <p:cNvSpPr/>
              <p:nvPr/>
            </p:nvSpPr>
            <p:spPr>
              <a:xfrm>
                <a:off x="1663065" y="3096973"/>
                <a:ext cx="27957" cy="24731"/>
              </a:xfrm>
              <a:custGeom>
                <a:rect b="b" l="l" r="r" t="t"/>
                <a:pathLst>
                  <a:path extrusionOk="0" h="115" w="130">
                    <a:moveTo>
                      <a:pt x="65" y="1"/>
                    </a:moveTo>
                    <a:cubicBezTo>
                      <a:pt x="46" y="1"/>
                      <a:pt x="31" y="7"/>
                      <a:pt x="20" y="18"/>
                    </a:cubicBezTo>
                    <a:cubicBezTo>
                      <a:pt x="7" y="29"/>
                      <a:pt x="1" y="43"/>
                      <a:pt x="1" y="58"/>
                    </a:cubicBezTo>
                    <a:cubicBezTo>
                      <a:pt x="1" y="74"/>
                      <a:pt x="7" y="87"/>
                      <a:pt x="20" y="97"/>
                    </a:cubicBezTo>
                    <a:cubicBezTo>
                      <a:pt x="33" y="109"/>
                      <a:pt x="47" y="115"/>
                      <a:pt x="65" y="115"/>
                    </a:cubicBezTo>
                    <a:cubicBezTo>
                      <a:pt x="81" y="115"/>
                      <a:pt x="96" y="109"/>
                      <a:pt x="109" y="97"/>
                    </a:cubicBezTo>
                    <a:cubicBezTo>
                      <a:pt x="122" y="87"/>
                      <a:pt x="129" y="74"/>
                      <a:pt x="129" y="58"/>
                    </a:cubicBezTo>
                    <a:cubicBezTo>
                      <a:pt x="129" y="42"/>
                      <a:pt x="123" y="29"/>
                      <a:pt x="110" y="17"/>
                    </a:cubicBezTo>
                    <a:cubicBezTo>
                      <a:pt x="97"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46"/>
              <p:cNvSpPr/>
              <p:nvPr/>
            </p:nvSpPr>
            <p:spPr>
              <a:xfrm>
                <a:off x="1726291" y="3096973"/>
                <a:ext cx="27742" cy="24731"/>
              </a:xfrm>
              <a:custGeom>
                <a:rect b="b" l="l" r="r" t="t"/>
                <a:pathLst>
                  <a:path extrusionOk="0" h="115" w="129">
                    <a:moveTo>
                      <a:pt x="64" y="1"/>
                    </a:moveTo>
                    <a:cubicBezTo>
                      <a:pt x="47" y="1"/>
                      <a:pt x="32" y="7"/>
                      <a:pt x="19" y="18"/>
                    </a:cubicBezTo>
                    <a:cubicBezTo>
                      <a:pt x="6" y="29"/>
                      <a:pt x="0" y="43"/>
                      <a:pt x="0" y="58"/>
                    </a:cubicBezTo>
                    <a:cubicBezTo>
                      <a:pt x="0" y="74"/>
                      <a:pt x="8" y="87"/>
                      <a:pt x="19" y="97"/>
                    </a:cubicBezTo>
                    <a:cubicBezTo>
                      <a:pt x="32" y="109"/>
                      <a:pt x="47" y="115"/>
                      <a:pt x="64" y="115"/>
                    </a:cubicBezTo>
                    <a:cubicBezTo>
                      <a:pt x="81" y="115"/>
                      <a:pt x="97" y="109"/>
                      <a:pt x="110" y="97"/>
                    </a:cubicBezTo>
                    <a:cubicBezTo>
                      <a:pt x="123" y="87"/>
                      <a:pt x="129" y="74"/>
                      <a:pt x="129" y="58"/>
                    </a:cubicBezTo>
                    <a:cubicBezTo>
                      <a:pt x="129" y="42"/>
                      <a:pt x="123" y="29"/>
                      <a:pt x="110" y="17"/>
                    </a:cubicBezTo>
                    <a:cubicBezTo>
                      <a:pt x="97" y="7"/>
                      <a:pt x="82"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46"/>
              <p:cNvSpPr/>
              <p:nvPr/>
            </p:nvSpPr>
            <p:spPr>
              <a:xfrm>
                <a:off x="1789302" y="3096973"/>
                <a:ext cx="28172" cy="24731"/>
              </a:xfrm>
              <a:custGeom>
                <a:rect b="b" l="l" r="r" t="t"/>
                <a:pathLst>
                  <a:path extrusionOk="0" h="115" w="131">
                    <a:moveTo>
                      <a:pt x="65" y="1"/>
                    </a:moveTo>
                    <a:cubicBezTo>
                      <a:pt x="47" y="1"/>
                      <a:pt x="33" y="7"/>
                      <a:pt x="20" y="18"/>
                    </a:cubicBezTo>
                    <a:cubicBezTo>
                      <a:pt x="8" y="29"/>
                      <a:pt x="1" y="43"/>
                      <a:pt x="1" y="58"/>
                    </a:cubicBezTo>
                    <a:cubicBezTo>
                      <a:pt x="1" y="74"/>
                      <a:pt x="8" y="87"/>
                      <a:pt x="21" y="97"/>
                    </a:cubicBezTo>
                    <a:cubicBezTo>
                      <a:pt x="33" y="109"/>
                      <a:pt x="49" y="115"/>
                      <a:pt x="65" y="115"/>
                    </a:cubicBezTo>
                    <a:cubicBezTo>
                      <a:pt x="83" y="115"/>
                      <a:pt x="97" y="109"/>
                      <a:pt x="110" y="97"/>
                    </a:cubicBezTo>
                    <a:cubicBezTo>
                      <a:pt x="123" y="87"/>
                      <a:pt x="131" y="74"/>
                      <a:pt x="131" y="58"/>
                    </a:cubicBezTo>
                    <a:cubicBezTo>
                      <a:pt x="131" y="42"/>
                      <a:pt x="123" y="29"/>
                      <a:pt x="110" y="17"/>
                    </a:cubicBezTo>
                    <a:cubicBezTo>
                      <a:pt x="99" y="7"/>
                      <a:pt x="83"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46"/>
              <p:cNvSpPr/>
              <p:nvPr/>
            </p:nvSpPr>
            <p:spPr>
              <a:xfrm>
                <a:off x="1852743" y="3096973"/>
                <a:ext cx="27957" cy="24731"/>
              </a:xfrm>
              <a:custGeom>
                <a:rect b="b" l="l" r="r" t="t"/>
                <a:pathLst>
                  <a:path extrusionOk="0" h="115" w="130">
                    <a:moveTo>
                      <a:pt x="63" y="1"/>
                    </a:moveTo>
                    <a:cubicBezTo>
                      <a:pt x="46" y="1"/>
                      <a:pt x="31" y="7"/>
                      <a:pt x="20" y="18"/>
                    </a:cubicBezTo>
                    <a:cubicBezTo>
                      <a:pt x="7" y="29"/>
                      <a:pt x="1" y="43"/>
                      <a:pt x="1" y="58"/>
                    </a:cubicBezTo>
                    <a:cubicBezTo>
                      <a:pt x="1" y="74"/>
                      <a:pt x="7" y="87"/>
                      <a:pt x="20" y="97"/>
                    </a:cubicBezTo>
                    <a:cubicBezTo>
                      <a:pt x="33" y="109"/>
                      <a:pt x="47" y="115"/>
                      <a:pt x="63" y="115"/>
                    </a:cubicBezTo>
                    <a:cubicBezTo>
                      <a:pt x="81" y="115"/>
                      <a:pt x="96" y="109"/>
                      <a:pt x="109" y="97"/>
                    </a:cubicBezTo>
                    <a:cubicBezTo>
                      <a:pt x="122" y="87"/>
                      <a:pt x="129" y="74"/>
                      <a:pt x="129" y="58"/>
                    </a:cubicBezTo>
                    <a:cubicBezTo>
                      <a:pt x="129" y="42"/>
                      <a:pt x="123" y="29"/>
                      <a:pt x="110" y="17"/>
                    </a:cubicBezTo>
                    <a:cubicBezTo>
                      <a:pt x="97" y="7"/>
                      <a:pt x="82" y="1"/>
                      <a:pt x="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46"/>
              <p:cNvSpPr/>
              <p:nvPr/>
            </p:nvSpPr>
            <p:spPr>
              <a:xfrm>
                <a:off x="1915969" y="3096973"/>
                <a:ext cx="27742" cy="24731"/>
              </a:xfrm>
              <a:custGeom>
                <a:rect b="b" l="l" r="r" t="t"/>
                <a:pathLst>
                  <a:path extrusionOk="0" h="115" w="129">
                    <a:moveTo>
                      <a:pt x="64" y="1"/>
                    </a:moveTo>
                    <a:cubicBezTo>
                      <a:pt x="47" y="1"/>
                      <a:pt x="31" y="7"/>
                      <a:pt x="19" y="18"/>
                    </a:cubicBezTo>
                    <a:cubicBezTo>
                      <a:pt x="6" y="29"/>
                      <a:pt x="0" y="43"/>
                      <a:pt x="0" y="58"/>
                    </a:cubicBezTo>
                    <a:cubicBezTo>
                      <a:pt x="0" y="74"/>
                      <a:pt x="6" y="87"/>
                      <a:pt x="19" y="97"/>
                    </a:cubicBezTo>
                    <a:cubicBezTo>
                      <a:pt x="32" y="109"/>
                      <a:pt x="47" y="115"/>
                      <a:pt x="64" y="115"/>
                    </a:cubicBezTo>
                    <a:cubicBezTo>
                      <a:pt x="81" y="115"/>
                      <a:pt x="97" y="109"/>
                      <a:pt x="110" y="97"/>
                    </a:cubicBezTo>
                    <a:cubicBezTo>
                      <a:pt x="123" y="87"/>
                      <a:pt x="129" y="74"/>
                      <a:pt x="129" y="58"/>
                    </a:cubicBezTo>
                    <a:cubicBezTo>
                      <a:pt x="129" y="42"/>
                      <a:pt x="123" y="29"/>
                      <a:pt x="110" y="17"/>
                    </a:cubicBezTo>
                    <a:cubicBezTo>
                      <a:pt x="97" y="7"/>
                      <a:pt x="82"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46"/>
              <p:cNvSpPr/>
              <p:nvPr/>
            </p:nvSpPr>
            <p:spPr>
              <a:xfrm>
                <a:off x="1978980" y="3096973"/>
                <a:ext cx="27957" cy="24731"/>
              </a:xfrm>
              <a:custGeom>
                <a:rect b="b" l="l" r="r" t="t"/>
                <a:pathLst>
                  <a:path extrusionOk="0" h="115" w="130">
                    <a:moveTo>
                      <a:pt x="65" y="1"/>
                    </a:moveTo>
                    <a:cubicBezTo>
                      <a:pt x="47" y="1"/>
                      <a:pt x="33" y="7"/>
                      <a:pt x="20" y="18"/>
                    </a:cubicBezTo>
                    <a:cubicBezTo>
                      <a:pt x="7" y="29"/>
                      <a:pt x="1" y="43"/>
                      <a:pt x="1" y="58"/>
                    </a:cubicBezTo>
                    <a:cubicBezTo>
                      <a:pt x="1" y="74"/>
                      <a:pt x="8" y="87"/>
                      <a:pt x="20" y="97"/>
                    </a:cubicBezTo>
                    <a:cubicBezTo>
                      <a:pt x="33" y="109"/>
                      <a:pt x="47" y="115"/>
                      <a:pt x="65" y="115"/>
                    </a:cubicBezTo>
                    <a:cubicBezTo>
                      <a:pt x="81" y="115"/>
                      <a:pt x="97" y="109"/>
                      <a:pt x="110" y="97"/>
                    </a:cubicBezTo>
                    <a:cubicBezTo>
                      <a:pt x="123" y="87"/>
                      <a:pt x="129" y="74"/>
                      <a:pt x="129" y="58"/>
                    </a:cubicBezTo>
                    <a:cubicBezTo>
                      <a:pt x="129" y="42"/>
                      <a:pt x="123" y="29"/>
                      <a:pt x="110" y="17"/>
                    </a:cubicBezTo>
                    <a:cubicBezTo>
                      <a:pt x="97"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46"/>
              <p:cNvSpPr/>
              <p:nvPr/>
            </p:nvSpPr>
            <p:spPr>
              <a:xfrm>
                <a:off x="2042206" y="3096973"/>
                <a:ext cx="28172" cy="24731"/>
              </a:xfrm>
              <a:custGeom>
                <a:rect b="b" l="l" r="r" t="t"/>
                <a:pathLst>
                  <a:path extrusionOk="0" h="115" w="131">
                    <a:moveTo>
                      <a:pt x="64" y="1"/>
                    </a:moveTo>
                    <a:cubicBezTo>
                      <a:pt x="47" y="1"/>
                      <a:pt x="32" y="7"/>
                      <a:pt x="19" y="18"/>
                    </a:cubicBezTo>
                    <a:cubicBezTo>
                      <a:pt x="8" y="29"/>
                      <a:pt x="0" y="43"/>
                      <a:pt x="0" y="58"/>
                    </a:cubicBezTo>
                    <a:cubicBezTo>
                      <a:pt x="0" y="74"/>
                      <a:pt x="8" y="87"/>
                      <a:pt x="21" y="97"/>
                    </a:cubicBezTo>
                    <a:cubicBezTo>
                      <a:pt x="32" y="109"/>
                      <a:pt x="48" y="115"/>
                      <a:pt x="64" y="115"/>
                    </a:cubicBezTo>
                    <a:cubicBezTo>
                      <a:pt x="82" y="115"/>
                      <a:pt x="97" y="109"/>
                      <a:pt x="110" y="97"/>
                    </a:cubicBezTo>
                    <a:cubicBezTo>
                      <a:pt x="123" y="87"/>
                      <a:pt x="130" y="74"/>
                      <a:pt x="130" y="58"/>
                    </a:cubicBezTo>
                    <a:cubicBezTo>
                      <a:pt x="130" y="42"/>
                      <a:pt x="123" y="29"/>
                      <a:pt x="110" y="17"/>
                    </a:cubicBezTo>
                    <a:cubicBezTo>
                      <a:pt x="98" y="7"/>
                      <a:pt x="82"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46"/>
              <p:cNvSpPr/>
              <p:nvPr/>
            </p:nvSpPr>
            <p:spPr>
              <a:xfrm>
                <a:off x="2105647" y="3096973"/>
                <a:ext cx="27742" cy="24731"/>
              </a:xfrm>
              <a:custGeom>
                <a:rect b="b" l="l" r="r" t="t"/>
                <a:pathLst>
                  <a:path extrusionOk="0" h="115" w="129">
                    <a:moveTo>
                      <a:pt x="64" y="1"/>
                    </a:moveTo>
                    <a:cubicBezTo>
                      <a:pt x="45" y="1"/>
                      <a:pt x="31" y="7"/>
                      <a:pt x="19" y="18"/>
                    </a:cubicBezTo>
                    <a:cubicBezTo>
                      <a:pt x="6" y="29"/>
                      <a:pt x="0" y="43"/>
                      <a:pt x="0" y="58"/>
                    </a:cubicBezTo>
                    <a:cubicBezTo>
                      <a:pt x="0" y="74"/>
                      <a:pt x="6" y="87"/>
                      <a:pt x="19" y="97"/>
                    </a:cubicBezTo>
                    <a:cubicBezTo>
                      <a:pt x="32" y="109"/>
                      <a:pt x="47" y="115"/>
                      <a:pt x="64" y="115"/>
                    </a:cubicBezTo>
                    <a:cubicBezTo>
                      <a:pt x="81" y="115"/>
                      <a:pt x="95" y="109"/>
                      <a:pt x="108" y="97"/>
                    </a:cubicBezTo>
                    <a:cubicBezTo>
                      <a:pt x="123" y="87"/>
                      <a:pt x="129" y="74"/>
                      <a:pt x="129" y="58"/>
                    </a:cubicBezTo>
                    <a:cubicBezTo>
                      <a:pt x="129" y="42"/>
                      <a:pt x="123" y="29"/>
                      <a:pt x="110" y="17"/>
                    </a:cubicBezTo>
                    <a:cubicBezTo>
                      <a:pt x="97" y="7"/>
                      <a:pt x="82"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46"/>
              <p:cNvSpPr/>
              <p:nvPr/>
            </p:nvSpPr>
            <p:spPr>
              <a:xfrm>
                <a:off x="2168658" y="3096973"/>
                <a:ext cx="27957" cy="24731"/>
              </a:xfrm>
              <a:custGeom>
                <a:rect b="b" l="l" r="r" t="t"/>
                <a:pathLst>
                  <a:path extrusionOk="0" h="115" w="130">
                    <a:moveTo>
                      <a:pt x="65" y="1"/>
                    </a:moveTo>
                    <a:cubicBezTo>
                      <a:pt x="47" y="1"/>
                      <a:pt x="31" y="7"/>
                      <a:pt x="20" y="18"/>
                    </a:cubicBezTo>
                    <a:cubicBezTo>
                      <a:pt x="7" y="29"/>
                      <a:pt x="1" y="43"/>
                      <a:pt x="1" y="58"/>
                    </a:cubicBezTo>
                    <a:cubicBezTo>
                      <a:pt x="1" y="74"/>
                      <a:pt x="7" y="87"/>
                      <a:pt x="20" y="97"/>
                    </a:cubicBezTo>
                    <a:cubicBezTo>
                      <a:pt x="33" y="109"/>
                      <a:pt x="47" y="115"/>
                      <a:pt x="65" y="115"/>
                    </a:cubicBezTo>
                    <a:cubicBezTo>
                      <a:pt x="81" y="115"/>
                      <a:pt x="97" y="109"/>
                      <a:pt x="110" y="97"/>
                    </a:cubicBezTo>
                    <a:cubicBezTo>
                      <a:pt x="123" y="87"/>
                      <a:pt x="129" y="74"/>
                      <a:pt x="129" y="58"/>
                    </a:cubicBezTo>
                    <a:cubicBezTo>
                      <a:pt x="129" y="42"/>
                      <a:pt x="123" y="29"/>
                      <a:pt x="110" y="17"/>
                    </a:cubicBezTo>
                    <a:cubicBezTo>
                      <a:pt x="97"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46"/>
              <p:cNvSpPr/>
              <p:nvPr/>
            </p:nvSpPr>
            <p:spPr>
              <a:xfrm>
                <a:off x="2231884" y="3096973"/>
                <a:ext cx="28172" cy="24731"/>
              </a:xfrm>
              <a:custGeom>
                <a:rect b="b" l="l" r="r" t="t"/>
                <a:pathLst>
                  <a:path extrusionOk="0" h="115" w="131">
                    <a:moveTo>
                      <a:pt x="64" y="1"/>
                    </a:moveTo>
                    <a:cubicBezTo>
                      <a:pt x="47" y="1"/>
                      <a:pt x="32" y="7"/>
                      <a:pt x="19" y="18"/>
                    </a:cubicBezTo>
                    <a:cubicBezTo>
                      <a:pt x="7" y="29"/>
                      <a:pt x="0" y="43"/>
                      <a:pt x="0" y="58"/>
                    </a:cubicBezTo>
                    <a:cubicBezTo>
                      <a:pt x="0" y="74"/>
                      <a:pt x="7" y="87"/>
                      <a:pt x="21" y="97"/>
                    </a:cubicBezTo>
                    <a:cubicBezTo>
                      <a:pt x="32" y="109"/>
                      <a:pt x="47" y="115"/>
                      <a:pt x="64" y="115"/>
                    </a:cubicBezTo>
                    <a:cubicBezTo>
                      <a:pt x="82" y="115"/>
                      <a:pt x="97" y="109"/>
                      <a:pt x="110" y="97"/>
                    </a:cubicBezTo>
                    <a:cubicBezTo>
                      <a:pt x="123" y="87"/>
                      <a:pt x="130" y="74"/>
                      <a:pt x="130" y="58"/>
                    </a:cubicBezTo>
                    <a:cubicBezTo>
                      <a:pt x="130" y="42"/>
                      <a:pt x="123" y="29"/>
                      <a:pt x="110" y="17"/>
                    </a:cubicBezTo>
                    <a:cubicBezTo>
                      <a:pt x="98" y="7"/>
                      <a:pt x="82"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46"/>
              <p:cNvSpPr/>
              <p:nvPr/>
            </p:nvSpPr>
            <p:spPr>
              <a:xfrm>
                <a:off x="2295325" y="3096973"/>
                <a:ext cx="27742" cy="24731"/>
              </a:xfrm>
              <a:custGeom>
                <a:rect b="b" l="l" r="r" t="t"/>
                <a:pathLst>
                  <a:path extrusionOk="0" h="115" w="129">
                    <a:moveTo>
                      <a:pt x="63" y="1"/>
                    </a:moveTo>
                    <a:cubicBezTo>
                      <a:pt x="45" y="1"/>
                      <a:pt x="31" y="7"/>
                      <a:pt x="18" y="18"/>
                    </a:cubicBezTo>
                    <a:cubicBezTo>
                      <a:pt x="6" y="29"/>
                      <a:pt x="0" y="43"/>
                      <a:pt x="0" y="58"/>
                    </a:cubicBezTo>
                    <a:cubicBezTo>
                      <a:pt x="0" y="74"/>
                      <a:pt x="6" y="87"/>
                      <a:pt x="19" y="97"/>
                    </a:cubicBezTo>
                    <a:cubicBezTo>
                      <a:pt x="32" y="109"/>
                      <a:pt x="47" y="115"/>
                      <a:pt x="63" y="115"/>
                    </a:cubicBezTo>
                    <a:cubicBezTo>
                      <a:pt x="80" y="115"/>
                      <a:pt x="95" y="109"/>
                      <a:pt x="108" y="97"/>
                    </a:cubicBezTo>
                    <a:cubicBezTo>
                      <a:pt x="121" y="87"/>
                      <a:pt x="129" y="74"/>
                      <a:pt x="129" y="58"/>
                    </a:cubicBezTo>
                    <a:cubicBezTo>
                      <a:pt x="129" y="42"/>
                      <a:pt x="121" y="29"/>
                      <a:pt x="110" y="17"/>
                    </a:cubicBezTo>
                    <a:cubicBezTo>
                      <a:pt x="97" y="7"/>
                      <a:pt x="80" y="1"/>
                      <a:pt x="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46"/>
              <p:cNvSpPr/>
              <p:nvPr/>
            </p:nvSpPr>
            <p:spPr>
              <a:xfrm>
                <a:off x="2358336" y="3096973"/>
                <a:ext cx="27957" cy="24731"/>
              </a:xfrm>
              <a:custGeom>
                <a:rect b="b" l="l" r="r" t="t"/>
                <a:pathLst>
                  <a:path extrusionOk="0" h="115" w="130">
                    <a:moveTo>
                      <a:pt x="65" y="1"/>
                    </a:moveTo>
                    <a:cubicBezTo>
                      <a:pt x="46" y="1"/>
                      <a:pt x="31" y="7"/>
                      <a:pt x="20" y="18"/>
                    </a:cubicBezTo>
                    <a:cubicBezTo>
                      <a:pt x="7" y="29"/>
                      <a:pt x="1" y="43"/>
                      <a:pt x="1" y="58"/>
                    </a:cubicBezTo>
                    <a:cubicBezTo>
                      <a:pt x="1" y="74"/>
                      <a:pt x="7" y="87"/>
                      <a:pt x="20" y="97"/>
                    </a:cubicBezTo>
                    <a:cubicBezTo>
                      <a:pt x="33" y="109"/>
                      <a:pt x="47" y="115"/>
                      <a:pt x="65" y="115"/>
                    </a:cubicBezTo>
                    <a:cubicBezTo>
                      <a:pt x="81" y="115"/>
                      <a:pt x="96" y="109"/>
                      <a:pt x="109" y="97"/>
                    </a:cubicBezTo>
                    <a:cubicBezTo>
                      <a:pt x="123" y="87"/>
                      <a:pt x="129" y="74"/>
                      <a:pt x="129" y="58"/>
                    </a:cubicBezTo>
                    <a:cubicBezTo>
                      <a:pt x="129" y="42"/>
                      <a:pt x="123" y="29"/>
                      <a:pt x="110" y="17"/>
                    </a:cubicBezTo>
                    <a:cubicBezTo>
                      <a:pt x="97"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46"/>
              <p:cNvSpPr/>
              <p:nvPr/>
            </p:nvSpPr>
            <p:spPr>
              <a:xfrm>
                <a:off x="2421562" y="3096973"/>
                <a:ext cx="27742" cy="24731"/>
              </a:xfrm>
              <a:custGeom>
                <a:rect b="b" l="l" r="r" t="t"/>
                <a:pathLst>
                  <a:path extrusionOk="0" h="115" w="129">
                    <a:moveTo>
                      <a:pt x="64" y="1"/>
                    </a:moveTo>
                    <a:cubicBezTo>
                      <a:pt x="47" y="1"/>
                      <a:pt x="31" y="7"/>
                      <a:pt x="19" y="18"/>
                    </a:cubicBezTo>
                    <a:cubicBezTo>
                      <a:pt x="6" y="29"/>
                      <a:pt x="0" y="43"/>
                      <a:pt x="0" y="58"/>
                    </a:cubicBezTo>
                    <a:cubicBezTo>
                      <a:pt x="0" y="74"/>
                      <a:pt x="6" y="87"/>
                      <a:pt x="19" y="97"/>
                    </a:cubicBezTo>
                    <a:cubicBezTo>
                      <a:pt x="32" y="109"/>
                      <a:pt x="47" y="115"/>
                      <a:pt x="64" y="115"/>
                    </a:cubicBezTo>
                    <a:cubicBezTo>
                      <a:pt x="80" y="115"/>
                      <a:pt x="97" y="109"/>
                      <a:pt x="110" y="97"/>
                    </a:cubicBezTo>
                    <a:cubicBezTo>
                      <a:pt x="123" y="87"/>
                      <a:pt x="129" y="74"/>
                      <a:pt x="129" y="58"/>
                    </a:cubicBezTo>
                    <a:cubicBezTo>
                      <a:pt x="129" y="42"/>
                      <a:pt x="123" y="29"/>
                      <a:pt x="110" y="17"/>
                    </a:cubicBezTo>
                    <a:cubicBezTo>
                      <a:pt x="97" y="7"/>
                      <a:pt x="82"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46"/>
              <p:cNvSpPr/>
              <p:nvPr/>
            </p:nvSpPr>
            <p:spPr>
              <a:xfrm>
                <a:off x="2484573" y="3096973"/>
                <a:ext cx="28172" cy="24731"/>
              </a:xfrm>
              <a:custGeom>
                <a:rect b="b" l="l" r="r" t="t"/>
                <a:pathLst>
                  <a:path extrusionOk="0" h="115" w="131">
                    <a:moveTo>
                      <a:pt x="65" y="1"/>
                    </a:moveTo>
                    <a:cubicBezTo>
                      <a:pt x="47" y="1"/>
                      <a:pt x="33" y="7"/>
                      <a:pt x="20" y="18"/>
                    </a:cubicBezTo>
                    <a:cubicBezTo>
                      <a:pt x="8" y="29"/>
                      <a:pt x="1" y="43"/>
                      <a:pt x="1" y="58"/>
                    </a:cubicBezTo>
                    <a:cubicBezTo>
                      <a:pt x="1" y="74"/>
                      <a:pt x="8" y="87"/>
                      <a:pt x="21" y="97"/>
                    </a:cubicBezTo>
                    <a:cubicBezTo>
                      <a:pt x="33" y="109"/>
                      <a:pt x="47" y="115"/>
                      <a:pt x="65" y="115"/>
                    </a:cubicBezTo>
                    <a:cubicBezTo>
                      <a:pt x="82" y="115"/>
                      <a:pt x="97" y="109"/>
                      <a:pt x="110" y="97"/>
                    </a:cubicBezTo>
                    <a:cubicBezTo>
                      <a:pt x="123" y="87"/>
                      <a:pt x="131" y="74"/>
                      <a:pt x="131" y="58"/>
                    </a:cubicBezTo>
                    <a:cubicBezTo>
                      <a:pt x="131" y="42"/>
                      <a:pt x="123" y="29"/>
                      <a:pt x="110" y="17"/>
                    </a:cubicBezTo>
                    <a:cubicBezTo>
                      <a:pt x="99"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46"/>
              <p:cNvSpPr/>
              <p:nvPr/>
            </p:nvSpPr>
            <p:spPr>
              <a:xfrm>
                <a:off x="2548014" y="3096973"/>
                <a:ext cx="27957" cy="24731"/>
              </a:xfrm>
              <a:custGeom>
                <a:rect b="b" l="l" r="r" t="t"/>
                <a:pathLst>
                  <a:path extrusionOk="0" h="115" w="130">
                    <a:moveTo>
                      <a:pt x="63" y="1"/>
                    </a:moveTo>
                    <a:cubicBezTo>
                      <a:pt x="46" y="1"/>
                      <a:pt x="31" y="7"/>
                      <a:pt x="20" y="18"/>
                    </a:cubicBezTo>
                    <a:cubicBezTo>
                      <a:pt x="6" y="29"/>
                      <a:pt x="1" y="43"/>
                      <a:pt x="1" y="58"/>
                    </a:cubicBezTo>
                    <a:cubicBezTo>
                      <a:pt x="1" y="74"/>
                      <a:pt x="6" y="87"/>
                      <a:pt x="20" y="97"/>
                    </a:cubicBezTo>
                    <a:cubicBezTo>
                      <a:pt x="33" y="109"/>
                      <a:pt x="47" y="115"/>
                      <a:pt x="63" y="115"/>
                    </a:cubicBezTo>
                    <a:cubicBezTo>
                      <a:pt x="81" y="115"/>
                      <a:pt x="96" y="109"/>
                      <a:pt x="109" y="97"/>
                    </a:cubicBezTo>
                    <a:cubicBezTo>
                      <a:pt x="122" y="87"/>
                      <a:pt x="129" y="74"/>
                      <a:pt x="129" y="58"/>
                    </a:cubicBezTo>
                    <a:cubicBezTo>
                      <a:pt x="129" y="42"/>
                      <a:pt x="123" y="29"/>
                      <a:pt x="110" y="17"/>
                    </a:cubicBezTo>
                    <a:cubicBezTo>
                      <a:pt x="97" y="7"/>
                      <a:pt x="81" y="1"/>
                      <a:pt x="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46"/>
              <p:cNvSpPr/>
              <p:nvPr/>
            </p:nvSpPr>
            <p:spPr>
              <a:xfrm>
                <a:off x="2611240" y="3096973"/>
                <a:ext cx="27742" cy="24731"/>
              </a:xfrm>
              <a:custGeom>
                <a:rect b="b" l="l" r="r" t="t"/>
                <a:pathLst>
                  <a:path extrusionOk="0" h="115" w="129">
                    <a:moveTo>
                      <a:pt x="64" y="1"/>
                    </a:moveTo>
                    <a:cubicBezTo>
                      <a:pt x="45" y="1"/>
                      <a:pt x="31" y="7"/>
                      <a:pt x="19" y="18"/>
                    </a:cubicBezTo>
                    <a:cubicBezTo>
                      <a:pt x="6" y="29"/>
                      <a:pt x="0" y="43"/>
                      <a:pt x="0" y="58"/>
                    </a:cubicBezTo>
                    <a:cubicBezTo>
                      <a:pt x="0" y="74"/>
                      <a:pt x="6" y="87"/>
                      <a:pt x="19" y="97"/>
                    </a:cubicBezTo>
                    <a:cubicBezTo>
                      <a:pt x="32" y="109"/>
                      <a:pt x="47" y="115"/>
                      <a:pt x="64" y="115"/>
                    </a:cubicBezTo>
                    <a:cubicBezTo>
                      <a:pt x="80" y="115"/>
                      <a:pt x="95" y="109"/>
                      <a:pt x="108" y="97"/>
                    </a:cubicBezTo>
                    <a:cubicBezTo>
                      <a:pt x="123" y="87"/>
                      <a:pt x="129" y="74"/>
                      <a:pt x="129" y="58"/>
                    </a:cubicBezTo>
                    <a:cubicBezTo>
                      <a:pt x="129" y="42"/>
                      <a:pt x="123" y="29"/>
                      <a:pt x="110" y="17"/>
                    </a:cubicBezTo>
                    <a:cubicBezTo>
                      <a:pt x="97" y="7"/>
                      <a:pt x="82"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46"/>
              <p:cNvSpPr/>
              <p:nvPr/>
            </p:nvSpPr>
            <p:spPr>
              <a:xfrm>
                <a:off x="2674251" y="3096973"/>
                <a:ext cx="27957" cy="24731"/>
              </a:xfrm>
              <a:custGeom>
                <a:rect b="b" l="l" r="r" t="t"/>
                <a:pathLst>
                  <a:path extrusionOk="0" h="115" w="130">
                    <a:moveTo>
                      <a:pt x="65" y="1"/>
                    </a:moveTo>
                    <a:cubicBezTo>
                      <a:pt x="47" y="1"/>
                      <a:pt x="31" y="7"/>
                      <a:pt x="20" y="18"/>
                    </a:cubicBezTo>
                    <a:cubicBezTo>
                      <a:pt x="6" y="29"/>
                      <a:pt x="1" y="43"/>
                      <a:pt x="1" y="58"/>
                    </a:cubicBezTo>
                    <a:cubicBezTo>
                      <a:pt x="1" y="74"/>
                      <a:pt x="6" y="87"/>
                      <a:pt x="20" y="97"/>
                    </a:cubicBezTo>
                    <a:cubicBezTo>
                      <a:pt x="33" y="109"/>
                      <a:pt x="47" y="115"/>
                      <a:pt x="65" y="115"/>
                    </a:cubicBezTo>
                    <a:cubicBezTo>
                      <a:pt x="81" y="115"/>
                      <a:pt x="97" y="109"/>
                      <a:pt x="110" y="97"/>
                    </a:cubicBezTo>
                    <a:cubicBezTo>
                      <a:pt x="123" y="87"/>
                      <a:pt x="129" y="74"/>
                      <a:pt x="129" y="58"/>
                    </a:cubicBezTo>
                    <a:cubicBezTo>
                      <a:pt x="129" y="42"/>
                      <a:pt x="123" y="29"/>
                      <a:pt x="110" y="17"/>
                    </a:cubicBezTo>
                    <a:cubicBezTo>
                      <a:pt x="97"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46"/>
              <p:cNvSpPr/>
              <p:nvPr/>
            </p:nvSpPr>
            <p:spPr>
              <a:xfrm>
                <a:off x="967595" y="3096973"/>
                <a:ext cx="27742" cy="24731"/>
              </a:xfrm>
              <a:custGeom>
                <a:rect b="b" l="l" r="r" t="t"/>
                <a:pathLst>
                  <a:path extrusionOk="0" h="115" w="129">
                    <a:moveTo>
                      <a:pt x="65" y="1"/>
                    </a:moveTo>
                    <a:cubicBezTo>
                      <a:pt x="47" y="1"/>
                      <a:pt x="32" y="7"/>
                      <a:pt x="19" y="18"/>
                    </a:cubicBezTo>
                    <a:cubicBezTo>
                      <a:pt x="6" y="29"/>
                      <a:pt x="0" y="43"/>
                      <a:pt x="0" y="58"/>
                    </a:cubicBezTo>
                    <a:cubicBezTo>
                      <a:pt x="0" y="74"/>
                      <a:pt x="8" y="87"/>
                      <a:pt x="19" y="97"/>
                    </a:cubicBezTo>
                    <a:cubicBezTo>
                      <a:pt x="32" y="109"/>
                      <a:pt x="47" y="115"/>
                      <a:pt x="65" y="115"/>
                    </a:cubicBezTo>
                    <a:cubicBezTo>
                      <a:pt x="82" y="115"/>
                      <a:pt x="97" y="109"/>
                      <a:pt x="110" y="97"/>
                    </a:cubicBezTo>
                    <a:cubicBezTo>
                      <a:pt x="123" y="87"/>
                      <a:pt x="129" y="74"/>
                      <a:pt x="129" y="58"/>
                    </a:cubicBezTo>
                    <a:cubicBezTo>
                      <a:pt x="129" y="42"/>
                      <a:pt x="123" y="29"/>
                      <a:pt x="110" y="17"/>
                    </a:cubicBezTo>
                    <a:cubicBezTo>
                      <a:pt x="97" y="7"/>
                      <a:pt x="82"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69" name="Google Shape;7069;p46"/>
            <p:cNvSpPr txBox="1"/>
            <p:nvPr/>
          </p:nvSpPr>
          <p:spPr>
            <a:xfrm>
              <a:off x="6732351" y="3410975"/>
              <a:ext cx="1761000" cy="1012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Nunito"/>
                  <a:ea typeface="Nunito"/>
                  <a:cs typeface="Nunito"/>
                  <a:sym typeface="Nunito"/>
                </a:rPr>
                <a:t>Earth is the third planet from the Sun and the one that harbors life </a:t>
              </a:r>
              <a:endParaRPr>
                <a:solidFill>
                  <a:schemeClr val="dk1"/>
                </a:solidFill>
                <a:latin typeface="Nunito"/>
                <a:ea typeface="Nunito"/>
                <a:cs typeface="Nunito"/>
                <a:sym typeface="Nunito"/>
              </a:endParaRPr>
            </a:p>
            <a:p>
              <a:pPr indent="0" lvl="0" marL="0" rtl="0" algn="ctr">
                <a:spcBef>
                  <a:spcPts val="0"/>
                </a:spcBef>
                <a:spcAft>
                  <a:spcPts val="0"/>
                </a:spcAft>
                <a:buClr>
                  <a:srgbClr val="000000"/>
                </a:buClr>
                <a:buSzPts val="1100"/>
                <a:buFont typeface="Arial"/>
                <a:buNone/>
              </a:pPr>
              <a:r>
                <a:t/>
              </a:r>
              <a:endParaRPr>
                <a:solidFill>
                  <a:schemeClr val="dk1"/>
                </a:solidFill>
                <a:latin typeface="Nunito"/>
                <a:ea typeface="Nunito"/>
                <a:cs typeface="Nunito"/>
                <a:sym typeface="Nunito"/>
              </a:endParaRPr>
            </a:p>
          </p:txBody>
        </p:sp>
      </p:grpSp>
      <p:cxnSp>
        <p:nvCxnSpPr>
          <p:cNvPr id="7070" name="Google Shape;7070;p46"/>
          <p:cNvCxnSpPr>
            <a:stCxn id="6925" idx="4"/>
            <a:endCxn id="7004" idx="3"/>
          </p:cNvCxnSpPr>
          <p:nvPr/>
        </p:nvCxnSpPr>
        <p:spPr>
          <a:xfrm>
            <a:off x="1547350" y="1870825"/>
            <a:ext cx="0" cy="342300"/>
          </a:xfrm>
          <a:prstGeom prst="straightConnector1">
            <a:avLst/>
          </a:prstGeom>
          <a:noFill/>
          <a:ln cap="flat" cmpd="sng" w="19050">
            <a:solidFill>
              <a:schemeClr val="dk1"/>
            </a:solidFill>
            <a:prstDash val="solid"/>
            <a:round/>
            <a:headEnd len="med" w="med" type="none"/>
            <a:tailEnd len="med" w="med" type="none"/>
          </a:ln>
        </p:spPr>
      </p:cxnSp>
      <p:cxnSp>
        <p:nvCxnSpPr>
          <p:cNvPr id="7071" name="Google Shape;7071;p46"/>
          <p:cNvCxnSpPr>
            <a:stCxn id="6909" idx="4"/>
            <a:endCxn id="6970" idx="3"/>
          </p:cNvCxnSpPr>
          <p:nvPr/>
        </p:nvCxnSpPr>
        <p:spPr>
          <a:xfrm>
            <a:off x="3569188" y="2370775"/>
            <a:ext cx="0" cy="342300"/>
          </a:xfrm>
          <a:prstGeom prst="straightConnector1">
            <a:avLst/>
          </a:prstGeom>
          <a:noFill/>
          <a:ln cap="flat" cmpd="sng" w="19050">
            <a:solidFill>
              <a:schemeClr val="dk1"/>
            </a:solidFill>
            <a:prstDash val="solid"/>
            <a:round/>
            <a:headEnd len="med" w="med" type="none"/>
            <a:tailEnd len="med" w="med" type="none"/>
          </a:ln>
        </p:spPr>
      </p:cxnSp>
      <p:cxnSp>
        <p:nvCxnSpPr>
          <p:cNvPr id="7072" name="Google Shape;7072;p46"/>
          <p:cNvCxnSpPr>
            <a:stCxn id="6917" idx="4"/>
            <a:endCxn id="6936" idx="3"/>
          </p:cNvCxnSpPr>
          <p:nvPr/>
        </p:nvCxnSpPr>
        <p:spPr>
          <a:xfrm>
            <a:off x="5591038" y="1870825"/>
            <a:ext cx="0" cy="342300"/>
          </a:xfrm>
          <a:prstGeom prst="straightConnector1">
            <a:avLst/>
          </a:prstGeom>
          <a:noFill/>
          <a:ln cap="flat" cmpd="sng" w="19050">
            <a:solidFill>
              <a:schemeClr val="dk1"/>
            </a:solidFill>
            <a:prstDash val="solid"/>
            <a:round/>
            <a:headEnd len="med" w="med" type="none"/>
            <a:tailEnd len="med" w="med" type="none"/>
          </a:ln>
        </p:spPr>
      </p:cxnSp>
      <p:cxnSp>
        <p:nvCxnSpPr>
          <p:cNvPr id="7073" name="Google Shape;7073;p46"/>
          <p:cNvCxnSpPr>
            <a:stCxn id="6898" idx="4"/>
            <a:endCxn id="7038" idx="3"/>
          </p:cNvCxnSpPr>
          <p:nvPr/>
        </p:nvCxnSpPr>
        <p:spPr>
          <a:xfrm>
            <a:off x="7612888" y="2370775"/>
            <a:ext cx="0" cy="342300"/>
          </a:xfrm>
          <a:prstGeom prst="straightConnector1">
            <a:avLst/>
          </a:prstGeom>
          <a:noFill/>
          <a:ln cap="flat" cmpd="sng" w="19050">
            <a:solidFill>
              <a:schemeClr val="dk1"/>
            </a:solidFill>
            <a:prstDash val="solid"/>
            <a:round/>
            <a:headEnd len="med" w="med" type="none"/>
            <a:tailEnd len="med" w="med" type="none"/>
          </a:ln>
        </p:spPr>
      </p:cxn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77" name="Shape 7077"/>
        <p:cNvGrpSpPr/>
        <p:nvPr/>
      </p:nvGrpSpPr>
      <p:grpSpPr>
        <a:xfrm>
          <a:off x="0" y="0"/>
          <a:ext cx="0" cy="0"/>
          <a:chOff x="0" y="0"/>
          <a:chExt cx="0" cy="0"/>
        </a:xfrm>
      </p:grpSpPr>
      <p:sp>
        <p:nvSpPr>
          <p:cNvPr id="7078" name="Google Shape;7078;p47"/>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Elementary Class Organizer Infographics</a:t>
            </a:r>
            <a:endParaRPr sz="2400"/>
          </a:p>
        </p:txBody>
      </p:sp>
      <p:grpSp>
        <p:nvGrpSpPr>
          <p:cNvPr id="7079" name="Google Shape;7079;p47"/>
          <p:cNvGrpSpPr/>
          <p:nvPr/>
        </p:nvGrpSpPr>
        <p:grpSpPr>
          <a:xfrm>
            <a:off x="457200" y="3478713"/>
            <a:ext cx="2082300" cy="1003925"/>
            <a:chOff x="457200" y="3481225"/>
            <a:chExt cx="2082300" cy="1003925"/>
          </a:xfrm>
        </p:grpSpPr>
        <p:sp>
          <p:nvSpPr>
            <p:cNvPr id="7080" name="Google Shape;7080;p47"/>
            <p:cNvSpPr txBox="1"/>
            <p:nvPr/>
          </p:nvSpPr>
          <p:spPr>
            <a:xfrm>
              <a:off x="457225" y="3481225"/>
              <a:ext cx="13185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5"/>
                  </a:solidFill>
                  <a:latin typeface="Nunito ExtraBold"/>
                  <a:ea typeface="Nunito ExtraBold"/>
                  <a:cs typeface="Nunito ExtraBold"/>
                  <a:sym typeface="Nunito ExtraBold"/>
                </a:rPr>
                <a:t>Jupiter</a:t>
              </a:r>
              <a:endParaRPr sz="2000">
                <a:solidFill>
                  <a:schemeClr val="accent5"/>
                </a:solidFill>
                <a:latin typeface="Nunito ExtraBold"/>
                <a:ea typeface="Nunito ExtraBold"/>
                <a:cs typeface="Nunito ExtraBold"/>
                <a:sym typeface="Nunito ExtraBold"/>
              </a:endParaRPr>
            </a:p>
          </p:txBody>
        </p:sp>
        <p:sp>
          <p:nvSpPr>
            <p:cNvPr id="7081" name="Google Shape;7081;p47"/>
            <p:cNvSpPr txBox="1"/>
            <p:nvPr/>
          </p:nvSpPr>
          <p:spPr>
            <a:xfrm>
              <a:off x="457200" y="3758850"/>
              <a:ext cx="2082300" cy="72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Jupiter is a gas giant and the biggest planet in the Solar System</a:t>
              </a:r>
              <a:endParaRPr>
                <a:solidFill>
                  <a:schemeClr val="dk1"/>
                </a:solidFill>
                <a:latin typeface="Nunito"/>
                <a:ea typeface="Nunito"/>
                <a:cs typeface="Nunito"/>
                <a:sym typeface="Nunito"/>
              </a:endParaRPr>
            </a:p>
          </p:txBody>
        </p:sp>
      </p:grpSp>
      <p:grpSp>
        <p:nvGrpSpPr>
          <p:cNvPr id="7082" name="Google Shape;7082;p47"/>
          <p:cNvGrpSpPr/>
          <p:nvPr/>
        </p:nvGrpSpPr>
        <p:grpSpPr>
          <a:xfrm>
            <a:off x="457200" y="1510425"/>
            <a:ext cx="2082300" cy="1005150"/>
            <a:chOff x="457200" y="1418025"/>
            <a:chExt cx="2082300" cy="1005150"/>
          </a:xfrm>
        </p:grpSpPr>
        <p:sp>
          <p:nvSpPr>
            <p:cNvPr id="7083" name="Google Shape;7083;p47"/>
            <p:cNvSpPr txBox="1"/>
            <p:nvPr/>
          </p:nvSpPr>
          <p:spPr>
            <a:xfrm>
              <a:off x="457225" y="1418025"/>
              <a:ext cx="13185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000">
                  <a:solidFill>
                    <a:schemeClr val="dk2"/>
                  </a:solidFill>
                  <a:latin typeface="Nunito ExtraBold"/>
                  <a:ea typeface="Nunito ExtraBold"/>
                  <a:cs typeface="Nunito ExtraBold"/>
                  <a:sym typeface="Nunito ExtraBold"/>
                </a:rPr>
                <a:t>Mercury</a:t>
              </a:r>
              <a:endParaRPr sz="2000">
                <a:solidFill>
                  <a:schemeClr val="dk2"/>
                </a:solidFill>
                <a:latin typeface="Nunito ExtraBold"/>
                <a:ea typeface="Nunito ExtraBold"/>
                <a:cs typeface="Nunito ExtraBold"/>
                <a:sym typeface="Nunito ExtraBold"/>
              </a:endParaRPr>
            </a:p>
          </p:txBody>
        </p:sp>
        <p:sp>
          <p:nvSpPr>
            <p:cNvPr id="7084" name="Google Shape;7084;p47"/>
            <p:cNvSpPr txBox="1"/>
            <p:nvPr/>
          </p:nvSpPr>
          <p:spPr>
            <a:xfrm>
              <a:off x="457200" y="1696875"/>
              <a:ext cx="2082300" cy="72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Mercury is the closest planet to the Sun </a:t>
              </a:r>
              <a:r>
                <a:rPr lang="en">
                  <a:solidFill>
                    <a:schemeClr val="dk1"/>
                  </a:solidFill>
                  <a:latin typeface="Nunito"/>
                  <a:ea typeface="Nunito"/>
                  <a:cs typeface="Nunito"/>
                  <a:sym typeface="Nunito"/>
                </a:rPr>
                <a:t>and the smallest one </a:t>
              </a:r>
              <a:endParaRPr>
                <a:solidFill>
                  <a:schemeClr val="dk1"/>
                </a:solidFill>
                <a:latin typeface="Nunito"/>
                <a:ea typeface="Nunito"/>
                <a:cs typeface="Nunito"/>
                <a:sym typeface="Nunito"/>
              </a:endParaRPr>
            </a:p>
          </p:txBody>
        </p:sp>
      </p:grpSp>
      <p:grpSp>
        <p:nvGrpSpPr>
          <p:cNvPr id="7085" name="Google Shape;7085;p47"/>
          <p:cNvGrpSpPr/>
          <p:nvPr/>
        </p:nvGrpSpPr>
        <p:grpSpPr>
          <a:xfrm>
            <a:off x="6604475" y="3478713"/>
            <a:ext cx="2082325" cy="1003925"/>
            <a:chOff x="6604475" y="3481225"/>
            <a:chExt cx="2082325" cy="1003925"/>
          </a:xfrm>
        </p:grpSpPr>
        <p:sp>
          <p:nvSpPr>
            <p:cNvPr id="7086" name="Google Shape;7086;p47"/>
            <p:cNvSpPr txBox="1"/>
            <p:nvPr/>
          </p:nvSpPr>
          <p:spPr>
            <a:xfrm>
              <a:off x="7368300" y="3481225"/>
              <a:ext cx="1318500" cy="348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sz="2000">
                  <a:solidFill>
                    <a:schemeClr val="accent6"/>
                  </a:solidFill>
                  <a:latin typeface="Nunito ExtraBold"/>
                  <a:ea typeface="Nunito ExtraBold"/>
                  <a:cs typeface="Nunito ExtraBold"/>
                  <a:sym typeface="Nunito ExtraBold"/>
                </a:rPr>
                <a:t>Earth</a:t>
              </a:r>
              <a:endParaRPr sz="2000">
                <a:solidFill>
                  <a:schemeClr val="accent6"/>
                </a:solidFill>
                <a:latin typeface="Nunito ExtraBold"/>
                <a:ea typeface="Nunito ExtraBold"/>
                <a:cs typeface="Nunito ExtraBold"/>
                <a:sym typeface="Nunito ExtraBold"/>
              </a:endParaRPr>
            </a:p>
          </p:txBody>
        </p:sp>
        <p:sp>
          <p:nvSpPr>
            <p:cNvPr id="7087" name="Google Shape;7087;p47"/>
            <p:cNvSpPr txBox="1"/>
            <p:nvPr/>
          </p:nvSpPr>
          <p:spPr>
            <a:xfrm>
              <a:off x="6604475" y="3758850"/>
              <a:ext cx="2082300" cy="72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Nunito"/>
                  <a:ea typeface="Nunito"/>
                  <a:cs typeface="Nunito"/>
                  <a:sym typeface="Nunito"/>
                </a:rPr>
                <a:t>The Earth is the third planet from the Sun and the one with life</a:t>
              </a:r>
              <a:endParaRPr>
                <a:solidFill>
                  <a:schemeClr val="dk1"/>
                </a:solidFill>
                <a:latin typeface="Nunito"/>
                <a:ea typeface="Nunito"/>
                <a:cs typeface="Nunito"/>
                <a:sym typeface="Nunito"/>
              </a:endParaRPr>
            </a:p>
          </p:txBody>
        </p:sp>
      </p:grpSp>
      <p:grpSp>
        <p:nvGrpSpPr>
          <p:cNvPr id="7088" name="Google Shape;7088;p47"/>
          <p:cNvGrpSpPr/>
          <p:nvPr/>
        </p:nvGrpSpPr>
        <p:grpSpPr>
          <a:xfrm>
            <a:off x="6604475" y="1510425"/>
            <a:ext cx="2082325" cy="1005150"/>
            <a:chOff x="6604475" y="1418025"/>
            <a:chExt cx="2082325" cy="1005150"/>
          </a:xfrm>
        </p:grpSpPr>
        <p:sp>
          <p:nvSpPr>
            <p:cNvPr id="7089" name="Google Shape;7089;p47"/>
            <p:cNvSpPr txBox="1"/>
            <p:nvPr/>
          </p:nvSpPr>
          <p:spPr>
            <a:xfrm>
              <a:off x="7368300" y="1418025"/>
              <a:ext cx="1318500" cy="348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lt2"/>
                  </a:solidFill>
                  <a:latin typeface="Nunito ExtraBold"/>
                  <a:ea typeface="Nunito ExtraBold"/>
                  <a:cs typeface="Nunito ExtraBold"/>
                  <a:sym typeface="Nunito ExtraBold"/>
                </a:rPr>
                <a:t>Venus</a:t>
              </a:r>
              <a:endParaRPr sz="2000">
                <a:solidFill>
                  <a:schemeClr val="lt2"/>
                </a:solidFill>
                <a:latin typeface="Nunito ExtraBold"/>
                <a:ea typeface="Nunito ExtraBold"/>
                <a:cs typeface="Nunito ExtraBold"/>
                <a:sym typeface="Nunito ExtraBold"/>
              </a:endParaRPr>
            </a:p>
          </p:txBody>
        </p:sp>
        <p:sp>
          <p:nvSpPr>
            <p:cNvPr id="7090" name="Google Shape;7090;p47"/>
            <p:cNvSpPr txBox="1"/>
            <p:nvPr/>
          </p:nvSpPr>
          <p:spPr>
            <a:xfrm>
              <a:off x="6604475" y="1696875"/>
              <a:ext cx="2082300" cy="72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Nunito"/>
                  <a:ea typeface="Nunito"/>
                  <a:cs typeface="Nunito"/>
                  <a:sym typeface="Nunito"/>
                </a:rPr>
                <a:t>Venus has a beautiful name, but also very high temperatures</a:t>
              </a:r>
              <a:endParaRPr>
                <a:solidFill>
                  <a:schemeClr val="dk1"/>
                </a:solidFill>
                <a:latin typeface="Nunito"/>
                <a:ea typeface="Nunito"/>
                <a:cs typeface="Nunito"/>
                <a:sym typeface="Nunito"/>
              </a:endParaRPr>
            </a:p>
          </p:txBody>
        </p:sp>
      </p:grpSp>
      <p:grpSp>
        <p:nvGrpSpPr>
          <p:cNvPr id="7091" name="Google Shape;7091;p47"/>
          <p:cNvGrpSpPr/>
          <p:nvPr/>
        </p:nvGrpSpPr>
        <p:grpSpPr>
          <a:xfrm>
            <a:off x="2788405" y="1314987"/>
            <a:ext cx="3569242" cy="3409945"/>
            <a:chOff x="2788405" y="1314987"/>
            <a:chExt cx="3569242" cy="3409945"/>
          </a:xfrm>
        </p:grpSpPr>
        <p:sp>
          <p:nvSpPr>
            <p:cNvPr id="7092" name="Google Shape;7092;p47"/>
            <p:cNvSpPr/>
            <p:nvPr/>
          </p:nvSpPr>
          <p:spPr>
            <a:xfrm>
              <a:off x="4860690" y="3236440"/>
              <a:ext cx="1491232" cy="1488492"/>
            </a:xfrm>
            <a:custGeom>
              <a:rect b="b" l="l" r="r" t="t"/>
              <a:pathLst>
                <a:path extrusionOk="0" h="23900" w="23944">
                  <a:moveTo>
                    <a:pt x="1780" y="1"/>
                  </a:moveTo>
                  <a:cubicBezTo>
                    <a:pt x="799" y="1"/>
                    <a:pt x="0" y="800"/>
                    <a:pt x="0" y="1781"/>
                  </a:cubicBezTo>
                  <a:lnTo>
                    <a:pt x="0" y="11756"/>
                  </a:lnTo>
                  <a:cubicBezTo>
                    <a:pt x="0" y="18380"/>
                    <a:pt x="5299" y="23900"/>
                    <a:pt x="11929" y="23900"/>
                  </a:cubicBezTo>
                  <a:cubicBezTo>
                    <a:pt x="11970" y="23900"/>
                    <a:pt x="12011" y="23899"/>
                    <a:pt x="12052" y="23899"/>
                  </a:cubicBezTo>
                  <a:cubicBezTo>
                    <a:pt x="18580" y="23853"/>
                    <a:pt x="23852" y="18581"/>
                    <a:pt x="23898" y="12053"/>
                  </a:cubicBezTo>
                  <a:cubicBezTo>
                    <a:pt x="23944" y="5365"/>
                    <a:pt x="18420" y="1"/>
                    <a:pt x="117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7093" name="Google Shape;7093;p47"/>
            <p:cNvSpPr/>
            <p:nvPr/>
          </p:nvSpPr>
          <p:spPr>
            <a:xfrm>
              <a:off x="4866415" y="1314987"/>
              <a:ext cx="1491232" cy="1488430"/>
            </a:xfrm>
            <a:custGeom>
              <a:rect b="b" l="l" r="r" t="t"/>
              <a:pathLst>
                <a:path extrusionOk="0" h="23899" w="23944">
                  <a:moveTo>
                    <a:pt x="11970" y="0"/>
                  </a:moveTo>
                  <a:cubicBezTo>
                    <a:pt x="5320" y="0"/>
                    <a:pt x="0" y="5529"/>
                    <a:pt x="0" y="12166"/>
                  </a:cubicBezTo>
                  <a:lnTo>
                    <a:pt x="0" y="22118"/>
                  </a:lnTo>
                  <a:cubicBezTo>
                    <a:pt x="0" y="23100"/>
                    <a:pt x="799" y="23899"/>
                    <a:pt x="1780" y="23899"/>
                  </a:cubicBezTo>
                  <a:lnTo>
                    <a:pt x="11732" y="23899"/>
                  </a:lnTo>
                  <a:cubicBezTo>
                    <a:pt x="18420" y="23899"/>
                    <a:pt x="23944" y="18535"/>
                    <a:pt x="23898" y="11870"/>
                  </a:cubicBezTo>
                  <a:cubicBezTo>
                    <a:pt x="23852" y="5342"/>
                    <a:pt x="18580" y="46"/>
                    <a:pt x="12052" y="1"/>
                  </a:cubicBezTo>
                  <a:cubicBezTo>
                    <a:pt x="12024" y="0"/>
                    <a:pt x="11997" y="0"/>
                    <a:pt x="119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7094" name="Google Shape;7094;p47"/>
            <p:cNvSpPr/>
            <p:nvPr/>
          </p:nvSpPr>
          <p:spPr>
            <a:xfrm>
              <a:off x="2788405" y="3236440"/>
              <a:ext cx="1491295" cy="1488492"/>
            </a:xfrm>
            <a:custGeom>
              <a:rect b="b" l="l" r="r" t="t"/>
              <a:pathLst>
                <a:path extrusionOk="0" h="23900" w="23945">
                  <a:moveTo>
                    <a:pt x="12212" y="1"/>
                  </a:moveTo>
                  <a:cubicBezTo>
                    <a:pt x="5547" y="1"/>
                    <a:pt x="0" y="5365"/>
                    <a:pt x="46" y="12053"/>
                  </a:cubicBezTo>
                  <a:cubicBezTo>
                    <a:pt x="92" y="18581"/>
                    <a:pt x="5387" y="23853"/>
                    <a:pt x="11915" y="23899"/>
                  </a:cubicBezTo>
                  <a:cubicBezTo>
                    <a:pt x="11956" y="23899"/>
                    <a:pt x="11997" y="23900"/>
                    <a:pt x="12037" y="23900"/>
                  </a:cubicBezTo>
                  <a:cubicBezTo>
                    <a:pt x="18646" y="23900"/>
                    <a:pt x="23944" y="18380"/>
                    <a:pt x="23944" y="11756"/>
                  </a:cubicBezTo>
                  <a:lnTo>
                    <a:pt x="23944" y="1781"/>
                  </a:lnTo>
                  <a:cubicBezTo>
                    <a:pt x="23944" y="800"/>
                    <a:pt x="23145" y="1"/>
                    <a:pt x="221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47"/>
            <p:cNvSpPr/>
            <p:nvPr/>
          </p:nvSpPr>
          <p:spPr>
            <a:xfrm>
              <a:off x="2789180" y="1315087"/>
              <a:ext cx="1491295" cy="1488430"/>
            </a:xfrm>
            <a:custGeom>
              <a:rect b="b" l="l" r="r" t="t"/>
              <a:pathLst>
                <a:path extrusionOk="0" h="23899" w="23945">
                  <a:moveTo>
                    <a:pt x="11997" y="0"/>
                  </a:moveTo>
                  <a:cubicBezTo>
                    <a:pt x="11970" y="0"/>
                    <a:pt x="11942" y="0"/>
                    <a:pt x="11915" y="1"/>
                  </a:cubicBezTo>
                  <a:cubicBezTo>
                    <a:pt x="5387" y="46"/>
                    <a:pt x="92" y="5342"/>
                    <a:pt x="46" y="11870"/>
                  </a:cubicBezTo>
                  <a:cubicBezTo>
                    <a:pt x="0" y="18535"/>
                    <a:pt x="5547" y="23899"/>
                    <a:pt x="12212" y="23899"/>
                  </a:cubicBezTo>
                  <a:lnTo>
                    <a:pt x="22164" y="23899"/>
                  </a:lnTo>
                  <a:cubicBezTo>
                    <a:pt x="23145" y="23899"/>
                    <a:pt x="23944" y="23100"/>
                    <a:pt x="23944" y="22118"/>
                  </a:cubicBezTo>
                  <a:lnTo>
                    <a:pt x="23944" y="12166"/>
                  </a:lnTo>
                  <a:cubicBezTo>
                    <a:pt x="23944" y="5529"/>
                    <a:pt x="18624" y="0"/>
                    <a:pt x="119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96" name="Google Shape;7096;p47"/>
            <p:cNvGrpSpPr/>
            <p:nvPr/>
          </p:nvGrpSpPr>
          <p:grpSpPr>
            <a:xfrm>
              <a:off x="3192940" y="1772849"/>
              <a:ext cx="683870" cy="572705"/>
              <a:chOff x="1391286" y="3420413"/>
              <a:chExt cx="373068" cy="312407"/>
            </a:xfrm>
          </p:grpSpPr>
          <p:sp>
            <p:nvSpPr>
              <p:cNvPr id="7097" name="Google Shape;7097;p47"/>
              <p:cNvSpPr/>
              <p:nvPr/>
            </p:nvSpPr>
            <p:spPr>
              <a:xfrm>
                <a:off x="1391286" y="3687800"/>
                <a:ext cx="67608" cy="45015"/>
              </a:xfrm>
              <a:custGeom>
                <a:rect b="b" l="l" r="r" t="t"/>
                <a:pathLst>
                  <a:path extrusionOk="0" h="2616" w="3929">
                    <a:moveTo>
                      <a:pt x="218" y="1"/>
                    </a:moveTo>
                    <a:cubicBezTo>
                      <a:pt x="98" y="1"/>
                      <a:pt x="0" y="97"/>
                      <a:pt x="0" y="218"/>
                    </a:cubicBezTo>
                    <a:lnTo>
                      <a:pt x="0" y="2398"/>
                    </a:lnTo>
                    <a:cubicBezTo>
                      <a:pt x="0" y="2518"/>
                      <a:pt x="98" y="2616"/>
                      <a:pt x="218" y="2616"/>
                    </a:cubicBezTo>
                    <a:lnTo>
                      <a:pt x="3711" y="2616"/>
                    </a:lnTo>
                    <a:cubicBezTo>
                      <a:pt x="3831" y="2616"/>
                      <a:pt x="3929" y="2518"/>
                      <a:pt x="3929" y="2398"/>
                    </a:cubicBezTo>
                    <a:lnTo>
                      <a:pt x="3929" y="218"/>
                    </a:lnTo>
                    <a:cubicBezTo>
                      <a:pt x="3929" y="97"/>
                      <a:pt x="3831" y="1"/>
                      <a:pt x="37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47"/>
              <p:cNvSpPr/>
              <p:nvPr/>
            </p:nvSpPr>
            <p:spPr>
              <a:xfrm>
                <a:off x="1524137" y="3619973"/>
                <a:ext cx="240217" cy="112847"/>
              </a:xfrm>
              <a:custGeom>
                <a:rect b="b" l="l" r="r" t="t"/>
                <a:pathLst>
                  <a:path extrusionOk="0" h="6558" w="13960">
                    <a:moveTo>
                      <a:pt x="9959" y="1"/>
                    </a:moveTo>
                    <a:cubicBezTo>
                      <a:pt x="9326" y="1"/>
                      <a:pt x="8740" y="288"/>
                      <a:pt x="8350" y="789"/>
                    </a:cubicBezTo>
                    <a:cubicBezTo>
                      <a:pt x="7963" y="1290"/>
                      <a:pt x="7829" y="1929"/>
                      <a:pt x="7987" y="2542"/>
                    </a:cubicBezTo>
                    <a:lnTo>
                      <a:pt x="8340" y="3923"/>
                    </a:lnTo>
                    <a:cubicBezTo>
                      <a:pt x="8342" y="3927"/>
                      <a:pt x="8342" y="3929"/>
                      <a:pt x="8342" y="3929"/>
                    </a:cubicBezTo>
                    <a:cubicBezTo>
                      <a:pt x="8340" y="3933"/>
                      <a:pt x="8334" y="3939"/>
                      <a:pt x="8332" y="3941"/>
                    </a:cubicBezTo>
                    <a:lnTo>
                      <a:pt x="218" y="3941"/>
                    </a:lnTo>
                    <a:cubicBezTo>
                      <a:pt x="98" y="3941"/>
                      <a:pt x="0" y="4039"/>
                      <a:pt x="0" y="4160"/>
                    </a:cubicBezTo>
                    <a:lnTo>
                      <a:pt x="0" y="6340"/>
                    </a:lnTo>
                    <a:cubicBezTo>
                      <a:pt x="0" y="6460"/>
                      <a:pt x="98" y="6558"/>
                      <a:pt x="218" y="6558"/>
                    </a:cubicBezTo>
                    <a:lnTo>
                      <a:pt x="8326" y="6558"/>
                    </a:lnTo>
                    <a:cubicBezTo>
                      <a:pt x="9145" y="6558"/>
                      <a:pt x="9901" y="6187"/>
                      <a:pt x="10404" y="5540"/>
                    </a:cubicBezTo>
                    <a:cubicBezTo>
                      <a:pt x="10905" y="4893"/>
                      <a:pt x="11077" y="4067"/>
                      <a:pt x="10873" y="3274"/>
                    </a:cubicBezTo>
                    <a:lnTo>
                      <a:pt x="10748" y="2779"/>
                    </a:lnTo>
                    <a:cubicBezTo>
                      <a:pt x="10726" y="2697"/>
                      <a:pt x="10788" y="2615"/>
                      <a:pt x="10873" y="2615"/>
                    </a:cubicBezTo>
                    <a:lnTo>
                      <a:pt x="13740" y="2615"/>
                    </a:lnTo>
                    <a:cubicBezTo>
                      <a:pt x="13862" y="2615"/>
                      <a:pt x="13957" y="2520"/>
                      <a:pt x="13957" y="2398"/>
                    </a:cubicBezTo>
                    <a:lnTo>
                      <a:pt x="13957" y="218"/>
                    </a:lnTo>
                    <a:cubicBezTo>
                      <a:pt x="13959" y="98"/>
                      <a:pt x="13862" y="1"/>
                      <a:pt x="137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47"/>
              <p:cNvSpPr/>
              <p:nvPr/>
            </p:nvSpPr>
            <p:spPr>
              <a:xfrm>
                <a:off x="1433425" y="3420413"/>
                <a:ext cx="257700" cy="289929"/>
              </a:xfrm>
              <a:custGeom>
                <a:rect b="b" l="l" r="r" t="t"/>
                <a:pathLst>
                  <a:path extrusionOk="0" h="16849" w="14976">
                    <a:moveTo>
                      <a:pt x="12884" y="1"/>
                    </a:moveTo>
                    <a:cubicBezTo>
                      <a:pt x="12776" y="1"/>
                      <a:pt x="12666" y="41"/>
                      <a:pt x="12578" y="129"/>
                    </a:cubicBezTo>
                    <a:lnTo>
                      <a:pt x="274" y="12435"/>
                    </a:lnTo>
                    <a:cubicBezTo>
                      <a:pt x="79" y="12629"/>
                      <a:pt x="1" y="12912"/>
                      <a:pt x="67" y="13179"/>
                    </a:cubicBezTo>
                    <a:lnTo>
                      <a:pt x="879" y="16419"/>
                    </a:lnTo>
                    <a:cubicBezTo>
                      <a:pt x="943" y="16671"/>
                      <a:pt x="1168" y="16848"/>
                      <a:pt x="1428" y="16848"/>
                    </a:cubicBezTo>
                    <a:lnTo>
                      <a:pt x="4917" y="16848"/>
                    </a:lnTo>
                    <a:cubicBezTo>
                      <a:pt x="5171" y="16848"/>
                      <a:pt x="5416" y="16747"/>
                      <a:pt x="5596" y="16567"/>
                    </a:cubicBezTo>
                    <a:lnTo>
                      <a:pt x="14702" y="7461"/>
                    </a:lnTo>
                    <a:cubicBezTo>
                      <a:pt x="14898" y="7265"/>
                      <a:pt x="14976" y="6981"/>
                      <a:pt x="14908" y="6714"/>
                    </a:cubicBezTo>
                    <a:lnTo>
                      <a:pt x="13309" y="332"/>
                    </a:lnTo>
                    <a:cubicBezTo>
                      <a:pt x="13257" y="123"/>
                      <a:pt x="13073" y="1"/>
                      <a:pt x="128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47"/>
              <p:cNvSpPr/>
              <p:nvPr/>
            </p:nvSpPr>
            <p:spPr>
              <a:xfrm>
                <a:off x="1556967" y="3420413"/>
                <a:ext cx="134150" cy="176446"/>
              </a:xfrm>
              <a:custGeom>
                <a:rect b="b" l="l" r="r" t="t"/>
                <a:pathLst>
                  <a:path extrusionOk="0" h="10254" w="7796">
                    <a:moveTo>
                      <a:pt x="5704" y="1"/>
                    </a:moveTo>
                    <a:cubicBezTo>
                      <a:pt x="5596" y="1"/>
                      <a:pt x="5486" y="41"/>
                      <a:pt x="5398" y="129"/>
                    </a:cubicBezTo>
                    <a:lnTo>
                      <a:pt x="1" y="5526"/>
                    </a:lnTo>
                    <a:lnTo>
                      <a:pt x="4730" y="10253"/>
                    </a:lnTo>
                    <a:lnTo>
                      <a:pt x="7522" y="7461"/>
                    </a:lnTo>
                    <a:cubicBezTo>
                      <a:pt x="7718" y="7265"/>
                      <a:pt x="7796" y="6981"/>
                      <a:pt x="7728" y="6714"/>
                    </a:cubicBezTo>
                    <a:lnTo>
                      <a:pt x="6129" y="332"/>
                    </a:lnTo>
                    <a:cubicBezTo>
                      <a:pt x="6077" y="123"/>
                      <a:pt x="5893" y="1"/>
                      <a:pt x="57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1" name="Google Shape;7101;p47"/>
            <p:cNvGrpSpPr/>
            <p:nvPr/>
          </p:nvGrpSpPr>
          <p:grpSpPr>
            <a:xfrm>
              <a:off x="5379640" y="1703002"/>
              <a:ext cx="453356" cy="712583"/>
              <a:chOff x="1442162" y="2753589"/>
              <a:chExt cx="240227" cy="377587"/>
            </a:xfrm>
          </p:grpSpPr>
          <p:sp>
            <p:nvSpPr>
              <p:cNvPr id="7102" name="Google Shape;7102;p47"/>
              <p:cNvSpPr/>
              <p:nvPr/>
            </p:nvSpPr>
            <p:spPr>
              <a:xfrm>
                <a:off x="1612404" y="2949974"/>
                <a:ext cx="59202" cy="181203"/>
              </a:xfrm>
              <a:custGeom>
                <a:rect b="b" l="l" r="r" t="t"/>
                <a:pathLst>
                  <a:path extrusionOk="0" h="10405" w="3399">
                    <a:moveTo>
                      <a:pt x="368" y="0"/>
                    </a:moveTo>
                    <a:lnTo>
                      <a:pt x="1" y="1236"/>
                    </a:lnTo>
                    <a:lnTo>
                      <a:pt x="1" y="3659"/>
                    </a:lnTo>
                    <a:cubicBezTo>
                      <a:pt x="1" y="4471"/>
                      <a:pt x="55" y="5286"/>
                      <a:pt x="165" y="6092"/>
                    </a:cubicBezTo>
                    <a:lnTo>
                      <a:pt x="614" y="9454"/>
                    </a:lnTo>
                    <a:cubicBezTo>
                      <a:pt x="700" y="10088"/>
                      <a:pt x="1200" y="10404"/>
                      <a:pt x="1700" y="10404"/>
                    </a:cubicBezTo>
                    <a:cubicBezTo>
                      <a:pt x="2201" y="10404"/>
                      <a:pt x="2701" y="10088"/>
                      <a:pt x="2786" y="9454"/>
                    </a:cubicBezTo>
                    <a:lnTo>
                      <a:pt x="3237" y="6092"/>
                    </a:lnTo>
                    <a:cubicBezTo>
                      <a:pt x="3344" y="5286"/>
                      <a:pt x="3398" y="4473"/>
                      <a:pt x="3398" y="3659"/>
                    </a:cubicBezTo>
                    <a:lnTo>
                      <a:pt x="3398" y="1236"/>
                    </a:lnTo>
                    <a:lnTo>
                      <a:pt x="303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47"/>
              <p:cNvSpPr/>
              <p:nvPr/>
            </p:nvSpPr>
            <p:spPr>
              <a:xfrm>
                <a:off x="1612404" y="2839495"/>
                <a:ext cx="59202" cy="132006"/>
              </a:xfrm>
              <a:custGeom>
                <a:rect b="b" l="l" r="r" t="t"/>
                <a:pathLst>
                  <a:path extrusionOk="0" h="7580" w="3399">
                    <a:moveTo>
                      <a:pt x="917" y="0"/>
                    </a:moveTo>
                    <a:cubicBezTo>
                      <a:pt x="797" y="0"/>
                      <a:pt x="698" y="88"/>
                      <a:pt x="684" y="208"/>
                    </a:cubicBezTo>
                    <a:lnTo>
                      <a:pt x="65" y="5474"/>
                    </a:lnTo>
                    <a:cubicBezTo>
                      <a:pt x="23" y="5829"/>
                      <a:pt x="1" y="6186"/>
                      <a:pt x="1" y="6544"/>
                    </a:cubicBezTo>
                    <a:lnTo>
                      <a:pt x="1" y="7580"/>
                    </a:lnTo>
                    <a:lnTo>
                      <a:pt x="3398" y="7580"/>
                    </a:lnTo>
                    <a:lnTo>
                      <a:pt x="3398" y="6544"/>
                    </a:lnTo>
                    <a:cubicBezTo>
                      <a:pt x="3398" y="6186"/>
                      <a:pt x="3378" y="5829"/>
                      <a:pt x="3337" y="5474"/>
                    </a:cubicBezTo>
                    <a:lnTo>
                      <a:pt x="2718" y="208"/>
                    </a:lnTo>
                    <a:cubicBezTo>
                      <a:pt x="2704" y="88"/>
                      <a:pt x="2604" y="0"/>
                      <a:pt x="248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47"/>
              <p:cNvSpPr/>
              <p:nvPr/>
            </p:nvSpPr>
            <p:spPr>
              <a:xfrm>
                <a:off x="1601606" y="2784622"/>
                <a:ext cx="80782" cy="96375"/>
              </a:xfrm>
              <a:custGeom>
                <a:rect b="b" l="l" r="r" t="t"/>
                <a:pathLst>
                  <a:path extrusionOk="0" h="5534" w="4638">
                    <a:moveTo>
                      <a:pt x="1404" y="1"/>
                    </a:moveTo>
                    <a:cubicBezTo>
                      <a:pt x="1299" y="1"/>
                      <a:pt x="1234" y="129"/>
                      <a:pt x="1312" y="217"/>
                    </a:cubicBezTo>
                    <a:cubicBezTo>
                      <a:pt x="1407" y="329"/>
                      <a:pt x="1481" y="465"/>
                      <a:pt x="1521" y="618"/>
                    </a:cubicBezTo>
                    <a:cubicBezTo>
                      <a:pt x="1635" y="1052"/>
                      <a:pt x="1449" y="1493"/>
                      <a:pt x="1090" y="1722"/>
                    </a:cubicBezTo>
                    <a:cubicBezTo>
                      <a:pt x="353" y="2243"/>
                      <a:pt x="0" y="3209"/>
                      <a:pt x="322" y="4130"/>
                    </a:cubicBezTo>
                    <a:cubicBezTo>
                      <a:pt x="617" y="4979"/>
                      <a:pt x="1431" y="5534"/>
                      <a:pt x="2305" y="5534"/>
                    </a:cubicBezTo>
                    <a:cubicBezTo>
                      <a:pt x="2433" y="5534"/>
                      <a:pt x="2563" y="5522"/>
                      <a:pt x="2693" y="5497"/>
                    </a:cubicBezTo>
                    <a:cubicBezTo>
                      <a:pt x="3899" y="5265"/>
                      <a:pt x="4637" y="4070"/>
                      <a:pt x="4332" y="2902"/>
                    </a:cubicBezTo>
                    <a:cubicBezTo>
                      <a:pt x="3947" y="1437"/>
                      <a:pt x="2809" y="369"/>
                      <a:pt x="1439" y="6"/>
                    </a:cubicBezTo>
                    <a:cubicBezTo>
                      <a:pt x="1427" y="2"/>
                      <a:pt x="1415" y="1"/>
                      <a:pt x="14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47"/>
              <p:cNvSpPr/>
              <p:nvPr/>
            </p:nvSpPr>
            <p:spPr>
              <a:xfrm>
                <a:off x="1480059" y="2753589"/>
                <a:ext cx="127792" cy="74519"/>
              </a:xfrm>
              <a:custGeom>
                <a:rect b="b" l="l" r="r" t="t"/>
                <a:pathLst>
                  <a:path extrusionOk="0" h="4279" w="7337">
                    <a:moveTo>
                      <a:pt x="3669" y="1"/>
                    </a:moveTo>
                    <a:cubicBezTo>
                      <a:pt x="2282" y="1"/>
                      <a:pt x="895" y="697"/>
                      <a:pt x="122" y="2089"/>
                    </a:cubicBezTo>
                    <a:cubicBezTo>
                      <a:pt x="1" y="2309"/>
                      <a:pt x="91" y="2586"/>
                      <a:pt x="318" y="2694"/>
                    </a:cubicBezTo>
                    <a:lnTo>
                      <a:pt x="3670" y="4279"/>
                    </a:lnTo>
                    <a:lnTo>
                      <a:pt x="7019" y="2694"/>
                    </a:lnTo>
                    <a:cubicBezTo>
                      <a:pt x="7247" y="2586"/>
                      <a:pt x="7336" y="2309"/>
                      <a:pt x="7215" y="2089"/>
                    </a:cubicBezTo>
                    <a:cubicBezTo>
                      <a:pt x="6443" y="697"/>
                      <a:pt x="5056" y="1"/>
                      <a:pt x="36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47"/>
              <p:cNvSpPr/>
              <p:nvPr/>
            </p:nvSpPr>
            <p:spPr>
              <a:xfrm>
                <a:off x="1527553" y="2809177"/>
                <a:ext cx="32797" cy="104072"/>
              </a:xfrm>
              <a:custGeom>
                <a:rect b="b" l="l" r="r" t="t"/>
                <a:pathLst>
                  <a:path extrusionOk="0" h="5976" w="1883">
                    <a:moveTo>
                      <a:pt x="941" y="1"/>
                    </a:moveTo>
                    <a:cubicBezTo>
                      <a:pt x="535" y="1"/>
                      <a:pt x="208" y="330"/>
                      <a:pt x="208" y="735"/>
                    </a:cubicBezTo>
                    <a:lnTo>
                      <a:pt x="0" y="5975"/>
                    </a:lnTo>
                    <a:lnTo>
                      <a:pt x="1883" y="5975"/>
                    </a:lnTo>
                    <a:lnTo>
                      <a:pt x="1675" y="735"/>
                    </a:lnTo>
                    <a:cubicBezTo>
                      <a:pt x="1675" y="330"/>
                      <a:pt x="1348" y="1"/>
                      <a:pt x="94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47"/>
              <p:cNvSpPr/>
              <p:nvPr/>
            </p:nvSpPr>
            <p:spPr>
              <a:xfrm>
                <a:off x="1527553" y="2913229"/>
                <a:ext cx="32797" cy="217618"/>
              </a:xfrm>
              <a:custGeom>
                <a:rect b="b" l="l" r="r" t="t"/>
                <a:pathLst>
                  <a:path extrusionOk="0" h="12496" w="1883">
                    <a:moveTo>
                      <a:pt x="0" y="0"/>
                    </a:moveTo>
                    <a:lnTo>
                      <a:pt x="0" y="8150"/>
                    </a:lnTo>
                    <a:cubicBezTo>
                      <a:pt x="0" y="8272"/>
                      <a:pt x="8" y="8396"/>
                      <a:pt x="22" y="8518"/>
                    </a:cubicBezTo>
                    <a:lnTo>
                      <a:pt x="456" y="12065"/>
                    </a:lnTo>
                    <a:cubicBezTo>
                      <a:pt x="490" y="12352"/>
                      <a:pt x="717" y="12496"/>
                      <a:pt x="943" y="12496"/>
                    </a:cubicBezTo>
                    <a:cubicBezTo>
                      <a:pt x="1169" y="12496"/>
                      <a:pt x="1395" y="12352"/>
                      <a:pt x="1430" y="12065"/>
                    </a:cubicBezTo>
                    <a:lnTo>
                      <a:pt x="1861" y="8518"/>
                    </a:lnTo>
                    <a:cubicBezTo>
                      <a:pt x="1875" y="8396"/>
                      <a:pt x="1883" y="8272"/>
                      <a:pt x="1883" y="8150"/>
                    </a:cubicBezTo>
                    <a:lnTo>
                      <a:pt x="188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47"/>
              <p:cNvSpPr/>
              <p:nvPr/>
            </p:nvSpPr>
            <p:spPr>
              <a:xfrm>
                <a:off x="1442162" y="2878016"/>
                <a:ext cx="58854" cy="60395"/>
              </a:xfrm>
              <a:custGeom>
                <a:rect b="b" l="l" r="r" t="t"/>
                <a:pathLst>
                  <a:path extrusionOk="0" h="3468" w="3379">
                    <a:moveTo>
                      <a:pt x="219" y="0"/>
                    </a:moveTo>
                    <a:cubicBezTo>
                      <a:pt x="99" y="0"/>
                      <a:pt x="1" y="98"/>
                      <a:pt x="1" y="218"/>
                    </a:cubicBezTo>
                    <a:lnTo>
                      <a:pt x="1" y="649"/>
                    </a:lnTo>
                    <a:cubicBezTo>
                      <a:pt x="1" y="853"/>
                      <a:pt x="25" y="1054"/>
                      <a:pt x="73" y="1252"/>
                    </a:cubicBezTo>
                    <a:lnTo>
                      <a:pt x="598" y="3467"/>
                    </a:lnTo>
                    <a:lnTo>
                      <a:pt x="2782" y="3467"/>
                    </a:lnTo>
                    <a:lnTo>
                      <a:pt x="3309" y="1252"/>
                    </a:lnTo>
                    <a:cubicBezTo>
                      <a:pt x="3354" y="1054"/>
                      <a:pt x="3378" y="853"/>
                      <a:pt x="3378" y="649"/>
                    </a:cubicBezTo>
                    <a:lnTo>
                      <a:pt x="3378" y="218"/>
                    </a:lnTo>
                    <a:cubicBezTo>
                      <a:pt x="3378" y="98"/>
                      <a:pt x="3281" y="0"/>
                      <a:pt x="31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47"/>
              <p:cNvSpPr/>
              <p:nvPr/>
            </p:nvSpPr>
            <p:spPr>
              <a:xfrm>
                <a:off x="1450487" y="2981564"/>
                <a:ext cx="42255" cy="148463"/>
              </a:xfrm>
              <a:custGeom>
                <a:rect b="b" l="l" r="r" t="t"/>
                <a:pathLst>
                  <a:path extrusionOk="0" h="8525" w="2426">
                    <a:moveTo>
                      <a:pt x="0" y="1"/>
                    </a:moveTo>
                    <a:lnTo>
                      <a:pt x="0" y="3204"/>
                    </a:lnTo>
                    <a:cubicBezTo>
                      <a:pt x="0" y="4402"/>
                      <a:pt x="146" y="5596"/>
                      <a:pt x="435" y="6760"/>
                    </a:cubicBezTo>
                    <a:lnTo>
                      <a:pt x="790" y="8197"/>
                    </a:lnTo>
                    <a:cubicBezTo>
                      <a:pt x="845" y="8415"/>
                      <a:pt x="1029" y="8525"/>
                      <a:pt x="1212" y="8525"/>
                    </a:cubicBezTo>
                    <a:cubicBezTo>
                      <a:pt x="1395" y="8525"/>
                      <a:pt x="1578" y="8415"/>
                      <a:pt x="1633" y="8197"/>
                    </a:cubicBezTo>
                    <a:lnTo>
                      <a:pt x="1990" y="6760"/>
                    </a:lnTo>
                    <a:cubicBezTo>
                      <a:pt x="2278" y="5596"/>
                      <a:pt x="2425" y="4402"/>
                      <a:pt x="2425" y="3204"/>
                    </a:cubicBezTo>
                    <a:lnTo>
                      <a:pt x="242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47"/>
              <p:cNvSpPr/>
              <p:nvPr/>
            </p:nvSpPr>
            <p:spPr>
              <a:xfrm>
                <a:off x="1450487" y="2934910"/>
                <a:ext cx="42255" cy="57522"/>
              </a:xfrm>
              <a:custGeom>
                <a:rect b="b" l="l" r="r" t="t"/>
                <a:pathLst>
                  <a:path extrusionOk="0" h="3303" w="2426">
                    <a:moveTo>
                      <a:pt x="218" y="1"/>
                    </a:moveTo>
                    <a:cubicBezTo>
                      <a:pt x="98" y="1"/>
                      <a:pt x="0" y="97"/>
                      <a:pt x="0" y="218"/>
                    </a:cubicBezTo>
                    <a:lnTo>
                      <a:pt x="0" y="3302"/>
                    </a:lnTo>
                    <a:lnTo>
                      <a:pt x="2425" y="3302"/>
                    </a:lnTo>
                    <a:lnTo>
                      <a:pt x="2425" y="218"/>
                    </a:lnTo>
                    <a:cubicBezTo>
                      <a:pt x="2425" y="97"/>
                      <a:pt x="2327" y="1"/>
                      <a:pt x="220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1" name="Google Shape;7111;p47"/>
            <p:cNvGrpSpPr/>
            <p:nvPr/>
          </p:nvGrpSpPr>
          <p:grpSpPr>
            <a:xfrm>
              <a:off x="3163398" y="3666490"/>
              <a:ext cx="741050" cy="628288"/>
              <a:chOff x="4215293" y="1711819"/>
              <a:chExt cx="698906" cy="592557"/>
            </a:xfrm>
          </p:grpSpPr>
          <p:sp>
            <p:nvSpPr>
              <p:cNvPr id="7112" name="Google Shape;7112;p47"/>
              <p:cNvSpPr/>
              <p:nvPr/>
            </p:nvSpPr>
            <p:spPr>
              <a:xfrm rot="2959550">
                <a:off x="4608757" y="1772704"/>
                <a:ext cx="174702" cy="424983"/>
              </a:xfrm>
              <a:custGeom>
                <a:rect b="b" l="l" r="r" t="t"/>
                <a:pathLst>
                  <a:path extrusionOk="0" h="11263" w="4630">
                    <a:moveTo>
                      <a:pt x="1518" y="1"/>
                    </a:moveTo>
                    <a:lnTo>
                      <a:pt x="1" y="1238"/>
                    </a:lnTo>
                    <a:lnTo>
                      <a:pt x="1987" y="4809"/>
                    </a:lnTo>
                    <a:lnTo>
                      <a:pt x="2759" y="5091"/>
                    </a:lnTo>
                    <a:cubicBezTo>
                      <a:pt x="3310" y="5290"/>
                      <a:pt x="3676" y="5813"/>
                      <a:pt x="3676" y="6400"/>
                    </a:cubicBezTo>
                    <a:lnTo>
                      <a:pt x="3676" y="9732"/>
                    </a:lnTo>
                    <a:cubicBezTo>
                      <a:pt x="3676" y="9822"/>
                      <a:pt x="3632" y="9903"/>
                      <a:pt x="3556" y="9951"/>
                    </a:cubicBezTo>
                    <a:cubicBezTo>
                      <a:pt x="3336" y="10083"/>
                      <a:pt x="3197" y="10331"/>
                      <a:pt x="3219" y="10610"/>
                    </a:cubicBezTo>
                    <a:cubicBezTo>
                      <a:pt x="3245" y="10957"/>
                      <a:pt x="3530" y="11237"/>
                      <a:pt x="3875" y="11261"/>
                    </a:cubicBezTo>
                    <a:cubicBezTo>
                      <a:pt x="3891" y="11262"/>
                      <a:pt x="3907" y="11262"/>
                      <a:pt x="3923" y="11262"/>
                    </a:cubicBezTo>
                    <a:cubicBezTo>
                      <a:pt x="4297" y="11262"/>
                      <a:pt x="4603" y="10970"/>
                      <a:pt x="4628" y="10602"/>
                    </a:cubicBezTo>
                    <a:lnTo>
                      <a:pt x="4630" y="6285"/>
                    </a:lnTo>
                    <a:cubicBezTo>
                      <a:pt x="4630" y="4981"/>
                      <a:pt x="4217" y="3711"/>
                      <a:pt x="3450" y="2658"/>
                    </a:cubicBezTo>
                    <a:lnTo>
                      <a:pt x="151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47"/>
              <p:cNvSpPr/>
              <p:nvPr/>
            </p:nvSpPr>
            <p:spPr>
              <a:xfrm rot="2959550">
                <a:off x="4359521" y="1868214"/>
                <a:ext cx="160930" cy="454226"/>
              </a:xfrm>
              <a:custGeom>
                <a:rect b="b" l="l" r="r" t="t"/>
                <a:pathLst>
                  <a:path extrusionOk="0" h="12038" w="4265">
                    <a:moveTo>
                      <a:pt x="1" y="1"/>
                    </a:moveTo>
                    <a:lnTo>
                      <a:pt x="1" y="6925"/>
                    </a:lnTo>
                    <a:cubicBezTo>
                      <a:pt x="1" y="7662"/>
                      <a:pt x="93" y="8394"/>
                      <a:pt x="274" y="9107"/>
                    </a:cubicBezTo>
                    <a:lnTo>
                      <a:pt x="741" y="10954"/>
                    </a:lnTo>
                    <a:cubicBezTo>
                      <a:pt x="903" y="11590"/>
                      <a:pt x="1476" y="12037"/>
                      <a:pt x="2133" y="12037"/>
                    </a:cubicBezTo>
                    <a:cubicBezTo>
                      <a:pt x="2789" y="12037"/>
                      <a:pt x="3364" y="11592"/>
                      <a:pt x="3524" y="10954"/>
                    </a:cubicBezTo>
                    <a:lnTo>
                      <a:pt x="3993" y="9107"/>
                    </a:lnTo>
                    <a:cubicBezTo>
                      <a:pt x="4173" y="8394"/>
                      <a:pt x="4264" y="7662"/>
                      <a:pt x="4264" y="6925"/>
                    </a:cubicBezTo>
                    <a:lnTo>
                      <a:pt x="42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47"/>
              <p:cNvSpPr/>
              <p:nvPr/>
            </p:nvSpPr>
            <p:spPr>
              <a:xfrm rot="2959550">
                <a:off x="4621679" y="1720916"/>
                <a:ext cx="160930" cy="298239"/>
              </a:xfrm>
              <a:custGeom>
                <a:rect b="b" l="l" r="r" t="t"/>
                <a:pathLst>
                  <a:path extrusionOk="0" h="7904" w="4265">
                    <a:moveTo>
                      <a:pt x="1127" y="1"/>
                    </a:moveTo>
                    <a:cubicBezTo>
                      <a:pt x="765" y="1"/>
                      <a:pt x="474" y="292"/>
                      <a:pt x="474" y="653"/>
                    </a:cubicBezTo>
                    <a:lnTo>
                      <a:pt x="474" y="2007"/>
                    </a:lnTo>
                    <a:cubicBezTo>
                      <a:pt x="474" y="2186"/>
                      <a:pt x="462" y="2366"/>
                      <a:pt x="438" y="2544"/>
                    </a:cubicBezTo>
                    <a:lnTo>
                      <a:pt x="33" y="5686"/>
                    </a:lnTo>
                    <a:cubicBezTo>
                      <a:pt x="13" y="5851"/>
                      <a:pt x="1" y="6019"/>
                      <a:pt x="1" y="6187"/>
                    </a:cubicBezTo>
                    <a:lnTo>
                      <a:pt x="1" y="7903"/>
                    </a:lnTo>
                    <a:lnTo>
                      <a:pt x="4264" y="7903"/>
                    </a:lnTo>
                    <a:lnTo>
                      <a:pt x="4264" y="6187"/>
                    </a:lnTo>
                    <a:cubicBezTo>
                      <a:pt x="4264" y="6019"/>
                      <a:pt x="4252" y="5851"/>
                      <a:pt x="4233" y="5686"/>
                    </a:cubicBezTo>
                    <a:lnTo>
                      <a:pt x="3827" y="2544"/>
                    </a:lnTo>
                    <a:cubicBezTo>
                      <a:pt x="3803" y="2366"/>
                      <a:pt x="3791" y="2186"/>
                      <a:pt x="3791" y="2009"/>
                    </a:cubicBezTo>
                    <a:lnTo>
                      <a:pt x="3791" y="653"/>
                    </a:lnTo>
                    <a:cubicBezTo>
                      <a:pt x="3791" y="292"/>
                      <a:pt x="3500" y="1"/>
                      <a:pt x="31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5" name="Google Shape;7115;p47"/>
            <p:cNvGrpSpPr/>
            <p:nvPr/>
          </p:nvGrpSpPr>
          <p:grpSpPr>
            <a:xfrm>
              <a:off x="5326012" y="3666557"/>
              <a:ext cx="572058" cy="628277"/>
              <a:chOff x="7095226" y="3111474"/>
              <a:chExt cx="435423" cy="478214"/>
            </a:xfrm>
          </p:grpSpPr>
          <p:sp>
            <p:nvSpPr>
              <p:cNvPr id="7116" name="Google Shape;7116;p47"/>
              <p:cNvSpPr/>
              <p:nvPr/>
            </p:nvSpPr>
            <p:spPr>
              <a:xfrm>
                <a:off x="7424851" y="3176795"/>
                <a:ext cx="105798" cy="379037"/>
              </a:xfrm>
              <a:custGeom>
                <a:rect b="b" l="l" r="r" t="t"/>
                <a:pathLst>
                  <a:path extrusionOk="0" h="17186" w="4797">
                    <a:moveTo>
                      <a:pt x="60" y="0"/>
                    </a:moveTo>
                    <a:cubicBezTo>
                      <a:pt x="40" y="0"/>
                      <a:pt x="20" y="1"/>
                      <a:pt x="0" y="2"/>
                    </a:cubicBezTo>
                    <a:lnTo>
                      <a:pt x="0" y="17185"/>
                    </a:lnTo>
                    <a:lnTo>
                      <a:pt x="4054" y="16123"/>
                    </a:lnTo>
                    <a:cubicBezTo>
                      <a:pt x="4519" y="16003"/>
                      <a:pt x="4797" y="15528"/>
                      <a:pt x="4675" y="15063"/>
                    </a:cubicBezTo>
                    <a:lnTo>
                      <a:pt x="900" y="649"/>
                    </a:lnTo>
                    <a:cubicBezTo>
                      <a:pt x="798" y="258"/>
                      <a:pt x="446" y="0"/>
                      <a:pt x="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47"/>
              <p:cNvSpPr/>
              <p:nvPr/>
            </p:nvSpPr>
            <p:spPr>
              <a:xfrm>
                <a:off x="7424101" y="3195496"/>
                <a:ext cx="72164" cy="371208"/>
              </a:xfrm>
              <a:custGeom>
                <a:rect b="b" l="l" r="r" t="t"/>
                <a:pathLst>
                  <a:path extrusionOk="0" h="16831" w="3272">
                    <a:moveTo>
                      <a:pt x="304" y="0"/>
                    </a:moveTo>
                    <a:cubicBezTo>
                      <a:pt x="265" y="0"/>
                      <a:pt x="224" y="3"/>
                      <a:pt x="184" y="9"/>
                    </a:cubicBezTo>
                    <a:lnTo>
                      <a:pt x="0" y="35"/>
                    </a:lnTo>
                    <a:lnTo>
                      <a:pt x="0" y="16830"/>
                    </a:lnTo>
                    <a:lnTo>
                      <a:pt x="2465" y="16489"/>
                    </a:lnTo>
                    <a:cubicBezTo>
                      <a:pt x="2941" y="16423"/>
                      <a:pt x="3272" y="15986"/>
                      <a:pt x="3206" y="15511"/>
                    </a:cubicBezTo>
                    <a:lnTo>
                      <a:pt x="1162" y="749"/>
                    </a:lnTo>
                    <a:cubicBezTo>
                      <a:pt x="1102" y="315"/>
                      <a:pt x="731" y="0"/>
                      <a:pt x="3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47"/>
              <p:cNvSpPr/>
              <p:nvPr/>
            </p:nvSpPr>
            <p:spPr>
              <a:xfrm>
                <a:off x="7095226" y="3172561"/>
                <a:ext cx="353983" cy="417126"/>
              </a:xfrm>
              <a:custGeom>
                <a:rect b="b" l="l" r="r" t="t"/>
                <a:pathLst>
                  <a:path extrusionOk="0" h="18913" w="16050">
                    <a:moveTo>
                      <a:pt x="872" y="1"/>
                    </a:moveTo>
                    <a:cubicBezTo>
                      <a:pt x="389" y="1"/>
                      <a:pt x="0" y="390"/>
                      <a:pt x="0" y="873"/>
                    </a:cubicBezTo>
                    <a:lnTo>
                      <a:pt x="0" y="18040"/>
                    </a:lnTo>
                    <a:cubicBezTo>
                      <a:pt x="0" y="18521"/>
                      <a:pt x="389" y="18912"/>
                      <a:pt x="872" y="18912"/>
                    </a:cubicBezTo>
                    <a:lnTo>
                      <a:pt x="15177" y="18912"/>
                    </a:lnTo>
                    <a:cubicBezTo>
                      <a:pt x="15658" y="18912"/>
                      <a:pt x="16049" y="18521"/>
                      <a:pt x="16049" y="18040"/>
                    </a:cubicBezTo>
                    <a:lnTo>
                      <a:pt x="16049" y="873"/>
                    </a:lnTo>
                    <a:cubicBezTo>
                      <a:pt x="16049" y="390"/>
                      <a:pt x="15658" y="1"/>
                      <a:pt x="151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47"/>
              <p:cNvSpPr/>
              <p:nvPr/>
            </p:nvSpPr>
            <p:spPr>
              <a:xfrm>
                <a:off x="7130047" y="3204913"/>
                <a:ext cx="44353" cy="44375"/>
              </a:xfrm>
              <a:custGeom>
                <a:rect b="b" l="l" r="r" t="t"/>
                <a:pathLst>
                  <a:path extrusionOk="0" h="2012" w="2011">
                    <a:moveTo>
                      <a:pt x="218" y="1"/>
                    </a:moveTo>
                    <a:cubicBezTo>
                      <a:pt x="98" y="1"/>
                      <a:pt x="0" y="99"/>
                      <a:pt x="0" y="220"/>
                    </a:cubicBezTo>
                    <a:lnTo>
                      <a:pt x="0" y="1793"/>
                    </a:lnTo>
                    <a:cubicBezTo>
                      <a:pt x="0" y="1913"/>
                      <a:pt x="98" y="2011"/>
                      <a:pt x="218" y="2011"/>
                    </a:cubicBezTo>
                    <a:lnTo>
                      <a:pt x="1793" y="2011"/>
                    </a:lnTo>
                    <a:cubicBezTo>
                      <a:pt x="1912" y="2011"/>
                      <a:pt x="2010" y="1913"/>
                      <a:pt x="2010" y="1793"/>
                    </a:cubicBezTo>
                    <a:lnTo>
                      <a:pt x="2010" y="220"/>
                    </a:lnTo>
                    <a:cubicBezTo>
                      <a:pt x="2010" y="99"/>
                      <a:pt x="1912" y="1"/>
                      <a:pt x="17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47"/>
              <p:cNvSpPr/>
              <p:nvPr/>
            </p:nvSpPr>
            <p:spPr>
              <a:xfrm>
                <a:off x="7210033" y="3204913"/>
                <a:ext cx="44353" cy="44375"/>
              </a:xfrm>
              <a:custGeom>
                <a:rect b="b" l="l" r="r" t="t"/>
                <a:pathLst>
                  <a:path extrusionOk="0" h="2012" w="2011">
                    <a:moveTo>
                      <a:pt x="218" y="1"/>
                    </a:moveTo>
                    <a:cubicBezTo>
                      <a:pt x="98" y="1"/>
                      <a:pt x="0" y="99"/>
                      <a:pt x="0" y="220"/>
                    </a:cubicBezTo>
                    <a:lnTo>
                      <a:pt x="0" y="1793"/>
                    </a:lnTo>
                    <a:cubicBezTo>
                      <a:pt x="0" y="1913"/>
                      <a:pt x="98" y="2011"/>
                      <a:pt x="218" y="2011"/>
                    </a:cubicBezTo>
                    <a:lnTo>
                      <a:pt x="1791" y="2011"/>
                    </a:lnTo>
                    <a:cubicBezTo>
                      <a:pt x="1912" y="2011"/>
                      <a:pt x="2010" y="1913"/>
                      <a:pt x="2010" y="1793"/>
                    </a:cubicBezTo>
                    <a:lnTo>
                      <a:pt x="2010" y="220"/>
                    </a:lnTo>
                    <a:cubicBezTo>
                      <a:pt x="2010" y="99"/>
                      <a:pt x="1912" y="1"/>
                      <a:pt x="17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47"/>
              <p:cNvSpPr/>
              <p:nvPr/>
            </p:nvSpPr>
            <p:spPr>
              <a:xfrm>
                <a:off x="7290019" y="3204913"/>
                <a:ext cx="44353" cy="44375"/>
              </a:xfrm>
              <a:custGeom>
                <a:rect b="b" l="l" r="r" t="t"/>
                <a:pathLst>
                  <a:path extrusionOk="0" h="2012" w="2011">
                    <a:moveTo>
                      <a:pt x="218" y="1"/>
                    </a:moveTo>
                    <a:cubicBezTo>
                      <a:pt x="98" y="1"/>
                      <a:pt x="0" y="99"/>
                      <a:pt x="0" y="220"/>
                    </a:cubicBezTo>
                    <a:lnTo>
                      <a:pt x="0" y="1793"/>
                    </a:lnTo>
                    <a:cubicBezTo>
                      <a:pt x="0" y="1913"/>
                      <a:pt x="98" y="2011"/>
                      <a:pt x="218" y="2011"/>
                    </a:cubicBezTo>
                    <a:lnTo>
                      <a:pt x="1791" y="2011"/>
                    </a:lnTo>
                    <a:cubicBezTo>
                      <a:pt x="1912" y="2011"/>
                      <a:pt x="2010" y="1913"/>
                      <a:pt x="2008" y="1793"/>
                    </a:cubicBezTo>
                    <a:lnTo>
                      <a:pt x="2008" y="220"/>
                    </a:lnTo>
                    <a:cubicBezTo>
                      <a:pt x="2008" y="99"/>
                      <a:pt x="1910" y="1"/>
                      <a:pt x="17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47"/>
              <p:cNvSpPr/>
              <p:nvPr/>
            </p:nvSpPr>
            <p:spPr>
              <a:xfrm>
                <a:off x="7369983" y="3204913"/>
                <a:ext cx="44331" cy="44375"/>
              </a:xfrm>
              <a:custGeom>
                <a:rect b="b" l="l" r="r" t="t"/>
                <a:pathLst>
                  <a:path extrusionOk="0" h="2012" w="2010">
                    <a:moveTo>
                      <a:pt x="219" y="1"/>
                    </a:moveTo>
                    <a:cubicBezTo>
                      <a:pt x="97" y="1"/>
                      <a:pt x="1" y="99"/>
                      <a:pt x="1" y="220"/>
                    </a:cubicBezTo>
                    <a:lnTo>
                      <a:pt x="1" y="1793"/>
                    </a:lnTo>
                    <a:cubicBezTo>
                      <a:pt x="1" y="1913"/>
                      <a:pt x="97" y="2011"/>
                      <a:pt x="219" y="2011"/>
                    </a:cubicBezTo>
                    <a:lnTo>
                      <a:pt x="1792" y="2011"/>
                    </a:lnTo>
                    <a:cubicBezTo>
                      <a:pt x="1911" y="2011"/>
                      <a:pt x="2009" y="1913"/>
                      <a:pt x="2009" y="1793"/>
                    </a:cubicBezTo>
                    <a:lnTo>
                      <a:pt x="2009" y="220"/>
                    </a:lnTo>
                    <a:cubicBezTo>
                      <a:pt x="2009" y="99"/>
                      <a:pt x="1911" y="1"/>
                      <a:pt x="179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47"/>
              <p:cNvSpPr/>
              <p:nvPr/>
            </p:nvSpPr>
            <p:spPr>
              <a:xfrm>
                <a:off x="7158694" y="3345789"/>
                <a:ext cx="224939" cy="106702"/>
              </a:xfrm>
              <a:custGeom>
                <a:rect b="b" l="l" r="r" t="t"/>
                <a:pathLst>
                  <a:path extrusionOk="0" h="4838" w="10199">
                    <a:moveTo>
                      <a:pt x="655" y="1"/>
                    </a:moveTo>
                    <a:cubicBezTo>
                      <a:pt x="294" y="1"/>
                      <a:pt x="1" y="294"/>
                      <a:pt x="1" y="655"/>
                    </a:cubicBezTo>
                    <a:lnTo>
                      <a:pt x="1" y="4182"/>
                    </a:lnTo>
                    <a:cubicBezTo>
                      <a:pt x="1" y="4544"/>
                      <a:pt x="294" y="4837"/>
                      <a:pt x="655" y="4837"/>
                    </a:cubicBezTo>
                    <a:lnTo>
                      <a:pt x="9544" y="4837"/>
                    </a:lnTo>
                    <a:cubicBezTo>
                      <a:pt x="9905" y="4837"/>
                      <a:pt x="10199" y="4544"/>
                      <a:pt x="10199" y="4182"/>
                    </a:cubicBezTo>
                    <a:lnTo>
                      <a:pt x="10199" y="655"/>
                    </a:lnTo>
                    <a:cubicBezTo>
                      <a:pt x="10199" y="294"/>
                      <a:pt x="9905" y="1"/>
                      <a:pt x="95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47"/>
              <p:cNvSpPr/>
              <p:nvPr/>
            </p:nvSpPr>
            <p:spPr>
              <a:xfrm>
                <a:off x="7137832" y="3111474"/>
                <a:ext cx="108753" cy="116318"/>
              </a:xfrm>
              <a:custGeom>
                <a:rect b="b" l="l" r="r" t="t"/>
                <a:pathLst>
                  <a:path extrusionOk="0" h="5274" w="4931">
                    <a:moveTo>
                      <a:pt x="2466" y="0"/>
                    </a:moveTo>
                    <a:cubicBezTo>
                      <a:pt x="1106" y="0"/>
                      <a:pt x="0" y="1106"/>
                      <a:pt x="0" y="2463"/>
                    </a:cubicBezTo>
                    <a:lnTo>
                      <a:pt x="0" y="4623"/>
                    </a:lnTo>
                    <a:cubicBezTo>
                      <a:pt x="0" y="4982"/>
                      <a:pt x="292" y="5274"/>
                      <a:pt x="653" y="5274"/>
                    </a:cubicBezTo>
                    <a:cubicBezTo>
                      <a:pt x="1012" y="5274"/>
                      <a:pt x="1304" y="4982"/>
                      <a:pt x="1304" y="4623"/>
                    </a:cubicBezTo>
                    <a:lnTo>
                      <a:pt x="1304" y="2463"/>
                    </a:lnTo>
                    <a:cubicBezTo>
                      <a:pt x="1304" y="1823"/>
                      <a:pt x="1825" y="1302"/>
                      <a:pt x="2466" y="1302"/>
                    </a:cubicBezTo>
                    <a:cubicBezTo>
                      <a:pt x="3106" y="1302"/>
                      <a:pt x="3627" y="1823"/>
                      <a:pt x="3627" y="2463"/>
                    </a:cubicBezTo>
                    <a:lnTo>
                      <a:pt x="3627" y="4623"/>
                    </a:lnTo>
                    <a:cubicBezTo>
                      <a:pt x="3627" y="4982"/>
                      <a:pt x="3919" y="5274"/>
                      <a:pt x="4278" y="5274"/>
                    </a:cubicBezTo>
                    <a:cubicBezTo>
                      <a:pt x="4639" y="5274"/>
                      <a:pt x="4931" y="4982"/>
                      <a:pt x="4931" y="4623"/>
                    </a:cubicBezTo>
                    <a:lnTo>
                      <a:pt x="4931" y="2463"/>
                    </a:lnTo>
                    <a:cubicBezTo>
                      <a:pt x="4931" y="1104"/>
                      <a:pt x="3825" y="0"/>
                      <a:pt x="24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47"/>
              <p:cNvSpPr/>
              <p:nvPr/>
            </p:nvSpPr>
            <p:spPr>
              <a:xfrm>
                <a:off x="7217818" y="3111474"/>
                <a:ext cx="108753" cy="116318"/>
              </a:xfrm>
              <a:custGeom>
                <a:rect b="b" l="l" r="r" t="t"/>
                <a:pathLst>
                  <a:path extrusionOk="0" h="5274" w="4931">
                    <a:moveTo>
                      <a:pt x="2466" y="0"/>
                    </a:moveTo>
                    <a:cubicBezTo>
                      <a:pt x="1106" y="0"/>
                      <a:pt x="0" y="1106"/>
                      <a:pt x="0" y="2463"/>
                    </a:cubicBezTo>
                    <a:lnTo>
                      <a:pt x="0" y="4623"/>
                    </a:lnTo>
                    <a:cubicBezTo>
                      <a:pt x="0" y="4982"/>
                      <a:pt x="292" y="5274"/>
                      <a:pt x="651" y="5274"/>
                    </a:cubicBezTo>
                    <a:cubicBezTo>
                      <a:pt x="1012" y="5274"/>
                      <a:pt x="1304" y="4982"/>
                      <a:pt x="1304" y="4623"/>
                    </a:cubicBezTo>
                    <a:lnTo>
                      <a:pt x="1304" y="2463"/>
                    </a:lnTo>
                    <a:cubicBezTo>
                      <a:pt x="1304" y="1823"/>
                      <a:pt x="1825" y="1302"/>
                      <a:pt x="2466" y="1302"/>
                    </a:cubicBezTo>
                    <a:cubicBezTo>
                      <a:pt x="3106" y="1302"/>
                      <a:pt x="3627" y="1823"/>
                      <a:pt x="3627" y="2463"/>
                    </a:cubicBezTo>
                    <a:lnTo>
                      <a:pt x="3627" y="4623"/>
                    </a:lnTo>
                    <a:cubicBezTo>
                      <a:pt x="3627" y="4982"/>
                      <a:pt x="3919" y="5274"/>
                      <a:pt x="4278" y="5274"/>
                    </a:cubicBezTo>
                    <a:cubicBezTo>
                      <a:pt x="4637" y="5274"/>
                      <a:pt x="4929" y="4982"/>
                      <a:pt x="4931" y="4623"/>
                    </a:cubicBezTo>
                    <a:lnTo>
                      <a:pt x="4931" y="2463"/>
                    </a:lnTo>
                    <a:cubicBezTo>
                      <a:pt x="4931" y="1104"/>
                      <a:pt x="3825" y="0"/>
                      <a:pt x="24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47"/>
              <p:cNvSpPr/>
              <p:nvPr/>
            </p:nvSpPr>
            <p:spPr>
              <a:xfrm>
                <a:off x="7297804" y="3111474"/>
                <a:ext cx="108709" cy="116318"/>
              </a:xfrm>
              <a:custGeom>
                <a:rect b="b" l="l" r="r" t="t"/>
                <a:pathLst>
                  <a:path extrusionOk="0" h="5274" w="4929">
                    <a:moveTo>
                      <a:pt x="2466" y="0"/>
                    </a:moveTo>
                    <a:cubicBezTo>
                      <a:pt x="1106" y="0"/>
                      <a:pt x="0" y="1106"/>
                      <a:pt x="0" y="2463"/>
                    </a:cubicBezTo>
                    <a:lnTo>
                      <a:pt x="0" y="4623"/>
                    </a:lnTo>
                    <a:cubicBezTo>
                      <a:pt x="0" y="4982"/>
                      <a:pt x="292" y="5274"/>
                      <a:pt x="651" y="5274"/>
                    </a:cubicBezTo>
                    <a:cubicBezTo>
                      <a:pt x="1010" y="5274"/>
                      <a:pt x="1302" y="4982"/>
                      <a:pt x="1302" y="4623"/>
                    </a:cubicBezTo>
                    <a:lnTo>
                      <a:pt x="1302" y="2463"/>
                    </a:lnTo>
                    <a:cubicBezTo>
                      <a:pt x="1302" y="1823"/>
                      <a:pt x="1825" y="1302"/>
                      <a:pt x="2466" y="1302"/>
                    </a:cubicBezTo>
                    <a:cubicBezTo>
                      <a:pt x="3106" y="1302"/>
                      <a:pt x="3627" y="1823"/>
                      <a:pt x="3627" y="2463"/>
                    </a:cubicBezTo>
                    <a:lnTo>
                      <a:pt x="3627" y="4623"/>
                    </a:lnTo>
                    <a:cubicBezTo>
                      <a:pt x="3627" y="4982"/>
                      <a:pt x="3919" y="5274"/>
                      <a:pt x="4278" y="5274"/>
                    </a:cubicBezTo>
                    <a:cubicBezTo>
                      <a:pt x="4637" y="5274"/>
                      <a:pt x="4929" y="4982"/>
                      <a:pt x="4929" y="4623"/>
                    </a:cubicBezTo>
                    <a:lnTo>
                      <a:pt x="4929" y="2463"/>
                    </a:lnTo>
                    <a:cubicBezTo>
                      <a:pt x="4929" y="1104"/>
                      <a:pt x="3825" y="0"/>
                      <a:pt x="24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47"/>
              <p:cNvSpPr/>
              <p:nvPr/>
            </p:nvSpPr>
            <p:spPr>
              <a:xfrm>
                <a:off x="7323473" y="3279232"/>
                <a:ext cx="85375" cy="77766"/>
              </a:xfrm>
              <a:custGeom>
                <a:rect b="b" l="l" r="r" t="t"/>
                <a:pathLst>
                  <a:path extrusionOk="0" h="3526" w="3871">
                    <a:moveTo>
                      <a:pt x="1935" y="0"/>
                    </a:moveTo>
                    <a:cubicBezTo>
                      <a:pt x="1766" y="0"/>
                      <a:pt x="1597" y="94"/>
                      <a:pt x="1523" y="282"/>
                    </a:cubicBezTo>
                    <a:cubicBezTo>
                      <a:pt x="1454" y="454"/>
                      <a:pt x="1288" y="561"/>
                      <a:pt x="1110" y="561"/>
                    </a:cubicBezTo>
                    <a:cubicBezTo>
                      <a:pt x="1067" y="561"/>
                      <a:pt x="1023" y="555"/>
                      <a:pt x="980" y="541"/>
                    </a:cubicBezTo>
                    <a:cubicBezTo>
                      <a:pt x="935" y="527"/>
                      <a:pt x="890" y="521"/>
                      <a:pt x="847" y="521"/>
                    </a:cubicBezTo>
                    <a:cubicBezTo>
                      <a:pt x="526" y="521"/>
                      <a:pt x="289" y="880"/>
                      <a:pt x="467" y="1188"/>
                    </a:cubicBezTo>
                    <a:cubicBezTo>
                      <a:pt x="581" y="1388"/>
                      <a:pt x="523" y="1643"/>
                      <a:pt x="331" y="1775"/>
                    </a:cubicBezTo>
                    <a:cubicBezTo>
                      <a:pt x="0" y="2001"/>
                      <a:pt x="118" y="2518"/>
                      <a:pt x="515" y="2577"/>
                    </a:cubicBezTo>
                    <a:cubicBezTo>
                      <a:pt x="745" y="2613"/>
                      <a:pt x="908" y="2819"/>
                      <a:pt x="890" y="3048"/>
                    </a:cubicBezTo>
                    <a:cubicBezTo>
                      <a:pt x="871" y="3329"/>
                      <a:pt x="1098" y="3526"/>
                      <a:pt x="1338" y="3526"/>
                    </a:cubicBezTo>
                    <a:cubicBezTo>
                      <a:pt x="1441" y="3526"/>
                      <a:pt x="1546" y="3489"/>
                      <a:pt x="1635" y="3408"/>
                    </a:cubicBezTo>
                    <a:cubicBezTo>
                      <a:pt x="1720" y="3329"/>
                      <a:pt x="1828" y="3290"/>
                      <a:pt x="1935" y="3290"/>
                    </a:cubicBezTo>
                    <a:cubicBezTo>
                      <a:pt x="2043" y="3290"/>
                      <a:pt x="2151" y="3329"/>
                      <a:pt x="2236" y="3408"/>
                    </a:cubicBezTo>
                    <a:cubicBezTo>
                      <a:pt x="2325" y="3489"/>
                      <a:pt x="2430" y="3526"/>
                      <a:pt x="2533" y="3526"/>
                    </a:cubicBezTo>
                    <a:cubicBezTo>
                      <a:pt x="2772" y="3526"/>
                      <a:pt x="3000" y="3329"/>
                      <a:pt x="2980" y="3048"/>
                    </a:cubicBezTo>
                    <a:cubicBezTo>
                      <a:pt x="2962" y="2819"/>
                      <a:pt x="3126" y="2613"/>
                      <a:pt x="3356" y="2577"/>
                    </a:cubicBezTo>
                    <a:cubicBezTo>
                      <a:pt x="3753" y="2518"/>
                      <a:pt x="3871" y="2001"/>
                      <a:pt x="3539" y="1775"/>
                    </a:cubicBezTo>
                    <a:cubicBezTo>
                      <a:pt x="3348" y="1643"/>
                      <a:pt x="3290" y="1388"/>
                      <a:pt x="3405" y="1188"/>
                    </a:cubicBezTo>
                    <a:cubicBezTo>
                      <a:pt x="3581" y="880"/>
                      <a:pt x="3346" y="521"/>
                      <a:pt x="3024" y="521"/>
                    </a:cubicBezTo>
                    <a:cubicBezTo>
                      <a:pt x="2981" y="521"/>
                      <a:pt x="2936" y="527"/>
                      <a:pt x="2890" y="541"/>
                    </a:cubicBezTo>
                    <a:cubicBezTo>
                      <a:pt x="2847" y="555"/>
                      <a:pt x="2803" y="561"/>
                      <a:pt x="2760" y="561"/>
                    </a:cubicBezTo>
                    <a:cubicBezTo>
                      <a:pt x="2583" y="561"/>
                      <a:pt x="2417" y="454"/>
                      <a:pt x="2348" y="282"/>
                    </a:cubicBezTo>
                    <a:cubicBezTo>
                      <a:pt x="2274" y="94"/>
                      <a:pt x="2104" y="0"/>
                      <a:pt x="19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47"/>
              <p:cNvSpPr/>
              <p:nvPr/>
            </p:nvSpPr>
            <p:spPr>
              <a:xfrm>
                <a:off x="7128063" y="3480203"/>
                <a:ext cx="67907" cy="66143"/>
              </a:xfrm>
              <a:custGeom>
                <a:rect b="b" l="l" r="r" t="t"/>
                <a:pathLst>
                  <a:path extrusionOk="0" h="2999" w="3079">
                    <a:moveTo>
                      <a:pt x="1539" y="1377"/>
                    </a:moveTo>
                    <a:cubicBezTo>
                      <a:pt x="1575" y="1421"/>
                      <a:pt x="1613" y="1463"/>
                      <a:pt x="1657" y="1499"/>
                    </a:cubicBezTo>
                    <a:cubicBezTo>
                      <a:pt x="1613" y="1537"/>
                      <a:pt x="1575" y="1579"/>
                      <a:pt x="1539" y="1623"/>
                    </a:cubicBezTo>
                    <a:cubicBezTo>
                      <a:pt x="1503" y="1579"/>
                      <a:pt x="1463" y="1537"/>
                      <a:pt x="1419" y="1499"/>
                    </a:cubicBezTo>
                    <a:cubicBezTo>
                      <a:pt x="1463" y="1463"/>
                      <a:pt x="1503" y="1421"/>
                      <a:pt x="1539" y="1377"/>
                    </a:cubicBezTo>
                    <a:close/>
                    <a:moveTo>
                      <a:pt x="873" y="1"/>
                    </a:moveTo>
                    <a:cubicBezTo>
                      <a:pt x="850" y="1"/>
                      <a:pt x="826" y="2"/>
                      <a:pt x="803" y="4"/>
                    </a:cubicBezTo>
                    <a:cubicBezTo>
                      <a:pt x="393" y="36"/>
                      <a:pt x="62" y="363"/>
                      <a:pt x="24" y="770"/>
                    </a:cubicBezTo>
                    <a:cubicBezTo>
                      <a:pt x="0" y="1036"/>
                      <a:pt x="98" y="1279"/>
                      <a:pt x="268" y="1451"/>
                    </a:cubicBezTo>
                    <a:cubicBezTo>
                      <a:pt x="296" y="1477"/>
                      <a:pt x="296" y="1521"/>
                      <a:pt x="268" y="1549"/>
                    </a:cubicBezTo>
                    <a:cubicBezTo>
                      <a:pt x="98" y="1720"/>
                      <a:pt x="0" y="1964"/>
                      <a:pt x="24" y="2229"/>
                    </a:cubicBezTo>
                    <a:cubicBezTo>
                      <a:pt x="62" y="2637"/>
                      <a:pt x="395" y="2964"/>
                      <a:pt x="803" y="2996"/>
                    </a:cubicBezTo>
                    <a:cubicBezTo>
                      <a:pt x="826" y="2998"/>
                      <a:pt x="850" y="2999"/>
                      <a:pt x="873" y="2999"/>
                    </a:cubicBezTo>
                    <a:cubicBezTo>
                      <a:pt x="1115" y="2999"/>
                      <a:pt x="1335" y="2896"/>
                      <a:pt x="1489" y="2732"/>
                    </a:cubicBezTo>
                    <a:cubicBezTo>
                      <a:pt x="1503" y="2717"/>
                      <a:pt x="1522" y="2710"/>
                      <a:pt x="1540" y="2710"/>
                    </a:cubicBezTo>
                    <a:cubicBezTo>
                      <a:pt x="1559" y="2710"/>
                      <a:pt x="1577" y="2717"/>
                      <a:pt x="1591" y="2732"/>
                    </a:cubicBezTo>
                    <a:cubicBezTo>
                      <a:pt x="1744" y="2896"/>
                      <a:pt x="1964" y="2999"/>
                      <a:pt x="2206" y="2999"/>
                    </a:cubicBezTo>
                    <a:cubicBezTo>
                      <a:pt x="2229" y="2999"/>
                      <a:pt x="2252" y="2998"/>
                      <a:pt x="2276" y="2996"/>
                    </a:cubicBezTo>
                    <a:cubicBezTo>
                      <a:pt x="2683" y="2964"/>
                      <a:pt x="3016" y="2637"/>
                      <a:pt x="3054" y="2229"/>
                    </a:cubicBezTo>
                    <a:cubicBezTo>
                      <a:pt x="3078" y="1964"/>
                      <a:pt x="2980" y="1720"/>
                      <a:pt x="2809" y="1549"/>
                    </a:cubicBezTo>
                    <a:cubicBezTo>
                      <a:pt x="2783" y="1521"/>
                      <a:pt x="2783" y="1477"/>
                      <a:pt x="2809" y="1451"/>
                    </a:cubicBezTo>
                    <a:cubicBezTo>
                      <a:pt x="2980" y="1279"/>
                      <a:pt x="3078" y="1036"/>
                      <a:pt x="3054" y="770"/>
                    </a:cubicBezTo>
                    <a:cubicBezTo>
                      <a:pt x="3016" y="363"/>
                      <a:pt x="2683" y="36"/>
                      <a:pt x="2276" y="4"/>
                    </a:cubicBezTo>
                    <a:cubicBezTo>
                      <a:pt x="2252" y="2"/>
                      <a:pt x="2229" y="1"/>
                      <a:pt x="2206" y="1"/>
                    </a:cubicBezTo>
                    <a:cubicBezTo>
                      <a:pt x="1964" y="1"/>
                      <a:pt x="1744" y="103"/>
                      <a:pt x="1589" y="267"/>
                    </a:cubicBezTo>
                    <a:cubicBezTo>
                      <a:pt x="1575" y="281"/>
                      <a:pt x="1557" y="288"/>
                      <a:pt x="1538" y="288"/>
                    </a:cubicBezTo>
                    <a:cubicBezTo>
                      <a:pt x="1520" y="288"/>
                      <a:pt x="1501" y="281"/>
                      <a:pt x="1487" y="267"/>
                    </a:cubicBezTo>
                    <a:cubicBezTo>
                      <a:pt x="1334" y="103"/>
                      <a:pt x="1115" y="1"/>
                      <a:pt x="8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19" name="Shape 2619"/>
        <p:cNvGrpSpPr/>
        <p:nvPr/>
      </p:nvGrpSpPr>
      <p:grpSpPr>
        <a:xfrm>
          <a:off x="0" y="0"/>
          <a:ext cx="0" cy="0"/>
          <a:chOff x="0" y="0"/>
          <a:chExt cx="0" cy="0"/>
        </a:xfrm>
      </p:grpSpPr>
      <p:sp>
        <p:nvSpPr>
          <p:cNvPr id="2620" name="Google Shape;2620;p21"/>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Elementary Class Organizer Infographics</a:t>
            </a:r>
            <a:endParaRPr sz="2400"/>
          </a:p>
        </p:txBody>
      </p:sp>
      <p:grpSp>
        <p:nvGrpSpPr>
          <p:cNvPr id="2621" name="Google Shape;2621;p21"/>
          <p:cNvGrpSpPr/>
          <p:nvPr/>
        </p:nvGrpSpPr>
        <p:grpSpPr>
          <a:xfrm>
            <a:off x="568573" y="1490759"/>
            <a:ext cx="1604400" cy="3015795"/>
            <a:chOff x="568573" y="1490759"/>
            <a:chExt cx="1604400" cy="3015795"/>
          </a:xfrm>
        </p:grpSpPr>
        <p:sp>
          <p:nvSpPr>
            <p:cNvPr id="2622" name="Google Shape;2622;p21"/>
            <p:cNvSpPr/>
            <p:nvPr/>
          </p:nvSpPr>
          <p:spPr>
            <a:xfrm>
              <a:off x="568573" y="2076254"/>
              <a:ext cx="1604400" cy="2430300"/>
            </a:xfrm>
            <a:prstGeom prst="round2SameRect">
              <a:avLst>
                <a:gd fmla="val 16667" name="adj1"/>
                <a:gd fmla="val 11896"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21"/>
            <p:cNvSpPr/>
            <p:nvPr/>
          </p:nvSpPr>
          <p:spPr>
            <a:xfrm>
              <a:off x="568573" y="2076238"/>
              <a:ext cx="1604400" cy="417900"/>
            </a:xfrm>
            <a:prstGeom prst="round2SameRect">
              <a:avLst>
                <a:gd fmla="val 37143" name="adj1"/>
                <a:gd fmla="val 0" name="adj2"/>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latin typeface="Nunito ExtraBold"/>
                  <a:ea typeface="Nunito ExtraBold"/>
                  <a:cs typeface="Nunito ExtraBold"/>
                  <a:sym typeface="Nunito ExtraBold"/>
                </a:rPr>
                <a:t>Mercury</a:t>
              </a:r>
              <a:endParaRPr>
                <a:solidFill>
                  <a:schemeClr val="lt1"/>
                </a:solidFill>
              </a:endParaRPr>
            </a:p>
          </p:txBody>
        </p:sp>
        <p:sp>
          <p:nvSpPr>
            <p:cNvPr id="2624" name="Google Shape;2624;p21"/>
            <p:cNvSpPr txBox="1"/>
            <p:nvPr/>
          </p:nvSpPr>
          <p:spPr>
            <a:xfrm>
              <a:off x="995473" y="1490759"/>
              <a:ext cx="750600" cy="417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600">
                  <a:solidFill>
                    <a:schemeClr val="dk1"/>
                  </a:solidFill>
                  <a:latin typeface="Nunito Black"/>
                  <a:ea typeface="Nunito Black"/>
                  <a:cs typeface="Nunito Black"/>
                  <a:sym typeface="Nunito Black"/>
                </a:rPr>
                <a:t>01</a:t>
              </a:r>
              <a:endParaRPr sz="2600">
                <a:solidFill>
                  <a:schemeClr val="dk1"/>
                </a:solidFill>
                <a:latin typeface="Nunito Black"/>
                <a:ea typeface="Nunito Black"/>
                <a:cs typeface="Nunito Black"/>
                <a:sym typeface="Nunito Black"/>
              </a:endParaRPr>
            </a:p>
          </p:txBody>
        </p:sp>
        <p:sp>
          <p:nvSpPr>
            <p:cNvPr id="2625" name="Google Shape;2625;p21"/>
            <p:cNvSpPr txBox="1"/>
            <p:nvPr/>
          </p:nvSpPr>
          <p:spPr>
            <a:xfrm>
              <a:off x="575323" y="2712000"/>
              <a:ext cx="1590900" cy="796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Nunito"/>
                  <a:ea typeface="Nunito"/>
                  <a:cs typeface="Nunito"/>
                  <a:sym typeface="Nunito"/>
                </a:rPr>
                <a:t>Mercury is the closest planet to the Sun</a:t>
              </a:r>
              <a:endParaRPr>
                <a:solidFill>
                  <a:schemeClr val="dk1"/>
                </a:solidFill>
                <a:latin typeface="Nunito"/>
                <a:ea typeface="Nunito"/>
                <a:cs typeface="Nunito"/>
                <a:sym typeface="Nunito"/>
              </a:endParaRPr>
            </a:p>
          </p:txBody>
        </p:sp>
        <p:grpSp>
          <p:nvGrpSpPr>
            <p:cNvPr id="2626" name="Google Shape;2626;p21"/>
            <p:cNvGrpSpPr/>
            <p:nvPr/>
          </p:nvGrpSpPr>
          <p:grpSpPr>
            <a:xfrm>
              <a:off x="1105412" y="3642495"/>
              <a:ext cx="530723" cy="682191"/>
              <a:chOff x="1316988" y="1473200"/>
              <a:chExt cx="421075" cy="541250"/>
            </a:xfrm>
          </p:grpSpPr>
          <p:sp>
            <p:nvSpPr>
              <p:cNvPr id="2627" name="Google Shape;2627;p21"/>
              <p:cNvSpPr/>
              <p:nvPr/>
            </p:nvSpPr>
            <p:spPr>
              <a:xfrm>
                <a:off x="1316988" y="1473200"/>
                <a:ext cx="421075" cy="541250"/>
              </a:xfrm>
              <a:custGeom>
                <a:rect b="b" l="l" r="r" t="t"/>
                <a:pathLst>
                  <a:path extrusionOk="0" h="21650" w="16843">
                    <a:moveTo>
                      <a:pt x="1401" y="0"/>
                    </a:moveTo>
                    <a:cubicBezTo>
                      <a:pt x="626" y="0"/>
                      <a:pt x="0" y="630"/>
                      <a:pt x="0" y="1401"/>
                    </a:cubicBezTo>
                    <a:lnTo>
                      <a:pt x="0" y="20249"/>
                    </a:lnTo>
                    <a:cubicBezTo>
                      <a:pt x="0" y="21021"/>
                      <a:pt x="626" y="21650"/>
                      <a:pt x="1401" y="21650"/>
                    </a:cubicBezTo>
                    <a:lnTo>
                      <a:pt x="15442" y="21650"/>
                    </a:lnTo>
                    <a:cubicBezTo>
                      <a:pt x="16217" y="21650"/>
                      <a:pt x="16843" y="21021"/>
                      <a:pt x="16843" y="20249"/>
                    </a:cubicBezTo>
                    <a:lnTo>
                      <a:pt x="16843" y="1401"/>
                    </a:lnTo>
                    <a:cubicBezTo>
                      <a:pt x="16843" y="630"/>
                      <a:pt x="16217" y="0"/>
                      <a:pt x="15442" y="0"/>
                    </a:cubicBezTo>
                    <a:close/>
                  </a:path>
                </a:pathLst>
              </a:custGeom>
              <a:solidFill>
                <a:srgbClr val="9BC3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21"/>
              <p:cNvSpPr/>
              <p:nvPr/>
            </p:nvSpPr>
            <p:spPr>
              <a:xfrm>
                <a:off x="1316988" y="1473200"/>
                <a:ext cx="421075" cy="189275"/>
              </a:xfrm>
              <a:custGeom>
                <a:rect b="b" l="l" r="r" t="t"/>
                <a:pathLst>
                  <a:path extrusionOk="0" h="7571" w="16843">
                    <a:moveTo>
                      <a:pt x="1401" y="0"/>
                    </a:moveTo>
                    <a:cubicBezTo>
                      <a:pt x="626" y="0"/>
                      <a:pt x="0" y="630"/>
                      <a:pt x="0" y="1401"/>
                    </a:cubicBezTo>
                    <a:lnTo>
                      <a:pt x="0" y="7571"/>
                    </a:lnTo>
                    <a:lnTo>
                      <a:pt x="16843" y="7571"/>
                    </a:lnTo>
                    <a:lnTo>
                      <a:pt x="16843" y="1401"/>
                    </a:lnTo>
                    <a:cubicBezTo>
                      <a:pt x="16843" y="630"/>
                      <a:pt x="16217" y="0"/>
                      <a:pt x="15442"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21"/>
              <p:cNvSpPr/>
              <p:nvPr/>
            </p:nvSpPr>
            <p:spPr>
              <a:xfrm>
                <a:off x="1369238" y="1697900"/>
                <a:ext cx="79200" cy="89250"/>
              </a:xfrm>
              <a:custGeom>
                <a:rect b="b" l="l" r="r" t="t"/>
                <a:pathLst>
                  <a:path extrusionOk="0" h="3570" w="3168">
                    <a:moveTo>
                      <a:pt x="664" y="0"/>
                    </a:moveTo>
                    <a:cubicBezTo>
                      <a:pt x="299" y="0"/>
                      <a:pt x="1" y="298"/>
                      <a:pt x="1" y="663"/>
                    </a:cubicBezTo>
                    <a:lnTo>
                      <a:pt x="1" y="3569"/>
                    </a:lnTo>
                    <a:lnTo>
                      <a:pt x="3167" y="3569"/>
                    </a:lnTo>
                    <a:lnTo>
                      <a:pt x="31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21"/>
              <p:cNvSpPr/>
              <p:nvPr/>
            </p:nvSpPr>
            <p:spPr>
              <a:xfrm>
                <a:off x="1448413" y="1697900"/>
                <a:ext cx="79075" cy="89250"/>
              </a:xfrm>
              <a:custGeom>
                <a:rect b="b" l="l" r="r" t="t"/>
                <a:pathLst>
                  <a:path extrusionOk="0" h="3570" w="3163">
                    <a:moveTo>
                      <a:pt x="0" y="0"/>
                    </a:moveTo>
                    <a:lnTo>
                      <a:pt x="0" y="3569"/>
                    </a:lnTo>
                    <a:lnTo>
                      <a:pt x="3163" y="3569"/>
                    </a:lnTo>
                    <a:lnTo>
                      <a:pt x="316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21"/>
              <p:cNvSpPr/>
              <p:nvPr/>
            </p:nvSpPr>
            <p:spPr>
              <a:xfrm>
                <a:off x="1527563" y="1697900"/>
                <a:ext cx="79100" cy="89250"/>
              </a:xfrm>
              <a:custGeom>
                <a:rect b="b" l="l" r="r" t="t"/>
                <a:pathLst>
                  <a:path extrusionOk="0" h="3570" w="3164">
                    <a:moveTo>
                      <a:pt x="0" y="0"/>
                    </a:moveTo>
                    <a:lnTo>
                      <a:pt x="0" y="3569"/>
                    </a:lnTo>
                    <a:lnTo>
                      <a:pt x="3163" y="3569"/>
                    </a:lnTo>
                    <a:lnTo>
                      <a:pt x="316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21"/>
              <p:cNvSpPr/>
              <p:nvPr/>
            </p:nvSpPr>
            <p:spPr>
              <a:xfrm>
                <a:off x="1369238" y="1787125"/>
                <a:ext cx="79200" cy="89225"/>
              </a:xfrm>
              <a:custGeom>
                <a:rect b="b" l="l" r="r" t="t"/>
                <a:pathLst>
                  <a:path extrusionOk="0" h="3569" w="3168">
                    <a:moveTo>
                      <a:pt x="1" y="0"/>
                    </a:moveTo>
                    <a:lnTo>
                      <a:pt x="1" y="3569"/>
                    </a:lnTo>
                    <a:lnTo>
                      <a:pt x="3167" y="3569"/>
                    </a:lnTo>
                    <a:lnTo>
                      <a:pt x="31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21"/>
              <p:cNvSpPr/>
              <p:nvPr/>
            </p:nvSpPr>
            <p:spPr>
              <a:xfrm>
                <a:off x="1448413" y="1787125"/>
                <a:ext cx="79075" cy="89225"/>
              </a:xfrm>
              <a:custGeom>
                <a:rect b="b" l="l" r="r" t="t"/>
                <a:pathLst>
                  <a:path extrusionOk="0" h="3569" w="3163">
                    <a:moveTo>
                      <a:pt x="0" y="0"/>
                    </a:moveTo>
                    <a:lnTo>
                      <a:pt x="0" y="3569"/>
                    </a:lnTo>
                    <a:lnTo>
                      <a:pt x="3163" y="3569"/>
                    </a:lnTo>
                    <a:lnTo>
                      <a:pt x="316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21"/>
              <p:cNvSpPr/>
              <p:nvPr/>
            </p:nvSpPr>
            <p:spPr>
              <a:xfrm>
                <a:off x="1527563" y="1787125"/>
                <a:ext cx="79100" cy="89225"/>
              </a:xfrm>
              <a:custGeom>
                <a:rect b="b" l="l" r="r" t="t"/>
                <a:pathLst>
                  <a:path extrusionOk="0" h="3569" w="3164">
                    <a:moveTo>
                      <a:pt x="0" y="0"/>
                    </a:moveTo>
                    <a:lnTo>
                      <a:pt x="0" y="3569"/>
                    </a:lnTo>
                    <a:lnTo>
                      <a:pt x="3163" y="3569"/>
                    </a:lnTo>
                    <a:lnTo>
                      <a:pt x="316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21"/>
              <p:cNvSpPr/>
              <p:nvPr/>
            </p:nvSpPr>
            <p:spPr>
              <a:xfrm>
                <a:off x="1369238" y="1876325"/>
                <a:ext cx="79200" cy="89325"/>
              </a:xfrm>
              <a:custGeom>
                <a:rect b="b" l="l" r="r" t="t"/>
                <a:pathLst>
                  <a:path extrusionOk="0" h="3573" w="3168">
                    <a:moveTo>
                      <a:pt x="1" y="1"/>
                    </a:moveTo>
                    <a:lnTo>
                      <a:pt x="1" y="2906"/>
                    </a:lnTo>
                    <a:cubicBezTo>
                      <a:pt x="1" y="3275"/>
                      <a:pt x="299" y="3573"/>
                      <a:pt x="664" y="3573"/>
                    </a:cubicBezTo>
                    <a:lnTo>
                      <a:pt x="3167" y="3573"/>
                    </a:lnTo>
                    <a:lnTo>
                      <a:pt x="31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21"/>
              <p:cNvSpPr/>
              <p:nvPr/>
            </p:nvSpPr>
            <p:spPr>
              <a:xfrm>
                <a:off x="1448413" y="1876325"/>
                <a:ext cx="79075" cy="89325"/>
              </a:xfrm>
              <a:custGeom>
                <a:rect b="b" l="l" r="r" t="t"/>
                <a:pathLst>
                  <a:path extrusionOk="0" h="3573" w="3163">
                    <a:moveTo>
                      <a:pt x="0" y="1"/>
                    </a:moveTo>
                    <a:lnTo>
                      <a:pt x="0" y="3573"/>
                    </a:lnTo>
                    <a:lnTo>
                      <a:pt x="3163" y="3573"/>
                    </a:lnTo>
                    <a:lnTo>
                      <a:pt x="316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21"/>
              <p:cNvSpPr/>
              <p:nvPr/>
            </p:nvSpPr>
            <p:spPr>
              <a:xfrm>
                <a:off x="1527563" y="1876325"/>
                <a:ext cx="79100" cy="89325"/>
              </a:xfrm>
              <a:custGeom>
                <a:rect b="b" l="l" r="r" t="t"/>
                <a:pathLst>
                  <a:path extrusionOk="0" h="3573" w="3164">
                    <a:moveTo>
                      <a:pt x="0" y="1"/>
                    </a:moveTo>
                    <a:lnTo>
                      <a:pt x="0" y="3573"/>
                    </a:lnTo>
                    <a:lnTo>
                      <a:pt x="3163" y="3573"/>
                    </a:lnTo>
                    <a:lnTo>
                      <a:pt x="316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21"/>
              <p:cNvSpPr/>
              <p:nvPr/>
            </p:nvSpPr>
            <p:spPr>
              <a:xfrm>
                <a:off x="1448413" y="1697900"/>
                <a:ext cx="79075" cy="89250"/>
              </a:xfrm>
              <a:custGeom>
                <a:rect b="b" l="l" r="r" t="t"/>
                <a:pathLst>
                  <a:path extrusionOk="0" h="3570" w="3163">
                    <a:moveTo>
                      <a:pt x="0" y="0"/>
                    </a:moveTo>
                    <a:lnTo>
                      <a:pt x="0" y="3569"/>
                    </a:lnTo>
                    <a:lnTo>
                      <a:pt x="3163" y="3569"/>
                    </a:lnTo>
                    <a:lnTo>
                      <a:pt x="3163" y="0"/>
                    </a:ln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21"/>
              <p:cNvSpPr/>
              <p:nvPr/>
            </p:nvSpPr>
            <p:spPr>
              <a:xfrm>
                <a:off x="1369238" y="1787125"/>
                <a:ext cx="79200" cy="89225"/>
              </a:xfrm>
              <a:custGeom>
                <a:rect b="b" l="l" r="r" t="t"/>
                <a:pathLst>
                  <a:path extrusionOk="0" h="3569" w="3168">
                    <a:moveTo>
                      <a:pt x="1" y="0"/>
                    </a:moveTo>
                    <a:lnTo>
                      <a:pt x="1" y="3569"/>
                    </a:lnTo>
                    <a:lnTo>
                      <a:pt x="3167" y="3569"/>
                    </a:lnTo>
                    <a:lnTo>
                      <a:pt x="3167" y="0"/>
                    </a:ln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21"/>
              <p:cNvSpPr/>
              <p:nvPr/>
            </p:nvSpPr>
            <p:spPr>
              <a:xfrm>
                <a:off x="1527563" y="1787125"/>
                <a:ext cx="79100" cy="89225"/>
              </a:xfrm>
              <a:custGeom>
                <a:rect b="b" l="l" r="r" t="t"/>
                <a:pathLst>
                  <a:path extrusionOk="0" h="3569" w="3164">
                    <a:moveTo>
                      <a:pt x="0" y="0"/>
                    </a:moveTo>
                    <a:lnTo>
                      <a:pt x="0" y="3569"/>
                    </a:lnTo>
                    <a:lnTo>
                      <a:pt x="3163" y="3569"/>
                    </a:lnTo>
                    <a:lnTo>
                      <a:pt x="3163" y="0"/>
                    </a:ln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21"/>
              <p:cNvSpPr/>
              <p:nvPr/>
            </p:nvSpPr>
            <p:spPr>
              <a:xfrm>
                <a:off x="1448413" y="1876325"/>
                <a:ext cx="79075" cy="89325"/>
              </a:xfrm>
              <a:custGeom>
                <a:rect b="b" l="l" r="r" t="t"/>
                <a:pathLst>
                  <a:path extrusionOk="0" h="3573" w="3163">
                    <a:moveTo>
                      <a:pt x="0" y="1"/>
                    </a:moveTo>
                    <a:lnTo>
                      <a:pt x="0" y="3573"/>
                    </a:lnTo>
                    <a:lnTo>
                      <a:pt x="3163" y="3573"/>
                    </a:lnTo>
                    <a:lnTo>
                      <a:pt x="3163" y="1"/>
                    </a:ln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21"/>
              <p:cNvSpPr/>
              <p:nvPr/>
            </p:nvSpPr>
            <p:spPr>
              <a:xfrm>
                <a:off x="1606638" y="1787125"/>
                <a:ext cx="79175" cy="178525"/>
              </a:xfrm>
              <a:custGeom>
                <a:rect b="b" l="l" r="r" t="t"/>
                <a:pathLst>
                  <a:path extrusionOk="0" h="7141" w="3167">
                    <a:moveTo>
                      <a:pt x="0" y="0"/>
                    </a:moveTo>
                    <a:lnTo>
                      <a:pt x="0" y="7141"/>
                    </a:lnTo>
                    <a:lnTo>
                      <a:pt x="2503" y="7141"/>
                    </a:lnTo>
                    <a:cubicBezTo>
                      <a:pt x="2869" y="7141"/>
                      <a:pt x="3166" y="6843"/>
                      <a:pt x="3166" y="6474"/>
                    </a:cubicBezTo>
                    <a:lnTo>
                      <a:pt x="3166"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21"/>
              <p:cNvSpPr/>
              <p:nvPr/>
            </p:nvSpPr>
            <p:spPr>
              <a:xfrm>
                <a:off x="1625238" y="1881075"/>
                <a:ext cx="41975" cy="15825"/>
              </a:xfrm>
              <a:custGeom>
                <a:rect b="b" l="l" r="r" t="t"/>
                <a:pathLst>
                  <a:path extrusionOk="0" h="633" w="1679">
                    <a:moveTo>
                      <a:pt x="318" y="0"/>
                    </a:moveTo>
                    <a:cubicBezTo>
                      <a:pt x="142" y="0"/>
                      <a:pt x="0" y="142"/>
                      <a:pt x="0" y="318"/>
                    </a:cubicBezTo>
                    <a:cubicBezTo>
                      <a:pt x="0" y="491"/>
                      <a:pt x="142" y="633"/>
                      <a:pt x="318" y="633"/>
                    </a:cubicBezTo>
                    <a:lnTo>
                      <a:pt x="1363" y="633"/>
                    </a:lnTo>
                    <a:cubicBezTo>
                      <a:pt x="1536" y="633"/>
                      <a:pt x="1678" y="491"/>
                      <a:pt x="1678" y="318"/>
                    </a:cubicBezTo>
                    <a:cubicBezTo>
                      <a:pt x="1678" y="142"/>
                      <a:pt x="1536" y="0"/>
                      <a:pt x="13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21"/>
              <p:cNvSpPr/>
              <p:nvPr/>
            </p:nvSpPr>
            <p:spPr>
              <a:xfrm>
                <a:off x="1625238" y="1855775"/>
                <a:ext cx="41975" cy="15850"/>
              </a:xfrm>
              <a:custGeom>
                <a:rect b="b" l="l" r="r" t="t"/>
                <a:pathLst>
                  <a:path extrusionOk="0" h="634" w="1679">
                    <a:moveTo>
                      <a:pt x="318" y="1"/>
                    </a:moveTo>
                    <a:cubicBezTo>
                      <a:pt x="142" y="1"/>
                      <a:pt x="0" y="143"/>
                      <a:pt x="0" y="319"/>
                    </a:cubicBezTo>
                    <a:cubicBezTo>
                      <a:pt x="0" y="495"/>
                      <a:pt x="142" y="633"/>
                      <a:pt x="318" y="633"/>
                    </a:cubicBezTo>
                    <a:lnTo>
                      <a:pt x="1363" y="633"/>
                    </a:lnTo>
                    <a:cubicBezTo>
                      <a:pt x="1536" y="633"/>
                      <a:pt x="1678" y="495"/>
                      <a:pt x="1678" y="319"/>
                    </a:cubicBezTo>
                    <a:cubicBezTo>
                      <a:pt x="1678" y="143"/>
                      <a:pt x="1536" y="1"/>
                      <a:pt x="13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21"/>
              <p:cNvSpPr/>
              <p:nvPr/>
            </p:nvSpPr>
            <p:spPr>
              <a:xfrm>
                <a:off x="1606638" y="1697900"/>
                <a:ext cx="79175" cy="89250"/>
              </a:xfrm>
              <a:custGeom>
                <a:rect b="b" l="l" r="r" t="t"/>
                <a:pathLst>
                  <a:path extrusionOk="0" h="3570" w="3167">
                    <a:moveTo>
                      <a:pt x="0" y="0"/>
                    </a:moveTo>
                    <a:lnTo>
                      <a:pt x="0" y="3569"/>
                    </a:lnTo>
                    <a:lnTo>
                      <a:pt x="3166" y="3569"/>
                    </a:lnTo>
                    <a:lnTo>
                      <a:pt x="3166" y="663"/>
                    </a:lnTo>
                    <a:cubicBezTo>
                      <a:pt x="3166" y="298"/>
                      <a:pt x="2869" y="0"/>
                      <a:pt x="2503" y="0"/>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21"/>
              <p:cNvSpPr/>
              <p:nvPr/>
            </p:nvSpPr>
            <p:spPr>
              <a:xfrm>
                <a:off x="1606638" y="1697900"/>
                <a:ext cx="79175" cy="89250"/>
              </a:xfrm>
              <a:custGeom>
                <a:rect b="b" l="l" r="r" t="t"/>
                <a:pathLst>
                  <a:path extrusionOk="0" h="3570" w="3167">
                    <a:moveTo>
                      <a:pt x="0" y="0"/>
                    </a:moveTo>
                    <a:lnTo>
                      <a:pt x="0" y="3569"/>
                    </a:lnTo>
                    <a:lnTo>
                      <a:pt x="3166" y="3569"/>
                    </a:lnTo>
                    <a:lnTo>
                      <a:pt x="3166" y="663"/>
                    </a:lnTo>
                    <a:cubicBezTo>
                      <a:pt x="3166" y="298"/>
                      <a:pt x="2869" y="0"/>
                      <a:pt x="2503" y="0"/>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21"/>
              <p:cNvSpPr/>
              <p:nvPr/>
            </p:nvSpPr>
            <p:spPr>
              <a:xfrm>
                <a:off x="1369238" y="1523675"/>
                <a:ext cx="316575" cy="103375"/>
              </a:xfrm>
              <a:custGeom>
                <a:rect b="b" l="l" r="r" t="t"/>
                <a:pathLst>
                  <a:path extrusionOk="0" h="4135" w="12663">
                    <a:moveTo>
                      <a:pt x="491" y="1"/>
                    </a:moveTo>
                    <a:cubicBezTo>
                      <a:pt x="221" y="1"/>
                      <a:pt x="1" y="221"/>
                      <a:pt x="1" y="491"/>
                    </a:cubicBezTo>
                    <a:lnTo>
                      <a:pt x="1" y="3641"/>
                    </a:lnTo>
                    <a:cubicBezTo>
                      <a:pt x="1" y="3915"/>
                      <a:pt x="221" y="4135"/>
                      <a:pt x="491" y="4135"/>
                    </a:cubicBezTo>
                    <a:lnTo>
                      <a:pt x="12172" y="4135"/>
                    </a:lnTo>
                    <a:cubicBezTo>
                      <a:pt x="12442" y="4135"/>
                      <a:pt x="12662" y="3915"/>
                      <a:pt x="12662" y="3641"/>
                    </a:cubicBezTo>
                    <a:lnTo>
                      <a:pt x="12662" y="491"/>
                    </a:lnTo>
                    <a:cubicBezTo>
                      <a:pt x="12662" y="221"/>
                      <a:pt x="12442" y="1"/>
                      <a:pt x="121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21"/>
              <p:cNvSpPr/>
              <p:nvPr/>
            </p:nvSpPr>
            <p:spPr>
              <a:xfrm>
                <a:off x="1437313" y="1551600"/>
                <a:ext cx="15850" cy="24875"/>
              </a:xfrm>
              <a:custGeom>
                <a:rect b="b" l="l" r="r" t="t"/>
                <a:pathLst>
                  <a:path extrusionOk="0" h="995" w="634">
                    <a:moveTo>
                      <a:pt x="315" y="0"/>
                    </a:moveTo>
                    <a:cubicBezTo>
                      <a:pt x="143" y="0"/>
                      <a:pt x="1" y="142"/>
                      <a:pt x="1" y="315"/>
                    </a:cubicBezTo>
                    <a:lnTo>
                      <a:pt x="1" y="680"/>
                    </a:lnTo>
                    <a:cubicBezTo>
                      <a:pt x="1" y="853"/>
                      <a:pt x="143" y="995"/>
                      <a:pt x="315" y="995"/>
                    </a:cubicBezTo>
                    <a:cubicBezTo>
                      <a:pt x="491" y="995"/>
                      <a:pt x="633" y="853"/>
                      <a:pt x="633" y="680"/>
                    </a:cubicBezTo>
                    <a:lnTo>
                      <a:pt x="633" y="315"/>
                    </a:lnTo>
                    <a:cubicBezTo>
                      <a:pt x="633" y="142"/>
                      <a:pt x="491" y="0"/>
                      <a:pt x="315"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21"/>
              <p:cNvSpPr/>
              <p:nvPr/>
            </p:nvSpPr>
            <p:spPr>
              <a:xfrm>
                <a:off x="1601888" y="1551600"/>
                <a:ext cx="15850" cy="24875"/>
              </a:xfrm>
              <a:custGeom>
                <a:rect b="b" l="l" r="r" t="t"/>
                <a:pathLst>
                  <a:path extrusionOk="0" h="995" w="634">
                    <a:moveTo>
                      <a:pt x="319" y="0"/>
                    </a:moveTo>
                    <a:cubicBezTo>
                      <a:pt x="143" y="0"/>
                      <a:pt x="1" y="142"/>
                      <a:pt x="1" y="315"/>
                    </a:cubicBezTo>
                    <a:lnTo>
                      <a:pt x="1" y="680"/>
                    </a:lnTo>
                    <a:cubicBezTo>
                      <a:pt x="1" y="853"/>
                      <a:pt x="143" y="995"/>
                      <a:pt x="319" y="995"/>
                    </a:cubicBezTo>
                    <a:cubicBezTo>
                      <a:pt x="491" y="995"/>
                      <a:pt x="633" y="853"/>
                      <a:pt x="633" y="680"/>
                    </a:cubicBezTo>
                    <a:lnTo>
                      <a:pt x="633" y="315"/>
                    </a:lnTo>
                    <a:cubicBezTo>
                      <a:pt x="633" y="142"/>
                      <a:pt x="491" y="0"/>
                      <a:pt x="319"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21"/>
              <p:cNvSpPr/>
              <p:nvPr/>
            </p:nvSpPr>
            <p:spPr>
              <a:xfrm>
                <a:off x="1501688" y="1569700"/>
                <a:ext cx="51675" cy="26825"/>
              </a:xfrm>
              <a:custGeom>
                <a:rect b="b" l="l" r="r" t="t"/>
                <a:pathLst>
                  <a:path extrusionOk="0" h="1073" w="2067">
                    <a:moveTo>
                      <a:pt x="360" y="0"/>
                    </a:moveTo>
                    <a:cubicBezTo>
                      <a:pt x="318" y="0"/>
                      <a:pt x="275" y="9"/>
                      <a:pt x="234" y="27"/>
                    </a:cubicBezTo>
                    <a:cubicBezTo>
                      <a:pt x="75" y="98"/>
                      <a:pt x="0" y="284"/>
                      <a:pt x="71" y="447"/>
                    </a:cubicBezTo>
                    <a:cubicBezTo>
                      <a:pt x="240" y="826"/>
                      <a:pt x="616" y="1072"/>
                      <a:pt x="1035" y="1072"/>
                    </a:cubicBezTo>
                    <a:cubicBezTo>
                      <a:pt x="1451" y="1072"/>
                      <a:pt x="1827" y="826"/>
                      <a:pt x="1996" y="447"/>
                    </a:cubicBezTo>
                    <a:cubicBezTo>
                      <a:pt x="2067" y="284"/>
                      <a:pt x="1993" y="98"/>
                      <a:pt x="1834" y="27"/>
                    </a:cubicBezTo>
                    <a:cubicBezTo>
                      <a:pt x="1793" y="9"/>
                      <a:pt x="1749" y="0"/>
                      <a:pt x="1707" y="0"/>
                    </a:cubicBezTo>
                    <a:cubicBezTo>
                      <a:pt x="1585" y="0"/>
                      <a:pt x="1467" y="72"/>
                      <a:pt x="1414" y="190"/>
                    </a:cubicBezTo>
                    <a:cubicBezTo>
                      <a:pt x="1350" y="342"/>
                      <a:pt x="1198" y="440"/>
                      <a:pt x="1032" y="440"/>
                    </a:cubicBezTo>
                    <a:cubicBezTo>
                      <a:pt x="869" y="440"/>
                      <a:pt x="717" y="342"/>
                      <a:pt x="653" y="190"/>
                    </a:cubicBezTo>
                    <a:cubicBezTo>
                      <a:pt x="600" y="72"/>
                      <a:pt x="482" y="0"/>
                      <a:pt x="360"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21"/>
              <p:cNvSpPr/>
              <p:nvPr/>
            </p:nvSpPr>
            <p:spPr>
              <a:xfrm>
                <a:off x="1671663" y="1473200"/>
                <a:ext cx="66400" cy="541250"/>
              </a:xfrm>
              <a:custGeom>
                <a:rect b="b" l="l" r="r" t="t"/>
                <a:pathLst>
                  <a:path extrusionOk="0" h="21650" w="2656">
                    <a:moveTo>
                      <a:pt x="0" y="0"/>
                    </a:moveTo>
                    <a:cubicBezTo>
                      <a:pt x="775" y="0"/>
                      <a:pt x="1401" y="630"/>
                      <a:pt x="1401" y="1401"/>
                    </a:cubicBezTo>
                    <a:lnTo>
                      <a:pt x="1401" y="20249"/>
                    </a:lnTo>
                    <a:cubicBezTo>
                      <a:pt x="1401" y="21021"/>
                      <a:pt x="775" y="21650"/>
                      <a:pt x="0" y="21650"/>
                    </a:cubicBezTo>
                    <a:lnTo>
                      <a:pt x="1255" y="21650"/>
                    </a:lnTo>
                    <a:cubicBezTo>
                      <a:pt x="2030" y="21650"/>
                      <a:pt x="2656" y="21021"/>
                      <a:pt x="2656" y="20249"/>
                    </a:cubicBezTo>
                    <a:lnTo>
                      <a:pt x="2656" y="1401"/>
                    </a:lnTo>
                    <a:cubicBezTo>
                      <a:pt x="2656" y="630"/>
                      <a:pt x="2030" y="0"/>
                      <a:pt x="1255" y="0"/>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52" name="Google Shape;2652;p21"/>
          <p:cNvGrpSpPr/>
          <p:nvPr/>
        </p:nvGrpSpPr>
        <p:grpSpPr>
          <a:xfrm>
            <a:off x="2674326" y="1490759"/>
            <a:ext cx="1654500" cy="3015795"/>
            <a:chOff x="2670334" y="1490759"/>
            <a:chExt cx="1654500" cy="3015795"/>
          </a:xfrm>
        </p:grpSpPr>
        <p:sp>
          <p:nvSpPr>
            <p:cNvPr id="2653" name="Google Shape;2653;p21"/>
            <p:cNvSpPr txBox="1"/>
            <p:nvPr/>
          </p:nvSpPr>
          <p:spPr>
            <a:xfrm>
              <a:off x="2698733" y="2622905"/>
              <a:ext cx="1604400" cy="786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000000"/>
                  </a:solidFill>
                  <a:latin typeface="Raleway"/>
                  <a:ea typeface="Raleway"/>
                  <a:cs typeface="Raleway"/>
                  <a:sym typeface="Raleway"/>
                </a:rPr>
                <a:t>It is the closest planet to the Sun and the smallest </a:t>
              </a:r>
              <a:endParaRPr sz="1200">
                <a:solidFill>
                  <a:srgbClr val="000000"/>
                </a:solidFill>
                <a:latin typeface="Raleway"/>
                <a:ea typeface="Raleway"/>
                <a:cs typeface="Raleway"/>
                <a:sym typeface="Raleway"/>
              </a:endParaRPr>
            </a:p>
          </p:txBody>
        </p:sp>
        <p:sp>
          <p:nvSpPr>
            <p:cNvPr id="2654" name="Google Shape;2654;p21"/>
            <p:cNvSpPr txBox="1"/>
            <p:nvPr/>
          </p:nvSpPr>
          <p:spPr>
            <a:xfrm>
              <a:off x="3125633" y="1490759"/>
              <a:ext cx="750600" cy="417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600">
                  <a:solidFill>
                    <a:schemeClr val="dk1"/>
                  </a:solidFill>
                  <a:latin typeface="Nunito Black"/>
                  <a:ea typeface="Nunito Black"/>
                  <a:cs typeface="Nunito Black"/>
                  <a:sym typeface="Nunito Black"/>
                </a:rPr>
                <a:t>02</a:t>
              </a:r>
              <a:endParaRPr sz="2600">
                <a:solidFill>
                  <a:schemeClr val="dk1"/>
                </a:solidFill>
                <a:latin typeface="Nunito Black"/>
                <a:ea typeface="Nunito Black"/>
                <a:cs typeface="Nunito Black"/>
                <a:sym typeface="Nunito Black"/>
              </a:endParaRPr>
            </a:p>
          </p:txBody>
        </p:sp>
        <p:sp>
          <p:nvSpPr>
            <p:cNvPr id="2655" name="Google Shape;2655;p21"/>
            <p:cNvSpPr/>
            <p:nvPr/>
          </p:nvSpPr>
          <p:spPr>
            <a:xfrm>
              <a:off x="2698733" y="2076254"/>
              <a:ext cx="1604400" cy="2430300"/>
            </a:xfrm>
            <a:prstGeom prst="round2SameRect">
              <a:avLst>
                <a:gd fmla="val 16667" name="adj1"/>
                <a:gd fmla="val 11896"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21"/>
            <p:cNvSpPr/>
            <p:nvPr/>
          </p:nvSpPr>
          <p:spPr>
            <a:xfrm>
              <a:off x="2698733" y="2076238"/>
              <a:ext cx="1604400" cy="417900"/>
            </a:xfrm>
            <a:prstGeom prst="round2SameRect">
              <a:avLst>
                <a:gd fmla="val 37143" name="adj1"/>
                <a:gd fmla="val 0" name="adj2"/>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latin typeface="Nunito ExtraBold"/>
                  <a:ea typeface="Nunito ExtraBold"/>
                  <a:cs typeface="Nunito ExtraBold"/>
                  <a:sym typeface="Nunito ExtraBold"/>
                </a:rPr>
                <a:t>Saturn</a:t>
              </a:r>
              <a:endParaRPr/>
            </a:p>
          </p:txBody>
        </p:sp>
        <p:sp>
          <p:nvSpPr>
            <p:cNvPr id="2657" name="Google Shape;2657;p21"/>
            <p:cNvSpPr txBox="1"/>
            <p:nvPr/>
          </p:nvSpPr>
          <p:spPr>
            <a:xfrm>
              <a:off x="2670334" y="2712000"/>
              <a:ext cx="1654500" cy="796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Nunito"/>
                  <a:ea typeface="Nunito"/>
                  <a:cs typeface="Nunito"/>
                  <a:sym typeface="Nunito"/>
                </a:rPr>
                <a:t>Saturn is a gas giant and has several rings</a:t>
              </a:r>
              <a:endParaRPr>
                <a:solidFill>
                  <a:schemeClr val="dk1"/>
                </a:solidFill>
                <a:latin typeface="Nunito"/>
                <a:ea typeface="Nunito"/>
                <a:cs typeface="Nunito"/>
                <a:sym typeface="Nunito"/>
              </a:endParaRPr>
            </a:p>
          </p:txBody>
        </p:sp>
        <p:grpSp>
          <p:nvGrpSpPr>
            <p:cNvPr id="2658" name="Google Shape;2658;p21"/>
            <p:cNvGrpSpPr/>
            <p:nvPr/>
          </p:nvGrpSpPr>
          <p:grpSpPr>
            <a:xfrm>
              <a:off x="3154780" y="3642483"/>
              <a:ext cx="692306" cy="682223"/>
              <a:chOff x="1865838" y="1473200"/>
              <a:chExt cx="549275" cy="541275"/>
            </a:xfrm>
          </p:grpSpPr>
          <p:sp>
            <p:nvSpPr>
              <p:cNvPr id="2659" name="Google Shape;2659;p21"/>
              <p:cNvSpPr/>
              <p:nvPr/>
            </p:nvSpPr>
            <p:spPr>
              <a:xfrm>
                <a:off x="1865838" y="1473200"/>
                <a:ext cx="549275" cy="541275"/>
              </a:xfrm>
              <a:custGeom>
                <a:rect b="b" l="l" r="r" t="t"/>
                <a:pathLst>
                  <a:path extrusionOk="0" h="21651" w="21971">
                    <a:moveTo>
                      <a:pt x="10564" y="4080"/>
                    </a:moveTo>
                    <a:cubicBezTo>
                      <a:pt x="11383" y="4080"/>
                      <a:pt x="11792" y="5068"/>
                      <a:pt x="11214" y="5646"/>
                    </a:cubicBezTo>
                    <a:lnTo>
                      <a:pt x="5642" y="11214"/>
                    </a:lnTo>
                    <a:cubicBezTo>
                      <a:pt x="5456" y="11401"/>
                      <a:pt x="5227" y="11485"/>
                      <a:pt x="5001" y="11485"/>
                    </a:cubicBezTo>
                    <a:cubicBezTo>
                      <a:pt x="4530" y="11485"/>
                      <a:pt x="4076" y="11118"/>
                      <a:pt x="4076" y="10565"/>
                    </a:cubicBezTo>
                    <a:lnTo>
                      <a:pt x="4076" y="4997"/>
                    </a:lnTo>
                    <a:cubicBezTo>
                      <a:pt x="4076" y="4489"/>
                      <a:pt x="4489" y="4080"/>
                      <a:pt x="4996" y="4080"/>
                    </a:cubicBezTo>
                    <a:close/>
                    <a:moveTo>
                      <a:pt x="964" y="0"/>
                    </a:moveTo>
                    <a:cubicBezTo>
                      <a:pt x="430" y="0"/>
                      <a:pt x="0" y="433"/>
                      <a:pt x="0" y="965"/>
                    </a:cubicBezTo>
                    <a:lnTo>
                      <a:pt x="0" y="20682"/>
                    </a:lnTo>
                    <a:cubicBezTo>
                      <a:pt x="0" y="21264"/>
                      <a:pt x="474" y="21650"/>
                      <a:pt x="970" y="21650"/>
                    </a:cubicBezTo>
                    <a:cubicBezTo>
                      <a:pt x="1206" y="21650"/>
                      <a:pt x="1447" y="21562"/>
                      <a:pt x="1644" y="21366"/>
                    </a:cubicBezTo>
                    <a:lnTo>
                      <a:pt x="21365" y="1648"/>
                    </a:lnTo>
                    <a:cubicBezTo>
                      <a:pt x="21971" y="1039"/>
                      <a:pt x="21541" y="0"/>
                      <a:pt x="20682" y="0"/>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21"/>
              <p:cNvSpPr/>
              <p:nvPr/>
            </p:nvSpPr>
            <p:spPr>
              <a:xfrm>
                <a:off x="1865838" y="1473200"/>
                <a:ext cx="549275" cy="541275"/>
              </a:xfrm>
              <a:custGeom>
                <a:rect b="b" l="l" r="r" t="t"/>
                <a:pathLst>
                  <a:path extrusionOk="0" h="21651" w="21971">
                    <a:moveTo>
                      <a:pt x="20685" y="0"/>
                    </a:moveTo>
                    <a:cubicBezTo>
                      <a:pt x="20665" y="207"/>
                      <a:pt x="20577" y="413"/>
                      <a:pt x="20404" y="586"/>
                    </a:cubicBezTo>
                    <a:lnTo>
                      <a:pt x="687" y="20303"/>
                    </a:lnTo>
                    <a:cubicBezTo>
                      <a:pt x="491" y="20499"/>
                      <a:pt x="249" y="20588"/>
                      <a:pt x="13" y="20588"/>
                    </a:cubicBezTo>
                    <a:cubicBezTo>
                      <a:pt x="9" y="20588"/>
                      <a:pt x="4" y="20588"/>
                      <a:pt x="0" y="20588"/>
                    </a:cubicBezTo>
                    <a:lnTo>
                      <a:pt x="0" y="20682"/>
                    </a:lnTo>
                    <a:cubicBezTo>
                      <a:pt x="0" y="21264"/>
                      <a:pt x="474" y="21650"/>
                      <a:pt x="970" y="21650"/>
                    </a:cubicBezTo>
                    <a:cubicBezTo>
                      <a:pt x="1206" y="21650"/>
                      <a:pt x="1447" y="21562"/>
                      <a:pt x="1644" y="21366"/>
                    </a:cubicBezTo>
                    <a:lnTo>
                      <a:pt x="21365" y="1648"/>
                    </a:lnTo>
                    <a:cubicBezTo>
                      <a:pt x="21971" y="1039"/>
                      <a:pt x="21541" y="4"/>
                      <a:pt x="20685"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21"/>
              <p:cNvSpPr/>
              <p:nvPr/>
            </p:nvSpPr>
            <p:spPr>
              <a:xfrm>
                <a:off x="1935013" y="1473200"/>
                <a:ext cx="380900" cy="47050"/>
              </a:xfrm>
              <a:custGeom>
                <a:rect b="b" l="l" r="r" t="t"/>
                <a:pathLst>
                  <a:path extrusionOk="0" h="1882" w="15236">
                    <a:moveTo>
                      <a:pt x="2087" y="0"/>
                    </a:moveTo>
                    <a:lnTo>
                      <a:pt x="2087" y="829"/>
                    </a:lnTo>
                    <a:cubicBezTo>
                      <a:pt x="2087" y="1005"/>
                      <a:pt x="2229" y="1147"/>
                      <a:pt x="2405" y="1147"/>
                    </a:cubicBezTo>
                    <a:cubicBezTo>
                      <a:pt x="2578" y="1147"/>
                      <a:pt x="2720" y="1005"/>
                      <a:pt x="2720" y="829"/>
                    </a:cubicBezTo>
                    <a:lnTo>
                      <a:pt x="2720" y="0"/>
                    </a:lnTo>
                    <a:close/>
                    <a:moveTo>
                      <a:pt x="6258" y="0"/>
                    </a:moveTo>
                    <a:lnTo>
                      <a:pt x="6258" y="829"/>
                    </a:lnTo>
                    <a:cubicBezTo>
                      <a:pt x="6258" y="1005"/>
                      <a:pt x="6400" y="1147"/>
                      <a:pt x="6576" y="1147"/>
                    </a:cubicBezTo>
                    <a:cubicBezTo>
                      <a:pt x="6749" y="1147"/>
                      <a:pt x="6891" y="1005"/>
                      <a:pt x="6891" y="829"/>
                    </a:cubicBezTo>
                    <a:lnTo>
                      <a:pt x="6891" y="0"/>
                    </a:lnTo>
                    <a:close/>
                    <a:moveTo>
                      <a:pt x="10429" y="0"/>
                    </a:moveTo>
                    <a:lnTo>
                      <a:pt x="10429" y="829"/>
                    </a:lnTo>
                    <a:cubicBezTo>
                      <a:pt x="10429" y="1005"/>
                      <a:pt x="10571" y="1147"/>
                      <a:pt x="10747" y="1147"/>
                    </a:cubicBezTo>
                    <a:cubicBezTo>
                      <a:pt x="10923" y="1147"/>
                      <a:pt x="11062" y="1005"/>
                      <a:pt x="11062" y="829"/>
                    </a:cubicBezTo>
                    <a:lnTo>
                      <a:pt x="11062" y="0"/>
                    </a:lnTo>
                    <a:close/>
                    <a:moveTo>
                      <a:pt x="14600" y="0"/>
                    </a:moveTo>
                    <a:lnTo>
                      <a:pt x="14600" y="829"/>
                    </a:lnTo>
                    <a:cubicBezTo>
                      <a:pt x="14600" y="1005"/>
                      <a:pt x="14742" y="1147"/>
                      <a:pt x="14918" y="1147"/>
                    </a:cubicBezTo>
                    <a:cubicBezTo>
                      <a:pt x="15094" y="1147"/>
                      <a:pt x="15236" y="1005"/>
                      <a:pt x="15236" y="829"/>
                    </a:cubicBezTo>
                    <a:lnTo>
                      <a:pt x="15236" y="0"/>
                    </a:lnTo>
                    <a:close/>
                    <a:moveTo>
                      <a:pt x="0" y="0"/>
                    </a:moveTo>
                    <a:lnTo>
                      <a:pt x="0" y="1567"/>
                    </a:lnTo>
                    <a:cubicBezTo>
                      <a:pt x="0" y="1739"/>
                      <a:pt x="142" y="1881"/>
                      <a:pt x="318" y="1881"/>
                    </a:cubicBezTo>
                    <a:cubicBezTo>
                      <a:pt x="494" y="1881"/>
                      <a:pt x="636" y="1739"/>
                      <a:pt x="636" y="1567"/>
                    </a:cubicBezTo>
                    <a:lnTo>
                      <a:pt x="636" y="0"/>
                    </a:lnTo>
                    <a:close/>
                    <a:moveTo>
                      <a:pt x="4171" y="0"/>
                    </a:moveTo>
                    <a:lnTo>
                      <a:pt x="4171" y="1567"/>
                    </a:lnTo>
                    <a:cubicBezTo>
                      <a:pt x="4171" y="1739"/>
                      <a:pt x="4313" y="1881"/>
                      <a:pt x="4489" y="1881"/>
                    </a:cubicBezTo>
                    <a:cubicBezTo>
                      <a:pt x="4665" y="1881"/>
                      <a:pt x="4807" y="1739"/>
                      <a:pt x="4807" y="1567"/>
                    </a:cubicBezTo>
                    <a:lnTo>
                      <a:pt x="4807" y="0"/>
                    </a:lnTo>
                    <a:close/>
                    <a:moveTo>
                      <a:pt x="8342" y="0"/>
                    </a:moveTo>
                    <a:lnTo>
                      <a:pt x="8342" y="1567"/>
                    </a:lnTo>
                    <a:cubicBezTo>
                      <a:pt x="8342" y="1739"/>
                      <a:pt x="8484" y="1881"/>
                      <a:pt x="8660" y="1881"/>
                    </a:cubicBezTo>
                    <a:cubicBezTo>
                      <a:pt x="8836" y="1881"/>
                      <a:pt x="8978" y="1739"/>
                      <a:pt x="8978" y="1567"/>
                    </a:cubicBezTo>
                    <a:lnTo>
                      <a:pt x="8978" y="0"/>
                    </a:lnTo>
                    <a:close/>
                    <a:moveTo>
                      <a:pt x="12516" y="0"/>
                    </a:moveTo>
                    <a:lnTo>
                      <a:pt x="12516" y="1567"/>
                    </a:lnTo>
                    <a:cubicBezTo>
                      <a:pt x="12516" y="1739"/>
                      <a:pt x="12655" y="1881"/>
                      <a:pt x="12831" y="1881"/>
                    </a:cubicBezTo>
                    <a:cubicBezTo>
                      <a:pt x="13007" y="1881"/>
                      <a:pt x="13149" y="1739"/>
                      <a:pt x="13149" y="1567"/>
                    </a:cubicBezTo>
                    <a:lnTo>
                      <a:pt x="13149"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62" name="Google Shape;2662;p21"/>
          <p:cNvGrpSpPr/>
          <p:nvPr/>
        </p:nvGrpSpPr>
        <p:grpSpPr>
          <a:xfrm>
            <a:off x="4836876" y="1490759"/>
            <a:ext cx="1604400" cy="3015795"/>
            <a:chOff x="4835634" y="1490759"/>
            <a:chExt cx="1604400" cy="3015795"/>
          </a:xfrm>
        </p:grpSpPr>
        <p:sp>
          <p:nvSpPr>
            <p:cNvPr id="2663" name="Google Shape;2663;p21"/>
            <p:cNvSpPr txBox="1"/>
            <p:nvPr/>
          </p:nvSpPr>
          <p:spPr>
            <a:xfrm>
              <a:off x="5262534" y="1490759"/>
              <a:ext cx="750600" cy="417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600">
                  <a:solidFill>
                    <a:schemeClr val="dk1"/>
                  </a:solidFill>
                  <a:latin typeface="Nunito Black"/>
                  <a:ea typeface="Nunito Black"/>
                  <a:cs typeface="Nunito Black"/>
                  <a:sym typeface="Nunito Black"/>
                </a:rPr>
                <a:t>03</a:t>
              </a:r>
              <a:endParaRPr sz="2600">
                <a:solidFill>
                  <a:schemeClr val="dk1"/>
                </a:solidFill>
                <a:latin typeface="Nunito Black"/>
                <a:ea typeface="Nunito Black"/>
                <a:cs typeface="Nunito Black"/>
                <a:sym typeface="Nunito Black"/>
              </a:endParaRPr>
            </a:p>
          </p:txBody>
        </p:sp>
        <p:sp>
          <p:nvSpPr>
            <p:cNvPr id="2664" name="Google Shape;2664;p21"/>
            <p:cNvSpPr txBox="1"/>
            <p:nvPr/>
          </p:nvSpPr>
          <p:spPr>
            <a:xfrm>
              <a:off x="4835634" y="2622905"/>
              <a:ext cx="1604400" cy="786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000000"/>
                  </a:solidFill>
                  <a:latin typeface="Raleway"/>
                  <a:ea typeface="Raleway"/>
                  <a:cs typeface="Raleway"/>
                  <a:sym typeface="Raleway"/>
                </a:rPr>
                <a:t>Despite being red, Mars is a cold place full of iron dust</a:t>
              </a:r>
              <a:endParaRPr sz="1200">
                <a:solidFill>
                  <a:srgbClr val="000000"/>
                </a:solidFill>
                <a:latin typeface="Raleway"/>
                <a:ea typeface="Raleway"/>
                <a:cs typeface="Raleway"/>
                <a:sym typeface="Raleway"/>
              </a:endParaRPr>
            </a:p>
          </p:txBody>
        </p:sp>
        <p:sp>
          <p:nvSpPr>
            <p:cNvPr id="2665" name="Google Shape;2665;p21"/>
            <p:cNvSpPr/>
            <p:nvPr/>
          </p:nvSpPr>
          <p:spPr>
            <a:xfrm>
              <a:off x="4835634" y="2076254"/>
              <a:ext cx="1604400" cy="2430300"/>
            </a:xfrm>
            <a:prstGeom prst="round2SameRect">
              <a:avLst>
                <a:gd fmla="val 16667" name="adj1"/>
                <a:gd fmla="val 11896"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21"/>
            <p:cNvSpPr/>
            <p:nvPr/>
          </p:nvSpPr>
          <p:spPr>
            <a:xfrm>
              <a:off x="4835634" y="2076238"/>
              <a:ext cx="1604400" cy="417900"/>
            </a:xfrm>
            <a:prstGeom prst="round2SameRect">
              <a:avLst>
                <a:gd fmla="val 37143" name="adj1"/>
                <a:gd fmla="val 0" name="adj2"/>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latin typeface="Nunito ExtraBold"/>
                  <a:ea typeface="Nunito ExtraBold"/>
                  <a:cs typeface="Nunito ExtraBold"/>
                  <a:sym typeface="Nunito ExtraBold"/>
                </a:rPr>
                <a:t>Jupiter</a:t>
              </a:r>
              <a:endParaRPr/>
            </a:p>
          </p:txBody>
        </p:sp>
        <p:sp>
          <p:nvSpPr>
            <p:cNvPr id="2667" name="Google Shape;2667;p21"/>
            <p:cNvSpPr txBox="1"/>
            <p:nvPr/>
          </p:nvSpPr>
          <p:spPr>
            <a:xfrm>
              <a:off x="4842384" y="2712000"/>
              <a:ext cx="1590900" cy="796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Nunito"/>
                  <a:ea typeface="Nunito"/>
                  <a:cs typeface="Nunito"/>
                  <a:sym typeface="Nunito"/>
                </a:rPr>
                <a:t>Jupiter is the biggest planet in the Solar System</a:t>
              </a:r>
              <a:endParaRPr>
                <a:solidFill>
                  <a:schemeClr val="dk1"/>
                </a:solidFill>
                <a:latin typeface="Nunito"/>
                <a:ea typeface="Nunito"/>
                <a:cs typeface="Nunito"/>
                <a:sym typeface="Nunito"/>
              </a:endParaRPr>
            </a:p>
          </p:txBody>
        </p:sp>
        <p:grpSp>
          <p:nvGrpSpPr>
            <p:cNvPr id="2668" name="Google Shape;2668;p21"/>
            <p:cNvGrpSpPr/>
            <p:nvPr/>
          </p:nvGrpSpPr>
          <p:grpSpPr>
            <a:xfrm>
              <a:off x="5294926" y="3642514"/>
              <a:ext cx="685815" cy="682160"/>
              <a:chOff x="2472688" y="1473225"/>
              <a:chExt cx="544125" cy="541225"/>
            </a:xfrm>
          </p:grpSpPr>
          <p:sp>
            <p:nvSpPr>
              <p:cNvPr id="2669" name="Google Shape;2669;p21"/>
              <p:cNvSpPr/>
              <p:nvPr/>
            </p:nvSpPr>
            <p:spPr>
              <a:xfrm>
                <a:off x="2850188" y="1848675"/>
                <a:ext cx="166625" cy="165775"/>
              </a:xfrm>
              <a:custGeom>
                <a:rect b="b" l="l" r="r" t="t"/>
                <a:pathLst>
                  <a:path extrusionOk="0" h="6631" w="6665">
                    <a:moveTo>
                      <a:pt x="4107" y="1"/>
                    </a:moveTo>
                    <a:lnTo>
                      <a:pt x="1" y="4111"/>
                    </a:lnTo>
                    <a:lnTo>
                      <a:pt x="5406" y="6590"/>
                    </a:lnTo>
                    <a:cubicBezTo>
                      <a:pt x="5464" y="6617"/>
                      <a:pt x="5527" y="6631"/>
                      <a:pt x="5589" y="6631"/>
                    </a:cubicBezTo>
                    <a:cubicBezTo>
                      <a:pt x="5704" y="6631"/>
                      <a:pt x="5818" y="6586"/>
                      <a:pt x="5903" y="6502"/>
                    </a:cubicBezTo>
                    <a:lnTo>
                      <a:pt x="6499" y="5903"/>
                    </a:lnTo>
                    <a:cubicBezTo>
                      <a:pt x="6631" y="5771"/>
                      <a:pt x="6665" y="5575"/>
                      <a:pt x="6590" y="5406"/>
                    </a:cubicBezTo>
                    <a:lnTo>
                      <a:pt x="41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21"/>
              <p:cNvSpPr/>
              <p:nvPr/>
            </p:nvSpPr>
            <p:spPr>
              <a:xfrm>
                <a:off x="2850188" y="1848675"/>
                <a:ext cx="166625" cy="165775"/>
              </a:xfrm>
              <a:custGeom>
                <a:rect b="b" l="l" r="r" t="t"/>
                <a:pathLst>
                  <a:path extrusionOk="0" h="6631" w="6665">
                    <a:moveTo>
                      <a:pt x="4107" y="1"/>
                    </a:moveTo>
                    <a:lnTo>
                      <a:pt x="1" y="4111"/>
                    </a:lnTo>
                    <a:lnTo>
                      <a:pt x="1005" y="4571"/>
                    </a:lnTo>
                    <a:lnTo>
                      <a:pt x="3992" y="1587"/>
                    </a:lnTo>
                    <a:lnTo>
                      <a:pt x="5704" y="5322"/>
                    </a:lnTo>
                    <a:cubicBezTo>
                      <a:pt x="5782" y="5491"/>
                      <a:pt x="5748" y="5687"/>
                      <a:pt x="5616" y="5819"/>
                    </a:cubicBezTo>
                    <a:lnTo>
                      <a:pt x="5021" y="6414"/>
                    </a:lnTo>
                    <a:lnTo>
                      <a:pt x="5406" y="6590"/>
                    </a:lnTo>
                    <a:cubicBezTo>
                      <a:pt x="5464" y="6617"/>
                      <a:pt x="5527" y="6631"/>
                      <a:pt x="5589" y="6631"/>
                    </a:cubicBezTo>
                    <a:cubicBezTo>
                      <a:pt x="5704" y="6631"/>
                      <a:pt x="5818" y="6586"/>
                      <a:pt x="5903" y="6502"/>
                    </a:cubicBezTo>
                    <a:lnTo>
                      <a:pt x="6499" y="5903"/>
                    </a:lnTo>
                    <a:cubicBezTo>
                      <a:pt x="6631" y="5771"/>
                      <a:pt x="6665" y="5575"/>
                      <a:pt x="6590" y="5406"/>
                    </a:cubicBezTo>
                    <a:lnTo>
                      <a:pt x="4107" y="1"/>
                    </a:ln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21"/>
              <p:cNvSpPr/>
              <p:nvPr/>
            </p:nvSpPr>
            <p:spPr>
              <a:xfrm>
                <a:off x="2472688" y="1473225"/>
                <a:ext cx="492450" cy="488450"/>
              </a:xfrm>
              <a:custGeom>
                <a:rect b="b" l="l" r="r" t="t"/>
                <a:pathLst>
                  <a:path extrusionOk="0" h="19538" w="19698">
                    <a:moveTo>
                      <a:pt x="5340" y="0"/>
                    </a:moveTo>
                    <a:cubicBezTo>
                      <a:pt x="5134" y="0"/>
                      <a:pt x="4927" y="79"/>
                      <a:pt x="4770" y="236"/>
                    </a:cubicBezTo>
                    <a:lnTo>
                      <a:pt x="315" y="4691"/>
                    </a:lnTo>
                    <a:cubicBezTo>
                      <a:pt x="0" y="5006"/>
                      <a:pt x="0" y="5517"/>
                      <a:pt x="315" y="5831"/>
                    </a:cubicBezTo>
                    <a:lnTo>
                      <a:pt x="13785" y="19301"/>
                    </a:lnTo>
                    <a:cubicBezTo>
                      <a:pt x="13942" y="19458"/>
                      <a:pt x="14149" y="19537"/>
                      <a:pt x="14356" y="19537"/>
                    </a:cubicBezTo>
                    <a:cubicBezTo>
                      <a:pt x="14564" y="19537"/>
                      <a:pt x="14771" y="19458"/>
                      <a:pt x="14928" y="19301"/>
                    </a:cubicBezTo>
                    <a:lnTo>
                      <a:pt x="19380" y="14846"/>
                    </a:lnTo>
                    <a:cubicBezTo>
                      <a:pt x="19698" y="14532"/>
                      <a:pt x="19698" y="14021"/>
                      <a:pt x="19380" y="13706"/>
                    </a:cubicBezTo>
                    <a:lnTo>
                      <a:pt x="5913" y="236"/>
                    </a:lnTo>
                    <a:cubicBezTo>
                      <a:pt x="5754" y="79"/>
                      <a:pt x="5547" y="0"/>
                      <a:pt x="53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21"/>
              <p:cNvSpPr/>
              <p:nvPr/>
            </p:nvSpPr>
            <p:spPr>
              <a:xfrm>
                <a:off x="2487813" y="1486400"/>
                <a:ext cx="462100" cy="462100"/>
              </a:xfrm>
              <a:custGeom>
                <a:rect b="b" l="l" r="r" t="t"/>
                <a:pathLst>
                  <a:path extrusionOk="0" h="18484" w="18484">
                    <a:moveTo>
                      <a:pt x="5596" y="0"/>
                    </a:moveTo>
                    <a:lnTo>
                      <a:pt x="1" y="5595"/>
                    </a:lnTo>
                    <a:lnTo>
                      <a:pt x="12889" y="18483"/>
                    </a:lnTo>
                    <a:lnTo>
                      <a:pt x="18484" y="12888"/>
                    </a:lnTo>
                    <a:lnTo>
                      <a:pt x="559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21"/>
              <p:cNvSpPr/>
              <p:nvPr/>
            </p:nvSpPr>
            <p:spPr>
              <a:xfrm>
                <a:off x="2487813" y="1486400"/>
                <a:ext cx="167975" cy="167875"/>
              </a:xfrm>
              <a:custGeom>
                <a:rect b="b" l="l" r="r" t="t"/>
                <a:pathLst>
                  <a:path extrusionOk="0" h="6715" w="6719">
                    <a:moveTo>
                      <a:pt x="5596" y="0"/>
                    </a:moveTo>
                    <a:lnTo>
                      <a:pt x="1" y="5595"/>
                    </a:lnTo>
                    <a:lnTo>
                      <a:pt x="1124" y="6715"/>
                    </a:lnTo>
                    <a:lnTo>
                      <a:pt x="6719" y="1120"/>
                    </a:lnTo>
                    <a:lnTo>
                      <a:pt x="5596" y="0"/>
                    </a:ln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21"/>
              <p:cNvSpPr/>
              <p:nvPr/>
            </p:nvSpPr>
            <p:spPr>
              <a:xfrm>
                <a:off x="2585238" y="1600325"/>
                <a:ext cx="267250" cy="234225"/>
              </a:xfrm>
              <a:custGeom>
                <a:rect b="b" l="l" r="r" t="t"/>
                <a:pathLst>
                  <a:path extrusionOk="0" h="9369" w="10690">
                    <a:moveTo>
                      <a:pt x="2512" y="0"/>
                    </a:moveTo>
                    <a:cubicBezTo>
                      <a:pt x="1954" y="0"/>
                      <a:pt x="1483" y="158"/>
                      <a:pt x="1151" y="490"/>
                    </a:cubicBezTo>
                    <a:cubicBezTo>
                      <a:pt x="1" y="1640"/>
                      <a:pt x="948" y="4451"/>
                      <a:pt x="3265" y="6768"/>
                    </a:cubicBezTo>
                    <a:cubicBezTo>
                      <a:pt x="4913" y="8414"/>
                      <a:pt x="6809" y="9369"/>
                      <a:pt x="8181" y="9369"/>
                    </a:cubicBezTo>
                    <a:cubicBezTo>
                      <a:pt x="8738" y="9369"/>
                      <a:pt x="9208" y="9211"/>
                      <a:pt x="9540" y="8879"/>
                    </a:cubicBezTo>
                    <a:cubicBezTo>
                      <a:pt x="10690" y="7729"/>
                      <a:pt x="9746" y="4918"/>
                      <a:pt x="7429" y="2601"/>
                    </a:cubicBezTo>
                    <a:cubicBezTo>
                      <a:pt x="5782" y="953"/>
                      <a:pt x="3884" y="0"/>
                      <a:pt x="25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21"/>
              <p:cNvSpPr/>
              <p:nvPr/>
            </p:nvSpPr>
            <p:spPr>
              <a:xfrm>
                <a:off x="2782038" y="1780525"/>
                <a:ext cx="167875" cy="167975"/>
              </a:xfrm>
              <a:custGeom>
                <a:rect b="b" l="l" r="r" t="t"/>
                <a:pathLst>
                  <a:path extrusionOk="0" h="6719" w="6715">
                    <a:moveTo>
                      <a:pt x="5595" y="0"/>
                    </a:moveTo>
                    <a:lnTo>
                      <a:pt x="0" y="5595"/>
                    </a:lnTo>
                    <a:lnTo>
                      <a:pt x="1120" y="6718"/>
                    </a:lnTo>
                    <a:lnTo>
                      <a:pt x="6715" y="1123"/>
                    </a:lnTo>
                    <a:lnTo>
                      <a:pt x="5595" y="0"/>
                    </a:ln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21"/>
              <p:cNvSpPr/>
              <p:nvPr/>
            </p:nvSpPr>
            <p:spPr>
              <a:xfrm>
                <a:off x="2588963" y="1473225"/>
                <a:ext cx="376175" cy="488450"/>
              </a:xfrm>
              <a:custGeom>
                <a:rect b="b" l="l" r="r" t="t"/>
                <a:pathLst>
                  <a:path extrusionOk="0" h="19538" w="15047">
                    <a:moveTo>
                      <a:pt x="689" y="0"/>
                    </a:moveTo>
                    <a:cubicBezTo>
                      <a:pt x="483" y="0"/>
                      <a:pt x="276" y="79"/>
                      <a:pt x="119" y="236"/>
                    </a:cubicBezTo>
                    <a:lnTo>
                      <a:pt x="0" y="355"/>
                    </a:lnTo>
                    <a:lnTo>
                      <a:pt x="12943" y="13300"/>
                    </a:lnTo>
                    <a:cubicBezTo>
                      <a:pt x="13257" y="13615"/>
                      <a:pt x="13257" y="14126"/>
                      <a:pt x="12943" y="14440"/>
                    </a:cubicBezTo>
                    <a:lnTo>
                      <a:pt x="8609" y="18773"/>
                    </a:lnTo>
                    <a:lnTo>
                      <a:pt x="9134" y="19301"/>
                    </a:lnTo>
                    <a:cubicBezTo>
                      <a:pt x="9291" y="19458"/>
                      <a:pt x="9498" y="19537"/>
                      <a:pt x="9705" y="19537"/>
                    </a:cubicBezTo>
                    <a:cubicBezTo>
                      <a:pt x="9913" y="19537"/>
                      <a:pt x="10120" y="19458"/>
                      <a:pt x="10277" y="19301"/>
                    </a:cubicBezTo>
                    <a:lnTo>
                      <a:pt x="14729" y="14846"/>
                    </a:lnTo>
                    <a:cubicBezTo>
                      <a:pt x="15047" y="14532"/>
                      <a:pt x="15047" y="14021"/>
                      <a:pt x="14729" y="13706"/>
                    </a:cubicBezTo>
                    <a:lnTo>
                      <a:pt x="1262" y="236"/>
                    </a:lnTo>
                    <a:cubicBezTo>
                      <a:pt x="1103" y="79"/>
                      <a:pt x="896" y="0"/>
                      <a:pt x="68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77" name="Google Shape;2677;p21"/>
          <p:cNvGrpSpPr/>
          <p:nvPr/>
        </p:nvGrpSpPr>
        <p:grpSpPr>
          <a:xfrm>
            <a:off x="6971027" y="1490759"/>
            <a:ext cx="1604400" cy="3015795"/>
            <a:chOff x="6971027" y="1490759"/>
            <a:chExt cx="1604400" cy="3015795"/>
          </a:xfrm>
        </p:grpSpPr>
        <p:sp>
          <p:nvSpPr>
            <p:cNvPr id="2678" name="Google Shape;2678;p21"/>
            <p:cNvSpPr txBox="1"/>
            <p:nvPr/>
          </p:nvSpPr>
          <p:spPr>
            <a:xfrm>
              <a:off x="6971027" y="2622905"/>
              <a:ext cx="1604400" cy="786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solidFill>
                    <a:srgbClr val="000000"/>
                  </a:solidFill>
                  <a:latin typeface="Raleway"/>
                  <a:ea typeface="Raleway"/>
                  <a:cs typeface="Raleway"/>
                  <a:sym typeface="Raleway"/>
                </a:rPr>
                <a:t>Jupiter is a gas giant and the biggest planet </a:t>
              </a:r>
              <a:endParaRPr sz="1200">
                <a:solidFill>
                  <a:srgbClr val="000000"/>
                </a:solidFill>
                <a:latin typeface="Raleway"/>
                <a:ea typeface="Raleway"/>
                <a:cs typeface="Raleway"/>
                <a:sym typeface="Raleway"/>
              </a:endParaRPr>
            </a:p>
          </p:txBody>
        </p:sp>
        <p:sp>
          <p:nvSpPr>
            <p:cNvPr id="2679" name="Google Shape;2679;p21"/>
            <p:cNvSpPr txBox="1"/>
            <p:nvPr/>
          </p:nvSpPr>
          <p:spPr>
            <a:xfrm>
              <a:off x="7397927" y="1490759"/>
              <a:ext cx="750600" cy="417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600">
                  <a:solidFill>
                    <a:schemeClr val="dk1"/>
                  </a:solidFill>
                  <a:latin typeface="Nunito Black"/>
                  <a:ea typeface="Nunito Black"/>
                  <a:cs typeface="Nunito Black"/>
                  <a:sym typeface="Nunito Black"/>
                </a:rPr>
                <a:t>04</a:t>
              </a:r>
              <a:endParaRPr sz="2600">
                <a:solidFill>
                  <a:schemeClr val="dk1"/>
                </a:solidFill>
                <a:latin typeface="Nunito Black"/>
                <a:ea typeface="Nunito Black"/>
                <a:cs typeface="Nunito Black"/>
                <a:sym typeface="Nunito Black"/>
              </a:endParaRPr>
            </a:p>
          </p:txBody>
        </p:sp>
        <p:sp>
          <p:nvSpPr>
            <p:cNvPr id="2680" name="Google Shape;2680;p21"/>
            <p:cNvSpPr/>
            <p:nvPr/>
          </p:nvSpPr>
          <p:spPr>
            <a:xfrm>
              <a:off x="6971027" y="2076254"/>
              <a:ext cx="1604400" cy="2430300"/>
            </a:xfrm>
            <a:prstGeom prst="round2SameRect">
              <a:avLst>
                <a:gd fmla="val 16667" name="adj1"/>
                <a:gd fmla="val 11896"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21"/>
            <p:cNvSpPr/>
            <p:nvPr/>
          </p:nvSpPr>
          <p:spPr>
            <a:xfrm>
              <a:off x="6971027" y="2076238"/>
              <a:ext cx="1604400" cy="417900"/>
            </a:xfrm>
            <a:prstGeom prst="round2SameRect">
              <a:avLst>
                <a:gd fmla="val 37143" name="adj1"/>
                <a:gd fmla="val 0" name="adj2"/>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lt1"/>
                  </a:solidFill>
                  <a:latin typeface="Nunito ExtraBold"/>
                  <a:ea typeface="Nunito ExtraBold"/>
                  <a:cs typeface="Nunito ExtraBold"/>
                  <a:sym typeface="Nunito ExtraBold"/>
                </a:rPr>
                <a:t>Earth</a:t>
              </a:r>
              <a:endParaRPr/>
            </a:p>
          </p:txBody>
        </p:sp>
        <p:sp>
          <p:nvSpPr>
            <p:cNvPr id="2682" name="Google Shape;2682;p21"/>
            <p:cNvSpPr txBox="1"/>
            <p:nvPr/>
          </p:nvSpPr>
          <p:spPr>
            <a:xfrm>
              <a:off x="6977777" y="2712000"/>
              <a:ext cx="1590900" cy="796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dk1"/>
                  </a:solidFill>
                  <a:latin typeface="Nunito"/>
                  <a:ea typeface="Nunito"/>
                  <a:cs typeface="Nunito"/>
                  <a:sym typeface="Nunito"/>
                </a:rPr>
                <a:t>Earth is the planet where we all live on</a:t>
              </a:r>
              <a:endParaRPr>
                <a:solidFill>
                  <a:schemeClr val="dk1"/>
                </a:solidFill>
                <a:latin typeface="Nunito"/>
                <a:ea typeface="Nunito"/>
                <a:cs typeface="Nunito"/>
                <a:sym typeface="Nunito"/>
              </a:endParaRPr>
            </a:p>
          </p:txBody>
        </p:sp>
        <p:grpSp>
          <p:nvGrpSpPr>
            <p:cNvPr id="2683" name="Google Shape;2683;p21"/>
            <p:cNvGrpSpPr/>
            <p:nvPr/>
          </p:nvGrpSpPr>
          <p:grpSpPr>
            <a:xfrm>
              <a:off x="7497199" y="3642476"/>
              <a:ext cx="552055" cy="682223"/>
              <a:chOff x="3135188" y="1473175"/>
              <a:chExt cx="438000" cy="541275"/>
            </a:xfrm>
          </p:grpSpPr>
          <p:sp>
            <p:nvSpPr>
              <p:cNvPr id="2684" name="Google Shape;2684;p21"/>
              <p:cNvSpPr/>
              <p:nvPr/>
            </p:nvSpPr>
            <p:spPr>
              <a:xfrm>
                <a:off x="3351088" y="1473175"/>
                <a:ext cx="186825" cy="185950"/>
              </a:xfrm>
              <a:custGeom>
                <a:rect b="b" l="l" r="r" t="t"/>
                <a:pathLst>
                  <a:path extrusionOk="0" h="7438" w="7473">
                    <a:moveTo>
                      <a:pt x="6799" y="1"/>
                    </a:moveTo>
                    <a:cubicBezTo>
                      <a:pt x="6789" y="1"/>
                      <a:pt x="6779" y="1"/>
                      <a:pt x="6769" y="1"/>
                    </a:cubicBezTo>
                    <a:cubicBezTo>
                      <a:pt x="5636" y="59"/>
                      <a:pt x="3366" y="363"/>
                      <a:pt x="1874" y="1859"/>
                    </a:cubicBezTo>
                    <a:cubicBezTo>
                      <a:pt x="383" y="3350"/>
                      <a:pt x="75" y="5620"/>
                      <a:pt x="21" y="6750"/>
                    </a:cubicBezTo>
                    <a:cubicBezTo>
                      <a:pt x="1" y="7126"/>
                      <a:pt x="302" y="7437"/>
                      <a:pt x="675" y="7437"/>
                    </a:cubicBezTo>
                    <a:cubicBezTo>
                      <a:pt x="684" y="7437"/>
                      <a:pt x="694" y="7437"/>
                      <a:pt x="704" y="7437"/>
                    </a:cubicBezTo>
                    <a:cubicBezTo>
                      <a:pt x="1837" y="7379"/>
                      <a:pt x="4107" y="7075"/>
                      <a:pt x="5599" y="5580"/>
                    </a:cubicBezTo>
                    <a:cubicBezTo>
                      <a:pt x="7090" y="4088"/>
                      <a:pt x="7398" y="1818"/>
                      <a:pt x="7452" y="688"/>
                    </a:cubicBezTo>
                    <a:cubicBezTo>
                      <a:pt x="7472" y="312"/>
                      <a:pt x="7171" y="1"/>
                      <a:pt x="6799" y="1"/>
                    </a:cubicBezTo>
                    <a:close/>
                  </a:path>
                </a:pathLst>
              </a:custGeom>
              <a:solidFill>
                <a:srgbClr val="9BC3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21"/>
              <p:cNvSpPr/>
              <p:nvPr/>
            </p:nvSpPr>
            <p:spPr>
              <a:xfrm>
                <a:off x="3414088" y="1536475"/>
                <a:ext cx="60825" cy="59300"/>
              </a:xfrm>
              <a:custGeom>
                <a:rect b="b" l="l" r="r" t="t"/>
                <a:pathLst>
                  <a:path extrusionOk="0" h="2372" w="2433">
                    <a:moveTo>
                      <a:pt x="2086" y="1"/>
                    </a:moveTo>
                    <a:cubicBezTo>
                      <a:pt x="2005" y="1"/>
                      <a:pt x="1924" y="32"/>
                      <a:pt x="1861" y="94"/>
                    </a:cubicBezTo>
                    <a:lnTo>
                      <a:pt x="126" y="1830"/>
                    </a:lnTo>
                    <a:cubicBezTo>
                      <a:pt x="0" y="1955"/>
                      <a:pt x="0" y="2155"/>
                      <a:pt x="126" y="2280"/>
                    </a:cubicBezTo>
                    <a:cubicBezTo>
                      <a:pt x="187" y="2341"/>
                      <a:pt x="268" y="2371"/>
                      <a:pt x="349" y="2371"/>
                    </a:cubicBezTo>
                    <a:cubicBezTo>
                      <a:pt x="430" y="2371"/>
                      <a:pt x="511" y="2341"/>
                      <a:pt x="572" y="2280"/>
                    </a:cubicBezTo>
                    <a:lnTo>
                      <a:pt x="2311" y="544"/>
                    </a:lnTo>
                    <a:cubicBezTo>
                      <a:pt x="2433" y="419"/>
                      <a:pt x="2433" y="220"/>
                      <a:pt x="2311" y="94"/>
                    </a:cubicBezTo>
                    <a:cubicBezTo>
                      <a:pt x="2248" y="32"/>
                      <a:pt x="2167" y="1"/>
                      <a:pt x="2086"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21"/>
              <p:cNvSpPr/>
              <p:nvPr/>
            </p:nvSpPr>
            <p:spPr>
              <a:xfrm>
                <a:off x="3351088" y="1562250"/>
                <a:ext cx="159175" cy="96875"/>
              </a:xfrm>
              <a:custGeom>
                <a:rect b="b" l="l" r="r" t="t"/>
                <a:pathLst>
                  <a:path extrusionOk="0" h="3875" w="6367">
                    <a:moveTo>
                      <a:pt x="3258" y="0"/>
                    </a:moveTo>
                    <a:cubicBezTo>
                      <a:pt x="2253" y="0"/>
                      <a:pt x="1313" y="285"/>
                      <a:pt x="518" y="778"/>
                    </a:cubicBezTo>
                    <a:cubicBezTo>
                      <a:pt x="484" y="799"/>
                      <a:pt x="454" y="816"/>
                      <a:pt x="423" y="833"/>
                    </a:cubicBezTo>
                    <a:cubicBezTo>
                      <a:pt x="142" y="1743"/>
                      <a:pt x="48" y="2612"/>
                      <a:pt x="21" y="3187"/>
                    </a:cubicBezTo>
                    <a:cubicBezTo>
                      <a:pt x="1" y="3563"/>
                      <a:pt x="302" y="3874"/>
                      <a:pt x="675" y="3874"/>
                    </a:cubicBezTo>
                    <a:cubicBezTo>
                      <a:pt x="684" y="3874"/>
                      <a:pt x="694" y="3874"/>
                      <a:pt x="704" y="3874"/>
                    </a:cubicBezTo>
                    <a:cubicBezTo>
                      <a:pt x="1837" y="3816"/>
                      <a:pt x="4107" y="3512"/>
                      <a:pt x="5599" y="2017"/>
                    </a:cubicBezTo>
                    <a:cubicBezTo>
                      <a:pt x="5903" y="1715"/>
                      <a:pt x="6157" y="1377"/>
                      <a:pt x="6367" y="1029"/>
                    </a:cubicBezTo>
                    <a:cubicBezTo>
                      <a:pt x="5501" y="383"/>
                      <a:pt x="4425" y="0"/>
                      <a:pt x="3258"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21"/>
              <p:cNvSpPr/>
              <p:nvPr/>
            </p:nvSpPr>
            <p:spPr>
              <a:xfrm>
                <a:off x="3287738" y="1509400"/>
                <a:ext cx="86550" cy="152400"/>
              </a:xfrm>
              <a:custGeom>
                <a:rect b="b" l="l" r="r" t="t"/>
                <a:pathLst>
                  <a:path extrusionOk="0" h="6096" w="3462">
                    <a:moveTo>
                      <a:pt x="760" y="0"/>
                    </a:moveTo>
                    <a:cubicBezTo>
                      <a:pt x="564" y="0"/>
                      <a:pt x="368" y="86"/>
                      <a:pt x="234" y="251"/>
                    </a:cubicBezTo>
                    <a:cubicBezTo>
                      <a:pt x="1" y="542"/>
                      <a:pt x="45" y="968"/>
                      <a:pt x="336" y="1201"/>
                    </a:cubicBezTo>
                    <a:cubicBezTo>
                      <a:pt x="1526" y="2169"/>
                      <a:pt x="2108" y="3549"/>
                      <a:pt x="2108" y="5419"/>
                    </a:cubicBezTo>
                    <a:cubicBezTo>
                      <a:pt x="2108" y="5791"/>
                      <a:pt x="2409" y="6096"/>
                      <a:pt x="2785" y="6096"/>
                    </a:cubicBezTo>
                    <a:cubicBezTo>
                      <a:pt x="3157" y="6096"/>
                      <a:pt x="3461" y="5791"/>
                      <a:pt x="3461" y="5419"/>
                    </a:cubicBezTo>
                    <a:cubicBezTo>
                      <a:pt x="3461" y="3146"/>
                      <a:pt x="2697" y="1374"/>
                      <a:pt x="1185" y="153"/>
                    </a:cubicBezTo>
                    <a:cubicBezTo>
                      <a:pt x="1060" y="50"/>
                      <a:pt x="910" y="0"/>
                      <a:pt x="76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21"/>
              <p:cNvSpPr/>
              <p:nvPr/>
            </p:nvSpPr>
            <p:spPr>
              <a:xfrm>
                <a:off x="3333163" y="1593700"/>
                <a:ext cx="41125" cy="68100"/>
              </a:xfrm>
              <a:custGeom>
                <a:rect b="b" l="l" r="r" t="t"/>
                <a:pathLst>
                  <a:path extrusionOk="0" h="2724" w="1645">
                    <a:moveTo>
                      <a:pt x="0" y="1"/>
                    </a:moveTo>
                    <a:cubicBezTo>
                      <a:pt x="193" y="606"/>
                      <a:pt x="291" y="1286"/>
                      <a:pt x="291" y="2047"/>
                    </a:cubicBezTo>
                    <a:cubicBezTo>
                      <a:pt x="291" y="2419"/>
                      <a:pt x="592" y="2724"/>
                      <a:pt x="968" y="2724"/>
                    </a:cubicBezTo>
                    <a:cubicBezTo>
                      <a:pt x="1340" y="2724"/>
                      <a:pt x="1644" y="2419"/>
                      <a:pt x="1644" y="2047"/>
                    </a:cubicBezTo>
                    <a:cubicBezTo>
                      <a:pt x="1644" y="1364"/>
                      <a:pt x="1573" y="725"/>
                      <a:pt x="1434" y="133"/>
                    </a:cubicBezTo>
                    <a:cubicBezTo>
                      <a:pt x="1245" y="213"/>
                      <a:pt x="1043" y="253"/>
                      <a:pt x="840" y="253"/>
                    </a:cubicBezTo>
                    <a:cubicBezTo>
                      <a:pt x="562" y="253"/>
                      <a:pt x="284" y="177"/>
                      <a:pt x="37" y="25"/>
                    </a:cubicBezTo>
                    <a:cubicBezTo>
                      <a:pt x="27" y="18"/>
                      <a:pt x="14" y="11"/>
                      <a:pt x="0"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21"/>
              <p:cNvSpPr/>
              <p:nvPr/>
            </p:nvSpPr>
            <p:spPr>
              <a:xfrm>
                <a:off x="3135188" y="1598875"/>
                <a:ext cx="438000" cy="415575"/>
              </a:xfrm>
              <a:custGeom>
                <a:rect b="b" l="l" r="r" t="t"/>
                <a:pathLst>
                  <a:path extrusionOk="0" h="16623" w="17520">
                    <a:moveTo>
                      <a:pt x="5216" y="0"/>
                    </a:moveTo>
                    <a:cubicBezTo>
                      <a:pt x="2334" y="0"/>
                      <a:pt x="0" y="2334"/>
                      <a:pt x="0" y="5213"/>
                    </a:cubicBezTo>
                    <a:cubicBezTo>
                      <a:pt x="0" y="8457"/>
                      <a:pt x="3194" y="14441"/>
                      <a:pt x="4516" y="15767"/>
                    </a:cubicBezTo>
                    <a:cubicBezTo>
                      <a:pt x="5027" y="16295"/>
                      <a:pt x="5744" y="16623"/>
                      <a:pt x="6539" y="16623"/>
                    </a:cubicBezTo>
                    <a:cubicBezTo>
                      <a:pt x="7053" y="16623"/>
                      <a:pt x="7537" y="16484"/>
                      <a:pt x="7953" y="16240"/>
                    </a:cubicBezTo>
                    <a:cubicBezTo>
                      <a:pt x="8202" y="16097"/>
                      <a:pt x="8481" y="16025"/>
                      <a:pt x="8760" y="16025"/>
                    </a:cubicBezTo>
                    <a:cubicBezTo>
                      <a:pt x="9039" y="16025"/>
                      <a:pt x="9318" y="16097"/>
                      <a:pt x="9567" y="16240"/>
                    </a:cubicBezTo>
                    <a:cubicBezTo>
                      <a:pt x="9983" y="16484"/>
                      <a:pt x="10466" y="16623"/>
                      <a:pt x="10981" y="16623"/>
                    </a:cubicBezTo>
                    <a:cubicBezTo>
                      <a:pt x="11776" y="16623"/>
                      <a:pt x="12493" y="16295"/>
                      <a:pt x="13003" y="15767"/>
                    </a:cubicBezTo>
                    <a:cubicBezTo>
                      <a:pt x="14326" y="14441"/>
                      <a:pt x="17519" y="8457"/>
                      <a:pt x="17519" y="5213"/>
                    </a:cubicBezTo>
                    <a:cubicBezTo>
                      <a:pt x="17519" y="2334"/>
                      <a:pt x="15185" y="0"/>
                      <a:pt x="12307" y="0"/>
                    </a:cubicBezTo>
                    <a:cubicBezTo>
                      <a:pt x="11299" y="0"/>
                      <a:pt x="10358" y="284"/>
                      <a:pt x="9563" y="778"/>
                    </a:cubicBezTo>
                    <a:cubicBezTo>
                      <a:pt x="9318" y="930"/>
                      <a:pt x="9040" y="1007"/>
                      <a:pt x="8761" y="1007"/>
                    </a:cubicBezTo>
                    <a:cubicBezTo>
                      <a:pt x="8482" y="1007"/>
                      <a:pt x="8203" y="930"/>
                      <a:pt x="7956" y="778"/>
                    </a:cubicBezTo>
                    <a:cubicBezTo>
                      <a:pt x="7162" y="284"/>
                      <a:pt x="6221" y="0"/>
                      <a:pt x="5216"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21"/>
              <p:cNvSpPr/>
              <p:nvPr/>
            </p:nvSpPr>
            <p:spPr>
              <a:xfrm>
                <a:off x="3135188" y="1598875"/>
                <a:ext cx="438000" cy="415575"/>
              </a:xfrm>
              <a:custGeom>
                <a:rect b="b" l="l" r="r" t="t"/>
                <a:pathLst>
                  <a:path extrusionOk="0" h="16623" w="17520">
                    <a:moveTo>
                      <a:pt x="5216" y="0"/>
                    </a:moveTo>
                    <a:cubicBezTo>
                      <a:pt x="2334" y="0"/>
                      <a:pt x="0" y="2334"/>
                      <a:pt x="0" y="5213"/>
                    </a:cubicBezTo>
                    <a:cubicBezTo>
                      <a:pt x="0" y="8457"/>
                      <a:pt x="3194" y="14441"/>
                      <a:pt x="4516" y="15767"/>
                    </a:cubicBezTo>
                    <a:cubicBezTo>
                      <a:pt x="5027" y="16295"/>
                      <a:pt x="5744" y="16623"/>
                      <a:pt x="6539" y="16623"/>
                    </a:cubicBezTo>
                    <a:cubicBezTo>
                      <a:pt x="7053" y="16623"/>
                      <a:pt x="7537" y="16484"/>
                      <a:pt x="7953" y="16240"/>
                    </a:cubicBezTo>
                    <a:cubicBezTo>
                      <a:pt x="8202" y="16097"/>
                      <a:pt x="8481" y="16025"/>
                      <a:pt x="8760" y="16025"/>
                    </a:cubicBezTo>
                    <a:cubicBezTo>
                      <a:pt x="9039" y="16025"/>
                      <a:pt x="9318" y="16097"/>
                      <a:pt x="9567" y="16240"/>
                    </a:cubicBezTo>
                    <a:cubicBezTo>
                      <a:pt x="9983" y="16484"/>
                      <a:pt x="10466" y="16623"/>
                      <a:pt x="10981" y="16623"/>
                    </a:cubicBezTo>
                    <a:cubicBezTo>
                      <a:pt x="11776" y="16623"/>
                      <a:pt x="12493" y="16295"/>
                      <a:pt x="13003" y="15767"/>
                    </a:cubicBezTo>
                    <a:cubicBezTo>
                      <a:pt x="14326" y="14441"/>
                      <a:pt x="17519" y="8457"/>
                      <a:pt x="17519" y="5213"/>
                    </a:cubicBezTo>
                    <a:cubicBezTo>
                      <a:pt x="17519" y="2334"/>
                      <a:pt x="15185" y="0"/>
                      <a:pt x="12307" y="0"/>
                    </a:cubicBezTo>
                    <a:cubicBezTo>
                      <a:pt x="11299" y="0"/>
                      <a:pt x="10358" y="284"/>
                      <a:pt x="9563" y="778"/>
                    </a:cubicBezTo>
                    <a:cubicBezTo>
                      <a:pt x="9318" y="930"/>
                      <a:pt x="9040" y="1007"/>
                      <a:pt x="8761" y="1007"/>
                    </a:cubicBezTo>
                    <a:cubicBezTo>
                      <a:pt x="8482" y="1007"/>
                      <a:pt x="8203" y="930"/>
                      <a:pt x="7956" y="778"/>
                    </a:cubicBezTo>
                    <a:cubicBezTo>
                      <a:pt x="7162" y="284"/>
                      <a:pt x="6221" y="0"/>
                      <a:pt x="5216" y="0"/>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21"/>
              <p:cNvSpPr/>
              <p:nvPr/>
            </p:nvSpPr>
            <p:spPr>
              <a:xfrm>
                <a:off x="3365713" y="1603275"/>
                <a:ext cx="207475" cy="411175"/>
              </a:xfrm>
              <a:custGeom>
                <a:rect b="b" l="l" r="r" t="t"/>
                <a:pathLst>
                  <a:path extrusionOk="0" h="16447" w="8299">
                    <a:moveTo>
                      <a:pt x="4435" y="0"/>
                    </a:moveTo>
                    <a:cubicBezTo>
                      <a:pt x="5761" y="968"/>
                      <a:pt x="6621" y="2530"/>
                      <a:pt x="6621" y="4296"/>
                    </a:cubicBezTo>
                    <a:cubicBezTo>
                      <a:pt x="6621" y="7598"/>
                      <a:pt x="3370" y="13697"/>
                      <a:pt x="2020" y="15043"/>
                    </a:cubicBezTo>
                    <a:cubicBezTo>
                      <a:pt x="1506" y="15574"/>
                      <a:pt x="792" y="15905"/>
                      <a:pt x="1" y="15916"/>
                    </a:cubicBezTo>
                    <a:cubicBezTo>
                      <a:pt x="119" y="15953"/>
                      <a:pt x="234" y="16000"/>
                      <a:pt x="346" y="16064"/>
                    </a:cubicBezTo>
                    <a:cubicBezTo>
                      <a:pt x="762" y="16308"/>
                      <a:pt x="1245" y="16447"/>
                      <a:pt x="1760" y="16447"/>
                    </a:cubicBezTo>
                    <a:cubicBezTo>
                      <a:pt x="2555" y="16447"/>
                      <a:pt x="3272" y="16119"/>
                      <a:pt x="3782" y="15591"/>
                    </a:cubicBezTo>
                    <a:cubicBezTo>
                      <a:pt x="5105" y="14265"/>
                      <a:pt x="8298" y="8281"/>
                      <a:pt x="8298" y="5037"/>
                    </a:cubicBezTo>
                    <a:cubicBezTo>
                      <a:pt x="8298" y="2625"/>
                      <a:pt x="6661" y="595"/>
                      <a:pt x="4435"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21"/>
              <p:cNvSpPr/>
              <p:nvPr/>
            </p:nvSpPr>
            <p:spPr>
              <a:xfrm>
                <a:off x="3245288" y="1691550"/>
                <a:ext cx="15850" cy="27100"/>
              </a:xfrm>
              <a:custGeom>
                <a:rect b="b" l="l" r="r" t="t"/>
                <a:pathLst>
                  <a:path extrusionOk="0" h="1084" w="634">
                    <a:moveTo>
                      <a:pt x="319" y="1"/>
                    </a:moveTo>
                    <a:cubicBezTo>
                      <a:pt x="143" y="1"/>
                      <a:pt x="1" y="143"/>
                      <a:pt x="1" y="319"/>
                    </a:cubicBezTo>
                    <a:lnTo>
                      <a:pt x="1" y="765"/>
                    </a:lnTo>
                    <a:cubicBezTo>
                      <a:pt x="1" y="941"/>
                      <a:pt x="143" y="1083"/>
                      <a:pt x="319" y="1083"/>
                    </a:cubicBezTo>
                    <a:cubicBezTo>
                      <a:pt x="491" y="1083"/>
                      <a:pt x="633" y="941"/>
                      <a:pt x="633" y="765"/>
                    </a:cubicBezTo>
                    <a:lnTo>
                      <a:pt x="633" y="319"/>
                    </a:lnTo>
                    <a:cubicBezTo>
                      <a:pt x="633" y="143"/>
                      <a:pt x="491" y="1"/>
                      <a:pt x="319"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21"/>
              <p:cNvSpPr/>
              <p:nvPr/>
            </p:nvSpPr>
            <p:spPr>
              <a:xfrm>
                <a:off x="3447238" y="1691550"/>
                <a:ext cx="15850" cy="27100"/>
              </a:xfrm>
              <a:custGeom>
                <a:rect b="b" l="l" r="r" t="t"/>
                <a:pathLst>
                  <a:path extrusionOk="0" h="1084" w="634">
                    <a:moveTo>
                      <a:pt x="315" y="1"/>
                    </a:moveTo>
                    <a:cubicBezTo>
                      <a:pt x="143" y="1"/>
                      <a:pt x="0" y="143"/>
                      <a:pt x="0" y="319"/>
                    </a:cubicBezTo>
                    <a:lnTo>
                      <a:pt x="0" y="765"/>
                    </a:lnTo>
                    <a:cubicBezTo>
                      <a:pt x="0" y="941"/>
                      <a:pt x="143" y="1083"/>
                      <a:pt x="315" y="1083"/>
                    </a:cubicBezTo>
                    <a:cubicBezTo>
                      <a:pt x="491" y="1083"/>
                      <a:pt x="633" y="941"/>
                      <a:pt x="633" y="765"/>
                    </a:cubicBezTo>
                    <a:lnTo>
                      <a:pt x="633" y="319"/>
                    </a:lnTo>
                    <a:cubicBezTo>
                      <a:pt x="633" y="143"/>
                      <a:pt x="491" y="1"/>
                      <a:pt x="315"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21"/>
              <p:cNvSpPr/>
              <p:nvPr/>
            </p:nvSpPr>
            <p:spPr>
              <a:xfrm>
                <a:off x="3324538" y="1713875"/>
                <a:ext cx="59300" cy="29300"/>
              </a:xfrm>
              <a:custGeom>
                <a:rect b="b" l="l" r="r" t="t"/>
                <a:pathLst>
                  <a:path extrusionOk="0" h="1172" w="2372">
                    <a:moveTo>
                      <a:pt x="362" y="0"/>
                    </a:moveTo>
                    <a:cubicBezTo>
                      <a:pt x="319" y="0"/>
                      <a:pt x="275" y="9"/>
                      <a:pt x="234" y="28"/>
                    </a:cubicBezTo>
                    <a:cubicBezTo>
                      <a:pt x="71" y="99"/>
                      <a:pt x="0" y="285"/>
                      <a:pt x="71" y="444"/>
                    </a:cubicBezTo>
                    <a:cubicBezTo>
                      <a:pt x="264" y="887"/>
                      <a:pt x="704" y="1171"/>
                      <a:pt x="1188" y="1171"/>
                    </a:cubicBezTo>
                    <a:cubicBezTo>
                      <a:pt x="1668" y="1171"/>
                      <a:pt x="2108" y="887"/>
                      <a:pt x="2300" y="444"/>
                    </a:cubicBezTo>
                    <a:cubicBezTo>
                      <a:pt x="2371" y="285"/>
                      <a:pt x="2300" y="99"/>
                      <a:pt x="2138" y="28"/>
                    </a:cubicBezTo>
                    <a:cubicBezTo>
                      <a:pt x="2096" y="9"/>
                      <a:pt x="2053" y="0"/>
                      <a:pt x="2009" y="0"/>
                    </a:cubicBezTo>
                    <a:cubicBezTo>
                      <a:pt x="1888" y="0"/>
                      <a:pt x="1772" y="70"/>
                      <a:pt x="1722" y="190"/>
                    </a:cubicBezTo>
                    <a:cubicBezTo>
                      <a:pt x="1627" y="400"/>
                      <a:pt x="1418" y="538"/>
                      <a:pt x="1188" y="538"/>
                    </a:cubicBezTo>
                    <a:cubicBezTo>
                      <a:pt x="954" y="538"/>
                      <a:pt x="744" y="400"/>
                      <a:pt x="650" y="190"/>
                    </a:cubicBezTo>
                    <a:cubicBezTo>
                      <a:pt x="597" y="70"/>
                      <a:pt x="482" y="0"/>
                      <a:pt x="362"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32" name="Shape 7132"/>
        <p:cNvGrpSpPr/>
        <p:nvPr/>
      </p:nvGrpSpPr>
      <p:grpSpPr>
        <a:xfrm>
          <a:off x="0" y="0"/>
          <a:ext cx="0" cy="0"/>
          <a:chOff x="0" y="0"/>
          <a:chExt cx="0" cy="0"/>
        </a:xfrm>
      </p:grpSpPr>
      <p:sp>
        <p:nvSpPr>
          <p:cNvPr id="7133" name="Google Shape;7133;p48"/>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Elementary Class Organizer Infographics</a:t>
            </a:r>
            <a:endParaRPr sz="2400"/>
          </a:p>
        </p:txBody>
      </p:sp>
      <p:grpSp>
        <p:nvGrpSpPr>
          <p:cNvPr id="7134" name="Google Shape;7134;p48"/>
          <p:cNvGrpSpPr/>
          <p:nvPr/>
        </p:nvGrpSpPr>
        <p:grpSpPr>
          <a:xfrm>
            <a:off x="761438" y="1400813"/>
            <a:ext cx="2082325" cy="1405962"/>
            <a:chOff x="761438" y="1400813"/>
            <a:chExt cx="2082325" cy="1405962"/>
          </a:xfrm>
        </p:grpSpPr>
        <p:grpSp>
          <p:nvGrpSpPr>
            <p:cNvPr id="7135" name="Google Shape;7135;p48"/>
            <p:cNvGrpSpPr/>
            <p:nvPr/>
          </p:nvGrpSpPr>
          <p:grpSpPr>
            <a:xfrm>
              <a:off x="761438" y="1921625"/>
              <a:ext cx="2082325" cy="885149"/>
              <a:chOff x="-4115712" y="1307275"/>
              <a:chExt cx="2082325" cy="885149"/>
            </a:xfrm>
          </p:grpSpPr>
          <p:sp>
            <p:nvSpPr>
              <p:cNvPr id="7136" name="Google Shape;7136;p48"/>
              <p:cNvSpPr txBox="1"/>
              <p:nvPr/>
            </p:nvSpPr>
            <p:spPr>
              <a:xfrm>
                <a:off x="-4115688" y="1307275"/>
                <a:ext cx="20823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Mercury</a:t>
                </a:r>
                <a:endParaRPr sz="2000">
                  <a:solidFill>
                    <a:schemeClr val="dk1"/>
                  </a:solidFill>
                  <a:latin typeface="Nunito ExtraBold"/>
                  <a:ea typeface="Nunito ExtraBold"/>
                  <a:cs typeface="Nunito ExtraBold"/>
                  <a:sym typeface="Nunito ExtraBold"/>
                </a:endParaRPr>
              </a:p>
            </p:txBody>
          </p:sp>
          <p:sp>
            <p:nvSpPr>
              <p:cNvPr id="7137" name="Google Shape;7137;p48"/>
              <p:cNvSpPr txBox="1"/>
              <p:nvPr/>
            </p:nvSpPr>
            <p:spPr>
              <a:xfrm>
                <a:off x="-4115712" y="1586124"/>
                <a:ext cx="2082300" cy="606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Nunito"/>
                    <a:ea typeface="Nunito"/>
                    <a:cs typeface="Nunito"/>
                    <a:sym typeface="Nunito"/>
                  </a:rPr>
                  <a:t>Mercury is the closest planet to the Sun</a:t>
                </a:r>
                <a:endParaRPr>
                  <a:solidFill>
                    <a:schemeClr val="dk1"/>
                  </a:solidFill>
                  <a:latin typeface="Nunito"/>
                  <a:ea typeface="Nunito"/>
                  <a:cs typeface="Nunito"/>
                  <a:sym typeface="Nunito"/>
                </a:endParaRPr>
              </a:p>
            </p:txBody>
          </p:sp>
        </p:grpSp>
        <p:sp>
          <p:nvSpPr>
            <p:cNvPr id="7138" name="Google Shape;7138;p48"/>
            <p:cNvSpPr/>
            <p:nvPr/>
          </p:nvSpPr>
          <p:spPr>
            <a:xfrm>
              <a:off x="1580588" y="1400813"/>
              <a:ext cx="444000" cy="4446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2000">
                  <a:solidFill>
                    <a:schemeClr val="dk1"/>
                  </a:solidFill>
                  <a:latin typeface="Nunito ExtraBold"/>
                  <a:ea typeface="Nunito ExtraBold"/>
                  <a:cs typeface="Nunito ExtraBold"/>
                  <a:sym typeface="Nunito ExtraBold"/>
                </a:rPr>
                <a:t>1</a:t>
              </a:r>
              <a:endParaRPr sz="2000">
                <a:solidFill>
                  <a:schemeClr val="dk1"/>
                </a:solidFill>
                <a:latin typeface="Nunito ExtraBold"/>
                <a:ea typeface="Nunito ExtraBold"/>
                <a:cs typeface="Nunito ExtraBold"/>
                <a:sym typeface="Nunito ExtraBold"/>
              </a:endParaRPr>
            </a:p>
          </p:txBody>
        </p:sp>
      </p:grpSp>
      <p:grpSp>
        <p:nvGrpSpPr>
          <p:cNvPr id="7139" name="Google Shape;7139;p48"/>
          <p:cNvGrpSpPr/>
          <p:nvPr/>
        </p:nvGrpSpPr>
        <p:grpSpPr>
          <a:xfrm>
            <a:off x="3530838" y="1400813"/>
            <a:ext cx="2082325" cy="1405965"/>
            <a:chOff x="3530838" y="1400813"/>
            <a:chExt cx="2082325" cy="1405965"/>
          </a:xfrm>
        </p:grpSpPr>
        <p:grpSp>
          <p:nvGrpSpPr>
            <p:cNvPr id="7140" name="Google Shape;7140;p48"/>
            <p:cNvGrpSpPr/>
            <p:nvPr/>
          </p:nvGrpSpPr>
          <p:grpSpPr>
            <a:xfrm>
              <a:off x="3530838" y="1921628"/>
              <a:ext cx="2082325" cy="885149"/>
              <a:chOff x="-2082450" y="2525828"/>
              <a:chExt cx="2082325" cy="885149"/>
            </a:xfrm>
          </p:grpSpPr>
          <p:sp>
            <p:nvSpPr>
              <p:cNvPr id="7141" name="Google Shape;7141;p48"/>
              <p:cNvSpPr txBox="1"/>
              <p:nvPr/>
            </p:nvSpPr>
            <p:spPr>
              <a:xfrm>
                <a:off x="-2082425" y="2525828"/>
                <a:ext cx="20823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Nunito ExtraBold"/>
                    <a:ea typeface="Nunito ExtraBold"/>
                    <a:cs typeface="Nunito ExtraBold"/>
                    <a:sym typeface="Nunito ExtraBold"/>
                  </a:rPr>
                  <a:t>Saturn</a:t>
                </a:r>
                <a:endParaRPr sz="2000">
                  <a:solidFill>
                    <a:schemeClr val="dk1"/>
                  </a:solidFill>
                  <a:latin typeface="Nunito ExtraBold"/>
                  <a:ea typeface="Nunito ExtraBold"/>
                  <a:cs typeface="Nunito ExtraBold"/>
                  <a:sym typeface="Nunito ExtraBold"/>
                </a:endParaRPr>
              </a:p>
            </p:txBody>
          </p:sp>
          <p:sp>
            <p:nvSpPr>
              <p:cNvPr id="7142" name="Google Shape;7142;p48"/>
              <p:cNvSpPr txBox="1"/>
              <p:nvPr/>
            </p:nvSpPr>
            <p:spPr>
              <a:xfrm>
                <a:off x="-2082450" y="2804677"/>
                <a:ext cx="2082300" cy="606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Nunito"/>
                    <a:ea typeface="Nunito"/>
                    <a:cs typeface="Nunito"/>
                    <a:sym typeface="Nunito"/>
                  </a:rPr>
                  <a:t>Saturn is a gas giant and has several rings</a:t>
                </a:r>
                <a:endParaRPr>
                  <a:solidFill>
                    <a:schemeClr val="dk1"/>
                  </a:solidFill>
                  <a:latin typeface="Nunito"/>
                  <a:ea typeface="Nunito"/>
                  <a:cs typeface="Nunito"/>
                  <a:sym typeface="Nunito"/>
                </a:endParaRPr>
              </a:p>
            </p:txBody>
          </p:sp>
        </p:grpSp>
        <p:sp>
          <p:nvSpPr>
            <p:cNvPr id="7143" name="Google Shape;7143;p48"/>
            <p:cNvSpPr/>
            <p:nvPr/>
          </p:nvSpPr>
          <p:spPr>
            <a:xfrm>
              <a:off x="4349988" y="1400813"/>
              <a:ext cx="444000" cy="4446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Nunito ExtraBold"/>
                  <a:ea typeface="Nunito ExtraBold"/>
                  <a:cs typeface="Nunito ExtraBold"/>
                  <a:sym typeface="Nunito ExtraBold"/>
                </a:rPr>
                <a:t>2</a:t>
              </a:r>
              <a:endParaRPr sz="2000">
                <a:solidFill>
                  <a:schemeClr val="dk1"/>
                </a:solidFill>
                <a:latin typeface="Nunito ExtraBold"/>
                <a:ea typeface="Nunito ExtraBold"/>
                <a:cs typeface="Nunito ExtraBold"/>
                <a:sym typeface="Nunito ExtraBold"/>
              </a:endParaRPr>
            </a:p>
          </p:txBody>
        </p:sp>
      </p:grpSp>
      <p:grpSp>
        <p:nvGrpSpPr>
          <p:cNvPr id="7144" name="Google Shape;7144;p48"/>
          <p:cNvGrpSpPr/>
          <p:nvPr/>
        </p:nvGrpSpPr>
        <p:grpSpPr>
          <a:xfrm>
            <a:off x="6300250" y="1400813"/>
            <a:ext cx="2082325" cy="1405348"/>
            <a:chOff x="6300250" y="1400813"/>
            <a:chExt cx="2082325" cy="1405348"/>
          </a:xfrm>
        </p:grpSpPr>
        <p:grpSp>
          <p:nvGrpSpPr>
            <p:cNvPr id="7145" name="Google Shape;7145;p48"/>
            <p:cNvGrpSpPr/>
            <p:nvPr/>
          </p:nvGrpSpPr>
          <p:grpSpPr>
            <a:xfrm>
              <a:off x="6300250" y="1922238"/>
              <a:ext cx="2082325" cy="883923"/>
              <a:chOff x="-2082450" y="3633625"/>
              <a:chExt cx="2082325" cy="883923"/>
            </a:xfrm>
          </p:grpSpPr>
          <p:sp>
            <p:nvSpPr>
              <p:cNvPr id="7146" name="Google Shape;7146;p48"/>
              <p:cNvSpPr txBox="1"/>
              <p:nvPr/>
            </p:nvSpPr>
            <p:spPr>
              <a:xfrm>
                <a:off x="-2082425" y="3633625"/>
                <a:ext cx="20823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Nunito ExtraBold"/>
                    <a:ea typeface="Nunito ExtraBold"/>
                    <a:cs typeface="Nunito ExtraBold"/>
                    <a:sym typeface="Nunito ExtraBold"/>
                  </a:rPr>
                  <a:t>Jupiter</a:t>
                </a:r>
                <a:endParaRPr sz="2000">
                  <a:solidFill>
                    <a:schemeClr val="dk1"/>
                  </a:solidFill>
                  <a:latin typeface="Nunito ExtraBold"/>
                  <a:ea typeface="Nunito ExtraBold"/>
                  <a:cs typeface="Nunito ExtraBold"/>
                  <a:sym typeface="Nunito ExtraBold"/>
                </a:endParaRPr>
              </a:p>
            </p:txBody>
          </p:sp>
          <p:sp>
            <p:nvSpPr>
              <p:cNvPr id="7147" name="Google Shape;7147;p48"/>
              <p:cNvSpPr txBox="1"/>
              <p:nvPr/>
            </p:nvSpPr>
            <p:spPr>
              <a:xfrm>
                <a:off x="-2082450" y="3911248"/>
                <a:ext cx="2082300" cy="606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Nunito"/>
                    <a:ea typeface="Nunito"/>
                    <a:cs typeface="Nunito"/>
                    <a:sym typeface="Nunito"/>
                  </a:rPr>
                  <a:t>Jupiter is the biggest planet of them all</a:t>
                </a:r>
                <a:endParaRPr>
                  <a:solidFill>
                    <a:schemeClr val="dk1"/>
                  </a:solidFill>
                  <a:latin typeface="Nunito"/>
                  <a:ea typeface="Nunito"/>
                  <a:cs typeface="Nunito"/>
                  <a:sym typeface="Nunito"/>
                </a:endParaRPr>
              </a:p>
            </p:txBody>
          </p:sp>
        </p:grpSp>
        <p:sp>
          <p:nvSpPr>
            <p:cNvPr id="7148" name="Google Shape;7148;p48"/>
            <p:cNvSpPr/>
            <p:nvPr/>
          </p:nvSpPr>
          <p:spPr>
            <a:xfrm>
              <a:off x="7119388" y="1400813"/>
              <a:ext cx="444000" cy="4446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Nunito ExtraBold"/>
                  <a:ea typeface="Nunito ExtraBold"/>
                  <a:cs typeface="Nunito ExtraBold"/>
                  <a:sym typeface="Nunito ExtraBold"/>
                </a:rPr>
                <a:t>3</a:t>
              </a:r>
              <a:endParaRPr sz="2000">
                <a:solidFill>
                  <a:schemeClr val="dk1"/>
                </a:solidFill>
                <a:latin typeface="Nunito ExtraBold"/>
                <a:ea typeface="Nunito ExtraBold"/>
                <a:cs typeface="Nunito ExtraBold"/>
                <a:sym typeface="Nunito ExtraBold"/>
              </a:endParaRPr>
            </a:p>
          </p:txBody>
        </p:sp>
      </p:grpSp>
      <p:grpSp>
        <p:nvGrpSpPr>
          <p:cNvPr id="7149" name="Google Shape;7149;p48"/>
          <p:cNvGrpSpPr/>
          <p:nvPr/>
        </p:nvGrpSpPr>
        <p:grpSpPr>
          <a:xfrm>
            <a:off x="6300250" y="3324663"/>
            <a:ext cx="2082325" cy="1405348"/>
            <a:chOff x="6300250" y="3324663"/>
            <a:chExt cx="2082325" cy="1405348"/>
          </a:xfrm>
        </p:grpSpPr>
        <p:sp>
          <p:nvSpPr>
            <p:cNvPr id="7150" name="Google Shape;7150;p48"/>
            <p:cNvSpPr/>
            <p:nvPr/>
          </p:nvSpPr>
          <p:spPr>
            <a:xfrm>
              <a:off x="7119388" y="3324663"/>
              <a:ext cx="444000" cy="4446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Nunito ExtraBold"/>
                  <a:ea typeface="Nunito ExtraBold"/>
                  <a:cs typeface="Nunito ExtraBold"/>
                  <a:sym typeface="Nunito ExtraBold"/>
                </a:rPr>
                <a:t>5</a:t>
              </a:r>
              <a:endParaRPr sz="2000">
                <a:solidFill>
                  <a:schemeClr val="dk1"/>
                </a:solidFill>
                <a:latin typeface="Nunito ExtraBold"/>
                <a:ea typeface="Nunito ExtraBold"/>
                <a:cs typeface="Nunito ExtraBold"/>
                <a:sym typeface="Nunito ExtraBold"/>
              </a:endParaRPr>
            </a:p>
          </p:txBody>
        </p:sp>
        <p:grpSp>
          <p:nvGrpSpPr>
            <p:cNvPr id="7151" name="Google Shape;7151;p48"/>
            <p:cNvGrpSpPr/>
            <p:nvPr/>
          </p:nvGrpSpPr>
          <p:grpSpPr>
            <a:xfrm>
              <a:off x="6300250" y="3846088"/>
              <a:ext cx="2082325" cy="883923"/>
              <a:chOff x="-2082450" y="3633625"/>
              <a:chExt cx="2082325" cy="883923"/>
            </a:xfrm>
          </p:grpSpPr>
          <p:sp>
            <p:nvSpPr>
              <p:cNvPr id="7152" name="Google Shape;7152;p48"/>
              <p:cNvSpPr txBox="1"/>
              <p:nvPr/>
            </p:nvSpPr>
            <p:spPr>
              <a:xfrm>
                <a:off x="-2082425" y="3633625"/>
                <a:ext cx="20823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Nunito ExtraBold"/>
                    <a:ea typeface="Nunito ExtraBold"/>
                    <a:cs typeface="Nunito ExtraBold"/>
                    <a:sym typeface="Nunito ExtraBold"/>
                  </a:rPr>
                  <a:t>Earth</a:t>
                </a:r>
                <a:endParaRPr sz="2000">
                  <a:solidFill>
                    <a:schemeClr val="dk1"/>
                  </a:solidFill>
                  <a:latin typeface="Nunito ExtraBold"/>
                  <a:ea typeface="Nunito ExtraBold"/>
                  <a:cs typeface="Nunito ExtraBold"/>
                  <a:sym typeface="Nunito ExtraBold"/>
                </a:endParaRPr>
              </a:p>
            </p:txBody>
          </p:sp>
          <p:sp>
            <p:nvSpPr>
              <p:cNvPr id="7153" name="Google Shape;7153;p48"/>
              <p:cNvSpPr txBox="1"/>
              <p:nvPr/>
            </p:nvSpPr>
            <p:spPr>
              <a:xfrm>
                <a:off x="-2082450" y="3911248"/>
                <a:ext cx="2082300" cy="606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dk1"/>
                    </a:solidFill>
                    <a:latin typeface="Nunito"/>
                    <a:ea typeface="Nunito"/>
                    <a:cs typeface="Nunito"/>
                    <a:sym typeface="Nunito"/>
                  </a:rPr>
                  <a:t>Earth is the planet where we all live on</a:t>
                </a:r>
                <a:endParaRPr>
                  <a:solidFill>
                    <a:schemeClr val="dk1"/>
                  </a:solidFill>
                  <a:latin typeface="Nunito"/>
                  <a:ea typeface="Nunito"/>
                  <a:cs typeface="Nunito"/>
                  <a:sym typeface="Nunito"/>
                </a:endParaRPr>
              </a:p>
              <a:p>
                <a:pPr indent="0" lvl="0" marL="0" rtl="0" algn="ctr">
                  <a:spcBef>
                    <a:spcPts val="0"/>
                  </a:spcBef>
                  <a:spcAft>
                    <a:spcPts val="0"/>
                  </a:spcAft>
                  <a:buNone/>
                </a:pPr>
                <a:r>
                  <a:t/>
                </a:r>
                <a:endParaRPr>
                  <a:solidFill>
                    <a:schemeClr val="dk1"/>
                  </a:solidFill>
                  <a:latin typeface="Nunito"/>
                  <a:ea typeface="Nunito"/>
                  <a:cs typeface="Nunito"/>
                  <a:sym typeface="Nunito"/>
                </a:endParaRPr>
              </a:p>
            </p:txBody>
          </p:sp>
        </p:grpSp>
      </p:grpSp>
      <p:grpSp>
        <p:nvGrpSpPr>
          <p:cNvPr id="7154" name="Google Shape;7154;p48"/>
          <p:cNvGrpSpPr/>
          <p:nvPr/>
        </p:nvGrpSpPr>
        <p:grpSpPr>
          <a:xfrm>
            <a:off x="761438" y="3324663"/>
            <a:ext cx="2082325" cy="1405962"/>
            <a:chOff x="761438" y="3324663"/>
            <a:chExt cx="2082325" cy="1405962"/>
          </a:xfrm>
        </p:grpSpPr>
        <p:sp>
          <p:nvSpPr>
            <p:cNvPr id="7155" name="Google Shape;7155;p48"/>
            <p:cNvSpPr/>
            <p:nvPr/>
          </p:nvSpPr>
          <p:spPr>
            <a:xfrm>
              <a:off x="1580588" y="3324663"/>
              <a:ext cx="444000" cy="4446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Nunito ExtraBold"/>
                  <a:ea typeface="Nunito ExtraBold"/>
                  <a:cs typeface="Nunito ExtraBold"/>
                  <a:sym typeface="Nunito ExtraBold"/>
                </a:rPr>
                <a:t>4</a:t>
              </a:r>
              <a:endParaRPr sz="2000">
                <a:solidFill>
                  <a:schemeClr val="dk1"/>
                </a:solidFill>
                <a:latin typeface="Nunito ExtraBold"/>
                <a:ea typeface="Nunito ExtraBold"/>
                <a:cs typeface="Nunito ExtraBold"/>
                <a:sym typeface="Nunito ExtraBold"/>
              </a:endParaRPr>
            </a:p>
          </p:txBody>
        </p:sp>
        <p:grpSp>
          <p:nvGrpSpPr>
            <p:cNvPr id="7156" name="Google Shape;7156;p48"/>
            <p:cNvGrpSpPr/>
            <p:nvPr/>
          </p:nvGrpSpPr>
          <p:grpSpPr>
            <a:xfrm>
              <a:off x="761438" y="3845475"/>
              <a:ext cx="2082325" cy="885149"/>
              <a:chOff x="-4115712" y="1307275"/>
              <a:chExt cx="2082325" cy="885149"/>
            </a:xfrm>
          </p:grpSpPr>
          <p:sp>
            <p:nvSpPr>
              <p:cNvPr id="7157" name="Google Shape;7157;p48"/>
              <p:cNvSpPr txBox="1"/>
              <p:nvPr/>
            </p:nvSpPr>
            <p:spPr>
              <a:xfrm>
                <a:off x="-4115688" y="1307275"/>
                <a:ext cx="20823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Venus</a:t>
                </a:r>
                <a:endParaRPr sz="2000">
                  <a:solidFill>
                    <a:schemeClr val="dk1"/>
                  </a:solidFill>
                  <a:latin typeface="Nunito ExtraBold"/>
                  <a:ea typeface="Nunito ExtraBold"/>
                  <a:cs typeface="Nunito ExtraBold"/>
                  <a:sym typeface="Nunito ExtraBold"/>
                </a:endParaRPr>
              </a:p>
            </p:txBody>
          </p:sp>
          <p:sp>
            <p:nvSpPr>
              <p:cNvPr id="7158" name="Google Shape;7158;p48"/>
              <p:cNvSpPr txBox="1"/>
              <p:nvPr/>
            </p:nvSpPr>
            <p:spPr>
              <a:xfrm>
                <a:off x="-4115712" y="1586124"/>
                <a:ext cx="2082300" cy="606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Nunito"/>
                    <a:ea typeface="Nunito"/>
                    <a:cs typeface="Nunito"/>
                    <a:sym typeface="Nunito"/>
                  </a:rPr>
                  <a:t>Venus is the second planet from the Sun</a:t>
                </a:r>
                <a:endParaRPr>
                  <a:solidFill>
                    <a:schemeClr val="dk1"/>
                  </a:solidFill>
                  <a:latin typeface="Nunito"/>
                  <a:ea typeface="Nunito"/>
                  <a:cs typeface="Nunito"/>
                  <a:sym typeface="Nunito"/>
                </a:endParaRPr>
              </a:p>
            </p:txBody>
          </p:sp>
        </p:grpSp>
      </p:grpSp>
      <p:grpSp>
        <p:nvGrpSpPr>
          <p:cNvPr id="7159" name="Google Shape;7159;p48"/>
          <p:cNvGrpSpPr/>
          <p:nvPr/>
        </p:nvGrpSpPr>
        <p:grpSpPr>
          <a:xfrm>
            <a:off x="3619651" y="3199366"/>
            <a:ext cx="1904260" cy="1457989"/>
            <a:chOff x="3619651" y="3180991"/>
            <a:chExt cx="1904260" cy="1457989"/>
          </a:xfrm>
        </p:grpSpPr>
        <p:sp>
          <p:nvSpPr>
            <p:cNvPr id="7160" name="Google Shape;7160;p48"/>
            <p:cNvSpPr/>
            <p:nvPr/>
          </p:nvSpPr>
          <p:spPr>
            <a:xfrm>
              <a:off x="3619651" y="3180991"/>
              <a:ext cx="1904260" cy="1370124"/>
            </a:xfrm>
            <a:custGeom>
              <a:rect b="b" l="l" r="r" t="t"/>
              <a:pathLst>
                <a:path extrusionOk="0" h="15578" w="21651">
                  <a:moveTo>
                    <a:pt x="1185" y="0"/>
                  </a:moveTo>
                  <a:cubicBezTo>
                    <a:pt x="532" y="0"/>
                    <a:pt x="1" y="531"/>
                    <a:pt x="1" y="1188"/>
                  </a:cubicBezTo>
                  <a:lnTo>
                    <a:pt x="1" y="14390"/>
                  </a:lnTo>
                  <a:cubicBezTo>
                    <a:pt x="1" y="15047"/>
                    <a:pt x="532" y="15578"/>
                    <a:pt x="1185" y="15578"/>
                  </a:cubicBezTo>
                  <a:lnTo>
                    <a:pt x="20463" y="15578"/>
                  </a:lnTo>
                  <a:cubicBezTo>
                    <a:pt x="21119" y="15578"/>
                    <a:pt x="21650" y="15047"/>
                    <a:pt x="21650" y="14390"/>
                  </a:cubicBezTo>
                  <a:lnTo>
                    <a:pt x="21650" y="1188"/>
                  </a:lnTo>
                  <a:cubicBezTo>
                    <a:pt x="21650" y="531"/>
                    <a:pt x="21119" y="0"/>
                    <a:pt x="2046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48"/>
            <p:cNvSpPr/>
            <p:nvPr/>
          </p:nvSpPr>
          <p:spPr>
            <a:xfrm>
              <a:off x="3622642" y="3184245"/>
              <a:ext cx="1901269" cy="1366870"/>
            </a:xfrm>
            <a:custGeom>
              <a:rect b="b" l="l" r="r" t="t"/>
              <a:pathLst>
                <a:path extrusionOk="0" h="15541" w="21617">
                  <a:moveTo>
                    <a:pt x="20720" y="1"/>
                  </a:moveTo>
                  <a:lnTo>
                    <a:pt x="20720" y="1"/>
                  </a:lnTo>
                  <a:cubicBezTo>
                    <a:pt x="20743" y="92"/>
                    <a:pt x="20757" y="190"/>
                    <a:pt x="20757" y="292"/>
                  </a:cubicBezTo>
                  <a:lnTo>
                    <a:pt x="20757" y="13494"/>
                  </a:lnTo>
                  <a:cubicBezTo>
                    <a:pt x="20757" y="14150"/>
                    <a:pt x="20226" y="14681"/>
                    <a:pt x="19570" y="14681"/>
                  </a:cubicBezTo>
                  <a:lnTo>
                    <a:pt x="292" y="14681"/>
                  </a:lnTo>
                  <a:cubicBezTo>
                    <a:pt x="193" y="14681"/>
                    <a:pt x="95" y="14668"/>
                    <a:pt x="1" y="14644"/>
                  </a:cubicBezTo>
                  <a:lnTo>
                    <a:pt x="1" y="14644"/>
                  </a:lnTo>
                  <a:cubicBezTo>
                    <a:pt x="133" y="15158"/>
                    <a:pt x="596" y="15541"/>
                    <a:pt x="1151" y="15541"/>
                  </a:cubicBezTo>
                  <a:lnTo>
                    <a:pt x="20429" y="15541"/>
                  </a:lnTo>
                  <a:cubicBezTo>
                    <a:pt x="21085" y="15541"/>
                    <a:pt x="21616" y="15010"/>
                    <a:pt x="21616" y="14353"/>
                  </a:cubicBezTo>
                  <a:lnTo>
                    <a:pt x="21616" y="1151"/>
                  </a:lnTo>
                  <a:cubicBezTo>
                    <a:pt x="21616" y="596"/>
                    <a:pt x="21234" y="129"/>
                    <a:pt x="2072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48"/>
            <p:cNvSpPr/>
            <p:nvPr/>
          </p:nvSpPr>
          <p:spPr>
            <a:xfrm>
              <a:off x="3743488" y="3304740"/>
              <a:ext cx="1656321" cy="1122362"/>
            </a:xfrm>
            <a:custGeom>
              <a:rect b="b" l="l" r="r" t="t"/>
              <a:pathLst>
                <a:path extrusionOk="0" h="12761" w="18832">
                  <a:moveTo>
                    <a:pt x="724" y="1"/>
                  </a:moveTo>
                  <a:cubicBezTo>
                    <a:pt x="325" y="1"/>
                    <a:pt x="0" y="325"/>
                    <a:pt x="0" y="728"/>
                  </a:cubicBezTo>
                  <a:lnTo>
                    <a:pt x="0" y="12036"/>
                  </a:lnTo>
                  <a:cubicBezTo>
                    <a:pt x="0" y="12435"/>
                    <a:pt x="325" y="12760"/>
                    <a:pt x="724" y="12760"/>
                  </a:cubicBezTo>
                  <a:lnTo>
                    <a:pt x="18108" y="12760"/>
                  </a:lnTo>
                  <a:cubicBezTo>
                    <a:pt x="18507" y="12760"/>
                    <a:pt x="18832" y="12435"/>
                    <a:pt x="18832" y="12036"/>
                  </a:cubicBezTo>
                  <a:lnTo>
                    <a:pt x="18832" y="728"/>
                  </a:lnTo>
                  <a:cubicBezTo>
                    <a:pt x="18832" y="325"/>
                    <a:pt x="18507" y="1"/>
                    <a:pt x="181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48"/>
            <p:cNvSpPr/>
            <p:nvPr/>
          </p:nvSpPr>
          <p:spPr>
            <a:xfrm>
              <a:off x="3743488" y="3304740"/>
              <a:ext cx="1656321" cy="1122362"/>
            </a:xfrm>
            <a:custGeom>
              <a:rect b="b" l="l" r="r" t="t"/>
              <a:pathLst>
                <a:path extrusionOk="0" h="12761" w="18832">
                  <a:moveTo>
                    <a:pt x="17732" y="1"/>
                  </a:moveTo>
                  <a:lnTo>
                    <a:pt x="17732" y="11251"/>
                  </a:lnTo>
                  <a:cubicBezTo>
                    <a:pt x="17732" y="11478"/>
                    <a:pt x="17549" y="11661"/>
                    <a:pt x="17323" y="11661"/>
                  </a:cubicBezTo>
                  <a:lnTo>
                    <a:pt x="0" y="11661"/>
                  </a:lnTo>
                  <a:lnTo>
                    <a:pt x="0" y="12354"/>
                  </a:lnTo>
                  <a:cubicBezTo>
                    <a:pt x="0" y="12577"/>
                    <a:pt x="183" y="12760"/>
                    <a:pt x="409" y="12760"/>
                  </a:cubicBezTo>
                  <a:lnTo>
                    <a:pt x="18426" y="12760"/>
                  </a:lnTo>
                  <a:cubicBezTo>
                    <a:pt x="18649" y="12760"/>
                    <a:pt x="18832" y="12577"/>
                    <a:pt x="18832" y="12354"/>
                  </a:cubicBezTo>
                  <a:lnTo>
                    <a:pt x="18832" y="410"/>
                  </a:lnTo>
                  <a:cubicBezTo>
                    <a:pt x="18832" y="183"/>
                    <a:pt x="18649" y="1"/>
                    <a:pt x="1842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48"/>
            <p:cNvSpPr/>
            <p:nvPr/>
          </p:nvSpPr>
          <p:spPr>
            <a:xfrm>
              <a:off x="3816049" y="3377301"/>
              <a:ext cx="1511200" cy="977504"/>
            </a:xfrm>
            <a:custGeom>
              <a:rect b="b" l="l" r="r" t="t"/>
              <a:pathLst>
                <a:path extrusionOk="0" h="11114" w="17182">
                  <a:moveTo>
                    <a:pt x="15084" y="637"/>
                  </a:moveTo>
                  <a:cubicBezTo>
                    <a:pt x="15236" y="637"/>
                    <a:pt x="15361" y="759"/>
                    <a:pt x="15361" y="911"/>
                  </a:cubicBezTo>
                  <a:cubicBezTo>
                    <a:pt x="15361" y="1415"/>
                    <a:pt x="15767" y="1824"/>
                    <a:pt x="16271" y="1824"/>
                  </a:cubicBezTo>
                  <a:cubicBezTo>
                    <a:pt x="16423" y="1824"/>
                    <a:pt x="16549" y="1949"/>
                    <a:pt x="16549" y="2102"/>
                  </a:cubicBezTo>
                  <a:lnTo>
                    <a:pt x="16549" y="9012"/>
                  </a:lnTo>
                  <a:cubicBezTo>
                    <a:pt x="16549" y="9165"/>
                    <a:pt x="16423" y="9290"/>
                    <a:pt x="16271" y="9290"/>
                  </a:cubicBezTo>
                  <a:cubicBezTo>
                    <a:pt x="15767" y="9290"/>
                    <a:pt x="15361" y="9699"/>
                    <a:pt x="15361" y="10200"/>
                  </a:cubicBezTo>
                  <a:cubicBezTo>
                    <a:pt x="15361" y="10352"/>
                    <a:pt x="15236" y="10477"/>
                    <a:pt x="15084" y="10477"/>
                  </a:cubicBezTo>
                  <a:lnTo>
                    <a:pt x="2098" y="10477"/>
                  </a:lnTo>
                  <a:cubicBezTo>
                    <a:pt x="1945" y="10477"/>
                    <a:pt x="1820" y="10352"/>
                    <a:pt x="1820" y="10200"/>
                  </a:cubicBezTo>
                  <a:cubicBezTo>
                    <a:pt x="1820" y="9699"/>
                    <a:pt x="1414" y="9290"/>
                    <a:pt x="910" y="9290"/>
                  </a:cubicBezTo>
                  <a:cubicBezTo>
                    <a:pt x="758" y="9290"/>
                    <a:pt x="633" y="9165"/>
                    <a:pt x="633" y="9012"/>
                  </a:cubicBezTo>
                  <a:lnTo>
                    <a:pt x="633" y="2102"/>
                  </a:lnTo>
                  <a:cubicBezTo>
                    <a:pt x="633" y="1949"/>
                    <a:pt x="758" y="1824"/>
                    <a:pt x="910" y="1824"/>
                  </a:cubicBezTo>
                  <a:cubicBezTo>
                    <a:pt x="1414" y="1824"/>
                    <a:pt x="1820" y="1415"/>
                    <a:pt x="1820" y="911"/>
                  </a:cubicBezTo>
                  <a:cubicBezTo>
                    <a:pt x="1820" y="759"/>
                    <a:pt x="1945" y="637"/>
                    <a:pt x="2098" y="637"/>
                  </a:cubicBezTo>
                  <a:close/>
                  <a:moveTo>
                    <a:pt x="2098" y="1"/>
                  </a:moveTo>
                  <a:cubicBezTo>
                    <a:pt x="1597" y="1"/>
                    <a:pt x="1188" y="410"/>
                    <a:pt x="1188" y="911"/>
                  </a:cubicBezTo>
                  <a:cubicBezTo>
                    <a:pt x="1188" y="1067"/>
                    <a:pt x="1063" y="1188"/>
                    <a:pt x="910" y="1188"/>
                  </a:cubicBezTo>
                  <a:cubicBezTo>
                    <a:pt x="410" y="1188"/>
                    <a:pt x="0" y="1598"/>
                    <a:pt x="0" y="2102"/>
                  </a:cubicBezTo>
                  <a:lnTo>
                    <a:pt x="0" y="9012"/>
                  </a:lnTo>
                  <a:cubicBezTo>
                    <a:pt x="0" y="9516"/>
                    <a:pt x="410" y="9922"/>
                    <a:pt x="910" y="9922"/>
                  </a:cubicBezTo>
                  <a:cubicBezTo>
                    <a:pt x="1063" y="9922"/>
                    <a:pt x="1188" y="10048"/>
                    <a:pt x="1188" y="10200"/>
                  </a:cubicBezTo>
                  <a:cubicBezTo>
                    <a:pt x="1188" y="10704"/>
                    <a:pt x="1597" y="11113"/>
                    <a:pt x="2098" y="11113"/>
                  </a:cubicBezTo>
                  <a:lnTo>
                    <a:pt x="15084" y="11113"/>
                  </a:lnTo>
                  <a:cubicBezTo>
                    <a:pt x="15585" y="11113"/>
                    <a:pt x="15994" y="10704"/>
                    <a:pt x="15994" y="10200"/>
                  </a:cubicBezTo>
                  <a:cubicBezTo>
                    <a:pt x="15994" y="10048"/>
                    <a:pt x="16119" y="9922"/>
                    <a:pt x="16271" y="9922"/>
                  </a:cubicBezTo>
                  <a:cubicBezTo>
                    <a:pt x="16772" y="9922"/>
                    <a:pt x="17181" y="9516"/>
                    <a:pt x="17181" y="9012"/>
                  </a:cubicBezTo>
                  <a:lnTo>
                    <a:pt x="17181" y="2102"/>
                  </a:lnTo>
                  <a:cubicBezTo>
                    <a:pt x="17181" y="1598"/>
                    <a:pt x="16772" y="1188"/>
                    <a:pt x="16271" y="1188"/>
                  </a:cubicBezTo>
                  <a:cubicBezTo>
                    <a:pt x="16119" y="1188"/>
                    <a:pt x="15994" y="1067"/>
                    <a:pt x="15994" y="911"/>
                  </a:cubicBezTo>
                  <a:cubicBezTo>
                    <a:pt x="15994" y="410"/>
                    <a:pt x="15585" y="1"/>
                    <a:pt x="15084"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48"/>
            <p:cNvSpPr/>
            <p:nvPr/>
          </p:nvSpPr>
          <p:spPr>
            <a:xfrm>
              <a:off x="4210252" y="3804310"/>
              <a:ext cx="722794" cy="111876"/>
            </a:xfrm>
            <a:custGeom>
              <a:rect b="b" l="l" r="r" t="t"/>
              <a:pathLst>
                <a:path extrusionOk="0" h="1272" w="8218">
                  <a:moveTo>
                    <a:pt x="369" y="0"/>
                  </a:moveTo>
                  <a:cubicBezTo>
                    <a:pt x="166" y="0"/>
                    <a:pt x="1" y="162"/>
                    <a:pt x="1" y="365"/>
                  </a:cubicBezTo>
                  <a:lnTo>
                    <a:pt x="1" y="903"/>
                  </a:lnTo>
                  <a:cubicBezTo>
                    <a:pt x="1" y="1106"/>
                    <a:pt x="166" y="1272"/>
                    <a:pt x="369" y="1272"/>
                  </a:cubicBezTo>
                  <a:lnTo>
                    <a:pt x="7848" y="1272"/>
                  </a:lnTo>
                  <a:cubicBezTo>
                    <a:pt x="8051" y="1272"/>
                    <a:pt x="8217" y="1106"/>
                    <a:pt x="8217" y="903"/>
                  </a:cubicBezTo>
                  <a:lnTo>
                    <a:pt x="8217" y="365"/>
                  </a:lnTo>
                  <a:cubicBezTo>
                    <a:pt x="8217" y="162"/>
                    <a:pt x="8051" y="0"/>
                    <a:pt x="7848" y="0"/>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48"/>
            <p:cNvSpPr/>
            <p:nvPr/>
          </p:nvSpPr>
          <p:spPr>
            <a:xfrm>
              <a:off x="4367072" y="3983646"/>
              <a:ext cx="409419" cy="56026"/>
            </a:xfrm>
            <a:custGeom>
              <a:rect b="b" l="l" r="r" t="t"/>
              <a:pathLst>
                <a:path extrusionOk="0" h="637" w="4655">
                  <a:moveTo>
                    <a:pt x="315" y="1"/>
                  </a:moveTo>
                  <a:cubicBezTo>
                    <a:pt x="139" y="1"/>
                    <a:pt x="0" y="143"/>
                    <a:pt x="0" y="319"/>
                  </a:cubicBezTo>
                  <a:cubicBezTo>
                    <a:pt x="0" y="495"/>
                    <a:pt x="139" y="637"/>
                    <a:pt x="315" y="637"/>
                  </a:cubicBezTo>
                  <a:lnTo>
                    <a:pt x="4337" y="637"/>
                  </a:lnTo>
                  <a:cubicBezTo>
                    <a:pt x="4513" y="637"/>
                    <a:pt x="4655" y="495"/>
                    <a:pt x="4655" y="319"/>
                  </a:cubicBezTo>
                  <a:cubicBezTo>
                    <a:pt x="4655" y="143"/>
                    <a:pt x="4513" y="1"/>
                    <a:pt x="43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48"/>
            <p:cNvSpPr/>
            <p:nvPr/>
          </p:nvSpPr>
          <p:spPr>
            <a:xfrm>
              <a:off x="4914488" y="4343635"/>
              <a:ext cx="235977" cy="295344"/>
            </a:xfrm>
            <a:custGeom>
              <a:rect b="b" l="l" r="r" t="t"/>
              <a:pathLst>
                <a:path extrusionOk="0" h="3358" w="2683">
                  <a:moveTo>
                    <a:pt x="0" y="1"/>
                  </a:moveTo>
                  <a:lnTo>
                    <a:pt x="0" y="3164"/>
                  </a:lnTo>
                  <a:cubicBezTo>
                    <a:pt x="0" y="3277"/>
                    <a:pt x="93" y="3357"/>
                    <a:pt x="194" y="3357"/>
                  </a:cubicBezTo>
                  <a:cubicBezTo>
                    <a:pt x="225" y="3357"/>
                    <a:pt x="257" y="3350"/>
                    <a:pt x="288" y="3333"/>
                  </a:cubicBezTo>
                  <a:lnTo>
                    <a:pt x="1161" y="2846"/>
                  </a:lnTo>
                  <a:cubicBezTo>
                    <a:pt x="1216" y="2814"/>
                    <a:pt x="1279" y="2798"/>
                    <a:pt x="1342" y="2798"/>
                  </a:cubicBezTo>
                  <a:cubicBezTo>
                    <a:pt x="1405" y="2798"/>
                    <a:pt x="1468" y="2814"/>
                    <a:pt x="1526" y="2846"/>
                  </a:cubicBezTo>
                  <a:lnTo>
                    <a:pt x="2395" y="3333"/>
                  </a:lnTo>
                  <a:cubicBezTo>
                    <a:pt x="2426" y="3350"/>
                    <a:pt x="2458" y="3357"/>
                    <a:pt x="2489" y="3357"/>
                  </a:cubicBezTo>
                  <a:cubicBezTo>
                    <a:pt x="2590" y="3357"/>
                    <a:pt x="2683" y="3277"/>
                    <a:pt x="2683" y="3164"/>
                  </a:cubicBezTo>
                  <a:lnTo>
                    <a:pt x="2683" y="1"/>
                  </a:ln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48"/>
            <p:cNvSpPr/>
            <p:nvPr/>
          </p:nvSpPr>
          <p:spPr>
            <a:xfrm>
              <a:off x="4914488" y="4343635"/>
              <a:ext cx="235977" cy="139053"/>
            </a:xfrm>
            <a:custGeom>
              <a:rect b="b" l="l" r="r" t="t"/>
              <a:pathLst>
                <a:path extrusionOk="0" h="1581" w="2683">
                  <a:moveTo>
                    <a:pt x="0" y="1"/>
                  </a:moveTo>
                  <a:lnTo>
                    <a:pt x="0" y="1087"/>
                  </a:lnTo>
                  <a:cubicBezTo>
                    <a:pt x="362" y="1395"/>
                    <a:pt x="829" y="1581"/>
                    <a:pt x="1343" y="1581"/>
                  </a:cubicBezTo>
                  <a:cubicBezTo>
                    <a:pt x="1854" y="1581"/>
                    <a:pt x="2324" y="1395"/>
                    <a:pt x="2683" y="1087"/>
                  </a:cubicBezTo>
                  <a:lnTo>
                    <a:pt x="2683"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48"/>
            <p:cNvSpPr/>
            <p:nvPr/>
          </p:nvSpPr>
          <p:spPr>
            <a:xfrm>
              <a:off x="4850195" y="4055415"/>
              <a:ext cx="364827" cy="364827"/>
            </a:xfrm>
            <a:custGeom>
              <a:rect b="b" l="l" r="r" t="t"/>
              <a:pathLst>
                <a:path extrusionOk="0" h="4148" w="4148">
                  <a:moveTo>
                    <a:pt x="2074" y="0"/>
                  </a:moveTo>
                  <a:cubicBezTo>
                    <a:pt x="928" y="0"/>
                    <a:pt x="1" y="927"/>
                    <a:pt x="1" y="2074"/>
                  </a:cubicBezTo>
                  <a:cubicBezTo>
                    <a:pt x="1" y="3217"/>
                    <a:pt x="928" y="4147"/>
                    <a:pt x="2074" y="4147"/>
                  </a:cubicBezTo>
                  <a:cubicBezTo>
                    <a:pt x="3218" y="4147"/>
                    <a:pt x="4148" y="3217"/>
                    <a:pt x="4148" y="2074"/>
                  </a:cubicBezTo>
                  <a:cubicBezTo>
                    <a:pt x="4148" y="927"/>
                    <a:pt x="3218" y="0"/>
                    <a:pt x="2074" y="0"/>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48"/>
            <p:cNvSpPr/>
            <p:nvPr/>
          </p:nvSpPr>
          <p:spPr>
            <a:xfrm>
              <a:off x="4937707" y="4142840"/>
              <a:ext cx="189889" cy="189889"/>
            </a:xfrm>
            <a:custGeom>
              <a:rect b="b" l="l" r="r" t="t"/>
              <a:pathLst>
                <a:path extrusionOk="0" h="2159" w="2159">
                  <a:moveTo>
                    <a:pt x="1079" y="1"/>
                  </a:moveTo>
                  <a:cubicBezTo>
                    <a:pt x="484" y="1"/>
                    <a:pt x="0" y="484"/>
                    <a:pt x="0" y="1080"/>
                  </a:cubicBezTo>
                  <a:cubicBezTo>
                    <a:pt x="0" y="1675"/>
                    <a:pt x="484" y="2159"/>
                    <a:pt x="1079" y="2159"/>
                  </a:cubicBezTo>
                  <a:cubicBezTo>
                    <a:pt x="1675" y="2159"/>
                    <a:pt x="2158" y="1675"/>
                    <a:pt x="2158" y="1080"/>
                  </a:cubicBezTo>
                  <a:cubicBezTo>
                    <a:pt x="2158" y="484"/>
                    <a:pt x="1675" y="1"/>
                    <a:pt x="10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48"/>
            <p:cNvSpPr/>
            <p:nvPr/>
          </p:nvSpPr>
          <p:spPr>
            <a:xfrm>
              <a:off x="4213243" y="3518025"/>
              <a:ext cx="56026" cy="92350"/>
            </a:xfrm>
            <a:custGeom>
              <a:rect b="b" l="l" r="r" t="t"/>
              <a:pathLst>
                <a:path extrusionOk="0" h="1050" w="637">
                  <a:moveTo>
                    <a:pt x="318" y="1"/>
                  </a:moveTo>
                  <a:cubicBezTo>
                    <a:pt x="142" y="1"/>
                    <a:pt x="0" y="143"/>
                    <a:pt x="0" y="319"/>
                  </a:cubicBezTo>
                  <a:lnTo>
                    <a:pt x="0" y="732"/>
                  </a:lnTo>
                  <a:cubicBezTo>
                    <a:pt x="0" y="908"/>
                    <a:pt x="142" y="1050"/>
                    <a:pt x="318" y="1050"/>
                  </a:cubicBezTo>
                  <a:cubicBezTo>
                    <a:pt x="494" y="1050"/>
                    <a:pt x="636" y="908"/>
                    <a:pt x="636" y="732"/>
                  </a:cubicBezTo>
                  <a:lnTo>
                    <a:pt x="636" y="319"/>
                  </a:lnTo>
                  <a:cubicBezTo>
                    <a:pt x="636" y="143"/>
                    <a:pt x="494" y="1"/>
                    <a:pt x="3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48"/>
            <p:cNvSpPr/>
            <p:nvPr/>
          </p:nvSpPr>
          <p:spPr>
            <a:xfrm>
              <a:off x="4874294" y="3518025"/>
              <a:ext cx="55762" cy="92350"/>
            </a:xfrm>
            <a:custGeom>
              <a:rect b="b" l="l" r="r" t="t"/>
              <a:pathLst>
                <a:path extrusionOk="0" h="1050" w="634">
                  <a:moveTo>
                    <a:pt x="315" y="1"/>
                  </a:moveTo>
                  <a:cubicBezTo>
                    <a:pt x="139" y="1"/>
                    <a:pt x="1" y="143"/>
                    <a:pt x="1" y="319"/>
                  </a:cubicBezTo>
                  <a:lnTo>
                    <a:pt x="1" y="732"/>
                  </a:lnTo>
                  <a:cubicBezTo>
                    <a:pt x="1" y="908"/>
                    <a:pt x="139" y="1050"/>
                    <a:pt x="315" y="1050"/>
                  </a:cubicBezTo>
                  <a:cubicBezTo>
                    <a:pt x="491" y="1050"/>
                    <a:pt x="633" y="908"/>
                    <a:pt x="633" y="732"/>
                  </a:cubicBezTo>
                  <a:lnTo>
                    <a:pt x="633" y="319"/>
                  </a:lnTo>
                  <a:cubicBezTo>
                    <a:pt x="633" y="143"/>
                    <a:pt x="491"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48"/>
            <p:cNvSpPr/>
            <p:nvPr/>
          </p:nvSpPr>
          <p:spPr>
            <a:xfrm>
              <a:off x="4472351" y="3590938"/>
              <a:ext cx="198509" cy="100090"/>
            </a:xfrm>
            <a:custGeom>
              <a:rect b="b" l="l" r="r" t="t"/>
              <a:pathLst>
                <a:path extrusionOk="0" h="1138" w="2257">
                  <a:moveTo>
                    <a:pt x="361" y="1"/>
                  </a:moveTo>
                  <a:cubicBezTo>
                    <a:pt x="318" y="1"/>
                    <a:pt x="275" y="9"/>
                    <a:pt x="234" y="28"/>
                  </a:cubicBezTo>
                  <a:cubicBezTo>
                    <a:pt x="75" y="99"/>
                    <a:pt x="1" y="285"/>
                    <a:pt x="72" y="444"/>
                  </a:cubicBezTo>
                  <a:cubicBezTo>
                    <a:pt x="254" y="863"/>
                    <a:pt x="670" y="1137"/>
                    <a:pt x="1130" y="1137"/>
                  </a:cubicBezTo>
                  <a:cubicBezTo>
                    <a:pt x="1587" y="1137"/>
                    <a:pt x="2003" y="863"/>
                    <a:pt x="2186" y="447"/>
                  </a:cubicBezTo>
                  <a:cubicBezTo>
                    <a:pt x="2257" y="285"/>
                    <a:pt x="2186" y="99"/>
                    <a:pt x="2024" y="28"/>
                  </a:cubicBezTo>
                  <a:cubicBezTo>
                    <a:pt x="1982" y="9"/>
                    <a:pt x="1939" y="1"/>
                    <a:pt x="1897" y="1"/>
                  </a:cubicBezTo>
                  <a:cubicBezTo>
                    <a:pt x="1775" y="1"/>
                    <a:pt x="1658" y="72"/>
                    <a:pt x="1607" y="190"/>
                  </a:cubicBezTo>
                  <a:cubicBezTo>
                    <a:pt x="1523" y="380"/>
                    <a:pt x="1337" y="501"/>
                    <a:pt x="1130" y="501"/>
                  </a:cubicBezTo>
                  <a:cubicBezTo>
                    <a:pt x="921" y="501"/>
                    <a:pt x="735" y="380"/>
                    <a:pt x="650" y="190"/>
                  </a:cubicBezTo>
                  <a:cubicBezTo>
                    <a:pt x="600" y="72"/>
                    <a:pt x="483" y="1"/>
                    <a:pt x="3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77" name="Shape 7177"/>
        <p:cNvGrpSpPr/>
        <p:nvPr/>
      </p:nvGrpSpPr>
      <p:grpSpPr>
        <a:xfrm>
          <a:off x="0" y="0"/>
          <a:ext cx="0" cy="0"/>
          <a:chOff x="0" y="0"/>
          <a:chExt cx="0" cy="0"/>
        </a:xfrm>
      </p:grpSpPr>
      <p:grpSp>
        <p:nvGrpSpPr>
          <p:cNvPr id="7178" name="Google Shape;7178;p49"/>
          <p:cNvGrpSpPr/>
          <p:nvPr/>
        </p:nvGrpSpPr>
        <p:grpSpPr>
          <a:xfrm>
            <a:off x="1103950" y="1272624"/>
            <a:ext cx="3148011" cy="3259635"/>
            <a:chOff x="1103950" y="1272624"/>
            <a:chExt cx="3148011" cy="3259635"/>
          </a:xfrm>
        </p:grpSpPr>
        <p:sp>
          <p:nvSpPr>
            <p:cNvPr id="7179" name="Google Shape;7179;p49"/>
            <p:cNvSpPr/>
            <p:nvPr/>
          </p:nvSpPr>
          <p:spPr>
            <a:xfrm rot="4950692">
              <a:off x="2322747" y="1389258"/>
              <a:ext cx="662316" cy="493034"/>
            </a:xfrm>
            <a:custGeom>
              <a:rect b="b" l="l" r="r" t="t"/>
              <a:pathLst>
                <a:path extrusionOk="0" h="5674" w="8500">
                  <a:moveTo>
                    <a:pt x="1497" y="316"/>
                  </a:moveTo>
                  <a:cubicBezTo>
                    <a:pt x="1656" y="316"/>
                    <a:pt x="1813" y="352"/>
                    <a:pt x="1956" y="426"/>
                  </a:cubicBezTo>
                  <a:lnTo>
                    <a:pt x="7429" y="3235"/>
                  </a:lnTo>
                  <a:cubicBezTo>
                    <a:pt x="7949" y="3503"/>
                    <a:pt x="8140" y="4171"/>
                    <a:pt x="7855" y="4726"/>
                  </a:cubicBezTo>
                  <a:cubicBezTo>
                    <a:pt x="7749" y="4935"/>
                    <a:pt x="7586" y="5104"/>
                    <a:pt x="7386" y="5217"/>
                  </a:cubicBezTo>
                  <a:cubicBezTo>
                    <a:pt x="7219" y="5312"/>
                    <a:pt x="7036" y="5359"/>
                    <a:pt x="6855" y="5359"/>
                  </a:cubicBezTo>
                  <a:cubicBezTo>
                    <a:pt x="6696" y="5359"/>
                    <a:pt x="6538" y="5323"/>
                    <a:pt x="6395" y="5249"/>
                  </a:cubicBezTo>
                  <a:lnTo>
                    <a:pt x="922" y="2440"/>
                  </a:lnTo>
                  <a:cubicBezTo>
                    <a:pt x="672" y="2311"/>
                    <a:pt x="490" y="2086"/>
                    <a:pt x="408" y="1807"/>
                  </a:cubicBezTo>
                  <a:cubicBezTo>
                    <a:pt x="326" y="1524"/>
                    <a:pt x="357" y="1219"/>
                    <a:pt x="496" y="949"/>
                  </a:cubicBezTo>
                  <a:cubicBezTo>
                    <a:pt x="602" y="740"/>
                    <a:pt x="766" y="570"/>
                    <a:pt x="964" y="458"/>
                  </a:cubicBezTo>
                  <a:cubicBezTo>
                    <a:pt x="1132" y="364"/>
                    <a:pt x="1316" y="316"/>
                    <a:pt x="1497" y="316"/>
                  </a:cubicBezTo>
                  <a:close/>
                  <a:moveTo>
                    <a:pt x="1497" y="1"/>
                  </a:moveTo>
                  <a:cubicBezTo>
                    <a:pt x="1262" y="1"/>
                    <a:pt x="1026" y="62"/>
                    <a:pt x="810" y="183"/>
                  </a:cubicBezTo>
                  <a:cubicBezTo>
                    <a:pt x="555" y="327"/>
                    <a:pt x="351" y="541"/>
                    <a:pt x="215" y="804"/>
                  </a:cubicBezTo>
                  <a:cubicBezTo>
                    <a:pt x="40" y="1147"/>
                    <a:pt x="1" y="1534"/>
                    <a:pt x="106" y="1895"/>
                  </a:cubicBezTo>
                  <a:cubicBezTo>
                    <a:pt x="211" y="2258"/>
                    <a:pt x="450" y="2550"/>
                    <a:pt x="779" y="2720"/>
                  </a:cubicBezTo>
                  <a:lnTo>
                    <a:pt x="6252" y="5529"/>
                  </a:lnTo>
                  <a:cubicBezTo>
                    <a:pt x="6440" y="5626"/>
                    <a:pt x="6646" y="5674"/>
                    <a:pt x="6855" y="5674"/>
                  </a:cubicBezTo>
                  <a:cubicBezTo>
                    <a:pt x="7089" y="5674"/>
                    <a:pt x="7325" y="5613"/>
                    <a:pt x="7541" y="5491"/>
                  </a:cubicBezTo>
                  <a:cubicBezTo>
                    <a:pt x="7794" y="5348"/>
                    <a:pt x="8000" y="5134"/>
                    <a:pt x="8135" y="4871"/>
                  </a:cubicBezTo>
                  <a:cubicBezTo>
                    <a:pt x="8499" y="4161"/>
                    <a:pt x="8246" y="3301"/>
                    <a:pt x="7572" y="2955"/>
                  </a:cubicBezTo>
                  <a:lnTo>
                    <a:pt x="2099" y="146"/>
                  </a:lnTo>
                  <a:cubicBezTo>
                    <a:pt x="1911" y="49"/>
                    <a:pt x="1705" y="1"/>
                    <a:pt x="14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49"/>
            <p:cNvSpPr/>
            <p:nvPr/>
          </p:nvSpPr>
          <p:spPr>
            <a:xfrm>
              <a:off x="1152061" y="1588059"/>
              <a:ext cx="3099900" cy="2944200"/>
            </a:xfrm>
            <a:prstGeom prst="roundRect">
              <a:avLst>
                <a:gd fmla="val 7854"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49"/>
            <p:cNvSpPr/>
            <p:nvPr/>
          </p:nvSpPr>
          <p:spPr>
            <a:xfrm>
              <a:off x="1103950" y="1538100"/>
              <a:ext cx="3099900" cy="2944200"/>
            </a:xfrm>
            <a:prstGeom prst="roundRect">
              <a:avLst>
                <a:gd fmla="val 7854"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49"/>
            <p:cNvSpPr/>
            <p:nvPr/>
          </p:nvSpPr>
          <p:spPr>
            <a:xfrm>
              <a:off x="1253200" y="1715975"/>
              <a:ext cx="2801400" cy="2588400"/>
            </a:xfrm>
            <a:prstGeom prst="roundRect">
              <a:avLst>
                <a:gd fmla="val 7854"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49"/>
            <p:cNvSpPr/>
            <p:nvPr/>
          </p:nvSpPr>
          <p:spPr>
            <a:xfrm rot="4950692">
              <a:off x="2467121" y="1354770"/>
              <a:ext cx="454972" cy="335930"/>
            </a:xfrm>
            <a:custGeom>
              <a:rect b="b" l="l" r="r" t="t"/>
              <a:pathLst>
                <a:path extrusionOk="0" h="3866" w="5839">
                  <a:moveTo>
                    <a:pt x="1121" y="316"/>
                  </a:moveTo>
                  <a:cubicBezTo>
                    <a:pt x="1225" y="316"/>
                    <a:pt x="1329" y="341"/>
                    <a:pt x="1424" y="390"/>
                  </a:cubicBezTo>
                  <a:lnTo>
                    <a:pt x="5127" y="2291"/>
                  </a:lnTo>
                  <a:cubicBezTo>
                    <a:pt x="5286" y="2372"/>
                    <a:pt x="5403" y="2510"/>
                    <a:pt x="5457" y="2679"/>
                  </a:cubicBezTo>
                  <a:cubicBezTo>
                    <a:pt x="5513" y="2849"/>
                    <a:pt x="5498" y="3030"/>
                    <a:pt x="5416" y="3187"/>
                  </a:cubicBezTo>
                  <a:cubicBezTo>
                    <a:pt x="5357" y="3304"/>
                    <a:pt x="5265" y="3399"/>
                    <a:pt x="5152" y="3463"/>
                  </a:cubicBezTo>
                  <a:cubicBezTo>
                    <a:pt x="5049" y="3521"/>
                    <a:pt x="4936" y="3550"/>
                    <a:pt x="4823" y="3550"/>
                  </a:cubicBezTo>
                  <a:cubicBezTo>
                    <a:pt x="4719" y="3550"/>
                    <a:pt x="4614" y="3525"/>
                    <a:pt x="4518" y="3476"/>
                  </a:cubicBezTo>
                  <a:lnTo>
                    <a:pt x="817" y="1577"/>
                  </a:lnTo>
                  <a:cubicBezTo>
                    <a:pt x="490" y="1409"/>
                    <a:pt x="360" y="1006"/>
                    <a:pt x="528" y="679"/>
                  </a:cubicBezTo>
                  <a:cubicBezTo>
                    <a:pt x="587" y="562"/>
                    <a:pt x="679" y="467"/>
                    <a:pt x="793" y="403"/>
                  </a:cubicBezTo>
                  <a:cubicBezTo>
                    <a:pt x="895" y="345"/>
                    <a:pt x="1008" y="316"/>
                    <a:pt x="1121" y="316"/>
                  </a:cubicBezTo>
                  <a:close/>
                  <a:moveTo>
                    <a:pt x="1120" y="1"/>
                  </a:moveTo>
                  <a:cubicBezTo>
                    <a:pt x="954" y="1"/>
                    <a:pt x="788" y="43"/>
                    <a:pt x="639" y="128"/>
                  </a:cubicBezTo>
                  <a:cubicBezTo>
                    <a:pt x="471" y="222"/>
                    <a:pt x="335" y="363"/>
                    <a:pt x="247" y="534"/>
                  </a:cubicBezTo>
                  <a:cubicBezTo>
                    <a:pt x="0" y="1016"/>
                    <a:pt x="190" y="1609"/>
                    <a:pt x="672" y="1856"/>
                  </a:cubicBezTo>
                  <a:lnTo>
                    <a:pt x="4375" y="3757"/>
                  </a:lnTo>
                  <a:cubicBezTo>
                    <a:pt x="4517" y="3829"/>
                    <a:pt x="4671" y="3865"/>
                    <a:pt x="4824" y="3865"/>
                  </a:cubicBezTo>
                  <a:cubicBezTo>
                    <a:pt x="4990" y="3865"/>
                    <a:pt x="5156" y="3823"/>
                    <a:pt x="5305" y="3738"/>
                  </a:cubicBezTo>
                  <a:cubicBezTo>
                    <a:pt x="5473" y="3644"/>
                    <a:pt x="5609" y="3503"/>
                    <a:pt x="5697" y="3332"/>
                  </a:cubicBezTo>
                  <a:cubicBezTo>
                    <a:pt x="5816" y="3098"/>
                    <a:pt x="5838" y="2832"/>
                    <a:pt x="5758" y="2583"/>
                  </a:cubicBezTo>
                  <a:cubicBezTo>
                    <a:pt x="5678" y="2333"/>
                    <a:pt x="5504" y="2130"/>
                    <a:pt x="5272" y="2010"/>
                  </a:cubicBezTo>
                  <a:lnTo>
                    <a:pt x="1569" y="109"/>
                  </a:lnTo>
                  <a:cubicBezTo>
                    <a:pt x="1427" y="37"/>
                    <a:pt x="1273" y="1"/>
                    <a:pt x="1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4" name="Google Shape;7184;p49"/>
          <p:cNvGrpSpPr/>
          <p:nvPr/>
        </p:nvGrpSpPr>
        <p:grpSpPr>
          <a:xfrm>
            <a:off x="4892050" y="1272624"/>
            <a:ext cx="3148011" cy="3259635"/>
            <a:chOff x="4892050" y="1272624"/>
            <a:chExt cx="3148011" cy="3259635"/>
          </a:xfrm>
        </p:grpSpPr>
        <p:sp>
          <p:nvSpPr>
            <p:cNvPr id="7185" name="Google Shape;7185;p49"/>
            <p:cNvSpPr/>
            <p:nvPr/>
          </p:nvSpPr>
          <p:spPr>
            <a:xfrm rot="4950692">
              <a:off x="6158947" y="1389258"/>
              <a:ext cx="662316" cy="493034"/>
            </a:xfrm>
            <a:custGeom>
              <a:rect b="b" l="l" r="r" t="t"/>
              <a:pathLst>
                <a:path extrusionOk="0" h="5674" w="8500">
                  <a:moveTo>
                    <a:pt x="1497" y="316"/>
                  </a:moveTo>
                  <a:cubicBezTo>
                    <a:pt x="1656" y="316"/>
                    <a:pt x="1813" y="352"/>
                    <a:pt x="1956" y="426"/>
                  </a:cubicBezTo>
                  <a:lnTo>
                    <a:pt x="7429" y="3235"/>
                  </a:lnTo>
                  <a:cubicBezTo>
                    <a:pt x="7949" y="3503"/>
                    <a:pt x="8140" y="4171"/>
                    <a:pt x="7855" y="4726"/>
                  </a:cubicBezTo>
                  <a:cubicBezTo>
                    <a:pt x="7749" y="4935"/>
                    <a:pt x="7586" y="5104"/>
                    <a:pt x="7386" y="5217"/>
                  </a:cubicBezTo>
                  <a:cubicBezTo>
                    <a:pt x="7219" y="5312"/>
                    <a:pt x="7036" y="5359"/>
                    <a:pt x="6855" y="5359"/>
                  </a:cubicBezTo>
                  <a:cubicBezTo>
                    <a:pt x="6696" y="5359"/>
                    <a:pt x="6538" y="5323"/>
                    <a:pt x="6395" y="5249"/>
                  </a:cubicBezTo>
                  <a:lnTo>
                    <a:pt x="922" y="2440"/>
                  </a:lnTo>
                  <a:cubicBezTo>
                    <a:pt x="672" y="2311"/>
                    <a:pt x="490" y="2086"/>
                    <a:pt x="408" y="1807"/>
                  </a:cubicBezTo>
                  <a:cubicBezTo>
                    <a:pt x="326" y="1524"/>
                    <a:pt x="357" y="1219"/>
                    <a:pt x="496" y="949"/>
                  </a:cubicBezTo>
                  <a:cubicBezTo>
                    <a:pt x="602" y="740"/>
                    <a:pt x="766" y="570"/>
                    <a:pt x="964" y="458"/>
                  </a:cubicBezTo>
                  <a:cubicBezTo>
                    <a:pt x="1132" y="364"/>
                    <a:pt x="1316" y="316"/>
                    <a:pt x="1497" y="316"/>
                  </a:cubicBezTo>
                  <a:close/>
                  <a:moveTo>
                    <a:pt x="1497" y="1"/>
                  </a:moveTo>
                  <a:cubicBezTo>
                    <a:pt x="1262" y="1"/>
                    <a:pt x="1026" y="62"/>
                    <a:pt x="810" y="183"/>
                  </a:cubicBezTo>
                  <a:cubicBezTo>
                    <a:pt x="555" y="327"/>
                    <a:pt x="351" y="541"/>
                    <a:pt x="215" y="804"/>
                  </a:cubicBezTo>
                  <a:cubicBezTo>
                    <a:pt x="40" y="1147"/>
                    <a:pt x="1" y="1534"/>
                    <a:pt x="106" y="1895"/>
                  </a:cubicBezTo>
                  <a:cubicBezTo>
                    <a:pt x="211" y="2258"/>
                    <a:pt x="450" y="2550"/>
                    <a:pt x="779" y="2720"/>
                  </a:cubicBezTo>
                  <a:lnTo>
                    <a:pt x="6252" y="5529"/>
                  </a:lnTo>
                  <a:cubicBezTo>
                    <a:pt x="6440" y="5626"/>
                    <a:pt x="6646" y="5674"/>
                    <a:pt x="6855" y="5674"/>
                  </a:cubicBezTo>
                  <a:cubicBezTo>
                    <a:pt x="7089" y="5674"/>
                    <a:pt x="7325" y="5613"/>
                    <a:pt x="7541" y="5491"/>
                  </a:cubicBezTo>
                  <a:cubicBezTo>
                    <a:pt x="7794" y="5348"/>
                    <a:pt x="8000" y="5134"/>
                    <a:pt x="8135" y="4871"/>
                  </a:cubicBezTo>
                  <a:cubicBezTo>
                    <a:pt x="8499" y="4161"/>
                    <a:pt x="8246" y="3301"/>
                    <a:pt x="7572" y="2955"/>
                  </a:cubicBezTo>
                  <a:lnTo>
                    <a:pt x="2099" y="146"/>
                  </a:lnTo>
                  <a:cubicBezTo>
                    <a:pt x="1911" y="49"/>
                    <a:pt x="1705" y="1"/>
                    <a:pt x="14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49"/>
            <p:cNvSpPr/>
            <p:nvPr/>
          </p:nvSpPr>
          <p:spPr>
            <a:xfrm>
              <a:off x="4940161" y="1588059"/>
              <a:ext cx="3099900" cy="2944200"/>
            </a:xfrm>
            <a:prstGeom prst="roundRect">
              <a:avLst>
                <a:gd fmla="val 7854"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49"/>
            <p:cNvSpPr/>
            <p:nvPr/>
          </p:nvSpPr>
          <p:spPr>
            <a:xfrm>
              <a:off x="4892050" y="1538100"/>
              <a:ext cx="3099900" cy="2944200"/>
            </a:xfrm>
            <a:prstGeom prst="roundRect">
              <a:avLst>
                <a:gd fmla="val 7854"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49"/>
            <p:cNvSpPr/>
            <p:nvPr/>
          </p:nvSpPr>
          <p:spPr>
            <a:xfrm>
              <a:off x="5041300" y="1715975"/>
              <a:ext cx="2801400" cy="2588400"/>
            </a:xfrm>
            <a:prstGeom prst="roundRect">
              <a:avLst>
                <a:gd fmla="val 7854" name="adj"/>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49"/>
            <p:cNvSpPr/>
            <p:nvPr/>
          </p:nvSpPr>
          <p:spPr>
            <a:xfrm rot="4950692">
              <a:off x="6303321" y="1354770"/>
              <a:ext cx="454972" cy="335930"/>
            </a:xfrm>
            <a:custGeom>
              <a:rect b="b" l="l" r="r" t="t"/>
              <a:pathLst>
                <a:path extrusionOk="0" h="3866" w="5839">
                  <a:moveTo>
                    <a:pt x="1121" y="316"/>
                  </a:moveTo>
                  <a:cubicBezTo>
                    <a:pt x="1225" y="316"/>
                    <a:pt x="1329" y="341"/>
                    <a:pt x="1424" y="390"/>
                  </a:cubicBezTo>
                  <a:lnTo>
                    <a:pt x="5127" y="2291"/>
                  </a:lnTo>
                  <a:cubicBezTo>
                    <a:pt x="5286" y="2372"/>
                    <a:pt x="5403" y="2510"/>
                    <a:pt x="5457" y="2679"/>
                  </a:cubicBezTo>
                  <a:cubicBezTo>
                    <a:pt x="5513" y="2849"/>
                    <a:pt x="5498" y="3030"/>
                    <a:pt x="5416" y="3187"/>
                  </a:cubicBezTo>
                  <a:cubicBezTo>
                    <a:pt x="5357" y="3304"/>
                    <a:pt x="5265" y="3399"/>
                    <a:pt x="5152" y="3463"/>
                  </a:cubicBezTo>
                  <a:cubicBezTo>
                    <a:pt x="5049" y="3521"/>
                    <a:pt x="4936" y="3550"/>
                    <a:pt x="4823" y="3550"/>
                  </a:cubicBezTo>
                  <a:cubicBezTo>
                    <a:pt x="4719" y="3550"/>
                    <a:pt x="4614" y="3525"/>
                    <a:pt x="4518" y="3476"/>
                  </a:cubicBezTo>
                  <a:lnTo>
                    <a:pt x="817" y="1577"/>
                  </a:lnTo>
                  <a:cubicBezTo>
                    <a:pt x="490" y="1409"/>
                    <a:pt x="360" y="1006"/>
                    <a:pt x="528" y="679"/>
                  </a:cubicBezTo>
                  <a:cubicBezTo>
                    <a:pt x="587" y="562"/>
                    <a:pt x="679" y="467"/>
                    <a:pt x="793" y="403"/>
                  </a:cubicBezTo>
                  <a:cubicBezTo>
                    <a:pt x="895" y="345"/>
                    <a:pt x="1008" y="316"/>
                    <a:pt x="1121" y="316"/>
                  </a:cubicBezTo>
                  <a:close/>
                  <a:moveTo>
                    <a:pt x="1120" y="1"/>
                  </a:moveTo>
                  <a:cubicBezTo>
                    <a:pt x="954" y="1"/>
                    <a:pt x="788" y="43"/>
                    <a:pt x="639" y="128"/>
                  </a:cubicBezTo>
                  <a:cubicBezTo>
                    <a:pt x="471" y="222"/>
                    <a:pt x="335" y="363"/>
                    <a:pt x="247" y="534"/>
                  </a:cubicBezTo>
                  <a:cubicBezTo>
                    <a:pt x="0" y="1016"/>
                    <a:pt x="190" y="1609"/>
                    <a:pt x="672" y="1856"/>
                  </a:cubicBezTo>
                  <a:lnTo>
                    <a:pt x="4375" y="3757"/>
                  </a:lnTo>
                  <a:cubicBezTo>
                    <a:pt x="4517" y="3829"/>
                    <a:pt x="4671" y="3865"/>
                    <a:pt x="4824" y="3865"/>
                  </a:cubicBezTo>
                  <a:cubicBezTo>
                    <a:pt x="4990" y="3865"/>
                    <a:pt x="5156" y="3823"/>
                    <a:pt x="5305" y="3738"/>
                  </a:cubicBezTo>
                  <a:cubicBezTo>
                    <a:pt x="5473" y="3644"/>
                    <a:pt x="5609" y="3503"/>
                    <a:pt x="5697" y="3332"/>
                  </a:cubicBezTo>
                  <a:cubicBezTo>
                    <a:pt x="5816" y="3098"/>
                    <a:pt x="5838" y="2832"/>
                    <a:pt x="5758" y="2583"/>
                  </a:cubicBezTo>
                  <a:cubicBezTo>
                    <a:pt x="5678" y="2333"/>
                    <a:pt x="5504" y="2130"/>
                    <a:pt x="5272" y="2010"/>
                  </a:cubicBezTo>
                  <a:lnTo>
                    <a:pt x="1569" y="109"/>
                  </a:lnTo>
                  <a:cubicBezTo>
                    <a:pt x="1427" y="37"/>
                    <a:pt x="1273" y="1"/>
                    <a:pt x="1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90" name="Google Shape;7190;p49"/>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Elementary Class Organizer Infographics</a:t>
            </a:r>
            <a:endParaRPr sz="2400"/>
          </a:p>
        </p:txBody>
      </p:sp>
      <p:grpSp>
        <p:nvGrpSpPr>
          <p:cNvPr id="7191" name="Google Shape;7191;p49"/>
          <p:cNvGrpSpPr/>
          <p:nvPr/>
        </p:nvGrpSpPr>
        <p:grpSpPr>
          <a:xfrm>
            <a:off x="2117200" y="1816663"/>
            <a:ext cx="1861200" cy="2387016"/>
            <a:chOff x="2117200" y="1816663"/>
            <a:chExt cx="1861200" cy="2387016"/>
          </a:xfrm>
        </p:grpSpPr>
        <p:sp>
          <p:nvSpPr>
            <p:cNvPr id="7192" name="Google Shape;7192;p49"/>
            <p:cNvSpPr txBox="1"/>
            <p:nvPr/>
          </p:nvSpPr>
          <p:spPr>
            <a:xfrm>
              <a:off x="2117200" y="1816663"/>
              <a:ext cx="1861200" cy="403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Nunito ExtraBold"/>
                  <a:ea typeface="Nunito ExtraBold"/>
                  <a:cs typeface="Nunito ExtraBold"/>
                  <a:sym typeface="Nunito ExtraBold"/>
                </a:rPr>
                <a:t>Mercury</a:t>
              </a:r>
              <a:endParaRPr sz="2000">
                <a:solidFill>
                  <a:schemeClr val="dk1"/>
                </a:solidFill>
                <a:latin typeface="Nunito ExtraBold"/>
                <a:ea typeface="Nunito ExtraBold"/>
                <a:cs typeface="Nunito ExtraBold"/>
                <a:sym typeface="Nunito ExtraBold"/>
              </a:endParaRPr>
            </a:p>
          </p:txBody>
        </p:sp>
        <p:sp>
          <p:nvSpPr>
            <p:cNvPr id="7193" name="Google Shape;7193;p49"/>
            <p:cNvSpPr txBox="1"/>
            <p:nvPr/>
          </p:nvSpPr>
          <p:spPr>
            <a:xfrm>
              <a:off x="2117200" y="2911703"/>
              <a:ext cx="1861200" cy="60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Saturn is a gas giant and has rings</a:t>
              </a:r>
              <a:endParaRPr>
                <a:solidFill>
                  <a:schemeClr val="dk1"/>
                </a:solidFill>
                <a:latin typeface="Nunito"/>
                <a:ea typeface="Nunito"/>
                <a:cs typeface="Nunito"/>
                <a:sym typeface="Nunito"/>
              </a:endParaRPr>
            </a:p>
          </p:txBody>
        </p:sp>
        <p:sp>
          <p:nvSpPr>
            <p:cNvPr id="7194" name="Google Shape;7194;p49"/>
            <p:cNvSpPr txBox="1"/>
            <p:nvPr/>
          </p:nvSpPr>
          <p:spPr>
            <a:xfrm>
              <a:off x="2117200" y="2226038"/>
              <a:ext cx="1861200" cy="60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Mercury is the smallest planet</a:t>
              </a:r>
              <a:endParaRPr>
                <a:solidFill>
                  <a:schemeClr val="dk1"/>
                </a:solidFill>
                <a:latin typeface="Nunito"/>
                <a:ea typeface="Nunito"/>
                <a:cs typeface="Nunito"/>
                <a:sym typeface="Nunito"/>
              </a:endParaRPr>
            </a:p>
          </p:txBody>
        </p:sp>
        <p:sp>
          <p:nvSpPr>
            <p:cNvPr id="7195" name="Google Shape;7195;p49"/>
            <p:cNvSpPr txBox="1"/>
            <p:nvPr/>
          </p:nvSpPr>
          <p:spPr>
            <a:xfrm>
              <a:off x="2117200" y="3597378"/>
              <a:ext cx="1861200" cy="60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Jupiter is the biggest planet of them all</a:t>
              </a:r>
              <a:endParaRPr>
                <a:solidFill>
                  <a:schemeClr val="dk1"/>
                </a:solidFill>
                <a:latin typeface="Nunito"/>
                <a:ea typeface="Nunito"/>
                <a:cs typeface="Nunito"/>
                <a:sym typeface="Nunito"/>
              </a:endParaRPr>
            </a:p>
            <a:p>
              <a:pPr indent="0" lvl="0" marL="0" rtl="0" algn="l">
                <a:spcBef>
                  <a:spcPts val="0"/>
                </a:spcBef>
                <a:spcAft>
                  <a:spcPts val="0"/>
                </a:spcAft>
                <a:buNone/>
              </a:pPr>
              <a:r>
                <a:t/>
              </a:r>
              <a:endParaRPr>
                <a:solidFill>
                  <a:schemeClr val="dk1"/>
                </a:solidFill>
                <a:latin typeface="Nunito"/>
                <a:ea typeface="Nunito"/>
                <a:cs typeface="Nunito"/>
                <a:sym typeface="Nunito"/>
              </a:endParaRPr>
            </a:p>
          </p:txBody>
        </p:sp>
      </p:grpSp>
      <p:grpSp>
        <p:nvGrpSpPr>
          <p:cNvPr id="7196" name="Google Shape;7196;p49"/>
          <p:cNvGrpSpPr/>
          <p:nvPr/>
        </p:nvGrpSpPr>
        <p:grpSpPr>
          <a:xfrm>
            <a:off x="5905300" y="1816663"/>
            <a:ext cx="1861200" cy="2387016"/>
            <a:chOff x="5905300" y="1816663"/>
            <a:chExt cx="1861200" cy="2387016"/>
          </a:xfrm>
        </p:grpSpPr>
        <p:sp>
          <p:nvSpPr>
            <p:cNvPr id="7197" name="Google Shape;7197;p49"/>
            <p:cNvSpPr txBox="1"/>
            <p:nvPr/>
          </p:nvSpPr>
          <p:spPr>
            <a:xfrm>
              <a:off x="5905300" y="1816663"/>
              <a:ext cx="1861200" cy="403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Nunito ExtraBold"/>
                  <a:ea typeface="Nunito ExtraBold"/>
                  <a:cs typeface="Nunito ExtraBold"/>
                  <a:sym typeface="Nunito ExtraBold"/>
                </a:rPr>
                <a:t>Jupiter</a:t>
              </a:r>
              <a:endParaRPr sz="2000">
                <a:solidFill>
                  <a:schemeClr val="dk1"/>
                </a:solidFill>
                <a:latin typeface="Nunito ExtraBold"/>
                <a:ea typeface="Nunito ExtraBold"/>
                <a:cs typeface="Nunito ExtraBold"/>
                <a:sym typeface="Nunito ExtraBold"/>
              </a:endParaRPr>
            </a:p>
          </p:txBody>
        </p:sp>
        <p:sp>
          <p:nvSpPr>
            <p:cNvPr id="7198" name="Google Shape;7198;p49"/>
            <p:cNvSpPr txBox="1"/>
            <p:nvPr/>
          </p:nvSpPr>
          <p:spPr>
            <a:xfrm>
              <a:off x="5905300" y="2911703"/>
              <a:ext cx="1861200" cy="60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latin typeface="Nunito"/>
                  <a:ea typeface="Nunito"/>
                  <a:cs typeface="Nunito"/>
                  <a:sym typeface="Nunito"/>
                </a:rPr>
                <a:t>Despite being red, Mars is a cold place</a:t>
              </a:r>
              <a:endParaRPr>
                <a:solidFill>
                  <a:schemeClr val="dk1"/>
                </a:solidFill>
                <a:latin typeface="Nunito"/>
                <a:ea typeface="Nunito"/>
                <a:cs typeface="Nunito"/>
                <a:sym typeface="Nunito"/>
              </a:endParaRPr>
            </a:p>
            <a:p>
              <a:pPr indent="0" lvl="0" marL="0" rtl="0" algn="l">
                <a:spcBef>
                  <a:spcPts val="0"/>
                </a:spcBef>
                <a:spcAft>
                  <a:spcPts val="0"/>
                </a:spcAft>
                <a:buNone/>
              </a:pPr>
              <a:r>
                <a:t/>
              </a:r>
              <a:endParaRPr>
                <a:solidFill>
                  <a:schemeClr val="dk1"/>
                </a:solidFill>
                <a:latin typeface="Nunito"/>
                <a:ea typeface="Nunito"/>
                <a:cs typeface="Nunito"/>
                <a:sym typeface="Nunito"/>
              </a:endParaRPr>
            </a:p>
          </p:txBody>
        </p:sp>
        <p:sp>
          <p:nvSpPr>
            <p:cNvPr id="7199" name="Google Shape;7199;p49"/>
            <p:cNvSpPr txBox="1"/>
            <p:nvPr/>
          </p:nvSpPr>
          <p:spPr>
            <a:xfrm>
              <a:off x="5905300" y="2226038"/>
              <a:ext cx="1861200" cy="60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Venus is the second planet from Sun</a:t>
              </a:r>
              <a:endParaRPr>
                <a:solidFill>
                  <a:schemeClr val="dk1"/>
                </a:solidFill>
                <a:latin typeface="Nunito"/>
                <a:ea typeface="Nunito"/>
                <a:cs typeface="Nunito"/>
                <a:sym typeface="Nunito"/>
              </a:endParaRPr>
            </a:p>
          </p:txBody>
        </p:sp>
        <p:sp>
          <p:nvSpPr>
            <p:cNvPr id="7200" name="Google Shape;7200;p49"/>
            <p:cNvSpPr txBox="1"/>
            <p:nvPr/>
          </p:nvSpPr>
          <p:spPr>
            <a:xfrm>
              <a:off x="5905300" y="3597378"/>
              <a:ext cx="1861200" cy="60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latin typeface="Nunito"/>
                  <a:ea typeface="Nunito"/>
                  <a:cs typeface="Nunito"/>
                  <a:sym typeface="Nunito"/>
                </a:rPr>
                <a:t>Earth is the planet where we all live on</a:t>
              </a:r>
              <a:endParaRPr>
                <a:solidFill>
                  <a:schemeClr val="dk1"/>
                </a:solidFill>
                <a:latin typeface="Nunito"/>
                <a:ea typeface="Nunito"/>
                <a:cs typeface="Nunito"/>
                <a:sym typeface="Nunito"/>
              </a:endParaRPr>
            </a:p>
            <a:p>
              <a:pPr indent="0" lvl="0" marL="0" rtl="0" algn="l">
                <a:spcBef>
                  <a:spcPts val="0"/>
                </a:spcBef>
                <a:spcAft>
                  <a:spcPts val="0"/>
                </a:spcAft>
                <a:buNone/>
              </a:pPr>
              <a:r>
                <a:t/>
              </a:r>
              <a:endParaRPr>
                <a:solidFill>
                  <a:schemeClr val="dk1"/>
                </a:solidFill>
                <a:latin typeface="Nunito"/>
                <a:ea typeface="Nunito"/>
                <a:cs typeface="Nunito"/>
                <a:sym typeface="Nunito"/>
              </a:endParaRPr>
            </a:p>
            <a:p>
              <a:pPr indent="0" lvl="0" marL="0" rtl="0" algn="l">
                <a:spcBef>
                  <a:spcPts val="0"/>
                </a:spcBef>
                <a:spcAft>
                  <a:spcPts val="0"/>
                </a:spcAft>
                <a:buNone/>
              </a:pPr>
              <a:r>
                <a:t/>
              </a:r>
              <a:endParaRPr>
                <a:solidFill>
                  <a:schemeClr val="dk1"/>
                </a:solidFill>
                <a:latin typeface="Nunito"/>
                <a:ea typeface="Nunito"/>
                <a:cs typeface="Nunito"/>
                <a:sym typeface="Nunito"/>
              </a:endParaRPr>
            </a:p>
          </p:txBody>
        </p:sp>
      </p:grpSp>
      <p:grpSp>
        <p:nvGrpSpPr>
          <p:cNvPr id="7201" name="Google Shape;7201;p49"/>
          <p:cNvGrpSpPr/>
          <p:nvPr/>
        </p:nvGrpSpPr>
        <p:grpSpPr>
          <a:xfrm>
            <a:off x="5203513" y="3051203"/>
            <a:ext cx="548675" cy="327300"/>
            <a:chOff x="6128038" y="2286325"/>
            <a:chExt cx="548675" cy="327300"/>
          </a:xfrm>
        </p:grpSpPr>
        <p:sp>
          <p:nvSpPr>
            <p:cNvPr id="7202" name="Google Shape;7202;p49"/>
            <p:cNvSpPr/>
            <p:nvPr/>
          </p:nvSpPr>
          <p:spPr>
            <a:xfrm>
              <a:off x="6153138" y="2309200"/>
              <a:ext cx="523575" cy="236925"/>
            </a:xfrm>
            <a:custGeom>
              <a:rect b="b" l="l" r="r" t="t"/>
              <a:pathLst>
                <a:path extrusionOk="0" h="9477" w="20943">
                  <a:moveTo>
                    <a:pt x="4413" y="0"/>
                  </a:moveTo>
                  <a:cubicBezTo>
                    <a:pt x="4352" y="0"/>
                    <a:pt x="4292" y="1"/>
                    <a:pt x="4232" y="2"/>
                  </a:cubicBezTo>
                  <a:cubicBezTo>
                    <a:pt x="1956" y="32"/>
                    <a:pt x="474" y="675"/>
                    <a:pt x="58" y="1815"/>
                  </a:cubicBezTo>
                  <a:cubicBezTo>
                    <a:pt x="1" y="1981"/>
                    <a:pt x="85" y="2163"/>
                    <a:pt x="248" y="2224"/>
                  </a:cubicBezTo>
                  <a:cubicBezTo>
                    <a:pt x="283" y="2236"/>
                    <a:pt x="319" y="2242"/>
                    <a:pt x="354" y="2242"/>
                  </a:cubicBezTo>
                  <a:cubicBezTo>
                    <a:pt x="486" y="2242"/>
                    <a:pt x="609" y="2163"/>
                    <a:pt x="657" y="2035"/>
                  </a:cubicBezTo>
                  <a:cubicBezTo>
                    <a:pt x="968" y="1172"/>
                    <a:pt x="2277" y="661"/>
                    <a:pt x="4243" y="634"/>
                  </a:cubicBezTo>
                  <a:cubicBezTo>
                    <a:pt x="4296" y="634"/>
                    <a:pt x="4349" y="633"/>
                    <a:pt x="4403" y="633"/>
                  </a:cubicBezTo>
                  <a:cubicBezTo>
                    <a:pt x="6472" y="633"/>
                    <a:pt x="9004" y="1139"/>
                    <a:pt x="11559" y="2069"/>
                  </a:cubicBezTo>
                  <a:cubicBezTo>
                    <a:pt x="14178" y="3022"/>
                    <a:pt x="16495" y="4301"/>
                    <a:pt x="18085" y="5675"/>
                  </a:cubicBezTo>
                  <a:cubicBezTo>
                    <a:pt x="19573" y="6957"/>
                    <a:pt x="20246" y="8188"/>
                    <a:pt x="19935" y="9050"/>
                  </a:cubicBezTo>
                  <a:cubicBezTo>
                    <a:pt x="19874" y="9213"/>
                    <a:pt x="19959" y="9395"/>
                    <a:pt x="20124" y="9456"/>
                  </a:cubicBezTo>
                  <a:cubicBezTo>
                    <a:pt x="20158" y="9470"/>
                    <a:pt x="20195" y="9477"/>
                    <a:pt x="20233" y="9477"/>
                  </a:cubicBezTo>
                  <a:cubicBezTo>
                    <a:pt x="20361" y="9477"/>
                    <a:pt x="20483" y="9395"/>
                    <a:pt x="20530" y="9267"/>
                  </a:cubicBezTo>
                  <a:cubicBezTo>
                    <a:pt x="20943" y="8127"/>
                    <a:pt x="20222" y="6679"/>
                    <a:pt x="18497" y="5194"/>
                  </a:cubicBezTo>
                  <a:cubicBezTo>
                    <a:pt x="16853" y="3773"/>
                    <a:pt x="14465" y="2451"/>
                    <a:pt x="11776" y="1473"/>
                  </a:cubicBezTo>
                  <a:cubicBezTo>
                    <a:pt x="9161" y="523"/>
                    <a:pt x="6555" y="0"/>
                    <a:pt x="44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49"/>
            <p:cNvSpPr/>
            <p:nvPr/>
          </p:nvSpPr>
          <p:spPr>
            <a:xfrm>
              <a:off x="6144263" y="2309200"/>
              <a:ext cx="523575" cy="236925"/>
            </a:xfrm>
            <a:custGeom>
              <a:rect b="b" l="l" r="r" t="t"/>
              <a:pathLst>
                <a:path extrusionOk="0" h="9477" w="20943">
                  <a:moveTo>
                    <a:pt x="16530" y="0"/>
                  </a:moveTo>
                  <a:cubicBezTo>
                    <a:pt x="14389" y="0"/>
                    <a:pt x="11783" y="523"/>
                    <a:pt x="9168" y="1473"/>
                  </a:cubicBezTo>
                  <a:cubicBezTo>
                    <a:pt x="6478" y="2451"/>
                    <a:pt x="4090" y="3773"/>
                    <a:pt x="2446" y="5194"/>
                  </a:cubicBezTo>
                  <a:cubicBezTo>
                    <a:pt x="721" y="6679"/>
                    <a:pt x="0" y="8127"/>
                    <a:pt x="413" y="9267"/>
                  </a:cubicBezTo>
                  <a:cubicBezTo>
                    <a:pt x="461" y="9395"/>
                    <a:pt x="582" y="9477"/>
                    <a:pt x="711" y="9477"/>
                  </a:cubicBezTo>
                  <a:cubicBezTo>
                    <a:pt x="748" y="9477"/>
                    <a:pt x="785" y="9470"/>
                    <a:pt x="822" y="9456"/>
                  </a:cubicBezTo>
                  <a:cubicBezTo>
                    <a:pt x="985" y="9395"/>
                    <a:pt x="1069" y="9213"/>
                    <a:pt x="1012" y="9050"/>
                  </a:cubicBezTo>
                  <a:cubicBezTo>
                    <a:pt x="697" y="8188"/>
                    <a:pt x="1370" y="6957"/>
                    <a:pt x="2859" y="5675"/>
                  </a:cubicBezTo>
                  <a:cubicBezTo>
                    <a:pt x="4449" y="4301"/>
                    <a:pt x="6766" y="3022"/>
                    <a:pt x="9384" y="2069"/>
                  </a:cubicBezTo>
                  <a:cubicBezTo>
                    <a:pt x="11939" y="1139"/>
                    <a:pt x="14472" y="633"/>
                    <a:pt x="16540" y="633"/>
                  </a:cubicBezTo>
                  <a:cubicBezTo>
                    <a:pt x="16594" y="633"/>
                    <a:pt x="16648" y="634"/>
                    <a:pt x="16701" y="634"/>
                  </a:cubicBezTo>
                  <a:cubicBezTo>
                    <a:pt x="18666" y="661"/>
                    <a:pt x="19975" y="1172"/>
                    <a:pt x="20290" y="2035"/>
                  </a:cubicBezTo>
                  <a:cubicBezTo>
                    <a:pt x="20335" y="2163"/>
                    <a:pt x="20458" y="2242"/>
                    <a:pt x="20589" y="2242"/>
                  </a:cubicBezTo>
                  <a:cubicBezTo>
                    <a:pt x="20625" y="2242"/>
                    <a:pt x="20661" y="2236"/>
                    <a:pt x="20696" y="2224"/>
                  </a:cubicBezTo>
                  <a:cubicBezTo>
                    <a:pt x="20858" y="2163"/>
                    <a:pt x="20943" y="1981"/>
                    <a:pt x="20885" y="1815"/>
                  </a:cubicBezTo>
                  <a:cubicBezTo>
                    <a:pt x="20469" y="675"/>
                    <a:pt x="18988" y="32"/>
                    <a:pt x="16711" y="2"/>
                  </a:cubicBezTo>
                  <a:cubicBezTo>
                    <a:pt x="16651" y="1"/>
                    <a:pt x="16591" y="0"/>
                    <a:pt x="165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49"/>
            <p:cNvSpPr/>
            <p:nvPr/>
          </p:nvSpPr>
          <p:spPr>
            <a:xfrm>
              <a:off x="6272813" y="2319200"/>
              <a:ext cx="275375" cy="275475"/>
            </a:xfrm>
            <a:custGeom>
              <a:rect b="b" l="l" r="r" t="t"/>
              <a:pathLst>
                <a:path extrusionOk="0" h="11019" w="11015">
                  <a:moveTo>
                    <a:pt x="5507" y="1"/>
                  </a:moveTo>
                  <a:cubicBezTo>
                    <a:pt x="2466" y="1"/>
                    <a:pt x="0" y="2467"/>
                    <a:pt x="0" y="5511"/>
                  </a:cubicBezTo>
                  <a:cubicBezTo>
                    <a:pt x="0" y="8552"/>
                    <a:pt x="2466" y="11018"/>
                    <a:pt x="5507" y="11018"/>
                  </a:cubicBezTo>
                  <a:cubicBezTo>
                    <a:pt x="8548" y="11018"/>
                    <a:pt x="11014" y="8552"/>
                    <a:pt x="11014" y="5511"/>
                  </a:cubicBezTo>
                  <a:cubicBezTo>
                    <a:pt x="11014" y="2467"/>
                    <a:pt x="8548" y="1"/>
                    <a:pt x="5507" y="1"/>
                  </a:cubicBezTo>
                  <a:close/>
                </a:path>
              </a:pathLst>
            </a:custGeom>
            <a:solidFill>
              <a:srgbClr val="9BC3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49"/>
            <p:cNvSpPr/>
            <p:nvPr/>
          </p:nvSpPr>
          <p:spPr>
            <a:xfrm>
              <a:off x="6321863" y="2334000"/>
              <a:ext cx="226325" cy="260675"/>
            </a:xfrm>
            <a:custGeom>
              <a:rect b="b" l="l" r="r" t="t"/>
              <a:pathLst>
                <a:path extrusionOk="0" h="10427" w="9053">
                  <a:moveTo>
                    <a:pt x="6031" y="1"/>
                  </a:moveTo>
                  <a:lnTo>
                    <a:pt x="6031" y="1"/>
                  </a:lnTo>
                  <a:cubicBezTo>
                    <a:pt x="7232" y="1012"/>
                    <a:pt x="7997" y="2528"/>
                    <a:pt x="7997" y="4219"/>
                  </a:cubicBezTo>
                  <a:cubicBezTo>
                    <a:pt x="7997" y="7260"/>
                    <a:pt x="5531" y="9726"/>
                    <a:pt x="2490" y="9726"/>
                  </a:cubicBezTo>
                  <a:cubicBezTo>
                    <a:pt x="1593" y="9726"/>
                    <a:pt x="748" y="9513"/>
                    <a:pt x="0" y="9134"/>
                  </a:cubicBezTo>
                  <a:lnTo>
                    <a:pt x="0" y="9134"/>
                  </a:lnTo>
                  <a:cubicBezTo>
                    <a:pt x="961" y="9939"/>
                    <a:pt x="2196" y="10426"/>
                    <a:pt x="3545" y="10426"/>
                  </a:cubicBezTo>
                  <a:cubicBezTo>
                    <a:pt x="6586" y="10426"/>
                    <a:pt x="9052" y="7960"/>
                    <a:pt x="9052" y="4919"/>
                  </a:cubicBezTo>
                  <a:cubicBezTo>
                    <a:pt x="9052" y="2771"/>
                    <a:pt x="7824" y="911"/>
                    <a:pt x="6031" y="1"/>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49"/>
            <p:cNvSpPr/>
            <p:nvPr/>
          </p:nvSpPr>
          <p:spPr>
            <a:xfrm>
              <a:off x="6312813" y="2433125"/>
              <a:ext cx="15925" cy="25825"/>
            </a:xfrm>
            <a:custGeom>
              <a:rect b="b" l="l" r="r" t="t"/>
              <a:pathLst>
                <a:path extrusionOk="0" h="1033" w="637">
                  <a:moveTo>
                    <a:pt x="318" y="0"/>
                  </a:moveTo>
                  <a:cubicBezTo>
                    <a:pt x="142" y="0"/>
                    <a:pt x="0" y="142"/>
                    <a:pt x="0" y="318"/>
                  </a:cubicBezTo>
                  <a:lnTo>
                    <a:pt x="0" y="714"/>
                  </a:lnTo>
                  <a:cubicBezTo>
                    <a:pt x="0" y="890"/>
                    <a:pt x="142" y="1032"/>
                    <a:pt x="318" y="1032"/>
                  </a:cubicBezTo>
                  <a:cubicBezTo>
                    <a:pt x="494" y="1032"/>
                    <a:pt x="636" y="890"/>
                    <a:pt x="636" y="714"/>
                  </a:cubicBezTo>
                  <a:lnTo>
                    <a:pt x="636" y="318"/>
                  </a:lnTo>
                  <a:cubicBezTo>
                    <a:pt x="636" y="142"/>
                    <a:pt x="494" y="0"/>
                    <a:pt x="318"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49"/>
            <p:cNvSpPr/>
            <p:nvPr/>
          </p:nvSpPr>
          <p:spPr>
            <a:xfrm>
              <a:off x="6492263" y="2433125"/>
              <a:ext cx="15925" cy="25825"/>
            </a:xfrm>
            <a:custGeom>
              <a:rect b="b" l="l" r="r" t="t"/>
              <a:pathLst>
                <a:path extrusionOk="0" h="1033" w="637">
                  <a:moveTo>
                    <a:pt x="318" y="0"/>
                  </a:moveTo>
                  <a:cubicBezTo>
                    <a:pt x="142" y="0"/>
                    <a:pt x="0" y="142"/>
                    <a:pt x="0" y="318"/>
                  </a:cubicBezTo>
                  <a:lnTo>
                    <a:pt x="0" y="714"/>
                  </a:lnTo>
                  <a:cubicBezTo>
                    <a:pt x="0" y="890"/>
                    <a:pt x="142" y="1032"/>
                    <a:pt x="318" y="1032"/>
                  </a:cubicBezTo>
                  <a:cubicBezTo>
                    <a:pt x="494" y="1032"/>
                    <a:pt x="636" y="890"/>
                    <a:pt x="636" y="714"/>
                  </a:cubicBezTo>
                  <a:lnTo>
                    <a:pt x="636" y="318"/>
                  </a:lnTo>
                  <a:cubicBezTo>
                    <a:pt x="636" y="142"/>
                    <a:pt x="494" y="0"/>
                    <a:pt x="318"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49"/>
            <p:cNvSpPr/>
            <p:nvPr/>
          </p:nvSpPr>
          <p:spPr>
            <a:xfrm>
              <a:off x="6383163" y="2452925"/>
              <a:ext cx="54650" cy="27825"/>
            </a:xfrm>
            <a:custGeom>
              <a:rect b="b" l="l" r="r" t="t"/>
              <a:pathLst>
                <a:path extrusionOk="0" h="1113" w="2186">
                  <a:moveTo>
                    <a:pt x="360" y="0"/>
                  </a:moveTo>
                  <a:cubicBezTo>
                    <a:pt x="318" y="0"/>
                    <a:pt x="275" y="9"/>
                    <a:pt x="234" y="27"/>
                  </a:cubicBezTo>
                  <a:cubicBezTo>
                    <a:pt x="72" y="98"/>
                    <a:pt x="1" y="284"/>
                    <a:pt x="72" y="446"/>
                  </a:cubicBezTo>
                  <a:cubicBezTo>
                    <a:pt x="248" y="852"/>
                    <a:pt x="650" y="1113"/>
                    <a:pt x="1093" y="1113"/>
                  </a:cubicBezTo>
                  <a:cubicBezTo>
                    <a:pt x="1536" y="1113"/>
                    <a:pt x="1939" y="852"/>
                    <a:pt x="2115" y="446"/>
                  </a:cubicBezTo>
                  <a:cubicBezTo>
                    <a:pt x="2186" y="284"/>
                    <a:pt x="2115" y="98"/>
                    <a:pt x="1956" y="27"/>
                  </a:cubicBezTo>
                  <a:cubicBezTo>
                    <a:pt x="1914" y="9"/>
                    <a:pt x="1870" y="0"/>
                    <a:pt x="1828" y="0"/>
                  </a:cubicBezTo>
                  <a:cubicBezTo>
                    <a:pt x="1705" y="0"/>
                    <a:pt x="1589" y="71"/>
                    <a:pt x="1536" y="189"/>
                  </a:cubicBezTo>
                  <a:cubicBezTo>
                    <a:pt x="1459" y="365"/>
                    <a:pt x="1286" y="480"/>
                    <a:pt x="1093" y="480"/>
                  </a:cubicBezTo>
                  <a:cubicBezTo>
                    <a:pt x="900" y="480"/>
                    <a:pt x="728" y="365"/>
                    <a:pt x="650" y="189"/>
                  </a:cubicBezTo>
                  <a:cubicBezTo>
                    <a:pt x="597" y="71"/>
                    <a:pt x="481" y="0"/>
                    <a:pt x="360"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49"/>
            <p:cNvSpPr/>
            <p:nvPr/>
          </p:nvSpPr>
          <p:spPr>
            <a:xfrm>
              <a:off x="6144263" y="2349375"/>
              <a:ext cx="523575" cy="236925"/>
            </a:xfrm>
            <a:custGeom>
              <a:rect b="b" l="l" r="r" t="t"/>
              <a:pathLst>
                <a:path extrusionOk="0" h="9477" w="20943">
                  <a:moveTo>
                    <a:pt x="716" y="0"/>
                  </a:moveTo>
                  <a:cubicBezTo>
                    <a:pt x="585" y="0"/>
                    <a:pt x="461" y="80"/>
                    <a:pt x="413" y="208"/>
                  </a:cubicBezTo>
                  <a:cubicBezTo>
                    <a:pt x="0" y="1348"/>
                    <a:pt x="721" y="2796"/>
                    <a:pt x="2446" y="4284"/>
                  </a:cubicBezTo>
                  <a:cubicBezTo>
                    <a:pt x="4090" y="5701"/>
                    <a:pt x="6478" y="7024"/>
                    <a:pt x="9168" y="8002"/>
                  </a:cubicBezTo>
                  <a:cubicBezTo>
                    <a:pt x="11786" y="8955"/>
                    <a:pt x="14394" y="9476"/>
                    <a:pt x="16535" y="9476"/>
                  </a:cubicBezTo>
                  <a:lnTo>
                    <a:pt x="16711" y="9476"/>
                  </a:lnTo>
                  <a:cubicBezTo>
                    <a:pt x="18988" y="9443"/>
                    <a:pt x="20469" y="8800"/>
                    <a:pt x="20885" y="7660"/>
                  </a:cubicBezTo>
                  <a:cubicBezTo>
                    <a:pt x="20943" y="7494"/>
                    <a:pt x="20858" y="7312"/>
                    <a:pt x="20696" y="7254"/>
                  </a:cubicBezTo>
                  <a:cubicBezTo>
                    <a:pt x="20659" y="7241"/>
                    <a:pt x="20622" y="7234"/>
                    <a:pt x="20585" y="7234"/>
                  </a:cubicBezTo>
                  <a:cubicBezTo>
                    <a:pt x="20456" y="7234"/>
                    <a:pt x="20335" y="7314"/>
                    <a:pt x="20290" y="7443"/>
                  </a:cubicBezTo>
                  <a:cubicBezTo>
                    <a:pt x="19975" y="8306"/>
                    <a:pt x="18666" y="8813"/>
                    <a:pt x="16701" y="8840"/>
                  </a:cubicBezTo>
                  <a:cubicBezTo>
                    <a:pt x="16648" y="8841"/>
                    <a:pt x="16594" y="8842"/>
                    <a:pt x="16540" y="8842"/>
                  </a:cubicBezTo>
                  <a:cubicBezTo>
                    <a:pt x="14472" y="8842"/>
                    <a:pt x="11939" y="8336"/>
                    <a:pt x="9384" y="7406"/>
                  </a:cubicBezTo>
                  <a:cubicBezTo>
                    <a:pt x="6766" y="6452"/>
                    <a:pt x="4449" y="5174"/>
                    <a:pt x="2859" y="3804"/>
                  </a:cubicBezTo>
                  <a:cubicBezTo>
                    <a:pt x="1370" y="2518"/>
                    <a:pt x="697" y="1287"/>
                    <a:pt x="1012" y="428"/>
                  </a:cubicBezTo>
                  <a:cubicBezTo>
                    <a:pt x="1069" y="262"/>
                    <a:pt x="985" y="79"/>
                    <a:pt x="822" y="18"/>
                  </a:cubicBezTo>
                  <a:cubicBezTo>
                    <a:pt x="787" y="6"/>
                    <a:pt x="751" y="0"/>
                    <a:pt x="7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49"/>
            <p:cNvSpPr/>
            <p:nvPr/>
          </p:nvSpPr>
          <p:spPr>
            <a:xfrm>
              <a:off x="6153138" y="2349375"/>
              <a:ext cx="523575" cy="236925"/>
            </a:xfrm>
            <a:custGeom>
              <a:rect b="b" l="l" r="r" t="t"/>
              <a:pathLst>
                <a:path extrusionOk="0" h="9477" w="20943">
                  <a:moveTo>
                    <a:pt x="20229" y="0"/>
                  </a:moveTo>
                  <a:cubicBezTo>
                    <a:pt x="20194" y="0"/>
                    <a:pt x="20159" y="6"/>
                    <a:pt x="20124" y="18"/>
                  </a:cubicBezTo>
                  <a:cubicBezTo>
                    <a:pt x="19959" y="79"/>
                    <a:pt x="19874" y="262"/>
                    <a:pt x="19935" y="428"/>
                  </a:cubicBezTo>
                  <a:cubicBezTo>
                    <a:pt x="20246" y="1287"/>
                    <a:pt x="19573" y="2518"/>
                    <a:pt x="18085" y="3804"/>
                  </a:cubicBezTo>
                  <a:cubicBezTo>
                    <a:pt x="16495" y="5174"/>
                    <a:pt x="14178" y="6452"/>
                    <a:pt x="11559" y="7406"/>
                  </a:cubicBezTo>
                  <a:cubicBezTo>
                    <a:pt x="9004" y="8336"/>
                    <a:pt x="6472" y="8842"/>
                    <a:pt x="4403" y="8842"/>
                  </a:cubicBezTo>
                  <a:cubicBezTo>
                    <a:pt x="4349" y="8842"/>
                    <a:pt x="4296" y="8841"/>
                    <a:pt x="4243" y="8840"/>
                  </a:cubicBezTo>
                  <a:cubicBezTo>
                    <a:pt x="2277" y="8813"/>
                    <a:pt x="968" y="8306"/>
                    <a:pt x="657" y="7443"/>
                  </a:cubicBezTo>
                  <a:cubicBezTo>
                    <a:pt x="609" y="7314"/>
                    <a:pt x="488" y="7234"/>
                    <a:pt x="358" y="7234"/>
                  </a:cubicBezTo>
                  <a:cubicBezTo>
                    <a:pt x="321" y="7234"/>
                    <a:pt x="284" y="7241"/>
                    <a:pt x="248" y="7254"/>
                  </a:cubicBezTo>
                  <a:cubicBezTo>
                    <a:pt x="85" y="7312"/>
                    <a:pt x="1" y="7494"/>
                    <a:pt x="58" y="7660"/>
                  </a:cubicBezTo>
                  <a:cubicBezTo>
                    <a:pt x="474" y="8800"/>
                    <a:pt x="1956" y="9443"/>
                    <a:pt x="4232" y="9476"/>
                  </a:cubicBezTo>
                  <a:lnTo>
                    <a:pt x="4408" y="9476"/>
                  </a:lnTo>
                  <a:cubicBezTo>
                    <a:pt x="6550" y="9476"/>
                    <a:pt x="9158" y="8955"/>
                    <a:pt x="11776" y="8002"/>
                  </a:cubicBezTo>
                  <a:cubicBezTo>
                    <a:pt x="14465" y="7024"/>
                    <a:pt x="16853" y="5701"/>
                    <a:pt x="18497" y="4284"/>
                  </a:cubicBezTo>
                  <a:cubicBezTo>
                    <a:pt x="20222" y="2796"/>
                    <a:pt x="20943" y="1348"/>
                    <a:pt x="20530" y="208"/>
                  </a:cubicBezTo>
                  <a:cubicBezTo>
                    <a:pt x="20482" y="80"/>
                    <a:pt x="20359" y="0"/>
                    <a:pt x="202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49"/>
            <p:cNvSpPr/>
            <p:nvPr/>
          </p:nvSpPr>
          <p:spPr>
            <a:xfrm>
              <a:off x="6570138" y="2286325"/>
              <a:ext cx="70475" cy="70450"/>
            </a:xfrm>
            <a:custGeom>
              <a:rect b="b" l="l" r="r" t="t"/>
              <a:pathLst>
                <a:path extrusionOk="0" h="2818" w="2819">
                  <a:moveTo>
                    <a:pt x="1411" y="0"/>
                  </a:moveTo>
                  <a:cubicBezTo>
                    <a:pt x="633" y="0"/>
                    <a:pt x="1" y="633"/>
                    <a:pt x="1" y="1411"/>
                  </a:cubicBezTo>
                  <a:cubicBezTo>
                    <a:pt x="1" y="2189"/>
                    <a:pt x="633" y="2818"/>
                    <a:pt x="1411" y="2818"/>
                  </a:cubicBezTo>
                  <a:cubicBezTo>
                    <a:pt x="2189" y="2818"/>
                    <a:pt x="2819" y="2189"/>
                    <a:pt x="2819" y="1411"/>
                  </a:cubicBezTo>
                  <a:cubicBezTo>
                    <a:pt x="2819" y="633"/>
                    <a:pt x="2189" y="0"/>
                    <a:pt x="1411" y="0"/>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49"/>
            <p:cNvSpPr/>
            <p:nvPr/>
          </p:nvSpPr>
          <p:spPr>
            <a:xfrm>
              <a:off x="6586038" y="2287675"/>
              <a:ext cx="54575" cy="69100"/>
            </a:xfrm>
            <a:custGeom>
              <a:rect b="b" l="l" r="r" t="t"/>
              <a:pathLst>
                <a:path extrusionOk="0" h="2764" w="2183">
                  <a:moveTo>
                    <a:pt x="1154" y="0"/>
                  </a:moveTo>
                  <a:lnTo>
                    <a:pt x="1154" y="0"/>
                  </a:lnTo>
                  <a:cubicBezTo>
                    <a:pt x="1536" y="250"/>
                    <a:pt x="1790" y="683"/>
                    <a:pt x="1790" y="1177"/>
                  </a:cubicBezTo>
                  <a:cubicBezTo>
                    <a:pt x="1790" y="1955"/>
                    <a:pt x="1161" y="2588"/>
                    <a:pt x="383" y="2588"/>
                  </a:cubicBezTo>
                  <a:cubicBezTo>
                    <a:pt x="251" y="2588"/>
                    <a:pt x="122" y="2568"/>
                    <a:pt x="1" y="2534"/>
                  </a:cubicBezTo>
                  <a:lnTo>
                    <a:pt x="1" y="2534"/>
                  </a:lnTo>
                  <a:cubicBezTo>
                    <a:pt x="224" y="2679"/>
                    <a:pt x="488" y="2764"/>
                    <a:pt x="775" y="2764"/>
                  </a:cubicBezTo>
                  <a:cubicBezTo>
                    <a:pt x="1553" y="2764"/>
                    <a:pt x="2183" y="2135"/>
                    <a:pt x="2183" y="1357"/>
                  </a:cubicBezTo>
                  <a:cubicBezTo>
                    <a:pt x="2183" y="711"/>
                    <a:pt x="1746" y="166"/>
                    <a:pt x="1154"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49"/>
            <p:cNvSpPr/>
            <p:nvPr/>
          </p:nvSpPr>
          <p:spPr>
            <a:xfrm>
              <a:off x="6202363" y="2543050"/>
              <a:ext cx="70475" cy="70575"/>
            </a:xfrm>
            <a:custGeom>
              <a:rect b="b" l="l" r="r" t="t"/>
              <a:pathLst>
                <a:path extrusionOk="0" h="2823" w="2819">
                  <a:moveTo>
                    <a:pt x="1408" y="1"/>
                  </a:moveTo>
                  <a:cubicBezTo>
                    <a:pt x="630" y="1"/>
                    <a:pt x="0" y="633"/>
                    <a:pt x="0" y="1411"/>
                  </a:cubicBezTo>
                  <a:cubicBezTo>
                    <a:pt x="0" y="2189"/>
                    <a:pt x="630" y="2822"/>
                    <a:pt x="1408" y="2822"/>
                  </a:cubicBezTo>
                  <a:cubicBezTo>
                    <a:pt x="2186" y="2822"/>
                    <a:pt x="2818" y="2189"/>
                    <a:pt x="2818" y="1411"/>
                  </a:cubicBezTo>
                  <a:cubicBezTo>
                    <a:pt x="2818" y="633"/>
                    <a:pt x="2186" y="1"/>
                    <a:pt x="1408" y="1"/>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49"/>
            <p:cNvSpPr/>
            <p:nvPr/>
          </p:nvSpPr>
          <p:spPr>
            <a:xfrm>
              <a:off x="6218263" y="2544400"/>
              <a:ext cx="54575" cy="69225"/>
            </a:xfrm>
            <a:custGeom>
              <a:rect b="b" l="l" r="r" t="t"/>
              <a:pathLst>
                <a:path extrusionOk="0" h="2769" w="2183">
                  <a:moveTo>
                    <a:pt x="1150" y="1"/>
                  </a:moveTo>
                  <a:cubicBezTo>
                    <a:pt x="1536" y="251"/>
                    <a:pt x="1790" y="688"/>
                    <a:pt x="1790" y="1178"/>
                  </a:cubicBezTo>
                  <a:cubicBezTo>
                    <a:pt x="1790" y="1956"/>
                    <a:pt x="1157" y="2589"/>
                    <a:pt x="379" y="2589"/>
                  </a:cubicBezTo>
                  <a:cubicBezTo>
                    <a:pt x="247" y="2589"/>
                    <a:pt x="122" y="2572"/>
                    <a:pt x="0" y="2538"/>
                  </a:cubicBezTo>
                  <a:lnTo>
                    <a:pt x="0" y="2538"/>
                  </a:lnTo>
                  <a:cubicBezTo>
                    <a:pt x="220" y="2683"/>
                    <a:pt x="487" y="2768"/>
                    <a:pt x="772" y="2768"/>
                  </a:cubicBezTo>
                  <a:cubicBezTo>
                    <a:pt x="1550" y="2768"/>
                    <a:pt x="2182" y="2135"/>
                    <a:pt x="2182" y="1357"/>
                  </a:cubicBezTo>
                  <a:cubicBezTo>
                    <a:pt x="2182" y="711"/>
                    <a:pt x="1746" y="167"/>
                    <a:pt x="115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49"/>
            <p:cNvSpPr/>
            <p:nvPr/>
          </p:nvSpPr>
          <p:spPr>
            <a:xfrm>
              <a:off x="6128038" y="2351925"/>
              <a:ext cx="70450" cy="70475"/>
            </a:xfrm>
            <a:custGeom>
              <a:rect b="b" l="l" r="r" t="t"/>
              <a:pathLst>
                <a:path extrusionOk="0" h="2819" w="2818">
                  <a:moveTo>
                    <a:pt x="1407" y="1"/>
                  </a:moveTo>
                  <a:cubicBezTo>
                    <a:pt x="629" y="1"/>
                    <a:pt x="0" y="634"/>
                    <a:pt x="0" y="1412"/>
                  </a:cubicBezTo>
                  <a:cubicBezTo>
                    <a:pt x="0" y="2190"/>
                    <a:pt x="629" y="2819"/>
                    <a:pt x="1407" y="2819"/>
                  </a:cubicBezTo>
                  <a:cubicBezTo>
                    <a:pt x="2185" y="2819"/>
                    <a:pt x="2818" y="2190"/>
                    <a:pt x="2818" y="1412"/>
                  </a:cubicBezTo>
                  <a:cubicBezTo>
                    <a:pt x="2818" y="634"/>
                    <a:pt x="2185" y="1"/>
                    <a:pt x="1407" y="1"/>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49"/>
            <p:cNvSpPr/>
            <p:nvPr/>
          </p:nvSpPr>
          <p:spPr>
            <a:xfrm>
              <a:off x="6143913" y="2353300"/>
              <a:ext cx="54575" cy="69100"/>
            </a:xfrm>
            <a:custGeom>
              <a:rect b="b" l="l" r="r" t="t"/>
              <a:pathLst>
                <a:path extrusionOk="0" h="2764" w="2183">
                  <a:moveTo>
                    <a:pt x="1151" y="0"/>
                  </a:moveTo>
                  <a:lnTo>
                    <a:pt x="1151" y="0"/>
                  </a:lnTo>
                  <a:cubicBezTo>
                    <a:pt x="1537" y="250"/>
                    <a:pt x="1787" y="683"/>
                    <a:pt x="1787" y="1177"/>
                  </a:cubicBezTo>
                  <a:cubicBezTo>
                    <a:pt x="1787" y="1955"/>
                    <a:pt x="1158" y="2584"/>
                    <a:pt x="380" y="2584"/>
                  </a:cubicBezTo>
                  <a:cubicBezTo>
                    <a:pt x="248" y="2584"/>
                    <a:pt x="123" y="2568"/>
                    <a:pt x="1" y="2534"/>
                  </a:cubicBezTo>
                  <a:lnTo>
                    <a:pt x="1" y="2534"/>
                  </a:lnTo>
                  <a:cubicBezTo>
                    <a:pt x="221" y="2679"/>
                    <a:pt x="488" y="2764"/>
                    <a:pt x="772" y="2764"/>
                  </a:cubicBezTo>
                  <a:cubicBezTo>
                    <a:pt x="1550" y="2764"/>
                    <a:pt x="2183" y="2135"/>
                    <a:pt x="2183" y="1357"/>
                  </a:cubicBezTo>
                  <a:cubicBezTo>
                    <a:pt x="2183" y="707"/>
                    <a:pt x="1746" y="162"/>
                    <a:pt x="115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7" name="Google Shape;7217;p49"/>
          <p:cNvGrpSpPr/>
          <p:nvPr/>
        </p:nvGrpSpPr>
        <p:grpSpPr>
          <a:xfrm>
            <a:off x="1422688" y="2342875"/>
            <a:ext cx="541250" cy="372625"/>
            <a:chOff x="1865838" y="2263650"/>
            <a:chExt cx="541250" cy="372625"/>
          </a:xfrm>
        </p:grpSpPr>
        <p:sp>
          <p:nvSpPr>
            <p:cNvPr id="7218" name="Google Shape;7218;p49"/>
            <p:cNvSpPr/>
            <p:nvPr/>
          </p:nvSpPr>
          <p:spPr>
            <a:xfrm>
              <a:off x="1865838" y="2566650"/>
              <a:ext cx="541250" cy="69625"/>
            </a:xfrm>
            <a:custGeom>
              <a:rect b="b" l="l" r="r" t="t"/>
              <a:pathLst>
                <a:path extrusionOk="0" h="2785" w="21650">
                  <a:moveTo>
                    <a:pt x="403" y="1"/>
                  </a:moveTo>
                  <a:cubicBezTo>
                    <a:pt x="179" y="1"/>
                    <a:pt x="0" y="183"/>
                    <a:pt x="0" y="403"/>
                  </a:cubicBezTo>
                  <a:lnTo>
                    <a:pt x="0" y="1797"/>
                  </a:lnTo>
                  <a:cubicBezTo>
                    <a:pt x="0" y="2341"/>
                    <a:pt x="440" y="2785"/>
                    <a:pt x="984" y="2785"/>
                  </a:cubicBezTo>
                  <a:lnTo>
                    <a:pt x="20662" y="2785"/>
                  </a:lnTo>
                  <a:cubicBezTo>
                    <a:pt x="21206" y="2785"/>
                    <a:pt x="21649" y="2341"/>
                    <a:pt x="21649" y="1797"/>
                  </a:cubicBezTo>
                  <a:lnTo>
                    <a:pt x="21649" y="403"/>
                  </a:lnTo>
                  <a:cubicBezTo>
                    <a:pt x="21649" y="183"/>
                    <a:pt x="21467" y="1"/>
                    <a:pt x="21243" y="1"/>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49"/>
            <p:cNvSpPr/>
            <p:nvPr/>
          </p:nvSpPr>
          <p:spPr>
            <a:xfrm>
              <a:off x="1865838" y="2566650"/>
              <a:ext cx="541250" cy="69625"/>
            </a:xfrm>
            <a:custGeom>
              <a:rect b="b" l="l" r="r" t="t"/>
              <a:pathLst>
                <a:path extrusionOk="0" h="2785" w="21650">
                  <a:moveTo>
                    <a:pt x="403" y="1"/>
                  </a:moveTo>
                  <a:cubicBezTo>
                    <a:pt x="179" y="1"/>
                    <a:pt x="0" y="183"/>
                    <a:pt x="0" y="403"/>
                  </a:cubicBezTo>
                  <a:lnTo>
                    <a:pt x="0" y="1797"/>
                  </a:lnTo>
                  <a:cubicBezTo>
                    <a:pt x="0" y="2341"/>
                    <a:pt x="440" y="2785"/>
                    <a:pt x="984" y="2785"/>
                  </a:cubicBezTo>
                  <a:lnTo>
                    <a:pt x="20662" y="2785"/>
                  </a:lnTo>
                  <a:cubicBezTo>
                    <a:pt x="21206" y="2785"/>
                    <a:pt x="21649" y="2341"/>
                    <a:pt x="21649" y="1797"/>
                  </a:cubicBezTo>
                  <a:lnTo>
                    <a:pt x="21649" y="403"/>
                  </a:lnTo>
                  <a:cubicBezTo>
                    <a:pt x="21649" y="183"/>
                    <a:pt x="21467" y="1"/>
                    <a:pt x="21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49"/>
            <p:cNvSpPr/>
            <p:nvPr/>
          </p:nvSpPr>
          <p:spPr>
            <a:xfrm>
              <a:off x="1865838" y="2566650"/>
              <a:ext cx="541250" cy="69625"/>
            </a:xfrm>
            <a:custGeom>
              <a:rect b="b" l="l" r="r" t="t"/>
              <a:pathLst>
                <a:path extrusionOk="0" h="2785" w="21650">
                  <a:moveTo>
                    <a:pt x="19769" y="1"/>
                  </a:moveTo>
                  <a:cubicBezTo>
                    <a:pt x="19992" y="1"/>
                    <a:pt x="20171" y="183"/>
                    <a:pt x="20171" y="403"/>
                  </a:cubicBezTo>
                  <a:lnTo>
                    <a:pt x="20171" y="1797"/>
                  </a:lnTo>
                  <a:lnTo>
                    <a:pt x="20171" y="1800"/>
                  </a:lnTo>
                  <a:cubicBezTo>
                    <a:pt x="20171" y="1908"/>
                    <a:pt x="20080" y="1996"/>
                    <a:pt x="19971" y="1996"/>
                  </a:cubicBezTo>
                  <a:lnTo>
                    <a:pt x="984" y="1996"/>
                  </a:lnTo>
                  <a:cubicBezTo>
                    <a:pt x="440" y="1996"/>
                    <a:pt x="0" y="1553"/>
                    <a:pt x="0" y="1009"/>
                  </a:cubicBezTo>
                  <a:lnTo>
                    <a:pt x="0" y="1797"/>
                  </a:lnTo>
                  <a:cubicBezTo>
                    <a:pt x="0" y="2341"/>
                    <a:pt x="440" y="2785"/>
                    <a:pt x="984" y="2785"/>
                  </a:cubicBezTo>
                  <a:lnTo>
                    <a:pt x="20662" y="2785"/>
                  </a:lnTo>
                  <a:cubicBezTo>
                    <a:pt x="21206" y="2785"/>
                    <a:pt x="21649" y="2341"/>
                    <a:pt x="21649" y="1797"/>
                  </a:cubicBezTo>
                  <a:lnTo>
                    <a:pt x="21649" y="403"/>
                  </a:lnTo>
                  <a:cubicBezTo>
                    <a:pt x="21649" y="183"/>
                    <a:pt x="21467" y="1"/>
                    <a:pt x="21243" y="1"/>
                  </a:cubicBezTo>
                  <a:close/>
                </a:path>
              </a:pathLst>
            </a:custGeom>
            <a:solidFill>
              <a:srgbClr val="9BC3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49"/>
            <p:cNvSpPr/>
            <p:nvPr/>
          </p:nvSpPr>
          <p:spPr>
            <a:xfrm>
              <a:off x="1896688" y="2263650"/>
              <a:ext cx="479450" cy="303025"/>
            </a:xfrm>
            <a:custGeom>
              <a:rect b="b" l="l" r="r" t="t"/>
              <a:pathLst>
                <a:path extrusionOk="0" h="12121" w="19178">
                  <a:moveTo>
                    <a:pt x="613" y="0"/>
                  </a:moveTo>
                  <a:cubicBezTo>
                    <a:pt x="275" y="0"/>
                    <a:pt x="1" y="274"/>
                    <a:pt x="1" y="609"/>
                  </a:cubicBezTo>
                  <a:lnTo>
                    <a:pt x="1" y="12121"/>
                  </a:lnTo>
                  <a:lnTo>
                    <a:pt x="19177" y="12121"/>
                  </a:lnTo>
                  <a:lnTo>
                    <a:pt x="19177" y="609"/>
                  </a:lnTo>
                  <a:cubicBezTo>
                    <a:pt x="19177" y="274"/>
                    <a:pt x="18903" y="0"/>
                    <a:pt x="185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49"/>
            <p:cNvSpPr/>
            <p:nvPr/>
          </p:nvSpPr>
          <p:spPr>
            <a:xfrm>
              <a:off x="1896688" y="2263650"/>
              <a:ext cx="479450" cy="303025"/>
            </a:xfrm>
            <a:custGeom>
              <a:rect b="b" l="l" r="r" t="t"/>
              <a:pathLst>
                <a:path extrusionOk="0" h="12121" w="19178">
                  <a:moveTo>
                    <a:pt x="17256" y="0"/>
                  </a:moveTo>
                  <a:cubicBezTo>
                    <a:pt x="17594" y="0"/>
                    <a:pt x="17865" y="274"/>
                    <a:pt x="17865" y="609"/>
                  </a:cubicBezTo>
                  <a:lnTo>
                    <a:pt x="17865" y="10338"/>
                  </a:lnTo>
                  <a:lnTo>
                    <a:pt x="1" y="10338"/>
                  </a:lnTo>
                  <a:lnTo>
                    <a:pt x="1" y="12121"/>
                  </a:lnTo>
                  <a:lnTo>
                    <a:pt x="19177" y="12121"/>
                  </a:lnTo>
                  <a:lnTo>
                    <a:pt x="19177" y="609"/>
                  </a:lnTo>
                  <a:cubicBezTo>
                    <a:pt x="19177" y="274"/>
                    <a:pt x="18903" y="0"/>
                    <a:pt x="18565" y="0"/>
                  </a:cubicBezTo>
                  <a:close/>
                </a:path>
              </a:pathLst>
            </a:custGeom>
            <a:solidFill>
              <a:srgbClr val="9BC3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49"/>
            <p:cNvSpPr/>
            <p:nvPr/>
          </p:nvSpPr>
          <p:spPr>
            <a:xfrm>
              <a:off x="2129513" y="2273125"/>
              <a:ext cx="13800" cy="13800"/>
            </a:xfrm>
            <a:custGeom>
              <a:rect b="b" l="l" r="r" t="t"/>
              <a:pathLst>
                <a:path extrusionOk="0" h="552" w="552">
                  <a:moveTo>
                    <a:pt x="278" y="0"/>
                  </a:moveTo>
                  <a:cubicBezTo>
                    <a:pt x="125" y="0"/>
                    <a:pt x="0" y="125"/>
                    <a:pt x="0" y="278"/>
                  </a:cubicBezTo>
                  <a:cubicBezTo>
                    <a:pt x="0" y="430"/>
                    <a:pt x="125" y="552"/>
                    <a:pt x="278" y="552"/>
                  </a:cubicBezTo>
                  <a:cubicBezTo>
                    <a:pt x="430" y="552"/>
                    <a:pt x="552" y="430"/>
                    <a:pt x="552" y="278"/>
                  </a:cubicBezTo>
                  <a:cubicBezTo>
                    <a:pt x="552" y="125"/>
                    <a:pt x="430" y="0"/>
                    <a:pt x="278" y="0"/>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49"/>
            <p:cNvSpPr/>
            <p:nvPr/>
          </p:nvSpPr>
          <p:spPr>
            <a:xfrm>
              <a:off x="1929513" y="2296450"/>
              <a:ext cx="413800" cy="237500"/>
            </a:xfrm>
            <a:custGeom>
              <a:rect b="b" l="l" r="r" t="t"/>
              <a:pathLst>
                <a:path extrusionOk="0" h="9500" w="16552">
                  <a:moveTo>
                    <a:pt x="183" y="1"/>
                  </a:moveTo>
                  <a:cubicBezTo>
                    <a:pt x="81" y="1"/>
                    <a:pt x="0" y="82"/>
                    <a:pt x="0" y="184"/>
                  </a:cubicBezTo>
                  <a:lnTo>
                    <a:pt x="0" y="9317"/>
                  </a:lnTo>
                  <a:cubicBezTo>
                    <a:pt x="0" y="9418"/>
                    <a:pt x="81" y="9500"/>
                    <a:pt x="183" y="9500"/>
                  </a:cubicBezTo>
                  <a:lnTo>
                    <a:pt x="16369" y="9500"/>
                  </a:lnTo>
                  <a:cubicBezTo>
                    <a:pt x="16471" y="9500"/>
                    <a:pt x="16552" y="9418"/>
                    <a:pt x="16552" y="9317"/>
                  </a:cubicBezTo>
                  <a:lnTo>
                    <a:pt x="16552" y="184"/>
                  </a:lnTo>
                  <a:cubicBezTo>
                    <a:pt x="16552" y="82"/>
                    <a:pt x="16471" y="1"/>
                    <a:pt x="16369"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49"/>
            <p:cNvSpPr/>
            <p:nvPr/>
          </p:nvSpPr>
          <p:spPr>
            <a:xfrm>
              <a:off x="1985913" y="2329600"/>
              <a:ext cx="301000" cy="204350"/>
            </a:xfrm>
            <a:custGeom>
              <a:rect b="b" l="l" r="r" t="t"/>
              <a:pathLst>
                <a:path extrusionOk="0" h="8174" w="12040">
                  <a:moveTo>
                    <a:pt x="748" y="1"/>
                  </a:moveTo>
                  <a:cubicBezTo>
                    <a:pt x="335" y="1"/>
                    <a:pt x="0" y="336"/>
                    <a:pt x="0" y="749"/>
                  </a:cubicBezTo>
                  <a:lnTo>
                    <a:pt x="0" y="8174"/>
                  </a:lnTo>
                  <a:lnTo>
                    <a:pt x="12039" y="8174"/>
                  </a:lnTo>
                  <a:lnTo>
                    <a:pt x="12039" y="749"/>
                  </a:lnTo>
                  <a:cubicBezTo>
                    <a:pt x="12039" y="336"/>
                    <a:pt x="11705" y="1"/>
                    <a:pt x="11292" y="1"/>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49"/>
            <p:cNvSpPr/>
            <p:nvPr/>
          </p:nvSpPr>
          <p:spPr>
            <a:xfrm>
              <a:off x="2063638" y="2566650"/>
              <a:ext cx="145550" cy="30125"/>
            </a:xfrm>
            <a:custGeom>
              <a:rect b="b" l="l" r="r" t="t"/>
              <a:pathLst>
                <a:path extrusionOk="0" h="1205" w="5822">
                  <a:moveTo>
                    <a:pt x="0" y="1"/>
                  </a:moveTo>
                  <a:lnTo>
                    <a:pt x="0" y="474"/>
                  </a:lnTo>
                  <a:cubicBezTo>
                    <a:pt x="0" y="880"/>
                    <a:pt x="328" y="1205"/>
                    <a:pt x="731" y="1205"/>
                  </a:cubicBezTo>
                  <a:lnTo>
                    <a:pt x="5091" y="1205"/>
                  </a:lnTo>
                  <a:cubicBezTo>
                    <a:pt x="5494" y="1205"/>
                    <a:pt x="5822" y="880"/>
                    <a:pt x="5822" y="474"/>
                  </a:cubicBezTo>
                  <a:lnTo>
                    <a:pt x="5822" y="1"/>
                  </a:ln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49"/>
            <p:cNvSpPr/>
            <p:nvPr/>
          </p:nvSpPr>
          <p:spPr>
            <a:xfrm>
              <a:off x="2026413" y="2377550"/>
              <a:ext cx="15850" cy="27175"/>
            </a:xfrm>
            <a:custGeom>
              <a:rect b="b" l="l" r="r" t="t"/>
              <a:pathLst>
                <a:path extrusionOk="0" h="1087" w="634">
                  <a:moveTo>
                    <a:pt x="315" y="1"/>
                  </a:moveTo>
                  <a:cubicBezTo>
                    <a:pt x="143" y="1"/>
                    <a:pt x="1" y="143"/>
                    <a:pt x="1" y="319"/>
                  </a:cubicBezTo>
                  <a:lnTo>
                    <a:pt x="1" y="769"/>
                  </a:lnTo>
                  <a:cubicBezTo>
                    <a:pt x="1" y="945"/>
                    <a:pt x="143" y="1087"/>
                    <a:pt x="315" y="1087"/>
                  </a:cubicBezTo>
                  <a:cubicBezTo>
                    <a:pt x="491" y="1087"/>
                    <a:pt x="633" y="945"/>
                    <a:pt x="633" y="769"/>
                  </a:cubicBezTo>
                  <a:lnTo>
                    <a:pt x="633" y="319"/>
                  </a:lnTo>
                  <a:cubicBezTo>
                    <a:pt x="633" y="143"/>
                    <a:pt x="491" y="1"/>
                    <a:pt x="315"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49"/>
            <p:cNvSpPr/>
            <p:nvPr/>
          </p:nvSpPr>
          <p:spPr>
            <a:xfrm>
              <a:off x="2230563" y="2377550"/>
              <a:ext cx="15850" cy="27175"/>
            </a:xfrm>
            <a:custGeom>
              <a:rect b="b" l="l" r="r" t="t"/>
              <a:pathLst>
                <a:path extrusionOk="0" h="1087" w="634">
                  <a:moveTo>
                    <a:pt x="319" y="1"/>
                  </a:moveTo>
                  <a:cubicBezTo>
                    <a:pt x="143" y="1"/>
                    <a:pt x="1" y="143"/>
                    <a:pt x="1" y="319"/>
                  </a:cubicBezTo>
                  <a:lnTo>
                    <a:pt x="1" y="769"/>
                  </a:lnTo>
                  <a:cubicBezTo>
                    <a:pt x="1" y="945"/>
                    <a:pt x="143" y="1087"/>
                    <a:pt x="319" y="1087"/>
                  </a:cubicBezTo>
                  <a:cubicBezTo>
                    <a:pt x="491" y="1087"/>
                    <a:pt x="633" y="945"/>
                    <a:pt x="633" y="769"/>
                  </a:cubicBezTo>
                  <a:lnTo>
                    <a:pt x="633" y="319"/>
                  </a:lnTo>
                  <a:cubicBezTo>
                    <a:pt x="633" y="143"/>
                    <a:pt x="491" y="1"/>
                    <a:pt x="319"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49"/>
            <p:cNvSpPr/>
            <p:nvPr/>
          </p:nvSpPr>
          <p:spPr>
            <a:xfrm>
              <a:off x="2106513" y="2400100"/>
              <a:ext cx="59800" cy="29500"/>
            </a:xfrm>
            <a:custGeom>
              <a:rect b="b" l="l" r="r" t="t"/>
              <a:pathLst>
                <a:path extrusionOk="0" h="1180" w="2392">
                  <a:moveTo>
                    <a:pt x="360" y="0"/>
                  </a:moveTo>
                  <a:cubicBezTo>
                    <a:pt x="318" y="0"/>
                    <a:pt x="275" y="9"/>
                    <a:pt x="234" y="26"/>
                  </a:cubicBezTo>
                  <a:cubicBezTo>
                    <a:pt x="75" y="97"/>
                    <a:pt x="0" y="286"/>
                    <a:pt x="71" y="445"/>
                  </a:cubicBezTo>
                  <a:cubicBezTo>
                    <a:pt x="267" y="892"/>
                    <a:pt x="711" y="1179"/>
                    <a:pt x="1198" y="1179"/>
                  </a:cubicBezTo>
                  <a:cubicBezTo>
                    <a:pt x="1681" y="1179"/>
                    <a:pt x="2125" y="892"/>
                    <a:pt x="2321" y="445"/>
                  </a:cubicBezTo>
                  <a:cubicBezTo>
                    <a:pt x="2392" y="286"/>
                    <a:pt x="2317" y="97"/>
                    <a:pt x="2158" y="26"/>
                  </a:cubicBezTo>
                  <a:cubicBezTo>
                    <a:pt x="2117" y="9"/>
                    <a:pt x="2074" y="0"/>
                    <a:pt x="2032" y="0"/>
                  </a:cubicBezTo>
                  <a:cubicBezTo>
                    <a:pt x="1909" y="0"/>
                    <a:pt x="1792" y="71"/>
                    <a:pt x="1739" y="192"/>
                  </a:cubicBezTo>
                  <a:cubicBezTo>
                    <a:pt x="1644" y="405"/>
                    <a:pt x="1431" y="543"/>
                    <a:pt x="1198" y="543"/>
                  </a:cubicBezTo>
                  <a:cubicBezTo>
                    <a:pt x="961" y="543"/>
                    <a:pt x="748" y="405"/>
                    <a:pt x="653" y="192"/>
                  </a:cubicBezTo>
                  <a:cubicBezTo>
                    <a:pt x="600" y="71"/>
                    <a:pt x="483" y="0"/>
                    <a:pt x="360"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49"/>
            <p:cNvSpPr/>
            <p:nvPr/>
          </p:nvSpPr>
          <p:spPr>
            <a:xfrm>
              <a:off x="2055688" y="2484550"/>
              <a:ext cx="161450" cy="15900"/>
            </a:xfrm>
            <a:custGeom>
              <a:rect b="b" l="l" r="r" t="t"/>
              <a:pathLst>
                <a:path extrusionOk="0" h="636" w="6458">
                  <a:moveTo>
                    <a:pt x="318" y="0"/>
                  </a:moveTo>
                  <a:cubicBezTo>
                    <a:pt x="142" y="0"/>
                    <a:pt x="0" y="142"/>
                    <a:pt x="0" y="318"/>
                  </a:cubicBezTo>
                  <a:cubicBezTo>
                    <a:pt x="0" y="491"/>
                    <a:pt x="142" y="636"/>
                    <a:pt x="318" y="636"/>
                  </a:cubicBezTo>
                  <a:lnTo>
                    <a:pt x="6140" y="636"/>
                  </a:lnTo>
                  <a:cubicBezTo>
                    <a:pt x="6316" y="636"/>
                    <a:pt x="6458" y="491"/>
                    <a:pt x="6458" y="318"/>
                  </a:cubicBezTo>
                  <a:cubicBezTo>
                    <a:pt x="6458" y="142"/>
                    <a:pt x="6316" y="0"/>
                    <a:pt x="6140"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1" name="Google Shape;7231;p49"/>
          <p:cNvGrpSpPr/>
          <p:nvPr/>
        </p:nvGrpSpPr>
        <p:grpSpPr>
          <a:xfrm>
            <a:off x="1421838" y="3028963"/>
            <a:ext cx="542950" cy="371775"/>
            <a:chOff x="2474713" y="2264075"/>
            <a:chExt cx="542950" cy="371775"/>
          </a:xfrm>
        </p:grpSpPr>
        <p:sp>
          <p:nvSpPr>
            <p:cNvPr id="7232" name="Google Shape;7232;p49"/>
            <p:cNvSpPr/>
            <p:nvPr/>
          </p:nvSpPr>
          <p:spPr>
            <a:xfrm>
              <a:off x="2474713" y="2264075"/>
              <a:ext cx="474100" cy="371775"/>
            </a:xfrm>
            <a:custGeom>
              <a:rect b="b" l="l" r="r" t="t"/>
              <a:pathLst>
                <a:path extrusionOk="0" h="14871" w="18964">
                  <a:moveTo>
                    <a:pt x="2494" y="0"/>
                  </a:moveTo>
                  <a:cubicBezTo>
                    <a:pt x="2172" y="0"/>
                    <a:pt x="1888" y="224"/>
                    <a:pt x="1814" y="538"/>
                  </a:cubicBezTo>
                  <a:lnTo>
                    <a:pt x="1597" y="1424"/>
                  </a:lnTo>
                  <a:lnTo>
                    <a:pt x="711" y="1424"/>
                  </a:lnTo>
                  <a:cubicBezTo>
                    <a:pt x="318" y="1424"/>
                    <a:pt x="0" y="1742"/>
                    <a:pt x="0" y="2135"/>
                  </a:cubicBezTo>
                  <a:lnTo>
                    <a:pt x="0" y="14160"/>
                  </a:lnTo>
                  <a:cubicBezTo>
                    <a:pt x="0" y="14553"/>
                    <a:pt x="318" y="14871"/>
                    <a:pt x="711" y="14871"/>
                  </a:cubicBezTo>
                  <a:lnTo>
                    <a:pt x="18253" y="14871"/>
                  </a:lnTo>
                  <a:cubicBezTo>
                    <a:pt x="18646" y="14871"/>
                    <a:pt x="18964" y="14553"/>
                    <a:pt x="18964" y="14160"/>
                  </a:cubicBezTo>
                  <a:lnTo>
                    <a:pt x="18964" y="2135"/>
                  </a:lnTo>
                  <a:cubicBezTo>
                    <a:pt x="18964" y="1742"/>
                    <a:pt x="18646" y="1424"/>
                    <a:pt x="18253" y="1424"/>
                  </a:cubicBezTo>
                  <a:lnTo>
                    <a:pt x="7628" y="1424"/>
                  </a:lnTo>
                  <a:lnTo>
                    <a:pt x="7412" y="538"/>
                  </a:lnTo>
                  <a:cubicBezTo>
                    <a:pt x="7338" y="224"/>
                    <a:pt x="7057" y="0"/>
                    <a:pt x="6732" y="0"/>
                  </a:cubicBez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49"/>
            <p:cNvSpPr/>
            <p:nvPr/>
          </p:nvSpPr>
          <p:spPr>
            <a:xfrm>
              <a:off x="2500663" y="2324125"/>
              <a:ext cx="423800" cy="291175"/>
            </a:xfrm>
            <a:custGeom>
              <a:rect b="b" l="l" r="r" t="t"/>
              <a:pathLst>
                <a:path extrusionOk="0" h="11647" w="16952">
                  <a:moveTo>
                    <a:pt x="529" y="0"/>
                  </a:moveTo>
                  <a:cubicBezTo>
                    <a:pt x="238" y="0"/>
                    <a:pt x="1" y="237"/>
                    <a:pt x="1" y="528"/>
                  </a:cubicBezTo>
                  <a:lnTo>
                    <a:pt x="1" y="11122"/>
                  </a:lnTo>
                  <a:cubicBezTo>
                    <a:pt x="1" y="11413"/>
                    <a:pt x="238" y="11647"/>
                    <a:pt x="529" y="11647"/>
                  </a:cubicBezTo>
                  <a:lnTo>
                    <a:pt x="16427" y="11647"/>
                  </a:lnTo>
                  <a:cubicBezTo>
                    <a:pt x="16718" y="11647"/>
                    <a:pt x="16952" y="11413"/>
                    <a:pt x="16952" y="11122"/>
                  </a:cubicBezTo>
                  <a:lnTo>
                    <a:pt x="16952" y="528"/>
                  </a:lnTo>
                  <a:cubicBezTo>
                    <a:pt x="16952" y="237"/>
                    <a:pt x="16718" y="0"/>
                    <a:pt x="164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49"/>
            <p:cNvSpPr/>
            <p:nvPr/>
          </p:nvSpPr>
          <p:spPr>
            <a:xfrm>
              <a:off x="2474713" y="2331400"/>
              <a:ext cx="474100" cy="304450"/>
            </a:xfrm>
            <a:custGeom>
              <a:rect b="b" l="l" r="r" t="t"/>
              <a:pathLst>
                <a:path extrusionOk="0" h="12178" w="18964">
                  <a:moveTo>
                    <a:pt x="2683" y="0"/>
                  </a:moveTo>
                  <a:cubicBezTo>
                    <a:pt x="2213" y="0"/>
                    <a:pt x="1803" y="321"/>
                    <a:pt x="1688" y="775"/>
                  </a:cubicBezTo>
                  <a:lnTo>
                    <a:pt x="0" y="9674"/>
                  </a:lnTo>
                  <a:lnTo>
                    <a:pt x="0" y="11467"/>
                  </a:lnTo>
                  <a:cubicBezTo>
                    <a:pt x="0" y="11860"/>
                    <a:pt x="318" y="12178"/>
                    <a:pt x="711" y="12178"/>
                  </a:cubicBezTo>
                  <a:lnTo>
                    <a:pt x="18253" y="12178"/>
                  </a:lnTo>
                  <a:cubicBezTo>
                    <a:pt x="18646" y="12178"/>
                    <a:pt x="18964" y="11860"/>
                    <a:pt x="18964" y="11467"/>
                  </a:cubicBezTo>
                  <a:lnTo>
                    <a:pt x="18964" y="0"/>
                  </a:ln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49"/>
            <p:cNvSpPr/>
            <p:nvPr/>
          </p:nvSpPr>
          <p:spPr>
            <a:xfrm>
              <a:off x="2475738" y="2352950"/>
              <a:ext cx="541925" cy="282900"/>
            </a:xfrm>
            <a:custGeom>
              <a:rect b="b" l="l" r="r" t="t"/>
              <a:pathLst>
                <a:path extrusionOk="0" h="11316" w="21677">
                  <a:moveTo>
                    <a:pt x="3589" y="1"/>
                  </a:moveTo>
                  <a:cubicBezTo>
                    <a:pt x="3122" y="1"/>
                    <a:pt x="2713" y="322"/>
                    <a:pt x="2595" y="775"/>
                  </a:cubicBezTo>
                  <a:lnTo>
                    <a:pt x="88" y="10619"/>
                  </a:lnTo>
                  <a:cubicBezTo>
                    <a:pt x="0" y="10971"/>
                    <a:pt x="264" y="11316"/>
                    <a:pt x="629" y="11316"/>
                  </a:cubicBezTo>
                  <a:lnTo>
                    <a:pt x="18246" y="11316"/>
                  </a:lnTo>
                  <a:cubicBezTo>
                    <a:pt x="18615" y="11316"/>
                    <a:pt x="18940" y="11062"/>
                    <a:pt x="19031" y="10703"/>
                  </a:cubicBezTo>
                  <a:lnTo>
                    <a:pt x="21592" y="664"/>
                  </a:lnTo>
                  <a:cubicBezTo>
                    <a:pt x="21676" y="329"/>
                    <a:pt x="21423" y="1"/>
                    <a:pt x="21078" y="1"/>
                  </a:cubicBez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49"/>
            <p:cNvSpPr/>
            <p:nvPr/>
          </p:nvSpPr>
          <p:spPr>
            <a:xfrm>
              <a:off x="2649163" y="2458250"/>
              <a:ext cx="15850" cy="26725"/>
            </a:xfrm>
            <a:custGeom>
              <a:rect b="b" l="l" r="r" t="t"/>
              <a:pathLst>
                <a:path extrusionOk="0" h="1069" w="634">
                  <a:moveTo>
                    <a:pt x="316" y="0"/>
                  </a:moveTo>
                  <a:cubicBezTo>
                    <a:pt x="143" y="0"/>
                    <a:pt x="1" y="142"/>
                    <a:pt x="1" y="318"/>
                  </a:cubicBezTo>
                  <a:lnTo>
                    <a:pt x="1" y="751"/>
                  </a:lnTo>
                  <a:cubicBezTo>
                    <a:pt x="1" y="927"/>
                    <a:pt x="143" y="1069"/>
                    <a:pt x="316" y="1069"/>
                  </a:cubicBezTo>
                  <a:cubicBezTo>
                    <a:pt x="491" y="1069"/>
                    <a:pt x="634" y="927"/>
                    <a:pt x="634" y="751"/>
                  </a:cubicBezTo>
                  <a:lnTo>
                    <a:pt x="634" y="318"/>
                  </a:lnTo>
                  <a:cubicBezTo>
                    <a:pt x="634" y="142"/>
                    <a:pt x="491" y="0"/>
                    <a:pt x="316"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49"/>
            <p:cNvSpPr/>
            <p:nvPr/>
          </p:nvSpPr>
          <p:spPr>
            <a:xfrm>
              <a:off x="2846713" y="2458250"/>
              <a:ext cx="15925" cy="26725"/>
            </a:xfrm>
            <a:custGeom>
              <a:rect b="b" l="l" r="r" t="t"/>
              <a:pathLst>
                <a:path extrusionOk="0" h="1069" w="637">
                  <a:moveTo>
                    <a:pt x="319" y="0"/>
                  </a:moveTo>
                  <a:cubicBezTo>
                    <a:pt x="143" y="0"/>
                    <a:pt x="1" y="142"/>
                    <a:pt x="1" y="318"/>
                  </a:cubicBezTo>
                  <a:lnTo>
                    <a:pt x="1" y="751"/>
                  </a:lnTo>
                  <a:cubicBezTo>
                    <a:pt x="1" y="927"/>
                    <a:pt x="143" y="1069"/>
                    <a:pt x="319" y="1069"/>
                  </a:cubicBezTo>
                  <a:cubicBezTo>
                    <a:pt x="495" y="1069"/>
                    <a:pt x="637" y="927"/>
                    <a:pt x="637" y="751"/>
                  </a:cubicBezTo>
                  <a:lnTo>
                    <a:pt x="637" y="318"/>
                  </a:lnTo>
                  <a:cubicBezTo>
                    <a:pt x="637" y="142"/>
                    <a:pt x="495" y="0"/>
                    <a:pt x="319"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49"/>
            <p:cNvSpPr/>
            <p:nvPr/>
          </p:nvSpPr>
          <p:spPr>
            <a:xfrm>
              <a:off x="2726638" y="2479975"/>
              <a:ext cx="58450" cy="29125"/>
            </a:xfrm>
            <a:custGeom>
              <a:rect b="b" l="l" r="r" t="t"/>
              <a:pathLst>
                <a:path extrusionOk="0" h="1165" w="2338">
                  <a:moveTo>
                    <a:pt x="362" y="0"/>
                  </a:moveTo>
                  <a:cubicBezTo>
                    <a:pt x="319" y="0"/>
                    <a:pt x="276" y="9"/>
                    <a:pt x="234" y="27"/>
                  </a:cubicBezTo>
                  <a:cubicBezTo>
                    <a:pt x="75" y="98"/>
                    <a:pt x="1" y="285"/>
                    <a:pt x="72" y="447"/>
                  </a:cubicBezTo>
                  <a:cubicBezTo>
                    <a:pt x="264" y="883"/>
                    <a:pt x="694" y="1164"/>
                    <a:pt x="1171" y="1164"/>
                  </a:cubicBezTo>
                  <a:cubicBezTo>
                    <a:pt x="1645" y="1164"/>
                    <a:pt x="2074" y="883"/>
                    <a:pt x="2267" y="447"/>
                  </a:cubicBezTo>
                  <a:cubicBezTo>
                    <a:pt x="2338" y="288"/>
                    <a:pt x="2264" y="98"/>
                    <a:pt x="2105" y="27"/>
                  </a:cubicBezTo>
                  <a:cubicBezTo>
                    <a:pt x="2064" y="9"/>
                    <a:pt x="2020" y="0"/>
                    <a:pt x="1978" y="0"/>
                  </a:cubicBezTo>
                  <a:cubicBezTo>
                    <a:pt x="1856" y="0"/>
                    <a:pt x="1738" y="72"/>
                    <a:pt x="1685" y="190"/>
                  </a:cubicBezTo>
                  <a:cubicBezTo>
                    <a:pt x="1597" y="396"/>
                    <a:pt x="1394" y="528"/>
                    <a:pt x="1171" y="528"/>
                  </a:cubicBezTo>
                  <a:cubicBezTo>
                    <a:pt x="944" y="528"/>
                    <a:pt x="741" y="396"/>
                    <a:pt x="653" y="190"/>
                  </a:cubicBezTo>
                  <a:cubicBezTo>
                    <a:pt x="601" y="72"/>
                    <a:pt x="485" y="0"/>
                    <a:pt x="362"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49"/>
            <p:cNvSpPr/>
            <p:nvPr/>
          </p:nvSpPr>
          <p:spPr>
            <a:xfrm>
              <a:off x="2890863" y="2352950"/>
              <a:ext cx="126800" cy="282900"/>
            </a:xfrm>
            <a:custGeom>
              <a:rect b="b" l="l" r="r" t="t"/>
              <a:pathLst>
                <a:path extrusionOk="0" h="11316" w="5072">
                  <a:moveTo>
                    <a:pt x="2832" y="1"/>
                  </a:moveTo>
                  <a:cubicBezTo>
                    <a:pt x="3177" y="1"/>
                    <a:pt x="3431" y="329"/>
                    <a:pt x="3346" y="664"/>
                  </a:cubicBezTo>
                  <a:lnTo>
                    <a:pt x="786" y="10703"/>
                  </a:lnTo>
                  <a:cubicBezTo>
                    <a:pt x="694" y="11062"/>
                    <a:pt x="369" y="11316"/>
                    <a:pt x="1" y="11316"/>
                  </a:cubicBezTo>
                  <a:lnTo>
                    <a:pt x="1641" y="11316"/>
                  </a:lnTo>
                  <a:cubicBezTo>
                    <a:pt x="2010" y="11316"/>
                    <a:pt x="2335" y="11062"/>
                    <a:pt x="2426" y="10703"/>
                  </a:cubicBezTo>
                  <a:lnTo>
                    <a:pt x="4987" y="664"/>
                  </a:lnTo>
                  <a:cubicBezTo>
                    <a:pt x="5071" y="329"/>
                    <a:pt x="4818" y="1"/>
                    <a:pt x="4473" y="1"/>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49"/>
            <p:cNvSpPr/>
            <p:nvPr/>
          </p:nvSpPr>
          <p:spPr>
            <a:xfrm>
              <a:off x="2475738" y="2581025"/>
              <a:ext cx="485850" cy="54825"/>
            </a:xfrm>
            <a:custGeom>
              <a:rect b="b" l="l" r="r" t="t"/>
              <a:pathLst>
                <a:path extrusionOk="0" h="2193" w="19434">
                  <a:moveTo>
                    <a:pt x="470" y="1"/>
                  </a:moveTo>
                  <a:lnTo>
                    <a:pt x="88" y="1496"/>
                  </a:lnTo>
                  <a:cubicBezTo>
                    <a:pt x="0" y="1848"/>
                    <a:pt x="264" y="2193"/>
                    <a:pt x="629" y="2193"/>
                  </a:cubicBezTo>
                  <a:lnTo>
                    <a:pt x="18246" y="2193"/>
                  </a:lnTo>
                  <a:cubicBezTo>
                    <a:pt x="18615" y="2193"/>
                    <a:pt x="18940" y="1939"/>
                    <a:pt x="19031" y="1580"/>
                  </a:cubicBezTo>
                  <a:lnTo>
                    <a:pt x="19434" y="1"/>
                  </a:ln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1" name="Google Shape;7241;p49"/>
          <p:cNvGrpSpPr/>
          <p:nvPr/>
        </p:nvGrpSpPr>
        <p:grpSpPr>
          <a:xfrm>
            <a:off x="1514813" y="3629888"/>
            <a:ext cx="357000" cy="541275"/>
            <a:chOff x="3175688" y="2179325"/>
            <a:chExt cx="357000" cy="541275"/>
          </a:xfrm>
        </p:grpSpPr>
        <p:sp>
          <p:nvSpPr>
            <p:cNvPr id="7242" name="Google Shape;7242;p49"/>
            <p:cNvSpPr/>
            <p:nvPr/>
          </p:nvSpPr>
          <p:spPr>
            <a:xfrm>
              <a:off x="3208763" y="2375375"/>
              <a:ext cx="290850" cy="345225"/>
            </a:xfrm>
            <a:custGeom>
              <a:rect b="b" l="l" r="r" t="t"/>
              <a:pathLst>
                <a:path extrusionOk="0" h="13809" w="11634">
                  <a:moveTo>
                    <a:pt x="0" y="0"/>
                  </a:moveTo>
                  <a:lnTo>
                    <a:pt x="1130" y="13291"/>
                  </a:lnTo>
                  <a:cubicBezTo>
                    <a:pt x="1154" y="13581"/>
                    <a:pt x="1401" y="13808"/>
                    <a:pt x="1695" y="13808"/>
                  </a:cubicBezTo>
                  <a:lnTo>
                    <a:pt x="9942" y="13808"/>
                  </a:lnTo>
                  <a:cubicBezTo>
                    <a:pt x="10236" y="13808"/>
                    <a:pt x="10480" y="13581"/>
                    <a:pt x="10504" y="13291"/>
                  </a:cubicBezTo>
                  <a:lnTo>
                    <a:pt x="116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49"/>
            <p:cNvSpPr/>
            <p:nvPr/>
          </p:nvSpPr>
          <p:spPr>
            <a:xfrm>
              <a:off x="3208763" y="2375375"/>
              <a:ext cx="290850" cy="345225"/>
            </a:xfrm>
            <a:custGeom>
              <a:rect b="b" l="l" r="r" t="t"/>
              <a:pathLst>
                <a:path extrusionOk="0" h="13809" w="11634">
                  <a:moveTo>
                    <a:pt x="0" y="0"/>
                  </a:moveTo>
                  <a:lnTo>
                    <a:pt x="78" y="940"/>
                  </a:lnTo>
                  <a:lnTo>
                    <a:pt x="10497" y="940"/>
                  </a:lnTo>
                  <a:lnTo>
                    <a:pt x="9932" y="7587"/>
                  </a:lnTo>
                  <a:lnTo>
                    <a:pt x="643" y="7587"/>
                  </a:lnTo>
                  <a:lnTo>
                    <a:pt x="883" y="10398"/>
                  </a:lnTo>
                  <a:lnTo>
                    <a:pt x="9695" y="10398"/>
                  </a:lnTo>
                  <a:lnTo>
                    <a:pt x="9448" y="13291"/>
                  </a:lnTo>
                  <a:cubicBezTo>
                    <a:pt x="9424" y="13581"/>
                    <a:pt x="9178" y="13808"/>
                    <a:pt x="8883" y="13808"/>
                  </a:cubicBezTo>
                  <a:lnTo>
                    <a:pt x="9942" y="13808"/>
                  </a:lnTo>
                  <a:cubicBezTo>
                    <a:pt x="10236" y="13808"/>
                    <a:pt x="10480" y="13581"/>
                    <a:pt x="10504" y="13291"/>
                  </a:cubicBezTo>
                  <a:lnTo>
                    <a:pt x="11633" y="0"/>
                  </a:ln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49"/>
            <p:cNvSpPr/>
            <p:nvPr/>
          </p:nvSpPr>
          <p:spPr>
            <a:xfrm>
              <a:off x="3175688" y="2311350"/>
              <a:ext cx="357000" cy="64025"/>
            </a:xfrm>
            <a:custGeom>
              <a:rect b="b" l="l" r="r" t="t"/>
              <a:pathLst>
                <a:path extrusionOk="0" h="2561" w="14280">
                  <a:moveTo>
                    <a:pt x="579" y="0"/>
                  </a:moveTo>
                  <a:cubicBezTo>
                    <a:pt x="261" y="0"/>
                    <a:pt x="1" y="261"/>
                    <a:pt x="1" y="579"/>
                  </a:cubicBezTo>
                  <a:lnTo>
                    <a:pt x="1" y="1979"/>
                  </a:lnTo>
                  <a:cubicBezTo>
                    <a:pt x="1" y="2301"/>
                    <a:pt x="261" y="2561"/>
                    <a:pt x="579" y="2561"/>
                  </a:cubicBezTo>
                  <a:lnTo>
                    <a:pt x="13701" y="2561"/>
                  </a:lnTo>
                  <a:cubicBezTo>
                    <a:pt x="14019" y="2561"/>
                    <a:pt x="14279" y="2301"/>
                    <a:pt x="14279" y="1979"/>
                  </a:cubicBezTo>
                  <a:lnTo>
                    <a:pt x="14279" y="579"/>
                  </a:lnTo>
                  <a:cubicBezTo>
                    <a:pt x="14279" y="261"/>
                    <a:pt x="14019" y="0"/>
                    <a:pt x="13701" y="0"/>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49"/>
            <p:cNvSpPr/>
            <p:nvPr/>
          </p:nvSpPr>
          <p:spPr>
            <a:xfrm>
              <a:off x="3485538" y="2311350"/>
              <a:ext cx="47150" cy="64025"/>
            </a:xfrm>
            <a:custGeom>
              <a:rect b="b" l="l" r="r" t="t"/>
              <a:pathLst>
                <a:path extrusionOk="0" h="2561" w="1886">
                  <a:moveTo>
                    <a:pt x="1" y="0"/>
                  </a:moveTo>
                  <a:cubicBezTo>
                    <a:pt x="322" y="0"/>
                    <a:pt x="583" y="261"/>
                    <a:pt x="583" y="579"/>
                  </a:cubicBezTo>
                  <a:lnTo>
                    <a:pt x="583" y="1979"/>
                  </a:lnTo>
                  <a:cubicBezTo>
                    <a:pt x="583" y="2301"/>
                    <a:pt x="322" y="2561"/>
                    <a:pt x="1" y="2561"/>
                  </a:cubicBezTo>
                  <a:lnTo>
                    <a:pt x="1307" y="2561"/>
                  </a:lnTo>
                  <a:cubicBezTo>
                    <a:pt x="1625" y="2561"/>
                    <a:pt x="1885" y="2301"/>
                    <a:pt x="1885" y="1979"/>
                  </a:cubicBezTo>
                  <a:lnTo>
                    <a:pt x="1885" y="579"/>
                  </a:lnTo>
                  <a:cubicBezTo>
                    <a:pt x="1885" y="261"/>
                    <a:pt x="1625" y="0"/>
                    <a:pt x="1307"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49"/>
            <p:cNvSpPr/>
            <p:nvPr/>
          </p:nvSpPr>
          <p:spPr>
            <a:xfrm>
              <a:off x="3213663" y="2259250"/>
              <a:ext cx="281125" cy="52125"/>
            </a:xfrm>
            <a:custGeom>
              <a:rect b="b" l="l" r="r" t="t"/>
              <a:pathLst>
                <a:path extrusionOk="0" h="2085" w="11245">
                  <a:moveTo>
                    <a:pt x="701" y="1"/>
                  </a:moveTo>
                  <a:cubicBezTo>
                    <a:pt x="312" y="1"/>
                    <a:pt x="0" y="315"/>
                    <a:pt x="0" y="704"/>
                  </a:cubicBezTo>
                  <a:lnTo>
                    <a:pt x="0" y="2084"/>
                  </a:lnTo>
                  <a:lnTo>
                    <a:pt x="11245" y="2084"/>
                  </a:lnTo>
                  <a:lnTo>
                    <a:pt x="11245" y="704"/>
                  </a:lnTo>
                  <a:cubicBezTo>
                    <a:pt x="11245" y="315"/>
                    <a:pt x="10930" y="1"/>
                    <a:pt x="10541" y="1"/>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49"/>
            <p:cNvSpPr/>
            <p:nvPr/>
          </p:nvSpPr>
          <p:spPr>
            <a:xfrm>
              <a:off x="3195138" y="2491650"/>
              <a:ext cx="317500" cy="112575"/>
            </a:xfrm>
            <a:custGeom>
              <a:rect b="b" l="l" r="r" t="t"/>
              <a:pathLst>
                <a:path extrusionOk="0" h="4503" w="12700">
                  <a:moveTo>
                    <a:pt x="464" y="0"/>
                  </a:moveTo>
                  <a:cubicBezTo>
                    <a:pt x="204" y="0"/>
                    <a:pt x="1" y="227"/>
                    <a:pt x="31" y="484"/>
                  </a:cubicBezTo>
                  <a:lnTo>
                    <a:pt x="413" y="4114"/>
                  </a:lnTo>
                  <a:cubicBezTo>
                    <a:pt x="437" y="4337"/>
                    <a:pt x="626" y="4503"/>
                    <a:pt x="850" y="4503"/>
                  </a:cubicBezTo>
                  <a:lnTo>
                    <a:pt x="11877" y="4503"/>
                  </a:lnTo>
                  <a:cubicBezTo>
                    <a:pt x="12101" y="4503"/>
                    <a:pt x="12290" y="4333"/>
                    <a:pt x="12310" y="4110"/>
                  </a:cubicBezTo>
                  <a:lnTo>
                    <a:pt x="12676" y="481"/>
                  </a:lnTo>
                  <a:cubicBezTo>
                    <a:pt x="12699" y="223"/>
                    <a:pt x="12496" y="0"/>
                    <a:pt x="12239" y="0"/>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49"/>
            <p:cNvSpPr/>
            <p:nvPr/>
          </p:nvSpPr>
          <p:spPr>
            <a:xfrm>
              <a:off x="3247488" y="2413325"/>
              <a:ext cx="15850" cy="26850"/>
            </a:xfrm>
            <a:custGeom>
              <a:rect b="b" l="l" r="r" t="t"/>
              <a:pathLst>
                <a:path extrusionOk="0" h="1074" w="634">
                  <a:moveTo>
                    <a:pt x="315" y="1"/>
                  </a:moveTo>
                  <a:cubicBezTo>
                    <a:pt x="143" y="1"/>
                    <a:pt x="1" y="143"/>
                    <a:pt x="1" y="319"/>
                  </a:cubicBezTo>
                  <a:lnTo>
                    <a:pt x="1" y="755"/>
                  </a:lnTo>
                  <a:cubicBezTo>
                    <a:pt x="1" y="931"/>
                    <a:pt x="143" y="1073"/>
                    <a:pt x="315" y="1073"/>
                  </a:cubicBezTo>
                  <a:cubicBezTo>
                    <a:pt x="491" y="1073"/>
                    <a:pt x="633" y="931"/>
                    <a:pt x="633" y="755"/>
                  </a:cubicBezTo>
                  <a:lnTo>
                    <a:pt x="633" y="319"/>
                  </a:lnTo>
                  <a:cubicBezTo>
                    <a:pt x="633" y="143"/>
                    <a:pt x="491" y="1"/>
                    <a:pt x="315"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49"/>
            <p:cNvSpPr/>
            <p:nvPr/>
          </p:nvSpPr>
          <p:spPr>
            <a:xfrm>
              <a:off x="3445038" y="2413325"/>
              <a:ext cx="15850" cy="26850"/>
            </a:xfrm>
            <a:custGeom>
              <a:rect b="b" l="l" r="r" t="t"/>
              <a:pathLst>
                <a:path extrusionOk="0" h="1074" w="634">
                  <a:moveTo>
                    <a:pt x="319" y="1"/>
                  </a:moveTo>
                  <a:cubicBezTo>
                    <a:pt x="143" y="1"/>
                    <a:pt x="1" y="143"/>
                    <a:pt x="1" y="319"/>
                  </a:cubicBezTo>
                  <a:lnTo>
                    <a:pt x="1" y="755"/>
                  </a:lnTo>
                  <a:cubicBezTo>
                    <a:pt x="1" y="931"/>
                    <a:pt x="143" y="1073"/>
                    <a:pt x="319" y="1073"/>
                  </a:cubicBezTo>
                  <a:cubicBezTo>
                    <a:pt x="491" y="1073"/>
                    <a:pt x="633" y="931"/>
                    <a:pt x="633" y="755"/>
                  </a:cubicBezTo>
                  <a:lnTo>
                    <a:pt x="633" y="319"/>
                  </a:lnTo>
                  <a:cubicBezTo>
                    <a:pt x="633" y="143"/>
                    <a:pt x="491" y="1"/>
                    <a:pt x="319"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49"/>
            <p:cNvSpPr/>
            <p:nvPr/>
          </p:nvSpPr>
          <p:spPr>
            <a:xfrm>
              <a:off x="3324963" y="2435150"/>
              <a:ext cx="58450" cy="29025"/>
            </a:xfrm>
            <a:custGeom>
              <a:rect b="b" l="l" r="r" t="t"/>
              <a:pathLst>
                <a:path extrusionOk="0" h="1161" w="2338">
                  <a:moveTo>
                    <a:pt x="360" y="1"/>
                  </a:moveTo>
                  <a:cubicBezTo>
                    <a:pt x="318" y="1"/>
                    <a:pt x="275" y="9"/>
                    <a:pt x="234" y="28"/>
                  </a:cubicBezTo>
                  <a:cubicBezTo>
                    <a:pt x="75" y="99"/>
                    <a:pt x="0" y="285"/>
                    <a:pt x="71" y="444"/>
                  </a:cubicBezTo>
                  <a:cubicBezTo>
                    <a:pt x="264" y="880"/>
                    <a:pt x="694" y="1161"/>
                    <a:pt x="1171" y="1161"/>
                  </a:cubicBezTo>
                  <a:cubicBezTo>
                    <a:pt x="1644" y="1161"/>
                    <a:pt x="2074" y="880"/>
                    <a:pt x="2267" y="444"/>
                  </a:cubicBezTo>
                  <a:cubicBezTo>
                    <a:pt x="2338" y="285"/>
                    <a:pt x="2263" y="99"/>
                    <a:pt x="2104" y="28"/>
                  </a:cubicBezTo>
                  <a:cubicBezTo>
                    <a:pt x="2063" y="9"/>
                    <a:pt x="2020" y="1"/>
                    <a:pt x="1977" y="1"/>
                  </a:cubicBezTo>
                  <a:cubicBezTo>
                    <a:pt x="1855" y="1"/>
                    <a:pt x="1737" y="72"/>
                    <a:pt x="1685" y="190"/>
                  </a:cubicBezTo>
                  <a:cubicBezTo>
                    <a:pt x="1597" y="393"/>
                    <a:pt x="1394" y="528"/>
                    <a:pt x="1171" y="528"/>
                  </a:cubicBezTo>
                  <a:cubicBezTo>
                    <a:pt x="944" y="528"/>
                    <a:pt x="741" y="393"/>
                    <a:pt x="653" y="190"/>
                  </a:cubicBezTo>
                  <a:cubicBezTo>
                    <a:pt x="600" y="72"/>
                    <a:pt x="482" y="1"/>
                    <a:pt x="360"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49"/>
            <p:cNvSpPr/>
            <p:nvPr/>
          </p:nvSpPr>
          <p:spPr>
            <a:xfrm>
              <a:off x="3409513" y="2491650"/>
              <a:ext cx="103125" cy="112650"/>
            </a:xfrm>
            <a:custGeom>
              <a:rect b="b" l="l" r="r" t="t"/>
              <a:pathLst>
                <a:path extrusionOk="0" h="4506" w="4125">
                  <a:moveTo>
                    <a:pt x="667" y="0"/>
                  </a:moveTo>
                  <a:cubicBezTo>
                    <a:pt x="298" y="0"/>
                    <a:pt x="1" y="298"/>
                    <a:pt x="1" y="667"/>
                  </a:cubicBezTo>
                  <a:lnTo>
                    <a:pt x="1" y="3840"/>
                  </a:lnTo>
                  <a:cubicBezTo>
                    <a:pt x="1" y="4205"/>
                    <a:pt x="298" y="4506"/>
                    <a:pt x="667" y="4506"/>
                  </a:cubicBezTo>
                  <a:lnTo>
                    <a:pt x="3302" y="4506"/>
                  </a:lnTo>
                  <a:cubicBezTo>
                    <a:pt x="3526" y="4506"/>
                    <a:pt x="3715" y="4333"/>
                    <a:pt x="3735" y="4110"/>
                  </a:cubicBezTo>
                  <a:lnTo>
                    <a:pt x="4101" y="481"/>
                  </a:lnTo>
                  <a:cubicBezTo>
                    <a:pt x="4124" y="223"/>
                    <a:pt x="3921" y="0"/>
                    <a:pt x="3664"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49"/>
            <p:cNvSpPr/>
            <p:nvPr/>
          </p:nvSpPr>
          <p:spPr>
            <a:xfrm>
              <a:off x="3213663" y="2259250"/>
              <a:ext cx="281125" cy="52125"/>
            </a:xfrm>
            <a:custGeom>
              <a:rect b="b" l="l" r="r" t="t"/>
              <a:pathLst>
                <a:path extrusionOk="0" h="2085" w="11245">
                  <a:moveTo>
                    <a:pt x="9634" y="1"/>
                  </a:moveTo>
                  <a:cubicBezTo>
                    <a:pt x="10023" y="1"/>
                    <a:pt x="10338" y="315"/>
                    <a:pt x="10338" y="704"/>
                  </a:cubicBezTo>
                  <a:lnTo>
                    <a:pt x="10338" y="1256"/>
                  </a:lnTo>
                  <a:lnTo>
                    <a:pt x="0" y="1256"/>
                  </a:lnTo>
                  <a:lnTo>
                    <a:pt x="0" y="2084"/>
                  </a:lnTo>
                  <a:lnTo>
                    <a:pt x="11245" y="2084"/>
                  </a:lnTo>
                  <a:lnTo>
                    <a:pt x="11245" y="704"/>
                  </a:lnTo>
                  <a:cubicBezTo>
                    <a:pt x="11245" y="315"/>
                    <a:pt x="10930" y="1"/>
                    <a:pt x="1054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49"/>
            <p:cNvSpPr/>
            <p:nvPr/>
          </p:nvSpPr>
          <p:spPr>
            <a:xfrm>
              <a:off x="3409513" y="2179325"/>
              <a:ext cx="53650" cy="79950"/>
            </a:xfrm>
            <a:custGeom>
              <a:rect b="b" l="l" r="r" t="t"/>
              <a:pathLst>
                <a:path extrusionOk="0" h="3198" w="2146">
                  <a:moveTo>
                    <a:pt x="1005" y="1"/>
                  </a:moveTo>
                  <a:cubicBezTo>
                    <a:pt x="843" y="1"/>
                    <a:pt x="701" y="116"/>
                    <a:pt x="664" y="275"/>
                  </a:cubicBezTo>
                  <a:lnTo>
                    <a:pt x="1" y="3198"/>
                  </a:lnTo>
                  <a:lnTo>
                    <a:pt x="1452" y="3198"/>
                  </a:lnTo>
                  <a:lnTo>
                    <a:pt x="2115" y="278"/>
                  </a:lnTo>
                  <a:cubicBezTo>
                    <a:pt x="2145" y="136"/>
                    <a:pt x="2037" y="1"/>
                    <a:pt x="1895" y="1"/>
                  </a:cubicBez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49"/>
            <p:cNvSpPr/>
            <p:nvPr/>
          </p:nvSpPr>
          <p:spPr>
            <a:xfrm>
              <a:off x="3409513" y="2179325"/>
              <a:ext cx="53650" cy="79950"/>
            </a:xfrm>
            <a:custGeom>
              <a:rect b="b" l="l" r="r" t="t"/>
              <a:pathLst>
                <a:path extrusionOk="0" h="3198" w="2146">
                  <a:moveTo>
                    <a:pt x="1438" y="1"/>
                  </a:moveTo>
                  <a:cubicBezTo>
                    <a:pt x="1584" y="1"/>
                    <a:pt x="1689" y="136"/>
                    <a:pt x="1658" y="278"/>
                  </a:cubicBezTo>
                  <a:lnTo>
                    <a:pt x="1175" y="2403"/>
                  </a:lnTo>
                  <a:lnTo>
                    <a:pt x="180" y="2403"/>
                  </a:lnTo>
                  <a:lnTo>
                    <a:pt x="1" y="3198"/>
                  </a:lnTo>
                  <a:lnTo>
                    <a:pt x="1452" y="3198"/>
                  </a:lnTo>
                  <a:lnTo>
                    <a:pt x="2115" y="278"/>
                  </a:lnTo>
                  <a:cubicBezTo>
                    <a:pt x="2145" y="136"/>
                    <a:pt x="2037" y="1"/>
                    <a:pt x="1895"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5" name="Google Shape;7255;p49"/>
          <p:cNvGrpSpPr/>
          <p:nvPr/>
        </p:nvGrpSpPr>
        <p:grpSpPr>
          <a:xfrm>
            <a:off x="5248288" y="2258525"/>
            <a:ext cx="459125" cy="541275"/>
            <a:chOff x="4342388" y="2179325"/>
            <a:chExt cx="459125" cy="541275"/>
          </a:xfrm>
        </p:grpSpPr>
        <p:sp>
          <p:nvSpPr>
            <p:cNvPr id="7256" name="Google Shape;7256;p49"/>
            <p:cNvSpPr/>
            <p:nvPr/>
          </p:nvSpPr>
          <p:spPr>
            <a:xfrm>
              <a:off x="4342388" y="2246050"/>
              <a:ext cx="459125" cy="474550"/>
            </a:xfrm>
            <a:custGeom>
              <a:rect b="b" l="l" r="r" t="t"/>
              <a:pathLst>
                <a:path extrusionOk="0" h="18982" w="18365">
                  <a:moveTo>
                    <a:pt x="6157" y="1"/>
                  </a:moveTo>
                  <a:lnTo>
                    <a:pt x="6157" y="5806"/>
                  </a:lnTo>
                  <a:cubicBezTo>
                    <a:pt x="6157" y="6205"/>
                    <a:pt x="6055" y="6597"/>
                    <a:pt x="5859" y="6942"/>
                  </a:cubicBezTo>
                  <a:lnTo>
                    <a:pt x="734" y="16065"/>
                  </a:lnTo>
                  <a:cubicBezTo>
                    <a:pt x="0" y="17371"/>
                    <a:pt x="944" y="18981"/>
                    <a:pt x="2439" y="18981"/>
                  </a:cubicBezTo>
                  <a:lnTo>
                    <a:pt x="15926" y="18981"/>
                  </a:lnTo>
                  <a:cubicBezTo>
                    <a:pt x="17421" y="18981"/>
                    <a:pt x="18365" y="17371"/>
                    <a:pt x="17631" y="16065"/>
                  </a:cubicBezTo>
                  <a:lnTo>
                    <a:pt x="12506" y="6942"/>
                  </a:lnTo>
                  <a:cubicBezTo>
                    <a:pt x="12310" y="6597"/>
                    <a:pt x="12208" y="6205"/>
                    <a:pt x="12208" y="5806"/>
                  </a:cubicBezTo>
                  <a:lnTo>
                    <a:pt x="1220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49"/>
            <p:cNvSpPr/>
            <p:nvPr/>
          </p:nvSpPr>
          <p:spPr>
            <a:xfrm>
              <a:off x="4472288" y="2179325"/>
              <a:ext cx="199350" cy="66750"/>
            </a:xfrm>
            <a:custGeom>
              <a:rect b="b" l="l" r="r" t="t"/>
              <a:pathLst>
                <a:path extrusionOk="0" h="2670" w="7974">
                  <a:moveTo>
                    <a:pt x="552" y="1"/>
                  </a:moveTo>
                  <a:cubicBezTo>
                    <a:pt x="247" y="1"/>
                    <a:pt x="0" y="248"/>
                    <a:pt x="0" y="549"/>
                  </a:cubicBezTo>
                  <a:lnTo>
                    <a:pt x="0" y="2118"/>
                  </a:lnTo>
                  <a:cubicBezTo>
                    <a:pt x="0" y="2423"/>
                    <a:pt x="247" y="2670"/>
                    <a:pt x="552" y="2670"/>
                  </a:cubicBezTo>
                  <a:lnTo>
                    <a:pt x="7422" y="2670"/>
                  </a:lnTo>
                  <a:cubicBezTo>
                    <a:pt x="7726" y="2670"/>
                    <a:pt x="7973" y="2423"/>
                    <a:pt x="7973" y="2118"/>
                  </a:cubicBezTo>
                  <a:lnTo>
                    <a:pt x="7973" y="549"/>
                  </a:lnTo>
                  <a:cubicBezTo>
                    <a:pt x="7973" y="248"/>
                    <a:pt x="7726" y="1"/>
                    <a:pt x="74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49"/>
            <p:cNvSpPr/>
            <p:nvPr/>
          </p:nvSpPr>
          <p:spPr>
            <a:xfrm>
              <a:off x="4632188" y="2179325"/>
              <a:ext cx="39450" cy="66750"/>
            </a:xfrm>
            <a:custGeom>
              <a:rect b="b" l="l" r="r" t="t"/>
              <a:pathLst>
                <a:path extrusionOk="0" h="2670" w="1578">
                  <a:moveTo>
                    <a:pt x="1" y="1"/>
                  </a:moveTo>
                  <a:cubicBezTo>
                    <a:pt x="302" y="1"/>
                    <a:pt x="549" y="248"/>
                    <a:pt x="549" y="549"/>
                  </a:cubicBezTo>
                  <a:lnTo>
                    <a:pt x="549" y="2118"/>
                  </a:lnTo>
                  <a:cubicBezTo>
                    <a:pt x="549" y="2423"/>
                    <a:pt x="302" y="2670"/>
                    <a:pt x="1" y="2670"/>
                  </a:cubicBezTo>
                  <a:lnTo>
                    <a:pt x="1026" y="2670"/>
                  </a:lnTo>
                  <a:cubicBezTo>
                    <a:pt x="1330" y="2670"/>
                    <a:pt x="1577" y="2423"/>
                    <a:pt x="1577" y="2118"/>
                  </a:cubicBezTo>
                  <a:lnTo>
                    <a:pt x="1577" y="549"/>
                  </a:lnTo>
                  <a:cubicBezTo>
                    <a:pt x="1577" y="248"/>
                    <a:pt x="1330" y="1"/>
                    <a:pt x="1026" y="1"/>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49"/>
            <p:cNvSpPr/>
            <p:nvPr/>
          </p:nvSpPr>
          <p:spPr>
            <a:xfrm>
              <a:off x="4342388" y="2430150"/>
              <a:ext cx="459125" cy="290450"/>
            </a:xfrm>
            <a:custGeom>
              <a:rect b="b" l="l" r="r" t="t"/>
              <a:pathLst>
                <a:path extrusionOk="0" h="11618" w="18365">
                  <a:moveTo>
                    <a:pt x="12743" y="1"/>
                  </a:moveTo>
                  <a:cubicBezTo>
                    <a:pt x="12432" y="69"/>
                    <a:pt x="12127" y="177"/>
                    <a:pt x="11836" y="319"/>
                  </a:cubicBezTo>
                  <a:lnTo>
                    <a:pt x="10206" y="1121"/>
                  </a:lnTo>
                  <a:cubicBezTo>
                    <a:pt x="9636" y="1401"/>
                    <a:pt x="9019" y="1540"/>
                    <a:pt x="8404" y="1540"/>
                  </a:cubicBezTo>
                  <a:cubicBezTo>
                    <a:pt x="7647" y="1540"/>
                    <a:pt x="6892" y="1329"/>
                    <a:pt x="6231" y="911"/>
                  </a:cubicBezTo>
                  <a:cubicBezTo>
                    <a:pt x="5951" y="735"/>
                    <a:pt x="5653" y="596"/>
                    <a:pt x="5345" y="495"/>
                  </a:cubicBezTo>
                  <a:lnTo>
                    <a:pt x="734" y="8701"/>
                  </a:lnTo>
                  <a:cubicBezTo>
                    <a:pt x="0" y="10007"/>
                    <a:pt x="944" y="11617"/>
                    <a:pt x="2439" y="11617"/>
                  </a:cubicBezTo>
                  <a:lnTo>
                    <a:pt x="15926" y="11617"/>
                  </a:lnTo>
                  <a:cubicBezTo>
                    <a:pt x="17421" y="11617"/>
                    <a:pt x="18365" y="10007"/>
                    <a:pt x="17631" y="8701"/>
                  </a:cubicBezTo>
                  <a:lnTo>
                    <a:pt x="12743" y="1"/>
                  </a:lnTo>
                  <a:close/>
                </a:path>
              </a:pathLst>
            </a:custGeom>
            <a:solidFill>
              <a:srgbClr val="9BC3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49"/>
            <p:cNvSpPr/>
            <p:nvPr/>
          </p:nvSpPr>
          <p:spPr>
            <a:xfrm>
              <a:off x="4496288" y="2246050"/>
              <a:ext cx="305225" cy="474550"/>
            </a:xfrm>
            <a:custGeom>
              <a:rect b="b" l="l" r="r" t="t"/>
              <a:pathLst>
                <a:path extrusionOk="0" h="18982" w="12209">
                  <a:moveTo>
                    <a:pt x="1" y="1"/>
                  </a:moveTo>
                  <a:lnTo>
                    <a:pt x="1" y="1760"/>
                  </a:lnTo>
                  <a:lnTo>
                    <a:pt x="4361" y="1760"/>
                  </a:lnTo>
                  <a:lnTo>
                    <a:pt x="4361" y="5806"/>
                  </a:lnTo>
                  <a:cubicBezTo>
                    <a:pt x="4361" y="6205"/>
                    <a:pt x="4463" y="6597"/>
                    <a:pt x="4659" y="6942"/>
                  </a:cubicBezTo>
                  <a:lnTo>
                    <a:pt x="9784" y="16065"/>
                  </a:lnTo>
                  <a:cubicBezTo>
                    <a:pt x="10518" y="17371"/>
                    <a:pt x="9574" y="18981"/>
                    <a:pt x="8079" y="18981"/>
                  </a:cubicBezTo>
                  <a:lnTo>
                    <a:pt x="9770" y="18981"/>
                  </a:lnTo>
                  <a:cubicBezTo>
                    <a:pt x="11265" y="18981"/>
                    <a:pt x="12209" y="17371"/>
                    <a:pt x="11475" y="16065"/>
                  </a:cubicBezTo>
                  <a:lnTo>
                    <a:pt x="6350" y="6942"/>
                  </a:lnTo>
                  <a:cubicBezTo>
                    <a:pt x="6154" y="6597"/>
                    <a:pt x="6052" y="6205"/>
                    <a:pt x="6052" y="5806"/>
                  </a:cubicBezTo>
                  <a:lnTo>
                    <a:pt x="6052" y="1"/>
                  </a:ln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49"/>
            <p:cNvSpPr/>
            <p:nvPr/>
          </p:nvSpPr>
          <p:spPr>
            <a:xfrm>
              <a:off x="4604463" y="2282250"/>
              <a:ext cx="106925" cy="237575"/>
            </a:xfrm>
            <a:custGeom>
              <a:rect b="b" l="l" r="r" t="t"/>
              <a:pathLst>
                <a:path extrusionOk="0" h="9503" w="4277">
                  <a:moveTo>
                    <a:pt x="318" y="1"/>
                  </a:moveTo>
                  <a:cubicBezTo>
                    <a:pt x="142" y="1"/>
                    <a:pt x="0" y="143"/>
                    <a:pt x="0" y="319"/>
                  </a:cubicBezTo>
                  <a:cubicBezTo>
                    <a:pt x="0" y="495"/>
                    <a:pt x="142" y="637"/>
                    <a:pt x="318" y="637"/>
                  </a:cubicBezTo>
                  <a:lnTo>
                    <a:pt x="1725" y="637"/>
                  </a:lnTo>
                  <a:lnTo>
                    <a:pt x="1725" y="1"/>
                  </a:lnTo>
                  <a:close/>
                  <a:moveTo>
                    <a:pt x="606" y="2220"/>
                  </a:moveTo>
                  <a:cubicBezTo>
                    <a:pt x="433" y="2220"/>
                    <a:pt x="291" y="2362"/>
                    <a:pt x="291" y="2534"/>
                  </a:cubicBezTo>
                  <a:cubicBezTo>
                    <a:pt x="291" y="2710"/>
                    <a:pt x="433" y="2852"/>
                    <a:pt x="606" y="2852"/>
                  </a:cubicBezTo>
                  <a:lnTo>
                    <a:pt x="1725" y="2852"/>
                  </a:lnTo>
                  <a:lnTo>
                    <a:pt x="1725" y="2220"/>
                  </a:lnTo>
                  <a:close/>
                  <a:moveTo>
                    <a:pt x="897" y="4435"/>
                  </a:moveTo>
                  <a:cubicBezTo>
                    <a:pt x="721" y="4435"/>
                    <a:pt x="579" y="4577"/>
                    <a:pt x="579" y="4753"/>
                  </a:cubicBezTo>
                  <a:cubicBezTo>
                    <a:pt x="579" y="4926"/>
                    <a:pt x="721" y="5068"/>
                    <a:pt x="897" y="5068"/>
                  </a:cubicBezTo>
                  <a:lnTo>
                    <a:pt x="1837" y="5068"/>
                  </a:lnTo>
                  <a:cubicBezTo>
                    <a:pt x="1773" y="4865"/>
                    <a:pt x="1736" y="4652"/>
                    <a:pt x="1725" y="4435"/>
                  </a:cubicBezTo>
                  <a:close/>
                  <a:moveTo>
                    <a:pt x="1184" y="6651"/>
                  </a:moveTo>
                  <a:cubicBezTo>
                    <a:pt x="1008" y="6651"/>
                    <a:pt x="866" y="6793"/>
                    <a:pt x="866" y="6969"/>
                  </a:cubicBezTo>
                  <a:cubicBezTo>
                    <a:pt x="866" y="7145"/>
                    <a:pt x="1008" y="7287"/>
                    <a:pt x="1184" y="7287"/>
                  </a:cubicBezTo>
                  <a:lnTo>
                    <a:pt x="3031" y="7287"/>
                  </a:lnTo>
                  <a:lnTo>
                    <a:pt x="2673" y="6651"/>
                  </a:lnTo>
                  <a:close/>
                  <a:moveTo>
                    <a:pt x="1472" y="8870"/>
                  </a:moveTo>
                  <a:cubicBezTo>
                    <a:pt x="1299" y="8870"/>
                    <a:pt x="1157" y="9012"/>
                    <a:pt x="1157" y="9185"/>
                  </a:cubicBezTo>
                  <a:cubicBezTo>
                    <a:pt x="1157" y="9361"/>
                    <a:pt x="1299" y="9503"/>
                    <a:pt x="1472" y="9503"/>
                  </a:cubicBezTo>
                  <a:lnTo>
                    <a:pt x="4276" y="9503"/>
                  </a:lnTo>
                  <a:lnTo>
                    <a:pt x="3921" y="887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49"/>
            <p:cNvSpPr/>
            <p:nvPr/>
          </p:nvSpPr>
          <p:spPr>
            <a:xfrm>
              <a:off x="4466438" y="2561925"/>
              <a:ext cx="15850" cy="26650"/>
            </a:xfrm>
            <a:custGeom>
              <a:rect b="b" l="l" r="r" t="t"/>
              <a:pathLst>
                <a:path extrusionOk="0" h="1066" w="634">
                  <a:moveTo>
                    <a:pt x="319" y="0"/>
                  </a:moveTo>
                  <a:cubicBezTo>
                    <a:pt x="143" y="0"/>
                    <a:pt x="1" y="142"/>
                    <a:pt x="1" y="318"/>
                  </a:cubicBezTo>
                  <a:lnTo>
                    <a:pt x="1" y="748"/>
                  </a:lnTo>
                  <a:cubicBezTo>
                    <a:pt x="1" y="924"/>
                    <a:pt x="143" y="1066"/>
                    <a:pt x="319" y="1066"/>
                  </a:cubicBezTo>
                  <a:cubicBezTo>
                    <a:pt x="491" y="1066"/>
                    <a:pt x="633" y="924"/>
                    <a:pt x="633" y="748"/>
                  </a:cubicBezTo>
                  <a:lnTo>
                    <a:pt x="633" y="318"/>
                  </a:lnTo>
                  <a:cubicBezTo>
                    <a:pt x="633" y="142"/>
                    <a:pt x="491" y="0"/>
                    <a:pt x="319"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49"/>
            <p:cNvSpPr/>
            <p:nvPr/>
          </p:nvSpPr>
          <p:spPr>
            <a:xfrm>
              <a:off x="4661638" y="2561925"/>
              <a:ext cx="15825" cy="26650"/>
            </a:xfrm>
            <a:custGeom>
              <a:rect b="b" l="l" r="r" t="t"/>
              <a:pathLst>
                <a:path extrusionOk="0" h="1066" w="633">
                  <a:moveTo>
                    <a:pt x="315" y="0"/>
                  </a:moveTo>
                  <a:cubicBezTo>
                    <a:pt x="142" y="0"/>
                    <a:pt x="0" y="142"/>
                    <a:pt x="0" y="318"/>
                  </a:cubicBezTo>
                  <a:lnTo>
                    <a:pt x="0" y="748"/>
                  </a:lnTo>
                  <a:cubicBezTo>
                    <a:pt x="0" y="924"/>
                    <a:pt x="142" y="1066"/>
                    <a:pt x="315" y="1066"/>
                  </a:cubicBezTo>
                  <a:cubicBezTo>
                    <a:pt x="491" y="1066"/>
                    <a:pt x="633" y="924"/>
                    <a:pt x="633" y="748"/>
                  </a:cubicBezTo>
                  <a:lnTo>
                    <a:pt x="633" y="318"/>
                  </a:lnTo>
                  <a:cubicBezTo>
                    <a:pt x="633" y="142"/>
                    <a:pt x="491" y="0"/>
                    <a:pt x="315"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49"/>
            <p:cNvSpPr/>
            <p:nvPr/>
          </p:nvSpPr>
          <p:spPr>
            <a:xfrm>
              <a:off x="4542988" y="2583475"/>
              <a:ext cx="57950" cy="28875"/>
            </a:xfrm>
            <a:custGeom>
              <a:rect b="b" l="l" r="r" t="t"/>
              <a:pathLst>
                <a:path extrusionOk="0" h="1155" w="2318">
                  <a:moveTo>
                    <a:pt x="362" y="0"/>
                  </a:moveTo>
                  <a:cubicBezTo>
                    <a:pt x="319" y="0"/>
                    <a:pt x="275" y="9"/>
                    <a:pt x="234" y="28"/>
                  </a:cubicBezTo>
                  <a:cubicBezTo>
                    <a:pt x="75" y="96"/>
                    <a:pt x="0" y="285"/>
                    <a:pt x="71" y="444"/>
                  </a:cubicBezTo>
                  <a:cubicBezTo>
                    <a:pt x="261" y="877"/>
                    <a:pt x="687" y="1154"/>
                    <a:pt x="1160" y="1154"/>
                  </a:cubicBezTo>
                  <a:cubicBezTo>
                    <a:pt x="1631" y="1154"/>
                    <a:pt x="2057" y="877"/>
                    <a:pt x="2246" y="444"/>
                  </a:cubicBezTo>
                  <a:cubicBezTo>
                    <a:pt x="2317" y="285"/>
                    <a:pt x="2243" y="96"/>
                    <a:pt x="2084" y="28"/>
                  </a:cubicBezTo>
                  <a:cubicBezTo>
                    <a:pt x="2042" y="9"/>
                    <a:pt x="1998" y="0"/>
                    <a:pt x="1955" y="0"/>
                  </a:cubicBezTo>
                  <a:cubicBezTo>
                    <a:pt x="1834" y="0"/>
                    <a:pt x="1717" y="70"/>
                    <a:pt x="1664" y="190"/>
                  </a:cubicBezTo>
                  <a:cubicBezTo>
                    <a:pt x="1576" y="390"/>
                    <a:pt x="1377" y="518"/>
                    <a:pt x="1160" y="518"/>
                  </a:cubicBezTo>
                  <a:cubicBezTo>
                    <a:pt x="940" y="518"/>
                    <a:pt x="741" y="390"/>
                    <a:pt x="653" y="190"/>
                  </a:cubicBezTo>
                  <a:cubicBezTo>
                    <a:pt x="601" y="70"/>
                    <a:pt x="484" y="0"/>
                    <a:pt x="362"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49"/>
            <p:cNvSpPr/>
            <p:nvPr/>
          </p:nvSpPr>
          <p:spPr>
            <a:xfrm>
              <a:off x="4492838" y="2504000"/>
              <a:ext cx="15825" cy="15825"/>
            </a:xfrm>
            <a:custGeom>
              <a:rect b="b" l="l" r="r" t="t"/>
              <a:pathLst>
                <a:path extrusionOk="0" h="633" w="633">
                  <a:moveTo>
                    <a:pt x="318" y="0"/>
                  </a:moveTo>
                  <a:cubicBezTo>
                    <a:pt x="142" y="0"/>
                    <a:pt x="0" y="142"/>
                    <a:pt x="0" y="315"/>
                  </a:cubicBezTo>
                  <a:cubicBezTo>
                    <a:pt x="0" y="491"/>
                    <a:pt x="142" y="633"/>
                    <a:pt x="318" y="633"/>
                  </a:cubicBezTo>
                  <a:cubicBezTo>
                    <a:pt x="491" y="633"/>
                    <a:pt x="633" y="491"/>
                    <a:pt x="633" y="315"/>
                  </a:cubicBezTo>
                  <a:cubicBezTo>
                    <a:pt x="633" y="142"/>
                    <a:pt x="491" y="0"/>
                    <a:pt x="318"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49"/>
            <p:cNvSpPr/>
            <p:nvPr/>
          </p:nvSpPr>
          <p:spPr>
            <a:xfrm>
              <a:off x="4414013" y="2639725"/>
              <a:ext cx="15925" cy="15925"/>
            </a:xfrm>
            <a:custGeom>
              <a:rect b="b" l="l" r="r" t="t"/>
              <a:pathLst>
                <a:path extrusionOk="0" h="637" w="637">
                  <a:moveTo>
                    <a:pt x="318" y="0"/>
                  </a:moveTo>
                  <a:cubicBezTo>
                    <a:pt x="143" y="0"/>
                    <a:pt x="0" y="142"/>
                    <a:pt x="0" y="318"/>
                  </a:cubicBezTo>
                  <a:cubicBezTo>
                    <a:pt x="0" y="494"/>
                    <a:pt x="143" y="636"/>
                    <a:pt x="318" y="636"/>
                  </a:cubicBezTo>
                  <a:cubicBezTo>
                    <a:pt x="494" y="636"/>
                    <a:pt x="636" y="494"/>
                    <a:pt x="636" y="318"/>
                  </a:cubicBezTo>
                  <a:cubicBezTo>
                    <a:pt x="636" y="142"/>
                    <a:pt x="494" y="0"/>
                    <a:pt x="318"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49"/>
            <p:cNvSpPr/>
            <p:nvPr/>
          </p:nvSpPr>
          <p:spPr>
            <a:xfrm>
              <a:off x="4591863" y="2671350"/>
              <a:ext cx="15925" cy="15925"/>
            </a:xfrm>
            <a:custGeom>
              <a:rect b="b" l="l" r="r" t="t"/>
              <a:pathLst>
                <a:path extrusionOk="0" h="637" w="637">
                  <a:moveTo>
                    <a:pt x="318" y="0"/>
                  </a:moveTo>
                  <a:cubicBezTo>
                    <a:pt x="142" y="0"/>
                    <a:pt x="0" y="142"/>
                    <a:pt x="0" y="318"/>
                  </a:cubicBezTo>
                  <a:cubicBezTo>
                    <a:pt x="0" y="494"/>
                    <a:pt x="142" y="636"/>
                    <a:pt x="318" y="636"/>
                  </a:cubicBezTo>
                  <a:cubicBezTo>
                    <a:pt x="494" y="636"/>
                    <a:pt x="636" y="494"/>
                    <a:pt x="636" y="318"/>
                  </a:cubicBezTo>
                  <a:cubicBezTo>
                    <a:pt x="636" y="142"/>
                    <a:pt x="494" y="0"/>
                    <a:pt x="318"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49"/>
            <p:cNvSpPr/>
            <p:nvPr/>
          </p:nvSpPr>
          <p:spPr>
            <a:xfrm>
              <a:off x="4716088" y="2610975"/>
              <a:ext cx="15925" cy="15925"/>
            </a:xfrm>
            <a:custGeom>
              <a:rect b="b" l="l" r="r" t="t"/>
              <a:pathLst>
                <a:path extrusionOk="0" h="637" w="637">
                  <a:moveTo>
                    <a:pt x="318" y="0"/>
                  </a:moveTo>
                  <a:cubicBezTo>
                    <a:pt x="143" y="0"/>
                    <a:pt x="0" y="142"/>
                    <a:pt x="0" y="318"/>
                  </a:cubicBezTo>
                  <a:cubicBezTo>
                    <a:pt x="0" y="494"/>
                    <a:pt x="143" y="636"/>
                    <a:pt x="318" y="636"/>
                  </a:cubicBezTo>
                  <a:cubicBezTo>
                    <a:pt x="494" y="636"/>
                    <a:pt x="636" y="494"/>
                    <a:pt x="636" y="318"/>
                  </a:cubicBezTo>
                  <a:cubicBezTo>
                    <a:pt x="636" y="142"/>
                    <a:pt x="494" y="0"/>
                    <a:pt x="318"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49"/>
            <p:cNvSpPr/>
            <p:nvPr/>
          </p:nvSpPr>
          <p:spPr>
            <a:xfrm>
              <a:off x="4599813" y="2480300"/>
              <a:ext cx="15925" cy="15925"/>
            </a:xfrm>
            <a:custGeom>
              <a:rect b="b" l="l" r="r" t="t"/>
              <a:pathLst>
                <a:path extrusionOk="0" h="637" w="637">
                  <a:moveTo>
                    <a:pt x="318" y="1"/>
                  </a:moveTo>
                  <a:cubicBezTo>
                    <a:pt x="142" y="1"/>
                    <a:pt x="0" y="143"/>
                    <a:pt x="0" y="319"/>
                  </a:cubicBezTo>
                  <a:cubicBezTo>
                    <a:pt x="0" y="495"/>
                    <a:pt x="142" y="637"/>
                    <a:pt x="318" y="637"/>
                  </a:cubicBezTo>
                  <a:cubicBezTo>
                    <a:pt x="494" y="637"/>
                    <a:pt x="636" y="495"/>
                    <a:pt x="636" y="319"/>
                  </a:cubicBezTo>
                  <a:cubicBezTo>
                    <a:pt x="636" y="143"/>
                    <a:pt x="494" y="1"/>
                    <a:pt x="3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49"/>
            <p:cNvSpPr/>
            <p:nvPr/>
          </p:nvSpPr>
          <p:spPr>
            <a:xfrm>
              <a:off x="4694088" y="2659350"/>
              <a:ext cx="15925" cy="15925"/>
            </a:xfrm>
            <a:custGeom>
              <a:rect b="b" l="l" r="r" t="t"/>
              <a:pathLst>
                <a:path extrusionOk="0" h="637" w="637">
                  <a:moveTo>
                    <a:pt x="319" y="0"/>
                  </a:moveTo>
                  <a:cubicBezTo>
                    <a:pt x="143" y="0"/>
                    <a:pt x="1" y="142"/>
                    <a:pt x="1" y="318"/>
                  </a:cubicBezTo>
                  <a:cubicBezTo>
                    <a:pt x="1" y="494"/>
                    <a:pt x="143" y="636"/>
                    <a:pt x="319" y="636"/>
                  </a:cubicBezTo>
                  <a:cubicBezTo>
                    <a:pt x="495" y="636"/>
                    <a:pt x="637" y="494"/>
                    <a:pt x="637" y="318"/>
                  </a:cubicBezTo>
                  <a:cubicBezTo>
                    <a:pt x="637" y="142"/>
                    <a:pt x="495" y="0"/>
                    <a:pt x="3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49"/>
            <p:cNvSpPr/>
            <p:nvPr/>
          </p:nvSpPr>
          <p:spPr>
            <a:xfrm>
              <a:off x="4492838" y="2643450"/>
              <a:ext cx="15825" cy="15925"/>
            </a:xfrm>
            <a:custGeom>
              <a:rect b="b" l="l" r="r" t="t"/>
              <a:pathLst>
                <a:path extrusionOk="0" h="637" w="633">
                  <a:moveTo>
                    <a:pt x="318" y="0"/>
                  </a:moveTo>
                  <a:cubicBezTo>
                    <a:pt x="142" y="0"/>
                    <a:pt x="0" y="142"/>
                    <a:pt x="0" y="318"/>
                  </a:cubicBezTo>
                  <a:cubicBezTo>
                    <a:pt x="0" y="494"/>
                    <a:pt x="142" y="636"/>
                    <a:pt x="318" y="636"/>
                  </a:cubicBezTo>
                  <a:cubicBezTo>
                    <a:pt x="491" y="636"/>
                    <a:pt x="633" y="494"/>
                    <a:pt x="633" y="318"/>
                  </a:cubicBezTo>
                  <a:cubicBezTo>
                    <a:pt x="633" y="142"/>
                    <a:pt x="491" y="0"/>
                    <a:pt x="3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2" name="Google Shape;7272;p49"/>
          <p:cNvGrpSpPr/>
          <p:nvPr/>
        </p:nvGrpSpPr>
        <p:grpSpPr>
          <a:xfrm>
            <a:off x="5281923" y="3660382"/>
            <a:ext cx="391854" cy="480327"/>
            <a:chOff x="5568938" y="2179325"/>
            <a:chExt cx="441575" cy="541275"/>
          </a:xfrm>
        </p:grpSpPr>
        <p:sp>
          <p:nvSpPr>
            <p:cNvPr id="7273" name="Google Shape;7273;p49"/>
            <p:cNvSpPr/>
            <p:nvPr/>
          </p:nvSpPr>
          <p:spPr>
            <a:xfrm>
              <a:off x="5568938" y="2179325"/>
              <a:ext cx="441575" cy="541275"/>
            </a:xfrm>
            <a:custGeom>
              <a:rect b="b" l="l" r="r" t="t"/>
              <a:pathLst>
                <a:path extrusionOk="0" h="21651" w="17663">
                  <a:moveTo>
                    <a:pt x="914" y="1"/>
                  </a:moveTo>
                  <a:cubicBezTo>
                    <a:pt x="410" y="1"/>
                    <a:pt x="1" y="410"/>
                    <a:pt x="1" y="914"/>
                  </a:cubicBezTo>
                  <a:lnTo>
                    <a:pt x="1" y="20737"/>
                  </a:lnTo>
                  <a:cubicBezTo>
                    <a:pt x="1" y="21241"/>
                    <a:pt x="410" y="21650"/>
                    <a:pt x="914" y="21650"/>
                  </a:cubicBezTo>
                  <a:lnTo>
                    <a:pt x="16749" y="21650"/>
                  </a:lnTo>
                  <a:cubicBezTo>
                    <a:pt x="17253" y="21650"/>
                    <a:pt x="17662" y="21241"/>
                    <a:pt x="17662" y="20737"/>
                  </a:cubicBezTo>
                  <a:lnTo>
                    <a:pt x="17662" y="914"/>
                  </a:lnTo>
                  <a:cubicBezTo>
                    <a:pt x="17662" y="410"/>
                    <a:pt x="17253" y="1"/>
                    <a:pt x="16749" y="1"/>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49"/>
            <p:cNvSpPr/>
            <p:nvPr/>
          </p:nvSpPr>
          <p:spPr>
            <a:xfrm>
              <a:off x="5598538" y="2179325"/>
              <a:ext cx="30400" cy="541275"/>
            </a:xfrm>
            <a:custGeom>
              <a:rect b="b" l="l" r="r" t="t"/>
              <a:pathLst>
                <a:path extrusionOk="0" h="21651" w="1216">
                  <a:moveTo>
                    <a:pt x="1" y="1"/>
                  </a:moveTo>
                  <a:lnTo>
                    <a:pt x="1" y="21650"/>
                  </a:lnTo>
                  <a:lnTo>
                    <a:pt x="1215" y="21650"/>
                  </a:lnTo>
                  <a:lnTo>
                    <a:pt x="1215" y="1"/>
                  </a:ln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49"/>
            <p:cNvSpPr/>
            <p:nvPr/>
          </p:nvSpPr>
          <p:spPr>
            <a:xfrm>
              <a:off x="5725913" y="2521400"/>
              <a:ext cx="187675" cy="51950"/>
            </a:xfrm>
            <a:custGeom>
              <a:rect b="b" l="l" r="r" t="t"/>
              <a:pathLst>
                <a:path extrusionOk="0" h="2078" w="7507">
                  <a:moveTo>
                    <a:pt x="467" y="1"/>
                  </a:moveTo>
                  <a:cubicBezTo>
                    <a:pt x="210" y="1"/>
                    <a:pt x="0" y="211"/>
                    <a:pt x="0" y="468"/>
                  </a:cubicBezTo>
                  <a:lnTo>
                    <a:pt x="0" y="1614"/>
                  </a:lnTo>
                  <a:cubicBezTo>
                    <a:pt x="0" y="1872"/>
                    <a:pt x="210" y="2078"/>
                    <a:pt x="467" y="2078"/>
                  </a:cubicBezTo>
                  <a:lnTo>
                    <a:pt x="7040" y="2078"/>
                  </a:lnTo>
                  <a:cubicBezTo>
                    <a:pt x="7297" y="2078"/>
                    <a:pt x="7506" y="1872"/>
                    <a:pt x="7506" y="1614"/>
                  </a:cubicBezTo>
                  <a:lnTo>
                    <a:pt x="7506" y="468"/>
                  </a:lnTo>
                  <a:cubicBezTo>
                    <a:pt x="7506" y="211"/>
                    <a:pt x="7297" y="1"/>
                    <a:pt x="70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49"/>
            <p:cNvSpPr/>
            <p:nvPr/>
          </p:nvSpPr>
          <p:spPr>
            <a:xfrm>
              <a:off x="5755513" y="2598275"/>
              <a:ext cx="128475" cy="15925"/>
            </a:xfrm>
            <a:custGeom>
              <a:rect b="b" l="l" r="r" t="t"/>
              <a:pathLst>
                <a:path extrusionOk="0" h="637" w="5139">
                  <a:moveTo>
                    <a:pt x="315" y="1"/>
                  </a:moveTo>
                  <a:cubicBezTo>
                    <a:pt x="142" y="1"/>
                    <a:pt x="0" y="143"/>
                    <a:pt x="0" y="319"/>
                  </a:cubicBezTo>
                  <a:cubicBezTo>
                    <a:pt x="0" y="495"/>
                    <a:pt x="142" y="637"/>
                    <a:pt x="315" y="637"/>
                  </a:cubicBezTo>
                  <a:lnTo>
                    <a:pt x="4821" y="637"/>
                  </a:lnTo>
                  <a:cubicBezTo>
                    <a:pt x="4996" y="637"/>
                    <a:pt x="5139" y="495"/>
                    <a:pt x="5139" y="319"/>
                  </a:cubicBezTo>
                  <a:cubicBezTo>
                    <a:pt x="5139" y="143"/>
                    <a:pt x="4996" y="1"/>
                    <a:pt x="48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49"/>
            <p:cNvSpPr/>
            <p:nvPr/>
          </p:nvSpPr>
          <p:spPr>
            <a:xfrm>
              <a:off x="5951788" y="2179325"/>
              <a:ext cx="58725" cy="541275"/>
            </a:xfrm>
            <a:custGeom>
              <a:rect b="b" l="l" r="r" t="t"/>
              <a:pathLst>
                <a:path extrusionOk="0" h="21651" w="2349">
                  <a:moveTo>
                    <a:pt x="0" y="1"/>
                  </a:moveTo>
                  <a:cubicBezTo>
                    <a:pt x="504" y="1"/>
                    <a:pt x="914" y="410"/>
                    <a:pt x="914" y="914"/>
                  </a:cubicBezTo>
                  <a:lnTo>
                    <a:pt x="914" y="20737"/>
                  </a:lnTo>
                  <a:cubicBezTo>
                    <a:pt x="914" y="21241"/>
                    <a:pt x="504" y="21650"/>
                    <a:pt x="0" y="21650"/>
                  </a:cubicBezTo>
                  <a:lnTo>
                    <a:pt x="1435" y="21650"/>
                  </a:lnTo>
                  <a:cubicBezTo>
                    <a:pt x="1939" y="21650"/>
                    <a:pt x="2348" y="21241"/>
                    <a:pt x="2348" y="20737"/>
                  </a:cubicBezTo>
                  <a:lnTo>
                    <a:pt x="2348" y="914"/>
                  </a:lnTo>
                  <a:cubicBezTo>
                    <a:pt x="2348" y="410"/>
                    <a:pt x="1939" y="1"/>
                    <a:pt x="1435"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49"/>
            <p:cNvSpPr/>
            <p:nvPr/>
          </p:nvSpPr>
          <p:spPr>
            <a:xfrm>
              <a:off x="5656988" y="2207400"/>
              <a:ext cx="325525" cy="485125"/>
            </a:xfrm>
            <a:custGeom>
              <a:rect b="b" l="l" r="r" t="t"/>
              <a:pathLst>
                <a:path extrusionOk="0" h="19405" w="13021">
                  <a:moveTo>
                    <a:pt x="11708" y="634"/>
                  </a:moveTo>
                  <a:cubicBezTo>
                    <a:pt x="12080" y="634"/>
                    <a:pt x="12384" y="938"/>
                    <a:pt x="12384" y="1313"/>
                  </a:cubicBezTo>
                  <a:lnTo>
                    <a:pt x="12384" y="18092"/>
                  </a:lnTo>
                  <a:cubicBezTo>
                    <a:pt x="12384" y="18467"/>
                    <a:pt x="12080" y="18772"/>
                    <a:pt x="11708" y="18772"/>
                  </a:cubicBezTo>
                  <a:lnTo>
                    <a:pt x="1313" y="18772"/>
                  </a:lnTo>
                  <a:cubicBezTo>
                    <a:pt x="937" y="18772"/>
                    <a:pt x="633" y="18467"/>
                    <a:pt x="633" y="18092"/>
                  </a:cubicBezTo>
                  <a:lnTo>
                    <a:pt x="633" y="1313"/>
                  </a:lnTo>
                  <a:cubicBezTo>
                    <a:pt x="633" y="938"/>
                    <a:pt x="937" y="634"/>
                    <a:pt x="1313" y="634"/>
                  </a:cubicBezTo>
                  <a:close/>
                  <a:moveTo>
                    <a:pt x="1313" y="1"/>
                  </a:moveTo>
                  <a:cubicBezTo>
                    <a:pt x="589" y="1"/>
                    <a:pt x="0" y="590"/>
                    <a:pt x="0" y="1313"/>
                  </a:cubicBezTo>
                  <a:lnTo>
                    <a:pt x="0" y="18092"/>
                  </a:lnTo>
                  <a:cubicBezTo>
                    <a:pt x="0" y="18815"/>
                    <a:pt x="589" y="19404"/>
                    <a:pt x="1313" y="19404"/>
                  </a:cubicBezTo>
                  <a:lnTo>
                    <a:pt x="11708" y="19404"/>
                  </a:lnTo>
                  <a:cubicBezTo>
                    <a:pt x="12432" y="19404"/>
                    <a:pt x="13020" y="18815"/>
                    <a:pt x="13020" y="18092"/>
                  </a:cubicBezTo>
                  <a:lnTo>
                    <a:pt x="13020" y="1313"/>
                  </a:lnTo>
                  <a:cubicBezTo>
                    <a:pt x="13020" y="590"/>
                    <a:pt x="12432" y="1"/>
                    <a:pt x="11708" y="1"/>
                  </a:cubicBez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49"/>
            <p:cNvSpPr/>
            <p:nvPr/>
          </p:nvSpPr>
          <p:spPr>
            <a:xfrm>
              <a:off x="5732838" y="2179325"/>
              <a:ext cx="82225" cy="140075"/>
            </a:xfrm>
            <a:custGeom>
              <a:rect b="b" l="l" r="r" t="t"/>
              <a:pathLst>
                <a:path extrusionOk="0" h="5603" w="3289">
                  <a:moveTo>
                    <a:pt x="1" y="1"/>
                  </a:moveTo>
                  <a:lnTo>
                    <a:pt x="1" y="5603"/>
                  </a:lnTo>
                  <a:lnTo>
                    <a:pt x="1645" y="4568"/>
                  </a:lnTo>
                  <a:lnTo>
                    <a:pt x="3289" y="5603"/>
                  </a:lnTo>
                  <a:lnTo>
                    <a:pt x="3289" y="1"/>
                  </a:ln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83" name="Shape 7283"/>
        <p:cNvGrpSpPr/>
        <p:nvPr/>
      </p:nvGrpSpPr>
      <p:grpSpPr>
        <a:xfrm>
          <a:off x="0" y="0"/>
          <a:ext cx="0" cy="0"/>
          <a:chOff x="0" y="0"/>
          <a:chExt cx="0" cy="0"/>
        </a:xfrm>
      </p:grpSpPr>
      <p:cxnSp>
        <p:nvCxnSpPr>
          <p:cNvPr id="7284" name="Google Shape;7284;p50"/>
          <p:cNvCxnSpPr>
            <a:stCxn id="7285" idx="1"/>
          </p:cNvCxnSpPr>
          <p:nvPr/>
        </p:nvCxnSpPr>
        <p:spPr>
          <a:xfrm rot="10800000">
            <a:off x="5624113" y="3868000"/>
            <a:ext cx="1744200" cy="0"/>
          </a:xfrm>
          <a:prstGeom prst="straightConnector1">
            <a:avLst/>
          </a:prstGeom>
          <a:noFill/>
          <a:ln cap="flat" cmpd="sng" w="28575">
            <a:solidFill>
              <a:schemeClr val="dk1"/>
            </a:solidFill>
            <a:prstDash val="solid"/>
            <a:round/>
            <a:headEnd len="med" w="med" type="none"/>
            <a:tailEnd len="med" w="med" type="none"/>
          </a:ln>
        </p:spPr>
      </p:cxnSp>
      <p:cxnSp>
        <p:nvCxnSpPr>
          <p:cNvPr id="7286" name="Google Shape;7286;p50"/>
          <p:cNvCxnSpPr>
            <a:stCxn id="7287" idx="3"/>
          </p:cNvCxnSpPr>
          <p:nvPr/>
        </p:nvCxnSpPr>
        <p:spPr>
          <a:xfrm>
            <a:off x="1775738" y="3868000"/>
            <a:ext cx="1800300" cy="0"/>
          </a:xfrm>
          <a:prstGeom prst="straightConnector1">
            <a:avLst/>
          </a:prstGeom>
          <a:noFill/>
          <a:ln cap="flat" cmpd="sng" w="28575">
            <a:solidFill>
              <a:schemeClr val="dk1"/>
            </a:solidFill>
            <a:prstDash val="solid"/>
            <a:round/>
            <a:headEnd len="med" w="med" type="none"/>
            <a:tailEnd len="med" w="med" type="none"/>
          </a:ln>
        </p:spPr>
      </p:cxnSp>
      <p:cxnSp>
        <p:nvCxnSpPr>
          <p:cNvPr id="7288" name="Google Shape;7288;p50"/>
          <p:cNvCxnSpPr>
            <a:stCxn id="7289" idx="1"/>
          </p:cNvCxnSpPr>
          <p:nvPr/>
        </p:nvCxnSpPr>
        <p:spPr>
          <a:xfrm rot="10800000">
            <a:off x="5238313" y="1899713"/>
            <a:ext cx="2130000" cy="0"/>
          </a:xfrm>
          <a:prstGeom prst="straightConnector1">
            <a:avLst/>
          </a:prstGeom>
          <a:noFill/>
          <a:ln cap="flat" cmpd="sng" w="28575">
            <a:solidFill>
              <a:schemeClr val="dk1"/>
            </a:solidFill>
            <a:prstDash val="solid"/>
            <a:round/>
            <a:headEnd len="med" w="med" type="none"/>
            <a:tailEnd len="med" w="med" type="none"/>
          </a:ln>
        </p:spPr>
      </p:cxnSp>
      <p:cxnSp>
        <p:nvCxnSpPr>
          <p:cNvPr id="7290" name="Google Shape;7290;p50"/>
          <p:cNvCxnSpPr>
            <a:stCxn id="7291" idx="3"/>
          </p:cNvCxnSpPr>
          <p:nvPr/>
        </p:nvCxnSpPr>
        <p:spPr>
          <a:xfrm>
            <a:off x="1775737" y="1899713"/>
            <a:ext cx="2314500" cy="0"/>
          </a:xfrm>
          <a:prstGeom prst="straightConnector1">
            <a:avLst/>
          </a:prstGeom>
          <a:noFill/>
          <a:ln cap="flat" cmpd="sng" w="28575">
            <a:solidFill>
              <a:schemeClr val="dk1"/>
            </a:solidFill>
            <a:prstDash val="solid"/>
            <a:round/>
            <a:headEnd len="med" w="med" type="none"/>
            <a:tailEnd len="med" w="med" type="none"/>
          </a:ln>
        </p:spPr>
      </p:cxnSp>
      <p:sp>
        <p:nvSpPr>
          <p:cNvPr id="7292" name="Google Shape;7292;p50"/>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Elementary Class Organizer Infographics</a:t>
            </a:r>
            <a:endParaRPr sz="2400"/>
          </a:p>
        </p:txBody>
      </p:sp>
      <p:grpSp>
        <p:nvGrpSpPr>
          <p:cNvPr id="7293" name="Google Shape;7293;p50"/>
          <p:cNvGrpSpPr/>
          <p:nvPr/>
        </p:nvGrpSpPr>
        <p:grpSpPr>
          <a:xfrm>
            <a:off x="457213" y="3693700"/>
            <a:ext cx="2082300" cy="1003925"/>
            <a:chOff x="457200" y="3481225"/>
            <a:chExt cx="2082300" cy="1003925"/>
          </a:xfrm>
        </p:grpSpPr>
        <p:sp>
          <p:nvSpPr>
            <p:cNvPr id="7287" name="Google Shape;7287;p50"/>
            <p:cNvSpPr txBox="1"/>
            <p:nvPr/>
          </p:nvSpPr>
          <p:spPr>
            <a:xfrm>
              <a:off x="457225" y="3481225"/>
              <a:ext cx="13185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5"/>
                  </a:solidFill>
                  <a:latin typeface="Nunito ExtraBold"/>
                  <a:ea typeface="Nunito ExtraBold"/>
                  <a:cs typeface="Nunito ExtraBold"/>
                  <a:sym typeface="Nunito ExtraBold"/>
                </a:rPr>
                <a:t>Jupiter</a:t>
              </a:r>
              <a:endParaRPr sz="2000">
                <a:solidFill>
                  <a:schemeClr val="accent5"/>
                </a:solidFill>
                <a:latin typeface="Nunito ExtraBold"/>
                <a:ea typeface="Nunito ExtraBold"/>
                <a:cs typeface="Nunito ExtraBold"/>
                <a:sym typeface="Nunito ExtraBold"/>
              </a:endParaRPr>
            </a:p>
          </p:txBody>
        </p:sp>
        <p:sp>
          <p:nvSpPr>
            <p:cNvPr id="7294" name="Google Shape;7294;p50"/>
            <p:cNvSpPr txBox="1"/>
            <p:nvPr/>
          </p:nvSpPr>
          <p:spPr>
            <a:xfrm>
              <a:off x="457200" y="3758850"/>
              <a:ext cx="2082300" cy="72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Jupiter is a gas giant and the biggest planet in the Solar System</a:t>
              </a:r>
              <a:endParaRPr>
                <a:solidFill>
                  <a:schemeClr val="dk1"/>
                </a:solidFill>
                <a:latin typeface="Nunito"/>
                <a:ea typeface="Nunito"/>
                <a:cs typeface="Nunito"/>
                <a:sym typeface="Nunito"/>
              </a:endParaRPr>
            </a:p>
          </p:txBody>
        </p:sp>
      </p:grpSp>
      <p:grpSp>
        <p:nvGrpSpPr>
          <p:cNvPr id="7295" name="Google Shape;7295;p50"/>
          <p:cNvGrpSpPr/>
          <p:nvPr/>
        </p:nvGrpSpPr>
        <p:grpSpPr>
          <a:xfrm>
            <a:off x="457213" y="1725413"/>
            <a:ext cx="2082300" cy="1005150"/>
            <a:chOff x="457200" y="1418025"/>
            <a:chExt cx="2082300" cy="1005150"/>
          </a:xfrm>
        </p:grpSpPr>
        <p:sp>
          <p:nvSpPr>
            <p:cNvPr id="7291" name="Google Shape;7291;p50"/>
            <p:cNvSpPr txBox="1"/>
            <p:nvPr/>
          </p:nvSpPr>
          <p:spPr>
            <a:xfrm>
              <a:off x="457225" y="1418025"/>
              <a:ext cx="13185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000">
                  <a:solidFill>
                    <a:schemeClr val="dk2"/>
                  </a:solidFill>
                  <a:latin typeface="Nunito ExtraBold"/>
                  <a:ea typeface="Nunito ExtraBold"/>
                  <a:cs typeface="Nunito ExtraBold"/>
                  <a:sym typeface="Nunito ExtraBold"/>
                </a:rPr>
                <a:t>Mercury</a:t>
              </a:r>
              <a:endParaRPr sz="2000">
                <a:solidFill>
                  <a:schemeClr val="dk2"/>
                </a:solidFill>
                <a:latin typeface="Nunito ExtraBold"/>
                <a:ea typeface="Nunito ExtraBold"/>
                <a:cs typeface="Nunito ExtraBold"/>
                <a:sym typeface="Nunito ExtraBold"/>
              </a:endParaRPr>
            </a:p>
          </p:txBody>
        </p:sp>
        <p:sp>
          <p:nvSpPr>
            <p:cNvPr id="7296" name="Google Shape;7296;p50"/>
            <p:cNvSpPr txBox="1"/>
            <p:nvPr/>
          </p:nvSpPr>
          <p:spPr>
            <a:xfrm>
              <a:off x="457200" y="1696875"/>
              <a:ext cx="2082300" cy="72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Mercury is the closest planet to the Sun </a:t>
              </a:r>
              <a:r>
                <a:rPr lang="en">
                  <a:solidFill>
                    <a:schemeClr val="dk1"/>
                  </a:solidFill>
                  <a:latin typeface="Nunito"/>
                  <a:ea typeface="Nunito"/>
                  <a:cs typeface="Nunito"/>
                  <a:sym typeface="Nunito"/>
                </a:rPr>
                <a:t>and the smallest one </a:t>
              </a:r>
              <a:endParaRPr>
                <a:solidFill>
                  <a:schemeClr val="dk1"/>
                </a:solidFill>
                <a:latin typeface="Nunito"/>
                <a:ea typeface="Nunito"/>
                <a:cs typeface="Nunito"/>
                <a:sym typeface="Nunito"/>
              </a:endParaRPr>
            </a:p>
          </p:txBody>
        </p:sp>
      </p:grpSp>
      <p:grpSp>
        <p:nvGrpSpPr>
          <p:cNvPr id="7297" name="Google Shape;7297;p50"/>
          <p:cNvGrpSpPr/>
          <p:nvPr/>
        </p:nvGrpSpPr>
        <p:grpSpPr>
          <a:xfrm>
            <a:off x="6604488" y="3693700"/>
            <a:ext cx="2082325" cy="1003925"/>
            <a:chOff x="6604475" y="3481225"/>
            <a:chExt cx="2082325" cy="1003925"/>
          </a:xfrm>
        </p:grpSpPr>
        <p:sp>
          <p:nvSpPr>
            <p:cNvPr id="7285" name="Google Shape;7285;p50"/>
            <p:cNvSpPr txBox="1"/>
            <p:nvPr/>
          </p:nvSpPr>
          <p:spPr>
            <a:xfrm>
              <a:off x="7368300" y="3481225"/>
              <a:ext cx="1318500" cy="348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sz="2000">
                  <a:solidFill>
                    <a:schemeClr val="accent6"/>
                  </a:solidFill>
                  <a:latin typeface="Nunito ExtraBold"/>
                  <a:ea typeface="Nunito ExtraBold"/>
                  <a:cs typeface="Nunito ExtraBold"/>
                  <a:sym typeface="Nunito ExtraBold"/>
                </a:rPr>
                <a:t>Earth</a:t>
              </a:r>
              <a:endParaRPr sz="2000">
                <a:solidFill>
                  <a:schemeClr val="accent6"/>
                </a:solidFill>
                <a:latin typeface="Nunito ExtraBold"/>
                <a:ea typeface="Nunito ExtraBold"/>
                <a:cs typeface="Nunito ExtraBold"/>
                <a:sym typeface="Nunito ExtraBold"/>
              </a:endParaRPr>
            </a:p>
          </p:txBody>
        </p:sp>
        <p:sp>
          <p:nvSpPr>
            <p:cNvPr id="7298" name="Google Shape;7298;p50"/>
            <p:cNvSpPr txBox="1"/>
            <p:nvPr/>
          </p:nvSpPr>
          <p:spPr>
            <a:xfrm>
              <a:off x="6604475" y="3758850"/>
              <a:ext cx="2082300" cy="72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Nunito"/>
                  <a:ea typeface="Nunito"/>
                  <a:cs typeface="Nunito"/>
                  <a:sym typeface="Nunito"/>
                </a:rPr>
                <a:t>The Earth is the third planet from the Sun and the one with life</a:t>
              </a:r>
              <a:endParaRPr>
                <a:solidFill>
                  <a:schemeClr val="dk1"/>
                </a:solidFill>
                <a:latin typeface="Nunito"/>
                <a:ea typeface="Nunito"/>
                <a:cs typeface="Nunito"/>
                <a:sym typeface="Nunito"/>
              </a:endParaRPr>
            </a:p>
          </p:txBody>
        </p:sp>
      </p:grpSp>
      <p:grpSp>
        <p:nvGrpSpPr>
          <p:cNvPr id="7299" name="Google Shape;7299;p50"/>
          <p:cNvGrpSpPr/>
          <p:nvPr/>
        </p:nvGrpSpPr>
        <p:grpSpPr>
          <a:xfrm>
            <a:off x="6604488" y="1725413"/>
            <a:ext cx="2082325" cy="1005150"/>
            <a:chOff x="6604475" y="1418025"/>
            <a:chExt cx="2082325" cy="1005150"/>
          </a:xfrm>
        </p:grpSpPr>
        <p:sp>
          <p:nvSpPr>
            <p:cNvPr id="7289" name="Google Shape;7289;p50"/>
            <p:cNvSpPr txBox="1"/>
            <p:nvPr/>
          </p:nvSpPr>
          <p:spPr>
            <a:xfrm>
              <a:off x="7368300" y="1418025"/>
              <a:ext cx="1318500" cy="348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lt2"/>
                  </a:solidFill>
                  <a:latin typeface="Nunito ExtraBold"/>
                  <a:ea typeface="Nunito ExtraBold"/>
                  <a:cs typeface="Nunito ExtraBold"/>
                  <a:sym typeface="Nunito ExtraBold"/>
                </a:rPr>
                <a:t>Venus</a:t>
              </a:r>
              <a:endParaRPr sz="2000">
                <a:solidFill>
                  <a:schemeClr val="lt2"/>
                </a:solidFill>
                <a:latin typeface="Nunito ExtraBold"/>
                <a:ea typeface="Nunito ExtraBold"/>
                <a:cs typeface="Nunito ExtraBold"/>
                <a:sym typeface="Nunito ExtraBold"/>
              </a:endParaRPr>
            </a:p>
          </p:txBody>
        </p:sp>
        <p:sp>
          <p:nvSpPr>
            <p:cNvPr id="7300" name="Google Shape;7300;p50"/>
            <p:cNvSpPr txBox="1"/>
            <p:nvPr/>
          </p:nvSpPr>
          <p:spPr>
            <a:xfrm>
              <a:off x="6604475" y="1696875"/>
              <a:ext cx="2082300" cy="72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Nunito"/>
                  <a:ea typeface="Nunito"/>
                  <a:cs typeface="Nunito"/>
                  <a:sym typeface="Nunito"/>
                </a:rPr>
                <a:t>Venus has a beautiful name and also very high temperatures</a:t>
              </a:r>
              <a:endParaRPr>
                <a:solidFill>
                  <a:schemeClr val="dk1"/>
                </a:solidFill>
                <a:latin typeface="Nunito"/>
                <a:ea typeface="Nunito"/>
                <a:cs typeface="Nunito"/>
                <a:sym typeface="Nunito"/>
              </a:endParaRPr>
            </a:p>
          </p:txBody>
        </p:sp>
      </p:grpSp>
      <p:pic>
        <p:nvPicPr>
          <p:cNvPr id="7301" name="Google Shape;7301;p50" title="Chart">
            <a:hlinkClick r:id="rId3"/>
          </p:cNvPr>
          <p:cNvPicPr preferRelativeResize="0"/>
          <p:nvPr/>
        </p:nvPicPr>
        <p:blipFill rotWithShape="1">
          <a:blip r:embed="rId4">
            <a:alphaModFix/>
          </a:blip>
          <a:srcRect b="0" l="18171" r="23715" t="0"/>
          <a:stretch/>
        </p:blipFill>
        <p:spPr>
          <a:xfrm>
            <a:off x="2905237" y="1298150"/>
            <a:ext cx="3333537" cy="3547025"/>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305" name="Shape 7305"/>
        <p:cNvGrpSpPr/>
        <p:nvPr/>
      </p:nvGrpSpPr>
      <p:grpSpPr>
        <a:xfrm>
          <a:off x="0" y="0"/>
          <a:ext cx="0" cy="0"/>
          <a:chOff x="0" y="0"/>
          <a:chExt cx="0" cy="0"/>
        </a:xfrm>
      </p:grpSpPr>
      <p:sp>
        <p:nvSpPr>
          <p:cNvPr id="7306" name="Google Shape;7306;p51"/>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7307" name="Google Shape;7307;p51"/>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be a Premium user on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p:txBody>
      </p:sp>
      <p:sp>
        <p:nvSpPr>
          <p:cNvPr id="7308" name="Google Shape;7308;p51"/>
          <p:cNvSpPr txBox="1"/>
          <p:nvPr>
            <p:ph idx="4294967295" type="body"/>
          </p:nvPr>
        </p:nvSpPr>
        <p:spPr>
          <a:xfrm>
            <a:off x="1048350" y="4314290"/>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indent="0" lvl="0" marL="0" rtl="0" algn="ctr">
              <a:spcBef>
                <a:spcPts val="0"/>
              </a:spcBef>
              <a:spcAft>
                <a:spcPts val="0"/>
              </a:spcAft>
              <a:buNone/>
            </a:pPr>
            <a:r>
              <a:rPr lang="en" sz="10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312" name="Shape 7312"/>
        <p:cNvGrpSpPr/>
        <p:nvPr/>
      </p:nvGrpSpPr>
      <p:grpSpPr>
        <a:xfrm>
          <a:off x="0" y="0"/>
          <a:ext cx="0" cy="0"/>
          <a:chOff x="0" y="0"/>
          <a:chExt cx="0" cy="0"/>
        </a:xfrm>
      </p:grpSpPr>
      <p:sp>
        <p:nvSpPr>
          <p:cNvPr id="7313" name="Google Shape;7313;p52"/>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Premium infographics...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
        <p:nvSpPr>
          <p:cNvPr id="7314" name="Google Shape;7314;p52"/>
          <p:cNvSpPr/>
          <p:nvPr/>
        </p:nvSpPr>
        <p:spPr>
          <a:xfrm>
            <a:off x="1504285" y="2948818"/>
            <a:ext cx="1713187" cy="534976"/>
          </a:xfrm>
          <a:custGeom>
            <a:rect b="b" l="l" r="r" t="t"/>
            <a:pathLst>
              <a:path extrusionOk="0" h="34387" w="110102">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52"/>
          <p:cNvSpPr/>
          <p:nvPr/>
        </p:nvSpPr>
        <p:spPr>
          <a:xfrm>
            <a:off x="2653822" y="2845479"/>
            <a:ext cx="687939" cy="741642"/>
          </a:xfrm>
          <a:custGeom>
            <a:rect b="b" l="l" r="r" t="t"/>
            <a:pathLst>
              <a:path extrusionOk="0" h="47671" w="44212">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52"/>
          <p:cNvSpPr/>
          <p:nvPr/>
        </p:nvSpPr>
        <p:spPr>
          <a:xfrm>
            <a:off x="1380284" y="2845479"/>
            <a:ext cx="687550" cy="741642"/>
          </a:xfrm>
          <a:custGeom>
            <a:rect b="b" l="l" r="r" t="t"/>
            <a:pathLst>
              <a:path extrusionOk="0" h="47671" w="44187">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52"/>
          <p:cNvSpPr/>
          <p:nvPr/>
        </p:nvSpPr>
        <p:spPr>
          <a:xfrm>
            <a:off x="1998733" y="392248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52"/>
          <p:cNvSpPr/>
          <p:nvPr/>
        </p:nvSpPr>
        <p:spPr>
          <a:xfrm>
            <a:off x="2949013" y="3922488"/>
            <a:ext cx="724598" cy="588011"/>
          </a:xfrm>
          <a:custGeom>
            <a:rect b="b" l="l" r="r" t="t"/>
            <a:pathLst>
              <a:path extrusionOk="0" h="37796"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52"/>
          <p:cNvSpPr/>
          <p:nvPr/>
        </p:nvSpPr>
        <p:spPr>
          <a:xfrm>
            <a:off x="1048453" y="392248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52"/>
          <p:cNvSpPr/>
          <p:nvPr/>
        </p:nvSpPr>
        <p:spPr>
          <a:xfrm>
            <a:off x="1998733" y="192212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52"/>
          <p:cNvSpPr/>
          <p:nvPr/>
        </p:nvSpPr>
        <p:spPr>
          <a:xfrm>
            <a:off x="2949013" y="1922125"/>
            <a:ext cx="724598" cy="587996"/>
          </a:xfrm>
          <a:custGeom>
            <a:rect b="b" l="l" r="r" t="t"/>
            <a:pathLst>
              <a:path extrusionOk="0" h="37795"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52"/>
          <p:cNvSpPr/>
          <p:nvPr/>
        </p:nvSpPr>
        <p:spPr>
          <a:xfrm>
            <a:off x="1048453" y="192212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52"/>
          <p:cNvSpPr/>
          <p:nvPr/>
        </p:nvSpPr>
        <p:spPr>
          <a:xfrm>
            <a:off x="1180249" y="2214186"/>
            <a:ext cx="453169" cy="3905"/>
          </a:xfrm>
          <a:custGeom>
            <a:rect b="b" l="l" r="r" t="t"/>
            <a:pathLst>
              <a:path extrusionOk="0" h="251" w="29124">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52"/>
          <p:cNvSpPr/>
          <p:nvPr/>
        </p:nvSpPr>
        <p:spPr>
          <a:xfrm>
            <a:off x="2132085" y="221418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52"/>
          <p:cNvSpPr/>
          <p:nvPr/>
        </p:nvSpPr>
        <p:spPr>
          <a:xfrm>
            <a:off x="3087047" y="221418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52"/>
          <p:cNvSpPr/>
          <p:nvPr/>
        </p:nvSpPr>
        <p:spPr>
          <a:xfrm>
            <a:off x="3087047" y="421454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52"/>
          <p:cNvSpPr/>
          <p:nvPr/>
        </p:nvSpPr>
        <p:spPr>
          <a:xfrm>
            <a:off x="2132085" y="421454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52"/>
          <p:cNvSpPr/>
          <p:nvPr/>
        </p:nvSpPr>
        <p:spPr>
          <a:xfrm>
            <a:off x="1181416" y="4214548"/>
            <a:ext cx="453169" cy="3920"/>
          </a:xfrm>
          <a:custGeom>
            <a:rect b="b" l="l" r="r" t="t"/>
            <a:pathLst>
              <a:path extrusionOk="0" h="252" w="29124">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52"/>
          <p:cNvSpPr txBox="1"/>
          <p:nvPr>
            <p:ph idx="4294967295" type="title"/>
          </p:nvPr>
        </p:nvSpPr>
        <p:spPr>
          <a:xfrm>
            <a:off x="1644313" y="3079887"/>
            <a:ext cx="1428600" cy="273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lt1"/>
                </a:solidFill>
                <a:latin typeface="Arial"/>
                <a:ea typeface="Arial"/>
                <a:cs typeface="Arial"/>
                <a:sym typeface="Arial"/>
              </a:rPr>
              <a:t>Add the Title here</a:t>
            </a:r>
            <a:endParaRPr sz="1000">
              <a:latin typeface="Arial"/>
              <a:ea typeface="Arial"/>
              <a:cs typeface="Arial"/>
              <a:sym typeface="Arial"/>
            </a:endParaRPr>
          </a:p>
        </p:txBody>
      </p:sp>
      <p:grpSp>
        <p:nvGrpSpPr>
          <p:cNvPr id="7330" name="Google Shape;7330;p52"/>
          <p:cNvGrpSpPr/>
          <p:nvPr/>
        </p:nvGrpSpPr>
        <p:grpSpPr>
          <a:xfrm>
            <a:off x="1311648" y="1983281"/>
            <a:ext cx="197743" cy="197743"/>
            <a:chOff x="2676100" y="832575"/>
            <a:chExt cx="483125" cy="483125"/>
          </a:xfrm>
        </p:grpSpPr>
        <p:sp>
          <p:nvSpPr>
            <p:cNvPr id="7331" name="Google Shape;7331;p52"/>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32" name="Google Shape;7332;p52"/>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33" name="Google Shape;7333;p52"/>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334" name="Google Shape;7334;p52"/>
          <p:cNvGrpSpPr/>
          <p:nvPr/>
        </p:nvGrpSpPr>
        <p:grpSpPr>
          <a:xfrm>
            <a:off x="2258621" y="1976256"/>
            <a:ext cx="204394" cy="197743"/>
            <a:chOff x="3270550" y="832575"/>
            <a:chExt cx="499375" cy="483125"/>
          </a:xfrm>
        </p:grpSpPr>
        <p:sp>
          <p:nvSpPr>
            <p:cNvPr id="7335" name="Google Shape;7335;p52"/>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36" name="Google Shape;7336;p52"/>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37" name="Google Shape;7337;p52"/>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338" name="Google Shape;7338;p52"/>
          <p:cNvGrpSpPr/>
          <p:nvPr/>
        </p:nvGrpSpPr>
        <p:grpSpPr>
          <a:xfrm>
            <a:off x="3212214" y="1983307"/>
            <a:ext cx="197774" cy="197743"/>
            <a:chOff x="3270475" y="1427025"/>
            <a:chExt cx="483200" cy="483125"/>
          </a:xfrm>
        </p:grpSpPr>
        <p:sp>
          <p:nvSpPr>
            <p:cNvPr id="7339" name="Google Shape;7339;p52"/>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40" name="Google Shape;7340;p52"/>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41" name="Google Shape;7341;p52"/>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342" name="Google Shape;7342;p52"/>
          <p:cNvSpPr/>
          <p:nvPr/>
        </p:nvSpPr>
        <p:spPr>
          <a:xfrm>
            <a:off x="3212183" y="3978579"/>
            <a:ext cx="197784" cy="197743"/>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43" name="Google Shape;7343;p52"/>
          <p:cNvSpPr/>
          <p:nvPr/>
        </p:nvSpPr>
        <p:spPr>
          <a:xfrm>
            <a:off x="1309717" y="3978574"/>
            <a:ext cx="199697" cy="197753"/>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344" name="Google Shape;7344;p52"/>
          <p:cNvGrpSpPr/>
          <p:nvPr/>
        </p:nvGrpSpPr>
        <p:grpSpPr>
          <a:xfrm>
            <a:off x="2258607" y="3980427"/>
            <a:ext cx="204425" cy="194059"/>
            <a:chOff x="6222125" y="2025975"/>
            <a:chExt cx="499450" cy="474125"/>
          </a:xfrm>
        </p:grpSpPr>
        <p:sp>
          <p:nvSpPr>
            <p:cNvPr id="7345" name="Google Shape;7345;p52"/>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46" name="Google Shape;7346;p52"/>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47" name="Google Shape;7347;p52"/>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348" name="Google Shape;7348;p52"/>
          <p:cNvSpPr txBox="1"/>
          <p:nvPr>
            <p:ph idx="4294967295" type="title"/>
          </p:nvPr>
        </p:nvSpPr>
        <p:spPr>
          <a:xfrm>
            <a:off x="1048453" y="2273439"/>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1</a:t>
            </a:r>
            <a:endParaRPr sz="900">
              <a:latin typeface="Arial"/>
              <a:ea typeface="Arial"/>
              <a:cs typeface="Arial"/>
              <a:sym typeface="Arial"/>
            </a:endParaRPr>
          </a:p>
        </p:txBody>
      </p:sp>
      <p:sp>
        <p:nvSpPr>
          <p:cNvPr id="7349" name="Google Shape;7349;p52"/>
          <p:cNvSpPr txBox="1"/>
          <p:nvPr>
            <p:ph idx="4294967295" type="title"/>
          </p:nvPr>
        </p:nvSpPr>
        <p:spPr>
          <a:xfrm>
            <a:off x="1998736" y="2272486"/>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2</a:t>
            </a:r>
            <a:endParaRPr sz="900">
              <a:latin typeface="Arial"/>
              <a:ea typeface="Arial"/>
              <a:cs typeface="Arial"/>
              <a:sym typeface="Arial"/>
            </a:endParaRPr>
          </a:p>
        </p:txBody>
      </p:sp>
      <p:sp>
        <p:nvSpPr>
          <p:cNvPr id="7350" name="Google Shape;7350;p52"/>
          <p:cNvSpPr txBox="1"/>
          <p:nvPr>
            <p:ph idx="4294967295" type="title"/>
          </p:nvPr>
        </p:nvSpPr>
        <p:spPr>
          <a:xfrm>
            <a:off x="2949019" y="2272486"/>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3</a:t>
            </a:r>
            <a:endParaRPr sz="900">
              <a:latin typeface="Arial"/>
              <a:ea typeface="Arial"/>
              <a:cs typeface="Arial"/>
              <a:sym typeface="Arial"/>
            </a:endParaRPr>
          </a:p>
        </p:txBody>
      </p:sp>
      <p:sp>
        <p:nvSpPr>
          <p:cNvPr id="7351" name="Google Shape;7351;p52"/>
          <p:cNvSpPr txBox="1"/>
          <p:nvPr>
            <p:ph idx="4294967295" type="title"/>
          </p:nvPr>
        </p:nvSpPr>
        <p:spPr>
          <a:xfrm>
            <a:off x="1048350" y="4285808"/>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4</a:t>
            </a:r>
            <a:endParaRPr sz="900">
              <a:latin typeface="Arial"/>
              <a:ea typeface="Arial"/>
              <a:cs typeface="Arial"/>
              <a:sym typeface="Arial"/>
            </a:endParaRPr>
          </a:p>
        </p:txBody>
      </p:sp>
      <p:sp>
        <p:nvSpPr>
          <p:cNvPr id="7352" name="Google Shape;7352;p52"/>
          <p:cNvSpPr txBox="1"/>
          <p:nvPr>
            <p:ph idx="4294967295" type="title"/>
          </p:nvPr>
        </p:nvSpPr>
        <p:spPr>
          <a:xfrm>
            <a:off x="1998684" y="4285808"/>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5</a:t>
            </a:r>
            <a:endParaRPr sz="900">
              <a:latin typeface="Arial"/>
              <a:ea typeface="Arial"/>
              <a:cs typeface="Arial"/>
              <a:sym typeface="Arial"/>
            </a:endParaRPr>
          </a:p>
        </p:txBody>
      </p:sp>
      <p:sp>
        <p:nvSpPr>
          <p:cNvPr id="7353" name="Google Shape;7353;p52"/>
          <p:cNvSpPr txBox="1"/>
          <p:nvPr>
            <p:ph idx="4294967295" type="title"/>
          </p:nvPr>
        </p:nvSpPr>
        <p:spPr>
          <a:xfrm>
            <a:off x="2949019" y="4285808"/>
            <a:ext cx="724200" cy="23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900">
                <a:solidFill>
                  <a:schemeClr val="lt1"/>
                </a:solidFill>
                <a:latin typeface="Arial"/>
                <a:ea typeface="Arial"/>
                <a:cs typeface="Arial"/>
                <a:sym typeface="Arial"/>
              </a:rPr>
              <a:t>Text 6</a:t>
            </a:r>
            <a:endParaRPr sz="900">
              <a:latin typeface="Arial"/>
              <a:ea typeface="Arial"/>
              <a:cs typeface="Arial"/>
              <a:sym typeface="Arial"/>
            </a:endParaRPr>
          </a:p>
        </p:txBody>
      </p:sp>
      <p:sp>
        <p:nvSpPr>
          <p:cNvPr id="7354" name="Google Shape;7354;p52"/>
          <p:cNvSpPr/>
          <p:nvPr/>
        </p:nvSpPr>
        <p:spPr>
          <a:xfrm>
            <a:off x="1374787" y="255507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52"/>
          <p:cNvSpPr/>
          <p:nvPr/>
        </p:nvSpPr>
        <p:spPr>
          <a:xfrm>
            <a:off x="2326630" y="255507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52"/>
          <p:cNvSpPr/>
          <p:nvPr/>
        </p:nvSpPr>
        <p:spPr>
          <a:xfrm>
            <a:off x="3278485" y="255507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52"/>
          <p:cNvSpPr/>
          <p:nvPr/>
        </p:nvSpPr>
        <p:spPr>
          <a:xfrm>
            <a:off x="1374774" y="381718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52"/>
          <p:cNvSpPr/>
          <p:nvPr/>
        </p:nvSpPr>
        <p:spPr>
          <a:xfrm>
            <a:off x="2326617" y="381718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52"/>
          <p:cNvSpPr/>
          <p:nvPr/>
        </p:nvSpPr>
        <p:spPr>
          <a:xfrm>
            <a:off x="3278472" y="381718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52"/>
          <p:cNvSpPr/>
          <p:nvPr/>
        </p:nvSpPr>
        <p:spPr>
          <a:xfrm>
            <a:off x="2200729" y="282085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52"/>
          <p:cNvSpPr/>
          <p:nvPr/>
        </p:nvSpPr>
        <p:spPr>
          <a:xfrm>
            <a:off x="2328782" y="282085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52"/>
          <p:cNvSpPr/>
          <p:nvPr/>
        </p:nvSpPr>
        <p:spPr>
          <a:xfrm>
            <a:off x="2456836" y="282085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52"/>
          <p:cNvSpPr/>
          <p:nvPr/>
        </p:nvSpPr>
        <p:spPr>
          <a:xfrm>
            <a:off x="2200729" y="354956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52"/>
          <p:cNvSpPr/>
          <p:nvPr/>
        </p:nvSpPr>
        <p:spPr>
          <a:xfrm>
            <a:off x="2328782" y="354956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52"/>
          <p:cNvSpPr/>
          <p:nvPr/>
        </p:nvSpPr>
        <p:spPr>
          <a:xfrm>
            <a:off x="2456836" y="354956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66" name="Google Shape;7366;p52"/>
          <p:cNvCxnSpPr>
            <a:stCxn id="7354" idx="4"/>
            <a:endCxn id="7360" idx="0"/>
          </p:cNvCxnSpPr>
          <p:nvPr/>
        </p:nvCxnSpPr>
        <p:spPr>
          <a:xfrm flipH="1" rot="-5400000">
            <a:off x="1718737" y="2306976"/>
            <a:ext cx="201900" cy="825900"/>
          </a:xfrm>
          <a:prstGeom prst="curvedConnector3">
            <a:avLst>
              <a:gd fmla="val 50008" name="adj1"/>
            </a:avLst>
          </a:prstGeom>
          <a:noFill/>
          <a:ln cap="flat" cmpd="sng" w="19050">
            <a:solidFill>
              <a:srgbClr val="5F7D95"/>
            </a:solidFill>
            <a:prstDash val="solid"/>
            <a:round/>
            <a:headEnd len="med" w="med" type="none"/>
            <a:tailEnd len="med" w="med" type="none"/>
          </a:ln>
        </p:spPr>
      </p:cxnSp>
      <p:cxnSp>
        <p:nvCxnSpPr>
          <p:cNvPr id="7367" name="Google Shape;7367;p52"/>
          <p:cNvCxnSpPr>
            <a:stCxn id="7356" idx="4"/>
            <a:endCxn id="7362" idx="0"/>
          </p:cNvCxnSpPr>
          <p:nvPr/>
        </p:nvCxnSpPr>
        <p:spPr>
          <a:xfrm rot="5400000">
            <a:off x="2798635" y="2309076"/>
            <a:ext cx="201900" cy="821700"/>
          </a:xfrm>
          <a:prstGeom prst="curvedConnector3">
            <a:avLst>
              <a:gd fmla="val 50008" name="adj1"/>
            </a:avLst>
          </a:prstGeom>
          <a:noFill/>
          <a:ln cap="flat" cmpd="sng" w="19050">
            <a:solidFill>
              <a:srgbClr val="5F7D95"/>
            </a:solidFill>
            <a:prstDash val="solid"/>
            <a:round/>
            <a:headEnd len="med" w="med" type="none"/>
            <a:tailEnd len="med" w="med" type="none"/>
          </a:ln>
        </p:spPr>
      </p:cxnSp>
      <p:cxnSp>
        <p:nvCxnSpPr>
          <p:cNvPr id="7368" name="Google Shape;7368;p52"/>
          <p:cNvCxnSpPr>
            <a:stCxn id="7355" idx="4"/>
            <a:endCxn id="7361" idx="0"/>
          </p:cNvCxnSpPr>
          <p:nvPr/>
        </p:nvCxnSpPr>
        <p:spPr>
          <a:xfrm flipH="1" rot="-5400000">
            <a:off x="2258680" y="2718876"/>
            <a:ext cx="201900" cy="2100"/>
          </a:xfrm>
          <a:prstGeom prst="curvedConnector3">
            <a:avLst>
              <a:gd fmla="val 50008" name="adj1"/>
            </a:avLst>
          </a:prstGeom>
          <a:noFill/>
          <a:ln cap="flat" cmpd="sng" w="19050">
            <a:solidFill>
              <a:srgbClr val="5F7D95"/>
            </a:solidFill>
            <a:prstDash val="solid"/>
            <a:round/>
            <a:headEnd len="med" w="med" type="none"/>
            <a:tailEnd len="med" w="med" type="none"/>
          </a:ln>
        </p:spPr>
      </p:cxnSp>
      <p:cxnSp>
        <p:nvCxnSpPr>
          <p:cNvPr id="7369" name="Google Shape;7369;p52"/>
          <p:cNvCxnSpPr>
            <a:stCxn id="7357" idx="0"/>
            <a:endCxn id="7363" idx="4"/>
          </p:cNvCxnSpPr>
          <p:nvPr/>
        </p:nvCxnSpPr>
        <p:spPr>
          <a:xfrm rot="-5400000">
            <a:off x="1717824" y="3302386"/>
            <a:ext cx="203700" cy="825900"/>
          </a:xfrm>
          <a:prstGeom prst="curvedConnector3">
            <a:avLst>
              <a:gd fmla="val 50003" name="adj1"/>
            </a:avLst>
          </a:prstGeom>
          <a:noFill/>
          <a:ln cap="flat" cmpd="sng" w="19050">
            <a:solidFill>
              <a:srgbClr val="5F7D95"/>
            </a:solidFill>
            <a:prstDash val="solid"/>
            <a:round/>
            <a:headEnd len="med" w="med" type="none"/>
            <a:tailEnd len="med" w="med" type="none"/>
          </a:ln>
        </p:spPr>
      </p:cxnSp>
      <p:cxnSp>
        <p:nvCxnSpPr>
          <p:cNvPr id="7370" name="Google Shape;7370;p52"/>
          <p:cNvCxnSpPr>
            <a:stCxn id="7359" idx="0"/>
            <a:endCxn id="7365" idx="4"/>
          </p:cNvCxnSpPr>
          <p:nvPr/>
        </p:nvCxnSpPr>
        <p:spPr>
          <a:xfrm flipH="1" rot="5400000">
            <a:off x="2797722" y="3304486"/>
            <a:ext cx="203700" cy="821700"/>
          </a:xfrm>
          <a:prstGeom prst="curvedConnector3">
            <a:avLst>
              <a:gd fmla="val 50003" name="adj1"/>
            </a:avLst>
          </a:prstGeom>
          <a:noFill/>
          <a:ln cap="flat" cmpd="sng" w="19050">
            <a:solidFill>
              <a:srgbClr val="5F7D95"/>
            </a:solidFill>
            <a:prstDash val="solid"/>
            <a:round/>
            <a:headEnd len="med" w="med" type="none"/>
            <a:tailEnd len="med" w="med" type="none"/>
          </a:ln>
        </p:spPr>
      </p:cxnSp>
      <p:cxnSp>
        <p:nvCxnSpPr>
          <p:cNvPr id="7371" name="Google Shape;7371;p52"/>
          <p:cNvCxnSpPr>
            <a:stCxn id="7358" idx="0"/>
            <a:endCxn id="7364" idx="4"/>
          </p:cNvCxnSpPr>
          <p:nvPr/>
        </p:nvCxnSpPr>
        <p:spPr>
          <a:xfrm rot="-5400000">
            <a:off x="2257767" y="3714286"/>
            <a:ext cx="203700" cy="2100"/>
          </a:xfrm>
          <a:prstGeom prst="curvedConnector3">
            <a:avLst>
              <a:gd fmla="val 50003" name="adj1"/>
            </a:avLst>
          </a:prstGeom>
          <a:noFill/>
          <a:ln cap="flat" cmpd="sng" w="19050">
            <a:solidFill>
              <a:srgbClr val="5F7D95"/>
            </a:solidFill>
            <a:prstDash val="solid"/>
            <a:round/>
            <a:headEnd len="med" w="med" type="none"/>
            <a:tailEnd len="med" w="med" type="none"/>
          </a:ln>
        </p:spPr>
      </p:cxnSp>
      <p:sp>
        <p:nvSpPr>
          <p:cNvPr id="7372" name="Google Shape;7372;p52"/>
          <p:cNvSpPr/>
          <p:nvPr/>
        </p:nvSpPr>
        <p:spPr>
          <a:xfrm>
            <a:off x="4239724" y="3070969"/>
            <a:ext cx="779136" cy="252234"/>
          </a:xfrm>
          <a:custGeom>
            <a:rect b="b" l="l" r="r" t="t"/>
            <a:pathLst>
              <a:path extrusionOk="0" h="14358" w="44351">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52"/>
          <p:cNvSpPr/>
          <p:nvPr/>
        </p:nvSpPr>
        <p:spPr>
          <a:xfrm>
            <a:off x="5018842" y="3070969"/>
            <a:ext cx="779119" cy="252234"/>
          </a:xfrm>
          <a:custGeom>
            <a:rect b="b" l="l" r="r" t="t"/>
            <a:pathLst>
              <a:path extrusionOk="0" h="14358" w="4435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52"/>
          <p:cNvSpPr/>
          <p:nvPr/>
        </p:nvSpPr>
        <p:spPr>
          <a:xfrm>
            <a:off x="5797943" y="3070969"/>
            <a:ext cx="778732" cy="252234"/>
          </a:xfrm>
          <a:custGeom>
            <a:rect b="b" l="l" r="r" t="t"/>
            <a:pathLst>
              <a:path extrusionOk="0" h="14358" w="44328">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7375" name="Google Shape;7375;p52"/>
          <p:cNvSpPr/>
          <p:nvPr/>
        </p:nvSpPr>
        <p:spPr>
          <a:xfrm>
            <a:off x="6576658" y="3070969"/>
            <a:ext cx="779136" cy="252234"/>
          </a:xfrm>
          <a:custGeom>
            <a:rect b="b" l="l" r="r" t="t"/>
            <a:pathLst>
              <a:path extrusionOk="0" h="14358" w="44351">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7376" name="Google Shape;7376;p52"/>
          <p:cNvSpPr/>
          <p:nvPr/>
        </p:nvSpPr>
        <p:spPr>
          <a:xfrm>
            <a:off x="7355776" y="3070969"/>
            <a:ext cx="779119" cy="252234"/>
          </a:xfrm>
          <a:custGeom>
            <a:rect b="b" l="l" r="r" t="t"/>
            <a:pathLst>
              <a:path extrusionOk="0" h="14358" w="4435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7377" name="Google Shape;7377;p52"/>
          <p:cNvSpPr/>
          <p:nvPr/>
        </p:nvSpPr>
        <p:spPr>
          <a:xfrm>
            <a:off x="4429400" y="2025000"/>
            <a:ext cx="342847" cy="386555"/>
          </a:xfrm>
          <a:custGeom>
            <a:rect b="b" l="l" r="r" t="t"/>
            <a:pathLst>
              <a:path extrusionOk="0" h="22004" w="19516">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52"/>
          <p:cNvSpPr/>
          <p:nvPr/>
        </p:nvSpPr>
        <p:spPr>
          <a:xfrm>
            <a:off x="5244198" y="4020984"/>
            <a:ext cx="342847" cy="386678"/>
          </a:xfrm>
          <a:custGeom>
            <a:rect b="b" l="l" r="r" t="t"/>
            <a:pathLst>
              <a:path extrusionOk="0" h="22011" w="19516">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52"/>
          <p:cNvSpPr/>
          <p:nvPr/>
        </p:nvSpPr>
        <p:spPr>
          <a:xfrm>
            <a:off x="6007260" y="2025000"/>
            <a:ext cx="342865" cy="386555"/>
          </a:xfrm>
          <a:custGeom>
            <a:rect b="b" l="l" r="r" t="t"/>
            <a:pathLst>
              <a:path extrusionOk="0" h="22004" w="19517">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52"/>
          <p:cNvSpPr/>
          <p:nvPr/>
        </p:nvSpPr>
        <p:spPr>
          <a:xfrm>
            <a:off x="6796005" y="4021089"/>
            <a:ext cx="343251" cy="386661"/>
          </a:xfrm>
          <a:custGeom>
            <a:rect b="b" l="l" r="r" t="t"/>
            <a:pathLst>
              <a:path extrusionOk="0" h="22010" w="19539">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52"/>
          <p:cNvSpPr/>
          <p:nvPr/>
        </p:nvSpPr>
        <p:spPr>
          <a:xfrm>
            <a:off x="7585138" y="2025000"/>
            <a:ext cx="342847" cy="386555"/>
          </a:xfrm>
          <a:custGeom>
            <a:rect b="b" l="l" r="r" t="t"/>
            <a:pathLst>
              <a:path extrusionOk="0" h="22004" w="19516">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52"/>
          <p:cNvSpPr/>
          <p:nvPr/>
        </p:nvSpPr>
        <p:spPr>
          <a:xfrm>
            <a:off x="4569763" y="294203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52"/>
          <p:cNvSpPr/>
          <p:nvPr/>
        </p:nvSpPr>
        <p:spPr>
          <a:xfrm>
            <a:off x="6147625" y="294203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52"/>
          <p:cNvSpPr/>
          <p:nvPr/>
        </p:nvSpPr>
        <p:spPr>
          <a:xfrm>
            <a:off x="7725475" y="294203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52"/>
          <p:cNvSpPr/>
          <p:nvPr/>
        </p:nvSpPr>
        <p:spPr>
          <a:xfrm>
            <a:off x="5384563" y="336237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52"/>
          <p:cNvSpPr/>
          <p:nvPr/>
        </p:nvSpPr>
        <p:spPr>
          <a:xfrm>
            <a:off x="6936563" y="336242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52"/>
          <p:cNvSpPr txBox="1"/>
          <p:nvPr>
            <p:ph idx="4294967295" type="title"/>
          </p:nvPr>
        </p:nvSpPr>
        <p:spPr>
          <a:xfrm>
            <a:off x="4331422" y="30825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900">
                <a:solidFill>
                  <a:schemeClr val="lt1"/>
                </a:solidFill>
                <a:latin typeface="Arial"/>
                <a:ea typeface="Arial"/>
                <a:cs typeface="Arial"/>
                <a:sym typeface="Arial"/>
              </a:rPr>
              <a:t>2016</a:t>
            </a:r>
            <a:endParaRPr b="1" sz="900">
              <a:latin typeface="Arial"/>
              <a:ea typeface="Arial"/>
              <a:cs typeface="Arial"/>
              <a:sym typeface="Arial"/>
            </a:endParaRPr>
          </a:p>
        </p:txBody>
      </p:sp>
      <p:sp>
        <p:nvSpPr>
          <p:cNvPr id="7388" name="Google Shape;7388;p52"/>
          <p:cNvSpPr/>
          <p:nvPr/>
        </p:nvSpPr>
        <p:spPr>
          <a:xfrm>
            <a:off x="4569763" y="243790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52"/>
          <p:cNvSpPr/>
          <p:nvPr/>
        </p:nvSpPr>
        <p:spPr>
          <a:xfrm>
            <a:off x="6153050" y="243790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52"/>
          <p:cNvSpPr/>
          <p:nvPr/>
        </p:nvSpPr>
        <p:spPr>
          <a:xfrm>
            <a:off x="7725475" y="243790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52"/>
          <p:cNvSpPr/>
          <p:nvPr/>
        </p:nvSpPr>
        <p:spPr>
          <a:xfrm>
            <a:off x="5384166" y="3932246"/>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52"/>
          <p:cNvSpPr/>
          <p:nvPr/>
        </p:nvSpPr>
        <p:spPr>
          <a:xfrm>
            <a:off x="6936566" y="3932246"/>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93" name="Google Shape;7393;p52"/>
          <p:cNvCxnSpPr>
            <a:stCxn id="7382" idx="0"/>
            <a:endCxn id="7388" idx="4"/>
          </p:cNvCxnSpPr>
          <p:nvPr/>
        </p:nvCxnSpPr>
        <p:spPr>
          <a:xfrm rot="10800000">
            <a:off x="4600813" y="250013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7394" name="Google Shape;7394;p52"/>
          <p:cNvCxnSpPr>
            <a:stCxn id="7383" idx="0"/>
            <a:endCxn id="7389" idx="4"/>
          </p:cNvCxnSpPr>
          <p:nvPr/>
        </p:nvCxnSpPr>
        <p:spPr>
          <a:xfrm flipH="1" rot="10800000">
            <a:off x="6178675" y="2500132"/>
            <a:ext cx="5400" cy="441900"/>
          </a:xfrm>
          <a:prstGeom prst="straightConnector1">
            <a:avLst/>
          </a:prstGeom>
          <a:noFill/>
          <a:ln cap="flat" cmpd="sng" w="9525">
            <a:solidFill>
              <a:srgbClr val="A5B7C6"/>
            </a:solidFill>
            <a:prstDash val="dash"/>
            <a:round/>
            <a:headEnd len="med" w="med" type="none"/>
            <a:tailEnd len="med" w="med" type="none"/>
          </a:ln>
        </p:spPr>
      </p:cxnSp>
      <p:cxnSp>
        <p:nvCxnSpPr>
          <p:cNvPr id="7395" name="Google Shape;7395;p52"/>
          <p:cNvCxnSpPr>
            <a:stCxn id="7384" idx="0"/>
            <a:endCxn id="7390" idx="4"/>
          </p:cNvCxnSpPr>
          <p:nvPr/>
        </p:nvCxnSpPr>
        <p:spPr>
          <a:xfrm rot="10800000">
            <a:off x="7756525" y="250013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7396" name="Google Shape;7396;p52"/>
          <p:cNvCxnSpPr>
            <a:stCxn id="7385" idx="4"/>
            <a:endCxn id="7391" idx="0"/>
          </p:cNvCxnSpPr>
          <p:nvPr/>
        </p:nvCxnSpPr>
        <p:spPr>
          <a:xfrm flipH="1">
            <a:off x="5415313" y="3424470"/>
            <a:ext cx="300" cy="507900"/>
          </a:xfrm>
          <a:prstGeom prst="straightConnector1">
            <a:avLst/>
          </a:prstGeom>
          <a:noFill/>
          <a:ln cap="flat" cmpd="sng" w="9525">
            <a:solidFill>
              <a:srgbClr val="A5B7C6"/>
            </a:solidFill>
            <a:prstDash val="dash"/>
            <a:round/>
            <a:headEnd len="med" w="med" type="none"/>
            <a:tailEnd len="med" w="med" type="none"/>
          </a:ln>
        </p:spPr>
      </p:cxnSp>
      <p:cxnSp>
        <p:nvCxnSpPr>
          <p:cNvPr id="7397" name="Google Shape;7397;p52"/>
          <p:cNvCxnSpPr>
            <a:stCxn id="7386" idx="4"/>
            <a:endCxn id="7392" idx="0"/>
          </p:cNvCxnSpPr>
          <p:nvPr/>
        </p:nvCxnSpPr>
        <p:spPr>
          <a:xfrm>
            <a:off x="6967613" y="3424520"/>
            <a:ext cx="0" cy="507600"/>
          </a:xfrm>
          <a:prstGeom prst="straightConnector1">
            <a:avLst/>
          </a:prstGeom>
          <a:noFill/>
          <a:ln cap="flat" cmpd="sng" w="9525">
            <a:solidFill>
              <a:srgbClr val="A5B7C6"/>
            </a:solidFill>
            <a:prstDash val="dash"/>
            <a:round/>
            <a:headEnd len="med" w="med" type="none"/>
            <a:tailEnd len="med" w="med" type="none"/>
          </a:ln>
        </p:spPr>
      </p:cxnSp>
      <p:sp>
        <p:nvSpPr>
          <p:cNvPr id="7398" name="Google Shape;7398;p52"/>
          <p:cNvSpPr txBox="1"/>
          <p:nvPr>
            <p:ph idx="4294967295" type="title"/>
          </p:nvPr>
        </p:nvSpPr>
        <p:spPr>
          <a:xfrm>
            <a:off x="5138997" y="30825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900">
                <a:solidFill>
                  <a:schemeClr val="lt1"/>
                </a:solidFill>
                <a:latin typeface="Arial"/>
                <a:ea typeface="Arial"/>
                <a:cs typeface="Arial"/>
                <a:sym typeface="Arial"/>
              </a:rPr>
              <a:t>2017</a:t>
            </a:r>
            <a:endParaRPr b="1" sz="900">
              <a:latin typeface="Arial"/>
              <a:ea typeface="Arial"/>
              <a:cs typeface="Arial"/>
              <a:sym typeface="Arial"/>
            </a:endParaRPr>
          </a:p>
        </p:txBody>
      </p:sp>
      <p:sp>
        <p:nvSpPr>
          <p:cNvPr id="7399" name="Google Shape;7399;p52"/>
          <p:cNvSpPr txBox="1"/>
          <p:nvPr>
            <p:ph idx="4294967295" type="title"/>
          </p:nvPr>
        </p:nvSpPr>
        <p:spPr>
          <a:xfrm>
            <a:off x="5904672" y="30825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900">
                <a:solidFill>
                  <a:schemeClr val="lt1"/>
                </a:solidFill>
                <a:latin typeface="Arial"/>
                <a:ea typeface="Arial"/>
                <a:cs typeface="Arial"/>
                <a:sym typeface="Arial"/>
              </a:rPr>
              <a:t>2018</a:t>
            </a:r>
            <a:endParaRPr b="1" sz="900">
              <a:latin typeface="Arial"/>
              <a:ea typeface="Arial"/>
              <a:cs typeface="Arial"/>
              <a:sym typeface="Arial"/>
            </a:endParaRPr>
          </a:p>
        </p:txBody>
      </p:sp>
      <p:sp>
        <p:nvSpPr>
          <p:cNvPr id="7400" name="Google Shape;7400;p52"/>
          <p:cNvSpPr txBox="1"/>
          <p:nvPr>
            <p:ph idx="4294967295" type="title"/>
          </p:nvPr>
        </p:nvSpPr>
        <p:spPr>
          <a:xfrm>
            <a:off x="6696822" y="30825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900">
                <a:solidFill>
                  <a:schemeClr val="lt1"/>
                </a:solidFill>
                <a:latin typeface="Arial"/>
                <a:ea typeface="Arial"/>
                <a:cs typeface="Arial"/>
                <a:sym typeface="Arial"/>
              </a:rPr>
              <a:t>2019</a:t>
            </a:r>
            <a:endParaRPr b="1" sz="900">
              <a:latin typeface="Arial"/>
              <a:ea typeface="Arial"/>
              <a:cs typeface="Arial"/>
              <a:sym typeface="Arial"/>
            </a:endParaRPr>
          </a:p>
        </p:txBody>
      </p:sp>
      <p:sp>
        <p:nvSpPr>
          <p:cNvPr id="7401" name="Google Shape;7401;p52"/>
          <p:cNvSpPr txBox="1"/>
          <p:nvPr>
            <p:ph idx="4294967295" type="title"/>
          </p:nvPr>
        </p:nvSpPr>
        <p:spPr>
          <a:xfrm>
            <a:off x="7488972" y="3082559"/>
            <a:ext cx="538800" cy="22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900">
                <a:solidFill>
                  <a:schemeClr val="lt1"/>
                </a:solidFill>
                <a:latin typeface="Arial"/>
                <a:ea typeface="Arial"/>
                <a:cs typeface="Arial"/>
                <a:sym typeface="Arial"/>
              </a:rPr>
              <a:t>2020</a:t>
            </a:r>
            <a:endParaRPr b="1" sz="900">
              <a:latin typeface="Arial"/>
              <a:ea typeface="Arial"/>
              <a:cs typeface="Arial"/>
              <a:sym typeface="Arial"/>
            </a:endParaRPr>
          </a:p>
        </p:txBody>
      </p:sp>
      <p:sp>
        <p:nvSpPr>
          <p:cNvPr id="7402" name="Google Shape;7402;p52"/>
          <p:cNvSpPr/>
          <p:nvPr/>
        </p:nvSpPr>
        <p:spPr>
          <a:xfrm>
            <a:off x="6865977" y="4092071"/>
            <a:ext cx="204488" cy="205025"/>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03" name="Google Shape;7403;p52"/>
          <p:cNvGrpSpPr/>
          <p:nvPr/>
        </p:nvGrpSpPr>
        <p:grpSpPr>
          <a:xfrm>
            <a:off x="5307356" y="4111119"/>
            <a:ext cx="206115" cy="206115"/>
            <a:chOff x="1049375" y="2680675"/>
            <a:chExt cx="297725" cy="297725"/>
          </a:xfrm>
        </p:grpSpPr>
        <p:sp>
          <p:nvSpPr>
            <p:cNvPr id="7404" name="Google Shape;7404;p52"/>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52"/>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6" name="Google Shape;7406;p52"/>
          <p:cNvGrpSpPr/>
          <p:nvPr/>
        </p:nvGrpSpPr>
        <p:grpSpPr>
          <a:xfrm>
            <a:off x="7653299" y="2121502"/>
            <a:ext cx="205578" cy="204332"/>
            <a:chOff x="5045775" y="1946400"/>
            <a:chExt cx="296950" cy="295150"/>
          </a:xfrm>
        </p:grpSpPr>
        <p:sp>
          <p:nvSpPr>
            <p:cNvPr id="7407" name="Google Shape;7407;p52"/>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52"/>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9" name="Google Shape;7409;p52"/>
          <p:cNvGrpSpPr/>
          <p:nvPr/>
        </p:nvGrpSpPr>
        <p:grpSpPr>
          <a:xfrm>
            <a:off x="6076163" y="2127191"/>
            <a:ext cx="205042" cy="204505"/>
            <a:chOff x="3599700" y="1954475"/>
            <a:chExt cx="296175" cy="295400"/>
          </a:xfrm>
        </p:grpSpPr>
        <p:sp>
          <p:nvSpPr>
            <p:cNvPr id="7410" name="Google Shape;7410;p52"/>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52"/>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52"/>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3" name="Google Shape;7413;p52"/>
          <p:cNvGrpSpPr/>
          <p:nvPr/>
        </p:nvGrpSpPr>
        <p:grpSpPr>
          <a:xfrm>
            <a:off x="4485399" y="2145958"/>
            <a:ext cx="205596" cy="155421"/>
            <a:chOff x="3962775" y="1990700"/>
            <a:chExt cx="296975" cy="224500"/>
          </a:xfrm>
        </p:grpSpPr>
        <p:sp>
          <p:nvSpPr>
            <p:cNvPr id="7414" name="Google Shape;7414;p52"/>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52"/>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52"/>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52"/>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18" name="Google Shape;7418;p52"/>
          <p:cNvSpPr txBox="1"/>
          <p:nvPr/>
        </p:nvSpPr>
        <p:spPr>
          <a:xfrm>
            <a:off x="6405263" y="245295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“Despite being red, Mars is a cold place full of iron oxide”</a:t>
            </a:r>
            <a:endParaRPr sz="800">
              <a:solidFill>
                <a:srgbClr val="A5B7C6"/>
              </a:solidFill>
            </a:endParaRPr>
          </a:p>
        </p:txBody>
      </p:sp>
      <p:sp>
        <p:nvSpPr>
          <p:cNvPr id="7419" name="Google Shape;7419;p52"/>
          <p:cNvSpPr txBox="1"/>
          <p:nvPr/>
        </p:nvSpPr>
        <p:spPr>
          <a:xfrm>
            <a:off x="4827411" y="245295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7420" name="Google Shape;7420;p52"/>
          <p:cNvSpPr txBox="1"/>
          <p:nvPr/>
        </p:nvSpPr>
        <p:spPr>
          <a:xfrm>
            <a:off x="5626377" y="3512396"/>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“Neptune is the farthest-known planet from the Sun”</a:t>
            </a:r>
            <a:endParaRPr sz="800">
              <a:solidFill>
                <a:srgbClr val="A5B7C6"/>
              </a:solidFill>
            </a:endParaRPr>
          </a:p>
        </p:txBody>
      </p:sp>
      <p:sp>
        <p:nvSpPr>
          <p:cNvPr id="7421" name="Google Shape;7421;p52"/>
          <p:cNvSpPr txBox="1"/>
          <p:nvPr/>
        </p:nvSpPr>
        <p:spPr>
          <a:xfrm>
            <a:off x="7178777" y="349932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7422" name="Google Shape;7422;p52"/>
          <p:cNvSpPr txBox="1"/>
          <p:nvPr/>
        </p:nvSpPr>
        <p:spPr>
          <a:xfrm>
            <a:off x="4037377" y="349932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“Venus has a beautiful name and is the second planet”</a:t>
            </a:r>
            <a:endParaRPr sz="800">
              <a:solidFill>
                <a:srgbClr val="A5B7C6"/>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426" name="Shape 7426"/>
        <p:cNvGrpSpPr/>
        <p:nvPr/>
      </p:nvGrpSpPr>
      <p:grpSpPr>
        <a:xfrm>
          <a:off x="0" y="0"/>
          <a:ext cx="0" cy="0"/>
          <a:chOff x="0" y="0"/>
          <a:chExt cx="0" cy="0"/>
        </a:xfrm>
      </p:grpSpPr>
      <p:sp>
        <p:nvSpPr>
          <p:cNvPr id="7427" name="Google Shape;7427;p53"/>
          <p:cNvSpPr/>
          <p:nvPr/>
        </p:nvSpPr>
        <p:spPr>
          <a:xfrm>
            <a:off x="3439355" y="2342975"/>
            <a:ext cx="1788300" cy="1788300"/>
          </a:xfrm>
          <a:prstGeom prst="arc">
            <a:avLst>
              <a:gd fmla="val 16200000" name="adj1"/>
              <a:gd fmla="val 5298411" name="adj2"/>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53"/>
          <p:cNvSpPr/>
          <p:nvPr/>
        </p:nvSpPr>
        <p:spPr>
          <a:xfrm>
            <a:off x="6549404" y="2094025"/>
            <a:ext cx="1542300" cy="702000"/>
          </a:xfrm>
          <a:prstGeom prst="roundRect">
            <a:avLst>
              <a:gd fmla="val 16667" name="adj"/>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53"/>
          <p:cNvSpPr/>
          <p:nvPr/>
        </p:nvSpPr>
        <p:spPr>
          <a:xfrm>
            <a:off x="1048350" y="4349971"/>
            <a:ext cx="1655700" cy="73800"/>
          </a:xfrm>
          <a:prstGeom prst="rect">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53"/>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Premium infographics...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grpSp>
        <p:nvGrpSpPr>
          <p:cNvPr id="7431" name="Google Shape;7431;p53"/>
          <p:cNvGrpSpPr/>
          <p:nvPr/>
        </p:nvGrpSpPr>
        <p:grpSpPr>
          <a:xfrm>
            <a:off x="1494592" y="1933354"/>
            <a:ext cx="763219" cy="763219"/>
            <a:chOff x="4049800" y="640400"/>
            <a:chExt cx="858900" cy="858900"/>
          </a:xfrm>
        </p:grpSpPr>
        <p:sp>
          <p:nvSpPr>
            <p:cNvPr id="7432" name="Google Shape;7432;p53"/>
            <p:cNvSpPr/>
            <p:nvPr/>
          </p:nvSpPr>
          <p:spPr>
            <a:xfrm>
              <a:off x="4049800" y="640400"/>
              <a:ext cx="858900" cy="858900"/>
            </a:xfrm>
            <a:prstGeom prst="donut">
              <a:avLst>
                <a:gd fmla="val 11951"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53"/>
            <p:cNvSpPr/>
            <p:nvPr/>
          </p:nvSpPr>
          <p:spPr>
            <a:xfrm>
              <a:off x="4049800" y="640400"/>
              <a:ext cx="858900" cy="858900"/>
            </a:xfrm>
            <a:prstGeom prst="blockArc">
              <a:avLst>
                <a:gd fmla="val 7914150" name="adj1"/>
                <a:gd fmla="val 1926007" name="adj2"/>
                <a:gd fmla="val 12032" name="adj3"/>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34" name="Google Shape;7434;p53"/>
          <p:cNvSpPr/>
          <p:nvPr/>
        </p:nvSpPr>
        <p:spPr>
          <a:xfrm>
            <a:off x="1210102" y="2917440"/>
            <a:ext cx="1332000" cy="1131600"/>
          </a:xfrm>
          <a:prstGeom prst="roundRect">
            <a:avLst>
              <a:gd fmla="val 16667"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53"/>
          <p:cNvSpPr/>
          <p:nvPr/>
        </p:nvSpPr>
        <p:spPr>
          <a:xfrm>
            <a:off x="1759085" y="4269767"/>
            <a:ext cx="234300" cy="234300"/>
          </a:xfrm>
          <a:prstGeom prst="ellipse">
            <a:avLst/>
          </a:prstGeom>
          <a:solidFill>
            <a:srgbClr val="0E2A47"/>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36" name="Google Shape;7436;p53"/>
          <p:cNvCxnSpPr>
            <a:stCxn id="7432" idx="4"/>
            <a:endCxn id="7434" idx="0"/>
          </p:cNvCxnSpPr>
          <p:nvPr/>
        </p:nvCxnSpPr>
        <p:spPr>
          <a:xfrm>
            <a:off x="1876201" y="2696573"/>
            <a:ext cx="0" cy="220800"/>
          </a:xfrm>
          <a:prstGeom prst="straightConnector1">
            <a:avLst/>
          </a:prstGeom>
          <a:noFill/>
          <a:ln cap="flat" cmpd="sng" w="9525">
            <a:solidFill>
              <a:srgbClr val="D7DFE5"/>
            </a:solidFill>
            <a:prstDash val="solid"/>
            <a:round/>
            <a:headEnd len="med" w="med" type="none"/>
            <a:tailEnd len="med" w="med" type="none"/>
          </a:ln>
        </p:spPr>
      </p:cxnSp>
      <p:cxnSp>
        <p:nvCxnSpPr>
          <p:cNvPr id="7437" name="Google Shape;7437;p53"/>
          <p:cNvCxnSpPr/>
          <p:nvPr/>
        </p:nvCxnSpPr>
        <p:spPr>
          <a:xfrm>
            <a:off x="1876179" y="4048889"/>
            <a:ext cx="0" cy="220800"/>
          </a:xfrm>
          <a:prstGeom prst="straightConnector1">
            <a:avLst/>
          </a:prstGeom>
          <a:noFill/>
          <a:ln cap="flat" cmpd="sng" w="9525">
            <a:solidFill>
              <a:srgbClr val="D7DFE5"/>
            </a:solidFill>
            <a:prstDash val="solid"/>
            <a:round/>
            <a:headEnd len="med" w="med" type="none"/>
            <a:tailEnd len="med" w="med" type="none"/>
          </a:ln>
        </p:spPr>
      </p:cxnSp>
      <p:sp>
        <p:nvSpPr>
          <p:cNvPr id="7438" name="Google Shape;7438;p53"/>
          <p:cNvSpPr txBox="1"/>
          <p:nvPr/>
        </p:nvSpPr>
        <p:spPr>
          <a:xfrm>
            <a:off x="1297398" y="3465509"/>
            <a:ext cx="1157700" cy="45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cxnSp>
        <p:nvCxnSpPr>
          <p:cNvPr id="7439" name="Google Shape;7439;p53"/>
          <p:cNvCxnSpPr/>
          <p:nvPr/>
        </p:nvCxnSpPr>
        <p:spPr>
          <a:xfrm>
            <a:off x="1621737" y="3334746"/>
            <a:ext cx="508800" cy="0"/>
          </a:xfrm>
          <a:prstGeom prst="straightConnector1">
            <a:avLst/>
          </a:prstGeom>
          <a:noFill/>
          <a:ln cap="flat" cmpd="sng" w="19050">
            <a:solidFill>
              <a:srgbClr val="A5B7C6"/>
            </a:solidFill>
            <a:prstDash val="solid"/>
            <a:round/>
            <a:headEnd len="med" w="med" type="none"/>
            <a:tailEnd len="med" w="med" type="none"/>
          </a:ln>
        </p:spPr>
      </p:cxnSp>
      <p:sp>
        <p:nvSpPr>
          <p:cNvPr id="7440" name="Google Shape;7440;p53"/>
          <p:cNvSpPr txBox="1"/>
          <p:nvPr/>
        </p:nvSpPr>
        <p:spPr>
          <a:xfrm>
            <a:off x="1454136" y="3081041"/>
            <a:ext cx="844200" cy="220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rgbClr val="A5B7C6"/>
                </a:solidFill>
              </a:rPr>
              <a:t>TITLE 1</a:t>
            </a:r>
            <a:endParaRPr b="1" sz="800">
              <a:solidFill>
                <a:srgbClr val="A5B7C6"/>
              </a:solidFill>
            </a:endParaRPr>
          </a:p>
        </p:txBody>
      </p:sp>
      <p:sp>
        <p:nvSpPr>
          <p:cNvPr id="7441" name="Google Shape;7441;p53"/>
          <p:cNvSpPr txBox="1"/>
          <p:nvPr/>
        </p:nvSpPr>
        <p:spPr>
          <a:xfrm>
            <a:off x="1585964" y="2132282"/>
            <a:ext cx="580500" cy="365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300">
                <a:solidFill>
                  <a:srgbClr val="A5B7C6"/>
                </a:solidFill>
              </a:rPr>
              <a:t>75%</a:t>
            </a:r>
            <a:endParaRPr b="1" sz="1300">
              <a:solidFill>
                <a:srgbClr val="A5B7C6"/>
              </a:solidFill>
            </a:endParaRPr>
          </a:p>
        </p:txBody>
      </p:sp>
      <p:grpSp>
        <p:nvGrpSpPr>
          <p:cNvPr id="7442" name="Google Shape;7442;p53"/>
          <p:cNvGrpSpPr/>
          <p:nvPr/>
        </p:nvGrpSpPr>
        <p:grpSpPr>
          <a:xfrm>
            <a:off x="3576485" y="2515941"/>
            <a:ext cx="1443832" cy="1443832"/>
            <a:chOff x="5681300" y="2527788"/>
            <a:chExt cx="805800" cy="805800"/>
          </a:xfrm>
        </p:grpSpPr>
        <p:sp>
          <p:nvSpPr>
            <p:cNvPr id="7443" name="Google Shape;7443;p53"/>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53"/>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5" name="Google Shape;7445;p53"/>
          <p:cNvGrpSpPr/>
          <p:nvPr/>
        </p:nvGrpSpPr>
        <p:grpSpPr>
          <a:xfrm>
            <a:off x="6240886" y="2131713"/>
            <a:ext cx="626590" cy="626590"/>
            <a:chOff x="5681300" y="2527788"/>
            <a:chExt cx="805800" cy="805800"/>
          </a:xfrm>
        </p:grpSpPr>
        <p:sp>
          <p:nvSpPr>
            <p:cNvPr id="7446" name="Google Shape;7446;p53"/>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53"/>
            <p:cNvSpPr/>
            <p:nvPr/>
          </p:nvSpPr>
          <p:spPr>
            <a:xfrm>
              <a:off x="5681300" y="2527788"/>
              <a:ext cx="805800" cy="805800"/>
            </a:xfrm>
            <a:prstGeom prst="pie">
              <a:avLst>
                <a:gd fmla="val 12271918" name="adj1"/>
                <a:gd fmla="val 16200000" name="adj2"/>
              </a:avLst>
            </a:pr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48" name="Google Shape;7448;p53"/>
          <p:cNvSpPr txBox="1"/>
          <p:nvPr/>
        </p:nvSpPr>
        <p:spPr>
          <a:xfrm>
            <a:off x="6993115" y="2224071"/>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7449" name="Google Shape;7449;p53"/>
          <p:cNvSpPr/>
          <p:nvPr/>
        </p:nvSpPr>
        <p:spPr>
          <a:xfrm>
            <a:off x="6549404" y="2886125"/>
            <a:ext cx="1542300" cy="702000"/>
          </a:xfrm>
          <a:prstGeom prst="roundRect">
            <a:avLst>
              <a:gd fmla="val 16667" name="adj"/>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50" name="Google Shape;7450;p53"/>
          <p:cNvGrpSpPr/>
          <p:nvPr/>
        </p:nvGrpSpPr>
        <p:grpSpPr>
          <a:xfrm>
            <a:off x="6240886" y="2923813"/>
            <a:ext cx="626590" cy="626590"/>
            <a:chOff x="5681300" y="2527788"/>
            <a:chExt cx="805800" cy="805800"/>
          </a:xfrm>
        </p:grpSpPr>
        <p:sp>
          <p:nvSpPr>
            <p:cNvPr id="7451" name="Google Shape;7451;p53"/>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53"/>
            <p:cNvSpPr/>
            <p:nvPr/>
          </p:nvSpPr>
          <p:spPr>
            <a:xfrm>
              <a:off x="5681300" y="2527788"/>
              <a:ext cx="805800" cy="805800"/>
            </a:xfrm>
            <a:prstGeom prst="pie">
              <a:avLst>
                <a:gd fmla="val 9253407" name="adj1"/>
                <a:gd fmla="val 16200000" name="adj2"/>
              </a:avLst>
            </a:pr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53" name="Google Shape;7453;p53"/>
          <p:cNvSpPr txBox="1"/>
          <p:nvPr/>
        </p:nvSpPr>
        <p:spPr>
          <a:xfrm>
            <a:off x="6993115" y="3016171"/>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7454" name="Google Shape;7454;p53"/>
          <p:cNvSpPr/>
          <p:nvPr/>
        </p:nvSpPr>
        <p:spPr>
          <a:xfrm>
            <a:off x="6549404" y="3678225"/>
            <a:ext cx="1542300" cy="702000"/>
          </a:xfrm>
          <a:prstGeom prst="roundRect">
            <a:avLst>
              <a:gd fmla="val 16667" name="adj"/>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55" name="Google Shape;7455;p53"/>
          <p:cNvGrpSpPr/>
          <p:nvPr/>
        </p:nvGrpSpPr>
        <p:grpSpPr>
          <a:xfrm>
            <a:off x="6240886" y="3715913"/>
            <a:ext cx="626590" cy="626590"/>
            <a:chOff x="5681300" y="2527788"/>
            <a:chExt cx="805800" cy="805800"/>
          </a:xfrm>
        </p:grpSpPr>
        <p:sp>
          <p:nvSpPr>
            <p:cNvPr id="7456" name="Google Shape;7456;p53"/>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53"/>
            <p:cNvSpPr/>
            <p:nvPr/>
          </p:nvSpPr>
          <p:spPr>
            <a:xfrm>
              <a:off x="5681300" y="2527788"/>
              <a:ext cx="805800" cy="805800"/>
            </a:xfrm>
            <a:prstGeom prst="pie">
              <a:avLst>
                <a:gd fmla="val 5544305"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58" name="Google Shape;7458;p53"/>
          <p:cNvSpPr txBox="1"/>
          <p:nvPr/>
        </p:nvSpPr>
        <p:spPr>
          <a:xfrm>
            <a:off x="6993115" y="3808271"/>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7459" name="Google Shape;7459;p53"/>
          <p:cNvSpPr/>
          <p:nvPr/>
        </p:nvSpPr>
        <p:spPr>
          <a:xfrm>
            <a:off x="4229854" y="2277550"/>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53"/>
          <p:cNvSpPr/>
          <p:nvPr/>
        </p:nvSpPr>
        <p:spPr>
          <a:xfrm>
            <a:off x="4229854" y="4061075"/>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53"/>
          <p:cNvSpPr/>
          <p:nvPr/>
        </p:nvSpPr>
        <p:spPr>
          <a:xfrm>
            <a:off x="5157904" y="3169313"/>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62" name="Google Shape;7462;p53"/>
          <p:cNvCxnSpPr>
            <a:stCxn id="7461" idx="6"/>
            <a:endCxn id="7447" idx="2"/>
          </p:cNvCxnSpPr>
          <p:nvPr/>
        </p:nvCxnSpPr>
        <p:spPr>
          <a:xfrm flipH="1" rot="10800000">
            <a:off x="5295004" y="2444962"/>
            <a:ext cx="945900" cy="792900"/>
          </a:xfrm>
          <a:prstGeom prst="bentConnector3">
            <a:avLst>
              <a:gd fmla="val 51494" name="adj1"/>
            </a:avLst>
          </a:prstGeom>
          <a:noFill/>
          <a:ln cap="flat" cmpd="sng" w="19050">
            <a:solidFill>
              <a:srgbClr val="A5B7C6"/>
            </a:solidFill>
            <a:prstDash val="solid"/>
            <a:round/>
            <a:headEnd len="med" w="med" type="none"/>
            <a:tailEnd len="med" w="med" type="none"/>
          </a:ln>
        </p:spPr>
      </p:cxnSp>
      <p:cxnSp>
        <p:nvCxnSpPr>
          <p:cNvPr id="7463" name="Google Shape;7463;p53"/>
          <p:cNvCxnSpPr>
            <a:stCxn id="7461" idx="6"/>
            <a:endCxn id="7457" idx="2"/>
          </p:cNvCxnSpPr>
          <p:nvPr/>
        </p:nvCxnSpPr>
        <p:spPr>
          <a:xfrm>
            <a:off x="5295004" y="3237862"/>
            <a:ext cx="945900" cy="791400"/>
          </a:xfrm>
          <a:prstGeom prst="bentConnector3">
            <a:avLst>
              <a:gd fmla="val 49999" name="adj1"/>
            </a:avLst>
          </a:prstGeom>
          <a:noFill/>
          <a:ln cap="flat" cmpd="sng" w="19050">
            <a:solidFill>
              <a:srgbClr val="A5B7C6"/>
            </a:solidFill>
            <a:prstDash val="solid"/>
            <a:round/>
            <a:headEnd len="med" w="med" type="none"/>
            <a:tailEnd len="med" w="med" type="none"/>
          </a:ln>
        </p:spPr>
      </p:cxnSp>
      <p:cxnSp>
        <p:nvCxnSpPr>
          <p:cNvPr id="7464" name="Google Shape;7464;p53"/>
          <p:cNvCxnSpPr>
            <a:stCxn id="7461" idx="6"/>
            <a:endCxn id="7452" idx="2"/>
          </p:cNvCxnSpPr>
          <p:nvPr/>
        </p:nvCxnSpPr>
        <p:spPr>
          <a:xfrm flipH="1" rot="10800000">
            <a:off x="5295004" y="3236962"/>
            <a:ext cx="945900" cy="900"/>
          </a:xfrm>
          <a:prstGeom prst="bentConnector3">
            <a:avLst>
              <a:gd fmla="val 49999" name="adj1"/>
            </a:avLst>
          </a:prstGeom>
          <a:noFill/>
          <a:ln cap="flat" cmpd="sng" w="19050">
            <a:solidFill>
              <a:srgbClr val="A5B7C6"/>
            </a:solidFill>
            <a:prstDash val="solid"/>
            <a:round/>
            <a:headEnd len="med" w="med" type="none"/>
            <a:tailEnd len="med" w="med" type="none"/>
          </a:ln>
        </p:spPr>
      </p:cxnSp>
      <p:sp>
        <p:nvSpPr>
          <p:cNvPr id="7465" name="Google Shape;7465;p53"/>
          <p:cNvSpPr txBox="1"/>
          <p:nvPr/>
        </p:nvSpPr>
        <p:spPr>
          <a:xfrm>
            <a:off x="3800713" y="2924518"/>
            <a:ext cx="995400" cy="62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rgbClr val="213B55"/>
                </a:solidFill>
              </a:rPr>
              <a:t>75%</a:t>
            </a:r>
            <a:endParaRPr b="1" sz="3000">
              <a:solidFill>
                <a:srgbClr val="213B55"/>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469" name="Shape 7469"/>
        <p:cNvGrpSpPr/>
        <p:nvPr/>
      </p:nvGrpSpPr>
      <p:grpSpPr>
        <a:xfrm>
          <a:off x="0" y="0"/>
          <a:ext cx="0" cy="0"/>
          <a:chOff x="0" y="0"/>
          <a:chExt cx="0" cy="0"/>
        </a:xfrm>
      </p:grpSpPr>
      <p:sp>
        <p:nvSpPr>
          <p:cNvPr id="7470" name="Google Shape;7470;p54"/>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Premium Icons</a:t>
            </a:r>
            <a:endParaRPr>
              <a:solidFill>
                <a:srgbClr val="FFFFFF"/>
              </a:solidFill>
              <a:latin typeface="Arial"/>
              <a:ea typeface="Arial"/>
              <a:cs typeface="Arial"/>
              <a:sym typeface="Arial"/>
            </a:endParaRPr>
          </a:p>
        </p:txBody>
      </p:sp>
      <p:sp>
        <p:nvSpPr>
          <p:cNvPr id="7471" name="Google Shape;7471;p54"/>
          <p:cNvSpPr/>
          <p:nvPr/>
        </p:nvSpPr>
        <p:spPr>
          <a:xfrm>
            <a:off x="1042813" y="1924366"/>
            <a:ext cx="362447" cy="354614"/>
          </a:xfrm>
          <a:custGeom>
            <a:rect b="b" l="l" r="r" t="t"/>
            <a:pathLst>
              <a:path extrusionOk="0" h="11861" w="12123">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72" name="Google Shape;7472;p54"/>
          <p:cNvGrpSpPr/>
          <p:nvPr/>
        </p:nvGrpSpPr>
        <p:grpSpPr>
          <a:xfrm>
            <a:off x="2541658" y="1924331"/>
            <a:ext cx="356737" cy="353239"/>
            <a:chOff x="3192838" y="1931233"/>
            <a:chExt cx="298300" cy="295375"/>
          </a:xfrm>
        </p:grpSpPr>
        <p:sp>
          <p:nvSpPr>
            <p:cNvPr id="7473" name="Google Shape;7473;p54"/>
            <p:cNvSpPr/>
            <p:nvPr/>
          </p:nvSpPr>
          <p:spPr>
            <a:xfrm>
              <a:off x="3192838" y="1931233"/>
              <a:ext cx="91700" cy="295375"/>
            </a:xfrm>
            <a:custGeom>
              <a:rect b="b" l="l" r="r" t="t"/>
              <a:pathLst>
                <a:path extrusionOk="0" h="11815" w="3668">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54"/>
            <p:cNvSpPr/>
            <p:nvPr/>
          </p:nvSpPr>
          <p:spPr>
            <a:xfrm>
              <a:off x="3222013" y="1955483"/>
              <a:ext cx="32175" cy="37850"/>
            </a:xfrm>
            <a:custGeom>
              <a:rect b="b" l="l" r="r" t="t"/>
              <a:pathLst>
                <a:path extrusionOk="0" h="1514" w="1287">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54"/>
            <p:cNvSpPr/>
            <p:nvPr/>
          </p:nvSpPr>
          <p:spPr>
            <a:xfrm>
              <a:off x="3212488" y="2073583"/>
              <a:ext cx="53000" cy="8950"/>
            </a:xfrm>
            <a:custGeom>
              <a:rect b="b" l="l" r="r" t="t"/>
              <a:pathLst>
                <a:path extrusionOk="0" h="358" w="212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54"/>
            <p:cNvSpPr/>
            <p:nvPr/>
          </p:nvSpPr>
          <p:spPr>
            <a:xfrm>
              <a:off x="3212488" y="2093233"/>
              <a:ext cx="53000" cy="8950"/>
            </a:xfrm>
            <a:custGeom>
              <a:rect b="b" l="l" r="r" t="t"/>
              <a:pathLst>
                <a:path extrusionOk="0" h="358" w="212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54"/>
            <p:cNvSpPr/>
            <p:nvPr/>
          </p:nvSpPr>
          <p:spPr>
            <a:xfrm>
              <a:off x="3212488" y="2113458"/>
              <a:ext cx="53000" cy="8975"/>
            </a:xfrm>
            <a:custGeom>
              <a:rect b="b" l="l" r="r" t="t"/>
              <a:pathLst>
                <a:path extrusionOk="0" h="359" w="212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54"/>
            <p:cNvSpPr/>
            <p:nvPr/>
          </p:nvSpPr>
          <p:spPr>
            <a:xfrm>
              <a:off x="3212488" y="2133708"/>
              <a:ext cx="53000" cy="8950"/>
            </a:xfrm>
            <a:custGeom>
              <a:rect b="b" l="l" r="r" t="t"/>
              <a:pathLst>
                <a:path extrusionOk="0" h="358" w="212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54"/>
            <p:cNvSpPr/>
            <p:nvPr/>
          </p:nvSpPr>
          <p:spPr>
            <a:xfrm>
              <a:off x="3212488" y="2152758"/>
              <a:ext cx="53000" cy="8950"/>
            </a:xfrm>
            <a:custGeom>
              <a:rect b="b" l="l" r="r" t="t"/>
              <a:pathLst>
                <a:path extrusionOk="0" h="358" w="212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54"/>
            <p:cNvSpPr/>
            <p:nvPr/>
          </p:nvSpPr>
          <p:spPr>
            <a:xfrm>
              <a:off x="3212488" y="2173008"/>
              <a:ext cx="26825" cy="8950"/>
            </a:xfrm>
            <a:custGeom>
              <a:rect b="b" l="l" r="r" t="t"/>
              <a:pathLst>
                <a:path extrusionOk="0" h="358" w="1073">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54"/>
            <p:cNvSpPr/>
            <p:nvPr/>
          </p:nvSpPr>
          <p:spPr>
            <a:xfrm>
              <a:off x="3400013" y="1931233"/>
              <a:ext cx="91125" cy="295375"/>
            </a:xfrm>
            <a:custGeom>
              <a:rect b="b" l="l" r="r" t="t"/>
              <a:pathLst>
                <a:path extrusionOk="0" h="11815" w="3645">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54"/>
            <p:cNvSpPr/>
            <p:nvPr/>
          </p:nvSpPr>
          <p:spPr>
            <a:xfrm>
              <a:off x="3429788" y="1955108"/>
              <a:ext cx="32775" cy="36925"/>
            </a:xfrm>
            <a:custGeom>
              <a:rect b="b" l="l" r="r" t="t"/>
              <a:pathLst>
                <a:path extrusionOk="0" h="1477" w="1311">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54"/>
            <p:cNvSpPr/>
            <p:nvPr/>
          </p:nvSpPr>
          <p:spPr>
            <a:xfrm>
              <a:off x="3419663" y="2074183"/>
              <a:ext cx="52425" cy="8950"/>
            </a:xfrm>
            <a:custGeom>
              <a:rect b="b" l="l" r="r" t="t"/>
              <a:pathLst>
                <a:path extrusionOk="0" h="358" w="2097">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54"/>
            <p:cNvSpPr/>
            <p:nvPr/>
          </p:nvSpPr>
          <p:spPr>
            <a:xfrm>
              <a:off x="3419663" y="2093233"/>
              <a:ext cx="52425" cy="8950"/>
            </a:xfrm>
            <a:custGeom>
              <a:rect b="b" l="l" r="r" t="t"/>
              <a:pathLst>
                <a:path extrusionOk="0" h="358" w="2097">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54"/>
            <p:cNvSpPr/>
            <p:nvPr/>
          </p:nvSpPr>
          <p:spPr>
            <a:xfrm>
              <a:off x="3419663" y="2113458"/>
              <a:ext cx="52425" cy="8975"/>
            </a:xfrm>
            <a:custGeom>
              <a:rect b="b" l="l" r="r" t="t"/>
              <a:pathLst>
                <a:path extrusionOk="0" h="359" w="2097">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54"/>
            <p:cNvSpPr/>
            <p:nvPr/>
          </p:nvSpPr>
          <p:spPr>
            <a:xfrm>
              <a:off x="3419663" y="2133708"/>
              <a:ext cx="52425" cy="8950"/>
            </a:xfrm>
            <a:custGeom>
              <a:rect b="b" l="l" r="r" t="t"/>
              <a:pathLst>
                <a:path extrusionOk="0" h="358" w="2097">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54"/>
            <p:cNvSpPr/>
            <p:nvPr/>
          </p:nvSpPr>
          <p:spPr>
            <a:xfrm>
              <a:off x="3419663" y="2152758"/>
              <a:ext cx="52425" cy="8950"/>
            </a:xfrm>
            <a:custGeom>
              <a:rect b="b" l="l" r="r" t="t"/>
              <a:pathLst>
                <a:path extrusionOk="0" h="358" w="2097">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54"/>
            <p:cNvSpPr/>
            <p:nvPr/>
          </p:nvSpPr>
          <p:spPr>
            <a:xfrm>
              <a:off x="3419663" y="2173008"/>
              <a:ext cx="26825" cy="8950"/>
            </a:xfrm>
            <a:custGeom>
              <a:rect b="b" l="l" r="r" t="t"/>
              <a:pathLst>
                <a:path extrusionOk="0" h="358" w="1073">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54"/>
            <p:cNvSpPr/>
            <p:nvPr/>
          </p:nvSpPr>
          <p:spPr>
            <a:xfrm>
              <a:off x="3329188" y="2163483"/>
              <a:ext cx="26200" cy="36925"/>
            </a:xfrm>
            <a:custGeom>
              <a:rect b="b" l="l" r="r" t="t"/>
              <a:pathLst>
                <a:path extrusionOk="0" h="1477" w="1048">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54"/>
            <p:cNvSpPr/>
            <p:nvPr/>
          </p:nvSpPr>
          <p:spPr>
            <a:xfrm>
              <a:off x="3297613" y="1931283"/>
              <a:ext cx="90525" cy="295325"/>
            </a:xfrm>
            <a:custGeom>
              <a:rect b="b" l="l" r="r" t="t"/>
              <a:pathLst>
                <a:path extrusionOk="0" h="11813" w="3621">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54"/>
            <p:cNvSpPr/>
            <p:nvPr/>
          </p:nvSpPr>
          <p:spPr>
            <a:xfrm>
              <a:off x="3316088" y="1975933"/>
              <a:ext cx="53000" cy="8950"/>
            </a:xfrm>
            <a:custGeom>
              <a:rect b="b" l="l" r="r" t="t"/>
              <a:pathLst>
                <a:path extrusionOk="0" h="358" w="212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54"/>
            <p:cNvSpPr/>
            <p:nvPr/>
          </p:nvSpPr>
          <p:spPr>
            <a:xfrm>
              <a:off x="3316088" y="1996183"/>
              <a:ext cx="53000" cy="8950"/>
            </a:xfrm>
            <a:custGeom>
              <a:rect b="b" l="l" r="r" t="t"/>
              <a:pathLst>
                <a:path extrusionOk="0" h="358" w="212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54"/>
            <p:cNvSpPr/>
            <p:nvPr/>
          </p:nvSpPr>
          <p:spPr>
            <a:xfrm>
              <a:off x="3316088" y="2015833"/>
              <a:ext cx="53000" cy="8950"/>
            </a:xfrm>
            <a:custGeom>
              <a:rect b="b" l="l" r="r" t="t"/>
              <a:pathLst>
                <a:path extrusionOk="0" h="358" w="212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54"/>
            <p:cNvSpPr/>
            <p:nvPr/>
          </p:nvSpPr>
          <p:spPr>
            <a:xfrm>
              <a:off x="3316088" y="2035483"/>
              <a:ext cx="53000" cy="8950"/>
            </a:xfrm>
            <a:custGeom>
              <a:rect b="b" l="l" r="r" t="t"/>
              <a:pathLst>
                <a:path extrusionOk="0" h="358" w="212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54"/>
            <p:cNvSpPr/>
            <p:nvPr/>
          </p:nvSpPr>
          <p:spPr>
            <a:xfrm>
              <a:off x="3316088" y="2055708"/>
              <a:ext cx="53000" cy="8975"/>
            </a:xfrm>
            <a:custGeom>
              <a:rect b="b" l="l" r="r" t="t"/>
              <a:pathLst>
                <a:path extrusionOk="0" h="359" w="212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54"/>
            <p:cNvSpPr/>
            <p:nvPr/>
          </p:nvSpPr>
          <p:spPr>
            <a:xfrm>
              <a:off x="3316088" y="2075358"/>
              <a:ext cx="26800" cy="8950"/>
            </a:xfrm>
            <a:custGeom>
              <a:rect b="b" l="l" r="r" t="t"/>
              <a:pathLst>
                <a:path extrusionOk="0" h="358" w="1072">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7" name="Google Shape;7497;p54"/>
          <p:cNvGrpSpPr/>
          <p:nvPr/>
        </p:nvGrpSpPr>
        <p:grpSpPr>
          <a:xfrm>
            <a:off x="3272903" y="1922986"/>
            <a:ext cx="342506" cy="355302"/>
            <a:chOff x="3676863" y="1930108"/>
            <a:chExt cx="286400" cy="297100"/>
          </a:xfrm>
        </p:grpSpPr>
        <p:sp>
          <p:nvSpPr>
            <p:cNvPr id="7498" name="Google Shape;7498;p54"/>
            <p:cNvSpPr/>
            <p:nvPr/>
          </p:nvSpPr>
          <p:spPr>
            <a:xfrm>
              <a:off x="3779863" y="1930108"/>
              <a:ext cx="79200" cy="79200"/>
            </a:xfrm>
            <a:custGeom>
              <a:rect b="b" l="l" r="r" t="t"/>
              <a:pathLst>
                <a:path extrusionOk="0" h="3168" w="3168">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54"/>
            <p:cNvSpPr/>
            <p:nvPr/>
          </p:nvSpPr>
          <p:spPr>
            <a:xfrm>
              <a:off x="3732838" y="2021183"/>
              <a:ext cx="175650" cy="92900"/>
            </a:xfrm>
            <a:custGeom>
              <a:rect b="b" l="l" r="r" t="t"/>
              <a:pathLst>
                <a:path extrusionOk="0" h="3716" w="7026">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54"/>
            <p:cNvSpPr/>
            <p:nvPr/>
          </p:nvSpPr>
          <p:spPr>
            <a:xfrm>
              <a:off x="3676863" y="2125383"/>
              <a:ext cx="286400" cy="101825"/>
            </a:xfrm>
            <a:custGeom>
              <a:rect b="b" l="l" r="r" t="t"/>
              <a:pathLst>
                <a:path extrusionOk="0" h="4073" w="11456">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1" name="Google Shape;7501;p54"/>
          <p:cNvGrpSpPr/>
          <p:nvPr/>
        </p:nvGrpSpPr>
        <p:grpSpPr>
          <a:xfrm>
            <a:off x="1797586" y="1922149"/>
            <a:ext cx="357454" cy="356139"/>
            <a:chOff x="2698088" y="1929408"/>
            <a:chExt cx="298900" cy="297800"/>
          </a:xfrm>
        </p:grpSpPr>
        <p:sp>
          <p:nvSpPr>
            <p:cNvPr id="7502" name="Google Shape;7502;p54"/>
            <p:cNvSpPr/>
            <p:nvPr/>
          </p:nvSpPr>
          <p:spPr>
            <a:xfrm>
              <a:off x="2735013" y="1931283"/>
              <a:ext cx="170300" cy="140675"/>
            </a:xfrm>
            <a:custGeom>
              <a:rect b="b" l="l" r="r" t="t"/>
              <a:pathLst>
                <a:path extrusionOk="0" h="5627" w="6812">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54"/>
            <p:cNvSpPr/>
            <p:nvPr/>
          </p:nvSpPr>
          <p:spPr>
            <a:xfrm>
              <a:off x="2698088" y="1929408"/>
              <a:ext cx="298900" cy="297800"/>
            </a:xfrm>
            <a:custGeom>
              <a:rect b="b" l="l" r="r" t="t"/>
              <a:pathLst>
                <a:path extrusionOk="0" h="11912" w="11956">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4" name="Google Shape;7504;p54"/>
          <p:cNvGrpSpPr/>
          <p:nvPr/>
        </p:nvGrpSpPr>
        <p:grpSpPr>
          <a:xfrm>
            <a:off x="4822994" y="1923674"/>
            <a:ext cx="288391" cy="354734"/>
            <a:chOff x="4718163" y="1930683"/>
            <a:chExt cx="241150" cy="296625"/>
          </a:xfrm>
        </p:grpSpPr>
        <p:sp>
          <p:nvSpPr>
            <p:cNvPr id="7505" name="Google Shape;7505;p54"/>
            <p:cNvSpPr/>
            <p:nvPr/>
          </p:nvSpPr>
          <p:spPr>
            <a:xfrm>
              <a:off x="4852713" y="2030708"/>
              <a:ext cx="106000" cy="196500"/>
            </a:xfrm>
            <a:custGeom>
              <a:rect b="b" l="l" r="r" t="t"/>
              <a:pathLst>
                <a:path extrusionOk="0" h="7860" w="424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54"/>
            <p:cNvSpPr/>
            <p:nvPr/>
          </p:nvSpPr>
          <p:spPr>
            <a:xfrm>
              <a:off x="4846763" y="1968708"/>
              <a:ext cx="31575" cy="45350"/>
            </a:xfrm>
            <a:custGeom>
              <a:rect b="b" l="l" r="r" t="t"/>
              <a:pathLst>
                <a:path extrusionOk="0" h="1814" w="1263">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54"/>
            <p:cNvSpPr/>
            <p:nvPr/>
          </p:nvSpPr>
          <p:spPr>
            <a:xfrm>
              <a:off x="4884263" y="1969958"/>
              <a:ext cx="28600" cy="47075"/>
            </a:xfrm>
            <a:custGeom>
              <a:rect b="b" l="l" r="r" t="t"/>
              <a:pathLst>
                <a:path extrusionOk="0" h="1883" w="1144">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54"/>
            <p:cNvSpPr/>
            <p:nvPr/>
          </p:nvSpPr>
          <p:spPr>
            <a:xfrm>
              <a:off x="4928913" y="1968908"/>
              <a:ext cx="24425" cy="46350"/>
            </a:xfrm>
            <a:custGeom>
              <a:rect b="b" l="l" r="r" t="t"/>
              <a:pathLst>
                <a:path extrusionOk="0" h="1854" w="977">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54"/>
            <p:cNvSpPr/>
            <p:nvPr/>
          </p:nvSpPr>
          <p:spPr>
            <a:xfrm>
              <a:off x="4923563" y="1972958"/>
              <a:ext cx="10150" cy="10150"/>
            </a:xfrm>
            <a:custGeom>
              <a:rect b="b" l="l" r="r" t="t"/>
              <a:pathLst>
                <a:path extrusionOk="0" h="406" w="406">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54"/>
            <p:cNvSpPr/>
            <p:nvPr/>
          </p:nvSpPr>
          <p:spPr>
            <a:xfrm>
              <a:off x="4948563" y="2001533"/>
              <a:ext cx="10750" cy="10750"/>
            </a:xfrm>
            <a:custGeom>
              <a:rect b="b" l="l" r="r" t="t"/>
              <a:pathLst>
                <a:path extrusionOk="0" h="430" w="43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54"/>
            <p:cNvSpPr/>
            <p:nvPr/>
          </p:nvSpPr>
          <p:spPr>
            <a:xfrm>
              <a:off x="4739588" y="1930683"/>
              <a:ext cx="57775" cy="57775"/>
            </a:xfrm>
            <a:custGeom>
              <a:rect b="b" l="l" r="r" t="t"/>
              <a:pathLst>
                <a:path extrusionOk="0" h="2311" w="2311">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54"/>
            <p:cNvSpPr/>
            <p:nvPr/>
          </p:nvSpPr>
          <p:spPr>
            <a:xfrm>
              <a:off x="4718163" y="1997383"/>
              <a:ext cx="106575" cy="229925"/>
            </a:xfrm>
            <a:custGeom>
              <a:rect b="b" l="l" r="r" t="t"/>
              <a:pathLst>
                <a:path extrusionOk="0" h="9197" w="4263">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3" name="Google Shape;7513;p54"/>
          <p:cNvGrpSpPr/>
          <p:nvPr/>
        </p:nvGrpSpPr>
        <p:grpSpPr>
          <a:xfrm>
            <a:off x="5516509" y="1922268"/>
            <a:ext cx="356019" cy="355302"/>
            <a:chOff x="5170638" y="1929508"/>
            <a:chExt cx="297700" cy="297100"/>
          </a:xfrm>
        </p:grpSpPr>
        <p:sp>
          <p:nvSpPr>
            <p:cNvPr id="7514" name="Google Shape;7514;p54"/>
            <p:cNvSpPr/>
            <p:nvPr/>
          </p:nvSpPr>
          <p:spPr>
            <a:xfrm>
              <a:off x="5170638" y="1929508"/>
              <a:ext cx="297700" cy="297100"/>
            </a:xfrm>
            <a:custGeom>
              <a:rect b="b" l="l" r="r" t="t"/>
              <a:pathLst>
                <a:path extrusionOk="0" h="11884" w="11908">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54"/>
            <p:cNvSpPr/>
            <p:nvPr/>
          </p:nvSpPr>
          <p:spPr>
            <a:xfrm>
              <a:off x="5333763" y="1994383"/>
              <a:ext cx="33950" cy="53025"/>
            </a:xfrm>
            <a:custGeom>
              <a:rect b="b" l="l" r="r" t="t"/>
              <a:pathLst>
                <a:path extrusionOk="0" h="2121" w="1358">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54"/>
            <p:cNvSpPr/>
            <p:nvPr/>
          </p:nvSpPr>
          <p:spPr>
            <a:xfrm>
              <a:off x="5369488" y="1993808"/>
              <a:ext cx="36325" cy="54800"/>
            </a:xfrm>
            <a:custGeom>
              <a:rect b="b" l="l" r="r" t="t"/>
              <a:pathLst>
                <a:path extrusionOk="0" h="2192" w="1453">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54"/>
            <p:cNvSpPr/>
            <p:nvPr/>
          </p:nvSpPr>
          <p:spPr>
            <a:xfrm>
              <a:off x="5421288" y="1991808"/>
              <a:ext cx="30975" cy="60950"/>
            </a:xfrm>
            <a:custGeom>
              <a:rect b="b" l="l" r="r" t="t"/>
              <a:pathLst>
                <a:path extrusionOk="0" h="2438" w="1239">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54"/>
            <p:cNvSpPr/>
            <p:nvPr/>
          </p:nvSpPr>
          <p:spPr>
            <a:xfrm>
              <a:off x="5412338" y="1994983"/>
              <a:ext cx="13125" cy="13725"/>
            </a:xfrm>
            <a:custGeom>
              <a:rect b="b" l="l" r="r" t="t"/>
              <a:pathLst>
                <a:path extrusionOk="0" h="549" w="525">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54"/>
            <p:cNvSpPr/>
            <p:nvPr/>
          </p:nvSpPr>
          <p:spPr>
            <a:xfrm>
              <a:off x="5447463" y="2036058"/>
              <a:ext cx="13125" cy="13125"/>
            </a:xfrm>
            <a:custGeom>
              <a:rect b="b" l="l" r="r" t="t"/>
              <a:pathLst>
                <a:path extrusionOk="0" h="525" w="525">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0" name="Google Shape;7520;p54"/>
          <p:cNvGrpSpPr/>
          <p:nvPr/>
        </p:nvGrpSpPr>
        <p:grpSpPr>
          <a:xfrm>
            <a:off x="6274094" y="1923674"/>
            <a:ext cx="356019" cy="353897"/>
            <a:chOff x="5676688" y="1930683"/>
            <a:chExt cx="297700" cy="295925"/>
          </a:xfrm>
        </p:grpSpPr>
        <p:sp>
          <p:nvSpPr>
            <p:cNvPr id="7521" name="Google Shape;7521;p54"/>
            <p:cNvSpPr/>
            <p:nvPr/>
          </p:nvSpPr>
          <p:spPr>
            <a:xfrm>
              <a:off x="5776113" y="2057508"/>
              <a:ext cx="86350" cy="8950"/>
            </a:xfrm>
            <a:custGeom>
              <a:rect b="b" l="l" r="r" t="t"/>
              <a:pathLst>
                <a:path extrusionOk="0" h="358" w="3454">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54"/>
            <p:cNvSpPr/>
            <p:nvPr/>
          </p:nvSpPr>
          <p:spPr>
            <a:xfrm>
              <a:off x="5776113" y="2080133"/>
              <a:ext cx="87550" cy="8950"/>
            </a:xfrm>
            <a:custGeom>
              <a:rect b="b" l="l" r="r" t="t"/>
              <a:pathLst>
                <a:path extrusionOk="0" h="358" w="3502">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54"/>
            <p:cNvSpPr/>
            <p:nvPr/>
          </p:nvSpPr>
          <p:spPr>
            <a:xfrm>
              <a:off x="5795763" y="2101558"/>
              <a:ext cx="48850" cy="8950"/>
            </a:xfrm>
            <a:custGeom>
              <a:rect b="b" l="l" r="r" t="t"/>
              <a:pathLst>
                <a:path extrusionOk="0" h="358" w="1954">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54"/>
            <p:cNvSpPr/>
            <p:nvPr/>
          </p:nvSpPr>
          <p:spPr>
            <a:xfrm>
              <a:off x="5676688" y="1930683"/>
              <a:ext cx="297700" cy="295925"/>
            </a:xfrm>
            <a:custGeom>
              <a:rect b="b" l="l" r="r" t="t"/>
              <a:pathLst>
                <a:path extrusionOk="0" h="11837" w="11908">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25" name="Google Shape;7525;p54"/>
          <p:cNvSpPr/>
          <p:nvPr/>
        </p:nvSpPr>
        <p:spPr>
          <a:xfrm>
            <a:off x="7034468" y="1925083"/>
            <a:ext cx="302622" cy="357454"/>
          </a:xfrm>
          <a:custGeom>
            <a:rect b="b" l="l" r="r" t="t"/>
            <a:pathLst>
              <a:path extrusionOk="0" h="11956" w="10122">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26" name="Google Shape;7526;p54"/>
          <p:cNvGrpSpPr/>
          <p:nvPr/>
        </p:nvGrpSpPr>
        <p:grpSpPr>
          <a:xfrm>
            <a:off x="7742295" y="1924391"/>
            <a:ext cx="354614" cy="355332"/>
            <a:chOff x="6649513" y="1931283"/>
            <a:chExt cx="296525" cy="297125"/>
          </a:xfrm>
        </p:grpSpPr>
        <p:sp>
          <p:nvSpPr>
            <p:cNvPr id="7527" name="Google Shape;7527;p54"/>
            <p:cNvSpPr/>
            <p:nvPr/>
          </p:nvSpPr>
          <p:spPr>
            <a:xfrm>
              <a:off x="6762638" y="1953308"/>
              <a:ext cx="69675" cy="8950"/>
            </a:xfrm>
            <a:custGeom>
              <a:rect b="b" l="l" r="r" t="t"/>
              <a:pathLst>
                <a:path extrusionOk="0" h="358" w="2787">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54"/>
            <p:cNvSpPr/>
            <p:nvPr/>
          </p:nvSpPr>
          <p:spPr>
            <a:xfrm>
              <a:off x="6777513" y="1972958"/>
              <a:ext cx="39325" cy="8950"/>
            </a:xfrm>
            <a:custGeom>
              <a:rect b="b" l="l" r="r" t="t"/>
              <a:pathLst>
                <a:path extrusionOk="0" h="358" w="1573">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54"/>
            <p:cNvSpPr/>
            <p:nvPr/>
          </p:nvSpPr>
          <p:spPr>
            <a:xfrm>
              <a:off x="6649513" y="1931283"/>
              <a:ext cx="296525" cy="297125"/>
            </a:xfrm>
            <a:custGeom>
              <a:rect b="b" l="l" r="r" t="t"/>
              <a:pathLst>
                <a:path extrusionOk="0" h="11885" w="11861">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0" name="Google Shape;7530;p54"/>
          <p:cNvGrpSpPr/>
          <p:nvPr/>
        </p:nvGrpSpPr>
        <p:grpSpPr>
          <a:xfrm>
            <a:off x="7740143" y="2448434"/>
            <a:ext cx="356767" cy="354584"/>
            <a:chOff x="6647713" y="2369483"/>
            <a:chExt cx="298325" cy="296500"/>
          </a:xfrm>
        </p:grpSpPr>
        <p:sp>
          <p:nvSpPr>
            <p:cNvPr id="7531" name="Google Shape;7531;p54"/>
            <p:cNvSpPr/>
            <p:nvPr/>
          </p:nvSpPr>
          <p:spPr>
            <a:xfrm>
              <a:off x="6648313" y="2370058"/>
              <a:ext cx="144700" cy="144100"/>
            </a:xfrm>
            <a:custGeom>
              <a:rect b="b" l="l" r="r" t="t"/>
              <a:pathLst>
                <a:path extrusionOk="0" h="5764" w="5788">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54"/>
            <p:cNvSpPr/>
            <p:nvPr/>
          </p:nvSpPr>
          <p:spPr>
            <a:xfrm>
              <a:off x="6647713" y="2521883"/>
              <a:ext cx="240550" cy="144100"/>
            </a:xfrm>
            <a:custGeom>
              <a:rect b="b" l="l" r="r" t="t"/>
              <a:pathLst>
                <a:path extrusionOk="0" h="5764" w="9622">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54"/>
            <p:cNvSpPr/>
            <p:nvPr/>
          </p:nvSpPr>
          <p:spPr>
            <a:xfrm>
              <a:off x="6801913" y="2369483"/>
              <a:ext cx="144125" cy="243525"/>
            </a:xfrm>
            <a:custGeom>
              <a:rect b="b" l="l" r="r" t="t"/>
              <a:pathLst>
                <a:path extrusionOk="0" h="9741" w="5765">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4" name="Google Shape;7534;p54"/>
          <p:cNvGrpSpPr/>
          <p:nvPr/>
        </p:nvGrpSpPr>
        <p:grpSpPr>
          <a:xfrm>
            <a:off x="7007492" y="2448434"/>
            <a:ext cx="355302" cy="354584"/>
            <a:chOff x="6162513" y="2369483"/>
            <a:chExt cx="297100" cy="296500"/>
          </a:xfrm>
        </p:grpSpPr>
        <p:sp>
          <p:nvSpPr>
            <p:cNvPr id="7535" name="Google Shape;7535;p54"/>
            <p:cNvSpPr/>
            <p:nvPr/>
          </p:nvSpPr>
          <p:spPr>
            <a:xfrm>
              <a:off x="6197638" y="2404608"/>
              <a:ext cx="87525" cy="87525"/>
            </a:xfrm>
            <a:custGeom>
              <a:rect b="b" l="l" r="r" t="t"/>
              <a:pathLst>
                <a:path extrusionOk="0" h="3501" w="3501">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54"/>
            <p:cNvSpPr/>
            <p:nvPr/>
          </p:nvSpPr>
          <p:spPr>
            <a:xfrm>
              <a:off x="6162513" y="2369483"/>
              <a:ext cx="158375" cy="157775"/>
            </a:xfrm>
            <a:custGeom>
              <a:rect b="b" l="l" r="r" t="t"/>
              <a:pathLst>
                <a:path extrusionOk="0" h="6311" w="6335">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54"/>
            <p:cNvSpPr/>
            <p:nvPr/>
          </p:nvSpPr>
          <p:spPr>
            <a:xfrm>
              <a:off x="6232763" y="2427808"/>
              <a:ext cx="16100" cy="41700"/>
            </a:xfrm>
            <a:custGeom>
              <a:rect b="b" l="l" r="r" t="t"/>
              <a:pathLst>
                <a:path extrusionOk="0" h="1668" w="644">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54"/>
            <p:cNvSpPr/>
            <p:nvPr/>
          </p:nvSpPr>
          <p:spPr>
            <a:xfrm>
              <a:off x="6319088" y="2526658"/>
              <a:ext cx="100050" cy="99425"/>
            </a:xfrm>
            <a:custGeom>
              <a:rect b="b" l="l" r="r" t="t"/>
              <a:pathLst>
                <a:path extrusionOk="0" h="3977" w="4002">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54"/>
            <p:cNvSpPr/>
            <p:nvPr/>
          </p:nvSpPr>
          <p:spPr>
            <a:xfrm>
              <a:off x="6278588" y="2486158"/>
              <a:ext cx="181025" cy="179825"/>
            </a:xfrm>
            <a:custGeom>
              <a:rect b="b" l="l" r="r" t="t"/>
              <a:pathLst>
                <a:path extrusionOk="0" h="7193" w="7241">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54"/>
            <p:cNvSpPr/>
            <p:nvPr/>
          </p:nvSpPr>
          <p:spPr>
            <a:xfrm>
              <a:off x="6355988" y="2553433"/>
              <a:ext cx="26825" cy="42900"/>
            </a:xfrm>
            <a:custGeom>
              <a:rect b="b" l="l" r="r" t="t"/>
              <a:pathLst>
                <a:path extrusionOk="0" h="1716" w="1073">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1" name="Google Shape;7541;p54"/>
          <p:cNvGrpSpPr/>
          <p:nvPr/>
        </p:nvGrpSpPr>
        <p:grpSpPr>
          <a:xfrm>
            <a:off x="6273376" y="2449122"/>
            <a:ext cx="356019" cy="354614"/>
            <a:chOff x="5676088" y="2370058"/>
            <a:chExt cx="297700" cy="296525"/>
          </a:xfrm>
        </p:grpSpPr>
        <p:sp>
          <p:nvSpPr>
            <p:cNvPr id="7542" name="Google Shape;7542;p54"/>
            <p:cNvSpPr/>
            <p:nvPr/>
          </p:nvSpPr>
          <p:spPr>
            <a:xfrm>
              <a:off x="5787438" y="2492108"/>
              <a:ext cx="75025" cy="8950"/>
            </a:xfrm>
            <a:custGeom>
              <a:rect b="b" l="l" r="r" t="t"/>
              <a:pathLst>
                <a:path extrusionOk="0" h="358" w="3001">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54"/>
            <p:cNvSpPr/>
            <p:nvPr/>
          </p:nvSpPr>
          <p:spPr>
            <a:xfrm>
              <a:off x="5787438" y="2512958"/>
              <a:ext cx="75025" cy="8950"/>
            </a:xfrm>
            <a:custGeom>
              <a:rect b="b" l="l" r="r" t="t"/>
              <a:pathLst>
                <a:path extrusionOk="0" h="358" w="3001">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54"/>
            <p:cNvSpPr/>
            <p:nvPr/>
          </p:nvSpPr>
          <p:spPr>
            <a:xfrm>
              <a:off x="5804088" y="2534983"/>
              <a:ext cx="42900" cy="8950"/>
            </a:xfrm>
            <a:custGeom>
              <a:rect b="b" l="l" r="r" t="t"/>
              <a:pathLst>
                <a:path extrusionOk="0" h="358" w="1716">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54"/>
            <p:cNvSpPr/>
            <p:nvPr/>
          </p:nvSpPr>
          <p:spPr>
            <a:xfrm>
              <a:off x="5753488" y="2448658"/>
              <a:ext cx="141125" cy="140525"/>
            </a:xfrm>
            <a:custGeom>
              <a:rect b="b" l="l" r="r" t="t"/>
              <a:pathLst>
                <a:path extrusionOk="0" h="5621" w="5645">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54"/>
            <p:cNvSpPr/>
            <p:nvPr/>
          </p:nvSpPr>
          <p:spPr>
            <a:xfrm>
              <a:off x="5676088" y="2370058"/>
              <a:ext cx="297700" cy="296525"/>
            </a:xfrm>
            <a:custGeom>
              <a:rect b="b" l="l" r="r" t="t"/>
              <a:pathLst>
                <a:path extrusionOk="0" h="11861" w="11908">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7" name="Google Shape;7547;p54"/>
          <p:cNvGrpSpPr/>
          <p:nvPr/>
        </p:nvGrpSpPr>
        <p:grpSpPr>
          <a:xfrm>
            <a:off x="5514356" y="2449122"/>
            <a:ext cx="356049" cy="355332"/>
            <a:chOff x="5168838" y="2370058"/>
            <a:chExt cx="297725" cy="297125"/>
          </a:xfrm>
        </p:grpSpPr>
        <p:sp>
          <p:nvSpPr>
            <p:cNvPr id="7548" name="Google Shape;7548;p54"/>
            <p:cNvSpPr/>
            <p:nvPr/>
          </p:nvSpPr>
          <p:spPr>
            <a:xfrm>
              <a:off x="5208738" y="2424833"/>
              <a:ext cx="11925" cy="8950"/>
            </a:xfrm>
            <a:custGeom>
              <a:rect b="b" l="l" r="r" t="t"/>
              <a:pathLst>
                <a:path extrusionOk="0" h="358" w="477">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54"/>
            <p:cNvSpPr/>
            <p:nvPr/>
          </p:nvSpPr>
          <p:spPr>
            <a:xfrm>
              <a:off x="5276013" y="2424833"/>
              <a:ext cx="14900" cy="8950"/>
            </a:xfrm>
            <a:custGeom>
              <a:rect b="b" l="l" r="r" t="t"/>
              <a:pathLst>
                <a:path extrusionOk="0" h="358" w="596">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54"/>
            <p:cNvSpPr/>
            <p:nvPr/>
          </p:nvSpPr>
          <p:spPr>
            <a:xfrm>
              <a:off x="5299813" y="2424833"/>
              <a:ext cx="14925" cy="8950"/>
            </a:xfrm>
            <a:custGeom>
              <a:rect b="b" l="l" r="r" t="t"/>
              <a:pathLst>
                <a:path extrusionOk="0" h="358" w="597">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54"/>
            <p:cNvSpPr/>
            <p:nvPr/>
          </p:nvSpPr>
          <p:spPr>
            <a:xfrm>
              <a:off x="5253388" y="2424833"/>
              <a:ext cx="14900" cy="8950"/>
            </a:xfrm>
            <a:custGeom>
              <a:rect b="b" l="l" r="r" t="t"/>
              <a:pathLst>
                <a:path extrusionOk="0" h="358" w="596">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54"/>
            <p:cNvSpPr/>
            <p:nvPr/>
          </p:nvSpPr>
          <p:spPr>
            <a:xfrm>
              <a:off x="5228988" y="2424833"/>
              <a:ext cx="14900" cy="8950"/>
            </a:xfrm>
            <a:custGeom>
              <a:rect b="b" l="l" r="r" t="t"/>
              <a:pathLst>
                <a:path extrusionOk="0" h="358" w="596">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54"/>
            <p:cNvSpPr/>
            <p:nvPr/>
          </p:nvSpPr>
          <p:spPr>
            <a:xfrm>
              <a:off x="5323638" y="2424833"/>
              <a:ext cx="11925" cy="8950"/>
            </a:xfrm>
            <a:custGeom>
              <a:rect b="b" l="l" r="r" t="t"/>
              <a:pathLst>
                <a:path extrusionOk="0" h="358" w="477">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54"/>
            <p:cNvSpPr/>
            <p:nvPr/>
          </p:nvSpPr>
          <p:spPr>
            <a:xfrm>
              <a:off x="5394488" y="2424833"/>
              <a:ext cx="11925" cy="8950"/>
            </a:xfrm>
            <a:custGeom>
              <a:rect b="b" l="l" r="r" t="t"/>
              <a:pathLst>
                <a:path extrusionOk="0" h="358" w="477">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54"/>
            <p:cNvSpPr/>
            <p:nvPr/>
          </p:nvSpPr>
          <p:spPr>
            <a:xfrm>
              <a:off x="5415913" y="2424833"/>
              <a:ext cx="14925" cy="8950"/>
            </a:xfrm>
            <a:custGeom>
              <a:rect b="b" l="l" r="r" t="t"/>
              <a:pathLst>
                <a:path extrusionOk="0" h="358" w="597">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54"/>
            <p:cNvSpPr/>
            <p:nvPr/>
          </p:nvSpPr>
          <p:spPr>
            <a:xfrm>
              <a:off x="5441513" y="2424833"/>
              <a:ext cx="11950" cy="8950"/>
            </a:xfrm>
            <a:custGeom>
              <a:rect b="b" l="l" r="r" t="t"/>
              <a:pathLst>
                <a:path extrusionOk="0" h="358" w="478">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54"/>
            <p:cNvSpPr/>
            <p:nvPr/>
          </p:nvSpPr>
          <p:spPr>
            <a:xfrm>
              <a:off x="5168838" y="2370058"/>
              <a:ext cx="297725" cy="297125"/>
            </a:xfrm>
            <a:custGeom>
              <a:rect b="b" l="l" r="r" t="t"/>
              <a:pathLst>
                <a:path extrusionOk="0" h="11885" w="11909">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8" name="Google Shape;7558;p54"/>
          <p:cNvGrpSpPr/>
          <p:nvPr/>
        </p:nvGrpSpPr>
        <p:grpSpPr>
          <a:xfrm>
            <a:off x="4770285" y="2512505"/>
            <a:ext cx="355332" cy="227849"/>
            <a:chOff x="4674088" y="2423058"/>
            <a:chExt cx="297125" cy="190525"/>
          </a:xfrm>
        </p:grpSpPr>
        <p:sp>
          <p:nvSpPr>
            <p:cNvPr id="7559" name="Google Shape;7559;p54"/>
            <p:cNvSpPr/>
            <p:nvPr/>
          </p:nvSpPr>
          <p:spPr>
            <a:xfrm>
              <a:off x="4674088" y="2423058"/>
              <a:ext cx="297125" cy="190525"/>
            </a:xfrm>
            <a:custGeom>
              <a:rect b="b" l="l" r="r" t="t"/>
              <a:pathLst>
                <a:path extrusionOk="0" h="7621" w="11885">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54"/>
            <p:cNvSpPr/>
            <p:nvPr/>
          </p:nvSpPr>
          <p:spPr>
            <a:xfrm>
              <a:off x="4703263" y="2505208"/>
              <a:ext cx="57200" cy="8950"/>
            </a:xfrm>
            <a:custGeom>
              <a:rect b="b" l="l" r="r" t="t"/>
              <a:pathLst>
                <a:path extrusionOk="0" h="358" w="2288">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54"/>
            <p:cNvSpPr/>
            <p:nvPr/>
          </p:nvSpPr>
          <p:spPr>
            <a:xfrm>
              <a:off x="4703263" y="2523083"/>
              <a:ext cx="39325" cy="8350"/>
            </a:xfrm>
            <a:custGeom>
              <a:rect b="b" l="l" r="r" t="t"/>
              <a:pathLst>
                <a:path extrusionOk="0" h="334" w="1573">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54"/>
            <p:cNvSpPr/>
            <p:nvPr/>
          </p:nvSpPr>
          <p:spPr>
            <a:xfrm>
              <a:off x="4884863" y="2505208"/>
              <a:ext cx="57775" cy="8950"/>
            </a:xfrm>
            <a:custGeom>
              <a:rect b="b" l="l" r="r" t="t"/>
              <a:pathLst>
                <a:path extrusionOk="0" h="358" w="2311">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54"/>
            <p:cNvSpPr/>
            <p:nvPr/>
          </p:nvSpPr>
          <p:spPr>
            <a:xfrm>
              <a:off x="4902713" y="2523083"/>
              <a:ext cx="39325" cy="8350"/>
            </a:xfrm>
            <a:custGeom>
              <a:rect b="b" l="l" r="r" t="t"/>
              <a:pathLst>
                <a:path extrusionOk="0" h="334" w="1573">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64" name="Google Shape;7564;p54"/>
          <p:cNvSpPr/>
          <p:nvPr/>
        </p:nvSpPr>
        <p:spPr>
          <a:xfrm>
            <a:off x="4088105" y="2734489"/>
            <a:ext cx="10733" cy="18656"/>
          </a:xfrm>
          <a:custGeom>
            <a:rect b="b" l="l" r="r" t="t"/>
            <a:pathLst>
              <a:path extrusionOk="0" h="624" w="359">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54"/>
          <p:cNvSpPr/>
          <p:nvPr/>
        </p:nvSpPr>
        <p:spPr>
          <a:xfrm>
            <a:off x="4318814" y="2701154"/>
            <a:ext cx="10703" cy="17819"/>
          </a:xfrm>
          <a:custGeom>
            <a:rect b="b" l="l" r="r" t="t"/>
            <a:pathLst>
              <a:path extrusionOk="0" h="596" w="358">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54"/>
          <p:cNvSpPr/>
          <p:nvPr/>
        </p:nvSpPr>
        <p:spPr>
          <a:xfrm>
            <a:off x="4318814" y="2728898"/>
            <a:ext cx="10703" cy="17849"/>
          </a:xfrm>
          <a:custGeom>
            <a:rect b="b" l="l" r="r" t="t"/>
            <a:pathLst>
              <a:path extrusionOk="0" h="597" w="358">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54"/>
          <p:cNvSpPr/>
          <p:nvPr/>
        </p:nvSpPr>
        <p:spPr>
          <a:xfrm>
            <a:off x="4318814" y="2672662"/>
            <a:ext cx="10703" cy="17819"/>
          </a:xfrm>
          <a:custGeom>
            <a:rect b="b" l="l" r="r" t="t"/>
            <a:pathLst>
              <a:path extrusionOk="0" h="596" w="358">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54"/>
          <p:cNvSpPr/>
          <p:nvPr/>
        </p:nvSpPr>
        <p:spPr>
          <a:xfrm>
            <a:off x="4318814" y="2644888"/>
            <a:ext cx="10703" cy="17849"/>
          </a:xfrm>
          <a:custGeom>
            <a:rect b="b" l="l" r="r" t="t"/>
            <a:pathLst>
              <a:path extrusionOk="0" h="597" w="358">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54"/>
          <p:cNvSpPr/>
          <p:nvPr/>
        </p:nvSpPr>
        <p:spPr>
          <a:xfrm>
            <a:off x="4318814" y="2617830"/>
            <a:ext cx="10703" cy="17849"/>
          </a:xfrm>
          <a:custGeom>
            <a:rect b="b" l="l" r="r" t="t"/>
            <a:pathLst>
              <a:path extrusionOk="0" h="597" w="358">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54"/>
          <p:cNvSpPr/>
          <p:nvPr/>
        </p:nvSpPr>
        <p:spPr>
          <a:xfrm>
            <a:off x="4318814" y="2590086"/>
            <a:ext cx="10703" cy="17819"/>
          </a:xfrm>
          <a:custGeom>
            <a:rect b="b" l="l" r="r" t="t"/>
            <a:pathLst>
              <a:path extrusionOk="0" h="596" w="358">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54"/>
          <p:cNvSpPr/>
          <p:nvPr/>
        </p:nvSpPr>
        <p:spPr>
          <a:xfrm>
            <a:off x="4273250" y="2748122"/>
            <a:ext cx="10703" cy="17849"/>
          </a:xfrm>
          <a:custGeom>
            <a:rect b="b" l="l" r="r" t="t"/>
            <a:pathLst>
              <a:path extrusionOk="0" h="597" w="358">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54"/>
          <p:cNvSpPr/>
          <p:nvPr/>
        </p:nvSpPr>
        <p:spPr>
          <a:xfrm>
            <a:off x="4273250" y="2692603"/>
            <a:ext cx="10703" cy="17819"/>
          </a:xfrm>
          <a:custGeom>
            <a:rect b="b" l="l" r="r" t="t"/>
            <a:pathLst>
              <a:path extrusionOk="0" h="596" w="358">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54"/>
          <p:cNvSpPr/>
          <p:nvPr/>
        </p:nvSpPr>
        <p:spPr>
          <a:xfrm>
            <a:off x="4273250" y="2719660"/>
            <a:ext cx="10703" cy="17819"/>
          </a:xfrm>
          <a:custGeom>
            <a:rect b="b" l="l" r="r" t="t"/>
            <a:pathLst>
              <a:path extrusionOk="0" h="596" w="358">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54"/>
          <p:cNvSpPr/>
          <p:nvPr/>
        </p:nvSpPr>
        <p:spPr>
          <a:xfrm>
            <a:off x="4273250" y="2665546"/>
            <a:ext cx="10703" cy="17819"/>
          </a:xfrm>
          <a:custGeom>
            <a:rect b="b" l="l" r="r" t="t"/>
            <a:pathLst>
              <a:path extrusionOk="0" h="596" w="358">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54"/>
          <p:cNvSpPr/>
          <p:nvPr/>
        </p:nvSpPr>
        <p:spPr>
          <a:xfrm>
            <a:off x="4135821" y="2679060"/>
            <a:ext cx="10703" cy="17849"/>
          </a:xfrm>
          <a:custGeom>
            <a:rect b="b" l="l" r="r" t="t"/>
            <a:pathLst>
              <a:path extrusionOk="0" h="597" w="358">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54"/>
          <p:cNvSpPr/>
          <p:nvPr/>
        </p:nvSpPr>
        <p:spPr>
          <a:xfrm>
            <a:off x="4135821" y="2623541"/>
            <a:ext cx="10703" cy="17819"/>
          </a:xfrm>
          <a:custGeom>
            <a:rect b="b" l="l" r="r" t="t"/>
            <a:pathLst>
              <a:path extrusionOk="0" h="596" w="358">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54"/>
          <p:cNvSpPr/>
          <p:nvPr/>
        </p:nvSpPr>
        <p:spPr>
          <a:xfrm>
            <a:off x="4135821" y="2651315"/>
            <a:ext cx="10703" cy="17819"/>
          </a:xfrm>
          <a:custGeom>
            <a:rect b="b" l="l" r="r" t="t"/>
            <a:pathLst>
              <a:path extrusionOk="0" h="596" w="358">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54"/>
          <p:cNvSpPr/>
          <p:nvPr/>
        </p:nvSpPr>
        <p:spPr>
          <a:xfrm>
            <a:off x="4135821" y="2707552"/>
            <a:ext cx="10703" cy="17819"/>
          </a:xfrm>
          <a:custGeom>
            <a:rect b="b" l="l" r="r" t="t"/>
            <a:pathLst>
              <a:path extrusionOk="0" h="596" w="358">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54"/>
          <p:cNvSpPr/>
          <p:nvPr/>
        </p:nvSpPr>
        <p:spPr>
          <a:xfrm>
            <a:off x="4135821" y="2735326"/>
            <a:ext cx="10703" cy="17819"/>
          </a:xfrm>
          <a:custGeom>
            <a:rect b="b" l="l" r="r" t="t"/>
            <a:pathLst>
              <a:path extrusionOk="0" h="596" w="358">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54"/>
          <p:cNvSpPr/>
          <p:nvPr/>
        </p:nvSpPr>
        <p:spPr>
          <a:xfrm>
            <a:off x="4261859" y="2515313"/>
            <a:ext cx="17819" cy="10703"/>
          </a:xfrm>
          <a:custGeom>
            <a:rect b="b" l="l" r="r" t="t"/>
            <a:pathLst>
              <a:path extrusionOk="0" h="358" w="596">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54"/>
          <p:cNvSpPr/>
          <p:nvPr/>
        </p:nvSpPr>
        <p:spPr>
          <a:xfrm>
            <a:off x="4316691" y="2515313"/>
            <a:ext cx="17819" cy="10703"/>
          </a:xfrm>
          <a:custGeom>
            <a:rect b="b" l="l" r="r" t="t"/>
            <a:pathLst>
              <a:path extrusionOk="0" h="358" w="596">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54"/>
          <p:cNvSpPr/>
          <p:nvPr/>
        </p:nvSpPr>
        <p:spPr>
          <a:xfrm>
            <a:off x="4073874" y="2515313"/>
            <a:ext cx="17849" cy="10703"/>
          </a:xfrm>
          <a:custGeom>
            <a:rect b="b" l="l" r="r" t="t"/>
            <a:pathLst>
              <a:path extrusionOk="0" h="358" w="597">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54"/>
          <p:cNvSpPr/>
          <p:nvPr/>
        </p:nvSpPr>
        <p:spPr>
          <a:xfrm>
            <a:off x="4288916" y="2515313"/>
            <a:ext cx="17819" cy="10703"/>
          </a:xfrm>
          <a:custGeom>
            <a:rect b="b" l="l" r="r" t="t"/>
            <a:pathLst>
              <a:path extrusionOk="0" h="358" w="596">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54"/>
          <p:cNvSpPr/>
          <p:nvPr/>
        </p:nvSpPr>
        <p:spPr>
          <a:xfrm>
            <a:off x="4101648" y="2515313"/>
            <a:ext cx="17819" cy="10703"/>
          </a:xfrm>
          <a:custGeom>
            <a:rect b="b" l="l" r="r" t="t"/>
            <a:pathLst>
              <a:path extrusionOk="0" h="358" w="596">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54"/>
          <p:cNvSpPr/>
          <p:nvPr/>
        </p:nvSpPr>
        <p:spPr>
          <a:xfrm>
            <a:off x="4233368" y="2515313"/>
            <a:ext cx="18566" cy="10703"/>
          </a:xfrm>
          <a:custGeom>
            <a:rect b="b" l="l" r="r" t="t"/>
            <a:pathLst>
              <a:path extrusionOk="0" h="358" w="621">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54"/>
          <p:cNvSpPr/>
          <p:nvPr/>
        </p:nvSpPr>
        <p:spPr>
          <a:xfrm>
            <a:off x="4129423" y="2515313"/>
            <a:ext cx="18536" cy="10703"/>
          </a:xfrm>
          <a:custGeom>
            <a:rect b="b" l="l" r="r" t="t"/>
            <a:pathLst>
              <a:path extrusionOk="0" h="358" w="62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54"/>
          <p:cNvSpPr/>
          <p:nvPr/>
        </p:nvSpPr>
        <p:spPr>
          <a:xfrm>
            <a:off x="4385036" y="2501082"/>
            <a:ext cx="39196" cy="39196"/>
          </a:xfrm>
          <a:custGeom>
            <a:rect b="b" l="l" r="r" t="t"/>
            <a:pathLst>
              <a:path extrusionOk="0" h="1311" w="1311">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54"/>
          <p:cNvSpPr/>
          <p:nvPr/>
        </p:nvSpPr>
        <p:spPr>
          <a:xfrm>
            <a:off x="4073874" y="2479018"/>
            <a:ext cx="296224" cy="247790"/>
          </a:xfrm>
          <a:custGeom>
            <a:rect b="b" l="l" r="r" t="t"/>
            <a:pathLst>
              <a:path extrusionOk="0" h="8288" w="9908">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54"/>
          <p:cNvSpPr/>
          <p:nvPr/>
        </p:nvSpPr>
        <p:spPr>
          <a:xfrm>
            <a:off x="4399267" y="2627099"/>
            <a:ext cx="10703" cy="17819"/>
          </a:xfrm>
          <a:custGeom>
            <a:rect b="b" l="l" r="r" t="t"/>
            <a:pathLst>
              <a:path extrusionOk="0" h="596" w="358">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54"/>
          <p:cNvSpPr/>
          <p:nvPr/>
        </p:nvSpPr>
        <p:spPr>
          <a:xfrm>
            <a:off x="4399267" y="2572267"/>
            <a:ext cx="10703" cy="17849"/>
          </a:xfrm>
          <a:custGeom>
            <a:rect b="b" l="l" r="r" t="t"/>
            <a:pathLst>
              <a:path extrusionOk="0" h="597" w="358">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54"/>
          <p:cNvSpPr/>
          <p:nvPr/>
        </p:nvSpPr>
        <p:spPr>
          <a:xfrm>
            <a:off x="4399267" y="2654873"/>
            <a:ext cx="10703" cy="17819"/>
          </a:xfrm>
          <a:custGeom>
            <a:rect b="b" l="l" r="r" t="t"/>
            <a:pathLst>
              <a:path extrusionOk="0" h="596" w="358">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54"/>
          <p:cNvSpPr/>
          <p:nvPr/>
        </p:nvSpPr>
        <p:spPr>
          <a:xfrm>
            <a:off x="4399267" y="2600042"/>
            <a:ext cx="10703" cy="17819"/>
          </a:xfrm>
          <a:custGeom>
            <a:rect b="b" l="l" r="r" t="t"/>
            <a:pathLst>
              <a:path extrusionOk="0" h="596" w="358">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54"/>
          <p:cNvSpPr/>
          <p:nvPr/>
        </p:nvSpPr>
        <p:spPr>
          <a:xfrm>
            <a:off x="4399267" y="2711110"/>
            <a:ext cx="10703" cy="17819"/>
          </a:xfrm>
          <a:custGeom>
            <a:rect b="b" l="l" r="r" t="t"/>
            <a:pathLst>
              <a:path extrusionOk="0" h="596" w="358">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54"/>
          <p:cNvSpPr/>
          <p:nvPr/>
        </p:nvSpPr>
        <p:spPr>
          <a:xfrm>
            <a:off x="4399267" y="2738884"/>
            <a:ext cx="10703" cy="17819"/>
          </a:xfrm>
          <a:custGeom>
            <a:rect b="b" l="l" r="r" t="t"/>
            <a:pathLst>
              <a:path extrusionOk="0" h="596" w="358">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54"/>
          <p:cNvSpPr/>
          <p:nvPr/>
        </p:nvSpPr>
        <p:spPr>
          <a:xfrm>
            <a:off x="4399267" y="2682618"/>
            <a:ext cx="10703" cy="17849"/>
          </a:xfrm>
          <a:custGeom>
            <a:rect b="b" l="l" r="r" t="t"/>
            <a:pathLst>
              <a:path extrusionOk="0" h="597" w="358">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54"/>
          <p:cNvSpPr/>
          <p:nvPr/>
        </p:nvSpPr>
        <p:spPr>
          <a:xfrm>
            <a:off x="4022630" y="2449091"/>
            <a:ext cx="356019" cy="355332"/>
          </a:xfrm>
          <a:custGeom>
            <a:rect b="b" l="l" r="r" t="t"/>
            <a:pathLst>
              <a:path extrusionOk="0" h="11885" w="11908">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97" name="Google Shape;7597;p54"/>
          <p:cNvGrpSpPr/>
          <p:nvPr/>
        </p:nvGrpSpPr>
        <p:grpSpPr>
          <a:xfrm>
            <a:off x="3245846" y="2447657"/>
            <a:ext cx="361730" cy="358919"/>
            <a:chOff x="3654238" y="2368833"/>
            <a:chExt cx="302475" cy="300125"/>
          </a:xfrm>
        </p:grpSpPr>
        <p:sp>
          <p:nvSpPr>
            <p:cNvPr id="7598" name="Google Shape;7598;p54"/>
            <p:cNvSpPr/>
            <p:nvPr/>
          </p:nvSpPr>
          <p:spPr>
            <a:xfrm>
              <a:off x="3654238" y="2368833"/>
              <a:ext cx="302475" cy="300125"/>
            </a:xfrm>
            <a:custGeom>
              <a:rect b="b" l="l" r="r" t="t"/>
              <a:pathLst>
                <a:path extrusionOk="0" h="12005" w="12099">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54"/>
            <p:cNvSpPr/>
            <p:nvPr/>
          </p:nvSpPr>
          <p:spPr>
            <a:xfrm>
              <a:off x="3863813" y="2416508"/>
              <a:ext cx="57775" cy="8950"/>
            </a:xfrm>
            <a:custGeom>
              <a:rect b="b" l="l" r="r" t="t"/>
              <a:pathLst>
                <a:path extrusionOk="0" h="358" w="2311">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54"/>
            <p:cNvSpPr/>
            <p:nvPr/>
          </p:nvSpPr>
          <p:spPr>
            <a:xfrm>
              <a:off x="3881663" y="2434958"/>
              <a:ext cx="39325" cy="8950"/>
            </a:xfrm>
            <a:custGeom>
              <a:rect b="b" l="l" r="r" t="t"/>
              <a:pathLst>
                <a:path extrusionOk="0" h="358" w="1573">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54"/>
            <p:cNvSpPr/>
            <p:nvPr/>
          </p:nvSpPr>
          <p:spPr>
            <a:xfrm>
              <a:off x="3688188" y="2610583"/>
              <a:ext cx="57775" cy="8975"/>
            </a:xfrm>
            <a:custGeom>
              <a:rect b="b" l="l" r="r" t="t"/>
              <a:pathLst>
                <a:path extrusionOk="0" h="359" w="2311">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54"/>
            <p:cNvSpPr/>
            <p:nvPr/>
          </p:nvSpPr>
          <p:spPr>
            <a:xfrm>
              <a:off x="3689363" y="2592133"/>
              <a:ext cx="38725" cy="8950"/>
            </a:xfrm>
            <a:custGeom>
              <a:rect b="b" l="l" r="r" t="t"/>
              <a:pathLst>
                <a:path extrusionOk="0" h="358" w="1549">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54"/>
            <p:cNvSpPr/>
            <p:nvPr/>
          </p:nvSpPr>
          <p:spPr>
            <a:xfrm>
              <a:off x="3863813" y="2611183"/>
              <a:ext cx="57175" cy="8950"/>
            </a:xfrm>
            <a:custGeom>
              <a:rect b="b" l="l" r="r" t="t"/>
              <a:pathLst>
                <a:path extrusionOk="0" h="358" w="2287">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54"/>
            <p:cNvSpPr/>
            <p:nvPr/>
          </p:nvSpPr>
          <p:spPr>
            <a:xfrm>
              <a:off x="3881663" y="2592733"/>
              <a:ext cx="39325" cy="8950"/>
            </a:xfrm>
            <a:custGeom>
              <a:rect b="b" l="l" r="r" t="t"/>
              <a:pathLst>
                <a:path extrusionOk="0" h="358" w="1573">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54"/>
            <p:cNvSpPr/>
            <p:nvPr/>
          </p:nvSpPr>
          <p:spPr>
            <a:xfrm>
              <a:off x="3759613" y="2491508"/>
              <a:ext cx="90525" cy="8975"/>
            </a:xfrm>
            <a:custGeom>
              <a:rect b="b" l="l" r="r" t="t"/>
              <a:pathLst>
                <a:path extrusionOk="0" h="359" w="3621">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54"/>
            <p:cNvSpPr/>
            <p:nvPr/>
          </p:nvSpPr>
          <p:spPr>
            <a:xfrm>
              <a:off x="3759613" y="2514133"/>
              <a:ext cx="90525" cy="8975"/>
            </a:xfrm>
            <a:custGeom>
              <a:rect b="b" l="l" r="r" t="t"/>
              <a:pathLst>
                <a:path extrusionOk="0" h="359" w="3621">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54"/>
            <p:cNvSpPr/>
            <p:nvPr/>
          </p:nvSpPr>
          <p:spPr>
            <a:xfrm>
              <a:off x="3779863" y="2536758"/>
              <a:ext cx="50625" cy="8975"/>
            </a:xfrm>
            <a:custGeom>
              <a:rect b="b" l="l" r="r" t="t"/>
              <a:pathLst>
                <a:path extrusionOk="0" h="359" w="2025">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54"/>
            <p:cNvSpPr/>
            <p:nvPr/>
          </p:nvSpPr>
          <p:spPr>
            <a:xfrm>
              <a:off x="3689363" y="2416508"/>
              <a:ext cx="58375" cy="8950"/>
            </a:xfrm>
            <a:custGeom>
              <a:rect b="b" l="l" r="r" t="t"/>
              <a:pathLst>
                <a:path extrusionOk="0" h="358" w="2335">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54"/>
            <p:cNvSpPr/>
            <p:nvPr/>
          </p:nvSpPr>
          <p:spPr>
            <a:xfrm>
              <a:off x="3688763" y="2434958"/>
              <a:ext cx="39325" cy="8950"/>
            </a:xfrm>
            <a:custGeom>
              <a:rect b="b" l="l" r="r" t="t"/>
              <a:pathLst>
                <a:path extrusionOk="0" h="358" w="1573">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0" name="Google Shape;7610;p54"/>
          <p:cNvGrpSpPr/>
          <p:nvPr/>
        </p:nvGrpSpPr>
        <p:grpSpPr>
          <a:xfrm>
            <a:off x="2544498" y="2447627"/>
            <a:ext cx="353179" cy="355332"/>
            <a:chOff x="3195213" y="2368808"/>
            <a:chExt cx="295325" cy="297125"/>
          </a:xfrm>
        </p:grpSpPr>
        <p:sp>
          <p:nvSpPr>
            <p:cNvPr id="7611" name="Google Shape;7611;p54"/>
            <p:cNvSpPr/>
            <p:nvPr/>
          </p:nvSpPr>
          <p:spPr>
            <a:xfrm>
              <a:off x="3312513" y="2401033"/>
              <a:ext cx="141125" cy="8950"/>
            </a:xfrm>
            <a:custGeom>
              <a:rect b="b" l="l" r="r" t="t"/>
              <a:pathLst>
                <a:path extrusionOk="0" h="358" w="5645">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54"/>
            <p:cNvSpPr/>
            <p:nvPr/>
          </p:nvSpPr>
          <p:spPr>
            <a:xfrm>
              <a:off x="3312513" y="2419483"/>
              <a:ext cx="141125" cy="8950"/>
            </a:xfrm>
            <a:custGeom>
              <a:rect b="b" l="l" r="r" t="t"/>
              <a:pathLst>
                <a:path extrusionOk="0" h="358" w="5645">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54"/>
            <p:cNvSpPr/>
            <p:nvPr/>
          </p:nvSpPr>
          <p:spPr>
            <a:xfrm>
              <a:off x="3195813" y="2368808"/>
              <a:ext cx="294125" cy="90575"/>
            </a:xfrm>
            <a:custGeom>
              <a:rect b="b" l="l" r="r" t="t"/>
              <a:pathLst>
                <a:path extrusionOk="0" h="3623" w="11765">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54"/>
            <p:cNvSpPr/>
            <p:nvPr/>
          </p:nvSpPr>
          <p:spPr>
            <a:xfrm>
              <a:off x="3223788" y="2392083"/>
              <a:ext cx="36350" cy="42450"/>
            </a:xfrm>
            <a:custGeom>
              <a:rect b="b" l="l" r="r" t="t"/>
              <a:pathLst>
                <a:path extrusionOk="0" h="1698" w="1454">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54"/>
            <p:cNvSpPr/>
            <p:nvPr/>
          </p:nvSpPr>
          <p:spPr>
            <a:xfrm>
              <a:off x="3312513" y="2504033"/>
              <a:ext cx="141125" cy="8950"/>
            </a:xfrm>
            <a:custGeom>
              <a:rect b="b" l="l" r="r" t="t"/>
              <a:pathLst>
                <a:path extrusionOk="0" h="358" w="5645">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54"/>
            <p:cNvSpPr/>
            <p:nvPr/>
          </p:nvSpPr>
          <p:spPr>
            <a:xfrm>
              <a:off x="3312513" y="2523658"/>
              <a:ext cx="141125" cy="8975"/>
            </a:xfrm>
            <a:custGeom>
              <a:rect b="b" l="l" r="r" t="t"/>
              <a:pathLst>
                <a:path extrusionOk="0" h="359" w="5645">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54"/>
            <p:cNvSpPr/>
            <p:nvPr/>
          </p:nvSpPr>
          <p:spPr>
            <a:xfrm>
              <a:off x="3195213" y="2472858"/>
              <a:ext cx="294150" cy="90125"/>
            </a:xfrm>
            <a:custGeom>
              <a:rect b="b" l="l" r="r" t="t"/>
              <a:pathLst>
                <a:path extrusionOk="0" h="3605" w="11766">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54"/>
            <p:cNvSpPr/>
            <p:nvPr/>
          </p:nvSpPr>
          <p:spPr>
            <a:xfrm>
              <a:off x="3227363" y="2496883"/>
              <a:ext cx="29800" cy="42875"/>
            </a:xfrm>
            <a:custGeom>
              <a:rect b="b" l="l" r="r" t="t"/>
              <a:pathLst>
                <a:path extrusionOk="0" h="1715" w="1192">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54"/>
            <p:cNvSpPr/>
            <p:nvPr/>
          </p:nvSpPr>
          <p:spPr>
            <a:xfrm>
              <a:off x="3312513" y="2608208"/>
              <a:ext cx="141125" cy="8950"/>
            </a:xfrm>
            <a:custGeom>
              <a:rect b="b" l="l" r="r" t="t"/>
              <a:pathLst>
                <a:path extrusionOk="0" h="358" w="5645">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54"/>
            <p:cNvSpPr/>
            <p:nvPr/>
          </p:nvSpPr>
          <p:spPr>
            <a:xfrm>
              <a:off x="3312513" y="2627258"/>
              <a:ext cx="141125" cy="8375"/>
            </a:xfrm>
            <a:custGeom>
              <a:rect b="b" l="l" r="r" t="t"/>
              <a:pathLst>
                <a:path extrusionOk="0" h="335" w="5645">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54"/>
            <p:cNvSpPr/>
            <p:nvPr/>
          </p:nvSpPr>
          <p:spPr>
            <a:xfrm>
              <a:off x="3195813" y="2576658"/>
              <a:ext cx="294725" cy="89275"/>
            </a:xfrm>
            <a:custGeom>
              <a:rect b="b" l="l" r="r" t="t"/>
              <a:pathLst>
                <a:path extrusionOk="0" h="3571" w="11789">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54"/>
            <p:cNvSpPr/>
            <p:nvPr/>
          </p:nvSpPr>
          <p:spPr>
            <a:xfrm>
              <a:off x="3223788" y="2600458"/>
              <a:ext cx="36350" cy="42900"/>
            </a:xfrm>
            <a:custGeom>
              <a:rect b="b" l="l" r="r" t="t"/>
              <a:pathLst>
                <a:path extrusionOk="0" h="1716" w="1454">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3" name="Google Shape;7623;p54"/>
          <p:cNvGrpSpPr/>
          <p:nvPr/>
        </p:nvGrpSpPr>
        <p:grpSpPr>
          <a:xfrm>
            <a:off x="1781202" y="2448434"/>
            <a:ext cx="368158" cy="355302"/>
            <a:chOff x="2684388" y="2369483"/>
            <a:chExt cx="307850" cy="297100"/>
          </a:xfrm>
        </p:grpSpPr>
        <p:sp>
          <p:nvSpPr>
            <p:cNvPr id="7624" name="Google Shape;7624;p54"/>
            <p:cNvSpPr/>
            <p:nvPr/>
          </p:nvSpPr>
          <p:spPr>
            <a:xfrm>
              <a:off x="2792763" y="2506408"/>
              <a:ext cx="88725" cy="8950"/>
            </a:xfrm>
            <a:custGeom>
              <a:rect b="b" l="l" r="r" t="t"/>
              <a:pathLst>
                <a:path extrusionOk="0" h="358" w="3549">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54"/>
            <p:cNvSpPr/>
            <p:nvPr/>
          </p:nvSpPr>
          <p:spPr>
            <a:xfrm>
              <a:off x="2792763" y="2529033"/>
              <a:ext cx="88725" cy="8950"/>
            </a:xfrm>
            <a:custGeom>
              <a:rect b="b" l="l" r="r" t="t"/>
              <a:pathLst>
                <a:path extrusionOk="0" h="358" w="3549">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54"/>
            <p:cNvSpPr/>
            <p:nvPr/>
          </p:nvSpPr>
          <p:spPr>
            <a:xfrm>
              <a:off x="2812413" y="2551058"/>
              <a:ext cx="48825" cy="8950"/>
            </a:xfrm>
            <a:custGeom>
              <a:rect b="b" l="l" r="r" t="t"/>
              <a:pathLst>
                <a:path extrusionOk="0" h="358" w="1953">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54"/>
            <p:cNvSpPr/>
            <p:nvPr/>
          </p:nvSpPr>
          <p:spPr>
            <a:xfrm>
              <a:off x="2684388" y="2369483"/>
              <a:ext cx="307850" cy="297100"/>
            </a:xfrm>
            <a:custGeom>
              <a:rect b="b" l="l" r="r" t="t"/>
              <a:pathLst>
                <a:path extrusionOk="0" h="11884" w="12314">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28" name="Google Shape;7628;p54"/>
          <p:cNvSpPr/>
          <p:nvPr/>
        </p:nvSpPr>
        <p:spPr>
          <a:xfrm>
            <a:off x="1042813" y="2449001"/>
            <a:ext cx="356019" cy="355421"/>
          </a:xfrm>
          <a:custGeom>
            <a:rect b="b" l="l" r="r" t="t"/>
            <a:pathLst>
              <a:path extrusionOk="0" h="11888" w="11908">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29" name="Google Shape;7629;p54"/>
          <p:cNvGrpSpPr/>
          <p:nvPr/>
        </p:nvGrpSpPr>
        <p:grpSpPr>
          <a:xfrm>
            <a:off x="1041406" y="2992390"/>
            <a:ext cx="356767" cy="356737"/>
            <a:chOff x="2193213" y="2824333"/>
            <a:chExt cx="298325" cy="298300"/>
          </a:xfrm>
        </p:grpSpPr>
        <p:sp>
          <p:nvSpPr>
            <p:cNvPr id="7630" name="Google Shape;7630;p54"/>
            <p:cNvSpPr/>
            <p:nvPr/>
          </p:nvSpPr>
          <p:spPr>
            <a:xfrm>
              <a:off x="2193213" y="2913633"/>
              <a:ext cx="141725" cy="119100"/>
            </a:xfrm>
            <a:custGeom>
              <a:rect b="b" l="l" r="r" t="t"/>
              <a:pathLst>
                <a:path extrusionOk="0" h="4764" w="5669">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54"/>
            <p:cNvSpPr/>
            <p:nvPr/>
          </p:nvSpPr>
          <p:spPr>
            <a:xfrm>
              <a:off x="2212863" y="2932083"/>
              <a:ext cx="82200" cy="82175"/>
            </a:xfrm>
            <a:custGeom>
              <a:rect b="b" l="l" r="r" t="t"/>
              <a:pathLst>
                <a:path extrusionOk="0" h="3287" w="3288">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54"/>
            <p:cNvSpPr/>
            <p:nvPr/>
          </p:nvSpPr>
          <p:spPr>
            <a:xfrm>
              <a:off x="2279563" y="2980308"/>
              <a:ext cx="122650" cy="142325"/>
            </a:xfrm>
            <a:custGeom>
              <a:rect b="b" l="l" r="r" t="t"/>
              <a:pathLst>
                <a:path extrusionOk="0" h="5693" w="4906">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54"/>
            <p:cNvSpPr/>
            <p:nvPr/>
          </p:nvSpPr>
          <p:spPr>
            <a:xfrm>
              <a:off x="2300988" y="3020783"/>
              <a:ext cx="81575" cy="81600"/>
            </a:xfrm>
            <a:custGeom>
              <a:rect b="b" l="l" r="r" t="t"/>
              <a:pathLst>
                <a:path extrusionOk="0" h="3264" w="3263">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54"/>
            <p:cNvSpPr/>
            <p:nvPr/>
          </p:nvSpPr>
          <p:spPr>
            <a:xfrm>
              <a:off x="2348613" y="2913633"/>
              <a:ext cx="142925" cy="119700"/>
            </a:xfrm>
            <a:custGeom>
              <a:rect b="b" l="l" r="r" t="t"/>
              <a:pathLst>
                <a:path extrusionOk="0" h="4788" w="5717">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54"/>
            <p:cNvSpPr/>
            <p:nvPr/>
          </p:nvSpPr>
          <p:spPr>
            <a:xfrm>
              <a:off x="2390888" y="2932083"/>
              <a:ext cx="82175" cy="81000"/>
            </a:xfrm>
            <a:custGeom>
              <a:rect b="b" l="l" r="r" t="t"/>
              <a:pathLst>
                <a:path extrusionOk="0" h="3240" w="3287">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54"/>
            <p:cNvSpPr/>
            <p:nvPr/>
          </p:nvSpPr>
          <p:spPr>
            <a:xfrm>
              <a:off x="2283713" y="2824333"/>
              <a:ext cx="119100" cy="141125"/>
            </a:xfrm>
            <a:custGeom>
              <a:rect b="b" l="l" r="r" t="t"/>
              <a:pathLst>
                <a:path extrusionOk="0" h="5645" w="4764">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54"/>
            <p:cNvSpPr/>
            <p:nvPr/>
          </p:nvSpPr>
          <p:spPr>
            <a:xfrm>
              <a:off x="2300988" y="2843383"/>
              <a:ext cx="81575" cy="82175"/>
            </a:xfrm>
            <a:custGeom>
              <a:rect b="b" l="l" r="r" t="t"/>
              <a:pathLst>
                <a:path extrusionOk="0" h="3287" w="3263">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54"/>
            <p:cNvSpPr/>
            <p:nvPr/>
          </p:nvSpPr>
          <p:spPr>
            <a:xfrm>
              <a:off x="2321238" y="2872558"/>
              <a:ext cx="42275" cy="8950"/>
            </a:xfrm>
            <a:custGeom>
              <a:rect b="b" l="l" r="r" t="t"/>
              <a:pathLst>
                <a:path extrusionOk="0" h="358" w="1691">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54"/>
            <p:cNvSpPr/>
            <p:nvPr/>
          </p:nvSpPr>
          <p:spPr>
            <a:xfrm>
              <a:off x="2328963" y="2887433"/>
              <a:ext cx="26225" cy="8950"/>
            </a:xfrm>
            <a:custGeom>
              <a:rect b="b" l="l" r="r" t="t"/>
              <a:pathLst>
                <a:path extrusionOk="0" h="358" w="1049">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54"/>
            <p:cNvSpPr/>
            <p:nvPr/>
          </p:nvSpPr>
          <p:spPr>
            <a:xfrm>
              <a:off x="2409338" y="2960658"/>
              <a:ext cx="42900" cy="8950"/>
            </a:xfrm>
            <a:custGeom>
              <a:rect b="b" l="l" r="r" t="t"/>
              <a:pathLst>
                <a:path extrusionOk="0" h="358" w="1716">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54"/>
            <p:cNvSpPr/>
            <p:nvPr/>
          </p:nvSpPr>
          <p:spPr>
            <a:xfrm>
              <a:off x="2417088" y="2976133"/>
              <a:ext cx="26800" cy="8975"/>
            </a:xfrm>
            <a:custGeom>
              <a:rect b="b" l="l" r="r" t="t"/>
              <a:pathLst>
                <a:path extrusionOk="0" h="359" w="1072">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54"/>
            <p:cNvSpPr/>
            <p:nvPr/>
          </p:nvSpPr>
          <p:spPr>
            <a:xfrm>
              <a:off x="2321238" y="3049958"/>
              <a:ext cx="42275" cy="8975"/>
            </a:xfrm>
            <a:custGeom>
              <a:rect b="b" l="l" r="r" t="t"/>
              <a:pathLst>
                <a:path extrusionOk="0" h="359" w="1691">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54"/>
            <p:cNvSpPr/>
            <p:nvPr/>
          </p:nvSpPr>
          <p:spPr>
            <a:xfrm>
              <a:off x="2328963" y="3064858"/>
              <a:ext cx="26225" cy="8950"/>
            </a:xfrm>
            <a:custGeom>
              <a:rect b="b" l="l" r="r" t="t"/>
              <a:pathLst>
                <a:path extrusionOk="0" h="358" w="1049">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54"/>
            <p:cNvSpPr/>
            <p:nvPr/>
          </p:nvSpPr>
          <p:spPr>
            <a:xfrm>
              <a:off x="2232513" y="2961258"/>
              <a:ext cx="42300" cy="8950"/>
            </a:xfrm>
            <a:custGeom>
              <a:rect b="b" l="l" r="r" t="t"/>
              <a:pathLst>
                <a:path extrusionOk="0" h="358" w="1692">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54"/>
            <p:cNvSpPr/>
            <p:nvPr/>
          </p:nvSpPr>
          <p:spPr>
            <a:xfrm>
              <a:off x="2240863" y="2976133"/>
              <a:ext cx="25625" cy="8975"/>
            </a:xfrm>
            <a:custGeom>
              <a:rect b="b" l="l" r="r" t="t"/>
              <a:pathLst>
                <a:path extrusionOk="0" h="359" w="1025">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46" name="Google Shape;7646;p54"/>
          <p:cNvSpPr/>
          <p:nvPr/>
        </p:nvSpPr>
        <p:spPr>
          <a:xfrm>
            <a:off x="1775487" y="2990917"/>
            <a:ext cx="361730" cy="354614"/>
          </a:xfrm>
          <a:custGeom>
            <a:rect b="b" l="l" r="r" t="t"/>
            <a:pathLst>
              <a:path extrusionOk="0" h="11861" w="12099">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47" name="Google Shape;7647;p54"/>
          <p:cNvGrpSpPr/>
          <p:nvPr/>
        </p:nvGrpSpPr>
        <p:grpSpPr>
          <a:xfrm>
            <a:off x="2543093" y="2993077"/>
            <a:ext cx="356019" cy="356737"/>
            <a:chOff x="3194038" y="2824908"/>
            <a:chExt cx="297700" cy="298300"/>
          </a:xfrm>
        </p:grpSpPr>
        <p:sp>
          <p:nvSpPr>
            <p:cNvPr id="7648" name="Google Shape;7648;p54"/>
            <p:cNvSpPr/>
            <p:nvPr/>
          </p:nvSpPr>
          <p:spPr>
            <a:xfrm>
              <a:off x="3194038" y="2824908"/>
              <a:ext cx="297700" cy="298300"/>
            </a:xfrm>
            <a:custGeom>
              <a:rect b="b" l="l" r="r" t="t"/>
              <a:pathLst>
                <a:path extrusionOk="0" h="11932" w="11908">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54"/>
            <p:cNvSpPr/>
            <p:nvPr/>
          </p:nvSpPr>
          <p:spPr>
            <a:xfrm>
              <a:off x="3233913" y="2848733"/>
              <a:ext cx="11925" cy="8950"/>
            </a:xfrm>
            <a:custGeom>
              <a:rect b="b" l="l" r="r" t="t"/>
              <a:pathLst>
                <a:path extrusionOk="0" h="358" w="477">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54"/>
            <p:cNvSpPr/>
            <p:nvPr/>
          </p:nvSpPr>
          <p:spPr>
            <a:xfrm>
              <a:off x="3320238" y="2848733"/>
              <a:ext cx="14325" cy="8950"/>
            </a:xfrm>
            <a:custGeom>
              <a:rect b="b" l="l" r="r" t="t"/>
              <a:pathLst>
                <a:path extrusionOk="0" h="358" w="573">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54"/>
            <p:cNvSpPr/>
            <p:nvPr/>
          </p:nvSpPr>
          <p:spPr>
            <a:xfrm>
              <a:off x="3342863" y="2848733"/>
              <a:ext cx="14325" cy="8950"/>
            </a:xfrm>
            <a:custGeom>
              <a:rect b="b" l="l" r="r" t="t"/>
              <a:pathLst>
                <a:path extrusionOk="0" h="358" w="573">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54"/>
            <p:cNvSpPr/>
            <p:nvPr/>
          </p:nvSpPr>
          <p:spPr>
            <a:xfrm>
              <a:off x="3275588" y="2848733"/>
              <a:ext cx="14325" cy="8950"/>
            </a:xfrm>
            <a:custGeom>
              <a:rect b="b" l="l" r="r" t="t"/>
              <a:pathLst>
                <a:path extrusionOk="0" h="358" w="573">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54"/>
            <p:cNvSpPr/>
            <p:nvPr/>
          </p:nvSpPr>
          <p:spPr>
            <a:xfrm>
              <a:off x="3298213" y="2848733"/>
              <a:ext cx="14325" cy="8950"/>
            </a:xfrm>
            <a:custGeom>
              <a:rect b="b" l="l" r="r" t="t"/>
              <a:pathLst>
                <a:path extrusionOk="0" h="358" w="573">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54"/>
            <p:cNvSpPr/>
            <p:nvPr/>
          </p:nvSpPr>
          <p:spPr>
            <a:xfrm>
              <a:off x="3253563" y="2848733"/>
              <a:ext cx="14325" cy="8950"/>
            </a:xfrm>
            <a:custGeom>
              <a:rect b="b" l="l" r="r" t="t"/>
              <a:pathLst>
                <a:path extrusionOk="0" h="358" w="573">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54"/>
            <p:cNvSpPr/>
            <p:nvPr/>
          </p:nvSpPr>
          <p:spPr>
            <a:xfrm>
              <a:off x="3364888" y="2848733"/>
              <a:ext cx="11950" cy="8950"/>
            </a:xfrm>
            <a:custGeom>
              <a:rect b="b" l="l" r="r" t="t"/>
              <a:pathLst>
                <a:path extrusionOk="0" h="358" w="478">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6" name="Google Shape;7656;p54"/>
          <p:cNvGrpSpPr/>
          <p:nvPr/>
        </p:nvGrpSpPr>
        <p:grpSpPr>
          <a:xfrm>
            <a:off x="3233738" y="2992898"/>
            <a:ext cx="370281" cy="356946"/>
            <a:chOff x="3644113" y="2824758"/>
            <a:chExt cx="309625" cy="298475"/>
          </a:xfrm>
        </p:grpSpPr>
        <p:sp>
          <p:nvSpPr>
            <p:cNvPr id="7657" name="Google Shape;7657;p54"/>
            <p:cNvSpPr/>
            <p:nvPr/>
          </p:nvSpPr>
          <p:spPr>
            <a:xfrm>
              <a:off x="3780463" y="2959483"/>
              <a:ext cx="50625" cy="8950"/>
            </a:xfrm>
            <a:custGeom>
              <a:rect b="b" l="l" r="r" t="t"/>
              <a:pathLst>
                <a:path extrusionOk="0" h="358" w="2025">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54"/>
            <p:cNvSpPr/>
            <p:nvPr/>
          </p:nvSpPr>
          <p:spPr>
            <a:xfrm>
              <a:off x="3789988" y="2977333"/>
              <a:ext cx="30375" cy="8950"/>
            </a:xfrm>
            <a:custGeom>
              <a:rect b="b" l="l" r="r" t="t"/>
              <a:pathLst>
                <a:path extrusionOk="0" h="358" w="1215">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54"/>
            <p:cNvSpPr/>
            <p:nvPr/>
          </p:nvSpPr>
          <p:spPr>
            <a:xfrm>
              <a:off x="3644113" y="2824758"/>
              <a:ext cx="309625" cy="298475"/>
            </a:xfrm>
            <a:custGeom>
              <a:rect b="b" l="l" r="r" t="t"/>
              <a:pathLst>
                <a:path extrusionOk="0" h="11939" w="12385">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0" name="Google Shape;7660;p54"/>
          <p:cNvGrpSpPr/>
          <p:nvPr/>
        </p:nvGrpSpPr>
        <p:grpSpPr>
          <a:xfrm>
            <a:off x="4022685" y="2993077"/>
            <a:ext cx="356019" cy="352492"/>
            <a:chOff x="4176388" y="2824908"/>
            <a:chExt cx="297700" cy="294750"/>
          </a:xfrm>
        </p:grpSpPr>
        <p:sp>
          <p:nvSpPr>
            <p:cNvPr id="7661" name="Google Shape;7661;p54"/>
            <p:cNvSpPr/>
            <p:nvPr/>
          </p:nvSpPr>
          <p:spPr>
            <a:xfrm>
              <a:off x="4176388" y="2824908"/>
              <a:ext cx="297700" cy="294750"/>
            </a:xfrm>
            <a:custGeom>
              <a:rect b="b" l="l" r="r" t="t"/>
              <a:pathLst>
                <a:path extrusionOk="0" h="11790" w="11908">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54"/>
            <p:cNvSpPr/>
            <p:nvPr/>
          </p:nvSpPr>
          <p:spPr>
            <a:xfrm>
              <a:off x="4300213" y="2959483"/>
              <a:ext cx="49450" cy="8950"/>
            </a:xfrm>
            <a:custGeom>
              <a:rect b="b" l="l" r="r" t="t"/>
              <a:pathLst>
                <a:path extrusionOk="0" h="358" w="1978">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54"/>
            <p:cNvSpPr/>
            <p:nvPr/>
          </p:nvSpPr>
          <p:spPr>
            <a:xfrm>
              <a:off x="4310338" y="2977333"/>
              <a:ext cx="29800" cy="8950"/>
            </a:xfrm>
            <a:custGeom>
              <a:rect b="b" l="l" r="r" t="t"/>
              <a:pathLst>
                <a:path extrusionOk="0" h="358" w="1192">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54"/>
            <p:cNvSpPr/>
            <p:nvPr/>
          </p:nvSpPr>
          <p:spPr>
            <a:xfrm>
              <a:off x="4213888" y="3021983"/>
              <a:ext cx="76225" cy="8950"/>
            </a:xfrm>
            <a:custGeom>
              <a:rect b="b" l="l" r="r" t="t"/>
              <a:pathLst>
                <a:path extrusionOk="0" h="358" w="3049">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54"/>
            <p:cNvSpPr/>
            <p:nvPr/>
          </p:nvSpPr>
          <p:spPr>
            <a:xfrm>
              <a:off x="4213888" y="3041033"/>
              <a:ext cx="76225" cy="8950"/>
            </a:xfrm>
            <a:custGeom>
              <a:rect b="b" l="l" r="r" t="t"/>
              <a:pathLst>
                <a:path extrusionOk="0" h="358" w="3049">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54"/>
            <p:cNvSpPr/>
            <p:nvPr/>
          </p:nvSpPr>
          <p:spPr>
            <a:xfrm>
              <a:off x="4230563" y="3059483"/>
              <a:ext cx="43475" cy="8975"/>
            </a:xfrm>
            <a:custGeom>
              <a:rect b="b" l="l" r="r" t="t"/>
              <a:pathLst>
                <a:path extrusionOk="0" h="359" w="1739">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54"/>
            <p:cNvSpPr/>
            <p:nvPr/>
          </p:nvSpPr>
          <p:spPr>
            <a:xfrm>
              <a:off x="4360338" y="3021383"/>
              <a:ext cx="75050" cy="8950"/>
            </a:xfrm>
            <a:custGeom>
              <a:rect b="b" l="l" r="r" t="t"/>
              <a:pathLst>
                <a:path extrusionOk="0" h="358" w="3002">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54"/>
            <p:cNvSpPr/>
            <p:nvPr/>
          </p:nvSpPr>
          <p:spPr>
            <a:xfrm>
              <a:off x="4360338" y="3039833"/>
              <a:ext cx="75050" cy="8975"/>
            </a:xfrm>
            <a:custGeom>
              <a:rect b="b" l="l" r="r" t="t"/>
              <a:pathLst>
                <a:path extrusionOk="0" h="359" w="3002">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54"/>
            <p:cNvSpPr/>
            <p:nvPr/>
          </p:nvSpPr>
          <p:spPr>
            <a:xfrm>
              <a:off x="4375813" y="3059483"/>
              <a:ext cx="42900" cy="8975"/>
            </a:xfrm>
            <a:custGeom>
              <a:rect b="b" l="l" r="r" t="t"/>
              <a:pathLst>
                <a:path extrusionOk="0" h="359" w="1716">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54"/>
            <p:cNvSpPr/>
            <p:nvPr/>
          </p:nvSpPr>
          <p:spPr>
            <a:xfrm>
              <a:off x="4359738" y="2878508"/>
              <a:ext cx="75650" cy="8950"/>
            </a:xfrm>
            <a:custGeom>
              <a:rect b="b" l="l" r="r" t="t"/>
              <a:pathLst>
                <a:path extrusionOk="0" h="358" w="3026">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54"/>
            <p:cNvSpPr/>
            <p:nvPr/>
          </p:nvSpPr>
          <p:spPr>
            <a:xfrm>
              <a:off x="4359738" y="2896958"/>
              <a:ext cx="75650" cy="8950"/>
            </a:xfrm>
            <a:custGeom>
              <a:rect b="b" l="l" r="r" t="t"/>
              <a:pathLst>
                <a:path extrusionOk="0" h="358" w="3026">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54"/>
            <p:cNvSpPr/>
            <p:nvPr/>
          </p:nvSpPr>
          <p:spPr>
            <a:xfrm>
              <a:off x="4375813" y="2916008"/>
              <a:ext cx="42900" cy="8950"/>
            </a:xfrm>
            <a:custGeom>
              <a:rect b="b" l="l" r="r" t="t"/>
              <a:pathLst>
                <a:path extrusionOk="0" h="358" w="1716">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54"/>
            <p:cNvSpPr/>
            <p:nvPr/>
          </p:nvSpPr>
          <p:spPr>
            <a:xfrm>
              <a:off x="4215663" y="2878508"/>
              <a:ext cx="76250" cy="8950"/>
            </a:xfrm>
            <a:custGeom>
              <a:rect b="b" l="l" r="r" t="t"/>
              <a:pathLst>
                <a:path extrusionOk="0" h="358" w="305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54"/>
            <p:cNvSpPr/>
            <p:nvPr/>
          </p:nvSpPr>
          <p:spPr>
            <a:xfrm>
              <a:off x="4215663" y="2896958"/>
              <a:ext cx="76250" cy="8950"/>
            </a:xfrm>
            <a:custGeom>
              <a:rect b="b" l="l" r="r" t="t"/>
              <a:pathLst>
                <a:path extrusionOk="0" h="358" w="305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54"/>
            <p:cNvSpPr/>
            <p:nvPr/>
          </p:nvSpPr>
          <p:spPr>
            <a:xfrm>
              <a:off x="4231738" y="2916008"/>
              <a:ext cx="43500" cy="8950"/>
            </a:xfrm>
            <a:custGeom>
              <a:rect b="b" l="l" r="r" t="t"/>
              <a:pathLst>
                <a:path extrusionOk="0" h="358" w="174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6" name="Google Shape;7676;p54"/>
          <p:cNvGrpSpPr/>
          <p:nvPr/>
        </p:nvGrpSpPr>
        <p:grpSpPr>
          <a:xfrm>
            <a:off x="4769597" y="2990297"/>
            <a:ext cx="356019" cy="358112"/>
            <a:chOff x="4673513" y="2822583"/>
            <a:chExt cx="297700" cy="299450"/>
          </a:xfrm>
        </p:grpSpPr>
        <p:sp>
          <p:nvSpPr>
            <p:cNvPr id="7677" name="Google Shape;7677;p54"/>
            <p:cNvSpPr/>
            <p:nvPr/>
          </p:nvSpPr>
          <p:spPr>
            <a:xfrm>
              <a:off x="4673513" y="2824333"/>
              <a:ext cx="297700" cy="297700"/>
            </a:xfrm>
            <a:custGeom>
              <a:rect b="b" l="l" r="r" t="t"/>
              <a:pathLst>
                <a:path extrusionOk="0" h="11908" w="11908">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54"/>
            <p:cNvSpPr/>
            <p:nvPr/>
          </p:nvSpPr>
          <p:spPr>
            <a:xfrm>
              <a:off x="4782463" y="2822583"/>
              <a:ext cx="169700" cy="141675"/>
            </a:xfrm>
            <a:custGeom>
              <a:rect b="b" l="l" r="r" t="t"/>
              <a:pathLst>
                <a:path extrusionOk="0" h="5667" w="6788">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9" name="Google Shape;7679;p54"/>
          <p:cNvGrpSpPr/>
          <p:nvPr/>
        </p:nvGrpSpPr>
        <p:grpSpPr>
          <a:xfrm>
            <a:off x="5512951" y="3000223"/>
            <a:ext cx="357454" cy="338201"/>
            <a:chOff x="5167663" y="2830883"/>
            <a:chExt cx="298900" cy="282800"/>
          </a:xfrm>
        </p:grpSpPr>
        <p:sp>
          <p:nvSpPr>
            <p:cNvPr id="7680" name="Google Shape;7680;p54"/>
            <p:cNvSpPr/>
            <p:nvPr/>
          </p:nvSpPr>
          <p:spPr>
            <a:xfrm>
              <a:off x="5299813" y="2873133"/>
              <a:ext cx="36350" cy="42425"/>
            </a:xfrm>
            <a:custGeom>
              <a:rect b="b" l="l" r="r" t="t"/>
              <a:pathLst>
                <a:path extrusionOk="0" h="1697" w="1454">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54"/>
            <p:cNvSpPr/>
            <p:nvPr/>
          </p:nvSpPr>
          <p:spPr>
            <a:xfrm>
              <a:off x="5221838" y="3006508"/>
              <a:ext cx="29775" cy="43475"/>
            </a:xfrm>
            <a:custGeom>
              <a:rect b="b" l="l" r="r" t="t"/>
              <a:pathLst>
                <a:path extrusionOk="0" h="1739" w="1191">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54"/>
            <p:cNvSpPr/>
            <p:nvPr/>
          </p:nvSpPr>
          <p:spPr>
            <a:xfrm>
              <a:off x="5375438" y="3006508"/>
              <a:ext cx="37525" cy="43475"/>
            </a:xfrm>
            <a:custGeom>
              <a:rect b="b" l="l" r="r" t="t"/>
              <a:pathLst>
                <a:path extrusionOk="0" h="1739" w="1501">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54"/>
            <p:cNvSpPr/>
            <p:nvPr/>
          </p:nvSpPr>
          <p:spPr>
            <a:xfrm>
              <a:off x="5167663" y="2830883"/>
              <a:ext cx="298900" cy="282800"/>
            </a:xfrm>
            <a:custGeom>
              <a:rect b="b" l="l" r="r" t="t"/>
              <a:pathLst>
                <a:path extrusionOk="0" h="11312" w="11956">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4" name="Google Shape;7684;p54"/>
          <p:cNvGrpSpPr/>
          <p:nvPr/>
        </p:nvGrpSpPr>
        <p:grpSpPr>
          <a:xfrm>
            <a:off x="6296158" y="2992569"/>
            <a:ext cx="309768" cy="355122"/>
            <a:chOff x="5695138" y="2824483"/>
            <a:chExt cx="259025" cy="296950"/>
          </a:xfrm>
        </p:grpSpPr>
        <p:sp>
          <p:nvSpPr>
            <p:cNvPr id="7685" name="Google Shape;7685;p54"/>
            <p:cNvSpPr/>
            <p:nvPr/>
          </p:nvSpPr>
          <p:spPr>
            <a:xfrm>
              <a:off x="5787438" y="2947558"/>
              <a:ext cx="75025" cy="8950"/>
            </a:xfrm>
            <a:custGeom>
              <a:rect b="b" l="l" r="r" t="t"/>
              <a:pathLst>
                <a:path extrusionOk="0" h="358" w="3001">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54"/>
            <p:cNvSpPr/>
            <p:nvPr/>
          </p:nvSpPr>
          <p:spPr>
            <a:xfrm>
              <a:off x="5787438" y="2968408"/>
              <a:ext cx="75025" cy="8950"/>
            </a:xfrm>
            <a:custGeom>
              <a:rect b="b" l="l" r="r" t="t"/>
              <a:pathLst>
                <a:path extrusionOk="0" h="358" w="3001">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54"/>
            <p:cNvSpPr/>
            <p:nvPr/>
          </p:nvSpPr>
          <p:spPr>
            <a:xfrm>
              <a:off x="5804088" y="2989233"/>
              <a:ext cx="42300" cy="8950"/>
            </a:xfrm>
            <a:custGeom>
              <a:rect b="b" l="l" r="r" t="t"/>
              <a:pathLst>
                <a:path extrusionOk="0" h="358" w="1692">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54"/>
            <p:cNvSpPr/>
            <p:nvPr/>
          </p:nvSpPr>
          <p:spPr>
            <a:xfrm>
              <a:off x="5695138" y="2824483"/>
              <a:ext cx="259025" cy="296950"/>
            </a:xfrm>
            <a:custGeom>
              <a:rect b="b" l="l" r="r" t="t"/>
              <a:pathLst>
                <a:path extrusionOk="0" h="11878" w="10361">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89" name="Google Shape;7689;p54"/>
          <p:cNvSpPr/>
          <p:nvPr/>
        </p:nvSpPr>
        <p:spPr>
          <a:xfrm>
            <a:off x="6997425" y="2993040"/>
            <a:ext cx="356019" cy="355332"/>
          </a:xfrm>
          <a:custGeom>
            <a:rect b="b" l="l" r="r" t="t"/>
            <a:pathLst>
              <a:path extrusionOk="0" h="11885" w="11908">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54"/>
          <p:cNvSpPr/>
          <p:nvPr/>
        </p:nvSpPr>
        <p:spPr>
          <a:xfrm>
            <a:off x="7749323" y="2992352"/>
            <a:ext cx="341071" cy="356019"/>
          </a:xfrm>
          <a:custGeom>
            <a:rect b="b" l="l" r="r" t="t"/>
            <a:pathLst>
              <a:path extrusionOk="0" h="11908" w="11408">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91" name="Google Shape;7691;p54"/>
          <p:cNvGrpSpPr/>
          <p:nvPr/>
        </p:nvGrpSpPr>
        <p:grpSpPr>
          <a:xfrm>
            <a:off x="7751534" y="3577633"/>
            <a:ext cx="351056" cy="355302"/>
            <a:chOff x="6657238" y="3313708"/>
            <a:chExt cx="293550" cy="297100"/>
          </a:xfrm>
        </p:grpSpPr>
        <p:sp>
          <p:nvSpPr>
            <p:cNvPr id="7692" name="Google Shape;7692;p54"/>
            <p:cNvSpPr/>
            <p:nvPr/>
          </p:nvSpPr>
          <p:spPr>
            <a:xfrm>
              <a:off x="6657238" y="3508983"/>
              <a:ext cx="70300" cy="101825"/>
            </a:xfrm>
            <a:custGeom>
              <a:rect b="b" l="l" r="r" t="t"/>
              <a:pathLst>
                <a:path extrusionOk="0" h="4073" w="2812">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54"/>
            <p:cNvSpPr/>
            <p:nvPr/>
          </p:nvSpPr>
          <p:spPr>
            <a:xfrm>
              <a:off x="6676888" y="3468508"/>
              <a:ext cx="33975" cy="34550"/>
            </a:xfrm>
            <a:custGeom>
              <a:rect b="b" l="l" r="r" t="t"/>
              <a:pathLst>
                <a:path extrusionOk="0" h="1382" w="1359">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54"/>
            <p:cNvSpPr/>
            <p:nvPr/>
          </p:nvSpPr>
          <p:spPr>
            <a:xfrm>
              <a:off x="6676313" y="3313708"/>
              <a:ext cx="34550" cy="34550"/>
            </a:xfrm>
            <a:custGeom>
              <a:rect b="b" l="l" r="r" t="t"/>
              <a:pathLst>
                <a:path extrusionOk="0" h="1382" w="1382">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54"/>
            <p:cNvSpPr/>
            <p:nvPr/>
          </p:nvSpPr>
          <p:spPr>
            <a:xfrm>
              <a:off x="6658438" y="3354783"/>
              <a:ext cx="69100" cy="103625"/>
            </a:xfrm>
            <a:custGeom>
              <a:rect b="b" l="l" r="r" t="t"/>
              <a:pathLst>
                <a:path extrusionOk="0" h="4145" w="2764">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54"/>
            <p:cNvSpPr/>
            <p:nvPr/>
          </p:nvSpPr>
          <p:spPr>
            <a:xfrm>
              <a:off x="6731663" y="3508983"/>
              <a:ext cx="70275" cy="101825"/>
            </a:xfrm>
            <a:custGeom>
              <a:rect b="b" l="l" r="r" t="t"/>
              <a:pathLst>
                <a:path extrusionOk="0" h="4073" w="2811">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54"/>
            <p:cNvSpPr/>
            <p:nvPr/>
          </p:nvSpPr>
          <p:spPr>
            <a:xfrm>
              <a:off x="6751313" y="3468508"/>
              <a:ext cx="33975" cy="34550"/>
            </a:xfrm>
            <a:custGeom>
              <a:rect b="b" l="l" r="r" t="t"/>
              <a:pathLst>
                <a:path extrusionOk="0" h="1382" w="1359">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54"/>
            <p:cNvSpPr/>
            <p:nvPr/>
          </p:nvSpPr>
          <p:spPr>
            <a:xfrm>
              <a:off x="6751313" y="3313708"/>
              <a:ext cx="33975" cy="34550"/>
            </a:xfrm>
            <a:custGeom>
              <a:rect b="b" l="l" r="r" t="t"/>
              <a:pathLst>
                <a:path extrusionOk="0" h="1382" w="1359">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54"/>
            <p:cNvSpPr/>
            <p:nvPr/>
          </p:nvSpPr>
          <p:spPr>
            <a:xfrm>
              <a:off x="6732863" y="3354783"/>
              <a:ext cx="69075" cy="103625"/>
            </a:xfrm>
            <a:custGeom>
              <a:rect b="b" l="l" r="r" t="t"/>
              <a:pathLst>
                <a:path extrusionOk="0" h="4145" w="2763">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54"/>
            <p:cNvSpPr/>
            <p:nvPr/>
          </p:nvSpPr>
          <p:spPr>
            <a:xfrm>
              <a:off x="6806088" y="3508983"/>
              <a:ext cx="70275" cy="101825"/>
            </a:xfrm>
            <a:custGeom>
              <a:rect b="b" l="l" r="r" t="t"/>
              <a:pathLst>
                <a:path extrusionOk="0" h="4073" w="2811">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54"/>
            <p:cNvSpPr/>
            <p:nvPr/>
          </p:nvSpPr>
          <p:spPr>
            <a:xfrm>
              <a:off x="6825738" y="3468508"/>
              <a:ext cx="33950" cy="34550"/>
            </a:xfrm>
            <a:custGeom>
              <a:rect b="b" l="l" r="r" t="t"/>
              <a:pathLst>
                <a:path extrusionOk="0" h="1382" w="1358">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54"/>
            <p:cNvSpPr/>
            <p:nvPr/>
          </p:nvSpPr>
          <p:spPr>
            <a:xfrm>
              <a:off x="6825738" y="3313708"/>
              <a:ext cx="33950" cy="34550"/>
            </a:xfrm>
            <a:custGeom>
              <a:rect b="b" l="l" r="r" t="t"/>
              <a:pathLst>
                <a:path extrusionOk="0" h="1382" w="1358">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54"/>
            <p:cNvSpPr/>
            <p:nvPr/>
          </p:nvSpPr>
          <p:spPr>
            <a:xfrm>
              <a:off x="6807288" y="3354783"/>
              <a:ext cx="69075" cy="103625"/>
            </a:xfrm>
            <a:custGeom>
              <a:rect b="b" l="l" r="r" t="t"/>
              <a:pathLst>
                <a:path extrusionOk="0" h="4145" w="2763">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54"/>
            <p:cNvSpPr/>
            <p:nvPr/>
          </p:nvSpPr>
          <p:spPr>
            <a:xfrm>
              <a:off x="6880513" y="3508983"/>
              <a:ext cx="70275" cy="101825"/>
            </a:xfrm>
            <a:custGeom>
              <a:rect b="b" l="l" r="r" t="t"/>
              <a:pathLst>
                <a:path extrusionOk="0" h="4073" w="2811">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54"/>
            <p:cNvSpPr/>
            <p:nvPr/>
          </p:nvSpPr>
          <p:spPr>
            <a:xfrm>
              <a:off x="6900163" y="3468508"/>
              <a:ext cx="33950" cy="34550"/>
            </a:xfrm>
            <a:custGeom>
              <a:rect b="b" l="l" r="r" t="t"/>
              <a:pathLst>
                <a:path extrusionOk="0" h="1382" w="1358">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54"/>
            <p:cNvSpPr/>
            <p:nvPr/>
          </p:nvSpPr>
          <p:spPr>
            <a:xfrm>
              <a:off x="6900163" y="3313708"/>
              <a:ext cx="33950" cy="34550"/>
            </a:xfrm>
            <a:custGeom>
              <a:rect b="b" l="l" r="r" t="t"/>
              <a:pathLst>
                <a:path extrusionOk="0" h="1382" w="1358">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54"/>
            <p:cNvSpPr/>
            <p:nvPr/>
          </p:nvSpPr>
          <p:spPr>
            <a:xfrm>
              <a:off x="6881713" y="3354783"/>
              <a:ext cx="69075" cy="103625"/>
            </a:xfrm>
            <a:custGeom>
              <a:rect b="b" l="l" r="r" t="t"/>
              <a:pathLst>
                <a:path extrusionOk="0" h="4145" w="2763">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08" name="Google Shape;7708;p54"/>
          <p:cNvSpPr/>
          <p:nvPr/>
        </p:nvSpPr>
        <p:spPr>
          <a:xfrm>
            <a:off x="7126312" y="3730663"/>
            <a:ext cx="103984" cy="10703"/>
          </a:xfrm>
          <a:custGeom>
            <a:rect b="b" l="l" r="r" t="t"/>
            <a:pathLst>
              <a:path extrusionOk="0" h="358" w="3478">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54"/>
          <p:cNvSpPr/>
          <p:nvPr/>
        </p:nvSpPr>
        <p:spPr>
          <a:xfrm>
            <a:off x="7126312" y="3757002"/>
            <a:ext cx="103984" cy="10733"/>
          </a:xfrm>
          <a:custGeom>
            <a:rect b="b" l="l" r="r" t="t"/>
            <a:pathLst>
              <a:path extrusionOk="0" h="359" w="3478">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54"/>
          <p:cNvSpPr/>
          <p:nvPr/>
        </p:nvSpPr>
        <p:spPr>
          <a:xfrm>
            <a:off x="7149811" y="3781937"/>
            <a:ext cx="56985" cy="10703"/>
          </a:xfrm>
          <a:custGeom>
            <a:rect b="b" l="l" r="r" t="t"/>
            <a:pathLst>
              <a:path extrusionOk="0" h="358" w="1906">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54"/>
          <p:cNvSpPr/>
          <p:nvPr/>
        </p:nvSpPr>
        <p:spPr>
          <a:xfrm>
            <a:off x="7007411" y="3579025"/>
            <a:ext cx="337513" cy="355302"/>
          </a:xfrm>
          <a:custGeom>
            <a:rect b="b" l="l" r="r" t="t"/>
            <a:pathLst>
              <a:path extrusionOk="0" h="11884" w="11289">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12" name="Google Shape;7712;p54"/>
          <p:cNvGrpSpPr/>
          <p:nvPr/>
        </p:nvGrpSpPr>
        <p:grpSpPr>
          <a:xfrm>
            <a:off x="6273376" y="3579068"/>
            <a:ext cx="356019" cy="355302"/>
            <a:chOff x="5676088" y="3314908"/>
            <a:chExt cx="297700" cy="297100"/>
          </a:xfrm>
        </p:grpSpPr>
        <p:sp>
          <p:nvSpPr>
            <p:cNvPr id="7713" name="Google Shape;7713;p54"/>
            <p:cNvSpPr/>
            <p:nvPr/>
          </p:nvSpPr>
          <p:spPr>
            <a:xfrm>
              <a:off x="5751113" y="3426508"/>
              <a:ext cx="203050" cy="108700"/>
            </a:xfrm>
            <a:custGeom>
              <a:rect b="b" l="l" r="r" t="t"/>
              <a:pathLst>
                <a:path extrusionOk="0" h="4348" w="8122">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54"/>
            <p:cNvSpPr/>
            <p:nvPr/>
          </p:nvSpPr>
          <p:spPr>
            <a:xfrm>
              <a:off x="5676088" y="3314908"/>
              <a:ext cx="297700" cy="297100"/>
            </a:xfrm>
            <a:custGeom>
              <a:rect b="b" l="l" r="r" t="t"/>
              <a:pathLst>
                <a:path extrusionOk="0" h="11884" w="11908">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5" name="Google Shape;7715;p54"/>
          <p:cNvGrpSpPr/>
          <p:nvPr/>
        </p:nvGrpSpPr>
        <p:grpSpPr>
          <a:xfrm>
            <a:off x="5513639" y="3576916"/>
            <a:ext cx="356049" cy="355332"/>
            <a:chOff x="5168238" y="3313108"/>
            <a:chExt cx="297725" cy="297125"/>
          </a:xfrm>
        </p:grpSpPr>
        <p:sp>
          <p:nvSpPr>
            <p:cNvPr id="7716" name="Google Shape;7716;p54"/>
            <p:cNvSpPr/>
            <p:nvPr/>
          </p:nvSpPr>
          <p:spPr>
            <a:xfrm>
              <a:off x="5374238" y="3513858"/>
              <a:ext cx="28600" cy="41000"/>
            </a:xfrm>
            <a:custGeom>
              <a:rect b="b" l="l" r="r" t="t"/>
              <a:pathLst>
                <a:path extrusionOk="0" h="1640" w="1144">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54"/>
            <p:cNvSpPr/>
            <p:nvPr/>
          </p:nvSpPr>
          <p:spPr>
            <a:xfrm>
              <a:off x="5374238" y="3367883"/>
              <a:ext cx="26825" cy="42300"/>
            </a:xfrm>
            <a:custGeom>
              <a:rect b="b" l="l" r="r" t="t"/>
              <a:pathLst>
                <a:path extrusionOk="0" h="1692" w="1073">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54"/>
            <p:cNvSpPr/>
            <p:nvPr/>
          </p:nvSpPr>
          <p:spPr>
            <a:xfrm>
              <a:off x="5234338" y="3369683"/>
              <a:ext cx="17275" cy="40775"/>
            </a:xfrm>
            <a:custGeom>
              <a:rect b="b" l="l" r="r" t="t"/>
              <a:pathLst>
                <a:path extrusionOk="0" h="1631" w="691">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54"/>
            <p:cNvSpPr/>
            <p:nvPr/>
          </p:nvSpPr>
          <p:spPr>
            <a:xfrm>
              <a:off x="5231363" y="3512558"/>
              <a:ext cx="25625" cy="41700"/>
            </a:xfrm>
            <a:custGeom>
              <a:rect b="b" l="l" r="r" t="t"/>
              <a:pathLst>
                <a:path extrusionOk="0" h="1668" w="1025">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54"/>
            <p:cNvSpPr/>
            <p:nvPr/>
          </p:nvSpPr>
          <p:spPr>
            <a:xfrm>
              <a:off x="5168238" y="3313108"/>
              <a:ext cx="297725" cy="297125"/>
            </a:xfrm>
            <a:custGeom>
              <a:rect b="b" l="l" r="r" t="t"/>
              <a:pathLst>
                <a:path extrusionOk="0" h="11885" w="11909">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21" name="Google Shape;7721;p54"/>
          <p:cNvSpPr/>
          <p:nvPr/>
        </p:nvSpPr>
        <p:spPr>
          <a:xfrm>
            <a:off x="4760267" y="3576154"/>
            <a:ext cx="366005" cy="355780"/>
          </a:xfrm>
          <a:custGeom>
            <a:rect b="b" l="l" r="r" t="t"/>
            <a:pathLst>
              <a:path extrusionOk="0" h="11900" w="12242">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22" name="Google Shape;7722;p54"/>
          <p:cNvGrpSpPr/>
          <p:nvPr/>
        </p:nvGrpSpPr>
        <p:grpSpPr>
          <a:xfrm>
            <a:off x="4024090" y="3577633"/>
            <a:ext cx="351056" cy="355302"/>
            <a:chOff x="4177563" y="3313708"/>
            <a:chExt cx="293550" cy="297100"/>
          </a:xfrm>
        </p:grpSpPr>
        <p:sp>
          <p:nvSpPr>
            <p:cNvPr id="7723" name="Google Shape;7723;p54"/>
            <p:cNvSpPr/>
            <p:nvPr/>
          </p:nvSpPr>
          <p:spPr>
            <a:xfrm>
              <a:off x="4281763" y="3352408"/>
              <a:ext cx="165525" cy="8950"/>
            </a:xfrm>
            <a:custGeom>
              <a:rect b="b" l="l" r="r" t="t"/>
              <a:pathLst>
                <a:path extrusionOk="0" h="358" w="6621">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54"/>
            <p:cNvSpPr/>
            <p:nvPr/>
          </p:nvSpPr>
          <p:spPr>
            <a:xfrm>
              <a:off x="4281763" y="3372658"/>
              <a:ext cx="120875" cy="8950"/>
            </a:xfrm>
            <a:custGeom>
              <a:rect b="b" l="l" r="r" t="t"/>
              <a:pathLst>
                <a:path extrusionOk="0" h="358" w="4835">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54"/>
            <p:cNvSpPr/>
            <p:nvPr/>
          </p:nvSpPr>
          <p:spPr>
            <a:xfrm>
              <a:off x="4281763" y="3442908"/>
              <a:ext cx="165525" cy="8950"/>
            </a:xfrm>
            <a:custGeom>
              <a:rect b="b" l="l" r="r" t="t"/>
              <a:pathLst>
                <a:path extrusionOk="0" h="358" w="6621">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54"/>
            <p:cNvSpPr/>
            <p:nvPr/>
          </p:nvSpPr>
          <p:spPr>
            <a:xfrm>
              <a:off x="4281763" y="3463733"/>
              <a:ext cx="120875" cy="8975"/>
            </a:xfrm>
            <a:custGeom>
              <a:rect b="b" l="l" r="r" t="t"/>
              <a:pathLst>
                <a:path extrusionOk="0" h="359" w="4835">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54"/>
            <p:cNvSpPr/>
            <p:nvPr/>
          </p:nvSpPr>
          <p:spPr>
            <a:xfrm>
              <a:off x="4238888" y="3339908"/>
              <a:ext cx="18475" cy="48275"/>
            </a:xfrm>
            <a:custGeom>
              <a:rect b="b" l="l" r="r" t="t"/>
              <a:pathLst>
                <a:path extrusionOk="0" h="1931" w="739">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54"/>
            <p:cNvSpPr/>
            <p:nvPr/>
          </p:nvSpPr>
          <p:spPr>
            <a:xfrm>
              <a:off x="4200188" y="3338908"/>
              <a:ext cx="32175" cy="50700"/>
            </a:xfrm>
            <a:custGeom>
              <a:rect b="b" l="l" r="r" t="t"/>
              <a:pathLst>
                <a:path extrusionOk="0" h="2028" w="1287">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54"/>
            <p:cNvSpPr/>
            <p:nvPr/>
          </p:nvSpPr>
          <p:spPr>
            <a:xfrm>
              <a:off x="4236513" y="3431583"/>
              <a:ext cx="30375" cy="47650"/>
            </a:xfrm>
            <a:custGeom>
              <a:rect b="b" l="l" r="r" t="t"/>
              <a:pathLst>
                <a:path extrusionOk="0" h="1906" w="1215">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54"/>
            <p:cNvSpPr/>
            <p:nvPr/>
          </p:nvSpPr>
          <p:spPr>
            <a:xfrm>
              <a:off x="4200188" y="3431008"/>
              <a:ext cx="30400" cy="47675"/>
            </a:xfrm>
            <a:custGeom>
              <a:rect b="b" l="l" r="r" t="t"/>
              <a:pathLst>
                <a:path extrusionOk="0" h="1907" w="1216">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54"/>
            <p:cNvSpPr/>
            <p:nvPr/>
          </p:nvSpPr>
          <p:spPr>
            <a:xfrm>
              <a:off x="4237113" y="3522083"/>
              <a:ext cx="29200" cy="47050"/>
            </a:xfrm>
            <a:custGeom>
              <a:rect b="b" l="l" r="r" t="t"/>
              <a:pathLst>
                <a:path extrusionOk="0" h="1882" w="1168">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54"/>
            <p:cNvSpPr/>
            <p:nvPr/>
          </p:nvSpPr>
          <p:spPr>
            <a:xfrm>
              <a:off x="4200188" y="3521483"/>
              <a:ext cx="30400" cy="47650"/>
            </a:xfrm>
            <a:custGeom>
              <a:rect b="b" l="l" r="r" t="t"/>
              <a:pathLst>
                <a:path extrusionOk="0" h="1906" w="1216">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54"/>
            <p:cNvSpPr/>
            <p:nvPr/>
          </p:nvSpPr>
          <p:spPr>
            <a:xfrm>
              <a:off x="4281763" y="3533408"/>
              <a:ext cx="165525" cy="8950"/>
            </a:xfrm>
            <a:custGeom>
              <a:rect b="b" l="l" r="r" t="t"/>
              <a:pathLst>
                <a:path extrusionOk="0" h="358" w="6621">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54"/>
            <p:cNvSpPr/>
            <p:nvPr/>
          </p:nvSpPr>
          <p:spPr>
            <a:xfrm>
              <a:off x="4281763" y="3554233"/>
              <a:ext cx="120875" cy="8950"/>
            </a:xfrm>
            <a:custGeom>
              <a:rect b="b" l="l" r="r" t="t"/>
              <a:pathLst>
                <a:path extrusionOk="0" h="358" w="4835">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54"/>
            <p:cNvSpPr/>
            <p:nvPr/>
          </p:nvSpPr>
          <p:spPr>
            <a:xfrm>
              <a:off x="4177563" y="3313708"/>
              <a:ext cx="293550" cy="297100"/>
            </a:xfrm>
            <a:custGeom>
              <a:rect b="b" l="l" r="r" t="t"/>
              <a:pathLst>
                <a:path extrusionOk="0" h="11884" w="11742">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36" name="Google Shape;7736;p54"/>
          <p:cNvSpPr/>
          <p:nvPr/>
        </p:nvSpPr>
        <p:spPr>
          <a:xfrm>
            <a:off x="3247951" y="3577470"/>
            <a:ext cx="356019" cy="356139"/>
          </a:xfrm>
          <a:custGeom>
            <a:rect b="b" l="l" r="r" t="t"/>
            <a:pathLst>
              <a:path extrusionOk="0" h="11912" w="11908">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37" name="Google Shape;7737;p54"/>
          <p:cNvGrpSpPr/>
          <p:nvPr/>
        </p:nvGrpSpPr>
        <p:grpSpPr>
          <a:xfrm>
            <a:off x="2543093" y="3577633"/>
            <a:ext cx="354584" cy="354614"/>
            <a:chOff x="3194038" y="3313708"/>
            <a:chExt cx="296500" cy="296525"/>
          </a:xfrm>
        </p:grpSpPr>
        <p:sp>
          <p:nvSpPr>
            <p:cNvPr id="7738" name="Google Shape;7738;p54"/>
            <p:cNvSpPr/>
            <p:nvPr/>
          </p:nvSpPr>
          <p:spPr>
            <a:xfrm>
              <a:off x="3213088" y="3332633"/>
              <a:ext cx="124450" cy="122800"/>
            </a:xfrm>
            <a:custGeom>
              <a:rect b="b" l="l" r="r" t="t"/>
              <a:pathLst>
                <a:path extrusionOk="0" h="4912" w="4978">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54"/>
            <p:cNvSpPr/>
            <p:nvPr/>
          </p:nvSpPr>
          <p:spPr>
            <a:xfrm>
              <a:off x="3349413" y="3468508"/>
              <a:ext cx="122675" cy="123850"/>
            </a:xfrm>
            <a:custGeom>
              <a:rect b="b" l="l" r="r" t="t"/>
              <a:pathLst>
                <a:path extrusionOk="0" h="4954" w="4907">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54"/>
            <p:cNvSpPr/>
            <p:nvPr/>
          </p:nvSpPr>
          <p:spPr>
            <a:xfrm>
              <a:off x="3349413" y="3313708"/>
              <a:ext cx="141125" cy="142325"/>
            </a:xfrm>
            <a:custGeom>
              <a:rect b="b" l="l" r="r" t="t"/>
              <a:pathLst>
                <a:path extrusionOk="0" h="5693" w="5645">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54"/>
            <p:cNvSpPr/>
            <p:nvPr/>
          </p:nvSpPr>
          <p:spPr>
            <a:xfrm>
              <a:off x="3194038" y="3468508"/>
              <a:ext cx="142300" cy="141725"/>
            </a:xfrm>
            <a:custGeom>
              <a:rect b="b" l="l" r="r" t="t"/>
              <a:pathLst>
                <a:path extrusionOk="0" h="5669" w="5692">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54"/>
            <p:cNvSpPr/>
            <p:nvPr/>
          </p:nvSpPr>
          <p:spPr>
            <a:xfrm>
              <a:off x="3386938" y="3362533"/>
              <a:ext cx="66100" cy="8950"/>
            </a:xfrm>
            <a:custGeom>
              <a:rect b="b" l="l" r="r" t="t"/>
              <a:pathLst>
                <a:path extrusionOk="0" h="358" w="2644">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54"/>
            <p:cNvSpPr/>
            <p:nvPr/>
          </p:nvSpPr>
          <p:spPr>
            <a:xfrm>
              <a:off x="3386338" y="3380383"/>
              <a:ext cx="67300" cy="8950"/>
            </a:xfrm>
            <a:custGeom>
              <a:rect b="b" l="l" r="r" t="t"/>
              <a:pathLst>
                <a:path extrusionOk="0" h="358" w="2692">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54"/>
            <p:cNvSpPr/>
            <p:nvPr/>
          </p:nvSpPr>
          <p:spPr>
            <a:xfrm>
              <a:off x="3400613" y="3398858"/>
              <a:ext cx="38725" cy="8950"/>
            </a:xfrm>
            <a:custGeom>
              <a:rect b="b" l="l" r="r" t="t"/>
              <a:pathLst>
                <a:path extrusionOk="0" h="358" w="1549">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54"/>
            <p:cNvSpPr/>
            <p:nvPr/>
          </p:nvSpPr>
          <p:spPr>
            <a:xfrm>
              <a:off x="3232138" y="3517333"/>
              <a:ext cx="66700" cy="8950"/>
            </a:xfrm>
            <a:custGeom>
              <a:rect b="b" l="l" r="r" t="t"/>
              <a:pathLst>
                <a:path extrusionOk="0" h="358" w="2668">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54"/>
            <p:cNvSpPr/>
            <p:nvPr/>
          </p:nvSpPr>
          <p:spPr>
            <a:xfrm>
              <a:off x="3231538" y="3535783"/>
              <a:ext cx="67300" cy="8950"/>
            </a:xfrm>
            <a:custGeom>
              <a:rect b="b" l="l" r="r" t="t"/>
              <a:pathLst>
                <a:path extrusionOk="0" h="358" w="2692">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54"/>
            <p:cNvSpPr/>
            <p:nvPr/>
          </p:nvSpPr>
          <p:spPr>
            <a:xfrm>
              <a:off x="3245813" y="3553633"/>
              <a:ext cx="38725" cy="8950"/>
            </a:xfrm>
            <a:custGeom>
              <a:rect b="b" l="l" r="r" t="t"/>
              <a:pathLst>
                <a:path extrusionOk="0" h="358" w="1549">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8" name="Google Shape;7748;p54"/>
          <p:cNvGrpSpPr/>
          <p:nvPr/>
        </p:nvGrpSpPr>
        <p:grpSpPr>
          <a:xfrm>
            <a:off x="1778362" y="3587320"/>
            <a:ext cx="359577" cy="338051"/>
            <a:chOff x="2682013" y="3321808"/>
            <a:chExt cx="300675" cy="282675"/>
          </a:xfrm>
        </p:grpSpPr>
        <p:sp>
          <p:nvSpPr>
            <p:cNvPr id="7749" name="Google Shape;7749;p54"/>
            <p:cNvSpPr/>
            <p:nvPr/>
          </p:nvSpPr>
          <p:spPr>
            <a:xfrm>
              <a:off x="2682613" y="3321808"/>
              <a:ext cx="202450" cy="86000"/>
            </a:xfrm>
            <a:custGeom>
              <a:rect b="b" l="l" r="r" t="t"/>
              <a:pathLst>
                <a:path extrusionOk="0" h="3440" w="8098">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54"/>
            <p:cNvSpPr/>
            <p:nvPr/>
          </p:nvSpPr>
          <p:spPr>
            <a:xfrm>
              <a:off x="2682613" y="3419283"/>
              <a:ext cx="252450" cy="86750"/>
            </a:xfrm>
            <a:custGeom>
              <a:rect b="b" l="l" r="r" t="t"/>
              <a:pathLst>
                <a:path extrusionOk="0" h="3470" w="10098">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54"/>
            <p:cNvSpPr/>
            <p:nvPr/>
          </p:nvSpPr>
          <p:spPr>
            <a:xfrm>
              <a:off x="2682013" y="3517908"/>
              <a:ext cx="300675" cy="86575"/>
            </a:xfrm>
            <a:custGeom>
              <a:rect b="b" l="l" r="r" t="t"/>
              <a:pathLst>
                <a:path extrusionOk="0" h="3463" w="12027">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2" name="Google Shape;7752;p54"/>
          <p:cNvGrpSpPr/>
          <p:nvPr/>
        </p:nvGrpSpPr>
        <p:grpSpPr>
          <a:xfrm>
            <a:off x="1091245" y="3576916"/>
            <a:ext cx="291261" cy="356737"/>
            <a:chOff x="2234888" y="3313108"/>
            <a:chExt cx="243550" cy="298300"/>
          </a:xfrm>
        </p:grpSpPr>
        <p:sp>
          <p:nvSpPr>
            <p:cNvPr id="7753" name="Google Shape;7753;p54"/>
            <p:cNvSpPr/>
            <p:nvPr/>
          </p:nvSpPr>
          <p:spPr>
            <a:xfrm>
              <a:off x="2373013" y="3497083"/>
              <a:ext cx="104825" cy="114325"/>
            </a:xfrm>
            <a:custGeom>
              <a:rect b="b" l="l" r="r" t="t"/>
              <a:pathLst>
                <a:path extrusionOk="0" h="4573" w="4193">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54"/>
            <p:cNvSpPr/>
            <p:nvPr/>
          </p:nvSpPr>
          <p:spPr>
            <a:xfrm>
              <a:off x="2403388" y="3432158"/>
              <a:ext cx="29800" cy="46500"/>
            </a:xfrm>
            <a:custGeom>
              <a:rect b="b" l="l" r="r" t="t"/>
              <a:pathLst>
                <a:path extrusionOk="0" h="1860" w="1192">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54"/>
            <p:cNvSpPr/>
            <p:nvPr/>
          </p:nvSpPr>
          <p:spPr>
            <a:xfrm>
              <a:off x="2367063" y="3431983"/>
              <a:ext cx="32175" cy="44275"/>
            </a:xfrm>
            <a:custGeom>
              <a:rect b="b" l="l" r="r" t="t"/>
              <a:pathLst>
                <a:path extrusionOk="0" h="1771" w="1287">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54"/>
            <p:cNvSpPr/>
            <p:nvPr/>
          </p:nvSpPr>
          <p:spPr>
            <a:xfrm>
              <a:off x="2448638" y="3430508"/>
              <a:ext cx="25025" cy="46350"/>
            </a:xfrm>
            <a:custGeom>
              <a:rect b="b" l="l" r="r" t="t"/>
              <a:pathLst>
                <a:path extrusionOk="0" h="1854" w="1001">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54"/>
            <p:cNvSpPr/>
            <p:nvPr/>
          </p:nvSpPr>
          <p:spPr>
            <a:xfrm>
              <a:off x="2443863" y="3435158"/>
              <a:ext cx="10150" cy="10150"/>
            </a:xfrm>
            <a:custGeom>
              <a:rect b="b" l="l" r="r" t="t"/>
              <a:pathLst>
                <a:path extrusionOk="0" h="406" w="406">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54"/>
            <p:cNvSpPr/>
            <p:nvPr/>
          </p:nvSpPr>
          <p:spPr>
            <a:xfrm>
              <a:off x="2468288" y="3464333"/>
              <a:ext cx="10150" cy="10150"/>
            </a:xfrm>
            <a:custGeom>
              <a:rect b="b" l="l" r="r" t="t"/>
              <a:pathLst>
                <a:path extrusionOk="0" h="406" w="406">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54"/>
            <p:cNvSpPr/>
            <p:nvPr/>
          </p:nvSpPr>
          <p:spPr>
            <a:xfrm>
              <a:off x="2234888" y="3380983"/>
              <a:ext cx="107800" cy="230350"/>
            </a:xfrm>
            <a:custGeom>
              <a:rect b="b" l="l" r="r" t="t"/>
              <a:pathLst>
                <a:path extrusionOk="0" h="9214" w="4312">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54"/>
            <p:cNvSpPr/>
            <p:nvPr/>
          </p:nvSpPr>
          <p:spPr>
            <a:xfrm>
              <a:off x="2259913" y="3313108"/>
              <a:ext cx="58375" cy="58375"/>
            </a:xfrm>
            <a:custGeom>
              <a:rect b="b" l="l" r="r" t="t"/>
              <a:pathLst>
                <a:path extrusionOk="0" h="2335" w="2335">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1" name="Google Shape;7761;p54"/>
          <p:cNvGrpSpPr/>
          <p:nvPr/>
        </p:nvGrpSpPr>
        <p:grpSpPr>
          <a:xfrm>
            <a:off x="1058508" y="4145805"/>
            <a:ext cx="357454" cy="356019"/>
            <a:chOff x="2207513" y="3788808"/>
            <a:chExt cx="298900" cy="297700"/>
          </a:xfrm>
        </p:grpSpPr>
        <p:sp>
          <p:nvSpPr>
            <p:cNvPr id="7762" name="Google Shape;7762;p54"/>
            <p:cNvSpPr/>
            <p:nvPr/>
          </p:nvSpPr>
          <p:spPr>
            <a:xfrm>
              <a:off x="2208113" y="3788808"/>
              <a:ext cx="298300" cy="297700"/>
            </a:xfrm>
            <a:custGeom>
              <a:rect b="b" l="l" r="r" t="t"/>
              <a:pathLst>
                <a:path extrusionOk="0" h="11908" w="11932">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54"/>
            <p:cNvSpPr/>
            <p:nvPr/>
          </p:nvSpPr>
          <p:spPr>
            <a:xfrm>
              <a:off x="2207513" y="3944183"/>
              <a:ext cx="142325" cy="142325"/>
            </a:xfrm>
            <a:custGeom>
              <a:rect b="b" l="l" r="r" t="t"/>
              <a:pathLst>
                <a:path extrusionOk="0" h="5693" w="5693">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54"/>
            <p:cNvSpPr/>
            <p:nvPr/>
          </p:nvSpPr>
          <p:spPr>
            <a:xfrm>
              <a:off x="2280138" y="3861433"/>
              <a:ext cx="153050" cy="153625"/>
            </a:xfrm>
            <a:custGeom>
              <a:rect b="b" l="l" r="r" t="t"/>
              <a:pathLst>
                <a:path extrusionOk="0" h="6145" w="6122">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54"/>
            <p:cNvSpPr/>
            <p:nvPr/>
          </p:nvSpPr>
          <p:spPr>
            <a:xfrm>
              <a:off x="2323013" y="3915033"/>
              <a:ext cx="67300" cy="8950"/>
            </a:xfrm>
            <a:custGeom>
              <a:rect b="b" l="l" r="r" t="t"/>
              <a:pathLst>
                <a:path extrusionOk="0" h="358" w="2692">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54"/>
            <p:cNvSpPr/>
            <p:nvPr/>
          </p:nvSpPr>
          <p:spPr>
            <a:xfrm>
              <a:off x="2323013" y="3934083"/>
              <a:ext cx="67300" cy="8950"/>
            </a:xfrm>
            <a:custGeom>
              <a:rect b="b" l="l" r="r" t="t"/>
              <a:pathLst>
                <a:path extrusionOk="0" h="358" w="2692">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54"/>
            <p:cNvSpPr/>
            <p:nvPr/>
          </p:nvSpPr>
          <p:spPr>
            <a:xfrm>
              <a:off x="2337313" y="3951933"/>
              <a:ext cx="38725" cy="8950"/>
            </a:xfrm>
            <a:custGeom>
              <a:rect b="b" l="l" r="r" t="t"/>
              <a:pathLst>
                <a:path extrusionOk="0" h="358" w="1549">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8" name="Google Shape;7768;p54"/>
          <p:cNvGrpSpPr/>
          <p:nvPr/>
        </p:nvGrpSpPr>
        <p:grpSpPr>
          <a:xfrm>
            <a:off x="1781920" y="4147061"/>
            <a:ext cx="353897" cy="354046"/>
            <a:chOff x="2684988" y="3789858"/>
            <a:chExt cx="295925" cy="296050"/>
          </a:xfrm>
        </p:grpSpPr>
        <p:sp>
          <p:nvSpPr>
            <p:cNvPr id="7769" name="Google Shape;7769;p54"/>
            <p:cNvSpPr/>
            <p:nvPr/>
          </p:nvSpPr>
          <p:spPr>
            <a:xfrm>
              <a:off x="2760613" y="3789858"/>
              <a:ext cx="144700" cy="162700"/>
            </a:xfrm>
            <a:custGeom>
              <a:rect b="b" l="l" r="r" t="t"/>
              <a:pathLst>
                <a:path extrusionOk="0" h="6508" w="5788">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54"/>
            <p:cNvSpPr/>
            <p:nvPr/>
          </p:nvSpPr>
          <p:spPr>
            <a:xfrm>
              <a:off x="2684988" y="3923058"/>
              <a:ext cx="144100" cy="162850"/>
            </a:xfrm>
            <a:custGeom>
              <a:rect b="b" l="l" r="r" t="t"/>
              <a:pathLst>
                <a:path extrusionOk="0" h="6514" w="5764">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54"/>
            <p:cNvSpPr/>
            <p:nvPr/>
          </p:nvSpPr>
          <p:spPr>
            <a:xfrm>
              <a:off x="2836813" y="3922458"/>
              <a:ext cx="144100" cy="162275"/>
            </a:xfrm>
            <a:custGeom>
              <a:rect b="b" l="l" r="r" t="t"/>
              <a:pathLst>
                <a:path extrusionOk="0" h="6491" w="5764">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54"/>
            <p:cNvSpPr/>
            <p:nvPr/>
          </p:nvSpPr>
          <p:spPr>
            <a:xfrm>
              <a:off x="2796338" y="3848333"/>
              <a:ext cx="73850" cy="8975"/>
            </a:xfrm>
            <a:custGeom>
              <a:rect b="b" l="l" r="r" t="t"/>
              <a:pathLst>
                <a:path extrusionOk="0" h="359" w="2954">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54"/>
            <p:cNvSpPr/>
            <p:nvPr/>
          </p:nvSpPr>
          <p:spPr>
            <a:xfrm>
              <a:off x="2796338" y="3866808"/>
              <a:ext cx="73850" cy="8950"/>
            </a:xfrm>
            <a:custGeom>
              <a:rect b="b" l="l" r="r" t="t"/>
              <a:pathLst>
                <a:path extrusionOk="0" h="358" w="2954">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54"/>
            <p:cNvSpPr/>
            <p:nvPr/>
          </p:nvSpPr>
          <p:spPr>
            <a:xfrm>
              <a:off x="2812413" y="3885258"/>
              <a:ext cx="41700" cy="8950"/>
            </a:xfrm>
            <a:custGeom>
              <a:rect b="b" l="l" r="r" t="t"/>
              <a:pathLst>
                <a:path extrusionOk="0" h="358" w="1668">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54"/>
            <p:cNvSpPr/>
            <p:nvPr/>
          </p:nvSpPr>
          <p:spPr>
            <a:xfrm>
              <a:off x="2873138" y="3981708"/>
              <a:ext cx="73850" cy="8950"/>
            </a:xfrm>
            <a:custGeom>
              <a:rect b="b" l="l" r="r" t="t"/>
              <a:pathLst>
                <a:path extrusionOk="0" h="358" w="2954">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54"/>
            <p:cNvSpPr/>
            <p:nvPr/>
          </p:nvSpPr>
          <p:spPr>
            <a:xfrm>
              <a:off x="2873138" y="4000158"/>
              <a:ext cx="74425" cy="8950"/>
            </a:xfrm>
            <a:custGeom>
              <a:rect b="b" l="l" r="r" t="t"/>
              <a:pathLst>
                <a:path extrusionOk="0" h="358" w="2977">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54"/>
            <p:cNvSpPr/>
            <p:nvPr/>
          </p:nvSpPr>
          <p:spPr>
            <a:xfrm>
              <a:off x="2888613" y="4018608"/>
              <a:ext cx="41100" cy="8950"/>
            </a:xfrm>
            <a:custGeom>
              <a:rect b="b" l="l" r="r" t="t"/>
              <a:pathLst>
                <a:path extrusionOk="0" h="358" w="1644">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54"/>
            <p:cNvSpPr/>
            <p:nvPr/>
          </p:nvSpPr>
          <p:spPr>
            <a:xfrm>
              <a:off x="2720113" y="3981708"/>
              <a:ext cx="73250" cy="8950"/>
            </a:xfrm>
            <a:custGeom>
              <a:rect b="b" l="l" r="r" t="t"/>
              <a:pathLst>
                <a:path extrusionOk="0" h="358" w="293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54"/>
            <p:cNvSpPr/>
            <p:nvPr/>
          </p:nvSpPr>
          <p:spPr>
            <a:xfrm>
              <a:off x="2720113" y="4000158"/>
              <a:ext cx="74450" cy="8950"/>
            </a:xfrm>
            <a:custGeom>
              <a:rect b="b" l="l" r="r" t="t"/>
              <a:pathLst>
                <a:path extrusionOk="0" h="358" w="2978">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54"/>
            <p:cNvSpPr/>
            <p:nvPr/>
          </p:nvSpPr>
          <p:spPr>
            <a:xfrm>
              <a:off x="2735588" y="4018608"/>
              <a:ext cx="41125" cy="8950"/>
            </a:xfrm>
            <a:custGeom>
              <a:rect b="b" l="l" r="r" t="t"/>
              <a:pathLst>
                <a:path extrusionOk="0" h="358" w="1645">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1" name="Google Shape;7781;p54"/>
          <p:cNvGrpSpPr/>
          <p:nvPr/>
        </p:nvGrpSpPr>
        <p:grpSpPr>
          <a:xfrm>
            <a:off x="2544498" y="4161412"/>
            <a:ext cx="356019" cy="326899"/>
            <a:chOff x="3195213" y="3801858"/>
            <a:chExt cx="297700" cy="273350"/>
          </a:xfrm>
        </p:grpSpPr>
        <p:sp>
          <p:nvSpPr>
            <p:cNvPr id="7782" name="Google Shape;7782;p54"/>
            <p:cNvSpPr/>
            <p:nvPr/>
          </p:nvSpPr>
          <p:spPr>
            <a:xfrm>
              <a:off x="3195213" y="3801858"/>
              <a:ext cx="297700" cy="273350"/>
            </a:xfrm>
            <a:custGeom>
              <a:rect b="b" l="l" r="r" t="t"/>
              <a:pathLst>
                <a:path extrusionOk="0" h="10934" w="11908">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54"/>
            <p:cNvSpPr/>
            <p:nvPr/>
          </p:nvSpPr>
          <p:spPr>
            <a:xfrm>
              <a:off x="3445263" y="4003733"/>
              <a:ext cx="26225" cy="44075"/>
            </a:xfrm>
            <a:custGeom>
              <a:rect b="b" l="l" r="r" t="t"/>
              <a:pathLst>
                <a:path extrusionOk="0" h="1763" w="1049">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54"/>
            <p:cNvSpPr/>
            <p:nvPr/>
          </p:nvSpPr>
          <p:spPr>
            <a:xfrm>
              <a:off x="3412538" y="4003583"/>
              <a:ext cx="27400" cy="42750"/>
            </a:xfrm>
            <a:custGeom>
              <a:rect b="b" l="l" r="r" t="t"/>
              <a:pathLst>
                <a:path extrusionOk="0" h="1710" w="1096">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54"/>
            <p:cNvSpPr/>
            <p:nvPr/>
          </p:nvSpPr>
          <p:spPr>
            <a:xfrm>
              <a:off x="3244638" y="4003733"/>
              <a:ext cx="27400" cy="41700"/>
            </a:xfrm>
            <a:custGeom>
              <a:rect b="b" l="l" r="r" t="t"/>
              <a:pathLst>
                <a:path extrusionOk="0" h="1668" w="1096">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54"/>
            <p:cNvSpPr/>
            <p:nvPr/>
          </p:nvSpPr>
          <p:spPr>
            <a:xfrm>
              <a:off x="3214263" y="4002858"/>
              <a:ext cx="27425" cy="42850"/>
            </a:xfrm>
            <a:custGeom>
              <a:rect b="b" l="l" r="r" t="t"/>
              <a:pathLst>
                <a:path extrusionOk="0" h="1714" w="1097">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54"/>
            <p:cNvSpPr/>
            <p:nvPr/>
          </p:nvSpPr>
          <p:spPr>
            <a:xfrm>
              <a:off x="3350613" y="3828708"/>
              <a:ext cx="17275" cy="44175"/>
            </a:xfrm>
            <a:custGeom>
              <a:rect b="b" l="l" r="r" t="t"/>
              <a:pathLst>
                <a:path extrusionOk="0" h="1767" w="691">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54"/>
            <p:cNvSpPr/>
            <p:nvPr/>
          </p:nvSpPr>
          <p:spPr>
            <a:xfrm>
              <a:off x="3316663" y="3827458"/>
              <a:ext cx="29200" cy="44875"/>
            </a:xfrm>
            <a:custGeom>
              <a:rect b="b" l="l" r="r" t="t"/>
              <a:pathLst>
                <a:path extrusionOk="0" h="1795" w="1168">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9" name="Google Shape;7789;p54"/>
          <p:cNvGrpSpPr/>
          <p:nvPr/>
        </p:nvGrpSpPr>
        <p:grpSpPr>
          <a:xfrm>
            <a:off x="3247999" y="4147838"/>
            <a:ext cx="356019" cy="356139"/>
            <a:chOff x="3656038" y="3790508"/>
            <a:chExt cx="297700" cy="297800"/>
          </a:xfrm>
        </p:grpSpPr>
        <p:sp>
          <p:nvSpPr>
            <p:cNvPr id="7790" name="Google Shape;7790;p54"/>
            <p:cNvSpPr/>
            <p:nvPr/>
          </p:nvSpPr>
          <p:spPr>
            <a:xfrm>
              <a:off x="3871563" y="3876333"/>
              <a:ext cx="28600" cy="39900"/>
            </a:xfrm>
            <a:custGeom>
              <a:rect b="b" l="l" r="r" t="t"/>
              <a:pathLst>
                <a:path extrusionOk="0" h="1596" w="1144">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54"/>
            <p:cNvSpPr/>
            <p:nvPr/>
          </p:nvSpPr>
          <p:spPr>
            <a:xfrm>
              <a:off x="3799513" y="3812033"/>
              <a:ext cx="35150" cy="40625"/>
            </a:xfrm>
            <a:custGeom>
              <a:rect b="b" l="l" r="r" t="t"/>
              <a:pathLst>
                <a:path extrusionOk="0" h="1625" w="1406">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54"/>
            <p:cNvSpPr/>
            <p:nvPr/>
          </p:nvSpPr>
          <p:spPr>
            <a:xfrm>
              <a:off x="3916788" y="4003133"/>
              <a:ext cx="30400" cy="39325"/>
            </a:xfrm>
            <a:custGeom>
              <a:rect b="b" l="l" r="r" t="t"/>
              <a:pathLst>
                <a:path extrusionOk="0" h="1573" w="1216">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54"/>
            <p:cNvSpPr/>
            <p:nvPr/>
          </p:nvSpPr>
          <p:spPr>
            <a:xfrm>
              <a:off x="3833438" y="3939933"/>
              <a:ext cx="34575" cy="39425"/>
            </a:xfrm>
            <a:custGeom>
              <a:rect b="b" l="l" r="r" t="t"/>
              <a:pathLst>
                <a:path extrusionOk="0" h="1577" w="1383">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54"/>
            <p:cNvSpPr/>
            <p:nvPr/>
          </p:nvSpPr>
          <p:spPr>
            <a:xfrm>
              <a:off x="3656038" y="3790508"/>
              <a:ext cx="297700" cy="297800"/>
            </a:xfrm>
            <a:custGeom>
              <a:rect b="b" l="l" r="r" t="t"/>
              <a:pathLst>
                <a:path extrusionOk="0" h="11912" w="11908">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5" name="Google Shape;7795;p54"/>
          <p:cNvGrpSpPr/>
          <p:nvPr/>
        </p:nvGrpSpPr>
        <p:grpSpPr>
          <a:xfrm>
            <a:off x="4031151" y="4146473"/>
            <a:ext cx="355330" cy="353179"/>
            <a:chOff x="3688251" y="4146473"/>
            <a:chExt cx="355330" cy="353179"/>
          </a:xfrm>
        </p:grpSpPr>
        <p:sp>
          <p:nvSpPr>
            <p:cNvPr id="7796" name="Google Shape;7796;p54"/>
            <p:cNvSpPr/>
            <p:nvPr/>
          </p:nvSpPr>
          <p:spPr>
            <a:xfrm>
              <a:off x="3688251" y="4152153"/>
              <a:ext cx="348216" cy="347499"/>
            </a:xfrm>
            <a:custGeom>
              <a:rect b="b" l="l" r="r" t="t"/>
              <a:pathLst>
                <a:path extrusionOk="0" h="11623" w="11647">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54"/>
            <p:cNvSpPr/>
            <p:nvPr/>
          </p:nvSpPr>
          <p:spPr>
            <a:xfrm>
              <a:off x="3886200" y="4146473"/>
              <a:ext cx="157380" cy="157380"/>
            </a:xfrm>
            <a:custGeom>
              <a:rect b="b" l="l" r="r" t="t"/>
              <a:pathLst>
                <a:path extrusionOk="0" h="5264" w="5264">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8" name="Google Shape;7798;p54"/>
          <p:cNvGrpSpPr/>
          <p:nvPr/>
        </p:nvGrpSpPr>
        <p:grpSpPr>
          <a:xfrm>
            <a:off x="4769597" y="4146523"/>
            <a:ext cx="356019" cy="356019"/>
            <a:chOff x="4673513" y="3789408"/>
            <a:chExt cx="297700" cy="297700"/>
          </a:xfrm>
        </p:grpSpPr>
        <p:sp>
          <p:nvSpPr>
            <p:cNvPr id="7799" name="Google Shape;7799;p54"/>
            <p:cNvSpPr/>
            <p:nvPr/>
          </p:nvSpPr>
          <p:spPr>
            <a:xfrm>
              <a:off x="4709213" y="3803083"/>
              <a:ext cx="255450" cy="176850"/>
            </a:xfrm>
            <a:custGeom>
              <a:rect b="b" l="l" r="r" t="t"/>
              <a:pathLst>
                <a:path extrusionOk="0" h="7074" w="10218">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54"/>
            <p:cNvSpPr/>
            <p:nvPr/>
          </p:nvSpPr>
          <p:spPr>
            <a:xfrm>
              <a:off x="4710413" y="3887633"/>
              <a:ext cx="254850" cy="152450"/>
            </a:xfrm>
            <a:custGeom>
              <a:rect b="b" l="l" r="r" t="t"/>
              <a:pathLst>
                <a:path extrusionOk="0" h="6098" w="10194">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54"/>
            <p:cNvSpPr/>
            <p:nvPr/>
          </p:nvSpPr>
          <p:spPr>
            <a:xfrm>
              <a:off x="4673513" y="3789408"/>
              <a:ext cx="297700" cy="297700"/>
            </a:xfrm>
            <a:custGeom>
              <a:rect b="b" l="l" r="r" t="t"/>
              <a:pathLst>
                <a:path extrusionOk="0" h="11908" w="11908">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2" name="Google Shape;7802;p54"/>
          <p:cNvGrpSpPr/>
          <p:nvPr/>
        </p:nvGrpSpPr>
        <p:grpSpPr>
          <a:xfrm>
            <a:off x="5522189" y="4146523"/>
            <a:ext cx="356019" cy="353179"/>
            <a:chOff x="5175388" y="3789408"/>
            <a:chExt cx="297700" cy="295325"/>
          </a:xfrm>
        </p:grpSpPr>
        <p:sp>
          <p:nvSpPr>
            <p:cNvPr id="7803" name="Google Shape;7803;p54"/>
            <p:cNvSpPr/>
            <p:nvPr/>
          </p:nvSpPr>
          <p:spPr>
            <a:xfrm>
              <a:off x="5176588" y="3789408"/>
              <a:ext cx="296500" cy="91700"/>
            </a:xfrm>
            <a:custGeom>
              <a:rect b="b" l="l" r="r" t="t"/>
              <a:pathLst>
                <a:path extrusionOk="0" h="3668" w="1186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54"/>
            <p:cNvSpPr/>
            <p:nvPr/>
          </p:nvSpPr>
          <p:spPr>
            <a:xfrm>
              <a:off x="5175388" y="3892983"/>
              <a:ext cx="297700" cy="90525"/>
            </a:xfrm>
            <a:custGeom>
              <a:rect b="b" l="l" r="r" t="t"/>
              <a:pathLst>
                <a:path extrusionOk="0" h="3621" w="11908">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54"/>
            <p:cNvSpPr/>
            <p:nvPr/>
          </p:nvSpPr>
          <p:spPr>
            <a:xfrm>
              <a:off x="5175388" y="3994808"/>
              <a:ext cx="297700" cy="89925"/>
            </a:xfrm>
            <a:custGeom>
              <a:rect b="b" l="l" r="r" t="t"/>
              <a:pathLst>
                <a:path extrusionOk="0" h="3597" w="11908">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6" name="Google Shape;7806;p54"/>
          <p:cNvGrpSpPr/>
          <p:nvPr/>
        </p:nvGrpSpPr>
        <p:grpSpPr>
          <a:xfrm>
            <a:off x="6273376" y="4145805"/>
            <a:ext cx="364570" cy="355750"/>
            <a:chOff x="5676088" y="3788808"/>
            <a:chExt cx="304850" cy="297475"/>
          </a:xfrm>
        </p:grpSpPr>
        <p:sp>
          <p:nvSpPr>
            <p:cNvPr id="7807" name="Google Shape;7807;p54"/>
            <p:cNvSpPr/>
            <p:nvPr/>
          </p:nvSpPr>
          <p:spPr>
            <a:xfrm>
              <a:off x="5676088" y="3788808"/>
              <a:ext cx="304850" cy="297475"/>
            </a:xfrm>
            <a:custGeom>
              <a:rect b="b" l="l" r="r" t="t"/>
              <a:pathLst>
                <a:path extrusionOk="0" h="11899" w="12194">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54"/>
            <p:cNvSpPr/>
            <p:nvPr/>
          </p:nvSpPr>
          <p:spPr>
            <a:xfrm>
              <a:off x="5861263" y="3905883"/>
              <a:ext cx="30975" cy="62750"/>
            </a:xfrm>
            <a:custGeom>
              <a:rect b="b" l="l" r="r" t="t"/>
              <a:pathLst>
                <a:path extrusionOk="0" h="2510" w="1239">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54"/>
            <p:cNvSpPr/>
            <p:nvPr/>
          </p:nvSpPr>
          <p:spPr>
            <a:xfrm>
              <a:off x="5747538" y="3906083"/>
              <a:ext cx="42300" cy="66725"/>
            </a:xfrm>
            <a:custGeom>
              <a:rect b="b" l="l" r="r" t="t"/>
              <a:pathLst>
                <a:path extrusionOk="0" h="2669" w="1692">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54"/>
            <p:cNvSpPr/>
            <p:nvPr/>
          </p:nvSpPr>
          <p:spPr>
            <a:xfrm>
              <a:off x="5798738" y="3904308"/>
              <a:ext cx="41100" cy="67075"/>
            </a:xfrm>
            <a:custGeom>
              <a:rect b="b" l="l" r="r" t="t"/>
              <a:pathLst>
                <a:path extrusionOk="0" h="2683" w="1644">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54"/>
            <p:cNvSpPr/>
            <p:nvPr/>
          </p:nvSpPr>
          <p:spPr>
            <a:xfrm>
              <a:off x="5851713" y="3909058"/>
              <a:ext cx="14925" cy="14925"/>
            </a:xfrm>
            <a:custGeom>
              <a:rect b="b" l="l" r="r" t="t"/>
              <a:pathLst>
                <a:path extrusionOk="0" h="597" w="597">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54"/>
            <p:cNvSpPr/>
            <p:nvPr/>
          </p:nvSpPr>
          <p:spPr>
            <a:xfrm>
              <a:off x="5888038" y="3951933"/>
              <a:ext cx="14925" cy="14900"/>
            </a:xfrm>
            <a:custGeom>
              <a:rect b="b" l="l" r="r" t="t"/>
              <a:pathLst>
                <a:path extrusionOk="0" h="596" w="597">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3" name="Google Shape;7813;p54"/>
          <p:cNvGrpSpPr/>
          <p:nvPr/>
        </p:nvGrpSpPr>
        <p:grpSpPr>
          <a:xfrm>
            <a:off x="6997506" y="4146523"/>
            <a:ext cx="356019" cy="356737"/>
            <a:chOff x="6154163" y="3789408"/>
            <a:chExt cx="297700" cy="298300"/>
          </a:xfrm>
        </p:grpSpPr>
        <p:sp>
          <p:nvSpPr>
            <p:cNvPr id="7814" name="Google Shape;7814;p54"/>
            <p:cNvSpPr/>
            <p:nvPr/>
          </p:nvSpPr>
          <p:spPr>
            <a:xfrm>
              <a:off x="6283363" y="3813208"/>
              <a:ext cx="15500" cy="8975"/>
            </a:xfrm>
            <a:custGeom>
              <a:rect b="b" l="l" r="r" t="t"/>
              <a:pathLst>
                <a:path extrusionOk="0" h="359" w="62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54"/>
            <p:cNvSpPr/>
            <p:nvPr/>
          </p:nvSpPr>
          <p:spPr>
            <a:xfrm>
              <a:off x="6260138" y="3813208"/>
              <a:ext cx="14925" cy="8975"/>
            </a:xfrm>
            <a:custGeom>
              <a:rect b="b" l="l" r="r" t="t"/>
              <a:pathLst>
                <a:path extrusionOk="0" h="359" w="597">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54"/>
            <p:cNvSpPr/>
            <p:nvPr/>
          </p:nvSpPr>
          <p:spPr>
            <a:xfrm>
              <a:off x="6376238" y="3813208"/>
              <a:ext cx="14900" cy="8975"/>
            </a:xfrm>
            <a:custGeom>
              <a:rect b="b" l="l" r="r" t="t"/>
              <a:pathLst>
                <a:path extrusionOk="0" h="359" w="596">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54"/>
            <p:cNvSpPr/>
            <p:nvPr/>
          </p:nvSpPr>
          <p:spPr>
            <a:xfrm>
              <a:off x="6329813" y="3813208"/>
              <a:ext cx="14900" cy="8975"/>
            </a:xfrm>
            <a:custGeom>
              <a:rect b="b" l="l" r="r" t="t"/>
              <a:pathLst>
                <a:path extrusionOk="0" h="359" w="596">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54"/>
            <p:cNvSpPr/>
            <p:nvPr/>
          </p:nvSpPr>
          <p:spPr>
            <a:xfrm>
              <a:off x="6353013" y="3813208"/>
              <a:ext cx="14925" cy="8975"/>
            </a:xfrm>
            <a:custGeom>
              <a:rect b="b" l="l" r="r" t="t"/>
              <a:pathLst>
                <a:path extrusionOk="0" h="359" w="597">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54"/>
            <p:cNvSpPr/>
            <p:nvPr/>
          </p:nvSpPr>
          <p:spPr>
            <a:xfrm>
              <a:off x="6305988" y="3813208"/>
              <a:ext cx="16100" cy="8975"/>
            </a:xfrm>
            <a:custGeom>
              <a:rect b="b" l="l" r="r" t="t"/>
              <a:pathLst>
                <a:path extrusionOk="0" h="359" w="644">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54"/>
            <p:cNvSpPr/>
            <p:nvPr/>
          </p:nvSpPr>
          <p:spPr>
            <a:xfrm>
              <a:off x="6191088" y="3813208"/>
              <a:ext cx="14900" cy="8975"/>
            </a:xfrm>
            <a:custGeom>
              <a:rect b="b" l="l" r="r" t="t"/>
              <a:pathLst>
                <a:path extrusionOk="0" h="359" w="596">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54"/>
            <p:cNvSpPr/>
            <p:nvPr/>
          </p:nvSpPr>
          <p:spPr>
            <a:xfrm>
              <a:off x="6213713" y="3813208"/>
              <a:ext cx="14900" cy="8975"/>
            </a:xfrm>
            <a:custGeom>
              <a:rect b="b" l="l" r="r" t="t"/>
              <a:pathLst>
                <a:path extrusionOk="0" h="359" w="596">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54"/>
            <p:cNvSpPr/>
            <p:nvPr/>
          </p:nvSpPr>
          <p:spPr>
            <a:xfrm>
              <a:off x="6236913" y="3813208"/>
              <a:ext cx="14925" cy="8975"/>
            </a:xfrm>
            <a:custGeom>
              <a:rect b="b" l="l" r="r" t="t"/>
              <a:pathLst>
                <a:path extrusionOk="0" h="359" w="597">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54"/>
            <p:cNvSpPr/>
            <p:nvPr/>
          </p:nvSpPr>
          <p:spPr>
            <a:xfrm>
              <a:off x="6307188" y="3873358"/>
              <a:ext cx="14900" cy="8950"/>
            </a:xfrm>
            <a:custGeom>
              <a:rect b="b" l="l" r="r" t="t"/>
              <a:pathLst>
                <a:path extrusionOk="0" h="358" w="596">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54"/>
            <p:cNvSpPr/>
            <p:nvPr/>
          </p:nvSpPr>
          <p:spPr>
            <a:xfrm>
              <a:off x="6191088" y="3873358"/>
              <a:ext cx="14900" cy="8950"/>
            </a:xfrm>
            <a:custGeom>
              <a:rect b="b" l="l" r="r" t="t"/>
              <a:pathLst>
                <a:path extrusionOk="0" h="358" w="596">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54"/>
            <p:cNvSpPr/>
            <p:nvPr/>
          </p:nvSpPr>
          <p:spPr>
            <a:xfrm>
              <a:off x="6236913" y="3873358"/>
              <a:ext cx="14925" cy="8950"/>
            </a:xfrm>
            <a:custGeom>
              <a:rect b="b" l="l" r="r" t="t"/>
              <a:pathLst>
                <a:path extrusionOk="0" h="358" w="597">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54"/>
            <p:cNvSpPr/>
            <p:nvPr/>
          </p:nvSpPr>
          <p:spPr>
            <a:xfrm>
              <a:off x="6260738" y="3873358"/>
              <a:ext cx="14325" cy="8950"/>
            </a:xfrm>
            <a:custGeom>
              <a:rect b="b" l="l" r="r" t="t"/>
              <a:pathLst>
                <a:path extrusionOk="0" h="358" w="573">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54"/>
            <p:cNvSpPr/>
            <p:nvPr/>
          </p:nvSpPr>
          <p:spPr>
            <a:xfrm>
              <a:off x="6213713" y="3873358"/>
              <a:ext cx="14900" cy="8950"/>
            </a:xfrm>
            <a:custGeom>
              <a:rect b="b" l="l" r="r" t="t"/>
              <a:pathLst>
                <a:path extrusionOk="0" h="358" w="596">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54"/>
            <p:cNvSpPr/>
            <p:nvPr/>
          </p:nvSpPr>
          <p:spPr>
            <a:xfrm>
              <a:off x="6283963" y="3873358"/>
              <a:ext cx="14900" cy="8950"/>
            </a:xfrm>
            <a:custGeom>
              <a:rect b="b" l="l" r="r" t="t"/>
              <a:pathLst>
                <a:path extrusionOk="0" h="358" w="596">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54"/>
            <p:cNvSpPr/>
            <p:nvPr/>
          </p:nvSpPr>
          <p:spPr>
            <a:xfrm>
              <a:off x="6154163" y="3789408"/>
              <a:ext cx="297700" cy="298300"/>
            </a:xfrm>
            <a:custGeom>
              <a:rect b="b" l="l" r="r" t="t"/>
              <a:pathLst>
                <a:path extrusionOk="0" h="11932" w="11908">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0" name="Google Shape;7830;p54"/>
          <p:cNvGrpSpPr/>
          <p:nvPr/>
        </p:nvGrpSpPr>
        <p:grpSpPr>
          <a:xfrm>
            <a:off x="7740860" y="4149184"/>
            <a:ext cx="356049" cy="353359"/>
            <a:chOff x="6648313" y="3791633"/>
            <a:chExt cx="297725" cy="295475"/>
          </a:xfrm>
        </p:grpSpPr>
        <p:sp>
          <p:nvSpPr>
            <p:cNvPr id="7831" name="Google Shape;7831;p54"/>
            <p:cNvSpPr/>
            <p:nvPr/>
          </p:nvSpPr>
          <p:spPr>
            <a:xfrm>
              <a:off x="6763213" y="3914433"/>
              <a:ext cx="68500" cy="8950"/>
            </a:xfrm>
            <a:custGeom>
              <a:rect b="b" l="l" r="r" t="t"/>
              <a:pathLst>
                <a:path extrusionOk="0" h="358" w="274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54"/>
            <p:cNvSpPr/>
            <p:nvPr/>
          </p:nvSpPr>
          <p:spPr>
            <a:xfrm>
              <a:off x="6763213" y="3934083"/>
              <a:ext cx="68500" cy="8950"/>
            </a:xfrm>
            <a:custGeom>
              <a:rect b="b" l="l" r="r" t="t"/>
              <a:pathLst>
                <a:path extrusionOk="0" h="358" w="274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54"/>
            <p:cNvSpPr/>
            <p:nvPr/>
          </p:nvSpPr>
          <p:spPr>
            <a:xfrm>
              <a:off x="6778713" y="3952533"/>
              <a:ext cx="38125" cy="8950"/>
            </a:xfrm>
            <a:custGeom>
              <a:rect b="b" l="l" r="r" t="t"/>
              <a:pathLst>
                <a:path extrusionOk="0" h="358" w="1525">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54"/>
            <p:cNvSpPr/>
            <p:nvPr/>
          </p:nvSpPr>
          <p:spPr>
            <a:xfrm>
              <a:off x="6732863" y="3873358"/>
              <a:ext cx="129225" cy="129800"/>
            </a:xfrm>
            <a:custGeom>
              <a:rect b="b" l="l" r="r" t="t"/>
              <a:pathLst>
                <a:path extrusionOk="0" h="5192" w="5169">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54"/>
            <p:cNvSpPr/>
            <p:nvPr/>
          </p:nvSpPr>
          <p:spPr>
            <a:xfrm>
              <a:off x="6648313" y="3791633"/>
              <a:ext cx="297725" cy="295475"/>
            </a:xfrm>
            <a:custGeom>
              <a:rect b="b" l="l" r="r" t="t"/>
              <a:pathLst>
                <a:path extrusionOk="0" h="11819" w="11909">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6" name="Google Shape;7836;p54"/>
          <p:cNvGrpSpPr/>
          <p:nvPr/>
        </p:nvGrpSpPr>
        <p:grpSpPr>
          <a:xfrm>
            <a:off x="4023373" y="1924391"/>
            <a:ext cx="358172" cy="355332"/>
            <a:chOff x="4176963" y="1931283"/>
            <a:chExt cx="299500" cy="297125"/>
          </a:xfrm>
        </p:grpSpPr>
        <p:sp>
          <p:nvSpPr>
            <p:cNvPr id="7837" name="Google Shape;7837;p54"/>
            <p:cNvSpPr/>
            <p:nvPr/>
          </p:nvSpPr>
          <p:spPr>
            <a:xfrm>
              <a:off x="4333563" y="1931283"/>
              <a:ext cx="142900" cy="294125"/>
            </a:xfrm>
            <a:custGeom>
              <a:rect b="b" l="l" r="r" t="t"/>
              <a:pathLst>
                <a:path extrusionOk="0" h="11765" w="5716">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54"/>
            <p:cNvSpPr/>
            <p:nvPr/>
          </p:nvSpPr>
          <p:spPr>
            <a:xfrm>
              <a:off x="4176963" y="1932483"/>
              <a:ext cx="142925" cy="295925"/>
            </a:xfrm>
            <a:custGeom>
              <a:rect b="b" l="l" r="r" t="t"/>
              <a:pathLst>
                <a:path extrusionOk="0" h="11837" w="5717">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54"/>
            <p:cNvSpPr/>
            <p:nvPr/>
          </p:nvSpPr>
          <p:spPr>
            <a:xfrm>
              <a:off x="4249013" y="2002733"/>
              <a:ext cx="153025" cy="153625"/>
            </a:xfrm>
            <a:custGeom>
              <a:rect b="b" l="l" r="r" t="t"/>
              <a:pathLst>
                <a:path extrusionOk="0" h="6145" w="6121">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54"/>
            <p:cNvSpPr/>
            <p:nvPr/>
          </p:nvSpPr>
          <p:spPr>
            <a:xfrm>
              <a:off x="4291888" y="2056308"/>
              <a:ext cx="66700" cy="8950"/>
            </a:xfrm>
            <a:custGeom>
              <a:rect b="b" l="l" r="r" t="t"/>
              <a:pathLst>
                <a:path extrusionOk="0" h="358" w="2668">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54"/>
            <p:cNvSpPr/>
            <p:nvPr/>
          </p:nvSpPr>
          <p:spPr>
            <a:xfrm>
              <a:off x="4291888" y="2074758"/>
              <a:ext cx="66700" cy="8975"/>
            </a:xfrm>
            <a:custGeom>
              <a:rect b="b" l="l" r="r" t="t"/>
              <a:pathLst>
                <a:path extrusionOk="0" h="359" w="2668">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54"/>
            <p:cNvSpPr/>
            <p:nvPr/>
          </p:nvSpPr>
          <p:spPr>
            <a:xfrm>
              <a:off x="4305563" y="2092633"/>
              <a:ext cx="38725" cy="8950"/>
            </a:xfrm>
            <a:custGeom>
              <a:rect b="b" l="l" r="r" t="t"/>
              <a:pathLst>
                <a:path extrusionOk="0" h="358" w="1549">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846" name="Shape 7846"/>
        <p:cNvGrpSpPr/>
        <p:nvPr/>
      </p:nvGrpSpPr>
      <p:grpSpPr>
        <a:xfrm>
          <a:off x="0" y="0"/>
          <a:ext cx="0" cy="0"/>
          <a:chOff x="0" y="0"/>
          <a:chExt cx="0" cy="0"/>
        </a:xfrm>
      </p:grpSpPr>
      <p:sp>
        <p:nvSpPr>
          <p:cNvPr id="7847" name="Google Shape;7847;p55"/>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Premium Icons</a:t>
            </a:r>
            <a:endParaRPr>
              <a:solidFill>
                <a:srgbClr val="FFFFFF"/>
              </a:solidFill>
              <a:latin typeface="Arial"/>
              <a:ea typeface="Arial"/>
              <a:cs typeface="Arial"/>
              <a:sym typeface="Arial"/>
            </a:endParaRPr>
          </a:p>
        </p:txBody>
      </p:sp>
      <p:grpSp>
        <p:nvGrpSpPr>
          <p:cNvPr id="7848" name="Google Shape;7848;p55"/>
          <p:cNvGrpSpPr/>
          <p:nvPr/>
        </p:nvGrpSpPr>
        <p:grpSpPr>
          <a:xfrm>
            <a:off x="7746123" y="3573060"/>
            <a:ext cx="350776" cy="352207"/>
            <a:chOff x="7403210" y="3573060"/>
            <a:chExt cx="350776" cy="352207"/>
          </a:xfrm>
        </p:grpSpPr>
        <p:sp>
          <p:nvSpPr>
            <p:cNvPr id="7849" name="Google Shape;7849;p55"/>
            <p:cNvSpPr/>
            <p:nvPr/>
          </p:nvSpPr>
          <p:spPr>
            <a:xfrm>
              <a:off x="7430909" y="3578725"/>
              <a:ext cx="31962" cy="29875"/>
            </a:xfrm>
            <a:custGeom>
              <a:rect b="b" l="l" r="r" t="t"/>
              <a:pathLst>
                <a:path extrusionOk="0" h="1002" w="1072">
                  <a:moveTo>
                    <a:pt x="357" y="1"/>
                  </a:moveTo>
                  <a:cubicBezTo>
                    <a:pt x="143" y="49"/>
                    <a:pt x="0" y="263"/>
                    <a:pt x="0" y="501"/>
                  </a:cubicBezTo>
                  <a:cubicBezTo>
                    <a:pt x="0" y="739"/>
                    <a:pt x="143" y="953"/>
                    <a:pt x="357" y="1001"/>
                  </a:cubicBezTo>
                  <a:lnTo>
                    <a:pt x="524" y="1001"/>
                  </a:lnTo>
                  <a:cubicBezTo>
                    <a:pt x="595" y="1001"/>
                    <a:pt x="667" y="1001"/>
                    <a:pt x="738" y="977"/>
                  </a:cubicBezTo>
                  <a:cubicBezTo>
                    <a:pt x="762" y="977"/>
                    <a:pt x="762" y="977"/>
                    <a:pt x="786" y="953"/>
                  </a:cubicBezTo>
                  <a:cubicBezTo>
                    <a:pt x="953" y="858"/>
                    <a:pt x="1072" y="668"/>
                    <a:pt x="1072" y="501"/>
                  </a:cubicBezTo>
                  <a:cubicBezTo>
                    <a:pt x="1072" y="287"/>
                    <a:pt x="953" y="120"/>
                    <a:pt x="738" y="25"/>
                  </a:cubicBezTo>
                  <a:cubicBezTo>
                    <a:pt x="667" y="1"/>
                    <a:pt x="619" y="1"/>
                    <a:pt x="52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55"/>
            <p:cNvSpPr/>
            <p:nvPr/>
          </p:nvSpPr>
          <p:spPr>
            <a:xfrm>
              <a:off x="7431595" y="3579441"/>
              <a:ext cx="29875" cy="30471"/>
            </a:xfrm>
            <a:custGeom>
              <a:rect b="b" l="l" r="r" t="t"/>
              <a:pathLst>
                <a:path extrusionOk="0" h="1022" w="1002">
                  <a:moveTo>
                    <a:pt x="501" y="1"/>
                  </a:moveTo>
                  <a:cubicBezTo>
                    <a:pt x="525" y="96"/>
                    <a:pt x="572" y="144"/>
                    <a:pt x="572" y="239"/>
                  </a:cubicBezTo>
                  <a:cubicBezTo>
                    <a:pt x="572" y="406"/>
                    <a:pt x="453" y="596"/>
                    <a:pt x="287" y="691"/>
                  </a:cubicBezTo>
                  <a:cubicBezTo>
                    <a:pt x="263" y="715"/>
                    <a:pt x="263" y="715"/>
                    <a:pt x="239" y="715"/>
                  </a:cubicBezTo>
                  <a:cubicBezTo>
                    <a:pt x="168" y="739"/>
                    <a:pt x="96" y="739"/>
                    <a:pt x="25" y="739"/>
                  </a:cubicBezTo>
                  <a:lnTo>
                    <a:pt x="1" y="739"/>
                  </a:lnTo>
                  <a:cubicBezTo>
                    <a:pt x="49" y="858"/>
                    <a:pt x="168" y="977"/>
                    <a:pt x="334" y="1001"/>
                  </a:cubicBezTo>
                  <a:lnTo>
                    <a:pt x="382" y="1001"/>
                  </a:lnTo>
                  <a:cubicBezTo>
                    <a:pt x="411" y="1016"/>
                    <a:pt x="443" y="1021"/>
                    <a:pt x="476" y="1021"/>
                  </a:cubicBezTo>
                  <a:cubicBezTo>
                    <a:pt x="549" y="1021"/>
                    <a:pt x="626" y="994"/>
                    <a:pt x="692" y="977"/>
                  </a:cubicBezTo>
                  <a:cubicBezTo>
                    <a:pt x="882" y="882"/>
                    <a:pt x="1001" y="715"/>
                    <a:pt x="1001" y="501"/>
                  </a:cubicBezTo>
                  <a:cubicBezTo>
                    <a:pt x="1001" y="215"/>
                    <a:pt x="811" y="1"/>
                    <a:pt x="501"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55"/>
            <p:cNvSpPr/>
            <p:nvPr/>
          </p:nvSpPr>
          <p:spPr>
            <a:xfrm>
              <a:off x="7411022" y="3625595"/>
              <a:ext cx="70304" cy="113625"/>
            </a:xfrm>
            <a:custGeom>
              <a:rect b="b" l="l" r="r" t="t"/>
              <a:pathLst>
                <a:path extrusionOk="0" h="3811" w="2358">
                  <a:moveTo>
                    <a:pt x="953" y="1"/>
                  </a:moveTo>
                  <a:cubicBezTo>
                    <a:pt x="72" y="1"/>
                    <a:pt x="0" y="929"/>
                    <a:pt x="0" y="1215"/>
                  </a:cubicBezTo>
                  <a:lnTo>
                    <a:pt x="0" y="2239"/>
                  </a:lnTo>
                  <a:lnTo>
                    <a:pt x="0" y="2263"/>
                  </a:lnTo>
                  <a:cubicBezTo>
                    <a:pt x="73" y="2336"/>
                    <a:pt x="148" y="2364"/>
                    <a:pt x="216" y="2364"/>
                  </a:cubicBezTo>
                  <a:cubicBezTo>
                    <a:pt x="349" y="2364"/>
                    <a:pt x="453" y="2254"/>
                    <a:pt x="453" y="2144"/>
                  </a:cubicBezTo>
                  <a:lnTo>
                    <a:pt x="453" y="3573"/>
                  </a:lnTo>
                  <a:cubicBezTo>
                    <a:pt x="453" y="3597"/>
                    <a:pt x="453" y="3597"/>
                    <a:pt x="477" y="3620"/>
                  </a:cubicBezTo>
                  <a:cubicBezTo>
                    <a:pt x="580" y="3741"/>
                    <a:pt x="698" y="3790"/>
                    <a:pt x="808" y="3790"/>
                  </a:cubicBezTo>
                  <a:cubicBezTo>
                    <a:pt x="1002" y="3790"/>
                    <a:pt x="1167" y="3636"/>
                    <a:pt x="1167" y="3454"/>
                  </a:cubicBezTo>
                  <a:lnTo>
                    <a:pt x="1191" y="3454"/>
                  </a:lnTo>
                  <a:cubicBezTo>
                    <a:pt x="1191" y="3668"/>
                    <a:pt x="1358" y="3811"/>
                    <a:pt x="1548" y="3811"/>
                  </a:cubicBezTo>
                  <a:cubicBezTo>
                    <a:pt x="1715" y="3811"/>
                    <a:pt x="1882" y="3620"/>
                    <a:pt x="1882" y="3454"/>
                  </a:cubicBezTo>
                  <a:lnTo>
                    <a:pt x="1882" y="2168"/>
                  </a:lnTo>
                  <a:cubicBezTo>
                    <a:pt x="1882" y="2287"/>
                    <a:pt x="2001" y="2406"/>
                    <a:pt x="2120" y="2406"/>
                  </a:cubicBezTo>
                  <a:cubicBezTo>
                    <a:pt x="2239" y="2406"/>
                    <a:pt x="2310" y="2287"/>
                    <a:pt x="2310" y="2168"/>
                  </a:cubicBezTo>
                  <a:lnTo>
                    <a:pt x="2310" y="1215"/>
                  </a:lnTo>
                  <a:cubicBezTo>
                    <a:pt x="2358" y="525"/>
                    <a:pt x="1810" y="1"/>
                    <a:pt x="119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55"/>
            <p:cNvSpPr/>
            <p:nvPr/>
          </p:nvSpPr>
          <p:spPr>
            <a:xfrm>
              <a:off x="7450766" y="3653293"/>
              <a:ext cx="16368" cy="85241"/>
            </a:xfrm>
            <a:custGeom>
              <a:rect b="b" l="l" r="r" t="t"/>
              <a:pathLst>
                <a:path extrusionOk="0" h="2859" w="549">
                  <a:moveTo>
                    <a:pt x="477" y="0"/>
                  </a:moveTo>
                  <a:cubicBezTo>
                    <a:pt x="334" y="0"/>
                    <a:pt x="191" y="119"/>
                    <a:pt x="191" y="286"/>
                  </a:cubicBezTo>
                  <a:lnTo>
                    <a:pt x="191" y="2501"/>
                  </a:lnTo>
                  <a:cubicBezTo>
                    <a:pt x="191" y="2620"/>
                    <a:pt x="120" y="2739"/>
                    <a:pt x="1" y="2787"/>
                  </a:cubicBezTo>
                  <a:cubicBezTo>
                    <a:pt x="72" y="2811"/>
                    <a:pt x="120" y="2858"/>
                    <a:pt x="191" y="2858"/>
                  </a:cubicBezTo>
                  <a:cubicBezTo>
                    <a:pt x="406" y="2858"/>
                    <a:pt x="549" y="2691"/>
                    <a:pt x="549" y="2501"/>
                  </a:cubicBezTo>
                  <a:lnTo>
                    <a:pt x="549"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55"/>
            <p:cNvSpPr/>
            <p:nvPr/>
          </p:nvSpPr>
          <p:spPr>
            <a:xfrm>
              <a:off x="7440121" y="3626280"/>
              <a:ext cx="41204" cy="70363"/>
            </a:xfrm>
            <a:custGeom>
              <a:rect b="b" l="l" r="r" t="t"/>
              <a:pathLst>
                <a:path extrusionOk="0" h="2360" w="1382">
                  <a:moveTo>
                    <a:pt x="233" y="1"/>
                  </a:moveTo>
                  <a:cubicBezTo>
                    <a:pt x="219" y="1"/>
                    <a:pt x="205" y="1"/>
                    <a:pt x="191" y="1"/>
                  </a:cubicBezTo>
                  <a:lnTo>
                    <a:pt x="1" y="1"/>
                  </a:lnTo>
                  <a:cubicBezTo>
                    <a:pt x="572" y="97"/>
                    <a:pt x="1025" y="573"/>
                    <a:pt x="1025" y="1168"/>
                  </a:cubicBezTo>
                  <a:lnTo>
                    <a:pt x="1025" y="2121"/>
                  </a:lnTo>
                  <a:cubicBezTo>
                    <a:pt x="1025" y="2169"/>
                    <a:pt x="1001" y="2240"/>
                    <a:pt x="953" y="2264"/>
                  </a:cubicBezTo>
                  <a:cubicBezTo>
                    <a:pt x="1001" y="2335"/>
                    <a:pt x="1049" y="2359"/>
                    <a:pt x="1144" y="2359"/>
                  </a:cubicBezTo>
                  <a:cubicBezTo>
                    <a:pt x="1239" y="2359"/>
                    <a:pt x="1287" y="2335"/>
                    <a:pt x="1310" y="2288"/>
                  </a:cubicBezTo>
                  <a:cubicBezTo>
                    <a:pt x="1358" y="2240"/>
                    <a:pt x="1382" y="2169"/>
                    <a:pt x="1382" y="2121"/>
                  </a:cubicBezTo>
                  <a:lnTo>
                    <a:pt x="1382" y="1168"/>
                  </a:lnTo>
                  <a:cubicBezTo>
                    <a:pt x="1382" y="516"/>
                    <a:pt x="858" y="1"/>
                    <a:pt x="233"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55"/>
            <p:cNvSpPr/>
            <p:nvPr/>
          </p:nvSpPr>
          <p:spPr>
            <a:xfrm>
              <a:off x="7411022" y="3809496"/>
              <a:ext cx="71019" cy="111627"/>
            </a:xfrm>
            <a:custGeom>
              <a:rect b="b" l="l" r="r" t="t"/>
              <a:pathLst>
                <a:path extrusionOk="0" h="3744" w="2382">
                  <a:moveTo>
                    <a:pt x="1191" y="1"/>
                  </a:moveTo>
                  <a:cubicBezTo>
                    <a:pt x="548" y="1"/>
                    <a:pt x="0" y="524"/>
                    <a:pt x="0" y="1191"/>
                  </a:cubicBezTo>
                  <a:lnTo>
                    <a:pt x="0" y="1858"/>
                  </a:lnTo>
                  <a:cubicBezTo>
                    <a:pt x="0" y="1930"/>
                    <a:pt x="24" y="1977"/>
                    <a:pt x="72" y="2025"/>
                  </a:cubicBezTo>
                  <a:lnTo>
                    <a:pt x="119" y="2072"/>
                  </a:lnTo>
                  <a:lnTo>
                    <a:pt x="143" y="2072"/>
                  </a:lnTo>
                  <a:lnTo>
                    <a:pt x="119" y="2287"/>
                  </a:lnTo>
                  <a:lnTo>
                    <a:pt x="119" y="2311"/>
                  </a:lnTo>
                  <a:cubicBezTo>
                    <a:pt x="96" y="2406"/>
                    <a:pt x="191" y="2501"/>
                    <a:pt x="262" y="2501"/>
                  </a:cubicBezTo>
                  <a:lnTo>
                    <a:pt x="500" y="2501"/>
                  </a:lnTo>
                  <a:lnTo>
                    <a:pt x="500" y="3477"/>
                  </a:lnTo>
                  <a:cubicBezTo>
                    <a:pt x="500" y="3525"/>
                    <a:pt x="548" y="3597"/>
                    <a:pt x="572" y="3620"/>
                  </a:cubicBezTo>
                  <a:cubicBezTo>
                    <a:pt x="666" y="3707"/>
                    <a:pt x="765" y="3744"/>
                    <a:pt x="856" y="3744"/>
                  </a:cubicBezTo>
                  <a:cubicBezTo>
                    <a:pt x="1041" y="3744"/>
                    <a:pt x="1191" y="3590"/>
                    <a:pt x="1191" y="3382"/>
                  </a:cubicBezTo>
                  <a:cubicBezTo>
                    <a:pt x="1191" y="3590"/>
                    <a:pt x="1341" y="3744"/>
                    <a:pt x="1526" y="3744"/>
                  </a:cubicBezTo>
                  <a:cubicBezTo>
                    <a:pt x="1617" y="3744"/>
                    <a:pt x="1716" y="3707"/>
                    <a:pt x="1810" y="3620"/>
                  </a:cubicBezTo>
                  <a:cubicBezTo>
                    <a:pt x="1882" y="3597"/>
                    <a:pt x="1882" y="3525"/>
                    <a:pt x="1882" y="3477"/>
                  </a:cubicBezTo>
                  <a:lnTo>
                    <a:pt x="1882" y="2501"/>
                  </a:lnTo>
                  <a:lnTo>
                    <a:pt x="2096" y="2501"/>
                  </a:lnTo>
                  <a:cubicBezTo>
                    <a:pt x="2167" y="2501"/>
                    <a:pt x="2239" y="2406"/>
                    <a:pt x="2239" y="2311"/>
                  </a:cubicBezTo>
                  <a:lnTo>
                    <a:pt x="2167" y="2049"/>
                  </a:lnTo>
                  <a:lnTo>
                    <a:pt x="2167" y="2049"/>
                  </a:lnTo>
                  <a:cubicBezTo>
                    <a:pt x="2215" y="2072"/>
                    <a:pt x="2215" y="2072"/>
                    <a:pt x="2239" y="2072"/>
                  </a:cubicBezTo>
                  <a:cubicBezTo>
                    <a:pt x="2263" y="2072"/>
                    <a:pt x="2263" y="2049"/>
                    <a:pt x="2286" y="2049"/>
                  </a:cubicBezTo>
                  <a:cubicBezTo>
                    <a:pt x="2334" y="2025"/>
                    <a:pt x="2358" y="1977"/>
                    <a:pt x="2358" y="1953"/>
                  </a:cubicBezTo>
                  <a:cubicBezTo>
                    <a:pt x="2358" y="1930"/>
                    <a:pt x="2382" y="1906"/>
                    <a:pt x="2382" y="1858"/>
                  </a:cubicBezTo>
                  <a:lnTo>
                    <a:pt x="2382" y="1191"/>
                  </a:lnTo>
                  <a:cubicBezTo>
                    <a:pt x="2382" y="524"/>
                    <a:pt x="1858" y="1"/>
                    <a:pt x="1191"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55"/>
            <p:cNvSpPr/>
            <p:nvPr/>
          </p:nvSpPr>
          <p:spPr>
            <a:xfrm>
              <a:off x="7440837" y="3810211"/>
              <a:ext cx="41204" cy="112224"/>
            </a:xfrm>
            <a:custGeom>
              <a:rect b="b" l="l" r="r" t="t"/>
              <a:pathLst>
                <a:path extrusionOk="0" h="3764" w="1382">
                  <a:moveTo>
                    <a:pt x="0" y="0"/>
                  </a:moveTo>
                  <a:cubicBezTo>
                    <a:pt x="572" y="72"/>
                    <a:pt x="1025" y="572"/>
                    <a:pt x="1025" y="1167"/>
                  </a:cubicBezTo>
                  <a:lnTo>
                    <a:pt x="1025" y="1834"/>
                  </a:lnTo>
                  <a:cubicBezTo>
                    <a:pt x="1025" y="1858"/>
                    <a:pt x="1001" y="1906"/>
                    <a:pt x="1001" y="1929"/>
                  </a:cubicBezTo>
                  <a:cubicBezTo>
                    <a:pt x="1001" y="1953"/>
                    <a:pt x="953" y="1977"/>
                    <a:pt x="929" y="2025"/>
                  </a:cubicBezTo>
                  <a:cubicBezTo>
                    <a:pt x="905" y="2025"/>
                    <a:pt x="905" y="2048"/>
                    <a:pt x="882" y="2048"/>
                  </a:cubicBezTo>
                  <a:lnTo>
                    <a:pt x="834" y="2048"/>
                  </a:lnTo>
                  <a:lnTo>
                    <a:pt x="905" y="2310"/>
                  </a:lnTo>
                  <a:cubicBezTo>
                    <a:pt x="929" y="2406"/>
                    <a:pt x="834" y="2501"/>
                    <a:pt x="763" y="2501"/>
                  </a:cubicBezTo>
                  <a:lnTo>
                    <a:pt x="691" y="2501"/>
                  </a:lnTo>
                  <a:cubicBezTo>
                    <a:pt x="596" y="2501"/>
                    <a:pt x="524" y="2572"/>
                    <a:pt x="524" y="2668"/>
                  </a:cubicBezTo>
                  <a:lnTo>
                    <a:pt x="524" y="3382"/>
                  </a:lnTo>
                  <a:cubicBezTo>
                    <a:pt x="524" y="3525"/>
                    <a:pt x="453" y="3644"/>
                    <a:pt x="334" y="3715"/>
                  </a:cubicBezTo>
                  <a:cubicBezTo>
                    <a:pt x="405" y="3739"/>
                    <a:pt x="453" y="3763"/>
                    <a:pt x="548" y="3763"/>
                  </a:cubicBezTo>
                  <a:cubicBezTo>
                    <a:pt x="763" y="3763"/>
                    <a:pt x="905" y="3596"/>
                    <a:pt x="905" y="3406"/>
                  </a:cubicBezTo>
                  <a:lnTo>
                    <a:pt x="905" y="2525"/>
                  </a:lnTo>
                  <a:lnTo>
                    <a:pt x="1120" y="2525"/>
                  </a:lnTo>
                  <a:cubicBezTo>
                    <a:pt x="1215" y="2525"/>
                    <a:pt x="1286" y="2429"/>
                    <a:pt x="1263" y="2334"/>
                  </a:cubicBezTo>
                  <a:lnTo>
                    <a:pt x="1215" y="2072"/>
                  </a:lnTo>
                  <a:lnTo>
                    <a:pt x="1239" y="2072"/>
                  </a:lnTo>
                  <a:cubicBezTo>
                    <a:pt x="1263" y="2072"/>
                    <a:pt x="1286" y="2048"/>
                    <a:pt x="1286" y="2048"/>
                  </a:cubicBezTo>
                  <a:cubicBezTo>
                    <a:pt x="1334" y="2025"/>
                    <a:pt x="1358" y="1977"/>
                    <a:pt x="1358" y="1953"/>
                  </a:cubicBezTo>
                  <a:cubicBezTo>
                    <a:pt x="1382" y="1929"/>
                    <a:pt x="1382" y="1906"/>
                    <a:pt x="1382" y="1858"/>
                  </a:cubicBezTo>
                  <a:lnTo>
                    <a:pt x="1382" y="1191"/>
                  </a:lnTo>
                  <a:cubicBezTo>
                    <a:pt x="1382" y="524"/>
                    <a:pt x="858" y="0"/>
                    <a:pt x="19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55"/>
            <p:cNvSpPr/>
            <p:nvPr/>
          </p:nvSpPr>
          <p:spPr>
            <a:xfrm>
              <a:off x="7430909" y="3762984"/>
              <a:ext cx="30560" cy="31186"/>
            </a:xfrm>
            <a:custGeom>
              <a:rect b="b" l="l" r="r" t="t"/>
              <a:pathLst>
                <a:path extrusionOk="0" h="1046" w="1025">
                  <a:moveTo>
                    <a:pt x="545" y="1"/>
                  </a:moveTo>
                  <a:cubicBezTo>
                    <a:pt x="500" y="1"/>
                    <a:pt x="453" y="13"/>
                    <a:pt x="405" y="36"/>
                  </a:cubicBezTo>
                  <a:cubicBezTo>
                    <a:pt x="357" y="36"/>
                    <a:pt x="310" y="60"/>
                    <a:pt x="262" y="84"/>
                  </a:cubicBezTo>
                  <a:cubicBezTo>
                    <a:pt x="119" y="179"/>
                    <a:pt x="0" y="370"/>
                    <a:pt x="0" y="537"/>
                  </a:cubicBezTo>
                  <a:cubicBezTo>
                    <a:pt x="0" y="727"/>
                    <a:pt x="119" y="894"/>
                    <a:pt x="262" y="989"/>
                  </a:cubicBezTo>
                  <a:cubicBezTo>
                    <a:pt x="349" y="1024"/>
                    <a:pt x="436" y="1046"/>
                    <a:pt x="524" y="1046"/>
                  </a:cubicBezTo>
                  <a:cubicBezTo>
                    <a:pt x="555" y="1046"/>
                    <a:pt x="587" y="1043"/>
                    <a:pt x="619" y="1037"/>
                  </a:cubicBezTo>
                  <a:lnTo>
                    <a:pt x="667" y="1037"/>
                  </a:lnTo>
                  <a:cubicBezTo>
                    <a:pt x="881" y="989"/>
                    <a:pt x="1024" y="775"/>
                    <a:pt x="1024" y="537"/>
                  </a:cubicBezTo>
                  <a:cubicBezTo>
                    <a:pt x="1024" y="298"/>
                    <a:pt x="881" y="84"/>
                    <a:pt x="667" y="36"/>
                  </a:cubicBezTo>
                  <a:cubicBezTo>
                    <a:pt x="631" y="13"/>
                    <a:pt x="589" y="1"/>
                    <a:pt x="545"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55"/>
            <p:cNvSpPr/>
            <p:nvPr/>
          </p:nvSpPr>
          <p:spPr>
            <a:xfrm>
              <a:off x="7431595" y="3763342"/>
              <a:ext cx="29875" cy="30143"/>
            </a:xfrm>
            <a:custGeom>
              <a:rect b="b" l="l" r="r" t="t"/>
              <a:pathLst>
                <a:path extrusionOk="0" h="1011" w="1002">
                  <a:moveTo>
                    <a:pt x="501" y="1"/>
                  </a:moveTo>
                  <a:cubicBezTo>
                    <a:pt x="525" y="72"/>
                    <a:pt x="572" y="144"/>
                    <a:pt x="572" y="239"/>
                  </a:cubicBezTo>
                  <a:cubicBezTo>
                    <a:pt x="572" y="405"/>
                    <a:pt x="453" y="596"/>
                    <a:pt x="287" y="667"/>
                  </a:cubicBezTo>
                  <a:cubicBezTo>
                    <a:pt x="263" y="715"/>
                    <a:pt x="263" y="715"/>
                    <a:pt x="239" y="715"/>
                  </a:cubicBezTo>
                  <a:cubicBezTo>
                    <a:pt x="168" y="739"/>
                    <a:pt x="96" y="739"/>
                    <a:pt x="25" y="739"/>
                  </a:cubicBezTo>
                  <a:lnTo>
                    <a:pt x="1" y="739"/>
                  </a:lnTo>
                  <a:cubicBezTo>
                    <a:pt x="49" y="858"/>
                    <a:pt x="168" y="977"/>
                    <a:pt x="334" y="1001"/>
                  </a:cubicBezTo>
                  <a:lnTo>
                    <a:pt x="382" y="1001"/>
                  </a:lnTo>
                  <a:cubicBezTo>
                    <a:pt x="410" y="1008"/>
                    <a:pt x="440" y="1011"/>
                    <a:pt x="471" y="1011"/>
                  </a:cubicBezTo>
                  <a:cubicBezTo>
                    <a:pt x="545" y="1011"/>
                    <a:pt x="624" y="994"/>
                    <a:pt x="692" y="977"/>
                  </a:cubicBezTo>
                  <a:cubicBezTo>
                    <a:pt x="882" y="882"/>
                    <a:pt x="1001" y="715"/>
                    <a:pt x="1001" y="501"/>
                  </a:cubicBezTo>
                  <a:cubicBezTo>
                    <a:pt x="1001" y="239"/>
                    <a:pt x="811" y="1"/>
                    <a:pt x="501"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55"/>
            <p:cNvSpPr/>
            <p:nvPr/>
          </p:nvSpPr>
          <p:spPr>
            <a:xfrm>
              <a:off x="7520355" y="3578725"/>
              <a:ext cx="31991" cy="29875"/>
            </a:xfrm>
            <a:custGeom>
              <a:rect b="b" l="l" r="r" t="t"/>
              <a:pathLst>
                <a:path extrusionOk="0" h="1002" w="1073">
                  <a:moveTo>
                    <a:pt x="358" y="1"/>
                  </a:moveTo>
                  <a:cubicBezTo>
                    <a:pt x="144" y="49"/>
                    <a:pt x="1" y="263"/>
                    <a:pt x="1" y="501"/>
                  </a:cubicBezTo>
                  <a:cubicBezTo>
                    <a:pt x="1" y="739"/>
                    <a:pt x="144" y="953"/>
                    <a:pt x="358" y="1001"/>
                  </a:cubicBezTo>
                  <a:lnTo>
                    <a:pt x="525" y="1001"/>
                  </a:lnTo>
                  <a:cubicBezTo>
                    <a:pt x="596" y="1001"/>
                    <a:pt x="691" y="1001"/>
                    <a:pt x="739" y="977"/>
                  </a:cubicBezTo>
                  <a:cubicBezTo>
                    <a:pt x="763" y="977"/>
                    <a:pt x="763" y="977"/>
                    <a:pt x="810" y="953"/>
                  </a:cubicBezTo>
                  <a:cubicBezTo>
                    <a:pt x="953" y="858"/>
                    <a:pt x="1072" y="668"/>
                    <a:pt x="1072" y="501"/>
                  </a:cubicBezTo>
                  <a:cubicBezTo>
                    <a:pt x="1072" y="287"/>
                    <a:pt x="953" y="120"/>
                    <a:pt x="739" y="25"/>
                  </a:cubicBezTo>
                  <a:cubicBezTo>
                    <a:pt x="691" y="1"/>
                    <a:pt x="620" y="1"/>
                    <a:pt x="525"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55"/>
            <p:cNvSpPr/>
            <p:nvPr/>
          </p:nvSpPr>
          <p:spPr>
            <a:xfrm>
              <a:off x="7520355" y="3579441"/>
              <a:ext cx="29845" cy="30471"/>
            </a:xfrm>
            <a:custGeom>
              <a:rect b="b" l="l" r="r" t="t"/>
              <a:pathLst>
                <a:path extrusionOk="0" h="1022" w="1001">
                  <a:moveTo>
                    <a:pt x="501" y="1"/>
                  </a:moveTo>
                  <a:cubicBezTo>
                    <a:pt x="525" y="96"/>
                    <a:pt x="572" y="144"/>
                    <a:pt x="572" y="239"/>
                  </a:cubicBezTo>
                  <a:cubicBezTo>
                    <a:pt x="572" y="406"/>
                    <a:pt x="453" y="596"/>
                    <a:pt x="286" y="691"/>
                  </a:cubicBezTo>
                  <a:cubicBezTo>
                    <a:pt x="263" y="715"/>
                    <a:pt x="263" y="715"/>
                    <a:pt x="239" y="715"/>
                  </a:cubicBezTo>
                  <a:cubicBezTo>
                    <a:pt x="167" y="739"/>
                    <a:pt x="96" y="739"/>
                    <a:pt x="25" y="739"/>
                  </a:cubicBezTo>
                  <a:lnTo>
                    <a:pt x="1" y="739"/>
                  </a:lnTo>
                  <a:cubicBezTo>
                    <a:pt x="48" y="858"/>
                    <a:pt x="167" y="977"/>
                    <a:pt x="334" y="1001"/>
                  </a:cubicBezTo>
                  <a:lnTo>
                    <a:pt x="382" y="1001"/>
                  </a:lnTo>
                  <a:cubicBezTo>
                    <a:pt x="411" y="1016"/>
                    <a:pt x="443" y="1021"/>
                    <a:pt x="476" y="1021"/>
                  </a:cubicBezTo>
                  <a:cubicBezTo>
                    <a:pt x="549" y="1021"/>
                    <a:pt x="626" y="994"/>
                    <a:pt x="691" y="977"/>
                  </a:cubicBezTo>
                  <a:cubicBezTo>
                    <a:pt x="882" y="882"/>
                    <a:pt x="1001" y="715"/>
                    <a:pt x="1001" y="501"/>
                  </a:cubicBezTo>
                  <a:cubicBezTo>
                    <a:pt x="1001" y="215"/>
                    <a:pt x="810" y="1"/>
                    <a:pt x="501"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55"/>
            <p:cNvSpPr/>
            <p:nvPr/>
          </p:nvSpPr>
          <p:spPr>
            <a:xfrm>
              <a:off x="7499782" y="3625595"/>
              <a:ext cx="71019" cy="113625"/>
            </a:xfrm>
            <a:custGeom>
              <a:rect b="b" l="l" r="r" t="t"/>
              <a:pathLst>
                <a:path extrusionOk="0" h="3811" w="2382">
                  <a:moveTo>
                    <a:pt x="953" y="1"/>
                  </a:moveTo>
                  <a:cubicBezTo>
                    <a:pt x="72" y="1"/>
                    <a:pt x="0" y="929"/>
                    <a:pt x="0" y="1215"/>
                  </a:cubicBezTo>
                  <a:lnTo>
                    <a:pt x="0" y="2239"/>
                  </a:lnTo>
                  <a:lnTo>
                    <a:pt x="0" y="2263"/>
                  </a:lnTo>
                  <a:cubicBezTo>
                    <a:pt x="73" y="2336"/>
                    <a:pt x="148" y="2364"/>
                    <a:pt x="216" y="2364"/>
                  </a:cubicBezTo>
                  <a:cubicBezTo>
                    <a:pt x="348" y="2364"/>
                    <a:pt x="453" y="2254"/>
                    <a:pt x="453" y="2144"/>
                  </a:cubicBezTo>
                  <a:lnTo>
                    <a:pt x="453" y="3573"/>
                  </a:lnTo>
                  <a:cubicBezTo>
                    <a:pt x="453" y="3597"/>
                    <a:pt x="453" y="3597"/>
                    <a:pt x="476" y="3620"/>
                  </a:cubicBezTo>
                  <a:cubicBezTo>
                    <a:pt x="580" y="3741"/>
                    <a:pt x="698" y="3790"/>
                    <a:pt x="808" y="3790"/>
                  </a:cubicBezTo>
                  <a:cubicBezTo>
                    <a:pt x="1002" y="3790"/>
                    <a:pt x="1167" y="3636"/>
                    <a:pt x="1167" y="3454"/>
                  </a:cubicBezTo>
                  <a:lnTo>
                    <a:pt x="1191" y="3454"/>
                  </a:lnTo>
                  <a:cubicBezTo>
                    <a:pt x="1191" y="3668"/>
                    <a:pt x="1358" y="3811"/>
                    <a:pt x="1548" y="3811"/>
                  </a:cubicBezTo>
                  <a:cubicBezTo>
                    <a:pt x="1715" y="3811"/>
                    <a:pt x="1881" y="3620"/>
                    <a:pt x="1881" y="3454"/>
                  </a:cubicBezTo>
                  <a:lnTo>
                    <a:pt x="1881" y="2168"/>
                  </a:lnTo>
                  <a:cubicBezTo>
                    <a:pt x="1881" y="2287"/>
                    <a:pt x="2001" y="2406"/>
                    <a:pt x="2120" y="2406"/>
                  </a:cubicBezTo>
                  <a:cubicBezTo>
                    <a:pt x="2239" y="2406"/>
                    <a:pt x="2310" y="2287"/>
                    <a:pt x="2310" y="2168"/>
                  </a:cubicBezTo>
                  <a:lnTo>
                    <a:pt x="2310" y="1215"/>
                  </a:lnTo>
                  <a:cubicBezTo>
                    <a:pt x="2382" y="525"/>
                    <a:pt x="1858" y="1"/>
                    <a:pt x="119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55"/>
            <p:cNvSpPr/>
            <p:nvPr/>
          </p:nvSpPr>
          <p:spPr>
            <a:xfrm>
              <a:off x="7540957" y="3653293"/>
              <a:ext cx="15653" cy="85241"/>
            </a:xfrm>
            <a:custGeom>
              <a:rect b="b" l="l" r="r" t="t"/>
              <a:pathLst>
                <a:path extrusionOk="0" h="2859" w="525">
                  <a:moveTo>
                    <a:pt x="477" y="0"/>
                  </a:moveTo>
                  <a:cubicBezTo>
                    <a:pt x="310" y="0"/>
                    <a:pt x="167" y="119"/>
                    <a:pt x="167" y="286"/>
                  </a:cubicBezTo>
                  <a:lnTo>
                    <a:pt x="167" y="2501"/>
                  </a:lnTo>
                  <a:cubicBezTo>
                    <a:pt x="167" y="2620"/>
                    <a:pt x="119" y="2739"/>
                    <a:pt x="0" y="2787"/>
                  </a:cubicBezTo>
                  <a:cubicBezTo>
                    <a:pt x="48" y="2811"/>
                    <a:pt x="119" y="2858"/>
                    <a:pt x="167" y="2858"/>
                  </a:cubicBezTo>
                  <a:cubicBezTo>
                    <a:pt x="381" y="2858"/>
                    <a:pt x="524" y="2691"/>
                    <a:pt x="524" y="2501"/>
                  </a:cubicBezTo>
                  <a:lnTo>
                    <a:pt x="524"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55"/>
            <p:cNvSpPr/>
            <p:nvPr/>
          </p:nvSpPr>
          <p:spPr>
            <a:xfrm>
              <a:off x="7530313" y="3626280"/>
              <a:ext cx="40489" cy="70363"/>
            </a:xfrm>
            <a:custGeom>
              <a:rect b="b" l="l" r="r" t="t"/>
              <a:pathLst>
                <a:path extrusionOk="0" h="2360" w="1358">
                  <a:moveTo>
                    <a:pt x="210" y="1"/>
                  </a:moveTo>
                  <a:cubicBezTo>
                    <a:pt x="196" y="1"/>
                    <a:pt x="181" y="1"/>
                    <a:pt x="167" y="1"/>
                  </a:cubicBezTo>
                  <a:lnTo>
                    <a:pt x="0" y="1"/>
                  </a:lnTo>
                  <a:cubicBezTo>
                    <a:pt x="548" y="97"/>
                    <a:pt x="1000" y="573"/>
                    <a:pt x="1000" y="1168"/>
                  </a:cubicBezTo>
                  <a:lnTo>
                    <a:pt x="1000" y="2121"/>
                  </a:lnTo>
                  <a:cubicBezTo>
                    <a:pt x="1000" y="2169"/>
                    <a:pt x="977" y="2240"/>
                    <a:pt x="953" y="2264"/>
                  </a:cubicBezTo>
                  <a:cubicBezTo>
                    <a:pt x="977" y="2335"/>
                    <a:pt x="1024" y="2359"/>
                    <a:pt x="1119" y="2359"/>
                  </a:cubicBezTo>
                  <a:cubicBezTo>
                    <a:pt x="1215" y="2359"/>
                    <a:pt x="1262" y="2335"/>
                    <a:pt x="1310" y="2288"/>
                  </a:cubicBezTo>
                  <a:cubicBezTo>
                    <a:pt x="1334" y="2240"/>
                    <a:pt x="1358" y="2169"/>
                    <a:pt x="1358" y="2121"/>
                  </a:cubicBezTo>
                  <a:lnTo>
                    <a:pt x="1358" y="1168"/>
                  </a:lnTo>
                  <a:cubicBezTo>
                    <a:pt x="1358" y="516"/>
                    <a:pt x="856" y="1"/>
                    <a:pt x="21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55"/>
            <p:cNvSpPr/>
            <p:nvPr/>
          </p:nvSpPr>
          <p:spPr>
            <a:xfrm>
              <a:off x="7499782" y="3809496"/>
              <a:ext cx="71019" cy="111627"/>
            </a:xfrm>
            <a:custGeom>
              <a:rect b="b" l="l" r="r" t="t"/>
              <a:pathLst>
                <a:path extrusionOk="0" h="3744" w="2382">
                  <a:moveTo>
                    <a:pt x="1191" y="1"/>
                  </a:moveTo>
                  <a:cubicBezTo>
                    <a:pt x="548" y="1"/>
                    <a:pt x="0" y="524"/>
                    <a:pt x="0" y="1191"/>
                  </a:cubicBezTo>
                  <a:lnTo>
                    <a:pt x="0" y="1858"/>
                  </a:lnTo>
                  <a:cubicBezTo>
                    <a:pt x="0" y="1930"/>
                    <a:pt x="24" y="1977"/>
                    <a:pt x="72" y="2025"/>
                  </a:cubicBezTo>
                  <a:lnTo>
                    <a:pt x="119" y="2072"/>
                  </a:lnTo>
                  <a:lnTo>
                    <a:pt x="143" y="2072"/>
                  </a:lnTo>
                  <a:lnTo>
                    <a:pt x="119" y="2287"/>
                  </a:lnTo>
                  <a:lnTo>
                    <a:pt x="119" y="2311"/>
                  </a:lnTo>
                  <a:cubicBezTo>
                    <a:pt x="95" y="2406"/>
                    <a:pt x="191" y="2501"/>
                    <a:pt x="262" y="2501"/>
                  </a:cubicBezTo>
                  <a:lnTo>
                    <a:pt x="500" y="2501"/>
                  </a:lnTo>
                  <a:lnTo>
                    <a:pt x="500" y="3477"/>
                  </a:lnTo>
                  <a:cubicBezTo>
                    <a:pt x="500" y="3525"/>
                    <a:pt x="548" y="3597"/>
                    <a:pt x="572" y="3620"/>
                  </a:cubicBezTo>
                  <a:cubicBezTo>
                    <a:pt x="666" y="3707"/>
                    <a:pt x="765" y="3744"/>
                    <a:pt x="856" y="3744"/>
                  </a:cubicBezTo>
                  <a:cubicBezTo>
                    <a:pt x="1041" y="3744"/>
                    <a:pt x="1191" y="3590"/>
                    <a:pt x="1191" y="3382"/>
                  </a:cubicBezTo>
                  <a:cubicBezTo>
                    <a:pt x="1191" y="3590"/>
                    <a:pt x="1341" y="3744"/>
                    <a:pt x="1526" y="3744"/>
                  </a:cubicBezTo>
                  <a:cubicBezTo>
                    <a:pt x="1617" y="3744"/>
                    <a:pt x="1716" y="3707"/>
                    <a:pt x="1810" y="3620"/>
                  </a:cubicBezTo>
                  <a:cubicBezTo>
                    <a:pt x="1881" y="3597"/>
                    <a:pt x="1881" y="3525"/>
                    <a:pt x="1881" y="3477"/>
                  </a:cubicBezTo>
                  <a:lnTo>
                    <a:pt x="1881" y="2501"/>
                  </a:lnTo>
                  <a:lnTo>
                    <a:pt x="2096" y="2501"/>
                  </a:lnTo>
                  <a:cubicBezTo>
                    <a:pt x="2167" y="2501"/>
                    <a:pt x="2239" y="2406"/>
                    <a:pt x="2239" y="2311"/>
                  </a:cubicBezTo>
                  <a:lnTo>
                    <a:pt x="2167" y="2049"/>
                  </a:lnTo>
                  <a:lnTo>
                    <a:pt x="2167" y="2049"/>
                  </a:lnTo>
                  <a:cubicBezTo>
                    <a:pt x="2215" y="2072"/>
                    <a:pt x="2239" y="2072"/>
                    <a:pt x="2239" y="2072"/>
                  </a:cubicBezTo>
                  <a:cubicBezTo>
                    <a:pt x="2262" y="2072"/>
                    <a:pt x="2262" y="2049"/>
                    <a:pt x="2286" y="2049"/>
                  </a:cubicBezTo>
                  <a:cubicBezTo>
                    <a:pt x="2334" y="2025"/>
                    <a:pt x="2358" y="1977"/>
                    <a:pt x="2358" y="1953"/>
                  </a:cubicBezTo>
                  <a:cubicBezTo>
                    <a:pt x="2358" y="1930"/>
                    <a:pt x="2382" y="1906"/>
                    <a:pt x="2382" y="1858"/>
                  </a:cubicBezTo>
                  <a:lnTo>
                    <a:pt x="2382" y="1191"/>
                  </a:lnTo>
                  <a:cubicBezTo>
                    <a:pt x="2382" y="524"/>
                    <a:pt x="1858" y="1"/>
                    <a:pt x="1191"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55"/>
            <p:cNvSpPr/>
            <p:nvPr/>
          </p:nvSpPr>
          <p:spPr>
            <a:xfrm>
              <a:off x="7529597" y="3810211"/>
              <a:ext cx="41204" cy="112224"/>
            </a:xfrm>
            <a:custGeom>
              <a:rect b="b" l="l" r="r" t="t"/>
              <a:pathLst>
                <a:path extrusionOk="0" h="3764" w="1382">
                  <a:moveTo>
                    <a:pt x="0" y="0"/>
                  </a:moveTo>
                  <a:cubicBezTo>
                    <a:pt x="572" y="72"/>
                    <a:pt x="1024" y="572"/>
                    <a:pt x="1024" y="1167"/>
                  </a:cubicBezTo>
                  <a:lnTo>
                    <a:pt x="1024" y="1834"/>
                  </a:lnTo>
                  <a:cubicBezTo>
                    <a:pt x="1024" y="1858"/>
                    <a:pt x="1001" y="1906"/>
                    <a:pt x="1001" y="1929"/>
                  </a:cubicBezTo>
                  <a:cubicBezTo>
                    <a:pt x="1001" y="1953"/>
                    <a:pt x="953" y="1977"/>
                    <a:pt x="929" y="2025"/>
                  </a:cubicBezTo>
                  <a:cubicBezTo>
                    <a:pt x="905" y="2025"/>
                    <a:pt x="905" y="2048"/>
                    <a:pt x="881" y="2048"/>
                  </a:cubicBezTo>
                  <a:lnTo>
                    <a:pt x="834" y="2048"/>
                  </a:lnTo>
                  <a:lnTo>
                    <a:pt x="905" y="2310"/>
                  </a:lnTo>
                  <a:cubicBezTo>
                    <a:pt x="929" y="2406"/>
                    <a:pt x="834" y="2501"/>
                    <a:pt x="762" y="2501"/>
                  </a:cubicBezTo>
                  <a:lnTo>
                    <a:pt x="691" y="2501"/>
                  </a:lnTo>
                  <a:cubicBezTo>
                    <a:pt x="596" y="2501"/>
                    <a:pt x="524" y="2572"/>
                    <a:pt x="524" y="2668"/>
                  </a:cubicBezTo>
                  <a:lnTo>
                    <a:pt x="524" y="3382"/>
                  </a:lnTo>
                  <a:cubicBezTo>
                    <a:pt x="524" y="3525"/>
                    <a:pt x="453" y="3644"/>
                    <a:pt x="334" y="3715"/>
                  </a:cubicBezTo>
                  <a:cubicBezTo>
                    <a:pt x="405" y="3739"/>
                    <a:pt x="453" y="3763"/>
                    <a:pt x="548" y="3763"/>
                  </a:cubicBezTo>
                  <a:cubicBezTo>
                    <a:pt x="762" y="3763"/>
                    <a:pt x="905" y="3596"/>
                    <a:pt x="905" y="3406"/>
                  </a:cubicBezTo>
                  <a:lnTo>
                    <a:pt x="905" y="2525"/>
                  </a:lnTo>
                  <a:lnTo>
                    <a:pt x="1120" y="2525"/>
                  </a:lnTo>
                  <a:cubicBezTo>
                    <a:pt x="1215" y="2525"/>
                    <a:pt x="1286" y="2429"/>
                    <a:pt x="1262" y="2334"/>
                  </a:cubicBezTo>
                  <a:lnTo>
                    <a:pt x="1215" y="2072"/>
                  </a:lnTo>
                  <a:lnTo>
                    <a:pt x="1239" y="2072"/>
                  </a:lnTo>
                  <a:cubicBezTo>
                    <a:pt x="1262" y="2072"/>
                    <a:pt x="1286" y="2048"/>
                    <a:pt x="1286" y="2048"/>
                  </a:cubicBezTo>
                  <a:cubicBezTo>
                    <a:pt x="1334" y="2025"/>
                    <a:pt x="1358" y="1977"/>
                    <a:pt x="1358" y="1953"/>
                  </a:cubicBezTo>
                  <a:cubicBezTo>
                    <a:pt x="1382" y="1929"/>
                    <a:pt x="1382" y="1906"/>
                    <a:pt x="1382" y="1858"/>
                  </a:cubicBezTo>
                  <a:lnTo>
                    <a:pt x="1382" y="1191"/>
                  </a:lnTo>
                  <a:cubicBezTo>
                    <a:pt x="1382" y="524"/>
                    <a:pt x="858" y="0"/>
                    <a:pt x="19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55"/>
            <p:cNvSpPr/>
            <p:nvPr/>
          </p:nvSpPr>
          <p:spPr>
            <a:xfrm>
              <a:off x="7519639" y="3762984"/>
              <a:ext cx="31991" cy="31186"/>
            </a:xfrm>
            <a:custGeom>
              <a:rect b="b" l="l" r="r" t="t"/>
              <a:pathLst>
                <a:path extrusionOk="0" h="1046" w="1073">
                  <a:moveTo>
                    <a:pt x="572" y="1"/>
                  </a:moveTo>
                  <a:cubicBezTo>
                    <a:pt x="525" y="1"/>
                    <a:pt x="477" y="13"/>
                    <a:pt x="430" y="36"/>
                  </a:cubicBezTo>
                  <a:cubicBezTo>
                    <a:pt x="382" y="36"/>
                    <a:pt x="358" y="60"/>
                    <a:pt x="287" y="84"/>
                  </a:cubicBezTo>
                  <a:cubicBezTo>
                    <a:pt x="144" y="179"/>
                    <a:pt x="25" y="370"/>
                    <a:pt x="25" y="537"/>
                  </a:cubicBezTo>
                  <a:cubicBezTo>
                    <a:pt x="1" y="727"/>
                    <a:pt x="120" y="894"/>
                    <a:pt x="287" y="989"/>
                  </a:cubicBezTo>
                  <a:cubicBezTo>
                    <a:pt x="374" y="1024"/>
                    <a:pt x="461" y="1046"/>
                    <a:pt x="548" y="1046"/>
                  </a:cubicBezTo>
                  <a:cubicBezTo>
                    <a:pt x="580" y="1046"/>
                    <a:pt x="612" y="1043"/>
                    <a:pt x="644" y="1037"/>
                  </a:cubicBezTo>
                  <a:lnTo>
                    <a:pt x="715" y="1037"/>
                  </a:lnTo>
                  <a:cubicBezTo>
                    <a:pt x="906" y="989"/>
                    <a:pt x="1073" y="775"/>
                    <a:pt x="1073" y="537"/>
                  </a:cubicBezTo>
                  <a:cubicBezTo>
                    <a:pt x="1073" y="298"/>
                    <a:pt x="906" y="84"/>
                    <a:pt x="715" y="36"/>
                  </a:cubicBezTo>
                  <a:cubicBezTo>
                    <a:pt x="668" y="13"/>
                    <a:pt x="620" y="1"/>
                    <a:pt x="57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55"/>
            <p:cNvSpPr/>
            <p:nvPr/>
          </p:nvSpPr>
          <p:spPr>
            <a:xfrm>
              <a:off x="7520355" y="3763342"/>
              <a:ext cx="29845" cy="30143"/>
            </a:xfrm>
            <a:custGeom>
              <a:rect b="b" l="l" r="r" t="t"/>
              <a:pathLst>
                <a:path extrusionOk="0" h="1011" w="1001">
                  <a:moveTo>
                    <a:pt x="501" y="1"/>
                  </a:moveTo>
                  <a:cubicBezTo>
                    <a:pt x="525" y="72"/>
                    <a:pt x="572" y="144"/>
                    <a:pt x="572" y="239"/>
                  </a:cubicBezTo>
                  <a:cubicBezTo>
                    <a:pt x="572" y="405"/>
                    <a:pt x="453" y="596"/>
                    <a:pt x="286" y="667"/>
                  </a:cubicBezTo>
                  <a:cubicBezTo>
                    <a:pt x="263" y="715"/>
                    <a:pt x="263" y="715"/>
                    <a:pt x="239" y="715"/>
                  </a:cubicBezTo>
                  <a:cubicBezTo>
                    <a:pt x="167" y="739"/>
                    <a:pt x="96" y="739"/>
                    <a:pt x="25" y="739"/>
                  </a:cubicBezTo>
                  <a:lnTo>
                    <a:pt x="1" y="739"/>
                  </a:lnTo>
                  <a:cubicBezTo>
                    <a:pt x="48" y="858"/>
                    <a:pt x="167" y="977"/>
                    <a:pt x="334" y="1001"/>
                  </a:cubicBezTo>
                  <a:lnTo>
                    <a:pt x="382" y="1001"/>
                  </a:lnTo>
                  <a:cubicBezTo>
                    <a:pt x="410" y="1008"/>
                    <a:pt x="440" y="1011"/>
                    <a:pt x="470" y="1011"/>
                  </a:cubicBezTo>
                  <a:cubicBezTo>
                    <a:pt x="545" y="1011"/>
                    <a:pt x="624" y="994"/>
                    <a:pt x="691" y="977"/>
                  </a:cubicBezTo>
                  <a:cubicBezTo>
                    <a:pt x="882" y="882"/>
                    <a:pt x="1001" y="715"/>
                    <a:pt x="1001" y="501"/>
                  </a:cubicBezTo>
                  <a:cubicBezTo>
                    <a:pt x="1001" y="239"/>
                    <a:pt x="810" y="1"/>
                    <a:pt x="501"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55"/>
            <p:cNvSpPr/>
            <p:nvPr/>
          </p:nvSpPr>
          <p:spPr>
            <a:xfrm>
              <a:off x="7609115" y="3578725"/>
              <a:ext cx="31991" cy="29875"/>
            </a:xfrm>
            <a:custGeom>
              <a:rect b="b" l="l" r="r" t="t"/>
              <a:pathLst>
                <a:path extrusionOk="0" h="1002" w="1073">
                  <a:moveTo>
                    <a:pt x="358" y="1"/>
                  </a:moveTo>
                  <a:cubicBezTo>
                    <a:pt x="143" y="49"/>
                    <a:pt x="1" y="263"/>
                    <a:pt x="1" y="501"/>
                  </a:cubicBezTo>
                  <a:cubicBezTo>
                    <a:pt x="1" y="739"/>
                    <a:pt x="143" y="953"/>
                    <a:pt x="358" y="1001"/>
                  </a:cubicBezTo>
                  <a:lnTo>
                    <a:pt x="524" y="1001"/>
                  </a:lnTo>
                  <a:cubicBezTo>
                    <a:pt x="596" y="1001"/>
                    <a:pt x="691" y="1001"/>
                    <a:pt x="739" y="977"/>
                  </a:cubicBezTo>
                  <a:cubicBezTo>
                    <a:pt x="763" y="977"/>
                    <a:pt x="763" y="977"/>
                    <a:pt x="810" y="953"/>
                  </a:cubicBezTo>
                  <a:cubicBezTo>
                    <a:pt x="953" y="858"/>
                    <a:pt x="1072" y="668"/>
                    <a:pt x="1072" y="501"/>
                  </a:cubicBezTo>
                  <a:cubicBezTo>
                    <a:pt x="1072" y="287"/>
                    <a:pt x="953" y="120"/>
                    <a:pt x="739" y="25"/>
                  </a:cubicBezTo>
                  <a:cubicBezTo>
                    <a:pt x="691" y="1"/>
                    <a:pt x="620" y="1"/>
                    <a:pt x="52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55"/>
            <p:cNvSpPr/>
            <p:nvPr/>
          </p:nvSpPr>
          <p:spPr>
            <a:xfrm>
              <a:off x="7609830" y="3579441"/>
              <a:ext cx="30560" cy="30471"/>
            </a:xfrm>
            <a:custGeom>
              <a:rect b="b" l="l" r="r" t="t"/>
              <a:pathLst>
                <a:path extrusionOk="0" h="1022" w="1025">
                  <a:moveTo>
                    <a:pt x="500" y="1"/>
                  </a:moveTo>
                  <a:cubicBezTo>
                    <a:pt x="548" y="96"/>
                    <a:pt x="572" y="144"/>
                    <a:pt x="572" y="239"/>
                  </a:cubicBezTo>
                  <a:cubicBezTo>
                    <a:pt x="572" y="406"/>
                    <a:pt x="453" y="596"/>
                    <a:pt x="310" y="691"/>
                  </a:cubicBezTo>
                  <a:cubicBezTo>
                    <a:pt x="262" y="715"/>
                    <a:pt x="262" y="715"/>
                    <a:pt x="238" y="715"/>
                  </a:cubicBezTo>
                  <a:cubicBezTo>
                    <a:pt x="191" y="739"/>
                    <a:pt x="96" y="739"/>
                    <a:pt x="24" y="739"/>
                  </a:cubicBezTo>
                  <a:lnTo>
                    <a:pt x="0" y="739"/>
                  </a:lnTo>
                  <a:cubicBezTo>
                    <a:pt x="72" y="858"/>
                    <a:pt x="191" y="977"/>
                    <a:pt x="334" y="1001"/>
                  </a:cubicBezTo>
                  <a:lnTo>
                    <a:pt x="381" y="1001"/>
                  </a:lnTo>
                  <a:cubicBezTo>
                    <a:pt x="411" y="1016"/>
                    <a:pt x="443" y="1021"/>
                    <a:pt x="475" y="1021"/>
                  </a:cubicBezTo>
                  <a:cubicBezTo>
                    <a:pt x="548" y="1021"/>
                    <a:pt x="625" y="994"/>
                    <a:pt x="691" y="977"/>
                  </a:cubicBezTo>
                  <a:cubicBezTo>
                    <a:pt x="905" y="882"/>
                    <a:pt x="1024" y="715"/>
                    <a:pt x="1024" y="501"/>
                  </a:cubicBezTo>
                  <a:cubicBezTo>
                    <a:pt x="1024" y="215"/>
                    <a:pt x="786" y="1"/>
                    <a:pt x="50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55"/>
            <p:cNvSpPr/>
            <p:nvPr/>
          </p:nvSpPr>
          <p:spPr>
            <a:xfrm>
              <a:off x="7588513" y="3625595"/>
              <a:ext cx="71049" cy="113625"/>
            </a:xfrm>
            <a:custGeom>
              <a:rect b="b" l="l" r="r" t="t"/>
              <a:pathLst>
                <a:path extrusionOk="0" h="3811" w="2383">
                  <a:moveTo>
                    <a:pt x="953" y="1"/>
                  </a:moveTo>
                  <a:cubicBezTo>
                    <a:pt x="72" y="1"/>
                    <a:pt x="1" y="929"/>
                    <a:pt x="1" y="1215"/>
                  </a:cubicBezTo>
                  <a:lnTo>
                    <a:pt x="1" y="2239"/>
                  </a:lnTo>
                  <a:lnTo>
                    <a:pt x="1" y="2263"/>
                  </a:lnTo>
                  <a:cubicBezTo>
                    <a:pt x="73" y="2336"/>
                    <a:pt x="149" y="2364"/>
                    <a:pt x="217" y="2364"/>
                  </a:cubicBezTo>
                  <a:cubicBezTo>
                    <a:pt x="349" y="2364"/>
                    <a:pt x="453" y="2254"/>
                    <a:pt x="453" y="2144"/>
                  </a:cubicBezTo>
                  <a:lnTo>
                    <a:pt x="453" y="3573"/>
                  </a:lnTo>
                  <a:cubicBezTo>
                    <a:pt x="453" y="3597"/>
                    <a:pt x="453" y="3597"/>
                    <a:pt x="477" y="3620"/>
                  </a:cubicBezTo>
                  <a:cubicBezTo>
                    <a:pt x="580" y="3741"/>
                    <a:pt x="699" y="3790"/>
                    <a:pt x="809" y="3790"/>
                  </a:cubicBezTo>
                  <a:cubicBezTo>
                    <a:pt x="1003" y="3790"/>
                    <a:pt x="1168" y="3636"/>
                    <a:pt x="1168" y="3454"/>
                  </a:cubicBezTo>
                  <a:lnTo>
                    <a:pt x="1192" y="3454"/>
                  </a:lnTo>
                  <a:cubicBezTo>
                    <a:pt x="1192" y="3668"/>
                    <a:pt x="1358" y="3811"/>
                    <a:pt x="1549" y="3811"/>
                  </a:cubicBezTo>
                  <a:cubicBezTo>
                    <a:pt x="1716" y="3811"/>
                    <a:pt x="1882" y="3620"/>
                    <a:pt x="1882" y="3454"/>
                  </a:cubicBezTo>
                  <a:lnTo>
                    <a:pt x="1882" y="2168"/>
                  </a:lnTo>
                  <a:cubicBezTo>
                    <a:pt x="1882" y="2287"/>
                    <a:pt x="2001" y="2406"/>
                    <a:pt x="2120" y="2406"/>
                  </a:cubicBezTo>
                  <a:cubicBezTo>
                    <a:pt x="2239" y="2406"/>
                    <a:pt x="2311" y="2287"/>
                    <a:pt x="2311" y="2168"/>
                  </a:cubicBezTo>
                  <a:lnTo>
                    <a:pt x="2311" y="1215"/>
                  </a:lnTo>
                  <a:cubicBezTo>
                    <a:pt x="2382" y="525"/>
                    <a:pt x="1858" y="1"/>
                    <a:pt x="1192"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55"/>
            <p:cNvSpPr/>
            <p:nvPr/>
          </p:nvSpPr>
          <p:spPr>
            <a:xfrm>
              <a:off x="7629717" y="3653293"/>
              <a:ext cx="15623" cy="85241"/>
            </a:xfrm>
            <a:custGeom>
              <a:rect b="b" l="l" r="r" t="t"/>
              <a:pathLst>
                <a:path extrusionOk="0" h="2859" w="524">
                  <a:moveTo>
                    <a:pt x="476" y="0"/>
                  </a:moveTo>
                  <a:cubicBezTo>
                    <a:pt x="310" y="0"/>
                    <a:pt x="167" y="119"/>
                    <a:pt x="167" y="286"/>
                  </a:cubicBezTo>
                  <a:lnTo>
                    <a:pt x="167" y="2501"/>
                  </a:lnTo>
                  <a:cubicBezTo>
                    <a:pt x="167" y="2620"/>
                    <a:pt x="119" y="2739"/>
                    <a:pt x="0" y="2787"/>
                  </a:cubicBezTo>
                  <a:cubicBezTo>
                    <a:pt x="48" y="2811"/>
                    <a:pt x="119" y="2858"/>
                    <a:pt x="167" y="2858"/>
                  </a:cubicBezTo>
                  <a:cubicBezTo>
                    <a:pt x="381" y="2858"/>
                    <a:pt x="524" y="2691"/>
                    <a:pt x="524" y="2501"/>
                  </a:cubicBezTo>
                  <a:lnTo>
                    <a:pt x="524"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55"/>
            <p:cNvSpPr/>
            <p:nvPr/>
          </p:nvSpPr>
          <p:spPr>
            <a:xfrm>
              <a:off x="7619043" y="3626280"/>
              <a:ext cx="40519" cy="70363"/>
            </a:xfrm>
            <a:custGeom>
              <a:rect b="b" l="l" r="r" t="t"/>
              <a:pathLst>
                <a:path extrusionOk="0" h="2360" w="1359">
                  <a:moveTo>
                    <a:pt x="211" y="1"/>
                  </a:moveTo>
                  <a:cubicBezTo>
                    <a:pt x="197" y="1"/>
                    <a:pt x="182" y="1"/>
                    <a:pt x="168" y="1"/>
                  </a:cubicBezTo>
                  <a:lnTo>
                    <a:pt x="1" y="1"/>
                  </a:lnTo>
                  <a:cubicBezTo>
                    <a:pt x="549" y="97"/>
                    <a:pt x="1001" y="573"/>
                    <a:pt x="1001" y="1168"/>
                  </a:cubicBezTo>
                  <a:lnTo>
                    <a:pt x="1001" y="2121"/>
                  </a:lnTo>
                  <a:cubicBezTo>
                    <a:pt x="1001" y="2169"/>
                    <a:pt x="977" y="2240"/>
                    <a:pt x="953" y="2264"/>
                  </a:cubicBezTo>
                  <a:cubicBezTo>
                    <a:pt x="977" y="2335"/>
                    <a:pt x="1025" y="2359"/>
                    <a:pt x="1120" y="2359"/>
                  </a:cubicBezTo>
                  <a:cubicBezTo>
                    <a:pt x="1215" y="2359"/>
                    <a:pt x="1263" y="2335"/>
                    <a:pt x="1311" y="2288"/>
                  </a:cubicBezTo>
                  <a:cubicBezTo>
                    <a:pt x="1335" y="2240"/>
                    <a:pt x="1358" y="2169"/>
                    <a:pt x="1358" y="2121"/>
                  </a:cubicBezTo>
                  <a:lnTo>
                    <a:pt x="1358" y="1168"/>
                  </a:lnTo>
                  <a:cubicBezTo>
                    <a:pt x="1358" y="516"/>
                    <a:pt x="857" y="1"/>
                    <a:pt x="211"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55"/>
            <p:cNvSpPr/>
            <p:nvPr/>
          </p:nvSpPr>
          <p:spPr>
            <a:xfrm>
              <a:off x="7588513" y="3809496"/>
              <a:ext cx="71049" cy="111627"/>
            </a:xfrm>
            <a:custGeom>
              <a:rect b="b" l="l" r="r" t="t"/>
              <a:pathLst>
                <a:path extrusionOk="0" h="3744" w="2383">
                  <a:moveTo>
                    <a:pt x="1192" y="1"/>
                  </a:moveTo>
                  <a:cubicBezTo>
                    <a:pt x="549" y="1"/>
                    <a:pt x="1" y="524"/>
                    <a:pt x="1" y="1191"/>
                  </a:cubicBezTo>
                  <a:lnTo>
                    <a:pt x="1" y="1858"/>
                  </a:lnTo>
                  <a:cubicBezTo>
                    <a:pt x="1" y="1930"/>
                    <a:pt x="25" y="1977"/>
                    <a:pt x="72" y="2025"/>
                  </a:cubicBezTo>
                  <a:lnTo>
                    <a:pt x="120" y="2072"/>
                  </a:lnTo>
                  <a:lnTo>
                    <a:pt x="144" y="2072"/>
                  </a:lnTo>
                  <a:lnTo>
                    <a:pt x="120" y="2287"/>
                  </a:lnTo>
                  <a:lnTo>
                    <a:pt x="120" y="2311"/>
                  </a:lnTo>
                  <a:cubicBezTo>
                    <a:pt x="96" y="2406"/>
                    <a:pt x="191" y="2501"/>
                    <a:pt x="263" y="2501"/>
                  </a:cubicBezTo>
                  <a:lnTo>
                    <a:pt x="501" y="2501"/>
                  </a:lnTo>
                  <a:lnTo>
                    <a:pt x="501" y="3477"/>
                  </a:lnTo>
                  <a:cubicBezTo>
                    <a:pt x="501" y="3525"/>
                    <a:pt x="549" y="3597"/>
                    <a:pt x="572" y="3620"/>
                  </a:cubicBezTo>
                  <a:cubicBezTo>
                    <a:pt x="667" y="3707"/>
                    <a:pt x="766" y="3744"/>
                    <a:pt x="857" y="3744"/>
                  </a:cubicBezTo>
                  <a:cubicBezTo>
                    <a:pt x="1042" y="3744"/>
                    <a:pt x="1192" y="3590"/>
                    <a:pt x="1192" y="3382"/>
                  </a:cubicBezTo>
                  <a:cubicBezTo>
                    <a:pt x="1192" y="3590"/>
                    <a:pt x="1342" y="3744"/>
                    <a:pt x="1526" y="3744"/>
                  </a:cubicBezTo>
                  <a:cubicBezTo>
                    <a:pt x="1617" y="3744"/>
                    <a:pt x="1717" y="3707"/>
                    <a:pt x="1811" y="3620"/>
                  </a:cubicBezTo>
                  <a:cubicBezTo>
                    <a:pt x="1882" y="3597"/>
                    <a:pt x="1882" y="3525"/>
                    <a:pt x="1882" y="3477"/>
                  </a:cubicBezTo>
                  <a:lnTo>
                    <a:pt x="1882" y="2501"/>
                  </a:lnTo>
                  <a:lnTo>
                    <a:pt x="2097" y="2501"/>
                  </a:lnTo>
                  <a:cubicBezTo>
                    <a:pt x="2168" y="2501"/>
                    <a:pt x="2239" y="2406"/>
                    <a:pt x="2239" y="2311"/>
                  </a:cubicBezTo>
                  <a:lnTo>
                    <a:pt x="2168" y="2049"/>
                  </a:lnTo>
                  <a:lnTo>
                    <a:pt x="2168" y="2049"/>
                  </a:lnTo>
                  <a:cubicBezTo>
                    <a:pt x="2216" y="2072"/>
                    <a:pt x="2239" y="2072"/>
                    <a:pt x="2239" y="2072"/>
                  </a:cubicBezTo>
                  <a:cubicBezTo>
                    <a:pt x="2263" y="2072"/>
                    <a:pt x="2263" y="2049"/>
                    <a:pt x="2287" y="2049"/>
                  </a:cubicBezTo>
                  <a:cubicBezTo>
                    <a:pt x="2335" y="2025"/>
                    <a:pt x="2359" y="1977"/>
                    <a:pt x="2359" y="1953"/>
                  </a:cubicBezTo>
                  <a:cubicBezTo>
                    <a:pt x="2359" y="1930"/>
                    <a:pt x="2382" y="1906"/>
                    <a:pt x="2382" y="1858"/>
                  </a:cubicBezTo>
                  <a:lnTo>
                    <a:pt x="2382" y="1191"/>
                  </a:lnTo>
                  <a:cubicBezTo>
                    <a:pt x="2382" y="524"/>
                    <a:pt x="1858" y="1"/>
                    <a:pt x="119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55"/>
            <p:cNvSpPr/>
            <p:nvPr/>
          </p:nvSpPr>
          <p:spPr>
            <a:xfrm>
              <a:off x="7618358" y="3810211"/>
              <a:ext cx="41204" cy="112224"/>
            </a:xfrm>
            <a:custGeom>
              <a:rect b="b" l="l" r="r" t="t"/>
              <a:pathLst>
                <a:path extrusionOk="0" h="3764" w="1382">
                  <a:moveTo>
                    <a:pt x="0" y="0"/>
                  </a:moveTo>
                  <a:cubicBezTo>
                    <a:pt x="572" y="72"/>
                    <a:pt x="1024" y="572"/>
                    <a:pt x="1024" y="1167"/>
                  </a:cubicBezTo>
                  <a:lnTo>
                    <a:pt x="1024" y="1834"/>
                  </a:lnTo>
                  <a:cubicBezTo>
                    <a:pt x="1024" y="1858"/>
                    <a:pt x="1000" y="1906"/>
                    <a:pt x="1000" y="1929"/>
                  </a:cubicBezTo>
                  <a:cubicBezTo>
                    <a:pt x="1000" y="1953"/>
                    <a:pt x="953" y="1977"/>
                    <a:pt x="929" y="2025"/>
                  </a:cubicBezTo>
                  <a:cubicBezTo>
                    <a:pt x="905" y="2025"/>
                    <a:pt x="905" y="2048"/>
                    <a:pt x="881" y="2048"/>
                  </a:cubicBezTo>
                  <a:lnTo>
                    <a:pt x="834" y="2048"/>
                  </a:lnTo>
                  <a:lnTo>
                    <a:pt x="905" y="2310"/>
                  </a:lnTo>
                  <a:cubicBezTo>
                    <a:pt x="929" y="2406"/>
                    <a:pt x="834" y="2501"/>
                    <a:pt x="762" y="2501"/>
                  </a:cubicBezTo>
                  <a:lnTo>
                    <a:pt x="691" y="2501"/>
                  </a:lnTo>
                  <a:cubicBezTo>
                    <a:pt x="595" y="2501"/>
                    <a:pt x="524" y="2572"/>
                    <a:pt x="524" y="2668"/>
                  </a:cubicBezTo>
                  <a:lnTo>
                    <a:pt x="524" y="3382"/>
                  </a:lnTo>
                  <a:cubicBezTo>
                    <a:pt x="524" y="3525"/>
                    <a:pt x="453" y="3644"/>
                    <a:pt x="334" y="3715"/>
                  </a:cubicBezTo>
                  <a:cubicBezTo>
                    <a:pt x="405" y="3739"/>
                    <a:pt x="453" y="3763"/>
                    <a:pt x="548" y="3763"/>
                  </a:cubicBezTo>
                  <a:cubicBezTo>
                    <a:pt x="762" y="3763"/>
                    <a:pt x="905" y="3596"/>
                    <a:pt x="905" y="3406"/>
                  </a:cubicBezTo>
                  <a:lnTo>
                    <a:pt x="905" y="2525"/>
                  </a:lnTo>
                  <a:lnTo>
                    <a:pt x="1119" y="2525"/>
                  </a:lnTo>
                  <a:cubicBezTo>
                    <a:pt x="1215" y="2525"/>
                    <a:pt x="1286" y="2429"/>
                    <a:pt x="1262" y="2334"/>
                  </a:cubicBezTo>
                  <a:lnTo>
                    <a:pt x="1215" y="2072"/>
                  </a:lnTo>
                  <a:lnTo>
                    <a:pt x="1238" y="2072"/>
                  </a:lnTo>
                  <a:cubicBezTo>
                    <a:pt x="1262" y="2072"/>
                    <a:pt x="1286" y="2048"/>
                    <a:pt x="1286" y="2048"/>
                  </a:cubicBezTo>
                  <a:cubicBezTo>
                    <a:pt x="1334" y="2025"/>
                    <a:pt x="1358" y="1977"/>
                    <a:pt x="1358" y="1953"/>
                  </a:cubicBezTo>
                  <a:cubicBezTo>
                    <a:pt x="1381" y="1929"/>
                    <a:pt x="1381" y="1906"/>
                    <a:pt x="1381" y="1858"/>
                  </a:cubicBezTo>
                  <a:lnTo>
                    <a:pt x="1381" y="1191"/>
                  </a:lnTo>
                  <a:cubicBezTo>
                    <a:pt x="1381" y="524"/>
                    <a:pt x="857" y="0"/>
                    <a:pt x="19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55"/>
            <p:cNvSpPr/>
            <p:nvPr/>
          </p:nvSpPr>
          <p:spPr>
            <a:xfrm>
              <a:off x="7608399" y="3762984"/>
              <a:ext cx="31991" cy="31186"/>
            </a:xfrm>
            <a:custGeom>
              <a:rect b="b" l="l" r="r" t="t"/>
              <a:pathLst>
                <a:path extrusionOk="0" h="1046" w="1073">
                  <a:moveTo>
                    <a:pt x="572" y="1"/>
                  </a:moveTo>
                  <a:cubicBezTo>
                    <a:pt x="525" y="1"/>
                    <a:pt x="477" y="13"/>
                    <a:pt x="429" y="36"/>
                  </a:cubicBezTo>
                  <a:cubicBezTo>
                    <a:pt x="382" y="36"/>
                    <a:pt x="358" y="60"/>
                    <a:pt x="286" y="84"/>
                  </a:cubicBezTo>
                  <a:cubicBezTo>
                    <a:pt x="144" y="179"/>
                    <a:pt x="25" y="370"/>
                    <a:pt x="25" y="537"/>
                  </a:cubicBezTo>
                  <a:cubicBezTo>
                    <a:pt x="1" y="727"/>
                    <a:pt x="120" y="894"/>
                    <a:pt x="286" y="989"/>
                  </a:cubicBezTo>
                  <a:cubicBezTo>
                    <a:pt x="374" y="1024"/>
                    <a:pt x="461" y="1046"/>
                    <a:pt x="548" y="1046"/>
                  </a:cubicBezTo>
                  <a:cubicBezTo>
                    <a:pt x="580" y="1046"/>
                    <a:pt x="612" y="1043"/>
                    <a:pt x="644" y="1037"/>
                  </a:cubicBezTo>
                  <a:lnTo>
                    <a:pt x="715" y="1037"/>
                  </a:lnTo>
                  <a:cubicBezTo>
                    <a:pt x="906" y="989"/>
                    <a:pt x="1072" y="775"/>
                    <a:pt x="1072" y="537"/>
                  </a:cubicBezTo>
                  <a:cubicBezTo>
                    <a:pt x="1072" y="298"/>
                    <a:pt x="906" y="84"/>
                    <a:pt x="715" y="36"/>
                  </a:cubicBezTo>
                  <a:cubicBezTo>
                    <a:pt x="668" y="13"/>
                    <a:pt x="620" y="1"/>
                    <a:pt x="57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55"/>
            <p:cNvSpPr/>
            <p:nvPr/>
          </p:nvSpPr>
          <p:spPr>
            <a:xfrm>
              <a:off x="7609115" y="3763342"/>
              <a:ext cx="29845" cy="30143"/>
            </a:xfrm>
            <a:custGeom>
              <a:rect b="b" l="l" r="r" t="t"/>
              <a:pathLst>
                <a:path extrusionOk="0" h="1011" w="1001">
                  <a:moveTo>
                    <a:pt x="501" y="1"/>
                  </a:moveTo>
                  <a:cubicBezTo>
                    <a:pt x="524" y="72"/>
                    <a:pt x="572" y="144"/>
                    <a:pt x="572" y="239"/>
                  </a:cubicBezTo>
                  <a:cubicBezTo>
                    <a:pt x="572" y="405"/>
                    <a:pt x="453" y="596"/>
                    <a:pt x="286" y="667"/>
                  </a:cubicBezTo>
                  <a:cubicBezTo>
                    <a:pt x="262" y="715"/>
                    <a:pt x="262" y="715"/>
                    <a:pt x="239" y="715"/>
                  </a:cubicBezTo>
                  <a:cubicBezTo>
                    <a:pt x="167" y="739"/>
                    <a:pt x="96" y="739"/>
                    <a:pt x="24" y="739"/>
                  </a:cubicBezTo>
                  <a:lnTo>
                    <a:pt x="1" y="739"/>
                  </a:lnTo>
                  <a:cubicBezTo>
                    <a:pt x="48" y="858"/>
                    <a:pt x="167" y="977"/>
                    <a:pt x="334" y="1001"/>
                  </a:cubicBezTo>
                  <a:lnTo>
                    <a:pt x="382" y="1001"/>
                  </a:lnTo>
                  <a:cubicBezTo>
                    <a:pt x="409" y="1008"/>
                    <a:pt x="439" y="1011"/>
                    <a:pt x="470" y="1011"/>
                  </a:cubicBezTo>
                  <a:cubicBezTo>
                    <a:pt x="545" y="1011"/>
                    <a:pt x="624" y="994"/>
                    <a:pt x="691" y="977"/>
                  </a:cubicBezTo>
                  <a:cubicBezTo>
                    <a:pt x="882" y="882"/>
                    <a:pt x="1001" y="715"/>
                    <a:pt x="1001" y="501"/>
                  </a:cubicBezTo>
                  <a:cubicBezTo>
                    <a:pt x="1001" y="239"/>
                    <a:pt x="810" y="1"/>
                    <a:pt x="501"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55"/>
            <p:cNvSpPr/>
            <p:nvPr/>
          </p:nvSpPr>
          <p:spPr>
            <a:xfrm>
              <a:off x="7697875" y="3578725"/>
              <a:ext cx="31962" cy="29875"/>
            </a:xfrm>
            <a:custGeom>
              <a:rect b="b" l="l" r="r" t="t"/>
              <a:pathLst>
                <a:path extrusionOk="0" h="1002" w="1072">
                  <a:moveTo>
                    <a:pt x="358" y="1"/>
                  </a:moveTo>
                  <a:cubicBezTo>
                    <a:pt x="143" y="49"/>
                    <a:pt x="0" y="263"/>
                    <a:pt x="0" y="501"/>
                  </a:cubicBezTo>
                  <a:cubicBezTo>
                    <a:pt x="0" y="739"/>
                    <a:pt x="143" y="953"/>
                    <a:pt x="358" y="1001"/>
                  </a:cubicBezTo>
                  <a:lnTo>
                    <a:pt x="524" y="1001"/>
                  </a:lnTo>
                  <a:cubicBezTo>
                    <a:pt x="596" y="1001"/>
                    <a:pt x="691" y="1001"/>
                    <a:pt x="739" y="977"/>
                  </a:cubicBezTo>
                  <a:cubicBezTo>
                    <a:pt x="762" y="977"/>
                    <a:pt x="762" y="977"/>
                    <a:pt x="810" y="953"/>
                  </a:cubicBezTo>
                  <a:cubicBezTo>
                    <a:pt x="953" y="858"/>
                    <a:pt x="1072" y="668"/>
                    <a:pt x="1072" y="501"/>
                  </a:cubicBezTo>
                  <a:cubicBezTo>
                    <a:pt x="1072" y="287"/>
                    <a:pt x="953" y="120"/>
                    <a:pt x="739" y="25"/>
                  </a:cubicBezTo>
                  <a:cubicBezTo>
                    <a:pt x="691" y="1"/>
                    <a:pt x="620" y="1"/>
                    <a:pt x="52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55"/>
            <p:cNvSpPr/>
            <p:nvPr/>
          </p:nvSpPr>
          <p:spPr>
            <a:xfrm>
              <a:off x="7698591" y="3579441"/>
              <a:ext cx="30560" cy="30471"/>
            </a:xfrm>
            <a:custGeom>
              <a:rect b="b" l="l" r="r" t="t"/>
              <a:pathLst>
                <a:path extrusionOk="0" h="1022" w="1025">
                  <a:moveTo>
                    <a:pt x="500" y="1"/>
                  </a:moveTo>
                  <a:cubicBezTo>
                    <a:pt x="548" y="96"/>
                    <a:pt x="572" y="144"/>
                    <a:pt x="572" y="239"/>
                  </a:cubicBezTo>
                  <a:cubicBezTo>
                    <a:pt x="572" y="406"/>
                    <a:pt x="453" y="596"/>
                    <a:pt x="310" y="691"/>
                  </a:cubicBezTo>
                  <a:cubicBezTo>
                    <a:pt x="262" y="715"/>
                    <a:pt x="262" y="715"/>
                    <a:pt x="238" y="715"/>
                  </a:cubicBezTo>
                  <a:cubicBezTo>
                    <a:pt x="191" y="739"/>
                    <a:pt x="95" y="739"/>
                    <a:pt x="24" y="739"/>
                  </a:cubicBezTo>
                  <a:lnTo>
                    <a:pt x="0" y="739"/>
                  </a:lnTo>
                  <a:cubicBezTo>
                    <a:pt x="72" y="858"/>
                    <a:pt x="191" y="977"/>
                    <a:pt x="334" y="1001"/>
                  </a:cubicBezTo>
                  <a:lnTo>
                    <a:pt x="381" y="1001"/>
                  </a:lnTo>
                  <a:cubicBezTo>
                    <a:pt x="411" y="1016"/>
                    <a:pt x="443" y="1021"/>
                    <a:pt x="475" y="1021"/>
                  </a:cubicBezTo>
                  <a:cubicBezTo>
                    <a:pt x="548" y="1021"/>
                    <a:pt x="625" y="994"/>
                    <a:pt x="691" y="977"/>
                  </a:cubicBezTo>
                  <a:cubicBezTo>
                    <a:pt x="905" y="882"/>
                    <a:pt x="1024" y="715"/>
                    <a:pt x="1024" y="501"/>
                  </a:cubicBezTo>
                  <a:cubicBezTo>
                    <a:pt x="1024" y="215"/>
                    <a:pt x="786" y="1"/>
                    <a:pt x="50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55"/>
            <p:cNvSpPr/>
            <p:nvPr/>
          </p:nvSpPr>
          <p:spPr>
            <a:xfrm>
              <a:off x="7677273" y="3625595"/>
              <a:ext cx="71049" cy="113625"/>
            </a:xfrm>
            <a:custGeom>
              <a:rect b="b" l="l" r="r" t="t"/>
              <a:pathLst>
                <a:path extrusionOk="0" h="3811" w="2383">
                  <a:moveTo>
                    <a:pt x="953" y="1"/>
                  </a:moveTo>
                  <a:cubicBezTo>
                    <a:pt x="72" y="1"/>
                    <a:pt x="1" y="929"/>
                    <a:pt x="1" y="1215"/>
                  </a:cubicBezTo>
                  <a:lnTo>
                    <a:pt x="1" y="2239"/>
                  </a:lnTo>
                  <a:lnTo>
                    <a:pt x="1" y="2263"/>
                  </a:lnTo>
                  <a:cubicBezTo>
                    <a:pt x="73" y="2336"/>
                    <a:pt x="149" y="2364"/>
                    <a:pt x="216" y="2364"/>
                  </a:cubicBezTo>
                  <a:cubicBezTo>
                    <a:pt x="349" y="2364"/>
                    <a:pt x="453" y="2254"/>
                    <a:pt x="453" y="2144"/>
                  </a:cubicBezTo>
                  <a:lnTo>
                    <a:pt x="453" y="3573"/>
                  </a:lnTo>
                  <a:cubicBezTo>
                    <a:pt x="453" y="3597"/>
                    <a:pt x="453" y="3597"/>
                    <a:pt x="477" y="3620"/>
                  </a:cubicBezTo>
                  <a:cubicBezTo>
                    <a:pt x="580" y="3741"/>
                    <a:pt x="699" y="3790"/>
                    <a:pt x="808" y="3790"/>
                  </a:cubicBezTo>
                  <a:cubicBezTo>
                    <a:pt x="1002" y="3790"/>
                    <a:pt x="1168" y="3636"/>
                    <a:pt x="1168" y="3454"/>
                  </a:cubicBezTo>
                  <a:lnTo>
                    <a:pt x="1191" y="3454"/>
                  </a:lnTo>
                  <a:cubicBezTo>
                    <a:pt x="1191" y="3668"/>
                    <a:pt x="1358" y="3811"/>
                    <a:pt x="1549" y="3811"/>
                  </a:cubicBezTo>
                  <a:cubicBezTo>
                    <a:pt x="1715" y="3811"/>
                    <a:pt x="1882" y="3620"/>
                    <a:pt x="1882" y="3454"/>
                  </a:cubicBezTo>
                  <a:lnTo>
                    <a:pt x="1882" y="2168"/>
                  </a:lnTo>
                  <a:cubicBezTo>
                    <a:pt x="1882" y="2287"/>
                    <a:pt x="2001" y="2406"/>
                    <a:pt x="2120" y="2406"/>
                  </a:cubicBezTo>
                  <a:cubicBezTo>
                    <a:pt x="2239" y="2406"/>
                    <a:pt x="2311" y="2287"/>
                    <a:pt x="2311" y="2168"/>
                  </a:cubicBezTo>
                  <a:lnTo>
                    <a:pt x="2311" y="1215"/>
                  </a:lnTo>
                  <a:cubicBezTo>
                    <a:pt x="2382" y="525"/>
                    <a:pt x="1858" y="1"/>
                    <a:pt x="119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55"/>
            <p:cNvSpPr/>
            <p:nvPr/>
          </p:nvSpPr>
          <p:spPr>
            <a:xfrm>
              <a:off x="7718448" y="3653293"/>
              <a:ext cx="15653" cy="85241"/>
            </a:xfrm>
            <a:custGeom>
              <a:rect b="b" l="l" r="r" t="t"/>
              <a:pathLst>
                <a:path extrusionOk="0" h="2859" w="525">
                  <a:moveTo>
                    <a:pt x="477" y="0"/>
                  </a:moveTo>
                  <a:cubicBezTo>
                    <a:pt x="311" y="0"/>
                    <a:pt x="168" y="119"/>
                    <a:pt x="168" y="286"/>
                  </a:cubicBezTo>
                  <a:lnTo>
                    <a:pt x="168" y="2501"/>
                  </a:lnTo>
                  <a:cubicBezTo>
                    <a:pt x="168" y="2620"/>
                    <a:pt x="120" y="2739"/>
                    <a:pt x="1" y="2787"/>
                  </a:cubicBezTo>
                  <a:cubicBezTo>
                    <a:pt x="49" y="2811"/>
                    <a:pt x="120" y="2858"/>
                    <a:pt x="168" y="2858"/>
                  </a:cubicBezTo>
                  <a:cubicBezTo>
                    <a:pt x="382" y="2858"/>
                    <a:pt x="525" y="2691"/>
                    <a:pt x="525" y="2501"/>
                  </a:cubicBezTo>
                  <a:lnTo>
                    <a:pt x="525"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55"/>
            <p:cNvSpPr/>
            <p:nvPr/>
          </p:nvSpPr>
          <p:spPr>
            <a:xfrm>
              <a:off x="7707804" y="3626280"/>
              <a:ext cx="40519" cy="70363"/>
            </a:xfrm>
            <a:custGeom>
              <a:rect b="b" l="l" r="r" t="t"/>
              <a:pathLst>
                <a:path extrusionOk="0" h="2360" w="1359">
                  <a:moveTo>
                    <a:pt x="211" y="1"/>
                  </a:moveTo>
                  <a:cubicBezTo>
                    <a:pt x="197" y="1"/>
                    <a:pt x="182" y="1"/>
                    <a:pt x="167" y="1"/>
                  </a:cubicBezTo>
                  <a:lnTo>
                    <a:pt x="1" y="1"/>
                  </a:lnTo>
                  <a:cubicBezTo>
                    <a:pt x="548" y="97"/>
                    <a:pt x="1001" y="573"/>
                    <a:pt x="1001" y="1168"/>
                  </a:cubicBezTo>
                  <a:lnTo>
                    <a:pt x="1001" y="2121"/>
                  </a:lnTo>
                  <a:cubicBezTo>
                    <a:pt x="1001" y="2169"/>
                    <a:pt x="977" y="2240"/>
                    <a:pt x="953" y="2264"/>
                  </a:cubicBezTo>
                  <a:cubicBezTo>
                    <a:pt x="977" y="2335"/>
                    <a:pt x="1025" y="2359"/>
                    <a:pt x="1120" y="2359"/>
                  </a:cubicBezTo>
                  <a:cubicBezTo>
                    <a:pt x="1215" y="2359"/>
                    <a:pt x="1263" y="2335"/>
                    <a:pt x="1311" y="2288"/>
                  </a:cubicBezTo>
                  <a:cubicBezTo>
                    <a:pt x="1334" y="2240"/>
                    <a:pt x="1358" y="2169"/>
                    <a:pt x="1358" y="2121"/>
                  </a:cubicBezTo>
                  <a:lnTo>
                    <a:pt x="1358" y="1168"/>
                  </a:lnTo>
                  <a:cubicBezTo>
                    <a:pt x="1358" y="516"/>
                    <a:pt x="857" y="1"/>
                    <a:pt x="211"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55"/>
            <p:cNvSpPr/>
            <p:nvPr/>
          </p:nvSpPr>
          <p:spPr>
            <a:xfrm>
              <a:off x="7677273" y="3809496"/>
              <a:ext cx="71049" cy="111627"/>
            </a:xfrm>
            <a:custGeom>
              <a:rect b="b" l="l" r="r" t="t"/>
              <a:pathLst>
                <a:path extrusionOk="0" h="3744" w="2383">
                  <a:moveTo>
                    <a:pt x="1191" y="1"/>
                  </a:moveTo>
                  <a:cubicBezTo>
                    <a:pt x="548" y="1"/>
                    <a:pt x="1" y="524"/>
                    <a:pt x="1" y="1191"/>
                  </a:cubicBezTo>
                  <a:lnTo>
                    <a:pt x="1" y="1858"/>
                  </a:lnTo>
                  <a:cubicBezTo>
                    <a:pt x="1" y="1930"/>
                    <a:pt x="25" y="1977"/>
                    <a:pt x="72" y="2025"/>
                  </a:cubicBezTo>
                  <a:lnTo>
                    <a:pt x="120" y="2072"/>
                  </a:lnTo>
                  <a:lnTo>
                    <a:pt x="144" y="2072"/>
                  </a:lnTo>
                  <a:lnTo>
                    <a:pt x="120" y="2287"/>
                  </a:lnTo>
                  <a:lnTo>
                    <a:pt x="120" y="2311"/>
                  </a:lnTo>
                  <a:cubicBezTo>
                    <a:pt x="96" y="2406"/>
                    <a:pt x="191" y="2501"/>
                    <a:pt x="263" y="2501"/>
                  </a:cubicBezTo>
                  <a:lnTo>
                    <a:pt x="501" y="2501"/>
                  </a:lnTo>
                  <a:lnTo>
                    <a:pt x="501" y="3477"/>
                  </a:lnTo>
                  <a:cubicBezTo>
                    <a:pt x="501" y="3525"/>
                    <a:pt x="548" y="3597"/>
                    <a:pt x="572" y="3620"/>
                  </a:cubicBezTo>
                  <a:cubicBezTo>
                    <a:pt x="666" y="3707"/>
                    <a:pt x="766" y="3744"/>
                    <a:pt x="857" y="3744"/>
                  </a:cubicBezTo>
                  <a:cubicBezTo>
                    <a:pt x="1042" y="3744"/>
                    <a:pt x="1191" y="3590"/>
                    <a:pt x="1191" y="3382"/>
                  </a:cubicBezTo>
                  <a:cubicBezTo>
                    <a:pt x="1191" y="3590"/>
                    <a:pt x="1341" y="3744"/>
                    <a:pt x="1526" y="3744"/>
                  </a:cubicBezTo>
                  <a:cubicBezTo>
                    <a:pt x="1617" y="3744"/>
                    <a:pt x="1716" y="3707"/>
                    <a:pt x="1811" y="3620"/>
                  </a:cubicBezTo>
                  <a:cubicBezTo>
                    <a:pt x="1882" y="3597"/>
                    <a:pt x="1882" y="3525"/>
                    <a:pt x="1882" y="3477"/>
                  </a:cubicBezTo>
                  <a:lnTo>
                    <a:pt x="1882" y="2501"/>
                  </a:lnTo>
                  <a:lnTo>
                    <a:pt x="2096" y="2501"/>
                  </a:lnTo>
                  <a:cubicBezTo>
                    <a:pt x="2168" y="2501"/>
                    <a:pt x="2239" y="2406"/>
                    <a:pt x="2239" y="2311"/>
                  </a:cubicBezTo>
                  <a:lnTo>
                    <a:pt x="2168" y="2049"/>
                  </a:lnTo>
                  <a:lnTo>
                    <a:pt x="2168" y="2049"/>
                  </a:lnTo>
                  <a:cubicBezTo>
                    <a:pt x="2215" y="2072"/>
                    <a:pt x="2239" y="2072"/>
                    <a:pt x="2239" y="2072"/>
                  </a:cubicBezTo>
                  <a:cubicBezTo>
                    <a:pt x="2263" y="2072"/>
                    <a:pt x="2263" y="2049"/>
                    <a:pt x="2287" y="2049"/>
                  </a:cubicBezTo>
                  <a:cubicBezTo>
                    <a:pt x="2335" y="2025"/>
                    <a:pt x="2358" y="1977"/>
                    <a:pt x="2358" y="1953"/>
                  </a:cubicBezTo>
                  <a:cubicBezTo>
                    <a:pt x="2358" y="1930"/>
                    <a:pt x="2382" y="1906"/>
                    <a:pt x="2382" y="1858"/>
                  </a:cubicBezTo>
                  <a:lnTo>
                    <a:pt x="2382" y="1191"/>
                  </a:lnTo>
                  <a:cubicBezTo>
                    <a:pt x="2382" y="524"/>
                    <a:pt x="1858" y="1"/>
                    <a:pt x="1191"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55"/>
            <p:cNvSpPr/>
            <p:nvPr/>
          </p:nvSpPr>
          <p:spPr>
            <a:xfrm>
              <a:off x="7707088" y="3810211"/>
              <a:ext cx="41234" cy="112224"/>
            </a:xfrm>
            <a:custGeom>
              <a:rect b="b" l="l" r="r" t="t"/>
              <a:pathLst>
                <a:path extrusionOk="0" h="3764" w="1383">
                  <a:moveTo>
                    <a:pt x="1" y="0"/>
                  </a:moveTo>
                  <a:cubicBezTo>
                    <a:pt x="572" y="72"/>
                    <a:pt x="1025" y="572"/>
                    <a:pt x="1025" y="1167"/>
                  </a:cubicBezTo>
                  <a:lnTo>
                    <a:pt x="1025" y="1834"/>
                  </a:lnTo>
                  <a:cubicBezTo>
                    <a:pt x="1025" y="1858"/>
                    <a:pt x="1001" y="1906"/>
                    <a:pt x="1001" y="1929"/>
                  </a:cubicBezTo>
                  <a:cubicBezTo>
                    <a:pt x="1001" y="1953"/>
                    <a:pt x="953" y="1977"/>
                    <a:pt x="930" y="2025"/>
                  </a:cubicBezTo>
                  <a:cubicBezTo>
                    <a:pt x="906" y="2025"/>
                    <a:pt x="906" y="2048"/>
                    <a:pt x="882" y="2048"/>
                  </a:cubicBezTo>
                  <a:lnTo>
                    <a:pt x="834" y="2048"/>
                  </a:lnTo>
                  <a:lnTo>
                    <a:pt x="906" y="2310"/>
                  </a:lnTo>
                  <a:cubicBezTo>
                    <a:pt x="930" y="2406"/>
                    <a:pt x="834" y="2501"/>
                    <a:pt x="763" y="2501"/>
                  </a:cubicBezTo>
                  <a:lnTo>
                    <a:pt x="692" y="2501"/>
                  </a:lnTo>
                  <a:cubicBezTo>
                    <a:pt x="596" y="2501"/>
                    <a:pt x="525" y="2572"/>
                    <a:pt x="525" y="2668"/>
                  </a:cubicBezTo>
                  <a:lnTo>
                    <a:pt x="525" y="3382"/>
                  </a:lnTo>
                  <a:cubicBezTo>
                    <a:pt x="525" y="3525"/>
                    <a:pt x="453" y="3644"/>
                    <a:pt x="334" y="3715"/>
                  </a:cubicBezTo>
                  <a:cubicBezTo>
                    <a:pt x="406" y="3739"/>
                    <a:pt x="453" y="3763"/>
                    <a:pt x="549" y="3763"/>
                  </a:cubicBezTo>
                  <a:cubicBezTo>
                    <a:pt x="763" y="3763"/>
                    <a:pt x="906" y="3596"/>
                    <a:pt x="906" y="3406"/>
                  </a:cubicBezTo>
                  <a:lnTo>
                    <a:pt x="906" y="2525"/>
                  </a:lnTo>
                  <a:lnTo>
                    <a:pt x="1120" y="2525"/>
                  </a:lnTo>
                  <a:cubicBezTo>
                    <a:pt x="1215" y="2525"/>
                    <a:pt x="1287" y="2429"/>
                    <a:pt x="1263" y="2334"/>
                  </a:cubicBezTo>
                  <a:lnTo>
                    <a:pt x="1215" y="2072"/>
                  </a:lnTo>
                  <a:lnTo>
                    <a:pt x="1239" y="2072"/>
                  </a:lnTo>
                  <a:cubicBezTo>
                    <a:pt x="1263" y="2072"/>
                    <a:pt x="1287" y="2048"/>
                    <a:pt x="1287" y="2048"/>
                  </a:cubicBezTo>
                  <a:cubicBezTo>
                    <a:pt x="1335" y="2025"/>
                    <a:pt x="1358" y="1977"/>
                    <a:pt x="1358" y="1953"/>
                  </a:cubicBezTo>
                  <a:cubicBezTo>
                    <a:pt x="1382" y="1929"/>
                    <a:pt x="1382" y="1906"/>
                    <a:pt x="1382" y="1858"/>
                  </a:cubicBezTo>
                  <a:lnTo>
                    <a:pt x="1382" y="1191"/>
                  </a:lnTo>
                  <a:cubicBezTo>
                    <a:pt x="1382" y="524"/>
                    <a:pt x="858" y="0"/>
                    <a:pt x="19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55"/>
            <p:cNvSpPr/>
            <p:nvPr/>
          </p:nvSpPr>
          <p:spPr>
            <a:xfrm>
              <a:off x="7697875" y="3762984"/>
              <a:ext cx="31276" cy="31186"/>
            </a:xfrm>
            <a:custGeom>
              <a:rect b="b" l="l" r="r" t="t"/>
              <a:pathLst>
                <a:path extrusionOk="0" h="1046" w="1049">
                  <a:moveTo>
                    <a:pt x="548" y="1"/>
                  </a:moveTo>
                  <a:cubicBezTo>
                    <a:pt x="500" y="1"/>
                    <a:pt x="453" y="13"/>
                    <a:pt x="405" y="36"/>
                  </a:cubicBezTo>
                  <a:cubicBezTo>
                    <a:pt x="358" y="36"/>
                    <a:pt x="334" y="60"/>
                    <a:pt x="262" y="84"/>
                  </a:cubicBezTo>
                  <a:cubicBezTo>
                    <a:pt x="119" y="179"/>
                    <a:pt x="0" y="370"/>
                    <a:pt x="0" y="537"/>
                  </a:cubicBezTo>
                  <a:cubicBezTo>
                    <a:pt x="0" y="727"/>
                    <a:pt x="96" y="894"/>
                    <a:pt x="262" y="989"/>
                  </a:cubicBezTo>
                  <a:cubicBezTo>
                    <a:pt x="349" y="1024"/>
                    <a:pt x="437" y="1046"/>
                    <a:pt x="524" y="1046"/>
                  </a:cubicBezTo>
                  <a:cubicBezTo>
                    <a:pt x="556" y="1046"/>
                    <a:pt x="588" y="1043"/>
                    <a:pt x="620" y="1037"/>
                  </a:cubicBezTo>
                  <a:lnTo>
                    <a:pt x="691" y="1037"/>
                  </a:lnTo>
                  <a:cubicBezTo>
                    <a:pt x="881" y="989"/>
                    <a:pt x="1048" y="775"/>
                    <a:pt x="1048" y="537"/>
                  </a:cubicBezTo>
                  <a:cubicBezTo>
                    <a:pt x="1048" y="298"/>
                    <a:pt x="881" y="84"/>
                    <a:pt x="691" y="36"/>
                  </a:cubicBezTo>
                  <a:cubicBezTo>
                    <a:pt x="643" y="13"/>
                    <a:pt x="596" y="1"/>
                    <a:pt x="548"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55"/>
            <p:cNvSpPr/>
            <p:nvPr/>
          </p:nvSpPr>
          <p:spPr>
            <a:xfrm>
              <a:off x="7698591" y="3763342"/>
              <a:ext cx="30560" cy="30143"/>
            </a:xfrm>
            <a:custGeom>
              <a:rect b="b" l="l" r="r" t="t"/>
              <a:pathLst>
                <a:path extrusionOk="0" h="1011" w="1025">
                  <a:moveTo>
                    <a:pt x="500" y="1"/>
                  </a:moveTo>
                  <a:cubicBezTo>
                    <a:pt x="548" y="72"/>
                    <a:pt x="572" y="144"/>
                    <a:pt x="572" y="239"/>
                  </a:cubicBezTo>
                  <a:cubicBezTo>
                    <a:pt x="572" y="405"/>
                    <a:pt x="453" y="596"/>
                    <a:pt x="310" y="667"/>
                  </a:cubicBezTo>
                  <a:cubicBezTo>
                    <a:pt x="262" y="715"/>
                    <a:pt x="262" y="715"/>
                    <a:pt x="238" y="715"/>
                  </a:cubicBezTo>
                  <a:cubicBezTo>
                    <a:pt x="191" y="739"/>
                    <a:pt x="95" y="739"/>
                    <a:pt x="24" y="739"/>
                  </a:cubicBezTo>
                  <a:lnTo>
                    <a:pt x="0" y="739"/>
                  </a:lnTo>
                  <a:cubicBezTo>
                    <a:pt x="72" y="858"/>
                    <a:pt x="191" y="977"/>
                    <a:pt x="334" y="1001"/>
                  </a:cubicBezTo>
                  <a:lnTo>
                    <a:pt x="381" y="1001"/>
                  </a:lnTo>
                  <a:cubicBezTo>
                    <a:pt x="409" y="1008"/>
                    <a:pt x="439" y="1011"/>
                    <a:pt x="470" y="1011"/>
                  </a:cubicBezTo>
                  <a:cubicBezTo>
                    <a:pt x="544" y="1011"/>
                    <a:pt x="623" y="994"/>
                    <a:pt x="691" y="977"/>
                  </a:cubicBezTo>
                  <a:cubicBezTo>
                    <a:pt x="905" y="882"/>
                    <a:pt x="1024" y="715"/>
                    <a:pt x="1024" y="501"/>
                  </a:cubicBezTo>
                  <a:cubicBezTo>
                    <a:pt x="1024" y="239"/>
                    <a:pt x="786" y="1"/>
                    <a:pt x="500"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55"/>
            <p:cNvSpPr/>
            <p:nvPr/>
          </p:nvSpPr>
          <p:spPr>
            <a:xfrm>
              <a:off x="7403210" y="3803831"/>
              <a:ext cx="83094" cy="121436"/>
            </a:xfrm>
            <a:custGeom>
              <a:rect b="b" l="l" r="r" t="t"/>
              <a:pathLst>
                <a:path extrusionOk="0" h="4073" w="2787">
                  <a:moveTo>
                    <a:pt x="1286" y="2882"/>
                  </a:moveTo>
                  <a:lnTo>
                    <a:pt x="1286" y="3572"/>
                  </a:lnTo>
                  <a:lnTo>
                    <a:pt x="1286" y="3667"/>
                  </a:lnTo>
                  <a:cubicBezTo>
                    <a:pt x="1239" y="3763"/>
                    <a:pt x="1167" y="3787"/>
                    <a:pt x="1096" y="3787"/>
                  </a:cubicBezTo>
                  <a:cubicBezTo>
                    <a:pt x="1001" y="3787"/>
                    <a:pt x="929" y="3691"/>
                    <a:pt x="929" y="3596"/>
                  </a:cubicBezTo>
                  <a:lnTo>
                    <a:pt x="929" y="2882"/>
                  </a:lnTo>
                  <a:close/>
                  <a:moveTo>
                    <a:pt x="2001" y="2882"/>
                  </a:moveTo>
                  <a:lnTo>
                    <a:pt x="2001" y="3596"/>
                  </a:lnTo>
                  <a:cubicBezTo>
                    <a:pt x="2001" y="3691"/>
                    <a:pt x="1905" y="3787"/>
                    <a:pt x="1810" y="3787"/>
                  </a:cubicBezTo>
                  <a:cubicBezTo>
                    <a:pt x="1715" y="3787"/>
                    <a:pt x="1667" y="3763"/>
                    <a:pt x="1644" y="3667"/>
                  </a:cubicBezTo>
                  <a:lnTo>
                    <a:pt x="1644" y="3596"/>
                  </a:lnTo>
                  <a:lnTo>
                    <a:pt x="1644" y="3572"/>
                  </a:lnTo>
                  <a:lnTo>
                    <a:pt x="1644" y="2882"/>
                  </a:lnTo>
                  <a:close/>
                  <a:moveTo>
                    <a:pt x="1334" y="0"/>
                  </a:moveTo>
                  <a:cubicBezTo>
                    <a:pt x="953" y="0"/>
                    <a:pt x="619" y="119"/>
                    <a:pt x="358" y="429"/>
                  </a:cubicBezTo>
                  <a:cubicBezTo>
                    <a:pt x="0" y="810"/>
                    <a:pt x="0" y="1310"/>
                    <a:pt x="0" y="1786"/>
                  </a:cubicBezTo>
                  <a:lnTo>
                    <a:pt x="0" y="2024"/>
                  </a:lnTo>
                  <a:lnTo>
                    <a:pt x="0" y="2048"/>
                  </a:lnTo>
                  <a:cubicBezTo>
                    <a:pt x="0" y="2120"/>
                    <a:pt x="24" y="2167"/>
                    <a:pt x="48" y="2239"/>
                  </a:cubicBezTo>
                  <a:cubicBezTo>
                    <a:pt x="48" y="2262"/>
                    <a:pt x="72" y="2262"/>
                    <a:pt x="72" y="2286"/>
                  </a:cubicBezTo>
                  <a:lnTo>
                    <a:pt x="119" y="2334"/>
                  </a:lnTo>
                  <a:lnTo>
                    <a:pt x="72" y="2501"/>
                  </a:lnTo>
                  <a:lnTo>
                    <a:pt x="72" y="2524"/>
                  </a:lnTo>
                  <a:cubicBezTo>
                    <a:pt x="119" y="2715"/>
                    <a:pt x="238" y="2834"/>
                    <a:pt x="405" y="2834"/>
                  </a:cubicBezTo>
                  <a:lnTo>
                    <a:pt x="477" y="2834"/>
                  </a:lnTo>
                  <a:lnTo>
                    <a:pt x="477" y="3548"/>
                  </a:lnTo>
                  <a:cubicBezTo>
                    <a:pt x="477" y="3834"/>
                    <a:pt x="667" y="4072"/>
                    <a:pt x="977" y="4072"/>
                  </a:cubicBezTo>
                  <a:cubicBezTo>
                    <a:pt x="1120" y="4072"/>
                    <a:pt x="1239" y="4048"/>
                    <a:pt x="1358" y="3929"/>
                  </a:cubicBezTo>
                  <a:cubicBezTo>
                    <a:pt x="1453" y="4025"/>
                    <a:pt x="1572" y="4072"/>
                    <a:pt x="1715" y="4072"/>
                  </a:cubicBezTo>
                  <a:lnTo>
                    <a:pt x="1739" y="4072"/>
                  </a:lnTo>
                  <a:cubicBezTo>
                    <a:pt x="2025" y="4072"/>
                    <a:pt x="2263" y="3834"/>
                    <a:pt x="2263" y="3548"/>
                  </a:cubicBezTo>
                  <a:lnTo>
                    <a:pt x="2263" y="2834"/>
                  </a:lnTo>
                  <a:lnTo>
                    <a:pt x="2334" y="2834"/>
                  </a:lnTo>
                  <a:cubicBezTo>
                    <a:pt x="2525" y="2763"/>
                    <a:pt x="2620" y="2620"/>
                    <a:pt x="2620" y="2453"/>
                  </a:cubicBezTo>
                  <a:lnTo>
                    <a:pt x="2572" y="2286"/>
                  </a:lnTo>
                  <a:lnTo>
                    <a:pt x="2620" y="2262"/>
                  </a:lnTo>
                  <a:cubicBezTo>
                    <a:pt x="2691" y="2167"/>
                    <a:pt x="2739" y="2096"/>
                    <a:pt x="2739" y="1977"/>
                  </a:cubicBezTo>
                  <a:lnTo>
                    <a:pt x="2739" y="1286"/>
                  </a:lnTo>
                  <a:cubicBezTo>
                    <a:pt x="2787" y="1143"/>
                    <a:pt x="2739" y="905"/>
                    <a:pt x="2620" y="691"/>
                  </a:cubicBezTo>
                  <a:cubicBezTo>
                    <a:pt x="2579" y="640"/>
                    <a:pt x="2517" y="611"/>
                    <a:pt x="2457" y="611"/>
                  </a:cubicBezTo>
                  <a:cubicBezTo>
                    <a:pt x="2376" y="611"/>
                    <a:pt x="2300" y="663"/>
                    <a:pt x="2287" y="786"/>
                  </a:cubicBezTo>
                  <a:lnTo>
                    <a:pt x="2287" y="810"/>
                  </a:lnTo>
                  <a:cubicBezTo>
                    <a:pt x="2406" y="976"/>
                    <a:pt x="2477" y="1167"/>
                    <a:pt x="2477" y="1381"/>
                  </a:cubicBezTo>
                  <a:lnTo>
                    <a:pt x="2477" y="2024"/>
                  </a:lnTo>
                  <a:cubicBezTo>
                    <a:pt x="2477" y="2048"/>
                    <a:pt x="2406" y="2096"/>
                    <a:pt x="2382" y="2096"/>
                  </a:cubicBezTo>
                  <a:cubicBezTo>
                    <a:pt x="2358" y="2096"/>
                    <a:pt x="2358" y="2048"/>
                    <a:pt x="2358" y="2024"/>
                  </a:cubicBezTo>
                  <a:lnTo>
                    <a:pt x="2358" y="2000"/>
                  </a:lnTo>
                  <a:lnTo>
                    <a:pt x="2358" y="1310"/>
                  </a:lnTo>
                  <a:cubicBezTo>
                    <a:pt x="2358" y="1215"/>
                    <a:pt x="2287" y="1167"/>
                    <a:pt x="2191" y="1143"/>
                  </a:cubicBezTo>
                  <a:cubicBezTo>
                    <a:pt x="2170" y="1135"/>
                    <a:pt x="2150" y="1131"/>
                    <a:pt x="2132" y="1131"/>
                  </a:cubicBezTo>
                  <a:cubicBezTo>
                    <a:pt x="2049" y="1131"/>
                    <a:pt x="2001" y="1212"/>
                    <a:pt x="2001" y="1310"/>
                  </a:cubicBezTo>
                  <a:lnTo>
                    <a:pt x="2001" y="2048"/>
                  </a:lnTo>
                  <a:lnTo>
                    <a:pt x="2001" y="2096"/>
                  </a:lnTo>
                  <a:cubicBezTo>
                    <a:pt x="2025" y="2262"/>
                    <a:pt x="2144" y="2405"/>
                    <a:pt x="2310" y="2453"/>
                  </a:cubicBezTo>
                  <a:lnTo>
                    <a:pt x="2310" y="2524"/>
                  </a:lnTo>
                  <a:lnTo>
                    <a:pt x="572" y="2524"/>
                  </a:lnTo>
                  <a:lnTo>
                    <a:pt x="572" y="2453"/>
                  </a:lnTo>
                  <a:cubicBezTo>
                    <a:pt x="739" y="2405"/>
                    <a:pt x="881" y="2262"/>
                    <a:pt x="881" y="2048"/>
                  </a:cubicBezTo>
                  <a:lnTo>
                    <a:pt x="881" y="2024"/>
                  </a:lnTo>
                  <a:lnTo>
                    <a:pt x="881" y="1286"/>
                  </a:lnTo>
                  <a:cubicBezTo>
                    <a:pt x="881" y="1191"/>
                    <a:pt x="834" y="1143"/>
                    <a:pt x="739" y="1096"/>
                  </a:cubicBezTo>
                  <a:cubicBezTo>
                    <a:pt x="726" y="1093"/>
                    <a:pt x="714" y="1092"/>
                    <a:pt x="702" y="1092"/>
                  </a:cubicBezTo>
                  <a:cubicBezTo>
                    <a:pt x="601" y="1092"/>
                    <a:pt x="524" y="1179"/>
                    <a:pt x="524" y="1286"/>
                  </a:cubicBezTo>
                  <a:lnTo>
                    <a:pt x="524" y="2024"/>
                  </a:lnTo>
                  <a:cubicBezTo>
                    <a:pt x="524" y="2024"/>
                    <a:pt x="500" y="2096"/>
                    <a:pt x="477" y="2096"/>
                  </a:cubicBezTo>
                  <a:cubicBezTo>
                    <a:pt x="429" y="2096"/>
                    <a:pt x="405" y="2048"/>
                    <a:pt x="405" y="2024"/>
                  </a:cubicBezTo>
                  <a:lnTo>
                    <a:pt x="405" y="1334"/>
                  </a:lnTo>
                  <a:cubicBezTo>
                    <a:pt x="405" y="786"/>
                    <a:pt x="858" y="333"/>
                    <a:pt x="1429" y="333"/>
                  </a:cubicBezTo>
                  <a:cubicBezTo>
                    <a:pt x="1548" y="333"/>
                    <a:pt x="1667" y="357"/>
                    <a:pt x="1739" y="381"/>
                  </a:cubicBezTo>
                  <a:cubicBezTo>
                    <a:pt x="1760" y="392"/>
                    <a:pt x="1781" y="396"/>
                    <a:pt x="1801" y="396"/>
                  </a:cubicBezTo>
                  <a:cubicBezTo>
                    <a:pt x="1872" y="396"/>
                    <a:pt x="1935" y="336"/>
                    <a:pt x="1953" y="262"/>
                  </a:cubicBezTo>
                  <a:cubicBezTo>
                    <a:pt x="1977" y="191"/>
                    <a:pt x="1929" y="95"/>
                    <a:pt x="1834" y="71"/>
                  </a:cubicBezTo>
                  <a:cubicBezTo>
                    <a:pt x="1691" y="0"/>
                    <a:pt x="1382" y="0"/>
                    <a:pt x="13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55"/>
            <p:cNvSpPr/>
            <p:nvPr/>
          </p:nvSpPr>
          <p:spPr>
            <a:xfrm>
              <a:off x="7425929" y="3757677"/>
              <a:ext cx="41204" cy="41204"/>
            </a:xfrm>
            <a:custGeom>
              <a:rect b="b" l="l" r="r" t="t"/>
              <a:pathLst>
                <a:path extrusionOk="0" h="1382" w="1382">
                  <a:moveTo>
                    <a:pt x="691" y="334"/>
                  </a:moveTo>
                  <a:cubicBezTo>
                    <a:pt x="858" y="334"/>
                    <a:pt x="1048" y="476"/>
                    <a:pt x="1048" y="691"/>
                  </a:cubicBezTo>
                  <a:cubicBezTo>
                    <a:pt x="1048" y="857"/>
                    <a:pt x="905" y="1048"/>
                    <a:pt x="691" y="1048"/>
                  </a:cubicBezTo>
                  <a:cubicBezTo>
                    <a:pt x="524" y="1048"/>
                    <a:pt x="334" y="905"/>
                    <a:pt x="334" y="691"/>
                  </a:cubicBezTo>
                  <a:cubicBezTo>
                    <a:pt x="334" y="476"/>
                    <a:pt x="524" y="334"/>
                    <a:pt x="691" y="334"/>
                  </a:cubicBezTo>
                  <a:close/>
                  <a:moveTo>
                    <a:pt x="691" y="0"/>
                  </a:moveTo>
                  <a:cubicBezTo>
                    <a:pt x="310" y="0"/>
                    <a:pt x="0" y="310"/>
                    <a:pt x="0" y="691"/>
                  </a:cubicBezTo>
                  <a:cubicBezTo>
                    <a:pt x="0" y="1072"/>
                    <a:pt x="310" y="1381"/>
                    <a:pt x="691" y="1381"/>
                  </a:cubicBezTo>
                  <a:cubicBezTo>
                    <a:pt x="1072" y="1381"/>
                    <a:pt x="1382" y="1072"/>
                    <a:pt x="1382" y="691"/>
                  </a:cubicBezTo>
                  <a:cubicBezTo>
                    <a:pt x="1382"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55"/>
            <p:cNvSpPr/>
            <p:nvPr/>
          </p:nvSpPr>
          <p:spPr>
            <a:xfrm>
              <a:off x="7425929" y="3573060"/>
              <a:ext cx="41204" cy="41204"/>
            </a:xfrm>
            <a:custGeom>
              <a:rect b="b" l="l" r="r" t="t"/>
              <a:pathLst>
                <a:path extrusionOk="0" h="1382" w="1382">
                  <a:moveTo>
                    <a:pt x="691" y="334"/>
                  </a:moveTo>
                  <a:cubicBezTo>
                    <a:pt x="882" y="334"/>
                    <a:pt x="1024" y="500"/>
                    <a:pt x="1048" y="691"/>
                  </a:cubicBezTo>
                  <a:cubicBezTo>
                    <a:pt x="1048" y="905"/>
                    <a:pt x="858" y="1048"/>
                    <a:pt x="691" y="1048"/>
                  </a:cubicBezTo>
                  <a:cubicBezTo>
                    <a:pt x="477" y="1048"/>
                    <a:pt x="334" y="858"/>
                    <a:pt x="334" y="691"/>
                  </a:cubicBezTo>
                  <a:cubicBezTo>
                    <a:pt x="334" y="477"/>
                    <a:pt x="524" y="334"/>
                    <a:pt x="691" y="334"/>
                  </a:cubicBezTo>
                  <a:close/>
                  <a:moveTo>
                    <a:pt x="691" y="0"/>
                  </a:moveTo>
                  <a:cubicBezTo>
                    <a:pt x="310" y="0"/>
                    <a:pt x="0" y="310"/>
                    <a:pt x="0" y="691"/>
                  </a:cubicBezTo>
                  <a:cubicBezTo>
                    <a:pt x="0" y="1072"/>
                    <a:pt x="310" y="1382"/>
                    <a:pt x="691" y="1382"/>
                  </a:cubicBezTo>
                  <a:cubicBezTo>
                    <a:pt x="1072" y="1382"/>
                    <a:pt x="1382" y="1072"/>
                    <a:pt x="1382" y="691"/>
                  </a:cubicBezTo>
                  <a:cubicBezTo>
                    <a:pt x="1382"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55"/>
            <p:cNvSpPr/>
            <p:nvPr/>
          </p:nvSpPr>
          <p:spPr>
            <a:xfrm>
              <a:off x="7403926" y="3622047"/>
              <a:ext cx="82379" cy="122868"/>
            </a:xfrm>
            <a:custGeom>
              <a:rect b="b" l="l" r="r" t="t"/>
              <a:pathLst>
                <a:path extrusionOk="0" h="4121" w="2763">
                  <a:moveTo>
                    <a:pt x="1334" y="1"/>
                  </a:moveTo>
                  <a:cubicBezTo>
                    <a:pt x="953" y="1"/>
                    <a:pt x="619" y="120"/>
                    <a:pt x="357" y="405"/>
                  </a:cubicBezTo>
                  <a:cubicBezTo>
                    <a:pt x="191" y="620"/>
                    <a:pt x="95" y="882"/>
                    <a:pt x="24" y="1144"/>
                  </a:cubicBezTo>
                  <a:cubicBezTo>
                    <a:pt x="0" y="1358"/>
                    <a:pt x="0" y="1572"/>
                    <a:pt x="0" y="1787"/>
                  </a:cubicBezTo>
                  <a:lnTo>
                    <a:pt x="0" y="1977"/>
                  </a:lnTo>
                  <a:lnTo>
                    <a:pt x="0" y="2453"/>
                  </a:lnTo>
                  <a:cubicBezTo>
                    <a:pt x="0" y="2501"/>
                    <a:pt x="24" y="2549"/>
                    <a:pt x="72" y="2549"/>
                  </a:cubicBezTo>
                  <a:cubicBezTo>
                    <a:pt x="214" y="2668"/>
                    <a:pt x="357" y="2692"/>
                    <a:pt x="476" y="2692"/>
                  </a:cubicBezTo>
                  <a:lnTo>
                    <a:pt x="476" y="3597"/>
                  </a:lnTo>
                  <a:cubicBezTo>
                    <a:pt x="476" y="3882"/>
                    <a:pt x="691" y="4120"/>
                    <a:pt x="977" y="4120"/>
                  </a:cubicBezTo>
                  <a:cubicBezTo>
                    <a:pt x="1143" y="4120"/>
                    <a:pt x="1262" y="4073"/>
                    <a:pt x="1381" y="3978"/>
                  </a:cubicBezTo>
                  <a:cubicBezTo>
                    <a:pt x="1453" y="4073"/>
                    <a:pt x="1620" y="4120"/>
                    <a:pt x="1762" y="4120"/>
                  </a:cubicBezTo>
                  <a:cubicBezTo>
                    <a:pt x="2048" y="4120"/>
                    <a:pt x="2263" y="3859"/>
                    <a:pt x="2263" y="3597"/>
                  </a:cubicBezTo>
                  <a:lnTo>
                    <a:pt x="2263" y="2692"/>
                  </a:lnTo>
                  <a:lnTo>
                    <a:pt x="2405" y="2692"/>
                  </a:lnTo>
                  <a:cubicBezTo>
                    <a:pt x="2596" y="2668"/>
                    <a:pt x="2739" y="2453"/>
                    <a:pt x="2739" y="2287"/>
                  </a:cubicBezTo>
                  <a:lnTo>
                    <a:pt x="2739" y="1620"/>
                  </a:lnTo>
                  <a:lnTo>
                    <a:pt x="2763" y="1310"/>
                  </a:lnTo>
                  <a:cubicBezTo>
                    <a:pt x="2763" y="1096"/>
                    <a:pt x="2739" y="953"/>
                    <a:pt x="2691" y="810"/>
                  </a:cubicBezTo>
                  <a:lnTo>
                    <a:pt x="2596" y="620"/>
                  </a:lnTo>
                  <a:cubicBezTo>
                    <a:pt x="2555" y="569"/>
                    <a:pt x="2493" y="540"/>
                    <a:pt x="2433" y="540"/>
                  </a:cubicBezTo>
                  <a:cubicBezTo>
                    <a:pt x="2352" y="540"/>
                    <a:pt x="2276" y="592"/>
                    <a:pt x="2263" y="715"/>
                  </a:cubicBezTo>
                  <a:lnTo>
                    <a:pt x="2263" y="739"/>
                  </a:lnTo>
                  <a:cubicBezTo>
                    <a:pt x="2334" y="834"/>
                    <a:pt x="2358" y="882"/>
                    <a:pt x="2382" y="977"/>
                  </a:cubicBezTo>
                  <a:cubicBezTo>
                    <a:pt x="2453" y="1120"/>
                    <a:pt x="2453" y="1239"/>
                    <a:pt x="2453" y="1382"/>
                  </a:cubicBezTo>
                  <a:lnTo>
                    <a:pt x="2453" y="1858"/>
                  </a:lnTo>
                  <a:lnTo>
                    <a:pt x="2453" y="2263"/>
                  </a:lnTo>
                  <a:cubicBezTo>
                    <a:pt x="2453" y="2287"/>
                    <a:pt x="2405" y="2311"/>
                    <a:pt x="2358" y="2311"/>
                  </a:cubicBezTo>
                  <a:cubicBezTo>
                    <a:pt x="2334" y="2311"/>
                    <a:pt x="2334" y="2287"/>
                    <a:pt x="2334" y="2263"/>
                  </a:cubicBezTo>
                  <a:lnTo>
                    <a:pt x="2334" y="2215"/>
                  </a:lnTo>
                  <a:lnTo>
                    <a:pt x="2334" y="1215"/>
                  </a:lnTo>
                  <a:cubicBezTo>
                    <a:pt x="2334" y="1120"/>
                    <a:pt x="2263" y="1072"/>
                    <a:pt x="2167" y="1025"/>
                  </a:cubicBezTo>
                  <a:cubicBezTo>
                    <a:pt x="2155" y="1022"/>
                    <a:pt x="2143" y="1021"/>
                    <a:pt x="2132" y="1021"/>
                  </a:cubicBezTo>
                  <a:cubicBezTo>
                    <a:pt x="2034" y="1021"/>
                    <a:pt x="1977" y="1108"/>
                    <a:pt x="1977" y="1215"/>
                  </a:cubicBezTo>
                  <a:lnTo>
                    <a:pt x="1977" y="3525"/>
                  </a:lnTo>
                  <a:cubicBezTo>
                    <a:pt x="1977" y="3632"/>
                    <a:pt x="1881" y="3719"/>
                    <a:pt x="1776" y="3719"/>
                  </a:cubicBezTo>
                  <a:cubicBezTo>
                    <a:pt x="1763" y="3719"/>
                    <a:pt x="1751" y="3718"/>
                    <a:pt x="1739" y="3716"/>
                  </a:cubicBezTo>
                  <a:cubicBezTo>
                    <a:pt x="1643" y="3692"/>
                    <a:pt x="1620" y="3620"/>
                    <a:pt x="1620" y="3525"/>
                  </a:cubicBezTo>
                  <a:lnTo>
                    <a:pt x="1620" y="3501"/>
                  </a:lnTo>
                  <a:lnTo>
                    <a:pt x="1620" y="2025"/>
                  </a:lnTo>
                  <a:cubicBezTo>
                    <a:pt x="1620" y="1930"/>
                    <a:pt x="1548" y="1858"/>
                    <a:pt x="1453" y="1834"/>
                  </a:cubicBezTo>
                  <a:cubicBezTo>
                    <a:pt x="1440" y="1832"/>
                    <a:pt x="1428" y="1831"/>
                    <a:pt x="1417" y="1831"/>
                  </a:cubicBezTo>
                  <a:cubicBezTo>
                    <a:pt x="1320" y="1831"/>
                    <a:pt x="1262" y="1918"/>
                    <a:pt x="1262" y="2025"/>
                  </a:cubicBezTo>
                  <a:lnTo>
                    <a:pt x="1262" y="3501"/>
                  </a:lnTo>
                  <a:lnTo>
                    <a:pt x="1262" y="3525"/>
                  </a:lnTo>
                  <a:cubicBezTo>
                    <a:pt x="1262" y="3620"/>
                    <a:pt x="1191" y="3692"/>
                    <a:pt x="1143" y="3716"/>
                  </a:cubicBezTo>
                  <a:cubicBezTo>
                    <a:pt x="1131" y="3718"/>
                    <a:pt x="1118" y="3719"/>
                    <a:pt x="1106" y="3719"/>
                  </a:cubicBezTo>
                  <a:cubicBezTo>
                    <a:pt x="1001" y="3719"/>
                    <a:pt x="905" y="3632"/>
                    <a:pt x="905" y="3525"/>
                  </a:cubicBezTo>
                  <a:lnTo>
                    <a:pt x="905" y="1215"/>
                  </a:lnTo>
                  <a:cubicBezTo>
                    <a:pt x="905" y="1120"/>
                    <a:pt x="834" y="1072"/>
                    <a:pt x="738" y="1025"/>
                  </a:cubicBezTo>
                  <a:cubicBezTo>
                    <a:pt x="726" y="1022"/>
                    <a:pt x="714" y="1021"/>
                    <a:pt x="703" y="1021"/>
                  </a:cubicBezTo>
                  <a:cubicBezTo>
                    <a:pt x="605" y="1021"/>
                    <a:pt x="548" y="1108"/>
                    <a:pt x="548" y="1215"/>
                  </a:cubicBezTo>
                  <a:lnTo>
                    <a:pt x="548" y="2263"/>
                  </a:lnTo>
                  <a:cubicBezTo>
                    <a:pt x="548" y="2287"/>
                    <a:pt x="500" y="2311"/>
                    <a:pt x="476" y="2311"/>
                  </a:cubicBezTo>
                  <a:cubicBezTo>
                    <a:pt x="453" y="2311"/>
                    <a:pt x="429" y="2287"/>
                    <a:pt x="429" y="2263"/>
                  </a:cubicBezTo>
                  <a:lnTo>
                    <a:pt x="429" y="1906"/>
                  </a:lnTo>
                  <a:lnTo>
                    <a:pt x="429" y="1429"/>
                  </a:lnTo>
                  <a:cubicBezTo>
                    <a:pt x="429" y="1310"/>
                    <a:pt x="429" y="1144"/>
                    <a:pt x="453" y="1025"/>
                  </a:cubicBezTo>
                  <a:cubicBezTo>
                    <a:pt x="476" y="906"/>
                    <a:pt x="548" y="834"/>
                    <a:pt x="595" y="739"/>
                  </a:cubicBezTo>
                  <a:cubicBezTo>
                    <a:pt x="715" y="548"/>
                    <a:pt x="929" y="405"/>
                    <a:pt x="1143" y="358"/>
                  </a:cubicBezTo>
                  <a:cubicBezTo>
                    <a:pt x="1215" y="310"/>
                    <a:pt x="1334" y="310"/>
                    <a:pt x="1429" y="310"/>
                  </a:cubicBezTo>
                  <a:cubicBezTo>
                    <a:pt x="1548" y="310"/>
                    <a:pt x="1667" y="358"/>
                    <a:pt x="1762" y="382"/>
                  </a:cubicBezTo>
                  <a:cubicBezTo>
                    <a:pt x="1775" y="386"/>
                    <a:pt x="1788" y="388"/>
                    <a:pt x="1801" y="388"/>
                  </a:cubicBezTo>
                  <a:cubicBezTo>
                    <a:pt x="1865" y="388"/>
                    <a:pt x="1937" y="341"/>
                    <a:pt x="1977" y="263"/>
                  </a:cubicBezTo>
                  <a:cubicBezTo>
                    <a:pt x="2001" y="167"/>
                    <a:pt x="1929" y="72"/>
                    <a:pt x="1834" y="48"/>
                  </a:cubicBezTo>
                  <a:cubicBezTo>
                    <a:pt x="1691" y="1"/>
                    <a:pt x="1405" y="1"/>
                    <a:pt x="1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55"/>
            <p:cNvSpPr/>
            <p:nvPr/>
          </p:nvSpPr>
          <p:spPr>
            <a:xfrm>
              <a:off x="7491970" y="3803831"/>
              <a:ext cx="83094" cy="121436"/>
            </a:xfrm>
            <a:custGeom>
              <a:rect b="b" l="l" r="r" t="t"/>
              <a:pathLst>
                <a:path extrusionOk="0" h="4073" w="2787">
                  <a:moveTo>
                    <a:pt x="1286" y="2882"/>
                  </a:moveTo>
                  <a:lnTo>
                    <a:pt x="1286" y="3572"/>
                  </a:lnTo>
                  <a:lnTo>
                    <a:pt x="1286" y="3667"/>
                  </a:lnTo>
                  <a:cubicBezTo>
                    <a:pt x="1238" y="3763"/>
                    <a:pt x="1167" y="3787"/>
                    <a:pt x="1096" y="3787"/>
                  </a:cubicBezTo>
                  <a:cubicBezTo>
                    <a:pt x="1000" y="3787"/>
                    <a:pt x="929" y="3691"/>
                    <a:pt x="929" y="3596"/>
                  </a:cubicBezTo>
                  <a:lnTo>
                    <a:pt x="929" y="2882"/>
                  </a:lnTo>
                  <a:close/>
                  <a:moveTo>
                    <a:pt x="2001" y="2882"/>
                  </a:moveTo>
                  <a:lnTo>
                    <a:pt x="2001" y="3596"/>
                  </a:lnTo>
                  <a:cubicBezTo>
                    <a:pt x="2001" y="3691"/>
                    <a:pt x="1905" y="3787"/>
                    <a:pt x="1810" y="3787"/>
                  </a:cubicBezTo>
                  <a:cubicBezTo>
                    <a:pt x="1715" y="3787"/>
                    <a:pt x="1667" y="3763"/>
                    <a:pt x="1643" y="3667"/>
                  </a:cubicBezTo>
                  <a:lnTo>
                    <a:pt x="1643" y="3596"/>
                  </a:lnTo>
                  <a:lnTo>
                    <a:pt x="1643" y="3572"/>
                  </a:lnTo>
                  <a:lnTo>
                    <a:pt x="1643" y="2882"/>
                  </a:lnTo>
                  <a:close/>
                  <a:moveTo>
                    <a:pt x="1334" y="0"/>
                  </a:moveTo>
                  <a:cubicBezTo>
                    <a:pt x="953" y="0"/>
                    <a:pt x="619" y="119"/>
                    <a:pt x="357" y="429"/>
                  </a:cubicBezTo>
                  <a:cubicBezTo>
                    <a:pt x="0" y="810"/>
                    <a:pt x="0" y="1310"/>
                    <a:pt x="0" y="1786"/>
                  </a:cubicBezTo>
                  <a:lnTo>
                    <a:pt x="0" y="2024"/>
                  </a:lnTo>
                  <a:lnTo>
                    <a:pt x="0" y="2048"/>
                  </a:lnTo>
                  <a:cubicBezTo>
                    <a:pt x="0" y="2120"/>
                    <a:pt x="24" y="2167"/>
                    <a:pt x="48" y="2239"/>
                  </a:cubicBezTo>
                  <a:cubicBezTo>
                    <a:pt x="48" y="2262"/>
                    <a:pt x="72" y="2262"/>
                    <a:pt x="72" y="2286"/>
                  </a:cubicBezTo>
                  <a:lnTo>
                    <a:pt x="119" y="2334"/>
                  </a:lnTo>
                  <a:lnTo>
                    <a:pt x="72" y="2501"/>
                  </a:lnTo>
                  <a:lnTo>
                    <a:pt x="72" y="2524"/>
                  </a:lnTo>
                  <a:cubicBezTo>
                    <a:pt x="119" y="2715"/>
                    <a:pt x="238" y="2834"/>
                    <a:pt x="405" y="2834"/>
                  </a:cubicBezTo>
                  <a:lnTo>
                    <a:pt x="476" y="2834"/>
                  </a:lnTo>
                  <a:lnTo>
                    <a:pt x="476" y="3548"/>
                  </a:lnTo>
                  <a:cubicBezTo>
                    <a:pt x="476" y="3834"/>
                    <a:pt x="667" y="4072"/>
                    <a:pt x="977" y="4072"/>
                  </a:cubicBezTo>
                  <a:cubicBezTo>
                    <a:pt x="1119" y="4072"/>
                    <a:pt x="1238" y="4048"/>
                    <a:pt x="1358" y="3929"/>
                  </a:cubicBezTo>
                  <a:cubicBezTo>
                    <a:pt x="1453" y="4025"/>
                    <a:pt x="1572" y="4072"/>
                    <a:pt x="1715" y="4072"/>
                  </a:cubicBezTo>
                  <a:lnTo>
                    <a:pt x="1739" y="4072"/>
                  </a:lnTo>
                  <a:cubicBezTo>
                    <a:pt x="2024" y="4072"/>
                    <a:pt x="2263" y="3834"/>
                    <a:pt x="2263" y="3548"/>
                  </a:cubicBezTo>
                  <a:lnTo>
                    <a:pt x="2263" y="2834"/>
                  </a:lnTo>
                  <a:lnTo>
                    <a:pt x="2334" y="2834"/>
                  </a:lnTo>
                  <a:cubicBezTo>
                    <a:pt x="2524" y="2763"/>
                    <a:pt x="2620" y="2620"/>
                    <a:pt x="2620" y="2453"/>
                  </a:cubicBezTo>
                  <a:lnTo>
                    <a:pt x="2572" y="2286"/>
                  </a:lnTo>
                  <a:lnTo>
                    <a:pt x="2620" y="2262"/>
                  </a:lnTo>
                  <a:cubicBezTo>
                    <a:pt x="2691" y="2167"/>
                    <a:pt x="2739" y="2096"/>
                    <a:pt x="2739" y="1977"/>
                  </a:cubicBezTo>
                  <a:lnTo>
                    <a:pt x="2739" y="1286"/>
                  </a:lnTo>
                  <a:cubicBezTo>
                    <a:pt x="2786" y="1143"/>
                    <a:pt x="2739" y="905"/>
                    <a:pt x="2620" y="691"/>
                  </a:cubicBezTo>
                  <a:cubicBezTo>
                    <a:pt x="2579" y="640"/>
                    <a:pt x="2517" y="611"/>
                    <a:pt x="2457" y="611"/>
                  </a:cubicBezTo>
                  <a:cubicBezTo>
                    <a:pt x="2376" y="611"/>
                    <a:pt x="2300" y="663"/>
                    <a:pt x="2286" y="786"/>
                  </a:cubicBezTo>
                  <a:lnTo>
                    <a:pt x="2286" y="810"/>
                  </a:lnTo>
                  <a:cubicBezTo>
                    <a:pt x="2405" y="976"/>
                    <a:pt x="2477" y="1167"/>
                    <a:pt x="2477" y="1381"/>
                  </a:cubicBezTo>
                  <a:lnTo>
                    <a:pt x="2477" y="2024"/>
                  </a:lnTo>
                  <a:cubicBezTo>
                    <a:pt x="2477" y="2048"/>
                    <a:pt x="2405" y="2096"/>
                    <a:pt x="2382" y="2096"/>
                  </a:cubicBezTo>
                  <a:cubicBezTo>
                    <a:pt x="2358" y="2096"/>
                    <a:pt x="2358" y="2048"/>
                    <a:pt x="2358" y="2024"/>
                  </a:cubicBezTo>
                  <a:lnTo>
                    <a:pt x="2358" y="2000"/>
                  </a:lnTo>
                  <a:lnTo>
                    <a:pt x="2358" y="1310"/>
                  </a:lnTo>
                  <a:cubicBezTo>
                    <a:pt x="2358" y="1215"/>
                    <a:pt x="2286" y="1167"/>
                    <a:pt x="2191" y="1143"/>
                  </a:cubicBezTo>
                  <a:cubicBezTo>
                    <a:pt x="2170" y="1135"/>
                    <a:pt x="2150" y="1131"/>
                    <a:pt x="2131" y="1131"/>
                  </a:cubicBezTo>
                  <a:cubicBezTo>
                    <a:pt x="2049" y="1131"/>
                    <a:pt x="2001" y="1212"/>
                    <a:pt x="2001" y="1310"/>
                  </a:cubicBezTo>
                  <a:lnTo>
                    <a:pt x="2001" y="2048"/>
                  </a:lnTo>
                  <a:lnTo>
                    <a:pt x="2001" y="2096"/>
                  </a:lnTo>
                  <a:cubicBezTo>
                    <a:pt x="2024" y="2262"/>
                    <a:pt x="2143" y="2405"/>
                    <a:pt x="2310" y="2453"/>
                  </a:cubicBezTo>
                  <a:lnTo>
                    <a:pt x="2310" y="2524"/>
                  </a:lnTo>
                  <a:lnTo>
                    <a:pt x="572" y="2524"/>
                  </a:lnTo>
                  <a:lnTo>
                    <a:pt x="572" y="2453"/>
                  </a:lnTo>
                  <a:cubicBezTo>
                    <a:pt x="738" y="2405"/>
                    <a:pt x="881" y="2262"/>
                    <a:pt x="881" y="2048"/>
                  </a:cubicBezTo>
                  <a:lnTo>
                    <a:pt x="881" y="2024"/>
                  </a:lnTo>
                  <a:lnTo>
                    <a:pt x="881" y="1286"/>
                  </a:lnTo>
                  <a:cubicBezTo>
                    <a:pt x="881" y="1191"/>
                    <a:pt x="834" y="1143"/>
                    <a:pt x="738" y="1096"/>
                  </a:cubicBezTo>
                  <a:cubicBezTo>
                    <a:pt x="726" y="1093"/>
                    <a:pt x="714" y="1092"/>
                    <a:pt x="702" y="1092"/>
                  </a:cubicBezTo>
                  <a:cubicBezTo>
                    <a:pt x="600" y="1092"/>
                    <a:pt x="524" y="1179"/>
                    <a:pt x="524" y="1286"/>
                  </a:cubicBezTo>
                  <a:lnTo>
                    <a:pt x="524" y="2024"/>
                  </a:lnTo>
                  <a:cubicBezTo>
                    <a:pt x="524" y="2024"/>
                    <a:pt x="500" y="2096"/>
                    <a:pt x="476" y="2096"/>
                  </a:cubicBezTo>
                  <a:cubicBezTo>
                    <a:pt x="429" y="2096"/>
                    <a:pt x="405" y="2048"/>
                    <a:pt x="405" y="2024"/>
                  </a:cubicBezTo>
                  <a:lnTo>
                    <a:pt x="405" y="1334"/>
                  </a:lnTo>
                  <a:cubicBezTo>
                    <a:pt x="405" y="786"/>
                    <a:pt x="857" y="333"/>
                    <a:pt x="1429" y="333"/>
                  </a:cubicBezTo>
                  <a:cubicBezTo>
                    <a:pt x="1548" y="333"/>
                    <a:pt x="1667" y="357"/>
                    <a:pt x="1739" y="381"/>
                  </a:cubicBezTo>
                  <a:cubicBezTo>
                    <a:pt x="1759" y="392"/>
                    <a:pt x="1780" y="396"/>
                    <a:pt x="1800" y="396"/>
                  </a:cubicBezTo>
                  <a:cubicBezTo>
                    <a:pt x="1872" y="396"/>
                    <a:pt x="1934" y="336"/>
                    <a:pt x="1953" y="262"/>
                  </a:cubicBezTo>
                  <a:cubicBezTo>
                    <a:pt x="1977" y="191"/>
                    <a:pt x="1929" y="95"/>
                    <a:pt x="1834" y="71"/>
                  </a:cubicBezTo>
                  <a:cubicBezTo>
                    <a:pt x="1691" y="0"/>
                    <a:pt x="1381" y="0"/>
                    <a:pt x="13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55"/>
            <p:cNvSpPr/>
            <p:nvPr/>
          </p:nvSpPr>
          <p:spPr>
            <a:xfrm>
              <a:off x="7514690" y="3757677"/>
              <a:ext cx="41204" cy="41204"/>
            </a:xfrm>
            <a:custGeom>
              <a:rect b="b" l="l" r="r" t="t"/>
              <a:pathLst>
                <a:path extrusionOk="0" h="1382" w="1382">
                  <a:moveTo>
                    <a:pt x="691" y="334"/>
                  </a:moveTo>
                  <a:cubicBezTo>
                    <a:pt x="858" y="334"/>
                    <a:pt x="1048" y="476"/>
                    <a:pt x="1048" y="691"/>
                  </a:cubicBezTo>
                  <a:cubicBezTo>
                    <a:pt x="1048" y="857"/>
                    <a:pt x="905" y="1048"/>
                    <a:pt x="691" y="1048"/>
                  </a:cubicBezTo>
                  <a:cubicBezTo>
                    <a:pt x="524" y="1048"/>
                    <a:pt x="334" y="905"/>
                    <a:pt x="334" y="691"/>
                  </a:cubicBezTo>
                  <a:cubicBezTo>
                    <a:pt x="334" y="476"/>
                    <a:pt x="524" y="334"/>
                    <a:pt x="691" y="334"/>
                  </a:cubicBezTo>
                  <a:close/>
                  <a:moveTo>
                    <a:pt x="691" y="0"/>
                  </a:moveTo>
                  <a:cubicBezTo>
                    <a:pt x="310" y="0"/>
                    <a:pt x="0" y="310"/>
                    <a:pt x="0" y="691"/>
                  </a:cubicBezTo>
                  <a:cubicBezTo>
                    <a:pt x="0" y="1072"/>
                    <a:pt x="310" y="1381"/>
                    <a:pt x="691" y="1381"/>
                  </a:cubicBezTo>
                  <a:cubicBezTo>
                    <a:pt x="1072" y="1381"/>
                    <a:pt x="1381" y="1072"/>
                    <a:pt x="1381" y="691"/>
                  </a:cubicBezTo>
                  <a:cubicBezTo>
                    <a:pt x="1381"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55"/>
            <p:cNvSpPr/>
            <p:nvPr/>
          </p:nvSpPr>
          <p:spPr>
            <a:xfrm>
              <a:off x="7514690" y="3573060"/>
              <a:ext cx="41204" cy="41204"/>
            </a:xfrm>
            <a:custGeom>
              <a:rect b="b" l="l" r="r" t="t"/>
              <a:pathLst>
                <a:path extrusionOk="0" h="1382" w="1382">
                  <a:moveTo>
                    <a:pt x="691" y="334"/>
                  </a:moveTo>
                  <a:cubicBezTo>
                    <a:pt x="881" y="334"/>
                    <a:pt x="1024" y="500"/>
                    <a:pt x="1048" y="691"/>
                  </a:cubicBezTo>
                  <a:cubicBezTo>
                    <a:pt x="1048" y="905"/>
                    <a:pt x="905" y="1048"/>
                    <a:pt x="691" y="1048"/>
                  </a:cubicBezTo>
                  <a:cubicBezTo>
                    <a:pt x="476" y="1048"/>
                    <a:pt x="334" y="858"/>
                    <a:pt x="334" y="691"/>
                  </a:cubicBezTo>
                  <a:cubicBezTo>
                    <a:pt x="334" y="477"/>
                    <a:pt x="524" y="334"/>
                    <a:pt x="691" y="334"/>
                  </a:cubicBezTo>
                  <a:close/>
                  <a:moveTo>
                    <a:pt x="691" y="0"/>
                  </a:moveTo>
                  <a:cubicBezTo>
                    <a:pt x="310" y="0"/>
                    <a:pt x="0" y="310"/>
                    <a:pt x="0" y="691"/>
                  </a:cubicBezTo>
                  <a:cubicBezTo>
                    <a:pt x="0" y="1072"/>
                    <a:pt x="310" y="1382"/>
                    <a:pt x="691" y="1382"/>
                  </a:cubicBezTo>
                  <a:cubicBezTo>
                    <a:pt x="1072" y="1382"/>
                    <a:pt x="1381" y="1072"/>
                    <a:pt x="1381" y="691"/>
                  </a:cubicBezTo>
                  <a:cubicBezTo>
                    <a:pt x="1381"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55"/>
            <p:cNvSpPr/>
            <p:nvPr/>
          </p:nvSpPr>
          <p:spPr>
            <a:xfrm>
              <a:off x="7492656" y="3622047"/>
              <a:ext cx="82409" cy="122868"/>
            </a:xfrm>
            <a:custGeom>
              <a:rect b="b" l="l" r="r" t="t"/>
              <a:pathLst>
                <a:path extrusionOk="0" h="4121" w="2764">
                  <a:moveTo>
                    <a:pt x="1335" y="1"/>
                  </a:moveTo>
                  <a:cubicBezTo>
                    <a:pt x="954" y="1"/>
                    <a:pt x="620" y="120"/>
                    <a:pt x="358" y="405"/>
                  </a:cubicBezTo>
                  <a:cubicBezTo>
                    <a:pt x="191" y="620"/>
                    <a:pt x="96" y="882"/>
                    <a:pt x="25" y="1144"/>
                  </a:cubicBezTo>
                  <a:cubicBezTo>
                    <a:pt x="1" y="1358"/>
                    <a:pt x="1" y="1572"/>
                    <a:pt x="1" y="1787"/>
                  </a:cubicBezTo>
                  <a:lnTo>
                    <a:pt x="1" y="1977"/>
                  </a:lnTo>
                  <a:lnTo>
                    <a:pt x="1" y="2453"/>
                  </a:lnTo>
                  <a:cubicBezTo>
                    <a:pt x="1" y="2501"/>
                    <a:pt x="25" y="2549"/>
                    <a:pt x="72" y="2549"/>
                  </a:cubicBezTo>
                  <a:cubicBezTo>
                    <a:pt x="215" y="2668"/>
                    <a:pt x="358" y="2692"/>
                    <a:pt x="477" y="2692"/>
                  </a:cubicBezTo>
                  <a:lnTo>
                    <a:pt x="477" y="3597"/>
                  </a:lnTo>
                  <a:cubicBezTo>
                    <a:pt x="477" y="3882"/>
                    <a:pt x="692" y="4120"/>
                    <a:pt x="977" y="4120"/>
                  </a:cubicBezTo>
                  <a:cubicBezTo>
                    <a:pt x="1144" y="4120"/>
                    <a:pt x="1263" y="4073"/>
                    <a:pt x="1382" y="3978"/>
                  </a:cubicBezTo>
                  <a:cubicBezTo>
                    <a:pt x="1454" y="4073"/>
                    <a:pt x="1620" y="4120"/>
                    <a:pt x="1763" y="4120"/>
                  </a:cubicBezTo>
                  <a:cubicBezTo>
                    <a:pt x="2049" y="4120"/>
                    <a:pt x="2263" y="3859"/>
                    <a:pt x="2263" y="3597"/>
                  </a:cubicBezTo>
                  <a:lnTo>
                    <a:pt x="2263" y="2692"/>
                  </a:lnTo>
                  <a:lnTo>
                    <a:pt x="2406" y="2692"/>
                  </a:lnTo>
                  <a:cubicBezTo>
                    <a:pt x="2597" y="2668"/>
                    <a:pt x="2740" y="2453"/>
                    <a:pt x="2740" y="2287"/>
                  </a:cubicBezTo>
                  <a:lnTo>
                    <a:pt x="2740" y="1620"/>
                  </a:lnTo>
                  <a:lnTo>
                    <a:pt x="2763" y="1310"/>
                  </a:lnTo>
                  <a:cubicBezTo>
                    <a:pt x="2763" y="1096"/>
                    <a:pt x="2740" y="953"/>
                    <a:pt x="2692" y="810"/>
                  </a:cubicBezTo>
                  <a:lnTo>
                    <a:pt x="2597" y="620"/>
                  </a:lnTo>
                  <a:cubicBezTo>
                    <a:pt x="2556" y="569"/>
                    <a:pt x="2494" y="540"/>
                    <a:pt x="2434" y="540"/>
                  </a:cubicBezTo>
                  <a:cubicBezTo>
                    <a:pt x="2353" y="540"/>
                    <a:pt x="2277" y="592"/>
                    <a:pt x="2263" y="715"/>
                  </a:cubicBezTo>
                  <a:lnTo>
                    <a:pt x="2263" y="739"/>
                  </a:lnTo>
                  <a:cubicBezTo>
                    <a:pt x="2335" y="834"/>
                    <a:pt x="2359" y="882"/>
                    <a:pt x="2382" y="977"/>
                  </a:cubicBezTo>
                  <a:cubicBezTo>
                    <a:pt x="2454" y="1120"/>
                    <a:pt x="2454" y="1239"/>
                    <a:pt x="2454" y="1382"/>
                  </a:cubicBezTo>
                  <a:lnTo>
                    <a:pt x="2454" y="1858"/>
                  </a:lnTo>
                  <a:lnTo>
                    <a:pt x="2454" y="2263"/>
                  </a:lnTo>
                  <a:cubicBezTo>
                    <a:pt x="2454" y="2287"/>
                    <a:pt x="2406" y="2311"/>
                    <a:pt x="2359" y="2311"/>
                  </a:cubicBezTo>
                  <a:cubicBezTo>
                    <a:pt x="2335" y="2311"/>
                    <a:pt x="2335" y="2287"/>
                    <a:pt x="2335" y="2263"/>
                  </a:cubicBezTo>
                  <a:lnTo>
                    <a:pt x="2335" y="2215"/>
                  </a:lnTo>
                  <a:lnTo>
                    <a:pt x="2335" y="1215"/>
                  </a:lnTo>
                  <a:cubicBezTo>
                    <a:pt x="2335" y="1120"/>
                    <a:pt x="2263" y="1072"/>
                    <a:pt x="2168" y="1025"/>
                  </a:cubicBezTo>
                  <a:cubicBezTo>
                    <a:pt x="2156" y="1022"/>
                    <a:pt x="2144" y="1021"/>
                    <a:pt x="2132" y="1021"/>
                  </a:cubicBezTo>
                  <a:cubicBezTo>
                    <a:pt x="2035" y="1021"/>
                    <a:pt x="1978" y="1108"/>
                    <a:pt x="1978" y="1215"/>
                  </a:cubicBezTo>
                  <a:lnTo>
                    <a:pt x="1978" y="3525"/>
                  </a:lnTo>
                  <a:cubicBezTo>
                    <a:pt x="1978" y="3632"/>
                    <a:pt x="1882" y="3719"/>
                    <a:pt x="1777" y="3719"/>
                  </a:cubicBezTo>
                  <a:cubicBezTo>
                    <a:pt x="1764" y="3719"/>
                    <a:pt x="1752" y="3718"/>
                    <a:pt x="1739" y="3716"/>
                  </a:cubicBezTo>
                  <a:cubicBezTo>
                    <a:pt x="1644" y="3692"/>
                    <a:pt x="1620" y="3620"/>
                    <a:pt x="1620" y="3525"/>
                  </a:cubicBezTo>
                  <a:lnTo>
                    <a:pt x="1620" y="3501"/>
                  </a:lnTo>
                  <a:lnTo>
                    <a:pt x="1620" y="2025"/>
                  </a:lnTo>
                  <a:cubicBezTo>
                    <a:pt x="1620" y="1930"/>
                    <a:pt x="1549" y="1858"/>
                    <a:pt x="1454" y="1834"/>
                  </a:cubicBezTo>
                  <a:cubicBezTo>
                    <a:pt x="1441" y="1832"/>
                    <a:pt x="1429" y="1831"/>
                    <a:pt x="1418" y="1831"/>
                  </a:cubicBezTo>
                  <a:cubicBezTo>
                    <a:pt x="1320" y="1831"/>
                    <a:pt x="1263" y="1918"/>
                    <a:pt x="1263" y="2025"/>
                  </a:cubicBezTo>
                  <a:lnTo>
                    <a:pt x="1263" y="3501"/>
                  </a:lnTo>
                  <a:lnTo>
                    <a:pt x="1263" y="3525"/>
                  </a:lnTo>
                  <a:cubicBezTo>
                    <a:pt x="1263" y="3620"/>
                    <a:pt x="1192" y="3692"/>
                    <a:pt x="1144" y="3716"/>
                  </a:cubicBezTo>
                  <a:cubicBezTo>
                    <a:pt x="1132" y="3718"/>
                    <a:pt x="1119" y="3719"/>
                    <a:pt x="1107" y="3719"/>
                  </a:cubicBezTo>
                  <a:cubicBezTo>
                    <a:pt x="1001" y="3719"/>
                    <a:pt x="906" y="3632"/>
                    <a:pt x="906" y="3525"/>
                  </a:cubicBezTo>
                  <a:lnTo>
                    <a:pt x="906" y="1215"/>
                  </a:lnTo>
                  <a:cubicBezTo>
                    <a:pt x="906" y="1120"/>
                    <a:pt x="834" y="1072"/>
                    <a:pt x="739" y="1025"/>
                  </a:cubicBezTo>
                  <a:cubicBezTo>
                    <a:pt x="727" y="1022"/>
                    <a:pt x="715" y="1021"/>
                    <a:pt x="703" y="1021"/>
                  </a:cubicBezTo>
                  <a:cubicBezTo>
                    <a:pt x="606" y="1021"/>
                    <a:pt x="549" y="1108"/>
                    <a:pt x="549" y="1215"/>
                  </a:cubicBezTo>
                  <a:lnTo>
                    <a:pt x="549" y="2263"/>
                  </a:lnTo>
                  <a:cubicBezTo>
                    <a:pt x="549" y="2287"/>
                    <a:pt x="501" y="2311"/>
                    <a:pt x="477" y="2311"/>
                  </a:cubicBezTo>
                  <a:cubicBezTo>
                    <a:pt x="453" y="2311"/>
                    <a:pt x="430" y="2287"/>
                    <a:pt x="430" y="2263"/>
                  </a:cubicBezTo>
                  <a:lnTo>
                    <a:pt x="430" y="1906"/>
                  </a:lnTo>
                  <a:lnTo>
                    <a:pt x="430" y="1429"/>
                  </a:lnTo>
                  <a:cubicBezTo>
                    <a:pt x="430" y="1310"/>
                    <a:pt x="430" y="1144"/>
                    <a:pt x="453" y="1025"/>
                  </a:cubicBezTo>
                  <a:cubicBezTo>
                    <a:pt x="477" y="906"/>
                    <a:pt x="549" y="834"/>
                    <a:pt x="596" y="739"/>
                  </a:cubicBezTo>
                  <a:cubicBezTo>
                    <a:pt x="715" y="548"/>
                    <a:pt x="930" y="405"/>
                    <a:pt x="1144" y="358"/>
                  </a:cubicBezTo>
                  <a:cubicBezTo>
                    <a:pt x="1215" y="310"/>
                    <a:pt x="1335" y="310"/>
                    <a:pt x="1430" y="310"/>
                  </a:cubicBezTo>
                  <a:cubicBezTo>
                    <a:pt x="1549" y="310"/>
                    <a:pt x="1668" y="358"/>
                    <a:pt x="1763" y="382"/>
                  </a:cubicBezTo>
                  <a:cubicBezTo>
                    <a:pt x="1775" y="386"/>
                    <a:pt x="1788" y="388"/>
                    <a:pt x="1802" y="388"/>
                  </a:cubicBezTo>
                  <a:cubicBezTo>
                    <a:pt x="1866" y="388"/>
                    <a:pt x="1938" y="341"/>
                    <a:pt x="1978" y="263"/>
                  </a:cubicBezTo>
                  <a:cubicBezTo>
                    <a:pt x="2001" y="167"/>
                    <a:pt x="1930" y="72"/>
                    <a:pt x="1835" y="48"/>
                  </a:cubicBezTo>
                  <a:cubicBezTo>
                    <a:pt x="1692" y="1"/>
                    <a:pt x="1406" y="1"/>
                    <a:pt x="1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55"/>
            <p:cNvSpPr/>
            <p:nvPr/>
          </p:nvSpPr>
          <p:spPr>
            <a:xfrm>
              <a:off x="7580701" y="3803831"/>
              <a:ext cx="84526" cy="121436"/>
            </a:xfrm>
            <a:custGeom>
              <a:rect b="b" l="l" r="r" t="t"/>
              <a:pathLst>
                <a:path extrusionOk="0" h="4073" w="2835">
                  <a:moveTo>
                    <a:pt x="1287" y="2882"/>
                  </a:moveTo>
                  <a:lnTo>
                    <a:pt x="1287" y="3572"/>
                  </a:lnTo>
                  <a:lnTo>
                    <a:pt x="1287" y="3667"/>
                  </a:lnTo>
                  <a:cubicBezTo>
                    <a:pt x="1239" y="3763"/>
                    <a:pt x="1168" y="3787"/>
                    <a:pt x="1096" y="3787"/>
                  </a:cubicBezTo>
                  <a:cubicBezTo>
                    <a:pt x="1001" y="3787"/>
                    <a:pt x="930" y="3691"/>
                    <a:pt x="930" y="3596"/>
                  </a:cubicBezTo>
                  <a:lnTo>
                    <a:pt x="930" y="2882"/>
                  </a:lnTo>
                  <a:close/>
                  <a:moveTo>
                    <a:pt x="2001" y="2882"/>
                  </a:moveTo>
                  <a:lnTo>
                    <a:pt x="2001" y="3596"/>
                  </a:lnTo>
                  <a:cubicBezTo>
                    <a:pt x="2001" y="3691"/>
                    <a:pt x="1906" y="3787"/>
                    <a:pt x="1811" y="3787"/>
                  </a:cubicBezTo>
                  <a:cubicBezTo>
                    <a:pt x="1716" y="3787"/>
                    <a:pt x="1668" y="3763"/>
                    <a:pt x="1644" y="3667"/>
                  </a:cubicBezTo>
                  <a:lnTo>
                    <a:pt x="1644" y="3596"/>
                  </a:lnTo>
                  <a:lnTo>
                    <a:pt x="1644" y="3572"/>
                  </a:lnTo>
                  <a:lnTo>
                    <a:pt x="1644" y="2882"/>
                  </a:lnTo>
                  <a:close/>
                  <a:moveTo>
                    <a:pt x="1335" y="0"/>
                  </a:moveTo>
                  <a:cubicBezTo>
                    <a:pt x="954" y="0"/>
                    <a:pt x="620" y="119"/>
                    <a:pt x="358" y="429"/>
                  </a:cubicBezTo>
                  <a:cubicBezTo>
                    <a:pt x="1" y="810"/>
                    <a:pt x="1" y="1310"/>
                    <a:pt x="1" y="1786"/>
                  </a:cubicBezTo>
                  <a:lnTo>
                    <a:pt x="1" y="2024"/>
                  </a:lnTo>
                  <a:lnTo>
                    <a:pt x="1" y="2048"/>
                  </a:lnTo>
                  <a:cubicBezTo>
                    <a:pt x="1" y="2120"/>
                    <a:pt x="25" y="2167"/>
                    <a:pt x="49" y="2239"/>
                  </a:cubicBezTo>
                  <a:cubicBezTo>
                    <a:pt x="49" y="2262"/>
                    <a:pt x="72" y="2262"/>
                    <a:pt x="72" y="2286"/>
                  </a:cubicBezTo>
                  <a:lnTo>
                    <a:pt x="120" y="2334"/>
                  </a:lnTo>
                  <a:lnTo>
                    <a:pt x="72" y="2501"/>
                  </a:lnTo>
                  <a:lnTo>
                    <a:pt x="72" y="2524"/>
                  </a:lnTo>
                  <a:cubicBezTo>
                    <a:pt x="120" y="2715"/>
                    <a:pt x="239" y="2834"/>
                    <a:pt x="406" y="2834"/>
                  </a:cubicBezTo>
                  <a:lnTo>
                    <a:pt x="477" y="2834"/>
                  </a:lnTo>
                  <a:lnTo>
                    <a:pt x="477" y="3548"/>
                  </a:lnTo>
                  <a:cubicBezTo>
                    <a:pt x="477" y="3834"/>
                    <a:pt x="668" y="4072"/>
                    <a:pt x="977" y="4072"/>
                  </a:cubicBezTo>
                  <a:cubicBezTo>
                    <a:pt x="1120" y="4072"/>
                    <a:pt x="1239" y="4048"/>
                    <a:pt x="1358" y="3929"/>
                  </a:cubicBezTo>
                  <a:cubicBezTo>
                    <a:pt x="1454" y="4025"/>
                    <a:pt x="1573" y="4072"/>
                    <a:pt x="1716" y="4072"/>
                  </a:cubicBezTo>
                  <a:lnTo>
                    <a:pt x="1739" y="4072"/>
                  </a:lnTo>
                  <a:cubicBezTo>
                    <a:pt x="2025" y="4072"/>
                    <a:pt x="2263" y="3834"/>
                    <a:pt x="2263" y="3548"/>
                  </a:cubicBezTo>
                  <a:lnTo>
                    <a:pt x="2263" y="2834"/>
                  </a:lnTo>
                  <a:lnTo>
                    <a:pt x="2335" y="2834"/>
                  </a:lnTo>
                  <a:cubicBezTo>
                    <a:pt x="2525" y="2763"/>
                    <a:pt x="2621" y="2620"/>
                    <a:pt x="2621" y="2453"/>
                  </a:cubicBezTo>
                  <a:lnTo>
                    <a:pt x="2573" y="2286"/>
                  </a:lnTo>
                  <a:lnTo>
                    <a:pt x="2621" y="2262"/>
                  </a:lnTo>
                  <a:cubicBezTo>
                    <a:pt x="2692" y="2167"/>
                    <a:pt x="2740" y="2096"/>
                    <a:pt x="2740" y="1977"/>
                  </a:cubicBezTo>
                  <a:lnTo>
                    <a:pt x="2740" y="1286"/>
                  </a:lnTo>
                  <a:cubicBezTo>
                    <a:pt x="2835" y="1143"/>
                    <a:pt x="2740" y="905"/>
                    <a:pt x="2621" y="691"/>
                  </a:cubicBezTo>
                  <a:cubicBezTo>
                    <a:pt x="2580" y="640"/>
                    <a:pt x="2517" y="611"/>
                    <a:pt x="2457" y="611"/>
                  </a:cubicBezTo>
                  <a:cubicBezTo>
                    <a:pt x="2377" y="611"/>
                    <a:pt x="2301" y="663"/>
                    <a:pt x="2287" y="786"/>
                  </a:cubicBezTo>
                  <a:lnTo>
                    <a:pt x="2287" y="810"/>
                  </a:lnTo>
                  <a:cubicBezTo>
                    <a:pt x="2406" y="976"/>
                    <a:pt x="2478" y="1167"/>
                    <a:pt x="2478" y="1381"/>
                  </a:cubicBezTo>
                  <a:lnTo>
                    <a:pt x="2478" y="2024"/>
                  </a:lnTo>
                  <a:cubicBezTo>
                    <a:pt x="2478" y="2048"/>
                    <a:pt x="2406" y="2096"/>
                    <a:pt x="2382" y="2096"/>
                  </a:cubicBezTo>
                  <a:cubicBezTo>
                    <a:pt x="2359" y="2096"/>
                    <a:pt x="2359" y="2048"/>
                    <a:pt x="2359" y="2024"/>
                  </a:cubicBezTo>
                  <a:lnTo>
                    <a:pt x="2359" y="2000"/>
                  </a:lnTo>
                  <a:lnTo>
                    <a:pt x="2359" y="1310"/>
                  </a:lnTo>
                  <a:cubicBezTo>
                    <a:pt x="2359" y="1215"/>
                    <a:pt x="2287" y="1167"/>
                    <a:pt x="2192" y="1143"/>
                  </a:cubicBezTo>
                  <a:cubicBezTo>
                    <a:pt x="2170" y="1135"/>
                    <a:pt x="2151" y="1131"/>
                    <a:pt x="2132" y="1131"/>
                  </a:cubicBezTo>
                  <a:cubicBezTo>
                    <a:pt x="2049" y="1131"/>
                    <a:pt x="2001" y="1212"/>
                    <a:pt x="2001" y="1310"/>
                  </a:cubicBezTo>
                  <a:lnTo>
                    <a:pt x="2001" y="2048"/>
                  </a:lnTo>
                  <a:lnTo>
                    <a:pt x="2001" y="2096"/>
                  </a:lnTo>
                  <a:cubicBezTo>
                    <a:pt x="2025" y="2262"/>
                    <a:pt x="2144" y="2405"/>
                    <a:pt x="2311" y="2453"/>
                  </a:cubicBezTo>
                  <a:lnTo>
                    <a:pt x="2311" y="2524"/>
                  </a:lnTo>
                  <a:lnTo>
                    <a:pt x="572" y="2524"/>
                  </a:lnTo>
                  <a:lnTo>
                    <a:pt x="572" y="2453"/>
                  </a:lnTo>
                  <a:cubicBezTo>
                    <a:pt x="739" y="2405"/>
                    <a:pt x="882" y="2262"/>
                    <a:pt x="882" y="2048"/>
                  </a:cubicBezTo>
                  <a:lnTo>
                    <a:pt x="882" y="2024"/>
                  </a:lnTo>
                  <a:lnTo>
                    <a:pt x="882" y="1286"/>
                  </a:lnTo>
                  <a:cubicBezTo>
                    <a:pt x="882" y="1191"/>
                    <a:pt x="834" y="1143"/>
                    <a:pt x="739" y="1096"/>
                  </a:cubicBezTo>
                  <a:cubicBezTo>
                    <a:pt x="727" y="1093"/>
                    <a:pt x="715" y="1092"/>
                    <a:pt x="703" y="1092"/>
                  </a:cubicBezTo>
                  <a:cubicBezTo>
                    <a:pt x="601" y="1092"/>
                    <a:pt x="525" y="1179"/>
                    <a:pt x="525" y="1286"/>
                  </a:cubicBezTo>
                  <a:lnTo>
                    <a:pt x="525" y="2024"/>
                  </a:lnTo>
                  <a:cubicBezTo>
                    <a:pt x="525" y="2024"/>
                    <a:pt x="501" y="2096"/>
                    <a:pt x="477" y="2096"/>
                  </a:cubicBezTo>
                  <a:cubicBezTo>
                    <a:pt x="430" y="2096"/>
                    <a:pt x="406" y="2048"/>
                    <a:pt x="406" y="2024"/>
                  </a:cubicBezTo>
                  <a:lnTo>
                    <a:pt x="406" y="1334"/>
                  </a:lnTo>
                  <a:cubicBezTo>
                    <a:pt x="406" y="786"/>
                    <a:pt x="858" y="333"/>
                    <a:pt x="1430" y="333"/>
                  </a:cubicBezTo>
                  <a:cubicBezTo>
                    <a:pt x="1549" y="333"/>
                    <a:pt x="1668" y="357"/>
                    <a:pt x="1739" y="381"/>
                  </a:cubicBezTo>
                  <a:cubicBezTo>
                    <a:pt x="1760" y="392"/>
                    <a:pt x="1781" y="396"/>
                    <a:pt x="1801" y="396"/>
                  </a:cubicBezTo>
                  <a:cubicBezTo>
                    <a:pt x="1873" y="396"/>
                    <a:pt x="1935" y="336"/>
                    <a:pt x="1954" y="262"/>
                  </a:cubicBezTo>
                  <a:cubicBezTo>
                    <a:pt x="1978" y="191"/>
                    <a:pt x="1930" y="95"/>
                    <a:pt x="1835" y="71"/>
                  </a:cubicBezTo>
                  <a:cubicBezTo>
                    <a:pt x="1692" y="0"/>
                    <a:pt x="1382" y="0"/>
                    <a:pt x="13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55"/>
            <p:cNvSpPr/>
            <p:nvPr/>
          </p:nvSpPr>
          <p:spPr>
            <a:xfrm>
              <a:off x="7603420" y="3757677"/>
              <a:ext cx="41234" cy="41204"/>
            </a:xfrm>
            <a:custGeom>
              <a:rect b="b" l="l" r="r" t="t"/>
              <a:pathLst>
                <a:path extrusionOk="0" h="1382" w="1383">
                  <a:moveTo>
                    <a:pt x="692" y="334"/>
                  </a:moveTo>
                  <a:cubicBezTo>
                    <a:pt x="858" y="334"/>
                    <a:pt x="1049" y="476"/>
                    <a:pt x="1049" y="691"/>
                  </a:cubicBezTo>
                  <a:cubicBezTo>
                    <a:pt x="1049" y="857"/>
                    <a:pt x="906" y="1048"/>
                    <a:pt x="692" y="1048"/>
                  </a:cubicBezTo>
                  <a:cubicBezTo>
                    <a:pt x="477" y="1048"/>
                    <a:pt x="334" y="905"/>
                    <a:pt x="334" y="691"/>
                  </a:cubicBezTo>
                  <a:cubicBezTo>
                    <a:pt x="334" y="476"/>
                    <a:pt x="525" y="334"/>
                    <a:pt x="692" y="334"/>
                  </a:cubicBezTo>
                  <a:close/>
                  <a:moveTo>
                    <a:pt x="692" y="0"/>
                  </a:moveTo>
                  <a:cubicBezTo>
                    <a:pt x="311" y="0"/>
                    <a:pt x="1" y="310"/>
                    <a:pt x="1" y="691"/>
                  </a:cubicBezTo>
                  <a:cubicBezTo>
                    <a:pt x="1" y="1072"/>
                    <a:pt x="311" y="1381"/>
                    <a:pt x="692" y="1381"/>
                  </a:cubicBezTo>
                  <a:cubicBezTo>
                    <a:pt x="1073" y="1381"/>
                    <a:pt x="1382" y="1072"/>
                    <a:pt x="1382" y="691"/>
                  </a:cubicBezTo>
                  <a:cubicBezTo>
                    <a:pt x="1382" y="310"/>
                    <a:pt x="1073" y="0"/>
                    <a:pt x="6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55"/>
            <p:cNvSpPr/>
            <p:nvPr/>
          </p:nvSpPr>
          <p:spPr>
            <a:xfrm>
              <a:off x="7603420" y="3573060"/>
              <a:ext cx="41234" cy="41204"/>
            </a:xfrm>
            <a:custGeom>
              <a:rect b="b" l="l" r="r" t="t"/>
              <a:pathLst>
                <a:path extrusionOk="0" h="1382" w="1383">
                  <a:moveTo>
                    <a:pt x="692" y="334"/>
                  </a:moveTo>
                  <a:cubicBezTo>
                    <a:pt x="882" y="334"/>
                    <a:pt x="1049" y="500"/>
                    <a:pt x="1049" y="691"/>
                  </a:cubicBezTo>
                  <a:cubicBezTo>
                    <a:pt x="1049" y="905"/>
                    <a:pt x="858" y="1048"/>
                    <a:pt x="692" y="1048"/>
                  </a:cubicBezTo>
                  <a:cubicBezTo>
                    <a:pt x="477" y="1048"/>
                    <a:pt x="334" y="858"/>
                    <a:pt x="334" y="691"/>
                  </a:cubicBezTo>
                  <a:cubicBezTo>
                    <a:pt x="334" y="477"/>
                    <a:pt x="525" y="334"/>
                    <a:pt x="692" y="334"/>
                  </a:cubicBezTo>
                  <a:close/>
                  <a:moveTo>
                    <a:pt x="692" y="0"/>
                  </a:moveTo>
                  <a:cubicBezTo>
                    <a:pt x="311" y="0"/>
                    <a:pt x="1" y="310"/>
                    <a:pt x="1" y="691"/>
                  </a:cubicBezTo>
                  <a:cubicBezTo>
                    <a:pt x="1" y="1072"/>
                    <a:pt x="311" y="1382"/>
                    <a:pt x="692" y="1382"/>
                  </a:cubicBezTo>
                  <a:cubicBezTo>
                    <a:pt x="1073" y="1382"/>
                    <a:pt x="1382" y="1072"/>
                    <a:pt x="1382" y="691"/>
                  </a:cubicBezTo>
                  <a:cubicBezTo>
                    <a:pt x="1382" y="310"/>
                    <a:pt x="1073" y="0"/>
                    <a:pt x="6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55"/>
            <p:cNvSpPr/>
            <p:nvPr/>
          </p:nvSpPr>
          <p:spPr>
            <a:xfrm>
              <a:off x="7582132" y="3622047"/>
              <a:ext cx="83094" cy="122868"/>
            </a:xfrm>
            <a:custGeom>
              <a:rect b="b" l="l" r="r" t="t"/>
              <a:pathLst>
                <a:path extrusionOk="0" h="4121" w="2787">
                  <a:moveTo>
                    <a:pt x="1358" y="1"/>
                  </a:moveTo>
                  <a:cubicBezTo>
                    <a:pt x="953" y="1"/>
                    <a:pt x="620" y="120"/>
                    <a:pt x="358" y="405"/>
                  </a:cubicBezTo>
                  <a:cubicBezTo>
                    <a:pt x="191" y="620"/>
                    <a:pt x="96" y="882"/>
                    <a:pt x="48" y="1144"/>
                  </a:cubicBezTo>
                  <a:cubicBezTo>
                    <a:pt x="1" y="1358"/>
                    <a:pt x="1" y="1572"/>
                    <a:pt x="1" y="1787"/>
                  </a:cubicBezTo>
                  <a:lnTo>
                    <a:pt x="1" y="1977"/>
                  </a:lnTo>
                  <a:lnTo>
                    <a:pt x="1" y="2453"/>
                  </a:lnTo>
                  <a:cubicBezTo>
                    <a:pt x="1" y="2501"/>
                    <a:pt x="48" y="2549"/>
                    <a:pt x="72" y="2549"/>
                  </a:cubicBezTo>
                  <a:cubicBezTo>
                    <a:pt x="215" y="2668"/>
                    <a:pt x="358" y="2692"/>
                    <a:pt x="477" y="2692"/>
                  </a:cubicBezTo>
                  <a:lnTo>
                    <a:pt x="477" y="3597"/>
                  </a:lnTo>
                  <a:cubicBezTo>
                    <a:pt x="477" y="3882"/>
                    <a:pt x="691" y="4120"/>
                    <a:pt x="1001" y="4120"/>
                  </a:cubicBezTo>
                  <a:cubicBezTo>
                    <a:pt x="1144" y="4120"/>
                    <a:pt x="1263" y="4073"/>
                    <a:pt x="1382" y="3978"/>
                  </a:cubicBezTo>
                  <a:cubicBezTo>
                    <a:pt x="1477" y="4073"/>
                    <a:pt x="1620" y="4120"/>
                    <a:pt x="1763" y="4120"/>
                  </a:cubicBezTo>
                  <a:cubicBezTo>
                    <a:pt x="2072" y="4120"/>
                    <a:pt x="2263" y="3859"/>
                    <a:pt x="2263" y="3597"/>
                  </a:cubicBezTo>
                  <a:lnTo>
                    <a:pt x="2263" y="2692"/>
                  </a:lnTo>
                  <a:lnTo>
                    <a:pt x="2430" y="2692"/>
                  </a:lnTo>
                  <a:cubicBezTo>
                    <a:pt x="2596" y="2668"/>
                    <a:pt x="2739" y="2453"/>
                    <a:pt x="2739" y="2287"/>
                  </a:cubicBezTo>
                  <a:lnTo>
                    <a:pt x="2739" y="1620"/>
                  </a:lnTo>
                  <a:lnTo>
                    <a:pt x="2787" y="1310"/>
                  </a:lnTo>
                  <a:cubicBezTo>
                    <a:pt x="2787" y="1096"/>
                    <a:pt x="2739" y="953"/>
                    <a:pt x="2692" y="810"/>
                  </a:cubicBezTo>
                  <a:lnTo>
                    <a:pt x="2596" y="620"/>
                  </a:lnTo>
                  <a:cubicBezTo>
                    <a:pt x="2556" y="569"/>
                    <a:pt x="2498" y="540"/>
                    <a:pt x="2441" y="540"/>
                  </a:cubicBezTo>
                  <a:cubicBezTo>
                    <a:pt x="2364" y="540"/>
                    <a:pt x="2290" y="592"/>
                    <a:pt x="2263" y="715"/>
                  </a:cubicBezTo>
                  <a:lnTo>
                    <a:pt x="2263" y="739"/>
                  </a:lnTo>
                  <a:cubicBezTo>
                    <a:pt x="2334" y="834"/>
                    <a:pt x="2358" y="882"/>
                    <a:pt x="2382" y="977"/>
                  </a:cubicBezTo>
                  <a:cubicBezTo>
                    <a:pt x="2453" y="1120"/>
                    <a:pt x="2453" y="1239"/>
                    <a:pt x="2453" y="1382"/>
                  </a:cubicBezTo>
                  <a:lnTo>
                    <a:pt x="2453" y="1858"/>
                  </a:lnTo>
                  <a:lnTo>
                    <a:pt x="2453" y="2263"/>
                  </a:lnTo>
                  <a:cubicBezTo>
                    <a:pt x="2453" y="2287"/>
                    <a:pt x="2430" y="2311"/>
                    <a:pt x="2358" y="2311"/>
                  </a:cubicBezTo>
                  <a:cubicBezTo>
                    <a:pt x="2334" y="2311"/>
                    <a:pt x="2334" y="2287"/>
                    <a:pt x="2334" y="2263"/>
                  </a:cubicBezTo>
                  <a:lnTo>
                    <a:pt x="2334" y="2215"/>
                  </a:lnTo>
                  <a:lnTo>
                    <a:pt x="2334" y="1215"/>
                  </a:lnTo>
                  <a:cubicBezTo>
                    <a:pt x="2334" y="1120"/>
                    <a:pt x="2263" y="1072"/>
                    <a:pt x="2191" y="1025"/>
                  </a:cubicBezTo>
                  <a:cubicBezTo>
                    <a:pt x="2179" y="1022"/>
                    <a:pt x="2167" y="1021"/>
                    <a:pt x="2155" y="1021"/>
                  </a:cubicBezTo>
                  <a:cubicBezTo>
                    <a:pt x="2054" y="1021"/>
                    <a:pt x="1977" y="1108"/>
                    <a:pt x="1977" y="1215"/>
                  </a:cubicBezTo>
                  <a:lnTo>
                    <a:pt x="1977" y="3525"/>
                  </a:lnTo>
                  <a:cubicBezTo>
                    <a:pt x="1977" y="3632"/>
                    <a:pt x="1882" y="3719"/>
                    <a:pt x="1776" y="3719"/>
                  </a:cubicBezTo>
                  <a:cubicBezTo>
                    <a:pt x="1764" y="3719"/>
                    <a:pt x="1751" y="3718"/>
                    <a:pt x="1739" y="3716"/>
                  </a:cubicBezTo>
                  <a:cubicBezTo>
                    <a:pt x="1644" y="3692"/>
                    <a:pt x="1620" y="3620"/>
                    <a:pt x="1620" y="3525"/>
                  </a:cubicBezTo>
                  <a:lnTo>
                    <a:pt x="1620" y="3501"/>
                  </a:lnTo>
                  <a:lnTo>
                    <a:pt x="1620" y="2025"/>
                  </a:lnTo>
                  <a:cubicBezTo>
                    <a:pt x="1620" y="1930"/>
                    <a:pt x="1549" y="1858"/>
                    <a:pt x="1477" y="1834"/>
                  </a:cubicBezTo>
                  <a:cubicBezTo>
                    <a:pt x="1465" y="1832"/>
                    <a:pt x="1452" y="1831"/>
                    <a:pt x="1441" y="1831"/>
                  </a:cubicBezTo>
                  <a:cubicBezTo>
                    <a:pt x="1339" y="1831"/>
                    <a:pt x="1263" y="1918"/>
                    <a:pt x="1263" y="2025"/>
                  </a:cubicBezTo>
                  <a:lnTo>
                    <a:pt x="1263" y="3501"/>
                  </a:lnTo>
                  <a:lnTo>
                    <a:pt x="1263" y="3525"/>
                  </a:lnTo>
                  <a:cubicBezTo>
                    <a:pt x="1263" y="3620"/>
                    <a:pt x="1191" y="3692"/>
                    <a:pt x="1144" y="3716"/>
                  </a:cubicBezTo>
                  <a:cubicBezTo>
                    <a:pt x="1131" y="3718"/>
                    <a:pt x="1119" y="3719"/>
                    <a:pt x="1107" y="3719"/>
                  </a:cubicBezTo>
                  <a:cubicBezTo>
                    <a:pt x="1001" y="3719"/>
                    <a:pt x="906" y="3632"/>
                    <a:pt x="906" y="3525"/>
                  </a:cubicBezTo>
                  <a:lnTo>
                    <a:pt x="906" y="1215"/>
                  </a:lnTo>
                  <a:cubicBezTo>
                    <a:pt x="906" y="1120"/>
                    <a:pt x="834" y="1072"/>
                    <a:pt x="763" y="1025"/>
                  </a:cubicBezTo>
                  <a:cubicBezTo>
                    <a:pt x="750" y="1022"/>
                    <a:pt x="738" y="1021"/>
                    <a:pt x="726" y="1021"/>
                  </a:cubicBezTo>
                  <a:cubicBezTo>
                    <a:pt x="625" y="1021"/>
                    <a:pt x="548" y="1108"/>
                    <a:pt x="548" y="1215"/>
                  </a:cubicBezTo>
                  <a:lnTo>
                    <a:pt x="548" y="2263"/>
                  </a:lnTo>
                  <a:cubicBezTo>
                    <a:pt x="548" y="2287"/>
                    <a:pt x="524" y="2311"/>
                    <a:pt x="477" y="2311"/>
                  </a:cubicBezTo>
                  <a:cubicBezTo>
                    <a:pt x="453" y="2311"/>
                    <a:pt x="429" y="2287"/>
                    <a:pt x="429" y="2263"/>
                  </a:cubicBezTo>
                  <a:lnTo>
                    <a:pt x="429" y="1906"/>
                  </a:lnTo>
                  <a:lnTo>
                    <a:pt x="429" y="1429"/>
                  </a:lnTo>
                  <a:cubicBezTo>
                    <a:pt x="429" y="1310"/>
                    <a:pt x="429" y="1144"/>
                    <a:pt x="453" y="1025"/>
                  </a:cubicBezTo>
                  <a:cubicBezTo>
                    <a:pt x="477" y="906"/>
                    <a:pt x="548" y="834"/>
                    <a:pt x="596" y="739"/>
                  </a:cubicBezTo>
                  <a:cubicBezTo>
                    <a:pt x="715" y="548"/>
                    <a:pt x="929" y="405"/>
                    <a:pt x="1144" y="358"/>
                  </a:cubicBezTo>
                  <a:cubicBezTo>
                    <a:pt x="1239" y="310"/>
                    <a:pt x="1358" y="310"/>
                    <a:pt x="1429" y="310"/>
                  </a:cubicBezTo>
                  <a:cubicBezTo>
                    <a:pt x="1549" y="310"/>
                    <a:pt x="1668" y="358"/>
                    <a:pt x="1763" y="382"/>
                  </a:cubicBezTo>
                  <a:cubicBezTo>
                    <a:pt x="1779" y="386"/>
                    <a:pt x="1796" y="388"/>
                    <a:pt x="1812" y="388"/>
                  </a:cubicBezTo>
                  <a:cubicBezTo>
                    <a:pt x="1889" y="388"/>
                    <a:pt x="1957" y="341"/>
                    <a:pt x="1977" y="263"/>
                  </a:cubicBezTo>
                  <a:cubicBezTo>
                    <a:pt x="2001" y="167"/>
                    <a:pt x="1953" y="72"/>
                    <a:pt x="1858" y="48"/>
                  </a:cubicBezTo>
                  <a:cubicBezTo>
                    <a:pt x="1715" y="1"/>
                    <a:pt x="1406" y="1"/>
                    <a:pt x="1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55"/>
            <p:cNvSpPr/>
            <p:nvPr/>
          </p:nvSpPr>
          <p:spPr>
            <a:xfrm>
              <a:off x="7669461" y="3803831"/>
              <a:ext cx="84526" cy="121436"/>
            </a:xfrm>
            <a:custGeom>
              <a:rect b="b" l="l" r="r" t="t"/>
              <a:pathLst>
                <a:path extrusionOk="0" h="4073" w="2835">
                  <a:moveTo>
                    <a:pt x="1287" y="2882"/>
                  </a:moveTo>
                  <a:lnTo>
                    <a:pt x="1287" y="3572"/>
                  </a:lnTo>
                  <a:lnTo>
                    <a:pt x="1287" y="3667"/>
                  </a:lnTo>
                  <a:cubicBezTo>
                    <a:pt x="1239" y="3763"/>
                    <a:pt x="1168" y="3787"/>
                    <a:pt x="1096" y="3787"/>
                  </a:cubicBezTo>
                  <a:cubicBezTo>
                    <a:pt x="1001" y="3787"/>
                    <a:pt x="930" y="3691"/>
                    <a:pt x="930" y="3596"/>
                  </a:cubicBezTo>
                  <a:lnTo>
                    <a:pt x="930" y="2882"/>
                  </a:lnTo>
                  <a:close/>
                  <a:moveTo>
                    <a:pt x="2001" y="2882"/>
                  </a:moveTo>
                  <a:lnTo>
                    <a:pt x="2001" y="3596"/>
                  </a:lnTo>
                  <a:cubicBezTo>
                    <a:pt x="2001" y="3691"/>
                    <a:pt x="1906" y="3787"/>
                    <a:pt x="1811" y="3787"/>
                  </a:cubicBezTo>
                  <a:cubicBezTo>
                    <a:pt x="1715" y="3787"/>
                    <a:pt x="1668" y="3763"/>
                    <a:pt x="1644" y="3667"/>
                  </a:cubicBezTo>
                  <a:lnTo>
                    <a:pt x="1644" y="3596"/>
                  </a:lnTo>
                  <a:lnTo>
                    <a:pt x="1644" y="3572"/>
                  </a:lnTo>
                  <a:lnTo>
                    <a:pt x="1644" y="2882"/>
                  </a:lnTo>
                  <a:close/>
                  <a:moveTo>
                    <a:pt x="1334" y="0"/>
                  </a:moveTo>
                  <a:cubicBezTo>
                    <a:pt x="953" y="0"/>
                    <a:pt x="620" y="119"/>
                    <a:pt x="358" y="429"/>
                  </a:cubicBezTo>
                  <a:cubicBezTo>
                    <a:pt x="1" y="810"/>
                    <a:pt x="1" y="1310"/>
                    <a:pt x="1" y="1786"/>
                  </a:cubicBezTo>
                  <a:lnTo>
                    <a:pt x="1" y="2024"/>
                  </a:lnTo>
                  <a:lnTo>
                    <a:pt x="1" y="2048"/>
                  </a:lnTo>
                  <a:cubicBezTo>
                    <a:pt x="1" y="2120"/>
                    <a:pt x="25" y="2167"/>
                    <a:pt x="48" y="2239"/>
                  </a:cubicBezTo>
                  <a:cubicBezTo>
                    <a:pt x="48" y="2262"/>
                    <a:pt x="72" y="2262"/>
                    <a:pt x="72" y="2286"/>
                  </a:cubicBezTo>
                  <a:lnTo>
                    <a:pt x="120" y="2334"/>
                  </a:lnTo>
                  <a:lnTo>
                    <a:pt x="72" y="2501"/>
                  </a:lnTo>
                  <a:lnTo>
                    <a:pt x="72" y="2524"/>
                  </a:lnTo>
                  <a:cubicBezTo>
                    <a:pt x="120" y="2715"/>
                    <a:pt x="239" y="2834"/>
                    <a:pt x="406" y="2834"/>
                  </a:cubicBezTo>
                  <a:lnTo>
                    <a:pt x="477" y="2834"/>
                  </a:lnTo>
                  <a:lnTo>
                    <a:pt x="477" y="3548"/>
                  </a:lnTo>
                  <a:cubicBezTo>
                    <a:pt x="477" y="3834"/>
                    <a:pt x="668" y="4072"/>
                    <a:pt x="977" y="4072"/>
                  </a:cubicBezTo>
                  <a:cubicBezTo>
                    <a:pt x="1120" y="4072"/>
                    <a:pt x="1239" y="4048"/>
                    <a:pt x="1358" y="3929"/>
                  </a:cubicBezTo>
                  <a:cubicBezTo>
                    <a:pt x="1453" y="4025"/>
                    <a:pt x="1573" y="4072"/>
                    <a:pt x="1715" y="4072"/>
                  </a:cubicBezTo>
                  <a:lnTo>
                    <a:pt x="1739" y="4072"/>
                  </a:lnTo>
                  <a:cubicBezTo>
                    <a:pt x="2025" y="4072"/>
                    <a:pt x="2263" y="3834"/>
                    <a:pt x="2263" y="3548"/>
                  </a:cubicBezTo>
                  <a:lnTo>
                    <a:pt x="2263" y="2834"/>
                  </a:lnTo>
                  <a:lnTo>
                    <a:pt x="2335" y="2834"/>
                  </a:lnTo>
                  <a:cubicBezTo>
                    <a:pt x="2525" y="2763"/>
                    <a:pt x="2620" y="2620"/>
                    <a:pt x="2620" y="2453"/>
                  </a:cubicBezTo>
                  <a:lnTo>
                    <a:pt x="2573" y="2286"/>
                  </a:lnTo>
                  <a:lnTo>
                    <a:pt x="2620" y="2262"/>
                  </a:lnTo>
                  <a:cubicBezTo>
                    <a:pt x="2692" y="2167"/>
                    <a:pt x="2739" y="2096"/>
                    <a:pt x="2739" y="1977"/>
                  </a:cubicBezTo>
                  <a:lnTo>
                    <a:pt x="2739" y="1286"/>
                  </a:lnTo>
                  <a:cubicBezTo>
                    <a:pt x="2835" y="1143"/>
                    <a:pt x="2739" y="905"/>
                    <a:pt x="2620" y="691"/>
                  </a:cubicBezTo>
                  <a:cubicBezTo>
                    <a:pt x="2580" y="640"/>
                    <a:pt x="2517" y="611"/>
                    <a:pt x="2457" y="611"/>
                  </a:cubicBezTo>
                  <a:cubicBezTo>
                    <a:pt x="2377" y="611"/>
                    <a:pt x="2301" y="663"/>
                    <a:pt x="2287" y="786"/>
                  </a:cubicBezTo>
                  <a:lnTo>
                    <a:pt x="2287" y="810"/>
                  </a:lnTo>
                  <a:cubicBezTo>
                    <a:pt x="2406" y="976"/>
                    <a:pt x="2477" y="1167"/>
                    <a:pt x="2477" y="1381"/>
                  </a:cubicBezTo>
                  <a:lnTo>
                    <a:pt x="2477" y="2024"/>
                  </a:lnTo>
                  <a:cubicBezTo>
                    <a:pt x="2477" y="2048"/>
                    <a:pt x="2406" y="2096"/>
                    <a:pt x="2382" y="2096"/>
                  </a:cubicBezTo>
                  <a:cubicBezTo>
                    <a:pt x="2358" y="2096"/>
                    <a:pt x="2358" y="2048"/>
                    <a:pt x="2358" y="2024"/>
                  </a:cubicBezTo>
                  <a:lnTo>
                    <a:pt x="2358" y="2000"/>
                  </a:lnTo>
                  <a:lnTo>
                    <a:pt x="2358" y="1310"/>
                  </a:lnTo>
                  <a:cubicBezTo>
                    <a:pt x="2358" y="1215"/>
                    <a:pt x="2287" y="1167"/>
                    <a:pt x="2192" y="1143"/>
                  </a:cubicBezTo>
                  <a:cubicBezTo>
                    <a:pt x="2170" y="1135"/>
                    <a:pt x="2150" y="1131"/>
                    <a:pt x="2132" y="1131"/>
                  </a:cubicBezTo>
                  <a:cubicBezTo>
                    <a:pt x="2049" y="1131"/>
                    <a:pt x="2001" y="1212"/>
                    <a:pt x="2001" y="1310"/>
                  </a:cubicBezTo>
                  <a:lnTo>
                    <a:pt x="2001" y="2048"/>
                  </a:lnTo>
                  <a:lnTo>
                    <a:pt x="2001" y="2096"/>
                  </a:lnTo>
                  <a:cubicBezTo>
                    <a:pt x="2025" y="2262"/>
                    <a:pt x="2144" y="2405"/>
                    <a:pt x="2311" y="2453"/>
                  </a:cubicBezTo>
                  <a:lnTo>
                    <a:pt x="2311" y="2524"/>
                  </a:lnTo>
                  <a:lnTo>
                    <a:pt x="572" y="2524"/>
                  </a:lnTo>
                  <a:lnTo>
                    <a:pt x="572" y="2453"/>
                  </a:lnTo>
                  <a:cubicBezTo>
                    <a:pt x="739" y="2405"/>
                    <a:pt x="882" y="2262"/>
                    <a:pt x="882" y="2048"/>
                  </a:cubicBezTo>
                  <a:lnTo>
                    <a:pt x="882" y="2024"/>
                  </a:lnTo>
                  <a:lnTo>
                    <a:pt x="882" y="1286"/>
                  </a:lnTo>
                  <a:cubicBezTo>
                    <a:pt x="882" y="1191"/>
                    <a:pt x="834" y="1143"/>
                    <a:pt x="739" y="1096"/>
                  </a:cubicBezTo>
                  <a:cubicBezTo>
                    <a:pt x="727" y="1093"/>
                    <a:pt x="714" y="1092"/>
                    <a:pt x="703" y="1092"/>
                  </a:cubicBezTo>
                  <a:cubicBezTo>
                    <a:pt x="601" y="1092"/>
                    <a:pt x="525" y="1179"/>
                    <a:pt x="525" y="1286"/>
                  </a:cubicBezTo>
                  <a:lnTo>
                    <a:pt x="525" y="2024"/>
                  </a:lnTo>
                  <a:cubicBezTo>
                    <a:pt x="525" y="2024"/>
                    <a:pt x="501" y="2096"/>
                    <a:pt x="477" y="2096"/>
                  </a:cubicBezTo>
                  <a:cubicBezTo>
                    <a:pt x="429" y="2096"/>
                    <a:pt x="406" y="2048"/>
                    <a:pt x="406" y="2024"/>
                  </a:cubicBezTo>
                  <a:lnTo>
                    <a:pt x="406" y="1334"/>
                  </a:lnTo>
                  <a:cubicBezTo>
                    <a:pt x="406" y="786"/>
                    <a:pt x="858" y="333"/>
                    <a:pt x="1430" y="333"/>
                  </a:cubicBezTo>
                  <a:cubicBezTo>
                    <a:pt x="1549" y="333"/>
                    <a:pt x="1668" y="357"/>
                    <a:pt x="1739" y="381"/>
                  </a:cubicBezTo>
                  <a:cubicBezTo>
                    <a:pt x="1760" y="392"/>
                    <a:pt x="1781" y="396"/>
                    <a:pt x="1801" y="396"/>
                  </a:cubicBezTo>
                  <a:cubicBezTo>
                    <a:pt x="1873" y="396"/>
                    <a:pt x="1935" y="336"/>
                    <a:pt x="1954" y="262"/>
                  </a:cubicBezTo>
                  <a:cubicBezTo>
                    <a:pt x="1977" y="191"/>
                    <a:pt x="1930" y="95"/>
                    <a:pt x="1834" y="71"/>
                  </a:cubicBezTo>
                  <a:cubicBezTo>
                    <a:pt x="1692" y="0"/>
                    <a:pt x="1382" y="0"/>
                    <a:pt x="13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55"/>
            <p:cNvSpPr/>
            <p:nvPr/>
          </p:nvSpPr>
          <p:spPr>
            <a:xfrm>
              <a:off x="7692180" y="3757677"/>
              <a:ext cx="41204" cy="41204"/>
            </a:xfrm>
            <a:custGeom>
              <a:rect b="b" l="l" r="r" t="t"/>
              <a:pathLst>
                <a:path extrusionOk="0" h="1382" w="1382">
                  <a:moveTo>
                    <a:pt x="691" y="334"/>
                  </a:moveTo>
                  <a:cubicBezTo>
                    <a:pt x="858" y="334"/>
                    <a:pt x="1049" y="476"/>
                    <a:pt x="1049" y="691"/>
                  </a:cubicBezTo>
                  <a:cubicBezTo>
                    <a:pt x="1049" y="857"/>
                    <a:pt x="906" y="1048"/>
                    <a:pt x="691" y="1048"/>
                  </a:cubicBezTo>
                  <a:cubicBezTo>
                    <a:pt x="525" y="1048"/>
                    <a:pt x="334" y="905"/>
                    <a:pt x="334" y="691"/>
                  </a:cubicBezTo>
                  <a:cubicBezTo>
                    <a:pt x="334" y="476"/>
                    <a:pt x="525" y="334"/>
                    <a:pt x="691" y="334"/>
                  </a:cubicBezTo>
                  <a:close/>
                  <a:moveTo>
                    <a:pt x="691" y="0"/>
                  </a:moveTo>
                  <a:cubicBezTo>
                    <a:pt x="310" y="0"/>
                    <a:pt x="1" y="310"/>
                    <a:pt x="1" y="691"/>
                  </a:cubicBezTo>
                  <a:cubicBezTo>
                    <a:pt x="1" y="1072"/>
                    <a:pt x="310" y="1381"/>
                    <a:pt x="691" y="1381"/>
                  </a:cubicBezTo>
                  <a:cubicBezTo>
                    <a:pt x="1072" y="1381"/>
                    <a:pt x="1382" y="1072"/>
                    <a:pt x="1382" y="691"/>
                  </a:cubicBezTo>
                  <a:cubicBezTo>
                    <a:pt x="1382"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55"/>
            <p:cNvSpPr/>
            <p:nvPr/>
          </p:nvSpPr>
          <p:spPr>
            <a:xfrm>
              <a:off x="7692180" y="3573060"/>
              <a:ext cx="41204" cy="41204"/>
            </a:xfrm>
            <a:custGeom>
              <a:rect b="b" l="l" r="r" t="t"/>
              <a:pathLst>
                <a:path extrusionOk="0" h="1382" w="1382">
                  <a:moveTo>
                    <a:pt x="691" y="334"/>
                  </a:moveTo>
                  <a:cubicBezTo>
                    <a:pt x="882" y="334"/>
                    <a:pt x="1049" y="500"/>
                    <a:pt x="1049" y="691"/>
                  </a:cubicBezTo>
                  <a:cubicBezTo>
                    <a:pt x="1049" y="905"/>
                    <a:pt x="858" y="1048"/>
                    <a:pt x="691" y="1048"/>
                  </a:cubicBezTo>
                  <a:cubicBezTo>
                    <a:pt x="477" y="1048"/>
                    <a:pt x="334" y="858"/>
                    <a:pt x="334" y="691"/>
                  </a:cubicBezTo>
                  <a:cubicBezTo>
                    <a:pt x="334" y="477"/>
                    <a:pt x="525" y="334"/>
                    <a:pt x="691" y="334"/>
                  </a:cubicBezTo>
                  <a:close/>
                  <a:moveTo>
                    <a:pt x="691" y="0"/>
                  </a:moveTo>
                  <a:cubicBezTo>
                    <a:pt x="310" y="0"/>
                    <a:pt x="1" y="310"/>
                    <a:pt x="1" y="691"/>
                  </a:cubicBezTo>
                  <a:cubicBezTo>
                    <a:pt x="1" y="1072"/>
                    <a:pt x="310" y="1382"/>
                    <a:pt x="691" y="1382"/>
                  </a:cubicBezTo>
                  <a:cubicBezTo>
                    <a:pt x="1072" y="1382"/>
                    <a:pt x="1382" y="1072"/>
                    <a:pt x="1382" y="691"/>
                  </a:cubicBezTo>
                  <a:cubicBezTo>
                    <a:pt x="1382"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55"/>
            <p:cNvSpPr/>
            <p:nvPr/>
          </p:nvSpPr>
          <p:spPr>
            <a:xfrm>
              <a:off x="7670892" y="3622047"/>
              <a:ext cx="83094" cy="122868"/>
            </a:xfrm>
            <a:custGeom>
              <a:rect b="b" l="l" r="r" t="t"/>
              <a:pathLst>
                <a:path extrusionOk="0" h="4121" w="2787">
                  <a:moveTo>
                    <a:pt x="1358" y="1"/>
                  </a:moveTo>
                  <a:cubicBezTo>
                    <a:pt x="953" y="1"/>
                    <a:pt x="620" y="120"/>
                    <a:pt x="358" y="405"/>
                  </a:cubicBezTo>
                  <a:cubicBezTo>
                    <a:pt x="191" y="620"/>
                    <a:pt x="96" y="882"/>
                    <a:pt x="48" y="1144"/>
                  </a:cubicBezTo>
                  <a:cubicBezTo>
                    <a:pt x="0" y="1358"/>
                    <a:pt x="0" y="1572"/>
                    <a:pt x="0" y="1787"/>
                  </a:cubicBezTo>
                  <a:lnTo>
                    <a:pt x="0" y="1977"/>
                  </a:lnTo>
                  <a:lnTo>
                    <a:pt x="0" y="2453"/>
                  </a:lnTo>
                  <a:cubicBezTo>
                    <a:pt x="0" y="2501"/>
                    <a:pt x="48" y="2549"/>
                    <a:pt x="72" y="2549"/>
                  </a:cubicBezTo>
                  <a:cubicBezTo>
                    <a:pt x="215" y="2668"/>
                    <a:pt x="358" y="2692"/>
                    <a:pt x="477" y="2692"/>
                  </a:cubicBezTo>
                  <a:lnTo>
                    <a:pt x="477" y="3597"/>
                  </a:lnTo>
                  <a:cubicBezTo>
                    <a:pt x="477" y="3882"/>
                    <a:pt x="691" y="4120"/>
                    <a:pt x="1001" y="4120"/>
                  </a:cubicBezTo>
                  <a:cubicBezTo>
                    <a:pt x="1143" y="4120"/>
                    <a:pt x="1263" y="4073"/>
                    <a:pt x="1382" y="3978"/>
                  </a:cubicBezTo>
                  <a:cubicBezTo>
                    <a:pt x="1477" y="4073"/>
                    <a:pt x="1620" y="4120"/>
                    <a:pt x="1763" y="4120"/>
                  </a:cubicBezTo>
                  <a:cubicBezTo>
                    <a:pt x="2072" y="4120"/>
                    <a:pt x="2263" y="3859"/>
                    <a:pt x="2263" y="3597"/>
                  </a:cubicBezTo>
                  <a:lnTo>
                    <a:pt x="2263" y="2692"/>
                  </a:lnTo>
                  <a:lnTo>
                    <a:pt x="2429" y="2692"/>
                  </a:lnTo>
                  <a:cubicBezTo>
                    <a:pt x="2596" y="2668"/>
                    <a:pt x="2739" y="2453"/>
                    <a:pt x="2739" y="2287"/>
                  </a:cubicBezTo>
                  <a:lnTo>
                    <a:pt x="2739" y="1620"/>
                  </a:lnTo>
                  <a:lnTo>
                    <a:pt x="2787" y="1310"/>
                  </a:lnTo>
                  <a:cubicBezTo>
                    <a:pt x="2787" y="1096"/>
                    <a:pt x="2739" y="953"/>
                    <a:pt x="2691" y="810"/>
                  </a:cubicBezTo>
                  <a:lnTo>
                    <a:pt x="2596" y="620"/>
                  </a:lnTo>
                  <a:cubicBezTo>
                    <a:pt x="2555" y="569"/>
                    <a:pt x="2497" y="540"/>
                    <a:pt x="2441" y="540"/>
                  </a:cubicBezTo>
                  <a:cubicBezTo>
                    <a:pt x="2364" y="540"/>
                    <a:pt x="2290" y="592"/>
                    <a:pt x="2263" y="715"/>
                  </a:cubicBezTo>
                  <a:lnTo>
                    <a:pt x="2263" y="739"/>
                  </a:lnTo>
                  <a:cubicBezTo>
                    <a:pt x="2334" y="834"/>
                    <a:pt x="2358" y="882"/>
                    <a:pt x="2382" y="977"/>
                  </a:cubicBezTo>
                  <a:cubicBezTo>
                    <a:pt x="2453" y="1120"/>
                    <a:pt x="2453" y="1239"/>
                    <a:pt x="2453" y="1382"/>
                  </a:cubicBezTo>
                  <a:lnTo>
                    <a:pt x="2453" y="1858"/>
                  </a:lnTo>
                  <a:lnTo>
                    <a:pt x="2453" y="2263"/>
                  </a:lnTo>
                  <a:cubicBezTo>
                    <a:pt x="2453" y="2287"/>
                    <a:pt x="2429" y="2311"/>
                    <a:pt x="2358" y="2311"/>
                  </a:cubicBezTo>
                  <a:cubicBezTo>
                    <a:pt x="2334" y="2311"/>
                    <a:pt x="2334" y="2287"/>
                    <a:pt x="2334" y="2263"/>
                  </a:cubicBezTo>
                  <a:lnTo>
                    <a:pt x="2334" y="2215"/>
                  </a:lnTo>
                  <a:lnTo>
                    <a:pt x="2334" y="1215"/>
                  </a:lnTo>
                  <a:cubicBezTo>
                    <a:pt x="2334" y="1120"/>
                    <a:pt x="2263" y="1072"/>
                    <a:pt x="2191" y="1025"/>
                  </a:cubicBezTo>
                  <a:cubicBezTo>
                    <a:pt x="2179" y="1022"/>
                    <a:pt x="2167" y="1021"/>
                    <a:pt x="2155" y="1021"/>
                  </a:cubicBezTo>
                  <a:cubicBezTo>
                    <a:pt x="2053" y="1021"/>
                    <a:pt x="1977" y="1108"/>
                    <a:pt x="1977" y="1215"/>
                  </a:cubicBezTo>
                  <a:lnTo>
                    <a:pt x="1977" y="3525"/>
                  </a:lnTo>
                  <a:cubicBezTo>
                    <a:pt x="1977" y="3632"/>
                    <a:pt x="1881" y="3719"/>
                    <a:pt x="1776" y="3719"/>
                  </a:cubicBezTo>
                  <a:cubicBezTo>
                    <a:pt x="1764" y="3719"/>
                    <a:pt x="1751" y="3718"/>
                    <a:pt x="1739" y="3716"/>
                  </a:cubicBezTo>
                  <a:cubicBezTo>
                    <a:pt x="1644" y="3692"/>
                    <a:pt x="1620" y="3620"/>
                    <a:pt x="1620" y="3525"/>
                  </a:cubicBezTo>
                  <a:lnTo>
                    <a:pt x="1620" y="3501"/>
                  </a:lnTo>
                  <a:lnTo>
                    <a:pt x="1620" y="2025"/>
                  </a:lnTo>
                  <a:cubicBezTo>
                    <a:pt x="1620" y="1930"/>
                    <a:pt x="1548" y="1858"/>
                    <a:pt x="1477" y="1834"/>
                  </a:cubicBezTo>
                  <a:cubicBezTo>
                    <a:pt x="1464" y="1832"/>
                    <a:pt x="1452" y="1831"/>
                    <a:pt x="1440" y="1831"/>
                  </a:cubicBezTo>
                  <a:cubicBezTo>
                    <a:pt x="1339" y="1831"/>
                    <a:pt x="1263" y="1918"/>
                    <a:pt x="1263" y="2025"/>
                  </a:cubicBezTo>
                  <a:lnTo>
                    <a:pt x="1263" y="3501"/>
                  </a:lnTo>
                  <a:lnTo>
                    <a:pt x="1263" y="3525"/>
                  </a:lnTo>
                  <a:cubicBezTo>
                    <a:pt x="1263" y="3620"/>
                    <a:pt x="1191" y="3692"/>
                    <a:pt x="1143" y="3716"/>
                  </a:cubicBezTo>
                  <a:cubicBezTo>
                    <a:pt x="1131" y="3718"/>
                    <a:pt x="1119" y="3719"/>
                    <a:pt x="1106" y="3719"/>
                  </a:cubicBezTo>
                  <a:cubicBezTo>
                    <a:pt x="1001" y="3719"/>
                    <a:pt x="905" y="3632"/>
                    <a:pt x="905" y="3525"/>
                  </a:cubicBezTo>
                  <a:lnTo>
                    <a:pt x="905" y="1215"/>
                  </a:lnTo>
                  <a:cubicBezTo>
                    <a:pt x="905" y="1120"/>
                    <a:pt x="834" y="1072"/>
                    <a:pt x="762" y="1025"/>
                  </a:cubicBezTo>
                  <a:cubicBezTo>
                    <a:pt x="750" y="1022"/>
                    <a:pt x="738" y="1021"/>
                    <a:pt x="726" y="1021"/>
                  </a:cubicBezTo>
                  <a:cubicBezTo>
                    <a:pt x="625" y="1021"/>
                    <a:pt x="548" y="1108"/>
                    <a:pt x="548" y="1215"/>
                  </a:cubicBezTo>
                  <a:lnTo>
                    <a:pt x="548" y="2263"/>
                  </a:lnTo>
                  <a:cubicBezTo>
                    <a:pt x="548" y="2287"/>
                    <a:pt x="524" y="2311"/>
                    <a:pt x="477" y="2311"/>
                  </a:cubicBezTo>
                  <a:cubicBezTo>
                    <a:pt x="453" y="2311"/>
                    <a:pt x="429" y="2287"/>
                    <a:pt x="429" y="2263"/>
                  </a:cubicBezTo>
                  <a:lnTo>
                    <a:pt x="429" y="1906"/>
                  </a:lnTo>
                  <a:lnTo>
                    <a:pt x="429" y="1429"/>
                  </a:lnTo>
                  <a:cubicBezTo>
                    <a:pt x="429" y="1310"/>
                    <a:pt x="429" y="1144"/>
                    <a:pt x="453" y="1025"/>
                  </a:cubicBezTo>
                  <a:cubicBezTo>
                    <a:pt x="477" y="906"/>
                    <a:pt x="548" y="834"/>
                    <a:pt x="596" y="739"/>
                  </a:cubicBezTo>
                  <a:cubicBezTo>
                    <a:pt x="715" y="548"/>
                    <a:pt x="929" y="405"/>
                    <a:pt x="1143" y="358"/>
                  </a:cubicBezTo>
                  <a:cubicBezTo>
                    <a:pt x="1239" y="310"/>
                    <a:pt x="1358" y="310"/>
                    <a:pt x="1429" y="310"/>
                  </a:cubicBezTo>
                  <a:cubicBezTo>
                    <a:pt x="1548" y="310"/>
                    <a:pt x="1667" y="358"/>
                    <a:pt x="1763" y="382"/>
                  </a:cubicBezTo>
                  <a:cubicBezTo>
                    <a:pt x="1779" y="386"/>
                    <a:pt x="1795" y="388"/>
                    <a:pt x="1811" y="388"/>
                  </a:cubicBezTo>
                  <a:cubicBezTo>
                    <a:pt x="1888" y="388"/>
                    <a:pt x="1957" y="341"/>
                    <a:pt x="1977" y="263"/>
                  </a:cubicBezTo>
                  <a:cubicBezTo>
                    <a:pt x="2001" y="167"/>
                    <a:pt x="1953" y="72"/>
                    <a:pt x="1858" y="48"/>
                  </a:cubicBezTo>
                  <a:cubicBezTo>
                    <a:pt x="1715" y="1"/>
                    <a:pt x="1405" y="1"/>
                    <a:pt x="1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1" name="Google Shape;7901;p55"/>
          <p:cNvGrpSpPr/>
          <p:nvPr/>
        </p:nvGrpSpPr>
        <p:grpSpPr>
          <a:xfrm>
            <a:off x="1048518" y="1922930"/>
            <a:ext cx="362163" cy="354351"/>
            <a:chOff x="1696206" y="1922930"/>
            <a:chExt cx="362163" cy="354351"/>
          </a:xfrm>
        </p:grpSpPr>
        <p:sp>
          <p:nvSpPr>
            <p:cNvPr id="7902" name="Google Shape;7902;p55"/>
            <p:cNvSpPr/>
            <p:nvPr/>
          </p:nvSpPr>
          <p:spPr>
            <a:xfrm>
              <a:off x="1701185" y="1927909"/>
              <a:ext cx="342962" cy="342276"/>
            </a:xfrm>
            <a:custGeom>
              <a:rect b="b" l="l" r="r" t="t"/>
              <a:pathLst>
                <a:path extrusionOk="0" h="11480" w="11503">
                  <a:moveTo>
                    <a:pt x="5740" y="1596"/>
                  </a:moveTo>
                  <a:cubicBezTo>
                    <a:pt x="8050" y="1596"/>
                    <a:pt x="9884" y="3454"/>
                    <a:pt x="9884" y="5740"/>
                  </a:cubicBezTo>
                  <a:cubicBezTo>
                    <a:pt x="9884" y="8026"/>
                    <a:pt x="8050" y="9883"/>
                    <a:pt x="5740" y="9883"/>
                  </a:cubicBezTo>
                  <a:cubicBezTo>
                    <a:pt x="3454" y="9883"/>
                    <a:pt x="1596" y="8026"/>
                    <a:pt x="1596" y="5740"/>
                  </a:cubicBezTo>
                  <a:cubicBezTo>
                    <a:pt x="1596" y="3454"/>
                    <a:pt x="3454" y="1596"/>
                    <a:pt x="5740" y="1596"/>
                  </a:cubicBezTo>
                  <a:close/>
                  <a:moveTo>
                    <a:pt x="5740" y="1"/>
                  </a:moveTo>
                  <a:cubicBezTo>
                    <a:pt x="2573" y="1"/>
                    <a:pt x="1" y="2572"/>
                    <a:pt x="1" y="5740"/>
                  </a:cubicBezTo>
                  <a:cubicBezTo>
                    <a:pt x="1" y="8883"/>
                    <a:pt x="2596" y="11479"/>
                    <a:pt x="5740" y="11479"/>
                  </a:cubicBezTo>
                  <a:cubicBezTo>
                    <a:pt x="8907" y="11479"/>
                    <a:pt x="11503" y="8883"/>
                    <a:pt x="11503" y="5740"/>
                  </a:cubicBezTo>
                  <a:cubicBezTo>
                    <a:pt x="11503" y="2572"/>
                    <a:pt x="8931" y="1"/>
                    <a:pt x="574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55"/>
            <p:cNvSpPr/>
            <p:nvPr/>
          </p:nvSpPr>
          <p:spPr>
            <a:xfrm>
              <a:off x="1792778" y="1940700"/>
              <a:ext cx="252086" cy="329486"/>
            </a:xfrm>
            <a:custGeom>
              <a:rect b="b" l="l" r="r" t="t"/>
              <a:pathLst>
                <a:path extrusionOk="0" h="11051" w="8455">
                  <a:moveTo>
                    <a:pt x="4906" y="0"/>
                  </a:moveTo>
                  <a:lnTo>
                    <a:pt x="4906" y="0"/>
                  </a:lnTo>
                  <a:cubicBezTo>
                    <a:pt x="6716" y="953"/>
                    <a:pt x="7978" y="2906"/>
                    <a:pt x="7978" y="5096"/>
                  </a:cubicBezTo>
                  <a:cubicBezTo>
                    <a:pt x="7978" y="8288"/>
                    <a:pt x="5383" y="10836"/>
                    <a:pt x="2239" y="10836"/>
                  </a:cubicBezTo>
                  <a:cubicBezTo>
                    <a:pt x="1429" y="10836"/>
                    <a:pt x="691" y="10693"/>
                    <a:pt x="1" y="10407"/>
                  </a:cubicBezTo>
                  <a:lnTo>
                    <a:pt x="1" y="10407"/>
                  </a:lnTo>
                  <a:cubicBezTo>
                    <a:pt x="810" y="10812"/>
                    <a:pt x="1715" y="11050"/>
                    <a:pt x="2668" y="11050"/>
                  </a:cubicBezTo>
                  <a:cubicBezTo>
                    <a:pt x="5859" y="11050"/>
                    <a:pt x="8431" y="8454"/>
                    <a:pt x="8431" y="5311"/>
                  </a:cubicBezTo>
                  <a:cubicBezTo>
                    <a:pt x="8455" y="2929"/>
                    <a:pt x="7002" y="881"/>
                    <a:pt x="490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55"/>
            <p:cNvSpPr/>
            <p:nvPr/>
          </p:nvSpPr>
          <p:spPr>
            <a:xfrm>
              <a:off x="1871610" y="1927909"/>
              <a:ext cx="172539" cy="171138"/>
            </a:xfrm>
            <a:custGeom>
              <a:rect b="b" l="l" r="r" t="t"/>
              <a:pathLst>
                <a:path extrusionOk="0" h="5740" w="5787">
                  <a:moveTo>
                    <a:pt x="24" y="1"/>
                  </a:moveTo>
                  <a:lnTo>
                    <a:pt x="0" y="1596"/>
                  </a:lnTo>
                  <a:cubicBezTo>
                    <a:pt x="2286" y="1596"/>
                    <a:pt x="4144" y="3430"/>
                    <a:pt x="4144" y="5740"/>
                  </a:cubicBezTo>
                  <a:lnTo>
                    <a:pt x="5787" y="5740"/>
                  </a:lnTo>
                  <a:cubicBezTo>
                    <a:pt x="5787" y="2572"/>
                    <a:pt x="3215" y="1"/>
                    <a:pt x="2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55"/>
            <p:cNvSpPr/>
            <p:nvPr/>
          </p:nvSpPr>
          <p:spPr>
            <a:xfrm>
              <a:off x="1939052" y="1940700"/>
              <a:ext cx="105813" cy="158347"/>
            </a:xfrm>
            <a:custGeom>
              <a:rect b="b" l="l" r="r" t="t"/>
              <a:pathLst>
                <a:path extrusionOk="0" h="5311" w="3549">
                  <a:moveTo>
                    <a:pt x="0" y="0"/>
                  </a:moveTo>
                  <a:lnTo>
                    <a:pt x="0" y="0"/>
                  </a:lnTo>
                  <a:cubicBezTo>
                    <a:pt x="1810" y="953"/>
                    <a:pt x="3072" y="2906"/>
                    <a:pt x="3072" y="5096"/>
                  </a:cubicBezTo>
                  <a:lnTo>
                    <a:pt x="3072" y="5311"/>
                  </a:lnTo>
                  <a:lnTo>
                    <a:pt x="3549" y="5311"/>
                  </a:lnTo>
                  <a:lnTo>
                    <a:pt x="3549" y="5168"/>
                  </a:lnTo>
                  <a:lnTo>
                    <a:pt x="3549" y="5096"/>
                  </a:lnTo>
                  <a:cubicBezTo>
                    <a:pt x="3549" y="4858"/>
                    <a:pt x="3525" y="4644"/>
                    <a:pt x="3477" y="4406"/>
                  </a:cubicBezTo>
                  <a:lnTo>
                    <a:pt x="3406" y="3977"/>
                  </a:lnTo>
                  <a:cubicBezTo>
                    <a:pt x="3215" y="3167"/>
                    <a:pt x="2858" y="2453"/>
                    <a:pt x="2382" y="1810"/>
                  </a:cubicBezTo>
                  <a:cubicBezTo>
                    <a:pt x="2191" y="1620"/>
                    <a:pt x="2025" y="1381"/>
                    <a:pt x="1810" y="1191"/>
                  </a:cubicBezTo>
                  <a:cubicBezTo>
                    <a:pt x="1667" y="1048"/>
                    <a:pt x="1525" y="929"/>
                    <a:pt x="1358" y="810"/>
                  </a:cubicBezTo>
                  <a:cubicBezTo>
                    <a:pt x="953" y="476"/>
                    <a:pt x="477" y="214"/>
                    <a:pt x="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55"/>
            <p:cNvSpPr/>
            <p:nvPr/>
          </p:nvSpPr>
          <p:spPr>
            <a:xfrm>
              <a:off x="1739528" y="1927194"/>
              <a:ext cx="133512" cy="95169"/>
            </a:xfrm>
            <a:custGeom>
              <a:rect b="b" l="l" r="r" t="t"/>
              <a:pathLst>
                <a:path extrusionOk="0" h="3192" w="4478">
                  <a:moveTo>
                    <a:pt x="4478" y="1"/>
                  </a:moveTo>
                  <a:cubicBezTo>
                    <a:pt x="2668" y="1"/>
                    <a:pt x="1048" y="858"/>
                    <a:pt x="1" y="2168"/>
                  </a:cubicBezTo>
                  <a:lnTo>
                    <a:pt x="1287" y="3192"/>
                  </a:lnTo>
                  <a:cubicBezTo>
                    <a:pt x="2025" y="2239"/>
                    <a:pt x="3168" y="1644"/>
                    <a:pt x="4478" y="1644"/>
                  </a:cubicBezTo>
                  <a:lnTo>
                    <a:pt x="4478" y="1"/>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55"/>
            <p:cNvSpPr/>
            <p:nvPr/>
          </p:nvSpPr>
          <p:spPr>
            <a:xfrm>
              <a:off x="1696206" y="1922930"/>
              <a:ext cx="362163" cy="354351"/>
            </a:xfrm>
            <a:custGeom>
              <a:rect b="b" l="l" r="r" t="t"/>
              <a:pathLst>
                <a:path extrusionOk="0" h="11885" w="12147">
                  <a:moveTo>
                    <a:pt x="5788" y="334"/>
                  </a:moveTo>
                  <a:lnTo>
                    <a:pt x="5788" y="1620"/>
                  </a:lnTo>
                  <a:cubicBezTo>
                    <a:pt x="5669" y="1620"/>
                    <a:pt x="5550" y="1620"/>
                    <a:pt x="5431" y="1644"/>
                  </a:cubicBezTo>
                  <a:cubicBezTo>
                    <a:pt x="4407" y="1763"/>
                    <a:pt x="3502" y="2216"/>
                    <a:pt x="2859" y="2930"/>
                  </a:cubicBezTo>
                  <a:lnTo>
                    <a:pt x="2692" y="3073"/>
                  </a:lnTo>
                  <a:lnTo>
                    <a:pt x="1715" y="2263"/>
                  </a:lnTo>
                  <a:lnTo>
                    <a:pt x="2025" y="1977"/>
                  </a:lnTo>
                  <a:cubicBezTo>
                    <a:pt x="2906" y="1072"/>
                    <a:pt x="4049" y="525"/>
                    <a:pt x="5288" y="358"/>
                  </a:cubicBezTo>
                  <a:cubicBezTo>
                    <a:pt x="5431" y="334"/>
                    <a:pt x="5597" y="334"/>
                    <a:pt x="5740" y="334"/>
                  </a:cubicBezTo>
                  <a:close/>
                  <a:moveTo>
                    <a:pt x="6097" y="429"/>
                  </a:moveTo>
                  <a:cubicBezTo>
                    <a:pt x="7526" y="453"/>
                    <a:pt x="8860" y="1049"/>
                    <a:pt x="9884" y="2073"/>
                  </a:cubicBezTo>
                  <a:cubicBezTo>
                    <a:pt x="10884" y="3073"/>
                    <a:pt x="11456" y="4406"/>
                    <a:pt x="11503" y="5835"/>
                  </a:cubicBezTo>
                  <a:lnTo>
                    <a:pt x="10241" y="5835"/>
                  </a:lnTo>
                  <a:cubicBezTo>
                    <a:pt x="10170" y="4454"/>
                    <a:pt x="9455" y="3192"/>
                    <a:pt x="8288" y="2430"/>
                  </a:cubicBezTo>
                  <a:cubicBezTo>
                    <a:pt x="8260" y="2402"/>
                    <a:pt x="8228" y="2388"/>
                    <a:pt x="8196" y="2388"/>
                  </a:cubicBezTo>
                  <a:cubicBezTo>
                    <a:pt x="8145" y="2388"/>
                    <a:pt x="8093" y="2420"/>
                    <a:pt x="8050" y="2478"/>
                  </a:cubicBezTo>
                  <a:cubicBezTo>
                    <a:pt x="8003" y="2573"/>
                    <a:pt x="8026" y="2668"/>
                    <a:pt x="8122" y="2716"/>
                  </a:cubicBezTo>
                  <a:cubicBezTo>
                    <a:pt x="9241" y="3454"/>
                    <a:pt x="9908" y="4692"/>
                    <a:pt x="9908" y="6026"/>
                  </a:cubicBezTo>
                  <a:cubicBezTo>
                    <a:pt x="9908" y="8098"/>
                    <a:pt x="8122" y="9884"/>
                    <a:pt x="5931" y="9884"/>
                  </a:cubicBezTo>
                  <a:cubicBezTo>
                    <a:pt x="3764" y="9884"/>
                    <a:pt x="1977" y="8098"/>
                    <a:pt x="1977" y="5931"/>
                  </a:cubicBezTo>
                  <a:cubicBezTo>
                    <a:pt x="1977" y="5073"/>
                    <a:pt x="2287" y="4240"/>
                    <a:pt x="2787" y="3549"/>
                  </a:cubicBezTo>
                  <a:cubicBezTo>
                    <a:pt x="3287" y="2859"/>
                    <a:pt x="4049" y="2382"/>
                    <a:pt x="4835" y="2144"/>
                  </a:cubicBezTo>
                  <a:cubicBezTo>
                    <a:pt x="5192" y="2073"/>
                    <a:pt x="5550" y="2001"/>
                    <a:pt x="5954" y="2001"/>
                  </a:cubicBezTo>
                  <a:cubicBezTo>
                    <a:pt x="6455" y="2001"/>
                    <a:pt x="6955" y="2096"/>
                    <a:pt x="7431" y="2311"/>
                  </a:cubicBezTo>
                  <a:cubicBezTo>
                    <a:pt x="7444" y="2314"/>
                    <a:pt x="7457" y="2315"/>
                    <a:pt x="7470" y="2315"/>
                  </a:cubicBezTo>
                  <a:cubicBezTo>
                    <a:pt x="7556" y="2315"/>
                    <a:pt x="7648" y="2254"/>
                    <a:pt x="7669" y="2192"/>
                  </a:cubicBezTo>
                  <a:cubicBezTo>
                    <a:pt x="7669" y="2096"/>
                    <a:pt x="7645" y="2025"/>
                    <a:pt x="7550" y="2001"/>
                  </a:cubicBezTo>
                  <a:cubicBezTo>
                    <a:pt x="7098" y="1811"/>
                    <a:pt x="6597" y="1715"/>
                    <a:pt x="6097" y="1715"/>
                  </a:cubicBezTo>
                  <a:lnTo>
                    <a:pt x="6097" y="429"/>
                  </a:lnTo>
                  <a:close/>
                  <a:moveTo>
                    <a:pt x="5502" y="1"/>
                  </a:moveTo>
                  <a:cubicBezTo>
                    <a:pt x="5264" y="48"/>
                    <a:pt x="4978" y="72"/>
                    <a:pt x="4740" y="96"/>
                  </a:cubicBezTo>
                  <a:cubicBezTo>
                    <a:pt x="4454" y="168"/>
                    <a:pt x="4121" y="239"/>
                    <a:pt x="3835" y="358"/>
                  </a:cubicBezTo>
                  <a:cubicBezTo>
                    <a:pt x="3049" y="668"/>
                    <a:pt x="2311" y="1144"/>
                    <a:pt x="1715" y="1739"/>
                  </a:cubicBezTo>
                  <a:cubicBezTo>
                    <a:pt x="596" y="2859"/>
                    <a:pt x="1" y="4359"/>
                    <a:pt x="1" y="5931"/>
                  </a:cubicBezTo>
                  <a:cubicBezTo>
                    <a:pt x="1" y="7431"/>
                    <a:pt x="549" y="8884"/>
                    <a:pt x="1573" y="9979"/>
                  </a:cubicBezTo>
                  <a:cubicBezTo>
                    <a:pt x="1598" y="10017"/>
                    <a:pt x="1644" y="10042"/>
                    <a:pt x="1692" y="10042"/>
                  </a:cubicBezTo>
                  <a:cubicBezTo>
                    <a:pt x="1734" y="10042"/>
                    <a:pt x="1778" y="10023"/>
                    <a:pt x="1811" y="9979"/>
                  </a:cubicBezTo>
                  <a:cubicBezTo>
                    <a:pt x="1858" y="9931"/>
                    <a:pt x="1858" y="9812"/>
                    <a:pt x="1811" y="9741"/>
                  </a:cubicBezTo>
                  <a:cubicBezTo>
                    <a:pt x="858" y="8693"/>
                    <a:pt x="310" y="7359"/>
                    <a:pt x="310" y="5931"/>
                  </a:cubicBezTo>
                  <a:cubicBezTo>
                    <a:pt x="310" y="4716"/>
                    <a:pt x="715" y="3525"/>
                    <a:pt x="1454" y="2573"/>
                  </a:cubicBezTo>
                  <a:lnTo>
                    <a:pt x="2430" y="3382"/>
                  </a:lnTo>
                  <a:cubicBezTo>
                    <a:pt x="1906" y="4121"/>
                    <a:pt x="1573" y="5002"/>
                    <a:pt x="1573" y="6026"/>
                  </a:cubicBezTo>
                  <a:cubicBezTo>
                    <a:pt x="1596" y="8336"/>
                    <a:pt x="3502" y="10217"/>
                    <a:pt x="5812" y="10241"/>
                  </a:cubicBezTo>
                  <a:cubicBezTo>
                    <a:pt x="5841" y="10242"/>
                    <a:pt x="5871" y="10242"/>
                    <a:pt x="5900" y="10242"/>
                  </a:cubicBezTo>
                  <a:cubicBezTo>
                    <a:pt x="8217" y="10242"/>
                    <a:pt x="10099" y="8402"/>
                    <a:pt x="10193" y="6121"/>
                  </a:cubicBezTo>
                  <a:lnTo>
                    <a:pt x="11479" y="6121"/>
                  </a:lnTo>
                  <a:cubicBezTo>
                    <a:pt x="11456" y="7550"/>
                    <a:pt x="10860" y="8884"/>
                    <a:pt x="9836" y="9884"/>
                  </a:cubicBezTo>
                  <a:cubicBezTo>
                    <a:pt x="8788" y="10932"/>
                    <a:pt x="7360" y="11527"/>
                    <a:pt x="5883" y="11527"/>
                  </a:cubicBezTo>
                  <a:cubicBezTo>
                    <a:pt x="4597" y="11527"/>
                    <a:pt x="3359" y="11074"/>
                    <a:pt x="2358" y="10289"/>
                  </a:cubicBezTo>
                  <a:cubicBezTo>
                    <a:pt x="2336" y="10255"/>
                    <a:pt x="2299" y="10238"/>
                    <a:pt x="2260" y="10238"/>
                  </a:cubicBezTo>
                  <a:cubicBezTo>
                    <a:pt x="2216" y="10238"/>
                    <a:pt x="2170" y="10261"/>
                    <a:pt x="2144" y="10312"/>
                  </a:cubicBezTo>
                  <a:cubicBezTo>
                    <a:pt x="2073" y="10360"/>
                    <a:pt x="2073" y="10479"/>
                    <a:pt x="2168" y="10551"/>
                  </a:cubicBezTo>
                  <a:cubicBezTo>
                    <a:pt x="3192" y="11408"/>
                    <a:pt x="4549" y="11884"/>
                    <a:pt x="5907" y="11884"/>
                  </a:cubicBezTo>
                  <a:cubicBezTo>
                    <a:pt x="7883" y="11884"/>
                    <a:pt x="9717" y="10932"/>
                    <a:pt x="10860" y="9241"/>
                  </a:cubicBezTo>
                  <a:cubicBezTo>
                    <a:pt x="11265" y="8622"/>
                    <a:pt x="11575" y="7907"/>
                    <a:pt x="11718" y="7145"/>
                  </a:cubicBezTo>
                  <a:cubicBezTo>
                    <a:pt x="12146" y="5097"/>
                    <a:pt x="11503" y="3144"/>
                    <a:pt x="10098" y="1739"/>
                  </a:cubicBezTo>
                  <a:cubicBezTo>
                    <a:pt x="8979" y="596"/>
                    <a:pt x="7502" y="1"/>
                    <a:pt x="5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8" name="Google Shape;7908;p55"/>
          <p:cNvGrpSpPr/>
          <p:nvPr/>
        </p:nvGrpSpPr>
        <p:grpSpPr>
          <a:xfrm>
            <a:off x="1805872" y="1922125"/>
            <a:ext cx="354351" cy="354441"/>
            <a:chOff x="2377359" y="1922125"/>
            <a:chExt cx="354351" cy="354441"/>
          </a:xfrm>
        </p:grpSpPr>
        <p:sp>
          <p:nvSpPr>
            <p:cNvPr id="7909" name="Google Shape;7909;p55"/>
            <p:cNvSpPr/>
            <p:nvPr/>
          </p:nvSpPr>
          <p:spPr>
            <a:xfrm>
              <a:off x="2632996" y="1957009"/>
              <a:ext cx="69588" cy="290428"/>
            </a:xfrm>
            <a:custGeom>
              <a:rect b="b" l="l" r="r" t="t"/>
              <a:pathLst>
                <a:path extrusionOk="0" h="9741" w="2334">
                  <a:moveTo>
                    <a:pt x="71" y="1"/>
                  </a:moveTo>
                  <a:cubicBezTo>
                    <a:pt x="24" y="1"/>
                    <a:pt x="0" y="25"/>
                    <a:pt x="0" y="49"/>
                  </a:cubicBezTo>
                  <a:lnTo>
                    <a:pt x="0" y="9741"/>
                  </a:lnTo>
                  <a:lnTo>
                    <a:pt x="2334" y="9741"/>
                  </a:lnTo>
                  <a:lnTo>
                    <a:pt x="2286" y="49"/>
                  </a:lnTo>
                  <a:cubicBezTo>
                    <a:pt x="2286" y="25"/>
                    <a:pt x="2262" y="1"/>
                    <a:pt x="22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55"/>
            <p:cNvSpPr/>
            <p:nvPr/>
          </p:nvSpPr>
          <p:spPr>
            <a:xfrm>
              <a:off x="2529328" y="2068488"/>
              <a:ext cx="68187" cy="178950"/>
            </a:xfrm>
            <a:custGeom>
              <a:rect b="b" l="l" r="r" t="t"/>
              <a:pathLst>
                <a:path extrusionOk="0" h="6002" w="2287">
                  <a:moveTo>
                    <a:pt x="48" y="1"/>
                  </a:moveTo>
                  <a:cubicBezTo>
                    <a:pt x="24" y="1"/>
                    <a:pt x="0" y="48"/>
                    <a:pt x="0" y="72"/>
                  </a:cubicBezTo>
                  <a:lnTo>
                    <a:pt x="0" y="6002"/>
                  </a:lnTo>
                  <a:lnTo>
                    <a:pt x="2286" y="6002"/>
                  </a:lnTo>
                  <a:lnTo>
                    <a:pt x="2286" y="72"/>
                  </a:lnTo>
                  <a:cubicBezTo>
                    <a:pt x="2286" y="48"/>
                    <a:pt x="2262" y="1"/>
                    <a:pt x="223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55"/>
            <p:cNvSpPr/>
            <p:nvPr/>
          </p:nvSpPr>
          <p:spPr>
            <a:xfrm>
              <a:off x="2426346" y="2144458"/>
              <a:ext cx="68217" cy="102981"/>
            </a:xfrm>
            <a:custGeom>
              <a:rect b="b" l="l" r="r" t="t"/>
              <a:pathLst>
                <a:path extrusionOk="0" h="3454" w="2288">
                  <a:moveTo>
                    <a:pt x="49" y="1"/>
                  </a:moveTo>
                  <a:cubicBezTo>
                    <a:pt x="25" y="1"/>
                    <a:pt x="1" y="25"/>
                    <a:pt x="1" y="49"/>
                  </a:cubicBezTo>
                  <a:lnTo>
                    <a:pt x="1" y="3454"/>
                  </a:lnTo>
                  <a:lnTo>
                    <a:pt x="2287" y="3454"/>
                  </a:lnTo>
                  <a:lnTo>
                    <a:pt x="2287" y="49"/>
                  </a:lnTo>
                  <a:cubicBezTo>
                    <a:pt x="2287" y="25"/>
                    <a:pt x="2263" y="1"/>
                    <a:pt x="2240"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55"/>
            <p:cNvSpPr/>
            <p:nvPr/>
          </p:nvSpPr>
          <p:spPr>
            <a:xfrm>
              <a:off x="2686246" y="1957009"/>
              <a:ext cx="16339" cy="290428"/>
            </a:xfrm>
            <a:custGeom>
              <a:rect b="b" l="l" r="r" t="t"/>
              <a:pathLst>
                <a:path extrusionOk="0" h="9741" w="548">
                  <a:moveTo>
                    <a:pt x="0" y="1"/>
                  </a:moveTo>
                  <a:cubicBezTo>
                    <a:pt x="24" y="1"/>
                    <a:pt x="72" y="25"/>
                    <a:pt x="72" y="49"/>
                  </a:cubicBezTo>
                  <a:lnTo>
                    <a:pt x="72" y="9741"/>
                  </a:lnTo>
                  <a:lnTo>
                    <a:pt x="548" y="9741"/>
                  </a:lnTo>
                  <a:lnTo>
                    <a:pt x="548" y="49"/>
                  </a:lnTo>
                  <a:cubicBezTo>
                    <a:pt x="548" y="25"/>
                    <a:pt x="500" y="1"/>
                    <a:pt x="476"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55"/>
            <p:cNvSpPr/>
            <p:nvPr/>
          </p:nvSpPr>
          <p:spPr>
            <a:xfrm>
              <a:off x="2582578" y="2068488"/>
              <a:ext cx="15653" cy="178264"/>
            </a:xfrm>
            <a:custGeom>
              <a:rect b="b" l="l" r="r" t="t"/>
              <a:pathLst>
                <a:path extrusionOk="0" h="5979" w="525">
                  <a:moveTo>
                    <a:pt x="0" y="1"/>
                  </a:moveTo>
                  <a:cubicBezTo>
                    <a:pt x="24" y="1"/>
                    <a:pt x="48" y="25"/>
                    <a:pt x="48" y="72"/>
                  </a:cubicBezTo>
                  <a:lnTo>
                    <a:pt x="48" y="5978"/>
                  </a:lnTo>
                  <a:lnTo>
                    <a:pt x="524" y="5978"/>
                  </a:lnTo>
                  <a:lnTo>
                    <a:pt x="524" y="72"/>
                  </a:lnTo>
                  <a:cubicBezTo>
                    <a:pt x="524" y="48"/>
                    <a:pt x="500" y="1"/>
                    <a:pt x="476"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55"/>
            <p:cNvSpPr/>
            <p:nvPr/>
          </p:nvSpPr>
          <p:spPr>
            <a:xfrm>
              <a:off x="2479626" y="2143057"/>
              <a:ext cx="15623" cy="102981"/>
            </a:xfrm>
            <a:custGeom>
              <a:rect b="b" l="l" r="r" t="t"/>
              <a:pathLst>
                <a:path extrusionOk="0" h="3454" w="524">
                  <a:moveTo>
                    <a:pt x="0" y="0"/>
                  </a:moveTo>
                  <a:cubicBezTo>
                    <a:pt x="24" y="0"/>
                    <a:pt x="48" y="48"/>
                    <a:pt x="48" y="72"/>
                  </a:cubicBezTo>
                  <a:lnTo>
                    <a:pt x="48" y="3453"/>
                  </a:lnTo>
                  <a:lnTo>
                    <a:pt x="524" y="3453"/>
                  </a:lnTo>
                  <a:lnTo>
                    <a:pt x="524" y="72"/>
                  </a:lnTo>
                  <a:cubicBezTo>
                    <a:pt x="524" y="48"/>
                    <a:pt x="500" y="0"/>
                    <a:pt x="47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55"/>
            <p:cNvSpPr/>
            <p:nvPr/>
          </p:nvSpPr>
          <p:spPr>
            <a:xfrm>
              <a:off x="2424229" y="1929340"/>
              <a:ext cx="193171" cy="156171"/>
            </a:xfrm>
            <a:custGeom>
              <a:rect b="b" l="l" r="r" t="t"/>
              <a:pathLst>
                <a:path extrusionOk="0" h="5238" w="6479">
                  <a:moveTo>
                    <a:pt x="6002" y="0"/>
                  </a:moveTo>
                  <a:lnTo>
                    <a:pt x="4859" y="143"/>
                  </a:lnTo>
                  <a:cubicBezTo>
                    <a:pt x="4621" y="167"/>
                    <a:pt x="4478" y="381"/>
                    <a:pt x="4501" y="595"/>
                  </a:cubicBezTo>
                  <a:cubicBezTo>
                    <a:pt x="4501" y="738"/>
                    <a:pt x="4644" y="881"/>
                    <a:pt x="4811" y="929"/>
                  </a:cubicBezTo>
                  <a:lnTo>
                    <a:pt x="215" y="4525"/>
                  </a:lnTo>
                  <a:cubicBezTo>
                    <a:pt x="48" y="4668"/>
                    <a:pt x="1" y="4906"/>
                    <a:pt x="167" y="5096"/>
                  </a:cubicBezTo>
                  <a:cubicBezTo>
                    <a:pt x="247" y="5189"/>
                    <a:pt x="356" y="5238"/>
                    <a:pt x="466" y="5238"/>
                  </a:cubicBezTo>
                  <a:cubicBezTo>
                    <a:pt x="553" y="5238"/>
                    <a:pt x="641" y="5207"/>
                    <a:pt x="715" y="5144"/>
                  </a:cubicBezTo>
                  <a:lnTo>
                    <a:pt x="5406" y="1453"/>
                  </a:lnTo>
                  <a:cubicBezTo>
                    <a:pt x="5406" y="1667"/>
                    <a:pt x="5526" y="1834"/>
                    <a:pt x="5716" y="1881"/>
                  </a:cubicBezTo>
                  <a:cubicBezTo>
                    <a:pt x="5744" y="1888"/>
                    <a:pt x="5772" y="1891"/>
                    <a:pt x="5799" y="1891"/>
                  </a:cubicBezTo>
                  <a:cubicBezTo>
                    <a:pt x="5983" y="1891"/>
                    <a:pt x="6151" y="1758"/>
                    <a:pt x="6192" y="1572"/>
                  </a:cubicBezTo>
                  <a:lnTo>
                    <a:pt x="6430" y="453"/>
                  </a:lnTo>
                  <a:cubicBezTo>
                    <a:pt x="6478" y="334"/>
                    <a:pt x="6430" y="191"/>
                    <a:pt x="6359" y="119"/>
                  </a:cubicBezTo>
                  <a:cubicBezTo>
                    <a:pt x="6264" y="48"/>
                    <a:pt x="6168" y="0"/>
                    <a:pt x="6049"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55"/>
            <p:cNvSpPr/>
            <p:nvPr/>
          </p:nvSpPr>
          <p:spPr>
            <a:xfrm>
              <a:off x="2427061" y="1967921"/>
              <a:ext cx="153398" cy="117889"/>
            </a:xfrm>
            <a:custGeom>
              <a:rect b="b" l="l" r="r" t="t"/>
              <a:pathLst>
                <a:path extrusionOk="0" h="3954" w="5145">
                  <a:moveTo>
                    <a:pt x="4897" y="0"/>
                  </a:moveTo>
                  <a:cubicBezTo>
                    <a:pt x="4871" y="0"/>
                    <a:pt x="4841" y="6"/>
                    <a:pt x="4811" y="16"/>
                  </a:cubicBezTo>
                  <a:lnTo>
                    <a:pt x="263" y="3588"/>
                  </a:lnTo>
                  <a:cubicBezTo>
                    <a:pt x="168" y="3660"/>
                    <a:pt x="96" y="3683"/>
                    <a:pt x="1" y="3683"/>
                  </a:cubicBezTo>
                  <a:cubicBezTo>
                    <a:pt x="1" y="3731"/>
                    <a:pt x="25" y="3779"/>
                    <a:pt x="48" y="3802"/>
                  </a:cubicBezTo>
                  <a:cubicBezTo>
                    <a:pt x="143" y="3897"/>
                    <a:pt x="262" y="3954"/>
                    <a:pt x="377" y="3954"/>
                  </a:cubicBezTo>
                  <a:cubicBezTo>
                    <a:pt x="463" y="3954"/>
                    <a:pt x="548" y="3922"/>
                    <a:pt x="620" y="3850"/>
                  </a:cubicBezTo>
                  <a:lnTo>
                    <a:pt x="5145" y="278"/>
                  </a:lnTo>
                  <a:cubicBezTo>
                    <a:pt x="5073" y="230"/>
                    <a:pt x="5002" y="135"/>
                    <a:pt x="4978" y="40"/>
                  </a:cubicBezTo>
                  <a:cubicBezTo>
                    <a:pt x="4964" y="12"/>
                    <a:pt x="4934" y="0"/>
                    <a:pt x="4897"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55"/>
            <p:cNvSpPr/>
            <p:nvPr/>
          </p:nvSpPr>
          <p:spPr>
            <a:xfrm>
              <a:off x="2586126" y="1926478"/>
              <a:ext cx="31276" cy="59242"/>
            </a:xfrm>
            <a:custGeom>
              <a:rect b="b" l="l" r="r" t="t"/>
              <a:pathLst>
                <a:path extrusionOk="0" h="1987" w="1049">
                  <a:moveTo>
                    <a:pt x="643" y="1"/>
                  </a:moveTo>
                  <a:cubicBezTo>
                    <a:pt x="643" y="96"/>
                    <a:pt x="691" y="168"/>
                    <a:pt x="643" y="239"/>
                  </a:cubicBezTo>
                  <a:lnTo>
                    <a:pt x="405" y="1382"/>
                  </a:lnTo>
                  <a:cubicBezTo>
                    <a:pt x="381" y="1596"/>
                    <a:pt x="215" y="1692"/>
                    <a:pt x="0" y="1692"/>
                  </a:cubicBezTo>
                  <a:cubicBezTo>
                    <a:pt x="48" y="1858"/>
                    <a:pt x="143" y="1930"/>
                    <a:pt x="286" y="1977"/>
                  </a:cubicBezTo>
                  <a:cubicBezTo>
                    <a:pt x="314" y="1984"/>
                    <a:pt x="342" y="1987"/>
                    <a:pt x="369" y="1987"/>
                  </a:cubicBezTo>
                  <a:cubicBezTo>
                    <a:pt x="553" y="1987"/>
                    <a:pt x="721" y="1854"/>
                    <a:pt x="762" y="1668"/>
                  </a:cubicBezTo>
                  <a:lnTo>
                    <a:pt x="1000" y="549"/>
                  </a:lnTo>
                  <a:cubicBezTo>
                    <a:pt x="1048" y="430"/>
                    <a:pt x="1000" y="287"/>
                    <a:pt x="929" y="120"/>
                  </a:cubicBezTo>
                  <a:cubicBezTo>
                    <a:pt x="858" y="72"/>
                    <a:pt x="762" y="1"/>
                    <a:pt x="643"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55"/>
            <p:cNvSpPr/>
            <p:nvPr/>
          </p:nvSpPr>
          <p:spPr>
            <a:xfrm>
              <a:off x="2381623" y="2247410"/>
              <a:ext cx="343678" cy="23464"/>
            </a:xfrm>
            <a:custGeom>
              <a:rect b="b" l="l" r="r" t="t"/>
              <a:pathLst>
                <a:path extrusionOk="0" h="787" w="11527">
                  <a:moveTo>
                    <a:pt x="120" y="1"/>
                  </a:moveTo>
                  <a:cubicBezTo>
                    <a:pt x="72" y="1"/>
                    <a:pt x="1" y="49"/>
                    <a:pt x="1" y="120"/>
                  </a:cubicBezTo>
                  <a:lnTo>
                    <a:pt x="1" y="668"/>
                  </a:lnTo>
                  <a:cubicBezTo>
                    <a:pt x="1" y="739"/>
                    <a:pt x="72" y="787"/>
                    <a:pt x="120" y="787"/>
                  </a:cubicBezTo>
                  <a:lnTo>
                    <a:pt x="11408" y="787"/>
                  </a:lnTo>
                  <a:cubicBezTo>
                    <a:pt x="11479" y="787"/>
                    <a:pt x="11527" y="739"/>
                    <a:pt x="11527" y="668"/>
                  </a:cubicBezTo>
                  <a:lnTo>
                    <a:pt x="11527" y="120"/>
                  </a:lnTo>
                  <a:cubicBezTo>
                    <a:pt x="11527" y="49"/>
                    <a:pt x="11479" y="1"/>
                    <a:pt x="11408"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55"/>
            <p:cNvSpPr/>
            <p:nvPr/>
          </p:nvSpPr>
          <p:spPr>
            <a:xfrm>
              <a:off x="2708250" y="2247410"/>
              <a:ext cx="17770" cy="23464"/>
            </a:xfrm>
            <a:custGeom>
              <a:rect b="b" l="l" r="r" t="t"/>
              <a:pathLst>
                <a:path extrusionOk="0" h="787" w="596">
                  <a:moveTo>
                    <a:pt x="0" y="1"/>
                  </a:moveTo>
                  <a:cubicBezTo>
                    <a:pt x="72" y="1"/>
                    <a:pt x="119" y="49"/>
                    <a:pt x="119" y="120"/>
                  </a:cubicBezTo>
                  <a:lnTo>
                    <a:pt x="119" y="668"/>
                  </a:lnTo>
                  <a:cubicBezTo>
                    <a:pt x="119" y="739"/>
                    <a:pt x="72" y="787"/>
                    <a:pt x="0" y="787"/>
                  </a:cubicBezTo>
                  <a:lnTo>
                    <a:pt x="477" y="787"/>
                  </a:lnTo>
                  <a:cubicBezTo>
                    <a:pt x="548" y="787"/>
                    <a:pt x="596" y="739"/>
                    <a:pt x="596" y="668"/>
                  </a:cubicBezTo>
                  <a:lnTo>
                    <a:pt x="596" y="120"/>
                  </a:lnTo>
                  <a:cubicBezTo>
                    <a:pt x="596" y="25"/>
                    <a:pt x="548"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55"/>
            <p:cNvSpPr/>
            <p:nvPr/>
          </p:nvSpPr>
          <p:spPr>
            <a:xfrm>
              <a:off x="2419250" y="1922930"/>
              <a:ext cx="202384" cy="168455"/>
            </a:xfrm>
            <a:custGeom>
              <a:rect b="b" l="l" r="r" t="t"/>
              <a:pathLst>
                <a:path extrusionOk="0" h="5650" w="6788">
                  <a:moveTo>
                    <a:pt x="6193" y="334"/>
                  </a:moveTo>
                  <a:cubicBezTo>
                    <a:pt x="6240" y="334"/>
                    <a:pt x="6335" y="358"/>
                    <a:pt x="6407" y="406"/>
                  </a:cubicBezTo>
                  <a:cubicBezTo>
                    <a:pt x="6455" y="453"/>
                    <a:pt x="6455" y="525"/>
                    <a:pt x="6455" y="596"/>
                  </a:cubicBezTo>
                  <a:lnTo>
                    <a:pt x="6216" y="1739"/>
                  </a:lnTo>
                  <a:cubicBezTo>
                    <a:pt x="6195" y="1856"/>
                    <a:pt x="6098" y="1911"/>
                    <a:pt x="5999" y="1911"/>
                  </a:cubicBezTo>
                  <a:cubicBezTo>
                    <a:pt x="5876" y="1911"/>
                    <a:pt x="5751" y="1826"/>
                    <a:pt x="5764" y="1668"/>
                  </a:cubicBezTo>
                  <a:cubicBezTo>
                    <a:pt x="5764" y="1620"/>
                    <a:pt x="5740" y="1549"/>
                    <a:pt x="5693" y="1525"/>
                  </a:cubicBezTo>
                  <a:cubicBezTo>
                    <a:pt x="5663" y="1515"/>
                    <a:pt x="5637" y="1509"/>
                    <a:pt x="5613" y="1509"/>
                  </a:cubicBezTo>
                  <a:cubicBezTo>
                    <a:pt x="5578" y="1509"/>
                    <a:pt x="5544" y="1521"/>
                    <a:pt x="5502" y="1549"/>
                  </a:cubicBezTo>
                  <a:lnTo>
                    <a:pt x="834" y="5240"/>
                  </a:lnTo>
                  <a:cubicBezTo>
                    <a:pt x="763" y="5288"/>
                    <a:pt x="715" y="5311"/>
                    <a:pt x="644" y="5311"/>
                  </a:cubicBezTo>
                  <a:cubicBezTo>
                    <a:pt x="596" y="5311"/>
                    <a:pt x="525" y="5288"/>
                    <a:pt x="501" y="5216"/>
                  </a:cubicBezTo>
                  <a:cubicBezTo>
                    <a:pt x="406" y="5121"/>
                    <a:pt x="406" y="5073"/>
                    <a:pt x="406" y="5002"/>
                  </a:cubicBezTo>
                  <a:cubicBezTo>
                    <a:pt x="406" y="4954"/>
                    <a:pt x="453" y="4883"/>
                    <a:pt x="501" y="4859"/>
                  </a:cubicBezTo>
                  <a:lnTo>
                    <a:pt x="5097" y="1263"/>
                  </a:lnTo>
                  <a:cubicBezTo>
                    <a:pt x="5145" y="1215"/>
                    <a:pt x="5169" y="1144"/>
                    <a:pt x="5145" y="1072"/>
                  </a:cubicBezTo>
                  <a:cubicBezTo>
                    <a:pt x="5145" y="1025"/>
                    <a:pt x="5097" y="953"/>
                    <a:pt x="5026" y="953"/>
                  </a:cubicBezTo>
                  <a:cubicBezTo>
                    <a:pt x="4930" y="930"/>
                    <a:pt x="4883" y="882"/>
                    <a:pt x="4859" y="739"/>
                  </a:cubicBezTo>
                  <a:cubicBezTo>
                    <a:pt x="4811" y="620"/>
                    <a:pt x="4930" y="525"/>
                    <a:pt x="5050" y="477"/>
                  </a:cubicBezTo>
                  <a:lnTo>
                    <a:pt x="6193" y="334"/>
                  </a:lnTo>
                  <a:close/>
                  <a:moveTo>
                    <a:pt x="6121" y="1"/>
                  </a:moveTo>
                  <a:lnTo>
                    <a:pt x="5002" y="168"/>
                  </a:lnTo>
                  <a:cubicBezTo>
                    <a:pt x="4859" y="191"/>
                    <a:pt x="4692" y="239"/>
                    <a:pt x="4621" y="358"/>
                  </a:cubicBezTo>
                  <a:cubicBezTo>
                    <a:pt x="4526" y="477"/>
                    <a:pt x="4454" y="644"/>
                    <a:pt x="4478" y="787"/>
                  </a:cubicBezTo>
                  <a:cubicBezTo>
                    <a:pt x="4526" y="906"/>
                    <a:pt x="4573" y="1025"/>
                    <a:pt x="4668" y="1120"/>
                  </a:cubicBezTo>
                  <a:lnTo>
                    <a:pt x="287" y="4573"/>
                  </a:lnTo>
                  <a:cubicBezTo>
                    <a:pt x="48" y="4764"/>
                    <a:pt x="1" y="5121"/>
                    <a:pt x="191" y="5359"/>
                  </a:cubicBezTo>
                  <a:cubicBezTo>
                    <a:pt x="263" y="5526"/>
                    <a:pt x="406" y="5597"/>
                    <a:pt x="572" y="5645"/>
                  </a:cubicBezTo>
                  <a:cubicBezTo>
                    <a:pt x="592" y="5648"/>
                    <a:pt x="611" y="5649"/>
                    <a:pt x="630" y="5649"/>
                  </a:cubicBezTo>
                  <a:cubicBezTo>
                    <a:pt x="753" y="5649"/>
                    <a:pt x="874" y="5588"/>
                    <a:pt x="977" y="5526"/>
                  </a:cubicBezTo>
                  <a:lnTo>
                    <a:pt x="5454" y="2001"/>
                  </a:lnTo>
                  <a:cubicBezTo>
                    <a:pt x="5526" y="2144"/>
                    <a:pt x="5645" y="2239"/>
                    <a:pt x="5835" y="2263"/>
                  </a:cubicBezTo>
                  <a:cubicBezTo>
                    <a:pt x="5876" y="2273"/>
                    <a:pt x="5917" y="2278"/>
                    <a:pt x="5959" y="2278"/>
                  </a:cubicBezTo>
                  <a:cubicBezTo>
                    <a:pt x="6210" y="2278"/>
                    <a:pt x="6465" y="2100"/>
                    <a:pt x="6526" y="1835"/>
                  </a:cubicBezTo>
                  <a:lnTo>
                    <a:pt x="6764" y="691"/>
                  </a:lnTo>
                  <a:cubicBezTo>
                    <a:pt x="6788" y="525"/>
                    <a:pt x="6764" y="310"/>
                    <a:pt x="6597" y="191"/>
                  </a:cubicBezTo>
                  <a:cubicBezTo>
                    <a:pt x="6478" y="72"/>
                    <a:pt x="6335" y="1"/>
                    <a:pt x="61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55"/>
            <p:cNvSpPr/>
            <p:nvPr/>
          </p:nvSpPr>
          <p:spPr>
            <a:xfrm>
              <a:off x="2377359" y="1922125"/>
              <a:ext cx="354351" cy="354441"/>
            </a:xfrm>
            <a:custGeom>
              <a:rect b="b" l="l" r="r" t="t"/>
              <a:pathLst>
                <a:path extrusionOk="0" h="11888" w="11885">
                  <a:moveTo>
                    <a:pt x="7264" y="5076"/>
                  </a:moveTo>
                  <a:lnTo>
                    <a:pt x="7264" y="10697"/>
                  </a:lnTo>
                  <a:lnTo>
                    <a:pt x="5288" y="10697"/>
                  </a:lnTo>
                  <a:lnTo>
                    <a:pt x="5288" y="5076"/>
                  </a:lnTo>
                  <a:close/>
                  <a:moveTo>
                    <a:pt x="11503" y="11054"/>
                  </a:moveTo>
                  <a:lnTo>
                    <a:pt x="11503" y="11530"/>
                  </a:lnTo>
                  <a:lnTo>
                    <a:pt x="334" y="11530"/>
                  </a:lnTo>
                  <a:lnTo>
                    <a:pt x="334" y="11054"/>
                  </a:lnTo>
                  <a:close/>
                  <a:moveTo>
                    <a:pt x="893" y="0"/>
                  </a:moveTo>
                  <a:cubicBezTo>
                    <a:pt x="792" y="0"/>
                    <a:pt x="715" y="88"/>
                    <a:pt x="715" y="195"/>
                  </a:cubicBezTo>
                  <a:lnTo>
                    <a:pt x="715" y="980"/>
                  </a:lnTo>
                  <a:lnTo>
                    <a:pt x="501" y="980"/>
                  </a:lnTo>
                  <a:cubicBezTo>
                    <a:pt x="429" y="980"/>
                    <a:pt x="334" y="1052"/>
                    <a:pt x="334" y="1147"/>
                  </a:cubicBezTo>
                  <a:cubicBezTo>
                    <a:pt x="334" y="1266"/>
                    <a:pt x="382" y="1338"/>
                    <a:pt x="501" y="1338"/>
                  </a:cubicBezTo>
                  <a:lnTo>
                    <a:pt x="715" y="1338"/>
                  </a:lnTo>
                  <a:lnTo>
                    <a:pt x="715" y="2243"/>
                  </a:lnTo>
                  <a:lnTo>
                    <a:pt x="501" y="2243"/>
                  </a:lnTo>
                  <a:cubicBezTo>
                    <a:pt x="429" y="2243"/>
                    <a:pt x="358" y="2290"/>
                    <a:pt x="334" y="2385"/>
                  </a:cubicBezTo>
                  <a:cubicBezTo>
                    <a:pt x="310" y="2505"/>
                    <a:pt x="382" y="2600"/>
                    <a:pt x="501" y="2600"/>
                  </a:cubicBezTo>
                  <a:lnTo>
                    <a:pt x="715" y="2600"/>
                  </a:lnTo>
                  <a:lnTo>
                    <a:pt x="715" y="3481"/>
                  </a:lnTo>
                  <a:lnTo>
                    <a:pt x="501" y="3481"/>
                  </a:lnTo>
                  <a:cubicBezTo>
                    <a:pt x="429" y="3481"/>
                    <a:pt x="358" y="3552"/>
                    <a:pt x="334" y="3648"/>
                  </a:cubicBezTo>
                  <a:cubicBezTo>
                    <a:pt x="310" y="3767"/>
                    <a:pt x="382" y="3838"/>
                    <a:pt x="501" y="3838"/>
                  </a:cubicBezTo>
                  <a:lnTo>
                    <a:pt x="715" y="3838"/>
                  </a:lnTo>
                  <a:lnTo>
                    <a:pt x="715" y="4743"/>
                  </a:lnTo>
                  <a:lnTo>
                    <a:pt x="501" y="4743"/>
                  </a:lnTo>
                  <a:cubicBezTo>
                    <a:pt x="429" y="4743"/>
                    <a:pt x="334" y="4791"/>
                    <a:pt x="334" y="4886"/>
                  </a:cubicBezTo>
                  <a:cubicBezTo>
                    <a:pt x="334" y="5005"/>
                    <a:pt x="382" y="5100"/>
                    <a:pt x="501" y="5100"/>
                  </a:cubicBezTo>
                  <a:lnTo>
                    <a:pt x="715" y="5100"/>
                  </a:lnTo>
                  <a:lnTo>
                    <a:pt x="715" y="5981"/>
                  </a:lnTo>
                  <a:lnTo>
                    <a:pt x="501" y="5981"/>
                  </a:lnTo>
                  <a:cubicBezTo>
                    <a:pt x="429" y="5981"/>
                    <a:pt x="334" y="6053"/>
                    <a:pt x="334" y="6148"/>
                  </a:cubicBezTo>
                  <a:cubicBezTo>
                    <a:pt x="334" y="6267"/>
                    <a:pt x="382" y="6339"/>
                    <a:pt x="501" y="6339"/>
                  </a:cubicBezTo>
                  <a:lnTo>
                    <a:pt x="715" y="6339"/>
                  </a:lnTo>
                  <a:lnTo>
                    <a:pt x="715" y="7244"/>
                  </a:lnTo>
                  <a:lnTo>
                    <a:pt x="501" y="7244"/>
                  </a:lnTo>
                  <a:cubicBezTo>
                    <a:pt x="429" y="7244"/>
                    <a:pt x="358" y="7291"/>
                    <a:pt x="334" y="7386"/>
                  </a:cubicBezTo>
                  <a:cubicBezTo>
                    <a:pt x="310" y="7506"/>
                    <a:pt x="382" y="7601"/>
                    <a:pt x="501" y="7601"/>
                  </a:cubicBezTo>
                  <a:lnTo>
                    <a:pt x="715" y="7601"/>
                  </a:lnTo>
                  <a:lnTo>
                    <a:pt x="715" y="8482"/>
                  </a:lnTo>
                  <a:lnTo>
                    <a:pt x="501" y="8482"/>
                  </a:lnTo>
                  <a:cubicBezTo>
                    <a:pt x="429" y="8482"/>
                    <a:pt x="358" y="8553"/>
                    <a:pt x="334" y="8649"/>
                  </a:cubicBezTo>
                  <a:cubicBezTo>
                    <a:pt x="310" y="8768"/>
                    <a:pt x="382" y="8839"/>
                    <a:pt x="501" y="8839"/>
                  </a:cubicBezTo>
                  <a:lnTo>
                    <a:pt x="715" y="8839"/>
                  </a:lnTo>
                  <a:lnTo>
                    <a:pt x="715" y="9744"/>
                  </a:lnTo>
                  <a:lnTo>
                    <a:pt x="501" y="9744"/>
                  </a:lnTo>
                  <a:cubicBezTo>
                    <a:pt x="429" y="9744"/>
                    <a:pt x="334" y="9792"/>
                    <a:pt x="334" y="9887"/>
                  </a:cubicBezTo>
                  <a:cubicBezTo>
                    <a:pt x="334" y="10006"/>
                    <a:pt x="382" y="10101"/>
                    <a:pt x="501" y="10101"/>
                  </a:cubicBezTo>
                  <a:lnTo>
                    <a:pt x="715" y="10101"/>
                  </a:lnTo>
                  <a:lnTo>
                    <a:pt x="715" y="10720"/>
                  </a:lnTo>
                  <a:lnTo>
                    <a:pt x="310" y="10720"/>
                  </a:lnTo>
                  <a:cubicBezTo>
                    <a:pt x="144" y="10720"/>
                    <a:pt x="1" y="10840"/>
                    <a:pt x="1" y="11030"/>
                  </a:cubicBezTo>
                  <a:lnTo>
                    <a:pt x="1" y="11578"/>
                  </a:lnTo>
                  <a:cubicBezTo>
                    <a:pt x="1" y="11744"/>
                    <a:pt x="120" y="11887"/>
                    <a:pt x="310" y="11887"/>
                  </a:cubicBezTo>
                  <a:lnTo>
                    <a:pt x="11575" y="11887"/>
                  </a:lnTo>
                  <a:cubicBezTo>
                    <a:pt x="11741" y="11887"/>
                    <a:pt x="11884" y="11768"/>
                    <a:pt x="11884" y="11578"/>
                  </a:cubicBezTo>
                  <a:lnTo>
                    <a:pt x="11884" y="11030"/>
                  </a:lnTo>
                  <a:cubicBezTo>
                    <a:pt x="11837" y="10840"/>
                    <a:pt x="11741" y="10720"/>
                    <a:pt x="11551" y="10720"/>
                  </a:cubicBezTo>
                  <a:lnTo>
                    <a:pt x="11051" y="10720"/>
                  </a:lnTo>
                  <a:lnTo>
                    <a:pt x="11051" y="3171"/>
                  </a:lnTo>
                  <a:cubicBezTo>
                    <a:pt x="11051" y="3076"/>
                    <a:pt x="10979" y="2981"/>
                    <a:pt x="10884" y="2981"/>
                  </a:cubicBezTo>
                  <a:cubicBezTo>
                    <a:pt x="10765" y="2981"/>
                    <a:pt x="10693" y="3052"/>
                    <a:pt x="10693" y="3171"/>
                  </a:cubicBezTo>
                  <a:lnTo>
                    <a:pt x="10693" y="10720"/>
                  </a:lnTo>
                  <a:lnTo>
                    <a:pt x="8717" y="10720"/>
                  </a:lnTo>
                  <a:lnTo>
                    <a:pt x="8717" y="1314"/>
                  </a:lnTo>
                  <a:lnTo>
                    <a:pt x="10693" y="1314"/>
                  </a:lnTo>
                  <a:lnTo>
                    <a:pt x="10693" y="2338"/>
                  </a:lnTo>
                  <a:cubicBezTo>
                    <a:pt x="10693" y="2409"/>
                    <a:pt x="10741" y="2505"/>
                    <a:pt x="10836" y="2505"/>
                  </a:cubicBezTo>
                  <a:cubicBezTo>
                    <a:pt x="10955" y="2505"/>
                    <a:pt x="11051" y="2433"/>
                    <a:pt x="11051" y="2338"/>
                  </a:cubicBezTo>
                  <a:lnTo>
                    <a:pt x="11051" y="1195"/>
                  </a:lnTo>
                  <a:cubicBezTo>
                    <a:pt x="11051" y="1052"/>
                    <a:pt x="10932" y="957"/>
                    <a:pt x="10813" y="957"/>
                  </a:cubicBezTo>
                  <a:lnTo>
                    <a:pt x="8645" y="957"/>
                  </a:lnTo>
                  <a:cubicBezTo>
                    <a:pt x="8479" y="957"/>
                    <a:pt x="8407" y="1076"/>
                    <a:pt x="8407" y="1195"/>
                  </a:cubicBezTo>
                  <a:lnTo>
                    <a:pt x="8407" y="10697"/>
                  </a:lnTo>
                  <a:lnTo>
                    <a:pt x="7621" y="10697"/>
                  </a:lnTo>
                  <a:lnTo>
                    <a:pt x="7621" y="4957"/>
                  </a:lnTo>
                  <a:cubicBezTo>
                    <a:pt x="7621" y="4791"/>
                    <a:pt x="7502" y="4719"/>
                    <a:pt x="7383" y="4719"/>
                  </a:cubicBezTo>
                  <a:lnTo>
                    <a:pt x="5216" y="4719"/>
                  </a:lnTo>
                  <a:cubicBezTo>
                    <a:pt x="5073" y="4719"/>
                    <a:pt x="4978" y="4838"/>
                    <a:pt x="4978" y="4957"/>
                  </a:cubicBezTo>
                  <a:lnTo>
                    <a:pt x="4978" y="10697"/>
                  </a:lnTo>
                  <a:lnTo>
                    <a:pt x="4168" y="10697"/>
                  </a:lnTo>
                  <a:lnTo>
                    <a:pt x="4168" y="7458"/>
                  </a:lnTo>
                  <a:cubicBezTo>
                    <a:pt x="4168" y="7291"/>
                    <a:pt x="4049" y="7220"/>
                    <a:pt x="3930" y="7220"/>
                  </a:cubicBezTo>
                  <a:lnTo>
                    <a:pt x="1692" y="7220"/>
                  </a:lnTo>
                  <a:cubicBezTo>
                    <a:pt x="1620" y="7220"/>
                    <a:pt x="1525" y="7291"/>
                    <a:pt x="1525" y="7386"/>
                  </a:cubicBezTo>
                  <a:lnTo>
                    <a:pt x="1525" y="8672"/>
                  </a:lnTo>
                  <a:cubicBezTo>
                    <a:pt x="1525" y="8696"/>
                    <a:pt x="1549" y="8768"/>
                    <a:pt x="1573" y="8791"/>
                  </a:cubicBezTo>
                  <a:cubicBezTo>
                    <a:pt x="1619" y="8818"/>
                    <a:pt x="1664" y="8830"/>
                    <a:pt x="1704" y="8830"/>
                  </a:cubicBezTo>
                  <a:cubicBezTo>
                    <a:pt x="1808" y="8830"/>
                    <a:pt x="1882" y="8752"/>
                    <a:pt x="1882" y="8649"/>
                  </a:cubicBezTo>
                  <a:lnTo>
                    <a:pt x="1882" y="7577"/>
                  </a:lnTo>
                  <a:lnTo>
                    <a:pt x="3835" y="7577"/>
                  </a:lnTo>
                  <a:lnTo>
                    <a:pt x="3835" y="10697"/>
                  </a:lnTo>
                  <a:lnTo>
                    <a:pt x="1882" y="10697"/>
                  </a:lnTo>
                  <a:lnTo>
                    <a:pt x="1882" y="9482"/>
                  </a:lnTo>
                  <a:cubicBezTo>
                    <a:pt x="1882" y="9387"/>
                    <a:pt x="1811" y="9292"/>
                    <a:pt x="1739" y="9292"/>
                  </a:cubicBezTo>
                  <a:cubicBezTo>
                    <a:pt x="1620" y="9292"/>
                    <a:pt x="1525" y="9363"/>
                    <a:pt x="1525" y="9482"/>
                  </a:cubicBezTo>
                  <a:lnTo>
                    <a:pt x="1525" y="10697"/>
                  </a:lnTo>
                  <a:lnTo>
                    <a:pt x="1072" y="10697"/>
                  </a:lnTo>
                  <a:lnTo>
                    <a:pt x="1072" y="195"/>
                  </a:lnTo>
                  <a:cubicBezTo>
                    <a:pt x="1072" y="99"/>
                    <a:pt x="1025" y="28"/>
                    <a:pt x="930" y="4"/>
                  </a:cubicBezTo>
                  <a:cubicBezTo>
                    <a:pt x="917" y="2"/>
                    <a:pt x="905" y="0"/>
                    <a:pt x="8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2" name="Google Shape;7922;p55"/>
          <p:cNvGrpSpPr/>
          <p:nvPr/>
        </p:nvGrpSpPr>
        <p:grpSpPr>
          <a:xfrm>
            <a:off x="2547602" y="1922870"/>
            <a:ext cx="354354" cy="352980"/>
            <a:chOff x="2738089" y="1922870"/>
            <a:chExt cx="354354" cy="352980"/>
          </a:xfrm>
        </p:grpSpPr>
        <p:sp>
          <p:nvSpPr>
            <p:cNvPr id="7923" name="Google Shape;7923;p55"/>
            <p:cNvSpPr/>
            <p:nvPr/>
          </p:nvSpPr>
          <p:spPr>
            <a:xfrm>
              <a:off x="2990148" y="1976896"/>
              <a:ext cx="98747" cy="293290"/>
            </a:xfrm>
            <a:custGeom>
              <a:rect b="b" l="l" r="r" t="t"/>
              <a:pathLst>
                <a:path extrusionOk="0" h="9837" w="3312">
                  <a:moveTo>
                    <a:pt x="1" y="1"/>
                  </a:moveTo>
                  <a:lnTo>
                    <a:pt x="1" y="9622"/>
                  </a:lnTo>
                  <a:cubicBezTo>
                    <a:pt x="1" y="9741"/>
                    <a:pt x="96" y="9836"/>
                    <a:pt x="215" y="9836"/>
                  </a:cubicBezTo>
                  <a:lnTo>
                    <a:pt x="3073" y="9836"/>
                  </a:lnTo>
                  <a:cubicBezTo>
                    <a:pt x="3192" y="9836"/>
                    <a:pt x="3264" y="9717"/>
                    <a:pt x="3311" y="9598"/>
                  </a:cubicBezTo>
                  <a:lnTo>
                    <a:pt x="3311"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55"/>
            <p:cNvSpPr/>
            <p:nvPr/>
          </p:nvSpPr>
          <p:spPr>
            <a:xfrm>
              <a:off x="3068264" y="1976180"/>
              <a:ext cx="19201" cy="293290"/>
            </a:xfrm>
            <a:custGeom>
              <a:rect b="b" l="l" r="r" t="t"/>
              <a:pathLst>
                <a:path extrusionOk="0" h="9837" w="644">
                  <a:moveTo>
                    <a:pt x="215" y="1"/>
                  </a:moveTo>
                  <a:lnTo>
                    <a:pt x="215" y="9622"/>
                  </a:lnTo>
                  <a:cubicBezTo>
                    <a:pt x="215" y="9741"/>
                    <a:pt x="120" y="9836"/>
                    <a:pt x="1" y="9836"/>
                  </a:cubicBezTo>
                  <a:lnTo>
                    <a:pt x="453" y="9836"/>
                  </a:lnTo>
                  <a:cubicBezTo>
                    <a:pt x="572" y="9836"/>
                    <a:pt x="644" y="9741"/>
                    <a:pt x="644" y="9622"/>
                  </a:cubicBezTo>
                  <a:lnTo>
                    <a:pt x="644" y="25"/>
                  </a:lnTo>
                  <a:lnTo>
                    <a:pt x="64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55"/>
            <p:cNvSpPr/>
            <p:nvPr/>
          </p:nvSpPr>
          <p:spPr>
            <a:xfrm>
              <a:off x="2865908" y="1927909"/>
              <a:ext cx="98717" cy="292575"/>
            </a:xfrm>
            <a:custGeom>
              <a:rect b="b" l="l" r="r" t="t"/>
              <a:pathLst>
                <a:path extrusionOk="0" h="9813" w="3311">
                  <a:moveTo>
                    <a:pt x="239" y="1"/>
                  </a:moveTo>
                  <a:cubicBezTo>
                    <a:pt x="119" y="1"/>
                    <a:pt x="24" y="120"/>
                    <a:pt x="0" y="239"/>
                  </a:cubicBezTo>
                  <a:lnTo>
                    <a:pt x="0" y="9812"/>
                  </a:lnTo>
                  <a:lnTo>
                    <a:pt x="3311" y="9812"/>
                  </a:lnTo>
                  <a:lnTo>
                    <a:pt x="3311" y="191"/>
                  </a:lnTo>
                  <a:cubicBezTo>
                    <a:pt x="3311" y="72"/>
                    <a:pt x="3215" y="1"/>
                    <a:pt x="3096"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55"/>
            <p:cNvSpPr/>
            <p:nvPr/>
          </p:nvSpPr>
          <p:spPr>
            <a:xfrm>
              <a:off x="2944024" y="1928535"/>
              <a:ext cx="20602" cy="292634"/>
            </a:xfrm>
            <a:custGeom>
              <a:rect b="b" l="l" r="r" t="t"/>
              <a:pathLst>
                <a:path extrusionOk="0" h="9815" w="691">
                  <a:moveTo>
                    <a:pt x="507" y="0"/>
                  </a:moveTo>
                  <a:cubicBezTo>
                    <a:pt x="497" y="0"/>
                    <a:pt x="487" y="1"/>
                    <a:pt x="476" y="3"/>
                  </a:cubicBezTo>
                  <a:lnTo>
                    <a:pt x="0" y="3"/>
                  </a:lnTo>
                  <a:cubicBezTo>
                    <a:pt x="119" y="3"/>
                    <a:pt x="214" y="99"/>
                    <a:pt x="214" y="218"/>
                  </a:cubicBezTo>
                  <a:lnTo>
                    <a:pt x="214" y="9815"/>
                  </a:lnTo>
                  <a:lnTo>
                    <a:pt x="691" y="9815"/>
                  </a:lnTo>
                  <a:lnTo>
                    <a:pt x="691" y="218"/>
                  </a:lnTo>
                  <a:cubicBezTo>
                    <a:pt x="691" y="109"/>
                    <a:pt x="611" y="0"/>
                    <a:pt x="5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55"/>
            <p:cNvSpPr/>
            <p:nvPr/>
          </p:nvSpPr>
          <p:spPr>
            <a:xfrm>
              <a:off x="2744499" y="1976896"/>
              <a:ext cx="98717" cy="293290"/>
            </a:xfrm>
            <a:custGeom>
              <a:rect b="b" l="l" r="r" t="t"/>
              <a:pathLst>
                <a:path extrusionOk="0" h="9837" w="3311">
                  <a:moveTo>
                    <a:pt x="0" y="1"/>
                  </a:moveTo>
                  <a:lnTo>
                    <a:pt x="0" y="9622"/>
                  </a:lnTo>
                  <a:cubicBezTo>
                    <a:pt x="0" y="9741"/>
                    <a:pt x="95" y="9836"/>
                    <a:pt x="214" y="9836"/>
                  </a:cubicBezTo>
                  <a:lnTo>
                    <a:pt x="3072" y="9836"/>
                  </a:lnTo>
                  <a:cubicBezTo>
                    <a:pt x="3167" y="9836"/>
                    <a:pt x="3310" y="9717"/>
                    <a:pt x="3310" y="9598"/>
                  </a:cubicBezTo>
                  <a:lnTo>
                    <a:pt x="331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55"/>
            <p:cNvSpPr/>
            <p:nvPr/>
          </p:nvSpPr>
          <p:spPr>
            <a:xfrm>
              <a:off x="2822586" y="1976180"/>
              <a:ext cx="20632" cy="293290"/>
            </a:xfrm>
            <a:custGeom>
              <a:rect b="b" l="l" r="r" t="t"/>
              <a:pathLst>
                <a:path extrusionOk="0" h="9837" w="692">
                  <a:moveTo>
                    <a:pt x="215" y="1"/>
                  </a:moveTo>
                  <a:lnTo>
                    <a:pt x="215" y="9622"/>
                  </a:lnTo>
                  <a:cubicBezTo>
                    <a:pt x="215" y="9741"/>
                    <a:pt x="120" y="9836"/>
                    <a:pt x="1" y="9836"/>
                  </a:cubicBezTo>
                  <a:lnTo>
                    <a:pt x="477" y="9836"/>
                  </a:lnTo>
                  <a:cubicBezTo>
                    <a:pt x="596" y="9836"/>
                    <a:pt x="691" y="9741"/>
                    <a:pt x="691" y="9622"/>
                  </a:cubicBezTo>
                  <a:lnTo>
                    <a:pt x="691" y="25"/>
                  </a:lnTo>
                  <a:lnTo>
                    <a:pt x="691" y="1"/>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55"/>
            <p:cNvSpPr/>
            <p:nvPr/>
          </p:nvSpPr>
          <p:spPr>
            <a:xfrm>
              <a:off x="2743784" y="1928565"/>
              <a:ext cx="98002" cy="114221"/>
            </a:xfrm>
            <a:custGeom>
              <a:rect b="b" l="l" r="r" t="t"/>
              <a:pathLst>
                <a:path extrusionOk="0" h="3831" w="3287">
                  <a:moveTo>
                    <a:pt x="1702" y="0"/>
                  </a:moveTo>
                  <a:cubicBezTo>
                    <a:pt x="1675" y="0"/>
                    <a:pt x="1647" y="1"/>
                    <a:pt x="1620" y="2"/>
                  </a:cubicBezTo>
                  <a:cubicBezTo>
                    <a:pt x="762" y="26"/>
                    <a:pt x="48" y="717"/>
                    <a:pt x="24" y="1574"/>
                  </a:cubicBezTo>
                  <a:cubicBezTo>
                    <a:pt x="0" y="2312"/>
                    <a:pt x="500" y="2979"/>
                    <a:pt x="1143" y="3170"/>
                  </a:cubicBezTo>
                  <a:lnTo>
                    <a:pt x="1596" y="3813"/>
                  </a:lnTo>
                  <a:cubicBezTo>
                    <a:pt x="1608" y="3825"/>
                    <a:pt x="1632" y="3830"/>
                    <a:pt x="1655" y="3830"/>
                  </a:cubicBezTo>
                  <a:cubicBezTo>
                    <a:pt x="1679" y="3830"/>
                    <a:pt x="1703" y="3825"/>
                    <a:pt x="1715" y="3813"/>
                  </a:cubicBezTo>
                  <a:lnTo>
                    <a:pt x="2167" y="3170"/>
                  </a:lnTo>
                  <a:cubicBezTo>
                    <a:pt x="2810" y="2979"/>
                    <a:pt x="3287" y="2360"/>
                    <a:pt x="3287" y="1622"/>
                  </a:cubicBezTo>
                  <a:cubicBezTo>
                    <a:pt x="3287" y="744"/>
                    <a:pt x="2592" y="0"/>
                    <a:pt x="170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55"/>
            <p:cNvSpPr/>
            <p:nvPr/>
          </p:nvSpPr>
          <p:spPr>
            <a:xfrm>
              <a:off x="2784243" y="1935005"/>
              <a:ext cx="57543" cy="108497"/>
            </a:xfrm>
            <a:custGeom>
              <a:rect b="b" l="l" r="r" t="t"/>
              <a:pathLst>
                <a:path extrusionOk="0" h="3639" w="1930">
                  <a:moveTo>
                    <a:pt x="1096" y="1"/>
                  </a:moveTo>
                  <a:cubicBezTo>
                    <a:pt x="1382" y="286"/>
                    <a:pt x="1549" y="667"/>
                    <a:pt x="1549" y="1120"/>
                  </a:cubicBezTo>
                  <a:cubicBezTo>
                    <a:pt x="1549" y="1858"/>
                    <a:pt x="1072" y="2477"/>
                    <a:pt x="429" y="2692"/>
                  </a:cubicBezTo>
                  <a:lnTo>
                    <a:pt x="1" y="3287"/>
                  </a:lnTo>
                  <a:lnTo>
                    <a:pt x="239" y="3620"/>
                  </a:lnTo>
                  <a:cubicBezTo>
                    <a:pt x="251" y="3632"/>
                    <a:pt x="275" y="3638"/>
                    <a:pt x="298" y="3638"/>
                  </a:cubicBezTo>
                  <a:cubicBezTo>
                    <a:pt x="322" y="3638"/>
                    <a:pt x="346" y="3632"/>
                    <a:pt x="358" y="3620"/>
                  </a:cubicBezTo>
                  <a:lnTo>
                    <a:pt x="810" y="3001"/>
                  </a:lnTo>
                  <a:cubicBezTo>
                    <a:pt x="1453" y="2763"/>
                    <a:pt x="1930" y="2168"/>
                    <a:pt x="1930" y="1406"/>
                  </a:cubicBezTo>
                  <a:cubicBezTo>
                    <a:pt x="1930" y="787"/>
                    <a:pt x="1620" y="286"/>
                    <a:pt x="10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55"/>
            <p:cNvSpPr/>
            <p:nvPr/>
          </p:nvSpPr>
          <p:spPr>
            <a:xfrm>
              <a:off x="2866623" y="2155996"/>
              <a:ext cx="98717" cy="114191"/>
            </a:xfrm>
            <a:custGeom>
              <a:rect b="b" l="l" r="r" t="t"/>
              <a:pathLst>
                <a:path extrusionOk="0" h="3830" w="3311">
                  <a:moveTo>
                    <a:pt x="1646" y="1"/>
                  </a:moveTo>
                  <a:cubicBezTo>
                    <a:pt x="1626" y="1"/>
                    <a:pt x="1608" y="7"/>
                    <a:pt x="1596" y="19"/>
                  </a:cubicBezTo>
                  <a:lnTo>
                    <a:pt x="1143" y="638"/>
                  </a:lnTo>
                  <a:cubicBezTo>
                    <a:pt x="477" y="828"/>
                    <a:pt x="0" y="1448"/>
                    <a:pt x="0" y="2186"/>
                  </a:cubicBezTo>
                  <a:cubicBezTo>
                    <a:pt x="0" y="3100"/>
                    <a:pt x="739" y="3830"/>
                    <a:pt x="1625" y="3830"/>
                  </a:cubicBezTo>
                  <a:cubicBezTo>
                    <a:pt x="1639" y="3830"/>
                    <a:pt x="1653" y="3829"/>
                    <a:pt x="1667" y="3829"/>
                  </a:cubicBezTo>
                  <a:cubicBezTo>
                    <a:pt x="2548" y="3805"/>
                    <a:pt x="3239" y="3115"/>
                    <a:pt x="3287" y="2257"/>
                  </a:cubicBezTo>
                  <a:cubicBezTo>
                    <a:pt x="3310" y="1519"/>
                    <a:pt x="2810" y="852"/>
                    <a:pt x="2144" y="638"/>
                  </a:cubicBezTo>
                  <a:lnTo>
                    <a:pt x="1715" y="19"/>
                  </a:lnTo>
                  <a:cubicBezTo>
                    <a:pt x="1691" y="7"/>
                    <a:pt x="1667" y="1"/>
                    <a:pt x="1646"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55"/>
            <p:cNvSpPr/>
            <p:nvPr/>
          </p:nvSpPr>
          <p:spPr>
            <a:xfrm>
              <a:off x="2907798" y="2154774"/>
              <a:ext cx="57543" cy="109004"/>
            </a:xfrm>
            <a:custGeom>
              <a:rect b="b" l="l" r="r" t="t"/>
              <a:pathLst>
                <a:path extrusionOk="0" h="3656" w="1930">
                  <a:moveTo>
                    <a:pt x="298" y="0"/>
                  </a:moveTo>
                  <a:cubicBezTo>
                    <a:pt x="274" y="0"/>
                    <a:pt x="251" y="12"/>
                    <a:pt x="239" y="36"/>
                  </a:cubicBezTo>
                  <a:lnTo>
                    <a:pt x="0" y="369"/>
                  </a:lnTo>
                  <a:lnTo>
                    <a:pt x="405" y="965"/>
                  </a:lnTo>
                  <a:cubicBezTo>
                    <a:pt x="1072" y="1155"/>
                    <a:pt x="1548" y="1774"/>
                    <a:pt x="1548" y="2536"/>
                  </a:cubicBezTo>
                  <a:cubicBezTo>
                    <a:pt x="1548" y="2965"/>
                    <a:pt x="1358" y="3370"/>
                    <a:pt x="1096" y="3656"/>
                  </a:cubicBezTo>
                  <a:cubicBezTo>
                    <a:pt x="1572" y="3370"/>
                    <a:pt x="1929" y="2822"/>
                    <a:pt x="1929" y="2227"/>
                  </a:cubicBezTo>
                  <a:cubicBezTo>
                    <a:pt x="1929" y="1489"/>
                    <a:pt x="1453" y="893"/>
                    <a:pt x="810" y="655"/>
                  </a:cubicBezTo>
                  <a:lnTo>
                    <a:pt x="358" y="36"/>
                  </a:lnTo>
                  <a:cubicBezTo>
                    <a:pt x="346" y="12"/>
                    <a:pt x="322" y="0"/>
                    <a:pt x="298"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55"/>
            <p:cNvSpPr/>
            <p:nvPr/>
          </p:nvSpPr>
          <p:spPr>
            <a:xfrm>
              <a:off x="2989462" y="1928565"/>
              <a:ext cx="98002" cy="114221"/>
            </a:xfrm>
            <a:custGeom>
              <a:rect b="b" l="l" r="r" t="t"/>
              <a:pathLst>
                <a:path extrusionOk="0" h="3831" w="3287">
                  <a:moveTo>
                    <a:pt x="1724" y="0"/>
                  </a:moveTo>
                  <a:cubicBezTo>
                    <a:pt x="1697" y="0"/>
                    <a:pt x="1670" y="1"/>
                    <a:pt x="1643" y="2"/>
                  </a:cubicBezTo>
                  <a:cubicBezTo>
                    <a:pt x="762" y="26"/>
                    <a:pt x="48" y="717"/>
                    <a:pt x="24" y="1574"/>
                  </a:cubicBezTo>
                  <a:cubicBezTo>
                    <a:pt x="0" y="2312"/>
                    <a:pt x="500" y="2979"/>
                    <a:pt x="1143" y="3170"/>
                  </a:cubicBezTo>
                  <a:lnTo>
                    <a:pt x="1596" y="3813"/>
                  </a:lnTo>
                  <a:cubicBezTo>
                    <a:pt x="1608" y="3825"/>
                    <a:pt x="1631" y="3830"/>
                    <a:pt x="1655" y="3830"/>
                  </a:cubicBezTo>
                  <a:cubicBezTo>
                    <a:pt x="1679" y="3830"/>
                    <a:pt x="1703" y="3825"/>
                    <a:pt x="1715" y="3813"/>
                  </a:cubicBezTo>
                  <a:lnTo>
                    <a:pt x="2167" y="3170"/>
                  </a:lnTo>
                  <a:cubicBezTo>
                    <a:pt x="2834" y="2979"/>
                    <a:pt x="3287" y="2360"/>
                    <a:pt x="3287" y="1622"/>
                  </a:cubicBezTo>
                  <a:cubicBezTo>
                    <a:pt x="3287" y="744"/>
                    <a:pt x="2592" y="0"/>
                    <a:pt x="172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55"/>
            <p:cNvSpPr/>
            <p:nvPr/>
          </p:nvSpPr>
          <p:spPr>
            <a:xfrm>
              <a:off x="3029922" y="1935005"/>
              <a:ext cx="57543" cy="108497"/>
            </a:xfrm>
            <a:custGeom>
              <a:rect b="b" l="l" r="r" t="t"/>
              <a:pathLst>
                <a:path extrusionOk="0" h="3639" w="1930">
                  <a:moveTo>
                    <a:pt x="1120" y="1"/>
                  </a:moveTo>
                  <a:lnTo>
                    <a:pt x="1120" y="1"/>
                  </a:lnTo>
                  <a:cubicBezTo>
                    <a:pt x="1382" y="286"/>
                    <a:pt x="1549" y="667"/>
                    <a:pt x="1549" y="1120"/>
                  </a:cubicBezTo>
                  <a:cubicBezTo>
                    <a:pt x="1549" y="1858"/>
                    <a:pt x="1072" y="2477"/>
                    <a:pt x="429" y="2692"/>
                  </a:cubicBezTo>
                  <a:lnTo>
                    <a:pt x="1" y="3287"/>
                  </a:lnTo>
                  <a:lnTo>
                    <a:pt x="239" y="3620"/>
                  </a:lnTo>
                  <a:cubicBezTo>
                    <a:pt x="263" y="3632"/>
                    <a:pt x="286" y="3638"/>
                    <a:pt x="307" y="3638"/>
                  </a:cubicBezTo>
                  <a:cubicBezTo>
                    <a:pt x="328" y="3638"/>
                    <a:pt x="346" y="3632"/>
                    <a:pt x="358" y="3620"/>
                  </a:cubicBezTo>
                  <a:lnTo>
                    <a:pt x="810" y="3001"/>
                  </a:lnTo>
                  <a:cubicBezTo>
                    <a:pt x="1477" y="2763"/>
                    <a:pt x="1930" y="2168"/>
                    <a:pt x="1930" y="1406"/>
                  </a:cubicBezTo>
                  <a:cubicBezTo>
                    <a:pt x="1930" y="787"/>
                    <a:pt x="1620" y="286"/>
                    <a:pt x="11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55"/>
            <p:cNvSpPr/>
            <p:nvPr/>
          </p:nvSpPr>
          <p:spPr>
            <a:xfrm>
              <a:off x="2738089" y="1922870"/>
              <a:ext cx="109391" cy="351549"/>
            </a:xfrm>
            <a:custGeom>
              <a:rect b="b" l="l" r="r" t="t"/>
              <a:pathLst>
                <a:path extrusionOk="0" h="11791" w="3669">
                  <a:moveTo>
                    <a:pt x="1835" y="336"/>
                  </a:moveTo>
                  <a:cubicBezTo>
                    <a:pt x="2239" y="336"/>
                    <a:pt x="2597" y="479"/>
                    <a:pt x="2859" y="765"/>
                  </a:cubicBezTo>
                  <a:cubicBezTo>
                    <a:pt x="3168" y="1027"/>
                    <a:pt x="3311" y="1408"/>
                    <a:pt x="3311" y="1789"/>
                  </a:cubicBezTo>
                  <a:cubicBezTo>
                    <a:pt x="3311" y="2456"/>
                    <a:pt x="2930" y="3003"/>
                    <a:pt x="2287" y="3218"/>
                  </a:cubicBezTo>
                  <a:cubicBezTo>
                    <a:pt x="2263" y="3218"/>
                    <a:pt x="2239" y="3265"/>
                    <a:pt x="2216" y="3289"/>
                  </a:cubicBezTo>
                  <a:lnTo>
                    <a:pt x="1858" y="3789"/>
                  </a:lnTo>
                  <a:lnTo>
                    <a:pt x="1501" y="3289"/>
                  </a:lnTo>
                  <a:cubicBezTo>
                    <a:pt x="1453" y="3265"/>
                    <a:pt x="1430" y="3218"/>
                    <a:pt x="1406" y="3218"/>
                  </a:cubicBezTo>
                  <a:cubicBezTo>
                    <a:pt x="787" y="3003"/>
                    <a:pt x="358" y="2408"/>
                    <a:pt x="382" y="1765"/>
                  </a:cubicBezTo>
                  <a:cubicBezTo>
                    <a:pt x="406" y="1003"/>
                    <a:pt x="1049" y="360"/>
                    <a:pt x="1811" y="336"/>
                  </a:cubicBezTo>
                  <a:close/>
                  <a:moveTo>
                    <a:pt x="1900" y="1"/>
                  </a:moveTo>
                  <a:cubicBezTo>
                    <a:pt x="1870" y="1"/>
                    <a:pt x="1840" y="1"/>
                    <a:pt x="1811" y="3"/>
                  </a:cubicBezTo>
                  <a:cubicBezTo>
                    <a:pt x="858" y="27"/>
                    <a:pt x="48" y="812"/>
                    <a:pt x="25" y="1765"/>
                  </a:cubicBezTo>
                  <a:lnTo>
                    <a:pt x="25" y="1813"/>
                  </a:lnTo>
                  <a:lnTo>
                    <a:pt x="25" y="5766"/>
                  </a:lnTo>
                  <a:cubicBezTo>
                    <a:pt x="25" y="5837"/>
                    <a:pt x="96" y="5933"/>
                    <a:pt x="191" y="5933"/>
                  </a:cubicBezTo>
                  <a:cubicBezTo>
                    <a:pt x="310" y="5933"/>
                    <a:pt x="382" y="5885"/>
                    <a:pt x="382" y="5766"/>
                  </a:cubicBezTo>
                  <a:lnTo>
                    <a:pt x="382" y="2861"/>
                  </a:lnTo>
                  <a:cubicBezTo>
                    <a:pt x="596" y="3170"/>
                    <a:pt x="906" y="3384"/>
                    <a:pt x="1263" y="3527"/>
                  </a:cubicBezTo>
                  <a:lnTo>
                    <a:pt x="1668" y="4099"/>
                  </a:lnTo>
                  <a:cubicBezTo>
                    <a:pt x="1721" y="4152"/>
                    <a:pt x="1815" y="4179"/>
                    <a:pt x="1899" y="4179"/>
                  </a:cubicBezTo>
                  <a:cubicBezTo>
                    <a:pt x="1927" y="4179"/>
                    <a:pt x="1954" y="4176"/>
                    <a:pt x="1977" y="4170"/>
                  </a:cubicBezTo>
                  <a:lnTo>
                    <a:pt x="2049" y="4099"/>
                  </a:lnTo>
                  <a:lnTo>
                    <a:pt x="2478" y="3527"/>
                  </a:lnTo>
                  <a:cubicBezTo>
                    <a:pt x="2835" y="3408"/>
                    <a:pt x="3121" y="3170"/>
                    <a:pt x="3335" y="2861"/>
                  </a:cubicBezTo>
                  <a:lnTo>
                    <a:pt x="3335" y="11410"/>
                  </a:lnTo>
                  <a:cubicBezTo>
                    <a:pt x="3335" y="11434"/>
                    <a:pt x="3311" y="11481"/>
                    <a:pt x="3287" y="11481"/>
                  </a:cubicBezTo>
                  <a:lnTo>
                    <a:pt x="429" y="11481"/>
                  </a:lnTo>
                  <a:cubicBezTo>
                    <a:pt x="382" y="11481"/>
                    <a:pt x="358" y="11434"/>
                    <a:pt x="358" y="11410"/>
                  </a:cubicBezTo>
                  <a:lnTo>
                    <a:pt x="358" y="6552"/>
                  </a:lnTo>
                  <a:cubicBezTo>
                    <a:pt x="358" y="6480"/>
                    <a:pt x="310" y="6385"/>
                    <a:pt x="215" y="6385"/>
                  </a:cubicBezTo>
                  <a:cubicBezTo>
                    <a:pt x="96" y="6385"/>
                    <a:pt x="1" y="6433"/>
                    <a:pt x="1" y="6552"/>
                  </a:cubicBezTo>
                  <a:lnTo>
                    <a:pt x="1" y="11410"/>
                  </a:lnTo>
                  <a:cubicBezTo>
                    <a:pt x="1" y="11624"/>
                    <a:pt x="191" y="11791"/>
                    <a:pt x="382" y="11791"/>
                  </a:cubicBezTo>
                  <a:lnTo>
                    <a:pt x="3240" y="11791"/>
                  </a:lnTo>
                  <a:cubicBezTo>
                    <a:pt x="3454" y="11791"/>
                    <a:pt x="3644" y="11624"/>
                    <a:pt x="3644" y="11410"/>
                  </a:cubicBezTo>
                  <a:lnTo>
                    <a:pt x="3644" y="1789"/>
                  </a:lnTo>
                  <a:cubicBezTo>
                    <a:pt x="3668" y="1360"/>
                    <a:pt x="3478" y="884"/>
                    <a:pt x="3121" y="527"/>
                  </a:cubicBezTo>
                  <a:cubicBezTo>
                    <a:pt x="2786" y="169"/>
                    <a:pt x="2346" y="1"/>
                    <a:pt x="19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55"/>
            <p:cNvSpPr/>
            <p:nvPr/>
          </p:nvSpPr>
          <p:spPr>
            <a:xfrm>
              <a:off x="2772884" y="1952209"/>
              <a:ext cx="37656" cy="44782"/>
            </a:xfrm>
            <a:custGeom>
              <a:rect b="b" l="l" r="r" t="t"/>
              <a:pathLst>
                <a:path extrusionOk="0" h="1502" w="1263">
                  <a:moveTo>
                    <a:pt x="668" y="614"/>
                  </a:moveTo>
                  <a:lnTo>
                    <a:pt x="763" y="876"/>
                  </a:lnTo>
                  <a:lnTo>
                    <a:pt x="596" y="876"/>
                  </a:lnTo>
                  <a:lnTo>
                    <a:pt x="668" y="614"/>
                  </a:lnTo>
                  <a:close/>
                  <a:moveTo>
                    <a:pt x="652" y="1"/>
                  </a:moveTo>
                  <a:cubicBezTo>
                    <a:pt x="574" y="1"/>
                    <a:pt x="512" y="50"/>
                    <a:pt x="477" y="138"/>
                  </a:cubicBezTo>
                  <a:lnTo>
                    <a:pt x="25" y="1257"/>
                  </a:lnTo>
                  <a:cubicBezTo>
                    <a:pt x="1" y="1353"/>
                    <a:pt x="48" y="1472"/>
                    <a:pt x="144" y="1496"/>
                  </a:cubicBezTo>
                  <a:cubicBezTo>
                    <a:pt x="160" y="1500"/>
                    <a:pt x="176" y="1502"/>
                    <a:pt x="191" y="1502"/>
                  </a:cubicBezTo>
                  <a:cubicBezTo>
                    <a:pt x="263" y="1502"/>
                    <a:pt x="318" y="1455"/>
                    <a:pt x="358" y="1376"/>
                  </a:cubicBezTo>
                  <a:lnTo>
                    <a:pt x="406" y="1186"/>
                  </a:lnTo>
                  <a:lnTo>
                    <a:pt x="858" y="1186"/>
                  </a:lnTo>
                  <a:lnTo>
                    <a:pt x="929" y="1376"/>
                  </a:lnTo>
                  <a:cubicBezTo>
                    <a:pt x="953" y="1472"/>
                    <a:pt x="1049" y="1496"/>
                    <a:pt x="1096" y="1496"/>
                  </a:cubicBezTo>
                  <a:cubicBezTo>
                    <a:pt x="1215" y="1472"/>
                    <a:pt x="1263" y="1376"/>
                    <a:pt x="1239" y="1257"/>
                  </a:cubicBezTo>
                  <a:lnTo>
                    <a:pt x="858" y="138"/>
                  </a:lnTo>
                  <a:cubicBezTo>
                    <a:pt x="834" y="67"/>
                    <a:pt x="810" y="43"/>
                    <a:pt x="739" y="19"/>
                  </a:cubicBezTo>
                  <a:cubicBezTo>
                    <a:pt x="708" y="7"/>
                    <a:pt x="679" y="1"/>
                    <a:pt x="65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55"/>
            <p:cNvSpPr/>
            <p:nvPr/>
          </p:nvSpPr>
          <p:spPr>
            <a:xfrm>
              <a:off x="2761524" y="2092639"/>
              <a:ext cx="63923" cy="10674"/>
            </a:xfrm>
            <a:custGeom>
              <a:rect b="b" l="l" r="r" t="t"/>
              <a:pathLst>
                <a:path extrusionOk="0" h="358" w="2144">
                  <a:moveTo>
                    <a:pt x="191" y="0"/>
                  </a:moveTo>
                  <a:cubicBezTo>
                    <a:pt x="120" y="0"/>
                    <a:pt x="25" y="72"/>
                    <a:pt x="25" y="143"/>
                  </a:cubicBezTo>
                  <a:cubicBezTo>
                    <a:pt x="1" y="262"/>
                    <a:pt x="72" y="358"/>
                    <a:pt x="191" y="358"/>
                  </a:cubicBezTo>
                  <a:lnTo>
                    <a:pt x="1953" y="358"/>
                  </a:lnTo>
                  <a:cubicBezTo>
                    <a:pt x="2049" y="358"/>
                    <a:pt x="2144" y="286"/>
                    <a:pt x="2144" y="215"/>
                  </a:cubicBezTo>
                  <a:cubicBezTo>
                    <a:pt x="2144" y="96"/>
                    <a:pt x="2073"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55"/>
            <p:cNvSpPr/>
            <p:nvPr/>
          </p:nvSpPr>
          <p:spPr>
            <a:xfrm>
              <a:off x="2761524" y="2116789"/>
              <a:ext cx="63923" cy="10674"/>
            </a:xfrm>
            <a:custGeom>
              <a:rect b="b" l="l" r="r" t="t"/>
              <a:pathLst>
                <a:path extrusionOk="0" h="358" w="2144">
                  <a:moveTo>
                    <a:pt x="191" y="0"/>
                  </a:moveTo>
                  <a:cubicBezTo>
                    <a:pt x="120" y="0"/>
                    <a:pt x="25" y="48"/>
                    <a:pt x="25" y="143"/>
                  </a:cubicBezTo>
                  <a:cubicBezTo>
                    <a:pt x="1" y="262"/>
                    <a:pt x="72" y="357"/>
                    <a:pt x="191" y="357"/>
                  </a:cubicBezTo>
                  <a:lnTo>
                    <a:pt x="1953" y="357"/>
                  </a:lnTo>
                  <a:cubicBezTo>
                    <a:pt x="2049" y="357"/>
                    <a:pt x="2144" y="286"/>
                    <a:pt x="2144" y="214"/>
                  </a:cubicBezTo>
                  <a:cubicBezTo>
                    <a:pt x="2144" y="95"/>
                    <a:pt x="2073"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55"/>
            <p:cNvSpPr/>
            <p:nvPr/>
          </p:nvSpPr>
          <p:spPr>
            <a:xfrm>
              <a:off x="2761524" y="2139509"/>
              <a:ext cx="63923" cy="10674"/>
            </a:xfrm>
            <a:custGeom>
              <a:rect b="b" l="l" r="r" t="t"/>
              <a:pathLst>
                <a:path extrusionOk="0" h="358" w="2144">
                  <a:moveTo>
                    <a:pt x="191" y="0"/>
                  </a:moveTo>
                  <a:cubicBezTo>
                    <a:pt x="120" y="0"/>
                    <a:pt x="25" y="72"/>
                    <a:pt x="25" y="143"/>
                  </a:cubicBezTo>
                  <a:cubicBezTo>
                    <a:pt x="1" y="286"/>
                    <a:pt x="72" y="357"/>
                    <a:pt x="191" y="357"/>
                  </a:cubicBezTo>
                  <a:lnTo>
                    <a:pt x="1953" y="357"/>
                  </a:lnTo>
                  <a:cubicBezTo>
                    <a:pt x="2049" y="357"/>
                    <a:pt x="2144" y="310"/>
                    <a:pt x="2144" y="215"/>
                  </a:cubicBezTo>
                  <a:cubicBezTo>
                    <a:pt x="2144" y="95"/>
                    <a:pt x="2073"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55"/>
            <p:cNvSpPr/>
            <p:nvPr/>
          </p:nvSpPr>
          <p:spPr>
            <a:xfrm>
              <a:off x="2761524" y="2163629"/>
              <a:ext cx="63923" cy="10704"/>
            </a:xfrm>
            <a:custGeom>
              <a:rect b="b" l="l" r="r" t="t"/>
              <a:pathLst>
                <a:path extrusionOk="0" h="359" w="2144">
                  <a:moveTo>
                    <a:pt x="191" y="1"/>
                  </a:moveTo>
                  <a:cubicBezTo>
                    <a:pt x="120" y="1"/>
                    <a:pt x="25" y="72"/>
                    <a:pt x="25" y="144"/>
                  </a:cubicBezTo>
                  <a:cubicBezTo>
                    <a:pt x="1" y="263"/>
                    <a:pt x="72" y="358"/>
                    <a:pt x="191" y="358"/>
                  </a:cubicBezTo>
                  <a:lnTo>
                    <a:pt x="1953" y="358"/>
                  </a:lnTo>
                  <a:cubicBezTo>
                    <a:pt x="2049" y="358"/>
                    <a:pt x="2144" y="287"/>
                    <a:pt x="2144" y="215"/>
                  </a:cubicBezTo>
                  <a:cubicBezTo>
                    <a:pt x="2144" y="96"/>
                    <a:pt x="2073" y="1"/>
                    <a:pt x="1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55"/>
            <p:cNvSpPr/>
            <p:nvPr/>
          </p:nvSpPr>
          <p:spPr>
            <a:xfrm>
              <a:off x="2761524" y="2187780"/>
              <a:ext cx="63923" cy="10674"/>
            </a:xfrm>
            <a:custGeom>
              <a:rect b="b" l="l" r="r" t="t"/>
              <a:pathLst>
                <a:path extrusionOk="0" h="358" w="2144">
                  <a:moveTo>
                    <a:pt x="191" y="1"/>
                  </a:moveTo>
                  <a:cubicBezTo>
                    <a:pt x="120" y="1"/>
                    <a:pt x="25" y="48"/>
                    <a:pt x="25" y="143"/>
                  </a:cubicBezTo>
                  <a:cubicBezTo>
                    <a:pt x="1" y="263"/>
                    <a:pt x="72" y="358"/>
                    <a:pt x="191" y="358"/>
                  </a:cubicBezTo>
                  <a:lnTo>
                    <a:pt x="1953" y="358"/>
                  </a:lnTo>
                  <a:cubicBezTo>
                    <a:pt x="2049" y="358"/>
                    <a:pt x="2144" y="286"/>
                    <a:pt x="2144" y="215"/>
                  </a:cubicBezTo>
                  <a:cubicBezTo>
                    <a:pt x="2144" y="96"/>
                    <a:pt x="2073" y="1"/>
                    <a:pt x="1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55"/>
            <p:cNvSpPr/>
            <p:nvPr/>
          </p:nvSpPr>
          <p:spPr>
            <a:xfrm>
              <a:off x="2761524" y="2210499"/>
              <a:ext cx="32707" cy="10674"/>
            </a:xfrm>
            <a:custGeom>
              <a:rect b="b" l="l" r="r" t="t"/>
              <a:pathLst>
                <a:path extrusionOk="0" h="358" w="1097">
                  <a:moveTo>
                    <a:pt x="191" y="1"/>
                  </a:moveTo>
                  <a:cubicBezTo>
                    <a:pt x="120" y="1"/>
                    <a:pt x="25" y="72"/>
                    <a:pt x="25" y="144"/>
                  </a:cubicBezTo>
                  <a:cubicBezTo>
                    <a:pt x="1" y="286"/>
                    <a:pt x="72" y="358"/>
                    <a:pt x="191" y="358"/>
                  </a:cubicBezTo>
                  <a:lnTo>
                    <a:pt x="906" y="358"/>
                  </a:lnTo>
                  <a:cubicBezTo>
                    <a:pt x="1001" y="358"/>
                    <a:pt x="1096" y="310"/>
                    <a:pt x="1096" y="215"/>
                  </a:cubicBezTo>
                  <a:cubicBezTo>
                    <a:pt x="1096" y="96"/>
                    <a:pt x="1025" y="1"/>
                    <a:pt x="9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55"/>
            <p:cNvSpPr/>
            <p:nvPr/>
          </p:nvSpPr>
          <p:spPr>
            <a:xfrm>
              <a:off x="2983768" y="1922870"/>
              <a:ext cx="108676" cy="352264"/>
            </a:xfrm>
            <a:custGeom>
              <a:rect b="b" l="l" r="r" t="t"/>
              <a:pathLst>
                <a:path extrusionOk="0" h="11815" w="3645">
                  <a:moveTo>
                    <a:pt x="1858" y="336"/>
                  </a:moveTo>
                  <a:cubicBezTo>
                    <a:pt x="2239" y="336"/>
                    <a:pt x="2596" y="479"/>
                    <a:pt x="2858" y="765"/>
                  </a:cubicBezTo>
                  <a:cubicBezTo>
                    <a:pt x="3168" y="1027"/>
                    <a:pt x="3311" y="1408"/>
                    <a:pt x="3311" y="1789"/>
                  </a:cubicBezTo>
                  <a:cubicBezTo>
                    <a:pt x="3311" y="2456"/>
                    <a:pt x="2882" y="3003"/>
                    <a:pt x="2287" y="3218"/>
                  </a:cubicBezTo>
                  <a:cubicBezTo>
                    <a:pt x="2263" y="3218"/>
                    <a:pt x="2239" y="3265"/>
                    <a:pt x="2215" y="3289"/>
                  </a:cubicBezTo>
                  <a:lnTo>
                    <a:pt x="1858" y="3789"/>
                  </a:lnTo>
                  <a:lnTo>
                    <a:pt x="1501" y="3289"/>
                  </a:lnTo>
                  <a:cubicBezTo>
                    <a:pt x="1477" y="3265"/>
                    <a:pt x="1429" y="3218"/>
                    <a:pt x="1406" y="3218"/>
                  </a:cubicBezTo>
                  <a:cubicBezTo>
                    <a:pt x="787" y="3003"/>
                    <a:pt x="358" y="2408"/>
                    <a:pt x="382" y="1765"/>
                  </a:cubicBezTo>
                  <a:cubicBezTo>
                    <a:pt x="429" y="1003"/>
                    <a:pt x="1048" y="360"/>
                    <a:pt x="1811" y="336"/>
                  </a:cubicBezTo>
                  <a:close/>
                  <a:moveTo>
                    <a:pt x="334" y="2861"/>
                  </a:moveTo>
                  <a:cubicBezTo>
                    <a:pt x="548" y="3170"/>
                    <a:pt x="834" y="3384"/>
                    <a:pt x="1191" y="3527"/>
                  </a:cubicBezTo>
                  <a:lnTo>
                    <a:pt x="1620" y="4099"/>
                  </a:lnTo>
                  <a:cubicBezTo>
                    <a:pt x="1668" y="4147"/>
                    <a:pt x="1739" y="4170"/>
                    <a:pt x="1834" y="4170"/>
                  </a:cubicBezTo>
                  <a:cubicBezTo>
                    <a:pt x="1906" y="4170"/>
                    <a:pt x="1977" y="4147"/>
                    <a:pt x="2025" y="4099"/>
                  </a:cubicBezTo>
                  <a:lnTo>
                    <a:pt x="2454" y="3527"/>
                  </a:lnTo>
                  <a:cubicBezTo>
                    <a:pt x="2811" y="3408"/>
                    <a:pt x="3097" y="3170"/>
                    <a:pt x="3311" y="2908"/>
                  </a:cubicBezTo>
                  <a:lnTo>
                    <a:pt x="3311" y="11410"/>
                  </a:lnTo>
                  <a:cubicBezTo>
                    <a:pt x="3311" y="11434"/>
                    <a:pt x="3287" y="11481"/>
                    <a:pt x="3263" y="11481"/>
                  </a:cubicBezTo>
                  <a:lnTo>
                    <a:pt x="405" y="11481"/>
                  </a:lnTo>
                  <a:cubicBezTo>
                    <a:pt x="358" y="11481"/>
                    <a:pt x="334" y="11434"/>
                    <a:pt x="334" y="11410"/>
                  </a:cubicBezTo>
                  <a:lnTo>
                    <a:pt x="334" y="2861"/>
                  </a:lnTo>
                  <a:close/>
                  <a:moveTo>
                    <a:pt x="1876" y="1"/>
                  </a:moveTo>
                  <a:cubicBezTo>
                    <a:pt x="1846" y="1"/>
                    <a:pt x="1816" y="1"/>
                    <a:pt x="1787" y="3"/>
                  </a:cubicBezTo>
                  <a:cubicBezTo>
                    <a:pt x="834" y="27"/>
                    <a:pt x="24" y="812"/>
                    <a:pt x="1" y="1765"/>
                  </a:cubicBezTo>
                  <a:lnTo>
                    <a:pt x="1" y="1813"/>
                  </a:lnTo>
                  <a:lnTo>
                    <a:pt x="1" y="11434"/>
                  </a:lnTo>
                  <a:cubicBezTo>
                    <a:pt x="1" y="11648"/>
                    <a:pt x="191" y="11815"/>
                    <a:pt x="382" y="11815"/>
                  </a:cubicBezTo>
                  <a:lnTo>
                    <a:pt x="3239" y="11815"/>
                  </a:lnTo>
                  <a:cubicBezTo>
                    <a:pt x="3454" y="11815"/>
                    <a:pt x="3644" y="11648"/>
                    <a:pt x="3644" y="11434"/>
                  </a:cubicBezTo>
                  <a:lnTo>
                    <a:pt x="3644" y="1813"/>
                  </a:lnTo>
                  <a:cubicBezTo>
                    <a:pt x="3644" y="1360"/>
                    <a:pt x="3454" y="884"/>
                    <a:pt x="3097" y="527"/>
                  </a:cubicBezTo>
                  <a:cubicBezTo>
                    <a:pt x="2762" y="169"/>
                    <a:pt x="2322" y="1"/>
                    <a:pt x="187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55"/>
            <p:cNvSpPr/>
            <p:nvPr/>
          </p:nvSpPr>
          <p:spPr>
            <a:xfrm>
              <a:off x="3019278" y="1951344"/>
              <a:ext cx="39087" cy="44752"/>
            </a:xfrm>
            <a:custGeom>
              <a:rect b="b" l="l" r="r" t="t"/>
              <a:pathLst>
                <a:path extrusionOk="0" h="1501" w="1311">
                  <a:moveTo>
                    <a:pt x="739" y="0"/>
                  </a:moveTo>
                  <a:cubicBezTo>
                    <a:pt x="334" y="0"/>
                    <a:pt x="0" y="334"/>
                    <a:pt x="0" y="762"/>
                  </a:cubicBezTo>
                  <a:cubicBezTo>
                    <a:pt x="0" y="1167"/>
                    <a:pt x="334" y="1501"/>
                    <a:pt x="739" y="1501"/>
                  </a:cubicBezTo>
                  <a:cubicBezTo>
                    <a:pt x="929" y="1501"/>
                    <a:pt x="1072" y="1429"/>
                    <a:pt x="1191" y="1358"/>
                  </a:cubicBezTo>
                  <a:lnTo>
                    <a:pt x="1263" y="1286"/>
                  </a:lnTo>
                  <a:cubicBezTo>
                    <a:pt x="1310" y="1239"/>
                    <a:pt x="1310" y="1143"/>
                    <a:pt x="1239" y="1072"/>
                  </a:cubicBezTo>
                  <a:cubicBezTo>
                    <a:pt x="1209" y="1052"/>
                    <a:pt x="1171" y="1041"/>
                    <a:pt x="1134" y="1041"/>
                  </a:cubicBezTo>
                  <a:cubicBezTo>
                    <a:pt x="1081" y="1041"/>
                    <a:pt x="1028" y="1064"/>
                    <a:pt x="1001" y="1120"/>
                  </a:cubicBezTo>
                  <a:lnTo>
                    <a:pt x="953" y="1143"/>
                  </a:lnTo>
                  <a:cubicBezTo>
                    <a:pt x="905" y="1191"/>
                    <a:pt x="834" y="1191"/>
                    <a:pt x="762" y="1191"/>
                  </a:cubicBezTo>
                  <a:cubicBezTo>
                    <a:pt x="524" y="1191"/>
                    <a:pt x="334" y="1024"/>
                    <a:pt x="334" y="786"/>
                  </a:cubicBezTo>
                  <a:cubicBezTo>
                    <a:pt x="334" y="548"/>
                    <a:pt x="500" y="358"/>
                    <a:pt x="762" y="358"/>
                  </a:cubicBezTo>
                  <a:cubicBezTo>
                    <a:pt x="834" y="358"/>
                    <a:pt x="905" y="405"/>
                    <a:pt x="1001" y="429"/>
                  </a:cubicBezTo>
                  <a:cubicBezTo>
                    <a:pt x="1024" y="445"/>
                    <a:pt x="1051" y="453"/>
                    <a:pt x="1078" y="453"/>
                  </a:cubicBezTo>
                  <a:cubicBezTo>
                    <a:pt x="1133" y="453"/>
                    <a:pt x="1191" y="421"/>
                    <a:pt x="1239" y="358"/>
                  </a:cubicBezTo>
                  <a:cubicBezTo>
                    <a:pt x="1286" y="286"/>
                    <a:pt x="1263" y="191"/>
                    <a:pt x="1167" y="119"/>
                  </a:cubicBezTo>
                  <a:cubicBezTo>
                    <a:pt x="1048" y="48"/>
                    <a:pt x="905" y="0"/>
                    <a:pt x="7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55"/>
            <p:cNvSpPr/>
            <p:nvPr/>
          </p:nvSpPr>
          <p:spPr>
            <a:xfrm>
              <a:off x="3007203" y="2092639"/>
              <a:ext cx="62522" cy="10674"/>
            </a:xfrm>
            <a:custGeom>
              <a:rect b="b" l="l" r="r" t="t"/>
              <a:pathLst>
                <a:path extrusionOk="0" h="358" w="2097">
                  <a:moveTo>
                    <a:pt x="167" y="0"/>
                  </a:moveTo>
                  <a:cubicBezTo>
                    <a:pt x="96" y="0"/>
                    <a:pt x="1" y="72"/>
                    <a:pt x="1" y="143"/>
                  </a:cubicBezTo>
                  <a:cubicBezTo>
                    <a:pt x="1" y="262"/>
                    <a:pt x="48" y="358"/>
                    <a:pt x="167" y="358"/>
                  </a:cubicBezTo>
                  <a:lnTo>
                    <a:pt x="1929" y="358"/>
                  </a:lnTo>
                  <a:cubicBezTo>
                    <a:pt x="2025" y="358"/>
                    <a:pt x="2096" y="286"/>
                    <a:pt x="2096" y="215"/>
                  </a:cubicBezTo>
                  <a:cubicBezTo>
                    <a:pt x="2096" y="96"/>
                    <a:pt x="2049" y="0"/>
                    <a:pt x="1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55"/>
            <p:cNvSpPr/>
            <p:nvPr/>
          </p:nvSpPr>
          <p:spPr>
            <a:xfrm>
              <a:off x="3007203" y="2116789"/>
              <a:ext cx="62522" cy="10674"/>
            </a:xfrm>
            <a:custGeom>
              <a:rect b="b" l="l" r="r" t="t"/>
              <a:pathLst>
                <a:path extrusionOk="0" h="358" w="2097">
                  <a:moveTo>
                    <a:pt x="167" y="0"/>
                  </a:moveTo>
                  <a:cubicBezTo>
                    <a:pt x="96" y="0"/>
                    <a:pt x="1" y="48"/>
                    <a:pt x="1" y="143"/>
                  </a:cubicBezTo>
                  <a:cubicBezTo>
                    <a:pt x="1" y="262"/>
                    <a:pt x="48" y="357"/>
                    <a:pt x="167" y="357"/>
                  </a:cubicBezTo>
                  <a:lnTo>
                    <a:pt x="1929" y="357"/>
                  </a:lnTo>
                  <a:cubicBezTo>
                    <a:pt x="2025" y="357"/>
                    <a:pt x="2096" y="286"/>
                    <a:pt x="2096" y="214"/>
                  </a:cubicBezTo>
                  <a:cubicBezTo>
                    <a:pt x="2096" y="72"/>
                    <a:pt x="2049" y="0"/>
                    <a:pt x="1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55"/>
            <p:cNvSpPr/>
            <p:nvPr/>
          </p:nvSpPr>
          <p:spPr>
            <a:xfrm>
              <a:off x="3007203" y="2139509"/>
              <a:ext cx="62522" cy="10674"/>
            </a:xfrm>
            <a:custGeom>
              <a:rect b="b" l="l" r="r" t="t"/>
              <a:pathLst>
                <a:path extrusionOk="0" h="358" w="2097">
                  <a:moveTo>
                    <a:pt x="167" y="0"/>
                  </a:moveTo>
                  <a:cubicBezTo>
                    <a:pt x="96" y="0"/>
                    <a:pt x="1" y="72"/>
                    <a:pt x="1" y="167"/>
                  </a:cubicBezTo>
                  <a:cubicBezTo>
                    <a:pt x="1" y="286"/>
                    <a:pt x="48" y="357"/>
                    <a:pt x="167" y="357"/>
                  </a:cubicBezTo>
                  <a:lnTo>
                    <a:pt x="1929" y="357"/>
                  </a:lnTo>
                  <a:cubicBezTo>
                    <a:pt x="2025" y="357"/>
                    <a:pt x="2096" y="310"/>
                    <a:pt x="2096" y="215"/>
                  </a:cubicBezTo>
                  <a:cubicBezTo>
                    <a:pt x="2096" y="95"/>
                    <a:pt x="2049" y="0"/>
                    <a:pt x="1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55"/>
            <p:cNvSpPr/>
            <p:nvPr/>
          </p:nvSpPr>
          <p:spPr>
            <a:xfrm>
              <a:off x="3007203" y="2164345"/>
              <a:ext cx="62522" cy="10674"/>
            </a:xfrm>
            <a:custGeom>
              <a:rect b="b" l="l" r="r" t="t"/>
              <a:pathLst>
                <a:path extrusionOk="0" h="358" w="2097">
                  <a:moveTo>
                    <a:pt x="167" y="1"/>
                  </a:moveTo>
                  <a:cubicBezTo>
                    <a:pt x="96" y="1"/>
                    <a:pt x="1" y="72"/>
                    <a:pt x="1" y="167"/>
                  </a:cubicBezTo>
                  <a:cubicBezTo>
                    <a:pt x="1" y="263"/>
                    <a:pt x="48" y="358"/>
                    <a:pt x="167" y="358"/>
                  </a:cubicBezTo>
                  <a:lnTo>
                    <a:pt x="1929" y="358"/>
                  </a:lnTo>
                  <a:cubicBezTo>
                    <a:pt x="2025" y="358"/>
                    <a:pt x="2096" y="310"/>
                    <a:pt x="2096" y="215"/>
                  </a:cubicBezTo>
                  <a:cubicBezTo>
                    <a:pt x="2096" y="96"/>
                    <a:pt x="2049" y="1"/>
                    <a:pt x="19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55"/>
            <p:cNvSpPr/>
            <p:nvPr/>
          </p:nvSpPr>
          <p:spPr>
            <a:xfrm>
              <a:off x="3007203" y="2187780"/>
              <a:ext cx="62522" cy="10674"/>
            </a:xfrm>
            <a:custGeom>
              <a:rect b="b" l="l" r="r" t="t"/>
              <a:pathLst>
                <a:path extrusionOk="0" h="358" w="2097">
                  <a:moveTo>
                    <a:pt x="167" y="1"/>
                  </a:moveTo>
                  <a:cubicBezTo>
                    <a:pt x="96" y="1"/>
                    <a:pt x="1" y="48"/>
                    <a:pt x="1" y="143"/>
                  </a:cubicBezTo>
                  <a:cubicBezTo>
                    <a:pt x="1" y="263"/>
                    <a:pt x="48" y="358"/>
                    <a:pt x="167" y="358"/>
                  </a:cubicBezTo>
                  <a:lnTo>
                    <a:pt x="1929" y="358"/>
                  </a:lnTo>
                  <a:cubicBezTo>
                    <a:pt x="2025" y="358"/>
                    <a:pt x="2096" y="286"/>
                    <a:pt x="2096" y="215"/>
                  </a:cubicBezTo>
                  <a:cubicBezTo>
                    <a:pt x="2096" y="72"/>
                    <a:pt x="2049" y="1"/>
                    <a:pt x="19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55"/>
            <p:cNvSpPr/>
            <p:nvPr/>
          </p:nvSpPr>
          <p:spPr>
            <a:xfrm>
              <a:off x="3007918" y="2211930"/>
              <a:ext cx="31962" cy="10674"/>
            </a:xfrm>
            <a:custGeom>
              <a:rect b="b" l="l" r="r" t="t"/>
              <a:pathLst>
                <a:path extrusionOk="0" h="358" w="1072">
                  <a:moveTo>
                    <a:pt x="167" y="0"/>
                  </a:moveTo>
                  <a:cubicBezTo>
                    <a:pt x="96" y="0"/>
                    <a:pt x="0" y="48"/>
                    <a:pt x="0" y="143"/>
                  </a:cubicBezTo>
                  <a:cubicBezTo>
                    <a:pt x="0" y="262"/>
                    <a:pt x="72" y="357"/>
                    <a:pt x="167" y="357"/>
                  </a:cubicBezTo>
                  <a:lnTo>
                    <a:pt x="881" y="357"/>
                  </a:lnTo>
                  <a:cubicBezTo>
                    <a:pt x="977" y="357"/>
                    <a:pt x="1072" y="286"/>
                    <a:pt x="1072" y="191"/>
                  </a:cubicBezTo>
                  <a:cubicBezTo>
                    <a:pt x="1072" y="72"/>
                    <a:pt x="977" y="0"/>
                    <a:pt x="8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55"/>
            <p:cNvSpPr/>
            <p:nvPr/>
          </p:nvSpPr>
          <p:spPr>
            <a:xfrm>
              <a:off x="2900702" y="2199139"/>
              <a:ext cx="30560" cy="44067"/>
            </a:xfrm>
            <a:custGeom>
              <a:rect b="b" l="l" r="r" t="t"/>
              <a:pathLst>
                <a:path extrusionOk="0" h="1478" w="1025">
                  <a:moveTo>
                    <a:pt x="500" y="334"/>
                  </a:moveTo>
                  <a:cubicBezTo>
                    <a:pt x="524" y="334"/>
                    <a:pt x="596" y="358"/>
                    <a:pt x="596" y="382"/>
                  </a:cubicBezTo>
                  <a:cubicBezTo>
                    <a:pt x="596" y="453"/>
                    <a:pt x="572" y="501"/>
                    <a:pt x="500" y="501"/>
                  </a:cubicBezTo>
                  <a:lnTo>
                    <a:pt x="358" y="501"/>
                  </a:lnTo>
                  <a:lnTo>
                    <a:pt x="358" y="334"/>
                  </a:lnTo>
                  <a:close/>
                  <a:moveTo>
                    <a:pt x="548" y="858"/>
                  </a:moveTo>
                  <a:cubicBezTo>
                    <a:pt x="620" y="858"/>
                    <a:pt x="691" y="906"/>
                    <a:pt x="715" y="977"/>
                  </a:cubicBezTo>
                  <a:cubicBezTo>
                    <a:pt x="715" y="1072"/>
                    <a:pt x="643" y="1144"/>
                    <a:pt x="572" y="1144"/>
                  </a:cubicBezTo>
                  <a:lnTo>
                    <a:pt x="358" y="1144"/>
                  </a:lnTo>
                  <a:lnTo>
                    <a:pt x="358" y="858"/>
                  </a:lnTo>
                  <a:close/>
                  <a:moveTo>
                    <a:pt x="167" y="1"/>
                  </a:moveTo>
                  <a:cubicBezTo>
                    <a:pt x="96" y="1"/>
                    <a:pt x="0" y="96"/>
                    <a:pt x="0" y="167"/>
                  </a:cubicBezTo>
                  <a:lnTo>
                    <a:pt x="0" y="1334"/>
                  </a:lnTo>
                  <a:lnTo>
                    <a:pt x="0" y="1406"/>
                  </a:lnTo>
                  <a:cubicBezTo>
                    <a:pt x="24" y="1453"/>
                    <a:pt x="96" y="1477"/>
                    <a:pt x="167" y="1477"/>
                  </a:cubicBezTo>
                  <a:lnTo>
                    <a:pt x="548" y="1477"/>
                  </a:lnTo>
                  <a:cubicBezTo>
                    <a:pt x="834" y="1477"/>
                    <a:pt x="1024" y="1287"/>
                    <a:pt x="1024" y="1001"/>
                  </a:cubicBezTo>
                  <a:cubicBezTo>
                    <a:pt x="1024" y="858"/>
                    <a:pt x="977" y="739"/>
                    <a:pt x="881" y="644"/>
                  </a:cubicBezTo>
                  <a:cubicBezTo>
                    <a:pt x="953" y="572"/>
                    <a:pt x="953" y="477"/>
                    <a:pt x="953" y="358"/>
                  </a:cubicBezTo>
                  <a:cubicBezTo>
                    <a:pt x="905" y="143"/>
                    <a:pt x="715" y="1"/>
                    <a:pt x="5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55"/>
            <p:cNvSpPr/>
            <p:nvPr/>
          </p:nvSpPr>
          <p:spPr>
            <a:xfrm>
              <a:off x="2862360" y="1922930"/>
              <a:ext cx="108646" cy="352920"/>
            </a:xfrm>
            <a:custGeom>
              <a:rect b="b" l="l" r="r" t="t"/>
              <a:pathLst>
                <a:path extrusionOk="0" h="11837" w="3644">
                  <a:moveTo>
                    <a:pt x="1786" y="8050"/>
                  </a:moveTo>
                  <a:lnTo>
                    <a:pt x="2144" y="8550"/>
                  </a:lnTo>
                  <a:cubicBezTo>
                    <a:pt x="2167" y="8574"/>
                    <a:pt x="2215" y="8622"/>
                    <a:pt x="2239" y="8622"/>
                  </a:cubicBezTo>
                  <a:cubicBezTo>
                    <a:pt x="2858" y="8812"/>
                    <a:pt x="3287" y="9407"/>
                    <a:pt x="3239" y="10074"/>
                  </a:cubicBezTo>
                  <a:cubicBezTo>
                    <a:pt x="3215" y="10836"/>
                    <a:pt x="2596" y="11479"/>
                    <a:pt x="1810" y="11503"/>
                  </a:cubicBezTo>
                  <a:cubicBezTo>
                    <a:pt x="1429" y="11503"/>
                    <a:pt x="1048" y="11336"/>
                    <a:pt x="739" y="11074"/>
                  </a:cubicBezTo>
                  <a:cubicBezTo>
                    <a:pt x="453" y="10813"/>
                    <a:pt x="310" y="10431"/>
                    <a:pt x="310" y="10050"/>
                  </a:cubicBezTo>
                  <a:cubicBezTo>
                    <a:pt x="334" y="9360"/>
                    <a:pt x="739" y="8788"/>
                    <a:pt x="1334" y="8622"/>
                  </a:cubicBezTo>
                  <a:cubicBezTo>
                    <a:pt x="1382" y="8622"/>
                    <a:pt x="1405" y="8574"/>
                    <a:pt x="1429" y="8550"/>
                  </a:cubicBezTo>
                  <a:lnTo>
                    <a:pt x="1786" y="8050"/>
                  </a:lnTo>
                  <a:close/>
                  <a:moveTo>
                    <a:pt x="381" y="1"/>
                  </a:moveTo>
                  <a:cubicBezTo>
                    <a:pt x="191" y="1"/>
                    <a:pt x="0" y="191"/>
                    <a:pt x="0" y="406"/>
                  </a:cubicBezTo>
                  <a:lnTo>
                    <a:pt x="0" y="9979"/>
                  </a:lnTo>
                  <a:cubicBezTo>
                    <a:pt x="0" y="10455"/>
                    <a:pt x="191" y="10908"/>
                    <a:pt x="500" y="11265"/>
                  </a:cubicBezTo>
                  <a:cubicBezTo>
                    <a:pt x="858" y="11622"/>
                    <a:pt x="1310" y="11837"/>
                    <a:pt x="1810" y="11837"/>
                  </a:cubicBezTo>
                  <a:lnTo>
                    <a:pt x="1858" y="11837"/>
                  </a:lnTo>
                  <a:cubicBezTo>
                    <a:pt x="2810" y="11789"/>
                    <a:pt x="3596" y="11027"/>
                    <a:pt x="3644" y="10074"/>
                  </a:cubicBezTo>
                  <a:lnTo>
                    <a:pt x="3644" y="10003"/>
                  </a:lnTo>
                  <a:lnTo>
                    <a:pt x="3644" y="1977"/>
                  </a:lnTo>
                  <a:cubicBezTo>
                    <a:pt x="3644" y="1882"/>
                    <a:pt x="3573" y="1787"/>
                    <a:pt x="3477" y="1787"/>
                  </a:cubicBezTo>
                  <a:cubicBezTo>
                    <a:pt x="3358" y="1787"/>
                    <a:pt x="3287" y="1858"/>
                    <a:pt x="3287" y="1977"/>
                  </a:cubicBezTo>
                  <a:lnTo>
                    <a:pt x="3287" y="8931"/>
                  </a:lnTo>
                  <a:cubicBezTo>
                    <a:pt x="3072" y="8645"/>
                    <a:pt x="2763" y="8431"/>
                    <a:pt x="2406" y="8288"/>
                  </a:cubicBezTo>
                  <a:lnTo>
                    <a:pt x="2001" y="7717"/>
                  </a:lnTo>
                  <a:lnTo>
                    <a:pt x="1906" y="7621"/>
                  </a:lnTo>
                  <a:cubicBezTo>
                    <a:pt x="1868" y="7606"/>
                    <a:pt x="1830" y="7598"/>
                    <a:pt x="1794" y="7598"/>
                  </a:cubicBezTo>
                  <a:cubicBezTo>
                    <a:pt x="1716" y="7598"/>
                    <a:pt x="1645" y="7635"/>
                    <a:pt x="1596" y="7717"/>
                  </a:cubicBezTo>
                  <a:lnTo>
                    <a:pt x="1191" y="8288"/>
                  </a:lnTo>
                  <a:cubicBezTo>
                    <a:pt x="834" y="8407"/>
                    <a:pt x="524" y="8645"/>
                    <a:pt x="334" y="8931"/>
                  </a:cubicBezTo>
                  <a:lnTo>
                    <a:pt x="334" y="406"/>
                  </a:lnTo>
                  <a:cubicBezTo>
                    <a:pt x="334" y="358"/>
                    <a:pt x="358" y="334"/>
                    <a:pt x="381" y="334"/>
                  </a:cubicBezTo>
                  <a:lnTo>
                    <a:pt x="3239" y="334"/>
                  </a:lnTo>
                  <a:cubicBezTo>
                    <a:pt x="3263" y="334"/>
                    <a:pt x="3311" y="358"/>
                    <a:pt x="3311" y="406"/>
                  </a:cubicBezTo>
                  <a:lnTo>
                    <a:pt x="3311" y="1168"/>
                  </a:lnTo>
                  <a:cubicBezTo>
                    <a:pt x="3287" y="1263"/>
                    <a:pt x="3358" y="1358"/>
                    <a:pt x="3453" y="1358"/>
                  </a:cubicBezTo>
                  <a:cubicBezTo>
                    <a:pt x="3549" y="1358"/>
                    <a:pt x="3620" y="1263"/>
                    <a:pt x="3620" y="1168"/>
                  </a:cubicBezTo>
                  <a:lnTo>
                    <a:pt x="3620" y="406"/>
                  </a:lnTo>
                  <a:cubicBezTo>
                    <a:pt x="3620" y="191"/>
                    <a:pt x="3453"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55"/>
            <p:cNvSpPr/>
            <p:nvPr/>
          </p:nvSpPr>
          <p:spPr>
            <a:xfrm>
              <a:off x="2884363" y="1976180"/>
              <a:ext cx="63238" cy="10704"/>
            </a:xfrm>
            <a:custGeom>
              <a:rect b="b" l="l" r="r" t="t"/>
              <a:pathLst>
                <a:path extrusionOk="0" h="359" w="2121">
                  <a:moveTo>
                    <a:pt x="191" y="1"/>
                  </a:moveTo>
                  <a:cubicBezTo>
                    <a:pt x="96" y="1"/>
                    <a:pt x="1" y="72"/>
                    <a:pt x="1" y="168"/>
                  </a:cubicBezTo>
                  <a:cubicBezTo>
                    <a:pt x="1" y="287"/>
                    <a:pt x="72" y="358"/>
                    <a:pt x="191" y="358"/>
                  </a:cubicBezTo>
                  <a:lnTo>
                    <a:pt x="1953" y="358"/>
                  </a:lnTo>
                  <a:cubicBezTo>
                    <a:pt x="2025" y="358"/>
                    <a:pt x="2120" y="310"/>
                    <a:pt x="2120" y="215"/>
                  </a:cubicBezTo>
                  <a:cubicBezTo>
                    <a:pt x="2120" y="96"/>
                    <a:pt x="2025" y="1"/>
                    <a:pt x="1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55"/>
            <p:cNvSpPr/>
            <p:nvPr/>
          </p:nvSpPr>
          <p:spPr>
            <a:xfrm>
              <a:off x="2884363" y="1999615"/>
              <a:ext cx="63238" cy="10674"/>
            </a:xfrm>
            <a:custGeom>
              <a:rect b="b" l="l" r="r" t="t"/>
              <a:pathLst>
                <a:path extrusionOk="0" h="358" w="2121">
                  <a:moveTo>
                    <a:pt x="191" y="1"/>
                  </a:moveTo>
                  <a:cubicBezTo>
                    <a:pt x="96" y="1"/>
                    <a:pt x="1" y="48"/>
                    <a:pt x="1" y="144"/>
                  </a:cubicBezTo>
                  <a:cubicBezTo>
                    <a:pt x="1" y="263"/>
                    <a:pt x="72" y="358"/>
                    <a:pt x="191" y="358"/>
                  </a:cubicBezTo>
                  <a:lnTo>
                    <a:pt x="1953" y="358"/>
                  </a:lnTo>
                  <a:cubicBezTo>
                    <a:pt x="2025" y="358"/>
                    <a:pt x="2120" y="287"/>
                    <a:pt x="2120" y="215"/>
                  </a:cubicBezTo>
                  <a:cubicBezTo>
                    <a:pt x="2120" y="96"/>
                    <a:pt x="2025" y="1"/>
                    <a:pt x="1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55"/>
            <p:cNvSpPr/>
            <p:nvPr/>
          </p:nvSpPr>
          <p:spPr>
            <a:xfrm>
              <a:off x="2884363" y="2024481"/>
              <a:ext cx="63238" cy="10674"/>
            </a:xfrm>
            <a:custGeom>
              <a:rect b="b" l="l" r="r" t="t"/>
              <a:pathLst>
                <a:path extrusionOk="0" h="358" w="2121">
                  <a:moveTo>
                    <a:pt x="191" y="0"/>
                  </a:moveTo>
                  <a:cubicBezTo>
                    <a:pt x="96" y="0"/>
                    <a:pt x="1" y="48"/>
                    <a:pt x="1" y="143"/>
                  </a:cubicBezTo>
                  <a:cubicBezTo>
                    <a:pt x="1" y="262"/>
                    <a:pt x="72" y="357"/>
                    <a:pt x="191" y="357"/>
                  </a:cubicBezTo>
                  <a:lnTo>
                    <a:pt x="1953" y="357"/>
                  </a:lnTo>
                  <a:cubicBezTo>
                    <a:pt x="2025" y="357"/>
                    <a:pt x="2120" y="286"/>
                    <a:pt x="2120" y="215"/>
                  </a:cubicBezTo>
                  <a:cubicBezTo>
                    <a:pt x="2120" y="96"/>
                    <a:pt x="2025"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55"/>
            <p:cNvSpPr/>
            <p:nvPr/>
          </p:nvSpPr>
          <p:spPr>
            <a:xfrm>
              <a:off x="2884363" y="2047200"/>
              <a:ext cx="63238" cy="10674"/>
            </a:xfrm>
            <a:custGeom>
              <a:rect b="b" l="l" r="r" t="t"/>
              <a:pathLst>
                <a:path extrusionOk="0" h="358" w="2121">
                  <a:moveTo>
                    <a:pt x="191" y="0"/>
                  </a:moveTo>
                  <a:cubicBezTo>
                    <a:pt x="96" y="0"/>
                    <a:pt x="1" y="72"/>
                    <a:pt x="1" y="167"/>
                  </a:cubicBezTo>
                  <a:cubicBezTo>
                    <a:pt x="1" y="286"/>
                    <a:pt x="72" y="358"/>
                    <a:pt x="191" y="358"/>
                  </a:cubicBezTo>
                  <a:lnTo>
                    <a:pt x="1953" y="358"/>
                  </a:lnTo>
                  <a:cubicBezTo>
                    <a:pt x="2025" y="358"/>
                    <a:pt x="2120" y="310"/>
                    <a:pt x="2120" y="215"/>
                  </a:cubicBezTo>
                  <a:cubicBezTo>
                    <a:pt x="2120" y="96"/>
                    <a:pt x="2025"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55"/>
            <p:cNvSpPr/>
            <p:nvPr/>
          </p:nvSpPr>
          <p:spPr>
            <a:xfrm>
              <a:off x="2884363" y="2071351"/>
              <a:ext cx="63238" cy="10674"/>
            </a:xfrm>
            <a:custGeom>
              <a:rect b="b" l="l" r="r" t="t"/>
              <a:pathLst>
                <a:path extrusionOk="0" h="358" w="2121">
                  <a:moveTo>
                    <a:pt x="191" y="0"/>
                  </a:moveTo>
                  <a:cubicBezTo>
                    <a:pt x="96" y="0"/>
                    <a:pt x="1" y="71"/>
                    <a:pt x="1" y="143"/>
                  </a:cubicBezTo>
                  <a:cubicBezTo>
                    <a:pt x="1" y="262"/>
                    <a:pt x="72" y="357"/>
                    <a:pt x="191" y="357"/>
                  </a:cubicBezTo>
                  <a:lnTo>
                    <a:pt x="1953" y="357"/>
                  </a:lnTo>
                  <a:cubicBezTo>
                    <a:pt x="2025" y="357"/>
                    <a:pt x="2120" y="262"/>
                    <a:pt x="2120" y="143"/>
                  </a:cubicBezTo>
                  <a:cubicBezTo>
                    <a:pt x="2096" y="71"/>
                    <a:pt x="2025"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55"/>
            <p:cNvSpPr/>
            <p:nvPr/>
          </p:nvSpPr>
          <p:spPr>
            <a:xfrm>
              <a:off x="2884363" y="2095471"/>
              <a:ext cx="31991" cy="10674"/>
            </a:xfrm>
            <a:custGeom>
              <a:rect b="b" l="l" r="r" t="t"/>
              <a:pathLst>
                <a:path extrusionOk="0" h="358" w="1073">
                  <a:moveTo>
                    <a:pt x="191" y="1"/>
                  </a:moveTo>
                  <a:cubicBezTo>
                    <a:pt x="96" y="1"/>
                    <a:pt x="1" y="96"/>
                    <a:pt x="1" y="215"/>
                  </a:cubicBezTo>
                  <a:cubicBezTo>
                    <a:pt x="1" y="286"/>
                    <a:pt x="96" y="358"/>
                    <a:pt x="191" y="358"/>
                  </a:cubicBezTo>
                  <a:lnTo>
                    <a:pt x="906" y="358"/>
                  </a:lnTo>
                  <a:cubicBezTo>
                    <a:pt x="1001" y="358"/>
                    <a:pt x="1072" y="286"/>
                    <a:pt x="1072" y="215"/>
                  </a:cubicBezTo>
                  <a:cubicBezTo>
                    <a:pt x="1072" y="96"/>
                    <a:pt x="1025" y="1"/>
                    <a:pt x="9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9" name="Google Shape;7959;p55"/>
          <p:cNvGrpSpPr/>
          <p:nvPr/>
        </p:nvGrpSpPr>
        <p:grpSpPr>
          <a:xfrm>
            <a:off x="3279403" y="1922214"/>
            <a:ext cx="339414" cy="354354"/>
            <a:chOff x="3698491" y="1922214"/>
            <a:chExt cx="339414" cy="354354"/>
          </a:xfrm>
        </p:grpSpPr>
        <p:sp>
          <p:nvSpPr>
            <p:cNvPr id="7960" name="Google Shape;7960;p55"/>
            <p:cNvSpPr/>
            <p:nvPr/>
          </p:nvSpPr>
          <p:spPr>
            <a:xfrm>
              <a:off x="3702039" y="2160797"/>
              <a:ext cx="331602" cy="110077"/>
            </a:xfrm>
            <a:custGeom>
              <a:rect b="b" l="l" r="r" t="t"/>
              <a:pathLst>
                <a:path extrusionOk="0" h="3692" w="11122">
                  <a:moveTo>
                    <a:pt x="1882" y="1"/>
                  </a:moveTo>
                  <a:cubicBezTo>
                    <a:pt x="1858" y="1"/>
                    <a:pt x="1834" y="1"/>
                    <a:pt x="1834" y="48"/>
                  </a:cubicBezTo>
                  <a:lnTo>
                    <a:pt x="48" y="3620"/>
                  </a:lnTo>
                  <a:cubicBezTo>
                    <a:pt x="1" y="3644"/>
                    <a:pt x="48" y="3692"/>
                    <a:pt x="96" y="3692"/>
                  </a:cubicBezTo>
                  <a:lnTo>
                    <a:pt x="11027" y="3692"/>
                  </a:lnTo>
                  <a:cubicBezTo>
                    <a:pt x="11074" y="3692"/>
                    <a:pt x="11122" y="3644"/>
                    <a:pt x="11074" y="3620"/>
                  </a:cubicBezTo>
                  <a:lnTo>
                    <a:pt x="9288" y="48"/>
                  </a:lnTo>
                  <a:cubicBezTo>
                    <a:pt x="9288" y="48"/>
                    <a:pt x="9264" y="1"/>
                    <a:pt x="92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55"/>
            <p:cNvSpPr/>
            <p:nvPr/>
          </p:nvSpPr>
          <p:spPr>
            <a:xfrm>
              <a:off x="3768080" y="2035841"/>
              <a:ext cx="199552" cy="99433"/>
            </a:xfrm>
            <a:custGeom>
              <a:rect b="b" l="l" r="r" t="t"/>
              <a:pathLst>
                <a:path extrusionOk="0" h="3335" w="6693">
                  <a:moveTo>
                    <a:pt x="1691" y="0"/>
                  </a:moveTo>
                  <a:cubicBezTo>
                    <a:pt x="1667" y="0"/>
                    <a:pt x="1643" y="0"/>
                    <a:pt x="1643" y="24"/>
                  </a:cubicBezTo>
                  <a:lnTo>
                    <a:pt x="24" y="3239"/>
                  </a:lnTo>
                  <a:cubicBezTo>
                    <a:pt x="0" y="3287"/>
                    <a:pt x="24" y="3334"/>
                    <a:pt x="96" y="3334"/>
                  </a:cubicBezTo>
                  <a:lnTo>
                    <a:pt x="6597" y="3334"/>
                  </a:lnTo>
                  <a:cubicBezTo>
                    <a:pt x="6668" y="3334"/>
                    <a:pt x="6692" y="3287"/>
                    <a:pt x="6644" y="3239"/>
                  </a:cubicBezTo>
                  <a:lnTo>
                    <a:pt x="5025" y="24"/>
                  </a:lnTo>
                  <a:cubicBezTo>
                    <a:pt x="5025" y="24"/>
                    <a:pt x="5001" y="0"/>
                    <a:pt x="49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55"/>
            <p:cNvSpPr/>
            <p:nvPr/>
          </p:nvSpPr>
          <p:spPr>
            <a:xfrm>
              <a:off x="3825594" y="1927015"/>
              <a:ext cx="84526" cy="83273"/>
            </a:xfrm>
            <a:custGeom>
              <a:rect b="b" l="l" r="r" t="t"/>
              <a:pathLst>
                <a:path extrusionOk="0" h="2793" w="2835">
                  <a:moveTo>
                    <a:pt x="1432" y="1"/>
                  </a:moveTo>
                  <a:cubicBezTo>
                    <a:pt x="1411" y="1"/>
                    <a:pt x="1393" y="19"/>
                    <a:pt x="1381" y="54"/>
                  </a:cubicBezTo>
                  <a:lnTo>
                    <a:pt x="24" y="2698"/>
                  </a:lnTo>
                  <a:cubicBezTo>
                    <a:pt x="0" y="2722"/>
                    <a:pt x="24" y="2793"/>
                    <a:pt x="95" y="2793"/>
                  </a:cubicBezTo>
                  <a:lnTo>
                    <a:pt x="2739" y="2793"/>
                  </a:lnTo>
                  <a:cubicBezTo>
                    <a:pt x="2810" y="2793"/>
                    <a:pt x="2834" y="2722"/>
                    <a:pt x="2834" y="2698"/>
                  </a:cubicBezTo>
                  <a:lnTo>
                    <a:pt x="1501" y="54"/>
                  </a:lnTo>
                  <a:cubicBezTo>
                    <a:pt x="1477" y="19"/>
                    <a:pt x="1453" y="1"/>
                    <a:pt x="14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55"/>
            <p:cNvSpPr/>
            <p:nvPr/>
          </p:nvSpPr>
          <p:spPr>
            <a:xfrm>
              <a:off x="3960478" y="2160797"/>
              <a:ext cx="71765" cy="110077"/>
            </a:xfrm>
            <a:custGeom>
              <a:rect b="b" l="l" r="r" t="t"/>
              <a:pathLst>
                <a:path extrusionOk="0" h="3692" w="2407">
                  <a:moveTo>
                    <a:pt x="1" y="1"/>
                  </a:moveTo>
                  <a:cubicBezTo>
                    <a:pt x="25" y="1"/>
                    <a:pt x="72" y="1"/>
                    <a:pt x="72" y="48"/>
                  </a:cubicBezTo>
                  <a:lnTo>
                    <a:pt x="1859" y="3620"/>
                  </a:lnTo>
                  <a:cubicBezTo>
                    <a:pt x="1882" y="3644"/>
                    <a:pt x="1859" y="3692"/>
                    <a:pt x="1787" y="3692"/>
                  </a:cubicBezTo>
                  <a:lnTo>
                    <a:pt x="2359" y="3692"/>
                  </a:lnTo>
                  <a:cubicBezTo>
                    <a:pt x="2382" y="3692"/>
                    <a:pt x="2406" y="3644"/>
                    <a:pt x="2406" y="3620"/>
                  </a:cubicBezTo>
                  <a:lnTo>
                    <a:pt x="620" y="48"/>
                  </a:lnTo>
                  <a:cubicBezTo>
                    <a:pt x="620" y="48"/>
                    <a:pt x="596" y="1"/>
                    <a:pt x="5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55"/>
            <p:cNvSpPr/>
            <p:nvPr/>
          </p:nvSpPr>
          <p:spPr>
            <a:xfrm>
              <a:off x="3900132" y="2035841"/>
              <a:ext cx="67501" cy="99433"/>
            </a:xfrm>
            <a:custGeom>
              <a:rect b="b" l="l" r="r" t="t"/>
              <a:pathLst>
                <a:path extrusionOk="0" h="3335" w="2264">
                  <a:moveTo>
                    <a:pt x="1" y="0"/>
                  </a:moveTo>
                  <a:cubicBezTo>
                    <a:pt x="25" y="0"/>
                    <a:pt x="72" y="0"/>
                    <a:pt x="72" y="24"/>
                  </a:cubicBezTo>
                  <a:lnTo>
                    <a:pt x="1668" y="3239"/>
                  </a:lnTo>
                  <a:cubicBezTo>
                    <a:pt x="1692" y="3287"/>
                    <a:pt x="1668" y="3334"/>
                    <a:pt x="1620" y="3334"/>
                  </a:cubicBezTo>
                  <a:lnTo>
                    <a:pt x="2168" y="3334"/>
                  </a:lnTo>
                  <a:cubicBezTo>
                    <a:pt x="2239" y="3334"/>
                    <a:pt x="2263" y="3287"/>
                    <a:pt x="2239" y="3239"/>
                  </a:cubicBezTo>
                  <a:lnTo>
                    <a:pt x="620" y="24"/>
                  </a:lnTo>
                  <a:cubicBezTo>
                    <a:pt x="620" y="24"/>
                    <a:pt x="596" y="0"/>
                    <a:pt x="5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55"/>
            <p:cNvSpPr/>
            <p:nvPr/>
          </p:nvSpPr>
          <p:spPr>
            <a:xfrm>
              <a:off x="3859673" y="1927015"/>
              <a:ext cx="50447" cy="83273"/>
            </a:xfrm>
            <a:custGeom>
              <a:rect b="b" l="l" r="r" t="t"/>
              <a:pathLst>
                <a:path extrusionOk="0" h="2793" w="1692">
                  <a:moveTo>
                    <a:pt x="289" y="1"/>
                  </a:moveTo>
                  <a:cubicBezTo>
                    <a:pt x="268" y="1"/>
                    <a:pt x="250" y="19"/>
                    <a:pt x="238" y="54"/>
                  </a:cubicBezTo>
                  <a:lnTo>
                    <a:pt x="0" y="507"/>
                  </a:lnTo>
                  <a:lnTo>
                    <a:pt x="1096" y="2698"/>
                  </a:lnTo>
                  <a:cubicBezTo>
                    <a:pt x="1120" y="2722"/>
                    <a:pt x="1096" y="2793"/>
                    <a:pt x="1024" y="2793"/>
                  </a:cubicBezTo>
                  <a:lnTo>
                    <a:pt x="1596" y="2793"/>
                  </a:lnTo>
                  <a:cubicBezTo>
                    <a:pt x="1667" y="2793"/>
                    <a:pt x="1691" y="2722"/>
                    <a:pt x="1691" y="2698"/>
                  </a:cubicBezTo>
                  <a:lnTo>
                    <a:pt x="358" y="54"/>
                  </a:lnTo>
                  <a:cubicBezTo>
                    <a:pt x="334" y="19"/>
                    <a:pt x="310" y="1"/>
                    <a:pt x="2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55"/>
            <p:cNvSpPr/>
            <p:nvPr/>
          </p:nvSpPr>
          <p:spPr>
            <a:xfrm>
              <a:off x="3819899" y="1922214"/>
              <a:ext cx="95169" cy="94484"/>
            </a:xfrm>
            <a:custGeom>
              <a:rect b="b" l="l" r="r" t="t"/>
              <a:pathLst>
                <a:path extrusionOk="0" h="3169" w="3192">
                  <a:moveTo>
                    <a:pt x="1596" y="477"/>
                  </a:moveTo>
                  <a:lnTo>
                    <a:pt x="2763" y="2811"/>
                  </a:lnTo>
                  <a:lnTo>
                    <a:pt x="429" y="2811"/>
                  </a:lnTo>
                  <a:lnTo>
                    <a:pt x="1596" y="477"/>
                  </a:lnTo>
                  <a:close/>
                  <a:moveTo>
                    <a:pt x="1620" y="1"/>
                  </a:moveTo>
                  <a:cubicBezTo>
                    <a:pt x="1525" y="1"/>
                    <a:pt x="1453" y="72"/>
                    <a:pt x="1406" y="144"/>
                  </a:cubicBezTo>
                  <a:lnTo>
                    <a:pt x="72" y="2811"/>
                  </a:lnTo>
                  <a:cubicBezTo>
                    <a:pt x="1" y="2883"/>
                    <a:pt x="48" y="3002"/>
                    <a:pt x="144" y="3097"/>
                  </a:cubicBezTo>
                  <a:cubicBezTo>
                    <a:pt x="167" y="3121"/>
                    <a:pt x="215" y="3168"/>
                    <a:pt x="286" y="3168"/>
                  </a:cubicBezTo>
                  <a:lnTo>
                    <a:pt x="2930" y="3168"/>
                  </a:lnTo>
                  <a:cubicBezTo>
                    <a:pt x="3025" y="3168"/>
                    <a:pt x="3073" y="3121"/>
                    <a:pt x="3144" y="3073"/>
                  </a:cubicBezTo>
                  <a:cubicBezTo>
                    <a:pt x="3192" y="2978"/>
                    <a:pt x="3192" y="2883"/>
                    <a:pt x="3168" y="2811"/>
                  </a:cubicBezTo>
                  <a:lnTo>
                    <a:pt x="1834" y="144"/>
                  </a:lnTo>
                  <a:cubicBezTo>
                    <a:pt x="1811" y="72"/>
                    <a:pt x="1715" y="1"/>
                    <a:pt x="16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55"/>
            <p:cNvSpPr/>
            <p:nvPr/>
          </p:nvSpPr>
          <p:spPr>
            <a:xfrm>
              <a:off x="3765933" y="2030862"/>
              <a:ext cx="207363" cy="110077"/>
            </a:xfrm>
            <a:custGeom>
              <a:rect b="b" l="l" r="r" t="t"/>
              <a:pathLst>
                <a:path extrusionOk="0" h="3692" w="6955">
                  <a:moveTo>
                    <a:pt x="1858" y="1"/>
                  </a:moveTo>
                  <a:cubicBezTo>
                    <a:pt x="1763" y="1"/>
                    <a:pt x="1668" y="48"/>
                    <a:pt x="1644" y="120"/>
                  </a:cubicBezTo>
                  <a:lnTo>
                    <a:pt x="25" y="3335"/>
                  </a:lnTo>
                  <a:cubicBezTo>
                    <a:pt x="1" y="3406"/>
                    <a:pt x="1" y="3501"/>
                    <a:pt x="25" y="3573"/>
                  </a:cubicBezTo>
                  <a:cubicBezTo>
                    <a:pt x="1" y="3644"/>
                    <a:pt x="72" y="3692"/>
                    <a:pt x="168" y="3692"/>
                  </a:cubicBezTo>
                  <a:lnTo>
                    <a:pt x="6669" y="3692"/>
                  </a:lnTo>
                  <a:cubicBezTo>
                    <a:pt x="6764" y="3692"/>
                    <a:pt x="6836" y="3644"/>
                    <a:pt x="6883" y="3597"/>
                  </a:cubicBezTo>
                  <a:cubicBezTo>
                    <a:pt x="6955" y="3501"/>
                    <a:pt x="6955" y="3406"/>
                    <a:pt x="6907" y="3335"/>
                  </a:cubicBezTo>
                  <a:lnTo>
                    <a:pt x="5311" y="120"/>
                  </a:lnTo>
                  <a:cubicBezTo>
                    <a:pt x="5288" y="24"/>
                    <a:pt x="5192" y="1"/>
                    <a:pt x="5097" y="1"/>
                  </a:cubicBezTo>
                  <a:lnTo>
                    <a:pt x="3240" y="1"/>
                  </a:lnTo>
                  <a:cubicBezTo>
                    <a:pt x="3168" y="1"/>
                    <a:pt x="3097" y="48"/>
                    <a:pt x="3073" y="143"/>
                  </a:cubicBezTo>
                  <a:cubicBezTo>
                    <a:pt x="3049" y="263"/>
                    <a:pt x="3144" y="358"/>
                    <a:pt x="3240" y="358"/>
                  </a:cubicBezTo>
                  <a:lnTo>
                    <a:pt x="5026" y="358"/>
                  </a:lnTo>
                  <a:lnTo>
                    <a:pt x="6550" y="3358"/>
                  </a:lnTo>
                  <a:lnTo>
                    <a:pt x="382" y="3358"/>
                  </a:lnTo>
                  <a:lnTo>
                    <a:pt x="1906" y="358"/>
                  </a:lnTo>
                  <a:lnTo>
                    <a:pt x="2478" y="358"/>
                  </a:lnTo>
                  <a:cubicBezTo>
                    <a:pt x="2573" y="358"/>
                    <a:pt x="2620" y="286"/>
                    <a:pt x="2644" y="191"/>
                  </a:cubicBezTo>
                  <a:cubicBezTo>
                    <a:pt x="2692" y="72"/>
                    <a:pt x="2597" y="1"/>
                    <a:pt x="24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55"/>
            <p:cNvSpPr/>
            <p:nvPr/>
          </p:nvSpPr>
          <p:spPr>
            <a:xfrm>
              <a:off x="3698491" y="2154416"/>
              <a:ext cx="339414" cy="122152"/>
            </a:xfrm>
            <a:custGeom>
              <a:rect b="b" l="l" r="r" t="t"/>
              <a:pathLst>
                <a:path extrusionOk="0" h="4097" w="11384">
                  <a:moveTo>
                    <a:pt x="2072" y="0"/>
                  </a:moveTo>
                  <a:cubicBezTo>
                    <a:pt x="1977" y="0"/>
                    <a:pt x="1882" y="72"/>
                    <a:pt x="1858" y="167"/>
                  </a:cubicBezTo>
                  <a:lnTo>
                    <a:pt x="72" y="3739"/>
                  </a:lnTo>
                  <a:cubicBezTo>
                    <a:pt x="0" y="3811"/>
                    <a:pt x="48" y="3953"/>
                    <a:pt x="96" y="4001"/>
                  </a:cubicBezTo>
                  <a:cubicBezTo>
                    <a:pt x="143" y="4073"/>
                    <a:pt x="215" y="4096"/>
                    <a:pt x="262" y="4096"/>
                  </a:cubicBezTo>
                  <a:lnTo>
                    <a:pt x="11169" y="4096"/>
                  </a:lnTo>
                  <a:cubicBezTo>
                    <a:pt x="11217" y="4096"/>
                    <a:pt x="11312" y="4049"/>
                    <a:pt x="11336" y="4001"/>
                  </a:cubicBezTo>
                  <a:cubicBezTo>
                    <a:pt x="11384" y="3953"/>
                    <a:pt x="11384" y="3834"/>
                    <a:pt x="11360" y="3739"/>
                  </a:cubicBezTo>
                  <a:lnTo>
                    <a:pt x="10336" y="1715"/>
                  </a:lnTo>
                  <a:cubicBezTo>
                    <a:pt x="10318" y="1642"/>
                    <a:pt x="10244" y="1611"/>
                    <a:pt x="10168" y="1611"/>
                  </a:cubicBezTo>
                  <a:cubicBezTo>
                    <a:pt x="10144" y="1611"/>
                    <a:pt x="10120" y="1614"/>
                    <a:pt x="10098" y="1620"/>
                  </a:cubicBezTo>
                  <a:cubicBezTo>
                    <a:pt x="10003" y="1643"/>
                    <a:pt x="9979" y="1763"/>
                    <a:pt x="10003" y="1858"/>
                  </a:cubicBezTo>
                  <a:lnTo>
                    <a:pt x="10955" y="3739"/>
                  </a:lnTo>
                  <a:lnTo>
                    <a:pt x="405" y="3739"/>
                  </a:lnTo>
                  <a:lnTo>
                    <a:pt x="2096" y="381"/>
                  </a:lnTo>
                  <a:lnTo>
                    <a:pt x="9288" y="381"/>
                  </a:lnTo>
                  <a:lnTo>
                    <a:pt x="9693" y="1120"/>
                  </a:lnTo>
                  <a:cubicBezTo>
                    <a:pt x="9710" y="1171"/>
                    <a:pt x="9777" y="1210"/>
                    <a:pt x="9848" y="1210"/>
                  </a:cubicBezTo>
                  <a:cubicBezTo>
                    <a:pt x="9876" y="1210"/>
                    <a:pt x="9904" y="1204"/>
                    <a:pt x="9931" y="1191"/>
                  </a:cubicBezTo>
                  <a:cubicBezTo>
                    <a:pt x="10003" y="1167"/>
                    <a:pt x="10050" y="1048"/>
                    <a:pt x="10003" y="977"/>
                  </a:cubicBezTo>
                  <a:lnTo>
                    <a:pt x="9598" y="167"/>
                  </a:lnTo>
                  <a:cubicBezTo>
                    <a:pt x="9574" y="72"/>
                    <a:pt x="9479" y="0"/>
                    <a:pt x="93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9" name="Google Shape;7969;p55"/>
          <p:cNvGrpSpPr/>
          <p:nvPr/>
        </p:nvGrpSpPr>
        <p:grpSpPr>
          <a:xfrm>
            <a:off x="4818946" y="1922214"/>
            <a:ext cx="289030" cy="354442"/>
            <a:chOff x="5009434" y="1922214"/>
            <a:chExt cx="289030" cy="354442"/>
          </a:xfrm>
        </p:grpSpPr>
        <p:sp>
          <p:nvSpPr>
            <p:cNvPr id="7970" name="Google Shape;7970;p55"/>
            <p:cNvSpPr/>
            <p:nvPr/>
          </p:nvSpPr>
          <p:spPr>
            <a:xfrm>
              <a:off x="5177026" y="2047200"/>
              <a:ext cx="115026" cy="223672"/>
            </a:xfrm>
            <a:custGeom>
              <a:rect b="b" l="l" r="r" t="t"/>
              <a:pathLst>
                <a:path extrusionOk="0" h="7502" w="3858">
                  <a:moveTo>
                    <a:pt x="71" y="0"/>
                  </a:moveTo>
                  <a:cubicBezTo>
                    <a:pt x="48" y="0"/>
                    <a:pt x="0" y="24"/>
                    <a:pt x="0" y="72"/>
                  </a:cubicBezTo>
                  <a:lnTo>
                    <a:pt x="0" y="7454"/>
                  </a:lnTo>
                  <a:cubicBezTo>
                    <a:pt x="0" y="7478"/>
                    <a:pt x="48" y="7502"/>
                    <a:pt x="71" y="7502"/>
                  </a:cubicBezTo>
                  <a:lnTo>
                    <a:pt x="3787" y="7502"/>
                  </a:lnTo>
                  <a:cubicBezTo>
                    <a:pt x="3810" y="7502"/>
                    <a:pt x="3858" y="7478"/>
                    <a:pt x="3858" y="7454"/>
                  </a:cubicBezTo>
                  <a:lnTo>
                    <a:pt x="3858" y="72"/>
                  </a:lnTo>
                  <a:cubicBezTo>
                    <a:pt x="3858" y="24"/>
                    <a:pt x="3810" y="0"/>
                    <a:pt x="3787"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55"/>
            <p:cNvSpPr/>
            <p:nvPr/>
          </p:nvSpPr>
          <p:spPr>
            <a:xfrm>
              <a:off x="5277831" y="2046932"/>
              <a:ext cx="14937" cy="223940"/>
            </a:xfrm>
            <a:custGeom>
              <a:rect b="b" l="l" r="r" t="t"/>
              <a:pathLst>
                <a:path extrusionOk="0" h="7511" w="501">
                  <a:moveTo>
                    <a:pt x="461" y="0"/>
                  </a:moveTo>
                  <a:cubicBezTo>
                    <a:pt x="452" y="0"/>
                    <a:pt x="441" y="3"/>
                    <a:pt x="429" y="9"/>
                  </a:cubicBezTo>
                  <a:lnTo>
                    <a:pt x="1" y="9"/>
                  </a:lnTo>
                  <a:cubicBezTo>
                    <a:pt x="25" y="9"/>
                    <a:pt x="48" y="33"/>
                    <a:pt x="48" y="81"/>
                  </a:cubicBezTo>
                  <a:lnTo>
                    <a:pt x="48" y="7463"/>
                  </a:lnTo>
                  <a:cubicBezTo>
                    <a:pt x="48" y="7487"/>
                    <a:pt x="25" y="7511"/>
                    <a:pt x="1" y="7511"/>
                  </a:cubicBezTo>
                  <a:lnTo>
                    <a:pt x="429" y="7511"/>
                  </a:lnTo>
                  <a:cubicBezTo>
                    <a:pt x="477" y="7511"/>
                    <a:pt x="501" y="7487"/>
                    <a:pt x="501" y="7463"/>
                  </a:cubicBezTo>
                  <a:lnTo>
                    <a:pt x="501" y="81"/>
                  </a:lnTo>
                  <a:cubicBezTo>
                    <a:pt x="501" y="27"/>
                    <a:pt x="487" y="0"/>
                    <a:pt x="46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55"/>
            <p:cNvSpPr/>
            <p:nvPr/>
          </p:nvSpPr>
          <p:spPr>
            <a:xfrm>
              <a:off x="5042111" y="1927909"/>
              <a:ext cx="58944" cy="58259"/>
            </a:xfrm>
            <a:custGeom>
              <a:rect b="b" l="l" r="r" t="t"/>
              <a:pathLst>
                <a:path extrusionOk="0" h="1954" w="1977">
                  <a:moveTo>
                    <a:pt x="977" y="1"/>
                  </a:moveTo>
                  <a:cubicBezTo>
                    <a:pt x="453" y="1"/>
                    <a:pt x="0" y="429"/>
                    <a:pt x="0" y="977"/>
                  </a:cubicBezTo>
                  <a:cubicBezTo>
                    <a:pt x="0" y="1525"/>
                    <a:pt x="453" y="1953"/>
                    <a:pt x="977" y="1953"/>
                  </a:cubicBezTo>
                  <a:cubicBezTo>
                    <a:pt x="1524" y="1953"/>
                    <a:pt x="1977" y="1525"/>
                    <a:pt x="1977" y="977"/>
                  </a:cubicBezTo>
                  <a:cubicBezTo>
                    <a:pt x="1977" y="429"/>
                    <a:pt x="1524" y="1"/>
                    <a:pt x="977"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55"/>
            <p:cNvSpPr/>
            <p:nvPr/>
          </p:nvSpPr>
          <p:spPr>
            <a:xfrm>
              <a:off x="5051324" y="1928625"/>
              <a:ext cx="49731" cy="57543"/>
            </a:xfrm>
            <a:custGeom>
              <a:rect b="b" l="l" r="r" t="t"/>
              <a:pathLst>
                <a:path extrusionOk="0" h="1930" w="1668">
                  <a:moveTo>
                    <a:pt x="930" y="0"/>
                  </a:moveTo>
                  <a:lnTo>
                    <a:pt x="930" y="0"/>
                  </a:lnTo>
                  <a:cubicBezTo>
                    <a:pt x="1120" y="167"/>
                    <a:pt x="1239" y="405"/>
                    <a:pt x="1239" y="715"/>
                  </a:cubicBezTo>
                  <a:cubicBezTo>
                    <a:pt x="1239" y="1239"/>
                    <a:pt x="811" y="1691"/>
                    <a:pt x="263" y="1691"/>
                  </a:cubicBezTo>
                  <a:cubicBezTo>
                    <a:pt x="168" y="1691"/>
                    <a:pt x="96" y="1691"/>
                    <a:pt x="1" y="1667"/>
                  </a:cubicBezTo>
                  <a:lnTo>
                    <a:pt x="1" y="1667"/>
                  </a:lnTo>
                  <a:cubicBezTo>
                    <a:pt x="168" y="1834"/>
                    <a:pt x="406" y="1929"/>
                    <a:pt x="691" y="1929"/>
                  </a:cubicBezTo>
                  <a:cubicBezTo>
                    <a:pt x="1215" y="1929"/>
                    <a:pt x="1668" y="1477"/>
                    <a:pt x="1668" y="953"/>
                  </a:cubicBezTo>
                  <a:cubicBezTo>
                    <a:pt x="1668" y="500"/>
                    <a:pt x="1358" y="119"/>
                    <a:pt x="930"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55"/>
            <p:cNvSpPr/>
            <p:nvPr/>
          </p:nvSpPr>
          <p:spPr>
            <a:xfrm>
              <a:off x="5012296" y="2006711"/>
              <a:ext cx="117889" cy="263684"/>
            </a:xfrm>
            <a:custGeom>
              <a:rect b="b" l="l" r="r" t="t"/>
              <a:pathLst>
                <a:path extrusionOk="0" h="8844" w="3954">
                  <a:moveTo>
                    <a:pt x="1953" y="1"/>
                  </a:moveTo>
                  <a:cubicBezTo>
                    <a:pt x="881" y="1"/>
                    <a:pt x="0" y="858"/>
                    <a:pt x="0" y="1954"/>
                  </a:cubicBezTo>
                  <a:lnTo>
                    <a:pt x="0" y="3573"/>
                  </a:lnTo>
                  <a:lnTo>
                    <a:pt x="0" y="3597"/>
                  </a:lnTo>
                  <a:cubicBezTo>
                    <a:pt x="0" y="3621"/>
                    <a:pt x="0" y="3692"/>
                    <a:pt x="24" y="3716"/>
                  </a:cubicBezTo>
                  <a:cubicBezTo>
                    <a:pt x="48" y="3787"/>
                    <a:pt x="95" y="3835"/>
                    <a:pt x="143" y="3906"/>
                  </a:cubicBezTo>
                  <a:cubicBezTo>
                    <a:pt x="214" y="3930"/>
                    <a:pt x="262" y="3954"/>
                    <a:pt x="357" y="3954"/>
                  </a:cubicBezTo>
                  <a:lnTo>
                    <a:pt x="143" y="5407"/>
                  </a:lnTo>
                  <a:cubicBezTo>
                    <a:pt x="119" y="5526"/>
                    <a:pt x="214" y="5621"/>
                    <a:pt x="333" y="5621"/>
                  </a:cubicBezTo>
                  <a:lnTo>
                    <a:pt x="738" y="5621"/>
                  </a:lnTo>
                  <a:lnTo>
                    <a:pt x="738" y="8360"/>
                  </a:lnTo>
                  <a:cubicBezTo>
                    <a:pt x="738" y="8479"/>
                    <a:pt x="810" y="8622"/>
                    <a:pt x="881" y="8693"/>
                  </a:cubicBezTo>
                  <a:cubicBezTo>
                    <a:pt x="1021" y="8798"/>
                    <a:pt x="1166" y="8843"/>
                    <a:pt x="1302" y="8843"/>
                  </a:cubicBezTo>
                  <a:cubicBezTo>
                    <a:pt x="1631" y="8843"/>
                    <a:pt x="1905" y="8578"/>
                    <a:pt x="1905" y="8241"/>
                  </a:cubicBezTo>
                  <a:cubicBezTo>
                    <a:pt x="1905" y="8578"/>
                    <a:pt x="2167" y="8843"/>
                    <a:pt x="2489" y="8843"/>
                  </a:cubicBezTo>
                  <a:cubicBezTo>
                    <a:pt x="2623" y="8843"/>
                    <a:pt x="2766" y="8798"/>
                    <a:pt x="2905" y="8693"/>
                  </a:cubicBezTo>
                  <a:cubicBezTo>
                    <a:pt x="3001" y="8622"/>
                    <a:pt x="3072" y="8479"/>
                    <a:pt x="3072" y="8360"/>
                  </a:cubicBezTo>
                  <a:lnTo>
                    <a:pt x="3072" y="5621"/>
                  </a:lnTo>
                  <a:lnTo>
                    <a:pt x="3453" y="5621"/>
                  </a:lnTo>
                  <a:cubicBezTo>
                    <a:pt x="3572" y="5621"/>
                    <a:pt x="3668" y="5526"/>
                    <a:pt x="3620" y="5407"/>
                  </a:cubicBezTo>
                  <a:lnTo>
                    <a:pt x="3429" y="3954"/>
                  </a:lnTo>
                  <a:cubicBezTo>
                    <a:pt x="3501" y="3954"/>
                    <a:pt x="3572" y="3930"/>
                    <a:pt x="3620" y="3883"/>
                  </a:cubicBezTo>
                  <a:cubicBezTo>
                    <a:pt x="3858" y="3835"/>
                    <a:pt x="3953" y="3716"/>
                    <a:pt x="3953" y="3573"/>
                  </a:cubicBezTo>
                  <a:lnTo>
                    <a:pt x="3953" y="1954"/>
                  </a:lnTo>
                  <a:cubicBezTo>
                    <a:pt x="3953" y="882"/>
                    <a:pt x="3096" y="1"/>
                    <a:pt x="2000"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55"/>
            <p:cNvSpPr/>
            <p:nvPr/>
          </p:nvSpPr>
          <p:spPr>
            <a:xfrm>
              <a:off x="5064830" y="2008142"/>
              <a:ext cx="65354" cy="262730"/>
            </a:xfrm>
            <a:custGeom>
              <a:rect b="b" l="l" r="r" t="t"/>
              <a:pathLst>
                <a:path extrusionOk="0" h="8812" w="2192">
                  <a:moveTo>
                    <a:pt x="282" y="0"/>
                  </a:moveTo>
                  <a:cubicBezTo>
                    <a:pt x="268" y="0"/>
                    <a:pt x="253" y="0"/>
                    <a:pt x="238" y="1"/>
                  </a:cubicBezTo>
                  <a:lnTo>
                    <a:pt x="0" y="1"/>
                  </a:lnTo>
                  <a:cubicBezTo>
                    <a:pt x="977" y="96"/>
                    <a:pt x="1715" y="929"/>
                    <a:pt x="1715" y="1929"/>
                  </a:cubicBezTo>
                  <a:lnTo>
                    <a:pt x="1715" y="3549"/>
                  </a:lnTo>
                  <a:cubicBezTo>
                    <a:pt x="1715" y="3692"/>
                    <a:pt x="1596" y="3835"/>
                    <a:pt x="1453" y="3906"/>
                  </a:cubicBezTo>
                  <a:cubicBezTo>
                    <a:pt x="1382" y="3930"/>
                    <a:pt x="1358" y="4001"/>
                    <a:pt x="1358" y="4049"/>
                  </a:cubicBezTo>
                  <a:lnTo>
                    <a:pt x="1548" y="5383"/>
                  </a:lnTo>
                  <a:cubicBezTo>
                    <a:pt x="1565" y="5466"/>
                    <a:pt x="1523" y="5538"/>
                    <a:pt x="1456" y="5573"/>
                  </a:cubicBezTo>
                  <a:lnTo>
                    <a:pt x="1834" y="5573"/>
                  </a:lnTo>
                  <a:cubicBezTo>
                    <a:pt x="1953" y="5573"/>
                    <a:pt x="2048" y="5478"/>
                    <a:pt x="2025" y="5359"/>
                  </a:cubicBezTo>
                  <a:lnTo>
                    <a:pt x="1810" y="3906"/>
                  </a:lnTo>
                  <a:cubicBezTo>
                    <a:pt x="2025" y="3906"/>
                    <a:pt x="2191" y="3716"/>
                    <a:pt x="2191" y="3525"/>
                  </a:cubicBezTo>
                  <a:lnTo>
                    <a:pt x="2191" y="1929"/>
                  </a:lnTo>
                  <a:cubicBezTo>
                    <a:pt x="2191" y="849"/>
                    <a:pt x="1334" y="0"/>
                    <a:pt x="282" y="0"/>
                  </a:cubicBezTo>
                  <a:close/>
                  <a:moveTo>
                    <a:pt x="1429" y="5573"/>
                  </a:moveTo>
                  <a:lnTo>
                    <a:pt x="1429" y="5585"/>
                  </a:lnTo>
                  <a:lnTo>
                    <a:pt x="1429" y="5585"/>
                  </a:lnTo>
                  <a:cubicBezTo>
                    <a:pt x="1439" y="5582"/>
                    <a:pt x="1447" y="5578"/>
                    <a:pt x="1456" y="5573"/>
                  </a:cubicBezTo>
                  <a:close/>
                  <a:moveTo>
                    <a:pt x="1429" y="5585"/>
                  </a:moveTo>
                  <a:lnTo>
                    <a:pt x="1429" y="5585"/>
                  </a:lnTo>
                  <a:cubicBezTo>
                    <a:pt x="1407" y="5593"/>
                    <a:pt x="1383" y="5597"/>
                    <a:pt x="1358" y="5597"/>
                  </a:cubicBezTo>
                  <a:lnTo>
                    <a:pt x="953" y="5597"/>
                  </a:lnTo>
                  <a:lnTo>
                    <a:pt x="953" y="8216"/>
                  </a:lnTo>
                  <a:cubicBezTo>
                    <a:pt x="953" y="8359"/>
                    <a:pt x="881" y="8526"/>
                    <a:pt x="762" y="8645"/>
                  </a:cubicBezTo>
                  <a:cubicBezTo>
                    <a:pt x="715" y="8693"/>
                    <a:pt x="643" y="8717"/>
                    <a:pt x="596" y="8764"/>
                  </a:cubicBezTo>
                  <a:cubicBezTo>
                    <a:pt x="667" y="8788"/>
                    <a:pt x="739" y="8812"/>
                    <a:pt x="834" y="8812"/>
                  </a:cubicBezTo>
                  <a:cubicBezTo>
                    <a:pt x="977" y="8812"/>
                    <a:pt x="1120" y="8764"/>
                    <a:pt x="1239" y="8645"/>
                  </a:cubicBezTo>
                  <a:cubicBezTo>
                    <a:pt x="1358" y="8526"/>
                    <a:pt x="1429" y="8359"/>
                    <a:pt x="1429" y="8216"/>
                  </a:cubicBezTo>
                  <a:lnTo>
                    <a:pt x="1429" y="5585"/>
                  </a:ln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55"/>
            <p:cNvSpPr/>
            <p:nvPr/>
          </p:nvSpPr>
          <p:spPr>
            <a:xfrm>
              <a:off x="5172046" y="2042221"/>
              <a:ext cx="124984" cy="234346"/>
            </a:xfrm>
            <a:custGeom>
              <a:rect b="b" l="l" r="r" t="t"/>
              <a:pathLst>
                <a:path extrusionOk="0" h="7860" w="4192">
                  <a:moveTo>
                    <a:pt x="238" y="1"/>
                  </a:moveTo>
                  <a:cubicBezTo>
                    <a:pt x="96" y="1"/>
                    <a:pt x="0" y="120"/>
                    <a:pt x="0" y="239"/>
                  </a:cubicBezTo>
                  <a:lnTo>
                    <a:pt x="0" y="7621"/>
                  </a:lnTo>
                  <a:cubicBezTo>
                    <a:pt x="0" y="7764"/>
                    <a:pt x="119" y="7859"/>
                    <a:pt x="238" y="7859"/>
                  </a:cubicBezTo>
                  <a:lnTo>
                    <a:pt x="4025" y="7859"/>
                  </a:lnTo>
                  <a:cubicBezTo>
                    <a:pt x="4096" y="7859"/>
                    <a:pt x="4192" y="7764"/>
                    <a:pt x="4192" y="7669"/>
                  </a:cubicBezTo>
                  <a:lnTo>
                    <a:pt x="4192" y="6002"/>
                  </a:lnTo>
                  <a:cubicBezTo>
                    <a:pt x="4192" y="5978"/>
                    <a:pt x="4168" y="5907"/>
                    <a:pt x="4144" y="5883"/>
                  </a:cubicBezTo>
                  <a:cubicBezTo>
                    <a:pt x="4096" y="5856"/>
                    <a:pt x="4051" y="5844"/>
                    <a:pt x="4010" y="5844"/>
                  </a:cubicBezTo>
                  <a:cubicBezTo>
                    <a:pt x="3907" y="5844"/>
                    <a:pt x="3834" y="5917"/>
                    <a:pt x="3834" y="6002"/>
                  </a:cubicBezTo>
                  <a:lnTo>
                    <a:pt x="3834" y="7455"/>
                  </a:lnTo>
                  <a:lnTo>
                    <a:pt x="334" y="7455"/>
                  </a:lnTo>
                  <a:lnTo>
                    <a:pt x="334" y="286"/>
                  </a:lnTo>
                  <a:lnTo>
                    <a:pt x="3834" y="286"/>
                  </a:lnTo>
                  <a:lnTo>
                    <a:pt x="3834" y="5168"/>
                  </a:lnTo>
                  <a:cubicBezTo>
                    <a:pt x="3834" y="5264"/>
                    <a:pt x="3906" y="5311"/>
                    <a:pt x="3977" y="5359"/>
                  </a:cubicBezTo>
                  <a:cubicBezTo>
                    <a:pt x="3990" y="5361"/>
                    <a:pt x="4002" y="5363"/>
                    <a:pt x="4014" y="5363"/>
                  </a:cubicBezTo>
                  <a:cubicBezTo>
                    <a:pt x="4115" y="5363"/>
                    <a:pt x="4192" y="5275"/>
                    <a:pt x="4192" y="5168"/>
                  </a:cubicBezTo>
                  <a:lnTo>
                    <a:pt x="4192" y="167"/>
                  </a:lnTo>
                  <a:cubicBezTo>
                    <a:pt x="4192" y="120"/>
                    <a:pt x="4096" y="1"/>
                    <a:pt x="39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55"/>
            <p:cNvSpPr/>
            <p:nvPr/>
          </p:nvSpPr>
          <p:spPr>
            <a:xfrm>
              <a:off x="5164235" y="1968160"/>
              <a:ext cx="36941" cy="53488"/>
            </a:xfrm>
            <a:custGeom>
              <a:rect b="b" l="l" r="r" t="t"/>
              <a:pathLst>
                <a:path extrusionOk="0" h="1794" w="1239">
                  <a:moveTo>
                    <a:pt x="643" y="961"/>
                  </a:moveTo>
                  <a:cubicBezTo>
                    <a:pt x="786" y="961"/>
                    <a:pt x="882" y="1080"/>
                    <a:pt x="882" y="1199"/>
                  </a:cubicBezTo>
                  <a:cubicBezTo>
                    <a:pt x="882" y="1342"/>
                    <a:pt x="762" y="1437"/>
                    <a:pt x="643" y="1437"/>
                  </a:cubicBezTo>
                  <a:cubicBezTo>
                    <a:pt x="524" y="1437"/>
                    <a:pt x="405" y="1342"/>
                    <a:pt x="405" y="1199"/>
                  </a:cubicBezTo>
                  <a:cubicBezTo>
                    <a:pt x="405" y="1056"/>
                    <a:pt x="524" y="961"/>
                    <a:pt x="643" y="961"/>
                  </a:cubicBezTo>
                  <a:close/>
                  <a:moveTo>
                    <a:pt x="707" y="0"/>
                  </a:moveTo>
                  <a:cubicBezTo>
                    <a:pt x="671" y="0"/>
                    <a:pt x="639" y="12"/>
                    <a:pt x="620" y="32"/>
                  </a:cubicBezTo>
                  <a:cubicBezTo>
                    <a:pt x="596" y="79"/>
                    <a:pt x="119" y="413"/>
                    <a:pt x="24" y="1103"/>
                  </a:cubicBezTo>
                  <a:cubicBezTo>
                    <a:pt x="0" y="1461"/>
                    <a:pt x="239" y="1794"/>
                    <a:pt x="620" y="1794"/>
                  </a:cubicBezTo>
                  <a:cubicBezTo>
                    <a:pt x="977" y="1794"/>
                    <a:pt x="1239" y="1532"/>
                    <a:pt x="1239" y="1199"/>
                  </a:cubicBezTo>
                  <a:cubicBezTo>
                    <a:pt x="1239" y="865"/>
                    <a:pt x="977" y="603"/>
                    <a:pt x="643" y="603"/>
                  </a:cubicBezTo>
                  <a:lnTo>
                    <a:pt x="596" y="603"/>
                  </a:lnTo>
                  <a:cubicBezTo>
                    <a:pt x="715" y="413"/>
                    <a:pt x="834" y="294"/>
                    <a:pt x="834" y="294"/>
                  </a:cubicBezTo>
                  <a:cubicBezTo>
                    <a:pt x="905" y="246"/>
                    <a:pt x="905" y="127"/>
                    <a:pt x="858" y="79"/>
                  </a:cubicBezTo>
                  <a:cubicBezTo>
                    <a:pt x="816" y="24"/>
                    <a:pt x="758"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55"/>
            <p:cNvSpPr/>
            <p:nvPr/>
          </p:nvSpPr>
          <p:spPr>
            <a:xfrm>
              <a:off x="5208958" y="1969054"/>
              <a:ext cx="34824" cy="55456"/>
            </a:xfrm>
            <a:custGeom>
              <a:rect b="b" l="l" r="r" t="t"/>
              <a:pathLst>
                <a:path extrusionOk="0" h="1860" w="1168">
                  <a:moveTo>
                    <a:pt x="560" y="332"/>
                  </a:moveTo>
                  <a:cubicBezTo>
                    <a:pt x="572" y="332"/>
                    <a:pt x="584" y="333"/>
                    <a:pt x="596" y="335"/>
                  </a:cubicBezTo>
                  <a:cubicBezTo>
                    <a:pt x="715" y="335"/>
                    <a:pt x="810" y="454"/>
                    <a:pt x="810" y="573"/>
                  </a:cubicBezTo>
                  <a:lnTo>
                    <a:pt x="810" y="1240"/>
                  </a:lnTo>
                  <a:cubicBezTo>
                    <a:pt x="810" y="1359"/>
                    <a:pt x="715" y="1454"/>
                    <a:pt x="596" y="1454"/>
                  </a:cubicBezTo>
                  <a:cubicBezTo>
                    <a:pt x="453" y="1454"/>
                    <a:pt x="334" y="1383"/>
                    <a:pt x="334" y="1240"/>
                  </a:cubicBezTo>
                  <a:lnTo>
                    <a:pt x="334" y="573"/>
                  </a:lnTo>
                  <a:cubicBezTo>
                    <a:pt x="334" y="443"/>
                    <a:pt x="433" y="332"/>
                    <a:pt x="560" y="332"/>
                  </a:cubicBezTo>
                  <a:close/>
                  <a:moveTo>
                    <a:pt x="590" y="0"/>
                  </a:moveTo>
                  <a:cubicBezTo>
                    <a:pt x="577" y="0"/>
                    <a:pt x="563" y="1"/>
                    <a:pt x="548" y="2"/>
                  </a:cubicBezTo>
                  <a:cubicBezTo>
                    <a:pt x="239" y="49"/>
                    <a:pt x="1" y="264"/>
                    <a:pt x="1" y="597"/>
                  </a:cubicBezTo>
                  <a:lnTo>
                    <a:pt x="1" y="1264"/>
                  </a:lnTo>
                  <a:cubicBezTo>
                    <a:pt x="1" y="1550"/>
                    <a:pt x="239" y="1835"/>
                    <a:pt x="548" y="1859"/>
                  </a:cubicBezTo>
                  <a:cubicBezTo>
                    <a:pt x="882" y="1859"/>
                    <a:pt x="1168" y="1597"/>
                    <a:pt x="1168" y="1240"/>
                  </a:cubicBezTo>
                  <a:lnTo>
                    <a:pt x="1168" y="597"/>
                  </a:lnTo>
                  <a:cubicBezTo>
                    <a:pt x="1168" y="255"/>
                    <a:pt x="905" y="0"/>
                    <a:pt x="5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55"/>
            <p:cNvSpPr/>
            <p:nvPr/>
          </p:nvSpPr>
          <p:spPr>
            <a:xfrm>
              <a:off x="5262208" y="1968130"/>
              <a:ext cx="29845" cy="55665"/>
            </a:xfrm>
            <a:custGeom>
              <a:rect b="b" l="l" r="r" t="t"/>
              <a:pathLst>
                <a:path extrusionOk="0" h="1867" w="1001">
                  <a:moveTo>
                    <a:pt x="815" y="0"/>
                  </a:moveTo>
                  <a:cubicBezTo>
                    <a:pt x="744" y="0"/>
                    <a:pt x="680" y="31"/>
                    <a:pt x="644" y="104"/>
                  </a:cubicBezTo>
                  <a:lnTo>
                    <a:pt x="1" y="1581"/>
                  </a:lnTo>
                  <a:cubicBezTo>
                    <a:pt x="1" y="1700"/>
                    <a:pt x="48" y="1795"/>
                    <a:pt x="120" y="1866"/>
                  </a:cubicBezTo>
                  <a:lnTo>
                    <a:pt x="191" y="1866"/>
                  </a:lnTo>
                  <a:cubicBezTo>
                    <a:pt x="239" y="1866"/>
                    <a:pt x="310" y="1819"/>
                    <a:pt x="334" y="1747"/>
                  </a:cubicBezTo>
                  <a:lnTo>
                    <a:pt x="953" y="247"/>
                  </a:lnTo>
                  <a:cubicBezTo>
                    <a:pt x="1001" y="152"/>
                    <a:pt x="953" y="80"/>
                    <a:pt x="882" y="9"/>
                  </a:cubicBezTo>
                  <a:cubicBezTo>
                    <a:pt x="859" y="3"/>
                    <a:pt x="837" y="0"/>
                    <a:pt x="8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55"/>
            <p:cNvSpPr/>
            <p:nvPr/>
          </p:nvSpPr>
          <p:spPr>
            <a:xfrm>
              <a:off x="5255828" y="1972632"/>
              <a:ext cx="12820" cy="12820"/>
            </a:xfrm>
            <a:custGeom>
              <a:rect b="b" l="l" r="r" t="t"/>
              <a:pathLst>
                <a:path extrusionOk="0" h="430" w="43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55"/>
            <p:cNvSpPr/>
            <p:nvPr/>
          </p:nvSpPr>
          <p:spPr>
            <a:xfrm>
              <a:off x="5286359" y="2007427"/>
              <a:ext cx="12105" cy="12820"/>
            </a:xfrm>
            <a:custGeom>
              <a:rect b="b" l="l" r="r" t="t"/>
              <a:pathLst>
                <a:path extrusionOk="0" h="430" w="406">
                  <a:moveTo>
                    <a:pt x="215" y="1"/>
                  </a:moveTo>
                  <a:cubicBezTo>
                    <a:pt x="96" y="1"/>
                    <a:pt x="0" y="96"/>
                    <a:pt x="0" y="215"/>
                  </a:cubicBezTo>
                  <a:cubicBezTo>
                    <a:pt x="0" y="334"/>
                    <a:pt x="96" y="429"/>
                    <a:pt x="215" y="429"/>
                  </a:cubicBezTo>
                  <a:cubicBezTo>
                    <a:pt x="334" y="429"/>
                    <a:pt x="405" y="334"/>
                    <a:pt x="405" y="215"/>
                  </a:cubicBezTo>
                  <a:cubicBezTo>
                    <a:pt x="405" y="96"/>
                    <a:pt x="334"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55"/>
            <p:cNvSpPr/>
            <p:nvPr/>
          </p:nvSpPr>
          <p:spPr>
            <a:xfrm>
              <a:off x="5037132" y="1922214"/>
              <a:ext cx="68902" cy="69618"/>
            </a:xfrm>
            <a:custGeom>
              <a:rect b="b" l="l" r="r" t="t"/>
              <a:pathLst>
                <a:path extrusionOk="0" h="2335" w="2311">
                  <a:moveTo>
                    <a:pt x="1167" y="358"/>
                  </a:moveTo>
                  <a:cubicBezTo>
                    <a:pt x="1596" y="358"/>
                    <a:pt x="1953" y="715"/>
                    <a:pt x="1953" y="1168"/>
                  </a:cubicBezTo>
                  <a:cubicBezTo>
                    <a:pt x="1953" y="1620"/>
                    <a:pt x="1596" y="1978"/>
                    <a:pt x="1167" y="1978"/>
                  </a:cubicBezTo>
                  <a:cubicBezTo>
                    <a:pt x="715" y="1978"/>
                    <a:pt x="358" y="1620"/>
                    <a:pt x="358" y="1168"/>
                  </a:cubicBezTo>
                  <a:cubicBezTo>
                    <a:pt x="358" y="715"/>
                    <a:pt x="715" y="358"/>
                    <a:pt x="1167" y="358"/>
                  </a:cubicBezTo>
                  <a:close/>
                  <a:moveTo>
                    <a:pt x="1167" y="1"/>
                  </a:moveTo>
                  <a:cubicBezTo>
                    <a:pt x="525" y="1"/>
                    <a:pt x="1" y="501"/>
                    <a:pt x="1" y="1168"/>
                  </a:cubicBezTo>
                  <a:cubicBezTo>
                    <a:pt x="1" y="1787"/>
                    <a:pt x="525" y="2335"/>
                    <a:pt x="1167" y="2335"/>
                  </a:cubicBezTo>
                  <a:cubicBezTo>
                    <a:pt x="1787" y="2335"/>
                    <a:pt x="2311" y="1811"/>
                    <a:pt x="2311" y="1168"/>
                  </a:cubicBezTo>
                  <a:cubicBezTo>
                    <a:pt x="2311" y="549"/>
                    <a:pt x="1810" y="1"/>
                    <a:pt x="1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55"/>
            <p:cNvSpPr/>
            <p:nvPr/>
          </p:nvSpPr>
          <p:spPr>
            <a:xfrm>
              <a:off x="5009434" y="2003163"/>
              <a:ext cx="126416" cy="273493"/>
            </a:xfrm>
            <a:custGeom>
              <a:rect b="b" l="l" r="r" t="t"/>
              <a:pathLst>
                <a:path extrusionOk="0" h="9173" w="4240">
                  <a:moveTo>
                    <a:pt x="1906" y="5954"/>
                  </a:moveTo>
                  <a:lnTo>
                    <a:pt x="1906" y="8383"/>
                  </a:lnTo>
                  <a:cubicBezTo>
                    <a:pt x="1906" y="8609"/>
                    <a:pt x="1713" y="8814"/>
                    <a:pt x="1470" y="8814"/>
                  </a:cubicBezTo>
                  <a:cubicBezTo>
                    <a:pt x="1456" y="8814"/>
                    <a:pt x="1443" y="8813"/>
                    <a:pt x="1430" y="8812"/>
                  </a:cubicBezTo>
                  <a:cubicBezTo>
                    <a:pt x="1215" y="8765"/>
                    <a:pt x="1072" y="8598"/>
                    <a:pt x="1072" y="8383"/>
                  </a:cubicBezTo>
                  <a:lnTo>
                    <a:pt x="1072" y="5954"/>
                  </a:lnTo>
                  <a:close/>
                  <a:moveTo>
                    <a:pt x="3097" y="5931"/>
                  </a:moveTo>
                  <a:lnTo>
                    <a:pt x="3097" y="8383"/>
                  </a:lnTo>
                  <a:cubicBezTo>
                    <a:pt x="3097" y="8598"/>
                    <a:pt x="2954" y="8765"/>
                    <a:pt x="2763" y="8812"/>
                  </a:cubicBezTo>
                  <a:cubicBezTo>
                    <a:pt x="2739" y="8817"/>
                    <a:pt x="2714" y="8819"/>
                    <a:pt x="2690" y="8819"/>
                  </a:cubicBezTo>
                  <a:cubicBezTo>
                    <a:pt x="2458" y="8819"/>
                    <a:pt x="2263" y="8621"/>
                    <a:pt x="2263" y="8383"/>
                  </a:cubicBezTo>
                  <a:lnTo>
                    <a:pt x="2263" y="5931"/>
                  </a:lnTo>
                  <a:close/>
                  <a:moveTo>
                    <a:pt x="2049" y="1"/>
                  </a:moveTo>
                  <a:cubicBezTo>
                    <a:pt x="1668" y="1"/>
                    <a:pt x="1287" y="120"/>
                    <a:pt x="930" y="287"/>
                  </a:cubicBezTo>
                  <a:cubicBezTo>
                    <a:pt x="834" y="358"/>
                    <a:pt x="811" y="453"/>
                    <a:pt x="858" y="525"/>
                  </a:cubicBezTo>
                  <a:cubicBezTo>
                    <a:pt x="913" y="598"/>
                    <a:pt x="981" y="629"/>
                    <a:pt x="1042" y="629"/>
                  </a:cubicBezTo>
                  <a:cubicBezTo>
                    <a:pt x="1061" y="629"/>
                    <a:pt x="1079" y="626"/>
                    <a:pt x="1096" y="620"/>
                  </a:cubicBezTo>
                  <a:cubicBezTo>
                    <a:pt x="1406" y="429"/>
                    <a:pt x="1692" y="358"/>
                    <a:pt x="2049" y="358"/>
                  </a:cubicBezTo>
                  <a:lnTo>
                    <a:pt x="2096" y="358"/>
                  </a:lnTo>
                  <a:cubicBezTo>
                    <a:pt x="3073" y="358"/>
                    <a:pt x="3883" y="1168"/>
                    <a:pt x="3883" y="2144"/>
                  </a:cubicBezTo>
                  <a:lnTo>
                    <a:pt x="3883" y="3740"/>
                  </a:lnTo>
                  <a:lnTo>
                    <a:pt x="3883" y="3787"/>
                  </a:lnTo>
                  <a:cubicBezTo>
                    <a:pt x="3883" y="3883"/>
                    <a:pt x="3740" y="3954"/>
                    <a:pt x="3668" y="3954"/>
                  </a:cubicBezTo>
                  <a:cubicBezTo>
                    <a:pt x="3525" y="3954"/>
                    <a:pt x="3454" y="3835"/>
                    <a:pt x="3454" y="3716"/>
                  </a:cubicBezTo>
                  <a:lnTo>
                    <a:pt x="3454" y="2049"/>
                  </a:lnTo>
                  <a:cubicBezTo>
                    <a:pt x="3454" y="1954"/>
                    <a:pt x="3382" y="1906"/>
                    <a:pt x="3311" y="1882"/>
                  </a:cubicBezTo>
                  <a:cubicBezTo>
                    <a:pt x="3290" y="1874"/>
                    <a:pt x="3269" y="1870"/>
                    <a:pt x="3249" y="1870"/>
                  </a:cubicBezTo>
                  <a:cubicBezTo>
                    <a:pt x="3161" y="1870"/>
                    <a:pt x="3097" y="1951"/>
                    <a:pt x="3097" y="2049"/>
                  </a:cubicBezTo>
                  <a:lnTo>
                    <a:pt x="3097" y="3740"/>
                  </a:lnTo>
                  <a:cubicBezTo>
                    <a:pt x="3097" y="3978"/>
                    <a:pt x="3263" y="4216"/>
                    <a:pt x="3525" y="4287"/>
                  </a:cubicBezTo>
                  <a:lnTo>
                    <a:pt x="3692" y="5597"/>
                  </a:lnTo>
                  <a:lnTo>
                    <a:pt x="3692" y="5621"/>
                  </a:lnTo>
                  <a:lnTo>
                    <a:pt x="501" y="5621"/>
                  </a:lnTo>
                  <a:lnTo>
                    <a:pt x="501" y="5597"/>
                  </a:lnTo>
                  <a:lnTo>
                    <a:pt x="691" y="4287"/>
                  </a:lnTo>
                  <a:cubicBezTo>
                    <a:pt x="930" y="4216"/>
                    <a:pt x="1096" y="4025"/>
                    <a:pt x="1096" y="3740"/>
                  </a:cubicBezTo>
                  <a:lnTo>
                    <a:pt x="1096" y="2049"/>
                  </a:lnTo>
                  <a:cubicBezTo>
                    <a:pt x="1096" y="1954"/>
                    <a:pt x="1049" y="1906"/>
                    <a:pt x="953" y="1882"/>
                  </a:cubicBezTo>
                  <a:cubicBezTo>
                    <a:pt x="932" y="1874"/>
                    <a:pt x="911" y="1870"/>
                    <a:pt x="892" y="1870"/>
                  </a:cubicBezTo>
                  <a:cubicBezTo>
                    <a:pt x="803" y="1870"/>
                    <a:pt x="739" y="1951"/>
                    <a:pt x="739" y="2049"/>
                  </a:cubicBezTo>
                  <a:lnTo>
                    <a:pt x="739" y="3740"/>
                  </a:lnTo>
                  <a:cubicBezTo>
                    <a:pt x="739" y="3859"/>
                    <a:pt x="644" y="3954"/>
                    <a:pt x="525" y="3954"/>
                  </a:cubicBezTo>
                  <a:cubicBezTo>
                    <a:pt x="406" y="3954"/>
                    <a:pt x="334" y="3859"/>
                    <a:pt x="334" y="3740"/>
                  </a:cubicBezTo>
                  <a:lnTo>
                    <a:pt x="334" y="2168"/>
                  </a:lnTo>
                  <a:cubicBezTo>
                    <a:pt x="334" y="1811"/>
                    <a:pt x="453" y="1454"/>
                    <a:pt x="644" y="1120"/>
                  </a:cubicBezTo>
                  <a:cubicBezTo>
                    <a:pt x="715" y="1049"/>
                    <a:pt x="691" y="953"/>
                    <a:pt x="620" y="882"/>
                  </a:cubicBezTo>
                  <a:cubicBezTo>
                    <a:pt x="586" y="865"/>
                    <a:pt x="555" y="857"/>
                    <a:pt x="527" y="857"/>
                  </a:cubicBezTo>
                  <a:cubicBezTo>
                    <a:pt x="474" y="857"/>
                    <a:pt x="428" y="883"/>
                    <a:pt x="382" y="930"/>
                  </a:cubicBezTo>
                  <a:cubicBezTo>
                    <a:pt x="120" y="1287"/>
                    <a:pt x="1" y="1692"/>
                    <a:pt x="1" y="2144"/>
                  </a:cubicBezTo>
                  <a:lnTo>
                    <a:pt x="1" y="3740"/>
                  </a:lnTo>
                  <a:cubicBezTo>
                    <a:pt x="1" y="3954"/>
                    <a:pt x="120" y="4145"/>
                    <a:pt x="287" y="4216"/>
                  </a:cubicBezTo>
                  <a:cubicBezTo>
                    <a:pt x="334" y="4216"/>
                    <a:pt x="334" y="4264"/>
                    <a:pt x="358" y="4264"/>
                  </a:cubicBezTo>
                  <a:lnTo>
                    <a:pt x="168" y="5526"/>
                  </a:lnTo>
                  <a:cubicBezTo>
                    <a:pt x="168" y="5645"/>
                    <a:pt x="215" y="5740"/>
                    <a:pt x="263" y="5835"/>
                  </a:cubicBezTo>
                  <a:cubicBezTo>
                    <a:pt x="334" y="5931"/>
                    <a:pt x="453" y="5954"/>
                    <a:pt x="549" y="5954"/>
                  </a:cubicBezTo>
                  <a:lnTo>
                    <a:pt x="763" y="5954"/>
                  </a:lnTo>
                  <a:lnTo>
                    <a:pt x="763" y="8383"/>
                  </a:lnTo>
                  <a:cubicBezTo>
                    <a:pt x="763" y="8788"/>
                    <a:pt x="1049" y="9098"/>
                    <a:pt x="1430" y="9169"/>
                  </a:cubicBezTo>
                  <a:cubicBezTo>
                    <a:pt x="1452" y="9171"/>
                    <a:pt x="1475" y="9172"/>
                    <a:pt x="1497" y="9172"/>
                  </a:cubicBezTo>
                  <a:cubicBezTo>
                    <a:pt x="1736" y="9172"/>
                    <a:pt x="1968" y="9060"/>
                    <a:pt x="2120" y="8907"/>
                  </a:cubicBezTo>
                  <a:cubicBezTo>
                    <a:pt x="2249" y="9079"/>
                    <a:pt x="2473" y="9173"/>
                    <a:pt x="2708" y="9173"/>
                  </a:cubicBezTo>
                  <a:cubicBezTo>
                    <a:pt x="2734" y="9173"/>
                    <a:pt x="2761" y="9172"/>
                    <a:pt x="2787" y="9169"/>
                  </a:cubicBezTo>
                  <a:cubicBezTo>
                    <a:pt x="3192" y="9098"/>
                    <a:pt x="3454" y="8788"/>
                    <a:pt x="3454" y="8383"/>
                  </a:cubicBezTo>
                  <a:lnTo>
                    <a:pt x="3454" y="5954"/>
                  </a:lnTo>
                  <a:lnTo>
                    <a:pt x="3692" y="5954"/>
                  </a:lnTo>
                  <a:cubicBezTo>
                    <a:pt x="3787" y="5954"/>
                    <a:pt x="3835" y="5931"/>
                    <a:pt x="3906" y="5883"/>
                  </a:cubicBezTo>
                  <a:cubicBezTo>
                    <a:pt x="4025" y="5812"/>
                    <a:pt x="4073" y="5692"/>
                    <a:pt x="4049" y="5526"/>
                  </a:cubicBezTo>
                  <a:lnTo>
                    <a:pt x="3883" y="4264"/>
                  </a:lnTo>
                  <a:lnTo>
                    <a:pt x="3906" y="4264"/>
                  </a:lnTo>
                  <a:cubicBezTo>
                    <a:pt x="3978" y="4216"/>
                    <a:pt x="4049" y="4168"/>
                    <a:pt x="4121" y="4073"/>
                  </a:cubicBezTo>
                  <a:cubicBezTo>
                    <a:pt x="4168" y="3978"/>
                    <a:pt x="4240" y="3859"/>
                    <a:pt x="4240" y="3740"/>
                  </a:cubicBezTo>
                  <a:lnTo>
                    <a:pt x="4240" y="2144"/>
                  </a:lnTo>
                  <a:cubicBezTo>
                    <a:pt x="4192" y="953"/>
                    <a:pt x="3287" y="1"/>
                    <a:pt x="21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4" name="Google Shape;7984;p55"/>
          <p:cNvGrpSpPr/>
          <p:nvPr/>
        </p:nvGrpSpPr>
        <p:grpSpPr>
          <a:xfrm>
            <a:off x="5511689" y="1922214"/>
            <a:ext cx="352920" cy="353636"/>
            <a:chOff x="5549777" y="1922214"/>
            <a:chExt cx="352920" cy="353636"/>
          </a:xfrm>
        </p:grpSpPr>
        <p:sp>
          <p:nvSpPr>
            <p:cNvPr id="7985" name="Google Shape;7985;p55"/>
            <p:cNvSpPr/>
            <p:nvPr/>
          </p:nvSpPr>
          <p:spPr>
            <a:xfrm>
              <a:off x="5623630" y="2008858"/>
              <a:ext cx="100149" cy="191025"/>
            </a:xfrm>
            <a:custGeom>
              <a:rect b="b" l="l" r="r" t="t"/>
              <a:pathLst>
                <a:path extrusionOk="0" h="6407" w="3359">
                  <a:moveTo>
                    <a:pt x="1929" y="0"/>
                  </a:moveTo>
                  <a:cubicBezTo>
                    <a:pt x="786" y="548"/>
                    <a:pt x="0" y="1715"/>
                    <a:pt x="0" y="3049"/>
                  </a:cubicBezTo>
                  <a:cubicBezTo>
                    <a:pt x="0" y="4882"/>
                    <a:pt x="1501" y="6406"/>
                    <a:pt x="3358" y="6406"/>
                  </a:cubicBezTo>
                  <a:lnTo>
                    <a:pt x="3358" y="5287"/>
                  </a:lnTo>
                  <a:cubicBezTo>
                    <a:pt x="3358" y="5240"/>
                    <a:pt x="3334" y="5216"/>
                    <a:pt x="3311" y="5216"/>
                  </a:cubicBezTo>
                  <a:cubicBezTo>
                    <a:pt x="2144" y="5168"/>
                    <a:pt x="1215" y="4215"/>
                    <a:pt x="1215" y="3049"/>
                  </a:cubicBezTo>
                  <a:cubicBezTo>
                    <a:pt x="1215" y="2215"/>
                    <a:pt x="1691" y="1501"/>
                    <a:pt x="2382" y="1143"/>
                  </a:cubicBezTo>
                  <a:cubicBezTo>
                    <a:pt x="2406" y="1120"/>
                    <a:pt x="2406" y="1096"/>
                    <a:pt x="2406" y="1048"/>
                  </a:cubicBezTo>
                  <a:lnTo>
                    <a:pt x="192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55"/>
            <p:cNvSpPr/>
            <p:nvPr/>
          </p:nvSpPr>
          <p:spPr>
            <a:xfrm>
              <a:off x="5587404" y="1962704"/>
              <a:ext cx="241442" cy="272748"/>
            </a:xfrm>
            <a:custGeom>
              <a:rect b="b" l="l" r="r" t="t"/>
              <a:pathLst>
                <a:path extrusionOk="0" h="9148" w="8098">
                  <a:moveTo>
                    <a:pt x="4621" y="0"/>
                  </a:moveTo>
                  <a:cubicBezTo>
                    <a:pt x="2120" y="0"/>
                    <a:pt x="48" y="2001"/>
                    <a:pt x="25" y="4501"/>
                  </a:cubicBezTo>
                  <a:cubicBezTo>
                    <a:pt x="1" y="7026"/>
                    <a:pt x="2025" y="9121"/>
                    <a:pt x="4549" y="9145"/>
                  </a:cubicBezTo>
                  <a:cubicBezTo>
                    <a:pt x="4599" y="9147"/>
                    <a:pt x="4649" y="9148"/>
                    <a:pt x="4698" y="9148"/>
                  </a:cubicBezTo>
                  <a:cubicBezTo>
                    <a:pt x="6066" y="9148"/>
                    <a:pt x="7270" y="8516"/>
                    <a:pt x="8098" y="7573"/>
                  </a:cubicBezTo>
                  <a:lnTo>
                    <a:pt x="7145" y="6883"/>
                  </a:lnTo>
                  <a:cubicBezTo>
                    <a:pt x="7133" y="6871"/>
                    <a:pt x="7115" y="6865"/>
                    <a:pt x="7098" y="6865"/>
                  </a:cubicBezTo>
                  <a:cubicBezTo>
                    <a:pt x="7080" y="6865"/>
                    <a:pt x="7062" y="6871"/>
                    <a:pt x="7050" y="6883"/>
                  </a:cubicBezTo>
                  <a:cubicBezTo>
                    <a:pt x="6455" y="7526"/>
                    <a:pt x="5573" y="7931"/>
                    <a:pt x="4621" y="7931"/>
                  </a:cubicBezTo>
                  <a:cubicBezTo>
                    <a:pt x="2763" y="7931"/>
                    <a:pt x="1239" y="6430"/>
                    <a:pt x="1239" y="4597"/>
                  </a:cubicBezTo>
                  <a:cubicBezTo>
                    <a:pt x="1239" y="2763"/>
                    <a:pt x="2716" y="1239"/>
                    <a:pt x="4549" y="1191"/>
                  </a:cubicBezTo>
                  <a:cubicBezTo>
                    <a:pt x="4573" y="1191"/>
                    <a:pt x="4621" y="1167"/>
                    <a:pt x="4621" y="1144"/>
                  </a:cubicBezTo>
                  <a:lnTo>
                    <a:pt x="462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55"/>
            <p:cNvSpPr/>
            <p:nvPr/>
          </p:nvSpPr>
          <p:spPr>
            <a:xfrm>
              <a:off x="5613671" y="2177851"/>
              <a:ext cx="215175" cy="57603"/>
            </a:xfrm>
            <a:custGeom>
              <a:rect b="b" l="l" r="r" t="t"/>
              <a:pathLst>
                <a:path extrusionOk="0" h="1932" w="7217">
                  <a:moveTo>
                    <a:pt x="1" y="0"/>
                  </a:moveTo>
                  <a:cubicBezTo>
                    <a:pt x="811" y="1167"/>
                    <a:pt x="2144" y="1905"/>
                    <a:pt x="3668" y="1929"/>
                  </a:cubicBezTo>
                  <a:cubicBezTo>
                    <a:pt x="3718" y="1931"/>
                    <a:pt x="3768" y="1932"/>
                    <a:pt x="3817" y="1932"/>
                  </a:cubicBezTo>
                  <a:cubicBezTo>
                    <a:pt x="5185" y="1932"/>
                    <a:pt x="6389" y="1300"/>
                    <a:pt x="7217" y="357"/>
                  </a:cubicBezTo>
                  <a:lnTo>
                    <a:pt x="6836" y="72"/>
                  </a:lnTo>
                  <a:cubicBezTo>
                    <a:pt x="5972" y="959"/>
                    <a:pt x="4787" y="1549"/>
                    <a:pt x="3461" y="1549"/>
                  </a:cubicBezTo>
                  <a:cubicBezTo>
                    <a:pt x="3435" y="1549"/>
                    <a:pt x="3409" y="1549"/>
                    <a:pt x="3383" y="1548"/>
                  </a:cubicBezTo>
                  <a:cubicBezTo>
                    <a:pt x="2025" y="1548"/>
                    <a:pt x="834" y="953"/>
                    <a:pt x="1"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55"/>
            <p:cNvSpPr/>
            <p:nvPr/>
          </p:nvSpPr>
          <p:spPr>
            <a:xfrm>
              <a:off x="5552609" y="1928625"/>
              <a:ext cx="342992" cy="342246"/>
            </a:xfrm>
            <a:custGeom>
              <a:rect b="b" l="l" r="r" t="t"/>
              <a:pathLst>
                <a:path extrusionOk="0" h="11479" w="11504">
                  <a:moveTo>
                    <a:pt x="5693" y="0"/>
                  </a:moveTo>
                  <a:cubicBezTo>
                    <a:pt x="2525" y="24"/>
                    <a:pt x="1" y="2596"/>
                    <a:pt x="1" y="5740"/>
                  </a:cubicBezTo>
                  <a:cubicBezTo>
                    <a:pt x="1" y="8883"/>
                    <a:pt x="2573" y="11479"/>
                    <a:pt x="5740" y="11479"/>
                  </a:cubicBezTo>
                  <a:cubicBezTo>
                    <a:pt x="8908" y="11479"/>
                    <a:pt x="11456" y="8955"/>
                    <a:pt x="11503" y="5787"/>
                  </a:cubicBezTo>
                  <a:cubicBezTo>
                    <a:pt x="11503" y="5763"/>
                    <a:pt x="11456" y="5740"/>
                    <a:pt x="11432" y="5740"/>
                  </a:cubicBezTo>
                  <a:lnTo>
                    <a:pt x="10384" y="5740"/>
                  </a:lnTo>
                  <a:cubicBezTo>
                    <a:pt x="10360" y="5740"/>
                    <a:pt x="10336" y="5763"/>
                    <a:pt x="10336" y="5787"/>
                  </a:cubicBezTo>
                  <a:cubicBezTo>
                    <a:pt x="10315" y="8277"/>
                    <a:pt x="8291" y="10289"/>
                    <a:pt x="5781" y="10289"/>
                  </a:cubicBezTo>
                  <a:cubicBezTo>
                    <a:pt x="5434" y="10289"/>
                    <a:pt x="5078" y="10250"/>
                    <a:pt x="4716" y="10169"/>
                  </a:cubicBezTo>
                  <a:cubicBezTo>
                    <a:pt x="3002" y="9812"/>
                    <a:pt x="1692" y="8478"/>
                    <a:pt x="1311" y="6787"/>
                  </a:cubicBezTo>
                  <a:cubicBezTo>
                    <a:pt x="668" y="3811"/>
                    <a:pt x="2930" y="1167"/>
                    <a:pt x="5788" y="1167"/>
                  </a:cubicBezTo>
                  <a:lnTo>
                    <a:pt x="5740" y="48"/>
                  </a:lnTo>
                  <a:cubicBezTo>
                    <a:pt x="5740" y="24"/>
                    <a:pt x="5716" y="0"/>
                    <a:pt x="569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55"/>
            <p:cNvSpPr/>
            <p:nvPr/>
          </p:nvSpPr>
          <p:spPr>
            <a:xfrm>
              <a:off x="5638537" y="2099019"/>
              <a:ext cx="258466" cy="171854"/>
            </a:xfrm>
            <a:custGeom>
              <a:rect b="b" l="l" r="r" t="t"/>
              <a:pathLst>
                <a:path extrusionOk="0" h="5764" w="8669">
                  <a:moveTo>
                    <a:pt x="8264" y="1"/>
                  </a:moveTo>
                  <a:cubicBezTo>
                    <a:pt x="8145" y="3049"/>
                    <a:pt x="5597" y="5526"/>
                    <a:pt x="2501" y="5526"/>
                  </a:cubicBezTo>
                  <a:cubicBezTo>
                    <a:pt x="1620" y="5526"/>
                    <a:pt x="763" y="5335"/>
                    <a:pt x="0" y="4954"/>
                  </a:cubicBezTo>
                  <a:lnTo>
                    <a:pt x="0" y="4954"/>
                  </a:lnTo>
                  <a:cubicBezTo>
                    <a:pt x="882" y="5478"/>
                    <a:pt x="1858" y="5764"/>
                    <a:pt x="2930" y="5764"/>
                  </a:cubicBezTo>
                  <a:cubicBezTo>
                    <a:pt x="6073" y="5764"/>
                    <a:pt x="8645" y="3240"/>
                    <a:pt x="8669" y="72"/>
                  </a:cubicBezTo>
                  <a:cubicBezTo>
                    <a:pt x="8669" y="48"/>
                    <a:pt x="8645" y="25"/>
                    <a:pt x="86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55"/>
            <p:cNvSpPr/>
            <p:nvPr/>
          </p:nvSpPr>
          <p:spPr>
            <a:xfrm>
              <a:off x="5549777" y="1922214"/>
              <a:ext cx="352920" cy="353636"/>
            </a:xfrm>
            <a:custGeom>
              <a:rect b="b" l="l" r="r" t="t"/>
              <a:pathLst>
                <a:path extrusionOk="0" h="11861" w="11837">
                  <a:moveTo>
                    <a:pt x="5668" y="1549"/>
                  </a:moveTo>
                  <a:lnTo>
                    <a:pt x="5668" y="2406"/>
                  </a:lnTo>
                  <a:cubicBezTo>
                    <a:pt x="4764" y="2454"/>
                    <a:pt x="3930" y="2835"/>
                    <a:pt x="3311" y="3478"/>
                  </a:cubicBezTo>
                  <a:cubicBezTo>
                    <a:pt x="2668" y="4169"/>
                    <a:pt x="2287" y="5026"/>
                    <a:pt x="2287" y="5978"/>
                  </a:cubicBezTo>
                  <a:cubicBezTo>
                    <a:pt x="2287" y="7812"/>
                    <a:pt x="3716" y="9312"/>
                    <a:pt x="5502" y="9503"/>
                  </a:cubicBezTo>
                  <a:cubicBezTo>
                    <a:pt x="5597" y="9509"/>
                    <a:pt x="5692" y="9512"/>
                    <a:pt x="5785" y="9512"/>
                  </a:cubicBezTo>
                  <a:cubicBezTo>
                    <a:pt x="6087" y="9512"/>
                    <a:pt x="6378" y="9480"/>
                    <a:pt x="6669" y="9408"/>
                  </a:cubicBezTo>
                  <a:cubicBezTo>
                    <a:pt x="7002" y="9312"/>
                    <a:pt x="7288" y="9193"/>
                    <a:pt x="7597" y="9050"/>
                  </a:cubicBezTo>
                  <a:cubicBezTo>
                    <a:pt x="7812" y="8931"/>
                    <a:pt x="8026" y="8788"/>
                    <a:pt x="8193" y="8646"/>
                  </a:cubicBezTo>
                  <a:cubicBezTo>
                    <a:pt x="8217" y="8646"/>
                    <a:pt x="8360" y="8455"/>
                    <a:pt x="8360" y="8455"/>
                  </a:cubicBezTo>
                  <a:cubicBezTo>
                    <a:pt x="8407" y="8455"/>
                    <a:pt x="9122" y="8955"/>
                    <a:pt x="9098" y="8979"/>
                  </a:cubicBezTo>
                  <a:cubicBezTo>
                    <a:pt x="8883" y="9217"/>
                    <a:pt x="8645" y="9408"/>
                    <a:pt x="8383" y="9574"/>
                  </a:cubicBezTo>
                  <a:cubicBezTo>
                    <a:pt x="8098" y="9765"/>
                    <a:pt x="7859" y="9884"/>
                    <a:pt x="7574" y="10003"/>
                  </a:cubicBezTo>
                  <a:cubicBezTo>
                    <a:pt x="7003" y="10227"/>
                    <a:pt x="6398" y="10347"/>
                    <a:pt x="5787" y="10347"/>
                  </a:cubicBezTo>
                  <a:cubicBezTo>
                    <a:pt x="5684" y="10347"/>
                    <a:pt x="5581" y="10343"/>
                    <a:pt x="5478" y="10336"/>
                  </a:cubicBezTo>
                  <a:cubicBezTo>
                    <a:pt x="4454" y="10241"/>
                    <a:pt x="3454" y="9765"/>
                    <a:pt x="2715" y="9027"/>
                  </a:cubicBezTo>
                  <a:cubicBezTo>
                    <a:pt x="2477" y="8765"/>
                    <a:pt x="2239" y="8479"/>
                    <a:pt x="2073" y="8193"/>
                  </a:cubicBezTo>
                  <a:cubicBezTo>
                    <a:pt x="1620" y="7455"/>
                    <a:pt x="1406" y="6550"/>
                    <a:pt x="1477" y="5669"/>
                  </a:cubicBezTo>
                  <a:cubicBezTo>
                    <a:pt x="1525" y="5002"/>
                    <a:pt x="1691" y="4383"/>
                    <a:pt x="2025" y="3787"/>
                  </a:cubicBezTo>
                  <a:cubicBezTo>
                    <a:pt x="2430" y="3097"/>
                    <a:pt x="3025" y="2525"/>
                    <a:pt x="3668" y="2144"/>
                  </a:cubicBezTo>
                  <a:cubicBezTo>
                    <a:pt x="4025" y="1930"/>
                    <a:pt x="4454" y="1787"/>
                    <a:pt x="4859" y="1668"/>
                  </a:cubicBezTo>
                  <a:cubicBezTo>
                    <a:pt x="4930" y="1668"/>
                    <a:pt x="5668" y="1549"/>
                    <a:pt x="5668" y="1549"/>
                  </a:cubicBezTo>
                  <a:close/>
                  <a:moveTo>
                    <a:pt x="5883" y="1"/>
                  </a:moveTo>
                  <a:cubicBezTo>
                    <a:pt x="4287" y="25"/>
                    <a:pt x="2835" y="668"/>
                    <a:pt x="1739" y="1763"/>
                  </a:cubicBezTo>
                  <a:cubicBezTo>
                    <a:pt x="644" y="2883"/>
                    <a:pt x="1" y="4359"/>
                    <a:pt x="1" y="5931"/>
                  </a:cubicBezTo>
                  <a:cubicBezTo>
                    <a:pt x="1" y="7503"/>
                    <a:pt x="644" y="9003"/>
                    <a:pt x="1739" y="10122"/>
                  </a:cubicBezTo>
                  <a:cubicBezTo>
                    <a:pt x="2835" y="11265"/>
                    <a:pt x="4359" y="11861"/>
                    <a:pt x="5930" y="11861"/>
                  </a:cubicBezTo>
                  <a:cubicBezTo>
                    <a:pt x="7145" y="11861"/>
                    <a:pt x="8336" y="11503"/>
                    <a:pt x="9336" y="10789"/>
                  </a:cubicBezTo>
                  <a:cubicBezTo>
                    <a:pt x="10312" y="10098"/>
                    <a:pt x="11051" y="9122"/>
                    <a:pt x="11479" y="8003"/>
                  </a:cubicBezTo>
                  <a:lnTo>
                    <a:pt x="11479" y="7884"/>
                  </a:lnTo>
                  <a:cubicBezTo>
                    <a:pt x="11437" y="7820"/>
                    <a:pt x="11376" y="7790"/>
                    <a:pt x="11317" y="7790"/>
                  </a:cubicBezTo>
                  <a:cubicBezTo>
                    <a:pt x="11243" y="7790"/>
                    <a:pt x="11172" y="7838"/>
                    <a:pt x="11146" y="7931"/>
                  </a:cubicBezTo>
                  <a:cubicBezTo>
                    <a:pt x="10765" y="8955"/>
                    <a:pt x="10050" y="9860"/>
                    <a:pt x="9122" y="10503"/>
                  </a:cubicBezTo>
                  <a:cubicBezTo>
                    <a:pt x="8169" y="11170"/>
                    <a:pt x="7074" y="11527"/>
                    <a:pt x="5907" y="11527"/>
                  </a:cubicBezTo>
                  <a:cubicBezTo>
                    <a:pt x="4406" y="11527"/>
                    <a:pt x="3025" y="10932"/>
                    <a:pt x="1953" y="9884"/>
                  </a:cubicBezTo>
                  <a:cubicBezTo>
                    <a:pt x="906" y="8812"/>
                    <a:pt x="310" y="7407"/>
                    <a:pt x="310" y="5931"/>
                  </a:cubicBezTo>
                  <a:cubicBezTo>
                    <a:pt x="310" y="3335"/>
                    <a:pt x="2192" y="1025"/>
                    <a:pt x="4716" y="477"/>
                  </a:cubicBezTo>
                  <a:cubicBezTo>
                    <a:pt x="5049" y="430"/>
                    <a:pt x="5359" y="358"/>
                    <a:pt x="5716" y="358"/>
                  </a:cubicBezTo>
                  <a:lnTo>
                    <a:pt x="5716" y="1192"/>
                  </a:lnTo>
                  <a:cubicBezTo>
                    <a:pt x="5287" y="1216"/>
                    <a:pt x="4811" y="1287"/>
                    <a:pt x="4383" y="1430"/>
                  </a:cubicBezTo>
                  <a:cubicBezTo>
                    <a:pt x="4049" y="1549"/>
                    <a:pt x="3740" y="1692"/>
                    <a:pt x="3430" y="1882"/>
                  </a:cubicBezTo>
                  <a:cubicBezTo>
                    <a:pt x="3097" y="2097"/>
                    <a:pt x="2835" y="2287"/>
                    <a:pt x="2549" y="2573"/>
                  </a:cubicBezTo>
                  <a:cubicBezTo>
                    <a:pt x="1763" y="3311"/>
                    <a:pt x="1287" y="4288"/>
                    <a:pt x="1168" y="5359"/>
                  </a:cubicBezTo>
                  <a:cubicBezTo>
                    <a:pt x="1144" y="5621"/>
                    <a:pt x="1144" y="5907"/>
                    <a:pt x="1144" y="6145"/>
                  </a:cubicBezTo>
                  <a:cubicBezTo>
                    <a:pt x="1168" y="6645"/>
                    <a:pt x="1263" y="7145"/>
                    <a:pt x="1430" y="7622"/>
                  </a:cubicBezTo>
                  <a:cubicBezTo>
                    <a:pt x="1620" y="8098"/>
                    <a:pt x="1882" y="8550"/>
                    <a:pt x="2192" y="8931"/>
                  </a:cubicBezTo>
                  <a:cubicBezTo>
                    <a:pt x="3080" y="10051"/>
                    <a:pt x="4472" y="10680"/>
                    <a:pt x="5883" y="10680"/>
                  </a:cubicBezTo>
                  <a:cubicBezTo>
                    <a:pt x="6363" y="10680"/>
                    <a:pt x="6846" y="10607"/>
                    <a:pt x="7312" y="10455"/>
                  </a:cubicBezTo>
                  <a:cubicBezTo>
                    <a:pt x="7788" y="10313"/>
                    <a:pt x="8264" y="10074"/>
                    <a:pt x="8669" y="9765"/>
                  </a:cubicBezTo>
                  <a:cubicBezTo>
                    <a:pt x="9288" y="9312"/>
                    <a:pt x="9812" y="8693"/>
                    <a:pt x="10169" y="7979"/>
                  </a:cubicBezTo>
                  <a:cubicBezTo>
                    <a:pt x="10289" y="7741"/>
                    <a:pt x="10360" y="7479"/>
                    <a:pt x="10455" y="7217"/>
                  </a:cubicBezTo>
                  <a:cubicBezTo>
                    <a:pt x="10479" y="7098"/>
                    <a:pt x="10527" y="6931"/>
                    <a:pt x="10550" y="6812"/>
                  </a:cubicBezTo>
                  <a:cubicBezTo>
                    <a:pt x="10574" y="6693"/>
                    <a:pt x="10646" y="6097"/>
                    <a:pt x="10646" y="6097"/>
                  </a:cubicBezTo>
                  <a:lnTo>
                    <a:pt x="11479" y="6097"/>
                  </a:lnTo>
                  <a:cubicBezTo>
                    <a:pt x="11479" y="6455"/>
                    <a:pt x="11408" y="6812"/>
                    <a:pt x="11313" y="7169"/>
                  </a:cubicBezTo>
                  <a:cubicBezTo>
                    <a:pt x="11313" y="7217"/>
                    <a:pt x="11313" y="7264"/>
                    <a:pt x="11360" y="7288"/>
                  </a:cubicBezTo>
                  <a:cubicBezTo>
                    <a:pt x="11408" y="7336"/>
                    <a:pt x="11464" y="7357"/>
                    <a:pt x="11515" y="7357"/>
                  </a:cubicBezTo>
                  <a:cubicBezTo>
                    <a:pt x="11591" y="7357"/>
                    <a:pt x="11656" y="7312"/>
                    <a:pt x="11670" y="7241"/>
                  </a:cubicBezTo>
                  <a:cubicBezTo>
                    <a:pt x="11765" y="6860"/>
                    <a:pt x="11836" y="6431"/>
                    <a:pt x="11836" y="6026"/>
                  </a:cubicBezTo>
                  <a:cubicBezTo>
                    <a:pt x="11836" y="5955"/>
                    <a:pt x="11789" y="5907"/>
                    <a:pt x="11765" y="5836"/>
                  </a:cubicBezTo>
                  <a:cubicBezTo>
                    <a:pt x="11717" y="5788"/>
                    <a:pt x="11646" y="5788"/>
                    <a:pt x="11598" y="5788"/>
                  </a:cubicBezTo>
                  <a:lnTo>
                    <a:pt x="10550" y="5788"/>
                  </a:lnTo>
                  <a:cubicBezTo>
                    <a:pt x="10431" y="5788"/>
                    <a:pt x="10312" y="5907"/>
                    <a:pt x="10312" y="6002"/>
                  </a:cubicBezTo>
                  <a:cubicBezTo>
                    <a:pt x="10312" y="7002"/>
                    <a:pt x="9955" y="7955"/>
                    <a:pt x="9360" y="8693"/>
                  </a:cubicBezTo>
                  <a:lnTo>
                    <a:pt x="8550" y="8122"/>
                  </a:lnTo>
                  <a:cubicBezTo>
                    <a:pt x="8511" y="8102"/>
                    <a:pt x="8463" y="8090"/>
                    <a:pt x="8414" y="8090"/>
                  </a:cubicBezTo>
                  <a:cubicBezTo>
                    <a:pt x="8345" y="8090"/>
                    <a:pt x="8272" y="8114"/>
                    <a:pt x="8217" y="8169"/>
                  </a:cubicBezTo>
                  <a:cubicBezTo>
                    <a:pt x="7669" y="8765"/>
                    <a:pt x="6883" y="9122"/>
                    <a:pt x="6073" y="9146"/>
                  </a:cubicBezTo>
                  <a:lnTo>
                    <a:pt x="6073" y="8169"/>
                  </a:lnTo>
                  <a:cubicBezTo>
                    <a:pt x="6073" y="8050"/>
                    <a:pt x="6002" y="7931"/>
                    <a:pt x="5835" y="7931"/>
                  </a:cubicBezTo>
                  <a:cubicBezTo>
                    <a:pt x="4930" y="7884"/>
                    <a:pt x="4144" y="7241"/>
                    <a:pt x="3978" y="6336"/>
                  </a:cubicBezTo>
                  <a:cubicBezTo>
                    <a:pt x="3936" y="6274"/>
                    <a:pt x="3877" y="6212"/>
                    <a:pt x="3800" y="6212"/>
                  </a:cubicBezTo>
                  <a:cubicBezTo>
                    <a:pt x="3788" y="6212"/>
                    <a:pt x="3776" y="6213"/>
                    <a:pt x="3763" y="6217"/>
                  </a:cubicBezTo>
                  <a:cubicBezTo>
                    <a:pt x="3668" y="6264"/>
                    <a:pt x="3620" y="6336"/>
                    <a:pt x="3644" y="6431"/>
                  </a:cubicBezTo>
                  <a:cubicBezTo>
                    <a:pt x="3859" y="7455"/>
                    <a:pt x="4716" y="8193"/>
                    <a:pt x="5764" y="8288"/>
                  </a:cubicBezTo>
                  <a:lnTo>
                    <a:pt x="5764" y="9146"/>
                  </a:lnTo>
                  <a:lnTo>
                    <a:pt x="5716" y="9146"/>
                  </a:lnTo>
                  <a:cubicBezTo>
                    <a:pt x="5407" y="9122"/>
                    <a:pt x="5049" y="9050"/>
                    <a:pt x="4740" y="8931"/>
                  </a:cubicBezTo>
                  <a:cubicBezTo>
                    <a:pt x="4049" y="8669"/>
                    <a:pt x="3501" y="8169"/>
                    <a:pt x="3144" y="7526"/>
                  </a:cubicBezTo>
                  <a:cubicBezTo>
                    <a:pt x="2858" y="7050"/>
                    <a:pt x="2715" y="6407"/>
                    <a:pt x="2715" y="5836"/>
                  </a:cubicBezTo>
                  <a:cubicBezTo>
                    <a:pt x="2739" y="5073"/>
                    <a:pt x="3073" y="4288"/>
                    <a:pt x="3620" y="3716"/>
                  </a:cubicBezTo>
                  <a:cubicBezTo>
                    <a:pt x="3763" y="3573"/>
                    <a:pt x="3882" y="3454"/>
                    <a:pt x="4049" y="3335"/>
                  </a:cubicBezTo>
                  <a:cubicBezTo>
                    <a:pt x="4144" y="3287"/>
                    <a:pt x="4263" y="3192"/>
                    <a:pt x="4383" y="3121"/>
                  </a:cubicBezTo>
                  <a:lnTo>
                    <a:pt x="4740" y="3930"/>
                  </a:lnTo>
                  <a:cubicBezTo>
                    <a:pt x="4144" y="4288"/>
                    <a:pt x="3692" y="4907"/>
                    <a:pt x="3620" y="5597"/>
                  </a:cubicBezTo>
                  <a:cubicBezTo>
                    <a:pt x="3620" y="5621"/>
                    <a:pt x="3620" y="5693"/>
                    <a:pt x="3644" y="5716"/>
                  </a:cubicBezTo>
                  <a:cubicBezTo>
                    <a:pt x="3689" y="5761"/>
                    <a:pt x="3741" y="5783"/>
                    <a:pt x="3788" y="5783"/>
                  </a:cubicBezTo>
                  <a:cubicBezTo>
                    <a:pt x="3865" y="5783"/>
                    <a:pt x="3930" y="5725"/>
                    <a:pt x="3930" y="5621"/>
                  </a:cubicBezTo>
                  <a:cubicBezTo>
                    <a:pt x="4025" y="5026"/>
                    <a:pt x="4406" y="4502"/>
                    <a:pt x="4978" y="4192"/>
                  </a:cubicBezTo>
                  <a:cubicBezTo>
                    <a:pt x="5097" y="4145"/>
                    <a:pt x="5121" y="4002"/>
                    <a:pt x="5097" y="3883"/>
                  </a:cubicBezTo>
                  <a:lnTo>
                    <a:pt x="4716" y="2978"/>
                  </a:lnTo>
                  <a:cubicBezTo>
                    <a:pt x="5073" y="2835"/>
                    <a:pt x="5454" y="2740"/>
                    <a:pt x="5883" y="2740"/>
                  </a:cubicBezTo>
                  <a:cubicBezTo>
                    <a:pt x="6002" y="2740"/>
                    <a:pt x="6121" y="2621"/>
                    <a:pt x="6121" y="2502"/>
                  </a:cubicBezTo>
                  <a:lnTo>
                    <a:pt x="6121" y="239"/>
                  </a:lnTo>
                  <a:lnTo>
                    <a:pt x="6121" y="192"/>
                  </a:lnTo>
                  <a:cubicBezTo>
                    <a:pt x="6073" y="72"/>
                    <a:pt x="6002" y="1"/>
                    <a:pt x="58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55"/>
            <p:cNvSpPr/>
            <p:nvPr/>
          </p:nvSpPr>
          <p:spPr>
            <a:xfrm>
              <a:off x="5745038" y="1999615"/>
              <a:ext cx="41204" cy="63238"/>
            </a:xfrm>
            <a:custGeom>
              <a:rect b="b" l="l" r="r" t="t"/>
              <a:pathLst>
                <a:path extrusionOk="0" h="2121" w="1382">
                  <a:moveTo>
                    <a:pt x="215" y="1"/>
                  </a:moveTo>
                  <a:cubicBezTo>
                    <a:pt x="96" y="1"/>
                    <a:pt x="1" y="120"/>
                    <a:pt x="48" y="239"/>
                  </a:cubicBezTo>
                  <a:cubicBezTo>
                    <a:pt x="72" y="287"/>
                    <a:pt x="120" y="358"/>
                    <a:pt x="215" y="358"/>
                  </a:cubicBezTo>
                  <a:lnTo>
                    <a:pt x="906" y="358"/>
                  </a:lnTo>
                  <a:lnTo>
                    <a:pt x="239" y="1858"/>
                  </a:lnTo>
                  <a:cubicBezTo>
                    <a:pt x="215" y="1954"/>
                    <a:pt x="239" y="2025"/>
                    <a:pt x="310" y="2073"/>
                  </a:cubicBezTo>
                  <a:cubicBezTo>
                    <a:pt x="334" y="2120"/>
                    <a:pt x="405" y="2120"/>
                    <a:pt x="429" y="2120"/>
                  </a:cubicBezTo>
                  <a:cubicBezTo>
                    <a:pt x="477" y="2120"/>
                    <a:pt x="548" y="2049"/>
                    <a:pt x="572" y="2025"/>
                  </a:cubicBezTo>
                  <a:lnTo>
                    <a:pt x="1358" y="263"/>
                  </a:lnTo>
                  <a:cubicBezTo>
                    <a:pt x="1382" y="167"/>
                    <a:pt x="1358" y="96"/>
                    <a:pt x="1263" y="25"/>
                  </a:cubicBezTo>
                  <a:cubicBezTo>
                    <a:pt x="1239" y="1"/>
                    <a:pt x="1191" y="1"/>
                    <a:pt x="1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55"/>
            <p:cNvSpPr/>
            <p:nvPr/>
          </p:nvSpPr>
          <p:spPr>
            <a:xfrm>
              <a:off x="5786928" y="1997498"/>
              <a:ext cx="42635" cy="66070"/>
            </a:xfrm>
            <a:custGeom>
              <a:rect b="b" l="l" r="r" t="t"/>
              <a:pathLst>
                <a:path extrusionOk="0" h="2216" w="1430">
                  <a:moveTo>
                    <a:pt x="382" y="0"/>
                  </a:moveTo>
                  <a:cubicBezTo>
                    <a:pt x="358" y="0"/>
                    <a:pt x="334" y="24"/>
                    <a:pt x="334" y="72"/>
                  </a:cubicBezTo>
                  <a:lnTo>
                    <a:pt x="167" y="1001"/>
                  </a:lnTo>
                  <a:lnTo>
                    <a:pt x="167" y="1024"/>
                  </a:lnTo>
                  <a:cubicBezTo>
                    <a:pt x="202" y="1129"/>
                    <a:pt x="288" y="1195"/>
                    <a:pt x="369" y="1195"/>
                  </a:cubicBezTo>
                  <a:cubicBezTo>
                    <a:pt x="399" y="1195"/>
                    <a:pt x="428" y="1186"/>
                    <a:pt x="453" y="1167"/>
                  </a:cubicBezTo>
                  <a:cubicBezTo>
                    <a:pt x="525" y="1143"/>
                    <a:pt x="596" y="1096"/>
                    <a:pt x="763" y="1096"/>
                  </a:cubicBezTo>
                  <a:lnTo>
                    <a:pt x="810" y="1096"/>
                  </a:lnTo>
                  <a:cubicBezTo>
                    <a:pt x="977" y="1167"/>
                    <a:pt x="1072" y="1334"/>
                    <a:pt x="1072" y="1501"/>
                  </a:cubicBezTo>
                  <a:cubicBezTo>
                    <a:pt x="1072" y="1691"/>
                    <a:pt x="882" y="1858"/>
                    <a:pt x="715" y="1858"/>
                  </a:cubicBezTo>
                  <a:cubicBezTo>
                    <a:pt x="525" y="1858"/>
                    <a:pt x="382" y="1739"/>
                    <a:pt x="358" y="1548"/>
                  </a:cubicBezTo>
                  <a:lnTo>
                    <a:pt x="358" y="1501"/>
                  </a:lnTo>
                  <a:cubicBezTo>
                    <a:pt x="358" y="1391"/>
                    <a:pt x="275" y="1301"/>
                    <a:pt x="177" y="1301"/>
                  </a:cubicBezTo>
                  <a:cubicBezTo>
                    <a:pt x="127" y="1301"/>
                    <a:pt x="73" y="1325"/>
                    <a:pt x="24" y="1382"/>
                  </a:cubicBezTo>
                  <a:cubicBezTo>
                    <a:pt x="1" y="1382"/>
                    <a:pt x="1" y="1405"/>
                    <a:pt x="1" y="1405"/>
                  </a:cubicBezTo>
                  <a:lnTo>
                    <a:pt x="1" y="1596"/>
                  </a:lnTo>
                  <a:cubicBezTo>
                    <a:pt x="72" y="1953"/>
                    <a:pt x="358" y="2215"/>
                    <a:pt x="715" y="2215"/>
                  </a:cubicBezTo>
                  <a:cubicBezTo>
                    <a:pt x="1096" y="2215"/>
                    <a:pt x="1406" y="1905"/>
                    <a:pt x="1406" y="1477"/>
                  </a:cubicBezTo>
                  <a:cubicBezTo>
                    <a:pt x="1430" y="1143"/>
                    <a:pt x="1263" y="834"/>
                    <a:pt x="882" y="715"/>
                  </a:cubicBezTo>
                  <a:lnTo>
                    <a:pt x="572" y="715"/>
                  </a:lnTo>
                  <a:lnTo>
                    <a:pt x="620" y="358"/>
                  </a:lnTo>
                  <a:lnTo>
                    <a:pt x="1120" y="358"/>
                  </a:lnTo>
                  <a:cubicBezTo>
                    <a:pt x="1239" y="358"/>
                    <a:pt x="1358" y="191"/>
                    <a:pt x="1215" y="24"/>
                  </a:cubicBezTo>
                  <a:cubicBezTo>
                    <a:pt x="1215" y="0"/>
                    <a:pt x="1215"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55"/>
            <p:cNvSpPr/>
            <p:nvPr/>
          </p:nvSpPr>
          <p:spPr>
            <a:xfrm>
              <a:off x="5848705" y="1995829"/>
              <a:ext cx="37656" cy="71973"/>
            </a:xfrm>
            <a:custGeom>
              <a:rect b="b" l="l" r="r" t="t"/>
              <a:pathLst>
                <a:path extrusionOk="0" h="2414" w="1263">
                  <a:moveTo>
                    <a:pt x="1074" y="0"/>
                  </a:moveTo>
                  <a:cubicBezTo>
                    <a:pt x="997" y="0"/>
                    <a:pt x="924" y="31"/>
                    <a:pt x="905" y="104"/>
                  </a:cubicBezTo>
                  <a:lnTo>
                    <a:pt x="48" y="2176"/>
                  </a:lnTo>
                  <a:cubicBezTo>
                    <a:pt x="1" y="2271"/>
                    <a:pt x="48" y="2390"/>
                    <a:pt x="143" y="2414"/>
                  </a:cubicBezTo>
                  <a:lnTo>
                    <a:pt x="191" y="2414"/>
                  </a:lnTo>
                  <a:cubicBezTo>
                    <a:pt x="263" y="2414"/>
                    <a:pt x="334" y="2390"/>
                    <a:pt x="382" y="2319"/>
                  </a:cubicBezTo>
                  <a:lnTo>
                    <a:pt x="1239" y="247"/>
                  </a:lnTo>
                  <a:cubicBezTo>
                    <a:pt x="1263" y="152"/>
                    <a:pt x="1239" y="33"/>
                    <a:pt x="1144" y="9"/>
                  </a:cubicBezTo>
                  <a:cubicBezTo>
                    <a:pt x="1121" y="3"/>
                    <a:pt x="1097" y="0"/>
                    <a:pt x="10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55"/>
            <p:cNvSpPr/>
            <p:nvPr/>
          </p:nvSpPr>
          <p:spPr>
            <a:xfrm>
              <a:off x="5838777" y="1999615"/>
              <a:ext cx="15653" cy="15653"/>
            </a:xfrm>
            <a:custGeom>
              <a:rect b="b" l="l" r="r" t="t"/>
              <a:pathLst>
                <a:path extrusionOk="0" h="525" w="525">
                  <a:moveTo>
                    <a:pt x="262" y="1"/>
                  </a:moveTo>
                  <a:cubicBezTo>
                    <a:pt x="119" y="1"/>
                    <a:pt x="0" y="120"/>
                    <a:pt x="0" y="263"/>
                  </a:cubicBezTo>
                  <a:cubicBezTo>
                    <a:pt x="0" y="406"/>
                    <a:pt x="119" y="525"/>
                    <a:pt x="262" y="525"/>
                  </a:cubicBezTo>
                  <a:cubicBezTo>
                    <a:pt x="405" y="525"/>
                    <a:pt x="524" y="406"/>
                    <a:pt x="524" y="263"/>
                  </a:cubicBezTo>
                  <a:cubicBezTo>
                    <a:pt x="524" y="120"/>
                    <a:pt x="405" y="1"/>
                    <a:pt x="2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55"/>
            <p:cNvSpPr/>
            <p:nvPr/>
          </p:nvSpPr>
          <p:spPr>
            <a:xfrm>
              <a:off x="5879952" y="2048602"/>
              <a:ext cx="16368" cy="15653"/>
            </a:xfrm>
            <a:custGeom>
              <a:rect b="b" l="l" r="r" t="t"/>
              <a:pathLst>
                <a:path extrusionOk="0" h="525" w="549">
                  <a:moveTo>
                    <a:pt x="262" y="1"/>
                  </a:moveTo>
                  <a:cubicBezTo>
                    <a:pt x="119" y="1"/>
                    <a:pt x="0" y="120"/>
                    <a:pt x="0" y="263"/>
                  </a:cubicBezTo>
                  <a:cubicBezTo>
                    <a:pt x="0" y="406"/>
                    <a:pt x="119" y="525"/>
                    <a:pt x="262" y="525"/>
                  </a:cubicBezTo>
                  <a:cubicBezTo>
                    <a:pt x="429" y="525"/>
                    <a:pt x="548" y="406"/>
                    <a:pt x="548" y="263"/>
                  </a:cubicBezTo>
                  <a:cubicBezTo>
                    <a:pt x="548" y="120"/>
                    <a:pt x="429" y="1"/>
                    <a:pt x="2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6" name="Google Shape;7996;p55"/>
          <p:cNvGrpSpPr/>
          <p:nvPr/>
        </p:nvGrpSpPr>
        <p:grpSpPr>
          <a:xfrm>
            <a:off x="6271189" y="1922214"/>
            <a:ext cx="355037" cy="353636"/>
            <a:chOff x="6156877" y="1922214"/>
            <a:chExt cx="355037" cy="353636"/>
          </a:xfrm>
        </p:grpSpPr>
        <p:sp>
          <p:nvSpPr>
            <p:cNvPr id="7997" name="Google Shape;7997;p55"/>
            <p:cNvSpPr/>
            <p:nvPr/>
          </p:nvSpPr>
          <p:spPr>
            <a:xfrm>
              <a:off x="6222888" y="1986138"/>
              <a:ext cx="225103" cy="225103"/>
            </a:xfrm>
            <a:custGeom>
              <a:rect b="b" l="l" r="r" t="t"/>
              <a:pathLst>
                <a:path extrusionOk="0" h="7550" w="7550">
                  <a:moveTo>
                    <a:pt x="3787" y="0"/>
                  </a:moveTo>
                  <a:cubicBezTo>
                    <a:pt x="1692" y="0"/>
                    <a:pt x="1" y="1691"/>
                    <a:pt x="1" y="3787"/>
                  </a:cubicBezTo>
                  <a:cubicBezTo>
                    <a:pt x="1" y="5859"/>
                    <a:pt x="1692" y="7549"/>
                    <a:pt x="3787" y="7549"/>
                  </a:cubicBezTo>
                  <a:cubicBezTo>
                    <a:pt x="5859" y="7549"/>
                    <a:pt x="7550" y="5859"/>
                    <a:pt x="7550" y="3787"/>
                  </a:cubicBezTo>
                  <a:cubicBezTo>
                    <a:pt x="7550" y="1691"/>
                    <a:pt x="5859" y="0"/>
                    <a:pt x="3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55"/>
            <p:cNvSpPr/>
            <p:nvPr/>
          </p:nvSpPr>
          <p:spPr>
            <a:xfrm>
              <a:off x="6259829" y="2006711"/>
              <a:ext cx="198121" cy="205008"/>
            </a:xfrm>
            <a:custGeom>
              <a:rect b="b" l="l" r="r" t="t"/>
              <a:pathLst>
                <a:path extrusionOk="0" h="6876" w="6645">
                  <a:moveTo>
                    <a:pt x="4644" y="1"/>
                  </a:moveTo>
                  <a:cubicBezTo>
                    <a:pt x="4668" y="49"/>
                    <a:pt x="4739" y="96"/>
                    <a:pt x="4811" y="144"/>
                  </a:cubicBezTo>
                  <a:cubicBezTo>
                    <a:pt x="6263" y="1596"/>
                    <a:pt x="6263" y="4026"/>
                    <a:pt x="4811" y="5478"/>
                  </a:cubicBezTo>
                  <a:cubicBezTo>
                    <a:pt x="4071" y="6218"/>
                    <a:pt x="3104" y="6585"/>
                    <a:pt x="2137" y="6585"/>
                  </a:cubicBezTo>
                  <a:cubicBezTo>
                    <a:pt x="1390" y="6585"/>
                    <a:pt x="643" y="6366"/>
                    <a:pt x="0" y="5931"/>
                  </a:cubicBezTo>
                  <a:lnTo>
                    <a:pt x="0" y="5931"/>
                  </a:lnTo>
                  <a:cubicBezTo>
                    <a:pt x="721" y="6560"/>
                    <a:pt x="1618" y="6876"/>
                    <a:pt x="2513" y="6876"/>
                  </a:cubicBezTo>
                  <a:cubicBezTo>
                    <a:pt x="3482" y="6876"/>
                    <a:pt x="4449" y="6506"/>
                    <a:pt x="5192" y="5764"/>
                  </a:cubicBezTo>
                  <a:cubicBezTo>
                    <a:pt x="6644" y="4287"/>
                    <a:pt x="6644" y="1906"/>
                    <a:pt x="5192" y="453"/>
                  </a:cubicBezTo>
                  <a:cubicBezTo>
                    <a:pt x="5001" y="263"/>
                    <a:pt x="4834" y="120"/>
                    <a:pt x="4644"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55"/>
            <p:cNvSpPr/>
            <p:nvPr/>
          </p:nvSpPr>
          <p:spPr>
            <a:xfrm>
              <a:off x="6163257" y="1943175"/>
              <a:ext cx="343678" cy="312431"/>
            </a:xfrm>
            <a:custGeom>
              <a:rect b="b" l="l" r="r" t="t"/>
              <a:pathLst>
                <a:path extrusionOk="0" h="10479" w="11527">
                  <a:moveTo>
                    <a:pt x="5763" y="1477"/>
                  </a:moveTo>
                  <a:cubicBezTo>
                    <a:pt x="6734" y="1477"/>
                    <a:pt x="7704" y="1846"/>
                    <a:pt x="8431" y="2584"/>
                  </a:cubicBezTo>
                  <a:cubicBezTo>
                    <a:pt x="9883" y="4037"/>
                    <a:pt x="9883" y="6418"/>
                    <a:pt x="8431" y="7895"/>
                  </a:cubicBezTo>
                  <a:cubicBezTo>
                    <a:pt x="7704" y="8633"/>
                    <a:pt x="6734" y="9002"/>
                    <a:pt x="5763" y="9002"/>
                  </a:cubicBezTo>
                  <a:cubicBezTo>
                    <a:pt x="4793" y="9002"/>
                    <a:pt x="3823" y="8633"/>
                    <a:pt x="3096" y="7895"/>
                  </a:cubicBezTo>
                  <a:cubicBezTo>
                    <a:pt x="1644" y="6442"/>
                    <a:pt x="1644" y="4037"/>
                    <a:pt x="3096" y="2584"/>
                  </a:cubicBezTo>
                  <a:cubicBezTo>
                    <a:pt x="3823" y="1846"/>
                    <a:pt x="4793" y="1477"/>
                    <a:pt x="5763" y="1477"/>
                  </a:cubicBezTo>
                  <a:close/>
                  <a:moveTo>
                    <a:pt x="5746" y="1"/>
                  </a:moveTo>
                  <a:cubicBezTo>
                    <a:pt x="4400" y="1"/>
                    <a:pt x="3061" y="513"/>
                    <a:pt x="2048" y="1537"/>
                  </a:cubicBezTo>
                  <a:cubicBezTo>
                    <a:pt x="0" y="3585"/>
                    <a:pt x="0" y="6919"/>
                    <a:pt x="2048" y="8943"/>
                  </a:cubicBezTo>
                  <a:cubicBezTo>
                    <a:pt x="3084" y="9967"/>
                    <a:pt x="4436" y="10479"/>
                    <a:pt x="5781" y="10479"/>
                  </a:cubicBezTo>
                  <a:cubicBezTo>
                    <a:pt x="7127" y="10479"/>
                    <a:pt x="8466" y="9967"/>
                    <a:pt x="9479" y="8943"/>
                  </a:cubicBezTo>
                  <a:cubicBezTo>
                    <a:pt x="11527" y="6895"/>
                    <a:pt x="11527" y="3561"/>
                    <a:pt x="9479" y="1537"/>
                  </a:cubicBezTo>
                  <a:cubicBezTo>
                    <a:pt x="8443" y="513"/>
                    <a:pt x="7091" y="1"/>
                    <a:pt x="574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55"/>
            <p:cNvSpPr/>
            <p:nvPr/>
          </p:nvSpPr>
          <p:spPr>
            <a:xfrm>
              <a:off x="6298858" y="1944248"/>
              <a:ext cx="208079" cy="311626"/>
            </a:xfrm>
            <a:custGeom>
              <a:rect b="b" l="l" r="r" t="t"/>
              <a:pathLst>
                <a:path extrusionOk="0" h="10452" w="6979">
                  <a:moveTo>
                    <a:pt x="1954" y="0"/>
                  </a:moveTo>
                  <a:lnTo>
                    <a:pt x="1954" y="0"/>
                  </a:lnTo>
                  <a:cubicBezTo>
                    <a:pt x="2859" y="215"/>
                    <a:pt x="3740" y="691"/>
                    <a:pt x="4454" y="1405"/>
                  </a:cubicBezTo>
                  <a:cubicBezTo>
                    <a:pt x="6502" y="3453"/>
                    <a:pt x="6502" y="6787"/>
                    <a:pt x="4454" y="8812"/>
                  </a:cubicBezTo>
                  <a:cubicBezTo>
                    <a:pt x="3407" y="9859"/>
                    <a:pt x="2086" y="10361"/>
                    <a:pt x="738" y="10361"/>
                  </a:cubicBezTo>
                  <a:cubicBezTo>
                    <a:pt x="493" y="10361"/>
                    <a:pt x="247" y="10345"/>
                    <a:pt x="1" y="10312"/>
                  </a:cubicBezTo>
                  <a:lnTo>
                    <a:pt x="1" y="10312"/>
                  </a:lnTo>
                  <a:cubicBezTo>
                    <a:pt x="402" y="10405"/>
                    <a:pt x="810" y="10452"/>
                    <a:pt x="1217" y="10452"/>
                  </a:cubicBezTo>
                  <a:cubicBezTo>
                    <a:pt x="2577" y="10452"/>
                    <a:pt x="3928" y="9933"/>
                    <a:pt x="4954" y="8907"/>
                  </a:cubicBezTo>
                  <a:cubicBezTo>
                    <a:pt x="6979" y="6859"/>
                    <a:pt x="6979" y="3525"/>
                    <a:pt x="4931" y="1501"/>
                  </a:cubicBezTo>
                  <a:cubicBezTo>
                    <a:pt x="4097" y="667"/>
                    <a:pt x="3049" y="167"/>
                    <a:pt x="1954"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55"/>
            <p:cNvSpPr/>
            <p:nvPr/>
          </p:nvSpPr>
          <p:spPr>
            <a:xfrm>
              <a:off x="6224320" y="1988971"/>
              <a:ext cx="282616" cy="266636"/>
            </a:xfrm>
            <a:custGeom>
              <a:rect b="b" l="l" r="r" t="t"/>
              <a:pathLst>
                <a:path extrusionOk="0" h="8943" w="9479">
                  <a:moveTo>
                    <a:pt x="7431" y="1"/>
                  </a:moveTo>
                  <a:lnTo>
                    <a:pt x="6383" y="1048"/>
                  </a:lnTo>
                  <a:cubicBezTo>
                    <a:pt x="7835" y="2501"/>
                    <a:pt x="7835" y="4906"/>
                    <a:pt x="6383" y="6359"/>
                  </a:cubicBezTo>
                  <a:cubicBezTo>
                    <a:pt x="5656" y="7097"/>
                    <a:pt x="4686" y="7466"/>
                    <a:pt x="3715" y="7466"/>
                  </a:cubicBezTo>
                  <a:cubicBezTo>
                    <a:pt x="2745" y="7466"/>
                    <a:pt x="1775" y="7097"/>
                    <a:pt x="1048" y="6359"/>
                  </a:cubicBezTo>
                  <a:lnTo>
                    <a:pt x="0" y="7407"/>
                  </a:lnTo>
                  <a:cubicBezTo>
                    <a:pt x="1013" y="8431"/>
                    <a:pt x="2352" y="8943"/>
                    <a:pt x="3698" y="8943"/>
                  </a:cubicBezTo>
                  <a:cubicBezTo>
                    <a:pt x="5043" y="8943"/>
                    <a:pt x="6395" y="8431"/>
                    <a:pt x="7431" y="7407"/>
                  </a:cubicBezTo>
                  <a:cubicBezTo>
                    <a:pt x="9479" y="5383"/>
                    <a:pt x="9479" y="2049"/>
                    <a:pt x="74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55"/>
            <p:cNvSpPr/>
            <p:nvPr/>
          </p:nvSpPr>
          <p:spPr>
            <a:xfrm>
              <a:off x="6298858" y="1988971"/>
              <a:ext cx="208079" cy="267023"/>
            </a:xfrm>
            <a:custGeom>
              <a:rect b="b" l="l" r="r" t="t"/>
              <a:pathLst>
                <a:path extrusionOk="0" h="8956" w="6979">
                  <a:moveTo>
                    <a:pt x="1" y="8812"/>
                  </a:moveTo>
                  <a:cubicBezTo>
                    <a:pt x="3" y="8812"/>
                    <a:pt x="5" y="8812"/>
                    <a:pt x="7" y="8813"/>
                  </a:cubicBezTo>
                  <a:lnTo>
                    <a:pt x="7" y="8813"/>
                  </a:lnTo>
                  <a:cubicBezTo>
                    <a:pt x="4" y="8812"/>
                    <a:pt x="2" y="8812"/>
                    <a:pt x="1" y="8812"/>
                  </a:cubicBezTo>
                  <a:close/>
                  <a:moveTo>
                    <a:pt x="4931" y="1"/>
                  </a:moveTo>
                  <a:lnTo>
                    <a:pt x="4716" y="215"/>
                  </a:lnTo>
                  <a:cubicBezTo>
                    <a:pt x="6502" y="2263"/>
                    <a:pt x="6383" y="5383"/>
                    <a:pt x="4454" y="7312"/>
                  </a:cubicBezTo>
                  <a:cubicBezTo>
                    <a:pt x="3407" y="8359"/>
                    <a:pt x="2086" y="8861"/>
                    <a:pt x="738" y="8861"/>
                  </a:cubicBezTo>
                  <a:cubicBezTo>
                    <a:pt x="495" y="8861"/>
                    <a:pt x="251" y="8845"/>
                    <a:pt x="7" y="8813"/>
                  </a:cubicBezTo>
                  <a:lnTo>
                    <a:pt x="7" y="8813"/>
                  </a:lnTo>
                  <a:cubicBezTo>
                    <a:pt x="75" y="8825"/>
                    <a:pt x="600" y="8955"/>
                    <a:pt x="1168" y="8955"/>
                  </a:cubicBezTo>
                  <a:cubicBezTo>
                    <a:pt x="1198" y="8955"/>
                    <a:pt x="1228" y="8956"/>
                    <a:pt x="1258" y="8956"/>
                  </a:cubicBezTo>
                  <a:cubicBezTo>
                    <a:pt x="2608" y="8956"/>
                    <a:pt x="3929" y="8432"/>
                    <a:pt x="4954" y="7407"/>
                  </a:cubicBezTo>
                  <a:cubicBezTo>
                    <a:pt x="6979" y="5359"/>
                    <a:pt x="6979" y="2025"/>
                    <a:pt x="4931"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55"/>
            <p:cNvSpPr/>
            <p:nvPr/>
          </p:nvSpPr>
          <p:spPr>
            <a:xfrm>
              <a:off x="6163257" y="1927909"/>
              <a:ext cx="172569" cy="171854"/>
            </a:xfrm>
            <a:custGeom>
              <a:rect b="b" l="l" r="r" t="t"/>
              <a:pathLst>
                <a:path extrusionOk="0" h="5764" w="5788">
                  <a:moveTo>
                    <a:pt x="5787" y="1"/>
                  </a:moveTo>
                  <a:cubicBezTo>
                    <a:pt x="2596" y="1"/>
                    <a:pt x="0" y="2549"/>
                    <a:pt x="0" y="5764"/>
                  </a:cubicBezTo>
                  <a:lnTo>
                    <a:pt x="2691" y="5764"/>
                  </a:lnTo>
                  <a:lnTo>
                    <a:pt x="2691" y="5740"/>
                  </a:lnTo>
                  <a:cubicBezTo>
                    <a:pt x="2691" y="4025"/>
                    <a:pt x="4049" y="2668"/>
                    <a:pt x="5787" y="2668"/>
                  </a:cubicBezTo>
                  <a:lnTo>
                    <a:pt x="578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55"/>
            <p:cNvSpPr/>
            <p:nvPr/>
          </p:nvSpPr>
          <p:spPr>
            <a:xfrm>
              <a:off x="6163973" y="2099019"/>
              <a:ext cx="171854" cy="171168"/>
            </a:xfrm>
            <a:custGeom>
              <a:rect b="b" l="l" r="r" t="t"/>
              <a:pathLst>
                <a:path extrusionOk="0" h="5741" w="5764">
                  <a:moveTo>
                    <a:pt x="0" y="1"/>
                  </a:moveTo>
                  <a:cubicBezTo>
                    <a:pt x="0" y="3144"/>
                    <a:pt x="2548" y="5716"/>
                    <a:pt x="5692" y="5740"/>
                  </a:cubicBezTo>
                  <a:cubicBezTo>
                    <a:pt x="5716" y="5740"/>
                    <a:pt x="5763" y="5716"/>
                    <a:pt x="5763" y="5692"/>
                  </a:cubicBezTo>
                  <a:lnTo>
                    <a:pt x="5763" y="3144"/>
                  </a:lnTo>
                  <a:cubicBezTo>
                    <a:pt x="5763" y="3120"/>
                    <a:pt x="5716" y="3097"/>
                    <a:pt x="5692" y="3073"/>
                  </a:cubicBezTo>
                  <a:cubicBezTo>
                    <a:pt x="4025" y="3025"/>
                    <a:pt x="2691" y="1668"/>
                    <a:pt x="26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55"/>
            <p:cNvSpPr/>
            <p:nvPr/>
          </p:nvSpPr>
          <p:spPr>
            <a:xfrm>
              <a:off x="6168922" y="2138793"/>
              <a:ext cx="166904" cy="131395"/>
            </a:xfrm>
            <a:custGeom>
              <a:rect b="b" l="l" r="r" t="t"/>
              <a:pathLst>
                <a:path extrusionOk="0" h="4407" w="5598">
                  <a:moveTo>
                    <a:pt x="1" y="0"/>
                  </a:moveTo>
                  <a:lnTo>
                    <a:pt x="1" y="0"/>
                  </a:lnTo>
                  <a:cubicBezTo>
                    <a:pt x="596" y="2501"/>
                    <a:pt x="2859" y="4382"/>
                    <a:pt x="5526" y="4406"/>
                  </a:cubicBezTo>
                  <a:cubicBezTo>
                    <a:pt x="5550" y="4406"/>
                    <a:pt x="5597" y="4382"/>
                    <a:pt x="5597" y="4358"/>
                  </a:cubicBezTo>
                  <a:lnTo>
                    <a:pt x="5597" y="4001"/>
                  </a:lnTo>
                  <a:cubicBezTo>
                    <a:pt x="3025" y="3930"/>
                    <a:pt x="858" y="2287"/>
                    <a:pt x="1"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55"/>
            <p:cNvSpPr/>
            <p:nvPr/>
          </p:nvSpPr>
          <p:spPr>
            <a:xfrm>
              <a:off x="6336514" y="1927194"/>
              <a:ext cx="171138" cy="171854"/>
            </a:xfrm>
            <a:custGeom>
              <a:rect b="b" l="l" r="r" t="t"/>
              <a:pathLst>
                <a:path extrusionOk="0" h="5764" w="5740">
                  <a:moveTo>
                    <a:pt x="0" y="1"/>
                  </a:moveTo>
                  <a:lnTo>
                    <a:pt x="0" y="2692"/>
                  </a:lnTo>
                  <a:cubicBezTo>
                    <a:pt x="1667" y="2692"/>
                    <a:pt x="3025" y="4025"/>
                    <a:pt x="3072" y="5692"/>
                  </a:cubicBezTo>
                  <a:cubicBezTo>
                    <a:pt x="3072" y="5740"/>
                    <a:pt x="3096" y="5764"/>
                    <a:pt x="3120" y="5764"/>
                  </a:cubicBezTo>
                  <a:lnTo>
                    <a:pt x="5644" y="5764"/>
                  </a:lnTo>
                  <a:cubicBezTo>
                    <a:pt x="5692" y="5764"/>
                    <a:pt x="5716" y="5740"/>
                    <a:pt x="5739" y="5692"/>
                  </a:cubicBezTo>
                  <a:cubicBezTo>
                    <a:pt x="5716" y="2573"/>
                    <a:pt x="3144"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55"/>
            <p:cNvSpPr/>
            <p:nvPr/>
          </p:nvSpPr>
          <p:spPr>
            <a:xfrm>
              <a:off x="6357087" y="1928625"/>
              <a:ext cx="149850" cy="170423"/>
            </a:xfrm>
            <a:custGeom>
              <a:rect b="b" l="l" r="r" t="t"/>
              <a:pathLst>
                <a:path extrusionOk="0" h="5716" w="5026">
                  <a:moveTo>
                    <a:pt x="1" y="0"/>
                  </a:moveTo>
                  <a:cubicBezTo>
                    <a:pt x="2549" y="691"/>
                    <a:pt x="4454" y="2977"/>
                    <a:pt x="4525" y="5716"/>
                  </a:cubicBezTo>
                  <a:lnTo>
                    <a:pt x="4954" y="5716"/>
                  </a:lnTo>
                  <a:cubicBezTo>
                    <a:pt x="5002" y="5716"/>
                    <a:pt x="5026" y="5692"/>
                    <a:pt x="5026" y="5644"/>
                  </a:cubicBezTo>
                  <a:cubicBezTo>
                    <a:pt x="5002" y="2763"/>
                    <a:pt x="2811" y="381"/>
                    <a:pt x="1"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55"/>
            <p:cNvSpPr/>
            <p:nvPr/>
          </p:nvSpPr>
          <p:spPr>
            <a:xfrm>
              <a:off x="6276854" y="2074183"/>
              <a:ext cx="103697" cy="10674"/>
            </a:xfrm>
            <a:custGeom>
              <a:rect b="b" l="l" r="r" t="t"/>
              <a:pathLst>
                <a:path extrusionOk="0" h="358" w="3478">
                  <a:moveTo>
                    <a:pt x="215" y="0"/>
                  </a:moveTo>
                  <a:cubicBezTo>
                    <a:pt x="120" y="0"/>
                    <a:pt x="72" y="48"/>
                    <a:pt x="24" y="143"/>
                  </a:cubicBezTo>
                  <a:cubicBezTo>
                    <a:pt x="1" y="262"/>
                    <a:pt x="96" y="357"/>
                    <a:pt x="215" y="357"/>
                  </a:cubicBezTo>
                  <a:lnTo>
                    <a:pt x="3287" y="357"/>
                  </a:lnTo>
                  <a:cubicBezTo>
                    <a:pt x="3359" y="357"/>
                    <a:pt x="3430" y="286"/>
                    <a:pt x="3454" y="215"/>
                  </a:cubicBezTo>
                  <a:cubicBezTo>
                    <a:pt x="3478" y="96"/>
                    <a:pt x="3382" y="0"/>
                    <a:pt x="32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55"/>
            <p:cNvSpPr/>
            <p:nvPr/>
          </p:nvSpPr>
          <p:spPr>
            <a:xfrm>
              <a:off x="6276854" y="2100451"/>
              <a:ext cx="103697" cy="10674"/>
            </a:xfrm>
            <a:custGeom>
              <a:rect b="b" l="l" r="r" t="t"/>
              <a:pathLst>
                <a:path extrusionOk="0" h="358" w="3478">
                  <a:moveTo>
                    <a:pt x="215" y="0"/>
                  </a:moveTo>
                  <a:cubicBezTo>
                    <a:pt x="120" y="0"/>
                    <a:pt x="72" y="72"/>
                    <a:pt x="24" y="167"/>
                  </a:cubicBezTo>
                  <a:cubicBezTo>
                    <a:pt x="1" y="286"/>
                    <a:pt x="96" y="358"/>
                    <a:pt x="215" y="358"/>
                  </a:cubicBezTo>
                  <a:lnTo>
                    <a:pt x="3287" y="358"/>
                  </a:lnTo>
                  <a:cubicBezTo>
                    <a:pt x="3406" y="358"/>
                    <a:pt x="3478" y="286"/>
                    <a:pt x="3454" y="167"/>
                  </a:cubicBezTo>
                  <a:cubicBezTo>
                    <a:pt x="3430" y="72"/>
                    <a:pt x="3335" y="0"/>
                    <a:pt x="32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55"/>
            <p:cNvSpPr/>
            <p:nvPr/>
          </p:nvSpPr>
          <p:spPr>
            <a:xfrm>
              <a:off x="6300289" y="2126718"/>
              <a:ext cx="58259" cy="10674"/>
            </a:xfrm>
            <a:custGeom>
              <a:rect b="b" l="l" r="r" t="t"/>
              <a:pathLst>
                <a:path extrusionOk="0" h="358" w="1954">
                  <a:moveTo>
                    <a:pt x="191" y="1"/>
                  </a:moveTo>
                  <a:cubicBezTo>
                    <a:pt x="120" y="1"/>
                    <a:pt x="48" y="48"/>
                    <a:pt x="24" y="143"/>
                  </a:cubicBezTo>
                  <a:cubicBezTo>
                    <a:pt x="1" y="262"/>
                    <a:pt x="72" y="358"/>
                    <a:pt x="191" y="358"/>
                  </a:cubicBezTo>
                  <a:lnTo>
                    <a:pt x="1739" y="358"/>
                  </a:lnTo>
                  <a:cubicBezTo>
                    <a:pt x="1858" y="358"/>
                    <a:pt x="1953" y="262"/>
                    <a:pt x="1930" y="143"/>
                  </a:cubicBezTo>
                  <a:cubicBezTo>
                    <a:pt x="1858" y="48"/>
                    <a:pt x="1810" y="1"/>
                    <a:pt x="17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55"/>
            <p:cNvSpPr/>
            <p:nvPr/>
          </p:nvSpPr>
          <p:spPr>
            <a:xfrm>
              <a:off x="6156877" y="1922214"/>
              <a:ext cx="355037" cy="353636"/>
            </a:xfrm>
            <a:custGeom>
              <a:rect b="b" l="l" r="r" t="t"/>
              <a:pathLst>
                <a:path extrusionOk="0" h="11861" w="11908">
                  <a:moveTo>
                    <a:pt x="5811" y="334"/>
                  </a:moveTo>
                  <a:lnTo>
                    <a:pt x="5811" y="2692"/>
                  </a:lnTo>
                  <a:cubicBezTo>
                    <a:pt x="4144" y="2763"/>
                    <a:pt x="2834" y="4121"/>
                    <a:pt x="2739" y="5740"/>
                  </a:cubicBezTo>
                  <a:lnTo>
                    <a:pt x="405" y="5740"/>
                  </a:lnTo>
                  <a:cubicBezTo>
                    <a:pt x="429" y="4311"/>
                    <a:pt x="1024" y="2978"/>
                    <a:pt x="2024" y="1978"/>
                  </a:cubicBezTo>
                  <a:cubicBezTo>
                    <a:pt x="3048" y="954"/>
                    <a:pt x="4382" y="382"/>
                    <a:pt x="5811" y="334"/>
                  </a:cubicBezTo>
                  <a:close/>
                  <a:moveTo>
                    <a:pt x="11074" y="6097"/>
                  </a:moveTo>
                  <a:cubicBezTo>
                    <a:pt x="11002" y="7407"/>
                    <a:pt x="10478" y="8598"/>
                    <a:pt x="9573" y="9527"/>
                  </a:cubicBezTo>
                  <a:cubicBezTo>
                    <a:pt x="8645" y="10455"/>
                    <a:pt x="7454" y="10956"/>
                    <a:pt x="6168" y="11027"/>
                  </a:cubicBezTo>
                  <a:lnTo>
                    <a:pt x="6168" y="9884"/>
                  </a:lnTo>
                  <a:cubicBezTo>
                    <a:pt x="7144" y="9860"/>
                    <a:pt x="8073" y="9431"/>
                    <a:pt x="8788" y="8717"/>
                  </a:cubicBezTo>
                  <a:cubicBezTo>
                    <a:pt x="9502" y="8003"/>
                    <a:pt x="9883" y="7121"/>
                    <a:pt x="9954" y="6097"/>
                  </a:cubicBezTo>
                  <a:close/>
                  <a:moveTo>
                    <a:pt x="6025" y="3025"/>
                  </a:moveTo>
                  <a:cubicBezTo>
                    <a:pt x="6787" y="3025"/>
                    <a:pt x="7502" y="3335"/>
                    <a:pt x="8049" y="3859"/>
                  </a:cubicBezTo>
                  <a:cubicBezTo>
                    <a:pt x="8573" y="4407"/>
                    <a:pt x="8907" y="5121"/>
                    <a:pt x="8907" y="5859"/>
                  </a:cubicBezTo>
                  <a:cubicBezTo>
                    <a:pt x="8907" y="5978"/>
                    <a:pt x="9026" y="6097"/>
                    <a:pt x="9145" y="6097"/>
                  </a:cubicBezTo>
                  <a:lnTo>
                    <a:pt x="9597" y="6097"/>
                  </a:lnTo>
                  <a:cubicBezTo>
                    <a:pt x="9573" y="7002"/>
                    <a:pt x="9169" y="7836"/>
                    <a:pt x="8549" y="8455"/>
                  </a:cubicBezTo>
                  <a:cubicBezTo>
                    <a:pt x="7930" y="9074"/>
                    <a:pt x="7097" y="9455"/>
                    <a:pt x="6192" y="9503"/>
                  </a:cubicBezTo>
                  <a:lnTo>
                    <a:pt x="6192" y="9050"/>
                  </a:lnTo>
                  <a:cubicBezTo>
                    <a:pt x="6144" y="8955"/>
                    <a:pt x="6049" y="8836"/>
                    <a:pt x="5906" y="8836"/>
                  </a:cubicBezTo>
                  <a:cubicBezTo>
                    <a:pt x="5073" y="8812"/>
                    <a:pt x="4263" y="8431"/>
                    <a:pt x="3739" y="7764"/>
                  </a:cubicBezTo>
                  <a:cubicBezTo>
                    <a:pt x="3695" y="7735"/>
                    <a:pt x="3632" y="7715"/>
                    <a:pt x="3580" y="7715"/>
                  </a:cubicBezTo>
                  <a:cubicBezTo>
                    <a:pt x="3548" y="7715"/>
                    <a:pt x="3519" y="7722"/>
                    <a:pt x="3501" y="7741"/>
                  </a:cubicBezTo>
                  <a:cubicBezTo>
                    <a:pt x="3429" y="7788"/>
                    <a:pt x="3405" y="7907"/>
                    <a:pt x="3453" y="7979"/>
                  </a:cubicBezTo>
                  <a:cubicBezTo>
                    <a:pt x="4048" y="8693"/>
                    <a:pt x="4882" y="9098"/>
                    <a:pt x="5811" y="9170"/>
                  </a:cubicBezTo>
                  <a:lnTo>
                    <a:pt x="5811" y="11527"/>
                  </a:lnTo>
                  <a:cubicBezTo>
                    <a:pt x="4382" y="11480"/>
                    <a:pt x="3024" y="10884"/>
                    <a:pt x="2000" y="9860"/>
                  </a:cubicBezTo>
                  <a:cubicBezTo>
                    <a:pt x="1000" y="8836"/>
                    <a:pt x="429" y="7526"/>
                    <a:pt x="405" y="6097"/>
                  </a:cubicBezTo>
                  <a:lnTo>
                    <a:pt x="2739" y="6097"/>
                  </a:lnTo>
                  <a:cubicBezTo>
                    <a:pt x="2786" y="6526"/>
                    <a:pt x="2858" y="6907"/>
                    <a:pt x="3048" y="7264"/>
                  </a:cubicBezTo>
                  <a:cubicBezTo>
                    <a:pt x="3066" y="7337"/>
                    <a:pt x="3126" y="7368"/>
                    <a:pt x="3196" y="7368"/>
                  </a:cubicBezTo>
                  <a:cubicBezTo>
                    <a:pt x="3218" y="7368"/>
                    <a:pt x="3240" y="7365"/>
                    <a:pt x="3263" y="7360"/>
                  </a:cubicBezTo>
                  <a:cubicBezTo>
                    <a:pt x="3382" y="7312"/>
                    <a:pt x="3429" y="7193"/>
                    <a:pt x="3382" y="7121"/>
                  </a:cubicBezTo>
                  <a:cubicBezTo>
                    <a:pt x="3191" y="6717"/>
                    <a:pt x="3096" y="6336"/>
                    <a:pt x="3096" y="5931"/>
                  </a:cubicBezTo>
                  <a:cubicBezTo>
                    <a:pt x="3096" y="4311"/>
                    <a:pt x="4406" y="3025"/>
                    <a:pt x="6025" y="3025"/>
                  </a:cubicBezTo>
                  <a:close/>
                  <a:moveTo>
                    <a:pt x="5954" y="1"/>
                  </a:moveTo>
                  <a:cubicBezTo>
                    <a:pt x="4382" y="1"/>
                    <a:pt x="2905" y="620"/>
                    <a:pt x="1762" y="1739"/>
                  </a:cubicBezTo>
                  <a:cubicBezTo>
                    <a:pt x="643" y="2859"/>
                    <a:pt x="48" y="4311"/>
                    <a:pt x="0" y="5931"/>
                  </a:cubicBezTo>
                  <a:cubicBezTo>
                    <a:pt x="0" y="7503"/>
                    <a:pt x="643" y="8955"/>
                    <a:pt x="1738" y="10098"/>
                  </a:cubicBezTo>
                  <a:cubicBezTo>
                    <a:pt x="2834" y="11194"/>
                    <a:pt x="4334" y="11813"/>
                    <a:pt x="5882" y="11861"/>
                  </a:cubicBezTo>
                  <a:cubicBezTo>
                    <a:pt x="5930" y="11861"/>
                    <a:pt x="6025" y="11813"/>
                    <a:pt x="6049" y="11765"/>
                  </a:cubicBezTo>
                  <a:cubicBezTo>
                    <a:pt x="6073" y="11741"/>
                    <a:pt x="6120" y="11670"/>
                    <a:pt x="6120" y="11622"/>
                  </a:cubicBezTo>
                  <a:lnTo>
                    <a:pt x="6120" y="11337"/>
                  </a:lnTo>
                  <a:cubicBezTo>
                    <a:pt x="7478" y="11289"/>
                    <a:pt x="8788" y="10741"/>
                    <a:pt x="9764" y="9765"/>
                  </a:cubicBezTo>
                  <a:cubicBezTo>
                    <a:pt x="10764" y="8788"/>
                    <a:pt x="11312" y="7503"/>
                    <a:pt x="11360" y="6097"/>
                  </a:cubicBezTo>
                  <a:lnTo>
                    <a:pt x="11621" y="6097"/>
                  </a:lnTo>
                  <a:cubicBezTo>
                    <a:pt x="11669" y="6097"/>
                    <a:pt x="11717" y="6097"/>
                    <a:pt x="11764" y="6074"/>
                  </a:cubicBezTo>
                  <a:cubicBezTo>
                    <a:pt x="11836" y="6026"/>
                    <a:pt x="11883" y="5955"/>
                    <a:pt x="11883" y="5859"/>
                  </a:cubicBezTo>
                  <a:cubicBezTo>
                    <a:pt x="11907" y="5383"/>
                    <a:pt x="11836" y="4883"/>
                    <a:pt x="11717" y="4407"/>
                  </a:cubicBezTo>
                  <a:cubicBezTo>
                    <a:pt x="11680" y="4314"/>
                    <a:pt x="11600" y="4279"/>
                    <a:pt x="11533" y="4279"/>
                  </a:cubicBezTo>
                  <a:cubicBezTo>
                    <a:pt x="11513" y="4279"/>
                    <a:pt x="11495" y="4282"/>
                    <a:pt x="11479" y="4288"/>
                  </a:cubicBezTo>
                  <a:cubicBezTo>
                    <a:pt x="11407" y="4311"/>
                    <a:pt x="11360" y="4407"/>
                    <a:pt x="11383" y="4502"/>
                  </a:cubicBezTo>
                  <a:cubicBezTo>
                    <a:pt x="11502" y="4907"/>
                    <a:pt x="11550" y="5335"/>
                    <a:pt x="11550" y="5740"/>
                  </a:cubicBezTo>
                  <a:lnTo>
                    <a:pt x="9216" y="5740"/>
                  </a:lnTo>
                  <a:cubicBezTo>
                    <a:pt x="9169" y="4954"/>
                    <a:pt x="8811" y="4169"/>
                    <a:pt x="8216" y="3597"/>
                  </a:cubicBezTo>
                  <a:cubicBezTo>
                    <a:pt x="7668" y="3049"/>
                    <a:pt x="6906" y="2716"/>
                    <a:pt x="6144" y="2692"/>
                  </a:cubicBezTo>
                  <a:lnTo>
                    <a:pt x="6144" y="334"/>
                  </a:lnTo>
                  <a:cubicBezTo>
                    <a:pt x="8287" y="382"/>
                    <a:pt x="10216" y="1692"/>
                    <a:pt x="11074" y="3692"/>
                  </a:cubicBezTo>
                  <a:lnTo>
                    <a:pt x="11098" y="3716"/>
                  </a:lnTo>
                  <a:cubicBezTo>
                    <a:pt x="11145" y="3811"/>
                    <a:pt x="11240" y="3835"/>
                    <a:pt x="11312" y="3835"/>
                  </a:cubicBezTo>
                  <a:cubicBezTo>
                    <a:pt x="11431" y="3811"/>
                    <a:pt x="11502" y="3692"/>
                    <a:pt x="11431" y="3597"/>
                  </a:cubicBezTo>
                  <a:lnTo>
                    <a:pt x="11407" y="3573"/>
                  </a:lnTo>
                  <a:cubicBezTo>
                    <a:pt x="10455" y="1406"/>
                    <a:pt x="8335" y="1"/>
                    <a:pt x="59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2" name="Google Shape;8012;p55"/>
          <p:cNvGrpSpPr/>
          <p:nvPr/>
        </p:nvGrpSpPr>
        <p:grpSpPr>
          <a:xfrm>
            <a:off x="7024965" y="1922930"/>
            <a:ext cx="302503" cy="355037"/>
            <a:chOff x="6758252" y="1922930"/>
            <a:chExt cx="302503" cy="355037"/>
          </a:xfrm>
        </p:grpSpPr>
        <p:sp>
          <p:nvSpPr>
            <p:cNvPr id="8013" name="Google Shape;8013;p55"/>
            <p:cNvSpPr/>
            <p:nvPr/>
          </p:nvSpPr>
          <p:spPr>
            <a:xfrm>
              <a:off x="6834252" y="1928267"/>
              <a:ext cx="149135" cy="342604"/>
            </a:xfrm>
            <a:custGeom>
              <a:rect b="b" l="l" r="r" t="t"/>
              <a:pathLst>
                <a:path extrusionOk="0" h="11491" w="5002">
                  <a:moveTo>
                    <a:pt x="2492" y="0"/>
                  </a:moveTo>
                  <a:cubicBezTo>
                    <a:pt x="2459" y="0"/>
                    <a:pt x="2429" y="12"/>
                    <a:pt x="2405" y="36"/>
                  </a:cubicBezTo>
                  <a:lnTo>
                    <a:pt x="71" y="2727"/>
                  </a:lnTo>
                  <a:cubicBezTo>
                    <a:pt x="0" y="2799"/>
                    <a:pt x="71" y="2894"/>
                    <a:pt x="143" y="2894"/>
                  </a:cubicBezTo>
                  <a:lnTo>
                    <a:pt x="1048" y="2894"/>
                  </a:lnTo>
                  <a:lnTo>
                    <a:pt x="1048" y="11491"/>
                  </a:lnTo>
                  <a:lnTo>
                    <a:pt x="3953" y="11491"/>
                  </a:lnTo>
                  <a:lnTo>
                    <a:pt x="3953" y="2894"/>
                  </a:lnTo>
                  <a:lnTo>
                    <a:pt x="4858" y="2894"/>
                  </a:lnTo>
                  <a:cubicBezTo>
                    <a:pt x="4930" y="2894"/>
                    <a:pt x="5001" y="2775"/>
                    <a:pt x="4930" y="2727"/>
                  </a:cubicBezTo>
                  <a:lnTo>
                    <a:pt x="2596" y="36"/>
                  </a:lnTo>
                  <a:cubicBezTo>
                    <a:pt x="2560" y="12"/>
                    <a:pt x="2524" y="0"/>
                    <a:pt x="249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55"/>
            <p:cNvSpPr/>
            <p:nvPr/>
          </p:nvSpPr>
          <p:spPr>
            <a:xfrm>
              <a:off x="6937204" y="2014523"/>
              <a:ext cx="14222" cy="256349"/>
            </a:xfrm>
            <a:custGeom>
              <a:rect b="b" l="l" r="r" t="t"/>
              <a:pathLst>
                <a:path extrusionOk="0" h="8598" w="477">
                  <a:moveTo>
                    <a:pt x="357" y="1"/>
                  </a:moveTo>
                  <a:cubicBezTo>
                    <a:pt x="191" y="1"/>
                    <a:pt x="24" y="144"/>
                    <a:pt x="0" y="334"/>
                  </a:cubicBezTo>
                  <a:lnTo>
                    <a:pt x="0" y="8598"/>
                  </a:lnTo>
                  <a:lnTo>
                    <a:pt x="476" y="8598"/>
                  </a:lnTo>
                  <a:lnTo>
                    <a:pt x="476" y="1"/>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55"/>
            <p:cNvSpPr/>
            <p:nvPr/>
          </p:nvSpPr>
          <p:spPr>
            <a:xfrm>
              <a:off x="6900979" y="1927015"/>
              <a:ext cx="82409" cy="87537"/>
            </a:xfrm>
            <a:custGeom>
              <a:rect b="b" l="l" r="r" t="t"/>
              <a:pathLst>
                <a:path extrusionOk="0" h="2936" w="2764">
                  <a:moveTo>
                    <a:pt x="239" y="1"/>
                  </a:moveTo>
                  <a:cubicBezTo>
                    <a:pt x="209" y="1"/>
                    <a:pt x="179" y="19"/>
                    <a:pt x="143" y="54"/>
                  </a:cubicBezTo>
                  <a:lnTo>
                    <a:pt x="1" y="221"/>
                  </a:lnTo>
                  <a:lnTo>
                    <a:pt x="2239" y="2769"/>
                  </a:lnTo>
                  <a:cubicBezTo>
                    <a:pt x="2287" y="2817"/>
                    <a:pt x="2239" y="2936"/>
                    <a:pt x="2144" y="2936"/>
                  </a:cubicBezTo>
                  <a:lnTo>
                    <a:pt x="2620" y="2936"/>
                  </a:lnTo>
                  <a:cubicBezTo>
                    <a:pt x="2715" y="2936"/>
                    <a:pt x="2763" y="2817"/>
                    <a:pt x="2715" y="2722"/>
                  </a:cubicBezTo>
                  <a:lnTo>
                    <a:pt x="334" y="54"/>
                  </a:lnTo>
                  <a:cubicBezTo>
                    <a:pt x="298" y="19"/>
                    <a:pt x="269" y="1"/>
                    <a:pt x="239"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55"/>
            <p:cNvSpPr/>
            <p:nvPr/>
          </p:nvSpPr>
          <p:spPr>
            <a:xfrm>
              <a:off x="6763232" y="1965894"/>
              <a:ext cx="149135" cy="304292"/>
            </a:xfrm>
            <a:custGeom>
              <a:rect b="b" l="l" r="r" t="t"/>
              <a:pathLst>
                <a:path extrusionOk="0" h="10206" w="5002">
                  <a:moveTo>
                    <a:pt x="2492" y="1"/>
                  </a:moveTo>
                  <a:cubicBezTo>
                    <a:pt x="2459" y="1"/>
                    <a:pt x="2430" y="12"/>
                    <a:pt x="2406" y="36"/>
                  </a:cubicBezTo>
                  <a:lnTo>
                    <a:pt x="72" y="2704"/>
                  </a:lnTo>
                  <a:cubicBezTo>
                    <a:pt x="1" y="2799"/>
                    <a:pt x="72" y="2894"/>
                    <a:pt x="143" y="2894"/>
                  </a:cubicBezTo>
                  <a:lnTo>
                    <a:pt x="1048" y="2894"/>
                  </a:lnTo>
                  <a:lnTo>
                    <a:pt x="1048" y="10205"/>
                  </a:lnTo>
                  <a:lnTo>
                    <a:pt x="3954" y="10205"/>
                  </a:lnTo>
                  <a:lnTo>
                    <a:pt x="3954" y="2894"/>
                  </a:lnTo>
                  <a:lnTo>
                    <a:pt x="4859" y="2894"/>
                  </a:lnTo>
                  <a:cubicBezTo>
                    <a:pt x="4930" y="2894"/>
                    <a:pt x="5002" y="2775"/>
                    <a:pt x="4930" y="2704"/>
                  </a:cubicBezTo>
                  <a:lnTo>
                    <a:pt x="2596" y="36"/>
                  </a:lnTo>
                  <a:cubicBezTo>
                    <a:pt x="2561" y="12"/>
                    <a:pt x="2525" y="1"/>
                    <a:pt x="249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55"/>
            <p:cNvSpPr/>
            <p:nvPr/>
          </p:nvSpPr>
          <p:spPr>
            <a:xfrm>
              <a:off x="6905242" y="2068310"/>
              <a:ext cx="149135" cy="202563"/>
            </a:xfrm>
            <a:custGeom>
              <a:rect b="b" l="l" r="r" t="t"/>
              <a:pathLst>
                <a:path extrusionOk="0" h="6794" w="5002">
                  <a:moveTo>
                    <a:pt x="2501" y="1"/>
                  </a:moveTo>
                  <a:cubicBezTo>
                    <a:pt x="2471" y="1"/>
                    <a:pt x="2441" y="19"/>
                    <a:pt x="2406" y="54"/>
                  </a:cubicBezTo>
                  <a:lnTo>
                    <a:pt x="72" y="2722"/>
                  </a:lnTo>
                  <a:cubicBezTo>
                    <a:pt x="0" y="2817"/>
                    <a:pt x="72" y="2936"/>
                    <a:pt x="143" y="2936"/>
                  </a:cubicBezTo>
                  <a:lnTo>
                    <a:pt x="1048" y="2936"/>
                  </a:lnTo>
                  <a:lnTo>
                    <a:pt x="1048" y="6794"/>
                  </a:lnTo>
                  <a:lnTo>
                    <a:pt x="3954" y="6794"/>
                  </a:lnTo>
                  <a:lnTo>
                    <a:pt x="3954" y="2936"/>
                  </a:lnTo>
                  <a:lnTo>
                    <a:pt x="4859" y="2936"/>
                  </a:lnTo>
                  <a:cubicBezTo>
                    <a:pt x="4930" y="2936"/>
                    <a:pt x="5002" y="2817"/>
                    <a:pt x="4930" y="2722"/>
                  </a:cubicBezTo>
                  <a:lnTo>
                    <a:pt x="2596" y="54"/>
                  </a:lnTo>
                  <a:cubicBezTo>
                    <a:pt x="2561" y="19"/>
                    <a:pt x="2531" y="1"/>
                    <a:pt x="250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55"/>
            <p:cNvSpPr/>
            <p:nvPr/>
          </p:nvSpPr>
          <p:spPr>
            <a:xfrm>
              <a:off x="6866184" y="2052865"/>
              <a:ext cx="14222" cy="218007"/>
            </a:xfrm>
            <a:custGeom>
              <a:rect b="b" l="l" r="r" t="t"/>
              <a:pathLst>
                <a:path extrusionOk="0" h="7312" w="477">
                  <a:moveTo>
                    <a:pt x="358" y="1"/>
                  </a:moveTo>
                  <a:cubicBezTo>
                    <a:pt x="191" y="1"/>
                    <a:pt x="25" y="144"/>
                    <a:pt x="1" y="334"/>
                  </a:cubicBezTo>
                  <a:lnTo>
                    <a:pt x="1" y="7312"/>
                  </a:lnTo>
                  <a:lnTo>
                    <a:pt x="477" y="7312"/>
                  </a:lnTo>
                  <a:lnTo>
                    <a:pt x="477" y="1"/>
                  </a:ln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55"/>
            <p:cNvSpPr/>
            <p:nvPr/>
          </p:nvSpPr>
          <p:spPr>
            <a:xfrm>
              <a:off x="6829988" y="1965178"/>
              <a:ext cx="82379" cy="87716"/>
            </a:xfrm>
            <a:custGeom>
              <a:rect b="b" l="l" r="r" t="t"/>
              <a:pathLst>
                <a:path extrusionOk="0" h="2942" w="2763">
                  <a:moveTo>
                    <a:pt x="238" y="1"/>
                  </a:moveTo>
                  <a:cubicBezTo>
                    <a:pt x="209" y="1"/>
                    <a:pt x="179" y="13"/>
                    <a:pt x="143" y="36"/>
                  </a:cubicBezTo>
                  <a:lnTo>
                    <a:pt x="0" y="227"/>
                  </a:lnTo>
                  <a:lnTo>
                    <a:pt x="2239" y="2751"/>
                  </a:lnTo>
                  <a:cubicBezTo>
                    <a:pt x="2286" y="2823"/>
                    <a:pt x="2239" y="2942"/>
                    <a:pt x="2143" y="2942"/>
                  </a:cubicBezTo>
                  <a:lnTo>
                    <a:pt x="2620" y="2942"/>
                  </a:lnTo>
                  <a:cubicBezTo>
                    <a:pt x="2739" y="2942"/>
                    <a:pt x="2763" y="2823"/>
                    <a:pt x="2715" y="2728"/>
                  </a:cubicBezTo>
                  <a:lnTo>
                    <a:pt x="334" y="36"/>
                  </a:lnTo>
                  <a:cubicBezTo>
                    <a:pt x="298" y="13"/>
                    <a:pt x="268" y="1"/>
                    <a:pt x="238"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55"/>
            <p:cNvSpPr/>
            <p:nvPr/>
          </p:nvSpPr>
          <p:spPr>
            <a:xfrm>
              <a:off x="7008910" y="2155818"/>
              <a:ext cx="14222" cy="115056"/>
            </a:xfrm>
            <a:custGeom>
              <a:rect b="b" l="l" r="r" t="t"/>
              <a:pathLst>
                <a:path extrusionOk="0" h="3859" w="477">
                  <a:moveTo>
                    <a:pt x="358" y="1"/>
                  </a:moveTo>
                  <a:cubicBezTo>
                    <a:pt x="167" y="1"/>
                    <a:pt x="0" y="144"/>
                    <a:pt x="0" y="334"/>
                  </a:cubicBezTo>
                  <a:lnTo>
                    <a:pt x="0" y="3859"/>
                  </a:lnTo>
                  <a:lnTo>
                    <a:pt x="477" y="3859"/>
                  </a:lnTo>
                  <a:lnTo>
                    <a:pt x="477"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55"/>
            <p:cNvSpPr/>
            <p:nvPr/>
          </p:nvSpPr>
          <p:spPr>
            <a:xfrm>
              <a:off x="6972684" y="2068131"/>
              <a:ext cx="82409" cy="87716"/>
            </a:xfrm>
            <a:custGeom>
              <a:rect b="b" l="l" r="r" t="t"/>
              <a:pathLst>
                <a:path extrusionOk="0" h="2942" w="2764">
                  <a:moveTo>
                    <a:pt x="239" y="1"/>
                  </a:moveTo>
                  <a:cubicBezTo>
                    <a:pt x="209" y="1"/>
                    <a:pt x="179" y="13"/>
                    <a:pt x="144" y="37"/>
                  </a:cubicBezTo>
                  <a:lnTo>
                    <a:pt x="1" y="227"/>
                  </a:lnTo>
                  <a:lnTo>
                    <a:pt x="2239" y="2751"/>
                  </a:lnTo>
                  <a:cubicBezTo>
                    <a:pt x="2287" y="2823"/>
                    <a:pt x="2239" y="2942"/>
                    <a:pt x="2144" y="2942"/>
                  </a:cubicBezTo>
                  <a:lnTo>
                    <a:pt x="2620" y="2942"/>
                  </a:lnTo>
                  <a:cubicBezTo>
                    <a:pt x="2716" y="2942"/>
                    <a:pt x="2763" y="2823"/>
                    <a:pt x="2716" y="2728"/>
                  </a:cubicBezTo>
                  <a:lnTo>
                    <a:pt x="334" y="37"/>
                  </a:lnTo>
                  <a:cubicBezTo>
                    <a:pt x="299" y="13"/>
                    <a:pt x="269" y="1"/>
                    <a:pt x="239"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55"/>
            <p:cNvSpPr/>
            <p:nvPr/>
          </p:nvSpPr>
          <p:spPr>
            <a:xfrm>
              <a:off x="6758252" y="1922930"/>
              <a:ext cx="302503" cy="355037"/>
            </a:xfrm>
            <a:custGeom>
              <a:rect b="b" l="l" r="r" t="t"/>
              <a:pathLst>
                <a:path extrusionOk="0" h="11908" w="10146">
                  <a:moveTo>
                    <a:pt x="2668" y="1644"/>
                  </a:moveTo>
                  <a:lnTo>
                    <a:pt x="4907" y="4168"/>
                  </a:lnTo>
                  <a:lnTo>
                    <a:pt x="4121" y="4168"/>
                  </a:lnTo>
                  <a:cubicBezTo>
                    <a:pt x="4049" y="4168"/>
                    <a:pt x="3954" y="4240"/>
                    <a:pt x="3954" y="4359"/>
                  </a:cubicBezTo>
                  <a:lnTo>
                    <a:pt x="3954" y="11503"/>
                  </a:lnTo>
                  <a:lnTo>
                    <a:pt x="1382" y="11503"/>
                  </a:lnTo>
                  <a:lnTo>
                    <a:pt x="1382" y="4359"/>
                  </a:lnTo>
                  <a:cubicBezTo>
                    <a:pt x="1382" y="4264"/>
                    <a:pt x="1311" y="4168"/>
                    <a:pt x="1215" y="4168"/>
                  </a:cubicBezTo>
                  <a:lnTo>
                    <a:pt x="430" y="4168"/>
                  </a:lnTo>
                  <a:lnTo>
                    <a:pt x="2668" y="1644"/>
                  </a:lnTo>
                  <a:close/>
                  <a:moveTo>
                    <a:pt x="5026" y="1"/>
                  </a:moveTo>
                  <a:cubicBezTo>
                    <a:pt x="4954" y="1"/>
                    <a:pt x="4930" y="48"/>
                    <a:pt x="4883" y="72"/>
                  </a:cubicBezTo>
                  <a:lnTo>
                    <a:pt x="4288" y="763"/>
                  </a:lnTo>
                  <a:cubicBezTo>
                    <a:pt x="4240" y="787"/>
                    <a:pt x="4240" y="810"/>
                    <a:pt x="4240" y="834"/>
                  </a:cubicBezTo>
                  <a:cubicBezTo>
                    <a:pt x="4270" y="954"/>
                    <a:pt x="4347" y="1008"/>
                    <a:pt x="4423" y="1008"/>
                  </a:cubicBezTo>
                  <a:cubicBezTo>
                    <a:pt x="4469" y="1008"/>
                    <a:pt x="4514" y="989"/>
                    <a:pt x="4549" y="953"/>
                  </a:cubicBezTo>
                  <a:lnTo>
                    <a:pt x="5050" y="406"/>
                  </a:lnTo>
                  <a:lnTo>
                    <a:pt x="7288" y="2930"/>
                  </a:lnTo>
                  <a:lnTo>
                    <a:pt x="6502" y="2930"/>
                  </a:lnTo>
                  <a:cubicBezTo>
                    <a:pt x="6431" y="2930"/>
                    <a:pt x="6336" y="3001"/>
                    <a:pt x="6336" y="3097"/>
                  </a:cubicBezTo>
                  <a:lnTo>
                    <a:pt x="6336" y="5883"/>
                  </a:lnTo>
                  <a:lnTo>
                    <a:pt x="4835" y="7550"/>
                  </a:lnTo>
                  <a:cubicBezTo>
                    <a:pt x="4764" y="7621"/>
                    <a:pt x="4764" y="7740"/>
                    <a:pt x="4811" y="7860"/>
                  </a:cubicBezTo>
                  <a:cubicBezTo>
                    <a:pt x="4883" y="7955"/>
                    <a:pt x="4954" y="8026"/>
                    <a:pt x="5073" y="8026"/>
                  </a:cubicBezTo>
                  <a:lnTo>
                    <a:pt x="5835" y="8026"/>
                  </a:lnTo>
                  <a:lnTo>
                    <a:pt x="5835" y="11527"/>
                  </a:lnTo>
                  <a:lnTo>
                    <a:pt x="4311" y="11527"/>
                  </a:lnTo>
                  <a:lnTo>
                    <a:pt x="4311" y="4573"/>
                  </a:lnTo>
                  <a:lnTo>
                    <a:pt x="5026" y="4573"/>
                  </a:lnTo>
                  <a:cubicBezTo>
                    <a:pt x="5145" y="4573"/>
                    <a:pt x="5240" y="4502"/>
                    <a:pt x="5288" y="4406"/>
                  </a:cubicBezTo>
                  <a:cubicBezTo>
                    <a:pt x="5359" y="4287"/>
                    <a:pt x="5312" y="4168"/>
                    <a:pt x="5264" y="4097"/>
                  </a:cubicBezTo>
                  <a:lnTo>
                    <a:pt x="3525" y="2120"/>
                  </a:lnTo>
                  <a:lnTo>
                    <a:pt x="4002" y="1596"/>
                  </a:lnTo>
                  <a:cubicBezTo>
                    <a:pt x="4073" y="1525"/>
                    <a:pt x="4073" y="1430"/>
                    <a:pt x="4002" y="1382"/>
                  </a:cubicBezTo>
                  <a:cubicBezTo>
                    <a:pt x="3978" y="1334"/>
                    <a:pt x="3930" y="1311"/>
                    <a:pt x="3880" y="1311"/>
                  </a:cubicBezTo>
                  <a:cubicBezTo>
                    <a:pt x="3829" y="1311"/>
                    <a:pt x="3775" y="1334"/>
                    <a:pt x="3740" y="1382"/>
                  </a:cubicBezTo>
                  <a:lnTo>
                    <a:pt x="3287" y="1882"/>
                  </a:lnTo>
                  <a:lnTo>
                    <a:pt x="2882" y="1430"/>
                  </a:lnTo>
                  <a:cubicBezTo>
                    <a:pt x="2859" y="1406"/>
                    <a:pt x="2811" y="1382"/>
                    <a:pt x="2787" y="1382"/>
                  </a:cubicBezTo>
                  <a:cubicBezTo>
                    <a:pt x="2740" y="1354"/>
                    <a:pt x="2690" y="1341"/>
                    <a:pt x="2641" y="1341"/>
                  </a:cubicBezTo>
                  <a:cubicBezTo>
                    <a:pt x="2567" y="1341"/>
                    <a:pt x="2497" y="1372"/>
                    <a:pt x="2454" y="1430"/>
                  </a:cubicBezTo>
                  <a:lnTo>
                    <a:pt x="72" y="4121"/>
                  </a:lnTo>
                  <a:cubicBezTo>
                    <a:pt x="1" y="4192"/>
                    <a:pt x="1" y="4335"/>
                    <a:pt x="49" y="4454"/>
                  </a:cubicBezTo>
                  <a:cubicBezTo>
                    <a:pt x="120" y="4526"/>
                    <a:pt x="191" y="4597"/>
                    <a:pt x="310" y="4597"/>
                  </a:cubicBezTo>
                  <a:lnTo>
                    <a:pt x="1025" y="4597"/>
                  </a:lnTo>
                  <a:lnTo>
                    <a:pt x="1025" y="11741"/>
                  </a:lnTo>
                  <a:cubicBezTo>
                    <a:pt x="1025" y="11837"/>
                    <a:pt x="1120" y="11908"/>
                    <a:pt x="1215" y="11908"/>
                  </a:cubicBezTo>
                  <a:lnTo>
                    <a:pt x="8931" y="11908"/>
                  </a:lnTo>
                  <a:cubicBezTo>
                    <a:pt x="9003" y="11908"/>
                    <a:pt x="9098" y="11837"/>
                    <a:pt x="9098" y="11741"/>
                  </a:cubicBezTo>
                  <a:lnTo>
                    <a:pt x="9098" y="10312"/>
                  </a:lnTo>
                  <a:cubicBezTo>
                    <a:pt x="9098" y="10217"/>
                    <a:pt x="9050" y="10170"/>
                    <a:pt x="8955" y="10122"/>
                  </a:cubicBezTo>
                  <a:cubicBezTo>
                    <a:pt x="8943" y="10119"/>
                    <a:pt x="8931" y="10118"/>
                    <a:pt x="8919" y="10118"/>
                  </a:cubicBezTo>
                  <a:cubicBezTo>
                    <a:pt x="8817" y="10118"/>
                    <a:pt x="8741" y="10206"/>
                    <a:pt x="8741" y="10312"/>
                  </a:cubicBezTo>
                  <a:lnTo>
                    <a:pt x="8741" y="11598"/>
                  </a:lnTo>
                  <a:lnTo>
                    <a:pt x="6193" y="11598"/>
                  </a:lnTo>
                  <a:lnTo>
                    <a:pt x="6193" y="7907"/>
                  </a:lnTo>
                  <a:cubicBezTo>
                    <a:pt x="6193" y="7812"/>
                    <a:pt x="6097" y="7717"/>
                    <a:pt x="6002" y="7717"/>
                  </a:cubicBezTo>
                  <a:lnTo>
                    <a:pt x="5192" y="7717"/>
                  </a:lnTo>
                  <a:lnTo>
                    <a:pt x="7431" y="5192"/>
                  </a:lnTo>
                  <a:lnTo>
                    <a:pt x="9670" y="7717"/>
                  </a:lnTo>
                  <a:lnTo>
                    <a:pt x="8884" y="7717"/>
                  </a:lnTo>
                  <a:cubicBezTo>
                    <a:pt x="8812" y="7717"/>
                    <a:pt x="8717" y="7812"/>
                    <a:pt x="8717" y="7907"/>
                  </a:cubicBezTo>
                  <a:lnTo>
                    <a:pt x="8717" y="9503"/>
                  </a:lnTo>
                  <a:cubicBezTo>
                    <a:pt x="8717" y="9598"/>
                    <a:pt x="8765" y="9646"/>
                    <a:pt x="8860" y="9693"/>
                  </a:cubicBezTo>
                  <a:cubicBezTo>
                    <a:pt x="8872" y="9696"/>
                    <a:pt x="8884" y="9697"/>
                    <a:pt x="8896" y="9697"/>
                  </a:cubicBezTo>
                  <a:cubicBezTo>
                    <a:pt x="8998" y="9697"/>
                    <a:pt x="9074" y="9609"/>
                    <a:pt x="9074" y="9503"/>
                  </a:cubicBezTo>
                  <a:lnTo>
                    <a:pt x="9074" y="8050"/>
                  </a:lnTo>
                  <a:lnTo>
                    <a:pt x="9789" y="8050"/>
                  </a:lnTo>
                  <a:cubicBezTo>
                    <a:pt x="9884" y="8050"/>
                    <a:pt x="10003" y="7979"/>
                    <a:pt x="10051" y="7907"/>
                  </a:cubicBezTo>
                  <a:cubicBezTo>
                    <a:pt x="10146" y="7740"/>
                    <a:pt x="10122" y="7598"/>
                    <a:pt x="10027" y="7502"/>
                  </a:cubicBezTo>
                  <a:lnTo>
                    <a:pt x="7645" y="4835"/>
                  </a:lnTo>
                  <a:cubicBezTo>
                    <a:pt x="7622" y="4787"/>
                    <a:pt x="7574" y="4764"/>
                    <a:pt x="7550" y="4764"/>
                  </a:cubicBezTo>
                  <a:cubicBezTo>
                    <a:pt x="7510" y="4748"/>
                    <a:pt x="7468" y="4740"/>
                    <a:pt x="7427" y="4740"/>
                  </a:cubicBezTo>
                  <a:cubicBezTo>
                    <a:pt x="7344" y="4740"/>
                    <a:pt x="7264" y="4772"/>
                    <a:pt x="7217" y="4835"/>
                  </a:cubicBezTo>
                  <a:lnTo>
                    <a:pt x="6693" y="5454"/>
                  </a:lnTo>
                  <a:lnTo>
                    <a:pt x="6693" y="3263"/>
                  </a:lnTo>
                  <a:lnTo>
                    <a:pt x="7407" y="3263"/>
                  </a:lnTo>
                  <a:cubicBezTo>
                    <a:pt x="7526" y="3263"/>
                    <a:pt x="7622" y="3192"/>
                    <a:pt x="7669" y="3097"/>
                  </a:cubicBezTo>
                  <a:cubicBezTo>
                    <a:pt x="7741" y="2978"/>
                    <a:pt x="7693" y="2859"/>
                    <a:pt x="7645" y="2787"/>
                  </a:cubicBezTo>
                  <a:lnTo>
                    <a:pt x="5264" y="96"/>
                  </a:lnTo>
                  <a:cubicBezTo>
                    <a:pt x="5192" y="25"/>
                    <a:pt x="5121" y="1"/>
                    <a:pt x="505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3" name="Google Shape;8023;p55"/>
          <p:cNvGrpSpPr/>
          <p:nvPr/>
        </p:nvGrpSpPr>
        <p:grpSpPr>
          <a:xfrm>
            <a:off x="7736880" y="1922930"/>
            <a:ext cx="354351" cy="353636"/>
            <a:chOff x="7393967" y="1922930"/>
            <a:chExt cx="354351" cy="353636"/>
          </a:xfrm>
        </p:grpSpPr>
        <p:sp>
          <p:nvSpPr>
            <p:cNvPr id="8024" name="Google Shape;8024;p55"/>
            <p:cNvSpPr/>
            <p:nvPr/>
          </p:nvSpPr>
          <p:spPr>
            <a:xfrm>
              <a:off x="7399662" y="2225407"/>
              <a:ext cx="90190" cy="45468"/>
            </a:xfrm>
            <a:custGeom>
              <a:rect b="b" l="l" r="r" t="t"/>
              <a:pathLst>
                <a:path extrusionOk="0" h="1525" w="3025">
                  <a:moveTo>
                    <a:pt x="167" y="1"/>
                  </a:moveTo>
                  <a:cubicBezTo>
                    <a:pt x="95" y="1"/>
                    <a:pt x="0" y="96"/>
                    <a:pt x="0" y="191"/>
                  </a:cubicBezTo>
                  <a:lnTo>
                    <a:pt x="0" y="1358"/>
                  </a:lnTo>
                  <a:cubicBezTo>
                    <a:pt x="0" y="1453"/>
                    <a:pt x="95" y="1525"/>
                    <a:pt x="167" y="1525"/>
                  </a:cubicBezTo>
                  <a:lnTo>
                    <a:pt x="2858" y="1525"/>
                  </a:lnTo>
                  <a:cubicBezTo>
                    <a:pt x="2953" y="1525"/>
                    <a:pt x="3001" y="1453"/>
                    <a:pt x="3025" y="1358"/>
                  </a:cubicBezTo>
                  <a:lnTo>
                    <a:pt x="3025" y="191"/>
                  </a:lnTo>
                  <a:cubicBezTo>
                    <a:pt x="3025" y="96"/>
                    <a:pt x="2953" y="1"/>
                    <a:pt x="285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55"/>
            <p:cNvSpPr/>
            <p:nvPr/>
          </p:nvSpPr>
          <p:spPr>
            <a:xfrm>
              <a:off x="7525334" y="2225407"/>
              <a:ext cx="90906" cy="45468"/>
            </a:xfrm>
            <a:custGeom>
              <a:rect b="b" l="l" r="r" t="t"/>
              <a:pathLst>
                <a:path extrusionOk="0" h="1525" w="3049">
                  <a:moveTo>
                    <a:pt x="191" y="1"/>
                  </a:moveTo>
                  <a:cubicBezTo>
                    <a:pt x="96" y="1"/>
                    <a:pt x="0" y="96"/>
                    <a:pt x="0" y="191"/>
                  </a:cubicBezTo>
                  <a:lnTo>
                    <a:pt x="0" y="1358"/>
                  </a:lnTo>
                  <a:cubicBezTo>
                    <a:pt x="0" y="1453"/>
                    <a:pt x="96" y="1525"/>
                    <a:pt x="191" y="1525"/>
                  </a:cubicBezTo>
                  <a:lnTo>
                    <a:pt x="2858" y="1525"/>
                  </a:lnTo>
                  <a:cubicBezTo>
                    <a:pt x="2953" y="1525"/>
                    <a:pt x="3049" y="1453"/>
                    <a:pt x="3049" y="1358"/>
                  </a:cubicBezTo>
                  <a:lnTo>
                    <a:pt x="3049" y="191"/>
                  </a:lnTo>
                  <a:cubicBezTo>
                    <a:pt x="3049" y="96"/>
                    <a:pt x="2953" y="1"/>
                    <a:pt x="285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55"/>
            <p:cNvSpPr/>
            <p:nvPr/>
          </p:nvSpPr>
          <p:spPr>
            <a:xfrm>
              <a:off x="7651721" y="2225407"/>
              <a:ext cx="90190" cy="45468"/>
            </a:xfrm>
            <a:custGeom>
              <a:rect b="b" l="l" r="r" t="t"/>
              <a:pathLst>
                <a:path extrusionOk="0" h="1525" w="3025">
                  <a:moveTo>
                    <a:pt x="167" y="1"/>
                  </a:moveTo>
                  <a:cubicBezTo>
                    <a:pt x="96" y="1"/>
                    <a:pt x="0" y="96"/>
                    <a:pt x="0" y="191"/>
                  </a:cubicBezTo>
                  <a:lnTo>
                    <a:pt x="0" y="1358"/>
                  </a:lnTo>
                  <a:cubicBezTo>
                    <a:pt x="0" y="1453"/>
                    <a:pt x="96" y="1525"/>
                    <a:pt x="167" y="1525"/>
                  </a:cubicBezTo>
                  <a:lnTo>
                    <a:pt x="2858" y="1525"/>
                  </a:lnTo>
                  <a:cubicBezTo>
                    <a:pt x="2977" y="1525"/>
                    <a:pt x="3025" y="1453"/>
                    <a:pt x="3025" y="1358"/>
                  </a:cubicBezTo>
                  <a:lnTo>
                    <a:pt x="3025" y="191"/>
                  </a:lnTo>
                  <a:cubicBezTo>
                    <a:pt x="3025" y="96"/>
                    <a:pt x="2953" y="1"/>
                    <a:pt x="285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55"/>
            <p:cNvSpPr/>
            <p:nvPr/>
          </p:nvSpPr>
          <p:spPr>
            <a:xfrm>
              <a:off x="7399662" y="2113241"/>
              <a:ext cx="90190" cy="45468"/>
            </a:xfrm>
            <a:custGeom>
              <a:rect b="b" l="l" r="r" t="t"/>
              <a:pathLst>
                <a:path extrusionOk="0" h="1525" w="3025">
                  <a:moveTo>
                    <a:pt x="167" y="0"/>
                  </a:moveTo>
                  <a:cubicBezTo>
                    <a:pt x="95" y="0"/>
                    <a:pt x="0" y="95"/>
                    <a:pt x="0" y="167"/>
                  </a:cubicBezTo>
                  <a:lnTo>
                    <a:pt x="0" y="1334"/>
                  </a:lnTo>
                  <a:cubicBezTo>
                    <a:pt x="0" y="1429"/>
                    <a:pt x="95" y="1524"/>
                    <a:pt x="167" y="1524"/>
                  </a:cubicBezTo>
                  <a:lnTo>
                    <a:pt x="2858" y="1524"/>
                  </a:lnTo>
                  <a:cubicBezTo>
                    <a:pt x="2953" y="1524"/>
                    <a:pt x="3001" y="1453"/>
                    <a:pt x="3025" y="1334"/>
                  </a:cubicBezTo>
                  <a:lnTo>
                    <a:pt x="3025" y="167"/>
                  </a:lnTo>
                  <a:cubicBezTo>
                    <a:pt x="3025" y="95"/>
                    <a:pt x="2953" y="0"/>
                    <a:pt x="285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55"/>
            <p:cNvSpPr/>
            <p:nvPr/>
          </p:nvSpPr>
          <p:spPr>
            <a:xfrm>
              <a:off x="7525334" y="2113241"/>
              <a:ext cx="90906" cy="45468"/>
            </a:xfrm>
            <a:custGeom>
              <a:rect b="b" l="l" r="r" t="t"/>
              <a:pathLst>
                <a:path extrusionOk="0" h="1525" w="3049">
                  <a:moveTo>
                    <a:pt x="191" y="0"/>
                  </a:moveTo>
                  <a:cubicBezTo>
                    <a:pt x="96" y="0"/>
                    <a:pt x="0" y="95"/>
                    <a:pt x="0" y="167"/>
                  </a:cubicBezTo>
                  <a:lnTo>
                    <a:pt x="0" y="1334"/>
                  </a:lnTo>
                  <a:cubicBezTo>
                    <a:pt x="0" y="1429"/>
                    <a:pt x="96" y="1524"/>
                    <a:pt x="191" y="1524"/>
                  </a:cubicBezTo>
                  <a:lnTo>
                    <a:pt x="2858" y="1524"/>
                  </a:lnTo>
                  <a:cubicBezTo>
                    <a:pt x="2953" y="1524"/>
                    <a:pt x="3049" y="1453"/>
                    <a:pt x="3049" y="1334"/>
                  </a:cubicBezTo>
                  <a:lnTo>
                    <a:pt x="3049" y="167"/>
                  </a:lnTo>
                  <a:cubicBezTo>
                    <a:pt x="3049" y="95"/>
                    <a:pt x="2953" y="0"/>
                    <a:pt x="285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55"/>
            <p:cNvSpPr/>
            <p:nvPr/>
          </p:nvSpPr>
          <p:spPr>
            <a:xfrm>
              <a:off x="7651721" y="2113241"/>
              <a:ext cx="90190" cy="45468"/>
            </a:xfrm>
            <a:custGeom>
              <a:rect b="b" l="l" r="r" t="t"/>
              <a:pathLst>
                <a:path extrusionOk="0" h="1525" w="3025">
                  <a:moveTo>
                    <a:pt x="167" y="0"/>
                  </a:moveTo>
                  <a:cubicBezTo>
                    <a:pt x="96" y="0"/>
                    <a:pt x="0" y="95"/>
                    <a:pt x="0" y="167"/>
                  </a:cubicBezTo>
                  <a:lnTo>
                    <a:pt x="0" y="1334"/>
                  </a:lnTo>
                  <a:cubicBezTo>
                    <a:pt x="0" y="1429"/>
                    <a:pt x="96" y="1524"/>
                    <a:pt x="167" y="1524"/>
                  </a:cubicBezTo>
                  <a:lnTo>
                    <a:pt x="2858" y="1524"/>
                  </a:lnTo>
                  <a:cubicBezTo>
                    <a:pt x="2977" y="1524"/>
                    <a:pt x="3025" y="1453"/>
                    <a:pt x="3025" y="1334"/>
                  </a:cubicBezTo>
                  <a:lnTo>
                    <a:pt x="3025" y="167"/>
                  </a:lnTo>
                  <a:cubicBezTo>
                    <a:pt x="3025" y="95"/>
                    <a:pt x="2953" y="0"/>
                    <a:pt x="285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55"/>
            <p:cNvSpPr/>
            <p:nvPr/>
          </p:nvSpPr>
          <p:spPr>
            <a:xfrm>
              <a:off x="7489108" y="1928625"/>
              <a:ext cx="164042" cy="77430"/>
            </a:xfrm>
            <a:custGeom>
              <a:rect b="b" l="l" r="r" t="t"/>
              <a:pathLst>
                <a:path extrusionOk="0" h="2597" w="5502">
                  <a:moveTo>
                    <a:pt x="191" y="0"/>
                  </a:moveTo>
                  <a:cubicBezTo>
                    <a:pt x="96" y="0"/>
                    <a:pt x="1" y="96"/>
                    <a:pt x="1" y="167"/>
                  </a:cubicBezTo>
                  <a:lnTo>
                    <a:pt x="1" y="2406"/>
                  </a:lnTo>
                  <a:cubicBezTo>
                    <a:pt x="1" y="2501"/>
                    <a:pt x="96" y="2596"/>
                    <a:pt x="191" y="2596"/>
                  </a:cubicBezTo>
                  <a:lnTo>
                    <a:pt x="5311" y="2596"/>
                  </a:lnTo>
                  <a:cubicBezTo>
                    <a:pt x="5431" y="2596"/>
                    <a:pt x="5478" y="2501"/>
                    <a:pt x="5502" y="2406"/>
                  </a:cubicBezTo>
                  <a:lnTo>
                    <a:pt x="5502" y="167"/>
                  </a:lnTo>
                  <a:cubicBezTo>
                    <a:pt x="5502" y="72"/>
                    <a:pt x="5431" y="0"/>
                    <a:pt x="5335"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55"/>
            <p:cNvSpPr/>
            <p:nvPr/>
          </p:nvSpPr>
          <p:spPr>
            <a:xfrm>
              <a:off x="7469937" y="2225407"/>
              <a:ext cx="19201" cy="45468"/>
            </a:xfrm>
            <a:custGeom>
              <a:rect b="b" l="l" r="r" t="t"/>
              <a:pathLst>
                <a:path extrusionOk="0" h="1525" w="644">
                  <a:moveTo>
                    <a:pt x="1" y="1"/>
                  </a:moveTo>
                  <a:cubicBezTo>
                    <a:pt x="72" y="1"/>
                    <a:pt x="168" y="96"/>
                    <a:pt x="168" y="191"/>
                  </a:cubicBezTo>
                  <a:lnTo>
                    <a:pt x="168" y="1358"/>
                  </a:lnTo>
                  <a:cubicBezTo>
                    <a:pt x="168" y="1453"/>
                    <a:pt x="72" y="1525"/>
                    <a:pt x="1" y="1525"/>
                  </a:cubicBezTo>
                  <a:lnTo>
                    <a:pt x="477" y="1525"/>
                  </a:lnTo>
                  <a:cubicBezTo>
                    <a:pt x="549" y="1525"/>
                    <a:pt x="644" y="1430"/>
                    <a:pt x="644" y="1358"/>
                  </a:cubicBezTo>
                  <a:lnTo>
                    <a:pt x="644" y="191"/>
                  </a:lnTo>
                  <a:cubicBezTo>
                    <a:pt x="644" y="96"/>
                    <a:pt x="549"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55"/>
            <p:cNvSpPr/>
            <p:nvPr/>
          </p:nvSpPr>
          <p:spPr>
            <a:xfrm>
              <a:off x="7595638" y="2225407"/>
              <a:ext cx="19887" cy="45468"/>
            </a:xfrm>
            <a:custGeom>
              <a:rect b="b" l="l" r="r" t="t"/>
              <a:pathLst>
                <a:path extrusionOk="0" h="1525" w="667">
                  <a:moveTo>
                    <a:pt x="0" y="1"/>
                  </a:moveTo>
                  <a:cubicBezTo>
                    <a:pt x="95" y="1"/>
                    <a:pt x="191" y="96"/>
                    <a:pt x="191" y="191"/>
                  </a:cubicBezTo>
                  <a:lnTo>
                    <a:pt x="191" y="1358"/>
                  </a:lnTo>
                  <a:cubicBezTo>
                    <a:pt x="191" y="1453"/>
                    <a:pt x="95" y="1525"/>
                    <a:pt x="0" y="1525"/>
                  </a:cubicBezTo>
                  <a:lnTo>
                    <a:pt x="476" y="1525"/>
                  </a:lnTo>
                  <a:cubicBezTo>
                    <a:pt x="572" y="1525"/>
                    <a:pt x="667" y="1430"/>
                    <a:pt x="667" y="1358"/>
                  </a:cubicBezTo>
                  <a:lnTo>
                    <a:pt x="667" y="191"/>
                  </a:lnTo>
                  <a:cubicBezTo>
                    <a:pt x="667" y="96"/>
                    <a:pt x="595" y="1"/>
                    <a:pt x="476"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55"/>
            <p:cNvSpPr/>
            <p:nvPr/>
          </p:nvSpPr>
          <p:spPr>
            <a:xfrm>
              <a:off x="7722711" y="2225407"/>
              <a:ext cx="19201" cy="45468"/>
            </a:xfrm>
            <a:custGeom>
              <a:rect b="b" l="l" r="r" t="t"/>
              <a:pathLst>
                <a:path extrusionOk="0" h="1525" w="644">
                  <a:moveTo>
                    <a:pt x="1" y="1"/>
                  </a:moveTo>
                  <a:cubicBezTo>
                    <a:pt x="96" y="1"/>
                    <a:pt x="168" y="96"/>
                    <a:pt x="168" y="191"/>
                  </a:cubicBezTo>
                  <a:lnTo>
                    <a:pt x="168" y="1358"/>
                  </a:lnTo>
                  <a:cubicBezTo>
                    <a:pt x="168" y="1453"/>
                    <a:pt x="96" y="1525"/>
                    <a:pt x="1" y="1525"/>
                  </a:cubicBezTo>
                  <a:lnTo>
                    <a:pt x="477" y="1525"/>
                  </a:lnTo>
                  <a:cubicBezTo>
                    <a:pt x="572" y="1525"/>
                    <a:pt x="644" y="1430"/>
                    <a:pt x="644" y="1358"/>
                  </a:cubicBezTo>
                  <a:lnTo>
                    <a:pt x="644" y="191"/>
                  </a:lnTo>
                  <a:cubicBezTo>
                    <a:pt x="644" y="96"/>
                    <a:pt x="596"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55"/>
            <p:cNvSpPr/>
            <p:nvPr/>
          </p:nvSpPr>
          <p:spPr>
            <a:xfrm>
              <a:off x="7469937" y="2113927"/>
              <a:ext cx="19201" cy="45468"/>
            </a:xfrm>
            <a:custGeom>
              <a:rect b="b" l="l" r="r" t="t"/>
              <a:pathLst>
                <a:path extrusionOk="0" h="1525" w="644">
                  <a:moveTo>
                    <a:pt x="1" y="1"/>
                  </a:moveTo>
                  <a:cubicBezTo>
                    <a:pt x="72" y="1"/>
                    <a:pt x="168" y="96"/>
                    <a:pt x="168" y="168"/>
                  </a:cubicBezTo>
                  <a:lnTo>
                    <a:pt x="168" y="1334"/>
                  </a:lnTo>
                  <a:cubicBezTo>
                    <a:pt x="168" y="1430"/>
                    <a:pt x="72" y="1525"/>
                    <a:pt x="1" y="1525"/>
                  </a:cubicBezTo>
                  <a:lnTo>
                    <a:pt x="477" y="1525"/>
                  </a:lnTo>
                  <a:cubicBezTo>
                    <a:pt x="549" y="1525"/>
                    <a:pt x="644" y="1430"/>
                    <a:pt x="644" y="1334"/>
                  </a:cubicBezTo>
                  <a:lnTo>
                    <a:pt x="644" y="168"/>
                  </a:lnTo>
                  <a:cubicBezTo>
                    <a:pt x="644" y="72"/>
                    <a:pt x="549" y="1"/>
                    <a:pt x="477"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55"/>
            <p:cNvSpPr/>
            <p:nvPr/>
          </p:nvSpPr>
          <p:spPr>
            <a:xfrm>
              <a:off x="7595638" y="2113927"/>
              <a:ext cx="19887" cy="45468"/>
            </a:xfrm>
            <a:custGeom>
              <a:rect b="b" l="l" r="r" t="t"/>
              <a:pathLst>
                <a:path extrusionOk="0" h="1525" w="667">
                  <a:moveTo>
                    <a:pt x="0" y="1"/>
                  </a:moveTo>
                  <a:cubicBezTo>
                    <a:pt x="95" y="1"/>
                    <a:pt x="191" y="96"/>
                    <a:pt x="191" y="168"/>
                  </a:cubicBezTo>
                  <a:lnTo>
                    <a:pt x="191" y="1334"/>
                  </a:lnTo>
                  <a:cubicBezTo>
                    <a:pt x="191" y="1430"/>
                    <a:pt x="95" y="1525"/>
                    <a:pt x="0" y="1525"/>
                  </a:cubicBezTo>
                  <a:lnTo>
                    <a:pt x="476" y="1525"/>
                  </a:lnTo>
                  <a:cubicBezTo>
                    <a:pt x="572" y="1525"/>
                    <a:pt x="667" y="1430"/>
                    <a:pt x="667" y="1334"/>
                  </a:cubicBezTo>
                  <a:lnTo>
                    <a:pt x="667" y="168"/>
                  </a:lnTo>
                  <a:cubicBezTo>
                    <a:pt x="667" y="72"/>
                    <a:pt x="595" y="1"/>
                    <a:pt x="476"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55"/>
            <p:cNvSpPr/>
            <p:nvPr/>
          </p:nvSpPr>
          <p:spPr>
            <a:xfrm>
              <a:off x="7722711" y="2113927"/>
              <a:ext cx="19201" cy="45468"/>
            </a:xfrm>
            <a:custGeom>
              <a:rect b="b" l="l" r="r" t="t"/>
              <a:pathLst>
                <a:path extrusionOk="0" h="1525" w="644">
                  <a:moveTo>
                    <a:pt x="1" y="1"/>
                  </a:moveTo>
                  <a:cubicBezTo>
                    <a:pt x="96" y="1"/>
                    <a:pt x="168" y="96"/>
                    <a:pt x="168" y="168"/>
                  </a:cubicBezTo>
                  <a:lnTo>
                    <a:pt x="168" y="1334"/>
                  </a:lnTo>
                  <a:cubicBezTo>
                    <a:pt x="168" y="1430"/>
                    <a:pt x="96" y="1525"/>
                    <a:pt x="1" y="1525"/>
                  </a:cubicBezTo>
                  <a:lnTo>
                    <a:pt x="477" y="1525"/>
                  </a:lnTo>
                  <a:cubicBezTo>
                    <a:pt x="572" y="1525"/>
                    <a:pt x="644" y="1430"/>
                    <a:pt x="644" y="1334"/>
                  </a:cubicBezTo>
                  <a:lnTo>
                    <a:pt x="644" y="168"/>
                  </a:lnTo>
                  <a:cubicBezTo>
                    <a:pt x="644" y="72"/>
                    <a:pt x="596" y="1"/>
                    <a:pt x="477"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55"/>
            <p:cNvSpPr/>
            <p:nvPr/>
          </p:nvSpPr>
          <p:spPr>
            <a:xfrm>
              <a:off x="7633265" y="1928625"/>
              <a:ext cx="19201" cy="77430"/>
            </a:xfrm>
            <a:custGeom>
              <a:rect b="b" l="l" r="r" t="t"/>
              <a:pathLst>
                <a:path extrusionOk="0" h="2597" w="644">
                  <a:moveTo>
                    <a:pt x="0" y="0"/>
                  </a:moveTo>
                  <a:cubicBezTo>
                    <a:pt x="72" y="0"/>
                    <a:pt x="167" y="96"/>
                    <a:pt x="167" y="167"/>
                  </a:cubicBezTo>
                  <a:lnTo>
                    <a:pt x="167" y="2406"/>
                  </a:lnTo>
                  <a:cubicBezTo>
                    <a:pt x="167" y="2501"/>
                    <a:pt x="72" y="2596"/>
                    <a:pt x="0" y="2596"/>
                  </a:cubicBezTo>
                  <a:lnTo>
                    <a:pt x="476" y="2596"/>
                  </a:lnTo>
                  <a:cubicBezTo>
                    <a:pt x="548" y="2596"/>
                    <a:pt x="643" y="2501"/>
                    <a:pt x="643" y="2406"/>
                  </a:cubicBezTo>
                  <a:lnTo>
                    <a:pt x="643" y="167"/>
                  </a:lnTo>
                  <a:cubicBezTo>
                    <a:pt x="643" y="96"/>
                    <a:pt x="596" y="0"/>
                    <a:pt x="47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55"/>
            <p:cNvSpPr/>
            <p:nvPr/>
          </p:nvSpPr>
          <p:spPr>
            <a:xfrm>
              <a:off x="7528882" y="1949913"/>
              <a:ext cx="83810" cy="10674"/>
            </a:xfrm>
            <a:custGeom>
              <a:rect b="b" l="l" r="r" t="t"/>
              <a:pathLst>
                <a:path extrusionOk="0" h="358" w="2811">
                  <a:moveTo>
                    <a:pt x="215" y="1"/>
                  </a:moveTo>
                  <a:cubicBezTo>
                    <a:pt x="120" y="1"/>
                    <a:pt x="72" y="48"/>
                    <a:pt x="48" y="144"/>
                  </a:cubicBezTo>
                  <a:cubicBezTo>
                    <a:pt x="0" y="263"/>
                    <a:pt x="96" y="358"/>
                    <a:pt x="215" y="358"/>
                  </a:cubicBezTo>
                  <a:lnTo>
                    <a:pt x="2596" y="358"/>
                  </a:lnTo>
                  <a:cubicBezTo>
                    <a:pt x="2715" y="358"/>
                    <a:pt x="2811" y="263"/>
                    <a:pt x="2763" y="144"/>
                  </a:cubicBezTo>
                  <a:cubicBezTo>
                    <a:pt x="2739" y="48"/>
                    <a:pt x="2668" y="1"/>
                    <a:pt x="25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55"/>
            <p:cNvSpPr/>
            <p:nvPr/>
          </p:nvSpPr>
          <p:spPr>
            <a:xfrm>
              <a:off x="7546622" y="1972632"/>
              <a:ext cx="46899" cy="10704"/>
            </a:xfrm>
            <a:custGeom>
              <a:rect b="b" l="l" r="r" t="t"/>
              <a:pathLst>
                <a:path extrusionOk="0" h="359" w="1573">
                  <a:moveTo>
                    <a:pt x="215" y="1"/>
                  </a:moveTo>
                  <a:cubicBezTo>
                    <a:pt x="96" y="1"/>
                    <a:pt x="1" y="96"/>
                    <a:pt x="48" y="215"/>
                  </a:cubicBezTo>
                  <a:cubicBezTo>
                    <a:pt x="72" y="310"/>
                    <a:pt x="120" y="358"/>
                    <a:pt x="215" y="358"/>
                  </a:cubicBezTo>
                  <a:lnTo>
                    <a:pt x="1382" y="358"/>
                  </a:lnTo>
                  <a:cubicBezTo>
                    <a:pt x="1477" y="358"/>
                    <a:pt x="1525" y="310"/>
                    <a:pt x="1549" y="215"/>
                  </a:cubicBezTo>
                  <a:cubicBezTo>
                    <a:pt x="1573" y="96"/>
                    <a:pt x="1501" y="1"/>
                    <a:pt x="13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55"/>
            <p:cNvSpPr/>
            <p:nvPr/>
          </p:nvSpPr>
          <p:spPr>
            <a:xfrm>
              <a:off x="7393967" y="1922930"/>
              <a:ext cx="354351" cy="353636"/>
            </a:xfrm>
            <a:custGeom>
              <a:rect b="b" l="l" r="r" t="t"/>
              <a:pathLst>
                <a:path extrusionOk="0" h="11861" w="11885">
                  <a:moveTo>
                    <a:pt x="3025" y="6550"/>
                  </a:moveTo>
                  <a:lnTo>
                    <a:pt x="3025" y="7717"/>
                  </a:lnTo>
                  <a:lnTo>
                    <a:pt x="334" y="7717"/>
                  </a:lnTo>
                  <a:lnTo>
                    <a:pt x="334" y="6550"/>
                  </a:lnTo>
                  <a:close/>
                  <a:moveTo>
                    <a:pt x="7264" y="6550"/>
                  </a:moveTo>
                  <a:lnTo>
                    <a:pt x="7264" y="7717"/>
                  </a:lnTo>
                  <a:lnTo>
                    <a:pt x="4597" y="7717"/>
                  </a:lnTo>
                  <a:lnTo>
                    <a:pt x="4597" y="6550"/>
                  </a:lnTo>
                  <a:close/>
                  <a:moveTo>
                    <a:pt x="11527" y="6550"/>
                  </a:moveTo>
                  <a:lnTo>
                    <a:pt x="11527" y="7717"/>
                  </a:lnTo>
                  <a:lnTo>
                    <a:pt x="8860" y="7717"/>
                  </a:lnTo>
                  <a:lnTo>
                    <a:pt x="8860" y="6550"/>
                  </a:lnTo>
                  <a:close/>
                  <a:moveTo>
                    <a:pt x="7240" y="10312"/>
                  </a:moveTo>
                  <a:lnTo>
                    <a:pt x="7240" y="11456"/>
                  </a:lnTo>
                  <a:lnTo>
                    <a:pt x="4573" y="11456"/>
                  </a:lnTo>
                  <a:lnTo>
                    <a:pt x="4573" y="10312"/>
                  </a:lnTo>
                  <a:close/>
                  <a:moveTo>
                    <a:pt x="11527" y="10312"/>
                  </a:moveTo>
                  <a:lnTo>
                    <a:pt x="11527" y="11456"/>
                  </a:lnTo>
                  <a:lnTo>
                    <a:pt x="8860" y="11456"/>
                  </a:lnTo>
                  <a:lnTo>
                    <a:pt x="8860" y="10312"/>
                  </a:lnTo>
                  <a:close/>
                  <a:moveTo>
                    <a:pt x="3382" y="1"/>
                  </a:moveTo>
                  <a:cubicBezTo>
                    <a:pt x="3192" y="1"/>
                    <a:pt x="3049" y="358"/>
                    <a:pt x="3049" y="358"/>
                  </a:cubicBezTo>
                  <a:lnTo>
                    <a:pt x="3049" y="2597"/>
                  </a:lnTo>
                  <a:cubicBezTo>
                    <a:pt x="3049" y="2763"/>
                    <a:pt x="3192" y="2954"/>
                    <a:pt x="3406" y="2954"/>
                  </a:cubicBezTo>
                  <a:lnTo>
                    <a:pt x="5788" y="2954"/>
                  </a:lnTo>
                  <a:lnTo>
                    <a:pt x="5788" y="4502"/>
                  </a:lnTo>
                  <a:lnTo>
                    <a:pt x="2001" y="4502"/>
                  </a:lnTo>
                  <a:cubicBezTo>
                    <a:pt x="1739" y="4502"/>
                    <a:pt x="1525" y="4716"/>
                    <a:pt x="1525" y="4978"/>
                  </a:cubicBezTo>
                  <a:lnTo>
                    <a:pt x="1525" y="6264"/>
                  </a:lnTo>
                  <a:lnTo>
                    <a:pt x="358" y="6264"/>
                  </a:lnTo>
                  <a:cubicBezTo>
                    <a:pt x="191" y="6264"/>
                    <a:pt x="1" y="6407"/>
                    <a:pt x="1" y="6621"/>
                  </a:cubicBezTo>
                  <a:lnTo>
                    <a:pt x="1" y="7740"/>
                  </a:lnTo>
                  <a:cubicBezTo>
                    <a:pt x="1" y="7931"/>
                    <a:pt x="167" y="8098"/>
                    <a:pt x="358" y="8098"/>
                  </a:cubicBezTo>
                  <a:lnTo>
                    <a:pt x="1525" y="8098"/>
                  </a:lnTo>
                  <a:lnTo>
                    <a:pt x="1525" y="10003"/>
                  </a:lnTo>
                  <a:lnTo>
                    <a:pt x="358" y="10003"/>
                  </a:lnTo>
                  <a:cubicBezTo>
                    <a:pt x="191" y="10003"/>
                    <a:pt x="1" y="10146"/>
                    <a:pt x="1" y="10360"/>
                  </a:cubicBezTo>
                  <a:lnTo>
                    <a:pt x="1" y="11670"/>
                  </a:lnTo>
                  <a:cubicBezTo>
                    <a:pt x="1" y="11765"/>
                    <a:pt x="96" y="11860"/>
                    <a:pt x="191" y="11860"/>
                  </a:cubicBezTo>
                  <a:lnTo>
                    <a:pt x="1025" y="11860"/>
                  </a:lnTo>
                  <a:cubicBezTo>
                    <a:pt x="1049" y="11860"/>
                    <a:pt x="1072" y="11860"/>
                    <a:pt x="1072" y="11837"/>
                  </a:cubicBezTo>
                  <a:cubicBezTo>
                    <a:pt x="1191" y="11670"/>
                    <a:pt x="1120" y="11503"/>
                    <a:pt x="953" y="11503"/>
                  </a:cubicBezTo>
                  <a:lnTo>
                    <a:pt x="334" y="11503"/>
                  </a:lnTo>
                  <a:lnTo>
                    <a:pt x="334" y="10336"/>
                  </a:lnTo>
                  <a:lnTo>
                    <a:pt x="3025" y="10336"/>
                  </a:lnTo>
                  <a:lnTo>
                    <a:pt x="3025" y="11503"/>
                  </a:lnTo>
                  <a:lnTo>
                    <a:pt x="1763" y="11503"/>
                  </a:lnTo>
                  <a:cubicBezTo>
                    <a:pt x="1668" y="11503"/>
                    <a:pt x="1620" y="11551"/>
                    <a:pt x="1596" y="11646"/>
                  </a:cubicBezTo>
                  <a:cubicBezTo>
                    <a:pt x="1549" y="11765"/>
                    <a:pt x="1644" y="11860"/>
                    <a:pt x="1763" y="11860"/>
                  </a:cubicBezTo>
                  <a:lnTo>
                    <a:pt x="3049" y="11860"/>
                  </a:lnTo>
                  <a:cubicBezTo>
                    <a:pt x="3216" y="11860"/>
                    <a:pt x="3406" y="11717"/>
                    <a:pt x="3406" y="11503"/>
                  </a:cubicBezTo>
                  <a:lnTo>
                    <a:pt x="3406" y="10336"/>
                  </a:lnTo>
                  <a:cubicBezTo>
                    <a:pt x="3406" y="10146"/>
                    <a:pt x="3263" y="9979"/>
                    <a:pt x="3049" y="9979"/>
                  </a:cubicBezTo>
                  <a:lnTo>
                    <a:pt x="1882" y="9979"/>
                  </a:lnTo>
                  <a:lnTo>
                    <a:pt x="1882" y="8074"/>
                  </a:lnTo>
                  <a:lnTo>
                    <a:pt x="3049" y="8074"/>
                  </a:lnTo>
                  <a:cubicBezTo>
                    <a:pt x="3216" y="8074"/>
                    <a:pt x="3406" y="7931"/>
                    <a:pt x="3406" y="7717"/>
                  </a:cubicBezTo>
                  <a:lnTo>
                    <a:pt x="3406" y="6574"/>
                  </a:lnTo>
                  <a:cubicBezTo>
                    <a:pt x="3406" y="6407"/>
                    <a:pt x="3263" y="6216"/>
                    <a:pt x="3049" y="6216"/>
                  </a:cubicBezTo>
                  <a:lnTo>
                    <a:pt x="1882" y="6216"/>
                  </a:lnTo>
                  <a:lnTo>
                    <a:pt x="1882" y="4954"/>
                  </a:lnTo>
                  <a:cubicBezTo>
                    <a:pt x="1882" y="4859"/>
                    <a:pt x="1954" y="4787"/>
                    <a:pt x="2025" y="4787"/>
                  </a:cubicBezTo>
                  <a:lnTo>
                    <a:pt x="5788" y="4787"/>
                  </a:lnTo>
                  <a:lnTo>
                    <a:pt x="5788" y="6193"/>
                  </a:lnTo>
                  <a:lnTo>
                    <a:pt x="4597" y="6193"/>
                  </a:lnTo>
                  <a:cubicBezTo>
                    <a:pt x="4406" y="6193"/>
                    <a:pt x="4240" y="6359"/>
                    <a:pt x="4240" y="6550"/>
                  </a:cubicBezTo>
                  <a:lnTo>
                    <a:pt x="4240" y="7693"/>
                  </a:lnTo>
                  <a:cubicBezTo>
                    <a:pt x="4240" y="7860"/>
                    <a:pt x="4383" y="8050"/>
                    <a:pt x="4597" y="8050"/>
                  </a:cubicBezTo>
                  <a:lnTo>
                    <a:pt x="5788" y="8050"/>
                  </a:lnTo>
                  <a:lnTo>
                    <a:pt x="5788" y="9955"/>
                  </a:lnTo>
                  <a:lnTo>
                    <a:pt x="4597" y="9955"/>
                  </a:lnTo>
                  <a:cubicBezTo>
                    <a:pt x="4406" y="9955"/>
                    <a:pt x="4240" y="10098"/>
                    <a:pt x="4240" y="10312"/>
                  </a:cubicBezTo>
                  <a:lnTo>
                    <a:pt x="4240" y="11479"/>
                  </a:lnTo>
                  <a:cubicBezTo>
                    <a:pt x="4240" y="11646"/>
                    <a:pt x="4383" y="11837"/>
                    <a:pt x="4597" y="11837"/>
                  </a:cubicBezTo>
                  <a:lnTo>
                    <a:pt x="7264" y="11837"/>
                  </a:lnTo>
                  <a:cubicBezTo>
                    <a:pt x="7455" y="11837"/>
                    <a:pt x="7621" y="11670"/>
                    <a:pt x="7621" y="11479"/>
                  </a:cubicBezTo>
                  <a:lnTo>
                    <a:pt x="7621" y="10312"/>
                  </a:lnTo>
                  <a:cubicBezTo>
                    <a:pt x="7621" y="10122"/>
                    <a:pt x="7478" y="9955"/>
                    <a:pt x="7264" y="9955"/>
                  </a:cubicBezTo>
                  <a:lnTo>
                    <a:pt x="6097" y="9955"/>
                  </a:lnTo>
                  <a:lnTo>
                    <a:pt x="6097" y="8050"/>
                  </a:lnTo>
                  <a:lnTo>
                    <a:pt x="7264" y="8050"/>
                  </a:lnTo>
                  <a:cubicBezTo>
                    <a:pt x="7455" y="8050"/>
                    <a:pt x="7621" y="7907"/>
                    <a:pt x="7621" y="7693"/>
                  </a:cubicBezTo>
                  <a:lnTo>
                    <a:pt x="7621" y="6550"/>
                  </a:lnTo>
                  <a:cubicBezTo>
                    <a:pt x="7621" y="6383"/>
                    <a:pt x="7478" y="6193"/>
                    <a:pt x="7264" y="6193"/>
                  </a:cubicBezTo>
                  <a:lnTo>
                    <a:pt x="6097" y="6193"/>
                  </a:lnTo>
                  <a:lnTo>
                    <a:pt x="6097" y="4787"/>
                  </a:lnTo>
                  <a:lnTo>
                    <a:pt x="9860" y="4787"/>
                  </a:lnTo>
                  <a:cubicBezTo>
                    <a:pt x="9955" y="4787"/>
                    <a:pt x="10003" y="4859"/>
                    <a:pt x="10003" y="4954"/>
                  </a:cubicBezTo>
                  <a:lnTo>
                    <a:pt x="10003" y="6216"/>
                  </a:lnTo>
                  <a:lnTo>
                    <a:pt x="8836" y="6216"/>
                  </a:lnTo>
                  <a:cubicBezTo>
                    <a:pt x="8669" y="6216"/>
                    <a:pt x="8479" y="6383"/>
                    <a:pt x="8479" y="6574"/>
                  </a:cubicBezTo>
                  <a:lnTo>
                    <a:pt x="8479" y="7717"/>
                  </a:lnTo>
                  <a:cubicBezTo>
                    <a:pt x="8479" y="7883"/>
                    <a:pt x="8645" y="8074"/>
                    <a:pt x="8836" y="8074"/>
                  </a:cubicBezTo>
                  <a:lnTo>
                    <a:pt x="10003" y="8074"/>
                  </a:lnTo>
                  <a:lnTo>
                    <a:pt x="10003" y="9979"/>
                  </a:lnTo>
                  <a:lnTo>
                    <a:pt x="8836" y="9979"/>
                  </a:lnTo>
                  <a:cubicBezTo>
                    <a:pt x="8669" y="9979"/>
                    <a:pt x="8479" y="10122"/>
                    <a:pt x="8479" y="10336"/>
                  </a:cubicBezTo>
                  <a:lnTo>
                    <a:pt x="8479" y="11503"/>
                  </a:lnTo>
                  <a:cubicBezTo>
                    <a:pt x="8479" y="11670"/>
                    <a:pt x="8645" y="11860"/>
                    <a:pt x="8836" y="11860"/>
                  </a:cubicBezTo>
                  <a:lnTo>
                    <a:pt x="11527" y="11860"/>
                  </a:lnTo>
                  <a:cubicBezTo>
                    <a:pt x="11694" y="11860"/>
                    <a:pt x="11884" y="11717"/>
                    <a:pt x="11884" y="11503"/>
                  </a:cubicBezTo>
                  <a:lnTo>
                    <a:pt x="11884" y="10336"/>
                  </a:lnTo>
                  <a:cubicBezTo>
                    <a:pt x="11884" y="10146"/>
                    <a:pt x="11741" y="9979"/>
                    <a:pt x="11527" y="9979"/>
                  </a:cubicBezTo>
                  <a:lnTo>
                    <a:pt x="10336" y="9979"/>
                  </a:lnTo>
                  <a:lnTo>
                    <a:pt x="10336" y="8074"/>
                  </a:lnTo>
                  <a:lnTo>
                    <a:pt x="11503" y="8074"/>
                  </a:lnTo>
                  <a:cubicBezTo>
                    <a:pt x="11670" y="8074"/>
                    <a:pt x="11860" y="7931"/>
                    <a:pt x="11860" y="7717"/>
                  </a:cubicBezTo>
                  <a:lnTo>
                    <a:pt x="11860" y="6574"/>
                  </a:lnTo>
                  <a:cubicBezTo>
                    <a:pt x="11860" y="6407"/>
                    <a:pt x="11717" y="6216"/>
                    <a:pt x="11503" y="6216"/>
                  </a:cubicBezTo>
                  <a:lnTo>
                    <a:pt x="10336" y="6216"/>
                  </a:lnTo>
                  <a:lnTo>
                    <a:pt x="10336" y="4954"/>
                  </a:lnTo>
                  <a:cubicBezTo>
                    <a:pt x="10336" y="4692"/>
                    <a:pt x="10122" y="4478"/>
                    <a:pt x="9860" y="4478"/>
                  </a:cubicBezTo>
                  <a:lnTo>
                    <a:pt x="6121" y="4478"/>
                  </a:lnTo>
                  <a:lnTo>
                    <a:pt x="6121" y="2930"/>
                  </a:lnTo>
                  <a:lnTo>
                    <a:pt x="8502" y="2930"/>
                  </a:lnTo>
                  <a:cubicBezTo>
                    <a:pt x="8669" y="2930"/>
                    <a:pt x="8860" y="2763"/>
                    <a:pt x="8860" y="2573"/>
                  </a:cubicBezTo>
                  <a:lnTo>
                    <a:pt x="8860" y="191"/>
                  </a:lnTo>
                  <a:cubicBezTo>
                    <a:pt x="8860" y="96"/>
                    <a:pt x="8764" y="1"/>
                    <a:pt x="8669" y="1"/>
                  </a:cubicBezTo>
                  <a:lnTo>
                    <a:pt x="7359" y="1"/>
                  </a:lnTo>
                  <a:cubicBezTo>
                    <a:pt x="7336" y="1"/>
                    <a:pt x="7312" y="1"/>
                    <a:pt x="7312" y="25"/>
                  </a:cubicBezTo>
                  <a:cubicBezTo>
                    <a:pt x="7193" y="191"/>
                    <a:pt x="7264" y="358"/>
                    <a:pt x="7431" y="358"/>
                  </a:cubicBezTo>
                  <a:lnTo>
                    <a:pt x="8526" y="358"/>
                  </a:lnTo>
                  <a:lnTo>
                    <a:pt x="8526" y="2597"/>
                  </a:lnTo>
                  <a:lnTo>
                    <a:pt x="3382" y="2597"/>
                  </a:lnTo>
                  <a:lnTo>
                    <a:pt x="3382" y="358"/>
                  </a:lnTo>
                  <a:lnTo>
                    <a:pt x="6621" y="358"/>
                  </a:lnTo>
                  <a:cubicBezTo>
                    <a:pt x="6716" y="358"/>
                    <a:pt x="6788" y="263"/>
                    <a:pt x="6788" y="191"/>
                  </a:cubicBezTo>
                  <a:cubicBezTo>
                    <a:pt x="6788" y="96"/>
                    <a:pt x="6716" y="1"/>
                    <a:pt x="66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1" name="Google Shape;8041;p55"/>
          <p:cNvGrpSpPr/>
          <p:nvPr/>
        </p:nvGrpSpPr>
        <p:grpSpPr>
          <a:xfrm>
            <a:off x="7736880" y="2448366"/>
            <a:ext cx="355039" cy="353608"/>
            <a:chOff x="7393967" y="2448366"/>
            <a:chExt cx="355039" cy="353608"/>
          </a:xfrm>
        </p:grpSpPr>
        <p:sp>
          <p:nvSpPr>
            <p:cNvPr id="8042" name="Google Shape;8042;p55"/>
            <p:cNvSpPr/>
            <p:nvPr/>
          </p:nvSpPr>
          <p:spPr>
            <a:xfrm>
              <a:off x="7399662" y="2454031"/>
              <a:ext cx="160494" cy="160494"/>
            </a:xfrm>
            <a:custGeom>
              <a:rect b="b" l="l" r="r" t="t"/>
              <a:pathLst>
                <a:path extrusionOk="0" h="5383" w="5383">
                  <a:moveTo>
                    <a:pt x="5335" y="1"/>
                  </a:moveTo>
                  <a:cubicBezTo>
                    <a:pt x="2406" y="25"/>
                    <a:pt x="24" y="2406"/>
                    <a:pt x="0" y="5335"/>
                  </a:cubicBezTo>
                  <a:cubicBezTo>
                    <a:pt x="0" y="5359"/>
                    <a:pt x="24" y="5383"/>
                    <a:pt x="48" y="5383"/>
                  </a:cubicBezTo>
                  <a:lnTo>
                    <a:pt x="5382" y="5383"/>
                  </a:lnTo>
                  <a:lnTo>
                    <a:pt x="5382" y="49"/>
                  </a:lnTo>
                  <a:cubicBezTo>
                    <a:pt x="5382" y="25"/>
                    <a:pt x="5359" y="1"/>
                    <a:pt x="5335"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55"/>
            <p:cNvSpPr/>
            <p:nvPr/>
          </p:nvSpPr>
          <p:spPr>
            <a:xfrm>
              <a:off x="7399662" y="2635815"/>
              <a:ext cx="274089" cy="160494"/>
            </a:xfrm>
            <a:custGeom>
              <a:rect b="b" l="l" r="r" t="t"/>
              <a:pathLst>
                <a:path extrusionOk="0" h="5383" w="9193">
                  <a:moveTo>
                    <a:pt x="48" y="0"/>
                  </a:moveTo>
                  <a:cubicBezTo>
                    <a:pt x="24" y="0"/>
                    <a:pt x="0" y="24"/>
                    <a:pt x="0" y="72"/>
                  </a:cubicBezTo>
                  <a:cubicBezTo>
                    <a:pt x="24" y="3001"/>
                    <a:pt x="2429" y="5382"/>
                    <a:pt x="5382" y="5382"/>
                  </a:cubicBezTo>
                  <a:cubicBezTo>
                    <a:pt x="6883" y="5382"/>
                    <a:pt x="8192" y="4787"/>
                    <a:pt x="9169" y="3835"/>
                  </a:cubicBezTo>
                  <a:cubicBezTo>
                    <a:pt x="9193" y="3811"/>
                    <a:pt x="9193" y="3787"/>
                    <a:pt x="9169" y="3763"/>
                  </a:cubicBezTo>
                  <a:lnTo>
                    <a:pt x="5716"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55"/>
            <p:cNvSpPr/>
            <p:nvPr/>
          </p:nvSpPr>
          <p:spPr>
            <a:xfrm>
              <a:off x="7423097" y="2721713"/>
              <a:ext cx="250655" cy="76028"/>
            </a:xfrm>
            <a:custGeom>
              <a:rect b="b" l="l" r="r" t="t"/>
              <a:pathLst>
                <a:path extrusionOk="0" h="2550" w="8407">
                  <a:moveTo>
                    <a:pt x="0" y="1"/>
                  </a:moveTo>
                  <a:cubicBezTo>
                    <a:pt x="953" y="1525"/>
                    <a:pt x="2667" y="2549"/>
                    <a:pt x="4596" y="2549"/>
                  </a:cubicBezTo>
                  <a:cubicBezTo>
                    <a:pt x="6097" y="2549"/>
                    <a:pt x="7406" y="1954"/>
                    <a:pt x="8383" y="1001"/>
                  </a:cubicBezTo>
                  <a:cubicBezTo>
                    <a:pt x="8407" y="954"/>
                    <a:pt x="8407" y="906"/>
                    <a:pt x="8383" y="906"/>
                  </a:cubicBezTo>
                  <a:lnTo>
                    <a:pt x="8073" y="573"/>
                  </a:lnTo>
                  <a:cubicBezTo>
                    <a:pt x="7097" y="1525"/>
                    <a:pt x="5763" y="2120"/>
                    <a:pt x="4311" y="2120"/>
                  </a:cubicBezTo>
                  <a:cubicBezTo>
                    <a:pt x="2548" y="2120"/>
                    <a:pt x="1000" y="1287"/>
                    <a:pt x="0"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55"/>
            <p:cNvSpPr/>
            <p:nvPr/>
          </p:nvSpPr>
          <p:spPr>
            <a:xfrm>
              <a:off x="7581416" y="2454031"/>
              <a:ext cx="160494" cy="278204"/>
            </a:xfrm>
            <a:custGeom>
              <a:rect b="b" l="l" r="r" t="t"/>
              <a:pathLst>
                <a:path extrusionOk="0" h="9331" w="5383">
                  <a:moveTo>
                    <a:pt x="72" y="1"/>
                  </a:moveTo>
                  <a:cubicBezTo>
                    <a:pt x="25" y="1"/>
                    <a:pt x="1" y="25"/>
                    <a:pt x="1" y="49"/>
                  </a:cubicBezTo>
                  <a:lnTo>
                    <a:pt x="1" y="5383"/>
                  </a:lnTo>
                  <a:lnTo>
                    <a:pt x="3597" y="9312"/>
                  </a:lnTo>
                  <a:cubicBezTo>
                    <a:pt x="3621" y="9324"/>
                    <a:pt x="3638" y="9330"/>
                    <a:pt x="3653" y="9330"/>
                  </a:cubicBezTo>
                  <a:cubicBezTo>
                    <a:pt x="3668" y="9330"/>
                    <a:pt x="3680" y="9324"/>
                    <a:pt x="3692" y="9312"/>
                  </a:cubicBezTo>
                  <a:cubicBezTo>
                    <a:pt x="4645" y="8336"/>
                    <a:pt x="5383" y="6836"/>
                    <a:pt x="5383" y="5383"/>
                  </a:cubicBezTo>
                  <a:cubicBezTo>
                    <a:pt x="5383" y="2430"/>
                    <a:pt x="3001" y="25"/>
                    <a:pt x="72"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55"/>
            <p:cNvSpPr/>
            <p:nvPr/>
          </p:nvSpPr>
          <p:spPr>
            <a:xfrm>
              <a:off x="7655269" y="2471085"/>
              <a:ext cx="88074" cy="261150"/>
            </a:xfrm>
            <a:custGeom>
              <a:rect b="b" l="l" r="r" t="t"/>
              <a:pathLst>
                <a:path extrusionOk="0" h="8759" w="2954">
                  <a:moveTo>
                    <a:pt x="0" y="0"/>
                  </a:moveTo>
                  <a:lnTo>
                    <a:pt x="0" y="0"/>
                  </a:lnTo>
                  <a:cubicBezTo>
                    <a:pt x="1501" y="953"/>
                    <a:pt x="2525" y="2644"/>
                    <a:pt x="2525" y="4573"/>
                  </a:cubicBezTo>
                  <a:cubicBezTo>
                    <a:pt x="2525" y="6002"/>
                    <a:pt x="1810" y="7454"/>
                    <a:pt x="882" y="8455"/>
                  </a:cubicBezTo>
                  <a:lnTo>
                    <a:pt x="1167" y="8740"/>
                  </a:lnTo>
                  <a:cubicBezTo>
                    <a:pt x="1179" y="8752"/>
                    <a:pt x="1191" y="8758"/>
                    <a:pt x="1203" y="8758"/>
                  </a:cubicBezTo>
                  <a:cubicBezTo>
                    <a:pt x="1215" y="8758"/>
                    <a:pt x="1227" y="8752"/>
                    <a:pt x="1239" y="8740"/>
                  </a:cubicBezTo>
                  <a:cubicBezTo>
                    <a:pt x="2191" y="7764"/>
                    <a:pt x="2953" y="6264"/>
                    <a:pt x="2953" y="4811"/>
                  </a:cubicBezTo>
                  <a:cubicBezTo>
                    <a:pt x="2953" y="2692"/>
                    <a:pt x="1715" y="882"/>
                    <a:pt x="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55"/>
            <p:cNvSpPr/>
            <p:nvPr/>
          </p:nvSpPr>
          <p:spPr>
            <a:xfrm>
              <a:off x="7393967" y="2448366"/>
              <a:ext cx="171854" cy="171854"/>
            </a:xfrm>
            <a:custGeom>
              <a:rect b="b" l="l" r="r" t="t"/>
              <a:pathLst>
                <a:path extrusionOk="0" h="5764" w="5764">
                  <a:moveTo>
                    <a:pt x="5526" y="0"/>
                  </a:moveTo>
                  <a:cubicBezTo>
                    <a:pt x="4525" y="0"/>
                    <a:pt x="3573" y="310"/>
                    <a:pt x="2716" y="810"/>
                  </a:cubicBezTo>
                  <a:cubicBezTo>
                    <a:pt x="1906" y="1286"/>
                    <a:pt x="1239" y="2001"/>
                    <a:pt x="763" y="2834"/>
                  </a:cubicBezTo>
                  <a:cubicBezTo>
                    <a:pt x="691" y="2930"/>
                    <a:pt x="715" y="3025"/>
                    <a:pt x="810" y="3072"/>
                  </a:cubicBezTo>
                  <a:cubicBezTo>
                    <a:pt x="844" y="3097"/>
                    <a:pt x="877" y="3108"/>
                    <a:pt x="908" y="3108"/>
                  </a:cubicBezTo>
                  <a:cubicBezTo>
                    <a:pt x="966" y="3108"/>
                    <a:pt x="1018" y="3071"/>
                    <a:pt x="1049" y="3025"/>
                  </a:cubicBezTo>
                  <a:cubicBezTo>
                    <a:pt x="1501" y="2239"/>
                    <a:pt x="2120" y="1596"/>
                    <a:pt x="2906" y="1144"/>
                  </a:cubicBezTo>
                  <a:cubicBezTo>
                    <a:pt x="3644" y="691"/>
                    <a:pt x="4525" y="429"/>
                    <a:pt x="5407" y="405"/>
                  </a:cubicBezTo>
                  <a:lnTo>
                    <a:pt x="5407" y="5430"/>
                  </a:lnTo>
                  <a:lnTo>
                    <a:pt x="358" y="5430"/>
                  </a:lnTo>
                  <a:cubicBezTo>
                    <a:pt x="406" y="4835"/>
                    <a:pt x="525" y="4263"/>
                    <a:pt x="715" y="3739"/>
                  </a:cubicBezTo>
                  <a:cubicBezTo>
                    <a:pt x="763" y="3644"/>
                    <a:pt x="715" y="3549"/>
                    <a:pt x="644" y="3501"/>
                  </a:cubicBezTo>
                  <a:cubicBezTo>
                    <a:pt x="617" y="3488"/>
                    <a:pt x="591" y="3482"/>
                    <a:pt x="565" y="3482"/>
                  </a:cubicBezTo>
                  <a:cubicBezTo>
                    <a:pt x="499" y="3482"/>
                    <a:pt x="440" y="3521"/>
                    <a:pt x="406" y="3573"/>
                  </a:cubicBezTo>
                  <a:cubicBezTo>
                    <a:pt x="167" y="4216"/>
                    <a:pt x="48" y="4859"/>
                    <a:pt x="1" y="5525"/>
                  </a:cubicBezTo>
                  <a:cubicBezTo>
                    <a:pt x="1" y="5573"/>
                    <a:pt x="48" y="5644"/>
                    <a:pt x="72" y="5668"/>
                  </a:cubicBezTo>
                  <a:cubicBezTo>
                    <a:pt x="96" y="5716"/>
                    <a:pt x="191" y="5764"/>
                    <a:pt x="239" y="5764"/>
                  </a:cubicBezTo>
                  <a:lnTo>
                    <a:pt x="5573" y="5764"/>
                  </a:lnTo>
                  <a:cubicBezTo>
                    <a:pt x="5669" y="5764"/>
                    <a:pt x="5764" y="5668"/>
                    <a:pt x="5764" y="5573"/>
                  </a:cubicBezTo>
                  <a:lnTo>
                    <a:pt x="5764" y="239"/>
                  </a:lnTo>
                  <a:cubicBezTo>
                    <a:pt x="5764" y="191"/>
                    <a:pt x="5716" y="120"/>
                    <a:pt x="5692" y="96"/>
                  </a:cubicBezTo>
                  <a:cubicBezTo>
                    <a:pt x="5645" y="48"/>
                    <a:pt x="5573" y="0"/>
                    <a:pt x="55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55"/>
            <p:cNvSpPr/>
            <p:nvPr/>
          </p:nvSpPr>
          <p:spPr>
            <a:xfrm>
              <a:off x="7393967" y="2630120"/>
              <a:ext cx="285479" cy="171854"/>
            </a:xfrm>
            <a:custGeom>
              <a:rect b="b" l="l" r="r" t="t"/>
              <a:pathLst>
                <a:path extrusionOk="0" h="5764" w="9575">
                  <a:moveTo>
                    <a:pt x="5811" y="382"/>
                  </a:moveTo>
                  <a:lnTo>
                    <a:pt x="9145" y="4002"/>
                  </a:lnTo>
                  <a:cubicBezTo>
                    <a:pt x="8193" y="4930"/>
                    <a:pt x="6907" y="5431"/>
                    <a:pt x="5573" y="5431"/>
                  </a:cubicBezTo>
                  <a:cubicBezTo>
                    <a:pt x="4168" y="5431"/>
                    <a:pt x="2906" y="4907"/>
                    <a:pt x="1906" y="3906"/>
                  </a:cubicBezTo>
                  <a:cubicBezTo>
                    <a:pt x="953" y="2954"/>
                    <a:pt x="406" y="1716"/>
                    <a:pt x="358" y="382"/>
                  </a:cubicBezTo>
                  <a:close/>
                  <a:moveTo>
                    <a:pt x="286" y="1"/>
                  </a:moveTo>
                  <a:cubicBezTo>
                    <a:pt x="215" y="1"/>
                    <a:pt x="191" y="1"/>
                    <a:pt x="120" y="49"/>
                  </a:cubicBezTo>
                  <a:cubicBezTo>
                    <a:pt x="72" y="96"/>
                    <a:pt x="1" y="168"/>
                    <a:pt x="1" y="263"/>
                  </a:cubicBezTo>
                  <a:cubicBezTo>
                    <a:pt x="25" y="1739"/>
                    <a:pt x="596" y="3121"/>
                    <a:pt x="1668" y="4145"/>
                  </a:cubicBezTo>
                  <a:cubicBezTo>
                    <a:pt x="2716" y="5192"/>
                    <a:pt x="4121" y="5764"/>
                    <a:pt x="5597" y="5764"/>
                  </a:cubicBezTo>
                  <a:cubicBezTo>
                    <a:pt x="7074" y="5764"/>
                    <a:pt x="8455" y="5192"/>
                    <a:pt x="9503" y="4192"/>
                  </a:cubicBezTo>
                  <a:cubicBezTo>
                    <a:pt x="9574" y="4097"/>
                    <a:pt x="9574" y="3954"/>
                    <a:pt x="9479" y="3859"/>
                  </a:cubicBezTo>
                  <a:lnTo>
                    <a:pt x="6026" y="72"/>
                  </a:lnTo>
                  <a:cubicBezTo>
                    <a:pt x="6002" y="49"/>
                    <a:pt x="5931" y="1"/>
                    <a:pt x="5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55"/>
            <p:cNvSpPr/>
            <p:nvPr/>
          </p:nvSpPr>
          <p:spPr>
            <a:xfrm>
              <a:off x="7576467" y="2448366"/>
              <a:ext cx="172539" cy="289712"/>
            </a:xfrm>
            <a:custGeom>
              <a:rect b="b" l="l" r="r" t="t"/>
              <a:pathLst>
                <a:path extrusionOk="0" h="9717" w="5787">
                  <a:moveTo>
                    <a:pt x="238" y="0"/>
                  </a:moveTo>
                  <a:cubicBezTo>
                    <a:pt x="143" y="0"/>
                    <a:pt x="48" y="72"/>
                    <a:pt x="24" y="167"/>
                  </a:cubicBezTo>
                  <a:cubicBezTo>
                    <a:pt x="0" y="191"/>
                    <a:pt x="0" y="215"/>
                    <a:pt x="0" y="286"/>
                  </a:cubicBezTo>
                  <a:lnTo>
                    <a:pt x="0" y="5573"/>
                  </a:lnTo>
                  <a:cubicBezTo>
                    <a:pt x="0" y="5597"/>
                    <a:pt x="24" y="5668"/>
                    <a:pt x="48" y="5692"/>
                  </a:cubicBezTo>
                  <a:lnTo>
                    <a:pt x="1000" y="6740"/>
                  </a:lnTo>
                  <a:cubicBezTo>
                    <a:pt x="1039" y="6766"/>
                    <a:pt x="1093" y="6785"/>
                    <a:pt x="1141" y="6785"/>
                  </a:cubicBezTo>
                  <a:cubicBezTo>
                    <a:pt x="1181" y="6785"/>
                    <a:pt x="1217" y="6772"/>
                    <a:pt x="1238" y="6740"/>
                  </a:cubicBezTo>
                  <a:cubicBezTo>
                    <a:pt x="1310" y="6668"/>
                    <a:pt x="1334" y="6549"/>
                    <a:pt x="1238" y="6502"/>
                  </a:cubicBezTo>
                  <a:lnTo>
                    <a:pt x="357" y="5525"/>
                  </a:lnTo>
                  <a:lnTo>
                    <a:pt x="357" y="358"/>
                  </a:lnTo>
                  <a:cubicBezTo>
                    <a:pt x="1691" y="405"/>
                    <a:pt x="2929" y="953"/>
                    <a:pt x="3882" y="1906"/>
                  </a:cubicBezTo>
                  <a:cubicBezTo>
                    <a:pt x="4882" y="2906"/>
                    <a:pt x="5406" y="4216"/>
                    <a:pt x="5406" y="5573"/>
                  </a:cubicBezTo>
                  <a:cubicBezTo>
                    <a:pt x="5406" y="6859"/>
                    <a:pt x="4811" y="8264"/>
                    <a:pt x="3834" y="9288"/>
                  </a:cubicBezTo>
                  <a:lnTo>
                    <a:pt x="1810" y="7073"/>
                  </a:lnTo>
                  <a:cubicBezTo>
                    <a:pt x="1772" y="7035"/>
                    <a:pt x="1720" y="7010"/>
                    <a:pt x="1673" y="7010"/>
                  </a:cubicBezTo>
                  <a:cubicBezTo>
                    <a:pt x="1632" y="7010"/>
                    <a:pt x="1594" y="7029"/>
                    <a:pt x="1572" y="7073"/>
                  </a:cubicBezTo>
                  <a:cubicBezTo>
                    <a:pt x="1500" y="7121"/>
                    <a:pt x="1477" y="7240"/>
                    <a:pt x="1572" y="7311"/>
                  </a:cubicBezTo>
                  <a:lnTo>
                    <a:pt x="3691" y="9621"/>
                  </a:lnTo>
                  <a:cubicBezTo>
                    <a:pt x="3739" y="9693"/>
                    <a:pt x="3810" y="9717"/>
                    <a:pt x="3858" y="9717"/>
                  </a:cubicBezTo>
                  <a:cubicBezTo>
                    <a:pt x="3929" y="9717"/>
                    <a:pt x="3977" y="9669"/>
                    <a:pt x="4049" y="9645"/>
                  </a:cubicBezTo>
                  <a:cubicBezTo>
                    <a:pt x="5120" y="8550"/>
                    <a:pt x="5787" y="7002"/>
                    <a:pt x="5787" y="5597"/>
                  </a:cubicBezTo>
                  <a:cubicBezTo>
                    <a:pt x="5739" y="4120"/>
                    <a:pt x="5168" y="2715"/>
                    <a:pt x="4120" y="1667"/>
                  </a:cubicBezTo>
                  <a:cubicBezTo>
                    <a:pt x="3096" y="643"/>
                    <a:pt x="1715" y="48"/>
                    <a:pt x="2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0" name="Google Shape;8050;p55"/>
          <p:cNvGrpSpPr/>
          <p:nvPr/>
        </p:nvGrpSpPr>
        <p:grpSpPr>
          <a:xfrm>
            <a:off x="6997982" y="2448366"/>
            <a:ext cx="354353" cy="352922"/>
            <a:chOff x="6731270" y="2448366"/>
            <a:chExt cx="354353" cy="352922"/>
          </a:xfrm>
        </p:grpSpPr>
        <p:sp>
          <p:nvSpPr>
            <p:cNvPr id="8051" name="Google Shape;8051;p55"/>
            <p:cNvSpPr/>
            <p:nvPr/>
          </p:nvSpPr>
          <p:spPr>
            <a:xfrm>
              <a:off x="6876142" y="2592493"/>
              <a:ext cx="203786" cy="205246"/>
            </a:xfrm>
            <a:custGeom>
              <a:rect b="b" l="l" r="r" t="t"/>
              <a:pathLst>
                <a:path extrusionOk="0" h="6884" w="6835">
                  <a:moveTo>
                    <a:pt x="3096" y="1"/>
                  </a:moveTo>
                  <a:cubicBezTo>
                    <a:pt x="3001" y="1"/>
                    <a:pt x="2905" y="96"/>
                    <a:pt x="2905" y="167"/>
                  </a:cubicBezTo>
                  <a:lnTo>
                    <a:pt x="2905" y="596"/>
                  </a:lnTo>
                  <a:cubicBezTo>
                    <a:pt x="2905" y="691"/>
                    <a:pt x="2858" y="739"/>
                    <a:pt x="2786" y="739"/>
                  </a:cubicBezTo>
                  <a:cubicBezTo>
                    <a:pt x="2501" y="810"/>
                    <a:pt x="2239" y="930"/>
                    <a:pt x="1953" y="1072"/>
                  </a:cubicBezTo>
                  <a:cubicBezTo>
                    <a:pt x="1933" y="1082"/>
                    <a:pt x="1905" y="1088"/>
                    <a:pt x="1876" y="1088"/>
                  </a:cubicBezTo>
                  <a:cubicBezTo>
                    <a:pt x="1835" y="1088"/>
                    <a:pt x="1790" y="1076"/>
                    <a:pt x="1762" y="1049"/>
                  </a:cubicBezTo>
                  <a:lnTo>
                    <a:pt x="1453" y="739"/>
                  </a:lnTo>
                  <a:cubicBezTo>
                    <a:pt x="1429" y="715"/>
                    <a:pt x="1387" y="703"/>
                    <a:pt x="1343" y="703"/>
                  </a:cubicBezTo>
                  <a:cubicBezTo>
                    <a:pt x="1298" y="703"/>
                    <a:pt x="1250" y="715"/>
                    <a:pt x="1215" y="739"/>
                  </a:cubicBezTo>
                  <a:lnTo>
                    <a:pt x="738" y="1215"/>
                  </a:lnTo>
                  <a:cubicBezTo>
                    <a:pt x="691" y="1287"/>
                    <a:pt x="691" y="1406"/>
                    <a:pt x="738" y="1453"/>
                  </a:cubicBezTo>
                  <a:lnTo>
                    <a:pt x="1048" y="1763"/>
                  </a:lnTo>
                  <a:cubicBezTo>
                    <a:pt x="1096" y="1811"/>
                    <a:pt x="1096" y="1906"/>
                    <a:pt x="1072" y="1954"/>
                  </a:cubicBezTo>
                  <a:cubicBezTo>
                    <a:pt x="929" y="2192"/>
                    <a:pt x="810" y="2501"/>
                    <a:pt x="738" y="2787"/>
                  </a:cubicBezTo>
                  <a:cubicBezTo>
                    <a:pt x="715" y="2882"/>
                    <a:pt x="643" y="2906"/>
                    <a:pt x="595" y="2906"/>
                  </a:cubicBezTo>
                  <a:lnTo>
                    <a:pt x="167" y="2906"/>
                  </a:lnTo>
                  <a:cubicBezTo>
                    <a:pt x="95" y="2906"/>
                    <a:pt x="0" y="3001"/>
                    <a:pt x="0" y="3097"/>
                  </a:cubicBezTo>
                  <a:lnTo>
                    <a:pt x="0" y="3787"/>
                  </a:lnTo>
                  <a:cubicBezTo>
                    <a:pt x="0" y="3859"/>
                    <a:pt x="95" y="3954"/>
                    <a:pt x="167" y="3954"/>
                  </a:cubicBezTo>
                  <a:lnTo>
                    <a:pt x="595" y="3954"/>
                  </a:lnTo>
                  <a:cubicBezTo>
                    <a:pt x="691" y="3954"/>
                    <a:pt x="738" y="4025"/>
                    <a:pt x="738" y="4073"/>
                  </a:cubicBezTo>
                  <a:cubicBezTo>
                    <a:pt x="810" y="4383"/>
                    <a:pt x="929" y="4645"/>
                    <a:pt x="1072" y="4907"/>
                  </a:cubicBezTo>
                  <a:cubicBezTo>
                    <a:pt x="1096" y="4978"/>
                    <a:pt x="1096" y="5049"/>
                    <a:pt x="1048" y="5121"/>
                  </a:cubicBezTo>
                  <a:lnTo>
                    <a:pt x="738" y="5407"/>
                  </a:lnTo>
                  <a:cubicBezTo>
                    <a:pt x="691" y="5478"/>
                    <a:pt x="691" y="5597"/>
                    <a:pt x="738" y="5645"/>
                  </a:cubicBezTo>
                  <a:lnTo>
                    <a:pt x="1215" y="6121"/>
                  </a:lnTo>
                  <a:cubicBezTo>
                    <a:pt x="1250" y="6157"/>
                    <a:pt x="1298" y="6175"/>
                    <a:pt x="1343" y="6175"/>
                  </a:cubicBezTo>
                  <a:cubicBezTo>
                    <a:pt x="1387" y="6175"/>
                    <a:pt x="1429" y="6157"/>
                    <a:pt x="1453" y="6121"/>
                  </a:cubicBezTo>
                  <a:lnTo>
                    <a:pt x="1762" y="5835"/>
                  </a:lnTo>
                  <a:cubicBezTo>
                    <a:pt x="1793" y="5790"/>
                    <a:pt x="1842" y="5773"/>
                    <a:pt x="1886" y="5773"/>
                  </a:cubicBezTo>
                  <a:cubicBezTo>
                    <a:pt x="1912" y="5773"/>
                    <a:pt x="1935" y="5779"/>
                    <a:pt x="1953" y="5788"/>
                  </a:cubicBezTo>
                  <a:cubicBezTo>
                    <a:pt x="2191" y="5954"/>
                    <a:pt x="2501" y="6073"/>
                    <a:pt x="2786" y="6121"/>
                  </a:cubicBezTo>
                  <a:cubicBezTo>
                    <a:pt x="2882" y="6169"/>
                    <a:pt x="2905" y="6216"/>
                    <a:pt x="2905" y="6288"/>
                  </a:cubicBezTo>
                  <a:lnTo>
                    <a:pt x="2905" y="6693"/>
                  </a:lnTo>
                  <a:cubicBezTo>
                    <a:pt x="2905" y="6788"/>
                    <a:pt x="3001" y="6883"/>
                    <a:pt x="3096" y="6883"/>
                  </a:cubicBezTo>
                  <a:lnTo>
                    <a:pt x="3739" y="6883"/>
                  </a:lnTo>
                  <a:cubicBezTo>
                    <a:pt x="3834" y="6883"/>
                    <a:pt x="3929" y="6788"/>
                    <a:pt x="3929" y="6693"/>
                  </a:cubicBezTo>
                  <a:lnTo>
                    <a:pt x="3929" y="6288"/>
                  </a:lnTo>
                  <a:cubicBezTo>
                    <a:pt x="3929" y="6192"/>
                    <a:pt x="3977" y="6121"/>
                    <a:pt x="4049" y="6121"/>
                  </a:cubicBezTo>
                  <a:cubicBezTo>
                    <a:pt x="4334" y="6073"/>
                    <a:pt x="4620" y="5954"/>
                    <a:pt x="4882" y="5788"/>
                  </a:cubicBezTo>
                  <a:cubicBezTo>
                    <a:pt x="4900" y="5779"/>
                    <a:pt x="4923" y="5773"/>
                    <a:pt x="4950" y="5773"/>
                  </a:cubicBezTo>
                  <a:cubicBezTo>
                    <a:pt x="4996" y="5773"/>
                    <a:pt x="5051" y="5790"/>
                    <a:pt x="5096" y="5835"/>
                  </a:cubicBezTo>
                  <a:lnTo>
                    <a:pt x="5382" y="6121"/>
                  </a:lnTo>
                  <a:cubicBezTo>
                    <a:pt x="5418" y="6157"/>
                    <a:pt x="5466" y="6175"/>
                    <a:pt x="5510" y="6175"/>
                  </a:cubicBezTo>
                  <a:cubicBezTo>
                    <a:pt x="5555" y="6175"/>
                    <a:pt x="5597" y="6157"/>
                    <a:pt x="5620" y="6121"/>
                  </a:cubicBezTo>
                  <a:lnTo>
                    <a:pt x="6097" y="5645"/>
                  </a:lnTo>
                  <a:cubicBezTo>
                    <a:pt x="6168" y="5597"/>
                    <a:pt x="6168" y="5478"/>
                    <a:pt x="6097" y="5407"/>
                  </a:cubicBezTo>
                  <a:lnTo>
                    <a:pt x="5811" y="5121"/>
                  </a:lnTo>
                  <a:cubicBezTo>
                    <a:pt x="5739" y="5049"/>
                    <a:pt x="5739" y="4978"/>
                    <a:pt x="5763" y="4907"/>
                  </a:cubicBezTo>
                  <a:cubicBezTo>
                    <a:pt x="5930" y="4668"/>
                    <a:pt x="6049" y="4383"/>
                    <a:pt x="6097" y="4073"/>
                  </a:cubicBezTo>
                  <a:cubicBezTo>
                    <a:pt x="6120" y="3978"/>
                    <a:pt x="6192" y="3954"/>
                    <a:pt x="6239" y="3954"/>
                  </a:cubicBezTo>
                  <a:lnTo>
                    <a:pt x="6668" y="3954"/>
                  </a:lnTo>
                  <a:cubicBezTo>
                    <a:pt x="6763" y="3930"/>
                    <a:pt x="6835" y="3859"/>
                    <a:pt x="6835" y="3787"/>
                  </a:cubicBezTo>
                  <a:lnTo>
                    <a:pt x="6835" y="3097"/>
                  </a:lnTo>
                  <a:cubicBezTo>
                    <a:pt x="6835" y="3001"/>
                    <a:pt x="6763" y="2906"/>
                    <a:pt x="6668" y="2906"/>
                  </a:cubicBezTo>
                  <a:lnTo>
                    <a:pt x="6239" y="2906"/>
                  </a:lnTo>
                  <a:cubicBezTo>
                    <a:pt x="6168" y="2906"/>
                    <a:pt x="6097" y="2858"/>
                    <a:pt x="6097" y="2787"/>
                  </a:cubicBezTo>
                  <a:cubicBezTo>
                    <a:pt x="6049" y="2501"/>
                    <a:pt x="5930" y="2239"/>
                    <a:pt x="5763" y="1954"/>
                  </a:cubicBezTo>
                  <a:cubicBezTo>
                    <a:pt x="5739" y="1906"/>
                    <a:pt x="5739" y="1811"/>
                    <a:pt x="5811" y="1763"/>
                  </a:cubicBezTo>
                  <a:lnTo>
                    <a:pt x="6097" y="1453"/>
                  </a:lnTo>
                  <a:cubicBezTo>
                    <a:pt x="6168" y="1406"/>
                    <a:pt x="6168" y="1287"/>
                    <a:pt x="6097" y="1215"/>
                  </a:cubicBezTo>
                  <a:lnTo>
                    <a:pt x="5620" y="739"/>
                  </a:lnTo>
                  <a:cubicBezTo>
                    <a:pt x="5597" y="715"/>
                    <a:pt x="5555" y="703"/>
                    <a:pt x="5510" y="703"/>
                  </a:cubicBezTo>
                  <a:cubicBezTo>
                    <a:pt x="5466" y="703"/>
                    <a:pt x="5418" y="715"/>
                    <a:pt x="5382" y="739"/>
                  </a:cubicBezTo>
                  <a:lnTo>
                    <a:pt x="5096" y="1049"/>
                  </a:lnTo>
                  <a:cubicBezTo>
                    <a:pt x="5055" y="1076"/>
                    <a:pt x="5005" y="1088"/>
                    <a:pt x="4961" y="1088"/>
                  </a:cubicBezTo>
                  <a:cubicBezTo>
                    <a:pt x="4930" y="1088"/>
                    <a:pt x="4902" y="1082"/>
                    <a:pt x="4882" y="1072"/>
                  </a:cubicBezTo>
                  <a:cubicBezTo>
                    <a:pt x="4644" y="930"/>
                    <a:pt x="4334" y="810"/>
                    <a:pt x="4049" y="739"/>
                  </a:cubicBezTo>
                  <a:cubicBezTo>
                    <a:pt x="3953" y="715"/>
                    <a:pt x="3929" y="644"/>
                    <a:pt x="3929" y="596"/>
                  </a:cubicBezTo>
                  <a:lnTo>
                    <a:pt x="3929" y="167"/>
                  </a:lnTo>
                  <a:cubicBezTo>
                    <a:pt x="3929" y="96"/>
                    <a:pt x="3834" y="1"/>
                    <a:pt x="3739"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55"/>
            <p:cNvSpPr/>
            <p:nvPr/>
          </p:nvSpPr>
          <p:spPr>
            <a:xfrm>
              <a:off x="6973400" y="2764051"/>
              <a:ext cx="42635" cy="33691"/>
            </a:xfrm>
            <a:custGeom>
              <a:rect b="b" l="l" r="r" t="t"/>
              <a:pathLst>
                <a:path extrusionOk="0" h="1130" w="1430">
                  <a:moveTo>
                    <a:pt x="1230" y="0"/>
                  </a:moveTo>
                  <a:cubicBezTo>
                    <a:pt x="1196" y="0"/>
                    <a:pt x="1165" y="12"/>
                    <a:pt x="1144" y="34"/>
                  </a:cubicBezTo>
                  <a:cubicBezTo>
                    <a:pt x="882" y="200"/>
                    <a:pt x="596" y="319"/>
                    <a:pt x="310" y="367"/>
                  </a:cubicBezTo>
                  <a:cubicBezTo>
                    <a:pt x="239" y="367"/>
                    <a:pt x="191" y="438"/>
                    <a:pt x="191" y="534"/>
                  </a:cubicBezTo>
                  <a:lnTo>
                    <a:pt x="191" y="939"/>
                  </a:lnTo>
                  <a:cubicBezTo>
                    <a:pt x="191" y="1034"/>
                    <a:pt x="96" y="1129"/>
                    <a:pt x="1" y="1129"/>
                  </a:cubicBezTo>
                  <a:lnTo>
                    <a:pt x="477" y="1129"/>
                  </a:lnTo>
                  <a:cubicBezTo>
                    <a:pt x="572" y="1129"/>
                    <a:pt x="667" y="1034"/>
                    <a:pt x="667" y="939"/>
                  </a:cubicBezTo>
                  <a:lnTo>
                    <a:pt x="667" y="534"/>
                  </a:lnTo>
                  <a:cubicBezTo>
                    <a:pt x="667" y="462"/>
                    <a:pt x="691" y="415"/>
                    <a:pt x="787" y="367"/>
                  </a:cubicBezTo>
                  <a:cubicBezTo>
                    <a:pt x="1025" y="319"/>
                    <a:pt x="1239" y="248"/>
                    <a:pt x="1430" y="129"/>
                  </a:cubicBezTo>
                  <a:lnTo>
                    <a:pt x="1358" y="57"/>
                  </a:lnTo>
                  <a:cubicBezTo>
                    <a:pt x="1319" y="18"/>
                    <a:pt x="1272" y="0"/>
                    <a:pt x="123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55"/>
            <p:cNvSpPr/>
            <p:nvPr/>
          </p:nvSpPr>
          <p:spPr>
            <a:xfrm>
              <a:off x="6973400" y="2592493"/>
              <a:ext cx="42635" cy="32409"/>
            </a:xfrm>
            <a:custGeom>
              <a:rect b="b" l="l" r="r" t="t"/>
              <a:pathLst>
                <a:path extrusionOk="0" h="1087" w="1430">
                  <a:moveTo>
                    <a:pt x="1" y="1"/>
                  </a:moveTo>
                  <a:cubicBezTo>
                    <a:pt x="96" y="1"/>
                    <a:pt x="191" y="96"/>
                    <a:pt x="191" y="167"/>
                  </a:cubicBezTo>
                  <a:lnTo>
                    <a:pt x="191" y="596"/>
                  </a:lnTo>
                  <a:cubicBezTo>
                    <a:pt x="191" y="644"/>
                    <a:pt x="215" y="715"/>
                    <a:pt x="310" y="739"/>
                  </a:cubicBezTo>
                  <a:cubicBezTo>
                    <a:pt x="596" y="810"/>
                    <a:pt x="906" y="930"/>
                    <a:pt x="1144" y="1072"/>
                  </a:cubicBezTo>
                  <a:cubicBezTo>
                    <a:pt x="1161" y="1081"/>
                    <a:pt x="1185" y="1087"/>
                    <a:pt x="1212" y="1087"/>
                  </a:cubicBezTo>
                  <a:cubicBezTo>
                    <a:pt x="1258" y="1087"/>
                    <a:pt x="1313" y="1070"/>
                    <a:pt x="1358" y="1025"/>
                  </a:cubicBezTo>
                  <a:lnTo>
                    <a:pt x="1430" y="953"/>
                  </a:lnTo>
                  <a:cubicBezTo>
                    <a:pt x="1239" y="834"/>
                    <a:pt x="1025" y="763"/>
                    <a:pt x="787" y="715"/>
                  </a:cubicBezTo>
                  <a:cubicBezTo>
                    <a:pt x="715" y="715"/>
                    <a:pt x="667" y="620"/>
                    <a:pt x="667" y="596"/>
                  </a:cubicBezTo>
                  <a:lnTo>
                    <a:pt x="667" y="167"/>
                  </a:lnTo>
                  <a:cubicBezTo>
                    <a:pt x="667" y="72"/>
                    <a:pt x="572" y="1"/>
                    <a:pt x="47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55"/>
            <p:cNvSpPr/>
            <p:nvPr/>
          </p:nvSpPr>
          <p:spPr>
            <a:xfrm>
              <a:off x="7033060" y="2613453"/>
              <a:ext cx="46869" cy="163148"/>
            </a:xfrm>
            <a:custGeom>
              <a:rect b="b" l="l" r="r" t="t"/>
              <a:pathLst>
                <a:path extrusionOk="0" h="5472" w="1572">
                  <a:moveTo>
                    <a:pt x="247" y="0"/>
                  </a:moveTo>
                  <a:cubicBezTo>
                    <a:pt x="203" y="0"/>
                    <a:pt x="155" y="12"/>
                    <a:pt x="119" y="36"/>
                  </a:cubicBezTo>
                  <a:lnTo>
                    <a:pt x="0" y="155"/>
                  </a:lnTo>
                  <a:lnTo>
                    <a:pt x="357" y="512"/>
                  </a:lnTo>
                  <a:cubicBezTo>
                    <a:pt x="429" y="584"/>
                    <a:pt x="429" y="703"/>
                    <a:pt x="357" y="750"/>
                  </a:cubicBezTo>
                  <a:lnTo>
                    <a:pt x="72" y="1060"/>
                  </a:lnTo>
                  <a:cubicBezTo>
                    <a:pt x="0" y="1108"/>
                    <a:pt x="0" y="1203"/>
                    <a:pt x="24" y="1251"/>
                  </a:cubicBezTo>
                  <a:cubicBezTo>
                    <a:pt x="191" y="1536"/>
                    <a:pt x="310" y="1798"/>
                    <a:pt x="357" y="2084"/>
                  </a:cubicBezTo>
                  <a:cubicBezTo>
                    <a:pt x="357" y="2155"/>
                    <a:pt x="429" y="2203"/>
                    <a:pt x="500" y="2203"/>
                  </a:cubicBezTo>
                  <a:lnTo>
                    <a:pt x="929" y="2203"/>
                  </a:lnTo>
                  <a:cubicBezTo>
                    <a:pt x="1024" y="2203"/>
                    <a:pt x="1096" y="2298"/>
                    <a:pt x="1096" y="2394"/>
                  </a:cubicBezTo>
                  <a:lnTo>
                    <a:pt x="1096" y="3084"/>
                  </a:lnTo>
                  <a:cubicBezTo>
                    <a:pt x="1096" y="3156"/>
                    <a:pt x="1024" y="3251"/>
                    <a:pt x="929" y="3251"/>
                  </a:cubicBezTo>
                  <a:lnTo>
                    <a:pt x="500" y="3251"/>
                  </a:lnTo>
                  <a:cubicBezTo>
                    <a:pt x="453" y="3251"/>
                    <a:pt x="381" y="3275"/>
                    <a:pt x="357" y="3370"/>
                  </a:cubicBezTo>
                  <a:cubicBezTo>
                    <a:pt x="310" y="3680"/>
                    <a:pt x="191" y="3965"/>
                    <a:pt x="24" y="4204"/>
                  </a:cubicBezTo>
                  <a:cubicBezTo>
                    <a:pt x="0" y="4275"/>
                    <a:pt x="0" y="4346"/>
                    <a:pt x="72" y="4418"/>
                  </a:cubicBezTo>
                  <a:lnTo>
                    <a:pt x="357" y="4704"/>
                  </a:lnTo>
                  <a:cubicBezTo>
                    <a:pt x="429" y="4775"/>
                    <a:pt x="429" y="4894"/>
                    <a:pt x="357" y="4942"/>
                  </a:cubicBezTo>
                  <a:lnTo>
                    <a:pt x="0" y="5299"/>
                  </a:lnTo>
                  <a:lnTo>
                    <a:pt x="119" y="5418"/>
                  </a:lnTo>
                  <a:cubicBezTo>
                    <a:pt x="155" y="5454"/>
                    <a:pt x="203" y="5472"/>
                    <a:pt x="247" y="5472"/>
                  </a:cubicBezTo>
                  <a:cubicBezTo>
                    <a:pt x="292" y="5472"/>
                    <a:pt x="334" y="5454"/>
                    <a:pt x="357" y="5418"/>
                  </a:cubicBezTo>
                  <a:lnTo>
                    <a:pt x="834" y="4942"/>
                  </a:lnTo>
                  <a:cubicBezTo>
                    <a:pt x="905" y="4894"/>
                    <a:pt x="905" y="4775"/>
                    <a:pt x="834" y="4704"/>
                  </a:cubicBezTo>
                  <a:lnTo>
                    <a:pt x="548" y="4418"/>
                  </a:lnTo>
                  <a:cubicBezTo>
                    <a:pt x="476" y="4346"/>
                    <a:pt x="476" y="4275"/>
                    <a:pt x="500" y="4204"/>
                  </a:cubicBezTo>
                  <a:cubicBezTo>
                    <a:pt x="667" y="3942"/>
                    <a:pt x="786" y="3680"/>
                    <a:pt x="834" y="3370"/>
                  </a:cubicBezTo>
                  <a:cubicBezTo>
                    <a:pt x="834" y="3322"/>
                    <a:pt x="905" y="3251"/>
                    <a:pt x="976" y="3251"/>
                  </a:cubicBezTo>
                  <a:lnTo>
                    <a:pt x="1405" y="3251"/>
                  </a:lnTo>
                  <a:cubicBezTo>
                    <a:pt x="1500" y="3251"/>
                    <a:pt x="1572" y="3156"/>
                    <a:pt x="1572" y="3084"/>
                  </a:cubicBezTo>
                  <a:lnTo>
                    <a:pt x="1572" y="2394"/>
                  </a:lnTo>
                  <a:cubicBezTo>
                    <a:pt x="1572" y="2275"/>
                    <a:pt x="1500" y="2203"/>
                    <a:pt x="1405" y="2203"/>
                  </a:cubicBezTo>
                  <a:lnTo>
                    <a:pt x="976" y="2203"/>
                  </a:lnTo>
                  <a:cubicBezTo>
                    <a:pt x="929" y="2203"/>
                    <a:pt x="857" y="2179"/>
                    <a:pt x="834" y="2084"/>
                  </a:cubicBezTo>
                  <a:cubicBezTo>
                    <a:pt x="786" y="1798"/>
                    <a:pt x="667" y="1489"/>
                    <a:pt x="500" y="1251"/>
                  </a:cubicBezTo>
                  <a:cubicBezTo>
                    <a:pt x="476" y="1203"/>
                    <a:pt x="476" y="1108"/>
                    <a:pt x="548" y="1060"/>
                  </a:cubicBezTo>
                  <a:lnTo>
                    <a:pt x="834" y="750"/>
                  </a:lnTo>
                  <a:cubicBezTo>
                    <a:pt x="905" y="703"/>
                    <a:pt x="905" y="584"/>
                    <a:pt x="834" y="512"/>
                  </a:cubicBezTo>
                  <a:lnTo>
                    <a:pt x="357" y="36"/>
                  </a:lnTo>
                  <a:cubicBezTo>
                    <a:pt x="334" y="12"/>
                    <a:pt x="292" y="0"/>
                    <a:pt x="24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55"/>
            <p:cNvSpPr/>
            <p:nvPr/>
          </p:nvSpPr>
          <p:spPr>
            <a:xfrm>
              <a:off x="6734848" y="2454031"/>
              <a:ext cx="179665" cy="178979"/>
            </a:xfrm>
            <a:custGeom>
              <a:rect b="b" l="l" r="r" t="t"/>
              <a:pathLst>
                <a:path extrusionOk="0" h="6003" w="6026">
                  <a:moveTo>
                    <a:pt x="2715" y="1"/>
                  </a:moveTo>
                  <a:cubicBezTo>
                    <a:pt x="2620" y="1"/>
                    <a:pt x="2548" y="49"/>
                    <a:pt x="2548" y="144"/>
                  </a:cubicBezTo>
                  <a:lnTo>
                    <a:pt x="2548" y="501"/>
                  </a:lnTo>
                  <a:cubicBezTo>
                    <a:pt x="2548" y="572"/>
                    <a:pt x="2501" y="620"/>
                    <a:pt x="2429" y="644"/>
                  </a:cubicBezTo>
                  <a:cubicBezTo>
                    <a:pt x="2191" y="715"/>
                    <a:pt x="1953" y="811"/>
                    <a:pt x="1715" y="954"/>
                  </a:cubicBezTo>
                  <a:cubicBezTo>
                    <a:pt x="1695" y="963"/>
                    <a:pt x="1671" y="969"/>
                    <a:pt x="1647" y="969"/>
                  </a:cubicBezTo>
                  <a:cubicBezTo>
                    <a:pt x="1612" y="969"/>
                    <a:pt x="1576" y="958"/>
                    <a:pt x="1548" y="930"/>
                  </a:cubicBezTo>
                  <a:lnTo>
                    <a:pt x="1286" y="644"/>
                  </a:lnTo>
                  <a:cubicBezTo>
                    <a:pt x="1250" y="620"/>
                    <a:pt x="1209" y="608"/>
                    <a:pt x="1170" y="608"/>
                  </a:cubicBezTo>
                  <a:cubicBezTo>
                    <a:pt x="1131" y="608"/>
                    <a:pt x="1095" y="620"/>
                    <a:pt x="1072" y="644"/>
                  </a:cubicBezTo>
                  <a:lnTo>
                    <a:pt x="643" y="1073"/>
                  </a:lnTo>
                  <a:cubicBezTo>
                    <a:pt x="595" y="1120"/>
                    <a:pt x="595" y="1215"/>
                    <a:pt x="643" y="1287"/>
                  </a:cubicBezTo>
                  <a:lnTo>
                    <a:pt x="929" y="1549"/>
                  </a:lnTo>
                  <a:cubicBezTo>
                    <a:pt x="976" y="1597"/>
                    <a:pt x="976" y="1668"/>
                    <a:pt x="953" y="1716"/>
                  </a:cubicBezTo>
                  <a:cubicBezTo>
                    <a:pt x="834" y="1930"/>
                    <a:pt x="714" y="2168"/>
                    <a:pt x="643" y="2430"/>
                  </a:cubicBezTo>
                  <a:cubicBezTo>
                    <a:pt x="619" y="2501"/>
                    <a:pt x="595" y="2549"/>
                    <a:pt x="500" y="2549"/>
                  </a:cubicBezTo>
                  <a:lnTo>
                    <a:pt x="143" y="2549"/>
                  </a:lnTo>
                  <a:cubicBezTo>
                    <a:pt x="48" y="2549"/>
                    <a:pt x="0" y="2621"/>
                    <a:pt x="0" y="2716"/>
                  </a:cubicBezTo>
                  <a:lnTo>
                    <a:pt x="0" y="3311"/>
                  </a:lnTo>
                  <a:cubicBezTo>
                    <a:pt x="0" y="3383"/>
                    <a:pt x="48" y="3454"/>
                    <a:pt x="143" y="3454"/>
                  </a:cubicBezTo>
                  <a:lnTo>
                    <a:pt x="500" y="3454"/>
                  </a:lnTo>
                  <a:cubicBezTo>
                    <a:pt x="572" y="3454"/>
                    <a:pt x="619" y="3502"/>
                    <a:pt x="643" y="3573"/>
                  </a:cubicBezTo>
                  <a:cubicBezTo>
                    <a:pt x="714" y="3811"/>
                    <a:pt x="810" y="4049"/>
                    <a:pt x="953" y="4288"/>
                  </a:cubicBezTo>
                  <a:cubicBezTo>
                    <a:pt x="976" y="4335"/>
                    <a:pt x="976" y="4407"/>
                    <a:pt x="929" y="4454"/>
                  </a:cubicBezTo>
                  <a:lnTo>
                    <a:pt x="643" y="4740"/>
                  </a:lnTo>
                  <a:cubicBezTo>
                    <a:pt x="595" y="4788"/>
                    <a:pt x="595" y="4883"/>
                    <a:pt x="643" y="4931"/>
                  </a:cubicBezTo>
                  <a:lnTo>
                    <a:pt x="1072" y="5359"/>
                  </a:lnTo>
                  <a:cubicBezTo>
                    <a:pt x="1095" y="5383"/>
                    <a:pt x="1131" y="5395"/>
                    <a:pt x="1170" y="5395"/>
                  </a:cubicBezTo>
                  <a:cubicBezTo>
                    <a:pt x="1209" y="5395"/>
                    <a:pt x="1250" y="5383"/>
                    <a:pt x="1286" y="5359"/>
                  </a:cubicBezTo>
                  <a:lnTo>
                    <a:pt x="1548" y="5097"/>
                  </a:lnTo>
                  <a:cubicBezTo>
                    <a:pt x="1578" y="5052"/>
                    <a:pt x="1618" y="5035"/>
                    <a:pt x="1655" y="5035"/>
                  </a:cubicBezTo>
                  <a:cubicBezTo>
                    <a:pt x="1677" y="5035"/>
                    <a:pt x="1697" y="5041"/>
                    <a:pt x="1715" y="5050"/>
                  </a:cubicBezTo>
                  <a:cubicBezTo>
                    <a:pt x="1929" y="5169"/>
                    <a:pt x="2167" y="5288"/>
                    <a:pt x="2429" y="5359"/>
                  </a:cubicBezTo>
                  <a:cubicBezTo>
                    <a:pt x="2501" y="5383"/>
                    <a:pt x="2548" y="5407"/>
                    <a:pt x="2548" y="5502"/>
                  </a:cubicBezTo>
                  <a:lnTo>
                    <a:pt x="2548" y="5859"/>
                  </a:lnTo>
                  <a:cubicBezTo>
                    <a:pt x="2548" y="5955"/>
                    <a:pt x="2620" y="6002"/>
                    <a:pt x="2715" y="6002"/>
                  </a:cubicBezTo>
                  <a:lnTo>
                    <a:pt x="3310" y="6002"/>
                  </a:lnTo>
                  <a:cubicBezTo>
                    <a:pt x="3382" y="6002"/>
                    <a:pt x="3453" y="5955"/>
                    <a:pt x="3453" y="5859"/>
                  </a:cubicBezTo>
                  <a:lnTo>
                    <a:pt x="3453" y="5502"/>
                  </a:lnTo>
                  <a:cubicBezTo>
                    <a:pt x="3453" y="5454"/>
                    <a:pt x="3501" y="5383"/>
                    <a:pt x="3572" y="5359"/>
                  </a:cubicBezTo>
                  <a:cubicBezTo>
                    <a:pt x="3810" y="5288"/>
                    <a:pt x="4048" y="5216"/>
                    <a:pt x="4287" y="5050"/>
                  </a:cubicBezTo>
                  <a:cubicBezTo>
                    <a:pt x="4313" y="5041"/>
                    <a:pt x="4336" y="5035"/>
                    <a:pt x="4357" y="5035"/>
                  </a:cubicBezTo>
                  <a:cubicBezTo>
                    <a:pt x="4393" y="5035"/>
                    <a:pt x="4423" y="5052"/>
                    <a:pt x="4453" y="5097"/>
                  </a:cubicBezTo>
                  <a:lnTo>
                    <a:pt x="4739" y="5359"/>
                  </a:lnTo>
                  <a:cubicBezTo>
                    <a:pt x="4763" y="5383"/>
                    <a:pt x="4799" y="5395"/>
                    <a:pt x="4837" y="5395"/>
                  </a:cubicBezTo>
                  <a:cubicBezTo>
                    <a:pt x="4876" y="5395"/>
                    <a:pt x="4918" y="5383"/>
                    <a:pt x="4953" y="5359"/>
                  </a:cubicBezTo>
                  <a:lnTo>
                    <a:pt x="5358" y="4931"/>
                  </a:lnTo>
                  <a:cubicBezTo>
                    <a:pt x="5430" y="4883"/>
                    <a:pt x="5430" y="4788"/>
                    <a:pt x="5358" y="4740"/>
                  </a:cubicBezTo>
                  <a:lnTo>
                    <a:pt x="5096" y="4454"/>
                  </a:lnTo>
                  <a:cubicBezTo>
                    <a:pt x="5025" y="4407"/>
                    <a:pt x="5025" y="4335"/>
                    <a:pt x="5073" y="4288"/>
                  </a:cubicBezTo>
                  <a:cubicBezTo>
                    <a:pt x="5192" y="4073"/>
                    <a:pt x="5311" y="3835"/>
                    <a:pt x="5358" y="3573"/>
                  </a:cubicBezTo>
                  <a:cubicBezTo>
                    <a:pt x="5382" y="3502"/>
                    <a:pt x="5430" y="3454"/>
                    <a:pt x="5501" y="3454"/>
                  </a:cubicBezTo>
                  <a:lnTo>
                    <a:pt x="5858" y="3454"/>
                  </a:lnTo>
                  <a:cubicBezTo>
                    <a:pt x="5954" y="3430"/>
                    <a:pt x="6025" y="3335"/>
                    <a:pt x="6025" y="3264"/>
                  </a:cubicBezTo>
                  <a:lnTo>
                    <a:pt x="6025" y="2668"/>
                  </a:lnTo>
                  <a:cubicBezTo>
                    <a:pt x="6025" y="2597"/>
                    <a:pt x="5954" y="2525"/>
                    <a:pt x="5858" y="2525"/>
                  </a:cubicBezTo>
                  <a:lnTo>
                    <a:pt x="5501" y="2525"/>
                  </a:lnTo>
                  <a:cubicBezTo>
                    <a:pt x="5454" y="2525"/>
                    <a:pt x="5382" y="2478"/>
                    <a:pt x="5358" y="2406"/>
                  </a:cubicBezTo>
                  <a:cubicBezTo>
                    <a:pt x="5311" y="2168"/>
                    <a:pt x="5215" y="1930"/>
                    <a:pt x="5073" y="1692"/>
                  </a:cubicBezTo>
                  <a:cubicBezTo>
                    <a:pt x="5025" y="1644"/>
                    <a:pt x="5025" y="1573"/>
                    <a:pt x="5096" y="1525"/>
                  </a:cubicBezTo>
                  <a:lnTo>
                    <a:pt x="5358" y="1239"/>
                  </a:lnTo>
                  <a:cubicBezTo>
                    <a:pt x="5430" y="1192"/>
                    <a:pt x="5430" y="1096"/>
                    <a:pt x="5358" y="1049"/>
                  </a:cubicBezTo>
                  <a:lnTo>
                    <a:pt x="4953" y="620"/>
                  </a:lnTo>
                  <a:cubicBezTo>
                    <a:pt x="4918" y="596"/>
                    <a:pt x="4876" y="584"/>
                    <a:pt x="4837" y="584"/>
                  </a:cubicBezTo>
                  <a:cubicBezTo>
                    <a:pt x="4799" y="584"/>
                    <a:pt x="4763" y="596"/>
                    <a:pt x="4739" y="620"/>
                  </a:cubicBezTo>
                  <a:lnTo>
                    <a:pt x="4453" y="882"/>
                  </a:lnTo>
                  <a:cubicBezTo>
                    <a:pt x="4423" y="927"/>
                    <a:pt x="4383" y="944"/>
                    <a:pt x="4346" y="944"/>
                  </a:cubicBezTo>
                  <a:cubicBezTo>
                    <a:pt x="4325" y="944"/>
                    <a:pt x="4304" y="938"/>
                    <a:pt x="4287" y="930"/>
                  </a:cubicBezTo>
                  <a:cubicBezTo>
                    <a:pt x="4072" y="811"/>
                    <a:pt x="3834" y="692"/>
                    <a:pt x="3572" y="620"/>
                  </a:cubicBezTo>
                  <a:cubicBezTo>
                    <a:pt x="3501" y="596"/>
                    <a:pt x="3453" y="572"/>
                    <a:pt x="3453" y="477"/>
                  </a:cubicBezTo>
                  <a:lnTo>
                    <a:pt x="3453" y="144"/>
                  </a:lnTo>
                  <a:cubicBezTo>
                    <a:pt x="3453" y="49"/>
                    <a:pt x="3382" y="1"/>
                    <a:pt x="3310"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55"/>
            <p:cNvSpPr/>
            <p:nvPr/>
          </p:nvSpPr>
          <p:spPr>
            <a:xfrm>
              <a:off x="6820030" y="2602452"/>
              <a:ext cx="37656" cy="28414"/>
            </a:xfrm>
            <a:custGeom>
              <a:rect b="b" l="l" r="r" t="t"/>
              <a:pathLst>
                <a:path extrusionOk="0" h="953" w="1263">
                  <a:moveTo>
                    <a:pt x="977" y="0"/>
                  </a:moveTo>
                  <a:cubicBezTo>
                    <a:pt x="787" y="143"/>
                    <a:pt x="548" y="214"/>
                    <a:pt x="263" y="286"/>
                  </a:cubicBezTo>
                  <a:cubicBezTo>
                    <a:pt x="215" y="310"/>
                    <a:pt x="144" y="381"/>
                    <a:pt x="144" y="429"/>
                  </a:cubicBezTo>
                  <a:lnTo>
                    <a:pt x="144" y="786"/>
                  </a:lnTo>
                  <a:cubicBezTo>
                    <a:pt x="144" y="881"/>
                    <a:pt x="96" y="953"/>
                    <a:pt x="1" y="953"/>
                  </a:cubicBezTo>
                  <a:lnTo>
                    <a:pt x="477" y="953"/>
                  </a:lnTo>
                  <a:cubicBezTo>
                    <a:pt x="572" y="953"/>
                    <a:pt x="620" y="881"/>
                    <a:pt x="620" y="786"/>
                  </a:cubicBezTo>
                  <a:lnTo>
                    <a:pt x="620" y="429"/>
                  </a:lnTo>
                  <a:cubicBezTo>
                    <a:pt x="620" y="357"/>
                    <a:pt x="691" y="310"/>
                    <a:pt x="739" y="286"/>
                  </a:cubicBezTo>
                  <a:cubicBezTo>
                    <a:pt x="930" y="262"/>
                    <a:pt x="1096" y="191"/>
                    <a:pt x="1263" y="95"/>
                  </a:cubicBezTo>
                  <a:lnTo>
                    <a:pt x="1168" y="24"/>
                  </a:lnTo>
                  <a:cubicBezTo>
                    <a:pt x="1144" y="0"/>
                    <a:pt x="1049" y="0"/>
                    <a:pt x="97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55"/>
            <p:cNvSpPr/>
            <p:nvPr/>
          </p:nvSpPr>
          <p:spPr>
            <a:xfrm>
              <a:off x="6820030" y="2453345"/>
              <a:ext cx="37656" cy="28831"/>
            </a:xfrm>
            <a:custGeom>
              <a:rect b="b" l="l" r="r" t="t"/>
              <a:pathLst>
                <a:path extrusionOk="0" h="967" w="1263">
                  <a:moveTo>
                    <a:pt x="1" y="0"/>
                  </a:moveTo>
                  <a:cubicBezTo>
                    <a:pt x="96" y="0"/>
                    <a:pt x="144" y="48"/>
                    <a:pt x="144" y="143"/>
                  </a:cubicBezTo>
                  <a:lnTo>
                    <a:pt x="144" y="500"/>
                  </a:lnTo>
                  <a:cubicBezTo>
                    <a:pt x="144" y="595"/>
                    <a:pt x="215" y="619"/>
                    <a:pt x="263" y="643"/>
                  </a:cubicBezTo>
                  <a:cubicBezTo>
                    <a:pt x="548" y="715"/>
                    <a:pt x="787" y="834"/>
                    <a:pt x="977" y="953"/>
                  </a:cubicBezTo>
                  <a:cubicBezTo>
                    <a:pt x="1003" y="961"/>
                    <a:pt x="1026" y="967"/>
                    <a:pt x="1048" y="967"/>
                  </a:cubicBezTo>
                  <a:cubicBezTo>
                    <a:pt x="1087" y="967"/>
                    <a:pt x="1122" y="950"/>
                    <a:pt x="1168" y="905"/>
                  </a:cubicBezTo>
                  <a:lnTo>
                    <a:pt x="1263" y="834"/>
                  </a:lnTo>
                  <a:cubicBezTo>
                    <a:pt x="1096" y="762"/>
                    <a:pt x="930" y="667"/>
                    <a:pt x="739" y="643"/>
                  </a:cubicBezTo>
                  <a:cubicBezTo>
                    <a:pt x="691" y="643"/>
                    <a:pt x="620" y="595"/>
                    <a:pt x="620" y="500"/>
                  </a:cubicBezTo>
                  <a:lnTo>
                    <a:pt x="620" y="143"/>
                  </a:lnTo>
                  <a:cubicBezTo>
                    <a:pt x="620" y="48"/>
                    <a:pt x="572" y="0"/>
                    <a:pt x="47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55"/>
            <p:cNvSpPr/>
            <p:nvPr/>
          </p:nvSpPr>
          <p:spPr>
            <a:xfrm>
              <a:off x="6871163" y="2471443"/>
              <a:ext cx="43351" cy="142754"/>
            </a:xfrm>
            <a:custGeom>
              <a:rect b="b" l="l" r="r" t="t"/>
              <a:pathLst>
                <a:path extrusionOk="0" h="4788" w="1454">
                  <a:moveTo>
                    <a:pt x="265" y="0"/>
                  </a:moveTo>
                  <a:cubicBezTo>
                    <a:pt x="227" y="0"/>
                    <a:pt x="191" y="12"/>
                    <a:pt x="167" y="36"/>
                  </a:cubicBezTo>
                  <a:lnTo>
                    <a:pt x="48" y="155"/>
                  </a:lnTo>
                  <a:lnTo>
                    <a:pt x="334" y="465"/>
                  </a:lnTo>
                  <a:cubicBezTo>
                    <a:pt x="405" y="512"/>
                    <a:pt x="405" y="608"/>
                    <a:pt x="334" y="655"/>
                  </a:cubicBezTo>
                  <a:lnTo>
                    <a:pt x="72" y="941"/>
                  </a:lnTo>
                  <a:cubicBezTo>
                    <a:pt x="24" y="989"/>
                    <a:pt x="24" y="1060"/>
                    <a:pt x="48" y="1108"/>
                  </a:cubicBezTo>
                  <a:cubicBezTo>
                    <a:pt x="191" y="1322"/>
                    <a:pt x="286" y="1560"/>
                    <a:pt x="334" y="1822"/>
                  </a:cubicBezTo>
                  <a:cubicBezTo>
                    <a:pt x="358" y="1894"/>
                    <a:pt x="429" y="1941"/>
                    <a:pt x="477" y="1941"/>
                  </a:cubicBezTo>
                  <a:lnTo>
                    <a:pt x="834" y="1941"/>
                  </a:lnTo>
                  <a:cubicBezTo>
                    <a:pt x="929" y="1941"/>
                    <a:pt x="1001" y="2013"/>
                    <a:pt x="1001" y="2084"/>
                  </a:cubicBezTo>
                  <a:lnTo>
                    <a:pt x="1001" y="2680"/>
                  </a:lnTo>
                  <a:cubicBezTo>
                    <a:pt x="1001" y="2775"/>
                    <a:pt x="929" y="2846"/>
                    <a:pt x="834" y="2846"/>
                  </a:cubicBezTo>
                  <a:lnTo>
                    <a:pt x="477" y="2846"/>
                  </a:lnTo>
                  <a:cubicBezTo>
                    <a:pt x="405" y="2846"/>
                    <a:pt x="358" y="2894"/>
                    <a:pt x="334" y="2965"/>
                  </a:cubicBezTo>
                  <a:cubicBezTo>
                    <a:pt x="286" y="3227"/>
                    <a:pt x="191" y="3465"/>
                    <a:pt x="48" y="3680"/>
                  </a:cubicBezTo>
                  <a:cubicBezTo>
                    <a:pt x="0" y="3727"/>
                    <a:pt x="0" y="3799"/>
                    <a:pt x="72" y="3846"/>
                  </a:cubicBezTo>
                  <a:lnTo>
                    <a:pt x="334" y="4108"/>
                  </a:lnTo>
                  <a:cubicBezTo>
                    <a:pt x="405" y="4180"/>
                    <a:pt x="405" y="4275"/>
                    <a:pt x="334" y="4323"/>
                  </a:cubicBezTo>
                  <a:lnTo>
                    <a:pt x="48" y="4632"/>
                  </a:lnTo>
                  <a:lnTo>
                    <a:pt x="167" y="4751"/>
                  </a:lnTo>
                  <a:cubicBezTo>
                    <a:pt x="191" y="4775"/>
                    <a:pt x="227" y="4787"/>
                    <a:pt x="265" y="4787"/>
                  </a:cubicBezTo>
                  <a:cubicBezTo>
                    <a:pt x="304" y="4787"/>
                    <a:pt x="346" y="4775"/>
                    <a:pt x="381" y="4751"/>
                  </a:cubicBezTo>
                  <a:lnTo>
                    <a:pt x="786" y="4323"/>
                  </a:lnTo>
                  <a:cubicBezTo>
                    <a:pt x="858" y="4275"/>
                    <a:pt x="858" y="4180"/>
                    <a:pt x="786" y="4108"/>
                  </a:cubicBezTo>
                  <a:lnTo>
                    <a:pt x="524" y="3846"/>
                  </a:lnTo>
                  <a:cubicBezTo>
                    <a:pt x="453" y="3799"/>
                    <a:pt x="453" y="3727"/>
                    <a:pt x="501" y="3680"/>
                  </a:cubicBezTo>
                  <a:cubicBezTo>
                    <a:pt x="643" y="3465"/>
                    <a:pt x="739" y="3227"/>
                    <a:pt x="786" y="2965"/>
                  </a:cubicBezTo>
                  <a:cubicBezTo>
                    <a:pt x="810" y="2894"/>
                    <a:pt x="882" y="2846"/>
                    <a:pt x="929" y="2846"/>
                  </a:cubicBezTo>
                  <a:lnTo>
                    <a:pt x="1286" y="2846"/>
                  </a:lnTo>
                  <a:cubicBezTo>
                    <a:pt x="1382" y="2846"/>
                    <a:pt x="1453" y="2775"/>
                    <a:pt x="1453" y="2680"/>
                  </a:cubicBezTo>
                  <a:lnTo>
                    <a:pt x="1453" y="2084"/>
                  </a:lnTo>
                  <a:cubicBezTo>
                    <a:pt x="1453" y="2013"/>
                    <a:pt x="1382" y="1941"/>
                    <a:pt x="1286" y="1941"/>
                  </a:cubicBezTo>
                  <a:lnTo>
                    <a:pt x="929" y="1941"/>
                  </a:lnTo>
                  <a:cubicBezTo>
                    <a:pt x="858" y="1941"/>
                    <a:pt x="810" y="1894"/>
                    <a:pt x="786" y="1822"/>
                  </a:cubicBezTo>
                  <a:cubicBezTo>
                    <a:pt x="739" y="1560"/>
                    <a:pt x="643" y="1322"/>
                    <a:pt x="501" y="1108"/>
                  </a:cubicBezTo>
                  <a:cubicBezTo>
                    <a:pt x="453" y="1060"/>
                    <a:pt x="453" y="989"/>
                    <a:pt x="524" y="941"/>
                  </a:cubicBezTo>
                  <a:lnTo>
                    <a:pt x="786" y="655"/>
                  </a:lnTo>
                  <a:cubicBezTo>
                    <a:pt x="858" y="608"/>
                    <a:pt x="858" y="512"/>
                    <a:pt x="786" y="465"/>
                  </a:cubicBezTo>
                  <a:lnTo>
                    <a:pt x="381" y="36"/>
                  </a:lnTo>
                  <a:cubicBezTo>
                    <a:pt x="346" y="12"/>
                    <a:pt x="304" y="0"/>
                    <a:pt x="265"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55"/>
            <p:cNvSpPr/>
            <p:nvPr/>
          </p:nvSpPr>
          <p:spPr>
            <a:xfrm>
              <a:off x="6778139" y="2494520"/>
              <a:ext cx="94454" cy="94454"/>
            </a:xfrm>
            <a:custGeom>
              <a:rect b="b" l="l" r="r" t="t"/>
              <a:pathLst>
                <a:path extrusionOk="0" h="3168" w="3168">
                  <a:moveTo>
                    <a:pt x="1572" y="0"/>
                  </a:moveTo>
                  <a:cubicBezTo>
                    <a:pt x="715" y="0"/>
                    <a:pt x="1" y="715"/>
                    <a:pt x="1" y="1596"/>
                  </a:cubicBezTo>
                  <a:cubicBezTo>
                    <a:pt x="1" y="2453"/>
                    <a:pt x="715" y="3168"/>
                    <a:pt x="1572" y="3168"/>
                  </a:cubicBezTo>
                  <a:cubicBezTo>
                    <a:pt x="2454" y="3168"/>
                    <a:pt x="3168" y="2453"/>
                    <a:pt x="3168" y="1596"/>
                  </a:cubicBezTo>
                  <a:cubicBezTo>
                    <a:pt x="3168" y="715"/>
                    <a:pt x="2454" y="0"/>
                    <a:pt x="1572" y="0"/>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55"/>
            <p:cNvSpPr/>
            <p:nvPr/>
          </p:nvSpPr>
          <p:spPr>
            <a:xfrm>
              <a:off x="6794478" y="2499499"/>
              <a:ext cx="78115" cy="89475"/>
            </a:xfrm>
            <a:custGeom>
              <a:rect b="b" l="l" r="r" t="t"/>
              <a:pathLst>
                <a:path extrusionOk="0" h="3001" w="2620">
                  <a:moveTo>
                    <a:pt x="1691" y="0"/>
                  </a:moveTo>
                  <a:lnTo>
                    <a:pt x="1691" y="0"/>
                  </a:lnTo>
                  <a:cubicBezTo>
                    <a:pt x="2025" y="262"/>
                    <a:pt x="2239" y="667"/>
                    <a:pt x="2239" y="1143"/>
                  </a:cubicBezTo>
                  <a:cubicBezTo>
                    <a:pt x="2239" y="2024"/>
                    <a:pt x="1525" y="2739"/>
                    <a:pt x="643" y="2739"/>
                  </a:cubicBezTo>
                  <a:cubicBezTo>
                    <a:pt x="405" y="2739"/>
                    <a:pt x="215" y="2667"/>
                    <a:pt x="0" y="2572"/>
                  </a:cubicBezTo>
                  <a:lnTo>
                    <a:pt x="0" y="2572"/>
                  </a:lnTo>
                  <a:cubicBezTo>
                    <a:pt x="262" y="2858"/>
                    <a:pt x="620" y="3001"/>
                    <a:pt x="1048" y="3001"/>
                  </a:cubicBezTo>
                  <a:cubicBezTo>
                    <a:pt x="1906" y="3001"/>
                    <a:pt x="2620" y="2286"/>
                    <a:pt x="2620" y="1429"/>
                  </a:cubicBezTo>
                  <a:cubicBezTo>
                    <a:pt x="2620" y="786"/>
                    <a:pt x="2239" y="238"/>
                    <a:pt x="1691" y="0"/>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55"/>
            <p:cNvSpPr/>
            <p:nvPr/>
          </p:nvSpPr>
          <p:spPr>
            <a:xfrm>
              <a:off x="6922982" y="2640079"/>
              <a:ext cx="108676" cy="108646"/>
            </a:xfrm>
            <a:custGeom>
              <a:rect b="b" l="l" r="r" t="t"/>
              <a:pathLst>
                <a:path extrusionOk="0" h="3644" w="3645">
                  <a:moveTo>
                    <a:pt x="1811" y="0"/>
                  </a:moveTo>
                  <a:cubicBezTo>
                    <a:pt x="811" y="0"/>
                    <a:pt x="1" y="810"/>
                    <a:pt x="1" y="1810"/>
                  </a:cubicBezTo>
                  <a:cubicBezTo>
                    <a:pt x="1" y="2834"/>
                    <a:pt x="811" y="3644"/>
                    <a:pt x="1811" y="3644"/>
                  </a:cubicBezTo>
                  <a:cubicBezTo>
                    <a:pt x="2811" y="3644"/>
                    <a:pt x="3644" y="2834"/>
                    <a:pt x="3644" y="1810"/>
                  </a:cubicBezTo>
                  <a:cubicBezTo>
                    <a:pt x="3644" y="810"/>
                    <a:pt x="2811" y="0"/>
                    <a:pt x="181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55"/>
            <p:cNvSpPr/>
            <p:nvPr/>
          </p:nvSpPr>
          <p:spPr>
            <a:xfrm>
              <a:off x="6947848" y="2642911"/>
              <a:ext cx="84526" cy="105813"/>
            </a:xfrm>
            <a:custGeom>
              <a:rect b="b" l="l" r="r" t="t"/>
              <a:pathLst>
                <a:path extrusionOk="0" h="3549" w="2835">
                  <a:moveTo>
                    <a:pt x="1548" y="1"/>
                  </a:moveTo>
                  <a:cubicBezTo>
                    <a:pt x="2048" y="334"/>
                    <a:pt x="2382" y="906"/>
                    <a:pt x="2382" y="1525"/>
                  </a:cubicBezTo>
                  <a:cubicBezTo>
                    <a:pt x="2382" y="2525"/>
                    <a:pt x="1572" y="3335"/>
                    <a:pt x="572" y="3335"/>
                  </a:cubicBezTo>
                  <a:cubicBezTo>
                    <a:pt x="381" y="3335"/>
                    <a:pt x="191" y="3311"/>
                    <a:pt x="0" y="3239"/>
                  </a:cubicBezTo>
                  <a:lnTo>
                    <a:pt x="0" y="3239"/>
                  </a:lnTo>
                  <a:cubicBezTo>
                    <a:pt x="310" y="3430"/>
                    <a:pt x="667" y="3549"/>
                    <a:pt x="1024" y="3549"/>
                  </a:cubicBezTo>
                  <a:cubicBezTo>
                    <a:pt x="2025" y="3549"/>
                    <a:pt x="2834" y="2739"/>
                    <a:pt x="2834" y="1739"/>
                  </a:cubicBezTo>
                  <a:cubicBezTo>
                    <a:pt x="2834" y="929"/>
                    <a:pt x="2287" y="239"/>
                    <a:pt x="1548"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55"/>
            <p:cNvSpPr/>
            <p:nvPr/>
          </p:nvSpPr>
          <p:spPr>
            <a:xfrm>
              <a:off x="6773190" y="2490256"/>
              <a:ext cx="104382" cy="105098"/>
            </a:xfrm>
            <a:custGeom>
              <a:rect b="b" l="l" r="r" t="t"/>
              <a:pathLst>
                <a:path extrusionOk="0" h="3525" w="3501">
                  <a:moveTo>
                    <a:pt x="1762" y="0"/>
                  </a:moveTo>
                  <a:cubicBezTo>
                    <a:pt x="1548" y="0"/>
                    <a:pt x="1334" y="24"/>
                    <a:pt x="1167" y="120"/>
                  </a:cubicBezTo>
                  <a:cubicBezTo>
                    <a:pt x="1072" y="143"/>
                    <a:pt x="1000" y="239"/>
                    <a:pt x="1072" y="334"/>
                  </a:cubicBezTo>
                  <a:cubicBezTo>
                    <a:pt x="1089" y="404"/>
                    <a:pt x="1145" y="448"/>
                    <a:pt x="1211" y="448"/>
                  </a:cubicBezTo>
                  <a:cubicBezTo>
                    <a:pt x="1235" y="448"/>
                    <a:pt x="1260" y="442"/>
                    <a:pt x="1286" y="429"/>
                  </a:cubicBezTo>
                  <a:cubicBezTo>
                    <a:pt x="1429" y="358"/>
                    <a:pt x="1596" y="334"/>
                    <a:pt x="1762" y="334"/>
                  </a:cubicBezTo>
                  <a:cubicBezTo>
                    <a:pt x="2524" y="334"/>
                    <a:pt x="3144" y="953"/>
                    <a:pt x="3144" y="1739"/>
                  </a:cubicBezTo>
                  <a:cubicBezTo>
                    <a:pt x="3144" y="2501"/>
                    <a:pt x="2524" y="3120"/>
                    <a:pt x="1762" y="3120"/>
                  </a:cubicBezTo>
                  <a:cubicBezTo>
                    <a:pt x="976" y="3120"/>
                    <a:pt x="357" y="2501"/>
                    <a:pt x="357" y="1739"/>
                  </a:cubicBezTo>
                  <a:cubicBezTo>
                    <a:pt x="357" y="1406"/>
                    <a:pt x="476" y="1072"/>
                    <a:pt x="691" y="834"/>
                  </a:cubicBezTo>
                  <a:cubicBezTo>
                    <a:pt x="738" y="786"/>
                    <a:pt x="738" y="667"/>
                    <a:pt x="643" y="596"/>
                  </a:cubicBezTo>
                  <a:cubicBezTo>
                    <a:pt x="622" y="574"/>
                    <a:pt x="586" y="563"/>
                    <a:pt x="546" y="563"/>
                  </a:cubicBezTo>
                  <a:cubicBezTo>
                    <a:pt x="498" y="563"/>
                    <a:pt x="444" y="580"/>
                    <a:pt x="405" y="620"/>
                  </a:cubicBezTo>
                  <a:cubicBezTo>
                    <a:pt x="143" y="953"/>
                    <a:pt x="0" y="1334"/>
                    <a:pt x="0" y="1763"/>
                  </a:cubicBezTo>
                  <a:cubicBezTo>
                    <a:pt x="0" y="2715"/>
                    <a:pt x="762" y="3525"/>
                    <a:pt x="1762" y="3525"/>
                  </a:cubicBezTo>
                  <a:cubicBezTo>
                    <a:pt x="2715" y="3525"/>
                    <a:pt x="3501" y="2739"/>
                    <a:pt x="3501" y="1763"/>
                  </a:cubicBezTo>
                  <a:cubicBezTo>
                    <a:pt x="3501" y="786"/>
                    <a:pt x="2715" y="0"/>
                    <a:pt x="17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55"/>
            <p:cNvSpPr/>
            <p:nvPr/>
          </p:nvSpPr>
          <p:spPr>
            <a:xfrm>
              <a:off x="6731270" y="2448366"/>
              <a:ext cx="188192" cy="188192"/>
            </a:xfrm>
            <a:custGeom>
              <a:rect b="b" l="l" r="r" t="t"/>
              <a:pathLst>
                <a:path extrusionOk="0" h="6312" w="6312">
                  <a:moveTo>
                    <a:pt x="3454" y="429"/>
                  </a:moveTo>
                  <a:lnTo>
                    <a:pt x="3454" y="715"/>
                  </a:lnTo>
                  <a:cubicBezTo>
                    <a:pt x="3454" y="882"/>
                    <a:pt x="3549" y="1001"/>
                    <a:pt x="3692" y="1048"/>
                  </a:cubicBezTo>
                  <a:cubicBezTo>
                    <a:pt x="3930" y="1120"/>
                    <a:pt x="4145" y="1191"/>
                    <a:pt x="4335" y="1310"/>
                  </a:cubicBezTo>
                  <a:cubicBezTo>
                    <a:pt x="4395" y="1350"/>
                    <a:pt x="4459" y="1369"/>
                    <a:pt x="4520" y="1369"/>
                  </a:cubicBezTo>
                  <a:cubicBezTo>
                    <a:pt x="4605" y="1369"/>
                    <a:pt x="4685" y="1332"/>
                    <a:pt x="4740" y="1263"/>
                  </a:cubicBezTo>
                  <a:lnTo>
                    <a:pt x="4978" y="1024"/>
                  </a:lnTo>
                  <a:lnTo>
                    <a:pt x="5335" y="1405"/>
                  </a:lnTo>
                  <a:lnTo>
                    <a:pt x="5097" y="1644"/>
                  </a:lnTo>
                  <a:cubicBezTo>
                    <a:pt x="4978" y="1763"/>
                    <a:pt x="4978" y="1906"/>
                    <a:pt x="5026" y="2025"/>
                  </a:cubicBezTo>
                  <a:cubicBezTo>
                    <a:pt x="5145" y="2239"/>
                    <a:pt x="5240" y="2453"/>
                    <a:pt x="5312" y="2691"/>
                  </a:cubicBezTo>
                  <a:cubicBezTo>
                    <a:pt x="5335" y="2834"/>
                    <a:pt x="5454" y="2930"/>
                    <a:pt x="5597" y="2930"/>
                  </a:cubicBezTo>
                  <a:lnTo>
                    <a:pt x="5931" y="2930"/>
                  </a:lnTo>
                  <a:lnTo>
                    <a:pt x="5931" y="3454"/>
                  </a:lnTo>
                  <a:lnTo>
                    <a:pt x="5597" y="3454"/>
                  </a:lnTo>
                  <a:cubicBezTo>
                    <a:pt x="5454" y="3454"/>
                    <a:pt x="5335" y="3549"/>
                    <a:pt x="5312" y="3692"/>
                  </a:cubicBezTo>
                  <a:cubicBezTo>
                    <a:pt x="5240" y="3930"/>
                    <a:pt x="5145" y="4144"/>
                    <a:pt x="5026" y="4358"/>
                  </a:cubicBezTo>
                  <a:cubicBezTo>
                    <a:pt x="4931" y="4478"/>
                    <a:pt x="4978" y="4644"/>
                    <a:pt x="5097" y="4739"/>
                  </a:cubicBezTo>
                  <a:lnTo>
                    <a:pt x="5335" y="4978"/>
                  </a:lnTo>
                  <a:lnTo>
                    <a:pt x="4978" y="5359"/>
                  </a:lnTo>
                  <a:lnTo>
                    <a:pt x="4740" y="5121"/>
                  </a:lnTo>
                  <a:cubicBezTo>
                    <a:pt x="4670" y="5037"/>
                    <a:pt x="4576" y="5002"/>
                    <a:pt x="4486" y="5002"/>
                  </a:cubicBezTo>
                  <a:cubicBezTo>
                    <a:pt x="4422" y="5002"/>
                    <a:pt x="4361" y="5019"/>
                    <a:pt x="4311" y="5049"/>
                  </a:cubicBezTo>
                  <a:cubicBezTo>
                    <a:pt x="4121" y="5168"/>
                    <a:pt x="3907" y="5240"/>
                    <a:pt x="3668" y="5311"/>
                  </a:cubicBezTo>
                  <a:cubicBezTo>
                    <a:pt x="3525" y="5335"/>
                    <a:pt x="3430" y="5454"/>
                    <a:pt x="3430" y="5644"/>
                  </a:cubicBezTo>
                  <a:lnTo>
                    <a:pt x="3430" y="5930"/>
                  </a:lnTo>
                  <a:lnTo>
                    <a:pt x="2882" y="5930"/>
                  </a:lnTo>
                  <a:lnTo>
                    <a:pt x="2882" y="5644"/>
                  </a:lnTo>
                  <a:cubicBezTo>
                    <a:pt x="2882" y="5478"/>
                    <a:pt x="2811" y="5359"/>
                    <a:pt x="2644" y="5311"/>
                  </a:cubicBezTo>
                  <a:cubicBezTo>
                    <a:pt x="2406" y="5240"/>
                    <a:pt x="2216" y="5168"/>
                    <a:pt x="2001" y="5049"/>
                  </a:cubicBezTo>
                  <a:cubicBezTo>
                    <a:pt x="1952" y="5009"/>
                    <a:pt x="1890" y="4990"/>
                    <a:pt x="1829" y="4990"/>
                  </a:cubicBezTo>
                  <a:cubicBezTo>
                    <a:pt x="1744" y="4990"/>
                    <a:pt x="1662" y="5027"/>
                    <a:pt x="1620" y="5097"/>
                  </a:cubicBezTo>
                  <a:lnTo>
                    <a:pt x="1382" y="5335"/>
                  </a:lnTo>
                  <a:lnTo>
                    <a:pt x="1025" y="4954"/>
                  </a:lnTo>
                  <a:lnTo>
                    <a:pt x="1263" y="4716"/>
                  </a:lnTo>
                  <a:cubicBezTo>
                    <a:pt x="1382" y="4597"/>
                    <a:pt x="1382" y="4454"/>
                    <a:pt x="1311" y="4335"/>
                  </a:cubicBezTo>
                  <a:cubicBezTo>
                    <a:pt x="1192" y="4120"/>
                    <a:pt x="1096" y="3906"/>
                    <a:pt x="1049" y="3668"/>
                  </a:cubicBezTo>
                  <a:cubicBezTo>
                    <a:pt x="1025" y="3525"/>
                    <a:pt x="906" y="3430"/>
                    <a:pt x="739" y="3430"/>
                  </a:cubicBezTo>
                  <a:lnTo>
                    <a:pt x="430" y="3430"/>
                  </a:lnTo>
                  <a:lnTo>
                    <a:pt x="430" y="2906"/>
                  </a:lnTo>
                  <a:lnTo>
                    <a:pt x="715" y="2906"/>
                  </a:lnTo>
                  <a:cubicBezTo>
                    <a:pt x="858" y="2906"/>
                    <a:pt x="977" y="2811"/>
                    <a:pt x="1049" y="2668"/>
                  </a:cubicBezTo>
                  <a:cubicBezTo>
                    <a:pt x="1096" y="2429"/>
                    <a:pt x="1192" y="2215"/>
                    <a:pt x="1311" y="2001"/>
                  </a:cubicBezTo>
                  <a:cubicBezTo>
                    <a:pt x="1406" y="1882"/>
                    <a:pt x="1382" y="1715"/>
                    <a:pt x="1263" y="1620"/>
                  </a:cubicBezTo>
                  <a:lnTo>
                    <a:pt x="1025" y="1382"/>
                  </a:lnTo>
                  <a:lnTo>
                    <a:pt x="1406" y="1024"/>
                  </a:lnTo>
                  <a:lnTo>
                    <a:pt x="1644" y="1263"/>
                  </a:lnTo>
                  <a:cubicBezTo>
                    <a:pt x="1711" y="1330"/>
                    <a:pt x="1786" y="1359"/>
                    <a:pt x="1860" y="1359"/>
                  </a:cubicBezTo>
                  <a:cubicBezTo>
                    <a:pt x="1917" y="1359"/>
                    <a:pt x="1973" y="1341"/>
                    <a:pt x="2025" y="1310"/>
                  </a:cubicBezTo>
                  <a:cubicBezTo>
                    <a:pt x="2240" y="1191"/>
                    <a:pt x="2454" y="1120"/>
                    <a:pt x="2692" y="1048"/>
                  </a:cubicBezTo>
                  <a:cubicBezTo>
                    <a:pt x="2835" y="1024"/>
                    <a:pt x="2930" y="905"/>
                    <a:pt x="2930" y="762"/>
                  </a:cubicBezTo>
                  <a:lnTo>
                    <a:pt x="2930" y="429"/>
                  </a:lnTo>
                  <a:close/>
                  <a:moveTo>
                    <a:pt x="2859" y="0"/>
                  </a:moveTo>
                  <a:cubicBezTo>
                    <a:pt x="2692" y="0"/>
                    <a:pt x="2525" y="167"/>
                    <a:pt x="2525" y="334"/>
                  </a:cubicBezTo>
                  <a:lnTo>
                    <a:pt x="2525" y="667"/>
                  </a:lnTo>
                  <a:cubicBezTo>
                    <a:pt x="2287" y="715"/>
                    <a:pt x="2025" y="810"/>
                    <a:pt x="1811" y="953"/>
                  </a:cubicBezTo>
                  <a:lnTo>
                    <a:pt x="1573" y="715"/>
                  </a:lnTo>
                  <a:cubicBezTo>
                    <a:pt x="1513" y="655"/>
                    <a:pt x="1436" y="626"/>
                    <a:pt x="1358" y="626"/>
                  </a:cubicBezTo>
                  <a:cubicBezTo>
                    <a:pt x="1281" y="626"/>
                    <a:pt x="1204" y="655"/>
                    <a:pt x="1144" y="715"/>
                  </a:cubicBezTo>
                  <a:lnTo>
                    <a:pt x="715" y="1144"/>
                  </a:lnTo>
                  <a:cubicBezTo>
                    <a:pt x="596" y="1263"/>
                    <a:pt x="596" y="1477"/>
                    <a:pt x="715" y="1596"/>
                  </a:cubicBezTo>
                  <a:lnTo>
                    <a:pt x="954" y="1834"/>
                  </a:lnTo>
                  <a:cubicBezTo>
                    <a:pt x="811" y="2072"/>
                    <a:pt x="715" y="2310"/>
                    <a:pt x="668" y="2549"/>
                  </a:cubicBezTo>
                  <a:lnTo>
                    <a:pt x="334" y="2549"/>
                  </a:lnTo>
                  <a:cubicBezTo>
                    <a:pt x="144" y="2549"/>
                    <a:pt x="1" y="2691"/>
                    <a:pt x="1" y="2858"/>
                  </a:cubicBezTo>
                  <a:lnTo>
                    <a:pt x="1" y="3454"/>
                  </a:lnTo>
                  <a:cubicBezTo>
                    <a:pt x="1" y="3644"/>
                    <a:pt x="144" y="3787"/>
                    <a:pt x="334" y="3787"/>
                  </a:cubicBezTo>
                  <a:lnTo>
                    <a:pt x="668" y="3787"/>
                  </a:lnTo>
                  <a:cubicBezTo>
                    <a:pt x="715" y="4025"/>
                    <a:pt x="811" y="4287"/>
                    <a:pt x="954" y="4501"/>
                  </a:cubicBezTo>
                  <a:lnTo>
                    <a:pt x="715" y="4739"/>
                  </a:lnTo>
                  <a:cubicBezTo>
                    <a:pt x="596" y="4859"/>
                    <a:pt x="596" y="5073"/>
                    <a:pt x="715" y="5192"/>
                  </a:cubicBezTo>
                  <a:lnTo>
                    <a:pt x="1144" y="5597"/>
                  </a:lnTo>
                  <a:cubicBezTo>
                    <a:pt x="1204" y="5656"/>
                    <a:pt x="1281" y="5686"/>
                    <a:pt x="1358" y="5686"/>
                  </a:cubicBezTo>
                  <a:cubicBezTo>
                    <a:pt x="1436" y="5686"/>
                    <a:pt x="1513" y="5656"/>
                    <a:pt x="1573" y="5597"/>
                  </a:cubicBezTo>
                  <a:lnTo>
                    <a:pt x="1811" y="5359"/>
                  </a:lnTo>
                  <a:cubicBezTo>
                    <a:pt x="2049" y="5525"/>
                    <a:pt x="2287" y="5597"/>
                    <a:pt x="2525" y="5668"/>
                  </a:cubicBezTo>
                  <a:lnTo>
                    <a:pt x="2525" y="6002"/>
                  </a:lnTo>
                  <a:cubicBezTo>
                    <a:pt x="2525" y="6168"/>
                    <a:pt x="2692" y="6311"/>
                    <a:pt x="2859" y="6311"/>
                  </a:cubicBezTo>
                  <a:lnTo>
                    <a:pt x="3454" y="6311"/>
                  </a:lnTo>
                  <a:cubicBezTo>
                    <a:pt x="3645" y="6311"/>
                    <a:pt x="3787" y="6168"/>
                    <a:pt x="3787" y="6002"/>
                  </a:cubicBezTo>
                  <a:lnTo>
                    <a:pt x="3787" y="5668"/>
                  </a:lnTo>
                  <a:cubicBezTo>
                    <a:pt x="4049" y="5597"/>
                    <a:pt x="4288" y="5525"/>
                    <a:pt x="4502" y="5359"/>
                  </a:cubicBezTo>
                  <a:lnTo>
                    <a:pt x="4740" y="5597"/>
                  </a:lnTo>
                  <a:cubicBezTo>
                    <a:pt x="4796" y="5642"/>
                    <a:pt x="4874" y="5666"/>
                    <a:pt x="4952" y="5666"/>
                  </a:cubicBezTo>
                  <a:cubicBezTo>
                    <a:pt x="5040" y="5666"/>
                    <a:pt x="5130" y="5636"/>
                    <a:pt x="5193" y="5573"/>
                  </a:cubicBezTo>
                  <a:lnTo>
                    <a:pt x="5597" y="5168"/>
                  </a:lnTo>
                  <a:cubicBezTo>
                    <a:pt x="5716" y="5049"/>
                    <a:pt x="5716" y="4835"/>
                    <a:pt x="5597" y="4716"/>
                  </a:cubicBezTo>
                  <a:lnTo>
                    <a:pt x="5359" y="4478"/>
                  </a:lnTo>
                  <a:cubicBezTo>
                    <a:pt x="5502" y="4263"/>
                    <a:pt x="5597" y="4001"/>
                    <a:pt x="5669" y="3763"/>
                  </a:cubicBezTo>
                  <a:lnTo>
                    <a:pt x="5978" y="3763"/>
                  </a:lnTo>
                  <a:cubicBezTo>
                    <a:pt x="6169" y="3763"/>
                    <a:pt x="6312" y="3620"/>
                    <a:pt x="6312" y="3430"/>
                  </a:cubicBezTo>
                  <a:lnTo>
                    <a:pt x="6312" y="2834"/>
                  </a:lnTo>
                  <a:cubicBezTo>
                    <a:pt x="6312" y="2668"/>
                    <a:pt x="6169" y="2501"/>
                    <a:pt x="5978" y="2501"/>
                  </a:cubicBezTo>
                  <a:lnTo>
                    <a:pt x="5669" y="2501"/>
                  </a:lnTo>
                  <a:cubicBezTo>
                    <a:pt x="5597" y="2263"/>
                    <a:pt x="5502" y="2001"/>
                    <a:pt x="5359" y="1787"/>
                  </a:cubicBezTo>
                  <a:lnTo>
                    <a:pt x="5597" y="1548"/>
                  </a:lnTo>
                  <a:cubicBezTo>
                    <a:pt x="5716" y="1429"/>
                    <a:pt x="5716" y="1239"/>
                    <a:pt x="5597" y="1120"/>
                  </a:cubicBezTo>
                  <a:lnTo>
                    <a:pt x="5193" y="691"/>
                  </a:lnTo>
                  <a:cubicBezTo>
                    <a:pt x="5133" y="632"/>
                    <a:pt x="5050" y="602"/>
                    <a:pt x="4966" y="602"/>
                  </a:cubicBezTo>
                  <a:cubicBezTo>
                    <a:pt x="4883" y="602"/>
                    <a:pt x="4800" y="632"/>
                    <a:pt x="4740" y="691"/>
                  </a:cubicBezTo>
                  <a:lnTo>
                    <a:pt x="4502" y="929"/>
                  </a:lnTo>
                  <a:cubicBezTo>
                    <a:pt x="4264" y="786"/>
                    <a:pt x="4026" y="691"/>
                    <a:pt x="3787" y="643"/>
                  </a:cubicBezTo>
                  <a:lnTo>
                    <a:pt x="3787" y="334"/>
                  </a:lnTo>
                  <a:cubicBezTo>
                    <a:pt x="3787" y="167"/>
                    <a:pt x="3645" y="0"/>
                    <a:pt x="3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55"/>
            <p:cNvSpPr/>
            <p:nvPr/>
          </p:nvSpPr>
          <p:spPr>
            <a:xfrm>
              <a:off x="6815766" y="2517955"/>
              <a:ext cx="19201" cy="49731"/>
            </a:xfrm>
            <a:custGeom>
              <a:rect b="b" l="l" r="r" t="t"/>
              <a:pathLst>
                <a:path extrusionOk="0" h="1668" w="644">
                  <a:moveTo>
                    <a:pt x="215" y="0"/>
                  </a:moveTo>
                  <a:cubicBezTo>
                    <a:pt x="120" y="0"/>
                    <a:pt x="48" y="48"/>
                    <a:pt x="25" y="143"/>
                  </a:cubicBezTo>
                  <a:cubicBezTo>
                    <a:pt x="1" y="262"/>
                    <a:pt x="96" y="357"/>
                    <a:pt x="215" y="357"/>
                  </a:cubicBezTo>
                  <a:lnTo>
                    <a:pt x="334" y="357"/>
                  </a:lnTo>
                  <a:lnTo>
                    <a:pt x="334" y="1477"/>
                  </a:lnTo>
                  <a:cubicBezTo>
                    <a:pt x="287" y="1572"/>
                    <a:pt x="382" y="1667"/>
                    <a:pt x="477" y="1667"/>
                  </a:cubicBezTo>
                  <a:cubicBezTo>
                    <a:pt x="572" y="1667"/>
                    <a:pt x="644" y="1572"/>
                    <a:pt x="644" y="1477"/>
                  </a:cubicBezTo>
                  <a:lnTo>
                    <a:pt x="644" y="167"/>
                  </a:lnTo>
                  <a:cubicBezTo>
                    <a:pt x="644" y="95"/>
                    <a:pt x="572" y="0"/>
                    <a:pt x="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55"/>
            <p:cNvSpPr/>
            <p:nvPr/>
          </p:nvSpPr>
          <p:spPr>
            <a:xfrm>
              <a:off x="6918033" y="2635099"/>
              <a:ext cx="119290" cy="118604"/>
            </a:xfrm>
            <a:custGeom>
              <a:rect b="b" l="l" r="r" t="t"/>
              <a:pathLst>
                <a:path extrusionOk="0" h="3978" w="4001">
                  <a:moveTo>
                    <a:pt x="1977" y="1"/>
                  </a:moveTo>
                  <a:cubicBezTo>
                    <a:pt x="881" y="1"/>
                    <a:pt x="0" y="882"/>
                    <a:pt x="0" y="2001"/>
                  </a:cubicBezTo>
                  <a:cubicBezTo>
                    <a:pt x="0" y="3096"/>
                    <a:pt x="881" y="3978"/>
                    <a:pt x="1977" y="3978"/>
                  </a:cubicBezTo>
                  <a:cubicBezTo>
                    <a:pt x="2334" y="3978"/>
                    <a:pt x="2691" y="3906"/>
                    <a:pt x="3001" y="3716"/>
                  </a:cubicBezTo>
                  <a:cubicBezTo>
                    <a:pt x="3096" y="3668"/>
                    <a:pt x="3120" y="3573"/>
                    <a:pt x="3048" y="3478"/>
                  </a:cubicBezTo>
                  <a:cubicBezTo>
                    <a:pt x="3020" y="3420"/>
                    <a:pt x="2973" y="3388"/>
                    <a:pt x="2920" y="3388"/>
                  </a:cubicBezTo>
                  <a:cubicBezTo>
                    <a:pt x="2885" y="3388"/>
                    <a:pt x="2848" y="3402"/>
                    <a:pt x="2810" y="3430"/>
                  </a:cubicBezTo>
                  <a:cubicBezTo>
                    <a:pt x="2572" y="3573"/>
                    <a:pt x="2286" y="3668"/>
                    <a:pt x="1977" y="3668"/>
                  </a:cubicBezTo>
                  <a:cubicBezTo>
                    <a:pt x="1072" y="3668"/>
                    <a:pt x="310" y="2906"/>
                    <a:pt x="310" y="2001"/>
                  </a:cubicBezTo>
                  <a:cubicBezTo>
                    <a:pt x="310" y="1072"/>
                    <a:pt x="1072" y="334"/>
                    <a:pt x="1977" y="334"/>
                  </a:cubicBezTo>
                  <a:cubicBezTo>
                    <a:pt x="2906" y="334"/>
                    <a:pt x="3644" y="1072"/>
                    <a:pt x="3644" y="2001"/>
                  </a:cubicBezTo>
                  <a:cubicBezTo>
                    <a:pt x="3644" y="2311"/>
                    <a:pt x="3572" y="2644"/>
                    <a:pt x="3358" y="2906"/>
                  </a:cubicBezTo>
                  <a:cubicBezTo>
                    <a:pt x="3287" y="3001"/>
                    <a:pt x="3334" y="3096"/>
                    <a:pt x="3406" y="3144"/>
                  </a:cubicBezTo>
                  <a:cubicBezTo>
                    <a:pt x="3443" y="3172"/>
                    <a:pt x="3481" y="3186"/>
                    <a:pt x="3515" y="3186"/>
                  </a:cubicBezTo>
                  <a:cubicBezTo>
                    <a:pt x="3569" y="3186"/>
                    <a:pt x="3615" y="3154"/>
                    <a:pt x="3644" y="3096"/>
                  </a:cubicBezTo>
                  <a:cubicBezTo>
                    <a:pt x="3882" y="2763"/>
                    <a:pt x="4001" y="2382"/>
                    <a:pt x="4001" y="1953"/>
                  </a:cubicBezTo>
                  <a:cubicBezTo>
                    <a:pt x="4001" y="882"/>
                    <a:pt x="3096" y="1"/>
                    <a:pt x="19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55"/>
            <p:cNvSpPr/>
            <p:nvPr/>
          </p:nvSpPr>
          <p:spPr>
            <a:xfrm>
              <a:off x="6870448" y="2586828"/>
              <a:ext cx="215175" cy="214459"/>
            </a:xfrm>
            <a:custGeom>
              <a:rect b="b" l="l" r="r" t="t"/>
              <a:pathLst>
                <a:path extrusionOk="0" h="7193" w="7217">
                  <a:moveTo>
                    <a:pt x="3906" y="334"/>
                  </a:moveTo>
                  <a:lnTo>
                    <a:pt x="3906" y="715"/>
                  </a:lnTo>
                  <a:cubicBezTo>
                    <a:pt x="3906" y="881"/>
                    <a:pt x="4025" y="1024"/>
                    <a:pt x="4168" y="1048"/>
                  </a:cubicBezTo>
                  <a:cubicBezTo>
                    <a:pt x="4454" y="1120"/>
                    <a:pt x="4716" y="1239"/>
                    <a:pt x="4954" y="1381"/>
                  </a:cubicBezTo>
                  <a:cubicBezTo>
                    <a:pt x="5006" y="1416"/>
                    <a:pt x="5059" y="1432"/>
                    <a:pt x="5110" y="1432"/>
                  </a:cubicBezTo>
                  <a:cubicBezTo>
                    <a:pt x="5199" y="1432"/>
                    <a:pt x="5283" y="1385"/>
                    <a:pt x="5359" y="1310"/>
                  </a:cubicBezTo>
                  <a:lnTo>
                    <a:pt x="5668" y="1024"/>
                  </a:lnTo>
                  <a:lnTo>
                    <a:pt x="6145" y="1501"/>
                  </a:lnTo>
                  <a:lnTo>
                    <a:pt x="5835" y="1786"/>
                  </a:lnTo>
                  <a:cubicBezTo>
                    <a:pt x="5716" y="1905"/>
                    <a:pt x="5716" y="2096"/>
                    <a:pt x="5788" y="2215"/>
                  </a:cubicBezTo>
                  <a:cubicBezTo>
                    <a:pt x="5930" y="2453"/>
                    <a:pt x="6049" y="2715"/>
                    <a:pt x="6121" y="2977"/>
                  </a:cubicBezTo>
                  <a:cubicBezTo>
                    <a:pt x="6145" y="3144"/>
                    <a:pt x="6288" y="3263"/>
                    <a:pt x="6430" y="3263"/>
                  </a:cubicBezTo>
                  <a:lnTo>
                    <a:pt x="6859" y="3263"/>
                  </a:lnTo>
                  <a:lnTo>
                    <a:pt x="6859" y="3930"/>
                  </a:lnTo>
                  <a:lnTo>
                    <a:pt x="6478" y="3930"/>
                  </a:lnTo>
                  <a:cubicBezTo>
                    <a:pt x="6311" y="3930"/>
                    <a:pt x="6169" y="4049"/>
                    <a:pt x="6145" y="4215"/>
                  </a:cubicBezTo>
                  <a:cubicBezTo>
                    <a:pt x="6073" y="4477"/>
                    <a:pt x="5954" y="4739"/>
                    <a:pt x="5811" y="4977"/>
                  </a:cubicBezTo>
                  <a:cubicBezTo>
                    <a:pt x="5716" y="5120"/>
                    <a:pt x="5764" y="5287"/>
                    <a:pt x="5883" y="5406"/>
                  </a:cubicBezTo>
                  <a:lnTo>
                    <a:pt x="6169" y="5692"/>
                  </a:lnTo>
                  <a:lnTo>
                    <a:pt x="5692" y="6168"/>
                  </a:lnTo>
                  <a:lnTo>
                    <a:pt x="5406" y="5882"/>
                  </a:lnTo>
                  <a:cubicBezTo>
                    <a:pt x="5334" y="5809"/>
                    <a:pt x="5234" y="5781"/>
                    <a:pt x="5140" y="5781"/>
                  </a:cubicBezTo>
                  <a:cubicBezTo>
                    <a:pt x="5081" y="5781"/>
                    <a:pt x="5024" y="5792"/>
                    <a:pt x="4978" y="5811"/>
                  </a:cubicBezTo>
                  <a:cubicBezTo>
                    <a:pt x="4740" y="5954"/>
                    <a:pt x="4478" y="6073"/>
                    <a:pt x="4216" y="6144"/>
                  </a:cubicBezTo>
                  <a:cubicBezTo>
                    <a:pt x="4049" y="6168"/>
                    <a:pt x="3930" y="6311"/>
                    <a:pt x="3930" y="6478"/>
                  </a:cubicBezTo>
                  <a:lnTo>
                    <a:pt x="3930" y="6883"/>
                  </a:lnTo>
                  <a:lnTo>
                    <a:pt x="3263" y="6883"/>
                  </a:lnTo>
                  <a:lnTo>
                    <a:pt x="3263" y="6502"/>
                  </a:lnTo>
                  <a:cubicBezTo>
                    <a:pt x="3263" y="6359"/>
                    <a:pt x="3144" y="6192"/>
                    <a:pt x="2977" y="6168"/>
                  </a:cubicBezTo>
                  <a:cubicBezTo>
                    <a:pt x="2715" y="6121"/>
                    <a:pt x="2453" y="6001"/>
                    <a:pt x="2215" y="5835"/>
                  </a:cubicBezTo>
                  <a:cubicBezTo>
                    <a:pt x="2162" y="5808"/>
                    <a:pt x="2105" y="5795"/>
                    <a:pt x="2048" y="5795"/>
                  </a:cubicBezTo>
                  <a:cubicBezTo>
                    <a:pt x="1954" y="5795"/>
                    <a:pt x="1861" y="5832"/>
                    <a:pt x="1787" y="5906"/>
                  </a:cubicBezTo>
                  <a:lnTo>
                    <a:pt x="1501" y="6192"/>
                  </a:lnTo>
                  <a:lnTo>
                    <a:pt x="1025" y="5716"/>
                  </a:lnTo>
                  <a:lnTo>
                    <a:pt x="1310" y="5430"/>
                  </a:lnTo>
                  <a:cubicBezTo>
                    <a:pt x="1429" y="5311"/>
                    <a:pt x="1429" y="5120"/>
                    <a:pt x="1382" y="5001"/>
                  </a:cubicBezTo>
                  <a:cubicBezTo>
                    <a:pt x="1239" y="4763"/>
                    <a:pt x="1120" y="4501"/>
                    <a:pt x="1048" y="4239"/>
                  </a:cubicBezTo>
                  <a:cubicBezTo>
                    <a:pt x="1025" y="4096"/>
                    <a:pt x="882" y="3977"/>
                    <a:pt x="715" y="3977"/>
                  </a:cubicBezTo>
                  <a:lnTo>
                    <a:pt x="310" y="3977"/>
                  </a:lnTo>
                  <a:lnTo>
                    <a:pt x="310" y="3287"/>
                  </a:lnTo>
                  <a:lnTo>
                    <a:pt x="691" y="3287"/>
                  </a:lnTo>
                  <a:cubicBezTo>
                    <a:pt x="834" y="3287"/>
                    <a:pt x="1001" y="3168"/>
                    <a:pt x="1025" y="3025"/>
                  </a:cubicBezTo>
                  <a:cubicBezTo>
                    <a:pt x="1072" y="2739"/>
                    <a:pt x="1191" y="2477"/>
                    <a:pt x="1358" y="2239"/>
                  </a:cubicBezTo>
                  <a:cubicBezTo>
                    <a:pt x="1429" y="2096"/>
                    <a:pt x="1406" y="1953"/>
                    <a:pt x="1287" y="1834"/>
                  </a:cubicBezTo>
                  <a:lnTo>
                    <a:pt x="1001" y="1524"/>
                  </a:lnTo>
                  <a:lnTo>
                    <a:pt x="1477" y="1048"/>
                  </a:lnTo>
                  <a:lnTo>
                    <a:pt x="1763" y="1358"/>
                  </a:lnTo>
                  <a:cubicBezTo>
                    <a:pt x="1830" y="1425"/>
                    <a:pt x="1920" y="1454"/>
                    <a:pt x="2007" y="1454"/>
                  </a:cubicBezTo>
                  <a:cubicBezTo>
                    <a:pt x="2074" y="1454"/>
                    <a:pt x="2140" y="1436"/>
                    <a:pt x="2192" y="1405"/>
                  </a:cubicBezTo>
                  <a:cubicBezTo>
                    <a:pt x="2430" y="1262"/>
                    <a:pt x="2692" y="1143"/>
                    <a:pt x="2954" y="1072"/>
                  </a:cubicBezTo>
                  <a:cubicBezTo>
                    <a:pt x="3096" y="1048"/>
                    <a:pt x="3216" y="905"/>
                    <a:pt x="3216" y="762"/>
                  </a:cubicBezTo>
                  <a:lnTo>
                    <a:pt x="3216" y="334"/>
                  </a:lnTo>
                  <a:close/>
                  <a:moveTo>
                    <a:pt x="3263" y="0"/>
                  </a:moveTo>
                  <a:cubicBezTo>
                    <a:pt x="3073" y="0"/>
                    <a:pt x="2930" y="143"/>
                    <a:pt x="2930" y="334"/>
                  </a:cubicBezTo>
                  <a:lnTo>
                    <a:pt x="2930" y="738"/>
                  </a:lnTo>
                  <a:cubicBezTo>
                    <a:pt x="2620" y="810"/>
                    <a:pt x="2334" y="929"/>
                    <a:pt x="2072" y="1120"/>
                  </a:cubicBezTo>
                  <a:lnTo>
                    <a:pt x="1763" y="810"/>
                  </a:lnTo>
                  <a:cubicBezTo>
                    <a:pt x="1703" y="750"/>
                    <a:pt x="1614" y="721"/>
                    <a:pt x="1525" y="721"/>
                  </a:cubicBezTo>
                  <a:cubicBezTo>
                    <a:pt x="1435" y="721"/>
                    <a:pt x="1346" y="750"/>
                    <a:pt x="1287" y="810"/>
                  </a:cubicBezTo>
                  <a:lnTo>
                    <a:pt x="810" y="1286"/>
                  </a:lnTo>
                  <a:cubicBezTo>
                    <a:pt x="691" y="1405"/>
                    <a:pt x="691" y="1643"/>
                    <a:pt x="810" y="1762"/>
                  </a:cubicBezTo>
                  <a:lnTo>
                    <a:pt x="1120" y="2072"/>
                  </a:lnTo>
                  <a:cubicBezTo>
                    <a:pt x="929" y="2334"/>
                    <a:pt x="810" y="2620"/>
                    <a:pt x="763" y="2929"/>
                  </a:cubicBezTo>
                  <a:lnTo>
                    <a:pt x="334" y="2929"/>
                  </a:lnTo>
                  <a:cubicBezTo>
                    <a:pt x="167" y="2929"/>
                    <a:pt x="1" y="3072"/>
                    <a:pt x="1" y="3263"/>
                  </a:cubicBezTo>
                  <a:lnTo>
                    <a:pt x="1" y="3930"/>
                  </a:lnTo>
                  <a:cubicBezTo>
                    <a:pt x="1" y="4120"/>
                    <a:pt x="167" y="4263"/>
                    <a:pt x="334" y="4263"/>
                  </a:cubicBezTo>
                  <a:lnTo>
                    <a:pt x="763" y="4263"/>
                  </a:lnTo>
                  <a:cubicBezTo>
                    <a:pt x="810" y="4573"/>
                    <a:pt x="929" y="4858"/>
                    <a:pt x="1120" y="5120"/>
                  </a:cubicBezTo>
                  <a:lnTo>
                    <a:pt x="810" y="5430"/>
                  </a:lnTo>
                  <a:cubicBezTo>
                    <a:pt x="691" y="5549"/>
                    <a:pt x="691" y="5787"/>
                    <a:pt x="810" y="5906"/>
                  </a:cubicBezTo>
                  <a:lnTo>
                    <a:pt x="1287" y="6382"/>
                  </a:lnTo>
                  <a:cubicBezTo>
                    <a:pt x="1346" y="6442"/>
                    <a:pt x="1435" y="6472"/>
                    <a:pt x="1525" y="6472"/>
                  </a:cubicBezTo>
                  <a:cubicBezTo>
                    <a:pt x="1614" y="6472"/>
                    <a:pt x="1703" y="6442"/>
                    <a:pt x="1763" y="6382"/>
                  </a:cubicBezTo>
                  <a:lnTo>
                    <a:pt x="2072" y="6073"/>
                  </a:lnTo>
                  <a:cubicBezTo>
                    <a:pt x="2334" y="6263"/>
                    <a:pt x="2620" y="6382"/>
                    <a:pt x="2930" y="6430"/>
                  </a:cubicBezTo>
                  <a:lnTo>
                    <a:pt x="2930" y="6859"/>
                  </a:lnTo>
                  <a:cubicBezTo>
                    <a:pt x="2930" y="7025"/>
                    <a:pt x="3073" y="7192"/>
                    <a:pt x="3263" y="7192"/>
                  </a:cubicBezTo>
                  <a:lnTo>
                    <a:pt x="3930" y="7192"/>
                  </a:lnTo>
                  <a:cubicBezTo>
                    <a:pt x="4120" y="7192"/>
                    <a:pt x="4263" y="7025"/>
                    <a:pt x="4263" y="6859"/>
                  </a:cubicBezTo>
                  <a:lnTo>
                    <a:pt x="4263" y="6430"/>
                  </a:lnTo>
                  <a:cubicBezTo>
                    <a:pt x="4573" y="6382"/>
                    <a:pt x="4859" y="6263"/>
                    <a:pt x="5121" y="6073"/>
                  </a:cubicBezTo>
                  <a:lnTo>
                    <a:pt x="5430" y="6382"/>
                  </a:lnTo>
                  <a:cubicBezTo>
                    <a:pt x="5490" y="6442"/>
                    <a:pt x="5579" y="6472"/>
                    <a:pt x="5668" y="6472"/>
                  </a:cubicBezTo>
                  <a:cubicBezTo>
                    <a:pt x="5758" y="6472"/>
                    <a:pt x="5847" y="6442"/>
                    <a:pt x="5907" y="6382"/>
                  </a:cubicBezTo>
                  <a:lnTo>
                    <a:pt x="6383" y="5906"/>
                  </a:lnTo>
                  <a:cubicBezTo>
                    <a:pt x="6502" y="5787"/>
                    <a:pt x="6502" y="5549"/>
                    <a:pt x="6383" y="5430"/>
                  </a:cubicBezTo>
                  <a:lnTo>
                    <a:pt x="6073" y="5120"/>
                  </a:lnTo>
                  <a:cubicBezTo>
                    <a:pt x="6264" y="4858"/>
                    <a:pt x="6383" y="4573"/>
                    <a:pt x="6430" y="4263"/>
                  </a:cubicBezTo>
                  <a:lnTo>
                    <a:pt x="6859" y="4263"/>
                  </a:lnTo>
                  <a:cubicBezTo>
                    <a:pt x="7026" y="4263"/>
                    <a:pt x="7193" y="4120"/>
                    <a:pt x="7193" y="3930"/>
                  </a:cubicBezTo>
                  <a:lnTo>
                    <a:pt x="7193" y="3263"/>
                  </a:lnTo>
                  <a:cubicBezTo>
                    <a:pt x="7216" y="3072"/>
                    <a:pt x="7073" y="2929"/>
                    <a:pt x="6883" y="2929"/>
                  </a:cubicBezTo>
                  <a:lnTo>
                    <a:pt x="6478" y="2929"/>
                  </a:lnTo>
                  <a:cubicBezTo>
                    <a:pt x="6407" y="2620"/>
                    <a:pt x="6288" y="2334"/>
                    <a:pt x="6121" y="2072"/>
                  </a:cubicBezTo>
                  <a:lnTo>
                    <a:pt x="6407" y="1762"/>
                  </a:lnTo>
                  <a:cubicBezTo>
                    <a:pt x="6478" y="1715"/>
                    <a:pt x="6502" y="1643"/>
                    <a:pt x="6502" y="1596"/>
                  </a:cubicBezTo>
                  <a:cubicBezTo>
                    <a:pt x="6526" y="1477"/>
                    <a:pt x="6478" y="1381"/>
                    <a:pt x="6407" y="1286"/>
                  </a:cubicBezTo>
                  <a:lnTo>
                    <a:pt x="5930" y="810"/>
                  </a:lnTo>
                  <a:cubicBezTo>
                    <a:pt x="5883" y="738"/>
                    <a:pt x="5835" y="715"/>
                    <a:pt x="5764" y="715"/>
                  </a:cubicBezTo>
                  <a:cubicBezTo>
                    <a:pt x="5736" y="709"/>
                    <a:pt x="5707" y="706"/>
                    <a:pt x="5680" y="706"/>
                  </a:cubicBezTo>
                  <a:cubicBezTo>
                    <a:pt x="5590" y="706"/>
                    <a:pt x="5503" y="737"/>
                    <a:pt x="5430" y="810"/>
                  </a:cubicBezTo>
                  <a:lnTo>
                    <a:pt x="5121" y="1120"/>
                  </a:lnTo>
                  <a:cubicBezTo>
                    <a:pt x="4859" y="929"/>
                    <a:pt x="4573" y="810"/>
                    <a:pt x="4263" y="738"/>
                  </a:cubicBezTo>
                  <a:lnTo>
                    <a:pt x="4263" y="334"/>
                  </a:lnTo>
                  <a:cubicBezTo>
                    <a:pt x="4263" y="143"/>
                    <a:pt x="4120" y="0"/>
                    <a:pt x="39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55"/>
            <p:cNvSpPr/>
            <p:nvPr/>
          </p:nvSpPr>
          <p:spPr>
            <a:xfrm>
              <a:off x="6961325" y="2667777"/>
              <a:ext cx="32707" cy="51133"/>
            </a:xfrm>
            <a:custGeom>
              <a:rect b="b" l="l" r="r" t="t"/>
              <a:pathLst>
                <a:path extrusionOk="0" h="1715" w="1097">
                  <a:moveTo>
                    <a:pt x="525" y="0"/>
                  </a:moveTo>
                  <a:cubicBezTo>
                    <a:pt x="287" y="0"/>
                    <a:pt x="96" y="167"/>
                    <a:pt x="25" y="381"/>
                  </a:cubicBezTo>
                  <a:cubicBezTo>
                    <a:pt x="1" y="476"/>
                    <a:pt x="48" y="572"/>
                    <a:pt x="120" y="595"/>
                  </a:cubicBezTo>
                  <a:cubicBezTo>
                    <a:pt x="136" y="600"/>
                    <a:pt x="153" y="601"/>
                    <a:pt x="170" y="601"/>
                  </a:cubicBezTo>
                  <a:cubicBezTo>
                    <a:pt x="253" y="601"/>
                    <a:pt x="338" y="555"/>
                    <a:pt x="358" y="476"/>
                  </a:cubicBezTo>
                  <a:cubicBezTo>
                    <a:pt x="382" y="381"/>
                    <a:pt x="453" y="357"/>
                    <a:pt x="501" y="357"/>
                  </a:cubicBezTo>
                  <a:cubicBezTo>
                    <a:pt x="596" y="357"/>
                    <a:pt x="644" y="405"/>
                    <a:pt x="644" y="500"/>
                  </a:cubicBezTo>
                  <a:lnTo>
                    <a:pt x="644" y="524"/>
                  </a:lnTo>
                  <a:cubicBezTo>
                    <a:pt x="644" y="619"/>
                    <a:pt x="620" y="715"/>
                    <a:pt x="572" y="810"/>
                  </a:cubicBezTo>
                  <a:cubicBezTo>
                    <a:pt x="358" y="1096"/>
                    <a:pt x="239" y="1262"/>
                    <a:pt x="168" y="1334"/>
                  </a:cubicBezTo>
                  <a:cubicBezTo>
                    <a:pt x="96" y="1453"/>
                    <a:pt x="48" y="1524"/>
                    <a:pt x="96" y="1596"/>
                  </a:cubicBezTo>
                  <a:cubicBezTo>
                    <a:pt x="120" y="1667"/>
                    <a:pt x="144" y="1691"/>
                    <a:pt x="215" y="1715"/>
                  </a:cubicBezTo>
                  <a:lnTo>
                    <a:pt x="930" y="1715"/>
                  </a:lnTo>
                  <a:cubicBezTo>
                    <a:pt x="1001" y="1715"/>
                    <a:pt x="1096" y="1667"/>
                    <a:pt x="1096" y="1572"/>
                  </a:cubicBezTo>
                  <a:cubicBezTo>
                    <a:pt x="1096" y="1453"/>
                    <a:pt x="1049" y="1357"/>
                    <a:pt x="930" y="1357"/>
                  </a:cubicBezTo>
                  <a:lnTo>
                    <a:pt x="596" y="1357"/>
                  </a:lnTo>
                  <a:cubicBezTo>
                    <a:pt x="644" y="1286"/>
                    <a:pt x="739" y="1167"/>
                    <a:pt x="858" y="976"/>
                  </a:cubicBezTo>
                  <a:cubicBezTo>
                    <a:pt x="953" y="857"/>
                    <a:pt x="1001" y="738"/>
                    <a:pt x="1049" y="619"/>
                  </a:cubicBezTo>
                  <a:lnTo>
                    <a:pt x="1049" y="595"/>
                  </a:lnTo>
                  <a:lnTo>
                    <a:pt x="1049" y="524"/>
                  </a:lnTo>
                  <a:lnTo>
                    <a:pt x="1049" y="500"/>
                  </a:lnTo>
                  <a:cubicBezTo>
                    <a:pt x="1049" y="238"/>
                    <a:pt x="811" y="0"/>
                    <a:pt x="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9" name="Google Shape;8069;p55"/>
          <p:cNvGrpSpPr/>
          <p:nvPr/>
        </p:nvGrpSpPr>
        <p:grpSpPr>
          <a:xfrm>
            <a:off x="6273306" y="2448366"/>
            <a:ext cx="352920" cy="353606"/>
            <a:chOff x="6158994" y="2448366"/>
            <a:chExt cx="352920" cy="353606"/>
          </a:xfrm>
        </p:grpSpPr>
        <p:sp>
          <p:nvSpPr>
            <p:cNvPr id="8070" name="Google Shape;8070;p55"/>
            <p:cNvSpPr/>
            <p:nvPr/>
          </p:nvSpPr>
          <p:spPr>
            <a:xfrm>
              <a:off x="6255566" y="2546339"/>
              <a:ext cx="158347" cy="157662"/>
            </a:xfrm>
            <a:custGeom>
              <a:rect b="b" l="l" r="r" t="t"/>
              <a:pathLst>
                <a:path extrusionOk="0" h="5288" w="5311">
                  <a:moveTo>
                    <a:pt x="2644" y="1"/>
                  </a:moveTo>
                  <a:cubicBezTo>
                    <a:pt x="1191" y="1"/>
                    <a:pt x="0" y="1192"/>
                    <a:pt x="0" y="2644"/>
                  </a:cubicBezTo>
                  <a:cubicBezTo>
                    <a:pt x="0" y="4097"/>
                    <a:pt x="1191" y="5288"/>
                    <a:pt x="2644" y="5288"/>
                  </a:cubicBezTo>
                  <a:cubicBezTo>
                    <a:pt x="4120" y="5288"/>
                    <a:pt x="5311" y="4097"/>
                    <a:pt x="5311" y="2644"/>
                  </a:cubicBezTo>
                  <a:cubicBezTo>
                    <a:pt x="5311" y="1192"/>
                    <a:pt x="4120" y="1"/>
                    <a:pt x="2644"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55"/>
            <p:cNvSpPr/>
            <p:nvPr/>
          </p:nvSpPr>
          <p:spPr>
            <a:xfrm>
              <a:off x="6302406" y="2549201"/>
              <a:ext cx="111508" cy="154799"/>
            </a:xfrm>
            <a:custGeom>
              <a:rect b="b" l="l" r="r" t="t"/>
              <a:pathLst>
                <a:path extrusionOk="0" h="5192" w="3740">
                  <a:moveTo>
                    <a:pt x="1716" y="0"/>
                  </a:moveTo>
                  <a:lnTo>
                    <a:pt x="1716" y="0"/>
                  </a:lnTo>
                  <a:cubicBezTo>
                    <a:pt x="2621" y="405"/>
                    <a:pt x="3287" y="1334"/>
                    <a:pt x="3287" y="2405"/>
                  </a:cubicBezTo>
                  <a:cubicBezTo>
                    <a:pt x="3287" y="3858"/>
                    <a:pt x="2097" y="5049"/>
                    <a:pt x="644" y="5049"/>
                  </a:cubicBezTo>
                  <a:cubicBezTo>
                    <a:pt x="430" y="5049"/>
                    <a:pt x="215" y="5025"/>
                    <a:pt x="1" y="4953"/>
                  </a:cubicBezTo>
                  <a:lnTo>
                    <a:pt x="1" y="4953"/>
                  </a:lnTo>
                  <a:cubicBezTo>
                    <a:pt x="334" y="5120"/>
                    <a:pt x="692" y="5192"/>
                    <a:pt x="1073" y="5192"/>
                  </a:cubicBezTo>
                  <a:cubicBezTo>
                    <a:pt x="2549" y="5192"/>
                    <a:pt x="3740" y="4001"/>
                    <a:pt x="3740" y="2548"/>
                  </a:cubicBezTo>
                  <a:cubicBezTo>
                    <a:pt x="3740" y="1310"/>
                    <a:pt x="2859" y="262"/>
                    <a:pt x="171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55"/>
            <p:cNvSpPr/>
            <p:nvPr/>
          </p:nvSpPr>
          <p:spPr>
            <a:xfrm>
              <a:off x="6163257" y="2454031"/>
              <a:ext cx="343678" cy="342276"/>
            </a:xfrm>
            <a:custGeom>
              <a:rect b="b" l="l" r="r" t="t"/>
              <a:pathLst>
                <a:path extrusionOk="0" h="11480" w="11527">
                  <a:moveTo>
                    <a:pt x="5740" y="1477"/>
                  </a:moveTo>
                  <a:cubicBezTo>
                    <a:pt x="8097" y="1477"/>
                    <a:pt x="10002" y="3383"/>
                    <a:pt x="10002" y="5740"/>
                  </a:cubicBezTo>
                  <a:cubicBezTo>
                    <a:pt x="10002" y="8098"/>
                    <a:pt x="8097" y="10003"/>
                    <a:pt x="5740" y="10003"/>
                  </a:cubicBezTo>
                  <a:cubicBezTo>
                    <a:pt x="3406" y="10003"/>
                    <a:pt x="1501" y="8098"/>
                    <a:pt x="1501" y="5740"/>
                  </a:cubicBezTo>
                  <a:cubicBezTo>
                    <a:pt x="1501" y="5145"/>
                    <a:pt x="1620" y="4573"/>
                    <a:pt x="1810" y="4073"/>
                  </a:cubicBezTo>
                  <a:lnTo>
                    <a:pt x="2549" y="4002"/>
                  </a:lnTo>
                  <a:cubicBezTo>
                    <a:pt x="2644" y="4002"/>
                    <a:pt x="2691" y="3930"/>
                    <a:pt x="2644" y="3859"/>
                  </a:cubicBezTo>
                  <a:lnTo>
                    <a:pt x="2358" y="3192"/>
                  </a:lnTo>
                  <a:cubicBezTo>
                    <a:pt x="3120" y="2168"/>
                    <a:pt x="4335" y="1477"/>
                    <a:pt x="5740" y="1477"/>
                  </a:cubicBezTo>
                  <a:close/>
                  <a:moveTo>
                    <a:pt x="5740" y="1"/>
                  </a:moveTo>
                  <a:cubicBezTo>
                    <a:pt x="2572" y="1"/>
                    <a:pt x="0" y="2597"/>
                    <a:pt x="0" y="5740"/>
                  </a:cubicBezTo>
                  <a:cubicBezTo>
                    <a:pt x="0" y="8931"/>
                    <a:pt x="2596" y="11479"/>
                    <a:pt x="5740" y="11479"/>
                  </a:cubicBezTo>
                  <a:cubicBezTo>
                    <a:pt x="8931" y="11479"/>
                    <a:pt x="11503" y="8884"/>
                    <a:pt x="11503" y="5740"/>
                  </a:cubicBezTo>
                  <a:cubicBezTo>
                    <a:pt x="11527" y="2549"/>
                    <a:pt x="8931" y="1"/>
                    <a:pt x="5740"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55"/>
            <p:cNvSpPr/>
            <p:nvPr/>
          </p:nvSpPr>
          <p:spPr>
            <a:xfrm>
              <a:off x="6162542" y="2625886"/>
              <a:ext cx="107960" cy="149135"/>
            </a:xfrm>
            <a:custGeom>
              <a:rect b="b" l="l" r="r" t="t"/>
              <a:pathLst>
                <a:path extrusionOk="0" h="5002" w="3621">
                  <a:moveTo>
                    <a:pt x="1" y="0"/>
                  </a:moveTo>
                  <a:cubicBezTo>
                    <a:pt x="1" y="2143"/>
                    <a:pt x="1167" y="4001"/>
                    <a:pt x="2882" y="5001"/>
                  </a:cubicBezTo>
                  <a:lnTo>
                    <a:pt x="3620" y="3691"/>
                  </a:lnTo>
                  <a:cubicBezTo>
                    <a:pt x="3144" y="3405"/>
                    <a:pt x="2739" y="3024"/>
                    <a:pt x="2382" y="2572"/>
                  </a:cubicBezTo>
                  <a:lnTo>
                    <a:pt x="2668" y="1881"/>
                  </a:lnTo>
                  <a:cubicBezTo>
                    <a:pt x="2715" y="1834"/>
                    <a:pt x="2644" y="1738"/>
                    <a:pt x="2596" y="1738"/>
                  </a:cubicBezTo>
                  <a:lnTo>
                    <a:pt x="1834" y="1667"/>
                  </a:lnTo>
                  <a:cubicBezTo>
                    <a:pt x="1644" y="1167"/>
                    <a:pt x="1525" y="595"/>
                    <a:pt x="15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55"/>
            <p:cNvSpPr/>
            <p:nvPr/>
          </p:nvSpPr>
          <p:spPr>
            <a:xfrm>
              <a:off x="6398262" y="2476780"/>
              <a:ext cx="108676" cy="149135"/>
            </a:xfrm>
            <a:custGeom>
              <a:rect b="b" l="l" r="r" t="t"/>
              <a:pathLst>
                <a:path extrusionOk="0" h="5002" w="3645">
                  <a:moveTo>
                    <a:pt x="763" y="0"/>
                  </a:moveTo>
                  <a:lnTo>
                    <a:pt x="1" y="1310"/>
                  </a:lnTo>
                  <a:cubicBezTo>
                    <a:pt x="525" y="1619"/>
                    <a:pt x="930" y="1977"/>
                    <a:pt x="1287" y="2453"/>
                  </a:cubicBezTo>
                  <a:lnTo>
                    <a:pt x="1001" y="3120"/>
                  </a:lnTo>
                  <a:cubicBezTo>
                    <a:pt x="954" y="3191"/>
                    <a:pt x="1025" y="3286"/>
                    <a:pt x="1073" y="3286"/>
                  </a:cubicBezTo>
                  <a:lnTo>
                    <a:pt x="1811" y="3334"/>
                  </a:lnTo>
                  <a:cubicBezTo>
                    <a:pt x="2025" y="3858"/>
                    <a:pt x="2144" y="4406"/>
                    <a:pt x="2144" y="5001"/>
                  </a:cubicBezTo>
                  <a:lnTo>
                    <a:pt x="3645" y="5001"/>
                  </a:lnTo>
                  <a:cubicBezTo>
                    <a:pt x="3645" y="2858"/>
                    <a:pt x="2478" y="1024"/>
                    <a:pt x="76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55"/>
            <p:cNvSpPr/>
            <p:nvPr/>
          </p:nvSpPr>
          <p:spPr>
            <a:xfrm>
              <a:off x="6397576" y="2625886"/>
              <a:ext cx="108646" cy="149135"/>
            </a:xfrm>
            <a:custGeom>
              <a:rect b="b" l="l" r="r" t="t"/>
              <a:pathLst>
                <a:path extrusionOk="0" h="5002" w="3644">
                  <a:moveTo>
                    <a:pt x="2143" y="0"/>
                  </a:moveTo>
                  <a:cubicBezTo>
                    <a:pt x="2143" y="595"/>
                    <a:pt x="2024" y="1167"/>
                    <a:pt x="1810" y="1667"/>
                  </a:cubicBezTo>
                  <a:lnTo>
                    <a:pt x="1072" y="1738"/>
                  </a:lnTo>
                  <a:cubicBezTo>
                    <a:pt x="977" y="1738"/>
                    <a:pt x="953" y="1834"/>
                    <a:pt x="977" y="1881"/>
                  </a:cubicBezTo>
                  <a:lnTo>
                    <a:pt x="1286" y="2572"/>
                  </a:lnTo>
                  <a:cubicBezTo>
                    <a:pt x="929" y="3024"/>
                    <a:pt x="500" y="3405"/>
                    <a:pt x="0" y="3691"/>
                  </a:cubicBezTo>
                  <a:lnTo>
                    <a:pt x="738" y="5001"/>
                  </a:lnTo>
                  <a:cubicBezTo>
                    <a:pt x="2477" y="4025"/>
                    <a:pt x="3644" y="2143"/>
                    <a:pt x="3644"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55"/>
            <p:cNvSpPr/>
            <p:nvPr/>
          </p:nvSpPr>
          <p:spPr>
            <a:xfrm>
              <a:off x="6288214" y="2456893"/>
              <a:ext cx="218723" cy="339414"/>
            </a:xfrm>
            <a:custGeom>
              <a:rect b="b" l="l" r="r" t="t"/>
              <a:pathLst>
                <a:path extrusionOk="0" h="11384" w="7336">
                  <a:moveTo>
                    <a:pt x="2620" y="0"/>
                  </a:moveTo>
                  <a:cubicBezTo>
                    <a:pt x="5049" y="667"/>
                    <a:pt x="6835" y="2906"/>
                    <a:pt x="6835" y="5525"/>
                  </a:cubicBezTo>
                  <a:cubicBezTo>
                    <a:pt x="6835" y="8716"/>
                    <a:pt x="4240" y="11264"/>
                    <a:pt x="1072" y="11264"/>
                  </a:cubicBezTo>
                  <a:cubicBezTo>
                    <a:pt x="715" y="11264"/>
                    <a:pt x="358" y="11241"/>
                    <a:pt x="1" y="11193"/>
                  </a:cubicBezTo>
                  <a:lnTo>
                    <a:pt x="1" y="11193"/>
                  </a:lnTo>
                  <a:cubicBezTo>
                    <a:pt x="525" y="11336"/>
                    <a:pt x="1025" y="11383"/>
                    <a:pt x="1549" y="11383"/>
                  </a:cubicBezTo>
                  <a:cubicBezTo>
                    <a:pt x="4740" y="11383"/>
                    <a:pt x="7312" y="8812"/>
                    <a:pt x="7312" y="5644"/>
                  </a:cubicBezTo>
                  <a:cubicBezTo>
                    <a:pt x="7336" y="2858"/>
                    <a:pt x="5311" y="500"/>
                    <a:pt x="262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55"/>
            <p:cNvSpPr/>
            <p:nvPr/>
          </p:nvSpPr>
          <p:spPr>
            <a:xfrm>
              <a:off x="6248470" y="2454031"/>
              <a:ext cx="170423" cy="64997"/>
            </a:xfrm>
            <a:custGeom>
              <a:rect b="b" l="l" r="r" t="t"/>
              <a:pathLst>
                <a:path extrusionOk="0" h="2180" w="5716">
                  <a:moveTo>
                    <a:pt x="2882" y="1"/>
                  </a:moveTo>
                  <a:cubicBezTo>
                    <a:pt x="1858" y="1"/>
                    <a:pt x="857" y="263"/>
                    <a:pt x="0" y="763"/>
                  </a:cubicBezTo>
                  <a:lnTo>
                    <a:pt x="738" y="2073"/>
                  </a:lnTo>
                  <a:cubicBezTo>
                    <a:pt x="1215" y="1811"/>
                    <a:pt x="1762" y="1597"/>
                    <a:pt x="2358" y="1549"/>
                  </a:cubicBezTo>
                  <a:lnTo>
                    <a:pt x="2763" y="2144"/>
                  </a:lnTo>
                  <a:cubicBezTo>
                    <a:pt x="2798" y="2168"/>
                    <a:pt x="2840" y="2180"/>
                    <a:pt x="2876" y="2180"/>
                  </a:cubicBezTo>
                  <a:cubicBezTo>
                    <a:pt x="2911" y="2180"/>
                    <a:pt x="2941" y="2168"/>
                    <a:pt x="2953" y="2144"/>
                  </a:cubicBezTo>
                  <a:lnTo>
                    <a:pt x="3358" y="1549"/>
                  </a:lnTo>
                  <a:cubicBezTo>
                    <a:pt x="3929" y="1597"/>
                    <a:pt x="4501" y="1811"/>
                    <a:pt x="4977" y="2073"/>
                  </a:cubicBezTo>
                  <a:lnTo>
                    <a:pt x="5716" y="763"/>
                  </a:lnTo>
                  <a:cubicBezTo>
                    <a:pt x="4954" y="263"/>
                    <a:pt x="3953" y="1"/>
                    <a:pt x="2882"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55"/>
            <p:cNvSpPr/>
            <p:nvPr/>
          </p:nvSpPr>
          <p:spPr>
            <a:xfrm>
              <a:off x="6365614" y="2457609"/>
              <a:ext cx="53995" cy="24866"/>
            </a:xfrm>
            <a:custGeom>
              <a:rect b="b" l="l" r="r" t="t"/>
              <a:pathLst>
                <a:path extrusionOk="0" h="834" w="1811">
                  <a:moveTo>
                    <a:pt x="0" y="0"/>
                  </a:moveTo>
                  <a:cubicBezTo>
                    <a:pt x="620" y="167"/>
                    <a:pt x="1215" y="452"/>
                    <a:pt x="1739" y="834"/>
                  </a:cubicBezTo>
                  <a:lnTo>
                    <a:pt x="1810" y="691"/>
                  </a:lnTo>
                  <a:cubicBezTo>
                    <a:pt x="1810" y="619"/>
                    <a:pt x="1763" y="595"/>
                    <a:pt x="1739" y="572"/>
                  </a:cubicBezTo>
                  <a:lnTo>
                    <a:pt x="1548" y="476"/>
                  </a:lnTo>
                  <a:cubicBezTo>
                    <a:pt x="1501" y="452"/>
                    <a:pt x="1453" y="405"/>
                    <a:pt x="1406" y="405"/>
                  </a:cubicBezTo>
                  <a:cubicBezTo>
                    <a:pt x="1215" y="333"/>
                    <a:pt x="1025" y="238"/>
                    <a:pt x="810" y="167"/>
                  </a:cubicBezTo>
                  <a:cubicBezTo>
                    <a:pt x="596" y="119"/>
                    <a:pt x="358" y="24"/>
                    <a:pt x="12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55"/>
            <p:cNvSpPr/>
            <p:nvPr/>
          </p:nvSpPr>
          <p:spPr>
            <a:xfrm>
              <a:off x="6249871" y="2732208"/>
              <a:ext cx="172569" cy="65533"/>
            </a:xfrm>
            <a:custGeom>
              <a:rect b="b" l="l" r="r" t="t"/>
              <a:pathLst>
                <a:path extrusionOk="0" h="2198" w="5788">
                  <a:moveTo>
                    <a:pt x="2861" y="0"/>
                  </a:moveTo>
                  <a:cubicBezTo>
                    <a:pt x="2829" y="0"/>
                    <a:pt x="2799" y="18"/>
                    <a:pt x="2787" y="54"/>
                  </a:cubicBezTo>
                  <a:lnTo>
                    <a:pt x="2358" y="649"/>
                  </a:lnTo>
                  <a:cubicBezTo>
                    <a:pt x="1787" y="578"/>
                    <a:pt x="1239" y="363"/>
                    <a:pt x="763" y="101"/>
                  </a:cubicBezTo>
                  <a:lnTo>
                    <a:pt x="1" y="1411"/>
                  </a:lnTo>
                  <a:cubicBezTo>
                    <a:pt x="834" y="1888"/>
                    <a:pt x="1858" y="2197"/>
                    <a:pt x="2906" y="2197"/>
                  </a:cubicBezTo>
                  <a:cubicBezTo>
                    <a:pt x="3930" y="2197"/>
                    <a:pt x="4930" y="1911"/>
                    <a:pt x="5788" y="1411"/>
                  </a:cubicBezTo>
                  <a:lnTo>
                    <a:pt x="4978" y="101"/>
                  </a:lnTo>
                  <a:cubicBezTo>
                    <a:pt x="4502" y="363"/>
                    <a:pt x="3978" y="578"/>
                    <a:pt x="3382" y="649"/>
                  </a:cubicBezTo>
                  <a:lnTo>
                    <a:pt x="2954" y="54"/>
                  </a:lnTo>
                  <a:cubicBezTo>
                    <a:pt x="2930" y="18"/>
                    <a:pt x="2894" y="0"/>
                    <a:pt x="2861"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55"/>
            <p:cNvSpPr/>
            <p:nvPr/>
          </p:nvSpPr>
          <p:spPr>
            <a:xfrm>
              <a:off x="6421011" y="2478181"/>
              <a:ext cx="85927" cy="149135"/>
            </a:xfrm>
            <a:custGeom>
              <a:rect b="b" l="l" r="r" t="t"/>
              <a:pathLst>
                <a:path extrusionOk="0" h="5002" w="2882">
                  <a:moveTo>
                    <a:pt x="71" y="1"/>
                  </a:moveTo>
                  <a:lnTo>
                    <a:pt x="0" y="144"/>
                  </a:lnTo>
                  <a:cubicBezTo>
                    <a:pt x="1477" y="1191"/>
                    <a:pt x="2453" y="2906"/>
                    <a:pt x="2453" y="4883"/>
                  </a:cubicBezTo>
                  <a:lnTo>
                    <a:pt x="2453" y="5002"/>
                  </a:lnTo>
                  <a:lnTo>
                    <a:pt x="2882" y="5002"/>
                  </a:lnTo>
                  <a:lnTo>
                    <a:pt x="2882" y="4954"/>
                  </a:lnTo>
                  <a:lnTo>
                    <a:pt x="2882" y="4883"/>
                  </a:lnTo>
                  <a:lnTo>
                    <a:pt x="2882" y="4573"/>
                  </a:lnTo>
                  <a:cubicBezTo>
                    <a:pt x="2882" y="4478"/>
                    <a:pt x="2858" y="4359"/>
                    <a:pt x="2858" y="4287"/>
                  </a:cubicBezTo>
                  <a:cubicBezTo>
                    <a:pt x="2786" y="3882"/>
                    <a:pt x="2739" y="3525"/>
                    <a:pt x="2620" y="3144"/>
                  </a:cubicBezTo>
                  <a:cubicBezTo>
                    <a:pt x="2524" y="2906"/>
                    <a:pt x="2429" y="2668"/>
                    <a:pt x="2310" y="2430"/>
                  </a:cubicBezTo>
                  <a:cubicBezTo>
                    <a:pt x="2262" y="2311"/>
                    <a:pt x="2191" y="2168"/>
                    <a:pt x="2096" y="2049"/>
                  </a:cubicBezTo>
                  <a:cubicBezTo>
                    <a:pt x="1953" y="1787"/>
                    <a:pt x="1738" y="1501"/>
                    <a:pt x="1572" y="1263"/>
                  </a:cubicBezTo>
                  <a:cubicBezTo>
                    <a:pt x="1310" y="977"/>
                    <a:pt x="1000" y="667"/>
                    <a:pt x="714" y="429"/>
                  </a:cubicBezTo>
                  <a:cubicBezTo>
                    <a:pt x="619" y="382"/>
                    <a:pt x="524" y="286"/>
                    <a:pt x="429" y="239"/>
                  </a:cubicBezTo>
                  <a:cubicBezTo>
                    <a:pt x="357" y="167"/>
                    <a:pt x="238" y="120"/>
                    <a:pt x="143" y="24"/>
                  </a:cubicBezTo>
                  <a:cubicBezTo>
                    <a:pt x="119" y="24"/>
                    <a:pt x="71" y="1"/>
                    <a:pt x="71"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55"/>
            <p:cNvSpPr/>
            <p:nvPr/>
          </p:nvSpPr>
          <p:spPr>
            <a:xfrm>
              <a:off x="6289645" y="2763633"/>
              <a:ext cx="131365" cy="34108"/>
            </a:xfrm>
            <a:custGeom>
              <a:rect b="b" l="l" r="r" t="t"/>
              <a:pathLst>
                <a:path extrusionOk="0" h="1144" w="4406">
                  <a:moveTo>
                    <a:pt x="0" y="881"/>
                  </a:moveTo>
                  <a:lnTo>
                    <a:pt x="0" y="881"/>
                  </a:lnTo>
                  <a:cubicBezTo>
                    <a:pt x="3" y="882"/>
                    <a:pt x="5" y="882"/>
                    <a:pt x="8" y="883"/>
                  </a:cubicBezTo>
                  <a:lnTo>
                    <a:pt x="8" y="883"/>
                  </a:lnTo>
                  <a:cubicBezTo>
                    <a:pt x="5" y="882"/>
                    <a:pt x="3" y="881"/>
                    <a:pt x="0" y="881"/>
                  </a:cubicBezTo>
                  <a:close/>
                  <a:moveTo>
                    <a:pt x="4239" y="0"/>
                  </a:moveTo>
                  <a:cubicBezTo>
                    <a:pt x="3358" y="619"/>
                    <a:pt x="2263" y="976"/>
                    <a:pt x="1072" y="976"/>
                  </a:cubicBezTo>
                  <a:cubicBezTo>
                    <a:pt x="670" y="976"/>
                    <a:pt x="362" y="953"/>
                    <a:pt x="8" y="883"/>
                  </a:cubicBezTo>
                  <a:lnTo>
                    <a:pt x="8" y="883"/>
                  </a:lnTo>
                  <a:cubicBezTo>
                    <a:pt x="29" y="891"/>
                    <a:pt x="51" y="929"/>
                    <a:pt x="72" y="929"/>
                  </a:cubicBezTo>
                  <a:cubicBezTo>
                    <a:pt x="96" y="929"/>
                    <a:pt x="143" y="953"/>
                    <a:pt x="167" y="953"/>
                  </a:cubicBezTo>
                  <a:cubicBezTo>
                    <a:pt x="191" y="976"/>
                    <a:pt x="238" y="976"/>
                    <a:pt x="262" y="976"/>
                  </a:cubicBezTo>
                  <a:cubicBezTo>
                    <a:pt x="286" y="1024"/>
                    <a:pt x="310" y="1024"/>
                    <a:pt x="334" y="1024"/>
                  </a:cubicBezTo>
                  <a:cubicBezTo>
                    <a:pt x="429" y="1048"/>
                    <a:pt x="548" y="1072"/>
                    <a:pt x="643" y="1072"/>
                  </a:cubicBezTo>
                  <a:cubicBezTo>
                    <a:pt x="739" y="1072"/>
                    <a:pt x="786" y="1095"/>
                    <a:pt x="881" y="1095"/>
                  </a:cubicBezTo>
                  <a:cubicBezTo>
                    <a:pt x="1096" y="1143"/>
                    <a:pt x="1334" y="1143"/>
                    <a:pt x="1524" y="1143"/>
                  </a:cubicBezTo>
                  <a:cubicBezTo>
                    <a:pt x="1715" y="1143"/>
                    <a:pt x="1858" y="1095"/>
                    <a:pt x="2048" y="1095"/>
                  </a:cubicBezTo>
                  <a:cubicBezTo>
                    <a:pt x="2310" y="1072"/>
                    <a:pt x="2596" y="1024"/>
                    <a:pt x="2882" y="953"/>
                  </a:cubicBezTo>
                  <a:cubicBezTo>
                    <a:pt x="3358" y="857"/>
                    <a:pt x="3763" y="691"/>
                    <a:pt x="4192" y="476"/>
                  </a:cubicBezTo>
                  <a:cubicBezTo>
                    <a:pt x="4216" y="452"/>
                    <a:pt x="4263" y="429"/>
                    <a:pt x="4335" y="381"/>
                  </a:cubicBezTo>
                  <a:cubicBezTo>
                    <a:pt x="4335" y="381"/>
                    <a:pt x="4358" y="357"/>
                    <a:pt x="4406" y="357"/>
                  </a:cubicBezTo>
                  <a:lnTo>
                    <a:pt x="423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55"/>
            <p:cNvSpPr/>
            <p:nvPr/>
          </p:nvSpPr>
          <p:spPr>
            <a:xfrm>
              <a:off x="6289645" y="2595355"/>
              <a:ext cx="90190" cy="10674"/>
            </a:xfrm>
            <a:custGeom>
              <a:rect b="b" l="l" r="r" t="t"/>
              <a:pathLst>
                <a:path extrusionOk="0" h="358" w="3025">
                  <a:moveTo>
                    <a:pt x="191" y="0"/>
                  </a:moveTo>
                  <a:cubicBezTo>
                    <a:pt x="119" y="0"/>
                    <a:pt x="48" y="48"/>
                    <a:pt x="24" y="143"/>
                  </a:cubicBezTo>
                  <a:cubicBezTo>
                    <a:pt x="0" y="262"/>
                    <a:pt x="72" y="357"/>
                    <a:pt x="191" y="357"/>
                  </a:cubicBezTo>
                  <a:lnTo>
                    <a:pt x="2810" y="357"/>
                  </a:lnTo>
                  <a:cubicBezTo>
                    <a:pt x="2906" y="357"/>
                    <a:pt x="2977" y="286"/>
                    <a:pt x="3001" y="191"/>
                  </a:cubicBezTo>
                  <a:cubicBezTo>
                    <a:pt x="3025" y="119"/>
                    <a:pt x="2930" y="0"/>
                    <a:pt x="2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55"/>
            <p:cNvSpPr/>
            <p:nvPr/>
          </p:nvSpPr>
          <p:spPr>
            <a:xfrm>
              <a:off x="6289645" y="2620192"/>
              <a:ext cx="89475" cy="10674"/>
            </a:xfrm>
            <a:custGeom>
              <a:rect b="b" l="l" r="r" t="t"/>
              <a:pathLst>
                <a:path extrusionOk="0" h="358" w="3001">
                  <a:moveTo>
                    <a:pt x="191" y="1"/>
                  </a:moveTo>
                  <a:cubicBezTo>
                    <a:pt x="119" y="1"/>
                    <a:pt x="48" y="48"/>
                    <a:pt x="24" y="143"/>
                  </a:cubicBezTo>
                  <a:cubicBezTo>
                    <a:pt x="0" y="262"/>
                    <a:pt x="72" y="358"/>
                    <a:pt x="191" y="358"/>
                  </a:cubicBezTo>
                  <a:lnTo>
                    <a:pt x="2810" y="358"/>
                  </a:lnTo>
                  <a:cubicBezTo>
                    <a:pt x="2930" y="358"/>
                    <a:pt x="3001" y="262"/>
                    <a:pt x="3001" y="167"/>
                  </a:cubicBezTo>
                  <a:cubicBezTo>
                    <a:pt x="3001" y="72"/>
                    <a:pt x="2906" y="1"/>
                    <a:pt x="2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55"/>
            <p:cNvSpPr/>
            <p:nvPr/>
          </p:nvSpPr>
          <p:spPr>
            <a:xfrm>
              <a:off x="6308816" y="2645058"/>
              <a:ext cx="51848" cy="10674"/>
            </a:xfrm>
            <a:custGeom>
              <a:rect b="b" l="l" r="r" t="t"/>
              <a:pathLst>
                <a:path extrusionOk="0" h="358" w="1739">
                  <a:moveTo>
                    <a:pt x="215" y="0"/>
                  </a:moveTo>
                  <a:cubicBezTo>
                    <a:pt x="96" y="0"/>
                    <a:pt x="0" y="71"/>
                    <a:pt x="24" y="191"/>
                  </a:cubicBezTo>
                  <a:cubicBezTo>
                    <a:pt x="72" y="286"/>
                    <a:pt x="119" y="357"/>
                    <a:pt x="215" y="357"/>
                  </a:cubicBezTo>
                  <a:lnTo>
                    <a:pt x="1524" y="357"/>
                  </a:lnTo>
                  <a:cubicBezTo>
                    <a:pt x="1620" y="357"/>
                    <a:pt x="1667" y="286"/>
                    <a:pt x="1691" y="191"/>
                  </a:cubicBezTo>
                  <a:cubicBezTo>
                    <a:pt x="1739" y="71"/>
                    <a:pt x="1644" y="0"/>
                    <a:pt x="1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55"/>
            <p:cNvSpPr/>
            <p:nvPr/>
          </p:nvSpPr>
          <p:spPr>
            <a:xfrm>
              <a:off x="6249155" y="2542075"/>
              <a:ext cx="169021" cy="167620"/>
            </a:xfrm>
            <a:custGeom>
              <a:rect b="b" l="l" r="r" t="t"/>
              <a:pathLst>
                <a:path extrusionOk="0" h="5622" w="5669">
                  <a:moveTo>
                    <a:pt x="2835" y="1"/>
                  </a:moveTo>
                  <a:cubicBezTo>
                    <a:pt x="1263" y="1"/>
                    <a:pt x="1" y="1239"/>
                    <a:pt x="1" y="2811"/>
                  </a:cubicBezTo>
                  <a:cubicBezTo>
                    <a:pt x="1" y="4407"/>
                    <a:pt x="1311" y="5621"/>
                    <a:pt x="2859" y="5621"/>
                  </a:cubicBezTo>
                  <a:cubicBezTo>
                    <a:pt x="3335" y="5621"/>
                    <a:pt x="3811" y="5502"/>
                    <a:pt x="4240" y="5264"/>
                  </a:cubicBezTo>
                  <a:cubicBezTo>
                    <a:pt x="4335" y="5192"/>
                    <a:pt x="4359" y="5097"/>
                    <a:pt x="4288" y="5026"/>
                  </a:cubicBezTo>
                  <a:cubicBezTo>
                    <a:pt x="4256" y="4962"/>
                    <a:pt x="4203" y="4931"/>
                    <a:pt x="4143" y="4931"/>
                  </a:cubicBezTo>
                  <a:cubicBezTo>
                    <a:pt x="4113" y="4931"/>
                    <a:pt x="4081" y="4938"/>
                    <a:pt x="4049" y="4954"/>
                  </a:cubicBezTo>
                  <a:cubicBezTo>
                    <a:pt x="3692" y="5169"/>
                    <a:pt x="3287" y="5288"/>
                    <a:pt x="2859" y="5288"/>
                  </a:cubicBezTo>
                  <a:cubicBezTo>
                    <a:pt x="1501" y="5288"/>
                    <a:pt x="406" y="4192"/>
                    <a:pt x="406" y="2811"/>
                  </a:cubicBezTo>
                  <a:cubicBezTo>
                    <a:pt x="406" y="1454"/>
                    <a:pt x="1501" y="358"/>
                    <a:pt x="2859" y="358"/>
                  </a:cubicBezTo>
                  <a:cubicBezTo>
                    <a:pt x="4240" y="358"/>
                    <a:pt x="5335" y="1454"/>
                    <a:pt x="5335" y="2811"/>
                  </a:cubicBezTo>
                  <a:cubicBezTo>
                    <a:pt x="5335" y="3454"/>
                    <a:pt x="5097" y="4073"/>
                    <a:pt x="4645" y="4526"/>
                  </a:cubicBezTo>
                  <a:cubicBezTo>
                    <a:pt x="4597" y="4573"/>
                    <a:pt x="4597" y="4692"/>
                    <a:pt x="4645" y="4764"/>
                  </a:cubicBezTo>
                  <a:cubicBezTo>
                    <a:pt x="4680" y="4788"/>
                    <a:pt x="4728" y="4800"/>
                    <a:pt x="4773" y="4800"/>
                  </a:cubicBezTo>
                  <a:cubicBezTo>
                    <a:pt x="4817" y="4800"/>
                    <a:pt x="4859" y="4788"/>
                    <a:pt x="4883" y="4764"/>
                  </a:cubicBezTo>
                  <a:cubicBezTo>
                    <a:pt x="5407" y="4216"/>
                    <a:pt x="5669" y="3525"/>
                    <a:pt x="5669" y="2811"/>
                  </a:cubicBezTo>
                  <a:cubicBezTo>
                    <a:pt x="5669" y="1263"/>
                    <a:pt x="4407" y="1"/>
                    <a:pt x="28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55"/>
            <p:cNvSpPr/>
            <p:nvPr/>
          </p:nvSpPr>
          <p:spPr>
            <a:xfrm>
              <a:off x="6158994" y="2448366"/>
              <a:ext cx="352920" cy="353606"/>
            </a:xfrm>
            <a:custGeom>
              <a:rect b="b" l="l" r="r" t="t"/>
              <a:pathLst>
                <a:path extrusionOk="0" h="11860" w="11837">
                  <a:moveTo>
                    <a:pt x="8836" y="1191"/>
                  </a:moveTo>
                  <a:cubicBezTo>
                    <a:pt x="9622" y="1667"/>
                    <a:pt x="10241" y="2334"/>
                    <a:pt x="10717" y="3096"/>
                  </a:cubicBezTo>
                  <a:cubicBezTo>
                    <a:pt x="11193" y="3906"/>
                    <a:pt x="11455" y="4835"/>
                    <a:pt x="11479" y="5764"/>
                  </a:cubicBezTo>
                  <a:lnTo>
                    <a:pt x="10312" y="5764"/>
                  </a:lnTo>
                  <a:cubicBezTo>
                    <a:pt x="10288" y="5216"/>
                    <a:pt x="10169" y="4668"/>
                    <a:pt x="9955" y="4192"/>
                  </a:cubicBezTo>
                  <a:cubicBezTo>
                    <a:pt x="9931" y="4144"/>
                    <a:pt x="9883" y="4120"/>
                    <a:pt x="9812" y="4073"/>
                  </a:cubicBezTo>
                  <a:lnTo>
                    <a:pt x="9169" y="4025"/>
                  </a:lnTo>
                  <a:lnTo>
                    <a:pt x="9431" y="3430"/>
                  </a:lnTo>
                  <a:cubicBezTo>
                    <a:pt x="9455" y="3358"/>
                    <a:pt x="9455" y="3311"/>
                    <a:pt x="9407" y="3239"/>
                  </a:cubicBezTo>
                  <a:cubicBezTo>
                    <a:pt x="9074" y="2834"/>
                    <a:pt x="8693" y="2453"/>
                    <a:pt x="8240" y="2168"/>
                  </a:cubicBezTo>
                  <a:lnTo>
                    <a:pt x="8836" y="1191"/>
                  </a:lnTo>
                  <a:close/>
                  <a:moveTo>
                    <a:pt x="2953" y="1191"/>
                  </a:moveTo>
                  <a:lnTo>
                    <a:pt x="3549" y="2215"/>
                  </a:lnTo>
                  <a:cubicBezTo>
                    <a:pt x="3096" y="2501"/>
                    <a:pt x="2668" y="2858"/>
                    <a:pt x="2382" y="3287"/>
                  </a:cubicBezTo>
                  <a:cubicBezTo>
                    <a:pt x="2358" y="3334"/>
                    <a:pt x="2310" y="3406"/>
                    <a:pt x="2358" y="3454"/>
                  </a:cubicBezTo>
                  <a:lnTo>
                    <a:pt x="2620" y="4049"/>
                  </a:lnTo>
                  <a:lnTo>
                    <a:pt x="1953" y="4120"/>
                  </a:lnTo>
                  <a:cubicBezTo>
                    <a:pt x="1906" y="4120"/>
                    <a:pt x="1834" y="4168"/>
                    <a:pt x="1810" y="4239"/>
                  </a:cubicBezTo>
                  <a:cubicBezTo>
                    <a:pt x="1596" y="4739"/>
                    <a:pt x="1477" y="5240"/>
                    <a:pt x="1453" y="5787"/>
                  </a:cubicBezTo>
                  <a:lnTo>
                    <a:pt x="286" y="5787"/>
                  </a:lnTo>
                  <a:cubicBezTo>
                    <a:pt x="358" y="4692"/>
                    <a:pt x="691" y="3644"/>
                    <a:pt x="1310" y="2739"/>
                  </a:cubicBezTo>
                  <a:cubicBezTo>
                    <a:pt x="1763" y="2120"/>
                    <a:pt x="2310" y="1596"/>
                    <a:pt x="2953" y="1191"/>
                  </a:cubicBezTo>
                  <a:close/>
                  <a:moveTo>
                    <a:pt x="6478" y="1906"/>
                  </a:moveTo>
                  <a:cubicBezTo>
                    <a:pt x="7002" y="2001"/>
                    <a:pt x="7454" y="2144"/>
                    <a:pt x="7907" y="2429"/>
                  </a:cubicBezTo>
                  <a:cubicBezTo>
                    <a:pt x="8359" y="2691"/>
                    <a:pt x="8740" y="3025"/>
                    <a:pt x="9074" y="3406"/>
                  </a:cubicBezTo>
                  <a:lnTo>
                    <a:pt x="8812" y="3977"/>
                  </a:lnTo>
                  <a:cubicBezTo>
                    <a:pt x="8788" y="4049"/>
                    <a:pt x="8788" y="4144"/>
                    <a:pt x="8812" y="4239"/>
                  </a:cubicBezTo>
                  <a:cubicBezTo>
                    <a:pt x="8836" y="4311"/>
                    <a:pt x="8931" y="4382"/>
                    <a:pt x="9050" y="4382"/>
                  </a:cubicBezTo>
                  <a:lnTo>
                    <a:pt x="9669" y="4454"/>
                  </a:lnTo>
                  <a:cubicBezTo>
                    <a:pt x="9836" y="4930"/>
                    <a:pt x="9931" y="5430"/>
                    <a:pt x="9931" y="5930"/>
                  </a:cubicBezTo>
                  <a:cubicBezTo>
                    <a:pt x="9931" y="6430"/>
                    <a:pt x="9836" y="6954"/>
                    <a:pt x="9669" y="7431"/>
                  </a:cubicBezTo>
                  <a:lnTo>
                    <a:pt x="9050" y="7478"/>
                  </a:lnTo>
                  <a:cubicBezTo>
                    <a:pt x="8955" y="7478"/>
                    <a:pt x="8859" y="7550"/>
                    <a:pt x="8812" y="7621"/>
                  </a:cubicBezTo>
                  <a:cubicBezTo>
                    <a:pt x="8740" y="7716"/>
                    <a:pt x="8740" y="7812"/>
                    <a:pt x="8812" y="7907"/>
                  </a:cubicBezTo>
                  <a:lnTo>
                    <a:pt x="9074" y="8455"/>
                  </a:lnTo>
                  <a:cubicBezTo>
                    <a:pt x="8740" y="8883"/>
                    <a:pt x="8359" y="9217"/>
                    <a:pt x="7907" y="9431"/>
                  </a:cubicBezTo>
                  <a:cubicBezTo>
                    <a:pt x="7454" y="9717"/>
                    <a:pt x="7002" y="9860"/>
                    <a:pt x="6478" y="9955"/>
                  </a:cubicBezTo>
                  <a:lnTo>
                    <a:pt x="6121" y="9431"/>
                  </a:lnTo>
                  <a:cubicBezTo>
                    <a:pt x="6073" y="9359"/>
                    <a:pt x="5978" y="9336"/>
                    <a:pt x="5883" y="9336"/>
                  </a:cubicBezTo>
                  <a:cubicBezTo>
                    <a:pt x="5811" y="9336"/>
                    <a:pt x="5716" y="9383"/>
                    <a:pt x="5645" y="9431"/>
                  </a:cubicBezTo>
                  <a:lnTo>
                    <a:pt x="5287" y="9955"/>
                  </a:lnTo>
                  <a:cubicBezTo>
                    <a:pt x="4787" y="9860"/>
                    <a:pt x="4311" y="9717"/>
                    <a:pt x="3858" y="9431"/>
                  </a:cubicBezTo>
                  <a:cubicBezTo>
                    <a:pt x="3430" y="9169"/>
                    <a:pt x="3025" y="8836"/>
                    <a:pt x="2692" y="8455"/>
                  </a:cubicBezTo>
                  <a:lnTo>
                    <a:pt x="2977" y="7907"/>
                  </a:lnTo>
                  <a:cubicBezTo>
                    <a:pt x="3001" y="7812"/>
                    <a:pt x="3001" y="7716"/>
                    <a:pt x="2977" y="7621"/>
                  </a:cubicBezTo>
                  <a:cubicBezTo>
                    <a:pt x="2906" y="7550"/>
                    <a:pt x="2858" y="7478"/>
                    <a:pt x="2739" y="7478"/>
                  </a:cubicBezTo>
                  <a:lnTo>
                    <a:pt x="2120" y="7431"/>
                  </a:lnTo>
                  <a:cubicBezTo>
                    <a:pt x="1929" y="6978"/>
                    <a:pt x="1834" y="6526"/>
                    <a:pt x="1834" y="6073"/>
                  </a:cubicBezTo>
                  <a:lnTo>
                    <a:pt x="1834" y="5930"/>
                  </a:lnTo>
                  <a:cubicBezTo>
                    <a:pt x="1834" y="5430"/>
                    <a:pt x="1929" y="4930"/>
                    <a:pt x="2120" y="4454"/>
                  </a:cubicBezTo>
                  <a:lnTo>
                    <a:pt x="2739" y="4382"/>
                  </a:lnTo>
                  <a:cubicBezTo>
                    <a:pt x="2834" y="4382"/>
                    <a:pt x="2906" y="4311"/>
                    <a:pt x="2977" y="4239"/>
                  </a:cubicBezTo>
                  <a:cubicBezTo>
                    <a:pt x="3025" y="4144"/>
                    <a:pt x="3025" y="4049"/>
                    <a:pt x="2977" y="3977"/>
                  </a:cubicBezTo>
                  <a:lnTo>
                    <a:pt x="2692" y="3406"/>
                  </a:lnTo>
                  <a:cubicBezTo>
                    <a:pt x="3025" y="2977"/>
                    <a:pt x="3454" y="2620"/>
                    <a:pt x="3930" y="2358"/>
                  </a:cubicBezTo>
                  <a:cubicBezTo>
                    <a:pt x="4335" y="2120"/>
                    <a:pt x="4811" y="1977"/>
                    <a:pt x="5287" y="1906"/>
                  </a:cubicBezTo>
                  <a:lnTo>
                    <a:pt x="5645" y="2429"/>
                  </a:lnTo>
                  <a:cubicBezTo>
                    <a:pt x="5716" y="2501"/>
                    <a:pt x="5811" y="2549"/>
                    <a:pt x="5883" y="2549"/>
                  </a:cubicBezTo>
                  <a:cubicBezTo>
                    <a:pt x="5978" y="2549"/>
                    <a:pt x="6073" y="2477"/>
                    <a:pt x="6121" y="2429"/>
                  </a:cubicBezTo>
                  <a:lnTo>
                    <a:pt x="6478" y="1906"/>
                  </a:lnTo>
                  <a:close/>
                  <a:moveTo>
                    <a:pt x="11527" y="6073"/>
                  </a:moveTo>
                  <a:cubicBezTo>
                    <a:pt x="11455" y="7026"/>
                    <a:pt x="11193" y="7954"/>
                    <a:pt x="10717" y="8764"/>
                  </a:cubicBezTo>
                  <a:cubicBezTo>
                    <a:pt x="10265" y="9526"/>
                    <a:pt x="9622" y="10193"/>
                    <a:pt x="8836" y="10669"/>
                  </a:cubicBezTo>
                  <a:lnTo>
                    <a:pt x="8264" y="9645"/>
                  </a:lnTo>
                  <a:cubicBezTo>
                    <a:pt x="8717" y="9359"/>
                    <a:pt x="9098" y="9002"/>
                    <a:pt x="9431" y="8574"/>
                  </a:cubicBezTo>
                  <a:cubicBezTo>
                    <a:pt x="9455" y="8526"/>
                    <a:pt x="9502" y="8455"/>
                    <a:pt x="9455" y="8407"/>
                  </a:cubicBezTo>
                  <a:lnTo>
                    <a:pt x="9193" y="7812"/>
                  </a:lnTo>
                  <a:lnTo>
                    <a:pt x="9836" y="7740"/>
                  </a:lnTo>
                  <a:cubicBezTo>
                    <a:pt x="9907" y="7740"/>
                    <a:pt x="9979" y="7692"/>
                    <a:pt x="10003" y="7621"/>
                  </a:cubicBezTo>
                  <a:cubicBezTo>
                    <a:pt x="10217" y="7121"/>
                    <a:pt x="10312" y="6621"/>
                    <a:pt x="10360" y="6073"/>
                  </a:cubicBezTo>
                  <a:close/>
                  <a:moveTo>
                    <a:pt x="1477" y="6121"/>
                  </a:moveTo>
                  <a:lnTo>
                    <a:pt x="1477" y="6168"/>
                  </a:lnTo>
                  <a:cubicBezTo>
                    <a:pt x="1477" y="6406"/>
                    <a:pt x="1548" y="6668"/>
                    <a:pt x="1572" y="6907"/>
                  </a:cubicBezTo>
                  <a:cubicBezTo>
                    <a:pt x="1644" y="7145"/>
                    <a:pt x="1691" y="7383"/>
                    <a:pt x="1810" y="7621"/>
                  </a:cubicBezTo>
                  <a:cubicBezTo>
                    <a:pt x="1810" y="7669"/>
                    <a:pt x="1810" y="7669"/>
                    <a:pt x="1834" y="7692"/>
                  </a:cubicBezTo>
                  <a:cubicBezTo>
                    <a:pt x="1882" y="7740"/>
                    <a:pt x="1929" y="7788"/>
                    <a:pt x="2001" y="7812"/>
                  </a:cubicBezTo>
                  <a:lnTo>
                    <a:pt x="2644" y="7859"/>
                  </a:lnTo>
                  <a:lnTo>
                    <a:pt x="2382" y="8455"/>
                  </a:lnTo>
                  <a:cubicBezTo>
                    <a:pt x="2358" y="8526"/>
                    <a:pt x="2358" y="8574"/>
                    <a:pt x="2406" y="8645"/>
                  </a:cubicBezTo>
                  <a:cubicBezTo>
                    <a:pt x="2739" y="9050"/>
                    <a:pt x="3120" y="9455"/>
                    <a:pt x="3573" y="9717"/>
                  </a:cubicBezTo>
                  <a:lnTo>
                    <a:pt x="3001" y="10693"/>
                  </a:lnTo>
                  <a:cubicBezTo>
                    <a:pt x="2191" y="10217"/>
                    <a:pt x="1548" y="9526"/>
                    <a:pt x="1096" y="8764"/>
                  </a:cubicBezTo>
                  <a:cubicBezTo>
                    <a:pt x="620" y="7954"/>
                    <a:pt x="358" y="7026"/>
                    <a:pt x="334" y="6121"/>
                  </a:cubicBezTo>
                  <a:close/>
                  <a:moveTo>
                    <a:pt x="5859" y="9741"/>
                  </a:moveTo>
                  <a:lnTo>
                    <a:pt x="6240" y="10288"/>
                  </a:lnTo>
                  <a:cubicBezTo>
                    <a:pt x="6257" y="10323"/>
                    <a:pt x="6300" y="10345"/>
                    <a:pt x="6350" y="10345"/>
                  </a:cubicBezTo>
                  <a:cubicBezTo>
                    <a:pt x="6368" y="10345"/>
                    <a:pt x="6387" y="10342"/>
                    <a:pt x="6407" y="10336"/>
                  </a:cubicBezTo>
                  <a:cubicBezTo>
                    <a:pt x="6930" y="10288"/>
                    <a:pt x="7431" y="10098"/>
                    <a:pt x="7907" y="9860"/>
                  </a:cubicBezTo>
                  <a:lnTo>
                    <a:pt x="8193" y="10336"/>
                  </a:lnTo>
                  <a:lnTo>
                    <a:pt x="8478" y="10884"/>
                  </a:lnTo>
                  <a:cubicBezTo>
                    <a:pt x="7740" y="11288"/>
                    <a:pt x="6811" y="11527"/>
                    <a:pt x="5883" y="11527"/>
                  </a:cubicBezTo>
                  <a:cubicBezTo>
                    <a:pt x="4978" y="11527"/>
                    <a:pt x="4049" y="11288"/>
                    <a:pt x="3239" y="10884"/>
                  </a:cubicBezTo>
                  <a:lnTo>
                    <a:pt x="3811" y="9860"/>
                  </a:lnTo>
                  <a:cubicBezTo>
                    <a:pt x="4287" y="10098"/>
                    <a:pt x="4787" y="10288"/>
                    <a:pt x="5335" y="10336"/>
                  </a:cubicBezTo>
                  <a:cubicBezTo>
                    <a:pt x="5383" y="10336"/>
                    <a:pt x="5454" y="10312"/>
                    <a:pt x="5478" y="10288"/>
                  </a:cubicBezTo>
                  <a:lnTo>
                    <a:pt x="5859" y="9741"/>
                  </a:lnTo>
                  <a:close/>
                  <a:moveTo>
                    <a:pt x="5883" y="0"/>
                  </a:moveTo>
                  <a:cubicBezTo>
                    <a:pt x="5454" y="0"/>
                    <a:pt x="5002" y="72"/>
                    <a:pt x="4573" y="167"/>
                  </a:cubicBezTo>
                  <a:cubicBezTo>
                    <a:pt x="4478" y="191"/>
                    <a:pt x="4430" y="286"/>
                    <a:pt x="4454" y="358"/>
                  </a:cubicBezTo>
                  <a:cubicBezTo>
                    <a:pt x="4472" y="432"/>
                    <a:pt x="4535" y="492"/>
                    <a:pt x="4606" y="492"/>
                  </a:cubicBezTo>
                  <a:cubicBezTo>
                    <a:pt x="4626" y="492"/>
                    <a:pt x="4647" y="487"/>
                    <a:pt x="4668" y="477"/>
                  </a:cubicBezTo>
                  <a:cubicBezTo>
                    <a:pt x="5073" y="405"/>
                    <a:pt x="5502" y="334"/>
                    <a:pt x="5906" y="334"/>
                  </a:cubicBezTo>
                  <a:cubicBezTo>
                    <a:pt x="6835" y="334"/>
                    <a:pt x="7764" y="572"/>
                    <a:pt x="8574" y="1001"/>
                  </a:cubicBezTo>
                  <a:lnTo>
                    <a:pt x="8002" y="2001"/>
                  </a:lnTo>
                  <a:cubicBezTo>
                    <a:pt x="7526" y="1763"/>
                    <a:pt x="7026" y="1596"/>
                    <a:pt x="6478" y="1525"/>
                  </a:cubicBezTo>
                  <a:cubicBezTo>
                    <a:pt x="6430" y="1525"/>
                    <a:pt x="6359" y="1548"/>
                    <a:pt x="6335" y="1596"/>
                  </a:cubicBezTo>
                  <a:lnTo>
                    <a:pt x="5954" y="2120"/>
                  </a:lnTo>
                  <a:lnTo>
                    <a:pt x="5573" y="1596"/>
                  </a:lnTo>
                  <a:cubicBezTo>
                    <a:pt x="5537" y="1542"/>
                    <a:pt x="5502" y="1516"/>
                    <a:pt x="5456" y="1516"/>
                  </a:cubicBezTo>
                  <a:cubicBezTo>
                    <a:pt x="5441" y="1516"/>
                    <a:pt x="5424" y="1519"/>
                    <a:pt x="5406" y="1525"/>
                  </a:cubicBezTo>
                  <a:cubicBezTo>
                    <a:pt x="4882" y="1596"/>
                    <a:pt x="4382" y="1763"/>
                    <a:pt x="3906" y="2001"/>
                  </a:cubicBezTo>
                  <a:lnTo>
                    <a:pt x="3334" y="1001"/>
                  </a:lnTo>
                  <a:cubicBezTo>
                    <a:pt x="3549" y="882"/>
                    <a:pt x="3739" y="786"/>
                    <a:pt x="3954" y="691"/>
                  </a:cubicBezTo>
                  <a:lnTo>
                    <a:pt x="3977" y="691"/>
                  </a:lnTo>
                  <a:cubicBezTo>
                    <a:pt x="4073" y="667"/>
                    <a:pt x="4120" y="548"/>
                    <a:pt x="4073" y="453"/>
                  </a:cubicBezTo>
                  <a:cubicBezTo>
                    <a:pt x="4055" y="383"/>
                    <a:pt x="3987" y="339"/>
                    <a:pt x="3914" y="339"/>
                  </a:cubicBezTo>
                  <a:cubicBezTo>
                    <a:pt x="3887" y="339"/>
                    <a:pt x="3860" y="345"/>
                    <a:pt x="3835" y="358"/>
                  </a:cubicBezTo>
                  <a:lnTo>
                    <a:pt x="3811" y="358"/>
                  </a:lnTo>
                  <a:cubicBezTo>
                    <a:pt x="2692" y="786"/>
                    <a:pt x="1739" y="1525"/>
                    <a:pt x="1072" y="2501"/>
                  </a:cubicBezTo>
                  <a:cubicBezTo>
                    <a:pt x="382" y="3525"/>
                    <a:pt x="0" y="4692"/>
                    <a:pt x="0" y="5906"/>
                  </a:cubicBezTo>
                  <a:cubicBezTo>
                    <a:pt x="0" y="6978"/>
                    <a:pt x="286" y="7978"/>
                    <a:pt x="810" y="8907"/>
                  </a:cubicBezTo>
                  <a:cubicBezTo>
                    <a:pt x="1310" y="9812"/>
                    <a:pt x="2049" y="10526"/>
                    <a:pt x="2953" y="11050"/>
                  </a:cubicBezTo>
                  <a:cubicBezTo>
                    <a:pt x="3835" y="11550"/>
                    <a:pt x="4882" y="11860"/>
                    <a:pt x="5930" y="11860"/>
                  </a:cubicBezTo>
                  <a:cubicBezTo>
                    <a:pt x="6954" y="11860"/>
                    <a:pt x="8002" y="11598"/>
                    <a:pt x="8907" y="11050"/>
                  </a:cubicBezTo>
                  <a:cubicBezTo>
                    <a:pt x="9788" y="10550"/>
                    <a:pt x="10526" y="9812"/>
                    <a:pt x="11050" y="8907"/>
                  </a:cubicBezTo>
                  <a:cubicBezTo>
                    <a:pt x="11574" y="7978"/>
                    <a:pt x="11836" y="6978"/>
                    <a:pt x="11836" y="5906"/>
                  </a:cubicBezTo>
                  <a:cubicBezTo>
                    <a:pt x="11836" y="4882"/>
                    <a:pt x="11550" y="3858"/>
                    <a:pt x="11003" y="2930"/>
                  </a:cubicBezTo>
                  <a:cubicBezTo>
                    <a:pt x="10503" y="2072"/>
                    <a:pt x="9788" y="1358"/>
                    <a:pt x="8931" y="834"/>
                  </a:cubicBezTo>
                  <a:cubicBezTo>
                    <a:pt x="8002" y="310"/>
                    <a:pt x="6954" y="0"/>
                    <a:pt x="58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7" name="Google Shape;8087;p55"/>
          <p:cNvGrpSpPr/>
          <p:nvPr/>
        </p:nvGrpSpPr>
        <p:grpSpPr>
          <a:xfrm>
            <a:off x="5510974" y="2446935"/>
            <a:ext cx="354351" cy="354351"/>
            <a:chOff x="5549061" y="2446935"/>
            <a:chExt cx="354351" cy="354351"/>
          </a:xfrm>
        </p:grpSpPr>
        <p:sp>
          <p:nvSpPr>
            <p:cNvPr id="8088" name="Google Shape;8088;p55"/>
            <p:cNvSpPr/>
            <p:nvPr/>
          </p:nvSpPr>
          <p:spPr>
            <a:xfrm>
              <a:off x="5671901" y="2518670"/>
              <a:ext cx="220154" cy="252772"/>
            </a:xfrm>
            <a:custGeom>
              <a:rect b="b" l="l" r="r" t="t"/>
              <a:pathLst>
                <a:path extrusionOk="0" h="8478" w="7384">
                  <a:moveTo>
                    <a:pt x="3621" y="0"/>
                  </a:moveTo>
                  <a:cubicBezTo>
                    <a:pt x="3382" y="0"/>
                    <a:pt x="3120" y="95"/>
                    <a:pt x="2906" y="238"/>
                  </a:cubicBezTo>
                  <a:cubicBezTo>
                    <a:pt x="2501" y="524"/>
                    <a:pt x="2168" y="1024"/>
                    <a:pt x="2073" y="1572"/>
                  </a:cubicBezTo>
                  <a:lnTo>
                    <a:pt x="1025" y="7406"/>
                  </a:lnTo>
                  <a:cubicBezTo>
                    <a:pt x="977" y="8002"/>
                    <a:pt x="525" y="8478"/>
                    <a:pt x="1" y="8478"/>
                  </a:cubicBezTo>
                  <a:lnTo>
                    <a:pt x="7383" y="8478"/>
                  </a:lnTo>
                  <a:cubicBezTo>
                    <a:pt x="6835" y="8478"/>
                    <a:pt x="6383" y="8049"/>
                    <a:pt x="6335" y="7406"/>
                  </a:cubicBezTo>
                  <a:lnTo>
                    <a:pt x="5288" y="1572"/>
                  </a:lnTo>
                  <a:cubicBezTo>
                    <a:pt x="5192" y="1024"/>
                    <a:pt x="4883" y="524"/>
                    <a:pt x="4454" y="238"/>
                  </a:cubicBezTo>
                  <a:cubicBezTo>
                    <a:pt x="4240" y="95"/>
                    <a:pt x="4002" y="0"/>
                    <a:pt x="376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55"/>
            <p:cNvSpPr/>
            <p:nvPr/>
          </p:nvSpPr>
          <p:spPr>
            <a:xfrm>
              <a:off x="5774853" y="2520072"/>
              <a:ext cx="117203" cy="252801"/>
            </a:xfrm>
            <a:custGeom>
              <a:rect b="b" l="l" r="r" t="t"/>
              <a:pathLst>
                <a:path extrusionOk="0" h="8479" w="3931">
                  <a:moveTo>
                    <a:pt x="1" y="1"/>
                  </a:moveTo>
                  <a:cubicBezTo>
                    <a:pt x="168" y="48"/>
                    <a:pt x="382" y="96"/>
                    <a:pt x="525" y="215"/>
                  </a:cubicBezTo>
                  <a:cubicBezTo>
                    <a:pt x="953" y="548"/>
                    <a:pt x="1239" y="1025"/>
                    <a:pt x="1358" y="1572"/>
                  </a:cubicBezTo>
                  <a:lnTo>
                    <a:pt x="2406" y="7407"/>
                  </a:lnTo>
                  <a:cubicBezTo>
                    <a:pt x="2454" y="8026"/>
                    <a:pt x="2906" y="8479"/>
                    <a:pt x="3454" y="8479"/>
                  </a:cubicBezTo>
                  <a:lnTo>
                    <a:pt x="3930" y="8479"/>
                  </a:lnTo>
                  <a:cubicBezTo>
                    <a:pt x="3382" y="8479"/>
                    <a:pt x="2930" y="8002"/>
                    <a:pt x="2882" y="7407"/>
                  </a:cubicBezTo>
                  <a:lnTo>
                    <a:pt x="1835" y="1572"/>
                  </a:lnTo>
                  <a:cubicBezTo>
                    <a:pt x="1715" y="929"/>
                    <a:pt x="1430" y="525"/>
                    <a:pt x="1001" y="215"/>
                  </a:cubicBezTo>
                  <a:cubicBezTo>
                    <a:pt x="787" y="72"/>
                    <a:pt x="549" y="1"/>
                    <a:pt x="3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55"/>
            <p:cNvSpPr/>
            <p:nvPr/>
          </p:nvSpPr>
          <p:spPr>
            <a:xfrm>
              <a:off x="5601626" y="2603853"/>
              <a:ext cx="146272" cy="167590"/>
            </a:xfrm>
            <a:custGeom>
              <a:rect b="b" l="l" r="r" t="t"/>
              <a:pathLst>
                <a:path extrusionOk="0" h="5621" w="4906">
                  <a:moveTo>
                    <a:pt x="2405" y="1"/>
                  </a:moveTo>
                  <a:cubicBezTo>
                    <a:pt x="2239" y="1"/>
                    <a:pt x="2072" y="72"/>
                    <a:pt x="1929" y="144"/>
                  </a:cubicBezTo>
                  <a:cubicBezTo>
                    <a:pt x="1667" y="358"/>
                    <a:pt x="1453" y="691"/>
                    <a:pt x="1358" y="1049"/>
                  </a:cubicBezTo>
                  <a:lnTo>
                    <a:pt x="691" y="4907"/>
                  </a:lnTo>
                  <a:cubicBezTo>
                    <a:pt x="643" y="5311"/>
                    <a:pt x="357" y="5621"/>
                    <a:pt x="0" y="5621"/>
                  </a:cubicBezTo>
                  <a:lnTo>
                    <a:pt x="4906" y="5621"/>
                  </a:lnTo>
                  <a:cubicBezTo>
                    <a:pt x="4549" y="5621"/>
                    <a:pt x="4263" y="5335"/>
                    <a:pt x="4215" y="4907"/>
                  </a:cubicBezTo>
                  <a:lnTo>
                    <a:pt x="3548" y="1049"/>
                  </a:lnTo>
                  <a:cubicBezTo>
                    <a:pt x="3477" y="668"/>
                    <a:pt x="3263" y="358"/>
                    <a:pt x="2977" y="144"/>
                  </a:cubicBezTo>
                  <a:cubicBezTo>
                    <a:pt x="2834" y="72"/>
                    <a:pt x="2667" y="1"/>
                    <a:pt x="250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55"/>
            <p:cNvSpPr/>
            <p:nvPr/>
          </p:nvSpPr>
          <p:spPr>
            <a:xfrm>
              <a:off x="5668353" y="2603853"/>
              <a:ext cx="79546" cy="167590"/>
            </a:xfrm>
            <a:custGeom>
              <a:rect b="b" l="l" r="r" t="t"/>
              <a:pathLst>
                <a:path extrusionOk="0" h="5621" w="2668">
                  <a:moveTo>
                    <a:pt x="167" y="1"/>
                  </a:moveTo>
                  <a:cubicBezTo>
                    <a:pt x="120" y="1"/>
                    <a:pt x="48" y="1"/>
                    <a:pt x="1" y="25"/>
                  </a:cubicBezTo>
                  <a:cubicBezTo>
                    <a:pt x="72" y="25"/>
                    <a:pt x="167" y="96"/>
                    <a:pt x="263" y="144"/>
                  </a:cubicBezTo>
                  <a:cubicBezTo>
                    <a:pt x="548" y="358"/>
                    <a:pt x="739" y="691"/>
                    <a:pt x="834" y="1049"/>
                  </a:cubicBezTo>
                  <a:lnTo>
                    <a:pt x="1501" y="4907"/>
                  </a:lnTo>
                  <a:cubicBezTo>
                    <a:pt x="1549" y="5335"/>
                    <a:pt x="1834" y="5621"/>
                    <a:pt x="2192" y="5621"/>
                  </a:cubicBezTo>
                  <a:lnTo>
                    <a:pt x="2668" y="5621"/>
                  </a:lnTo>
                  <a:cubicBezTo>
                    <a:pt x="2311" y="5621"/>
                    <a:pt x="2025" y="5335"/>
                    <a:pt x="1977" y="4907"/>
                  </a:cubicBezTo>
                  <a:lnTo>
                    <a:pt x="1287" y="1049"/>
                  </a:lnTo>
                  <a:cubicBezTo>
                    <a:pt x="1239" y="668"/>
                    <a:pt x="1001" y="358"/>
                    <a:pt x="739" y="144"/>
                  </a:cubicBezTo>
                  <a:cubicBezTo>
                    <a:pt x="572" y="72"/>
                    <a:pt x="429" y="1"/>
                    <a:pt x="263"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55"/>
            <p:cNvSpPr/>
            <p:nvPr/>
          </p:nvSpPr>
          <p:spPr>
            <a:xfrm>
              <a:off x="5553325" y="2772846"/>
              <a:ext cx="343678" cy="23464"/>
            </a:xfrm>
            <a:custGeom>
              <a:rect b="b" l="l" r="r" t="t"/>
              <a:pathLst>
                <a:path extrusionOk="0" h="787" w="11527">
                  <a:moveTo>
                    <a:pt x="120" y="1"/>
                  </a:moveTo>
                  <a:cubicBezTo>
                    <a:pt x="72" y="1"/>
                    <a:pt x="1" y="48"/>
                    <a:pt x="1" y="120"/>
                  </a:cubicBezTo>
                  <a:lnTo>
                    <a:pt x="1" y="667"/>
                  </a:lnTo>
                  <a:cubicBezTo>
                    <a:pt x="1" y="739"/>
                    <a:pt x="72" y="786"/>
                    <a:pt x="120" y="786"/>
                  </a:cubicBezTo>
                  <a:lnTo>
                    <a:pt x="11408" y="786"/>
                  </a:lnTo>
                  <a:cubicBezTo>
                    <a:pt x="11479" y="786"/>
                    <a:pt x="11527" y="763"/>
                    <a:pt x="11527" y="667"/>
                  </a:cubicBezTo>
                  <a:lnTo>
                    <a:pt x="11527" y="120"/>
                  </a:lnTo>
                  <a:cubicBezTo>
                    <a:pt x="11527" y="48"/>
                    <a:pt x="11479" y="1"/>
                    <a:pt x="11408"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55"/>
            <p:cNvSpPr/>
            <p:nvPr/>
          </p:nvSpPr>
          <p:spPr>
            <a:xfrm>
              <a:off x="5879237" y="2772846"/>
              <a:ext cx="17770" cy="23464"/>
            </a:xfrm>
            <a:custGeom>
              <a:rect b="b" l="l" r="r" t="t"/>
              <a:pathLst>
                <a:path extrusionOk="0" h="787" w="596">
                  <a:moveTo>
                    <a:pt x="1" y="1"/>
                  </a:moveTo>
                  <a:cubicBezTo>
                    <a:pt x="72" y="1"/>
                    <a:pt x="120" y="48"/>
                    <a:pt x="120" y="120"/>
                  </a:cubicBezTo>
                  <a:lnTo>
                    <a:pt x="120" y="667"/>
                  </a:lnTo>
                  <a:cubicBezTo>
                    <a:pt x="120" y="739"/>
                    <a:pt x="72" y="786"/>
                    <a:pt x="1" y="786"/>
                  </a:cubicBezTo>
                  <a:lnTo>
                    <a:pt x="477" y="786"/>
                  </a:lnTo>
                  <a:cubicBezTo>
                    <a:pt x="548" y="786"/>
                    <a:pt x="596" y="739"/>
                    <a:pt x="596" y="667"/>
                  </a:cubicBezTo>
                  <a:lnTo>
                    <a:pt x="596" y="120"/>
                  </a:lnTo>
                  <a:cubicBezTo>
                    <a:pt x="596" y="48"/>
                    <a:pt x="548"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55"/>
            <p:cNvSpPr/>
            <p:nvPr/>
          </p:nvSpPr>
          <p:spPr>
            <a:xfrm>
              <a:off x="5595931" y="2513691"/>
              <a:ext cx="14222" cy="10674"/>
            </a:xfrm>
            <a:custGeom>
              <a:rect b="b" l="l" r="r" t="t"/>
              <a:pathLst>
                <a:path extrusionOk="0" h="358" w="477">
                  <a:moveTo>
                    <a:pt x="191" y="0"/>
                  </a:moveTo>
                  <a:cubicBezTo>
                    <a:pt x="96" y="0"/>
                    <a:pt x="1" y="48"/>
                    <a:pt x="1" y="143"/>
                  </a:cubicBezTo>
                  <a:cubicBezTo>
                    <a:pt x="1" y="262"/>
                    <a:pt x="96" y="358"/>
                    <a:pt x="191" y="358"/>
                  </a:cubicBezTo>
                  <a:lnTo>
                    <a:pt x="310" y="358"/>
                  </a:lnTo>
                  <a:cubicBezTo>
                    <a:pt x="405" y="358"/>
                    <a:pt x="477" y="286"/>
                    <a:pt x="477" y="191"/>
                  </a:cubicBezTo>
                  <a:cubicBezTo>
                    <a:pt x="477" y="72"/>
                    <a:pt x="429" y="0"/>
                    <a:pt x="3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55"/>
            <p:cNvSpPr/>
            <p:nvPr/>
          </p:nvSpPr>
          <p:spPr>
            <a:xfrm>
              <a:off x="5676880" y="2513691"/>
              <a:ext cx="17770" cy="10674"/>
            </a:xfrm>
            <a:custGeom>
              <a:rect b="b" l="l" r="r" t="t"/>
              <a:pathLst>
                <a:path extrusionOk="0" h="358" w="596">
                  <a:moveTo>
                    <a:pt x="191" y="0"/>
                  </a:moveTo>
                  <a:cubicBezTo>
                    <a:pt x="96" y="0"/>
                    <a:pt x="0" y="48"/>
                    <a:pt x="0" y="143"/>
                  </a:cubicBezTo>
                  <a:cubicBezTo>
                    <a:pt x="0" y="262"/>
                    <a:pt x="72" y="358"/>
                    <a:pt x="191" y="358"/>
                  </a:cubicBezTo>
                  <a:lnTo>
                    <a:pt x="429" y="358"/>
                  </a:lnTo>
                  <a:cubicBezTo>
                    <a:pt x="501" y="358"/>
                    <a:pt x="596" y="286"/>
                    <a:pt x="596" y="191"/>
                  </a:cubicBezTo>
                  <a:cubicBezTo>
                    <a:pt x="596" y="72"/>
                    <a:pt x="548" y="0"/>
                    <a:pt x="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55"/>
            <p:cNvSpPr/>
            <p:nvPr/>
          </p:nvSpPr>
          <p:spPr>
            <a:xfrm>
              <a:off x="5704578" y="2513691"/>
              <a:ext cx="17770" cy="10674"/>
            </a:xfrm>
            <a:custGeom>
              <a:rect b="b" l="l" r="r" t="t"/>
              <a:pathLst>
                <a:path extrusionOk="0" h="358" w="596">
                  <a:moveTo>
                    <a:pt x="167" y="0"/>
                  </a:moveTo>
                  <a:cubicBezTo>
                    <a:pt x="95" y="0"/>
                    <a:pt x="0" y="48"/>
                    <a:pt x="0" y="143"/>
                  </a:cubicBezTo>
                  <a:cubicBezTo>
                    <a:pt x="0" y="262"/>
                    <a:pt x="95" y="358"/>
                    <a:pt x="167" y="358"/>
                  </a:cubicBezTo>
                  <a:lnTo>
                    <a:pt x="405" y="358"/>
                  </a:lnTo>
                  <a:cubicBezTo>
                    <a:pt x="500" y="358"/>
                    <a:pt x="596" y="286"/>
                    <a:pt x="596" y="191"/>
                  </a:cubicBezTo>
                  <a:cubicBezTo>
                    <a:pt x="596" y="72"/>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55"/>
            <p:cNvSpPr/>
            <p:nvPr/>
          </p:nvSpPr>
          <p:spPr>
            <a:xfrm>
              <a:off x="5648466" y="2513691"/>
              <a:ext cx="17800" cy="10674"/>
            </a:xfrm>
            <a:custGeom>
              <a:rect b="b" l="l" r="r" t="t"/>
              <a:pathLst>
                <a:path extrusionOk="0" h="358" w="597">
                  <a:moveTo>
                    <a:pt x="191" y="0"/>
                  </a:moveTo>
                  <a:cubicBezTo>
                    <a:pt x="96" y="0"/>
                    <a:pt x="1" y="48"/>
                    <a:pt x="1" y="143"/>
                  </a:cubicBezTo>
                  <a:cubicBezTo>
                    <a:pt x="1" y="262"/>
                    <a:pt x="96" y="358"/>
                    <a:pt x="191" y="358"/>
                  </a:cubicBezTo>
                  <a:lnTo>
                    <a:pt x="430" y="358"/>
                  </a:lnTo>
                  <a:cubicBezTo>
                    <a:pt x="501" y="358"/>
                    <a:pt x="596" y="286"/>
                    <a:pt x="596" y="191"/>
                  </a:cubicBezTo>
                  <a:cubicBezTo>
                    <a:pt x="596" y="72"/>
                    <a:pt x="549"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55"/>
            <p:cNvSpPr/>
            <p:nvPr/>
          </p:nvSpPr>
          <p:spPr>
            <a:xfrm>
              <a:off x="5620082" y="2513691"/>
              <a:ext cx="18485" cy="10674"/>
            </a:xfrm>
            <a:custGeom>
              <a:rect b="b" l="l" r="r" t="t"/>
              <a:pathLst>
                <a:path extrusionOk="0" h="358" w="620">
                  <a:moveTo>
                    <a:pt x="215" y="0"/>
                  </a:moveTo>
                  <a:cubicBezTo>
                    <a:pt x="119" y="0"/>
                    <a:pt x="24" y="48"/>
                    <a:pt x="24" y="143"/>
                  </a:cubicBezTo>
                  <a:cubicBezTo>
                    <a:pt x="0" y="262"/>
                    <a:pt x="96" y="358"/>
                    <a:pt x="215" y="358"/>
                  </a:cubicBezTo>
                  <a:lnTo>
                    <a:pt x="453" y="358"/>
                  </a:lnTo>
                  <a:cubicBezTo>
                    <a:pt x="524" y="358"/>
                    <a:pt x="619" y="286"/>
                    <a:pt x="619" y="191"/>
                  </a:cubicBezTo>
                  <a:cubicBezTo>
                    <a:pt x="619" y="72"/>
                    <a:pt x="572" y="0"/>
                    <a:pt x="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55"/>
            <p:cNvSpPr/>
            <p:nvPr/>
          </p:nvSpPr>
          <p:spPr>
            <a:xfrm>
              <a:off x="5732963" y="2513691"/>
              <a:ext cx="14252" cy="10674"/>
            </a:xfrm>
            <a:custGeom>
              <a:rect b="b" l="l" r="r" t="t"/>
              <a:pathLst>
                <a:path extrusionOk="0" h="358" w="478">
                  <a:moveTo>
                    <a:pt x="167" y="0"/>
                  </a:moveTo>
                  <a:cubicBezTo>
                    <a:pt x="96" y="0"/>
                    <a:pt x="1" y="48"/>
                    <a:pt x="1" y="143"/>
                  </a:cubicBezTo>
                  <a:cubicBezTo>
                    <a:pt x="1" y="262"/>
                    <a:pt x="96" y="358"/>
                    <a:pt x="167" y="358"/>
                  </a:cubicBezTo>
                  <a:lnTo>
                    <a:pt x="287" y="358"/>
                  </a:lnTo>
                  <a:cubicBezTo>
                    <a:pt x="382" y="358"/>
                    <a:pt x="477" y="286"/>
                    <a:pt x="477" y="191"/>
                  </a:cubicBezTo>
                  <a:cubicBezTo>
                    <a:pt x="477" y="72"/>
                    <a:pt x="406" y="0"/>
                    <a:pt x="2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55"/>
            <p:cNvSpPr/>
            <p:nvPr/>
          </p:nvSpPr>
          <p:spPr>
            <a:xfrm>
              <a:off x="5817459" y="2513691"/>
              <a:ext cx="14222" cy="10674"/>
            </a:xfrm>
            <a:custGeom>
              <a:rect b="b" l="l" r="r" t="t"/>
              <a:pathLst>
                <a:path extrusionOk="0" h="358" w="477">
                  <a:moveTo>
                    <a:pt x="167" y="0"/>
                  </a:moveTo>
                  <a:cubicBezTo>
                    <a:pt x="72" y="0"/>
                    <a:pt x="1" y="48"/>
                    <a:pt x="1" y="143"/>
                  </a:cubicBezTo>
                  <a:cubicBezTo>
                    <a:pt x="1" y="262"/>
                    <a:pt x="48" y="358"/>
                    <a:pt x="167" y="358"/>
                  </a:cubicBezTo>
                  <a:lnTo>
                    <a:pt x="286" y="358"/>
                  </a:lnTo>
                  <a:cubicBezTo>
                    <a:pt x="382" y="358"/>
                    <a:pt x="477" y="286"/>
                    <a:pt x="477" y="191"/>
                  </a:cubicBezTo>
                  <a:cubicBezTo>
                    <a:pt x="477" y="72"/>
                    <a:pt x="406" y="0"/>
                    <a:pt x="2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55"/>
            <p:cNvSpPr/>
            <p:nvPr/>
          </p:nvSpPr>
          <p:spPr>
            <a:xfrm>
              <a:off x="5843041" y="2513691"/>
              <a:ext cx="17770" cy="10674"/>
            </a:xfrm>
            <a:custGeom>
              <a:rect b="b" l="l" r="r" t="t"/>
              <a:pathLst>
                <a:path extrusionOk="0" h="358" w="596">
                  <a:moveTo>
                    <a:pt x="167" y="0"/>
                  </a:moveTo>
                  <a:cubicBezTo>
                    <a:pt x="95" y="0"/>
                    <a:pt x="0" y="48"/>
                    <a:pt x="0" y="143"/>
                  </a:cubicBezTo>
                  <a:cubicBezTo>
                    <a:pt x="0" y="262"/>
                    <a:pt x="95" y="358"/>
                    <a:pt x="167" y="358"/>
                  </a:cubicBezTo>
                  <a:lnTo>
                    <a:pt x="405" y="358"/>
                  </a:lnTo>
                  <a:cubicBezTo>
                    <a:pt x="500" y="358"/>
                    <a:pt x="595" y="286"/>
                    <a:pt x="595" y="191"/>
                  </a:cubicBezTo>
                  <a:cubicBezTo>
                    <a:pt x="595" y="72"/>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55"/>
            <p:cNvSpPr/>
            <p:nvPr/>
          </p:nvSpPr>
          <p:spPr>
            <a:xfrm>
              <a:off x="5872856" y="2513691"/>
              <a:ext cx="14222" cy="10674"/>
            </a:xfrm>
            <a:custGeom>
              <a:rect b="b" l="l" r="r" t="t"/>
              <a:pathLst>
                <a:path extrusionOk="0" h="358" w="477">
                  <a:moveTo>
                    <a:pt x="191" y="0"/>
                  </a:moveTo>
                  <a:cubicBezTo>
                    <a:pt x="95" y="0"/>
                    <a:pt x="0" y="48"/>
                    <a:pt x="0" y="143"/>
                  </a:cubicBezTo>
                  <a:cubicBezTo>
                    <a:pt x="0" y="262"/>
                    <a:pt x="95" y="358"/>
                    <a:pt x="191" y="358"/>
                  </a:cubicBezTo>
                  <a:lnTo>
                    <a:pt x="310" y="358"/>
                  </a:lnTo>
                  <a:cubicBezTo>
                    <a:pt x="405" y="358"/>
                    <a:pt x="477" y="286"/>
                    <a:pt x="477" y="191"/>
                  </a:cubicBezTo>
                  <a:cubicBezTo>
                    <a:pt x="477" y="72"/>
                    <a:pt x="429" y="0"/>
                    <a:pt x="3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55"/>
            <p:cNvSpPr/>
            <p:nvPr/>
          </p:nvSpPr>
          <p:spPr>
            <a:xfrm>
              <a:off x="5549061" y="2446935"/>
              <a:ext cx="354351" cy="354351"/>
            </a:xfrm>
            <a:custGeom>
              <a:rect b="b" l="l" r="r" t="t"/>
              <a:pathLst>
                <a:path extrusionOk="0" h="11885" w="11885">
                  <a:moveTo>
                    <a:pt x="11503" y="11098"/>
                  </a:moveTo>
                  <a:lnTo>
                    <a:pt x="11503" y="11575"/>
                  </a:lnTo>
                  <a:lnTo>
                    <a:pt x="334" y="11575"/>
                  </a:lnTo>
                  <a:lnTo>
                    <a:pt x="334" y="11098"/>
                  </a:lnTo>
                  <a:close/>
                  <a:moveTo>
                    <a:pt x="930" y="1"/>
                  </a:moveTo>
                  <a:cubicBezTo>
                    <a:pt x="811" y="1"/>
                    <a:pt x="715" y="48"/>
                    <a:pt x="715" y="168"/>
                  </a:cubicBezTo>
                  <a:lnTo>
                    <a:pt x="715" y="977"/>
                  </a:lnTo>
                  <a:lnTo>
                    <a:pt x="501" y="977"/>
                  </a:lnTo>
                  <a:cubicBezTo>
                    <a:pt x="406" y="977"/>
                    <a:pt x="334" y="1049"/>
                    <a:pt x="334" y="1120"/>
                  </a:cubicBezTo>
                  <a:cubicBezTo>
                    <a:pt x="334" y="1239"/>
                    <a:pt x="382" y="1334"/>
                    <a:pt x="501" y="1334"/>
                  </a:cubicBezTo>
                  <a:lnTo>
                    <a:pt x="715" y="1334"/>
                  </a:lnTo>
                  <a:lnTo>
                    <a:pt x="715" y="2239"/>
                  </a:lnTo>
                  <a:lnTo>
                    <a:pt x="501" y="2239"/>
                  </a:lnTo>
                  <a:cubicBezTo>
                    <a:pt x="406" y="2239"/>
                    <a:pt x="334" y="2287"/>
                    <a:pt x="334" y="2382"/>
                  </a:cubicBezTo>
                  <a:cubicBezTo>
                    <a:pt x="334" y="2501"/>
                    <a:pt x="382" y="2597"/>
                    <a:pt x="501" y="2597"/>
                  </a:cubicBezTo>
                  <a:lnTo>
                    <a:pt x="715" y="2597"/>
                  </a:lnTo>
                  <a:lnTo>
                    <a:pt x="715" y="3478"/>
                  </a:lnTo>
                  <a:lnTo>
                    <a:pt x="501" y="3478"/>
                  </a:lnTo>
                  <a:cubicBezTo>
                    <a:pt x="406" y="3478"/>
                    <a:pt x="334" y="3549"/>
                    <a:pt x="334" y="3621"/>
                  </a:cubicBezTo>
                  <a:cubicBezTo>
                    <a:pt x="334" y="3740"/>
                    <a:pt x="382" y="3835"/>
                    <a:pt x="501" y="3835"/>
                  </a:cubicBezTo>
                  <a:lnTo>
                    <a:pt x="715" y="3835"/>
                  </a:lnTo>
                  <a:lnTo>
                    <a:pt x="715" y="4740"/>
                  </a:lnTo>
                  <a:lnTo>
                    <a:pt x="501" y="4740"/>
                  </a:lnTo>
                  <a:cubicBezTo>
                    <a:pt x="406" y="4740"/>
                    <a:pt x="334" y="4787"/>
                    <a:pt x="334" y="4883"/>
                  </a:cubicBezTo>
                  <a:cubicBezTo>
                    <a:pt x="334" y="5002"/>
                    <a:pt x="382" y="5097"/>
                    <a:pt x="501" y="5097"/>
                  </a:cubicBezTo>
                  <a:lnTo>
                    <a:pt x="715" y="5097"/>
                  </a:lnTo>
                  <a:lnTo>
                    <a:pt x="715" y="5978"/>
                  </a:lnTo>
                  <a:lnTo>
                    <a:pt x="501" y="5978"/>
                  </a:lnTo>
                  <a:cubicBezTo>
                    <a:pt x="406" y="5978"/>
                    <a:pt x="334" y="6050"/>
                    <a:pt x="334" y="6121"/>
                  </a:cubicBezTo>
                  <a:cubicBezTo>
                    <a:pt x="334" y="6240"/>
                    <a:pt x="382" y="6335"/>
                    <a:pt x="501" y="6335"/>
                  </a:cubicBezTo>
                  <a:lnTo>
                    <a:pt x="715" y="6335"/>
                  </a:lnTo>
                  <a:lnTo>
                    <a:pt x="715" y="7240"/>
                  </a:lnTo>
                  <a:lnTo>
                    <a:pt x="501" y="7240"/>
                  </a:lnTo>
                  <a:cubicBezTo>
                    <a:pt x="406" y="7240"/>
                    <a:pt x="334" y="7288"/>
                    <a:pt x="334" y="7383"/>
                  </a:cubicBezTo>
                  <a:cubicBezTo>
                    <a:pt x="334" y="7502"/>
                    <a:pt x="382" y="7598"/>
                    <a:pt x="501" y="7598"/>
                  </a:cubicBezTo>
                  <a:lnTo>
                    <a:pt x="715" y="7598"/>
                  </a:lnTo>
                  <a:lnTo>
                    <a:pt x="715" y="8479"/>
                  </a:lnTo>
                  <a:lnTo>
                    <a:pt x="501" y="8479"/>
                  </a:lnTo>
                  <a:cubicBezTo>
                    <a:pt x="406" y="8479"/>
                    <a:pt x="334" y="8550"/>
                    <a:pt x="334" y="8622"/>
                  </a:cubicBezTo>
                  <a:cubicBezTo>
                    <a:pt x="334" y="8741"/>
                    <a:pt x="382" y="8836"/>
                    <a:pt x="501" y="8836"/>
                  </a:cubicBezTo>
                  <a:lnTo>
                    <a:pt x="715" y="8836"/>
                  </a:lnTo>
                  <a:lnTo>
                    <a:pt x="715" y="9741"/>
                  </a:lnTo>
                  <a:lnTo>
                    <a:pt x="501" y="9741"/>
                  </a:lnTo>
                  <a:cubicBezTo>
                    <a:pt x="406" y="9741"/>
                    <a:pt x="334" y="9789"/>
                    <a:pt x="334" y="9884"/>
                  </a:cubicBezTo>
                  <a:cubicBezTo>
                    <a:pt x="334" y="10003"/>
                    <a:pt x="382" y="10098"/>
                    <a:pt x="501" y="10098"/>
                  </a:cubicBezTo>
                  <a:lnTo>
                    <a:pt x="715" y="10098"/>
                  </a:lnTo>
                  <a:lnTo>
                    <a:pt x="715" y="10717"/>
                  </a:lnTo>
                  <a:lnTo>
                    <a:pt x="287" y="10717"/>
                  </a:lnTo>
                  <a:cubicBezTo>
                    <a:pt x="144" y="10717"/>
                    <a:pt x="1" y="10836"/>
                    <a:pt x="1" y="11003"/>
                  </a:cubicBezTo>
                  <a:lnTo>
                    <a:pt x="1" y="11575"/>
                  </a:lnTo>
                  <a:cubicBezTo>
                    <a:pt x="1" y="11575"/>
                    <a:pt x="120" y="11884"/>
                    <a:pt x="287" y="11884"/>
                  </a:cubicBezTo>
                  <a:lnTo>
                    <a:pt x="11575" y="11884"/>
                  </a:lnTo>
                  <a:cubicBezTo>
                    <a:pt x="11718" y="11884"/>
                    <a:pt x="11884" y="11717"/>
                    <a:pt x="11884" y="11575"/>
                  </a:cubicBezTo>
                  <a:lnTo>
                    <a:pt x="11884" y="10979"/>
                  </a:lnTo>
                  <a:cubicBezTo>
                    <a:pt x="11860" y="10955"/>
                    <a:pt x="11813" y="10884"/>
                    <a:pt x="11765" y="10836"/>
                  </a:cubicBezTo>
                  <a:cubicBezTo>
                    <a:pt x="11741" y="10813"/>
                    <a:pt x="11694" y="10765"/>
                    <a:pt x="11646" y="10765"/>
                  </a:cubicBezTo>
                  <a:cubicBezTo>
                    <a:pt x="11622" y="10765"/>
                    <a:pt x="11575" y="10765"/>
                    <a:pt x="11551" y="10741"/>
                  </a:cubicBezTo>
                  <a:cubicBezTo>
                    <a:pt x="11432" y="10717"/>
                    <a:pt x="11289" y="10717"/>
                    <a:pt x="11170" y="10646"/>
                  </a:cubicBezTo>
                  <a:cubicBezTo>
                    <a:pt x="11027" y="10598"/>
                    <a:pt x="10860" y="10479"/>
                    <a:pt x="10789" y="10336"/>
                  </a:cubicBezTo>
                  <a:cubicBezTo>
                    <a:pt x="10694" y="10170"/>
                    <a:pt x="10622" y="10003"/>
                    <a:pt x="10598" y="9812"/>
                  </a:cubicBezTo>
                  <a:lnTo>
                    <a:pt x="10598" y="9789"/>
                  </a:lnTo>
                  <a:lnTo>
                    <a:pt x="9670" y="4645"/>
                  </a:lnTo>
                  <a:lnTo>
                    <a:pt x="9670" y="4549"/>
                  </a:lnTo>
                  <a:cubicBezTo>
                    <a:pt x="9646" y="4454"/>
                    <a:pt x="9550" y="4406"/>
                    <a:pt x="9479" y="4406"/>
                  </a:cubicBezTo>
                  <a:cubicBezTo>
                    <a:pt x="9384" y="4430"/>
                    <a:pt x="9312" y="4526"/>
                    <a:pt x="9312" y="4621"/>
                  </a:cubicBezTo>
                  <a:lnTo>
                    <a:pt x="10265" y="9860"/>
                  </a:lnTo>
                  <a:cubicBezTo>
                    <a:pt x="10313" y="10217"/>
                    <a:pt x="10670" y="10693"/>
                    <a:pt x="10670" y="10693"/>
                  </a:cubicBezTo>
                  <a:lnTo>
                    <a:pt x="6669" y="10693"/>
                  </a:lnTo>
                  <a:lnTo>
                    <a:pt x="6669" y="10717"/>
                  </a:lnTo>
                  <a:cubicBezTo>
                    <a:pt x="6669" y="10717"/>
                    <a:pt x="6193" y="10479"/>
                    <a:pt x="6169" y="10170"/>
                  </a:cubicBezTo>
                  <a:lnTo>
                    <a:pt x="6169" y="10146"/>
                  </a:lnTo>
                  <a:lnTo>
                    <a:pt x="5716" y="7621"/>
                  </a:lnTo>
                  <a:lnTo>
                    <a:pt x="6335" y="4025"/>
                  </a:lnTo>
                  <a:cubicBezTo>
                    <a:pt x="6383" y="3787"/>
                    <a:pt x="6455" y="3549"/>
                    <a:pt x="6621" y="3335"/>
                  </a:cubicBezTo>
                  <a:cubicBezTo>
                    <a:pt x="6764" y="3120"/>
                    <a:pt x="6907" y="2954"/>
                    <a:pt x="7121" y="2787"/>
                  </a:cubicBezTo>
                  <a:cubicBezTo>
                    <a:pt x="7322" y="2653"/>
                    <a:pt x="7557" y="2578"/>
                    <a:pt x="7795" y="2578"/>
                  </a:cubicBezTo>
                  <a:cubicBezTo>
                    <a:pt x="7897" y="2578"/>
                    <a:pt x="7998" y="2592"/>
                    <a:pt x="8098" y="2620"/>
                  </a:cubicBezTo>
                  <a:cubicBezTo>
                    <a:pt x="8669" y="2763"/>
                    <a:pt x="9050" y="3311"/>
                    <a:pt x="9193" y="3835"/>
                  </a:cubicBezTo>
                  <a:cubicBezTo>
                    <a:pt x="9233" y="3914"/>
                    <a:pt x="9288" y="3960"/>
                    <a:pt x="9361" y="3960"/>
                  </a:cubicBezTo>
                  <a:cubicBezTo>
                    <a:pt x="9376" y="3960"/>
                    <a:pt x="9391" y="3958"/>
                    <a:pt x="9408" y="3954"/>
                  </a:cubicBezTo>
                  <a:cubicBezTo>
                    <a:pt x="9503" y="3930"/>
                    <a:pt x="9550" y="3835"/>
                    <a:pt x="9527" y="3740"/>
                  </a:cubicBezTo>
                  <a:cubicBezTo>
                    <a:pt x="9503" y="3597"/>
                    <a:pt x="9431" y="3454"/>
                    <a:pt x="9360" y="3311"/>
                  </a:cubicBezTo>
                  <a:lnTo>
                    <a:pt x="9265" y="3120"/>
                  </a:lnTo>
                  <a:cubicBezTo>
                    <a:pt x="9074" y="2859"/>
                    <a:pt x="8884" y="2620"/>
                    <a:pt x="8598" y="2477"/>
                  </a:cubicBezTo>
                  <a:cubicBezTo>
                    <a:pt x="8338" y="2315"/>
                    <a:pt x="8024" y="2230"/>
                    <a:pt x="7714" y="2230"/>
                  </a:cubicBezTo>
                  <a:cubicBezTo>
                    <a:pt x="7569" y="2230"/>
                    <a:pt x="7425" y="2249"/>
                    <a:pt x="7288" y="2287"/>
                  </a:cubicBezTo>
                  <a:cubicBezTo>
                    <a:pt x="7002" y="2382"/>
                    <a:pt x="6764" y="2549"/>
                    <a:pt x="6574" y="2763"/>
                  </a:cubicBezTo>
                  <a:cubicBezTo>
                    <a:pt x="6455" y="2882"/>
                    <a:pt x="6383" y="3001"/>
                    <a:pt x="6312" y="3120"/>
                  </a:cubicBezTo>
                  <a:cubicBezTo>
                    <a:pt x="6169" y="3359"/>
                    <a:pt x="6074" y="3621"/>
                    <a:pt x="6026" y="3930"/>
                  </a:cubicBezTo>
                  <a:lnTo>
                    <a:pt x="5550" y="6597"/>
                  </a:lnTo>
                  <a:lnTo>
                    <a:pt x="5478" y="6216"/>
                  </a:lnTo>
                  <a:cubicBezTo>
                    <a:pt x="5478" y="6193"/>
                    <a:pt x="5478" y="6121"/>
                    <a:pt x="5454" y="6097"/>
                  </a:cubicBezTo>
                  <a:cubicBezTo>
                    <a:pt x="5383" y="5859"/>
                    <a:pt x="5264" y="5645"/>
                    <a:pt x="5121" y="5478"/>
                  </a:cubicBezTo>
                  <a:cubicBezTo>
                    <a:pt x="4907" y="5210"/>
                    <a:pt x="4558" y="5036"/>
                    <a:pt x="4217" y="5036"/>
                  </a:cubicBezTo>
                  <a:cubicBezTo>
                    <a:pt x="4103" y="5036"/>
                    <a:pt x="3990" y="5055"/>
                    <a:pt x="3883" y="5097"/>
                  </a:cubicBezTo>
                  <a:cubicBezTo>
                    <a:pt x="3787" y="5121"/>
                    <a:pt x="3692" y="5169"/>
                    <a:pt x="3597" y="5240"/>
                  </a:cubicBezTo>
                  <a:cubicBezTo>
                    <a:pt x="3430" y="5359"/>
                    <a:pt x="3311" y="5502"/>
                    <a:pt x="3192" y="5692"/>
                  </a:cubicBezTo>
                  <a:cubicBezTo>
                    <a:pt x="3073" y="5859"/>
                    <a:pt x="3001" y="6050"/>
                    <a:pt x="2978" y="6240"/>
                  </a:cubicBezTo>
                  <a:lnTo>
                    <a:pt x="2573" y="8598"/>
                  </a:lnTo>
                  <a:cubicBezTo>
                    <a:pt x="2525" y="8693"/>
                    <a:pt x="2620" y="8788"/>
                    <a:pt x="2716" y="8812"/>
                  </a:cubicBezTo>
                  <a:cubicBezTo>
                    <a:pt x="2726" y="8815"/>
                    <a:pt x="2736" y="8816"/>
                    <a:pt x="2745" y="8816"/>
                  </a:cubicBezTo>
                  <a:cubicBezTo>
                    <a:pt x="2826" y="8816"/>
                    <a:pt x="2887" y="8733"/>
                    <a:pt x="2930" y="8669"/>
                  </a:cubicBezTo>
                  <a:lnTo>
                    <a:pt x="3335" y="6312"/>
                  </a:lnTo>
                  <a:cubicBezTo>
                    <a:pt x="3359" y="6169"/>
                    <a:pt x="3430" y="6002"/>
                    <a:pt x="3525" y="5859"/>
                  </a:cubicBezTo>
                  <a:cubicBezTo>
                    <a:pt x="3690" y="5595"/>
                    <a:pt x="3981" y="5400"/>
                    <a:pt x="4295" y="5400"/>
                  </a:cubicBezTo>
                  <a:cubicBezTo>
                    <a:pt x="4434" y="5400"/>
                    <a:pt x="4577" y="5438"/>
                    <a:pt x="4716" y="5526"/>
                  </a:cubicBezTo>
                  <a:cubicBezTo>
                    <a:pt x="4788" y="5597"/>
                    <a:pt x="4859" y="5692"/>
                    <a:pt x="4954" y="5764"/>
                  </a:cubicBezTo>
                  <a:cubicBezTo>
                    <a:pt x="5073" y="5931"/>
                    <a:pt x="5145" y="6097"/>
                    <a:pt x="5192" y="6312"/>
                  </a:cubicBezTo>
                  <a:lnTo>
                    <a:pt x="5859" y="10170"/>
                  </a:lnTo>
                  <a:cubicBezTo>
                    <a:pt x="5883" y="10384"/>
                    <a:pt x="6050" y="10693"/>
                    <a:pt x="6050" y="10693"/>
                  </a:cubicBezTo>
                  <a:lnTo>
                    <a:pt x="2478" y="10693"/>
                  </a:lnTo>
                  <a:cubicBezTo>
                    <a:pt x="2478" y="10693"/>
                    <a:pt x="2644" y="10360"/>
                    <a:pt x="2644" y="10170"/>
                  </a:cubicBezTo>
                  <a:lnTo>
                    <a:pt x="2763" y="9431"/>
                  </a:lnTo>
                  <a:cubicBezTo>
                    <a:pt x="2787" y="9336"/>
                    <a:pt x="2716" y="9265"/>
                    <a:pt x="2620" y="9217"/>
                  </a:cubicBezTo>
                  <a:cubicBezTo>
                    <a:pt x="2610" y="9214"/>
                    <a:pt x="2601" y="9213"/>
                    <a:pt x="2591" y="9213"/>
                  </a:cubicBezTo>
                  <a:cubicBezTo>
                    <a:pt x="2510" y="9213"/>
                    <a:pt x="2449" y="9298"/>
                    <a:pt x="2406" y="9384"/>
                  </a:cubicBezTo>
                  <a:lnTo>
                    <a:pt x="2287" y="10122"/>
                  </a:lnTo>
                  <a:lnTo>
                    <a:pt x="2287" y="10146"/>
                  </a:lnTo>
                  <a:cubicBezTo>
                    <a:pt x="2263" y="10455"/>
                    <a:pt x="2049" y="10693"/>
                    <a:pt x="1787" y="10693"/>
                  </a:cubicBezTo>
                  <a:cubicBezTo>
                    <a:pt x="1787" y="10693"/>
                    <a:pt x="1763" y="10693"/>
                    <a:pt x="1715" y="10717"/>
                  </a:cubicBezTo>
                  <a:lnTo>
                    <a:pt x="1072" y="10717"/>
                  </a:lnTo>
                  <a:lnTo>
                    <a:pt x="1072" y="168"/>
                  </a:lnTo>
                  <a:cubicBezTo>
                    <a:pt x="1072" y="96"/>
                    <a:pt x="1001" y="1"/>
                    <a:pt x="9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4" name="Google Shape;8104;p55"/>
          <p:cNvGrpSpPr/>
          <p:nvPr/>
        </p:nvGrpSpPr>
        <p:grpSpPr>
          <a:xfrm>
            <a:off x="4767843" y="2510859"/>
            <a:ext cx="351489" cy="227220"/>
            <a:chOff x="4958330" y="2510859"/>
            <a:chExt cx="351489" cy="227220"/>
          </a:xfrm>
        </p:grpSpPr>
        <p:sp>
          <p:nvSpPr>
            <p:cNvPr id="8105" name="Google Shape;8105;p55"/>
            <p:cNvSpPr/>
            <p:nvPr/>
          </p:nvSpPr>
          <p:spPr>
            <a:xfrm>
              <a:off x="4963995" y="2516524"/>
              <a:ext cx="216606" cy="216576"/>
            </a:xfrm>
            <a:custGeom>
              <a:rect b="b" l="l" r="r" t="t"/>
              <a:pathLst>
                <a:path extrusionOk="0" h="7264" w="7265">
                  <a:moveTo>
                    <a:pt x="3644" y="1"/>
                  </a:moveTo>
                  <a:cubicBezTo>
                    <a:pt x="1644" y="1"/>
                    <a:pt x="1" y="1644"/>
                    <a:pt x="1" y="3644"/>
                  </a:cubicBezTo>
                  <a:cubicBezTo>
                    <a:pt x="1" y="5645"/>
                    <a:pt x="1644" y="7264"/>
                    <a:pt x="3644" y="7264"/>
                  </a:cubicBezTo>
                  <a:cubicBezTo>
                    <a:pt x="5645" y="7264"/>
                    <a:pt x="7264" y="5645"/>
                    <a:pt x="7264" y="3644"/>
                  </a:cubicBezTo>
                  <a:cubicBezTo>
                    <a:pt x="7264" y="1644"/>
                    <a:pt x="5645" y="1"/>
                    <a:pt x="364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55"/>
            <p:cNvSpPr/>
            <p:nvPr/>
          </p:nvSpPr>
          <p:spPr>
            <a:xfrm>
              <a:off x="5023655" y="2522218"/>
              <a:ext cx="156946" cy="211597"/>
            </a:xfrm>
            <a:custGeom>
              <a:rect b="b" l="l" r="r" t="t"/>
              <a:pathLst>
                <a:path extrusionOk="0" h="7097" w="5264">
                  <a:moveTo>
                    <a:pt x="2810" y="0"/>
                  </a:moveTo>
                  <a:lnTo>
                    <a:pt x="2810" y="0"/>
                  </a:lnTo>
                  <a:cubicBezTo>
                    <a:pt x="4001" y="595"/>
                    <a:pt x="4787" y="1810"/>
                    <a:pt x="4787" y="3239"/>
                  </a:cubicBezTo>
                  <a:cubicBezTo>
                    <a:pt x="4787" y="5239"/>
                    <a:pt x="3191" y="6882"/>
                    <a:pt x="1167" y="6882"/>
                  </a:cubicBezTo>
                  <a:cubicBezTo>
                    <a:pt x="738" y="6882"/>
                    <a:pt x="357" y="6811"/>
                    <a:pt x="0" y="6692"/>
                  </a:cubicBezTo>
                  <a:lnTo>
                    <a:pt x="0" y="6692"/>
                  </a:lnTo>
                  <a:cubicBezTo>
                    <a:pt x="500" y="6930"/>
                    <a:pt x="1048" y="7097"/>
                    <a:pt x="1643" y="7097"/>
                  </a:cubicBezTo>
                  <a:cubicBezTo>
                    <a:pt x="3644" y="7097"/>
                    <a:pt x="5263" y="5477"/>
                    <a:pt x="5263" y="3453"/>
                  </a:cubicBezTo>
                  <a:cubicBezTo>
                    <a:pt x="5263" y="1858"/>
                    <a:pt x="4239" y="500"/>
                    <a:pt x="281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55"/>
            <p:cNvSpPr/>
            <p:nvPr/>
          </p:nvSpPr>
          <p:spPr>
            <a:xfrm>
              <a:off x="5090382" y="2516524"/>
              <a:ext cx="216606" cy="216576"/>
            </a:xfrm>
            <a:custGeom>
              <a:rect b="b" l="l" r="r" t="t"/>
              <a:pathLst>
                <a:path extrusionOk="0" h="7264" w="7265">
                  <a:moveTo>
                    <a:pt x="3620" y="1"/>
                  </a:moveTo>
                  <a:cubicBezTo>
                    <a:pt x="1620" y="1"/>
                    <a:pt x="1" y="1644"/>
                    <a:pt x="1" y="3644"/>
                  </a:cubicBezTo>
                  <a:cubicBezTo>
                    <a:pt x="1" y="5645"/>
                    <a:pt x="1620" y="7264"/>
                    <a:pt x="3620" y="7264"/>
                  </a:cubicBezTo>
                  <a:cubicBezTo>
                    <a:pt x="5621" y="7264"/>
                    <a:pt x="7264" y="5645"/>
                    <a:pt x="7264" y="3644"/>
                  </a:cubicBezTo>
                  <a:cubicBezTo>
                    <a:pt x="7264" y="1644"/>
                    <a:pt x="5621" y="1"/>
                    <a:pt x="362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55"/>
            <p:cNvSpPr/>
            <p:nvPr/>
          </p:nvSpPr>
          <p:spPr>
            <a:xfrm>
              <a:off x="5150729" y="2522218"/>
              <a:ext cx="156946" cy="211597"/>
            </a:xfrm>
            <a:custGeom>
              <a:rect b="b" l="l" r="r" t="t"/>
              <a:pathLst>
                <a:path extrusionOk="0" h="7097" w="5264">
                  <a:moveTo>
                    <a:pt x="2787" y="0"/>
                  </a:moveTo>
                  <a:lnTo>
                    <a:pt x="2787" y="0"/>
                  </a:lnTo>
                  <a:cubicBezTo>
                    <a:pt x="3978" y="595"/>
                    <a:pt x="4788" y="1810"/>
                    <a:pt x="4788" y="3239"/>
                  </a:cubicBezTo>
                  <a:cubicBezTo>
                    <a:pt x="4788" y="5239"/>
                    <a:pt x="3192" y="6882"/>
                    <a:pt x="1168" y="6882"/>
                  </a:cubicBezTo>
                  <a:cubicBezTo>
                    <a:pt x="739" y="6882"/>
                    <a:pt x="358" y="6811"/>
                    <a:pt x="1" y="6692"/>
                  </a:cubicBezTo>
                  <a:lnTo>
                    <a:pt x="1" y="6692"/>
                  </a:lnTo>
                  <a:cubicBezTo>
                    <a:pt x="501" y="6930"/>
                    <a:pt x="1049" y="7097"/>
                    <a:pt x="1644" y="7097"/>
                  </a:cubicBezTo>
                  <a:cubicBezTo>
                    <a:pt x="3621" y="7097"/>
                    <a:pt x="5264" y="5477"/>
                    <a:pt x="5264" y="3453"/>
                  </a:cubicBezTo>
                  <a:cubicBezTo>
                    <a:pt x="5264" y="1858"/>
                    <a:pt x="4216" y="500"/>
                    <a:pt x="2787"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55"/>
            <p:cNvSpPr/>
            <p:nvPr/>
          </p:nvSpPr>
          <p:spPr>
            <a:xfrm>
              <a:off x="5066947" y="2534979"/>
              <a:ext cx="132826" cy="181096"/>
            </a:xfrm>
            <a:custGeom>
              <a:rect b="b" l="l" r="r" t="t"/>
              <a:pathLst>
                <a:path extrusionOk="0" h="6074" w="4455">
                  <a:moveTo>
                    <a:pt x="2311" y="1"/>
                  </a:moveTo>
                  <a:cubicBezTo>
                    <a:pt x="1954" y="239"/>
                    <a:pt x="1668" y="525"/>
                    <a:pt x="1501" y="763"/>
                  </a:cubicBezTo>
                  <a:cubicBezTo>
                    <a:pt x="1" y="2668"/>
                    <a:pt x="787" y="4311"/>
                    <a:pt x="1501" y="5264"/>
                  </a:cubicBezTo>
                  <a:cubicBezTo>
                    <a:pt x="1858" y="5764"/>
                    <a:pt x="2311" y="6073"/>
                    <a:pt x="2311" y="6073"/>
                  </a:cubicBezTo>
                  <a:cubicBezTo>
                    <a:pt x="2620" y="5764"/>
                    <a:pt x="2930" y="5550"/>
                    <a:pt x="3144" y="5264"/>
                  </a:cubicBezTo>
                  <a:cubicBezTo>
                    <a:pt x="4454" y="3454"/>
                    <a:pt x="3811" y="1715"/>
                    <a:pt x="3144" y="787"/>
                  </a:cubicBezTo>
                  <a:cubicBezTo>
                    <a:pt x="2739" y="263"/>
                    <a:pt x="2311" y="1"/>
                    <a:pt x="2311"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55"/>
            <p:cNvSpPr/>
            <p:nvPr/>
          </p:nvSpPr>
          <p:spPr>
            <a:xfrm>
              <a:off x="4958330" y="2510859"/>
              <a:ext cx="351489" cy="227220"/>
            </a:xfrm>
            <a:custGeom>
              <a:rect b="b" l="l" r="r" t="t"/>
              <a:pathLst>
                <a:path extrusionOk="0" h="7621" w="11789">
                  <a:moveTo>
                    <a:pt x="5954" y="1096"/>
                  </a:moveTo>
                  <a:cubicBezTo>
                    <a:pt x="6787" y="1715"/>
                    <a:pt x="7287" y="2739"/>
                    <a:pt x="7287" y="3834"/>
                  </a:cubicBezTo>
                  <a:cubicBezTo>
                    <a:pt x="7287" y="4930"/>
                    <a:pt x="6740" y="5954"/>
                    <a:pt x="5954" y="6573"/>
                  </a:cubicBezTo>
                  <a:cubicBezTo>
                    <a:pt x="5144" y="5954"/>
                    <a:pt x="4596" y="4977"/>
                    <a:pt x="4596" y="3834"/>
                  </a:cubicBezTo>
                  <a:cubicBezTo>
                    <a:pt x="4596" y="3120"/>
                    <a:pt x="4811" y="2429"/>
                    <a:pt x="5239" y="1834"/>
                  </a:cubicBezTo>
                  <a:cubicBezTo>
                    <a:pt x="5430" y="1548"/>
                    <a:pt x="5668" y="1310"/>
                    <a:pt x="5954" y="1096"/>
                  </a:cubicBezTo>
                  <a:close/>
                  <a:moveTo>
                    <a:pt x="3810" y="0"/>
                  </a:moveTo>
                  <a:cubicBezTo>
                    <a:pt x="1691" y="0"/>
                    <a:pt x="0" y="1691"/>
                    <a:pt x="0" y="3810"/>
                  </a:cubicBezTo>
                  <a:cubicBezTo>
                    <a:pt x="0" y="4144"/>
                    <a:pt x="24" y="4430"/>
                    <a:pt x="119" y="4763"/>
                  </a:cubicBezTo>
                  <a:cubicBezTo>
                    <a:pt x="139" y="4842"/>
                    <a:pt x="208" y="4888"/>
                    <a:pt x="271" y="4888"/>
                  </a:cubicBezTo>
                  <a:cubicBezTo>
                    <a:pt x="285" y="4888"/>
                    <a:pt x="298" y="4886"/>
                    <a:pt x="310" y="4882"/>
                  </a:cubicBezTo>
                  <a:cubicBezTo>
                    <a:pt x="405" y="4858"/>
                    <a:pt x="476" y="4763"/>
                    <a:pt x="429" y="4668"/>
                  </a:cubicBezTo>
                  <a:cubicBezTo>
                    <a:pt x="381" y="4406"/>
                    <a:pt x="310" y="4096"/>
                    <a:pt x="310" y="3810"/>
                  </a:cubicBezTo>
                  <a:cubicBezTo>
                    <a:pt x="310" y="1905"/>
                    <a:pt x="1858" y="357"/>
                    <a:pt x="3763" y="357"/>
                  </a:cubicBezTo>
                  <a:cubicBezTo>
                    <a:pt x="4430" y="357"/>
                    <a:pt x="5049" y="524"/>
                    <a:pt x="5597" y="857"/>
                  </a:cubicBezTo>
                  <a:cubicBezTo>
                    <a:pt x="5311" y="1072"/>
                    <a:pt x="5073" y="1334"/>
                    <a:pt x="4882" y="1643"/>
                  </a:cubicBezTo>
                  <a:cubicBezTo>
                    <a:pt x="4430" y="2286"/>
                    <a:pt x="4192" y="3025"/>
                    <a:pt x="4192" y="3810"/>
                  </a:cubicBezTo>
                  <a:cubicBezTo>
                    <a:pt x="4192" y="5001"/>
                    <a:pt x="4715" y="6049"/>
                    <a:pt x="5597" y="6763"/>
                  </a:cubicBezTo>
                  <a:cubicBezTo>
                    <a:pt x="5049" y="7073"/>
                    <a:pt x="4430" y="7263"/>
                    <a:pt x="3763" y="7263"/>
                  </a:cubicBezTo>
                  <a:cubicBezTo>
                    <a:pt x="2453" y="7263"/>
                    <a:pt x="1262" y="6549"/>
                    <a:pt x="667" y="5382"/>
                  </a:cubicBezTo>
                  <a:cubicBezTo>
                    <a:pt x="649" y="5309"/>
                    <a:pt x="575" y="5278"/>
                    <a:pt x="499" y="5278"/>
                  </a:cubicBezTo>
                  <a:cubicBezTo>
                    <a:pt x="475" y="5278"/>
                    <a:pt x="451" y="5281"/>
                    <a:pt x="429" y="5287"/>
                  </a:cubicBezTo>
                  <a:cubicBezTo>
                    <a:pt x="357" y="5335"/>
                    <a:pt x="310" y="5454"/>
                    <a:pt x="357" y="5525"/>
                  </a:cubicBezTo>
                  <a:cubicBezTo>
                    <a:pt x="1000" y="6811"/>
                    <a:pt x="2310" y="7621"/>
                    <a:pt x="3739" y="7621"/>
                  </a:cubicBezTo>
                  <a:cubicBezTo>
                    <a:pt x="4525" y="7621"/>
                    <a:pt x="5263" y="7383"/>
                    <a:pt x="5859" y="6954"/>
                  </a:cubicBezTo>
                  <a:cubicBezTo>
                    <a:pt x="6454" y="7383"/>
                    <a:pt x="7192" y="7621"/>
                    <a:pt x="7978" y="7621"/>
                  </a:cubicBezTo>
                  <a:cubicBezTo>
                    <a:pt x="10074" y="7621"/>
                    <a:pt x="11788" y="5930"/>
                    <a:pt x="11788" y="3810"/>
                  </a:cubicBezTo>
                  <a:cubicBezTo>
                    <a:pt x="11788" y="1691"/>
                    <a:pt x="10169" y="24"/>
                    <a:pt x="8049" y="24"/>
                  </a:cubicBezTo>
                  <a:cubicBezTo>
                    <a:pt x="7883" y="24"/>
                    <a:pt x="7668" y="24"/>
                    <a:pt x="7502" y="48"/>
                  </a:cubicBezTo>
                  <a:cubicBezTo>
                    <a:pt x="7406" y="48"/>
                    <a:pt x="7335" y="143"/>
                    <a:pt x="7335" y="262"/>
                  </a:cubicBezTo>
                  <a:cubicBezTo>
                    <a:pt x="7335" y="381"/>
                    <a:pt x="7430" y="405"/>
                    <a:pt x="7549" y="405"/>
                  </a:cubicBezTo>
                  <a:cubicBezTo>
                    <a:pt x="7740" y="381"/>
                    <a:pt x="7883" y="381"/>
                    <a:pt x="8049" y="381"/>
                  </a:cubicBezTo>
                  <a:cubicBezTo>
                    <a:pt x="9955" y="381"/>
                    <a:pt x="11503" y="1929"/>
                    <a:pt x="11503" y="3834"/>
                  </a:cubicBezTo>
                  <a:cubicBezTo>
                    <a:pt x="11503" y="5739"/>
                    <a:pt x="9955" y="7287"/>
                    <a:pt x="8049" y="7287"/>
                  </a:cubicBezTo>
                  <a:cubicBezTo>
                    <a:pt x="7406" y="7287"/>
                    <a:pt x="6787" y="7121"/>
                    <a:pt x="6240" y="6787"/>
                  </a:cubicBezTo>
                  <a:cubicBezTo>
                    <a:pt x="7097" y="6073"/>
                    <a:pt x="7645" y="5025"/>
                    <a:pt x="7645" y="3834"/>
                  </a:cubicBezTo>
                  <a:cubicBezTo>
                    <a:pt x="7645" y="2643"/>
                    <a:pt x="7097" y="1572"/>
                    <a:pt x="6240" y="881"/>
                  </a:cubicBezTo>
                  <a:cubicBezTo>
                    <a:pt x="6430" y="762"/>
                    <a:pt x="6621" y="691"/>
                    <a:pt x="6811" y="595"/>
                  </a:cubicBezTo>
                  <a:cubicBezTo>
                    <a:pt x="6906" y="572"/>
                    <a:pt x="6954" y="453"/>
                    <a:pt x="6906" y="357"/>
                  </a:cubicBezTo>
                  <a:cubicBezTo>
                    <a:pt x="6872" y="288"/>
                    <a:pt x="6798" y="243"/>
                    <a:pt x="6734" y="243"/>
                  </a:cubicBezTo>
                  <a:cubicBezTo>
                    <a:pt x="6710" y="243"/>
                    <a:pt x="6687" y="249"/>
                    <a:pt x="6668" y="262"/>
                  </a:cubicBezTo>
                  <a:cubicBezTo>
                    <a:pt x="6382" y="357"/>
                    <a:pt x="6144" y="500"/>
                    <a:pt x="5906" y="643"/>
                  </a:cubicBezTo>
                  <a:cubicBezTo>
                    <a:pt x="5311" y="238"/>
                    <a:pt x="4573" y="0"/>
                    <a:pt x="3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55"/>
            <p:cNvSpPr/>
            <p:nvPr/>
          </p:nvSpPr>
          <p:spPr>
            <a:xfrm>
              <a:off x="4993810" y="2609547"/>
              <a:ext cx="68217" cy="10674"/>
            </a:xfrm>
            <a:custGeom>
              <a:rect b="b" l="l" r="r" t="t"/>
              <a:pathLst>
                <a:path extrusionOk="0" h="358" w="2288">
                  <a:moveTo>
                    <a:pt x="168" y="0"/>
                  </a:moveTo>
                  <a:cubicBezTo>
                    <a:pt x="72" y="0"/>
                    <a:pt x="25" y="48"/>
                    <a:pt x="1" y="143"/>
                  </a:cubicBezTo>
                  <a:cubicBezTo>
                    <a:pt x="1" y="262"/>
                    <a:pt x="72" y="358"/>
                    <a:pt x="168" y="358"/>
                  </a:cubicBezTo>
                  <a:lnTo>
                    <a:pt x="2073" y="358"/>
                  </a:lnTo>
                  <a:cubicBezTo>
                    <a:pt x="2168" y="358"/>
                    <a:pt x="2216" y="286"/>
                    <a:pt x="2263" y="191"/>
                  </a:cubicBezTo>
                  <a:cubicBezTo>
                    <a:pt x="2287" y="72"/>
                    <a:pt x="2192" y="0"/>
                    <a:pt x="20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55"/>
            <p:cNvSpPr/>
            <p:nvPr/>
          </p:nvSpPr>
          <p:spPr>
            <a:xfrm>
              <a:off x="4993810" y="2630836"/>
              <a:ext cx="46899" cy="10674"/>
            </a:xfrm>
            <a:custGeom>
              <a:rect b="b" l="l" r="r" t="t"/>
              <a:pathLst>
                <a:path extrusionOk="0" h="358" w="1573">
                  <a:moveTo>
                    <a:pt x="168" y="1"/>
                  </a:moveTo>
                  <a:cubicBezTo>
                    <a:pt x="72" y="1"/>
                    <a:pt x="25" y="48"/>
                    <a:pt x="1" y="144"/>
                  </a:cubicBezTo>
                  <a:cubicBezTo>
                    <a:pt x="1" y="263"/>
                    <a:pt x="72" y="358"/>
                    <a:pt x="168" y="358"/>
                  </a:cubicBezTo>
                  <a:lnTo>
                    <a:pt x="1358" y="358"/>
                  </a:lnTo>
                  <a:cubicBezTo>
                    <a:pt x="1454" y="358"/>
                    <a:pt x="1501" y="286"/>
                    <a:pt x="1549" y="191"/>
                  </a:cubicBezTo>
                  <a:cubicBezTo>
                    <a:pt x="1573" y="72"/>
                    <a:pt x="1477" y="1"/>
                    <a:pt x="13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55"/>
            <p:cNvSpPr/>
            <p:nvPr/>
          </p:nvSpPr>
          <p:spPr>
            <a:xfrm>
              <a:off x="5208958" y="2609547"/>
              <a:ext cx="69618" cy="10674"/>
            </a:xfrm>
            <a:custGeom>
              <a:rect b="b" l="l" r="r" t="t"/>
              <a:pathLst>
                <a:path extrusionOk="0" h="358" w="2335">
                  <a:moveTo>
                    <a:pt x="215" y="0"/>
                  </a:moveTo>
                  <a:cubicBezTo>
                    <a:pt x="120" y="0"/>
                    <a:pt x="72" y="48"/>
                    <a:pt x="48" y="143"/>
                  </a:cubicBezTo>
                  <a:cubicBezTo>
                    <a:pt x="1" y="262"/>
                    <a:pt x="96" y="358"/>
                    <a:pt x="215" y="358"/>
                  </a:cubicBezTo>
                  <a:lnTo>
                    <a:pt x="2120" y="358"/>
                  </a:lnTo>
                  <a:cubicBezTo>
                    <a:pt x="2215" y="358"/>
                    <a:pt x="2263" y="286"/>
                    <a:pt x="2311" y="191"/>
                  </a:cubicBezTo>
                  <a:cubicBezTo>
                    <a:pt x="2335" y="119"/>
                    <a:pt x="2239" y="0"/>
                    <a:pt x="21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55"/>
            <p:cNvSpPr/>
            <p:nvPr/>
          </p:nvSpPr>
          <p:spPr>
            <a:xfrm>
              <a:off x="5230276" y="2630836"/>
              <a:ext cx="48300" cy="10674"/>
            </a:xfrm>
            <a:custGeom>
              <a:rect b="b" l="l" r="r" t="t"/>
              <a:pathLst>
                <a:path extrusionOk="0" h="358" w="1620">
                  <a:moveTo>
                    <a:pt x="214" y="1"/>
                  </a:moveTo>
                  <a:cubicBezTo>
                    <a:pt x="119" y="1"/>
                    <a:pt x="72" y="48"/>
                    <a:pt x="48" y="144"/>
                  </a:cubicBezTo>
                  <a:cubicBezTo>
                    <a:pt x="0" y="263"/>
                    <a:pt x="95" y="358"/>
                    <a:pt x="214" y="358"/>
                  </a:cubicBezTo>
                  <a:lnTo>
                    <a:pt x="1381" y="358"/>
                  </a:lnTo>
                  <a:cubicBezTo>
                    <a:pt x="1477" y="358"/>
                    <a:pt x="1548" y="286"/>
                    <a:pt x="1548" y="191"/>
                  </a:cubicBezTo>
                  <a:cubicBezTo>
                    <a:pt x="1620" y="72"/>
                    <a:pt x="1524" y="1"/>
                    <a:pt x="1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5" name="Google Shape;8115;p55"/>
          <p:cNvGrpSpPr/>
          <p:nvPr/>
        </p:nvGrpSpPr>
        <p:grpSpPr>
          <a:xfrm>
            <a:off x="4022564" y="2449797"/>
            <a:ext cx="353606" cy="352890"/>
            <a:chOff x="4365452" y="2449797"/>
            <a:chExt cx="353606" cy="352890"/>
          </a:xfrm>
        </p:grpSpPr>
        <p:sp>
          <p:nvSpPr>
            <p:cNvPr id="8116" name="Google Shape;8116;p55"/>
            <p:cNvSpPr/>
            <p:nvPr/>
          </p:nvSpPr>
          <p:spPr>
            <a:xfrm>
              <a:off x="4635966" y="2486708"/>
              <a:ext cx="67471" cy="67471"/>
            </a:xfrm>
            <a:custGeom>
              <a:rect b="b" l="l" r="r" t="t"/>
              <a:pathLst>
                <a:path extrusionOk="0" h="2263" w="2263">
                  <a:moveTo>
                    <a:pt x="1120" y="0"/>
                  </a:moveTo>
                  <a:cubicBezTo>
                    <a:pt x="501" y="0"/>
                    <a:pt x="0" y="501"/>
                    <a:pt x="0" y="1143"/>
                  </a:cubicBezTo>
                  <a:cubicBezTo>
                    <a:pt x="0" y="1763"/>
                    <a:pt x="501" y="2263"/>
                    <a:pt x="1120" y="2263"/>
                  </a:cubicBezTo>
                  <a:cubicBezTo>
                    <a:pt x="1739" y="2263"/>
                    <a:pt x="2263" y="1763"/>
                    <a:pt x="2263" y="1143"/>
                  </a:cubicBezTo>
                  <a:cubicBezTo>
                    <a:pt x="2263" y="501"/>
                    <a:pt x="1739" y="0"/>
                    <a:pt x="1120" y="0"/>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55"/>
            <p:cNvSpPr/>
            <p:nvPr/>
          </p:nvSpPr>
          <p:spPr>
            <a:xfrm>
              <a:off x="4649443" y="2487424"/>
              <a:ext cx="53995" cy="66756"/>
            </a:xfrm>
            <a:custGeom>
              <a:rect b="b" l="l" r="r" t="t"/>
              <a:pathLst>
                <a:path extrusionOk="0" h="2239" w="1811">
                  <a:moveTo>
                    <a:pt x="1" y="2024"/>
                  </a:moveTo>
                  <a:cubicBezTo>
                    <a:pt x="5" y="2027"/>
                    <a:pt x="9" y="2030"/>
                    <a:pt x="13" y="2032"/>
                  </a:cubicBezTo>
                  <a:lnTo>
                    <a:pt x="13" y="2032"/>
                  </a:lnTo>
                  <a:cubicBezTo>
                    <a:pt x="9" y="2029"/>
                    <a:pt x="5" y="2027"/>
                    <a:pt x="1" y="2024"/>
                  </a:cubicBezTo>
                  <a:close/>
                  <a:moveTo>
                    <a:pt x="906" y="0"/>
                  </a:moveTo>
                  <a:lnTo>
                    <a:pt x="906" y="0"/>
                  </a:lnTo>
                  <a:cubicBezTo>
                    <a:pt x="1215" y="215"/>
                    <a:pt x="1382" y="548"/>
                    <a:pt x="1382" y="929"/>
                  </a:cubicBezTo>
                  <a:cubicBezTo>
                    <a:pt x="1382" y="1548"/>
                    <a:pt x="882" y="2072"/>
                    <a:pt x="263" y="2072"/>
                  </a:cubicBezTo>
                  <a:cubicBezTo>
                    <a:pt x="173" y="2072"/>
                    <a:pt x="83" y="2072"/>
                    <a:pt x="13" y="2032"/>
                  </a:cubicBezTo>
                  <a:lnTo>
                    <a:pt x="13" y="2032"/>
                  </a:lnTo>
                  <a:cubicBezTo>
                    <a:pt x="201" y="2147"/>
                    <a:pt x="435" y="2239"/>
                    <a:pt x="668" y="2239"/>
                  </a:cubicBezTo>
                  <a:cubicBezTo>
                    <a:pt x="1311" y="2239"/>
                    <a:pt x="1811" y="1739"/>
                    <a:pt x="1811" y="1119"/>
                  </a:cubicBezTo>
                  <a:cubicBezTo>
                    <a:pt x="1811" y="572"/>
                    <a:pt x="1454" y="119"/>
                    <a:pt x="906" y="0"/>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55"/>
            <p:cNvSpPr/>
            <p:nvPr/>
          </p:nvSpPr>
          <p:spPr>
            <a:xfrm>
              <a:off x="4420819" y="2692613"/>
              <a:ext cx="28444" cy="28444"/>
            </a:xfrm>
            <a:custGeom>
              <a:rect b="b" l="l" r="r" t="t"/>
              <a:pathLst>
                <a:path extrusionOk="0" h="954" w="954">
                  <a:moveTo>
                    <a:pt x="477" y="1"/>
                  </a:moveTo>
                  <a:cubicBezTo>
                    <a:pt x="215" y="1"/>
                    <a:pt x="1" y="215"/>
                    <a:pt x="1" y="477"/>
                  </a:cubicBezTo>
                  <a:cubicBezTo>
                    <a:pt x="1" y="739"/>
                    <a:pt x="215" y="953"/>
                    <a:pt x="477" y="953"/>
                  </a:cubicBezTo>
                  <a:cubicBezTo>
                    <a:pt x="739" y="953"/>
                    <a:pt x="953" y="739"/>
                    <a:pt x="953" y="477"/>
                  </a:cubicBezTo>
                  <a:cubicBezTo>
                    <a:pt x="953" y="215"/>
                    <a:pt x="739" y="1"/>
                    <a:pt x="47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55"/>
            <p:cNvSpPr/>
            <p:nvPr/>
          </p:nvSpPr>
          <p:spPr>
            <a:xfrm>
              <a:off x="4422966" y="2693329"/>
              <a:ext cx="26297" cy="27728"/>
            </a:xfrm>
            <a:custGeom>
              <a:rect b="b" l="l" r="r" t="t"/>
              <a:pathLst>
                <a:path extrusionOk="0" h="930" w="882">
                  <a:moveTo>
                    <a:pt x="476" y="0"/>
                  </a:moveTo>
                  <a:cubicBezTo>
                    <a:pt x="500" y="72"/>
                    <a:pt x="500" y="119"/>
                    <a:pt x="500" y="191"/>
                  </a:cubicBezTo>
                  <a:cubicBezTo>
                    <a:pt x="500" y="453"/>
                    <a:pt x="286" y="667"/>
                    <a:pt x="24" y="667"/>
                  </a:cubicBezTo>
                  <a:lnTo>
                    <a:pt x="0" y="667"/>
                  </a:lnTo>
                  <a:cubicBezTo>
                    <a:pt x="48" y="810"/>
                    <a:pt x="238" y="929"/>
                    <a:pt x="405" y="929"/>
                  </a:cubicBezTo>
                  <a:cubicBezTo>
                    <a:pt x="691" y="929"/>
                    <a:pt x="881" y="715"/>
                    <a:pt x="881" y="453"/>
                  </a:cubicBezTo>
                  <a:cubicBezTo>
                    <a:pt x="881" y="191"/>
                    <a:pt x="691" y="0"/>
                    <a:pt x="476"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55"/>
            <p:cNvSpPr/>
            <p:nvPr/>
          </p:nvSpPr>
          <p:spPr>
            <a:xfrm>
              <a:off x="4467689" y="2579732"/>
              <a:ext cx="28414" cy="28414"/>
            </a:xfrm>
            <a:custGeom>
              <a:rect b="b" l="l" r="r" t="t"/>
              <a:pathLst>
                <a:path extrusionOk="0" h="953" w="953">
                  <a:moveTo>
                    <a:pt x="477" y="0"/>
                  </a:moveTo>
                  <a:cubicBezTo>
                    <a:pt x="215" y="0"/>
                    <a:pt x="0" y="214"/>
                    <a:pt x="0" y="476"/>
                  </a:cubicBezTo>
                  <a:cubicBezTo>
                    <a:pt x="0" y="738"/>
                    <a:pt x="215" y="953"/>
                    <a:pt x="477" y="953"/>
                  </a:cubicBezTo>
                  <a:cubicBezTo>
                    <a:pt x="762" y="953"/>
                    <a:pt x="953" y="738"/>
                    <a:pt x="953" y="476"/>
                  </a:cubicBezTo>
                  <a:cubicBezTo>
                    <a:pt x="953" y="214"/>
                    <a:pt x="762" y="0"/>
                    <a:pt x="477"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55"/>
            <p:cNvSpPr/>
            <p:nvPr/>
          </p:nvSpPr>
          <p:spPr>
            <a:xfrm>
              <a:off x="4469090" y="2581134"/>
              <a:ext cx="26327" cy="27012"/>
            </a:xfrm>
            <a:custGeom>
              <a:rect b="b" l="l" r="r" t="t"/>
              <a:pathLst>
                <a:path extrusionOk="0" h="906" w="883">
                  <a:moveTo>
                    <a:pt x="477" y="1"/>
                  </a:moveTo>
                  <a:cubicBezTo>
                    <a:pt x="501" y="48"/>
                    <a:pt x="501" y="120"/>
                    <a:pt x="501" y="167"/>
                  </a:cubicBezTo>
                  <a:cubicBezTo>
                    <a:pt x="501" y="429"/>
                    <a:pt x="287" y="644"/>
                    <a:pt x="25" y="644"/>
                  </a:cubicBezTo>
                  <a:lnTo>
                    <a:pt x="1" y="644"/>
                  </a:lnTo>
                  <a:cubicBezTo>
                    <a:pt x="49" y="787"/>
                    <a:pt x="239" y="906"/>
                    <a:pt x="406" y="906"/>
                  </a:cubicBezTo>
                  <a:cubicBezTo>
                    <a:pt x="692" y="906"/>
                    <a:pt x="882" y="715"/>
                    <a:pt x="882" y="429"/>
                  </a:cubicBezTo>
                  <a:cubicBezTo>
                    <a:pt x="882" y="191"/>
                    <a:pt x="715"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55"/>
            <p:cNvSpPr/>
            <p:nvPr/>
          </p:nvSpPr>
          <p:spPr>
            <a:xfrm>
              <a:off x="4529466" y="2618075"/>
              <a:ext cx="28414" cy="28414"/>
            </a:xfrm>
            <a:custGeom>
              <a:rect b="b" l="l" r="r" t="t"/>
              <a:pathLst>
                <a:path extrusionOk="0" h="953" w="953">
                  <a:moveTo>
                    <a:pt x="477" y="0"/>
                  </a:moveTo>
                  <a:cubicBezTo>
                    <a:pt x="215" y="0"/>
                    <a:pt x="0" y="214"/>
                    <a:pt x="0" y="476"/>
                  </a:cubicBezTo>
                  <a:cubicBezTo>
                    <a:pt x="0" y="738"/>
                    <a:pt x="215" y="953"/>
                    <a:pt x="477" y="953"/>
                  </a:cubicBezTo>
                  <a:cubicBezTo>
                    <a:pt x="738" y="953"/>
                    <a:pt x="953" y="738"/>
                    <a:pt x="953" y="476"/>
                  </a:cubicBezTo>
                  <a:cubicBezTo>
                    <a:pt x="953" y="214"/>
                    <a:pt x="738" y="0"/>
                    <a:pt x="477"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55"/>
            <p:cNvSpPr/>
            <p:nvPr/>
          </p:nvSpPr>
          <p:spPr>
            <a:xfrm>
              <a:off x="4530868" y="2618761"/>
              <a:ext cx="27012" cy="27728"/>
            </a:xfrm>
            <a:custGeom>
              <a:rect b="b" l="l" r="r" t="t"/>
              <a:pathLst>
                <a:path extrusionOk="0" h="930" w="906">
                  <a:moveTo>
                    <a:pt x="477" y="1"/>
                  </a:moveTo>
                  <a:cubicBezTo>
                    <a:pt x="525" y="72"/>
                    <a:pt x="525" y="120"/>
                    <a:pt x="525" y="191"/>
                  </a:cubicBezTo>
                  <a:cubicBezTo>
                    <a:pt x="525" y="453"/>
                    <a:pt x="310" y="668"/>
                    <a:pt x="48" y="668"/>
                  </a:cubicBezTo>
                  <a:lnTo>
                    <a:pt x="1" y="668"/>
                  </a:lnTo>
                  <a:cubicBezTo>
                    <a:pt x="72" y="811"/>
                    <a:pt x="239" y="930"/>
                    <a:pt x="430" y="930"/>
                  </a:cubicBezTo>
                  <a:cubicBezTo>
                    <a:pt x="691" y="930"/>
                    <a:pt x="906" y="715"/>
                    <a:pt x="906" y="453"/>
                  </a:cubicBezTo>
                  <a:cubicBezTo>
                    <a:pt x="906" y="191"/>
                    <a:pt x="691"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55"/>
            <p:cNvSpPr/>
            <p:nvPr/>
          </p:nvSpPr>
          <p:spPr>
            <a:xfrm>
              <a:off x="4574189" y="2543507"/>
              <a:ext cx="28444" cy="28444"/>
            </a:xfrm>
            <a:custGeom>
              <a:rect b="b" l="l" r="r" t="t"/>
              <a:pathLst>
                <a:path extrusionOk="0" h="954" w="954">
                  <a:moveTo>
                    <a:pt x="477" y="1"/>
                  </a:moveTo>
                  <a:cubicBezTo>
                    <a:pt x="215" y="1"/>
                    <a:pt x="1" y="215"/>
                    <a:pt x="1" y="477"/>
                  </a:cubicBezTo>
                  <a:cubicBezTo>
                    <a:pt x="1" y="739"/>
                    <a:pt x="215" y="953"/>
                    <a:pt x="477" y="953"/>
                  </a:cubicBezTo>
                  <a:cubicBezTo>
                    <a:pt x="763" y="953"/>
                    <a:pt x="953" y="739"/>
                    <a:pt x="953" y="477"/>
                  </a:cubicBezTo>
                  <a:cubicBezTo>
                    <a:pt x="953" y="215"/>
                    <a:pt x="763" y="1"/>
                    <a:pt x="47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55"/>
            <p:cNvSpPr/>
            <p:nvPr/>
          </p:nvSpPr>
          <p:spPr>
            <a:xfrm>
              <a:off x="4576306" y="2544222"/>
              <a:ext cx="27012" cy="27728"/>
            </a:xfrm>
            <a:custGeom>
              <a:rect b="b" l="l" r="r" t="t"/>
              <a:pathLst>
                <a:path extrusionOk="0" h="930" w="906">
                  <a:moveTo>
                    <a:pt x="477" y="0"/>
                  </a:moveTo>
                  <a:cubicBezTo>
                    <a:pt x="501" y="72"/>
                    <a:pt x="501" y="119"/>
                    <a:pt x="501" y="191"/>
                  </a:cubicBezTo>
                  <a:cubicBezTo>
                    <a:pt x="501" y="453"/>
                    <a:pt x="311" y="667"/>
                    <a:pt x="25" y="667"/>
                  </a:cubicBezTo>
                  <a:lnTo>
                    <a:pt x="1" y="667"/>
                  </a:lnTo>
                  <a:cubicBezTo>
                    <a:pt x="72" y="810"/>
                    <a:pt x="239" y="929"/>
                    <a:pt x="430" y="929"/>
                  </a:cubicBezTo>
                  <a:cubicBezTo>
                    <a:pt x="692" y="929"/>
                    <a:pt x="906" y="715"/>
                    <a:pt x="906" y="453"/>
                  </a:cubicBezTo>
                  <a:cubicBezTo>
                    <a:pt x="906" y="191"/>
                    <a:pt x="715" y="0"/>
                    <a:pt x="47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55"/>
            <p:cNvSpPr/>
            <p:nvPr/>
          </p:nvSpPr>
          <p:spPr>
            <a:xfrm>
              <a:off x="4655138" y="2505880"/>
              <a:ext cx="28414" cy="29129"/>
            </a:xfrm>
            <a:custGeom>
              <a:rect b="b" l="l" r="r" t="t"/>
              <a:pathLst>
                <a:path extrusionOk="0" h="977" w="953">
                  <a:moveTo>
                    <a:pt x="477" y="0"/>
                  </a:moveTo>
                  <a:cubicBezTo>
                    <a:pt x="215" y="0"/>
                    <a:pt x="0" y="215"/>
                    <a:pt x="0" y="500"/>
                  </a:cubicBezTo>
                  <a:cubicBezTo>
                    <a:pt x="0" y="762"/>
                    <a:pt x="215" y="977"/>
                    <a:pt x="477" y="977"/>
                  </a:cubicBezTo>
                  <a:cubicBezTo>
                    <a:pt x="739" y="977"/>
                    <a:pt x="953" y="762"/>
                    <a:pt x="953" y="500"/>
                  </a:cubicBezTo>
                  <a:cubicBezTo>
                    <a:pt x="953" y="215"/>
                    <a:pt x="739" y="0"/>
                    <a:pt x="477"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55"/>
            <p:cNvSpPr/>
            <p:nvPr/>
          </p:nvSpPr>
          <p:spPr>
            <a:xfrm>
              <a:off x="4656569" y="2507311"/>
              <a:ext cx="26297" cy="27698"/>
            </a:xfrm>
            <a:custGeom>
              <a:rect b="b" l="l" r="r" t="t"/>
              <a:pathLst>
                <a:path extrusionOk="0" h="929" w="882">
                  <a:moveTo>
                    <a:pt x="476" y="0"/>
                  </a:moveTo>
                  <a:cubicBezTo>
                    <a:pt x="500" y="48"/>
                    <a:pt x="500" y="119"/>
                    <a:pt x="500" y="167"/>
                  </a:cubicBezTo>
                  <a:cubicBezTo>
                    <a:pt x="500" y="452"/>
                    <a:pt x="286" y="643"/>
                    <a:pt x="24" y="643"/>
                  </a:cubicBezTo>
                  <a:lnTo>
                    <a:pt x="0" y="643"/>
                  </a:lnTo>
                  <a:cubicBezTo>
                    <a:pt x="48" y="810"/>
                    <a:pt x="238" y="929"/>
                    <a:pt x="405" y="929"/>
                  </a:cubicBezTo>
                  <a:cubicBezTo>
                    <a:pt x="667" y="929"/>
                    <a:pt x="881" y="714"/>
                    <a:pt x="881" y="452"/>
                  </a:cubicBezTo>
                  <a:cubicBezTo>
                    <a:pt x="881" y="167"/>
                    <a:pt x="714" y="0"/>
                    <a:pt x="476"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55"/>
            <p:cNvSpPr/>
            <p:nvPr/>
          </p:nvSpPr>
          <p:spPr>
            <a:xfrm>
              <a:off x="4370401" y="2773562"/>
              <a:ext cx="343678" cy="24180"/>
            </a:xfrm>
            <a:custGeom>
              <a:rect b="b" l="l" r="r" t="t"/>
              <a:pathLst>
                <a:path extrusionOk="0" h="811" w="11527">
                  <a:moveTo>
                    <a:pt x="120" y="0"/>
                  </a:moveTo>
                  <a:cubicBezTo>
                    <a:pt x="72" y="0"/>
                    <a:pt x="1" y="48"/>
                    <a:pt x="1" y="119"/>
                  </a:cubicBezTo>
                  <a:lnTo>
                    <a:pt x="1" y="691"/>
                  </a:lnTo>
                  <a:cubicBezTo>
                    <a:pt x="1" y="739"/>
                    <a:pt x="72" y="810"/>
                    <a:pt x="120" y="810"/>
                  </a:cubicBezTo>
                  <a:lnTo>
                    <a:pt x="11408" y="810"/>
                  </a:lnTo>
                  <a:cubicBezTo>
                    <a:pt x="11456" y="810"/>
                    <a:pt x="11527" y="739"/>
                    <a:pt x="11527" y="691"/>
                  </a:cubicBezTo>
                  <a:lnTo>
                    <a:pt x="11527" y="119"/>
                  </a:lnTo>
                  <a:cubicBezTo>
                    <a:pt x="11527" y="48"/>
                    <a:pt x="11456"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55"/>
            <p:cNvSpPr/>
            <p:nvPr/>
          </p:nvSpPr>
          <p:spPr>
            <a:xfrm>
              <a:off x="4696313" y="2772846"/>
              <a:ext cx="17770" cy="23464"/>
            </a:xfrm>
            <a:custGeom>
              <a:rect b="b" l="l" r="r" t="t"/>
              <a:pathLst>
                <a:path extrusionOk="0" h="787" w="596">
                  <a:moveTo>
                    <a:pt x="1" y="1"/>
                  </a:moveTo>
                  <a:cubicBezTo>
                    <a:pt x="48" y="1"/>
                    <a:pt x="120" y="48"/>
                    <a:pt x="120" y="120"/>
                  </a:cubicBezTo>
                  <a:lnTo>
                    <a:pt x="120" y="667"/>
                  </a:lnTo>
                  <a:cubicBezTo>
                    <a:pt x="120" y="739"/>
                    <a:pt x="48" y="786"/>
                    <a:pt x="1" y="786"/>
                  </a:cubicBezTo>
                  <a:lnTo>
                    <a:pt x="477" y="786"/>
                  </a:lnTo>
                  <a:cubicBezTo>
                    <a:pt x="525" y="786"/>
                    <a:pt x="596" y="739"/>
                    <a:pt x="596" y="667"/>
                  </a:cubicBezTo>
                  <a:lnTo>
                    <a:pt x="596" y="120"/>
                  </a:lnTo>
                  <a:cubicBezTo>
                    <a:pt x="596" y="48"/>
                    <a:pt x="525"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55"/>
            <p:cNvSpPr/>
            <p:nvPr/>
          </p:nvSpPr>
          <p:spPr>
            <a:xfrm>
              <a:off x="4430062" y="2733430"/>
              <a:ext cx="10674" cy="18157"/>
            </a:xfrm>
            <a:custGeom>
              <a:rect b="b" l="l" r="r" t="t"/>
              <a:pathLst>
                <a:path extrusionOk="0" h="609" w="358">
                  <a:moveTo>
                    <a:pt x="153" y="0"/>
                  </a:moveTo>
                  <a:cubicBezTo>
                    <a:pt x="64" y="0"/>
                    <a:pt x="0" y="82"/>
                    <a:pt x="0" y="180"/>
                  </a:cubicBezTo>
                  <a:lnTo>
                    <a:pt x="0" y="418"/>
                  </a:lnTo>
                  <a:cubicBezTo>
                    <a:pt x="0" y="513"/>
                    <a:pt x="48" y="608"/>
                    <a:pt x="143" y="608"/>
                  </a:cubicBezTo>
                  <a:cubicBezTo>
                    <a:pt x="262" y="608"/>
                    <a:pt x="357" y="537"/>
                    <a:pt x="357" y="418"/>
                  </a:cubicBezTo>
                  <a:lnTo>
                    <a:pt x="357" y="180"/>
                  </a:lnTo>
                  <a:cubicBezTo>
                    <a:pt x="357" y="84"/>
                    <a:pt x="286" y="37"/>
                    <a:pt x="215" y="13"/>
                  </a:cubicBezTo>
                  <a:cubicBezTo>
                    <a:pt x="193" y="4"/>
                    <a:pt x="172" y="0"/>
                    <a:pt x="1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55"/>
            <p:cNvSpPr/>
            <p:nvPr/>
          </p:nvSpPr>
          <p:spPr>
            <a:xfrm>
              <a:off x="4583432" y="2699709"/>
              <a:ext cx="10674" cy="17800"/>
            </a:xfrm>
            <a:custGeom>
              <a:rect b="b" l="l" r="r" t="t"/>
              <a:pathLst>
                <a:path extrusionOk="0" h="597" w="358">
                  <a:moveTo>
                    <a:pt x="191" y="1"/>
                  </a:moveTo>
                  <a:cubicBezTo>
                    <a:pt x="95" y="1"/>
                    <a:pt x="0" y="96"/>
                    <a:pt x="0" y="191"/>
                  </a:cubicBezTo>
                  <a:lnTo>
                    <a:pt x="0" y="429"/>
                  </a:lnTo>
                  <a:cubicBezTo>
                    <a:pt x="0" y="501"/>
                    <a:pt x="95" y="596"/>
                    <a:pt x="191" y="596"/>
                  </a:cubicBezTo>
                  <a:cubicBezTo>
                    <a:pt x="262" y="596"/>
                    <a:pt x="357" y="501"/>
                    <a:pt x="357" y="429"/>
                  </a:cubicBezTo>
                  <a:lnTo>
                    <a:pt x="357" y="191"/>
                  </a:lnTo>
                  <a:cubicBezTo>
                    <a:pt x="357" y="72"/>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55"/>
            <p:cNvSpPr/>
            <p:nvPr/>
          </p:nvSpPr>
          <p:spPr>
            <a:xfrm>
              <a:off x="4583432" y="2727408"/>
              <a:ext cx="10674" cy="17770"/>
            </a:xfrm>
            <a:custGeom>
              <a:rect b="b" l="l" r="r" t="t"/>
              <a:pathLst>
                <a:path extrusionOk="0" h="596" w="358">
                  <a:moveTo>
                    <a:pt x="191" y="0"/>
                  </a:moveTo>
                  <a:cubicBezTo>
                    <a:pt x="95" y="0"/>
                    <a:pt x="0" y="72"/>
                    <a:pt x="0" y="167"/>
                  </a:cubicBezTo>
                  <a:lnTo>
                    <a:pt x="0" y="405"/>
                  </a:lnTo>
                  <a:cubicBezTo>
                    <a:pt x="0" y="501"/>
                    <a:pt x="95" y="596"/>
                    <a:pt x="191" y="596"/>
                  </a:cubicBezTo>
                  <a:cubicBezTo>
                    <a:pt x="262" y="596"/>
                    <a:pt x="357" y="501"/>
                    <a:pt x="357" y="405"/>
                  </a:cubicBezTo>
                  <a:lnTo>
                    <a:pt x="357" y="167"/>
                  </a:lnTo>
                  <a:cubicBezTo>
                    <a:pt x="357" y="96"/>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55"/>
            <p:cNvSpPr/>
            <p:nvPr/>
          </p:nvSpPr>
          <p:spPr>
            <a:xfrm>
              <a:off x="4583432" y="2672011"/>
              <a:ext cx="10674" cy="17800"/>
            </a:xfrm>
            <a:custGeom>
              <a:rect b="b" l="l" r="r" t="t"/>
              <a:pathLst>
                <a:path extrusionOk="0" h="597" w="358">
                  <a:moveTo>
                    <a:pt x="191" y="1"/>
                  </a:moveTo>
                  <a:cubicBezTo>
                    <a:pt x="95" y="1"/>
                    <a:pt x="0" y="96"/>
                    <a:pt x="0" y="191"/>
                  </a:cubicBezTo>
                  <a:lnTo>
                    <a:pt x="0" y="430"/>
                  </a:lnTo>
                  <a:cubicBezTo>
                    <a:pt x="0" y="525"/>
                    <a:pt x="95" y="596"/>
                    <a:pt x="191" y="596"/>
                  </a:cubicBezTo>
                  <a:cubicBezTo>
                    <a:pt x="262" y="596"/>
                    <a:pt x="357" y="525"/>
                    <a:pt x="357" y="430"/>
                  </a:cubicBezTo>
                  <a:lnTo>
                    <a:pt x="357" y="191"/>
                  </a:lnTo>
                  <a:cubicBezTo>
                    <a:pt x="357" y="72"/>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55"/>
            <p:cNvSpPr/>
            <p:nvPr/>
          </p:nvSpPr>
          <p:spPr>
            <a:xfrm>
              <a:off x="4583432" y="2645058"/>
              <a:ext cx="10674" cy="17770"/>
            </a:xfrm>
            <a:custGeom>
              <a:rect b="b" l="l" r="r" t="t"/>
              <a:pathLst>
                <a:path extrusionOk="0" h="596" w="358">
                  <a:moveTo>
                    <a:pt x="191" y="0"/>
                  </a:moveTo>
                  <a:cubicBezTo>
                    <a:pt x="95" y="0"/>
                    <a:pt x="0" y="71"/>
                    <a:pt x="0" y="167"/>
                  </a:cubicBezTo>
                  <a:lnTo>
                    <a:pt x="0" y="405"/>
                  </a:lnTo>
                  <a:cubicBezTo>
                    <a:pt x="0" y="500"/>
                    <a:pt x="95" y="595"/>
                    <a:pt x="191" y="595"/>
                  </a:cubicBezTo>
                  <a:cubicBezTo>
                    <a:pt x="262" y="595"/>
                    <a:pt x="357" y="500"/>
                    <a:pt x="357" y="405"/>
                  </a:cubicBezTo>
                  <a:lnTo>
                    <a:pt x="357" y="167"/>
                  </a:lnTo>
                  <a:cubicBezTo>
                    <a:pt x="357" y="48"/>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55"/>
            <p:cNvSpPr/>
            <p:nvPr/>
          </p:nvSpPr>
          <p:spPr>
            <a:xfrm>
              <a:off x="4583432" y="2616644"/>
              <a:ext cx="10674" cy="17770"/>
            </a:xfrm>
            <a:custGeom>
              <a:rect b="b" l="l" r="r" t="t"/>
              <a:pathLst>
                <a:path extrusionOk="0" h="596" w="358">
                  <a:moveTo>
                    <a:pt x="191" y="0"/>
                  </a:moveTo>
                  <a:cubicBezTo>
                    <a:pt x="95" y="0"/>
                    <a:pt x="0" y="72"/>
                    <a:pt x="0" y="167"/>
                  </a:cubicBezTo>
                  <a:lnTo>
                    <a:pt x="0" y="405"/>
                  </a:lnTo>
                  <a:cubicBezTo>
                    <a:pt x="0" y="501"/>
                    <a:pt x="95" y="596"/>
                    <a:pt x="191" y="596"/>
                  </a:cubicBezTo>
                  <a:cubicBezTo>
                    <a:pt x="262" y="596"/>
                    <a:pt x="357" y="501"/>
                    <a:pt x="357" y="405"/>
                  </a:cubicBezTo>
                  <a:lnTo>
                    <a:pt x="357" y="167"/>
                  </a:lnTo>
                  <a:cubicBezTo>
                    <a:pt x="357" y="72"/>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55"/>
            <p:cNvSpPr/>
            <p:nvPr/>
          </p:nvSpPr>
          <p:spPr>
            <a:xfrm>
              <a:off x="4583432" y="2588945"/>
              <a:ext cx="10674" cy="17800"/>
            </a:xfrm>
            <a:custGeom>
              <a:rect b="b" l="l" r="r" t="t"/>
              <a:pathLst>
                <a:path extrusionOk="0" h="597" w="358">
                  <a:moveTo>
                    <a:pt x="191" y="1"/>
                  </a:moveTo>
                  <a:cubicBezTo>
                    <a:pt x="95" y="1"/>
                    <a:pt x="0" y="96"/>
                    <a:pt x="0" y="167"/>
                  </a:cubicBezTo>
                  <a:lnTo>
                    <a:pt x="0" y="406"/>
                  </a:lnTo>
                  <a:cubicBezTo>
                    <a:pt x="0" y="501"/>
                    <a:pt x="95" y="596"/>
                    <a:pt x="191" y="596"/>
                  </a:cubicBezTo>
                  <a:cubicBezTo>
                    <a:pt x="262" y="596"/>
                    <a:pt x="357" y="501"/>
                    <a:pt x="357" y="406"/>
                  </a:cubicBezTo>
                  <a:lnTo>
                    <a:pt x="357" y="167"/>
                  </a:lnTo>
                  <a:cubicBezTo>
                    <a:pt x="357" y="96"/>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55"/>
            <p:cNvSpPr/>
            <p:nvPr/>
          </p:nvSpPr>
          <p:spPr>
            <a:xfrm>
              <a:off x="4537993" y="2748010"/>
              <a:ext cx="10674" cy="17770"/>
            </a:xfrm>
            <a:custGeom>
              <a:rect b="b" l="l" r="r" t="t"/>
              <a:pathLst>
                <a:path extrusionOk="0" h="596" w="358">
                  <a:moveTo>
                    <a:pt x="191" y="0"/>
                  </a:moveTo>
                  <a:cubicBezTo>
                    <a:pt x="95" y="0"/>
                    <a:pt x="0" y="72"/>
                    <a:pt x="0" y="167"/>
                  </a:cubicBezTo>
                  <a:lnTo>
                    <a:pt x="0" y="405"/>
                  </a:lnTo>
                  <a:cubicBezTo>
                    <a:pt x="0" y="500"/>
                    <a:pt x="95" y="595"/>
                    <a:pt x="191" y="595"/>
                  </a:cubicBezTo>
                  <a:cubicBezTo>
                    <a:pt x="286" y="595"/>
                    <a:pt x="357" y="500"/>
                    <a:pt x="357" y="405"/>
                  </a:cubicBezTo>
                  <a:lnTo>
                    <a:pt x="357" y="167"/>
                  </a:lnTo>
                  <a:cubicBezTo>
                    <a:pt x="357" y="48"/>
                    <a:pt x="286"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55"/>
            <p:cNvSpPr/>
            <p:nvPr/>
          </p:nvSpPr>
          <p:spPr>
            <a:xfrm>
              <a:off x="4537993" y="2691897"/>
              <a:ext cx="10674" cy="17800"/>
            </a:xfrm>
            <a:custGeom>
              <a:rect b="b" l="l" r="r" t="t"/>
              <a:pathLst>
                <a:path extrusionOk="0" h="597" w="358">
                  <a:moveTo>
                    <a:pt x="191" y="1"/>
                  </a:moveTo>
                  <a:cubicBezTo>
                    <a:pt x="95" y="1"/>
                    <a:pt x="0" y="72"/>
                    <a:pt x="0" y="167"/>
                  </a:cubicBezTo>
                  <a:lnTo>
                    <a:pt x="0" y="406"/>
                  </a:lnTo>
                  <a:cubicBezTo>
                    <a:pt x="0" y="501"/>
                    <a:pt x="95" y="596"/>
                    <a:pt x="191" y="596"/>
                  </a:cubicBezTo>
                  <a:cubicBezTo>
                    <a:pt x="286" y="596"/>
                    <a:pt x="357" y="501"/>
                    <a:pt x="357" y="406"/>
                  </a:cubicBezTo>
                  <a:lnTo>
                    <a:pt x="357" y="167"/>
                  </a:lnTo>
                  <a:cubicBezTo>
                    <a:pt x="357" y="96"/>
                    <a:pt x="286"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55"/>
            <p:cNvSpPr/>
            <p:nvPr/>
          </p:nvSpPr>
          <p:spPr>
            <a:xfrm>
              <a:off x="4537993" y="2719596"/>
              <a:ext cx="10674" cy="17770"/>
            </a:xfrm>
            <a:custGeom>
              <a:rect b="b" l="l" r="r" t="t"/>
              <a:pathLst>
                <a:path extrusionOk="0" h="596" w="358">
                  <a:moveTo>
                    <a:pt x="191" y="1"/>
                  </a:moveTo>
                  <a:cubicBezTo>
                    <a:pt x="95" y="1"/>
                    <a:pt x="0" y="72"/>
                    <a:pt x="0" y="167"/>
                  </a:cubicBezTo>
                  <a:lnTo>
                    <a:pt x="0" y="405"/>
                  </a:lnTo>
                  <a:cubicBezTo>
                    <a:pt x="0" y="501"/>
                    <a:pt x="95" y="596"/>
                    <a:pt x="191" y="596"/>
                  </a:cubicBezTo>
                  <a:cubicBezTo>
                    <a:pt x="286" y="596"/>
                    <a:pt x="357" y="501"/>
                    <a:pt x="357" y="405"/>
                  </a:cubicBezTo>
                  <a:lnTo>
                    <a:pt x="357" y="167"/>
                  </a:lnTo>
                  <a:cubicBezTo>
                    <a:pt x="357" y="72"/>
                    <a:pt x="286"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55"/>
            <p:cNvSpPr/>
            <p:nvPr/>
          </p:nvSpPr>
          <p:spPr>
            <a:xfrm>
              <a:off x="4537993" y="2664199"/>
              <a:ext cx="10674" cy="17800"/>
            </a:xfrm>
            <a:custGeom>
              <a:rect b="b" l="l" r="r" t="t"/>
              <a:pathLst>
                <a:path extrusionOk="0" h="597" w="358">
                  <a:moveTo>
                    <a:pt x="191" y="1"/>
                  </a:moveTo>
                  <a:cubicBezTo>
                    <a:pt x="95" y="1"/>
                    <a:pt x="0" y="96"/>
                    <a:pt x="0" y="192"/>
                  </a:cubicBezTo>
                  <a:lnTo>
                    <a:pt x="0" y="430"/>
                  </a:lnTo>
                  <a:cubicBezTo>
                    <a:pt x="0" y="501"/>
                    <a:pt x="95" y="596"/>
                    <a:pt x="191" y="596"/>
                  </a:cubicBezTo>
                  <a:cubicBezTo>
                    <a:pt x="286" y="596"/>
                    <a:pt x="357" y="501"/>
                    <a:pt x="357" y="430"/>
                  </a:cubicBezTo>
                  <a:lnTo>
                    <a:pt x="357" y="192"/>
                  </a:lnTo>
                  <a:cubicBezTo>
                    <a:pt x="357" y="96"/>
                    <a:pt x="286"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55"/>
            <p:cNvSpPr/>
            <p:nvPr/>
          </p:nvSpPr>
          <p:spPr>
            <a:xfrm>
              <a:off x="4477617" y="2678421"/>
              <a:ext cx="10674" cy="17770"/>
            </a:xfrm>
            <a:custGeom>
              <a:rect b="b" l="l" r="r" t="t"/>
              <a:pathLst>
                <a:path extrusionOk="0" h="596" w="358">
                  <a:moveTo>
                    <a:pt x="191" y="0"/>
                  </a:moveTo>
                  <a:cubicBezTo>
                    <a:pt x="96" y="0"/>
                    <a:pt x="1" y="96"/>
                    <a:pt x="1" y="191"/>
                  </a:cubicBezTo>
                  <a:lnTo>
                    <a:pt x="1" y="429"/>
                  </a:lnTo>
                  <a:cubicBezTo>
                    <a:pt x="1" y="500"/>
                    <a:pt x="96" y="596"/>
                    <a:pt x="191" y="596"/>
                  </a:cubicBezTo>
                  <a:cubicBezTo>
                    <a:pt x="287" y="596"/>
                    <a:pt x="358" y="500"/>
                    <a:pt x="358" y="429"/>
                  </a:cubicBezTo>
                  <a:lnTo>
                    <a:pt x="358" y="191"/>
                  </a:lnTo>
                  <a:cubicBezTo>
                    <a:pt x="334" y="72"/>
                    <a:pt x="287"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55"/>
            <p:cNvSpPr/>
            <p:nvPr/>
          </p:nvSpPr>
          <p:spPr>
            <a:xfrm>
              <a:off x="4477617" y="2622309"/>
              <a:ext cx="10674" cy="17800"/>
            </a:xfrm>
            <a:custGeom>
              <a:rect b="b" l="l" r="r" t="t"/>
              <a:pathLst>
                <a:path extrusionOk="0" h="597" w="358">
                  <a:moveTo>
                    <a:pt x="191" y="1"/>
                  </a:moveTo>
                  <a:cubicBezTo>
                    <a:pt x="96" y="1"/>
                    <a:pt x="1" y="96"/>
                    <a:pt x="1" y="191"/>
                  </a:cubicBezTo>
                  <a:lnTo>
                    <a:pt x="1" y="430"/>
                  </a:lnTo>
                  <a:cubicBezTo>
                    <a:pt x="1" y="525"/>
                    <a:pt x="96" y="596"/>
                    <a:pt x="191" y="596"/>
                  </a:cubicBezTo>
                  <a:cubicBezTo>
                    <a:pt x="287" y="596"/>
                    <a:pt x="358" y="525"/>
                    <a:pt x="358" y="430"/>
                  </a:cubicBezTo>
                  <a:lnTo>
                    <a:pt x="358" y="191"/>
                  </a:lnTo>
                  <a:cubicBezTo>
                    <a:pt x="334" y="96"/>
                    <a:pt x="287"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55"/>
            <p:cNvSpPr/>
            <p:nvPr/>
          </p:nvSpPr>
          <p:spPr>
            <a:xfrm>
              <a:off x="4477617" y="2650722"/>
              <a:ext cx="10674" cy="17770"/>
            </a:xfrm>
            <a:custGeom>
              <a:rect b="b" l="l" r="r" t="t"/>
              <a:pathLst>
                <a:path extrusionOk="0" h="596" w="358">
                  <a:moveTo>
                    <a:pt x="191" y="1"/>
                  </a:moveTo>
                  <a:cubicBezTo>
                    <a:pt x="96" y="1"/>
                    <a:pt x="1" y="96"/>
                    <a:pt x="1" y="191"/>
                  </a:cubicBezTo>
                  <a:lnTo>
                    <a:pt x="1" y="429"/>
                  </a:lnTo>
                  <a:cubicBezTo>
                    <a:pt x="1" y="524"/>
                    <a:pt x="96" y="596"/>
                    <a:pt x="191" y="596"/>
                  </a:cubicBezTo>
                  <a:cubicBezTo>
                    <a:pt x="287" y="596"/>
                    <a:pt x="358" y="524"/>
                    <a:pt x="358" y="429"/>
                  </a:cubicBezTo>
                  <a:lnTo>
                    <a:pt x="358" y="191"/>
                  </a:lnTo>
                  <a:cubicBezTo>
                    <a:pt x="334" y="72"/>
                    <a:pt x="287"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55"/>
            <p:cNvSpPr/>
            <p:nvPr/>
          </p:nvSpPr>
          <p:spPr>
            <a:xfrm>
              <a:off x="4477617" y="2706120"/>
              <a:ext cx="10674" cy="17770"/>
            </a:xfrm>
            <a:custGeom>
              <a:rect b="b" l="l" r="r" t="t"/>
              <a:pathLst>
                <a:path extrusionOk="0" h="596" w="358">
                  <a:moveTo>
                    <a:pt x="191" y="0"/>
                  </a:moveTo>
                  <a:cubicBezTo>
                    <a:pt x="96" y="0"/>
                    <a:pt x="1" y="95"/>
                    <a:pt x="1" y="167"/>
                  </a:cubicBezTo>
                  <a:lnTo>
                    <a:pt x="1" y="405"/>
                  </a:lnTo>
                  <a:cubicBezTo>
                    <a:pt x="1" y="500"/>
                    <a:pt x="96" y="595"/>
                    <a:pt x="191" y="595"/>
                  </a:cubicBezTo>
                  <a:cubicBezTo>
                    <a:pt x="287" y="595"/>
                    <a:pt x="358" y="500"/>
                    <a:pt x="358" y="405"/>
                  </a:cubicBezTo>
                  <a:lnTo>
                    <a:pt x="358" y="167"/>
                  </a:lnTo>
                  <a:cubicBezTo>
                    <a:pt x="334" y="95"/>
                    <a:pt x="287"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55"/>
            <p:cNvSpPr/>
            <p:nvPr/>
          </p:nvSpPr>
          <p:spPr>
            <a:xfrm>
              <a:off x="4476902" y="2733788"/>
              <a:ext cx="10704" cy="17800"/>
            </a:xfrm>
            <a:custGeom>
              <a:rect b="b" l="l" r="r" t="t"/>
              <a:pathLst>
                <a:path extrusionOk="0" h="597" w="359">
                  <a:moveTo>
                    <a:pt x="191" y="1"/>
                  </a:moveTo>
                  <a:cubicBezTo>
                    <a:pt x="96" y="1"/>
                    <a:pt x="1" y="72"/>
                    <a:pt x="1" y="168"/>
                  </a:cubicBezTo>
                  <a:lnTo>
                    <a:pt x="1" y="406"/>
                  </a:lnTo>
                  <a:cubicBezTo>
                    <a:pt x="1" y="501"/>
                    <a:pt x="96" y="596"/>
                    <a:pt x="191" y="596"/>
                  </a:cubicBezTo>
                  <a:cubicBezTo>
                    <a:pt x="263" y="596"/>
                    <a:pt x="358" y="501"/>
                    <a:pt x="358" y="406"/>
                  </a:cubicBezTo>
                  <a:lnTo>
                    <a:pt x="358" y="168"/>
                  </a:lnTo>
                  <a:cubicBezTo>
                    <a:pt x="358" y="72"/>
                    <a:pt x="263"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55"/>
            <p:cNvSpPr/>
            <p:nvPr/>
          </p:nvSpPr>
          <p:spPr>
            <a:xfrm>
              <a:off x="4526604" y="2515093"/>
              <a:ext cx="17800" cy="10704"/>
            </a:xfrm>
            <a:custGeom>
              <a:rect b="b" l="l" r="r" t="t"/>
              <a:pathLst>
                <a:path extrusionOk="0" h="359" w="597">
                  <a:moveTo>
                    <a:pt x="191" y="1"/>
                  </a:moveTo>
                  <a:cubicBezTo>
                    <a:pt x="96" y="1"/>
                    <a:pt x="1" y="72"/>
                    <a:pt x="1" y="144"/>
                  </a:cubicBezTo>
                  <a:cubicBezTo>
                    <a:pt x="1" y="263"/>
                    <a:pt x="72" y="358"/>
                    <a:pt x="191" y="358"/>
                  </a:cubicBezTo>
                  <a:lnTo>
                    <a:pt x="430" y="358"/>
                  </a:lnTo>
                  <a:cubicBezTo>
                    <a:pt x="501" y="358"/>
                    <a:pt x="596" y="311"/>
                    <a:pt x="596" y="215"/>
                  </a:cubicBezTo>
                  <a:cubicBezTo>
                    <a:pt x="596" y="96"/>
                    <a:pt x="525" y="1"/>
                    <a:pt x="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55"/>
            <p:cNvSpPr/>
            <p:nvPr/>
          </p:nvSpPr>
          <p:spPr>
            <a:xfrm>
              <a:off x="4582001" y="2515093"/>
              <a:ext cx="17770" cy="10704"/>
            </a:xfrm>
            <a:custGeom>
              <a:rect b="b" l="l" r="r" t="t"/>
              <a:pathLst>
                <a:path extrusionOk="0" h="359" w="596">
                  <a:moveTo>
                    <a:pt x="167" y="1"/>
                  </a:moveTo>
                  <a:cubicBezTo>
                    <a:pt x="72" y="1"/>
                    <a:pt x="1" y="72"/>
                    <a:pt x="1" y="144"/>
                  </a:cubicBezTo>
                  <a:cubicBezTo>
                    <a:pt x="1" y="263"/>
                    <a:pt x="72" y="358"/>
                    <a:pt x="167" y="358"/>
                  </a:cubicBezTo>
                  <a:lnTo>
                    <a:pt x="405" y="358"/>
                  </a:lnTo>
                  <a:cubicBezTo>
                    <a:pt x="501" y="358"/>
                    <a:pt x="596" y="311"/>
                    <a:pt x="596" y="215"/>
                  </a:cubicBezTo>
                  <a:cubicBezTo>
                    <a:pt x="596" y="96"/>
                    <a:pt x="524"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55"/>
            <p:cNvSpPr/>
            <p:nvPr/>
          </p:nvSpPr>
          <p:spPr>
            <a:xfrm>
              <a:off x="4415840" y="2515093"/>
              <a:ext cx="17800" cy="10704"/>
            </a:xfrm>
            <a:custGeom>
              <a:rect b="b" l="l" r="r" t="t"/>
              <a:pathLst>
                <a:path extrusionOk="0" h="359" w="597">
                  <a:moveTo>
                    <a:pt x="168" y="1"/>
                  </a:moveTo>
                  <a:cubicBezTo>
                    <a:pt x="96" y="1"/>
                    <a:pt x="25" y="72"/>
                    <a:pt x="1" y="144"/>
                  </a:cubicBezTo>
                  <a:cubicBezTo>
                    <a:pt x="1" y="239"/>
                    <a:pt x="96" y="358"/>
                    <a:pt x="168" y="358"/>
                  </a:cubicBezTo>
                  <a:lnTo>
                    <a:pt x="406" y="358"/>
                  </a:lnTo>
                  <a:cubicBezTo>
                    <a:pt x="501" y="358"/>
                    <a:pt x="596" y="311"/>
                    <a:pt x="596" y="215"/>
                  </a:cubicBezTo>
                  <a:cubicBezTo>
                    <a:pt x="596" y="96"/>
                    <a:pt x="525" y="1"/>
                    <a:pt x="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55"/>
            <p:cNvSpPr/>
            <p:nvPr/>
          </p:nvSpPr>
          <p:spPr>
            <a:xfrm>
              <a:off x="4554302" y="2515093"/>
              <a:ext cx="17800" cy="10704"/>
            </a:xfrm>
            <a:custGeom>
              <a:rect b="b" l="l" r="r" t="t"/>
              <a:pathLst>
                <a:path extrusionOk="0" h="359" w="597">
                  <a:moveTo>
                    <a:pt x="167" y="1"/>
                  </a:moveTo>
                  <a:cubicBezTo>
                    <a:pt x="96" y="1"/>
                    <a:pt x="25" y="72"/>
                    <a:pt x="1" y="144"/>
                  </a:cubicBezTo>
                  <a:cubicBezTo>
                    <a:pt x="1" y="239"/>
                    <a:pt x="48" y="358"/>
                    <a:pt x="167" y="358"/>
                  </a:cubicBezTo>
                  <a:lnTo>
                    <a:pt x="406" y="358"/>
                  </a:lnTo>
                  <a:cubicBezTo>
                    <a:pt x="501" y="358"/>
                    <a:pt x="596" y="311"/>
                    <a:pt x="596" y="215"/>
                  </a:cubicBezTo>
                  <a:cubicBezTo>
                    <a:pt x="596" y="96"/>
                    <a:pt x="525" y="1"/>
                    <a:pt x="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55"/>
            <p:cNvSpPr/>
            <p:nvPr/>
          </p:nvSpPr>
          <p:spPr>
            <a:xfrm>
              <a:off x="4443538" y="2515093"/>
              <a:ext cx="18485" cy="10704"/>
            </a:xfrm>
            <a:custGeom>
              <a:rect b="b" l="l" r="r" t="t"/>
              <a:pathLst>
                <a:path extrusionOk="0" h="359" w="620">
                  <a:moveTo>
                    <a:pt x="191" y="1"/>
                  </a:moveTo>
                  <a:cubicBezTo>
                    <a:pt x="120" y="1"/>
                    <a:pt x="24" y="72"/>
                    <a:pt x="24" y="144"/>
                  </a:cubicBezTo>
                  <a:cubicBezTo>
                    <a:pt x="1" y="263"/>
                    <a:pt x="72" y="358"/>
                    <a:pt x="191" y="358"/>
                  </a:cubicBezTo>
                  <a:lnTo>
                    <a:pt x="429" y="358"/>
                  </a:lnTo>
                  <a:cubicBezTo>
                    <a:pt x="525" y="358"/>
                    <a:pt x="620" y="311"/>
                    <a:pt x="620" y="215"/>
                  </a:cubicBezTo>
                  <a:cubicBezTo>
                    <a:pt x="620" y="96"/>
                    <a:pt x="548"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55"/>
            <p:cNvSpPr/>
            <p:nvPr/>
          </p:nvSpPr>
          <p:spPr>
            <a:xfrm>
              <a:off x="4498220" y="2515093"/>
              <a:ext cx="18485" cy="10704"/>
            </a:xfrm>
            <a:custGeom>
              <a:rect b="b" l="l" r="r" t="t"/>
              <a:pathLst>
                <a:path extrusionOk="0" h="359" w="620">
                  <a:moveTo>
                    <a:pt x="215" y="1"/>
                  </a:moveTo>
                  <a:cubicBezTo>
                    <a:pt x="119" y="1"/>
                    <a:pt x="72" y="72"/>
                    <a:pt x="24" y="144"/>
                  </a:cubicBezTo>
                  <a:cubicBezTo>
                    <a:pt x="0" y="239"/>
                    <a:pt x="96" y="358"/>
                    <a:pt x="215" y="358"/>
                  </a:cubicBezTo>
                  <a:lnTo>
                    <a:pt x="453" y="358"/>
                  </a:lnTo>
                  <a:cubicBezTo>
                    <a:pt x="548" y="358"/>
                    <a:pt x="620" y="311"/>
                    <a:pt x="620" y="215"/>
                  </a:cubicBezTo>
                  <a:cubicBezTo>
                    <a:pt x="620" y="96"/>
                    <a:pt x="572" y="1"/>
                    <a:pt x="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55"/>
            <p:cNvSpPr/>
            <p:nvPr/>
          </p:nvSpPr>
          <p:spPr>
            <a:xfrm>
              <a:off x="4470521" y="2515093"/>
              <a:ext cx="18485" cy="10704"/>
            </a:xfrm>
            <a:custGeom>
              <a:rect b="b" l="l" r="r" t="t"/>
              <a:pathLst>
                <a:path extrusionOk="0" h="359" w="620">
                  <a:moveTo>
                    <a:pt x="215" y="1"/>
                  </a:moveTo>
                  <a:cubicBezTo>
                    <a:pt x="120" y="1"/>
                    <a:pt x="72" y="72"/>
                    <a:pt x="48" y="144"/>
                  </a:cubicBezTo>
                  <a:cubicBezTo>
                    <a:pt x="1" y="239"/>
                    <a:pt x="96" y="358"/>
                    <a:pt x="215" y="358"/>
                  </a:cubicBezTo>
                  <a:lnTo>
                    <a:pt x="453" y="358"/>
                  </a:lnTo>
                  <a:cubicBezTo>
                    <a:pt x="548" y="358"/>
                    <a:pt x="620" y="311"/>
                    <a:pt x="620" y="215"/>
                  </a:cubicBezTo>
                  <a:cubicBezTo>
                    <a:pt x="620" y="96"/>
                    <a:pt x="572" y="1"/>
                    <a:pt x="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55"/>
            <p:cNvSpPr/>
            <p:nvPr/>
          </p:nvSpPr>
          <p:spPr>
            <a:xfrm>
              <a:off x="4650159" y="2500900"/>
              <a:ext cx="39087" cy="39087"/>
            </a:xfrm>
            <a:custGeom>
              <a:rect b="b" l="l" r="r" t="t"/>
              <a:pathLst>
                <a:path extrusionOk="0" h="1311" w="1311">
                  <a:moveTo>
                    <a:pt x="644" y="358"/>
                  </a:moveTo>
                  <a:cubicBezTo>
                    <a:pt x="834" y="358"/>
                    <a:pt x="953" y="477"/>
                    <a:pt x="953" y="667"/>
                  </a:cubicBezTo>
                  <a:cubicBezTo>
                    <a:pt x="953" y="810"/>
                    <a:pt x="834" y="953"/>
                    <a:pt x="644" y="953"/>
                  </a:cubicBezTo>
                  <a:cubicBezTo>
                    <a:pt x="477" y="953"/>
                    <a:pt x="358" y="834"/>
                    <a:pt x="358" y="667"/>
                  </a:cubicBezTo>
                  <a:cubicBezTo>
                    <a:pt x="358" y="501"/>
                    <a:pt x="477" y="358"/>
                    <a:pt x="644" y="358"/>
                  </a:cubicBezTo>
                  <a:close/>
                  <a:moveTo>
                    <a:pt x="644" y="1"/>
                  </a:moveTo>
                  <a:cubicBezTo>
                    <a:pt x="286" y="1"/>
                    <a:pt x="1" y="310"/>
                    <a:pt x="1" y="667"/>
                  </a:cubicBezTo>
                  <a:cubicBezTo>
                    <a:pt x="1" y="1025"/>
                    <a:pt x="286" y="1310"/>
                    <a:pt x="644" y="1310"/>
                  </a:cubicBezTo>
                  <a:cubicBezTo>
                    <a:pt x="1001" y="1310"/>
                    <a:pt x="1310" y="1025"/>
                    <a:pt x="1310" y="667"/>
                  </a:cubicBezTo>
                  <a:cubicBezTo>
                    <a:pt x="1310" y="310"/>
                    <a:pt x="1001" y="1"/>
                    <a:pt x="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55"/>
            <p:cNvSpPr/>
            <p:nvPr/>
          </p:nvSpPr>
          <p:spPr>
            <a:xfrm>
              <a:off x="4416555" y="2478181"/>
              <a:ext cx="294691" cy="247137"/>
            </a:xfrm>
            <a:custGeom>
              <a:rect b="b" l="l" r="r" t="t"/>
              <a:pathLst>
                <a:path extrusionOk="0" h="8289" w="9884">
                  <a:moveTo>
                    <a:pt x="5788" y="2382"/>
                  </a:moveTo>
                  <a:cubicBezTo>
                    <a:pt x="5931" y="2382"/>
                    <a:pt x="6073" y="2501"/>
                    <a:pt x="6073" y="2668"/>
                  </a:cubicBezTo>
                  <a:cubicBezTo>
                    <a:pt x="6073" y="2858"/>
                    <a:pt x="5954" y="2977"/>
                    <a:pt x="5788" y="2977"/>
                  </a:cubicBezTo>
                  <a:cubicBezTo>
                    <a:pt x="5597" y="2977"/>
                    <a:pt x="5478" y="2858"/>
                    <a:pt x="5478" y="2668"/>
                  </a:cubicBezTo>
                  <a:cubicBezTo>
                    <a:pt x="5478" y="2501"/>
                    <a:pt x="5621" y="2382"/>
                    <a:pt x="5788" y="2382"/>
                  </a:cubicBezTo>
                  <a:close/>
                  <a:moveTo>
                    <a:pt x="2215" y="3620"/>
                  </a:moveTo>
                  <a:cubicBezTo>
                    <a:pt x="2358" y="3620"/>
                    <a:pt x="2501" y="3739"/>
                    <a:pt x="2501" y="3930"/>
                  </a:cubicBezTo>
                  <a:cubicBezTo>
                    <a:pt x="2501" y="4073"/>
                    <a:pt x="2382" y="4216"/>
                    <a:pt x="2215" y="4216"/>
                  </a:cubicBezTo>
                  <a:cubicBezTo>
                    <a:pt x="2049" y="4216"/>
                    <a:pt x="1906" y="4097"/>
                    <a:pt x="1906" y="3930"/>
                  </a:cubicBezTo>
                  <a:cubicBezTo>
                    <a:pt x="1906" y="3739"/>
                    <a:pt x="2025" y="3620"/>
                    <a:pt x="2215" y="3620"/>
                  </a:cubicBezTo>
                  <a:close/>
                  <a:moveTo>
                    <a:pt x="4264" y="4883"/>
                  </a:moveTo>
                  <a:cubicBezTo>
                    <a:pt x="4406" y="4883"/>
                    <a:pt x="4549" y="5002"/>
                    <a:pt x="4549" y="5168"/>
                  </a:cubicBezTo>
                  <a:cubicBezTo>
                    <a:pt x="4549" y="5311"/>
                    <a:pt x="4430" y="5478"/>
                    <a:pt x="4264" y="5478"/>
                  </a:cubicBezTo>
                  <a:cubicBezTo>
                    <a:pt x="4121" y="5478"/>
                    <a:pt x="3954" y="5359"/>
                    <a:pt x="3954" y="5168"/>
                  </a:cubicBezTo>
                  <a:cubicBezTo>
                    <a:pt x="3954" y="5002"/>
                    <a:pt x="4073" y="4883"/>
                    <a:pt x="4264" y="4883"/>
                  </a:cubicBezTo>
                  <a:close/>
                  <a:moveTo>
                    <a:pt x="620" y="7383"/>
                  </a:moveTo>
                  <a:cubicBezTo>
                    <a:pt x="787" y="7383"/>
                    <a:pt x="929" y="7502"/>
                    <a:pt x="929" y="7669"/>
                  </a:cubicBezTo>
                  <a:cubicBezTo>
                    <a:pt x="929" y="7812"/>
                    <a:pt x="810" y="7978"/>
                    <a:pt x="620" y="7978"/>
                  </a:cubicBezTo>
                  <a:cubicBezTo>
                    <a:pt x="453" y="7978"/>
                    <a:pt x="334" y="7859"/>
                    <a:pt x="334" y="7669"/>
                  </a:cubicBezTo>
                  <a:cubicBezTo>
                    <a:pt x="334" y="7502"/>
                    <a:pt x="477" y="7383"/>
                    <a:pt x="620" y="7383"/>
                  </a:cubicBezTo>
                  <a:close/>
                  <a:moveTo>
                    <a:pt x="8574" y="1"/>
                  </a:moveTo>
                  <a:cubicBezTo>
                    <a:pt x="7860" y="1"/>
                    <a:pt x="7264" y="596"/>
                    <a:pt x="7264" y="1310"/>
                  </a:cubicBezTo>
                  <a:cubicBezTo>
                    <a:pt x="7264" y="1453"/>
                    <a:pt x="7288" y="1572"/>
                    <a:pt x="7336" y="1691"/>
                  </a:cubicBezTo>
                  <a:lnTo>
                    <a:pt x="6383" y="2144"/>
                  </a:lnTo>
                  <a:cubicBezTo>
                    <a:pt x="6264" y="1977"/>
                    <a:pt x="6073" y="1906"/>
                    <a:pt x="5907" y="1906"/>
                  </a:cubicBezTo>
                  <a:cubicBezTo>
                    <a:pt x="5550" y="1906"/>
                    <a:pt x="5240" y="2192"/>
                    <a:pt x="5240" y="2549"/>
                  </a:cubicBezTo>
                  <a:cubicBezTo>
                    <a:pt x="5240" y="2739"/>
                    <a:pt x="5311" y="2882"/>
                    <a:pt x="5430" y="3001"/>
                  </a:cubicBezTo>
                  <a:lnTo>
                    <a:pt x="4525" y="4454"/>
                  </a:lnTo>
                  <a:cubicBezTo>
                    <a:pt x="4478" y="4430"/>
                    <a:pt x="4406" y="4430"/>
                    <a:pt x="4359" y="4430"/>
                  </a:cubicBezTo>
                  <a:cubicBezTo>
                    <a:pt x="4168" y="4430"/>
                    <a:pt x="4002" y="4525"/>
                    <a:pt x="3882" y="4644"/>
                  </a:cubicBezTo>
                  <a:lnTo>
                    <a:pt x="2882" y="4049"/>
                  </a:lnTo>
                  <a:cubicBezTo>
                    <a:pt x="2930" y="3978"/>
                    <a:pt x="2930" y="3882"/>
                    <a:pt x="2930" y="3835"/>
                  </a:cubicBezTo>
                  <a:cubicBezTo>
                    <a:pt x="2930" y="3478"/>
                    <a:pt x="2620" y="3168"/>
                    <a:pt x="2263" y="3168"/>
                  </a:cubicBezTo>
                  <a:cubicBezTo>
                    <a:pt x="1906" y="3168"/>
                    <a:pt x="1620" y="3478"/>
                    <a:pt x="1620" y="3835"/>
                  </a:cubicBezTo>
                  <a:cubicBezTo>
                    <a:pt x="1620" y="3978"/>
                    <a:pt x="1668" y="4121"/>
                    <a:pt x="1763" y="4240"/>
                  </a:cubicBezTo>
                  <a:lnTo>
                    <a:pt x="739" y="6954"/>
                  </a:lnTo>
                  <a:lnTo>
                    <a:pt x="691" y="6954"/>
                  </a:lnTo>
                  <a:cubicBezTo>
                    <a:pt x="334" y="6954"/>
                    <a:pt x="25" y="7264"/>
                    <a:pt x="25" y="7621"/>
                  </a:cubicBezTo>
                  <a:cubicBezTo>
                    <a:pt x="1" y="8026"/>
                    <a:pt x="263" y="8288"/>
                    <a:pt x="620" y="8288"/>
                  </a:cubicBezTo>
                  <a:cubicBezTo>
                    <a:pt x="977" y="8288"/>
                    <a:pt x="1287" y="8002"/>
                    <a:pt x="1287" y="7645"/>
                  </a:cubicBezTo>
                  <a:cubicBezTo>
                    <a:pt x="1287" y="7431"/>
                    <a:pt x="1191" y="7264"/>
                    <a:pt x="1025" y="7145"/>
                  </a:cubicBezTo>
                  <a:lnTo>
                    <a:pt x="2001" y="4478"/>
                  </a:lnTo>
                  <a:cubicBezTo>
                    <a:pt x="2049" y="4525"/>
                    <a:pt x="2120" y="4525"/>
                    <a:pt x="2168" y="4525"/>
                  </a:cubicBezTo>
                  <a:cubicBezTo>
                    <a:pt x="2335" y="4525"/>
                    <a:pt x="2477" y="4454"/>
                    <a:pt x="2573" y="4359"/>
                  </a:cubicBezTo>
                  <a:lnTo>
                    <a:pt x="3597" y="5002"/>
                  </a:lnTo>
                  <a:lnTo>
                    <a:pt x="3597" y="5121"/>
                  </a:lnTo>
                  <a:cubicBezTo>
                    <a:pt x="3597" y="5478"/>
                    <a:pt x="3906" y="5764"/>
                    <a:pt x="4264" y="5764"/>
                  </a:cubicBezTo>
                  <a:cubicBezTo>
                    <a:pt x="4621" y="5764"/>
                    <a:pt x="4907" y="5478"/>
                    <a:pt x="4907" y="5121"/>
                  </a:cubicBezTo>
                  <a:cubicBezTo>
                    <a:pt x="4907" y="4930"/>
                    <a:pt x="4859" y="4787"/>
                    <a:pt x="4740" y="4668"/>
                  </a:cubicBezTo>
                  <a:lnTo>
                    <a:pt x="5621" y="3216"/>
                  </a:lnTo>
                  <a:cubicBezTo>
                    <a:pt x="5692" y="3239"/>
                    <a:pt x="5740" y="3239"/>
                    <a:pt x="5811" y="3239"/>
                  </a:cubicBezTo>
                  <a:cubicBezTo>
                    <a:pt x="6169" y="3239"/>
                    <a:pt x="6454" y="2930"/>
                    <a:pt x="6454" y="2573"/>
                  </a:cubicBezTo>
                  <a:lnTo>
                    <a:pt x="6454" y="2501"/>
                  </a:lnTo>
                  <a:lnTo>
                    <a:pt x="7407" y="2049"/>
                  </a:lnTo>
                  <a:cubicBezTo>
                    <a:pt x="7645" y="2406"/>
                    <a:pt x="8074" y="2644"/>
                    <a:pt x="8526" y="2644"/>
                  </a:cubicBezTo>
                  <a:cubicBezTo>
                    <a:pt x="8788" y="2644"/>
                    <a:pt x="9026" y="2549"/>
                    <a:pt x="9265" y="2406"/>
                  </a:cubicBezTo>
                  <a:cubicBezTo>
                    <a:pt x="9360" y="2334"/>
                    <a:pt x="9360" y="2263"/>
                    <a:pt x="9312" y="2168"/>
                  </a:cubicBezTo>
                  <a:cubicBezTo>
                    <a:pt x="9280" y="2104"/>
                    <a:pt x="9228" y="2083"/>
                    <a:pt x="9168" y="2083"/>
                  </a:cubicBezTo>
                  <a:cubicBezTo>
                    <a:pt x="9138" y="2083"/>
                    <a:pt x="9106" y="2088"/>
                    <a:pt x="9074" y="2096"/>
                  </a:cubicBezTo>
                  <a:cubicBezTo>
                    <a:pt x="8931" y="2215"/>
                    <a:pt x="8717" y="2287"/>
                    <a:pt x="8550" y="2287"/>
                  </a:cubicBezTo>
                  <a:cubicBezTo>
                    <a:pt x="8002" y="2287"/>
                    <a:pt x="7574" y="1834"/>
                    <a:pt x="7574" y="1310"/>
                  </a:cubicBezTo>
                  <a:cubicBezTo>
                    <a:pt x="7574" y="763"/>
                    <a:pt x="8002" y="310"/>
                    <a:pt x="8550" y="310"/>
                  </a:cubicBezTo>
                  <a:cubicBezTo>
                    <a:pt x="9074" y="310"/>
                    <a:pt x="9527" y="763"/>
                    <a:pt x="9527" y="1310"/>
                  </a:cubicBezTo>
                  <a:cubicBezTo>
                    <a:pt x="9527" y="1382"/>
                    <a:pt x="9527" y="1477"/>
                    <a:pt x="9503" y="1572"/>
                  </a:cubicBezTo>
                  <a:cubicBezTo>
                    <a:pt x="9479" y="1668"/>
                    <a:pt x="9527" y="1739"/>
                    <a:pt x="9622" y="1787"/>
                  </a:cubicBezTo>
                  <a:cubicBezTo>
                    <a:pt x="9635" y="1790"/>
                    <a:pt x="9647" y="1791"/>
                    <a:pt x="9659" y="1791"/>
                  </a:cubicBezTo>
                  <a:cubicBezTo>
                    <a:pt x="9736" y="1791"/>
                    <a:pt x="9795" y="1730"/>
                    <a:pt x="9836" y="1668"/>
                  </a:cubicBezTo>
                  <a:cubicBezTo>
                    <a:pt x="9860" y="1549"/>
                    <a:pt x="9884" y="1429"/>
                    <a:pt x="9884" y="1310"/>
                  </a:cubicBezTo>
                  <a:cubicBezTo>
                    <a:pt x="9884" y="596"/>
                    <a:pt x="9288" y="1"/>
                    <a:pt x="85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55"/>
            <p:cNvSpPr/>
            <p:nvPr/>
          </p:nvSpPr>
          <p:spPr>
            <a:xfrm>
              <a:off x="4664351" y="2625886"/>
              <a:ext cx="10704" cy="17770"/>
            </a:xfrm>
            <a:custGeom>
              <a:rect b="b" l="l" r="r" t="t"/>
              <a:pathLst>
                <a:path extrusionOk="0" h="596" w="359">
                  <a:moveTo>
                    <a:pt x="168" y="0"/>
                  </a:moveTo>
                  <a:cubicBezTo>
                    <a:pt x="96" y="0"/>
                    <a:pt x="1" y="95"/>
                    <a:pt x="1" y="191"/>
                  </a:cubicBezTo>
                  <a:lnTo>
                    <a:pt x="1" y="429"/>
                  </a:lnTo>
                  <a:cubicBezTo>
                    <a:pt x="1" y="500"/>
                    <a:pt x="96" y="595"/>
                    <a:pt x="168" y="595"/>
                  </a:cubicBezTo>
                  <a:cubicBezTo>
                    <a:pt x="263" y="595"/>
                    <a:pt x="358" y="524"/>
                    <a:pt x="358" y="429"/>
                  </a:cubicBezTo>
                  <a:lnTo>
                    <a:pt x="358" y="191"/>
                  </a:lnTo>
                  <a:cubicBezTo>
                    <a:pt x="358" y="95"/>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55"/>
            <p:cNvSpPr/>
            <p:nvPr/>
          </p:nvSpPr>
          <p:spPr>
            <a:xfrm>
              <a:off x="4664351" y="2571205"/>
              <a:ext cx="10704" cy="17770"/>
            </a:xfrm>
            <a:custGeom>
              <a:rect b="b" l="l" r="r" t="t"/>
              <a:pathLst>
                <a:path extrusionOk="0" h="596" w="359">
                  <a:moveTo>
                    <a:pt x="168" y="0"/>
                  </a:moveTo>
                  <a:cubicBezTo>
                    <a:pt x="96" y="0"/>
                    <a:pt x="1" y="96"/>
                    <a:pt x="1" y="167"/>
                  </a:cubicBezTo>
                  <a:lnTo>
                    <a:pt x="1" y="405"/>
                  </a:lnTo>
                  <a:cubicBezTo>
                    <a:pt x="1" y="500"/>
                    <a:pt x="96" y="596"/>
                    <a:pt x="168" y="596"/>
                  </a:cubicBezTo>
                  <a:cubicBezTo>
                    <a:pt x="263" y="596"/>
                    <a:pt x="358" y="500"/>
                    <a:pt x="358" y="405"/>
                  </a:cubicBezTo>
                  <a:lnTo>
                    <a:pt x="358" y="167"/>
                  </a:lnTo>
                  <a:cubicBezTo>
                    <a:pt x="358" y="96"/>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55"/>
            <p:cNvSpPr/>
            <p:nvPr/>
          </p:nvSpPr>
          <p:spPr>
            <a:xfrm>
              <a:off x="4664351" y="2654271"/>
              <a:ext cx="10704" cy="17770"/>
            </a:xfrm>
            <a:custGeom>
              <a:rect b="b" l="l" r="r" t="t"/>
              <a:pathLst>
                <a:path extrusionOk="0" h="596" w="359">
                  <a:moveTo>
                    <a:pt x="168" y="1"/>
                  </a:moveTo>
                  <a:cubicBezTo>
                    <a:pt x="96" y="1"/>
                    <a:pt x="1" y="96"/>
                    <a:pt x="1" y="191"/>
                  </a:cubicBezTo>
                  <a:lnTo>
                    <a:pt x="1" y="429"/>
                  </a:lnTo>
                  <a:cubicBezTo>
                    <a:pt x="1" y="525"/>
                    <a:pt x="96" y="596"/>
                    <a:pt x="168" y="596"/>
                  </a:cubicBezTo>
                  <a:cubicBezTo>
                    <a:pt x="263" y="596"/>
                    <a:pt x="358" y="525"/>
                    <a:pt x="358" y="429"/>
                  </a:cubicBezTo>
                  <a:lnTo>
                    <a:pt x="358" y="191"/>
                  </a:lnTo>
                  <a:cubicBezTo>
                    <a:pt x="358" y="72"/>
                    <a:pt x="263" y="1"/>
                    <a:pt x="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55"/>
            <p:cNvSpPr/>
            <p:nvPr/>
          </p:nvSpPr>
          <p:spPr>
            <a:xfrm>
              <a:off x="4664351" y="2598904"/>
              <a:ext cx="10704" cy="17770"/>
            </a:xfrm>
            <a:custGeom>
              <a:rect b="b" l="l" r="r" t="t"/>
              <a:pathLst>
                <a:path extrusionOk="0" h="596" w="359">
                  <a:moveTo>
                    <a:pt x="168" y="0"/>
                  </a:moveTo>
                  <a:cubicBezTo>
                    <a:pt x="96" y="0"/>
                    <a:pt x="1" y="72"/>
                    <a:pt x="1" y="167"/>
                  </a:cubicBezTo>
                  <a:lnTo>
                    <a:pt x="1" y="405"/>
                  </a:lnTo>
                  <a:cubicBezTo>
                    <a:pt x="1" y="500"/>
                    <a:pt x="96" y="595"/>
                    <a:pt x="168" y="595"/>
                  </a:cubicBezTo>
                  <a:cubicBezTo>
                    <a:pt x="263" y="595"/>
                    <a:pt x="358" y="500"/>
                    <a:pt x="358" y="405"/>
                  </a:cubicBezTo>
                  <a:lnTo>
                    <a:pt x="358" y="167"/>
                  </a:lnTo>
                  <a:cubicBezTo>
                    <a:pt x="358" y="72"/>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55"/>
            <p:cNvSpPr/>
            <p:nvPr/>
          </p:nvSpPr>
          <p:spPr>
            <a:xfrm>
              <a:off x="4664351" y="2709667"/>
              <a:ext cx="10704" cy="17770"/>
            </a:xfrm>
            <a:custGeom>
              <a:rect b="b" l="l" r="r" t="t"/>
              <a:pathLst>
                <a:path extrusionOk="0" h="596" w="359">
                  <a:moveTo>
                    <a:pt x="168" y="0"/>
                  </a:moveTo>
                  <a:cubicBezTo>
                    <a:pt x="96" y="0"/>
                    <a:pt x="1" y="72"/>
                    <a:pt x="1" y="167"/>
                  </a:cubicBezTo>
                  <a:lnTo>
                    <a:pt x="1" y="405"/>
                  </a:lnTo>
                  <a:cubicBezTo>
                    <a:pt x="1" y="500"/>
                    <a:pt x="96" y="595"/>
                    <a:pt x="168" y="595"/>
                  </a:cubicBezTo>
                  <a:cubicBezTo>
                    <a:pt x="263" y="595"/>
                    <a:pt x="358" y="500"/>
                    <a:pt x="358" y="405"/>
                  </a:cubicBezTo>
                  <a:lnTo>
                    <a:pt x="358" y="167"/>
                  </a:lnTo>
                  <a:cubicBezTo>
                    <a:pt x="358" y="48"/>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55"/>
            <p:cNvSpPr/>
            <p:nvPr/>
          </p:nvSpPr>
          <p:spPr>
            <a:xfrm>
              <a:off x="4664351" y="2737336"/>
              <a:ext cx="10704" cy="17800"/>
            </a:xfrm>
            <a:custGeom>
              <a:rect b="b" l="l" r="r" t="t"/>
              <a:pathLst>
                <a:path extrusionOk="0" h="597" w="359">
                  <a:moveTo>
                    <a:pt x="168" y="1"/>
                  </a:moveTo>
                  <a:cubicBezTo>
                    <a:pt x="96" y="1"/>
                    <a:pt x="1" y="72"/>
                    <a:pt x="1" y="168"/>
                  </a:cubicBezTo>
                  <a:lnTo>
                    <a:pt x="1" y="406"/>
                  </a:lnTo>
                  <a:cubicBezTo>
                    <a:pt x="1" y="501"/>
                    <a:pt x="96" y="596"/>
                    <a:pt x="168" y="596"/>
                  </a:cubicBezTo>
                  <a:cubicBezTo>
                    <a:pt x="263" y="596"/>
                    <a:pt x="358" y="501"/>
                    <a:pt x="358" y="406"/>
                  </a:cubicBezTo>
                  <a:lnTo>
                    <a:pt x="358" y="168"/>
                  </a:lnTo>
                  <a:cubicBezTo>
                    <a:pt x="358" y="72"/>
                    <a:pt x="263" y="1"/>
                    <a:pt x="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55"/>
            <p:cNvSpPr/>
            <p:nvPr/>
          </p:nvSpPr>
          <p:spPr>
            <a:xfrm>
              <a:off x="4664351" y="2681969"/>
              <a:ext cx="10704" cy="17770"/>
            </a:xfrm>
            <a:custGeom>
              <a:rect b="b" l="l" r="r" t="t"/>
              <a:pathLst>
                <a:path extrusionOk="0" h="596" w="359">
                  <a:moveTo>
                    <a:pt x="168" y="0"/>
                  </a:moveTo>
                  <a:cubicBezTo>
                    <a:pt x="96" y="0"/>
                    <a:pt x="1" y="96"/>
                    <a:pt x="1" y="191"/>
                  </a:cubicBezTo>
                  <a:lnTo>
                    <a:pt x="1" y="429"/>
                  </a:lnTo>
                  <a:cubicBezTo>
                    <a:pt x="1" y="500"/>
                    <a:pt x="96" y="596"/>
                    <a:pt x="168" y="596"/>
                  </a:cubicBezTo>
                  <a:cubicBezTo>
                    <a:pt x="263" y="596"/>
                    <a:pt x="358" y="500"/>
                    <a:pt x="358" y="429"/>
                  </a:cubicBezTo>
                  <a:lnTo>
                    <a:pt x="358" y="191"/>
                  </a:lnTo>
                  <a:cubicBezTo>
                    <a:pt x="358" y="72"/>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55"/>
            <p:cNvSpPr/>
            <p:nvPr/>
          </p:nvSpPr>
          <p:spPr>
            <a:xfrm>
              <a:off x="4365452" y="2449797"/>
              <a:ext cx="353606" cy="352890"/>
            </a:xfrm>
            <a:custGeom>
              <a:rect b="b" l="l" r="r" t="t"/>
              <a:pathLst>
                <a:path extrusionOk="0" h="11836" w="11860">
                  <a:moveTo>
                    <a:pt x="905" y="0"/>
                  </a:moveTo>
                  <a:cubicBezTo>
                    <a:pt x="786" y="0"/>
                    <a:pt x="715" y="48"/>
                    <a:pt x="715" y="167"/>
                  </a:cubicBezTo>
                  <a:lnTo>
                    <a:pt x="715" y="976"/>
                  </a:lnTo>
                  <a:lnTo>
                    <a:pt x="500" y="976"/>
                  </a:lnTo>
                  <a:cubicBezTo>
                    <a:pt x="405" y="976"/>
                    <a:pt x="310" y="1024"/>
                    <a:pt x="310" y="1119"/>
                  </a:cubicBezTo>
                  <a:cubicBezTo>
                    <a:pt x="310" y="1238"/>
                    <a:pt x="381" y="1334"/>
                    <a:pt x="500" y="1334"/>
                  </a:cubicBezTo>
                  <a:lnTo>
                    <a:pt x="715" y="1334"/>
                  </a:lnTo>
                  <a:lnTo>
                    <a:pt x="715" y="2215"/>
                  </a:lnTo>
                  <a:lnTo>
                    <a:pt x="500" y="2215"/>
                  </a:lnTo>
                  <a:cubicBezTo>
                    <a:pt x="405" y="2215"/>
                    <a:pt x="310" y="2286"/>
                    <a:pt x="310" y="2381"/>
                  </a:cubicBezTo>
                  <a:cubicBezTo>
                    <a:pt x="310" y="2501"/>
                    <a:pt x="381" y="2572"/>
                    <a:pt x="500" y="2572"/>
                  </a:cubicBezTo>
                  <a:lnTo>
                    <a:pt x="715" y="2572"/>
                  </a:lnTo>
                  <a:lnTo>
                    <a:pt x="715" y="3477"/>
                  </a:lnTo>
                  <a:lnTo>
                    <a:pt x="500" y="3477"/>
                  </a:lnTo>
                  <a:cubicBezTo>
                    <a:pt x="405" y="3477"/>
                    <a:pt x="310" y="3525"/>
                    <a:pt x="310" y="3620"/>
                  </a:cubicBezTo>
                  <a:cubicBezTo>
                    <a:pt x="310" y="3739"/>
                    <a:pt x="381" y="3834"/>
                    <a:pt x="500" y="3834"/>
                  </a:cubicBezTo>
                  <a:lnTo>
                    <a:pt x="715" y="3834"/>
                  </a:lnTo>
                  <a:lnTo>
                    <a:pt x="715" y="4715"/>
                  </a:lnTo>
                  <a:lnTo>
                    <a:pt x="500" y="4715"/>
                  </a:lnTo>
                  <a:cubicBezTo>
                    <a:pt x="405" y="4715"/>
                    <a:pt x="310" y="4787"/>
                    <a:pt x="310" y="4882"/>
                  </a:cubicBezTo>
                  <a:cubicBezTo>
                    <a:pt x="310" y="5001"/>
                    <a:pt x="381" y="5073"/>
                    <a:pt x="500" y="5073"/>
                  </a:cubicBezTo>
                  <a:lnTo>
                    <a:pt x="715" y="5073"/>
                  </a:lnTo>
                  <a:lnTo>
                    <a:pt x="715" y="5977"/>
                  </a:lnTo>
                  <a:lnTo>
                    <a:pt x="500" y="5977"/>
                  </a:lnTo>
                  <a:cubicBezTo>
                    <a:pt x="405" y="5977"/>
                    <a:pt x="310" y="6025"/>
                    <a:pt x="310" y="6120"/>
                  </a:cubicBezTo>
                  <a:cubicBezTo>
                    <a:pt x="310" y="6239"/>
                    <a:pt x="381" y="6335"/>
                    <a:pt x="500" y="6335"/>
                  </a:cubicBezTo>
                  <a:lnTo>
                    <a:pt x="715" y="6335"/>
                  </a:lnTo>
                  <a:lnTo>
                    <a:pt x="715" y="7216"/>
                  </a:lnTo>
                  <a:lnTo>
                    <a:pt x="500" y="7216"/>
                  </a:lnTo>
                  <a:cubicBezTo>
                    <a:pt x="405" y="7216"/>
                    <a:pt x="310" y="7287"/>
                    <a:pt x="310" y="7383"/>
                  </a:cubicBezTo>
                  <a:cubicBezTo>
                    <a:pt x="310" y="7502"/>
                    <a:pt x="381" y="7573"/>
                    <a:pt x="500" y="7573"/>
                  </a:cubicBezTo>
                  <a:lnTo>
                    <a:pt x="715" y="7573"/>
                  </a:lnTo>
                  <a:lnTo>
                    <a:pt x="715" y="8478"/>
                  </a:lnTo>
                  <a:lnTo>
                    <a:pt x="500" y="8478"/>
                  </a:lnTo>
                  <a:cubicBezTo>
                    <a:pt x="405" y="8478"/>
                    <a:pt x="310" y="8526"/>
                    <a:pt x="310" y="8621"/>
                  </a:cubicBezTo>
                  <a:cubicBezTo>
                    <a:pt x="310" y="8740"/>
                    <a:pt x="381" y="8835"/>
                    <a:pt x="500" y="8835"/>
                  </a:cubicBezTo>
                  <a:lnTo>
                    <a:pt x="715" y="8835"/>
                  </a:lnTo>
                  <a:lnTo>
                    <a:pt x="715" y="9716"/>
                  </a:lnTo>
                  <a:lnTo>
                    <a:pt x="524" y="9716"/>
                  </a:lnTo>
                  <a:cubicBezTo>
                    <a:pt x="429" y="9716"/>
                    <a:pt x="357" y="9788"/>
                    <a:pt x="357" y="9883"/>
                  </a:cubicBezTo>
                  <a:cubicBezTo>
                    <a:pt x="357" y="9954"/>
                    <a:pt x="405" y="10050"/>
                    <a:pt x="500" y="10050"/>
                  </a:cubicBezTo>
                  <a:lnTo>
                    <a:pt x="715" y="10050"/>
                  </a:lnTo>
                  <a:lnTo>
                    <a:pt x="715" y="10669"/>
                  </a:lnTo>
                  <a:lnTo>
                    <a:pt x="286" y="10669"/>
                  </a:lnTo>
                  <a:cubicBezTo>
                    <a:pt x="143" y="10669"/>
                    <a:pt x="0" y="10788"/>
                    <a:pt x="0" y="10978"/>
                  </a:cubicBezTo>
                  <a:lnTo>
                    <a:pt x="0" y="11550"/>
                  </a:lnTo>
                  <a:cubicBezTo>
                    <a:pt x="0" y="11693"/>
                    <a:pt x="119" y="11836"/>
                    <a:pt x="286" y="11836"/>
                  </a:cubicBezTo>
                  <a:lnTo>
                    <a:pt x="11574" y="11836"/>
                  </a:lnTo>
                  <a:cubicBezTo>
                    <a:pt x="11717" y="11836"/>
                    <a:pt x="11860" y="11717"/>
                    <a:pt x="11860" y="11550"/>
                  </a:cubicBezTo>
                  <a:lnTo>
                    <a:pt x="11860" y="10978"/>
                  </a:lnTo>
                  <a:cubicBezTo>
                    <a:pt x="11836" y="10788"/>
                    <a:pt x="11717" y="10645"/>
                    <a:pt x="11574" y="10645"/>
                  </a:cubicBezTo>
                  <a:lnTo>
                    <a:pt x="10383" y="10645"/>
                  </a:lnTo>
                  <a:cubicBezTo>
                    <a:pt x="10359" y="10574"/>
                    <a:pt x="10288" y="10526"/>
                    <a:pt x="10240" y="10526"/>
                  </a:cubicBezTo>
                  <a:cubicBezTo>
                    <a:pt x="10169" y="10526"/>
                    <a:pt x="10074" y="10597"/>
                    <a:pt x="10074" y="10645"/>
                  </a:cubicBezTo>
                  <a:lnTo>
                    <a:pt x="7740" y="10645"/>
                  </a:lnTo>
                  <a:lnTo>
                    <a:pt x="7740" y="10407"/>
                  </a:lnTo>
                  <a:cubicBezTo>
                    <a:pt x="7740" y="10312"/>
                    <a:pt x="7645" y="10240"/>
                    <a:pt x="7549" y="10240"/>
                  </a:cubicBezTo>
                  <a:cubicBezTo>
                    <a:pt x="7454" y="10240"/>
                    <a:pt x="7383" y="10312"/>
                    <a:pt x="7383" y="10407"/>
                  </a:cubicBezTo>
                  <a:lnTo>
                    <a:pt x="7383" y="10645"/>
                  </a:lnTo>
                  <a:lnTo>
                    <a:pt x="5430" y="10645"/>
                  </a:lnTo>
                  <a:cubicBezTo>
                    <a:pt x="5358" y="10645"/>
                    <a:pt x="5263" y="10717"/>
                    <a:pt x="5263" y="10788"/>
                  </a:cubicBezTo>
                  <a:cubicBezTo>
                    <a:pt x="5263" y="10907"/>
                    <a:pt x="5311" y="11002"/>
                    <a:pt x="5430" y="11002"/>
                  </a:cubicBezTo>
                  <a:lnTo>
                    <a:pt x="11550" y="11002"/>
                  </a:lnTo>
                  <a:lnTo>
                    <a:pt x="11550" y="11479"/>
                  </a:lnTo>
                  <a:lnTo>
                    <a:pt x="381" y="11479"/>
                  </a:lnTo>
                  <a:lnTo>
                    <a:pt x="381" y="11002"/>
                  </a:lnTo>
                  <a:lnTo>
                    <a:pt x="4596" y="11002"/>
                  </a:lnTo>
                  <a:cubicBezTo>
                    <a:pt x="4692" y="11002"/>
                    <a:pt x="4787" y="10955"/>
                    <a:pt x="4787" y="10859"/>
                  </a:cubicBezTo>
                  <a:cubicBezTo>
                    <a:pt x="4787" y="10740"/>
                    <a:pt x="4715" y="10645"/>
                    <a:pt x="4596" y="10645"/>
                  </a:cubicBezTo>
                  <a:lnTo>
                    <a:pt x="4120" y="10645"/>
                  </a:lnTo>
                  <a:lnTo>
                    <a:pt x="4120" y="10621"/>
                  </a:lnTo>
                  <a:cubicBezTo>
                    <a:pt x="4120" y="10526"/>
                    <a:pt x="4049" y="10431"/>
                    <a:pt x="3953" y="10431"/>
                  </a:cubicBezTo>
                  <a:cubicBezTo>
                    <a:pt x="3858" y="10431"/>
                    <a:pt x="3763" y="10526"/>
                    <a:pt x="3763" y="10621"/>
                  </a:cubicBezTo>
                  <a:lnTo>
                    <a:pt x="3763" y="10669"/>
                  </a:lnTo>
                  <a:lnTo>
                    <a:pt x="2548" y="10669"/>
                  </a:lnTo>
                  <a:lnTo>
                    <a:pt x="2548" y="10645"/>
                  </a:lnTo>
                  <a:cubicBezTo>
                    <a:pt x="2548" y="10550"/>
                    <a:pt x="2501" y="10478"/>
                    <a:pt x="2405" y="10478"/>
                  </a:cubicBezTo>
                  <a:cubicBezTo>
                    <a:pt x="2286" y="10478"/>
                    <a:pt x="2191" y="10526"/>
                    <a:pt x="2191" y="10645"/>
                  </a:cubicBezTo>
                  <a:lnTo>
                    <a:pt x="2191" y="10669"/>
                  </a:lnTo>
                  <a:lnTo>
                    <a:pt x="1072" y="10669"/>
                  </a:lnTo>
                  <a:lnTo>
                    <a:pt x="1072" y="167"/>
                  </a:lnTo>
                  <a:cubicBezTo>
                    <a:pt x="1072" y="72"/>
                    <a:pt x="1000" y="0"/>
                    <a:pt x="9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3" name="Google Shape;8163;p55"/>
          <p:cNvGrpSpPr/>
          <p:nvPr/>
        </p:nvGrpSpPr>
        <p:grpSpPr>
          <a:xfrm>
            <a:off x="3253136" y="2447591"/>
            <a:ext cx="358588" cy="354381"/>
            <a:chOff x="3672223" y="2447591"/>
            <a:chExt cx="358588" cy="354381"/>
          </a:xfrm>
        </p:grpSpPr>
        <p:sp>
          <p:nvSpPr>
            <p:cNvPr id="8164" name="Google Shape;8164;p55"/>
            <p:cNvSpPr/>
            <p:nvPr/>
          </p:nvSpPr>
          <p:spPr>
            <a:xfrm>
              <a:off x="3886655" y="2453345"/>
              <a:ext cx="134913" cy="134227"/>
            </a:xfrm>
            <a:custGeom>
              <a:rect b="b" l="l" r="r" t="t"/>
              <a:pathLst>
                <a:path extrusionOk="0" h="4502" w="4525">
                  <a:moveTo>
                    <a:pt x="2263" y="0"/>
                  </a:moveTo>
                  <a:cubicBezTo>
                    <a:pt x="1024" y="0"/>
                    <a:pt x="0" y="1000"/>
                    <a:pt x="0" y="2262"/>
                  </a:cubicBezTo>
                  <a:cubicBezTo>
                    <a:pt x="0" y="3501"/>
                    <a:pt x="1024" y="4501"/>
                    <a:pt x="2263" y="4501"/>
                  </a:cubicBezTo>
                  <a:cubicBezTo>
                    <a:pt x="3525" y="4501"/>
                    <a:pt x="4525" y="3501"/>
                    <a:pt x="4525" y="2262"/>
                  </a:cubicBezTo>
                  <a:cubicBezTo>
                    <a:pt x="4525" y="1000"/>
                    <a:pt x="3525" y="0"/>
                    <a:pt x="2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55"/>
            <p:cNvSpPr/>
            <p:nvPr/>
          </p:nvSpPr>
          <p:spPr>
            <a:xfrm>
              <a:off x="3909375" y="2462558"/>
              <a:ext cx="121436" cy="125342"/>
            </a:xfrm>
            <a:custGeom>
              <a:rect b="b" l="l" r="r" t="t"/>
              <a:pathLst>
                <a:path extrusionOk="0" h="4204" w="4073">
                  <a:moveTo>
                    <a:pt x="2620" y="1"/>
                  </a:moveTo>
                  <a:lnTo>
                    <a:pt x="2620" y="1"/>
                  </a:lnTo>
                  <a:cubicBezTo>
                    <a:pt x="3382" y="715"/>
                    <a:pt x="3596" y="1882"/>
                    <a:pt x="3049" y="2811"/>
                  </a:cubicBezTo>
                  <a:cubicBezTo>
                    <a:pt x="2631" y="3533"/>
                    <a:pt x="1878" y="3942"/>
                    <a:pt x="1104" y="3942"/>
                  </a:cubicBezTo>
                  <a:cubicBezTo>
                    <a:pt x="729" y="3942"/>
                    <a:pt x="350" y="3846"/>
                    <a:pt x="0" y="3644"/>
                  </a:cubicBezTo>
                  <a:lnTo>
                    <a:pt x="0" y="3644"/>
                  </a:lnTo>
                  <a:cubicBezTo>
                    <a:pt x="119" y="3716"/>
                    <a:pt x="238" y="3811"/>
                    <a:pt x="381" y="3906"/>
                  </a:cubicBezTo>
                  <a:cubicBezTo>
                    <a:pt x="731" y="4108"/>
                    <a:pt x="1110" y="4204"/>
                    <a:pt x="1486" y="4204"/>
                  </a:cubicBezTo>
                  <a:cubicBezTo>
                    <a:pt x="2262" y="4204"/>
                    <a:pt x="3020" y="3795"/>
                    <a:pt x="3453" y="3073"/>
                  </a:cubicBezTo>
                  <a:cubicBezTo>
                    <a:pt x="4073" y="2001"/>
                    <a:pt x="3715" y="644"/>
                    <a:pt x="262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55"/>
            <p:cNvSpPr/>
            <p:nvPr/>
          </p:nvSpPr>
          <p:spPr>
            <a:xfrm>
              <a:off x="3678604" y="2453345"/>
              <a:ext cx="134943" cy="134227"/>
            </a:xfrm>
            <a:custGeom>
              <a:rect b="b" l="l" r="r" t="t"/>
              <a:pathLst>
                <a:path extrusionOk="0" h="4502" w="4526">
                  <a:moveTo>
                    <a:pt x="2263" y="0"/>
                  </a:moveTo>
                  <a:cubicBezTo>
                    <a:pt x="1001" y="0"/>
                    <a:pt x="1" y="1000"/>
                    <a:pt x="1" y="2262"/>
                  </a:cubicBezTo>
                  <a:cubicBezTo>
                    <a:pt x="1" y="3501"/>
                    <a:pt x="1001" y="4501"/>
                    <a:pt x="2263" y="4501"/>
                  </a:cubicBezTo>
                  <a:cubicBezTo>
                    <a:pt x="3501" y="4501"/>
                    <a:pt x="4525" y="3501"/>
                    <a:pt x="4525" y="2262"/>
                  </a:cubicBezTo>
                  <a:cubicBezTo>
                    <a:pt x="4525" y="1000"/>
                    <a:pt x="3501" y="0"/>
                    <a:pt x="22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55"/>
            <p:cNvSpPr/>
            <p:nvPr/>
          </p:nvSpPr>
          <p:spPr>
            <a:xfrm>
              <a:off x="3701323" y="2462558"/>
              <a:ext cx="121436" cy="125342"/>
            </a:xfrm>
            <a:custGeom>
              <a:rect b="b" l="l" r="r" t="t"/>
              <a:pathLst>
                <a:path extrusionOk="0" h="4204" w="4073">
                  <a:moveTo>
                    <a:pt x="2620" y="1"/>
                  </a:moveTo>
                  <a:lnTo>
                    <a:pt x="2620" y="1"/>
                  </a:lnTo>
                  <a:cubicBezTo>
                    <a:pt x="3406" y="715"/>
                    <a:pt x="3597" y="1882"/>
                    <a:pt x="3073" y="2811"/>
                  </a:cubicBezTo>
                  <a:cubicBezTo>
                    <a:pt x="2655" y="3533"/>
                    <a:pt x="1892" y="3942"/>
                    <a:pt x="1110" y="3942"/>
                  </a:cubicBezTo>
                  <a:cubicBezTo>
                    <a:pt x="732" y="3942"/>
                    <a:pt x="350" y="3846"/>
                    <a:pt x="1" y="3644"/>
                  </a:cubicBezTo>
                  <a:lnTo>
                    <a:pt x="1" y="3644"/>
                  </a:lnTo>
                  <a:cubicBezTo>
                    <a:pt x="120" y="3716"/>
                    <a:pt x="239" y="3811"/>
                    <a:pt x="382" y="3906"/>
                  </a:cubicBezTo>
                  <a:cubicBezTo>
                    <a:pt x="731" y="4108"/>
                    <a:pt x="1113" y="4204"/>
                    <a:pt x="1491" y="4204"/>
                  </a:cubicBezTo>
                  <a:cubicBezTo>
                    <a:pt x="2273" y="4204"/>
                    <a:pt x="3036" y="3795"/>
                    <a:pt x="3454" y="3073"/>
                  </a:cubicBezTo>
                  <a:cubicBezTo>
                    <a:pt x="4073" y="2001"/>
                    <a:pt x="3692" y="644"/>
                    <a:pt x="26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55"/>
            <p:cNvSpPr/>
            <p:nvPr/>
          </p:nvSpPr>
          <p:spPr>
            <a:xfrm>
              <a:off x="3886655" y="2662082"/>
              <a:ext cx="134913" cy="134943"/>
            </a:xfrm>
            <a:custGeom>
              <a:rect b="b" l="l" r="r" t="t"/>
              <a:pathLst>
                <a:path extrusionOk="0" h="4526" w="4525">
                  <a:moveTo>
                    <a:pt x="2263" y="1"/>
                  </a:moveTo>
                  <a:cubicBezTo>
                    <a:pt x="1024" y="1"/>
                    <a:pt x="0" y="1025"/>
                    <a:pt x="0" y="2263"/>
                  </a:cubicBezTo>
                  <a:cubicBezTo>
                    <a:pt x="0" y="3525"/>
                    <a:pt x="1024" y="4525"/>
                    <a:pt x="2263" y="4525"/>
                  </a:cubicBezTo>
                  <a:cubicBezTo>
                    <a:pt x="3525" y="4525"/>
                    <a:pt x="4525" y="3525"/>
                    <a:pt x="4525" y="2263"/>
                  </a:cubicBezTo>
                  <a:cubicBezTo>
                    <a:pt x="4525" y="1025"/>
                    <a:pt x="3525" y="1"/>
                    <a:pt x="2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55"/>
            <p:cNvSpPr/>
            <p:nvPr/>
          </p:nvSpPr>
          <p:spPr>
            <a:xfrm>
              <a:off x="3909375" y="2672011"/>
              <a:ext cx="121436" cy="125342"/>
            </a:xfrm>
            <a:custGeom>
              <a:rect b="b" l="l" r="r" t="t"/>
              <a:pathLst>
                <a:path extrusionOk="0" h="4204" w="4073">
                  <a:moveTo>
                    <a:pt x="2620" y="1"/>
                  </a:moveTo>
                  <a:lnTo>
                    <a:pt x="2620" y="1"/>
                  </a:lnTo>
                  <a:cubicBezTo>
                    <a:pt x="3382" y="715"/>
                    <a:pt x="3596" y="1882"/>
                    <a:pt x="3049" y="2811"/>
                  </a:cubicBezTo>
                  <a:cubicBezTo>
                    <a:pt x="2631" y="3533"/>
                    <a:pt x="1878" y="3942"/>
                    <a:pt x="1104" y="3942"/>
                  </a:cubicBezTo>
                  <a:cubicBezTo>
                    <a:pt x="729" y="3942"/>
                    <a:pt x="350" y="3846"/>
                    <a:pt x="0" y="3645"/>
                  </a:cubicBezTo>
                  <a:lnTo>
                    <a:pt x="0" y="3645"/>
                  </a:lnTo>
                  <a:cubicBezTo>
                    <a:pt x="119" y="3716"/>
                    <a:pt x="238" y="3811"/>
                    <a:pt x="381" y="3907"/>
                  </a:cubicBezTo>
                  <a:cubicBezTo>
                    <a:pt x="731" y="4108"/>
                    <a:pt x="1110" y="4204"/>
                    <a:pt x="1486" y="4204"/>
                  </a:cubicBezTo>
                  <a:cubicBezTo>
                    <a:pt x="2262" y="4204"/>
                    <a:pt x="3020" y="3795"/>
                    <a:pt x="3453" y="3073"/>
                  </a:cubicBezTo>
                  <a:cubicBezTo>
                    <a:pt x="4073" y="2001"/>
                    <a:pt x="3715" y="596"/>
                    <a:pt x="26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55"/>
            <p:cNvSpPr/>
            <p:nvPr/>
          </p:nvSpPr>
          <p:spPr>
            <a:xfrm>
              <a:off x="3678604" y="2662082"/>
              <a:ext cx="134943" cy="134943"/>
            </a:xfrm>
            <a:custGeom>
              <a:rect b="b" l="l" r="r" t="t"/>
              <a:pathLst>
                <a:path extrusionOk="0" h="4526" w="4526">
                  <a:moveTo>
                    <a:pt x="2263" y="1"/>
                  </a:moveTo>
                  <a:cubicBezTo>
                    <a:pt x="1001" y="1"/>
                    <a:pt x="1" y="1025"/>
                    <a:pt x="1" y="2263"/>
                  </a:cubicBezTo>
                  <a:cubicBezTo>
                    <a:pt x="1" y="3525"/>
                    <a:pt x="1001" y="4525"/>
                    <a:pt x="2263" y="4525"/>
                  </a:cubicBezTo>
                  <a:cubicBezTo>
                    <a:pt x="3501" y="4525"/>
                    <a:pt x="4525" y="3525"/>
                    <a:pt x="4525" y="2263"/>
                  </a:cubicBezTo>
                  <a:cubicBezTo>
                    <a:pt x="4525" y="1025"/>
                    <a:pt x="3501" y="1"/>
                    <a:pt x="2263"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55"/>
            <p:cNvSpPr/>
            <p:nvPr/>
          </p:nvSpPr>
          <p:spPr>
            <a:xfrm>
              <a:off x="3701323" y="2672011"/>
              <a:ext cx="120751" cy="125342"/>
            </a:xfrm>
            <a:custGeom>
              <a:rect b="b" l="l" r="r" t="t"/>
              <a:pathLst>
                <a:path extrusionOk="0" h="4204" w="4050">
                  <a:moveTo>
                    <a:pt x="2620" y="1"/>
                  </a:moveTo>
                  <a:lnTo>
                    <a:pt x="2620" y="1"/>
                  </a:lnTo>
                  <a:cubicBezTo>
                    <a:pt x="3406" y="715"/>
                    <a:pt x="3597" y="1882"/>
                    <a:pt x="3073" y="2811"/>
                  </a:cubicBezTo>
                  <a:cubicBezTo>
                    <a:pt x="2655" y="3533"/>
                    <a:pt x="1892" y="3942"/>
                    <a:pt x="1110" y="3942"/>
                  </a:cubicBezTo>
                  <a:cubicBezTo>
                    <a:pt x="732" y="3942"/>
                    <a:pt x="350" y="3846"/>
                    <a:pt x="1" y="3645"/>
                  </a:cubicBezTo>
                  <a:lnTo>
                    <a:pt x="1" y="3645"/>
                  </a:lnTo>
                  <a:cubicBezTo>
                    <a:pt x="120" y="3716"/>
                    <a:pt x="239" y="3811"/>
                    <a:pt x="382" y="3907"/>
                  </a:cubicBezTo>
                  <a:cubicBezTo>
                    <a:pt x="731" y="4108"/>
                    <a:pt x="1113" y="4204"/>
                    <a:pt x="1491" y="4204"/>
                  </a:cubicBezTo>
                  <a:cubicBezTo>
                    <a:pt x="2273" y="4204"/>
                    <a:pt x="3036" y="3795"/>
                    <a:pt x="3454" y="3073"/>
                  </a:cubicBezTo>
                  <a:cubicBezTo>
                    <a:pt x="4049" y="2001"/>
                    <a:pt x="3692" y="596"/>
                    <a:pt x="2620"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55"/>
            <p:cNvSpPr/>
            <p:nvPr/>
          </p:nvSpPr>
          <p:spPr>
            <a:xfrm>
              <a:off x="3741097" y="2517955"/>
              <a:ext cx="216576" cy="216576"/>
            </a:xfrm>
            <a:custGeom>
              <a:rect b="b" l="l" r="r" t="t"/>
              <a:pathLst>
                <a:path extrusionOk="0" h="7264" w="7264">
                  <a:moveTo>
                    <a:pt x="3644" y="0"/>
                  </a:moveTo>
                  <a:cubicBezTo>
                    <a:pt x="1644" y="0"/>
                    <a:pt x="0" y="1620"/>
                    <a:pt x="0" y="3620"/>
                  </a:cubicBezTo>
                  <a:cubicBezTo>
                    <a:pt x="0" y="5620"/>
                    <a:pt x="1644" y="7264"/>
                    <a:pt x="3644" y="7264"/>
                  </a:cubicBezTo>
                  <a:cubicBezTo>
                    <a:pt x="5644" y="7264"/>
                    <a:pt x="7264" y="5620"/>
                    <a:pt x="7264" y="3620"/>
                  </a:cubicBezTo>
                  <a:cubicBezTo>
                    <a:pt x="7264" y="1620"/>
                    <a:pt x="5644" y="0"/>
                    <a:pt x="36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55"/>
            <p:cNvSpPr/>
            <p:nvPr/>
          </p:nvSpPr>
          <p:spPr>
            <a:xfrm>
              <a:off x="3802874" y="2522218"/>
              <a:ext cx="154799" cy="212313"/>
            </a:xfrm>
            <a:custGeom>
              <a:rect b="b" l="l" r="r" t="t"/>
              <a:pathLst>
                <a:path extrusionOk="0" h="7121" w="5192">
                  <a:moveTo>
                    <a:pt x="2644" y="0"/>
                  </a:moveTo>
                  <a:lnTo>
                    <a:pt x="2644" y="0"/>
                  </a:lnTo>
                  <a:cubicBezTo>
                    <a:pt x="3858" y="595"/>
                    <a:pt x="4692" y="1858"/>
                    <a:pt x="4692" y="3287"/>
                  </a:cubicBezTo>
                  <a:cubicBezTo>
                    <a:pt x="4692" y="5263"/>
                    <a:pt x="3048" y="6906"/>
                    <a:pt x="1072" y="6906"/>
                  </a:cubicBezTo>
                  <a:cubicBezTo>
                    <a:pt x="667" y="6906"/>
                    <a:pt x="310" y="6859"/>
                    <a:pt x="0" y="6763"/>
                  </a:cubicBezTo>
                  <a:lnTo>
                    <a:pt x="0" y="6763"/>
                  </a:lnTo>
                  <a:cubicBezTo>
                    <a:pt x="476" y="7002"/>
                    <a:pt x="1000" y="7121"/>
                    <a:pt x="1572" y="7121"/>
                  </a:cubicBezTo>
                  <a:cubicBezTo>
                    <a:pt x="3572" y="7121"/>
                    <a:pt x="5192" y="5477"/>
                    <a:pt x="5192" y="3477"/>
                  </a:cubicBezTo>
                  <a:cubicBezTo>
                    <a:pt x="5192" y="1858"/>
                    <a:pt x="4120" y="453"/>
                    <a:pt x="2644"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55"/>
            <p:cNvSpPr/>
            <p:nvPr/>
          </p:nvSpPr>
          <p:spPr>
            <a:xfrm>
              <a:off x="3672223" y="2447591"/>
              <a:ext cx="357154" cy="354381"/>
            </a:xfrm>
            <a:custGeom>
              <a:rect b="b" l="l" r="r" t="t"/>
              <a:pathLst>
                <a:path extrusionOk="0" h="11886" w="11979">
                  <a:moveTo>
                    <a:pt x="9455" y="384"/>
                  </a:moveTo>
                  <a:cubicBezTo>
                    <a:pt x="9645" y="384"/>
                    <a:pt x="9812" y="431"/>
                    <a:pt x="10002" y="455"/>
                  </a:cubicBezTo>
                  <a:cubicBezTo>
                    <a:pt x="10526" y="598"/>
                    <a:pt x="10979" y="931"/>
                    <a:pt x="11241" y="1431"/>
                  </a:cubicBezTo>
                  <a:cubicBezTo>
                    <a:pt x="11527" y="1908"/>
                    <a:pt x="11598" y="2479"/>
                    <a:pt x="11455" y="3003"/>
                  </a:cubicBezTo>
                  <a:cubicBezTo>
                    <a:pt x="11312" y="3551"/>
                    <a:pt x="10979" y="4003"/>
                    <a:pt x="10479" y="4265"/>
                  </a:cubicBezTo>
                  <a:cubicBezTo>
                    <a:pt x="10145" y="4432"/>
                    <a:pt x="9812" y="4527"/>
                    <a:pt x="9455" y="4527"/>
                  </a:cubicBezTo>
                  <a:cubicBezTo>
                    <a:pt x="9074" y="3575"/>
                    <a:pt x="8312" y="2837"/>
                    <a:pt x="7359" y="2455"/>
                  </a:cubicBezTo>
                  <a:lnTo>
                    <a:pt x="7430" y="1908"/>
                  </a:lnTo>
                  <a:cubicBezTo>
                    <a:pt x="7597" y="1384"/>
                    <a:pt x="7907" y="931"/>
                    <a:pt x="8431" y="669"/>
                  </a:cubicBezTo>
                  <a:cubicBezTo>
                    <a:pt x="8740" y="479"/>
                    <a:pt x="9097" y="384"/>
                    <a:pt x="9455" y="384"/>
                  </a:cubicBezTo>
                  <a:close/>
                  <a:moveTo>
                    <a:pt x="2429" y="7385"/>
                  </a:moveTo>
                  <a:cubicBezTo>
                    <a:pt x="2834" y="8338"/>
                    <a:pt x="3596" y="9124"/>
                    <a:pt x="4549" y="9505"/>
                  </a:cubicBezTo>
                  <a:cubicBezTo>
                    <a:pt x="4525" y="10624"/>
                    <a:pt x="3596" y="11553"/>
                    <a:pt x="2477" y="11553"/>
                  </a:cubicBezTo>
                  <a:cubicBezTo>
                    <a:pt x="1334" y="11553"/>
                    <a:pt x="381" y="10624"/>
                    <a:pt x="381" y="9481"/>
                  </a:cubicBezTo>
                  <a:cubicBezTo>
                    <a:pt x="381" y="8338"/>
                    <a:pt x="1310" y="7409"/>
                    <a:pt x="2429" y="7385"/>
                  </a:cubicBezTo>
                  <a:close/>
                  <a:moveTo>
                    <a:pt x="5954" y="2527"/>
                  </a:moveTo>
                  <a:cubicBezTo>
                    <a:pt x="7859" y="2527"/>
                    <a:pt x="9407" y="4075"/>
                    <a:pt x="9407" y="5980"/>
                  </a:cubicBezTo>
                  <a:cubicBezTo>
                    <a:pt x="9407" y="6933"/>
                    <a:pt x="8978" y="7885"/>
                    <a:pt x="8264" y="8504"/>
                  </a:cubicBezTo>
                  <a:cubicBezTo>
                    <a:pt x="8216" y="8576"/>
                    <a:pt x="8192" y="8695"/>
                    <a:pt x="8264" y="8742"/>
                  </a:cubicBezTo>
                  <a:cubicBezTo>
                    <a:pt x="8302" y="8781"/>
                    <a:pt x="8354" y="8805"/>
                    <a:pt x="8401" y="8805"/>
                  </a:cubicBezTo>
                  <a:cubicBezTo>
                    <a:pt x="8442" y="8805"/>
                    <a:pt x="8480" y="8787"/>
                    <a:pt x="8502" y="8742"/>
                  </a:cubicBezTo>
                  <a:cubicBezTo>
                    <a:pt x="8931" y="8361"/>
                    <a:pt x="9264" y="7885"/>
                    <a:pt x="9455" y="7385"/>
                  </a:cubicBezTo>
                  <a:cubicBezTo>
                    <a:pt x="9812" y="7385"/>
                    <a:pt x="10145" y="7480"/>
                    <a:pt x="10479" y="7647"/>
                  </a:cubicBezTo>
                  <a:cubicBezTo>
                    <a:pt x="10955" y="7909"/>
                    <a:pt x="11312" y="8361"/>
                    <a:pt x="11455" y="8909"/>
                  </a:cubicBezTo>
                  <a:cubicBezTo>
                    <a:pt x="11598" y="9481"/>
                    <a:pt x="11527" y="10028"/>
                    <a:pt x="11241" y="10505"/>
                  </a:cubicBezTo>
                  <a:cubicBezTo>
                    <a:pt x="10979" y="10981"/>
                    <a:pt x="10526" y="11338"/>
                    <a:pt x="10002" y="11505"/>
                  </a:cubicBezTo>
                  <a:cubicBezTo>
                    <a:pt x="9830" y="11550"/>
                    <a:pt x="9657" y="11571"/>
                    <a:pt x="9487" y="11571"/>
                  </a:cubicBezTo>
                  <a:cubicBezTo>
                    <a:pt x="9117" y="11571"/>
                    <a:pt x="8757" y="11470"/>
                    <a:pt x="8431" y="11291"/>
                  </a:cubicBezTo>
                  <a:cubicBezTo>
                    <a:pt x="7954" y="11029"/>
                    <a:pt x="7597" y="10576"/>
                    <a:pt x="7430" y="10028"/>
                  </a:cubicBezTo>
                  <a:cubicBezTo>
                    <a:pt x="7383" y="9862"/>
                    <a:pt x="7383" y="9695"/>
                    <a:pt x="7383" y="9528"/>
                  </a:cubicBezTo>
                  <a:cubicBezTo>
                    <a:pt x="7549" y="9457"/>
                    <a:pt x="7716" y="9385"/>
                    <a:pt x="7859" y="9290"/>
                  </a:cubicBezTo>
                  <a:cubicBezTo>
                    <a:pt x="7931" y="9219"/>
                    <a:pt x="7978" y="9147"/>
                    <a:pt x="7907" y="9052"/>
                  </a:cubicBezTo>
                  <a:cubicBezTo>
                    <a:pt x="7875" y="8989"/>
                    <a:pt x="7822" y="8957"/>
                    <a:pt x="7762" y="8957"/>
                  </a:cubicBezTo>
                  <a:cubicBezTo>
                    <a:pt x="7732" y="8957"/>
                    <a:pt x="7700" y="8965"/>
                    <a:pt x="7669" y="8981"/>
                  </a:cubicBezTo>
                  <a:cubicBezTo>
                    <a:pt x="7168" y="9290"/>
                    <a:pt x="6573" y="9433"/>
                    <a:pt x="5954" y="9433"/>
                  </a:cubicBezTo>
                  <a:cubicBezTo>
                    <a:pt x="4049" y="9433"/>
                    <a:pt x="2501" y="7885"/>
                    <a:pt x="2501" y="5980"/>
                  </a:cubicBezTo>
                  <a:cubicBezTo>
                    <a:pt x="2501" y="4075"/>
                    <a:pt x="4049" y="2527"/>
                    <a:pt x="5954" y="2527"/>
                  </a:cubicBezTo>
                  <a:close/>
                  <a:moveTo>
                    <a:pt x="9473" y="1"/>
                  </a:moveTo>
                  <a:cubicBezTo>
                    <a:pt x="9056" y="1"/>
                    <a:pt x="8639" y="117"/>
                    <a:pt x="8264" y="336"/>
                  </a:cubicBezTo>
                  <a:cubicBezTo>
                    <a:pt x="7692" y="646"/>
                    <a:pt x="7311" y="1170"/>
                    <a:pt x="7145" y="1789"/>
                  </a:cubicBezTo>
                  <a:cubicBezTo>
                    <a:pt x="7121" y="1955"/>
                    <a:pt x="7073" y="2122"/>
                    <a:pt x="7049" y="2289"/>
                  </a:cubicBezTo>
                  <a:cubicBezTo>
                    <a:pt x="6716" y="2217"/>
                    <a:pt x="6359" y="2146"/>
                    <a:pt x="5978" y="2146"/>
                  </a:cubicBezTo>
                  <a:cubicBezTo>
                    <a:pt x="5621" y="2146"/>
                    <a:pt x="5239" y="2217"/>
                    <a:pt x="4906" y="2289"/>
                  </a:cubicBezTo>
                  <a:cubicBezTo>
                    <a:pt x="4906" y="2027"/>
                    <a:pt x="4858" y="1789"/>
                    <a:pt x="4763" y="1551"/>
                  </a:cubicBezTo>
                  <a:cubicBezTo>
                    <a:pt x="4745" y="1478"/>
                    <a:pt x="4671" y="1447"/>
                    <a:pt x="4595" y="1447"/>
                  </a:cubicBezTo>
                  <a:cubicBezTo>
                    <a:pt x="4571" y="1447"/>
                    <a:pt x="4548" y="1450"/>
                    <a:pt x="4525" y="1455"/>
                  </a:cubicBezTo>
                  <a:cubicBezTo>
                    <a:pt x="4430" y="1503"/>
                    <a:pt x="4406" y="1622"/>
                    <a:pt x="4430" y="1693"/>
                  </a:cubicBezTo>
                  <a:cubicBezTo>
                    <a:pt x="4525" y="1932"/>
                    <a:pt x="4573" y="2217"/>
                    <a:pt x="4573" y="2432"/>
                  </a:cubicBezTo>
                  <a:cubicBezTo>
                    <a:pt x="3620" y="2837"/>
                    <a:pt x="2858" y="3575"/>
                    <a:pt x="2477" y="4527"/>
                  </a:cubicBezTo>
                  <a:cubicBezTo>
                    <a:pt x="2286" y="4527"/>
                    <a:pt x="2144" y="4504"/>
                    <a:pt x="1953" y="4456"/>
                  </a:cubicBezTo>
                  <a:cubicBezTo>
                    <a:pt x="1429" y="4313"/>
                    <a:pt x="977" y="3980"/>
                    <a:pt x="715" y="3480"/>
                  </a:cubicBezTo>
                  <a:cubicBezTo>
                    <a:pt x="453" y="3003"/>
                    <a:pt x="358" y="2432"/>
                    <a:pt x="500" y="1908"/>
                  </a:cubicBezTo>
                  <a:cubicBezTo>
                    <a:pt x="643" y="1384"/>
                    <a:pt x="977" y="931"/>
                    <a:pt x="1477" y="646"/>
                  </a:cubicBezTo>
                  <a:cubicBezTo>
                    <a:pt x="1792" y="465"/>
                    <a:pt x="2148" y="377"/>
                    <a:pt x="2504" y="377"/>
                  </a:cubicBezTo>
                  <a:cubicBezTo>
                    <a:pt x="3089" y="377"/>
                    <a:pt x="3673" y="615"/>
                    <a:pt x="4073" y="1074"/>
                  </a:cubicBezTo>
                  <a:cubicBezTo>
                    <a:pt x="4114" y="1102"/>
                    <a:pt x="4171" y="1129"/>
                    <a:pt x="4221" y="1129"/>
                  </a:cubicBezTo>
                  <a:cubicBezTo>
                    <a:pt x="4258" y="1129"/>
                    <a:pt x="4291" y="1115"/>
                    <a:pt x="4311" y="1074"/>
                  </a:cubicBezTo>
                  <a:cubicBezTo>
                    <a:pt x="4382" y="1003"/>
                    <a:pt x="4406" y="884"/>
                    <a:pt x="4311" y="836"/>
                  </a:cubicBezTo>
                  <a:cubicBezTo>
                    <a:pt x="3954" y="431"/>
                    <a:pt x="3453" y="146"/>
                    <a:pt x="2906" y="50"/>
                  </a:cubicBezTo>
                  <a:cubicBezTo>
                    <a:pt x="2779" y="34"/>
                    <a:pt x="2650" y="25"/>
                    <a:pt x="2522" y="25"/>
                  </a:cubicBezTo>
                  <a:cubicBezTo>
                    <a:pt x="2098" y="25"/>
                    <a:pt x="1676" y="122"/>
                    <a:pt x="1310" y="360"/>
                  </a:cubicBezTo>
                  <a:cubicBezTo>
                    <a:pt x="739" y="693"/>
                    <a:pt x="358" y="1193"/>
                    <a:pt x="167" y="1813"/>
                  </a:cubicBezTo>
                  <a:cubicBezTo>
                    <a:pt x="0" y="2432"/>
                    <a:pt x="96" y="3098"/>
                    <a:pt x="405" y="3670"/>
                  </a:cubicBezTo>
                  <a:cubicBezTo>
                    <a:pt x="739" y="4218"/>
                    <a:pt x="1239" y="4623"/>
                    <a:pt x="1882" y="4789"/>
                  </a:cubicBezTo>
                  <a:cubicBezTo>
                    <a:pt x="2025" y="4813"/>
                    <a:pt x="2191" y="4861"/>
                    <a:pt x="2358" y="4885"/>
                  </a:cubicBezTo>
                  <a:cubicBezTo>
                    <a:pt x="2215" y="5242"/>
                    <a:pt x="2191" y="5599"/>
                    <a:pt x="2191" y="5980"/>
                  </a:cubicBezTo>
                  <a:cubicBezTo>
                    <a:pt x="2191" y="6361"/>
                    <a:pt x="2263" y="6718"/>
                    <a:pt x="2358" y="7052"/>
                  </a:cubicBezTo>
                  <a:cubicBezTo>
                    <a:pt x="1096" y="7147"/>
                    <a:pt x="96" y="8195"/>
                    <a:pt x="96" y="9457"/>
                  </a:cubicBezTo>
                  <a:cubicBezTo>
                    <a:pt x="96" y="10814"/>
                    <a:pt x="1191" y="11886"/>
                    <a:pt x="2501" y="11886"/>
                  </a:cubicBezTo>
                  <a:cubicBezTo>
                    <a:pt x="3763" y="11886"/>
                    <a:pt x="4858" y="10862"/>
                    <a:pt x="4906" y="9624"/>
                  </a:cubicBezTo>
                  <a:cubicBezTo>
                    <a:pt x="5239" y="9695"/>
                    <a:pt x="5597" y="9767"/>
                    <a:pt x="5978" y="9767"/>
                  </a:cubicBezTo>
                  <a:cubicBezTo>
                    <a:pt x="6335" y="9767"/>
                    <a:pt x="6692" y="9695"/>
                    <a:pt x="7049" y="9624"/>
                  </a:cubicBezTo>
                  <a:cubicBezTo>
                    <a:pt x="7049" y="9767"/>
                    <a:pt x="7073" y="9957"/>
                    <a:pt x="7145" y="10100"/>
                  </a:cubicBezTo>
                  <a:cubicBezTo>
                    <a:pt x="7311" y="10719"/>
                    <a:pt x="7692" y="11243"/>
                    <a:pt x="8264" y="11553"/>
                  </a:cubicBezTo>
                  <a:cubicBezTo>
                    <a:pt x="8645" y="11767"/>
                    <a:pt x="9050" y="11886"/>
                    <a:pt x="9478" y="11886"/>
                  </a:cubicBezTo>
                  <a:cubicBezTo>
                    <a:pt x="9693" y="11886"/>
                    <a:pt x="9907" y="11838"/>
                    <a:pt x="10121" y="11791"/>
                  </a:cubicBezTo>
                  <a:cubicBezTo>
                    <a:pt x="10741" y="11624"/>
                    <a:pt x="11265" y="11219"/>
                    <a:pt x="11574" y="10671"/>
                  </a:cubicBezTo>
                  <a:cubicBezTo>
                    <a:pt x="11908" y="10100"/>
                    <a:pt x="11979" y="9433"/>
                    <a:pt x="11812" y="8814"/>
                  </a:cubicBezTo>
                  <a:cubicBezTo>
                    <a:pt x="11622" y="8195"/>
                    <a:pt x="11217" y="7695"/>
                    <a:pt x="10645" y="7361"/>
                  </a:cubicBezTo>
                  <a:cubicBezTo>
                    <a:pt x="10336" y="7171"/>
                    <a:pt x="9979" y="7052"/>
                    <a:pt x="9621" y="7028"/>
                  </a:cubicBezTo>
                  <a:cubicBezTo>
                    <a:pt x="9693" y="6671"/>
                    <a:pt x="9764" y="6313"/>
                    <a:pt x="9764" y="5956"/>
                  </a:cubicBezTo>
                  <a:cubicBezTo>
                    <a:pt x="9764" y="5575"/>
                    <a:pt x="9693" y="5218"/>
                    <a:pt x="9621" y="4861"/>
                  </a:cubicBezTo>
                  <a:cubicBezTo>
                    <a:pt x="9979" y="4813"/>
                    <a:pt x="10360" y="4742"/>
                    <a:pt x="10693" y="4527"/>
                  </a:cubicBezTo>
                  <a:cubicBezTo>
                    <a:pt x="11241" y="4194"/>
                    <a:pt x="11646" y="3694"/>
                    <a:pt x="11812" y="3075"/>
                  </a:cubicBezTo>
                  <a:cubicBezTo>
                    <a:pt x="11979" y="2432"/>
                    <a:pt x="11908" y="1789"/>
                    <a:pt x="11574" y="1217"/>
                  </a:cubicBezTo>
                  <a:cubicBezTo>
                    <a:pt x="11241" y="646"/>
                    <a:pt x="10741" y="265"/>
                    <a:pt x="10121" y="98"/>
                  </a:cubicBezTo>
                  <a:cubicBezTo>
                    <a:pt x="9909" y="33"/>
                    <a:pt x="9691" y="1"/>
                    <a:pt x="94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55"/>
            <p:cNvSpPr/>
            <p:nvPr/>
          </p:nvSpPr>
          <p:spPr>
            <a:xfrm>
              <a:off x="3920019" y="2504448"/>
              <a:ext cx="68902" cy="10674"/>
            </a:xfrm>
            <a:custGeom>
              <a:rect b="b" l="l" r="r" t="t"/>
              <a:pathLst>
                <a:path extrusionOk="0" h="358" w="2311">
                  <a:moveTo>
                    <a:pt x="191" y="1"/>
                  </a:moveTo>
                  <a:cubicBezTo>
                    <a:pt x="120" y="1"/>
                    <a:pt x="48" y="72"/>
                    <a:pt x="24" y="144"/>
                  </a:cubicBezTo>
                  <a:cubicBezTo>
                    <a:pt x="1" y="263"/>
                    <a:pt x="72" y="358"/>
                    <a:pt x="191" y="358"/>
                  </a:cubicBezTo>
                  <a:lnTo>
                    <a:pt x="2096" y="358"/>
                  </a:lnTo>
                  <a:cubicBezTo>
                    <a:pt x="2215" y="358"/>
                    <a:pt x="2311" y="263"/>
                    <a:pt x="2287" y="144"/>
                  </a:cubicBezTo>
                  <a:cubicBezTo>
                    <a:pt x="2263" y="72"/>
                    <a:pt x="2168" y="1"/>
                    <a:pt x="20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55"/>
            <p:cNvSpPr/>
            <p:nvPr/>
          </p:nvSpPr>
          <p:spPr>
            <a:xfrm>
              <a:off x="3941307" y="2526482"/>
              <a:ext cx="46899" cy="10674"/>
            </a:xfrm>
            <a:custGeom>
              <a:rect b="b" l="l" r="r" t="t"/>
              <a:pathLst>
                <a:path extrusionOk="0" h="358" w="1573">
                  <a:moveTo>
                    <a:pt x="192" y="0"/>
                  </a:moveTo>
                  <a:cubicBezTo>
                    <a:pt x="120" y="0"/>
                    <a:pt x="49" y="71"/>
                    <a:pt x="25" y="167"/>
                  </a:cubicBezTo>
                  <a:cubicBezTo>
                    <a:pt x="1" y="286"/>
                    <a:pt x="72" y="357"/>
                    <a:pt x="192" y="357"/>
                  </a:cubicBezTo>
                  <a:lnTo>
                    <a:pt x="1358" y="357"/>
                  </a:lnTo>
                  <a:cubicBezTo>
                    <a:pt x="1454" y="357"/>
                    <a:pt x="1501" y="310"/>
                    <a:pt x="1549" y="214"/>
                  </a:cubicBezTo>
                  <a:cubicBezTo>
                    <a:pt x="1573" y="95"/>
                    <a:pt x="1477" y="0"/>
                    <a:pt x="1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55"/>
            <p:cNvSpPr/>
            <p:nvPr/>
          </p:nvSpPr>
          <p:spPr>
            <a:xfrm>
              <a:off x="3711282" y="2735219"/>
              <a:ext cx="68902" cy="10674"/>
            </a:xfrm>
            <a:custGeom>
              <a:rect b="b" l="l" r="r" t="t"/>
              <a:pathLst>
                <a:path extrusionOk="0" h="358" w="2311">
                  <a:moveTo>
                    <a:pt x="214" y="0"/>
                  </a:moveTo>
                  <a:cubicBezTo>
                    <a:pt x="72" y="0"/>
                    <a:pt x="0" y="96"/>
                    <a:pt x="24" y="215"/>
                  </a:cubicBezTo>
                  <a:cubicBezTo>
                    <a:pt x="48" y="310"/>
                    <a:pt x="143" y="358"/>
                    <a:pt x="238" y="358"/>
                  </a:cubicBezTo>
                  <a:lnTo>
                    <a:pt x="2120" y="358"/>
                  </a:lnTo>
                  <a:cubicBezTo>
                    <a:pt x="2191" y="358"/>
                    <a:pt x="2262" y="310"/>
                    <a:pt x="2286" y="215"/>
                  </a:cubicBezTo>
                  <a:cubicBezTo>
                    <a:pt x="2310" y="96"/>
                    <a:pt x="2239" y="0"/>
                    <a:pt x="21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55"/>
            <p:cNvSpPr/>
            <p:nvPr/>
          </p:nvSpPr>
          <p:spPr>
            <a:xfrm>
              <a:off x="3711967" y="2713931"/>
              <a:ext cx="46183" cy="10674"/>
            </a:xfrm>
            <a:custGeom>
              <a:rect b="b" l="l" r="r" t="t"/>
              <a:pathLst>
                <a:path extrusionOk="0" h="358" w="1549">
                  <a:moveTo>
                    <a:pt x="191" y="0"/>
                  </a:moveTo>
                  <a:cubicBezTo>
                    <a:pt x="96" y="0"/>
                    <a:pt x="25" y="71"/>
                    <a:pt x="1" y="143"/>
                  </a:cubicBezTo>
                  <a:cubicBezTo>
                    <a:pt x="1" y="238"/>
                    <a:pt x="96" y="357"/>
                    <a:pt x="191" y="357"/>
                  </a:cubicBezTo>
                  <a:lnTo>
                    <a:pt x="1335" y="357"/>
                  </a:lnTo>
                  <a:cubicBezTo>
                    <a:pt x="1430" y="357"/>
                    <a:pt x="1501" y="310"/>
                    <a:pt x="1525" y="214"/>
                  </a:cubicBezTo>
                  <a:cubicBezTo>
                    <a:pt x="1549" y="95"/>
                    <a:pt x="1454" y="0"/>
                    <a:pt x="13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55"/>
            <p:cNvSpPr/>
            <p:nvPr/>
          </p:nvSpPr>
          <p:spPr>
            <a:xfrm>
              <a:off x="3920019" y="2735219"/>
              <a:ext cx="68187" cy="10674"/>
            </a:xfrm>
            <a:custGeom>
              <a:rect b="b" l="l" r="r" t="t"/>
              <a:pathLst>
                <a:path extrusionOk="0" h="358" w="2287">
                  <a:moveTo>
                    <a:pt x="191" y="0"/>
                  </a:moveTo>
                  <a:cubicBezTo>
                    <a:pt x="120" y="0"/>
                    <a:pt x="48" y="72"/>
                    <a:pt x="24" y="143"/>
                  </a:cubicBezTo>
                  <a:cubicBezTo>
                    <a:pt x="1" y="262"/>
                    <a:pt x="72" y="358"/>
                    <a:pt x="191" y="358"/>
                  </a:cubicBezTo>
                  <a:lnTo>
                    <a:pt x="2072" y="358"/>
                  </a:lnTo>
                  <a:cubicBezTo>
                    <a:pt x="2168" y="358"/>
                    <a:pt x="2215" y="310"/>
                    <a:pt x="2263" y="215"/>
                  </a:cubicBezTo>
                  <a:cubicBezTo>
                    <a:pt x="2287" y="96"/>
                    <a:pt x="2191" y="0"/>
                    <a:pt x="20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55"/>
            <p:cNvSpPr/>
            <p:nvPr/>
          </p:nvSpPr>
          <p:spPr>
            <a:xfrm>
              <a:off x="3941307" y="2713931"/>
              <a:ext cx="46899" cy="10674"/>
            </a:xfrm>
            <a:custGeom>
              <a:rect b="b" l="l" r="r" t="t"/>
              <a:pathLst>
                <a:path extrusionOk="0" h="358" w="1573">
                  <a:moveTo>
                    <a:pt x="192" y="0"/>
                  </a:moveTo>
                  <a:cubicBezTo>
                    <a:pt x="120" y="0"/>
                    <a:pt x="49" y="71"/>
                    <a:pt x="25" y="143"/>
                  </a:cubicBezTo>
                  <a:cubicBezTo>
                    <a:pt x="1" y="262"/>
                    <a:pt x="72" y="357"/>
                    <a:pt x="192" y="357"/>
                  </a:cubicBezTo>
                  <a:lnTo>
                    <a:pt x="1358" y="357"/>
                  </a:lnTo>
                  <a:cubicBezTo>
                    <a:pt x="1454" y="357"/>
                    <a:pt x="1501" y="310"/>
                    <a:pt x="1549" y="214"/>
                  </a:cubicBezTo>
                  <a:cubicBezTo>
                    <a:pt x="1573" y="95"/>
                    <a:pt x="1477" y="0"/>
                    <a:pt x="1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55"/>
            <p:cNvSpPr/>
            <p:nvPr/>
          </p:nvSpPr>
          <p:spPr>
            <a:xfrm>
              <a:off x="3796464" y="2593924"/>
              <a:ext cx="107245" cy="10674"/>
            </a:xfrm>
            <a:custGeom>
              <a:rect b="b" l="l" r="r" t="t"/>
              <a:pathLst>
                <a:path extrusionOk="0" h="358" w="3597">
                  <a:moveTo>
                    <a:pt x="215" y="0"/>
                  </a:moveTo>
                  <a:cubicBezTo>
                    <a:pt x="120" y="0"/>
                    <a:pt x="48" y="72"/>
                    <a:pt x="25" y="167"/>
                  </a:cubicBezTo>
                  <a:cubicBezTo>
                    <a:pt x="1" y="286"/>
                    <a:pt x="96" y="358"/>
                    <a:pt x="215" y="358"/>
                  </a:cubicBezTo>
                  <a:lnTo>
                    <a:pt x="3430" y="358"/>
                  </a:lnTo>
                  <a:cubicBezTo>
                    <a:pt x="3502" y="358"/>
                    <a:pt x="3573" y="310"/>
                    <a:pt x="3597" y="215"/>
                  </a:cubicBezTo>
                  <a:cubicBezTo>
                    <a:pt x="3597" y="96"/>
                    <a:pt x="3502" y="0"/>
                    <a:pt x="3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55"/>
            <p:cNvSpPr/>
            <p:nvPr/>
          </p:nvSpPr>
          <p:spPr>
            <a:xfrm>
              <a:off x="3796464" y="2620907"/>
              <a:ext cx="107245" cy="10674"/>
            </a:xfrm>
            <a:custGeom>
              <a:rect b="b" l="l" r="r" t="t"/>
              <a:pathLst>
                <a:path extrusionOk="0" h="358" w="3597">
                  <a:moveTo>
                    <a:pt x="215" y="0"/>
                  </a:moveTo>
                  <a:cubicBezTo>
                    <a:pt x="120" y="0"/>
                    <a:pt x="48" y="48"/>
                    <a:pt x="25" y="143"/>
                  </a:cubicBezTo>
                  <a:cubicBezTo>
                    <a:pt x="1" y="262"/>
                    <a:pt x="96" y="358"/>
                    <a:pt x="215" y="358"/>
                  </a:cubicBezTo>
                  <a:lnTo>
                    <a:pt x="3430" y="358"/>
                  </a:lnTo>
                  <a:cubicBezTo>
                    <a:pt x="3502" y="358"/>
                    <a:pt x="3573" y="286"/>
                    <a:pt x="3597" y="215"/>
                  </a:cubicBezTo>
                  <a:cubicBezTo>
                    <a:pt x="3597" y="96"/>
                    <a:pt x="3502" y="0"/>
                    <a:pt x="3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55"/>
            <p:cNvSpPr/>
            <p:nvPr/>
          </p:nvSpPr>
          <p:spPr>
            <a:xfrm>
              <a:off x="3820614" y="2647175"/>
              <a:ext cx="58974" cy="10674"/>
            </a:xfrm>
            <a:custGeom>
              <a:rect b="b" l="l" r="r" t="t"/>
              <a:pathLst>
                <a:path extrusionOk="0" h="358" w="1978">
                  <a:moveTo>
                    <a:pt x="191" y="0"/>
                  </a:moveTo>
                  <a:cubicBezTo>
                    <a:pt x="120" y="0"/>
                    <a:pt x="48" y="72"/>
                    <a:pt x="24" y="167"/>
                  </a:cubicBezTo>
                  <a:cubicBezTo>
                    <a:pt x="1" y="286"/>
                    <a:pt x="72" y="358"/>
                    <a:pt x="191" y="358"/>
                  </a:cubicBezTo>
                  <a:lnTo>
                    <a:pt x="1810" y="358"/>
                  </a:lnTo>
                  <a:cubicBezTo>
                    <a:pt x="1906" y="358"/>
                    <a:pt x="1953" y="310"/>
                    <a:pt x="1977" y="215"/>
                  </a:cubicBezTo>
                  <a:cubicBezTo>
                    <a:pt x="1977" y="120"/>
                    <a:pt x="1906" y="0"/>
                    <a:pt x="1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55"/>
            <p:cNvSpPr/>
            <p:nvPr/>
          </p:nvSpPr>
          <p:spPr>
            <a:xfrm>
              <a:off x="3711967" y="2504448"/>
              <a:ext cx="69618" cy="10674"/>
            </a:xfrm>
            <a:custGeom>
              <a:rect b="b" l="l" r="r" t="t"/>
              <a:pathLst>
                <a:path extrusionOk="0" h="358" w="2335">
                  <a:moveTo>
                    <a:pt x="215" y="1"/>
                  </a:moveTo>
                  <a:cubicBezTo>
                    <a:pt x="120" y="1"/>
                    <a:pt x="72" y="72"/>
                    <a:pt x="25" y="144"/>
                  </a:cubicBezTo>
                  <a:cubicBezTo>
                    <a:pt x="1" y="263"/>
                    <a:pt x="96" y="358"/>
                    <a:pt x="215" y="358"/>
                  </a:cubicBezTo>
                  <a:lnTo>
                    <a:pt x="2120" y="358"/>
                  </a:lnTo>
                  <a:cubicBezTo>
                    <a:pt x="2239" y="358"/>
                    <a:pt x="2335" y="263"/>
                    <a:pt x="2287" y="144"/>
                  </a:cubicBezTo>
                  <a:cubicBezTo>
                    <a:pt x="2239" y="72"/>
                    <a:pt x="2168" y="1"/>
                    <a:pt x="2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55"/>
            <p:cNvSpPr/>
            <p:nvPr/>
          </p:nvSpPr>
          <p:spPr>
            <a:xfrm>
              <a:off x="3711282" y="2526482"/>
              <a:ext cx="46869" cy="10674"/>
            </a:xfrm>
            <a:custGeom>
              <a:rect b="b" l="l" r="r" t="t"/>
              <a:pathLst>
                <a:path extrusionOk="0" h="358" w="1572">
                  <a:moveTo>
                    <a:pt x="214" y="0"/>
                  </a:moveTo>
                  <a:cubicBezTo>
                    <a:pt x="72" y="0"/>
                    <a:pt x="0" y="95"/>
                    <a:pt x="24" y="214"/>
                  </a:cubicBezTo>
                  <a:cubicBezTo>
                    <a:pt x="48" y="310"/>
                    <a:pt x="119" y="357"/>
                    <a:pt x="214" y="357"/>
                  </a:cubicBezTo>
                  <a:lnTo>
                    <a:pt x="1358" y="357"/>
                  </a:lnTo>
                  <a:cubicBezTo>
                    <a:pt x="1453" y="357"/>
                    <a:pt x="1524" y="310"/>
                    <a:pt x="1548" y="214"/>
                  </a:cubicBezTo>
                  <a:cubicBezTo>
                    <a:pt x="1572" y="95"/>
                    <a:pt x="1477" y="0"/>
                    <a:pt x="1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6" name="Google Shape;8186;p55"/>
          <p:cNvGrpSpPr/>
          <p:nvPr/>
        </p:nvGrpSpPr>
        <p:grpSpPr>
          <a:xfrm>
            <a:off x="2550464" y="2448276"/>
            <a:ext cx="352205" cy="352923"/>
            <a:chOff x="3045752" y="2448276"/>
            <a:chExt cx="352205" cy="352923"/>
          </a:xfrm>
        </p:grpSpPr>
        <p:sp>
          <p:nvSpPr>
            <p:cNvPr id="8187" name="Google Shape;8187;p55"/>
            <p:cNvSpPr/>
            <p:nvPr/>
          </p:nvSpPr>
          <p:spPr>
            <a:xfrm>
              <a:off x="3112478" y="2711069"/>
              <a:ext cx="279068" cy="74597"/>
            </a:xfrm>
            <a:custGeom>
              <a:rect b="b" l="l" r="r" t="t"/>
              <a:pathLst>
                <a:path extrusionOk="0" h="2502" w="9360">
                  <a:moveTo>
                    <a:pt x="1" y="1"/>
                  </a:moveTo>
                  <a:lnTo>
                    <a:pt x="1" y="1263"/>
                  </a:lnTo>
                  <a:lnTo>
                    <a:pt x="1" y="2501"/>
                  </a:lnTo>
                  <a:lnTo>
                    <a:pt x="7978" y="2501"/>
                  </a:lnTo>
                  <a:cubicBezTo>
                    <a:pt x="8336" y="2501"/>
                    <a:pt x="8693" y="2358"/>
                    <a:pt x="8931" y="2096"/>
                  </a:cubicBezTo>
                  <a:cubicBezTo>
                    <a:pt x="9336" y="1644"/>
                    <a:pt x="9360" y="1001"/>
                    <a:pt x="9050" y="525"/>
                  </a:cubicBezTo>
                  <a:cubicBezTo>
                    <a:pt x="8764" y="191"/>
                    <a:pt x="8383" y="1"/>
                    <a:pt x="797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55"/>
            <p:cNvSpPr/>
            <p:nvPr/>
          </p:nvSpPr>
          <p:spPr>
            <a:xfrm>
              <a:off x="3112478" y="2588229"/>
              <a:ext cx="279068" cy="74597"/>
            </a:xfrm>
            <a:custGeom>
              <a:rect b="b" l="l" r="r" t="t"/>
              <a:pathLst>
                <a:path extrusionOk="0" h="2502" w="9360">
                  <a:moveTo>
                    <a:pt x="1" y="1"/>
                  </a:moveTo>
                  <a:lnTo>
                    <a:pt x="1" y="1239"/>
                  </a:lnTo>
                  <a:lnTo>
                    <a:pt x="1" y="2501"/>
                  </a:lnTo>
                  <a:lnTo>
                    <a:pt x="7978" y="2501"/>
                  </a:lnTo>
                  <a:cubicBezTo>
                    <a:pt x="8360" y="2501"/>
                    <a:pt x="8717" y="2335"/>
                    <a:pt x="8955" y="2049"/>
                  </a:cubicBezTo>
                  <a:cubicBezTo>
                    <a:pt x="9360" y="1573"/>
                    <a:pt x="9360" y="882"/>
                    <a:pt x="8955" y="406"/>
                  </a:cubicBezTo>
                  <a:cubicBezTo>
                    <a:pt x="8693" y="144"/>
                    <a:pt x="8336" y="1"/>
                    <a:pt x="7978"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55"/>
            <p:cNvSpPr/>
            <p:nvPr/>
          </p:nvSpPr>
          <p:spPr>
            <a:xfrm>
              <a:off x="3112478" y="2464705"/>
              <a:ext cx="279068" cy="74567"/>
            </a:xfrm>
            <a:custGeom>
              <a:rect b="b" l="l" r="r" t="t"/>
              <a:pathLst>
                <a:path extrusionOk="0" h="2501" w="9360">
                  <a:moveTo>
                    <a:pt x="1" y="0"/>
                  </a:moveTo>
                  <a:lnTo>
                    <a:pt x="1" y="1239"/>
                  </a:lnTo>
                  <a:lnTo>
                    <a:pt x="1" y="2501"/>
                  </a:lnTo>
                  <a:lnTo>
                    <a:pt x="7978" y="2501"/>
                  </a:lnTo>
                  <a:cubicBezTo>
                    <a:pt x="8360" y="2501"/>
                    <a:pt x="8717" y="2358"/>
                    <a:pt x="8955" y="2048"/>
                  </a:cubicBezTo>
                  <a:cubicBezTo>
                    <a:pt x="9360" y="1572"/>
                    <a:pt x="9360" y="881"/>
                    <a:pt x="8955" y="405"/>
                  </a:cubicBezTo>
                  <a:cubicBezTo>
                    <a:pt x="8693" y="143"/>
                    <a:pt x="8336" y="0"/>
                    <a:pt x="7978"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55"/>
            <p:cNvSpPr/>
            <p:nvPr/>
          </p:nvSpPr>
          <p:spPr>
            <a:xfrm>
              <a:off x="3334722" y="2711069"/>
              <a:ext cx="53279" cy="74597"/>
            </a:xfrm>
            <a:custGeom>
              <a:rect b="b" l="l" r="r" t="t"/>
              <a:pathLst>
                <a:path extrusionOk="0" h="2502" w="1787">
                  <a:moveTo>
                    <a:pt x="1" y="1"/>
                  </a:moveTo>
                  <a:cubicBezTo>
                    <a:pt x="215" y="1"/>
                    <a:pt x="429" y="72"/>
                    <a:pt x="596" y="167"/>
                  </a:cubicBezTo>
                  <a:cubicBezTo>
                    <a:pt x="786" y="239"/>
                    <a:pt x="929" y="358"/>
                    <a:pt x="1048" y="548"/>
                  </a:cubicBezTo>
                  <a:cubicBezTo>
                    <a:pt x="1191" y="763"/>
                    <a:pt x="1287" y="1025"/>
                    <a:pt x="1287" y="1263"/>
                  </a:cubicBezTo>
                  <a:cubicBezTo>
                    <a:pt x="1287" y="1501"/>
                    <a:pt x="1191" y="1763"/>
                    <a:pt x="1048" y="1977"/>
                  </a:cubicBezTo>
                  <a:cubicBezTo>
                    <a:pt x="810" y="2311"/>
                    <a:pt x="429" y="2501"/>
                    <a:pt x="1" y="2501"/>
                  </a:cubicBezTo>
                  <a:lnTo>
                    <a:pt x="524" y="2501"/>
                  </a:lnTo>
                  <a:cubicBezTo>
                    <a:pt x="929" y="2501"/>
                    <a:pt x="1310" y="2311"/>
                    <a:pt x="1549" y="1977"/>
                  </a:cubicBezTo>
                  <a:cubicBezTo>
                    <a:pt x="1715" y="1763"/>
                    <a:pt x="1787" y="1525"/>
                    <a:pt x="1787" y="1263"/>
                  </a:cubicBezTo>
                  <a:cubicBezTo>
                    <a:pt x="1787" y="1025"/>
                    <a:pt x="1739" y="763"/>
                    <a:pt x="1549" y="548"/>
                  </a:cubicBezTo>
                  <a:cubicBezTo>
                    <a:pt x="1429" y="406"/>
                    <a:pt x="1287" y="239"/>
                    <a:pt x="1120" y="167"/>
                  </a:cubicBezTo>
                  <a:cubicBezTo>
                    <a:pt x="929" y="72"/>
                    <a:pt x="715" y="1"/>
                    <a:pt x="524"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55"/>
            <p:cNvSpPr/>
            <p:nvPr/>
          </p:nvSpPr>
          <p:spPr>
            <a:xfrm>
              <a:off x="3334722" y="2588945"/>
              <a:ext cx="53279" cy="74597"/>
            </a:xfrm>
            <a:custGeom>
              <a:rect b="b" l="l" r="r" t="t"/>
              <a:pathLst>
                <a:path extrusionOk="0" h="2502" w="1787">
                  <a:moveTo>
                    <a:pt x="1" y="1"/>
                  </a:moveTo>
                  <a:cubicBezTo>
                    <a:pt x="215" y="1"/>
                    <a:pt x="429" y="48"/>
                    <a:pt x="596" y="144"/>
                  </a:cubicBezTo>
                  <a:cubicBezTo>
                    <a:pt x="786" y="239"/>
                    <a:pt x="929" y="358"/>
                    <a:pt x="1048" y="525"/>
                  </a:cubicBezTo>
                  <a:cubicBezTo>
                    <a:pt x="1191" y="739"/>
                    <a:pt x="1287" y="1001"/>
                    <a:pt x="1287" y="1239"/>
                  </a:cubicBezTo>
                  <a:cubicBezTo>
                    <a:pt x="1287" y="1477"/>
                    <a:pt x="1191" y="1739"/>
                    <a:pt x="1048" y="1953"/>
                  </a:cubicBezTo>
                  <a:cubicBezTo>
                    <a:pt x="810" y="2287"/>
                    <a:pt x="429" y="2501"/>
                    <a:pt x="1" y="2501"/>
                  </a:cubicBezTo>
                  <a:lnTo>
                    <a:pt x="524" y="2501"/>
                  </a:lnTo>
                  <a:cubicBezTo>
                    <a:pt x="929" y="2501"/>
                    <a:pt x="1310" y="2287"/>
                    <a:pt x="1549" y="1953"/>
                  </a:cubicBezTo>
                  <a:cubicBezTo>
                    <a:pt x="1715" y="1763"/>
                    <a:pt x="1787" y="1525"/>
                    <a:pt x="1787" y="1239"/>
                  </a:cubicBezTo>
                  <a:cubicBezTo>
                    <a:pt x="1787" y="977"/>
                    <a:pt x="1739" y="715"/>
                    <a:pt x="1549" y="525"/>
                  </a:cubicBezTo>
                  <a:cubicBezTo>
                    <a:pt x="1429" y="382"/>
                    <a:pt x="1287" y="239"/>
                    <a:pt x="1120" y="144"/>
                  </a:cubicBezTo>
                  <a:cubicBezTo>
                    <a:pt x="929" y="48"/>
                    <a:pt x="715" y="1"/>
                    <a:pt x="5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55"/>
            <p:cNvSpPr/>
            <p:nvPr/>
          </p:nvSpPr>
          <p:spPr>
            <a:xfrm>
              <a:off x="3334722" y="2464705"/>
              <a:ext cx="53279" cy="74567"/>
            </a:xfrm>
            <a:custGeom>
              <a:rect b="b" l="l" r="r" t="t"/>
              <a:pathLst>
                <a:path extrusionOk="0" h="2501" w="1787">
                  <a:moveTo>
                    <a:pt x="1" y="0"/>
                  </a:moveTo>
                  <a:cubicBezTo>
                    <a:pt x="215" y="0"/>
                    <a:pt x="429" y="48"/>
                    <a:pt x="596" y="143"/>
                  </a:cubicBezTo>
                  <a:cubicBezTo>
                    <a:pt x="786" y="238"/>
                    <a:pt x="929" y="357"/>
                    <a:pt x="1048" y="524"/>
                  </a:cubicBezTo>
                  <a:cubicBezTo>
                    <a:pt x="1191" y="738"/>
                    <a:pt x="1287" y="1000"/>
                    <a:pt x="1287" y="1239"/>
                  </a:cubicBezTo>
                  <a:cubicBezTo>
                    <a:pt x="1287" y="1477"/>
                    <a:pt x="1191" y="1739"/>
                    <a:pt x="1048" y="1953"/>
                  </a:cubicBezTo>
                  <a:cubicBezTo>
                    <a:pt x="810" y="2286"/>
                    <a:pt x="429" y="2501"/>
                    <a:pt x="1" y="2501"/>
                  </a:cubicBezTo>
                  <a:lnTo>
                    <a:pt x="524" y="2501"/>
                  </a:lnTo>
                  <a:cubicBezTo>
                    <a:pt x="929" y="2501"/>
                    <a:pt x="1310" y="2286"/>
                    <a:pt x="1549" y="1953"/>
                  </a:cubicBezTo>
                  <a:cubicBezTo>
                    <a:pt x="1715" y="1762"/>
                    <a:pt x="1787" y="1524"/>
                    <a:pt x="1787" y="1239"/>
                  </a:cubicBezTo>
                  <a:cubicBezTo>
                    <a:pt x="1787" y="1000"/>
                    <a:pt x="1739" y="738"/>
                    <a:pt x="1549" y="524"/>
                  </a:cubicBezTo>
                  <a:cubicBezTo>
                    <a:pt x="1429" y="381"/>
                    <a:pt x="1287" y="238"/>
                    <a:pt x="1120" y="143"/>
                  </a:cubicBezTo>
                  <a:cubicBezTo>
                    <a:pt x="929" y="48"/>
                    <a:pt x="715" y="0"/>
                    <a:pt x="524"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55"/>
            <p:cNvSpPr/>
            <p:nvPr/>
          </p:nvSpPr>
          <p:spPr>
            <a:xfrm>
              <a:off x="3052847" y="2453345"/>
              <a:ext cx="97286" cy="97286"/>
            </a:xfrm>
            <a:custGeom>
              <a:rect b="b" l="l" r="r" t="t"/>
              <a:pathLst>
                <a:path extrusionOk="0" h="3263" w="3263">
                  <a:moveTo>
                    <a:pt x="1643" y="0"/>
                  </a:moveTo>
                  <a:cubicBezTo>
                    <a:pt x="738" y="0"/>
                    <a:pt x="0" y="715"/>
                    <a:pt x="0" y="1620"/>
                  </a:cubicBezTo>
                  <a:cubicBezTo>
                    <a:pt x="0" y="2524"/>
                    <a:pt x="738" y="3263"/>
                    <a:pt x="1643" y="3263"/>
                  </a:cubicBezTo>
                  <a:cubicBezTo>
                    <a:pt x="2525" y="3263"/>
                    <a:pt x="3263" y="2524"/>
                    <a:pt x="3263" y="1620"/>
                  </a:cubicBezTo>
                  <a:cubicBezTo>
                    <a:pt x="3263" y="715"/>
                    <a:pt x="2525" y="0"/>
                    <a:pt x="1643"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55"/>
            <p:cNvSpPr/>
            <p:nvPr/>
          </p:nvSpPr>
          <p:spPr>
            <a:xfrm>
              <a:off x="3074851" y="2454746"/>
              <a:ext cx="74567" cy="95885"/>
            </a:xfrm>
            <a:custGeom>
              <a:rect b="b" l="l" r="r" t="t"/>
              <a:pathLst>
                <a:path extrusionOk="0" h="3216" w="2501">
                  <a:moveTo>
                    <a:pt x="1334" y="1"/>
                  </a:moveTo>
                  <a:lnTo>
                    <a:pt x="1334" y="1"/>
                  </a:lnTo>
                  <a:cubicBezTo>
                    <a:pt x="1787" y="310"/>
                    <a:pt x="2096" y="810"/>
                    <a:pt x="2096" y="1382"/>
                  </a:cubicBezTo>
                  <a:cubicBezTo>
                    <a:pt x="2096" y="2287"/>
                    <a:pt x="1334" y="3001"/>
                    <a:pt x="453" y="3001"/>
                  </a:cubicBezTo>
                  <a:cubicBezTo>
                    <a:pt x="310" y="3001"/>
                    <a:pt x="143" y="2978"/>
                    <a:pt x="0" y="2954"/>
                  </a:cubicBezTo>
                  <a:lnTo>
                    <a:pt x="0" y="2954"/>
                  </a:lnTo>
                  <a:cubicBezTo>
                    <a:pt x="239" y="3120"/>
                    <a:pt x="548" y="3216"/>
                    <a:pt x="858" y="3216"/>
                  </a:cubicBezTo>
                  <a:cubicBezTo>
                    <a:pt x="1787" y="3216"/>
                    <a:pt x="2501" y="2477"/>
                    <a:pt x="2501" y="1573"/>
                  </a:cubicBezTo>
                  <a:cubicBezTo>
                    <a:pt x="2501" y="834"/>
                    <a:pt x="2001" y="215"/>
                    <a:pt x="1334" y="1"/>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55"/>
            <p:cNvSpPr/>
            <p:nvPr/>
          </p:nvSpPr>
          <p:spPr>
            <a:xfrm>
              <a:off x="3052847" y="2576184"/>
              <a:ext cx="97286" cy="98002"/>
            </a:xfrm>
            <a:custGeom>
              <a:rect b="b" l="l" r="r" t="t"/>
              <a:pathLst>
                <a:path extrusionOk="0" h="3287" w="3263">
                  <a:moveTo>
                    <a:pt x="1643" y="0"/>
                  </a:moveTo>
                  <a:cubicBezTo>
                    <a:pt x="738" y="0"/>
                    <a:pt x="0" y="738"/>
                    <a:pt x="0" y="1643"/>
                  </a:cubicBezTo>
                  <a:cubicBezTo>
                    <a:pt x="0" y="2548"/>
                    <a:pt x="738" y="3286"/>
                    <a:pt x="1643" y="3286"/>
                  </a:cubicBezTo>
                  <a:cubicBezTo>
                    <a:pt x="2525" y="3286"/>
                    <a:pt x="3263" y="2548"/>
                    <a:pt x="3263" y="1643"/>
                  </a:cubicBezTo>
                  <a:cubicBezTo>
                    <a:pt x="3263" y="738"/>
                    <a:pt x="2525" y="0"/>
                    <a:pt x="1643"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55"/>
            <p:cNvSpPr/>
            <p:nvPr/>
          </p:nvSpPr>
          <p:spPr>
            <a:xfrm>
              <a:off x="3074851" y="2578301"/>
              <a:ext cx="74567" cy="95885"/>
            </a:xfrm>
            <a:custGeom>
              <a:rect b="b" l="l" r="r" t="t"/>
              <a:pathLst>
                <a:path extrusionOk="0" h="3216" w="2501">
                  <a:moveTo>
                    <a:pt x="1334" y="0"/>
                  </a:moveTo>
                  <a:lnTo>
                    <a:pt x="1334" y="0"/>
                  </a:lnTo>
                  <a:cubicBezTo>
                    <a:pt x="1787" y="286"/>
                    <a:pt x="2096" y="810"/>
                    <a:pt x="2096" y="1358"/>
                  </a:cubicBezTo>
                  <a:cubicBezTo>
                    <a:pt x="2096" y="2287"/>
                    <a:pt x="1334" y="3001"/>
                    <a:pt x="453" y="3001"/>
                  </a:cubicBezTo>
                  <a:cubicBezTo>
                    <a:pt x="310" y="3001"/>
                    <a:pt x="143" y="2977"/>
                    <a:pt x="0" y="2953"/>
                  </a:cubicBezTo>
                  <a:lnTo>
                    <a:pt x="0" y="2953"/>
                  </a:lnTo>
                  <a:cubicBezTo>
                    <a:pt x="239" y="3120"/>
                    <a:pt x="548" y="3215"/>
                    <a:pt x="858" y="3215"/>
                  </a:cubicBezTo>
                  <a:cubicBezTo>
                    <a:pt x="1787" y="3215"/>
                    <a:pt x="2501" y="2477"/>
                    <a:pt x="2501" y="1572"/>
                  </a:cubicBezTo>
                  <a:cubicBezTo>
                    <a:pt x="2501" y="834"/>
                    <a:pt x="2001" y="215"/>
                    <a:pt x="1334" y="0"/>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55"/>
            <p:cNvSpPr/>
            <p:nvPr/>
          </p:nvSpPr>
          <p:spPr>
            <a:xfrm>
              <a:off x="3052847" y="2699709"/>
              <a:ext cx="97286" cy="98032"/>
            </a:xfrm>
            <a:custGeom>
              <a:rect b="b" l="l" r="r" t="t"/>
              <a:pathLst>
                <a:path extrusionOk="0" h="3288" w="3263">
                  <a:moveTo>
                    <a:pt x="1643" y="1"/>
                  </a:moveTo>
                  <a:cubicBezTo>
                    <a:pt x="738" y="1"/>
                    <a:pt x="0" y="739"/>
                    <a:pt x="0" y="1644"/>
                  </a:cubicBezTo>
                  <a:cubicBezTo>
                    <a:pt x="0" y="2549"/>
                    <a:pt x="738" y="3287"/>
                    <a:pt x="1643" y="3287"/>
                  </a:cubicBezTo>
                  <a:cubicBezTo>
                    <a:pt x="2525" y="3287"/>
                    <a:pt x="3263" y="2549"/>
                    <a:pt x="3263" y="1644"/>
                  </a:cubicBezTo>
                  <a:cubicBezTo>
                    <a:pt x="3263" y="739"/>
                    <a:pt x="2525" y="1"/>
                    <a:pt x="1643"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55"/>
            <p:cNvSpPr/>
            <p:nvPr/>
          </p:nvSpPr>
          <p:spPr>
            <a:xfrm>
              <a:off x="3074851" y="2701856"/>
              <a:ext cx="74567" cy="95885"/>
            </a:xfrm>
            <a:custGeom>
              <a:rect b="b" l="l" r="r" t="t"/>
              <a:pathLst>
                <a:path extrusionOk="0" h="3216" w="2501">
                  <a:moveTo>
                    <a:pt x="1334" y="0"/>
                  </a:moveTo>
                  <a:lnTo>
                    <a:pt x="1334" y="0"/>
                  </a:lnTo>
                  <a:cubicBezTo>
                    <a:pt x="1787" y="286"/>
                    <a:pt x="2096" y="786"/>
                    <a:pt x="2096" y="1358"/>
                  </a:cubicBezTo>
                  <a:cubicBezTo>
                    <a:pt x="2096" y="2286"/>
                    <a:pt x="1334" y="3001"/>
                    <a:pt x="453" y="3001"/>
                  </a:cubicBezTo>
                  <a:cubicBezTo>
                    <a:pt x="310" y="3001"/>
                    <a:pt x="143" y="2977"/>
                    <a:pt x="0" y="2929"/>
                  </a:cubicBezTo>
                  <a:lnTo>
                    <a:pt x="0" y="2929"/>
                  </a:lnTo>
                  <a:cubicBezTo>
                    <a:pt x="239" y="3120"/>
                    <a:pt x="548" y="3215"/>
                    <a:pt x="858" y="3215"/>
                  </a:cubicBezTo>
                  <a:cubicBezTo>
                    <a:pt x="1787" y="3215"/>
                    <a:pt x="2501" y="2453"/>
                    <a:pt x="2501" y="1572"/>
                  </a:cubicBezTo>
                  <a:cubicBezTo>
                    <a:pt x="2501" y="834"/>
                    <a:pt x="2001" y="191"/>
                    <a:pt x="1334" y="0"/>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55"/>
            <p:cNvSpPr/>
            <p:nvPr/>
          </p:nvSpPr>
          <p:spPr>
            <a:xfrm>
              <a:off x="3184900" y="2485993"/>
              <a:ext cx="167590" cy="10674"/>
            </a:xfrm>
            <a:custGeom>
              <a:rect b="b" l="l" r="r" t="t"/>
              <a:pathLst>
                <a:path extrusionOk="0" h="358" w="5621">
                  <a:moveTo>
                    <a:pt x="191" y="1"/>
                  </a:moveTo>
                  <a:cubicBezTo>
                    <a:pt x="96" y="1"/>
                    <a:pt x="1" y="48"/>
                    <a:pt x="1" y="143"/>
                  </a:cubicBezTo>
                  <a:cubicBezTo>
                    <a:pt x="1" y="263"/>
                    <a:pt x="96" y="358"/>
                    <a:pt x="191" y="358"/>
                  </a:cubicBezTo>
                  <a:lnTo>
                    <a:pt x="5454" y="358"/>
                  </a:lnTo>
                  <a:cubicBezTo>
                    <a:pt x="5549" y="358"/>
                    <a:pt x="5621" y="286"/>
                    <a:pt x="5621" y="215"/>
                  </a:cubicBezTo>
                  <a:cubicBezTo>
                    <a:pt x="5621" y="96"/>
                    <a:pt x="5573" y="1"/>
                    <a:pt x="54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55"/>
            <p:cNvSpPr/>
            <p:nvPr/>
          </p:nvSpPr>
          <p:spPr>
            <a:xfrm>
              <a:off x="3184900" y="2507996"/>
              <a:ext cx="167590" cy="10704"/>
            </a:xfrm>
            <a:custGeom>
              <a:rect b="b" l="l" r="r" t="t"/>
              <a:pathLst>
                <a:path extrusionOk="0" h="359" w="5621">
                  <a:moveTo>
                    <a:pt x="191" y="1"/>
                  </a:moveTo>
                  <a:cubicBezTo>
                    <a:pt x="96" y="1"/>
                    <a:pt x="1" y="72"/>
                    <a:pt x="1" y="144"/>
                  </a:cubicBezTo>
                  <a:cubicBezTo>
                    <a:pt x="1" y="239"/>
                    <a:pt x="96" y="358"/>
                    <a:pt x="191" y="358"/>
                  </a:cubicBezTo>
                  <a:lnTo>
                    <a:pt x="5454" y="358"/>
                  </a:lnTo>
                  <a:cubicBezTo>
                    <a:pt x="5549" y="358"/>
                    <a:pt x="5621" y="287"/>
                    <a:pt x="5621" y="215"/>
                  </a:cubicBezTo>
                  <a:cubicBezTo>
                    <a:pt x="5621" y="96"/>
                    <a:pt x="5573" y="1"/>
                    <a:pt x="54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55"/>
            <p:cNvSpPr/>
            <p:nvPr/>
          </p:nvSpPr>
          <p:spPr>
            <a:xfrm>
              <a:off x="3045752" y="2448276"/>
              <a:ext cx="351489" cy="108050"/>
            </a:xfrm>
            <a:custGeom>
              <a:rect b="b" l="l" r="r" t="t"/>
              <a:pathLst>
                <a:path extrusionOk="0" h="3624" w="11789">
                  <a:moveTo>
                    <a:pt x="1881" y="361"/>
                  </a:moveTo>
                  <a:cubicBezTo>
                    <a:pt x="2667" y="361"/>
                    <a:pt x="3334" y="1027"/>
                    <a:pt x="3334" y="1837"/>
                  </a:cubicBezTo>
                  <a:cubicBezTo>
                    <a:pt x="3334" y="2623"/>
                    <a:pt x="2667" y="3290"/>
                    <a:pt x="1881" y="3290"/>
                  </a:cubicBezTo>
                  <a:cubicBezTo>
                    <a:pt x="1072" y="3290"/>
                    <a:pt x="405" y="2623"/>
                    <a:pt x="405" y="1837"/>
                  </a:cubicBezTo>
                  <a:cubicBezTo>
                    <a:pt x="405" y="1027"/>
                    <a:pt x="1072" y="361"/>
                    <a:pt x="1881" y="361"/>
                  </a:cubicBezTo>
                  <a:close/>
                  <a:moveTo>
                    <a:pt x="1884" y="1"/>
                  </a:moveTo>
                  <a:cubicBezTo>
                    <a:pt x="1851" y="1"/>
                    <a:pt x="1819" y="2"/>
                    <a:pt x="1786" y="3"/>
                  </a:cubicBezTo>
                  <a:cubicBezTo>
                    <a:pt x="857" y="27"/>
                    <a:pt x="119" y="789"/>
                    <a:pt x="48" y="1694"/>
                  </a:cubicBezTo>
                  <a:cubicBezTo>
                    <a:pt x="0" y="2742"/>
                    <a:pt x="834" y="3623"/>
                    <a:pt x="1834" y="3623"/>
                  </a:cubicBezTo>
                  <a:cubicBezTo>
                    <a:pt x="2262" y="3623"/>
                    <a:pt x="2620" y="3457"/>
                    <a:pt x="2905" y="3266"/>
                  </a:cubicBezTo>
                  <a:lnTo>
                    <a:pt x="8240" y="3266"/>
                  </a:lnTo>
                  <a:cubicBezTo>
                    <a:pt x="8335" y="3266"/>
                    <a:pt x="8430" y="3195"/>
                    <a:pt x="8430" y="3099"/>
                  </a:cubicBezTo>
                  <a:cubicBezTo>
                    <a:pt x="8430" y="2980"/>
                    <a:pt x="8359" y="2885"/>
                    <a:pt x="8240" y="2885"/>
                  </a:cubicBezTo>
                  <a:lnTo>
                    <a:pt x="3263" y="2885"/>
                  </a:lnTo>
                  <a:cubicBezTo>
                    <a:pt x="3501" y="2599"/>
                    <a:pt x="3620" y="2218"/>
                    <a:pt x="3620" y="1790"/>
                  </a:cubicBezTo>
                  <a:cubicBezTo>
                    <a:pt x="3620" y="1385"/>
                    <a:pt x="3477" y="1027"/>
                    <a:pt x="3263" y="694"/>
                  </a:cubicBezTo>
                  <a:lnTo>
                    <a:pt x="10216" y="694"/>
                  </a:lnTo>
                  <a:cubicBezTo>
                    <a:pt x="10574" y="694"/>
                    <a:pt x="10883" y="861"/>
                    <a:pt x="11098" y="1170"/>
                  </a:cubicBezTo>
                  <a:cubicBezTo>
                    <a:pt x="11360" y="1551"/>
                    <a:pt x="11360" y="2028"/>
                    <a:pt x="11098" y="2409"/>
                  </a:cubicBezTo>
                  <a:cubicBezTo>
                    <a:pt x="10883" y="2718"/>
                    <a:pt x="10574" y="2885"/>
                    <a:pt x="10216" y="2885"/>
                  </a:cubicBezTo>
                  <a:lnTo>
                    <a:pt x="9073" y="2885"/>
                  </a:lnTo>
                  <a:cubicBezTo>
                    <a:pt x="8978" y="2885"/>
                    <a:pt x="8907" y="2956"/>
                    <a:pt x="8907" y="3052"/>
                  </a:cubicBezTo>
                  <a:cubicBezTo>
                    <a:pt x="8907" y="3171"/>
                    <a:pt x="8954" y="3266"/>
                    <a:pt x="9073" y="3266"/>
                  </a:cubicBezTo>
                  <a:lnTo>
                    <a:pt x="10240" y="3266"/>
                  </a:lnTo>
                  <a:cubicBezTo>
                    <a:pt x="10717" y="3266"/>
                    <a:pt x="11121" y="3028"/>
                    <a:pt x="11431" y="2623"/>
                  </a:cubicBezTo>
                  <a:cubicBezTo>
                    <a:pt x="11788" y="2123"/>
                    <a:pt x="11788" y="1480"/>
                    <a:pt x="11431" y="1004"/>
                  </a:cubicBezTo>
                  <a:cubicBezTo>
                    <a:pt x="11169" y="599"/>
                    <a:pt x="10717" y="361"/>
                    <a:pt x="10240" y="361"/>
                  </a:cubicBezTo>
                  <a:lnTo>
                    <a:pt x="2953" y="361"/>
                  </a:lnTo>
                  <a:cubicBezTo>
                    <a:pt x="2644" y="140"/>
                    <a:pt x="2294" y="1"/>
                    <a:pt x="18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55"/>
            <p:cNvSpPr/>
            <p:nvPr/>
          </p:nvSpPr>
          <p:spPr>
            <a:xfrm>
              <a:off x="3079115" y="2475349"/>
              <a:ext cx="42635" cy="50626"/>
            </a:xfrm>
            <a:custGeom>
              <a:rect b="b" l="l" r="r" t="t"/>
              <a:pathLst>
                <a:path extrusionOk="0" h="1698" w="1430">
                  <a:moveTo>
                    <a:pt x="762" y="596"/>
                  </a:moveTo>
                  <a:lnTo>
                    <a:pt x="905" y="1001"/>
                  </a:lnTo>
                  <a:lnTo>
                    <a:pt x="572" y="1001"/>
                  </a:lnTo>
                  <a:lnTo>
                    <a:pt x="762" y="596"/>
                  </a:lnTo>
                  <a:close/>
                  <a:moveTo>
                    <a:pt x="715" y="0"/>
                  </a:moveTo>
                  <a:cubicBezTo>
                    <a:pt x="643" y="0"/>
                    <a:pt x="572" y="48"/>
                    <a:pt x="548" y="119"/>
                  </a:cubicBezTo>
                  <a:lnTo>
                    <a:pt x="48" y="1453"/>
                  </a:lnTo>
                  <a:cubicBezTo>
                    <a:pt x="0" y="1548"/>
                    <a:pt x="48" y="1667"/>
                    <a:pt x="119" y="1691"/>
                  </a:cubicBezTo>
                  <a:lnTo>
                    <a:pt x="191" y="1691"/>
                  </a:lnTo>
                  <a:cubicBezTo>
                    <a:pt x="238" y="1691"/>
                    <a:pt x="334" y="1667"/>
                    <a:pt x="334" y="1572"/>
                  </a:cubicBezTo>
                  <a:lnTo>
                    <a:pt x="429" y="1358"/>
                  </a:lnTo>
                  <a:lnTo>
                    <a:pt x="1001" y="1358"/>
                  </a:lnTo>
                  <a:lnTo>
                    <a:pt x="1072" y="1572"/>
                  </a:lnTo>
                  <a:cubicBezTo>
                    <a:pt x="1111" y="1651"/>
                    <a:pt x="1167" y="1697"/>
                    <a:pt x="1239" y="1697"/>
                  </a:cubicBezTo>
                  <a:cubicBezTo>
                    <a:pt x="1254" y="1697"/>
                    <a:pt x="1270" y="1695"/>
                    <a:pt x="1286" y="1691"/>
                  </a:cubicBezTo>
                  <a:cubicBezTo>
                    <a:pt x="1382" y="1667"/>
                    <a:pt x="1429" y="1572"/>
                    <a:pt x="1405" y="1453"/>
                  </a:cubicBezTo>
                  <a:lnTo>
                    <a:pt x="905" y="119"/>
                  </a:lnTo>
                  <a:cubicBezTo>
                    <a:pt x="881" y="24"/>
                    <a:pt x="786" y="0"/>
                    <a:pt x="7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55"/>
            <p:cNvSpPr/>
            <p:nvPr/>
          </p:nvSpPr>
          <p:spPr>
            <a:xfrm>
              <a:off x="3185615" y="2608116"/>
              <a:ext cx="168306" cy="10674"/>
            </a:xfrm>
            <a:custGeom>
              <a:rect b="b" l="l" r="r" t="t"/>
              <a:pathLst>
                <a:path extrusionOk="0" h="358" w="5645">
                  <a:moveTo>
                    <a:pt x="191" y="1"/>
                  </a:moveTo>
                  <a:cubicBezTo>
                    <a:pt x="96" y="1"/>
                    <a:pt x="1" y="72"/>
                    <a:pt x="1" y="167"/>
                  </a:cubicBezTo>
                  <a:cubicBezTo>
                    <a:pt x="1" y="286"/>
                    <a:pt x="72" y="358"/>
                    <a:pt x="191" y="358"/>
                  </a:cubicBezTo>
                  <a:lnTo>
                    <a:pt x="5454" y="358"/>
                  </a:lnTo>
                  <a:cubicBezTo>
                    <a:pt x="5549" y="358"/>
                    <a:pt x="5621" y="310"/>
                    <a:pt x="5621" y="215"/>
                  </a:cubicBezTo>
                  <a:cubicBezTo>
                    <a:pt x="5645" y="96"/>
                    <a:pt x="5549" y="1"/>
                    <a:pt x="54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55"/>
            <p:cNvSpPr/>
            <p:nvPr/>
          </p:nvSpPr>
          <p:spPr>
            <a:xfrm>
              <a:off x="3185615" y="2631551"/>
              <a:ext cx="168306" cy="10674"/>
            </a:xfrm>
            <a:custGeom>
              <a:rect b="b" l="l" r="r" t="t"/>
              <a:pathLst>
                <a:path extrusionOk="0" h="358" w="5645">
                  <a:moveTo>
                    <a:pt x="191" y="1"/>
                  </a:moveTo>
                  <a:cubicBezTo>
                    <a:pt x="96" y="1"/>
                    <a:pt x="1" y="48"/>
                    <a:pt x="1" y="143"/>
                  </a:cubicBezTo>
                  <a:cubicBezTo>
                    <a:pt x="1" y="262"/>
                    <a:pt x="72" y="358"/>
                    <a:pt x="191" y="358"/>
                  </a:cubicBezTo>
                  <a:lnTo>
                    <a:pt x="5454" y="358"/>
                  </a:lnTo>
                  <a:cubicBezTo>
                    <a:pt x="5549" y="358"/>
                    <a:pt x="5621" y="286"/>
                    <a:pt x="5621" y="215"/>
                  </a:cubicBezTo>
                  <a:cubicBezTo>
                    <a:pt x="5645" y="96"/>
                    <a:pt x="5549" y="1"/>
                    <a:pt x="54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55"/>
            <p:cNvSpPr/>
            <p:nvPr/>
          </p:nvSpPr>
          <p:spPr>
            <a:xfrm>
              <a:off x="3045752" y="2571831"/>
              <a:ext cx="350773" cy="107334"/>
            </a:xfrm>
            <a:custGeom>
              <a:rect b="b" l="l" r="r" t="t"/>
              <a:pathLst>
                <a:path extrusionOk="0" h="3600" w="11765">
                  <a:moveTo>
                    <a:pt x="10240" y="694"/>
                  </a:moveTo>
                  <a:cubicBezTo>
                    <a:pt x="10598" y="694"/>
                    <a:pt x="10931" y="860"/>
                    <a:pt x="11121" y="1170"/>
                  </a:cubicBezTo>
                  <a:cubicBezTo>
                    <a:pt x="11360" y="1551"/>
                    <a:pt x="11360" y="2051"/>
                    <a:pt x="11121" y="2408"/>
                  </a:cubicBezTo>
                  <a:cubicBezTo>
                    <a:pt x="10931" y="2718"/>
                    <a:pt x="10598" y="2885"/>
                    <a:pt x="10240" y="2885"/>
                  </a:cubicBezTo>
                  <a:lnTo>
                    <a:pt x="3310" y="2885"/>
                  </a:lnTo>
                  <a:cubicBezTo>
                    <a:pt x="3548" y="2599"/>
                    <a:pt x="3668" y="2218"/>
                    <a:pt x="3668" y="1789"/>
                  </a:cubicBezTo>
                  <a:cubicBezTo>
                    <a:pt x="3668" y="1384"/>
                    <a:pt x="3501" y="1027"/>
                    <a:pt x="3310" y="694"/>
                  </a:cubicBezTo>
                  <a:close/>
                  <a:moveTo>
                    <a:pt x="1881" y="337"/>
                  </a:moveTo>
                  <a:cubicBezTo>
                    <a:pt x="2667" y="337"/>
                    <a:pt x="3334" y="980"/>
                    <a:pt x="3334" y="1789"/>
                  </a:cubicBezTo>
                  <a:cubicBezTo>
                    <a:pt x="3286" y="2599"/>
                    <a:pt x="2643" y="3242"/>
                    <a:pt x="1881" y="3242"/>
                  </a:cubicBezTo>
                  <a:cubicBezTo>
                    <a:pt x="1072" y="3242"/>
                    <a:pt x="405" y="2599"/>
                    <a:pt x="405" y="1789"/>
                  </a:cubicBezTo>
                  <a:cubicBezTo>
                    <a:pt x="405" y="980"/>
                    <a:pt x="1072" y="337"/>
                    <a:pt x="1881" y="337"/>
                  </a:cubicBezTo>
                  <a:close/>
                  <a:moveTo>
                    <a:pt x="1884" y="1"/>
                  </a:moveTo>
                  <a:cubicBezTo>
                    <a:pt x="1851" y="1"/>
                    <a:pt x="1819" y="1"/>
                    <a:pt x="1786" y="3"/>
                  </a:cubicBezTo>
                  <a:cubicBezTo>
                    <a:pt x="857" y="27"/>
                    <a:pt x="119" y="789"/>
                    <a:pt x="48" y="1694"/>
                  </a:cubicBezTo>
                  <a:cubicBezTo>
                    <a:pt x="0" y="2742"/>
                    <a:pt x="834" y="3599"/>
                    <a:pt x="1834" y="3599"/>
                  </a:cubicBezTo>
                  <a:cubicBezTo>
                    <a:pt x="2262" y="3599"/>
                    <a:pt x="2620" y="3456"/>
                    <a:pt x="2905" y="3242"/>
                  </a:cubicBezTo>
                  <a:lnTo>
                    <a:pt x="10216" y="3242"/>
                  </a:lnTo>
                  <a:cubicBezTo>
                    <a:pt x="10669" y="3242"/>
                    <a:pt x="11098" y="3004"/>
                    <a:pt x="11407" y="2623"/>
                  </a:cubicBezTo>
                  <a:cubicBezTo>
                    <a:pt x="11764" y="2123"/>
                    <a:pt x="11764" y="1456"/>
                    <a:pt x="11407" y="980"/>
                  </a:cubicBezTo>
                  <a:cubicBezTo>
                    <a:pt x="11121" y="598"/>
                    <a:pt x="10693" y="360"/>
                    <a:pt x="10240" y="360"/>
                  </a:cubicBezTo>
                  <a:lnTo>
                    <a:pt x="2953" y="360"/>
                  </a:lnTo>
                  <a:cubicBezTo>
                    <a:pt x="2644" y="139"/>
                    <a:pt x="2294" y="1"/>
                    <a:pt x="18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55"/>
            <p:cNvSpPr/>
            <p:nvPr/>
          </p:nvSpPr>
          <p:spPr>
            <a:xfrm>
              <a:off x="3084094" y="2600305"/>
              <a:ext cx="35510" cy="51878"/>
            </a:xfrm>
            <a:custGeom>
              <a:rect b="b" l="l" r="r" t="t"/>
              <a:pathLst>
                <a:path extrusionOk="0" h="1740" w="1191">
                  <a:moveTo>
                    <a:pt x="524" y="334"/>
                  </a:moveTo>
                  <a:cubicBezTo>
                    <a:pt x="595" y="334"/>
                    <a:pt x="643" y="358"/>
                    <a:pt x="667" y="453"/>
                  </a:cubicBezTo>
                  <a:cubicBezTo>
                    <a:pt x="714" y="548"/>
                    <a:pt x="619" y="620"/>
                    <a:pt x="524" y="620"/>
                  </a:cubicBezTo>
                  <a:lnTo>
                    <a:pt x="286" y="620"/>
                  </a:lnTo>
                  <a:lnTo>
                    <a:pt x="286" y="334"/>
                  </a:lnTo>
                  <a:close/>
                  <a:moveTo>
                    <a:pt x="619" y="953"/>
                  </a:moveTo>
                  <a:cubicBezTo>
                    <a:pt x="714" y="953"/>
                    <a:pt x="786" y="1025"/>
                    <a:pt x="834" y="1096"/>
                  </a:cubicBezTo>
                  <a:cubicBezTo>
                    <a:pt x="810" y="1263"/>
                    <a:pt x="738" y="1334"/>
                    <a:pt x="619" y="1334"/>
                  </a:cubicBezTo>
                  <a:lnTo>
                    <a:pt x="310" y="1334"/>
                  </a:lnTo>
                  <a:lnTo>
                    <a:pt x="310" y="953"/>
                  </a:lnTo>
                  <a:close/>
                  <a:moveTo>
                    <a:pt x="167" y="1"/>
                  </a:moveTo>
                  <a:cubicBezTo>
                    <a:pt x="71" y="1"/>
                    <a:pt x="0" y="96"/>
                    <a:pt x="0" y="191"/>
                  </a:cubicBezTo>
                  <a:lnTo>
                    <a:pt x="0" y="1549"/>
                  </a:lnTo>
                  <a:lnTo>
                    <a:pt x="0" y="1620"/>
                  </a:lnTo>
                  <a:cubicBezTo>
                    <a:pt x="24" y="1692"/>
                    <a:pt x="71" y="1739"/>
                    <a:pt x="167" y="1739"/>
                  </a:cubicBezTo>
                  <a:lnTo>
                    <a:pt x="643" y="1739"/>
                  </a:lnTo>
                  <a:cubicBezTo>
                    <a:pt x="953" y="1739"/>
                    <a:pt x="1191" y="1501"/>
                    <a:pt x="1191" y="1191"/>
                  </a:cubicBezTo>
                  <a:cubicBezTo>
                    <a:pt x="1143" y="977"/>
                    <a:pt x="1096" y="834"/>
                    <a:pt x="976" y="739"/>
                  </a:cubicBezTo>
                  <a:cubicBezTo>
                    <a:pt x="1024" y="668"/>
                    <a:pt x="1048" y="548"/>
                    <a:pt x="1024" y="382"/>
                  </a:cubicBezTo>
                  <a:cubicBezTo>
                    <a:pt x="1000" y="144"/>
                    <a:pt x="786" y="1"/>
                    <a:pt x="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55"/>
            <p:cNvSpPr/>
            <p:nvPr/>
          </p:nvSpPr>
          <p:spPr>
            <a:xfrm>
              <a:off x="3185615" y="2732387"/>
              <a:ext cx="168306" cy="10674"/>
            </a:xfrm>
            <a:custGeom>
              <a:rect b="b" l="l" r="r" t="t"/>
              <a:pathLst>
                <a:path extrusionOk="0" h="358" w="5645">
                  <a:moveTo>
                    <a:pt x="191" y="0"/>
                  </a:moveTo>
                  <a:cubicBezTo>
                    <a:pt x="96" y="0"/>
                    <a:pt x="1" y="72"/>
                    <a:pt x="1" y="167"/>
                  </a:cubicBezTo>
                  <a:cubicBezTo>
                    <a:pt x="1" y="286"/>
                    <a:pt x="72" y="357"/>
                    <a:pt x="191" y="357"/>
                  </a:cubicBezTo>
                  <a:lnTo>
                    <a:pt x="5454" y="357"/>
                  </a:lnTo>
                  <a:cubicBezTo>
                    <a:pt x="5549" y="357"/>
                    <a:pt x="5621" y="310"/>
                    <a:pt x="5621" y="215"/>
                  </a:cubicBezTo>
                  <a:cubicBezTo>
                    <a:pt x="5645" y="95"/>
                    <a:pt x="5549" y="0"/>
                    <a:pt x="5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55"/>
            <p:cNvSpPr/>
            <p:nvPr/>
          </p:nvSpPr>
          <p:spPr>
            <a:xfrm>
              <a:off x="3185615" y="2755106"/>
              <a:ext cx="168306" cy="10674"/>
            </a:xfrm>
            <a:custGeom>
              <a:rect b="b" l="l" r="r" t="t"/>
              <a:pathLst>
                <a:path extrusionOk="0" h="358" w="5645">
                  <a:moveTo>
                    <a:pt x="191" y="0"/>
                  </a:moveTo>
                  <a:cubicBezTo>
                    <a:pt x="96" y="0"/>
                    <a:pt x="1" y="48"/>
                    <a:pt x="1" y="143"/>
                  </a:cubicBezTo>
                  <a:cubicBezTo>
                    <a:pt x="1" y="262"/>
                    <a:pt x="72" y="357"/>
                    <a:pt x="191" y="357"/>
                  </a:cubicBezTo>
                  <a:lnTo>
                    <a:pt x="5454" y="357"/>
                  </a:lnTo>
                  <a:cubicBezTo>
                    <a:pt x="5549" y="357"/>
                    <a:pt x="5621" y="286"/>
                    <a:pt x="5621" y="191"/>
                  </a:cubicBezTo>
                  <a:cubicBezTo>
                    <a:pt x="5645" y="72"/>
                    <a:pt x="5549" y="0"/>
                    <a:pt x="5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55"/>
            <p:cNvSpPr/>
            <p:nvPr/>
          </p:nvSpPr>
          <p:spPr>
            <a:xfrm>
              <a:off x="3046437" y="2694044"/>
              <a:ext cx="351519" cy="107155"/>
            </a:xfrm>
            <a:custGeom>
              <a:rect b="b" l="l" r="r" t="t"/>
              <a:pathLst>
                <a:path extrusionOk="0" h="3594" w="11790">
                  <a:moveTo>
                    <a:pt x="10217" y="715"/>
                  </a:moveTo>
                  <a:cubicBezTo>
                    <a:pt x="10575" y="715"/>
                    <a:pt x="10908" y="905"/>
                    <a:pt x="11098" y="1191"/>
                  </a:cubicBezTo>
                  <a:cubicBezTo>
                    <a:pt x="11337" y="1572"/>
                    <a:pt x="11337" y="2072"/>
                    <a:pt x="11098" y="2453"/>
                  </a:cubicBezTo>
                  <a:cubicBezTo>
                    <a:pt x="10908" y="2763"/>
                    <a:pt x="10575" y="2929"/>
                    <a:pt x="10217" y="2929"/>
                  </a:cubicBezTo>
                  <a:lnTo>
                    <a:pt x="3287" y="2929"/>
                  </a:lnTo>
                  <a:cubicBezTo>
                    <a:pt x="3525" y="2644"/>
                    <a:pt x="3645" y="2239"/>
                    <a:pt x="3645" y="1834"/>
                  </a:cubicBezTo>
                  <a:cubicBezTo>
                    <a:pt x="3645" y="1405"/>
                    <a:pt x="3478" y="1048"/>
                    <a:pt x="3287" y="715"/>
                  </a:cubicBezTo>
                  <a:close/>
                  <a:moveTo>
                    <a:pt x="1858" y="0"/>
                  </a:moveTo>
                  <a:cubicBezTo>
                    <a:pt x="1573" y="0"/>
                    <a:pt x="1334" y="72"/>
                    <a:pt x="1096" y="191"/>
                  </a:cubicBezTo>
                  <a:cubicBezTo>
                    <a:pt x="1025" y="215"/>
                    <a:pt x="977" y="310"/>
                    <a:pt x="1025" y="405"/>
                  </a:cubicBezTo>
                  <a:cubicBezTo>
                    <a:pt x="1043" y="493"/>
                    <a:pt x="1113" y="542"/>
                    <a:pt x="1187" y="542"/>
                  </a:cubicBezTo>
                  <a:cubicBezTo>
                    <a:pt x="1212" y="542"/>
                    <a:pt x="1238" y="536"/>
                    <a:pt x="1263" y="524"/>
                  </a:cubicBezTo>
                  <a:cubicBezTo>
                    <a:pt x="1430" y="429"/>
                    <a:pt x="1644" y="381"/>
                    <a:pt x="1882" y="381"/>
                  </a:cubicBezTo>
                  <a:cubicBezTo>
                    <a:pt x="2716" y="381"/>
                    <a:pt x="3359" y="1048"/>
                    <a:pt x="3335" y="1882"/>
                  </a:cubicBezTo>
                  <a:cubicBezTo>
                    <a:pt x="3311" y="2644"/>
                    <a:pt x="2716" y="3239"/>
                    <a:pt x="1977" y="3263"/>
                  </a:cubicBezTo>
                  <a:cubicBezTo>
                    <a:pt x="1963" y="3263"/>
                    <a:pt x="1948" y="3263"/>
                    <a:pt x="1933" y="3263"/>
                  </a:cubicBezTo>
                  <a:cubicBezTo>
                    <a:pt x="1119" y="3263"/>
                    <a:pt x="453" y="2629"/>
                    <a:pt x="453" y="1810"/>
                  </a:cubicBezTo>
                  <a:cubicBezTo>
                    <a:pt x="453" y="1501"/>
                    <a:pt x="549" y="1215"/>
                    <a:pt x="715" y="977"/>
                  </a:cubicBezTo>
                  <a:cubicBezTo>
                    <a:pt x="787" y="905"/>
                    <a:pt x="787" y="786"/>
                    <a:pt x="692" y="738"/>
                  </a:cubicBezTo>
                  <a:cubicBezTo>
                    <a:pt x="647" y="705"/>
                    <a:pt x="598" y="688"/>
                    <a:pt x="553" y="688"/>
                  </a:cubicBezTo>
                  <a:cubicBezTo>
                    <a:pt x="501" y="688"/>
                    <a:pt x="455" y="711"/>
                    <a:pt x="430" y="762"/>
                  </a:cubicBezTo>
                  <a:cubicBezTo>
                    <a:pt x="120" y="1167"/>
                    <a:pt x="1" y="1691"/>
                    <a:pt x="120" y="2191"/>
                  </a:cubicBezTo>
                  <a:cubicBezTo>
                    <a:pt x="263" y="2882"/>
                    <a:pt x="811" y="3406"/>
                    <a:pt x="1454" y="3549"/>
                  </a:cubicBezTo>
                  <a:cubicBezTo>
                    <a:pt x="1600" y="3579"/>
                    <a:pt x="1745" y="3594"/>
                    <a:pt x="1886" y="3594"/>
                  </a:cubicBezTo>
                  <a:cubicBezTo>
                    <a:pt x="2295" y="3594"/>
                    <a:pt x="2671" y="3469"/>
                    <a:pt x="2954" y="3239"/>
                  </a:cubicBezTo>
                  <a:lnTo>
                    <a:pt x="10241" y="3239"/>
                  </a:lnTo>
                  <a:cubicBezTo>
                    <a:pt x="10717" y="3239"/>
                    <a:pt x="11146" y="3001"/>
                    <a:pt x="11432" y="2596"/>
                  </a:cubicBezTo>
                  <a:cubicBezTo>
                    <a:pt x="11789" y="2096"/>
                    <a:pt x="11789" y="1453"/>
                    <a:pt x="11432" y="977"/>
                  </a:cubicBezTo>
                  <a:cubicBezTo>
                    <a:pt x="11098" y="619"/>
                    <a:pt x="10670" y="381"/>
                    <a:pt x="10217" y="381"/>
                  </a:cubicBezTo>
                  <a:lnTo>
                    <a:pt x="2930" y="381"/>
                  </a:lnTo>
                  <a:cubicBezTo>
                    <a:pt x="2620" y="143"/>
                    <a:pt x="2239" y="0"/>
                    <a:pt x="18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55"/>
            <p:cNvSpPr/>
            <p:nvPr/>
          </p:nvSpPr>
          <p:spPr>
            <a:xfrm>
              <a:off x="3078399" y="2723144"/>
              <a:ext cx="43351" cy="51163"/>
            </a:xfrm>
            <a:custGeom>
              <a:rect b="b" l="l" r="r" t="t"/>
              <a:pathLst>
                <a:path extrusionOk="0" h="1716" w="1454">
                  <a:moveTo>
                    <a:pt x="858" y="1"/>
                  </a:moveTo>
                  <a:cubicBezTo>
                    <a:pt x="382" y="1"/>
                    <a:pt x="1" y="382"/>
                    <a:pt x="1" y="858"/>
                  </a:cubicBezTo>
                  <a:cubicBezTo>
                    <a:pt x="1" y="1334"/>
                    <a:pt x="382" y="1715"/>
                    <a:pt x="858" y="1715"/>
                  </a:cubicBezTo>
                  <a:cubicBezTo>
                    <a:pt x="1048" y="1715"/>
                    <a:pt x="1215" y="1644"/>
                    <a:pt x="1334" y="1525"/>
                  </a:cubicBezTo>
                  <a:cubicBezTo>
                    <a:pt x="1382" y="1501"/>
                    <a:pt x="1406" y="1477"/>
                    <a:pt x="1406" y="1453"/>
                  </a:cubicBezTo>
                  <a:cubicBezTo>
                    <a:pt x="1453" y="1382"/>
                    <a:pt x="1453" y="1263"/>
                    <a:pt x="1382" y="1215"/>
                  </a:cubicBezTo>
                  <a:cubicBezTo>
                    <a:pt x="1349" y="1182"/>
                    <a:pt x="1305" y="1164"/>
                    <a:pt x="1263" y="1164"/>
                  </a:cubicBezTo>
                  <a:cubicBezTo>
                    <a:pt x="1215" y="1164"/>
                    <a:pt x="1169" y="1188"/>
                    <a:pt x="1144" y="1239"/>
                  </a:cubicBezTo>
                  <a:lnTo>
                    <a:pt x="1096" y="1263"/>
                  </a:lnTo>
                  <a:cubicBezTo>
                    <a:pt x="1048" y="1334"/>
                    <a:pt x="953" y="1358"/>
                    <a:pt x="834" y="1358"/>
                  </a:cubicBezTo>
                  <a:cubicBezTo>
                    <a:pt x="572" y="1358"/>
                    <a:pt x="334" y="1120"/>
                    <a:pt x="334" y="858"/>
                  </a:cubicBezTo>
                  <a:cubicBezTo>
                    <a:pt x="334" y="572"/>
                    <a:pt x="596" y="358"/>
                    <a:pt x="905" y="358"/>
                  </a:cubicBezTo>
                  <a:cubicBezTo>
                    <a:pt x="977" y="358"/>
                    <a:pt x="1096" y="382"/>
                    <a:pt x="1167" y="429"/>
                  </a:cubicBezTo>
                  <a:cubicBezTo>
                    <a:pt x="1205" y="457"/>
                    <a:pt x="1239" y="471"/>
                    <a:pt x="1271" y="471"/>
                  </a:cubicBezTo>
                  <a:cubicBezTo>
                    <a:pt x="1319" y="471"/>
                    <a:pt x="1362" y="439"/>
                    <a:pt x="1406" y="382"/>
                  </a:cubicBezTo>
                  <a:cubicBezTo>
                    <a:pt x="1453" y="286"/>
                    <a:pt x="1429" y="191"/>
                    <a:pt x="1334" y="143"/>
                  </a:cubicBezTo>
                  <a:cubicBezTo>
                    <a:pt x="1191" y="48"/>
                    <a:pt x="1048" y="1"/>
                    <a:pt x="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1" name="Google Shape;8211;p55"/>
          <p:cNvGrpSpPr/>
          <p:nvPr/>
        </p:nvGrpSpPr>
        <p:grpSpPr>
          <a:xfrm>
            <a:off x="1788131" y="2447650"/>
            <a:ext cx="365681" cy="352920"/>
            <a:chOff x="2359619" y="2447650"/>
            <a:chExt cx="365681" cy="352920"/>
          </a:xfrm>
        </p:grpSpPr>
        <p:sp>
          <p:nvSpPr>
            <p:cNvPr id="8212" name="Google Shape;8212;p55"/>
            <p:cNvSpPr/>
            <p:nvPr/>
          </p:nvSpPr>
          <p:spPr>
            <a:xfrm>
              <a:off x="2431325" y="2521503"/>
              <a:ext cx="230798" cy="230768"/>
            </a:xfrm>
            <a:custGeom>
              <a:rect b="b" l="l" r="r" t="t"/>
              <a:pathLst>
                <a:path extrusionOk="0" h="7740" w="7741">
                  <a:moveTo>
                    <a:pt x="3882" y="0"/>
                  </a:moveTo>
                  <a:cubicBezTo>
                    <a:pt x="1739" y="0"/>
                    <a:pt x="1" y="1739"/>
                    <a:pt x="1" y="3858"/>
                  </a:cubicBezTo>
                  <a:cubicBezTo>
                    <a:pt x="1" y="6002"/>
                    <a:pt x="1739" y="7740"/>
                    <a:pt x="3882" y="7740"/>
                  </a:cubicBezTo>
                  <a:cubicBezTo>
                    <a:pt x="6002" y="7740"/>
                    <a:pt x="7740" y="6002"/>
                    <a:pt x="7740" y="3858"/>
                  </a:cubicBezTo>
                  <a:cubicBezTo>
                    <a:pt x="7740" y="1739"/>
                    <a:pt x="6002" y="0"/>
                    <a:pt x="3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55"/>
            <p:cNvSpPr/>
            <p:nvPr/>
          </p:nvSpPr>
          <p:spPr>
            <a:xfrm>
              <a:off x="2470383" y="2542075"/>
              <a:ext cx="203815" cy="210345"/>
            </a:xfrm>
            <a:custGeom>
              <a:rect b="b" l="l" r="r" t="t"/>
              <a:pathLst>
                <a:path extrusionOk="0" h="7055" w="6836">
                  <a:moveTo>
                    <a:pt x="4763" y="1"/>
                  </a:moveTo>
                  <a:lnTo>
                    <a:pt x="4763" y="1"/>
                  </a:lnTo>
                  <a:cubicBezTo>
                    <a:pt x="4813" y="32"/>
                    <a:pt x="4861" y="65"/>
                    <a:pt x="4909" y="99"/>
                  </a:cubicBezTo>
                  <a:lnTo>
                    <a:pt x="4909" y="99"/>
                  </a:lnTo>
                  <a:cubicBezTo>
                    <a:pt x="4860" y="52"/>
                    <a:pt x="4819" y="19"/>
                    <a:pt x="4763" y="1"/>
                  </a:cubicBezTo>
                  <a:close/>
                  <a:moveTo>
                    <a:pt x="4909" y="99"/>
                  </a:moveTo>
                  <a:cubicBezTo>
                    <a:pt x="4923" y="113"/>
                    <a:pt x="4938" y="128"/>
                    <a:pt x="4954" y="144"/>
                  </a:cubicBezTo>
                  <a:cubicBezTo>
                    <a:pt x="6454" y="1668"/>
                    <a:pt x="6454" y="4097"/>
                    <a:pt x="4954" y="5621"/>
                  </a:cubicBezTo>
                  <a:cubicBezTo>
                    <a:pt x="4176" y="6372"/>
                    <a:pt x="3187" y="6746"/>
                    <a:pt x="2199" y="6746"/>
                  </a:cubicBezTo>
                  <a:cubicBezTo>
                    <a:pt x="1432" y="6746"/>
                    <a:pt x="666" y="6521"/>
                    <a:pt x="0" y="6074"/>
                  </a:cubicBezTo>
                  <a:lnTo>
                    <a:pt x="0" y="6074"/>
                  </a:lnTo>
                  <a:cubicBezTo>
                    <a:pt x="734" y="6727"/>
                    <a:pt x="1649" y="7054"/>
                    <a:pt x="2566" y="7054"/>
                  </a:cubicBezTo>
                  <a:cubicBezTo>
                    <a:pt x="3554" y="7054"/>
                    <a:pt x="4545" y="6673"/>
                    <a:pt x="5311" y="5907"/>
                  </a:cubicBezTo>
                  <a:cubicBezTo>
                    <a:pt x="6835" y="4407"/>
                    <a:pt x="6835" y="1954"/>
                    <a:pt x="5311" y="430"/>
                  </a:cubicBezTo>
                  <a:cubicBezTo>
                    <a:pt x="5170" y="306"/>
                    <a:pt x="5043" y="196"/>
                    <a:pt x="4909" y="99"/>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55"/>
            <p:cNvSpPr/>
            <p:nvPr/>
          </p:nvSpPr>
          <p:spPr>
            <a:xfrm>
              <a:off x="2370263" y="2476064"/>
              <a:ext cx="353636" cy="321495"/>
            </a:xfrm>
            <a:custGeom>
              <a:rect b="b" l="l" r="r" t="t"/>
              <a:pathLst>
                <a:path extrusionOk="0" h="10783" w="11861">
                  <a:moveTo>
                    <a:pt x="5922" y="1518"/>
                  </a:moveTo>
                  <a:cubicBezTo>
                    <a:pt x="6913" y="1518"/>
                    <a:pt x="7907" y="1893"/>
                    <a:pt x="8669" y="2644"/>
                  </a:cubicBezTo>
                  <a:cubicBezTo>
                    <a:pt x="10193" y="4168"/>
                    <a:pt x="10193" y="6621"/>
                    <a:pt x="8669" y="8121"/>
                  </a:cubicBezTo>
                  <a:cubicBezTo>
                    <a:pt x="7907" y="8883"/>
                    <a:pt x="6919" y="9264"/>
                    <a:pt x="5930" y="9264"/>
                  </a:cubicBezTo>
                  <a:cubicBezTo>
                    <a:pt x="4942" y="9264"/>
                    <a:pt x="3954" y="8883"/>
                    <a:pt x="3192" y="8121"/>
                  </a:cubicBezTo>
                  <a:cubicBezTo>
                    <a:pt x="1668" y="6621"/>
                    <a:pt x="1668" y="4168"/>
                    <a:pt x="3192" y="2644"/>
                  </a:cubicBezTo>
                  <a:cubicBezTo>
                    <a:pt x="3942" y="1893"/>
                    <a:pt x="4930" y="1518"/>
                    <a:pt x="5922" y="1518"/>
                  </a:cubicBezTo>
                  <a:close/>
                  <a:moveTo>
                    <a:pt x="5930" y="0"/>
                  </a:moveTo>
                  <a:cubicBezTo>
                    <a:pt x="4555" y="0"/>
                    <a:pt x="3180" y="524"/>
                    <a:pt x="2120" y="1572"/>
                  </a:cubicBezTo>
                  <a:cubicBezTo>
                    <a:pt x="1" y="3691"/>
                    <a:pt x="1" y="7097"/>
                    <a:pt x="2120" y="9193"/>
                  </a:cubicBezTo>
                  <a:cubicBezTo>
                    <a:pt x="3180" y="10252"/>
                    <a:pt x="4555" y="10782"/>
                    <a:pt x="5930" y="10782"/>
                  </a:cubicBezTo>
                  <a:cubicBezTo>
                    <a:pt x="7306" y="10782"/>
                    <a:pt x="8681" y="10252"/>
                    <a:pt x="9741" y="9193"/>
                  </a:cubicBezTo>
                  <a:cubicBezTo>
                    <a:pt x="11860" y="7097"/>
                    <a:pt x="11860" y="3691"/>
                    <a:pt x="9741" y="1572"/>
                  </a:cubicBezTo>
                  <a:cubicBezTo>
                    <a:pt x="8681" y="524"/>
                    <a:pt x="7306" y="0"/>
                    <a:pt x="593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55"/>
            <p:cNvSpPr/>
            <p:nvPr/>
          </p:nvSpPr>
          <p:spPr>
            <a:xfrm>
              <a:off x="2509441" y="2478181"/>
              <a:ext cx="214459" cy="319110"/>
            </a:xfrm>
            <a:custGeom>
              <a:rect b="b" l="l" r="r" t="t"/>
              <a:pathLst>
                <a:path extrusionOk="0" h="10703" w="7193">
                  <a:moveTo>
                    <a:pt x="2001" y="1"/>
                  </a:moveTo>
                  <a:cubicBezTo>
                    <a:pt x="2953" y="191"/>
                    <a:pt x="3811" y="667"/>
                    <a:pt x="4573" y="1406"/>
                  </a:cubicBezTo>
                  <a:cubicBezTo>
                    <a:pt x="6668" y="3525"/>
                    <a:pt x="6668" y="6931"/>
                    <a:pt x="4573" y="9026"/>
                  </a:cubicBezTo>
                  <a:cubicBezTo>
                    <a:pt x="3514" y="10085"/>
                    <a:pt x="2153" y="10608"/>
                    <a:pt x="785" y="10608"/>
                  </a:cubicBezTo>
                  <a:cubicBezTo>
                    <a:pt x="523" y="10608"/>
                    <a:pt x="261" y="10589"/>
                    <a:pt x="0" y="10550"/>
                  </a:cubicBezTo>
                  <a:lnTo>
                    <a:pt x="0" y="10550"/>
                  </a:lnTo>
                  <a:cubicBezTo>
                    <a:pt x="418" y="10652"/>
                    <a:pt x="844" y="10703"/>
                    <a:pt x="1271" y="10703"/>
                  </a:cubicBezTo>
                  <a:cubicBezTo>
                    <a:pt x="2646" y="10703"/>
                    <a:pt x="4019" y="10176"/>
                    <a:pt x="5073" y="9122"/>
                  </a:cubicBezTo>
                  <a:cubicBezTo>
                    <a:pt x="7192" y="7026"/>
                    <a:pt x="7192" y="3620"/>
                    <a:pt x="5073" y="1501"/>
                  </a:cubicBezTo>
                  <a:cubicBezTo>
                    <a:pt x="4215" y="644"/>
                    <a:pt x="3144" y="144"/>
                    <a:pt x="2001"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55"/>
            <p:cNvSpPr/>
            <p:nvPr/>
          </p:nvSpPr>
          <p:spPr>
            <a:xfrm>
              <a:off x="2433472" y="2522904"/>
              <a:ext cx="290428" cy="274656"/>
            </a:xfrm>
            <a:custGeom>
              <a:rect b="b" l="l" r="r" t="t"/>
              <a:pathLst>
                <a:path extrusionOk="0" h="9212" w="9741">
                  <a:moveTo>
                    <a:pt x="7621" y="1"/>
                  </a:moveTo>
                  <a:lnTo>
                    <a:pt x="6549" y="1073"/>
                  </a:lnTo>
                  <a:cubicBezTo>
                    <a:pt x="8073" y="2597"/>
                    <a:pt x="8073" y="5050"/>
                    <a:pt x="6549" y="6550"/>
                  </a:cubicBezTo>
                  <a:cubicBezTo>
                    <a:pt x="5787" y="7312"/>
                    <a:pt x="4799" y="7693"/>
                    <a:pt x="3810" y="7693"/>
                  </a:cubicBezTo>
                  <a:cubicBezTo>
                    <a:pt x="2822" y="7693"/>
                    <a:pt x="1834" y="7312"/>
                    <a:pt x="1072" y="6550"/>
                  </a:cubicBezTo>
                  <a:lnTo>
                    <a:pt x="0" y="7622"/>
                  </a:lnTo>
                  <a:cubicBezTo>
                    <a:pt x="1060" y="8681"/>
                    <a:pt x="2435" y="9211"/>
                    <a:pt x="3810" y="9211"/>
                  </a:cubicBezTo>
                  <a:cubicBezTo>
                    <a:pt x="5186" y="9211"/>
                    <a:pt x="6561" y="8681"/>
                    <a:pt x="7621" y="7622"/>
                  </a:cubicBezTo>
                  <a:cubicBezTo>
                    <a:pt x="9740" y="5526"/>
                    <a:pt x="9740" y="2120"/>
                    <a:pt x="7621"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55"/>
            <p:cNvSpPr/>
            <p:nvPr/>
          </p:nvSpPr>
          <p:spPr>
            <a:xfrm>
              <a:off x="2510842" y="2522904"/>
              <a:ext cx="213058" cy="274835"/>
            </a:xfrm>
            <a:custGeom>
              <a:rect b="b" l="l" r="r" t="t"/>
              <a:pathLst>
                <a:path extrusionOk="0" h="9218" w="7146">
                  <a:moveTo>
                    <a:pt x="1" y="9050"/>
                  </a:moveTo>
                  <a:cubicBezTo>
                    <a:pt x="8" y="9051"/>
                    <a:pt x="14" y="9052"/>
                    <a:pt x="21" y="9053"/>
                  </a:cubicBezTo>
                  <a:lnTo>
                    <a:pt x="21" y="9053"/>
                  </a:lnTo>
                  <a:cubicBezTo>
                    <a:pt x="16" y="9050"/>
                    <a:pt x="10" y="9050"/>
                    <a:pt x="1" y="9050"/>
                  </a:cubicBezTo>
                  <a:close/>
                  <a:moveTo>
                    <a:pt x="5026" y="1"/>
                  </a:moveTo>
                  <a:lnTo>
                    <a:pt x="4811" y="215"/>
                  </a:lnTo>
                  <a:cubicBezTo>
                    <a:pt x="6621" y="2335"/>
                    <a:pt x="6550" y="5526"/>
                    <a:pt x="4549" y="7550"/>
                  </a:cubicBezTo>
                  <a:cubicBezTo>
                    <a:pt x="3491" y="8589"/>
                    <a:pt x="2131" y="9108"/>
                    <a:pt x="778" y="9108"/>
                  </a:cubicBezTo>
                  <a:cubicBezTo>
                    <a:pt x="525" y="9108"/>
                    <a:pt x="272" y="9090"/>
                    <a:pt x="21" y="9053"/>
                  </a:cubicBezTo>
                  <a:lnTo>
                    <a:pt x="21" y="9053"/>
                  </a:lnTo>
                  <a:cubicBezTo>
                    <a:pt x="28" y="9058"/>
                    <a:pt x="34" y="9069"/>
                    <a:pt x="49" y="9098"/>
                  </a:cubicBezTo>
                  <a:lnTo>
                    <a:pt x="72" y="9098"/>
                  </a:lnTo>
                  <a:cubicBezTo>
                    <a:pt x="96" y="9098"/>
                    <a:pt x="144" y="9122"/>
                    <a:pt x="191" y="9122"/>
                  </a:cubicBezTo>
                  <a:lnTo>
                    <a:pt x="263" y="9122"/>
                  </a:lnTo>
                  <a:cubicBezTo>
                    <a:pt x="358" y="9146"/>
                    <a:pt x="430" y="9146"/>
                    <a:pt x="525" y="9146"/>
                  </a:cubicBezTo>
                  <a:cubicBezTo>
                    <a:pt x="596" y="9146"/>
                    <a:pt x="644" y="9146"/>
                    <a:pt x="715" y="9169"/>
                  </a:cubicBezTo>
                  <a:cubicBezTo>
                    <a:pt x="787" y="9169"/>
                    <a:pt x="906" y="9217"/>
                    <a:pt x="1025" y="9217"/>
                  </a:cubicBezTo>
                  <a:lnTo>
                    <a:pt x="1192" y="9217"/>
                  </a:lnTo>
                  <a:cubicBezTo>
                    <a:pt x="1220" y="9218"/>
                    <a:pt x="1249" y="9218"/>
                    <a:pt x="1278" y="9218"/>
                  </a:cubicBezTo>
                  <a:cubicBezTo>
                    <a:pt x="2631" y="9218"/>
                    <a:pt x="4000" y="8671"/>
                    <a:pt x="5050" y="7622"/>
                  </a:cubicBezTo>
                  <a:cubicBezTo>
                    <a:pt x="7145" y="5526"/>
                    <a:pt x="7145" y="2120"/>
                    <a:pt x="5026"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55"/>
            <p:cNvSpPr/>
            <p:nvPr/>
          </p:nvSpPr>
          <p:spPr>
            <a:xfrm>
              <a:off x="2363883" y="2454746"/>
              <a:ext cx="170423" cy="170452"/>
            </a:xfrm>
            <a:custGeom>
              <a:rect b="b" l="l" r="r" t="t"/>
              <a:pathLst>
                <a:path extrusionOk="0" h="5717" w="5716">
                  <a:moveTo>
                    <a:pt x="5668" y="1"/>
                  </a:moveTo>
                  <a:cubicBezTo>
                    <a:pt x="2572" y="1"/>
                    <a:pt x="48" y="2525"/>
                    <a:pt x="0" y="5669"/>
                  </a:cubicBezTo>
                  <a:cubicBezTo>
                    <a:pt x="0" y="5692"/>
                    <a:pt x="24" y="5716"/>
                    <a:pt x="72" y="5716"/>
                  </a:cubicBezTo>
                  <a:lnTo>
                    <a:pt x="2596" y="5716"/>
                  </a:lnTo>
                  <a:cubicBezTo>
                    <a:pt x="2620" y="5716"/>
                    <a:pt x="2668" y="5692"/>
                    <a:pt x="2668" y="5669"/>
                  </a:cubicBezTo>
                  <a:cubicBezTo>
                    <a:pt x="2691" y="4025"/>
                    <a:pt x="4025" y="2692"/>
                    <a:pt x="5668" y="2644"/>
                  </a:cubicBezTo>
                  <a:cubicBezTo>
                    <a:pt x="5692" y="2644"/>
                    <a:pt x="5716" y="2620"/>
                    <a:pt x="5716" y="2597"/>
                  </a:cubicBezTo>
                  <a:lnTo>
                    <a:pt x="5716" y="72"/>
                  </a:lnTo>
                  <a:cubicBezTo>
                    <a:pt x="5716" y="25"/>
                    <a:pt x="5692" y="1"/>
                    <a:pt x="5668"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55"/>
            <p:cNvSpPr/>
            <p:nvPr/>
          </p:nvSpPr>
          <p:spPr>
            <a:xfrm>
              <a:off x="2427777" y="2517955"/>
              <a:ext cx="108676" cy="107245"/>
            </a:xfrm>
            <a:custGeom>
              <a:rect b="b" l="l" r="r" t="t"/>
              <a:pathLst>
                <a:path extrusionOk="0" h="3597" w="3645">
                  <a:moveTo>
                    <a:pt x="3644" y="0"/>
                  </a:moveTo>
                  <a:cubicBezTo>
                    <a:pt x="3597" y="24"/>
                    <a:pt x="3573" y="24"/>
                    <a:pt x="3597" y="24"/>
                  </a:cubicBezTo>
                  <a:cubicBezTo>
                    <a:pt x="1668" y="48"/>
                    <a:pt x="167" y="1596"/>
                    <a:pt x="96" y="3501"/>
                  </a:cubicBezTo>
                  <a:cubicBezTo>
                    <a:pt x="96" y="3572"/>
                    <a:pt x="24" y="3596"/>
                    <a:pt x="1" y="3596"/>
                  </a:cubicBezTo>
                  <a:lnTo>
                    <a:pt x="525" y="3596"/>
                  </a:lnTo>
                  <a:cubicBezTo>
                    <a:pt x="548" y="3596"/>
                    <a:pt x="572" y="3572"/>
                    <a:pt x="572" y="3549"/>
                  </a:cubicBezTo>
                  <a:cubicBezTo>
                    <a:pt x="596" y="1905"/>
                    <a:pt x="1953" y="572"/>
                    <a:pt x="3573" y="524"/>
                  </a:cubicBezTo>
                  <a:cubicBezTo>
                    <a:pt x="3620" y="524"/>
                    <a:pt x="3644" y="500"/>
                    <a:pt x="3644" y="477"/>
                  </a:cubicBezTo>
                  <a:lnTo>
                    <a:pt x="3644"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55"/>
            <p:cNvSpPr/>
            <p:nvPr/>
          </p:nvSpPr>
          <p:spPr>
            <a:xfrm>
              <a:off x="2487437" y="2611664"/>
              <a:ext cx="106529" cy="10674"/>
            </a:xfrm>
            <a:custGeom>
              <a:rect b="b" l="l" r="r" t="t"/>
              <a:pathLst>
                <a:path extrusionOk="0" h="358" w="3573">
                  <a:moveTo>
                    <a:pt x="214" y="1"/>
                  </a:moveTo>
                  <a:cubicBezTo>
                    <a:pt x="119" y="1"/>
                    <a:pt x="71" y="72"/>
                    <a:pt x="24" y="167"/>
                  </a:cubicBezTo>
                  <a:cubicBezTo>
                    <a:pt x="0" y="239"/>
                    <a:pt x="95" y="358"/>
                    <a:pt x="214" y="358"/>
                  </a:cubicBezTo>
                  <a:lnTo>
                    <a:pt x="3358" y="358"/>
                  </a:lnTo>
                  <a:cubicBezTo>
                    <a:pt x="3453" y="358"/>
                    <a:pt x="3525" y="310"/>
                    <a:pt x="3548" y="215"/>
                  </a:cubicBezTo>
                  <a:cubicBezTo>
                    <a:pt x="3572" y="96"/>
                    <a:pt x="3477" y="1"/>
                    <a:pt x="33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55"/>
            <p:cNvSpPr/>
            <p:nvPr/>
          </p:nvSpPr>
          <p:spPr>
            <a:xfrm>
              <a:off x="2487437" y="2637932"/>
              <a:ext cx="106529" cy="10704"/>
            </a:xfrm>
            <a:custGeom>
              <a:rect b="b" l="l" r="r" t="t"/>
              <a:pathLst>
                <a:path extrusionOk="0" h="359" w="3573">
                  <a:moveTo>
                    <a:pt x="214" y="1"/>
                  </a:moveTo>
                  <a:cubicBezTo>
                    <a:pt x="119" y="1"/>
                    <a:pt x="71" y="48"/>
                    <a:pt x="24" y="144"/>
                  </a:cubicBezTo>
                  <a:cubicBezTo>
                    <a:pt x="0" y="263"/>
                    <a:pt x="95" y="358"/>
                    <a:pt x="214" y="358"/>
                  </a:cubicBezTo>
                  <a:lnTo>
                    <a:pt x="3358" y="358"/>
                  </a:lnTo>
                  <a:cubicBezTo>
                    <a:pt x="3453" y="358"/>
                    <a:pt x="3525" y="287"/>
                    <a:pt x="3548" y="191"/>
                  </a:cubicBezTo>
                  <a:cubicBezTo>
                    <a:pt x="3572" y="72"/>
                    <a:pt x="3477" y="1"/>
                    <a:pt x="33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55"/>
            <p:cNvSpPr/>
            <p:nvPr/>
          </p:nvSpPr>
          <p:spPr>
            <a:xfrm>
              <a:off x="2510842" y="2664199"/>
              <a:ext cx="58974" cy="10704"/>
            </a:xfrm>
            <a:custGeom>
              <a:rect b="b" l="l" r="r" t="t"/>
              <a:pathLst>
                <a:path extrusionOk="0" h="359" w="1978">
                  <a:moveTo>
                    <a:pt x="191" y="1"/>
                  </a:moveTo>
                  <a:cubicBezTo>
                    <a:pt x="120" y="1"/>
                    <a:pt x="49" y="72"/>
                    <a:pt x="25" y="144"/>
                  </a:cubicBezTo>
                  <a:cubicBezTo>
                    <a:pt x="1" y="263"/>
                    <a:pt x="72" y="358"/>
                    <a:pt x="191" y="358"/>
                  </a:cubicBezTo>
                  <a:lnTo>
                    <a:pt x="1787" y="358"/>
                  </a:lnTo>
                  <a:cubicBezTo>
                    <a:pt x="1858" y="358"/>
                    <a:pt x="1930" y="311"/>
                    <a:pt x="1954" y="215"/>
                  </a:cubicBezTo>
                  <a:cubicBezTo>
                    <a:pt x="1978" y="96"/>
                    <a:pt x="1906" y="1"/>
                    <a:pt x="1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55"/>
            <p:cNvSpPr/>
            <p:nvPr/>
          </p:nvSpPr>
          <p:spPr>
            <a:xfrm>
              <a:off x="2359619" y="2447650"/>
              <a:ext cx="365681" cy="352920"/>
            </a:xfrm>
            <a:custGeom>
              <a:rect b="b" l="l" r="r" t="t"/>
              <a:pathLst>
                <a:path extrusionOk="0" h="11837" w="12265">
                  <a:moveTo>
                    <a:pt x="6311" y="1144"/>
                  </a:moveTo>
                  <a:cubicBezTo>
                    <a:pt x="7645" y="1144"/>
                    <a:pt x="8907" y="1644"/>
                    <a:pt x="9883" y="2525"/>
                  </a:cubicBezTo>
                  <a:lnTo>
                    <a:pt x="9050" y="3358"/>
                  </a:lnTo>
                  <a:cubicBezTo>
                    <a:pt x="8286" y="2682"/>
                    <a:pt x="7343" y="2325"/>
                    <a:pt x="6402" y="2325"/>
                  </a:cubicBezTo>
                  <a:cubicBezTo>
                    <a:pt x="6316" y="2325"/>
                    <a:pt x="6230" y="2328"/>
                    <a:pt x="6145" y="2334"/>
                  </a:cubicBezTo>
                  <a:lnTo>
                    <a:pt x="6145" y="1144"/>
                  </a:lnTo>
                  <a:close/>
                  <a:moveTo>
                    <a:pt x="5740" y="358"/>
                  </a:moveTo>
                  <a:lnTo>
                    <a:pt x="5740" y="2715"/>
                  </a:lnTo>
                  <a:cubicBezTo>
                    <a:pt x="4954" y="2739"/>
                    <a:pt x="4192" y="3096"/>
                    <a:pt x="3644" y="3668"/>
                  </a:cubicBezTo>
                  <a:cubicBezTo>
                    <a:pt x="3072" y="4240"/>
                    <a:pt x="2739" y="4978"/>
                    <a:pt x="2691" y="5788"/>
                  </a:cubicBezTo>
                  <a:lnTo>
                    <a:pt x="334" y="5788"/>
                  </a:lnTo>
                  <a:cubicBezTo>
                    <a:pt x="381" y="4359"/>
                    <a:pt x="953" y="3001"/>
                    <a:pt x="1977" y="2001"/>
                  </a:cubicBezTo>
                  <a:cubicBezTo>
                    <a:pt x="2977" y="977"/>
                    <a:pt x="4311" y="429"/>
                    <a:pt x="5740" y="358"/>
                  </a:cubicBezTo>
                  <a:close/>
                  <a:moveTo>
                    <a:pt x="6311" y="2644"/>
                  </a:moveTo>
                  <a:cubicBezTo>
                    <a:pt x="7264" y="2644"/>
                    <a:pt x="8216" y="3001"/>
                    <a:pt x="8931" y="3716"/>
                  </a:cubicBezTo>
                  <a:cubicBezTo>
                    <a:pt x="10360" y="5145"/>
                    <a:pt x="10360" y="7502"/>
                    <a:pt x="8931" y="8931"/>
                  </a:cubicBezTo>
                  <a:cubicBezTo>
                    <a:pt x="8216" y="9645"/>
                    <a:pt x="7270" y="10003"/>
                    <a:pt x="6323" y="10003"/>
                  </a:cubicBezTo>
                  <a:cubicBezTo>
                    <a:pt x="5377" y="10003"/>
                    <a:pt x="4430" y="9645"/>
                    <a:pt x="3715" y="8931"/>
                  </a:cubicBezTo>
                  <a:cubicBezTo>
                    <a:pt x="2906" y="8193"/>
                    <a:pt x="2572" y="7145"/>
                    <a:pt x="2620" y="6145"/>
                  </a:cubicBezTo>
                  <a:lnTo>
                    <a:pt x="2787" y="6145"/>
                  </a:lnTo>
                  <a:cubicBezTo>
                    <a:pt x="2906" y="6145"/>
                    <a:pt x="3025" y="6026"/>
                    <a:pt x="3025" y="5907"/>
                  </a:cubicBezTo>
                  <a:cubicBezTo>
                    <a:pt x="3072" y="4359"/>
                    <a:pt x="4311" y="3096"/>
                    <a:pt x="5859" y="3073"/>
                  </a:cubicBezTo>
                  <a:cubicBezTo>
                    <a:pt x="5978" y="3073"/>
                    <a:pt x="6097" y="2954"/>
                    <a:pt x="6097" y="2835"/>
                  </a:cubicBezTo>
                  <a:lnTo>
                    <a:pt x="6097" y="2644"/>
                  </a:lnTo>
                  <a:close/>
                  <a:moveTo>
                    <a:pt x="5859" y="1"/>
                  </a:moveTo>
                  <a:cubicBezTo>
                    <a:pt x="4311" y="24"/>
                    <a:pt x="2858" y="620"/>
                    <a:pt x="1763" y="1739"/>
                  </a:cubicBezTo>
                  <a:cubicBezTo>
                    <a:pt x="643" y="2835"/>
                    <a:pt x="24" y="4287"/>
                    <a:pt x="0" y="5835"/>
                  </a:cubicBezTo>
                  <a:cubicBezTo>
                    <a:pt x="0" y="5930"/>
                    <a:pt x="48" y="6026"/>
                    <a:pt x="143" y="6073"/>
                  </a:cubicBezTo>
                  <a:lnTo>
                    <a:pt x="739" y="6073"/>
                  </a:lnTo>
                  <a:cubicBezTo>
                    <a:pt x="715" y="6907"/>
                    <a:pt x="858" y="7716"/>
                    <a:pt x="1191" y="8479"/>
                  </a:cubicBezTo>
                  <a:cubicBezTo>
                    <a:pt x="1215" y="8550"/>
                    <a:pt x="1286" y="8598"/>
                    <a:pt x="1334" y="8598"/>
                  </a:cubicBezTo>
                  <a:lnTo>
                    <a:pt x="1405" y="8598"/>
                  </a:lnTo>
                  <a:cubicBezTo>
                    <a:pt x="1477" y="8574"/>
                    <a:pt x="1525" y="8455"/>
                    <a:pt x="1477" y="8359"/>
                  </a:cubicBezTo>
                  <a:cubicBezTo>
                    <a:pt x="1167" y="7645"/>
                    <a:pt x="1048" y="6883"/>
                    <a:pt x="1072" y="6097"/>
                  </a:cubicBezTo>
                  <a:lnTo>
                    <a:pt x="2239" y="6097"/>
                  </a:lnTo>
                  <a:cubicBezTo>
                    <a:pt x="2168" y="7145"/>
                    <a:pt x="2525" y="8217"/>
                    <a:pt x="3263" y="9026"/>
                  </a:cubicBezTo>
                  <a:lnTo>
                    <a:pt x="2430" y="9860"/>
                  </a:lnTo>
                  <a:cubicBezTo>
                    <a:pt x="2191" y="9622"/>
                    <a:pt x="2001" y="9360"/>
                    <a:pt x="1834" y="9074"/>
                  </a:cubicBezTo>
                  <a:cubicBezTo>
                    <a:pt x="1812" y="9019"/>
                    <a:pt x="1761" y="8990"/>
                    <a:pt x="1704" y="8990"/>
                  </a:cubicBezTo>
                  <a:cubicBezTo>
                    <a:pt x="1637" y="8990"/>
                    <a:pt x="1563" y="9031"/>
                    <a:pt x="1525" y="9122"/>
                  </a:cubicBezTo>
                  <a:cubicBezTo>
                    <a:pt x="1477" y="9145"/>
                    <a:pt x="1525" y="9193"/>
                    <a:pt x="1525" y="9241"/>
                  </a:cubicBezTo>
                  <a:cubicBezTo>
                    <a:pt x="1763" y="9598"/>
                    <a:pt x="2001" y="9907"/>
                    <a:pt x="2310" y="10217"/>
                  </a:cubicBezTo>
                  <a:cubicBezTo>
                    <a:pt x="3358" y="11241"/>
                    <a:pt x="4763" y="11836"/>
                    <a:pt x="6240" y="11836"/>
                  </a:cubicBezTo>
                  <a:cubicBezTo>
                    <a:pt x="7740" y="11836"/>
                    <a:pt x="9145" y="11289"/>
                    <a:pt x="10169" y="10217"/>
                  </a:cubicBezTo>
                  <a:cubicBezTo>
                    <a:pt x="11789" y="8693"/>
                    <a:pt x="12265" y="6335"/>
                    <a:pt x="11455" y="4263"/>
                  </a:cubicBezTo>
                  <a:cubicBezTo>
                    <a:pt x="11437" y="4191"/>
                    <a:pt x="11363" y="4160"/>
                    <a:pt x="11287" y="4160"/>
                  </a:cubicBezTo>
                  <a:cubicBezTo>
                    <a:pt x="11263" y="4160"/>
                    <a:pt x="11240" y="4163"/>
                    <a:pt x="11217" y="4168"/>
                  </a:cubicBezTo>
                  <a:cubicBezTo>
                    <a:pt x="11146" y="4192"/>
                    <a:pt x="11098" y="4311"/>
                    <a:pt x="11146" y="4406"/>
                  </a:cubicBezTo>
                  <a:cubicBezTo>
                    <a:pt x="11908" y="6335"/>
                    <a:pt x="11455" y="8550"/>
                    <a:pt x="9979" y="10026"/>
                  </a:cubicBezTo>
                  <a:cubicBezTo>
                    <a:pt x="9002" y="11027"/>
                    <a:pt x="7669" y="11551"/>
                    <a:pt x="6287" y="11551"/>
                  </a:cubicBezTo>
                  <a:cubicBezTo>
                    <a:pt x="4930" y="11551"/>
                    <a:pt x="3692" y="11050"/>
                    <a:pt x="2715" y="10146"/>
                  </a:cubicBezTo>
                  <a:lnTo>
                    <a:pt x="3549" y="9312"/>
                  </a:lnTo>
                  <a:cubicBezTo>
                    <a:pt x="4311" y="10026"/>
                    <a:pt x="5287" y="10384"/>
                    <a:pt x="6287" y="10384"/>
                  </a:cubicBezTo>
                  <a:cubicBezTo>
                    <a:pt x="7311" y="10384"/>
                    <a:pt x="8335" y="10003"/>
                    <a:pt x="9145" y="9193"/>
                  </a:cubicBezTo>
                  <a:cubicBezTo>
                    <a:pt x="10693" y="7645"/>
                    <a:pt x="10717" y="5216"/>
                    <a:pt x="9264" y="3597"/>
                  </a:cubicBezTo>
                  <a:lnTo>
                    <a:pt x="10098" y="2763"/>
                  </a:lnTo>
                  <a:cubicBezTo>
                    <a:pt x="10360" y="3049"/>
                    <a:pt x="10598" y="3358"/>
                    <a:pt x="10765" y="3692"/>
                  </a:cubicBezTo>
                  <a:cubicBezTo>
                    <a:pt x="10799" y="3749"/>
                    <a:pt x="10854" y="3778"/>
                    <a:pt x="10914" y="3778"/>
                  </a:cubicBezTo>
                  <a:cubicBezTo>
                    <a:pt x="10979" y="3778"/>
                    <a:pt x="11048" y="3743"/>
                    <a:pt x="11098" y="3668"/>
                  </a:cubicBezTo>
                  <a:cubicBezTo>
                    <a:pt x="11122" y="3644"/>
                    <a:pt x="11098" y="3573"/>
                    <a:pt x="11098" y="3549"/>
                  </a:cubicBezTo>
                  <a:cubicBezTo>
                    <a:pt x="10860" y="3120"/>
                    <a:pt x="10574" y="2739"/>
                    <a:pt x="10241" y="2406"/>
                  </a:cubicBezTo>
                  <a:cubicBezTo>
                    <a:pt x="9193" y="1382"/>
                    <a:pt x="7788" y="786"/>
                    <a:pt x="6311" y="786"/>
                  </a:cubicBezTo>
                  <a:lnTo>
                    <a:pt x="6097" y="786"/>
                  </a:lnTo>
                  <a:lnTo>
                    <a:pt x="6097" y="239"/>
                  </a:lnTo>
                  <a:lnTo>
                    <a:pt x="6097" y="191"/>
                  </a:lnTo>
                  <a:cubicBezTo>
                    <a:pt x="6073" y="72"/>
                    <a:pt x="5978" y="1"/>
                    <a:pt x="58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4" name="Google Shape;8224;p55"/>
          <p:cNvGrpSpPr/>
          <p:nvPr/>
        </p:nvGrpSpPr>
        <p:grpSpPr>
          <a:xfrm>
            <a:off x="1049234" y="2448366"/>
            <a:ext cx="354351" cy="354321"/>
            <a:chOff x="1696921" y="2448366"/>
            <a:chExt cx="354351" cy="354321"/>
          </a:xfrm>
        </p:grpSpPr>
        <p:sp>
          <p:nvSpPr>
            <p:cNvPr id="8225" name="Google Shape;8225;p55"/>
            <p:cNvSpPr/>
            <p:nvPr/>
          </p:nvSpPr>
          <p:spPr>
            <a:xfrm>
              <a:off x="1794209" y="2483160"/>
              <a:ext cx="25581" cy="289712"/>
            </a:xfrm>
            <a:custGeom>
              <a:rect b="b" l="l" r="r" t="t"/>
              <a:pathLst>
                <a:path extrusionOk="0" h="9717" w="858">
                  <a:moveTo>
                    <a:pt x="72" y="0"/>
                  </a:moveTo>
                  <a:cubicBezTo>
                    <a:pt x="24" y="0"/>
                    <a:pt x="0" y="24"/>
                    <a:pt x="0" y="72"/>
                  </a:cubicBezTo>
                  <a:lnTo>
                    <a:pt x="0" y="9717"/>
                  </a:lnTo>
                  <a:lnTo>
                    <a:pt x="858" y="9717"/>
                  </a:lnTo>
                  <a:lnTo>
                    <a:pt x="834" y="72"/>
                  </a:lnTo>
                  <a:cubicBezTo>
                    <a:pt x="834" y="24"/>
                    <a:pt x="810" y="0"/>
                    <a:pt x="78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55"/>
            <p:cNvSpPr/>
            <p:nvPr/>
          </p:nvSpPr>
          <p:spPr>
            <a:xfrm>
              <a:off x="1896446" y="2628003"/>
              <a:ext cx="24896" cy="144871"/>
            </a:xfrm>
            <a:custGeom>
              <a:rect b="b" l="l" r="r" t="t"/>
              <a:pathLst>
                <a:path extrusionOk="0" h="4859" w="835">
                  <a:moveTo>
                    <a:pt x="48" y="0"/>
                  </a:moveTo>
                  <a:cubicBezTo>
                    <a:pt x="24" y="0"/>
                    <a:pt x="1" y="24"/>
                    <a:pt x="1" y="48"/>
                  </a:cubicBezTo>
                  <a:lnTo>
                    <a:pt x="1" y="4859"/>
                  </a:lnTo>
                  <a:lnTo>
                    <a:pt x="834" y="4859"/>
                  </a:lnTo>
                  <a:lnTo>
                    <a:pt x="834" y="48"/>
                  </a:lnTo>
                  <a:cubicBezTo>
                    <a:pt x="834" y="24"/>
                    <a:pt x="810" y="0"/>
                    <a:pt x="78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55"/>
            <p:cNvSpPr/>
            <p:nvPr/>
          </p:nvSpPr>
          <p:spPr>
            <a:xfrm>
              <a:off x="1996566" y="2593924"/>
              <a:ext cx="24866" cy="178950"/>
            </a:xfrm>
            <a:custGeom>
              <a:rect b="b" l="l" r="r" t="t"/>
              <a:pathLst>
                <a:path extrusionOk="0" h="6002" w="834">
                  <a:moveTo>
                    <a:pt x="0" y="0"/>
                  </a:moveTo>
                  <a:lnTo>
                    <a:pt x="0" y="6002"/>
                  </a:lnTo>
                  <a:lnTo>
                    <a:pt x="834" y="6002"/>
                  </a:lnTo>
                  <a:lnTo>
                    <a:pt x="834" y="72"/>
                  </a:lnTo>
                  <a:cubicBezTo>
                    <a:pt x="834" y="48"/>
                    <a:pt x="810" y="0"/>
                    <a:pt x="78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55"/>
            <p:cNvSpPr/>
            <p:nvPr/>
          </p:nvSpPr>
          <p:spPr>
            <a:xfrm>
              <a:off x="1769343" y="2593924"/>
              <a:ext cx="24896" cy="178950"/>
            </a:xfrm>
            <a:custGeom>
              <a:rect b="b" l="l" r="r" t="t"/>
              <a:pathLst>
                <a:path extrusionOk="0" h="6002" w="835">
                  <a:moveTo>
                    <a:pt x="72" y="0"/>
                  </a:moveTo>
                  <a:cubicBezTo>
                    <a:pt x="25" y="0"/>
                    <a:pt x="1" y="48"/>
                    <a:pt x="1" y="72"/>
                  </a:cubicBezTo>
                  <a:lnTo>
                    <a:pt x="1" y="6002"/>
                  </a:lnTo>
                  <a:lnTo>
                    <a:pt x="834" y="6002"/>
                  </a:lnTo>
                  <a:lnTo>
                    <a:pt x="834" y="0"/>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55"/>
            <p:cNvSpPr/>
            <p:nvPr/>
          </p:nvSpPr>
          <p:spPr>
            <a:xfrm>
              <a:off x="1870178" y="2669894"/>
              <a:ext cx="25581" cy="103697"/>
            </a:xfrm>
            <a:custGeom>
              <a:rect b="b" l="l" r="r" t="t"/>
              <a:pathLst>
                <a:path extrusionOk="0" h="3478" w="858">
                  <a:moveTo>
                    <a:pt x="0" y="1"/>
                  </a:moveTo>
                  <a:lnTo>
                    <a:pt x="0" y="3477"/>
                  </a:lnTo>
                  <a:lnTo>
                    <a:pt x="858" y="3477"/>
                  </a:lnTo>
                  <a:lnTo>
                    <a:pt x="858" y="1"/>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55"/>
            <p:cNvSpPr/>
            <p:nvPr/>
          </p:nvSpPr>
          <p:spPr>
            <a:xfrm>
              <a:off x="1971700" y="2519356"/>
              <a:ext cx="24896" cy="253517"/>
            </a:xfrm>
            <a:custGeom>
              <a:rect b="b" l="l" r="r" t="t"/>
              <a:pathLst>
                <a:path extrusionOk="0" h="8503" w="835">
                  <a:moveTo>
                    <a:pt x="72" y="1"/>
                  </a:moveTo>
                  <a:cubicBezTo>
                    <a:pt x="25" y="1"/>
                    <a:pt x="1" y="48"/>
                    <a:pt x="1" y="72"/>
                  </a:cubicBezTo>
                  <a:lnTo>
                    <a:pt x="1" y="8503"/>
                  </a:lnTo>
                  <a:lnTo>
                    <a:pt x="834" y="8503"/>
                  </a:lnTo>
                  <a:lnTo>
                    <a:pt x="834" y="72"/>
                  </a:lnTo>
                  <a:cubicBezTo>
                    <a:pt x="834" y="48"/>
                    <a:pt x="811" y="1"/>
                    <a:pt x="787"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55"/>
            <p:cNvSpPr/>
            <p:nvPr/>
          </p:nvSpPr>
          <p:spPr>
            <a:xfrm>
              <a:off x="1743791" y="2632267"/>
              <a:ext cx="24866" cy="140608"/>
            </a:xfrm>
            <a:custGeom>
              <a:rect b="b" l="l" r="r" t="t"/>
              <a:pathLst>
                <a:path extrusionOk="0" h="4716" w="834">
                  <a:moveTo>
                    <a:pt x="72" y="0"/>
                  </a:moveTo>
                  <a:cubicBezTo>
                    <a:pt x="24" y="0"/>
                    <a:pt x="0" y="24"/>
                    <a:pt x="0" y="72"/>
                  </a:cubicBezTo>
                  <a:lnTo>
                    <a:pt x="0" y="4716"/>
                  </a:lnTo>
                  <a:lnTo>
                    <a:pt x="834" y="4716"/>
                  </a:lnTo>
                  <a:lnTo>
                    <a:pt x="834" y="0"/>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55"/>
            <p:cNvSpPr/>
            <p:nvPr/>
          </p:nvSpPr>
          <p:spPr>
            <a:xfrm>
              <a:off x="1806284" y="2482892"/>
              <a:ext cx="14937" cy="290696"/>
            </a:xfrm>
            <a:custGeom>
              <a:rect b="b" l="l" r="r" t="t"/>
              <a:pathLst>
                <a:path extrusionOk="0" h="9750" w="501">
                  <a:moveTo>
                    <a:pt x="450" y="0"/>
                  </a:moveTo>
                  <a:cubicBezTo>
                    <a:pt x="442" y="0"/>
                    <a:pt x="435" y="3"/>
                    <a:pt x="429" y="9"/>
                  </a:cubicBezTo>
                  <a:lnTo>
                    <a:pt x="0" y="9"/>
                  </a:lnTo>
                  <a:cubicBezTo>
                    <a:pt x="24" y="9"/>
                    <a:pt x="48" y="33"/>
                    <a:pt x="48" y="81"/>
                  </a:cubicBezTo>
                  <a:lnTo>
                    <a:pt x="48" y="9749"/>
                  </a:lnTo>
                  <a:lnTo>
                    <a:pt x="500" y="9749"/>
                  </a:lnTo>
                  <a:lnTo>
                    <a:pt x="500" y="81"/>
                  </a:lnTo>
                  <a:cubicBezTo>
                    <a:pt x="500" y="27"/>
                    <a:pt x="473" y="0"/>
                    <a:pt x="450"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55"/>
            <p:cNvSpPr/>
            <p:nvPr/>
          </p:nvSpPr>
          <p:spPr>
            <a:xfrm>
              <a:off x="1782134" y="2595355"/>
              <a:ext cx="13506" cy="178234"/>
            </a:xfrm>
            <a:custGeom>
              <a:rect b="b" l="l" r="r" t="t"/>
              <a:pathLst>
                <a:path extrusionOk="0" h="5978" w="453">
                  <a:moveTo>
                    <a:pt x="0" y="0"/>
                  </a:moveTo>
                  <a:lnTo>
                    <a:pt x="0" y="5977"/>
                  </a:lnTo>
                  <a:lnTo>
                    <a:pt x="453" y="5977"/>
                  </a:lnTo>
                  <a:lnTo>
                    <a:pt x="453"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55"/>
            <p:cNvSpPr/>
            <p:nvPr/>
          </p:nvSpPr>
          <p:spPr>
            <a:xfrm>
              <a:off x="1756582" y="2632267"/>
              <a:ext cx="12791" cy="141323"/>
            </a:xfrm>
            <a:custGeom>
              <a:rect b="b" l="l" r="r" t="t"/>
              <a:pathLst>
                <a:path extrusionOk="0" h="4740" w="429">
                  <a:moveTo>
                    <a:pt x="0" y="0"/>
                  </a:moveTo>
                  <a:lnTo>
                    <a:pt x="0" y="4739"/>
                  </a:lnTo>
                  <a:lnTo>
                    <a:pt x="429" y="4739"/>
                  </a:lnTo>
                  <a:lnTo>
                    <a:pt x="42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55"/>
            <p:cNvSpPr/>
            <p:nvPr/>
          </p:nvSpPr>
          <p:spPr>
            <a:xfrm>
              <a:off x="1843911" y="2557013"/>
              <a:ext cx="24866" cy="215861"/>
            </a:xfrm>
            <a:custGeom>
              <a:rect b="b" l="l" r="r" t="t"/>
              <a:pathLst>
                <a:path extrusionOk="0" h="7240" w="834">
                  <a:moveTo>
                    <a:pt x="72" y="0"/>
                  </a:moveTo>
                  <a:cubicBezTo>
                    <a:pt x="24" y="0"/>
                    <a:pt x="0" y="24"/>
                    <a:pt x="0" y="48"/>
                  </a:cubicBezTo>
                  <a:lnTo>
                    <a:pt x="0" y="7240"/>
                  </a:lnTo>
                  <a:lnTo>
                    <a:pt x="834" y="7240"/>
                  </a:lnTo>
                  <a:lnTo>
                    <a:pt x="834" y="48"/>
                  </a:lnTo>
                  <a:cubicBezTo>
                    <a:pt x="834" y="24"/>
                    <a:pt x="810" y="0"/>
                    <a:pt x="786"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55"/>
            <p:cNvSpPr/>
            <p:nvPr/>
          </p:nvSpPr>
          <p:spPr>
            <a:xfrm>
              <a:off x="1907090" y="2628003"/>
              <a:ext cx="14937" cy="144871"/>
            </a:xfrm>
            <a:custGeom>
              <a:rect b="b" l="l" r="r" t="t"/>
              <a:pathLst>
                <a:path extrusionOk="0" h="4859" w="501">
                  <a:moveTo>
                    <a:pt x="1" y="0"/>
                  </a:moveTo>
                  <a:cubicBezTo>
                    <a:pt x="25" y="0"/>
                    <a:pt x="48" y="24"/>
                    <a:pt x="48" y="48"/>
                  </a:cubicBezTo>
                  <a:lnTo>
                    <a:pt x="48" y="4859"/>
                  </a:lnTo>
                  <a:lnTo>
                    <a:pt x="501" y="4859"/>
                  </a:lnTo>
                  <a:lnTo>
                    <a:pt x="501" y="48"/>
                  </a:lnTo>
                  <a:cubicBezTo>
                    <a:pt x="501" y="24"/>
                    <a:pt x="477" y="0"/>
                    <a:pt x="453"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55"/>
            <p:cNvSpPr/>
            <p:nvPr/>
          </p:nvSpPr>
          <p:spPr>
            <a:xfrm>
              <a:off x="1882969" y="2669894"/>
              <a:ext cx="13506" cy="103697"/>
            </a:xfrm>
            <a:custGeom>
              <a:rect b="b" l="l" r="r" t="t"/>
              <a:pathLst>
                <a:path extrusionOk="0" h="3478" w="453">
                  <a:moveTo>
                    <a:pt x="0" y="1"/>
                  </a:moveTo>
                  <a:lnTo>
                    <a:pt x="0" y="3477"/>
                  </a:lnTo>
                  <a:lnTo>
                    <a:pt x="453" y="3477"/>
                  </a:lnTo>
                  <a:lnTo>
                    <a:pt x="453" y="1"/>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55"/>
            <p:cNvSpPr/>
            <p:nvPr/>
          </p:nvSpPr>
          <p:spPr>
            <a:xfrm>
              <a:off x="1855271" y="2557699"/>
              <a:ext cx="15653" cy="215890"/>
            </a:xfrm>
            <a:custGeom>
              <a:rect b="b" l="l" r="r" t="t"/>
              <a:pathLst>
                <a:path extrusionOk="0" h="7241" w="525">
                  <a:moveTo>
                    <a:pt x="0" y="1"/>
                  </a:moveTo>
                  <a:cubicBezTo>
                    <a:pt x="48" y="1"/>
                    <a:pt x="72" y="25"/>
                    <a:pt x="72" y="72"/>
                  </a:cubicBezTo>
                  <a:lnTo>
                    <a:pt x="72" y="7240"/>
                  </a:lnTo>
                  <a:lnTo>
                    <a:pt x="524" y="7240"/>
                  </a:lnTo>
                  <a:lnTo>
                    <a:pt x="524" y="72"/>
                  </a:lnTo>
                  <a:cubicBezTo>
                    <a:pt x="524" y="25"/>
                    <a:pt x="500" y="1"/>
                    <a:pt x="453"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55"/>
            <p:cNvSpPr/>
            <p:nvPr/>
          </p:nvSpPr>
          <p:spPr>
            <a:xfrm>
              <a:off x="1946148" y="2706805"/>
              <a:ext cx="24896" cy="66070"/>
            </a:xfrm>
            <a:custGeom>
              <a:rect b="b" l="l" r="r" t="t"/>
              <a:pathLst>
                <a:path extrusionOk="0" h="2216" w="835">
                  <a:moveTo>
                    <a:pt x="72" y="1"/>
                  </a:moveTo>
                  <a:cubicBezTo>
                    <a:pt x="24" y="1"/>
                    <a:pt x="1" y="25"/>
                    <a:pt x="1" y="72"/>
                  </a:cubicBezTo>
                  <a:lnTo>
                    <a:pt x="1" y="2216"/>
                  </a:lnTo>
                  <a:lnTo>
                    <a:pt x="834" y="2216"/>
                  </a:lnTo>
                  <a:lnTo>
                    <a:pt x="834" y="1"/>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55"/>
            <p:cNvSpPr/>
            <p:nvPr/>
          </p:nvSpPr>
          <p:spPr>
            <a:xfrm>
              <a:off x="2007210" y="2595355"/>
              <a:ext cx="15653" cy="178234"/>
            </a:xfrm>
            <a:custGeom>
              <a:rect b="b" l="l" r="r" t="t"/>
              <a:pathLst>
                <a:path extrusionOk="0" h="5978" w="525">
                  <a:moveTo>
                    <a:pt x="1" y="0"/>
                  </a:moveTo>
                  <a:cubicBezTo>
                    <a:pt x="48" y="0"/>
                    <a:pt x="72" y="24"/>
                    <a:pt x="72" y="48"/>
                  </a:cubicBezTo>
                  <a:lnTo>
                    <a:pt x="72" y="5977"/>
                  </a:lnTo>
                  <a:lnTo>
                    <a:pt x="525" y="5977"/>
                  </a:lnTo>
                  <a:lnTo>
                    <a:pt x="525" y="48"/>
                  </a:lnTo>
                  <a:cubicBezTo>
                    <a:pt x="525" y="24"/>
                    <a:pt x="477" y="0"/>
                    <a:pt x="453"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55"/>
            <p:cNvSpPr/>
            <p:nvPr/>
          </p:nvSpPr>
          <p:spPr>
            <a:xfrm>
              <a:off x="1982373" y="2520310"/>
              <a:ext cx="14937" cy="253278"/>
            </a:xfrm>
            <a:custGeom>
              <a:rect b="b" l="l" r="r" t="t"/>
              <a:pathLst>
                <a:path extrusionOk="0" h="8495" w="501">
                  <a:moveTo>
                    <a:pt x="469" y="0"/>
                  </a:moveTo>
                  <a:cubicBezTo>
                    <a:pt x="464" y="0"/>
                    <a:pt x="458" y="5"/>
                    <a:pt x="453" y="16"/>
                  </a:cubicBezTo>
                  <a:lnTo>
                    <a:pt x="0" y="16"/>
                  </a:lnTo>
                  <a:cubicBezTo>
                    <a:pt x="48" y="16"/>
                    <a:pt x="72" y="40"/>
                    <a:pt x="72" y="64"/>
                  </a:cubicBezTo>
                  <a:lnTo>
                    <a:pt x="72" y="8494"/>
                  </a:lnTo>
                  <a:lnTo>
                    <a:pt x="500" y="8494"/>
                  </a:lnTo>
                  <a:lnTo>
                    <a:pt x="500" y="64"/>
                  </a:lnTo>
                  <a:cubicBezTo>
                    <a:pt x="500" y="46"/>
                    <a:pt x="486" y="0"/>
                    <a:pt x="469"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55"/>
            <p:cNvSpPr/>
            <p:nvPr/>
          </p:nvSpPr>
          <p:spPr>
            <a:xfrm>
              <a:off x="1958939" y="2706805"/>
              <a:ext cx="12791" cy="66786"/>
            </a:xfrm>
            <a:custGeom>
              <a:rect b="b" l="l" r="r" t="t"/>
              <a:pathLst>
                <a:path extrusionOk="0" h="2240" w="429">
                  <a:moveTo>
                    <a:pt x="0" y="1"/>
                  </a:moveTo>
                  <a:lnTo>
                    <a:pt x="0" y="2239"/>
                  </a:lnTo>
                  <a:lnTo>
                    <a:pt x="429" y="2239"/>
                  </a:lnTo>
                  <a:lnTo>
                    <a:pt x="429"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55"/>
            <p:cNvSpPr/>
            <p:nvPr/>
          </p:nvSpPr>
          <p:spPr>
            <a:xfrm>
              <a:off x="1701185" y="2773562"/>
              <a:ext cx="343678" cy="24180"/>
            </a:xfrm>
            <a:custGeom>
              <a:rect b="b" l="l" r="r" t="t"/>
              <a:pathLst>
                <a:path extrusionOk="0" h="811" w="11527">
                  <a:moveTo>
                    <a:pt x="120" y="0"/>
                  </a:moveTo>
                  <a:cubicBezTo>
                    <a:pt x="48" y="0"/>
                    <a:pt x="1" y="48"/>
                    <a:pt x="1" y="119"/>
                  </a:cubicBezTo>
                  <a:lnTo>
                    <a:pt x="1" y="691"/>
                  </a:lnTo>
                  <a:cubicBezTo>
                    <a:pt x="1" y="739"/>
                    <a:pt x="48" y="810"/>
                    <a:pt x="120" y="810"/>
                  </a:cubicBezTo>
                  <a:lnTo>
                    <a:pt x="11408" y="810"/>
                  </a:lnTo>
                  <a:cubicBezTo>
                    <a:pt x="11455" y="810"/>
                    <a:pt x="11527" y="739"/>
                    <a:pt x="11527" y="691"/>
                  </a:cubicBezTo>
                  <a:lnTo>
                    <a:pt x="11527" y="119"/>
                  </a:lnTo>
                  <a:cubicBezTo>
                    <a:pt x="11527" y="48"/>
                    <a:pt x="11455"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55"/>
            <p:cNvSpPr/>
            <p:nvPr/>
          </p:nvSpPr>
          <p:spPr>
            <a:xfrm>
              <a:off x="2027096" y="2772846"/>
              <a:ext cx="17770" cy="23464"/>
            </a:xfrm>
            <a:custGeom>
              <a:rect b="b" l="l" r="r" t="t"/>
              <a:pathLst>
                <a:path extrusionOk="0" h="787" w="596">
                  <a:moveTo>
                    <a:pt x="0" y="1"/>
                  </a:moveTo>
                  <a:cubicBezTo>
                    <a:pt x="48" y="1"/>
                    <a:pt x="119" y="48"/>
                    <a:pt x="119" y="120"/>
                  </a:cubicBezTo>
                  <a:lnTo>
                    <a:pt x="119" y="667"/>
                  </a:lnTo>
                  <a:cubicBezTo>
                    <a:pt x="119" y="739"/>
                    <a:pt x="48" y="786"/>
                    <a:pt x="0" y="786"/>
                  </a:cubicBezTo>
                  <a:lnTo>
                    <a:pt x="477" y="786"/>
                  </a:lnTo>
                  <a:cubicBezTo>
                    <a:pt x="524" y="786"/>
                    <a:pt x="596" y="739"/>
                    <a:pt x="596" y="667"/>
                  </a:cubicBezTo>
                  <a:lnTo>
                    <a:pt x="596" y="120"/>
                  </a:lnTo>
                  <a:cubicBezTo>
                    <a:pt x="596" y="48"/>
                    <a:pt x="524"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55"/>
            <p:cNvSpPr/>
            <p:nvPr/>
          </p:nvSpPr>
          <p:spPr>
            <a:xfrm>
              <a:off x="1696921" y="2448366"/>
              <a:ext cx="354351" cy="354321"/>
            </a:xfrm>
            <a:custGeom>
              <a:rect b="b" l="l" r="r" t="t"/>
              <a:pathLst>
                <a:path extrusionOk="0" h="11884" w="11885">
                  <a:moveTo>
                    <a:pt x="2263" y="6359"/>
                  </a:moveTo>
                  <a:lnTo>
                    <a:pt x="2263" y="10717"/>
                  </a:lnTo>
                  <a:lnTo>
                    <a:pt x="1739" y="10717"/>
                  </a:lnTo>
                  <a:lnTo>
                    <a:pt x="1739" y="6359"/>
                  </a:lnTo>
                  <a:close/>
                  <a:moveTo>
                    <a:pt x="3120" y="5097"/>
                  </a:moveTo>
                  <a:lnTo>
                    <a:pt x="3120" y="10717"/>
                  </a:lnTo>
                  <a:lnTo>
                    <a:pt x="2620" y="10717"/>
                  </a:lnTo>
                  <a:lnTo>
                    <a:pt x="2620" y="5097"/>
                  </a:lnTo>
                  <a:close/>
                  <a:moveTo>
                    <a:pt x="5645" y="3858"/>
                  </a:moveTo>
                  <a:lnTo>
                    <a:pt x="5645" y="10717"/>
                  </a:lnTo>
                  <a:lnTo>
                    <a:pt x="5145" y="10717"/>
                  </a:lnTo>
                  <a:lnTo>
                    <a:pt x="5145" y="3858"/>
                  </a:lnTo>
                  <a:close/>
                  <a:moveTo>
                    <a:pt x="6526" y="7597"/>
                  </a:moveTo>
                  <a:lnTo>
                    <a:pt x="6526" y="10717"/>
                  </a:lnTo>
                  <a:lnTo>
                    <a:pt x="6002" y="10717"/>
                  </a:lnTo>
                  <a:lnTo>
                    <a:pt x="6002" y="7597"/>
                  </a:lnTo>
                  <a:close/>
                  <a:moveTo>
                    <a:pt x="7359" y="6192"/>
                  </a:moveTo>
                  <a:lnTo>
                    <a:pt x="7359" y="10717"/>
                  </a:lnTo>
                  <a:lnTo>
                    <a:pt x="6835" y="10717"/>
                  </a:lnTo>
                  <a:lnTo>
                    <a:pt x="6835" y="6192"/>
                  </a:lnTo>
                  <a:close/>
                  <a:moveTo>
                    <a:pt x="9026" y="8859"/>
                  </a:moveTo>
                  <a:lnTo>
                    <a:pt x="9026" y="10717"/>
                  </a:lnTo>
                  <a:lnTo>
                    <a:pt x="8502" y="10717"/>
                  </a:lnTo>
                  <a:lnTo>
                    <a:pt x="8502" y="8859"/>
                  </a:lnTo>
                  <a:close/>
                  <a:moveTo>
                    <a:pt x="9884" y="2596"/>
                  </a:moveTo>
                  <a:lnTo>
                    <a:pt x="9884" y="10717"/>
                  </a:lnTo>
                  <a:lnTo>
                    <a:pt x="9384" y="10717"/>
                  </a:lnTo>
                  <a:lnTo>
                    <a:pt x="9384" y="2596"/>
                  </a:lnTo>
                  <a:close/>
                  <a:moveTo>
                    <a:pt x="11479" y="11050"/>
                  </a:moveTo>
                  <a:lnTo>
                    <a:pt x="11479" y="11503"/>
                  </a:lnTo>
                  <a:lnTo>
                    <a:pt x="334" y="11503"/>
                  </a:lnTo>
                  <a:lnTo>
                    <a:pt x="334" y="11050"/>
                  </a:lnTo>
                  <a:close/>
                  <a:moveTo>
                    <a:pt x="929" y="0"/>
                  </a:moveTo>
                  <a:cubicBezTo>
                    <a:pt x="810" y="0"/>
                    <a:pt x="715" y="72"/>
                    <a:pt x="715" y="191"/>
                  </a:cubicBezTo>
                  <a:lnTo>
                    <a:pt x="715" y="1001"/>
                  </a:lnTo>
                  <a:lnTo>
                    <a:pt x="501" y="1001"/>
                  </a:lnTo>
                  <a:cubicBezTo>
                    <a:pt x="406" y="1001"/>
                    <a:pt x="334" y="1048"/>
                    <a:pt x="334" y="1144"/>
                  </a:cubicBezTo>
                  <a:cubicBezTo>
                    <a:pt x="334" y="1263"/>
                    <a:pt x="382" y="1358"/>
                    <a:pt x="501" y="1358"/>
                  </a:cubicBezTo>
                  <a:lnTo>
                    <a:pt x="715" y="1358"/>
                  </a:lnTo>
                  <a:lnTo>
                    <a:pt x="715" y="2239"/>
                  </a:lnTo>
                  <a:lnTo>
                    <a:pt x="501" y="2239"/>
                  </a:lnTo>
                  <a:cubicBezTo>
                    <a:pt x="406" y="2239"/>
                    <a:pt x="334" y="2310"/>
                    <a:pt x="334" y="2382"/>
                  </a:cubicBezTo>
                  <a:cubicBezTo>
                    <a:pt x="334" y="2501"/>
                    <a:pt x="382" y="2596"/>
                    <a:pt x="501" y="2596"/>
                  </a:cubicBezTo>
                  <a:lnTo>
                    <a:pt x="715" y="2596"/>
                  </a:lnTo>
                  <a:lnTo>
                    <a:pt x="715" y="3501"/>
                  </a:lnTo>
                  <a:lnTo>
                    <a:pt x="501" y="3501"/>
                  </a:lnTo>
                  <a:cubicBezTo>
                    <a:pt x="406" y="3501"/>
                    <a:pt x="334" y="3549"/>
                    <a:pt x="334" y="3644"/>
                  </a:cubicBezTo>
                  <a:cubicBezTo>
                    <a:pt x="334" y="3763"/>
                    <a:pt x="382" y="3858"/>
                    <a:pt x="501" y="3858"/>
                  </a:cubicBezTo>
                  <a:lnTo>
                    <a:pt x="715" y="3858"/>
                  </a:lnTo>
                  <a:lnTo>
                    <a:pt x="715" y="4739"/>
                  </a:lnTo>
                  <a:lnTo>
                    <a:pt x="501" y="4739"/>
                  </a:lnTo>
                  <a:cubicBezTo>
                    <a:pt x="406" y="4739"/>
                    <a:pt x="334" y="4811"/>
                    <a:pt x="334" y="4882"/>
                  </a:cubicBezTo>
                  <a:cubicBezTo>
                    <a:pt x="334" y="5001"/>
                    <a:pt x="382" y="5097"/>
                    <a:pt x="501" y="5097"/>
                  </a:cubicBezTo>
                  <a:lnTo>
                    <a:pt x="715" y="5097"/>
                  </a:lnTo>
                  <a:lnTo>
                    <a:pt x="715" y="6002"/>
                  </a:lnTo>
                  <a:lnTo>
                    <a:pt x="501" y="6002"/>
                  </a:lnTo>
                  <a:cubicBezTo>
                    <a:pt x="406" y="6002"/>
                    <a:pt x="334" y="6049"/>
                    <a:pt x="334" y="6145"/>
                  </a:cubicBezTo>
                  <a:cubicBezTo>
                    <a:pt x="334" y="6264"/>
                    <a:pt x="382" y="6359"/>
                    <a:pt x="501" y="6359"/>
                  </a:cubicBezTo>
                  <a:lnTo>
                    <a:pt x="715" y="6359"/>
                  </a:lnTo>
                  <a:lnTo>
                    <a:pt x="715" y="7240"/>
                  </a:lnTo>
                  <a:lnTo>
                    <a:pt x="501" y="7240"/>
                  </a:lnTo>
                  <a:cubicBezTo>
                    <a:pt x="406" y="7240"/>
                    <a:pt x="334" y="7311"/>
                    <a:pt x="334" y="7383"/>
                  </a:cubicBezTo>
                  <a:cubicBezTo>
                    <a:pt x="334" y="7502"/>
                    <a:pt x="382" y="7597"/>
                    <a:pt x="501" y="7597"/>
                  </a:cubicBezTo>
                  <a:lnTo>
                    <a:pt x="715" y="7597"/>
                  </a:lnTo>
                  <a:lnTo>
                    <a:pt x="715" y="8502"/>
                  </a:lnTo>
                  <a:lnTo>
                    <a:pt x="501" y="8502"/>
                  </a:lnTo>
                  <a:cubicBezTo>
                    <a:pt x="406" y="8502"/>
                    <a:pt x="334" y="8550"/>
                    <a:pt x="334" y="8645"/>
                  </a:cubicBezTo>
                  <a:cubicBezTo>
                    <a:pt x="334" y="8764"/>
                    <a:pt x="382" y="8859"/>
                    <a:pt x="501" y="8859"/>
                  </a:cubicBezTo>
                  <a:lnTo>
                    <a:pt x="715" y="8859"/>
                  </a:lnTo>
                  <a:lnTo>
                    <a:pt x="715" y="9741"/>
                  </a:lnTo>
                  <a:lnTo>
                    <a:pt x="501" y="9741"/>
                  </a:lnTo>
                  <a:cubicBezTo>
                    <a:pt x="406" y="9741"/>
                    <a:pt x="334" y="9812"/>
                    <a:pt x="334" y="9883"/>
                  </a:cubicBezTo>
                  <a:cubicBezTo>
                    <a:pt x="334" y="10002"/>
                    <a:pt x="382" y="10098"/>
                    <a:pt x="501" y="10098"/>
                  </a:cubicBezTo>
                  <a:lnTo>
                    <a:pt x="715" y="10098"/>
                  </a:lnTo>
                  <a:lnTo>
                    <a:pt x="715" y="10717"/>
                  </a:lnTo>
                  <a:lnTo>
                    <a:pt x="286" y="10717"/>
                  </a:lnTo>
                  <a:cubicBezTo>
                    <a:pt x="144" y="10717"/>
                    <a:pt x="1" y="10836"/>
                    <a:pt x="1" y="11026"/>
                  </a:cubicBezTo>
                  <a:lnTo>
                    <a:pt x="1" y="11598"/>
                  </a:lnTo>
                  <a:cubicBezTo>
                    <a:pt x="1" y="11741"/>
                    <a:pt x="120" y="11884"/>
                    <a:pt x="286" y="11884"/>
                  </a:cubicBezTo>
                  <a:lnTo>
                    <a:pt x="11575" y="11884"/>
                  </a:lnTo>
                  <a:cubicBezTo>
                    <a:pt x="11717" y="11884"/>
                    <a:pt x="11884" y="11765"/>
                    <a:pt x="11884" y="11598"/>
                  </a:cubicBezTo>
                  <a:lnTo>
                    <a:pt x="11884" y="11026"/>
                  </a:lnTo>
                  <a:cubicBezTo>
                    <a:pt x="11836" y="10836"/>
                    <a:pt x="11694" y="10693"/>
                    <a:pt x="11551" y="10693"/>
                  </a:cubicBezTo>
                  <a:lnTo>
                    <a:pt x="11098" y="10693"/>
                  </a:lnTo>
                  <a:lnTo>
                    <a:pt x="11098" y="9883"/>
                  </a:lnTo>
                  <a:cubicBezTo>
                    <a:pt x="11098" y="9812"/>
                    <a:pt x="11051" y="9717"/>
                    <a:pt x="10955" y="9717"/>
                  </a:cubicBezTo>
                  <a:cubicBezTo>
                    <a:pt x="10836" y="9717"/>
                    <a:pt x="10741" y="9764"/>
                    <a:pt x="10741" y="9883"/>
                  </a:cubicBezTo>
                  <a:lnTo>
                    <a:pt x="10741" y="10717"/>
                  </a:lnTo>
                  <a:lnTo>
                    <a:pt x="10241" y="10717"/>
                  </a:lnTo>
                  <a:lnTo>
                    <a:pt x="10241" y="5097"/>
                  </a:lnTo>
                  <a:lnTo>
                    <a:pt x="10741" y="5097"/>
                  </a:lnTo>
                  <a:lnTo>
                    <a:pt x="10741" y="9098"/>
                  </a:lnTo>
                  <a:cubicBezTo>
                    <a:pt x="10741" y="9169"/>
                    <a:pt x="10812" y="9264"/>
                    <a:pt x="10884" y="9264"/>
                  </a:cubicBezTo>
                  <a:cubicBezTo>
                    <a:pt x="11003" y="9264"/>
                    <a:pt x="11098" y="9217"/>
                    <a:pt x="11098" y="9098"/>
                  </a:cubicBezTo>
                  <a:lnTo>
                    <a:pt x="11098" y="4978"/>
                  </a:lnTo>
                  <a:cubicBezTo>
                    <a:pt x="11098" y="4835"/>
                    <a:pt x="10979" y="4739"/>
                    <a:pt x="10860" y="4739"/>
                  </a:cubicBezTo>
                  <a:lnTo>
                    <a:pt x="10241" y="4739"/>
                  </a:lnTo>
                  <a:lnTo>
                    <a:pt x="10241" y="2477"/>
                  </a:lnTo>
                  <a:cubicBezTo>
                    <a:pt x="10241" y="2334"/>
                    <a:pt x="10122" y="2239"/>
                    <a:pt x="10003" y="2239"/>
                  </a:cubicBezTo>
                  <a:lnTo>
                    <a:pt x="9288" y="2239"/>
                  </a:lnTo>
                  <a:cubicBezTo>
                    <a:pt x="9145" y="2239"/>
                    <a:pt x="9050" y="2358"/>
                    <a:pt x="9050" y="2477"/>
                  </a:cubicBezTo>
                  <a:lnTo>
                    <a:pt x="9050" y="8502"/>
                  </a:lnTo>
                  <a:lnTo>
                    <a:pt x="8431" y="8502"/>
                  </a:lnTo>
                  <a:cubicBezTo>
                    <a:pt x="8264" y="8502"/>
                    <a:pt x="8193" y="8621"/>
                    <a:pt x="8193" y="8740"/>
                  </a:cubicBezTo>
                  <a:lnTo>
                    <a:pt x="8193" y="10717"/>
                  </a:lnTo>
                  <a:lnTo>
                    <a:pt x="7717" y="10717"/>
                  </a:lnTo>
                  <a:lnTo>
                    <a:pt x="7717" y="6121"/>
                  </a:lnTo>
                  <a:cubicBezTo>
                    <a:pt x="7717" y="5954"/>
                    <a:pt x="7597" y="5883"/>
                    <a:pt x="7478" y="5883"/>
                  </a:cubicBezTo>
                  <a:lnTo>
                    <a:pt x="6764" y="5883"/>
                  </a:lnTo>
                  <a:cubicBezTo>
                    <a:pt x="6597" y="5883"/>
                    <a:pt x="6526" y="6002"/>
                    <a:pt x="6526" y="6121"/>
                  </a:cubicBezTo>
                  <a:lnTo>
                    <a:pt x="6526" y="7264"/>
                  </a:lnTo>
                  <a:lnTo>
                    <a:pt x="6002" y="7264"/>
                  </a:lnTo>
                  <a:lnTo>
                    <a:pt x="6002" y="3763"/>
                  </a:lnTo>
                  <a:cubicBezTo>
                    <a:pt x="6002" y="3620"/>
                    <a:pt x="5883" y="3525"/>
                    <a:pt x="5764" y="3525"/>
                  </a:cubicBezTo>
                  <a:lnTo>
                    <a:pt x="5049" y="3525"/>
                  </a:lnTo>
                  <a:cubicBezTo>
                    <a:pt x="4906" y="3525"/>
                    <a:pt x="4811" y="3644"/>
                    <a:pt x="4811" y="3763"/>
                  </a:cubicBezTo>
                  <a:lnTo>
                    <a:pt x="4811" y="10765"/>
                  </a:lnTo>
                  <a:lnTo>
                    <a:pt x="4335" y="10765"/>
                  </a:lnTo>
                  <a:lnTo>
                    <a:pt x="4335" y="1239"/>
                  </a:lnTo>
                  <a:cubicBezTo>
                    <a:pt x="4335" y="1072"/>
                    <a:pt x="4216" y="1001"/>
                    <a:pt x="4097" y="1001"/>
                  </a:cubicBezTo>
                  <a:lnTo>
                    <a:pt x="3382" y="1001"/>
                  </a:lnTo>
                  <a:cubicBezTo>
                    <a:pt x="3263" y="1001"/>
                    <a:pt x="3144" y="1072"/>
                    <a:pt x="3144" y="1286"/>
                  </a:cubicBezTo>
                  <a:lnTo>
                    <a:pt x="3144" y="2501"/>
                  </a:lnTo>
                  <a:cubicBezTo>
                    <a:pt x="3144" y="2596"/>
                    <a:pt x="3216" y="2691"/>
                    <a:pt x="3311" y="2691"/>
                  </a:cubicBezTo>
                  <a:cubicBezTo>
                    <a:pt x="3430" y="2691"/>
                    <a:pt x="3501" y="2620"/>
                    <a:pt x="3501" y="2501"/>
                  </a:cubicBezTo>
                  <a:lnTo>
                    <a:pt x="3501" y="1310"/>
                  </a:lnTo>
                  <a:lnTo>
                    <a:pt x="4025" y="1310"/>
                  </a:lnTo>
                  <a:lnTo>
                    <a:pt x="4025" y="10693"/>
                  </a:lnTo>
                  <a:lnTo>
                    <a:pt x="3501" y="10693"/>
                  </a:lnTo>
                  <a:lnTo>
                    <a:pt x="3501" y="3311"/>
                  </a:lnTo>
                  <a:cubicBezTo>
                    <a:pt x="3501" y="3215"/>
                    <a:pt x="3454" y="3144"/>
                    <a:pt x="3359" y="3144"/>
                  </a:cubicBezTo>
                  <a:cubicBezTo>
                    <a:pt x="3239" y="3144"/>
                    <a:pt x="3144" y="3192"/>
                    <a:pt x="3144" y="3311"/>
                  </a:cubicBezTo>
                  <a:lnTo>
                    <a:pt x="3144" y="4739"/>
                  </a:lnTo>
                  <a:lnTo>
                    <a:pt x="2525" y="4739"/>
                  </a:lnTo>
                  <a:cubicBezTo>
                    <a:pt x="2382" y="4739"/>
                    <a:pt x="2287" y="4859"/>
                    <a:pt x="2287" y="4978"/>
                  </a:cubicBezTo>
                  <a:lnTo>
                    <a:pt x="2287" y="6002"/>
                  </a:lnTo>
                  <a:lnTo>
                    <a:pt x="1668" y="6002"/>
                  </a:lnTo>
                  <a:cubicBezTo>
                    <a:pt x="1525" y="6002"/>
                    <a:pt x="1430" y="6121"/>
                    <a:pt x="1430" y="6240"/>
                  </a:cubicBezTo>
                  <a:lnTo>
                    <a:pt x="1430" y="10717"/>
                  </a:lnTo>
                  <a:lnTo>
                    <a:pt x="1072" y="10717"/>
                  </a:lnTo>
                  <a:lnTo>
                    <a:pt x="1072" y="191"/>
                  </a:lnTo>
                  <a:cubicBezTo>
                    <a:pt x="1072" y="96"/>
                    <a:pt x="1001"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6" name="Google Shape;8246;p55"/>
          <p:cNvGrpSpPr/>
          <p:nvPr/>
        </p:nvGrpSpPr>
        <p:grpSpPr>
          <a:xfrm>
            <a:off x="1047117" y="2994374"/>
            <a:ext cx="355756" cy="355039"/>
            <a:chOff x="1694804" y="2994374"/>
            <a:chExt cx="355756" cy="355039"/>
          </a:xfrm>
        </p:grpSpPr>
        <p:sp>
          <p:nvSpPr>
            <p:cNvPr id="8247" name="Google Shape;8247;p55"/>
            <p:cNvSpPr/>
            <p:nvPr/>
          </p:nvSpPr>
          <p:spPr>
            <a:xfrm>
              <a:off x="1800589" y="2999890"/>
              <a:ext cx="145587" cy="158169"/>
            </a:xfrm>
            <a:custGeom>
              <a:rect b="b" l="l" r="r" t="t"/>
              <a:pathLst>
                <a:path extrusionOk="0" h="5305" w="4883">
                  <a:moveTo>
                    <a:pt x="2442" y="0"/>
                  </a:moveTo>
                  <a:cubicBezTo>
                    <a:pt x="1882" y="0"/>
                    <a:pt x="1322" y="209"/>
                    <a:pt x="882" y="625"/>
                  </a:cubicBezTo>
                  <a:cubicBezTo>
                    <a:pt x="1" y="1483"/>
                    <a:pt x="1" y="2912"/>
                    <a:pt x="858" y="3769"/>
                  </a:cubicBezTo>
                  <a:lnTo>
                    <a:pt x="2382" y="5269"/>
                  </a:lnTo>
                  <a:cubicBezTo>
                    <a:pt x="2394" y="5293"/>
                    <a:pt x="2418" y="5305"/>
                    <a:pt x="2445" y="5305"/>
                  </a:cubicBezTo>
                  <a:cubicBezTo>
                    <a:pt x="2471" y="5305"/>
                    <a:pt x="2501" y="5293"/>
                    <a:pt x="2525" y="5269"/>
                  </a:cubicBezTo>
                  <a:lnTo>
                    <a:pt x="4025" y="3769"/>
                  </a:lnTo>
                  <a:cubicBezTo>
                    <a:pt x="4883" y="2912"/>
                    <a:pt x="4883" y="1483"/>
                    <a:pt x="4001" y="625"/>
                  </a:cubicBezTo>
                  <a:cubicBezTo>
                    <a:pt x="3561" y="209"/>
                    <a:pt x="3001" y="0"/>
                    <a:pt x="244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55"/>
            <p:cNvSpPr/>
            <p:nvPr/>
          </p:nvSpPr>
          <p:spPr>
            <a:xfrm>
              <a:off x="1800589" y="3185013"/>
              <a:ext cx="145587" cy="158198"/>
            </a:xfrm>
            <a:custGeom>
              <a:rect b="b" l="l" r="r" t="t"/>
              <a:pathLst>
                <a:path extrusionOk="0" h="5306" w="4883">
                  <a:moveTo>
                    <a:pt x="2445" y="1"/>
                  </a:moveTo>
                  <a:cubicBezTo>
                    <a:pt x="2418" y="1"/>
                    <a:pt x="2394" y="13"/>
                    <a:pt x="2382" y="37"/>
                  </a:cubicBezTo>
                  <a:lnTo>
                    <a:pt x="858" y="1537"/>
                  </a:lnTo>
                  <a:cubicBezTo>
                    <a:pt x="1" y="2394"/>
                    <a:pt x="1" y="3823"/>
                    <a:pt x="882" y="4680"/>
                  </a:cubicBezTo>
                  <a:cubicBezTo>
                    <a:pt x="1322" y="5097"/>
                    <a:pt x="1882" y="5305"/>
                    <a:pt x="2442" y="5305"/>
                  </a:cubicBezTo>
                  <a:cubicBezTo>
                    <a:pt x="3001" y="5305"/>
                    <a:pt x="3561" y="5097"/>
                    <a:pt x="4001" y="4680"/>
                  </a:cubicBezTo>
                  <a:cubicBezTo>
                    <a:pt x="4883" y="3823"/>
                    <a:pt x="4883" y="2394"/>
                    <a:pt x="4025" y="1537"/>
                  </a:cubicBezTo>
                  <a:lnTo>
                    <a:pt x="2525" y="37"/>
                  </a:lnTo>
                  <a:cubicBezTo>
                    <a:pt x="2501" y="13"/>
                    <a:pt x="2471" y="1"/>
                    <a:pt x="24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55"/>
            <p:cNvSpPr/>
            <p:nvPr/>
          </p:nvSpPr>
          <p:spPr>
            <a:xfrm>
              <a:off x="1864484" y="3000337"/>
              <a:ext cx="80978" cy="157721"/>
            </a:xfrm>
            <a:custGeom>
              <a:rect b="b" l="l" r="r" t="t"/>
              <a:pathLst>
                <a:path extrusionOk="0" h="5290" w="2716">
                  <a:moveTo>
                    <a:pt x="256" y="0"/>
                  </a:moveTo>
                  <a:cubicBezTo>
                    <a:pt x="170" y="0"/>
                    <a:pt x="85" y="5"/>
                    <a:pt x="1" y="15"/>
                  </a:cubicBezTo>
                  <a:cubicBezTo>
                    <a:pt x="477" y="39"/>
                    <a:pt x="953" y="253"/>
                    <a:pt x="1311" y="610"/>
                  </a:cubicBezTo>
                  <a:cubicBezTo>
                    <a:pt x="2216" y="1468"/>
                    <a:pt x="2216" y="2897"/>
                    <a:pt x="1334" y="3754"/>
                  </a:cubicBezTo>
                  <a:lnTo>
                    <a:pt x="25" y="5064"/>
                  </a:lnTo>
                  <a:lnTo>
                    <a:pt x="215" y="5254"/>
                  </a:lnTo>
                  <a:cubicBezTo>
                    <a:pt x="227" y="5278"/>
                    <a:pt x="245" y="5290"/>
                    <a:pt x="269" y="5290"/>
                  </a:cubicBezTo>
                  <a:cubicBezTo>
                    <a:pt x="293" y="5290"/>
                    <a:pt x="322" y="5278"/>
                    <a:pt x="358" y="5254"/>
                  </a:cubicBezTo>
                  <a:lnTo>
                    <a:pt x="1858" y="3754"/>
                  </a:lnTo>
                  <a:cubicBezTo>
                    <a:pt x="2716" y="2897"/>
                    <a:pt x="2716" y="1468"/>
                    <a:pt x="1787" y="610"/>
                  </a:cubicBezTo>
                  <a:cubicBezTo>
                    <a:pt x="1375" y="199"/>
                    <a:pt x="803" y="0"/>
                    <a:pt x="256"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55"/>
            <p:cNvSpPr/>
            <p:nvPr/>
          </p:nvSpPr>
          <p:spPr>
            <a:xfrm>
              <a:off x="1865199" y="3185013"/>
              <a:ext cx="80262" cy="157960"/>
            </a:xfrm>
            <a:custGeom>
              <a:rect b="b" l="l" r="r" t="t"/>
              <a:pathLst>
                <a:path extrusionOk="0" h="5298" w="2692">
                  <a:moveTo>
                    <a:pt x="295" y="1"/>
                  </a:moveTo>
                  <a:cubicBezTo>
                    <a:pt x="269" y="1"/>
                    <a:pt x="239" y="13"/>
                    <a:pt x="215" y="37"/>
                  </a:cubicBezTo>
                  <a:lnTo>
                    <a:pt x="48" y="227"/>
                  </a:lnTo>
                  <a:lnTo>
                    <a:pt x="1358" y="1537"/>
                  </a:lnTo>
                  <a:cubicBezTo>
                    <a:pt x="2215" y="2394"/>
                    <a:pt x="2215" y="3823"/>
                    <a:pt x="1310" y="4680"/>
                  </a:cubicBezTo>
                  <a:cubicBezTo>
                    <a:pt x="929" y="5014"/>
                    <a:pt x="477" y="5228"/>
                    <a:pt x="1" y="5276"/>
                  </a:cubicBezTo>
                  <a:cubicBezTo>
                    <a:pt x="101" y="5291"/>
                    <a:pt x="202" y="5298"/>
                    <a:pt x="302" y="5298"/>
                  </a:cubicBezTo>
                  <a:cubicBezTo>
                    <a:pt x="847" y="5298"/>
                    <a:pt x="1385" y="5082"/>
                    <a:pt x="1787" y="4680"/>
                  </a:cubicBezTo>
                  <a:cubicBezTo>
                    <a:pt x="2692" y="3823"/>
                    <a:pt x="2692" y="2394"/>
                    <a:pt x="1858" y="1537"/>
                  </a:cubicBezTo>
                  <a:lnTo>
                    <a:pt x="358" y="37"/>
                  </a:lnTo>
                  <a:cubicBezTo>
                    <a:pt x="346" y="13"/>
                    <a:pt x="322" y="1"/>
                    <a:pt x="29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55"/>
            <p:cNvSpPr/>
            <p:nvPr/>
          </p:nvSpPr>
          <p:spPr>
            <a:xfrm>
              <a:off x="1885802" y="3105943"/>
              <a:ext cx="164758" cy="132438"/>
            </a:xfrm>
            <a:custGeom>
              <a:rect b="b" l="l" r="r" t="t"/>
              <a:pathLst>
                <a:path extrusionOk="0" h="4442" w="5526">
                  <a:moveTo>
                    <a:pt x="3111" y="0"/>
                  </a:moveTo>
                  <a:cubicBezTo>
                    <a:pt x="2541" y="0"/>
                    <a:pt x="1974" y="215"/>
                    <a:pt x="1548" y="641"/>
                  </a:cubicBezTo>
                  <a:lnTo>
                    <a:pt x="72" y="2165"/>
                  </a:lnTo>
                  <a:cubicBezTo>
                    <a:pt x="0" y="2188"/>
                    <a:pt x="0" y="2236"/>
                    <a:pt x="72" y="2308"/>
                  </a:cubicBezTo>
                  <a:lnTo>
                    <a:pt x="1548" y="3784"/>
                  </a:lnTo>
                  <a:cubicBezTo>
                    <a:pt x="1974" y="4222"/>
                    <a:pt x="2541" y="4442"/>
                    <a:pt x="3112" y="4442"/>
                  </a:cubicBezTo>
                  <a:cubicBezTo>
                    <a:pt x="3690" y="4442"/>
                    <a:pt x="4272" y="4216"/>
                    <a:pt x="4716" y="3760"/>
                  </a:cubicBezTo>
                  <a:cubicBezTo>
                    <a:pt x="5525" y="2903"/>
                    <a:pt x="5525" y="1522"/>
                    <a:pt x="4716" y="664"/>
                  </a:cubicBezTo>
                  <a:cubicBezTo>
                    <a:pt x="4272" y="221"/>
                    <a:pt x="3690" y="0"/>
                    <a:pt x="311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55"/>
            <p:cNvSpPr/>
            <p:nvPr/>
          </p:nvSpPr>
          <p:spPr>
            <a:xfrm>
              <a:off x="1971014" y="3104959"/>
              <a:ext cx="79546" cy="132170"/>
            </a:xfrm>
            <a:custGeom>
              <a:rect b="b" l="l" r="r" t="t"/>
              <a:pathLst>
                <a:path extrusionOk="0" h="4433" w="2668">
                  <a:moveTo>
                    <a:pt x="181" y="0"/>
                  </a:moveTo>
                  <a:cubicBezTo>
                    <a:pt x="121" y="0"/>
                    <a:pt x="60" y="2"/>
                    <a:pt x="0" y="7"/>
                  </a:cubicBezTo>
                  <a:cubicBezTo>
                    <a:pt x="476" y="78"/>
                    <a:pt x="953" y="292"/>
                    <a:pt x="1334" y="674"/>
                  </a:cubicBezTo>
                  <a:cubicBezTo>
                    <a:pt x="2167" y="1531"/>
                    <a:pt x="2167" y="2912"/>
                    <a:pt x="1334" y="3769"/>
                  </a:cubicBezTo>
                  <a:cubicBezTo>
                    <a:pt x="953" y="4150"/>
                    <a:pt x="476" y="4365"/>
                    <a:pt x="0" y="4412"/>
                  </a:cubicBezTo>
                  <a:cubicBezTo>
                    <a:pt x="97" y="4426"/>
                    <a:pt x="194" y="4433"/>
                    <a:pt x="290" y="4433"/>
                  </a:cubicBezTo>
                  <a:cubicBezTo>
                    <a:pt x="857" y="4433"/>
                    <a:pt x="1410" y="4197"/>
                    <a:pt x="1858" y="3769"/>
                  </a:cubicBezTo>
                  <a:cubicBezTo>
                    <a:pt x="2667" y="2936"/>
                    <a:pt x="2667" y="1531"/>
                    <a:pt x="1858" y="674"/>
                  </a:cubicBezTo>
                  <a:cubicBezTo>
                    <a:pt x="1381" y="219"/>
                    <a:pt x="786" y="0"/>
                    <a:pt x="18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55"/>
            <p:cNvSpPr/>
            <p:nvPr/>
          </p:nvSpPr>
          <p:spPr>
            <a:xfrm>
              <a:off x="1694804" y="3105943"/>
              <a:ext cx="165443" cy="132438"/>
            </a:xfrm>
            <a:custGeom>
              <a:rect b="b" l="l" r="r" t="t"/>
              <a:pathLst>
                <a:path extrusionOk="0" h="4442" w="5549">
                  <a:moveTo>
                    <a:pt x="2438" y="0"/>
                  </a:moveTo>
                  <a:cubicBezTo>
                    <a:pt x="1860" y="0"/>
                    <a:pt x="1277" y="221"/>
                    <a:pt x="834" y="664"/>
                  </a:cubicBezTo>
                  <a:cubicBezTo>
                    <a:pt x="0" y="1522"/>
                    <a:pt x="0" y="2903"/>
                    <a:pt x="834" y="3760"/>
                  </a:cubicBezTo>
                  <a:cubicBezTo>
                    <a:pt x="1277" y="4216"/>
                    <a:pt x="1860" y="4442"/>
                    <a:pt x="2438" y="4442"/>
                  </a:cubicBezTo>
                  <a:cubicBezTo>
                    <a:pt x="3008" y="4442"/>
                    <a:pt x="3575" y="4222"/>
                    <a:pt x="4001" y="3784"/>
                  </a:cubicBezTo>
                  <a:lnTo>
                    <a:pt x="5478" y="2308"/>
                  </a:lnTo>
                  <a:cubicBezTo>
                    <a:pt x="5549" y="2236"/>
                    <a:pt x="5549" y="2188"/>
                    <a:pt x="5478" y="2165"/>
                  </a:cubicBezTo>
                  <a:lnTo>
                    <a:pt x="4001" y="641"/>
                  </a:lnTo>
                  <a:cubicBezTo>
                    <a:pt x="3575" y="215"/>
                    <a:pt x="3009" y="0"/>
                    <a:pt x="243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55"/>
            <p:cNvSpPr/>
            <p:nvPr/>
          </p:nvSpPr>
          <p:spPr>
            <a:xfrm>
              <a:off x="1829003" y="3022788"/>
              <a:ext cx="87358" cy="87358"/>
            </a:xfrm>
            <a:custGeom>
              <a:rect b="b" l="l" r="r" t="t"/>
              <a:pathLst>
                <a:path extrusionOk="0" h="2930" w="2930">
                  <a:moveTo>
                    <a:pt x="1453" y="0"/>
                  </a:moveTo>
                  <a:cubicBezTo>
                    <a:pt x="643" y="0"/>
                    <a:pt x="0" y="643"/>
                    <a:pt x="0" y="1453"/>
                  </a:cubicBezTo>
                  <a:cubicBezTo>
                    <a:pt x="0" y="2263"/>
                    <a:pt x="643" y="2929"/>
                    <a:pt x="1453" y="2929"/>
                  </a:cubicBezTo>
                  <a:cubicBezTo>
                    <a:pt x="2263" y="2929"/>
                    <a:pt x="2929" y="2263"/>
                    <a:pt x="2929" y="1453"/>
                  </a:cubicBezTo>
                  <a:cubicBezTo>
                    <a:pt x="2929" y="643"/>
                    <a:pt x="2263" y="0"/>
                    <a:pt x="1453"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55"/>
            <p:cNvSpPr/>
            <p:nvPr/>
          </p:nvSpPr>
          <p:spPr>
            <a:xfrm>
              <a:off x="1829003" y="3232957"/>
              <a:ext cx="87358" cy="87358"/>
            </a:xfrm>
            <a:custGeom>
              <a:rect b="b" l="l" r="r" t="t"/>
              <a:pathLst>
                <a:path extrusionOk="0" h="2930" w="2930">
                  <a:moveTo>
                    <a:pt x="1453" y="0"/>
                  </a:moveTo>
                  <a:cubicBezTo>
                    <a:pt x="643" y="0"/>
                    <a:pt x="0" y="667"/>
                    <a:pt x="0" y="1477"/>
                  </a:cubicBezTo>
                  <a:cubicBezTo>
                    <a:pt x="0" y="2263"/>
                    <a:pt x="643" y="2929"/>
                    <a:pt x="1453" y="2929"/>
                  </a:cubicBezTo>
                  <a:cubicBezTo>
                    <a:pt x="2263" y="2929"/>
                    <a:pt x="2929" y="2263"/>
                    <a:pt x="2929" y="1477"/>
                  </a:cubicBezTo>
                  <a:cubicBezTo>
                    <a:pt x="2929" y="667"/>
                    <a:pt x="2263" y="0"/>
                    <a:pt x="1453" y="0"/>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55"/>
            <p:cNvSpPr/>
            <p:nvPr/>
          </p:nvSpPr>
          <p:spPr>
            <a:xfrm>
              <a:off x="1934788" y="3128573"/>
              <a:ext cx="86642" cy="86642"/>
            </a:xfrm>
            <a:custGeom>
              <a:rect b="b" l="l" r="r" t="t"/>
              <a:pathLst>
                <a:path extrusionOk="0" h="2906" w="2906">
                  <a:moveTo>
                    <a:pt x="1453" y="1"/>
                  </a:moveTo>
                  <a:cubicBezTo>
                    <a:pt x="644" y="1"/>
                    <a:pt x="1" y="644"/>
                    <a:pt x="1" y="1453"/>
                  </a:cubicBezTo>
                  <a:cubicBezTo>
                    <a:pt x="1" y="2263"/>
                    <a:pt x="644" y="2906"/>
                    <a:pt x="1453" y="2906"/>
                  </a:cubicBezTo>
                  <a:cubicBezTo>
                    <a:pt x="2263" y="2906"/>
                    <a:pt x="2906" y="2263"/>
                    <a:pt x="2906" y="1453"/>
                  </a:cubicBezTo>
                  <a:cubicBezTo>
                    <a:pt x="2906" y="644"/>
                    <a:pt x="2263" y="1"/>
                    <a:pt x="1453" y="1"/>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55"/>
            <p:cNvSpPr/>
            <p:nvPr/>
          </p:nvSpPr>
          <p:spPr>
            <a:xfrm>
              <a:off x="1723904" y="3128573"/>
              <a:ext cx="87358" cy="86642"/>
            </a:xfrm>
            <a:custGeom>
              <a:rect b="b" l="l" r="r" t="t"/>
              <a:pathLst>
                <a:path extrusionOk="0" h="2906" w="2930">
                  <a:moveTo>
                    <a:pt x="1477" y="1"/>
                  </a:moveTo>
                  <a:cubicBezTo>
                    <a:pt x="667" y="1"/>
                    <a:pt x="1" y="644"/>
                    <a:pt x="1" y="1453"/>
                  </a:cubicBezTo>
                  <a:cubicBezTo>
                    <a:pt x="1" y="2263"/>
                    <a:pt x="667" y="2906"/>
                    <a:pt x="1477" y="2906"/>
                  </a:cubicBezTo>
                  <a:cubicBezTo>
                    <a:pt x="2287" y="2906"/>
                    <a:pt x="2930" y="2263"/>
                    <a:pt x="2930" y="1453"/>
                  </a:cubicBezTo>
                  <a:cubicBezTo>
                    <a:pt x="2930" y="644"/>
                    <a:pt x="2287" y="1"/>
                    <a:pt x="14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55"/>
            <p:cNvSpPr/>
            <p:nvPr/>
          </p:nvSpPr>
          <p:spPr>
            <a:xfrm>
              <a:off x="1843911" y="3026336"/>
              <a:ext cx="73166" cy="83810"/>
            </a:xfrm>
            <a:custGeom>
              <a:rect b="b" l="l" r="r" t="t"/>
              <a:pathLst>
                <a:path extrusionOk="0" h="2811" w="2454">
                  <a:moveTo>
                    <a:pt x="1596" y="0"/>
                  </a:moveTo>
                  <a:cubicBezTo>
                    <a:pt x="1882" y="262"/>
                    <a:pt x="2072" y="667"/>
                    <a:pt x="2072" y="1072"/>
                  </a:cubicBezTo>
                  <a:cubicBezTo>
                    <a:pt x="2072" y="1882"/>
                    <a:pt x="1405" y="2525"/>
                    <a:pt x="596" y="2525"/>
                  </a:cubicBezTo>
                  <a:cubicBezTo>
                    <a:pt x="381" y="2525"/>
                    <a:pt x="191" y="2501"/>
                    <a:pt x="0" y="2406"/>
                  </a:cubicBezTo>
                  <a:lnTo>
                    <a:pt x="0" y="2406"/>
                  </a:lnTo>
                  <a:cubicBezTo>
                    <a:pt x="238" y="2644"/>
                    <a:pt x="596" y="2810"/>
                    <a:pt x="977" y="2810"/>
                  </a:cubicBezTo>
                  <a:cubicBezTo>
                    <a:pt x="1786" y="2810"/>
                    <a:pt x="2453" y="2144"/>
                    <a:pt x="2453" y="1334"/>
                  </a:cubicBezTo>
                  <a:cubicBezTo>
                    <a:pt x="2453" y="739"/>
                    <a:pt x="2096" y="238"/>
                    <a:pt x="15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55"/>
            <p:cNvSpPr/>
            <p:nvPr/>
          </p:nvSpPr>
          <p:spPr>
            <a:xfrm>
              <a:off x="1843911" y="3236504"/>
              <a:ext cx="73166" cy="83810"/>
            </a:xfrm>
            <a:custGeom>
              <a:rect b="b" l="l" r="r" t="t"/>
              <a:pathLst>
                <a:path extrusionOk="0" h="2811" w="2454">
                  <a:moveTo>
                    <a:pt x="1596" y="0"/>
                  </a:moveTo>
                  <a:cubicBezTo>
                    <a:pt x="1882" y="286"/>
                    <a:pt x="2072" y="667"/>
                    <a:pt x="2072" y="1072"/>
                  </a:cubicBezTo>
                  <a:cubicBezTo>
                    <a:pt x="2072" y="1882"/>
                    <a:pt x="1405" y="2549"/>
                    <a:pt x="596" y="2549"/>
                  </a:cubicBezTo>
                  <a:cubicBezTo>
                    <a:pt x="381" y="2549"/>
                    <a:pt x="191" y="2501"/>
                    <a:pt x="0" y="2429"/>
                  </a:cubicBezTo>
                  <a:lnTo>
                    <a:pt x="0" y="2429"/>
                  </a:lnTo>
                  <a:cubicBezTo>
                    <a:pt x="238" y="2668"/>
                    <a:pt x="596" y="2810"/>
                    <a:pt x="977" y="2810"/>
                  </a:cubicBezTo>
                  <a:cubicBezTo>
                    <a:pt x="1786" y="2810"/>
                    <a:pt x="2453" y="2144"/>
                    <a:pt x="2453" y="1358"/>
                  </a:cubicBezTo>
                  <a:cubicBezTo>
                    <a:pt x="2453" y="762"/>
                    <a:pt x="2096" y="239"/>
                    <a:pt x="15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55"/>
            <p:cNvSpPr/>
            <p:nvPr/>
          </p:nvSpPr>
          <p:spPr>
            <a:xfrm>
              <a:off x="1948980" y="3132121"/>
              <a:ext cx="72450" cy="83094"/>
            </a:xfrm>
            <a:custGeom>
              <a:rect b="b" l="l" r="r" t="t"/>
              <a:pathLst>
                <a:path extrusionOk="0" h="2787" w="2430">
                  <a:moveTo>
                    <a:pt x="1573" y="1"/>
                  </a:moveTo>
                  <a:lnTo>
                    <a:pt x="1573" y="1"/>
                  </a:lnTo>
                  <a:cubicBezTo>
                    <a:pt x="1882" y="263"/>
                    <a:pt x="2049" y="644"/>
                    <a:pt x="2049" y="1072"/>
                  </a:cubicBezTo>
                  <a:cubicBezTo>
                    <a:pt x="2049" y="1882"/>
                    <a:pt x="1406" y="2525"/>
                    <a:pt x="596" y="2525"/>
                  </a:cubicBezTo>
                  <a:cubicBezTo>
                    <a:pt x="382" y="2525"/>
                    <a:pt x="168" y="2501"/>
                    <a:pt x="1" y="2406"/>
                  </a:cubicBezTo>
                  <a:lnTo>
                    <a:pt x="1" y="2406"/>
                  </a:lnTo>
                  <a:cubicBezTo>
                    <a:pt x="239" y="2644"/>
                    <a:pt x="596" y="2787"/>
                    <a:pt x="977" y="2787"/>
                  </a:cubicBezTo>
                  <a:cubicBezTo>
                    <a:pt x="1787" y="2787"/>
                    <a:pt x="2430" y="2144"/>
                    <a:pt x="2430" y="1334"/>
                  </a:cubicBezTo>
                  <a:cubicBezTo>
                    <a:pt x="2430" y="739"/>
                    <a:pt x="2073" y="215"/>
                    <a:pt x="15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55"/>
            <p:cNvSpPr/>
            <p:nvPr/>
          </p:nvSpPr>
          <p:spPr>
            <a:xfrm>
              <a:off x="1738096" y="3132121"/>
              <a:ext cx="73166" cy="83094"/>
            </a:xfrm>
            <a:custGeom>
              <a:rect b="b" l="l" r="r" t="t"/>
              <a:pathLst>
                <a:path extrusionOk="0" h="2787" w="2454">
                  <a:moveTo>
                    <a:pt x="1596" y="1"/>
                  </a:moveTo>
                  <a:cubicBezTo>
                    <a:pt x="1882" y="263"/>
                    <a:pt x="2073" y="644"/>
                    <a:pt x="2073" y="1072"/>
                  </a:cubicBezTo>
                  <a:cubicBezTo>
                    <a:pt x="2073" y="1882"/>
                    <a:pt x="1406" y="2525"/>
                    <a:pt x="596" y="2525"/>
                  </a:cubicBezTo>
                  <a:cubicBezTo>
                    <a:pt x="406" y="2525"/>
                    <a:pt x="191" y="2501"/>
                    <a:pt x="1" y="2406"/>
                  </a:cubicBezTo>
                  <a:lnTo>
                    <a:pt x="1" y="2406"/>
                  </a:lnTo>
                  <a:cubicBezTo>
                    <a:pt x="239" y="2644"/>
                    <a:pt x="596" y="2787"/>
                    <a:pt x="1001" y="2787"/>
                  </a:cubicBezTo>
                  <a:cubicBezTo>
                    <a:pt x="1787" y="2787"/>
                    <a:pt x="2454" y="2144"/>
                    <a:pt x="2454" y="1334"/>
                  </a:cubicBezTo>
                  <a:cubicBezTo>
                    <a:pt x="2454" y="739"/>
                    <a:pt x="2097" y="215"/>
                    <a:pt x="15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55"/>
            <p:cNvSpPr/>
            <p:nvPr/>
          </p:nvSpPr>
          <p:spPr>
            <a:xfrm>
              <a:off x="1694804" y="3101590"/>
              <a:ext cx="169707" cy="142039"/>
            </a:xfrm>
            <a:custGeom>
              <a:rect b="b" l="l" r="r" t="t"/>
              <a:pathLst>
                <a:path extrusionOk="0" h="4764" w="5692">
                  <a:moveTo>
                    <a:pt x="2405" y="286"/>
                  </a:moveTo>
                  <a:cubicBezTo>
                    <a:pt x="2953" y="286"/>
                    <a:pt x="3453" y="477"/>
                    <a:pt x="3834" y="882"/>
                  </a:cubicBezTo>
                  <a:lnTo>
                    <a:pt x="5263" y="2311"/>
                  </a:lnTo>
                  <a:lnTo>
                    <a:pt x="3834" y="3739"/>
                  </a:lnTo>
                  <a:cubicBezTo>
                    <a:pt x="3501" y="4168"/>
                    <a:pt x="2953" y="4382"/>
                    <a:pt x="2405" y="4382"/>
                  </a:cubicBezTo>
                  <a:cubicBezTo>
                    <a:pt x="1882" y="4382"/>
                    <a:pt x="1358" y="4144"/>
                    <a:pt x="953" y="3763"/>
                  </a:cubicBezTo>
                  <a:cubicBezTo>
                    <a:pt x="596" y="3382"/>
                    <a:pt x="381" y="2858"/>
                    <a:pt x="381" y="2334"/>
                  </a:cubicBezTo>
                  <a:cubicBezTo>
                    <a:pt x="381" y="1787"/>
                    <a:pt x="596" y="1287"/>
                    <a:pt x="953" y="906"/>
                  </a:cubicBezTo>
                  <a:cubicBezTo>
                    <a:pt x="1334" y="525"/>
                    <a:pt x="1858" y="286"/>
                    <a:pt x="2405" y="286"/>
                  </a:cubicBezTo>
                  <a:close/>
                  <a:moveTo>
                    <a:pt x="2382" y="1"/>
                  </a:moveTo>
                  <a:cubicBezTo>
                    <a:pt x="1739" y="1"/>
                    <a:pt x="1143" y="286"/>
                    <a:pt x="691" y="715"/>
                  </a:cubicBezTo>
                  <a:cubicBezTo>
                    <a:pt x="238" y="1168"/>
                    <a:pt x="0" y="1763"/>
                    <a:pt x="0" y="2382"/>
                  </a:cubicBezTo>
                  <a:cubicBezTo>
                    <a:pt x="0" y="3025"/>
                    <a:pt x="238" y="3620"/>
                    <a:pt x="691" y="4049"/>
                  </a:cubicBezTo>
                  <a:cubicBezTo>
                    <a:pt x="1143" y="4525"/>
                    <a:pt x="1739" y="4764"/>
                    <a:pt x="2382" y="4764"/>
                  </a:cubicBezTo>
                  <a:lnTo>
                    <a:pt x="2405" y="4764"/>
                  </a:lnTo>
                  <a:cubicBezTo>
                    <a:pt x="3048" y="4764"/>
                    <a:pt x="3668" y="4525"/>
                    <a:pt x="4120" y="4097"/>
                  </a:cubicBezTo>
                  <a:lnTo>
                    <a:pt x="5597" y="2573"/>
                  </a:lnTo>
                  <a:cubicBezTo>
                    <a:pt x="5668" y="2501"/>
                    <a:pt x="5692" y="2430"/>
                    <a:pt x="5692" y="2334"/>
                  </a:cubicBezTo>
                  <a:cubicBezTo>
                    <a:pt x="5692" y="2263"/>
                    <a:pt x="5668" y="2215"/>
                    <a:pt x="5597" y="2192"/>
                  </a:cubicBezTo>
                  <a:lnTo>
                    <a:pt x="4120" y="691"/>
                  </a:lnTo>
                  <a:cubicBezTo>
                    <a:pt x="3668" y="239"/>
                    <a:pt x="3072" y="1"/>
                    <a:pt x="2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55"/>
            <p:cNvSpPr/>
            <p:nvPr/>
          </p:nvSpPr>
          <p:spPr>
            <a:xfrm>
              <a:off x="1718925" y="3122908"/>
              <a:ext cx="98032" cy="98002"/>
            </a:xfrm>
            <a:custGeom>
              <a:rect b="b" l="l" r="r" t="t"/>
              <a:pathLst>
                <a:path extrusionOk="0" h="3287" w="3288">
                  <a:moveTo>
                    <a:pt x="1644" y="357"/>
                  </a:moveTo>
                  <a:cubicBezTo>
                    <a:pt x="2359" y="357"/>
                    <a:pt x="2930" y="929"/>
                    <a:pt x="2930" y="1643"/>
                  </a:cubicBezTo>
                  <a:cubicBezTo>
                    <a:pt x="2930" y="2358"/>
                    <a:pt x="2359" y="2929"/>
                    <a:pt x="1644" y="2929"/>
                  </a:cubicBezTo>
                  <a:cubicBezTo>
                    <a:pt x="930" y="2929"/>
                    <a:pt x="358" y="2358"/>
                    <a:pt x="358" y="1643"/>
                  </a:cubicBezTo>
                  <a:cubicBezTo>
                    <a:pt x="358" y="929"/>
                    <a:pt x="930" y="357"/>
                    <a:pt x="1644" y="357"/>
                  </a:cubicBezTo>
                  <a:close/>
                  <a:moveTo>
                    <a:pt x="1644" y="0"/>
                  </a:moveTo>
                  <a:cubicBezTo>
                    <a:pt x="739" y="0"/>
                    <a:pt x="1" y="762"/>
                    <a:pt x="1" y="1643"/>
                  </a:cubicBezTo>
                  <a:cubicBezTo>
                    <a:pt x="1" y="2548"/>
                    <a:pt x="739" y="3286"/>
                    <a:pt x="1644" y="3286"/>
                  </a:cubicBezTo>
                  <a:cubicBezTo>
                    <a:pt x="2525" y="3286"/>
                    <a:pt x="3287" y="2548"/>
                    <a:pt x="3287" y="1643"/>
                  </a:cubicBezTo>
                  <a:cubicBezTo>
                    <a:pt x="3287" y="715"/>
                    <a:pt x="2525" y="0"/>
                    <a:pt x="1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55"/>
            <p:cNvSpPr/>
            <p:nvPr/>
          </p:nvSpPr>
          <p:spPr>
            <a:xfrm>
              <a:off x="1797757" y="3179706"/>
              <a:ext cx="144871" cy="169707"/>
            </a:xfrm>
            <a:custGeom>
              <a:rect b="b" l="l" r="r" t="t"/>
              <a:pathLst>
                <a:path extrusionOk="0" h="5692" w="4859">
                  <a:moveTo>
                    <a:pt x="2501" y="0"/>
                  </a:moveTo>
                  <a:cubicBezTo>
                    <a:pt x="2429" y="0"/>
                    <a:pt x="2358" y="48"/>
                    <a:pt x="2310" y="95"/>
                  </a:cubicBezTo>
                  <a:lnTo>
                    <a:pt x="810" y="1596"/>
                  </a:lnTo>
                  <a:cubicBezTo>
                    <a:pt x="238" y="2144"/>
                    <a:pt x="0" y="2953"/>
                    <a:pt x="143" y="3763"/>
                  </a:cubicBezTo>
                  <a:cubicBezTo>
                    <a:pt x="191" y="3858"/>
                    <a:pt x="286" y="3906"/>
                    <a:pt x="358" y="3906"/>
                  </a:cubicBezTo>
                  <a:cubicBezTo>
                    <a:pt x="453" y="3882"/>
                    <a:pt x="524" y="3787"/>
                    <a:pt x="524" y="3691"/>
                  </a:cubicBezTo>
                  <a:cubicBezTo>
                    <a:pt x="358" y="3025"/>
                    <a:pt x="572" y="2334"/>
                    <a:pt x="1072" y="1858"/>
                  </a:cubicBezTo>
                  <a:lnTo>
                    <a:pt x="2501" y="429"/>
                  </a:lnTo>
                  <a:lnTo>
                    <a:pt x="3930" y="1858"/>
                  </a:lnTo>
                  <a:cubicBezTo>
                    <a:pt x="4311" y="2239"/>
                    <a:pt x="4525" y="2739"/>
                    <a:pt x="4525" y="3310"/>
                  </a:cubicBezTo>
                  <a:cubicBezTo>
                    <a:pt x="4525" y="3834"/>
                    <a:pt x="4287" y="4382"/>
                    <a:pt x="3906" y="4763"/>
                  </a:cubicBezTo>
                  <a:cubicBezTo>
                    <a:pt x="3525" y="5120"/>
                    <a:pt x="3025" y="5335"/>
                    <a:pt x="2477" y="5335"/>
                  </a:cubicBezTo>
                  <a:cubicBezTo>
                    <a:pt x="1953" y="5335"/>
                    <a:pt x="1429" y="5120"/>
                    <a:pt x="1048" y="4763"/>
                  </a:cubicBezTo>
                  <a:cubicBezTo>
                    <a:pt x="929" y="4644"/>
                    <a:pt x="834" y="4525"/>
                    <a:pt x="762" y="4406"/>
                  </a:cubicBezTo>
                  <a:cubicBezTo>
                    <a:pt x="719" y="4348"/>
                    <a:pt x="667" y="4317"/>
                    <a:pt x="617" y="4317"/>
                  </a:cubicBezTo>
                  <a:cubicBezTo>
                    <a:pt x="584" y="4317"/>
                    <a:pt x="552" y="4330"/>
                    <a:pt x="524" y="4358"/>
                  </a:cubicBezTo>
                  <a:cubicBezTo>
                    <a:pt x="429" y="4406"/>
                    <a:pt x="405" y="4501"/>
                    <a:pt x="453" y="4596"/>
                  </a:cubicBezTo>
                  <a:cubicBezTo>
                    <a:pt x="548" y="4739"/>
                    <a:pt x="667" y="4882"/>
                    <a:pt x="810" y="5001"/>
                  </a:cubicBezTo>
                  <a:cubicBezTo>
                    <a:pt x="1262" y="5454"/>
                    <a:pt x="1858" y="5692"/>
                    <a:pt x="2477" y="5692"/>
                  </a:cubicBezTo>
                  <a:cubicBezTo>
                    <a:pt x="3096" y="5692"/>
                    <a:pt x="3692" y="5454"/>
                    <a:pt x="4144" y="5001"/>
                  </a:cubicBezTo>
                  <a:cubicBezTo>
                    <a:pt x="4620" y="4549"/>
                    <a:pt x="4858" y="3953"/>
                    <a:pt x="4858" y="3310"/>
                  </a:cubicBezTo>
                  <a:cubicBezTo>
                    <a:pt x="4858" y="2644"/>
                    <a:pt x="4620" y="2048"/>
                    <a:pt x="4168" y="1620"/>
                  </a:cubicBezTo>
                  <a:lnTo>
                    <a:pt x="2715" y="95"/>
                  </a:lnTo>
                  <a:cubicBezTo>
                    <a:pt x="2668" y="48"/>
                    <a:pt x="2596" y="0"/>
                    <a:pt x="2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55"/>
            <p:cNvSpPr/>
            <p:nvPr/>
          </p:nvSpPr>
          <p:spPr>
            <a:xfrm>
              <a:off x="1824024" y="3227977"/>
              <a:ext cx="97316" cy="97316"/>
            </a:xfrm>
            <a:custGeom>
              <a:rect b="b" l="l" r="r" t="t"/>
              <a:pathLst>
                <a:path extrusionOk="0" h="3264" w="3264">
                  <a:moveTo>
                    <a:pt x="1620" y="358"/>
                  </a:moveTo>
                  <a:cubicBezTo>
                    <a:pt x="2334" y="358"/>
                    <a:pt x="2906" y="929"/>
                    <a:pt x="2906" y="1644"/>
                  </a:cubicBezTo>
                  <a:cubicBezTo>
                    <a:pt x="2906" y="2334"/>
                    <a:pt x="2334" y="2906"/>
                    <a:pt x="1620" y="2906"/>
                  </a:cubicBezTo>
                  <a:cubicBezTo>
                    <a:pt x="905" y="2906"/>
                    <a:pt x="358" y="2334"/>
                    <a:pt x="358" y="1644"/>
                  </a:cubicBezTo>
                  <a:cubicBezTo>
                    <a:pt x="358" y="929"/>
                    <a:pt x="953" y="358"/>
                    <a:pt x="1620" y="358"/>
                  </a:cubicBezTo>
                  <a:close/>
                  <a:moveTo>
                    <a:pt x="1620" y="1"/>
                  </a:moveTo>
                  <a:cubicBezTo>
                    <a:pt x="739" y="1"/>
                    <a:pt x="0" y="739"/>
                    <a:pt x="0" y="1644"/>
                  </a:cubicBezTo>
                  <a:cubicBezTo>
                    <a:pt x="0" y="2525"/>
                    <a:pt x="739" y="3263"/>
                    <a:pt x="1620" y="3263"/>
                  </a:cubicBezTo>
                  <a:cubicBezTo>
                    <a:pt x="2525" y="3263"/>
                    <a:pt x="3263" y="2525"/>
                    <a:pt x="3263" y="1644"/>
                  </a:cubicBezTo>
                  <a:cubicBezTo>
                    <a:pt x="3263" y="739"/>
                    <a:pt x="2525" y="1"/>
                    <a:pt x="16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55"/>
            <p:cNvSpPr/>
            <p:nvPr/>
          </p:nvSpPr>
          <p:spPr>
            <a:xfrm>
              <a:off x="1881538" y="3100875"/>
              <a:ext cx="169021" cy="142039"/>
            </a:xfrm>
            <a:custGeom>
              <a:rect b="b" l="l" r="r" t="t"/>
              <a:pathLst>
                <a:path extrusionOk="0" h="4764" w="5669">
                  <a:moveTo>
                    <a:pt x="3263" y="358"/>
                  </a:moveTo>
                  <a:cubicBezTo>
                    <a:pt x="3811" y="358"/>
                    <a:pt x="4335" y="572"/>
                    <a:pt x="4740" y="977"/>
                  </a:cubicBezTo>
                  <a:cubicBezTo>
                    <a:pt x="5097" y="1382"/>
                    <a:pt x="5287" y="1882"/>
                    <a:pt x="5287" y="2406"/>
                  </a:cubicBezTo>
                  <a:cubicBezTo>
                    <a:pt x="5287" y="2930"/>
                    <a:pt x="5073" y="3406"/>
                    <a:pt x="4740" y="3787"/>
                  </a:cubicBezTo>
                  <a:cubicBezTo>
                    <a:pt x="4335" y="4168"/>
                    <a:pt x="3835" y="4406"/>
                    <a:pt x="3263" y="4406"/>
                  </a:cubicBezTo>
                  <a:cubicBezTo>
                    <a:pt x="2739" y="4406"/>
                    <a:pt x="2191" y="4192"/>
                    <a:pt x="1810" y="3811"/>
                  </a:cubicBezTo>
                  <a:lnTo>
                    <a:pt x="381" y="2382"/>
                  </a:lnTo>
                  <a:lnTo>
                    <a:pt x="1810" y="953"/>
                  </a:lnTo>
                  <a:cubicBezTo>
                    <a:pt x="2191" y="572"/>
                    <a:pt x="2691" y="358"/>
                    <a:pt x="3263" y="358"/>
                  </a:cubicBezTo>
                  <a:close/>
                  <a:moveTo>
                    <a:pt x="3263" y="1"/>
                  </a:moveTo>
                  <a:cubicBezTo>
                    <a:pt x="2620" y="1"/>
                    <a:pt x="2025" y="239"/>
                    <a:pt x="1572" y="691"/>
                  </a:cubicBezTo>
                  <a:lnTo>
                    <a:pt x="96" y="2168"/>
                  </a:lnTo>
                  <a:cubicBezTo>
                    <a:pt x="24" y="2239"/>
                    <a:pt x="0" y="2287"/>
                    <a:pt x="0" y="2382"/>
                  </a:cubicBezTo>
                  <a:cubicBezTo>
                    <a:pt x="0" y="2478"/>
                    <a:pt x="24" y="2525"/>
                    <a:pt x="96" y="2597"/>
                  </a:cubicBezTo>
                  <a:lnTo>
                    <a:pt x="1572" y="4073"/>
                  </a:lnTo>
                  <a:cubicBezTo>
                    <a:pt x="2025" y="4526"/>
                    <a:pt x="2620" y="4764"/>
                    <a:pt x="3263" y="4764"/>
                  </a:cubicBezTo>
                  <a:lnTo>
                    <a:pt x="3287" y="4764"/>
                  </a:lnTo>
                  <a:cubicBezTo>
                    <a:pt x="3954" y="4764"/>
                    <a:pt x="4549" y="4502"/>
                    <a:pt x="5001" y="4049"/>
                  </a:cubicBezTo>
                  <a:cubicBezTo>
                    <a:pt x="5454" y="3597"/>
                    <a:pt x="5668" y="3001"/>
                    <a:pt x="5668" y="2382"/>
                  </a:cubicBezTo>
                  <a:cubicBezTo>
                    <a:pt x="5668" y="1763"/>
                    <a:pt x="5406" y="1168"/>
                    <a:pt x="4978" y="715"/>
                  </a:cubicBezTo>
                  <a:cubicBezTo>
                    <a:pt x="4525" y="239"/>
                    <a:pt x="3930" y="1"/>
                    <a:pt x="32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55"/>
            <p:cNvSpPr/>
            <p:nvPr/>
          </p:nvSpPr>
          <p:spPr>
            <a:xfrm>
              <a:off x="1931240" y="3122908"/>
              <a:ext cx="97286" cy="97286"/>
            </a:xfrm>
            <a:custGeom>
              <a:rect b="b" l="l" r="r" t="t"/>
              <a:pathLst>
                <a:path extrusionOk="0" h="3263" w="3263">
                  <a:moveTo>
                    <a:pt x="1572" y="0"/>
                  </a:moveTo>
                  <a:cubicBezTo>
                    <a:pt x="1334" y="0"/>
                    <a:pt x="1120" y="72"/>
                    <a:pt x="929" y="167"/>
                  </a:cubicBezTo>
                  <a:cubicBezTo>
                    <a:pt x="834" y="191"/>
                    <a:pt x="810" y="310"/>
                    <a:pt x="834" y="405"/>
                  </a:cubicBezTo>
                  <a:cubicBezTo>
                    <a:pt x="852" y="459"/>
                    <a:pt x="923" y="485"/>
                    <a:pt x="998" y="485"/>
                  </a:cubicBezTo>
                  <a:cubicBezTo>
                    <a:pt x="1023" y="485"/>
                    <a:pt x="1048" y="482"/>
                    <a:pt x="1072" y="476"/>
                  </a:cubicBezTo>
                  <a:cubicBezTo>
                    <a:pt x="1239" y="405"/>
                    <a:pt x="1429" y="357"/>
                    <a:pt x="1596" y="357"/>
                  </a:cubicBezTo>
                  <a:cubicBezTo>
                    <a:pt x="2310" y="357"/>
                    <a:pt x="2882" y="929"/>
                    <a:pt x="2882" y="1643"/>
                  </a:cubicBezTo>
                  <a:cubicBezTo>
                    <a:pt x="2882" y="2358"/>
                    <a:pt x="2310" y="2929"/>
                    <a:pt x="1596" y="2929"/>
                  </a:cubicBezTo>
                  <a:cubicBezTo>
                    <a:pt x="882" y="2929"/>
                    <a:pt x="334" y="2358"/>
                    <a:pt x="334" y="1643"/>
                  </a:cubicBezTo>
                  <a:cubicBezTo>
                    <a:pt x="334" y="1381"/>
                    <a:pt x="405" y="1143"/>
                    <a:pt x="572" y="905"/>
                  </a:cubicBezTo>
                  <a:cubicBezTo>
                    <a:pt x="620" y="810"/>
                    <a:pt x="596" y="715"/>
                    <a:pt x="524" y="667"/>
                  </a:cubicBezTo>
                  <a:cubicBezTo>
                    <a:pt x="494" y="637"/>
                    <a:pt x="460" y="624"/>
                    <a:pt x="426" y="624"/>
                  </a:cubicBezTo>
                  <a:cubicBezTo>
                    <a:pt x="377" y="624"/>
                    <a:pt x="328" y="649"/>
                    <a:pt x="286" y="691"/>
                  </a:cubicBezTo>
                  <a:cubicBezTo>
                    <a:pt x="120" y="953"/>
                    <a:pt x="0" y="1286"/>
                    <a:pt x="0" y="1619"/>
                  </a:cubicBezTo>
                  <a:cubicBezTo>
                    <a:pt x="0" y="2501"/>
                    <a:pt x="739" y="3263"/>
                    <a:pt x="1644" y="3263"/>
                  </a:cubicBezTo>
                  <a:cubicBezTo>
                    <a:pt x="2525" y="3263"/>
                    <a:pt x="3263" y="2501"/>
                    <a:pt x="3263" y="1619"/>
                  </a:cubicBezTo>
                  <a:cubicBezTo>
                    <a:pt x="3215" y="715"/>
                    <a:pt x="2477" y="0"/>
                    <a:pt x="15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55"/>
            <p:cNvSpPr/>
            <p:nvPr/>
          </p:nvSpPr>
          <p:spPr>
            <a:xfrm>
              <a:off x="1802736" y="2994374"/>
              <a:ext cx="142724" cy="169021"/>
            </a:xfrm>
            <a:custGeom>
              <a:rect b="b" l="l" r="r" t="t"/>
              <a:pathLst>
                <a:path extrusionOk="0" h="5669" w="4787">
                  <a:moveTo>
                    <a:pt x="2358" y="358"/>
                  </a:moveTo>
                  <a:cubicBezTo>
                    <a:pt x="2905" y="358"/>
                    <a:pt x="3405" y="572"/>
                    <a:pt x="3787" y="929"/>
                  </a:cubicBezTo>
                  <a:cubicBezTo>
                    <a:pt x="4191" y="1310"/>
                    <a:pt x="4430" y="1811"/>
                    <a:pt x="4430" y="2382"/>
                  </a:cubicBezTo>
                  <a:cubicBezTo>
                    <a:pt x="4430" y="2930"/>
                    <a:pt x="4215" y="3454"/>
                    <a:pt x="3834" y="3835"/>
                  </a:cubicBezTo>
                  <a:lnTo>
                    <a:pt x="2405" y="5264"/>
                  </a:lnTo>
                  <a:lnTo>
                    <a:pt x="976" y="3835"/>
                  </a:lnTo>
                  <a:cubicBezTo>
                    <a:pt x="572" y="3454"/>
                    <a:pt x="381" y="2954"/>
                    <a:pt x="381" y="2382"/>
                  </a:cubicBezTo>
                  <a:cubicBezTo>
                    <a:pt x="310" y="1811"/>
                    <a:pt x="548" y="1310"/>
                    <a:pt x="953" y="929"/>
                  </a:cubicBezTo>
                  <a:cubicBezTo>
                    <a:pt x="1334" y="572"/>
                    <a:pt x="1834" y="358"/>
                    <a:pt x="2358" y="358"/>
                  </a:cubicBezTo>
                  <a:close/>
                  <a:moveTo>
                    <a:pt x="2381" y="1"/>
                  </a:moveTo>
                  <a:cubicBezTo>
                    <a:pt x="1738" y="1"/>
                    <a:pt x="1143" y="239"/>
                    <a:pt x="714" y="691"/>
                  </a:cubicBezTo>
                  <a:cubicBezTo>
                    <a:pt x="238" y="1144"/>
                    <a:pt x="0" y="1739"/>
                    <a:pt x="0" y="2382"/>
                  </a:cubicBezTo>
                  <a:cubicBezTo>
                    <a:pt x="0" y="3049"/>
                    <a:pt x="238" y="3644"/>
                    <a:pt x="667" y="4073"/>
                  </a:cubicBezTo>
                  <a:lnTo>
                    <a:pt x="2167" y="5573"/>
                  </a:lnTo>
                  <a:cubicBezTo>
                    <a:pt x="2215" y="5621"/>
                    <a:pt x="2286" y="5668"/>
                    <a:pt x="2381" y="5668"/>
                  </a:cubicBezTo>
                  <a:cubicBezTo>
                    <a:pt x="2453" y="5668"/>
                    <a:pt x="2524" y="5621"/>
                    <a:pt x="2572" y="5573"/>
                  </a:cubicBezTo>
                  <a:lnTo>
                    <a:pt x="4072" y="4073"/>
                  </a:lnTo>
                  <a:cubicBezTo>
                    <a:pt x="4525" y="3644"/>
                    <a:pt x="4787" y="3001"/>
                    <a:pt x="4763" y="2382"/>
                  </a:cubicBezTo>
                  <a:cubicBezTo>
                    <a:pt x="4763" y="1739"/>
                    <a:pt x="4477" y="1144"/>
                    <a:pt x="4048" y="691"/>
                  </a:cubicBezTo>
                  <a:cubicBezTo>
                    <a:pt x="3596" y="239"/>
                    <a:pt x="3001" y="1"/>
                    <a:pt x="23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55"/>
            <p:cNvSpPr/>
            <p:nvPr/>
          </p:nvSpPr>
          <p:spPr>
            <a:xfrm>
              <a:off x="1824024" y="3017809"/>
              <a:ext cx="97316" cy="97316"/>
            </a:xfrm>
            <a:custGeom>
              <a:rect b="b" l="l" r="r" t="t"/>
              <a:pathLst>
                <a:path extrusionOk="0" h="3264" w="3264">
                  <a:moveTo>
                    <a:pt x="1620" y="358"/>
                  </a:moveTo>
                  <a:cubicBezTo>
                    <a:pt x="2334" y="358"/>
                    <a:pt x="2906" y="905"/>
                    <a:pt x="2906" y="1620"/>
                  </a:cubicBezTo>
                  <a:cubicBezTo>
                    <a:pt x="2906" y="2334"/>
                    <a:pt x="2334" y="2906"/>
                    <a:pt x="1620" y="2906"/>
                  </a:cubicBezTo>
                  <a:cubicBezTo>
                    <a:pt x="905" y="2906"/>
                    <a:pt x="358" y="2334"/>
                    <a:pt x="358" y="1620"/>
                  </a:cubicBezTo>
                  <a:cubicBezTo>
                    <a:pt x="358" y="905"/>
                    <a:pt x="953" y="358"/>
                    <a:pt x="1620" y="358"/>
                  </a:cubicBezTo>
                  <a:close/>
                  <a:moveTo>
                    <a:pt x="1620" y="1"/>
                  </a:moveTo>
                  <a:cubicBezTo>
                    <a:pt x="739" y="1"/>
                    <a:pt x="0" y="739"/>
                    <a:pt x="0" y="1620"/>
                  </a:cubicBezTo>
                  <a:cubicBezTo>
                    <a:pt x="24" y="2525"/>
                    <a:pt x="739" y="3263"/>
                    <a:pt x="1620" y="3263"/>
                  </a:cubicBezTo>
                  <a:cubicBezTo>
                    <a:pt x="2525" y="3263"/>
                    <a:pt x="3263" y="2525"/>
                    <a:pt x="3263" y="1620"/>
                  </a:cubicBezTo>
                  <a:cubicBezTo>
                    <a:pt x="3263" y="739"/>
                    <a:pt x="2525" y="1"/>
                    <a:pt x="16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55"/>
            <p:cNvSpPr/>
            <p:nvPr/>
          </p:nvSpPr>
          <p:spPr>
            <a:xfrm>
              <a:off x="1847459" y="3051888"/>
              <a:ext cx="50447" cy="10674"/>
            </a:xfrm>
            <a:custGeom>
              <a:rect b="b" l="l" r="r" t="t"/>
              <a:pathLst>
                <a:path extrusionOk="0" h="358" w="1692">
                  <a:moveTo>
                    <a:pt x="191" y="1"/>
                  </a:moveTo>
                  <a:cubicBezTo>
                    <a:pt x="96" y="1"/>
                    <a:pt x="48" y="72"/>
                    <a:pt x="0" y="167"/>
                  </a:cubicBezTo>
                  <a:cubicBezTo>
                    <a:pt x="0" y="239"/>
                    <a:pt x="96" y="358"/>
                    <a:pt x="191" y="358"/>
                  </a:cubicBezTo>
                  <a:lnTo>
                    <a:pt x="1501" y="358"/>
                  </a:lnTo>
                  <a:cubicBezTo>
                    <a:pt x="1596" y="358"/>
                    <a:pt x="1644" y="310"/>
                    <a:pt x="1667" y="215"/>
                  </a:cubicBezTo>
                  <a:cubicBezTo>
                    <a:pt x="1691" y="96"/>
                    <a:pt x="1620" y="1"/>
                    <a:pt x="15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55"/>
            <p:cNvSpPr/>
            <p:nvPr/>
          </p:nvSpPr>
          <p:spPr>
            <a:xfrm>
              <a:off x="1857388" y="3069628"/>
              <a:ext cx="31276" cy="10704"/>
            </a:xfrm>
            <a:custGeom>
              <a:rect b="b" l="l" r="r" t="t"/>
              <a:pathLst>
                <a:path extrusionOk="0" h="359" w="1049">
                  <a:moveTo>
                    <a:pt x="215" y="1"/>
                  </a:moveTo>
                  <a:cubicBezTo>
                    <a:pt x="120" y="1"/>
                    <a:pt x="72" y="72"/>
                    <a:pt x="25" y="168"/>
                  </a:cubicBezTo>
                  <a:cubicBezTo>
                    <a:pt x="1" y="287"/>
                    <a:pt x="96" y="358"/>
                    <a:pt x="215" y="358"/>
                  </a:cubicBezTo>
                  <a:lnTo>
                    <a:pt x="858" y="358"/>
                  </a:lnTo>
                  <a:cubicBezTo>
                    <a:pt x="953" y="358"/>
                    <a:pt x="1025" y="311"/>
                    <a:pt x="1049" y="215"/>
                  </a:cubicBezTo>
                  <a:cubicBezTo>
                    <a:pt x="1049" y="120"/>
                    <a:pt x="953" y="1"/>
                    <a:pt x="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55"/>
            <p:cNvSpPr/>
            <p:nvPr/>
          </p:nvSpPr>
          <p:spPr>
            <a:xfrm>
              <a:off x="1952528" y="3156987"/>
              <a:ext cx="51163" cy="10674"/>
            </a:xfrm>
            <a:custGeom>
              <a:rect b="b" l="l" r="r" t="t"/>
              <a:pathLst>
                <a:path extrusionOk="0" h="358" w="1716">
                  <a:moveTo>
                    <a:pt x="215" y="0"/>
                  </a:moveTo>
                  <a:cubicBezTo>
                    <a:pt x="120" y="0"/>
                    <a:pt x="49" y="48"/>
                    <a:pt x="25" y="143"/>
                  </a:cubicBezTo>
                  <a:cubicBezTo>
                    <a:pt x="1" y="262"/>
                    <a:pt x="96" y="357"/>
                    <a:pt x="215" y="357"/>
                  </a:cubicBezTo>
                  <a:lnTo>
                    <a:pt x="1525" y="357"/>
                  </a:lnTo>
                  <a:cubicBezTo>
                    <a:pt x="1596" y="357"/>
                    <a:pt x="1668" y="286"/>
                    <a:pt x="1692" y="214"/>
                  </a:cubicBezTo>
                  <a:cubicBezTo>
                    <a:pt x="1716" y="95"/>
                    <a:pt x="1644" y="0"/>
                    <a:pt x="1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55"/>
            <p:cNvSpPr/>
            <p:nvPr/>
          </p:nvSpPr>
          <p:spPr>
            <a:xfrm>
              <a:off x="1961771" y="3175443"/>
              <a:ext cx="31991" cy="10674"/>
            </a:xfrm>
            <a:custGeom>
              <a:rect b="b" l="l" r="r" t="t"/>
              <a:pathLst>
                <a:path extrusionOk="0" h="358" w="1073">
                  <a:moveTo>
                    <a:pt x="215" y="0"/>
                  </a:moveTo>
                  <a:cubicBezTo>
                    <a:pt x="96" y="0"/>
                    <a:pt x="0" y="96"/>
                    <a:pt x="48" y="215"/>
                  </a:cubicBezTo>
                  <a:cubicBezTo>
                    <a:pt x="72" y="310"/>
                    <a:pt x="143" y="358"/>
                    <a:pt x="215" y="358"/>
                  </a:cubicBezTo>
                  <a:lnTo>
                    <a:pt x="882" y="358"/>
                  </a:lnTo>
                  <a:cubicBezTo>
                    <a:pt x="977" y="358"/>
                    <a:pt x="1024" y="310"/>
                    <a:pt x="1048" y="215"/>
                  </a:cubicBezTo>
                  <a:cubicBezTo>
                    <a:pt x="1072" y="96"/>
                    <a:pt x="1001" y="0"/>
                    <a:pt x="8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55"/>
            <p:cNvSpPr/>
            <p:nvPr/>
          </p:nvSpPr>
          <p:spPr>
            <a:xfrm>
              <a:off x="1847459" y="3262056"/>
              <a:ext cx="50447" cy="11389"/>
            </a:xfrm>
            <a:custGeom>
              <a:rect b="b" l="l" r="r" t="t"/>
              <a:pathLst>
                <a:path extrusionOk="0" h="382" w="1692">
                  <a:moveTo>
                    <a:pt x="191" y="1"/>
                  </a:moveTo>
                  <a:cubicBezTo>
                    <a:pt x="96" y="1"/>
                    <a:pt x="48" y="72"/>
                    <a:pt x="0" y="167"/>
                  </a:cubicBezTo>
                  <a:cubicBezTo>
                    <a:pt x="0" y="286"/>
                    <a:pt x="96" y="382"/>
                    <a:pt x="191" y="382"/>
                  </a:cubicBezTo>
                  <a:lnTo>
                    <a:pt x="1501" y="382"/>
                  </a:lnTo>
                  <a:cubicBezTo>
                    <a:pt x="1596" y="382"/>
                    <a:pt x="1644" y="310"/>
                    <a:pt x="1667" y="215"/>
                  </a:cubicBezTo>
                  <a:cubicBezTo>
                    <a:pt x="1691" y="96"/>
                    <a:pt x="1620" y="1"/>
                    <a:pt x="15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55"/>
            <p:cNvSpPr/>
            <p:nvPr/>
          </p:nvSpPr>
          <p:spPr>
            <a:xfrm>
              <a:off x="1857388" y="3281228"/>
              <a:ext cx="31276" cy="10674"/>
            </a:xfrm>
            <a:custGeom>
              <a:rect b="b" l="l" r="r" t="t"/>
              <a:pathLst>
                <a:path extrusionOk="0" h="358" w="1049">
                  <a:moveTo>
                    <a:pt x="215" y="1"/>
                  </a:moveTo>
                  <a:cubicBezTo>
                    <a:pt x="120" y="1"/>
                    <a:pt x="72" y="48"/>
                    <a:pt x="25" y="144"/>
                  </a:cubicBezTo>
                  <a:cubicBezTo>
                    <a:pt x="1" y="263"/>
                    <a:pt x="96" y="358"/>
                    <a:pt x="215" y="358"/>
                  </a:cubicBezTo>
                  <a:lnTo>
                    <a:pt x="858" y="358"/>
                  </a:lnTo>
                  <a:cubicBezTo>
                    <a:pt x="953" y="358"/>
                    <a:pt x="1025" y="286"/>
                    <a:pt x="1049" y="215"/>
                  </a:cubicBezTo>
                  <a:cubicBezTo>
                    <a:pt x="1049" y="96"/>
                    <a:pt x="953" y="1"/>
                    <a:pt x="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55"/>
            <p:cNvSpPr/>
            <p:nvPr/>
          </p:nvSpPr>
          <p:spPr>
            <a:xfrm>
              <a:off x="1742360" y="3156987"/>
              <a:ext cx="51163" cy="10674"/>
            </a:xfrm>
            <a:custGeom>
              <a:rect b="b" l="l" r="r" t="t"/>
              <a:pathLst>
                <a:path extrusionOk="0" h="358" w="1716">
                  <a:moveTo>
                    <a:pt x="191" y="0"/>
                  </a:moveTo>
                  <a:cubicBezTo>
                    <a:pt x="120" y="0"/>
                    <a:pt x="48" y="48"/>
                    <a:pt x="25" y="143"/>
                  </a:cubicBezTo>
                  <a:cubicBezTo>
                    <a:pt x="1" y="262"/>
                    <a:pt x="72" y="357"/>
                    <a:pt x="191" y="357"/>
                  </a:cubicBezTo>
                  <a:lnTo>
                    <a:pt x="1501" y="357"/>
                  </a:lnTo>
                  <a:cubicBezTo>
                    <a:pt x="1596" y="357"/>
                    <a:pt x="1668" y="286"/>
                    <a:pt x="1692" y="214"/>
                  </a:cubicBezTo>
                  <a:cubicBezTo>
                    <a:pt x="1715" y="119"/>
                    <a:pt x="1620" y="0"/>
                    <a:pt x="1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55"/>
            <p:cNvSpPr/>
            <p:nvPr/>
          </p:nvSpPr>
          <p:spPr>
            <a:xfrm>
              <a:off x="1751603" y="3175443"/>
              <a:ext cx="31276" cy="10674"/>
            </a:xfrm>
            <a:custGeom>
              <a:rect b="b" l="l" r="r" t="t"/>
              <a:pathLst>
                <a:path extrusionOk="0" h="358" w="1049">
                  <a:moveTo>
                    <a:pt x="215" y="0"/>
                  </a:moveTo>
                  <a:cubicBezTo>
                    <a:pt x="119" y="0"/>
                    <a:pt x="72" y="72"/>
                    <a:pt x="48" y="143"/>
                  </a:cubicBezTo>
                  <a:cubicBezTo>
                    <a:pt x="0" y="262"/>
                    <a:pt x="96" y="358"/>
                    <a:pt x="215" y="358"/>
                  </a:cubicBezTo>
                  <a:lnTo>
                    <a:pt x="882" y="358"/>
                  </a:lnTo>
                  <a:cubicBezTo>
                    <a:pt x="953" y="358"/>
                    <a:pt x="1024" y="310"/>
                    <a:pt x="1048" y="215"/>
                  </a:cubicBezTo>
                  <a:cubicBezTo>
                    <a:pt x="1048" y="96"/>
                    <a:pt x="1001" y="0"/>
                    <a:pt x="8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8" name="Google Shape;8278;p55"/>
          <p:cNvGrpSpPr/>
          <p:nvPr/>
        </p:nvGrpSpPr>
        <p:grpSpPr>
          <a:xfrm>
            <a:off x="1785299" y="2993659"/>
            <a:ext cx="355753" cy="352920"/>
            <a:chOff x="2356787" y="2993659"/>
            <a:chExt cx="355753" cy="352920"/>
          </a:xfrm>
        </p:grpSpPr>
        <p:sp>
          <p:nvSpPr>
            <p:cNvPr id="8279" name="Google Shape;8279;p55"/>
            <p:cNvSpPr/>
            <p:nvPr/>
          </p:nvSpPr>
          <p:spPr>
            <a:xfrm>
              <a:off x="2363883" y="3000069"/>
              <a:ext cx="342962" cy="342246"/>
            </a:xfrm>
            <a:custGeom>
              <a:rect b="b" l="l" r="r" t="t"/>
              <a:pathLst>
                <a:path extrusionOk="0" h="11479" w="11503">
                  <a:moveTo>
                    <a:pt x="5740" y="1596"/>
                  </a:moveTo>
                  <a:cubicBezTo>
                    <a:pt x="8050" y="1596"/>
                    <a:pt x="9883" y="3453"/>
                    <a:pt x="9883" y="5739"/>
                  </a:cubicBezTo>
                  <a:cubicBezTo>
                    <a:pt x="9883" y="8026"/>
                    <a:pt x="8050" y="9883"/>
                    <a:pt x="5740" y="9883"/>
                  </a:cubicBezTo>
                  <a:cubicBezTo>
                    <a:pt x="3453" y="9883"/>
                    <a:pt x="1620" y="8026"/>
                    <a:pt x="1620" y="5739"/>
                  </a:cubicBezTo>
                  <a:cubicBezTo>
                    <a:pt x="1620" y="3453"/>
                    <a:pt x="3453" y="1596"/>
                    <a:pt x="5740" y="1596"/>
                  </a:cubicBezTo>
                  <a:close/>
                  <a:moveTo>
                    <a:pt x="5740" y="0"/>
                  </a:moveTo>
                  <a:cubicBezTo>
                    <a:pt x="2572" y="0"/>
                    <a:pt x="0" y="2572"/>
                    <a:pt x="0" y="5739"/>
                  </a:cubicBezTo>
                  <a:cubicBezTo>
                    <a:pt x="0" y="8883"/>
                    <a:pt x="2596" y="11479"/>
                    <a:pt x="5740" y="11479"/>
                  </a:cubicBezTo>
                  <a:cubicBezTo>
                    <a:pt x="8907" y="11479"/>
                    <a:pt x="11503" y="8883"/>
                    <a:pt x="11503" y="5739"/>
                  </a:cubicBezTo>
                  <a:cubicBezTo>
                    <a:pt x="11503" y="2572"/>
                    <a:pt x="8931" y="0"/>
                    <a:pt x="574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55"/>
            <p:cNvSpPr/>
            <p:nvPr/>
          </p:nvSpPr>
          <p:spPr>
            <a:xfrm>
              <a:off x="2455475" y="3012830"/>
              <a:ext cx="252086" cy="329486"/>
            </a:xfrm>
            <a:custGeom>
              <a:rect b="b" l="l" r="r" t="t"/>
              <a:pathLst>
                <a:path extrusionOk="0" h="11051" w="8455">
                  <a:moveTo>
                    <a:pt x="4906" y="1"/>
                  </a:moveTo>
                  <a:lnTo>
                    <a:pt x="4906" y="1"/>
                  </a:lnTo>
                  <a:cubicBezTo>
                    <a:pt x="6716" y="953"/>
                    <a:pt x="7978" y="2906"/>
                    <a:pt x="7978" y="5097"/>
                  </a:cubicBezTo>
                  <a:cubicBezTo>
                    <a:pt x="7978" y="8288"/>
                    <a:pt x="5382" y="10836"/>
                    <a:pt x="2239" y="10836"/>
                  </a:cubicBezTo>
                  <a:cubicBezTo>
                    <a:pt x="1429" y="10836"/>
                    <a:pt x="691" y="10693"/>
                    <a:pt x="0" y="10408"/>
                  </a:cubicBezTo>
                  <a:lnTo>
                    <a:pt x="0" y="10408"/>
                  </a:lnTo>
                  <a:cubicBezTo>
                    <a:pt x="810" y="10813"/>
                    <a:pt x="1715" y="11051"/>
                    <a:pt x="2668" y="11051"/>
                  </a:cubicBezTo>
                  <a:cubicBezTo>
                    <a:pt x="5859" y="11051"/>
                    <a:pt x="8431" y="8455"/>
                    <a:pt x="8431" y="5311"/>
                  </a:cubicBezTo>
                  <a:cubicBezTo>
                    <a:pt x="8455" y="2930"/>
                    <a:pt x="7002" y="882"/>
                    <a:pt x="4906"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55"/>
            <p:cNvSpPr/>
            <p:nvPr/>
          </p:nvSpPr>
          <p:spPr>
            <a:xfrm>
              <a:off x="2534277" y="3000069"/>
              <a:ext cx="172569" cy="171138"/>
            </a:xfrm>
            <a:custGeom>
              <a:rect b="b" l="l" r="r" t="t"/>
              <a:pathLst>
                <a:path extrusionOk="0" h="5740" w="5788">
                  <a:moveTo>
                    <a:pt x="25" y="0"/>
                  </a:moveTo>
                  <a:lnTo>
                    <a:pt x="1" y="1596"/>
                  </a:lnTo>
                  <a:cubicBezTo>
                    <a:pt x="2287" y="1596"/>
                    <a:pt x="4145" y="3429"/>
                    <a:pt x="4145" y="5739"/>
                  </a:cubicBezTo>
                  <a:lnTo>
                    <a:pt x="5788" y="5739"/>
                  </a:lnTo>
                  <a:cubicBezTo>
                    <a:pt x="5788" y="2572"/>
                    <a:pt x="3216" y="0"/>
                    <a:pt x="25"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55"/>
            <p:cNvSpPr/>
            <p:nvPr/>
          </p:nvSpPr>
          <p:spPr>
            <a:xfrm>
              <a:off x="2603866" y="3014977"/>
              <a:ext cx="103697" cy="157662"/>
            </a:xfrm>
            <a:custGeom>
              <a:rect b="b" l="l" r="r" t="t"/>
              <a:pathLst>
                <a:path extrusionOk="0" h="5288" w="3478">
                  <a:moveTo>
                    <a:pt x="1" y="0"/>
                  </a:moveTo>
                  <a:cubicBezTo>
                    <a:pt x="1811" y="953"/>
                    <a:pt x="3049" y="2882"/>
                    <a:pt x="3049" y="5073"/>
                  </a:cubicBezTo>
                  <a:lnTo>
                    <a:pt x="3049" y="5287"/>
                  </a:lnTo>
                  <a:lnTo>
                    <a:pt x="3478" y="5287"/>
                  </a:lnTo>
                  <a:lnTo>
                    <a:pt x="3478" y="5239"/>
                  </a:lnTo>
                  <a:lnTo>
                    <a:pt x="3478" y="5097"/>
                  </a:lnTo>
                  <a:cubicBezTo>
                    <a:pt x="3478" y="4930"/>
                    <a:pt x="3478" y="4787"/>
                    <a:pt x="3454" y="4644"/>
                  </a:cubicBezTo>
                  <a:cubicBezTo>
                    <a:pt x="3430" y="4382"/>
                    <a:pt x="3382" y="4120"/>
                    <a:pt x="3335" y="3906"/>
                  </a:cubicBezTo>
                  <a:lnTo>
                    <a:pt x="3335" y="3858"/>
                  </a:lnTo>
                  <a:cubicBezTo>
                    <a:pt x="3263" y="3596"/>
                    <a:pt x="3192" y="3334"/>
                    <a:pt x="3049" y="3096"/>
                  </a:cubicBezTo>
                  <a:cubicBezTo>
                    <a:pt x="3001" y="2929"/>
                    <a:pt x="2906" y="2763"/>
                    <a:pt x="2858" y="2620"/>
                  </a:cubicBezTo>
                  <a:lnTo>
                    <a:pt x="2763" y="2429"/>
                  </a:lnTo>
                  <a:cubicBezTo>
                    <a:pt x="2549" y="2072"/>
                    <a:pt x="2334" y="1786"/>
                    <a:pt x="2072" y="1477"/>
                  </a:cubicBezTo>
                  <a:cubicBezTo>
                    <a:pt x="1953" y="1334"/>
                    <a:pt x="1811" y="1191"/>
                    <a:pt x="1668" y="1072"/>
                  </a:cubicBezTo>
                  <a:cubicBezTo>
                    <a:pt x="1453" y="858"/>
                    <a:pt x="1215" y="667"/>
                    <a:pt x="977" y="524"/>
                  </a:cubicBezTo>
                  <a:cubicBezTo>
                    <a:pt x="667" y="358"/>
                    <a:pt x="382" y="167"/>
                    <a:pt x="72" y="24"/>
                  </a:cubicBezTo>
                  <a:cubicBezTo>
                    <a:pt x="48" y="24"/>
                    <a:pt x="24" y="0"/>
                    <a:pt x="1"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55"/>
            <p:cNvSpPr/>
            <p:nvPr/>
          </p:nvSpPr>
          <p:spPr>
            <a:xfrm>
              <a:off x="2356787" y="2993659"/>
              <a:ext cx="355753" cy="352920"/>
            </a:xfrm>
            <a:custGeom>
              <a:rect b="b" l="l" r="r" t="t"/>
              <a:pathLst>
                <a:path extrusionOk="0" h="11837" w="11932">
                  <a:moveTo>
                    <a:pt x="6430" y="406"/>
                  </a:moveTo>
                  <a:cubicBezTo>
                    <a:pt x="7788" y="501"/>
                    <a:pt x="9002" y="1073"/>
                    <a:pt x="9955" y="2025"/>
                  </a:cubicBezTo>
                  <a:cubicBezTo>
                    <a:pt x="10883" y="2954"/>
                    <a:pt x="11431" y="4168"/>
                    <a:pt x="11550" y="5478"/>
                  </a:cubicBezTo>
                  <a:cubicBezTo>
                    <a:pt x="11550" y="5502"/>
                    <a:pt x="11598" y="5812"/>
                    <a:pt x="11598" y="5812"/>
                  </a:cubicBezTo>
                  <a:lnTo>
                    <a:pt x="10312" y="5812"/>
                  </a:lnTo>
                  <a:lnTo>
                    <a:pt x="10312" y="5621"/>
                  </a:lnTo>
                  <a:cubicBezTo>
                    <a:pt x="10288" y="5216"/>
                    <a:pt x="10193" y="4788"/>
                    <a:pt x="10002" y="4407"/>
                  </a:cubicBezTo>
                  <a:cubicBezTo>
                    <a:pt x="9526" y="3168"/>
                    <a:pt x="8550" y="2263"/>
                    <a:pt x="7264" y="1858"/>
                  </a:cubicBezTo>
                  <a:cubicBezTo>
                    <a:pt x="6954" y="1787"/>
                    <a:pt x="6621" y="1715"/>
                    <a:pt x="6287" y="1692"/>
                  </a:cubicBezTo>
                  <a:lnTo>
                    <a:pt x="6168" y="1692"/>
                  </a:lnTo>
                  <a:lnTo>
                    <a:pt x="6168" y="406"/>
                  </a:lnTo>
                  <a:close/>
                  <a:moveTo>
                    <a:pt x="6025" y="1"/>
                  </a:moveTo>
                  <a:cubicBezTo>
                    <a:pt x="3858" y="1"/>
                    <a:pt x="1858" y="1192"/>
                    <a:pt x="810" y="3097"/>
                  </a:cubicBezTo>
                  <a:cubicBezTo>
                    <a:pt x="762" y="3168"/>
                    <a:pt x="810" y="3263"/>
                    <a:pt x="881" y="3335"/>
                  </a:cubicBezTo>
                  <a:cubicBezTo>
                    <a:pt x="901" y="3348"/>
                    <a:pt x="923" y="3354"/>
                    <a:pt x="946" y="3354"/>
                  </a:cubicBezTo>
                  <a:cubicBezTo>
                    <a:pt x="1004" y="3354"/>
                    <a:pt x="1068" y="3315"/>
                    <a:pt x="1119" y="3263"/>
                  </a:cubicBezTo>
                  <a:cubicBezTo>
                    <a:pt x="2072" y="1501"/>
                    <a:pt x="3882" y="406"/>
                    <a:pt x="5835" y="358"/>
                  </a:cubicBezTo>
                  <a:lnTo>
                    <a:pt x="5835" y="1620"/>
                  </a:lnTo>
                  <a:cubicBezTo>
                    <a:pt x="3549" y="1715"/>
                    <a:pt x="1715" y="3621"/>
                    <a:pt x="1715" y="5954"/>
                  </a:cubicBezTo>
                  <a:cubicBezTo>
                    <a:pt x="1715" y="8336"/>
                    <a:pt x="3644" y="10265"/>
                    <a:pt x="6025" y="10265"/>
                  </a:cubicBezTo>
                  <a:cubicBezTo>
                    <a:pt x="6668" y="10265"/>
                    <a:pt x="7311" y="10122"/>
                    <a:pt x="7907" y="9812"/>
                  </a:cubicBezTo>
                  <a:lnTo>
                    <a:pt x="7930" y="9789"/>
                  </a:lnTo>
                  <a:cubicBezTo>
                    <a:pt x="7988" y="9617"/>
                    <a:pt x="7892" y="9506"/>
                    <a:pt x="7778" y="9506"/>
                  </a:cubicBezTo>
                  <a:cubicBezTo>
                    <a:pt x="7750" y="9506"/>
                    <a:pt x="7720" y="9513"/>
                    <a:pt x="7692" y="9527"/>
                  </a:cubicBezTo>
                  <a:cubicBezTo>
                    <a:pt x="7145" y="9765"/>
                    <a:pt x="6573" y="9884"/>
                    <a:pt x="6025" y="9884"/>
                  </a:cubicBezTo>
                  <a:cubicBezTo>
                    <a:pt x="3858" y="9884"/>
                    <a:pt x="2072" y="8098"/>
                    <a:pt x="2072" y="5907"/>
                  </a:cubicBezTo>
                  <a:cubicBezTo>
                    <a:pt x="2072" y="3740"/>
                    <a:pt x="3858" y="1954"/>
                    <a:pt x="6025" y="1954"/>
                  </a:cubicBezTo>
                  <a:cubicBezTo>
                    <a:pt x="6835" y="1954"/>
                    <a:pt x="7621" y="2192"/>
                    <a:pt x="8288" y="2668"/>
                  </a:cubicBezTo>
                  <a:cubicBezTo>
                    <a:pt x="8931" y="3121"/>
                    <a:pt x="9455" y="3764"/>
                    <a:pt x="9716" y="4478"/>
                  </a:cubicBezTo>
                  <a:cubicBezTo>
                    <a:pt x="9836" y="4811"/>
                    <a:pt x="9931" y="5169"/>
                    <a:pt x="9955" y="5526"/>
                  </a:cubicBezTo>
                  <a:cubicBezTo>
                    <a:pt x="10002" y="6264"/>
                    <a:pt x="9859" y="7050"/>
                    <a:pt x="9526" y="7741"/>
                  </a:cubicBezTo>
                  <a:cubicBezTo>
                    <a:pt x="9240" y="8288"/>
                    <a:pt x="8812" y="8765"/>
                    <a:pt x="8311" y="9169"/>
                  </a:cubicBezTo>
                  <a:lnTo>
                    <a:pt x="8311" y="9193"/>
                  </a:lnTo>
                  <a:cubicBezTo>
                    <a:pt x="8294" y="9354"/>
                    <a:pt x="8383" y="9434"/>
                    <a:pt x="8479" y="9434"/>
                  </a:cubicBezTo>
                  <a:cubicBezTo>
                    <a:pt x="8511" y="9434"/>
                    <a:pt x="8544" y="9425"/>
                    <a:pt x="8573" y="9408"/>
                  </a:cubicBezTo>
                  <a:cubicBezTo>
                    <a:pt x="9121" y="9003"/>
                    <a:pt x="9550" y="8479"/>
                    <a:pt x="9859" y="7907"/>
                  </a:cubicBezTo>
                  <a:cubicBezTo>
                    <a:pt x="10145" y="7336"/>
                    <a:pt x="10312" y="6717"/>
                    <a:pt x="10336" y="6097"/>
                  </a:cubicBezTo>
                  <a:lnTo>
                    <a:pt x="11622" y="6097"/>
                  </a:lnTo>
                  <a:cubicBezTo>
                    <a:pt x="11550" y="8217"/>
                    <a:pt x="10312" y="10122"/>
                    <a:pt x="8216" y="11098"/>
                  </a:cubicBezTo>
                  <a:cubicBezTo>
                    <a:pt x="8192" y="11098"/>
                    <a:pt x="8169" y="11122"/>
                    <a:pt x="8121" y="11122"/>
                  </a:cubicBezTo>
                  <a:cubicBezTo>
                    <a:pt x="7413" y="11389"/>
                    <a:pt x="6696" y="11516"/>
                    <a:pt x="5998" y="11516"/>
                  </a:cubicBezTo>
                  <a:cubicBezTo>
                    <a:pt x="4512" y="11516"/>
                    <a:pt x="3117" y="10937"/>
                    <a:pt x="2096" y="9884"/>
                  </a:cubicBezTo>
                  <a:cubicBezTo>
                    <a:pt x="1048" y="8836"/>
                    <a:pt x="453" y="7407"/>
                    <a:pt x="453" y="5907"/>
                  </a:cubicBezTo>
                  <a:cubicBezTo>
                    <a:pt x="453" y="5264"/>
                    <a:pt x="572" y="4645"/>
                    <a:pt x="786" y="4049"/>
                  </a:cubicBezTo>
                  <a:lnTo>
                    <a:pt x="810" y="3978"/>
                  </a:lnTo>
                  <a:cubicBezTo>
                    <a:pt x="834" y="3883"/>
                    <a:pt x="810" y="3811"/>
                    <a:pt x="715" y="3764"/>
                  </a:cubicBezTo>
                  <a:cubicBezTo>
                    <a:pt x="692" y="3758"/>
                    <a:pt x="671" y="3755"/>
                    <a:pt x="651" y="3755"/>
                  </a:cubicBezTo>
                  <a:cubicBezTo>
                    <a:pt x="587" y="3755"/>
                    <a:pt x="537" y="3786"/>
                    <a:pt x="500" y="3859"/>
                  </a:cubicBezTo>
                  <a:lnTo>
                    <a:pt x="476" y="3930"/>
                  </a:lnTo>
                  <a:cubicBezTo>
                    <a:pt x="0" y="5240"/>
                    <a:pt x="0" y="6693"/>
                    <a:pt x="548" y="8122"/>
                  </a:cubicBezTo>
                  <a:cubicBezTo>
                    <a:pt x="548" y="8145"/>
                    <a:pt x="572" y="8169"/>
                    <a:pt x="572" y="8217"/>
                  </a:cubicBezTo>
                  <a:cubicBezTo>
                    <a:pt x="1620" y="10503"/>
                    <a:pt x="3763" y="11837"/>
                    <a:pt x="6073" y="11837"/>
                  </a:cubicBezTo>
                  <a:cubicBezTo>
                    <a:pt x="7645" y="11837"/>
                    <a:pt x="9145" y="11217"/>
                    <a:pt x="10264" y="10122"/>
                  </a:cubicBezTo>
                  <a:cubicBezTo>
                    <a:pt x="10431" y="9955"/>
                    <a:pt x="10574" y="9789"/>
                    <a:pt x="10717" y="9598"/>
                  </a:cubicBezTo>
                  <a:cubicBezTo>
                    <a:pt x="11169" y="9074"/>
                    <a:pt x="11503" y="8455"/>
                    <a:pt x="11693" y="7788"/>
                  </a:cubicBezTo>
                  <a:cubicBezTo>
                    <a:pt x="11860" y="7193"/>
                    <a:pt x="11931" y="6526"/>
                    <a:pt x="11931" y="5835"/>
                  </a:cubicBezTo>
                  <a:cubicBezTo>
                    <a:pt x="11931" y="5716"/>
                    <a:pt x="11931" y="5621"/>
                    <a:pt x="11907" y="5502"/>
                  </a:cubicBezTo>
                  <a:cubicBezTo>
                    <a:pt x="11788" y="4097"/>
                    <a:pt x="11193" y="2763"/>
                    <a:pt x="10193" y="1763"/>
                  </a:cubicBezTo>
                  <a:cubicBezTo>
                    <a:pt x="10074" y="1644"/>
                    <a:pt x="9931" y="1525"/>
                    <a:pt x="9812" y="1382"/>
                  </a:cubicBezTo>
                  <a:cubicBezTo>
                    <a:pt x="9264" y="953"/>
                    <a:pt x="8669" y="596"/>
                    <a:pt x="8026" y="358"/>
                  </a:cubicBezTo>
                  <a:cubicBezTo>
                    <a:pt x="7359" y="120"/>
                    <a:pt x="6668" y="1"/>
                    <a:pt x="60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4" name="Google Shape;8284;p55"/>
          <p:cNvGrpSpPr/>
          <p:nvPr/>
        </p:nvGrpSpPr>
        <p:grpSpPr>
          <a:xfrm>
            <a:off x="2548317" y="2994374"/>
            <a:ext cx="354351" cy="355037"/>
            <a:chOff x="3043605" y="2994374"/>
            <a:chExt cx="354351" cy="355037"/>
          </a:xfrm>
        </p:grpSpPr>
        <p:sp>
          <p:nvSpPr>
            <p:cNvPr id="8285" name="Google Shape;8285;p55"/>
            <p:cNvSpPr/>
            <p:nvPr/>
          </p:nvSpPr>
          <p:spPr>
            <a:xfrm>
              <a:off x="3091906" y="3029169"/>
              <a:ext cx="277637" cy="157662"/>
            </a:xfrm>
            <a:custGeom>
              <a:rect b="b" l="l" r="r" t="t"/>
              <a:pathLst>
                <a:path extrusionOk="0" h="5288" w="9312">
                  <a:moveTo>
                    <a:pt x="9311" y="1"/>
                  </a:moveTo>
                  <a:lnTo>
                    <a:pt x="3763" y="810"/>
                  </a:lnTo>
                  <a:lnTo>
                    <a:pt x="3739" y="834"/>
                  </a:lnTo>
                  <a:lnTo>
                    <a:pt x="2381" y="2120"/>
                  </a:lnTo>
                  <a:lnTo>
                    <a:pt x="1691" y="3144"/>
                  </a:lnTo>
                  <a:cubicBezTo>
                    <a:pt x="1667" y="3192"/>
                    <a:pt x="1619" y="3192"/>
                    <a:pt x="1596" y="3192"/>
                  </a:cubicBezTo>
                  <a:lnTo>
                    <a:pt x="95" y="2668"/>
                  </a:lnTo>
                  <a:cubicBezTo>
                    <a:pt x="95" y="2650"/>
                    <a:pt x="81" y="2642"/>
                    <a:pt x="64" y="2642"/>
                  </a:cubicBezTo>
                  <a:cubicBezTo>
                    <a:pt x="36" y="2642"/>
                    <a:pt x="0" y="2662"/>
                    <a:pt x="0" y="2692"/>
                  </a:cubicBezTo>
                  <a:lnTo>
                    <a:pt x="0" y="5287"/>
                  </a:lnTo>
                  <a:lnTo>
                    <a:pt x="9311" y="5287"/>
                  </a:lnTo>
                  <a:lnTo>
                    <a:pt x="9311" y="1"/>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55"/>
            <p:cNvSpPr/>
            <p:nvPr/>
          </p:nvSpPr>
          <p:spPr>
            <a:xfrm>
              <a:off x="3091906" y="3049771"/>
              <a:ext cx="277637" cy="137060"/>
            </a:xfrm>
            <a:custGeom>
              <a:rect b="b" l="l" r="r" t="t"/>
              <a:pathLst>
                <a:path extrusionOk="0" h="4597" w="9312">
                  <a:moveTo>
                    <a:pt x="9311" y="0"/>
                  </a:moveTo>
                  <a:lnTo>
                    <a:pt x="3929" y="1072"/>
                  </a:lnTo>
                  <a:lnTo>
                    <a:pt x="3906" y="1096"/>
                  </a:lnTo>
                  <a:lnTo>
                    <a:pt x="1953" y="3763"/>
                  </a:lnTo>
                  <a:cubicBezTo>
                    <a:pt x="1929" y="3810"/>
                    <a:pt x="1929" y="3810"/>
                    <a:pt x="1905" y="3810"/>
                  </a:cubicBezTo>
                  <a:lnTo>
                    <a:pt x="0" y="3810"/>
                  </a:lnTo>
                  <a:lnTo>
                    <a:pt x="0" y="4596"/>
                  </a:lnTo>
                  <a:lnTo>
                    <a:pt x="9311" y="4596"/>
                  </a:lnTo>
                  <a:lnTo>
                    <a:pt x="9311"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55"/>
            <p:cNvSpPr/>
            <p:nvPr/>
          </p:nvSpPr>
          <p:spPr>
            <a:xfrm>
              <a:off x="3091190" y="3066080"/>
              <a:ext cx="277637" cy="232229"/>
            </a:xfrm>
            <a:custGeom>
              <a:rect b="b" l="l" r="r" t="t"/>
              <a:pathLst>
                <a:path extrusionOk="0" h="7789" w="9312">
                  <a:moveTo>
                    <a:pt x="9312" y="1"/>
                  </a:moveTo>
                  <a:lnTo>
                    <a:pt x="4334" y="1073"/>
                  </a:lnTo>
                  <a:lnTo>
                    <a:pt x="4311" y="1120"/>
                  </a:lnTo>
                  <a:lnTo>
                    <a:pt x="2382" y="3740"/>
                  </a:lnTo>
                  <a:cubicBezTo>
                    <a:pt x="2334" y="3764"/>
                    <a:pt x="2334" y="3764"/>
                    <a:pt x="2310" y="3764"/>
                  </a:cubicBezTo>
                  <a:lnTo>
                    <a:pt x="0" y="3764"/>
                  </a:lnTo>
                  <a:lnTo>
                    <a:pt x="0" y="7788"/>
                  </a:lnTo>
                  <a:lnTo>
                    <a:pt x="9312" y="7788"/>
                  </a:lnTo>
                  <a:lnTo>
                    <a:pt x="931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55"/>
            <p:cNvSpPr/>
            <p:nvPr/>
          </p:nvSpPr>
          <p:spPr>
            <a:xfrm>
              <a:off x="3091906" y="3066080"/>
              <a:ext cx="277637" cy="232229"/>
            </a:xfrm>
            <a:custGeom>
              <a:rect b="b" l="l" r="r" t="t"/>
              <a:pathLst>
                <a:path extrusionOk="0" h="7789" w="9312">
                  <a:moveTo>
                    <a:pt x="9192" y="1"/>
                  </a:moveTo>
                  <a:lnTo>
                    <a:pt x="8573" y="144"/>
                  </a:lnTo>
                  <a:lnTo>
                    <a:pt x="6716" y="2906"/>
                  </a:lnTo>
                  <a:cubicBezTo>
                    <a:pt x="6716" y="2923"/>
                    <a:pt x="6692" y="2940"/>
                    <a:pt x="6670" y="2940"/>
                  </a:cubicBezTo>
                  <a:cubicBezTo>
                    <a:pt x="6660" y="2940"/>
                    <a:pt x="6651" y="2937"/>
                    <a:pt x="6644" y="2930"/>
                  </a:cubicBezTo>
                  <a:lnTo>
                    <a:pt x="4858" y="1763"/>
                  </a:lnTo>
                  <a:cubicBezTo>
                    <a:pt x="4811" y="1763"/>
                    <a:pt x="4787" y="1763"/>
                    <a:pt x="4763" y="1787"/>
                  </a:cubicBezTo>
                  <a:lnTo>
                    <a:pt x="2239" y="5431"/>
                  </a:lnTo>
                  <a:cubicBezTo>
                    <a:pt x="2205" y="5447"/>
                    <a:pt x="2183" y="5464"/>
                    <a:pt x="2165" y="5464"/>
                  </a:cubicBezTo>
                  <a:cubicBezTo>
                    <a:pt x="2157" y="5464"/>
                    <a:pt x="2150" y="5461"/>
                    <a:pt x="2143" y="5454"/>
                  </a:cubicBezTo>
                  <a:lnTo>
                    <a:pt x="0" y="4216"/>
                  </a:lnTo>
                  <a:lnTo>
                    <a:pt x="0" y="7788"/>
                  </a:lnTo>
                  <a:lnTo>
                    <a:pt x="9311" y="7788"/>
                  </a:lnTo>
                  <a:lnTo>
                    <a:pt x="931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55"/>
            <p:cNvSpPr/>
            <p:nvPr/>
          </p:nvSpPr>
          <p:spPr>
            <a:xfrm>
              <a:off x="3091906" y="3066080"/>
              <a:ext cx="277637" cy="253517"/>
            </a:xfrm>
            <a:custGeom>
              <a:rect b="b" l="l" r="r" t="t"/>
              <a:pathLst>
                <a:path extrusionOk="0" h="8503" w="9312">
                  <a:moveTo>
                    <a:pt x="9311" y="1"/>
                  </a:moveTo>
                  <a:lnTo>
                    <a:pt x="6811" y="3668"/>
                  </a:lnTo>
                  <a:cubicBezTo>
                    <a:pt x="6811" y="3685"/>
                    <a:pt x="6775" y="3702"/>
                    <a:pt x="6746" y="3702"/>
                  </a:cubicBezTo>
                  <a:cubicBezTo>
                    <a:pt x="6734" y="3702"/>
                    <a:pt x="6723" y="3699"/>
                    <a:pt x="6716" y="3692"/>
                  </a:cubicBezTo>
                  <a:lnTo>
                    <a:pt x="4930" y="2525"/>
                  </a:lnTo>
                  <a:cubicBezTo>
                    <a:pt x="4906" y="2525"/>
                    <a:pt x="4882" y="2525"/>
                    <a:pt x="4858" y="2573"/>
                  </a:cubicBezTo>
                  <a:lnTo>
                    <a:pt x="2310" y="6193"/>
                  </a:lnTo>
                  <a:cubicBezTo>
                    <a:pt x="2293" y="6228"/>
                    <a:pt x="2275" y="6250"/>
                    <a:pt x="2258" y="6250"/>
                  </a:cubicBezTo>
                  <a:cubicBezTo>
                    <a:pt x="2251" y="6250"/>
                    <a:pt x="2245" y="6247"/>
                    <a:pt x="2239" y="6240"/>
                  </a:cubicBezTo>
                  <a:lnTo>
                    <a:pt x="0" y="4954"/>
                  </a:lnTo>
                  <a:lnTo>
                    <a:pt x="0" y="8503"/>
                  </a:lnTo>
                  <a:lnTo>
                    <a:pt x="9311" y="8503"/>
                  </a:lnTo>
                  <a:lnTo>
                    <a:pt x="9311" y="1"/>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55"/>
            <p:cNvSpPr/>
            <p:nvPr/>
          </p:nvSpPr>
          <p:spPr>
            <a:xfrm>
              <a:off x="3355324" y="3066080"/>
              <a:ext cx="14222" cy="253517"/>
            </a:xfrm>
            <a:custGeom>
              <a:rect b="b" l="l" r="r" t="t"/>
              <a:pathLst>
                <a:path extrusionOk="0" h="8503" w="477">
                  <a:moveTo>
                    <a:pt x="476" y="1"/>
                  </a:moveTo>
                  <a:lnTo>
                    <a:pt x="0" y="715"/>
                  </a:lnTo>
                  <a:lnTo>
                    <a:pt x="0" y="8503"/>
                  </a:lnTo>
                  <a:lnTo>
                    <a:pt x="476" y="8503"/>
                  </a:lnTo>
                  <a:lnTo>
                    <a:pt x="476"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55"/>
            <p:cNvSpPr/>
            <p:nvPr/>
          </p:nvSpPr>
          <p:spPr>
            <a:xfrm>
              <a:off x="3049299" y="3319570"/>
              <a:ext cx="343678" cy="23464"/>
            </a:xfrm>
            <a:custGeom>
              <a:rect b="b" l="l" r="r" t="t"/>
              <a:pathLst>
                <a:path extrusionOk="0" h="787" w="11527">
                  <a:moveTo>
                    <a:pt x="119" y="1"/>
                  </a:moveTo>
                  <a:cubicBezTo>
                    <a:pt x="48" y="1"/>
                    <a:pt x="0" y="48"/>
                    <a:pt x="0" y="120"/>
                  </a:cubicBezTo>
                  <a:lnTo>
                    <a:pt x="0" y="667"/>
                  </a:lnTo>
                  <a:cubicBezTo>
                    <a:pt x="0" y="739"/>
                    <a:pt x="48" y="787"/>
                    <a:pt x="119" y="787"/>
                  </a:cubicBezTo>
                  <a:lnTo>
                    <a:pt x="11407" y="787"/>
                  </a:lnTo>
                  <a:cubicBezTo>
                    <a:pt x="11455" y="787"/>
                    <a:pt x="11503" y="739"/>
                    <a:pt x="11526" y="667"/>
                  </a:cubicBezTo>
                  <a:lnTo>
                    <a:pt x="11526" y="120"/>
                  </a:lnTo>
                  <a:cubicBezTo>
                    <a:pt x="11526" y="48"/>
                    <a:pt x="11455" y="1"/>
                    <a:pt x="11407"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55"/>
            <p:cNvSpPr/>
            <p:nvPr/>
          </p:nvSpPr>
          <p:spPr>
            <a:xfrm>
              <a:off x="3374495" y="3318169"/>
              <a:ext cx="17770" cy="24150"/>
            </a:xfrm>
            <a:custGeom>
              <a:rect b="b" l="l" r="r" t="t"/>
              <a:pathLst>
                <a:path extrusionOk="0" h="810" w="596">
                  <a:moveTo>
                    <a:pt x="0" y="0"/>
                  </a:moveTo>
                  <a:cubicBezTo>
                    <a:pt x="72" y="0"/>
                    <a:pt x="143" y="71"/>
                    <a:pt x="143" y="119"/>
                  </a:cubicBezTo>
                  <a:lnTo>
                    <a:pt x="143" y="691"/>
                  </a:lnTo>
                  <a:cubicBezTo>
                    <a:pt x="143" y="738"/>
                    <a:pt x="72" y="810"/>
                    <a:pt x="0" y="810"/>
                  </a:cubicBezTo>
                  <a:lnTo>
                    <a:pt x="476" y="810"/>
                  </a:lnTo>
                  <a:cubicBezTo>
                    <a:pt x="548" y="810"/>
                    <a:pt x="596" y="762"/>
                    <a:pt x="596" y="691"/>
                  </a:cubicBezTo>
                  <a:lnTo>
                    <a:pt x="596" y="119"/>
                  </a:lnTo>
                  <a:cubicBezTo>
                    <a:pt x="596" y="71"/>
                    <a:pt x="548" y="0"/>
                    <a:pt x="47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55"/>
            <p:cNvSpPr/>
            <p:nvPr/>
          </p:nvSpPr>
          <p:spPr>
            <a:xfrm>
              <a:off x="3043605" y="2994374"/>
              <a:ext cx="354351" cy="355037"/>
            </a:xfrm>
            <a:custGeom>
              <a:rect b="b" l="l" r="r" t="t"/>
              <a:pathLst>
                <a:path extrusionOk="0" h="11908" w="11885">
                  <a:moveTo>
                    <a:pt x="10836" y="1334"/>
                  </a:moveTo>
                  <a:lnTo>
                    <a:pt x="10789" y="2287"/>
                  </a:lnTo>
                  <a:lnTo>
                    <a:pt x="5930" y="3335"/>
                  </a:lnTo>
                  <a:cubicBezTo>
                    <a:pt x="5883" y="3335"/>
                    <a:pt x="5811" y="3406"/>
                    <a:pt x="5788" y="3430"/>
                  </a:cubicBezTo>
                  <a:lnTo>
                    <a:pt x="3882" y="6026"/>
                  </a:lnTo>
                  <a:lnTo>
                    <a:pt x="3192" y="6026"/>
                  </a:lnTo>
                  <a:cubicBezTo>
                    <a:pt x="3097" y="6026"/>
                    <a:pt x="3025" y="6073"/>
                    <a:pt x="3025" y="6169"/>
                  </a:cubicBezTo>
                  <a:cubicBezTo>
                    <a:pt x="3025" y="6288"/>
                    <a:pt x="3073" y="6383"/>
                    <a:pt x="3192" y="6383"/>
                  </a:cubicBezTo>
                  <a:lnTo>
                    <a:pt x="3930" y="6383"/>
                  </a:lnTo>
                  <a:cubicBezTo>
                    <a:pt x="4025" y="6383"/>
                    <a:pt x="4097" y="6335"/>
                    <a:pt x="4144" y="6288"/>
                  </a:cubicBezTo>
                  <a:lnTo>
                    <a:pt x="6050" y="3692"/>
                  </a:lnTo>
                  <a:lnTo>
                    <a:pt x="10574" y="2716"/>
                  </a:lnTo>
                  <a:lnTo>
                    <a:pt x="8407" y="5954"/>
                  </a:lnTo>
                  <a:lnTo>
                    <a:pt x="6716" y="4835"/>
                  </a:lnTo>
                  <a:cubicBezTo>
                    <a:pt x="6664" y="4804"/>
                    <a:pt x="6603" y="4786"/>
                    <a:pt x="6547" y="4786"/>
                  </a:cubicBezTo>
                  <a:cubicBezTo>
                    <a:pt x="6474" y="4786"/>
                    <a:pt x="6410" y="4816"/>
                    <a:pt x="6383" y="4883"/>
                  </a:cubicBezTo>
                  <a:lnTo>
                    <a:pt x="3906" y="8455"/>
                  </a:lnTo>
                  <a:lnTo>
                    <a:pt x="1858" y="7264"/>
                  </a:lnTo>
                  <a:lnTo>
                    <a:pt x="1858" y="6383"/>
                  </a:lnTo>
                  <a:lnTo>
                    <a:pt x="2430" y="6383"/>
                  </a:lnTo>
                  <a:cubicBezTo>
                    <a:pt x="2501" y="6383"/>
                    <a:pt x="2596" y="6311"/>
                    <a:pt x="2596" y="6216"/>
                  </a:cubicBezTo>
                  <a:cubicBezTo>
                    <a:pt x="2596" y="6097"/>
                    <a:pt x="2549" y="6026"/>
                    <a:pt x="2430" y="6026"/>
                  </a:cubicBezTo>
                  <a:lnTo>
                    <a:pt x="1858" y="6026"/>
                  </a:lnTo>
                  <a:lnTo>
                    <a:pt x="1858" y="4049"/>
                  </a:lnTo>
                  <a:lnTo>
                    <a:pt x="3263" y="4502"/>
                  </a:lnTo>
                  <a:cubicBezTo>
                    <a:pt x="3291" y="4507"/>
                    <a:pt x="3317" y="4510"/>
                    <a:pt x="3340" y="4510"/>
                  </a:cubicBezTo>
                  <a:cubicBezTo>
                    <a:pt x="3416" y="4510"/>
                    <a:pt x="3471" y="4479"/>
                    <a:pt x="3525" y="4406"/>
                  </a:cubicBezTo>
                  <a:lnTo>
                    <a:pt x="4216" y="3359"/>
                  </a:lnTo>
                  <a:lnTo>
                    <a:pt x="5549" y="2120"/>
                  </a:lnTo>
                  <a:lnTo>
                    <a:pt x="10836" y="1334"/>
                  </a:lnTo>
                  <a:close/>
                  <a:moveTo>
                    <a:pt x="10789" y="3001"/>
                  </a:moveTo>
                  <a:lnTo>
                    <a:pt x="10789" y="10717"/>
                  </a:lnTo>
                  <a:lnTo>
                    <a:pt x="1834" y="10717"/>
                  </a:lnTo>
                  <a:lnTo>
                    <a:pt x="1834" y="7645"/>
                  </a:lnTo>
                  <a:lnTo>
                    <a:pt x="3787" y="8788"/>
                  </a:lnTo>
                  <a:cubicBezTo>
                    <a:pt x="3827" y="8804"/>
                    <a:pt x="3867" y="8812"/>
                    <a:pt x="3905" y="8812"/>
                  </a:cubicBezTo>
                  <a:cubicBezTo>
                    <a:pt x="3983" y="8812"/>
                    <a:pt x="4057" y="8780"/>
                    <a:pt x="4121" y="8717"/>
                  </a:cubicBezTo>
                  <a:lnTo>
                    <a:pt x="6573" y="5145"/>
                  </a:lnTo>
                  <a:lnTo>
                    <a:pt x="8288" y="6288"/>
                  </a:lnTo>
                  <a:cubicBezTo>
                    <a:pt x="8328" y="6304"/>
                    <a:pt x="8370" y="6311"/>
                    <a:pt x="8411" y="6311"/>
                  </a:cubicBezTo>
                  <a:cubicBezTo>
                    <a:pt x="8492" y="6311"/>
                    <a:pt x="8566" y="6280"/>
                    <a:pt x="8598" y="6216"/>
                  </a:cubicBezTo>
                  <a:lnTo>
                    <a:pt x="10789" y="3001"/>
                  </a:lnTo>
                  <a:close/>
                  <a:moveTo>
                    <a:pt x="929" y="1"/>
                  </a:moveTo>
                  <a:cubicBezTo>
                    <a:pt x="810" y="1"/>
                    <a:pt x="715" y="72"/>
                    <a:pt x="715" y="191"/>
                  </a:cubicBezTo>
                  <a:lnTo>
                    <a:pt x="715" y="977"/>
                  </a:lnTo>
                  <a:lnTo>
                    <a:pt x="525" y="977"/>
                  </a:lnTo>
                  <a:cubicBezTo>
                    <a:pt x="429" y="977"/>
                    <a:pt x="334" y="1049"/>
                    <a:pt x="334" y="1144"/>
                  </a:cubicBezTo>
                  <a:cubicBezTo>
                    <a:pt x="334" y="1263"/>
                    <a:pt x="405" y="1334"/>
                    <a:pt x="525" y="1334"/>
                  </a:cubicBezTo>
                  <a:lnTo>
                    <a:pt x="715" y="1334"/>
                  </a:lnTo>
                  <a:lnTo>
                    <a:pt x="715" y="2239"/>
                  </a:lnTo>
                  <a:lnTo>
                    <a:pt x="525" y="2239"/>
                  </a:lnTo>
                  <a:cubicBezTo>
                    <a:pt x="429" y="2239"/>
                    <a:pt x="334" y="2287"/>
                    <a:pt x="334" y="2382"/>
                  </a:cubicBezTo>
                  <a:cubicBezTo>
                    <a:pt x="334" y="2501"/>
                    <a:pt x="405" y="2596"/>
                    <a:pt x="525" y="2596"/>
                  </a:cubicBezTo>
                  <a:lnTo>
                    <a:pt x="715" y="2596"/>
                  </a:lnTo>
                  <a:lnTo>
                    <a:pt x="715" y="3478"/>
                  </a:lnTo>
                  <a:lnTo>
                    <a:pt x="525" y="3478"/>
                  </a:lnTo>
                  <a:cubicBezTo>
                    <a:pt x="429" y="3478"/>
                    <a:pt x="334" y="3549"/>
                    <a:pt x="334" y="3644"/>
                  </a:cubicBezTo>
                  <a:cubicBezTo>
                    <a:pt x="334" y="3763"/>
                    <a:pt x="405" y="3835"/>
                    <a:pt x="525" y="3835"/>
                  </a:cubicBezTo>
                  <a:lnTo>
                    <a:pt x="715" y="3835"/>
                  </a:lnTo>
                  <a:lnTo>
                    <a:pt x="715" y="4740"/>
                  </a:lnTo>
                  <a:lnTo>
                    <a:pt x="525" y="4740"/>
                  </a:lnTo>
                  <a:cubicBezTo>
                    <a:pt x="429" y="4740"/>
                    <a:pt x="334" y="4787"/>
                    <a:pt x="334" y="4883"/>
                  </a:cubicBezTo>
                  <a:cubicBezTo>
                    <a:pt x="334" y="5002"/>
                    <a:pt x="405" y="5097"/>
                    <a:pt x="525" y="5097"/>
                  </a:cubicBezTo>
                  <a:lnTo>
                    <a:pt x="715" y="5097"/>
                  </a:lnTo>
                  <a:lnTo>
                    <a:pt x="715" y="5978"/>
                  </a:lnTo>
                  <a:lnTo>
                    <a:pt x="525" y="5978"/>
                  </a:lnTo>
                  <a:cubicBezTo>
                    <a:pt x="429" y="5978"/>
                    <a:pt x="334" y="6050"/>
                    <a:pt x="334" y="6145"/>
                  </a:cubicBezTo>
                  <a:cubicBezTo>
                    <a:pt x="334" y="6264"/>
                    <a:pt x="405" y="6335"/>
                    <a:pt x="525" y="6335"/>
                  </a:cubicBezTo>
                  <a:lnTo>
                    <a:pt x="715" y="6335"/>
                  </a:lnTo>
                  <a:lnTo>
                    <a:pt x="715" y="7240"/>
                  </a:lnTo>
                  <a:lnTo>
                    <a:pt x="525" y="7240"/>
                  </a:lnTo>
                  <a:cubicBezTo>
                    <a:pt x="429" y="7240"/>
                    <a:pt x="334" y="7288"/>
                    <a:pt x="334" y="7383"/>
                  </a:cubicBezTo>
                  <a:cubicBezTo>
                    <a:pt x="334" y="7502"/>
                    <a:pt x="405" y="7597"/>
                    <a:pt x="525" y="7597"/>
                  </a:cubicBezTo>
                  <a:lnTo>
                    <a:pt x="715" y="7597"/>
                  </a:lnTo>
                  <a:lnTo>
                    <a:pt x="715" y="8479"/>
                  </a:lnTo>
                  <a:lnTo>
                    <a:pt x="525" y="8479"/>
                  </a:lnTo>
                  <a:cubicBezTo>
                    <a:pt x="429" y="8479"/>
                    <a:pt x="334" y="8550"/>
                    <a:pt x="334" y="8645"/>
                  </a:cubicBezTo>
                  <a:cubicBezTo>
                    <a:pt x="334" y="8764"/>
                    <a:pt x="405" y="8836"/>
                    <a:pt x="525" y="8836"/>
                  </a:cubicBezTo>
                  <a:lnTo>
                    <a:pt x="715" y="8836"/>
                  </a:lnTo>
                  <a:lnTo>
                    <a:pt x="715" y="9741"/>
                  </a:lnTo>
                  <a:lnTo>
                    <a:pt x="525" y="9741"/>
                  </a:lnTo>
                  <a:cubicBezTo>
                    <a:pt x="429" y="9741"/>
                    <a:pt x="334" y="9788"/>
                    <a:pt x="334" y="9884"/>
                  </a:cubicBezTo>
                  <a:cubicBezTo>
                    <a:pt x="334" y="10003"/>
                    <a:pt x="405" y="10098"/>
                    <a:pt x="525" y="10098"/>
                  </a:cubicBezTo>
                  <a:lnTo>
                    <a:pt x="715" y="10098"/>
                  </a:lnTo>
                  <a:lnTo>
                    <a:pt x="715" y="10717"/>
                  </a:lnTo>
                  <a:lnTo>
                    <a:pt x="310" y="10717"/>
                  </a:lnTo>
                  <a:cubicBezTo>
                    <a:pt x="167" y="10717"/>
                    <a:pt x="1" y="10836"/>
                    <a:pt x="1" y="11027"/>
                  </a:cubicBezTo>
                  <a:lnTo>
                    <a:pt x="1" y="11694"/>
                  </a:lnTo>
                  <a:cubicBezTo>
                    <a:pt x="1" y="11789"/>
                    <a:pt x="96" y="11884"/>
                    <a:pt x="191" y="11884"/>
                  </a:cubicBezTo>
                  <a:lnTo>
                    <a:pt x="8741" y="11884"/>
                  </a:lnTo>
                  <a:cubicBezTo>
                    <a:pt x="8764" y="11884"/>
                    <a:pt x="8788" y="11884"/>
                    <a:pt x="8812" y="11860"/>
                  </a:cubicBezTo>
                  <a:cubicBezTo>
                    <a:pt x="8931" y="11694"/>
                    <a:pt x="8860" y="11551"/>
                    <a:pt x="8693" y="11551"/>
                  </a:cubicBezTo>
                  <a:lnTo>
                    <a:pt x="358" y="11551"/>
                  </a:lnTo>
                  <a:lnTo>
                    <a:pt x="358" y="11074"/>
                  </a:lnTo>
                  <a:lnTo>
                    <a:pt x="11527" y="11074"/>
                  </a:lnTo>
                  <a:lnTo>
                    <a:pt x="11527" y="11551"/>
                  </a:lnTo>
                  <a:lnTo>
                    <a:pt x="9479" y="11551"/>
                  </a:lnTo>
                  <a:cubicBezTo>
                    <a:pt x="9384" y="11551"/>
                    <a:pt x="9288" y="11622"/>
                    <a:pt x="9288" y="11694"/>
                  </a:cubicBezTo>
                  <a:cubicBezTo>
                    <a:pt x="9288" y="11813"/>
                    <a:pt x="9360" y="11908"/>
                    <a:pt x="9479" y="11908"/>
                  </a:cubicBezTo>
                  <a:lnTo>
                    <a:pt x="11574" y="11908"/>
                  </a:lnTo>
                  <a:cubicBezTo>
                    <a:pt x="11741" y="11908"/>
                    <a:pt x="11884" y="11789"/>
                    <a:pt x="11884" y="11622"/>
                  </a:cubicBezTo>
                  <a:lnTo>
                    <a:pt x="11884" y="11051"/>
                  </a:lnTo>
                  <a:cubicBezTo>
                    <a:pt x="11860" y="10836"/>
                    <a:pt x="11741" y="10717"/>
                    <a:pt x="11598" y="10717"/>
                  </a:cubicBezTo>
                  <a:lnTo>
                    <a:pt x="11146" y="10717"/>
                  </a:lnTo>
                  <a:lnTo>
                    <a:pt x="11146" y="1168"/>
                  </a:lnTo>
                  <a:lnTo>
                    <a:pt x="11146" y="1096"/>
                  </a:lnTo>
                  <a:cubicBezTo>
                    <a:pt x="11128" y="1060"/>
                    <a:pt x="11067" y="1009"/>
                    <a:pt x="11008" y="1009"/>
                  </a:cubicBezTo>
                  <a:cubicBezTo>
                    <a:pt x="10990" y="1009"/>
                    <a:pt x="10972" y="1014"/>
                    <a:pt x="10955" y="1025"/>
                  </a:cubicBezTo>
                  <a:lnTo>
                    <a:pt x="5430" y="1811"/>
                  </a:lnTo>
                  <a:cubicBezTo>
                    <a:pt x="5359" y="1811"/>
                    <a:pt x="5335" y="1858"/>
                    <a:pt x="5311" y="1882"/>
                  </a:cubicBezTo>
                  <a:lnTo>
                    <a:pt x="3930" y="3168"/>
                  </a:lnTo>
                  <a:lnTo>
                    <a:pt x="3906" y="3192"/>
                  </a:lnTo>
                  <a:lnTo>
                    <a:pt x="3287" y="4168"/>
                  </a:lnTo>
                  <a:lnTo>
                    <a:pt x="1834" y="3692"/>
                  </a:lnTo>
                  <a:cubicBezTo>
                    <a:pt x="1809" y="3687"/>
                    <a:pt x="1783" y="3684"/>
                    <a:pt x="1758" y="3684"/>
                  </a:cubicBezTo>
                  <a:cubicBezTo>
                    <a:pt x="1666" y="3684"/>
                    <a:pt x="1581" y="3723"/>
                    <a:pt x="1525" y="3835"/>
                  </a:cubicBezTo>
                  <a:cubicBezTo>
                    <a:pt x="1525" y="3882"/>
                    <a:pt x="1501" y="3906"/>
                    <a:pt x="1501" y="3930"/>
                  </a:cubicBezTo>
                  <a:lnTo>
                    <a:pt x="1501" y="10741"/>
                  </a:lnTo>
                  <a:lnTo>
                    <a:pt x="1072" y="10741"/>
                  </a:lnTo>
                  <a:lnTo>
                    <a:pt x="1072" y="191"/>
                  </a:lnTo>
                  <a:cubicBezTo>
                    <a:pt x="1072" y="96"/>
                    <a:pt x="1025" y="1"/>
                    <a:pt x="9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55"/>
            <p:cNvSpPr/>
            <p:nvPr/>
          </p:nvSpPr>
          <p:spPr>
            <a:xfrm>
              <a:off x="3090474" y="3023504"/>
              <a:ext cx="15653" cy="10674"/>
            </a:xfrm>
            <a:custGeom>
              <a:rect b="b" l="l" r="r" t="t"/>
              <a:pathLst>
                <a:path extrusionOk="0" h="358" w="525">
                  <a:moveTo>
                    <a:pt x="215" y="0"/>
                  </a:moveTo>
                  <a:cubicBezTo>
                    <a:pt x="143" y="0"/>
                    <a:pt x="48" y="72"/>
                    <a:pt x="48" y="167"/>
                  </a:cubicBezTo>
                  <a:cubicBezTo>
                    <a:pt x="0" y="286"/>
                    <a:pt x="96" y="357"/>
                    <a:pt x="215" y="357"/>
                  </a:cubicBezTo>
                  <a:lnTo>
                    <a:pt x="334" y="357"/>
                  </a:lnTo>
                  <a:cubicBezTo>
                    <a:pt x="429" y="357"/>
                    <a:pt x="524" y="310"/>
                    <a:pt x="524" y="214"/>
                  </a:cubicBezTo>
                  <a:cubicBezTo>
                    <a:pt x="524" y="95"/>
                    <a:pt x="453" y="0"/>
                    <a:pt x="3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55"/>
            <p:cNvSpPr/>
            <p:nvPr/>
          </p:nvSpPr>
          <p:spPr>
            <a:xfrm>
              <a:off x="3194858" y="3023504"/>
              <a:ext cx="17054" cy="10674"/>
            </a:xfrm>
            <a:custGeom>
              <a:rect b="b" l="l" r="r" t="t"/>
              <a:pathLst>
                <a:path extrusionOk="0" h="358" w="572">
                  <a:moveTo>
                    <a:pt x="167" y="0"/>
                  </a:moveTo>
                  <a:cubicBezTo>
                    <a:pt x="95" y="0"/>
                    <a:pt x="0" y="72"/>
                    <a:pt x="0" y="167"/>
                  </a:cubicBezTo>
                  <a:cubicBezTo>
                    <a:pt x="0" y="286"/>
                    <a:pt x="48" y="357"/>
                    <a:pt x="167" y="357"/>
                  </a:cubicBezTo>
                  <a:lnTo>
                    <a:pt x="381" y="357"/>
                  </a:lnTo>
                  <a:cubicBezTo>
                    <a:pt x="476" y="357"/>
                    <a:pt x="572" y="310"/>
                    <a:pt x="572" y="214"/>
                  </a:cubicBezTo>
                  <a:cubicBezTo>
                    <a:pt x="572" y="95"/>
                    <a:pt x="500" y="0"/>
                    <a:pt x="3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55"/>
            <p:cNvSpPr/>
            <p:nvPr/>
          </p:nvSpPr>
          <p:spPr>
            <a:xfrm>
              <a:off x="3220410" y="3023504"/>
              <a:ext cx="17770" cy="10674"/>
            </a:xfrm>
            <a:custGeom>
              <a:rect b="b" l="l" r="r" t="t"/>
              <a:pathLst>
                <a:path extrusionOk="0" h="358" w="596">
                  <a:moveTo>
                    <a:pt x="215" y="0"/>
                  </a:moveTo>
                  <a:cubicBezTo>
                    <a:pt x="120" y="0"/>
                    <a:pt x="24" y="72"/>
                    <a:pt x="24" y="167"/>
                  </a:cubicBezTo>
                  <a:cubicBezTo>
                    <a:pt x="0" y="286"/>
                    <a:pt x="96" y="357"/>
                    <a:pt x="215" y="357"/>
                  </a:cubicBezTo>
                  <a:lnTo>
                    <a:pt x="429" y="357"/>
                  </a:lnTo>
                  <a:cubicBezTo>
                    <a:pt x="501" y="357"/>
                    <a:pt x="596" y="310"/>
                    <a:pt x="596" y="214"/>
                  </a:cubicBezTo>
                  <a:cubicBezTo>
                    <a:pt x="596" y="95"/>
                    <a:pt x="548" y="0"/>
                    <a:pt x="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55"/>
            <p:cNvSpPr/>
            <p:nvPr/>
          </p:nvSpPr>
          <p:spPr>
            <a:xfrm>
              <a:off x="3141608" y="3023504"/>
              <a:ext cx="17054" cy="10674"/>
            </a:xfrm>
            <a:custGeom>
              <a:rect b="b" l="l" r="r" t="t"/>
              <a:pathLst>
                <a:path extrusionOk="0" h="358" w="572">
                  <a:moveTo>
                    <a:pt x="167" y="0"/>
                  </a:moveTo>
                  <a:cubicBezTo>
                    <a:pt x="95" y="0"/>
                    <a:pt x="0" y="72"/>
                    <a:pt x="0" y="167"/>
                  </a:cubicBezTo>
                  <a:cubicBezTo>
                    <a:pt x="0" y="286"/>
                    <a:pt x="48" y="357"/>
                    <a:pt x="167" y="357"/>
                  </a:cubicBezTo>
                  <a:lnTo>
                    <a:pt x="381" y="357"/>
                  </a:lnTo>
                  <a:cubicBezTo>
                    <a:pt x="476" y="357"/>
                    <a:pt x="572" y="310"/>
                    <a:pt x="572" y="214"/>
                  </a:cubicBezTo>
                  <a:cubicBezTo>
                    <a:pt x="572" y="95"/>
                    <a:pt x="500" y="0"/>
                    <a:pt x="3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55"/>
            <p:cNvSpPr/>
            <p:nvPr/>
          </p:nvSpPr>
          <p:spPr>
            <a:xfrm>
              <a:off x="3167875" y="3023504"/>
              <a:ext cx="17054" cy="10674"/>
            </a:xfrm>
            <a:custGeom>
              <a:rect b="b" l="l" r="r" t="t"/>
              <a:pathLst>
                <a:path extrusionOk="0" h="358" w="572">
                  <a:moveTo>
                    <a:pt x="191" y="0"/>
                  </a:moveTo>
                  <a:cubicBezTo>
                    <a:pt x="95" y="0"/>
                    <a:pt x="0" y="72"/>
                    <a:pt x="0" y="167"/>
                  </a:cubicBezTo>
                  <a:cubicBezTo>
                    <a:pt x="0" y="286"/>
                    <a:pt x="72" y="357"/>
                    <a:pt x="191" y="357"/>
                  </a:cubicBezTo>
                  <a:lnTo>
                    <a:pt x="405" y="357"/>
                  </a:lnTo>
                  <a:cubicBezTo>
                    <a:pt x="476" y="357"/>
                    <a:pt x="572" y="310"/>
                    <a:pt x="572" y="214"/>
                  </a:cubicBezTo>
                  <a:cubicBezTo>
                    <a:pt x="572" y="95"/>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55"/>
            <p:cNvSpPr/>
            <p:nvPr/>
          </p:nvSpPr>
          <p:spPr>
            <a:xfrm>
              <a:off x="3114625" y="3023504"/>
              <a:ext cx="17054" cy="10674"/>
            </a:xfrm>
            <a:custGeom>
              <a:rect b="b" l="l" r="r" t="t"/>
              <a:pathLst>
                <a:path extrusionOk="0" h="358" w="572">
                  <a:moveTo>
                    <a:pt x="191" y="0"/>
                  </a:moveTo>
                  <a:cubicBezTo>
                    <a:pt x="95" y="0"/>
                    <a:pt x="0" y="72"/>
                    <a:pt x="0" y="167"/>
                  </a:cubicBezTo>
                  <a:cubicBezTo>
                    <a:pt x="0" y="286"/>
                    <a:pt x="72" y="357"/>
                    <a:pt x="191" y="357"/>
                  </a:cubicBezTo>
                  <a:lnTo>
                    <a:pt x="405" y="357"/>
                  </a:lnTo>
                  <a:cubicBezTo>
                    <a:pt x="476" y="357"/>
                    <a:pt x="572" y="310"/>
                    <a:pt x="572" y="214"/>
                  </a:cubicBezTo>
                  <a:cubicBezTo>
                    <a:pt x="572" y="95"/>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55"/>
            <p:cNvSpPr/>
            <p:nvPr/>
          </p:nvSpPr>
          <p:spPr>
            <a:xfrm>
              <a:off x="3247393" y="3023504"/>
              <a:ext cx="14937" cy="10674"/>
            </a:xfrm>
            <a:custGeom>
              <a:rect b="b" l="l" r="r" t="t"/>
              <a:pathLst>
                <a:path extrusionOk="0" h="358" w="501">
                  <a:moveTo>
                    <a:pt x="191" y="0"/>
                  </a:moveTo>
                  <a:cubicBezTo>
                    <a:pt x="119" y="0"/>
                    <a:pt x="24" y="72"/>
                    <a:pt x="24" y="167"/>
                  </a:cubicBezTo>
                  <a:cubicBezTo>
                    <a:pt x="0" y="286"/>
                    <a:pt x="72" y="357"/>
                    <a:pt x="191" y="357"/>
                  </a:cubicBezTo>
                  <a:lnTo>
                    <a:pt x="310" y="357"/>
                  </a:lnTo>
                  <a:cubicBezTo>
                    <a:pt x="405" y="357"/>
                    <a:pt x="500" y="310"/>
                    <a:pt x="500" y="214"/>
                  </a:cubicBezTo>
                  <a:cubicBezTo>
                    <a:pt x="500" y="95"/>
                    <a:pt x="429" y="0"/>
                    <a:pt x="3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1" name="Google Shape;8301;p55"/>
          <p:cNvGrpSpPr/>
          <p:nvPr/>
        </p:nvGrpSpPr>
        <p:grpSpPr>
          <a:xfrm>
            <a:off x="3239630" y="2992943"/>
            <a:ext cx="368543" cy="354351"/>
            <a:chOff x="3658717" y="2992943"/>
            <a:chExt cx="368543" cy="354351"/>
          </a:xfrm>
        </p:grpSpPr>
        <p:sp>
          <p:nvSpPr>
            <p:cNvPr id="8302" name="Google Shape;8302;p55"/>
            <p:cNvSpPr/>
            <p:nvPr/>
          </p:nvSpPr>
          <p:spPr>
            <a:xfrm>
              <a:off x="3819183" y="3000785"/>
              <a:ext cx="60405" cy="60375"/>
            </a:xfrm>
            <a:custGeom>
              <a:rect b="b" l="l" r="r" t="t"/>
              <a:pathLst>
                <a:path extrusionOk="0" h="2025" w="2026">
                  <a:moveTo>
                    <a:pt x="1025" y="0"/>
                  </a:moveTo>
                  <a:cubicBezTo>
                    <a:pt x="453" y="0"/>
                    <a:pt x="1" y="452"/>
                    <a:pt x="1" y="1000"/>
                  </a:cubicBezTo>
                  <a:cubicBezTo>
                    <a:pt x="1" y="1572"/>
                    <a:pt x="453" y="2024"/>
                    <a:pt x="1025" y="2024"/>
                  </a:cubicBezTo>
                  <a:cubicBezTo>
                    <a:pt x="1573" y="2024"/>
                    <a:pt x="2025" y="1572"/>
                    <a:pt x="2025" y="1000"/>
                  </a:cubicBezTo>
                  <a:cubicBezTo>
                    <a:pt x="2025" y="452"/>
                    <a:pt x="1573" y="0"/>
                    <a:pt x="10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55"/>
            <p:cNvSpPr/>
            <p:nvPr/>
          </p:nvSpPr>
          <p:spPr>
            <a:xfrm>
              <a:off x="3819183" y="3282659"/>
              <a:ext cx="60405" cy="60375"/>
            </a:xfrm>
            <a:custGeom>
              <a:rect b="b" l="l" r="r" t="t"/>
              <a:pathLst>
                <a:path extrusionOk="0" h="2025" w="2026">
                  <a:moveTo>
                    <a:pt x="1025" y="0"/>
                  </a:moveTo>
                  <a:cubicBezTo>
                    <a:pt x="453" y="0"/>
                    <a:pt x="1" y="453"/>
                    <a:pt x="1" y="1024"/>
                  </a:cubicBezTo>
                  <a:cubicBezTo>
                    <a:pt x="1" y="1572"/>
                    <a:pt x="453" y="2025"/>
                    <a:pt x="1025" y="2025"/>
                  </a:cubicBezTo>
                  <a:cubicBezTo>
                    <a:pt x="1573" y="2025"/>
                    <a:pt x="2025" y="1572"/>
                    <a:pt x="2025" y="1024"/>
                  </a:cubicBezTo>
                  <a:cubicBezTo>
                    <a:pt x="2025" y="453"/>
                    <a:pt x="1573" y="0"/>
                    <a:pt x="10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55"/>
            <p:cNvSpPr/>
            <p:nvPr/>
          </p:nvSpPr>
          <p:spPr>
            <a:xfrm>
              <a:off x="3677888" y="3142079"/>
              <a:ext cx="60405" cy="60375"/>
            </a:xfrm>
            <a:custGeom>
              <a:rect b="b" l="l" r="r" t="t"/>
              <a:pathLst>
                <a:path extrusionOk="0" h="2025" w="2026">
                  <a:moveTo>
                    <a:pt x="1025" y="0"/>
                  </a:moveTo>
                  <a:cubicBezTo>
                    <a:pt x="477" y="0"/>
                    <a:pt x="1" y="453"/>
                    <a:pt x="1" y="1000"/>
                  </a:cubicBezTo>
                  <a:cubicBezTo>
                    <a:pt x="1" y="1548"/>
                    <a:pt x="477" y="2024"/>
                    <a:pt x="1025" y="2024"/>
                  </a:cubicBezTo>
                  <a:cubicBezTo>
                    <a:pt x="1573" y="2024"/>
                    <a:pt x="2025" y="1548"/>
                    <a:pt x="2025" y="1000"/>
                  </a:cubicBezTo>
                  <a:cubicBezTo>
                    <a:pt x="2025" y="453"/>
                    <a:pt x="1573" y="0"/>
                    <a:pt x="10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55"/>
            <p:cNvSpPr/>
            <p:nvPr/>
          </p:nvSpPr>
          <p:spPr>
            <a:xfrm>
              <a:off x="3960478" y="3142079"/>
              <a:ext cx="60405" cy="60375"/>
            </a:xfrm>
            <a:custGeom>
              <a:rect b="b" l="l" r="r" t="t"/>
              <a:pathLst>
                <a:path extrusionOk="0" h="2025" w="2026">
                  <a:moveTo>
                    <a:pt x="1025" y="0"/>
                  </a:moveTo>
                  <a:cubicBezTo>
                    <a:pt x="453" y="0"/>
                    <a:pt x="1" y="453"/>
                    <a:pt x="1" y="1000"/>
                  </a:cubicBezTo>
                  <a:cubicBezTo>
                    <a:pt x="1" y="1548"/>
                    <a:pt x="453" y="2024"/>
                    <a:pt x="1025" y="2024"/>
                  </a:cubicBezTo>
                  <a:cubicBezTo>
                    <a:pt x="1573" y="2024"/>
                    <a:pt x="2025" y="1548"/>
                    <a:pt x="2025" y="1000"/>
                  </a:cubicBezTo>
                  <a:cubicBezTo>
                    <a:pt x="2025" y="453"/>
                    <a:pt x="1573" y="0"/>
                    <a:pt x="10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55"/>
            <p:cNvSpPr/>
            <p:nvPr/>
          </p:nvSpPr>
          <p:spPr>
            <a:xfrm>
              <a:off x="3719779" y="3041244"/>
              <a:ext cx="60405" cy="60375"/>
            </a:xfrm>
            <a:custGeom>
              <a:rect b="b" l="l" r="r" t="t"/>
              <a:pathLst>
                <a:path extrusionOk="0" h="2025" w="2026">
                  <a:moveTo>
                    <a:pt x="1025" y="0"/>
                  </a:moveTo>
                  <a:cubicBezTo>
                    <a:pt x="453" y="0"/>
                    <a:pt x="1" y="453"/>
                    <a:pt x="1" y="1024"/>
                  </a:cubicBezTo>
                  <a:cubicBezTo>
                    <a:pt x="1" y="1572"/>
                    <a:pt x="453" y="2025"/>
                    <a:pt x="1025" y="2025"/>
                  </a:cubicBezTo>
                  <a:cubicBezTo>
                    <a:pt x="1573" y="2025"/>
                    <a:pt x="2025" y="1572"/>
                    <a:pt x="2025" y="1024"/>
                  </a:cubicBezTo>
                  <a:cubicBezTo>
                    <a:pt x="2025" y="453"/>
                    <a:pt x="1573" y="0"/>
                    <a:pt x="102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55"/>
            <p:cNvSpPr/>
            <p:nvPr/>
          </p:nvSpPr>
          <p:spPr>
            <a:xfrm>
              <a:off x="3920019" y="3240768"/>
              <a:ext cx="60375" cy="60375"/>
            </a:xfrm>
            <a:custGeom>
              <a:rect b="b" l="l" r="r" t="t"/>
              <a:pathLst>
                <a:path extrusionOk="0" h="2025" w="2025">
                  <a:moveTo>
                    <a:pt x="1001" y="0"/>
                  </a:moveTo>
                  <a:cubicBezTo>
                    <a:pt x="453" y="0"/>
                    <a:pt x="1" y="477"/>
                    <a:pt x="1" y="1024"/>
                  </a:cubicBezTo>
                  <a:cubicBezTo>
                    <a:pt x="1" y="1572"/>
                    <a:pt x="453" y="2024"/>
                    <a:pt x="1001" y="2024"/>
                  </a:cubicBezTo>
                  <a:cubicBezTo>
                    <a:pt x="1548" y="2024"/>
                    <a:pt x="2025" y="1572"/>
                    <a:pt x="2025" y="1024"/>
                  </a:cubicBezTo>
                  <a:cubicBezTo>
                    <a:pt x="2025" y="477"/>
                    <a:pt x="1548" y="0"/>
                    <a:pt x="100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55"/>
            <p:cNvSpPr/>
            <p:nvPr/>
          </p:nvSpPr>
          <p:spPr>
            <a:xfrm>
              <a:off x="3719779" y="3240768"/>
              <a:ext cx="60405" cy="60375"/>
            </a:xfrm>
            <a:custGeom>
              <a:rect b="b" l="l" r="r" t="t"/>
              <a:pathLst>
                <a:path extrusionOk="0" h="2025" w="2026">
                  <a:moveTo>
                    <a:pt x="1025" y="0"/>
                  </a:moveTo>
                  <a:cubicBezTo>
                    <a:pt x="453" y="0"/>
                    <a:pt x="1" y="477"/>
                    <a:pt x="1" y="1024"/>
                  </a:cubicBezTo>
                  <a:cubicBezTo>
                    <a:pt x="1" y="1572"/>
                    <a:pt x="453" y="2024"/>
                    <a:pt x="1025" y="2024"/>
                  </a:cubicBezTo>
                  <a:cubicBezTo>
                    <a:pt x="1573" y="2024"/>
                    <a:pt x="2025" y="1572"/>
                    <a:pt x="2025" y="1024"/>
                  </a:cubicBezTo>
                  <a:cubicBezTo>
                    <a:pt x="2025" y="477"/>
                    <a:pt x="1573" y="0"/>
                    <a:pt x="102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55"/>
            <p:cNvSpPr/>
            <p:nvPr/>
          </p:nvSpPr>
          <p:spPr>
            <a:xfrm>
              <a:off x="3920019" y="3041244"/>
              <a:ext cx="60375" cy="60375"/>
            </a:xfrm>
            <a:custGeom>
              <a:rect b="b" l="l" r="r" t="t"/>
              <a:pathLst>
                <a:path extrusionOk="0" h="2025" w="2025">
                  <a:moveTo>
                    <a:pt x="1001" y="0"/>
                  </a:moveTo>
                  <a:cubicBezTo>
                    <a:pt x="453" y="0"/>
                    <a:pt x="1" y="453"/>
                    <a:pt x="1" y="1024"/>
                  </a:cubicBezTo>
                  <a:cubicBezTo>
                    <a:pt x="1" y="1572"/>
                    <a:pt x="453" y="2025"/>
                    <a:pt x="1001" y="2025"/>
                  </a:cubicBezTo>
                  <a:cubicBezTo>
                    <a:pt x="1548" y="2025"/>
                    <a:pt x="2025" y="1572"/>
                    <a:pt x="2025" y="1024"/>
                  </a:cubicBezTo>
                  <a:cubicBezTo>
                    <a:pt x="2025" y="453"/>
                    <a:pt x="1548" y="0"/>
                    <a:pt x="100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55"/>
            <p:cNvSpPr/>
            <p:nvPr/>
          </p:nvSpPr>
          <p:spPr>
            <a:xfrm>
              <a:off x="3825594" y="3002186"/>
              <a:ext cx="55396" cy="58974"/>
            </a:xfrm>
            <a:custGeom>
              <a:rect b="b" l="l" r="r" t="t"/>
              <a:pathLst>
                <a:path extrusionOk="0" h="1978" w="1858">
                  <a:moveTo>
                    <a:pt x="1215" y="1"/>
                  </a:moveTo>
                  <a:lnTo>
                    <a:pt x="1215" y="1"/>
                  </a:lnTo>
                  <a:cubicBezTo>
                    <a:pt x="1334" y="191"/>
                    <a:pt x="1429" y="405"/>
                    <a:pt x="1429" y="644"/>
                  </a:cubicBezTo>
                  <a:cubicBezTo>
                    <a:pt x="1429" y="1239"/>
                    <a:pt x="977" y="1668"/>
                    <a:pt x="429" y="1668"/>
                  </a:cubicBezTo>
                  <a:cubicBezTo>
                    <a:pt x="262" y="1668"/>
                    <a:pt x="119" y="1644"/>
                    <a:pt x="0" y="1596"/>
                  </a:cubicBezTo>
                  <a:lnTo>
                    <a:pt x="0" y="1596"/>
                  </a:lnTo>
                  <a:cubicBezTo>
                    <a:pt x="191" y="1834"/>
                    <a:pt x="477" y="1977"/>
                    <a:pt x="810" y="1977"/>
                  </a:cubicBezTo>
                  <a:cubicBezTo>
                    <a:pt x="1405" y="1977"/>
                    <a:pt x="1858" y="1525"/>
                    <a:pt x="1858" y="953"/>
                  </a:cubicBezTo>
                  <a:cubicBezTo>
                    <a:pt x="1858" y="548"/>
                    <a:pt x="1572" y="191"/>
                    <a:pt x="121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55"/>
            <p:cNvSpPr/>
            <p:nvPr/>
          </p:nvSpPr>
          <p:spPr>
            <a:xfrm>
              <a:off x="3825594" y="3285491"/>
              <a:ext cx="55396" cy="58974"/>
            </a:xfrm>
            <a:custGeom>
              <a:rect b="b" l="l" r="r" t="t"/>
              <a:pathLst>
                <a:path extrusionOk="0" h="1978" w="1858">
                  <a:moveTo>
                    <a:pt x="1215" y="1"/>
                  </a:moveTo>
                  <a:lnTo>
                    <a:pt x="1215" y="1"/>
                  </a:lnTo>
                  <a:cubicBezTo>
                    <a:pt x="1334" y="191"/>
                    <a:pt x="1429" y="382"/>
                    <a:pt x="1429" y="620"/>
                  </a:cubicBezTo>
                  <a:cubicBezTo>
                    <a:pt x="1429" y="1215"/>
                    <a:pt x="977" y="1668"/>
                    <a:pt x="429" y="1668"/>
                  </a:cubicBezTo>
                  <a:cubicBezTo>
                    <a:pt x="262" y="1668"/>
                    <a:pt x="119" y="1644"/>
                    <a:pt x="0" y="1572"/>
                  </a:cubicBezTo>
                  <a:lnTo>
                    <a:pt x="0" y="1572"/>
                  </a:lnTo>
                  <a:cubicBezTo>
                    <a:pt x="191" y="1810"/>
                    <a:pt x="477" y="1977"/>
                    <a:pt x="810" y="1977"/>
                  </a:cubicBezTo>
                  <a:cubicBezTo>
                    <a:pt x="1405" y="1977"/>
                    <a:pt x="1858" y="1501"/>
                    <a:pt x="1858" y="929"/>
                  </a:cubicBezTo>
                  <a:cubicBezTo>
                    <a:pt x="1858" y="501"/>
                    <a:pt x="1572" y="120"/>
                    <a:pt x="121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55"/>
            <p:cNvSpPr/>
            <p:nvPr/>
          </p:nvSpPr>
          <p:spPr>
            <a:xfrm>
              <a:off x="3684984" y="3145627"/>
              <a:ext cx="54711" cy="57543"/>
            </a:xfrm>
            <a:custGeom>
              <a:rect b="b" l="l" r="r" t="t"/>
              <a:pathLst>
                <a:path extrusionOk="0" h="1930" w="1835">
                  <a:moveTo>
                    <a:pt x="1263" y="0"/>
                  </a:moveTo>
                  <a:cubicBezTo>
                    <a:pt x="1382" y="167"/>
                    <a:pt x="1477" y="381"/>
                    <a:pt x="1477" y="619"/>
                  </a:cubicBezTo>
                  <a:cubicBezTo>
                    <a:pt x="1477" y="1191"/>
                    <a:pt x="1001" y="1620"/>
                    <a:pt x="430" y="1620"/>
                  </a:cubicBezTo>
                  <a:cubicBezTo>
                    <a:pt x="287" y="1620"/>
                    <a:pt x="144" y="1596"/>
                    <a:pt x="1" y="1548"/>
                  </a:cubicBezTo>
                  <a:lnTo>
                    <a:pt x="1" y="1548"/>
                  </a:lnTo>
                  <a:cubicBezTo>
                    <a:pt x="191" y="1786"/>
                    <a:pt x="501" y="1929"/>
                    <a:pt x="811" y="1929"/>
                  </a:cubicBezTo>
                  <a:cubicBezTo>
                    <a:pt x="1382" y="1929"/>
                    <a:pt x="1835" y="1453"/>
                    <a:pt x="1835" y="881"/>
                  </a:cubicBezTo>
                  <a:cubicBezTo>
                    <a:pt x="1835" y="476"/>
                    <a:pt x="1573" y="119"/>
                    <a:pt x="1263"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55"/>
            <p:cNvSpPr/>
            <p:nvPr/>
          </p:nvSpPr>
          <p:spPr>
            <a:xfrm>
              <a:off x="3967604" y="3145627"/>
              <a:ext cx="53965" cy="57543"/>
            </a:xfrm>
            <a:custGeom>
              <a:rect b="b" l="l" r="r" t="t"/>
              <a:pathLst>
                <a:path extrusionOk="0" h="1930" w="1810">
                  <a:moveTo>
                    <a:pt x="1215" y="0"/>
                  </a:moveTo>
                  <a:lnTo>
                    <a:pt x="1215" y="0"/>
                  </a:lnTo>
                  <a:cubicBezTo>
                    <a:pt x="1334" y="167"/>
                    <a:pt x="1429" y="381"/>
                    <a:pt x="1429" y="619"/>
                  </a:cubicBezTo>
                  <a:cubicBezTo>
                    <a:pt x="1429" y="1191"/>
                    <a:pt x="977" y="1620"/>
                    <a:pt x="429" y="1620"/>
                  </a:cubicBezTo>
                  <a:cubicBezTo>
                    <a:pt x="262" y="1620"/>
                    <a:pt x="119" y="1596"/>
                    <a:pt x="0" y="1548"/>
                  </a:cubicBezTo>
                  <a:lnTo>
                    <a:pt x="0" y="1548"/>
                  </a:lnTo>
                  <a:cubicBezTo>
                    <a:pt x="191" y="1786"/>
                    <a:pt x="476" y="1929"/>
                    <a:pt x="810" y="1929"/>
                  </a:cubicBezTo>
                  <a:cubicBezTo>
                    <a:pt x="1381" y="1929"/>
                    <a:pt x="1810" y="1453"/>
                    <a:pt x="1810" y="881"/>
                  </a:cubicBezTo>
                  <a:cubicBezTo>
                    <a:pt x="1810" y="476"/>
                    <a:pt x="1548" y="119"/>
                    <a:pt x="1215"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55"/>
            <p:cNvSpPr/>
            <p:nvPr/>
          </p:nvSpPr>
          <p:spPr>
            <a:xfrm>
              <a:off x="3725474" y="3044792"/>
              <a:ext cx="58259" cy="57543"/>
            </a:xfrm>
            <a:custGeom>
              <a:rect b="b" l="l" r="r" t="t"/>
              <a:pathLst>
                <a:path extrusionOk="0" h="1930" w="1954">
                  <a:moveTo>
                    <a:pt x="1215" y="0"/>
                  </a:moveTo>
                  <a:lnTo>
                    <a:pt x="1215" y="0"/>
                  </a:lnTo>
                  <a:cubicBezTo>
                    <a:pt x="1525" y="405"/>
                    <a:pt x="1477" y="1001"/>
                    <a:pt x="1120" y="1358"/>
                  </a:cubicBezTo>
                  <a:cubicBezTo>
                    <a:pt x="935" y="1542"/>
                    <a:pt x="681" y="1648"/>
                    <a:pt x="422" y="1648"/>
                  </a:cubicBezTo>
                  <a:cubicBezTo>
                    <a:pt x="279" y="1648"/>
                    <a:pt x="135" y="1616"/>
                    <a:pt x="0" y="1548"/>
                  </a:cubicBezTo>
                  <a:lnTo>
                    <a:pt x="0" y="1548"/>
                  </a:lnTo>
                  <a:lnTo>
                    <a:pt x="96" y="1644"/>
                  </a:lnTo>
                  <a:cubicBezTo>
                    <a:pt x="298" y="1834"/>
                    <a:pt x="566" y="1929"/>
                    <a:pt x="831" y="1929"/>
                  </a:cubicBezTo>
                  <a:cubicBezTo>
                    <a:pt x="1096" y="1929"/>
                    <a:pt x="1358" y="1834"/>
                    <a:pt x="1548" y="1644"/>
                  </a:cubicBezTo>
                  <a:cubicBezTo>
                    <a:pt x="1953" y="1239"/>
                    <a:pt x="1953" y="572"/>
                    <a:pt x="1525" y="215"/>
                  </a:cubicBezTo>
                  <a:cubicBezTo>
                    <a:pt x="1429" y="120"/>
                    <a:pt x="1334" y="72"/>
                    <a:pt x="1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55"/>
            <p:cNvSpPr/>
            <p:nvPr/>
          </p:nvSpPr>
          <p:spPr>
            <a:xfrm>
              <a:off x="3924998" y="3245032"/>
              <a:ext cx="58944" cy="57364"/>
            </a:xfrm>
            <a:custGeom>
              <a:rect b="b" l="l" r="r" t="t"/>
              <a:pathLst>
                <a:path extrusionOk="0" h="1924" w="1977">
                  <a:moveTo>
                    <a:pt x="1215" y="0"/>
                  </a:moveTo>
                  <a:cubicBezTo>
                    <a:pt x="1524" y="381"/>
                    <a:pt x="1501" y="977"/>
                    <a:pt x="1143" y="1334"/>
                  </a:cubicBezTo>
                  <a:cubicBezTo>
                    <a:pt x="937" y="1524"/>
                    <a:pt x="667" y="1630"/>
                    <a:pt x="397" y="1630"/>
                  </a:cubicBezTo>
                  <a:cubicBezTo>
                    <a:pt x="262" y="1630"/>
                    <a:pt x="127" y="1604"/>
                    <a:pt x="0" y="1548"/>
                  </a:cubicBezTo>
                  <a:lnTo>
                    <a:pt x="0" y="1548"/>
                  </a:lnTo>
                  <a:lnTo>
                    <a:pt x="96" y="1620"/>
                  </a:lnTo>
                  <a:cubicBezTo>
                    <a:pt x="298" y="1822"/>
                    <a:pt x="566" y="1923"/>
                    <a:pt x="831" y="1923"/>
                  </a:cubicBezTo>
                  <a:cubicBezTo>
                    <a:pt x="1096" y="1923"/>
                    <a:pt x="1358" y="1822"/>
                    <a:pt x="1548" y="1620"/>
                  </a:cubicBezTo>
                  <a:cubicBezTo>
                    <a:pt x="1977" y="1215"/>
                    <a:pt x="1977" y="548"/>
                    <a:pt x="1524" y="191"/>
                  </a:cubicBezTo>
                  <a:cubicBezTo>
                    <a:pt x="1429" y="119"/>
                    <a:pt x="1334" y="48"/>
                    <a:pt x="1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55"/>
            <p:cNvSpPr/>
            <p:nvPr/>
          </p:nvSpPr>
          <p:spPr>
            <a:xfrm>
              <a:off x="3725474" y="3245032"/>
              <a:ext cx="58259" cy="57364"/>
            </a:xfrm>
            <a:custGeom>
              <a:rect b="b" l="l" r="r" t="t"/>
              <a:pathLst>
                <a:path extrusionOk="0" h="1924" w="1954">
                  <a:moveTo>
                    <a:pt x="1215" y="0"/>
                  </a:moveTo>
                  <a:lnTo>
                    <a:pt x="1215" y="0"/>
                  </a:lnTo>
                  <a:cubicBezTo>
                    <a:pt x="1525" y="381"/>
                    <a:pt x="1477" y="977"/>
                    <a:pt x="1120" y="1334"/>
                  </a:cubicBezTo>
                  <a:cubicBezTo>
                    <a:pt x="929" y="1524"/>
                    <a:pt x="665" y="1630"/>
                    <a:pt x="396" y="1630"/>
                  </a:cubicBezTo>
                  <a:cubicBezTo>
                    <a:pt x="262" y="1630"/>
                    <a:pt x="127" y="1604"/>
                    <a:pt x="0" y="1548"/>
                  </a:cubicBezTo>
                  <a:lnTo>
                    <a:pt x="0" y="1548"/>
                  </a:lnTo>
                  <a:lnTo>
                    <a:pt x="96" y="1620"/>
                  </a:lnTo>
                  <a:cubicBezTo>
                    <a:pt x="298" y="1822"/>
                    <a:pt x="566" y="1923"/>
                    <a:pt x="831" y="1923"/>
                  </a:cubicBezTo>
                  <a:cubicBezTo>
                    <a:pt x="1096" y="1923"/>
                    <a:pt x="1358" y="1822"/>
                    <a:pt x="1548" y="1620"/>
                  </a:cubicBezTo>
                  <a:cubicBezTo>
                    <a:pt x="1953" y="1215"/>
                    <a:pt x="1953" y="548"/>
                    <a:pt x="1525" y="191"/>
                  </a:cubicBezTo>
                  <a:cubicBezTo>
                    <a:pt x="1429" y="119"/>
                    <a:pt x="1334" y="48"/>
                    <a:pt x="1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55"/>
            <p:cNvSpPr/>
            <p:nvPr/>
          </p:nvSpPr>
          <p:spPr>
            <a:xfrm>
              <a:off x="3924998" y="3044792"/>
              <a:ext cx="58944" cy="57543"/>
            </a:xfrm>
            <a:custGeom>
              <a:rect b="b" l="l" r="r" t="t"/>
              <a:pathLst>
                <a:path extrusionOk="0" h="1930" w="1977">
                  <a:moveTo>
                    <a:pt x="1215" y="0"/>
                  </a:moveTo>
                  <a:lnTo>
                    <a:pt x="1215" y="0"/>
                  </a:lnTo>
                  <a:cubicBezTo>
                    <a:pt x="1524" y="405"/>
                    <a:pt x="1501" y="1001"/>
                    <a:pt x="1143" y="1358"/>
                  </a:cubicBezTo>
                  <a:cubicBezTo>
                    <a:pt x="943" y="1542"/>
                    <a:pt x="684" y="1648"/>
                    <a:pt x="423" y="1648"/>
                  </a:cubicBezTo>
                  <a:cubicBezTo>
                    <a:pt x="279" y="1648"/>
                    <a:pt x="135" y="1616"/>
                    <a:pt x="0" y="1548"/>
                  </a:cubicBezTo>
                  <a:lnTo>
                    <a:pt x="0" y="1548"/>
                  </a:lnTo>
                  <a:lnTo>
                    <a:pt x="96" y="1644"/>
                  </a:lnTo>
                  <a:cubicBezTo>
                    <a:pt x="298" y="1834"/>
                    <a:pt x="566" y="1929"/>
                    <a:pt x="831" y="1929"/>
                  </a:cubicBezTo>
                  <a:cubicBezTo>
                    <a:pt x="1096" y="1929"/>
                    <a:pt x="1358" y="1834"/>
                    <a:pt x="1548" y="1644"/>
                  </a:cubicBezTo>
                  <a:cubicBezTo>
                    <a:pt x="1977" y="1239"/>
                    <a:pt x="1977" y="572"/>
                    <a:pt x="1524" y="215"/>
                  </a:cubicBezTo>
                  <a:cubicBezTo>
                    <a:pt x="1429" y="120"/>
                    <a:pt x="1334" y="72"/>
                    <a:pt x="1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55"/>
            <p:cNvSpPr/>
            <p:nvPr/>
          </p:nvSpPr>
          <p:spPr>
            <a:xfrm>
              <a:off x="3780155" y="3103021"/>
              <a:ext cx="138461" cy="138491"/>
            </a:xfrm>
            <a:custGeom>
              <a:rect b="b" l="l" r="r" t="t"/>
              <a:pathLst>
                <a:path extrusionOk="0" h="4645" w="4644">
                  <a:moveTo>
                    <a:pt x="2334" y="0"/>
                  </a:moveTo>
                  <a:cubicBezTo>
                    <a:pt x="1048" y="0"/>
                    <a:pt x="0" y="1024"/>
                    <a:pt x="0" y="2310"/>
                  </a:cubicBezTo>
                  <a:cubicBezTo>
                    <a:pt x="0" y="3596"/>
                    <a:pt x="1048" y="4644"/>
                    <a:pt x="2334" y="4644"/>
                  </a:cubicBezTo>
                  <a:cubicBezTo>
                    <a:pt x="3620" y="4644"/>
                    <a:pt x="4644" y="3596"/>
                    <a:pt x="4644" y="2310"/>
                  </a:cubicBezTo>
                  <a:cubicBezTo>
                    <a:pt x="4644" y="1024"/>
                    <a:pt x="3620" y="0"/>
                    <a:pt x="2334"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55"/>
            <p:cNvSpPr/>
            <p:nvPr/>
          </p:nvSpPr>
          <p:spPr>
            <a:xfrm>
              <a:off x="3814950" y="3105854"/>
              <a:ext cx="105098" cy="135658"/>
            </a:xfrm>
            <a:custGeom>
              <a:rect b="b" l="l" r="r" t="t"/>
              <a:pathLst>
                <a:path extrusionOk="0" h="4550" w="3525">
                  <a:moveTo>
                    <a:pt x="1977" y="1"/>
                  </a:moveTo>
                  <a:lnTo>
                    <a:pt x="1977" y="1"/>
                  </a:lnTo>
                  <a:cubicBezTo>
                    <a:pt x="2643" y="405"/>
                    <a:pt x="3096" y="1144"/>
                    <a:pt x="3096" y="2001"/>
                  </a:cubicBezTo>
                  <a:cubicBezTo>
                    <a:pt x="3096" y="3287"/>
                    <a:pt x="2048" y="4335"/>
                    <a:pt x="786" y="4335"/>
                  </a:cubicBezTo>
                  <a:cubicBezTo>
                    <a:pt x="500" y="4335"/>
                    <a:pt x="238" y="4287"/>
                    <a:pt x="0" y="4216"/>
                  </a:cubicBezTo>
                  <a:lnTo>
                    <a:pt x="0" y="4216"/>
                  </a:lnTo>
                  <a:cubicBezTo>
                    <a:pt x="357" y="4430"/>
                    <a:pt x="738" y="4549"/>
                    <a:pt x="1191" y="4549"/>
                  </a:cubicBezTo>
                  <a:cubicBezTo>
                    <a:pt x="2477" y="4549"/>
                    <a:pt x="3525" y="3501"/>
                    <a:pt x="3525" y="2215"/>
                  </a:cubicBezTo>
                  <a:cubicBezTo>
                    <a:pt x="3525" y="1167"/>
                    <a:pt x="2858" y="310"/>
                    <a:pt x="1977"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55"/>
            <p:cNvSpPr/>
            <p:nvPr/>
          </p:nvSpPr>
          <p:spPr>
            <a:xfrm>
              <a:off x="3820614" y="3156271"/>
              <a:ext cx="60375" cy="10674"/>
            </a:xfrm>
            <a:custGeom>
              <a:rect b="b" l="l" r="r" t="t"/>
              <a:pathLst>
                <a:path extrusionOk="0" h="358" w="2025">
                  <a:moveTo>
                    <a:pt x="191" y="0"/>
                  </a:moveTo>
                  <a:cubicBezTo>
                    <a:pt x="120" y="0"/>
                    <a:pt x="48" y="48"/>
                    <a:pt x="24" y="143"/>
                  </a:cubicBezTo>
                  <a:cubicBezTo>
                    <a:pt x="1" y="262"/>
                    <a:pt x="72" y="358"/>
                    <a:pt x="191" y="358"/>
                  </a:cubicBezTo>
                  <a:lnTo>
                    <a:pt x="1810" y="358"/>
                  </a:lnTo>
                  <a:cubicBezTo>
                    <a:pt x="1929" y="358"/>
                    <a:pt x="2025" y="262"/>
                    <a:pt x="1977" y="143"/>
                  </a:cubicBezTo>
                  <a:cubicBezTo>
                    <a:pt x="1929" y="48"/>
                    <a:pt x="1858" y="0"/>
                    <a:pt x="17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55"/>
            <p:cNvSpPr/>
            <p:nvPr/>
          </p:nvSpPr>
          <p:spPr>
            <a:xfrm>
              <a:off x="3831974" y="3177560"/>
              <a:ext cx="35539" cy="10674"/>
            </a:xfrm>
            <a:custGeom>
              <a:rect b="b" l="l" r="r" t="t"/>
              <a:pathLst>
                <a:path extrusionOk="0" h="358" w="1192">
                  <a:moveTo>
                    <a:pt x="215" y="1"/>
                  </a:moveTo>
                  <a:cubicBezTo>
                    <a:pt x="96" y="1"/>
                    <a:pt x="1" y="72"/>
                    <a:pt x="24" y="191"/>
                  </a:cubicBezTo>
                  <a:cubicBezTo>
                    <a:pt x="48" y="287"/>
                    <a:pt x="120" y="358"/>
                    <a:pt x="215" y="358"/>
                  </a:cubicBezTo>
                  <a:lnTo>
                    <a:pt x="977" y="358"/>
                  </a:lnTo>
                  <a:cubicBezTo>
                    <a:pt x="1072" y="358"/>
                    <a:pt x="1120" y="287"/>
                    <a:pt x="1167" y="191"/>
                  </a:cubicBezTo>
                  <a:cubicBezTo>
                    <a:pt x="1191" y="72"/>
                    <a:pt x="1096" y="1"/>
                    <a:pt x="9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55"/>
            <p:cNvSpPr/>
            <p:nvPr/>
          </p:nvSpPr>
          <p:spPr>
            <a:xfrm>
              <a:off x="3658717" y="2992943"/>
              <a:ext cx="368543" cy="354351"/>
            </a:xfrm>
            <a:custGeom>
              <a:rect b="b" l="l" r="r" t="t"/>
              <a:pathLst>
                <a:path extrusionOk="0" h="11885" w="12361">
                  <a:moveTo>
                    <a:pt x="6431" y="406"/>
                  </a:moveTo>
                  <a:cubicBezTo>
                    <a:pt x="6907" y="406"/>
                    <a:pt x="7288" y="787"/>
                    <a:pt x="7288" y="1263"/>
                  </a:cubicBezTo>
                  <a:cubicBezTo>
                    <a:pt x="7288" y="1739"/>
                    <a:pt x="6907" y="2144"/>
                    <a:pt x="6431" y="2144"/>
                  </a:cubicBezTo>
                  <a:cubicBezTo>
                    <a:pt x="5954" y="2144"/>
                    <a:pt x="5573" y="1739"/>
                    <a:pt x="5573" y="1263"/>
                  </a:cubicBezTo>
                  <a:cubicBezTo>
                    <a:pt x="5573" y="787"/>
                    <a:pt x="5954" y="406"/>
                    <a:pt x="6431" y="406"/>
                  </a:cubicBezTo>
                  <a:close/>
                  <a:moveTo>
                    <a:pt x="9741" y="1811"/>
                  </a:moveTo>
                  <a:cubicBezTo>
                    <a:pt x="9955" y="1811"/>
                    <a:pt x="10193" y="1906"/>
                    <a:pt x="10336" y="2049"/>
                  </a:cubicBezTo>
                  <a:cubicBezTo>
                    <a:pt x="10479" y="2192"/>
                    <a:pt x="10574" y="2430"/>
                    <a:pt x="10574" y="2644"/>
                  </a:cubicBezTo>
                  <a:cubicBezTo>
                    <a:pt x="10574" y="2859"/>
                    <a:pt x="10479" y="3097"/>
                    <a:pt x="10336" y="3240"/>
                  </a:cubicBezTo>
                  <a:cubicBezTo>
                    <a:pt x="10170" y="3407"/>
                    <a:pt x="9955" y="3490"/>
                    <a:pt x="9738" y="3490"/>
                  </a:cubicBezTo>
                  <a:cubicBezTo>
                    <a:pt x="9521" y="3490"/>
                    <a:pt x="9300" y="3407"/>
                    <a:pt x="9122" y="3240"/>
                  </a:cubicBezTo>
                  <a:cubicBezTo>
                    <a:pt x="8955" y="3097"/>
                    <a:pt x="8884" y="2859"/>
                    <a:pt x="8884" y="2644"/>
                  </a:cubicBezTo>
                  <a:cubicBezTo>
                    <a:pt x="8884" y="2430"/>
                    <a:pt x="9003" y="2192"/>
                    <a:pt x="9146" y="2049"/>
                  </a:cubicBezTo>
                  <a:cubicBezTo>
                    <a:pt x="9312" y="1859"/>
                    <a:pt x="9527" y="1811"/>
                    <a:pt x="9741" y="1811"/>
                  </a:cubicBezTo>
                  <a:close/>
                  <a:moveTo>
                    <a:pt x="3049" y="1835"/>
                  </a:moveTo>
                  <a:cubicBezTo>
                    <a:pt x="3240" y="1835"/>
                    <a:pt x="3478" y="1930"/>
                    <a:pt x="3644" y="2073"/>
                  </a:cubicBezTo>
                  <a:cubicBezTo>
                    <a:pt x="3787" y="2216"/>
                    <a:pt x="3883" y="2454"/>
                    <a:pt x="3883" y="2668"/>
                  </a:cubicBezTo>
                  <a:cubicBezTo>
                    <a:pt x="3883" y="2883"/>
                    <a:pt x="3835" y="3097"/>
                    <a:pt x="3668" y="3264"/>
                  </a:cubicBezTo>
                  <a:cubicBezTo>
                    <a:pt x="3502" y="3430"/>
                    <a:pt x="3287" y="3514"/>
                    <a:pt x="3070" y="3514"/>
                  </a:cubicBezTo>
                  <a:cubicBezTo>
                    <a:pt x="2853" y="3514"/>
                    <a:pt x="2632" y="3430"/>
                    <a:pt x="2454" y="3264"/>
                  </a:cubicBezTo>
                  <a:cubicBezTo>
                    <a:pt x="2287" y="3121"/>
                    <a:pt x="2216" y="2883"/>
                    <a:pt x="2216" y="2668"/>
                  </a:cubicBezTo>
                  <a:cubicBezTo>
                    <a:pt x="2216" y="2454"/>
                    <a:pt x="2287" y="2216"/>
                    <a:pt x="2454" y="2073"/>
                  </a:cubicBezTo>
                  <a:cubicBezTo>
                    <a:pt x="2620" y="1906"/>
                    <a:pt x="2835" y="1835"/>
                    <a:pt x="3049" y="1835"/>
                  </a:cubicBezTo>
                  <a:close/>
                  <a:moveTo>
                    <a:pt x="1668" y="5121"/>
                  </a:moveTo>
                  <a:cubicBezTo>
                    <a:pt x="2144" y="5121"/>
                    <a:pt x="2525" y="5502"/>
                    <a:pt x="2525" y="5978"/>
                  </a:cubicBezTo>
                  <a:cubicBezTo>
                    <a:pt x="2525" y="6479"/>
                    <a:pt x="2144" y="6836"/>
                    <a:pt x="1668" y="6836"/>
                  </a:cubicBezTo>
                  <a:cubicBezTo>
                    <a:pt x="1192" y="6836"/>
                    <a:pt x="811" y="6455"/>
                    <a:pt x="811" y="5978"/>
                  </a:cubicBezTo>
                  <a:cubicBezTo>
                    <a:pt x="811" y="5502"/>
                    <a:pt x="1192" y="5121"/>
                    <a:pt x="1668" y="5121"/>
                  </a:cubicBezTo>
                  <a:close/>
                  <a:moveTo>
                    <a:pt x="11146" y="5121"/>
                  </a:moveTo>
                  <a:cubicBezTo>
                    <a:pt x="11622" y="5121"/>
                    <a:pt x="12003" y="5502"/>
                    <a:pt x="12003" y="5978"/>
                  </a:cubicBezTo>
                  <a:cubicBezTo>
                    <a:pt x="12003" y="6455"/>
                    <a:pt x="11622" y="6836"/>
                    <a:pt x="11146" y="6836"/>
                  </a:cubicBezTo>
                  <a:cubicBezTo>
                    <a:pt x="10670" y="6836"/>
                    <a:pt x="10265" y="6455"/>
                    <a:pt x="10265" y="5978"/>
                  </a:cubicBezTo>
                  <a:cubicBezTo>
                    <a:pt x="10265" y="5502"/>
                    <a:pt x="10670" y="5121"/>
                    <a:pt x="11146" y="5121"/>
                  </a:cubicBezTo>
                  <a:close/>
                  <a:moveTo>
                    <a:pt x="3049" y="8503"/>
                  </a:moveTo>
                  <a:cubicBezTo>
                    <a:pt x="3240" y="8503"/>
                    <a:pt x="3478" y="8598"/>
                    <a:pt x="3644" y="8741"/>
                  </a:cubicBezTo>
                  <a:cubicBezTo>
                    <a:pt x="3787" y="8884"/>
                    <a:pt x="3883" y="9122"/>
                    <a:pt x="3883" y="9336"/>
                  </a:cubicBezTo>
                  <a:cubicBezTo>
                    <a:pt x="3883" y="9551"/>
                    <a:pt x="3835" y="9789"/>
                    <a:pt x="3668" y="9932"/>
                  </a:cubicBezTo>
                  <a:cubicBezTo>
                    <a:pt x="3502" y="10098"/>
                    <a:pt x="3287" y="10182"/>
                    <a:pt x="3070" y="10182"/>
                  </a:cubicBezTo>
                  <a:cubicBezTo>
                    <a:pt x="2853" y="10182"/>
                    <a:pt x="2632" y="10098"/>
                    <a:pt x="2454" y="9932"/>
                  </a:cubicBezTo>
                  <a:cubicBezTo>
                    <a:pt x="2287" y="9789"/>
                    <a:pt x="2216" y="9551"/>
                    <a:pt x="2216" y="9336"/>
                  </a:cubicBezTo>
                  <a:cubicBezTo>
                    <a:pt x="2216" y="9122"/>
                    <a:pt x="2287" y="8884"/>
                    <a:pt x="2454" y="8741"/>
                  </a:cubicBezTo>
                  <a:cubicBezTo>
                    <a:pt x="2620" y="8574"/>
                    <a:pt x="2835" y="8503"/>
                    <a:pt x="3049" y="8503"/>
                  </a:cubicBezTo>
                  <a:close/>
                  <a:moveTo>
                    <a:pt x="6407" y="9884"/>
                  </a:moveTo>
                  <a:cubicBezTo>
                    <a:pt x="6883" y="9884"/>
                    <a:pt x="7264" y="10265"/>
                    <a:pt x="7264" y="10741"/>
                  </a:cubicBezTo>
                  <a:cubicBezTo>
                    <a:pt x="7264" y="11218"/>
                    <a:pt x="6883" y="11599"/>
                    <a:pt x="6407" y="11599"/>
                  </a:cubicBezTo>
                  <a:cubicBezTo>
                    <a:pt x="5931" y="11599"/>
                    <a:pt x="5550" y="11218"/>
                    <a:pt x="5550" y="10741"/>
                  </a:cubicBezTo>
                  <a:cubicBezTo>
                    <a:pt x="5550" y="10265"/>
                    <a:pt x="5931" y="9884"/>
                    <a:pt x="6407" y="9884"/>
                  </a:cubicBezTo>
                  <a:close/>
                  <a:moveTo>
                    <a:pt x="6346" y="0"/>
                  </a:moveTo>
                  <a:cubicBezTo>
                    <a:pt x="5680" y="0"/>
                    <a:pt x="5145" y="543"/>
                    <a:pt x="5145" y="1216"/>
                  </a:cubicBezTo>
                  <a:cubicBezTo>
                    <a:pt x="5145" y="1811"/>
                    <a:pt x="5597" y="2311"/>
                    <a:pt x="6193" y="2406"/>
                  </a:cubicBezTo>
                  <a:lnTo>
                    <a:pt x="6193" y="3430"/>
                  </a:lnTo>
                  <a:cubicBezTo>
                    <a:pt x="5669" y="3478"/>
                    <a:pt x="5121" y="3716"/>
                    <a:pt x="4740" y="4026"/>
                  </a:cubicBezTo>
                  <a:lnTo>
                    <a:pt x="4002" y="3287"/>
                  </a:lnTo>
                  <a:cubicBezTo>
                    <a:pt x="4240" y="2954"/>
                    <a:pt x="4287" y="2549"/>
                    <a:pt x="4145" y="2121"/>
                  </a:cubicBezTo>
                  <a:cubicBezTo>
                    <a:pt x="3920" y="1629"/>
                    <a:pt x="3472" y="1386"/>
                    <a:pt x="3026" y="1386"/>
                  </a:cubicBezTo>
                  <a:cubicBezTo>
                    <a:pt x="2714" y="1386"/>
                    <a:pt x="2403" y="1505"/>
                    <a:pt x="2168" y="1739"/>
                  </a:cubicBezTo>
                  <a:cubicBezTo>
                    <a:pt x="1858" y="2073"/>
                    <a:pt x="1739" y="2573"/>
                    <a:pt x="1906" y="3049"/>
                  </a:cubicBezTo>
                  <a:cubicBezTo>
                    <a:pt x="2120" y="3549"/>
                    <a:pt x="2573" y="3788"/>
                    <a:pt x="3049" y="3788"/>
                  </a:cubicBezTo>
                  <a:cubicBezTo>
                    <a:pt x="3287" y="3788"/>
                    <a:pt x="3549" y="3716"/>
                    <a:pt x="3764" y="3549"/>
                  </a:cubicBezTo>
                  <a:lnTo>
                    <a:pt x="4502" y="4311"/>
                  </a:lnTo>
                  <a:cubicBezTo>
                    <a:pt x="4407" y="4383"/>
                    <a:pt x="4311" y="4502"/>
                    <a:pt x="4264" y="4621"/>
                  </a:cubicBezTo>
                  <a:cubicBezTo>
                    <a:pt x="4278" y="4752"/>
                    <a:pt x="4363" y="4811"/>
                    <a:pt x="4449" y="4811"/>
                  </a:cubicBezTo>
                  <a:cubicBezTo>
                    <a:pt x="4504" y="4811"/>
                    <a:pt x="4560" y="4787"/>
                    <a:pt x="4597" y="4740"/>
                  </a:cubicBezTo>
                  <a:cubicBezTo>
                    <a:pt x="4668" y="4621"/>
                    <a:pt x="4764" y="4502"/>
                    <a:pt x="4859" y="4431"/>
                  </a:cubicBezTo>
                  <a:cubicBezTo>
                    <a:pt x="5240" y="4026"/>
                    <a:pt x="5812" y="3788"/>
                    <a:pt x="6383" y="3788"/>
                  </a:cubicBezTo>
                  <a:cubicBezTo>
                    <a:pt x="8074" y="3788"/>
                    <a:pt x="9312" y="5764"/>
                    <a:pt x="7979" y="7526"/>
                  </a:cubicBezTo>
                  <a:lnTo>
                    <a:pt x="7955" y="7550"/>
                  </a:lnTo>
                  <a:cubicBezTo>
                    <a:pt x="7436" y="7943"/>
                    <a:pt x="6900" y="8113"/>
                    <a:pt x="6402" y="8113"/>
                  </a:cubicBezTo>
                  <a:cubicBezTo>
                    <a:pt x="5211" y="8113"/>
                    <a:pt x="4240" y="7140"/>
                    <a:pt x="4240" y="5931"/>
                  </a:cubicBezTo>
                  <a:cubicBezTo>
                    <a:pt x="4240" y="5764"/>
                    <a:pt x="4264" y="5550"/>
                    <a:pt x="4287" y="5383"/>
                  </a:cubicBezTo>
                  <a:cubicBezTo>
                    <a:pt x="4232" y="5283"/>
                    <a:pt x="4155" y="5240"/>
                    <a:pt x="4086" y="5240"/>
                  </a:cubicBezTo>
                  <a:cubicBezTo>
                    <a:pt x="4009" y="5240"/>
                    <a:pt x="3943" y="5295"/>
                    <a:pt x="3930" y="5383"/>
                  </a:cubicBezTo>
                  <a:cubicBezTo>
                    <a:pt x="3906" y="5502"/>
                    <a:pt x="3883" y="5645"/>
                    <a:pt x="3883" y="5764"/>
                  </a:cubicBezTo>
                  <a:lnTo>
                    <a:pt x="2835" y="5764"/>
                  </a:lnTo>
                  <a:cubicBezTo>
                    <a:pt x="2739" y="5169"/>
                    <a:pt x="2239" y="4716"/>
                    <a:pt x="1644" y="4716"/>
                  </a:cubicBezTo>
                  <a:cubicBezTo>
                    <a:pt x="691" y="4716"/>
                    <a:pt x="1" y="5788"/>
                    <a:pt x="739" y="6764"/>
                  </a:cubicBezTo>
                  <a:lnTo>
                    <a:pt x="787" y="6812"/>
                  </a:lnTo>
                  <a:cubicBezTo>
                    <a:pt x="1069" y="7020"/>
                    <a:pt x="1362" y="7110"/>
                    <a:pt x="1636" y="7110"/>
                  </a:cubicBezTo>
                  <a:cubicBezTo>
                    <a:pt x="2242" y="7110"/>
                    <a:pt x="2753" y="6671"/>
                    <a:pt x="2835" y="6098"/>
                  </a:cubicBezTo>
                  <a:lnTo>
                    <a:pt x="3883" y="6098"/>
                  </a:lnTo>
                  <a:cubicBezTo>
                    <a:pt x="3883" y="6098"/>
                    <a:pt x="4145" y="7169"/>
                    <a:pt x="4502" y="7574"/>
                  </a:cubicBezTo>
                  <a:lnTo>
                    <a:pt x="3764" y="8312"/>
                  </a:lnTo>
                  <a:cubicBezTo>
                    <a:pt x="3551" y="8153"/>
                    <a:pt x="3300" y="8074"/>
                    <a:pt x="3047" y="8074"/>
                  </a:cubicBezTo>
                  <a:cubicBezTo>
                    <a:pt x="2734" y="8074"/>
                    <a:pt x="2418" y="8194"/>
                    <a:pt x="2168" y="8431"/>
                  </a:cubicBezTo>
                  <a:cubicBezTo>
                    <a:pt x="1930" y="8669"/>
                    <a:pt x="1811" y="8979"/>
                    <a:pt x="1811" y="9312"/>
                  </a:cubicBezTo>
                  <a:cubicBezTo>
                    <a:pt x="1811" y="9622"/>
                    <a:pt x="1930" y="9932"/>
                    <a:pt x="2168" y="10170"/>
                  </a:cubicBezTo>
                  <a:cubicBezTo>
                    <a:pt x="2406" y="10408"/>
                    <a:pt x="2716" y="10527"/>
                    <a:pt x="3049" y="10527"/>
                  </a:cubicBezTo>
                  <a:cubicBezTo>
                    <a:pt x="3335" y="10527"/>
                    <a:pt x="3668" y="10408"/>
                    <a:pt x="3906" y="10170"/>
                  </a:cubicBezTo>
                  <a:cubicBezTo>
                    <a:pt x="4145" y="9932"/>
                    <a:pt x="4264" y="9622"/>
                    <a:pt x="4264" y="9312"/>
                  </a:cubicBezTo>
                  <a:cubicBezTo>
                    <a:pt x="4264" y="9027"/>
                    <a:pt x="4168" y="8789"/>
                    <a:pt x="4025" y="8598"/>
                  </a:cubicBezTo>
                  <a:lnTo>
                    <a:pt x="4764" y="7836"/>
                  </a:lnTo>
                  <a:cubicBezTo>
                    <a:pt x="5145" y="8193"/>
                    <a:pt x="5692" y="8408"/>
                    <a:pt x="6264" y="8479"/>
                  </a:cubicBezTo>
                  <a:lnTo>
                    <a:pt x="6264" y="9503"/>
                  </a:lnTo>
                  <a:cubicBezTo>
                    <a:pt x="5669" y="9598"/>
                    <a:pt x="5216" y="10098"/>
                    <a:pt x="5216" y="10694"/>
                  </a:cubicBezTo>
                  <a:cubicBezTo>
                    <a:pt x="5216" y="11360"/>
                    <a:pt x="5740" y="11884"/>
                    <a:pt x="6407" y="11884"/>
                  </a:cubicBezTo>
                  <a:cubicBezTo>
                    <a:pt x="7050" y="11884"/>
                    <a:pt x="7598" y="11360"/>
                    <a:pt x="7598" y="10694"/>
                  </a:cubicBezTo>
                  <a:cubicBezTo>
                    <a:pt x="7598" y="10098"/>
                    <a:pt x="7145" y="9598"/>
                    <a:pt x="6574" y="9503"/>
                  </a:cubicBezTo>
                  <a:lnTo>
                    <a:pt x="6574" y="8479"/>
                  </a:lnTo>
                  <a:cubicBezTo>
                    <a:pt x="7145" y="8431"/>
                    <a:pt x="7645" y="8193"/>
                    <a:pt x="8050" y="7836"/>
                  </a:cubicBezTo>
                  <a:lnTo>
                    <a:pt x="8788" y="8598"/>
                  </a:lnTo>
                  <a:cubicBezTo>
                    <a:pt x="8645" y="8789"/>
                    <a:pt x="8550" y="9027"/>
                    <a:pt x="8550" y="9312"/>
                  </a:cubicBezTo>
                  <a:cubicBezTo>
                    <a:pt x="8550" y="9622"/>
                    <a:pt x="8669" y="9932"/>
                    <a:pt x="8907" y="10170"/>
                  </a:cubicBezTo>
                  <a:cubicBezTo>
                    <a:pt x="9122" y="10384"/>
                    <a:pt x="9408" y="10503"/>
                    <a:pt x="9717" y="10527"/>
                  </a:cubicBezTo>
                  <a:lnTo>
                    <a:pt x="9765" y="10527"/>
                  </a:lnTo>
                  <a:cubicBezTo>
                    <a:pt x="10027" y="10527"/>
                    <a:pt x="10336" y="10432"/>
                    <a:pt x="10551" y="10265"/>
                  </a:cubicBezTo>
                  <a:cubicBezTo>
                    <a:pt x="10598" y="10194"/>
                    <a:pt x="10622" y="10075"/>
                    <a:pt x="10574" y="10027"/>
                  </a:cubicBezTo>
                  <a:cubicBezTo>
                    <a:pt x="10528" y="9981"/>
                    <a:pt x="10462" y="9954"/>
                    <a:pt x="10409" y="9954"/>
                  </a:cubicBezTo>
                  <a:cubicBezTo>
                    <a:pt x="10379" y="9954"/>
                    <a:pt x="10353" y="9962"/>
                    <a:pt x="10336" y="9979"/>
                  </a:cubicBezTo>
                  <a:cubicBezTo>
                    <a:pt x="10179" y="10125"/>
                    <a:pt x="9984" y="10197"/>
                    <a:pt x="9788" y="10197"/>
                  </a:cubicBezTo>
                  <a:cubicBezTo>
                    <a:pt x="9568" y="10197"/>
                    <a:pt x="9345" y="10108"/>
                    <a:pt x="9169" y="9932"/>
                  </a:cubicBezTo>
                  <a:cubicBezTo>
                    <a:pt x="9027" y="9789"/>
                    <a:pt x="8931" y="9551"/>
                    <a:pt x="8931" y="9336"/>
                  </a:cubicBezTo>
                  <a:cubicBezTo>
                    <a:pt x="8931" y="9122"/>
                    <a:pt x="9027" y="8884"/>
                    <a:pt x="9169" y="8741"/>
                  </a:cubicBezTo>
                  <a:cubicBezTo>
                    <a:pt x="9336" y="8574"/>
                    <a:pt x="9550" y="8491"/>
                    <a:pt x="9768" y="8491"/>
                  </a:cubicBezTo>
                  <a:cubicBezTo>
                    <a:pt x="9985" y="8491"/>
                    <a:pt x="10205" y="8574"/>
                    <a:pt x="10384" y="8741"/>
                  </a:cubicBezTo>
                  <a:cubicBezTo>
                    <a:pt x="10574" y="8908"/>
                    <a:pt x="10670" y="9193"/>
                    <a:pt x="10622" y="9432"/>
                  </a:cubicBezTo>
                  <a:cubicBezTo>
                    <a:pt x="10622" y="9503"/>
                    <a:pt x="10694" y="9598"/>
                    <a:pt x="10789" y="9598"/>
                  </a:cubicBezTo>
                  <a:cubicBezTo>
                    <a:pt x="10860" y="9598"/>
                    <a:pt x="10955" y="9551"/>
                    <a:pt x="10955" y="9455"/>
                  </a:cubicBezTo>
                  <a:cubicBezTo>
                    <a:pt x="10979" y="9098"/>
                    <a:pt x="10860" y="8741"/>
                    <a:pt x="10598" y="8479"/>
                  </a:cubicBezTo>
                  <a:cubicBezTo>
                    <a:pt x="10374" y="8242"/>
                    <a:pt x="10063" y="8121"/>
                    <a:pt x="9749" y="8121"/>
                  </a:cubicBezTo>
                  <a:cubicBezTo>
                    <a:pt x="9495" y="8121"/>
                    <a:pt x="9239" y="8200"/>
                    <a:pt x="9027" y="8360"/>
                  </a:cubicBezTo>
                  <a:lnTo>
                    <a:pt x="8288" y="7598"/>
                  </a:lnTo>
                  <a:cubicBezTo>
                    <a:pt x="8645" y="7217"/>
                    <a:pt x="8836" y="6693"/>
                    <a:pt x="8907" y="6121"/>
                  </a:cubicBezTo>
                  <a:lnTo>
                    <a:pt x="9955" y="6121"/>
                  </a:lnTo>
                  <a:cubicBezTo>
                    <a:pt x="10027" y="6717"/>
                    <a:pt x="10551" y="7169"/>
                    <a:pt x="11146" y="7169"/>
                  </a:cubicBezTo>
                  <a:cubicBezTo>
                    <a:pt x="11789" y="7169"/>
                    <a:pt x="12337" y="6621"/>
                    <a:pt x="12337" y="5978"/>
                  </a:cubicBezTo>
                  <a:cubicBezTo>
                    <a:pt x="12361" y="5312"/>
                    <a:pt x="11813" y="4788"/>
                    <a:pt x="11146" y="4788"/>
                  </a:cubicBezTo>
                  <a:cubicBezTo>
                    <a:pt x="10551" y="4788"/>
                    <a:pt x="9955" y="5836"/>
                    <a:pt x="9955" y="5836"/>
                  </a:cubicBezTo>
                  <a:lnTo>
                    <a:pt x="8907" y="5836"/>
                  </a:lnTo>
                  <a:cubicBezTo>
                    <a:pt x="8884" y="5264"/>
                    <a:pt x="8645" y="4764"/>
                    <a:pt x="8288" y="4335"/>
                  </a:cubicBezTo>
                  <a:lnTo>
                    <a:pt x="9027" y="3597"/>
                  </a:lnTo>
                  <a:cubicBezTo>
                    <a:pt x="9241" y="3740"/>
                    <a:pt x="9503" y="3835"/>
                    <a:pt x="9741" y="3835"/>
                  </a:cubicBezTo>
                  <a:cubicBezTo>
                    <a:pt x="10027" y="3835"/>
                    <a:pt x="10360" y="3716"/>
                    <a:pt x="10598" y="3478"/>
                  </a:cubicBezTo>
                  <a:cubicBezTo>
                    <a:pt x="10860" y="3192"/>
                    <a:pt x="10979" y="2811"/>
                    <a:pt x="10932" y="2430"/>
                  </a:cubicBezTo>
                  <a:cubicBezTo>
                    <a:pt x="10908" y="2240"/>
                    <a:pt x="10836" y="2073"/>
                    <a:pt x="10717" y="1930"/>
                  </a:cubicBezTo>
                  <a:cubicBezTo>
                    <a:pt x="10472" y="1582"/>
                    <a:pt x="10108" y="1415"/>
                    <a:pt x="9743" y="1415"/>
                  </a:cubicBezTo>
                  <a:cubicBezTo>
                    <a:pt x="9434" y="1415"/>
                    <a:pt x="9124" y="1534"/>
                    <a:pt x="8884" y="1763"/>
                  </a:cubicBezTo>
                  <a:cubicBezTo>
                    <a:pt x="8645" y="2001"/>
                    <a:pt x="8526" y="2311"/>
                    <a:pt x="8526" y="2644"/>
                  </a:cubicBezTo>
                  <a:cubicBezTo>
                    <a:pt x="8526" y="2906"/>
                    <a:pt x="8598" y="3145"/>
                    <a:pt x="8765" y="3359"/>
                  </a:cubicBezTo>
                  <a:lnTo>
                    <a:pt x="8002" y="4097"/>
                  </a:lnTo>
                  <a:cubicBezTo>
                    <a:pt x="7621" y="3740"/>
                    <a:pt x="7098" y="3526"/>
                    <a:pt x="6526" y="3478"/>
                  </a:cubicBezTo>
                  <a:lnTo>
                    <a:pt x="6526" y="2406"/>
                  </a:lnTo>
                  <a:cubicBezTo>
                    <a:pt x="7359" y="2287"/>
                    <a:pt x="7931" y="1263"/>
                    <a:pt x="7240" y="334"/>
                  </a:cubicBezTo>
                  <a:lnTo>
                    <a:pt x="7217" y="311"/>
                  </a:lnTo>
                  <a:cubicBezTo>
                    <a:pt x="6923" y="94"/>
                    <a:pt x="6623" y="0"/>
                    <a:pt x="63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3" name="Google Shape;8323;p55"/>
          <p:cNvGrpSpPr/>
          <p:nvPr/>
        </p:nvGrpSpPr>
        <p:grpSpPr>
          <a:xfrm>
            <a:off x="4022564" y="2995090"/>
            <a:ext cx="353606" cy="351489"/>
            <a:chOff x="4365452" y="2995090"/>
            <a:chExt cx="353606" cy="351489"/>
          </a:xfrm>
        </p:grpSpPr>
        <p:sp>
          <p:nvSpPr>
            <p:cNvPr id="8324" name="Google Shape;8324;p55"/>
            <p:cNvSpPr/>
            <p:nvPr/>
          </p:nvSpPr>
          <p:spPr>
            <a:xfrm>
              <a:off x="4371117" y="3172610"/>
              <a:ext cx="171854" cy="170423"/>
            </a:xfrm>
            <a:custGeom>
              <a:rect b="b" l="l" r="r" t="t"/>
              <a:pathLst>
                <a:path extrusionOk="0" h="5716" w="5764">
                  <a:moveTo>
                    <a:pt x="1" y="0"/>
                  </a:moveTo>
                  <a:lnTo>
                    <a:pt x="1" y="5287"/>
                  </a:lnTo>
                  <a:cubicBezTo>
                    <a:pt x="1" y="5549"/>
                    <a:pt x="215" y="5716"/>
                    <a:pt x="453" y="5716"/>
                  </a:cubicBezTo>
                  <a:lnTo>
                    <a:pt x="5764" y="5716"/>
                  </a:lnTo>
                  <a:lnTo>
                    <a:pt x="5764" y="4025"/>
                  </a:lnTo>
                  <a:lnTo>
                    <a:pt x="5764" y="2834"/>
                  </a:lnTo>
                  <a:lnTo>
                    <a:pt x="5764" y="453"/>
                  </a:lnTo>
                  <a:cubicBezTo>
                    <a:pt x="5764" y="191"/>
                    <a:pt x="5549" y="0"/>
                    <a:pt x="531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55"/>
            <p:cNvSpPr/>
            <p:nvPr/>
          </p:nvSpPr>
          <p:spPr>
            <a:xfrm>
              <a:off x="4370401" y="3001470"/>
              <a:ext cx="171854" cy="193529"/>
            </a:xfrm>
            <a:custGeom>
              <a:rect b="b" l="l" r="r" t="t"/>
              <a:pathLst>
                <a:path extrusionOk="0" h="6491" w="5764">
                  <a:moveTo>
                    <a:pt x="477" y="1"/>
                  </a:moveTo>
                  <a:cubicBezTo>
                    <a:pt x="215" y="1"/>
                    <a:pt x="1" y="215"/>
                    <a:pt x="1" y="453"/>
                  </a:cubicBezTo>
                  <a:lnTo>
                    <a:pt x="1" y="5716"/>
                  </a:lnTo>
                  <a:lnTo>
                    <a:pt x="1739" y="5716"/>
                  </a:lnTo>
                  <a:lnTo>
                    <a:pt x="2263" y="6455"/>
                  </a:lnTo>
                  <a:cubicBezTo>
                    <a:pt x="2275" y="6478"/>
                    <a:pt x="2299" y="6490"/>
                    <a:pt x="2323" y="6490"/>
                  </a:cubicBezTo>
                  <a:cubicBezTo>
                    <a:pt x="2347" y="6490"/>
                    <a:pt x="2370" y="6478"/>
                    <a:pt x="2382" y="6455"/>
                  </a:cubicBezTo>
                  <a:lnTo>
                    <a:pt x="2930" y="5716"/>
                  </a:lnTo>
                  <a:lnTo>
                    <a:pt x="5335" y="5716"/>
                  </a:lnTo>
                  <a:cubicBezTo>
                    <a:pt x="5597" y="5716"/>
                    <a:pt x="5764" y="5502"/>
                    <a:pt x="5764" y="5264"/>
                  </a:cubicBezTo>
                  <a:lnTo>
                    <a:pt x="576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55"/>
            <p:cNvSpPr/>
            <p:nvPr/>
          </p:nvSpPr>
          <p:spPr>
            <a:xfrm>
              <a:off x="4518822" y="3001470"/>
              <a:ext cx="195258" cy="170452"/>
            </a:xfrm>
            <a:custGeom>
              <a:rect b="b" l="l" r="r" t="t"/>
              <a:pathLst>
                <a:path extrusionOk="0" h="5717" w="6549">
                  <a:moveTo>
                    <a:pt x="762" y="1"/>
                  </a:moveTo>
                  <a:lnTo>
                    <a:pt x="762" y="1692"/>
                  </a:lnTo>
                  <a:lnTo>
                    <a:pt x="24" y="2239"/>
                  </a:lnTo>
                  <a:cubicBezTo>
                    <a:pt x="0" y="2263"/>
                    <a:pt x="0" y="2335"/>
                    <a:pt x="24" y="2358"/>
                  </a:cubicBezTo>
                  <a:lnTo>
                    <a:pt x="762" y="2882"/>
                  </a:lnTo>
                  <a:lnTo>
                    <a:pt x="762" y="5264"/>
                  </a:lnTo>
                  <a:cubicBezTo>
                    <a:pt x="762" y="5550"/>
                    <a:pt x="976" y="5716"/>
                    <a:pt x="1215" y="5716"/>
                  </a:cubicBezTo>
                  <a:lnTo>
                    <a:pt x="6525" y="5716"/>
                  </a:lnTo>
                  <a:lnTo>
                    <a:pt x="6525" y="453"/>
                  </a:lnTo>
                  <a:cubicBezTo>
                    <a:pt x="6549" y="215"/>
                    <a:pt x="6335" y="1"/>
                    <a:pt x="6073"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55"/>
            <p:cNvSpPr/>
            <p:nvPr/>
          </p:nvSpPr>
          <p:spPr>
            <a:xfrm>
              <a:off x="4685669" y="3001470"/>
              <a:ext cx="28414" cy="170452"/>
            </a:xfrm>
            <a:custGeom>
              <a:rect b="b" l="l" r="r" t="t"/>
              <a:pathLst>
                <a:path extrusionOk="0" h="5717" w="953">
                  <a:moveTo>
                    <a:pt x="0" y="1"/>
                  </a:moveTo>
                  <a:cubicBezTo>
                    <a:pt x="262" y="1"/>
                    <a:pt x="477" y="191"/>
                    <a:pt x="477" y="453"/>
                  </a:cubicBezTo>
                  <a:lnTo>
                    <a:pt x="477" y="5716"/>
                  </a:lnTo>
                  <a:lnTo>
                    <a:pt x="953" y="5716"/>
                  </a:lnTo>
                  <a:lnTo>
                    <a:pt x="953" y="453"/>
                  </a:lnTo>
                  <a:cubicBezTo>
                    <a:pt x="953" y="215"/>
                    <a:pt x="739" y="1"/>
                    <a:pt x="47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55"/>
            <p:cNvSpPr/>
            <p:nvPr/>
          </p:nvSpPr>
          <p:spPr>
            <a:xfrm>
              <a:off x="4540826" y="3149354"/>
              <a:ext cx="171138" cy="192963"/>
            </a:xfrm>
            <a:custGeom>
              <a:rect b="b" l="l" r="r" t="t"/>
              <a:pathLst>
                <a:path extrusionOk="0" h="6472" w="5740">
                  <a:moveTo>
                    <a:pt x="3456" y="0"/>
                  </a:moveTo>
                  <a:cubicBezTo>
                    <a:pt x="3436" y="0"/>
                    <a:pt x="3418" y="6"/>
                    <a:pt x="3406" y="18"/>
                  </a:cubicBezTo>
                  <a:lnTo>
                    <a:pt x="2858" y="756"/>
                  </a:lnTo>
                  <a:lnTo>
                    <a:pt x="453" y="756"/>
                  </a:lnTo>
                  <a:cubicBezTo>
                    <a:pt x="191" y="756"/>
                    <a:pt x="0" y="971"/>
                    <a:pt x="0" y="1209"/>
                  </a:cubicBezTo>
                  <a:lnTo>
                    <a:pt x="0" y="6472"/>
                  </a:lnTo>
                  <a:lnTo>
                    <a:pt x="5311" y="6472"/>
                  </a:lnTo>
                  <a:cubicBezTo>
                    <a:pt x="5573" y="6472"/>
                    <a:pt x="5740" y="6257"/>
                    <a:pt x="5740" y="6019"/>
                  </a:cubicBezTo>
                  <a:lnTo>
                    <a:pt x="5740" y="756"/>
                  </a:lnTo>
                  <a:lnTo>
                    <a:pt x="4049" y="756"/>
                  </a:lnTo>
                  <a:lnTo>
                    <a:pt x="3525" y="18"/>
                  </a:lnTo>
                  <a:cubicBezTo>
                    <a:pt x="3501" y="6"/>
                    <a:pt x="3477" y="0"/>
                    <a:pt x="3456"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55"/>
            <p:cNvSpPr/>
            <p:nvPr/>
          </p:nvSpPr>
          <p:spPr>
            <a:xfrm>
              <a:off x="4686384" y="3171895"/>
              <a:ext cx="27698" cy="170423"/>
            </a:xfrm>
            <a:custGeom>
              <a:rect b="b" l="l" r="r" t="t"/>
              <a:pathLst>
                <a:path extrusionOk="0" h="5716" w="929">
                  <a:moveTo>
                    <a:pt x="477" y="0"/>
                  </a:moveTo>
                  <a:lnTo>
                    <a:pt x="477" y="5263"/>
                  </a:lnTo>
                  <a:cubicBezTo>
                    <a:pt x="477" y="5501"/>
                    <a:pt x="262" y="5716"/>
                    <a:pt x="0" y="5716"/>
                  </a:cubicBezTo>
                  <a:lnTo>
                    <a:pt x="477" y="5716"/>
                  </a:lnTo>
                  <a:cubicBezTo>
                    <a:pt x="715" y="5716"/>
                    <a:pt x="929" y="5549"/>
                    <a:pt x="929" y="5263"/>
                  </a:cubicBezTo>
                  <a:lnTo>
                    <a:pt x="929"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55"/>
            <p:cNvSpPr/>
            <p:nvPr/>
          </p:nvSpPr>
          <p:spPr>
            <a:xfrm>
              <a:off x="4541541" y="3256391"/>
              <a:ext cx="23435" cy="35510"/>
            </a:xfrm>
            <a:custGeom>
              <a:rect b="b" l="l" r="r" t="t"/>
              <a:pathLst>
                <a:path extrusionOk="0" h="1191" w="786">
                  <a:moveTo>
                    <a:pt x="0" y="0"/>
                  </a:moveTo>
                  <a:lnTo>
                    <a:pt x="0" y="1191"/>
                  </a:lnTo>
                  <a:lnTo>
                    <a:pt x="762" y="643"/>
                  </a:lnTo>
                  <a:cubicBezTo>
                    <a:pt x="786" y="619"/>
                    <a:pt x="786" y="572"/>
                    <a:pt x="762" y="524"/>
                  </a:cubicBezTo>
                  <a:lnTo>
                    <a:pt x="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55"/>
            <p:cNvSpPr/>
            <p:nvPr/>
          </p:nvSpPr>
          <p:spPr>
            <a:xfrm>
              <a:off x="4488261" y="3118645"/>
              <a:ext cx="106559" cy="106529"/>
            </a:xfrm>
            <a:custGeom>
              <a:rect b="b" l="l" r="r" t="t"/>
              <a:pathLst>
                <a:path extrusionOk="0" h="3573" w="3574">
                  <a:moveTo>
                    <a:pt x="1787" y="0"/>
                  </a:moveTo>
                  <a:cubicBezTo>
                    <a:pt x="811" y="0"/>
                    <a:pt x="1" y="810"/>
                    <a:pt x="1" y="1786"/>
                  </a:cubicBezTo>
                  <a:cubicBezTo>
                    <a:pt x="1" y="2763"/>
                    <a:pt x="811" y="3572"/>
                    <a:pt x="1787" y="3572"/>
                  </a:cubicBezTo>
                  <a:cubicBezTo>
                    <a:pt x="2787" y="3572"/>
                    <a:pt x="3573" y="2763"/>
                    <a:pt x="3573" y="1786"/>
                  </a:cubicBezTo>
                  <a:cubicBezTo>
                    <a:pt x="3573" y="810"/>
                    <a:pt x="2787" y="0"/>
                    <a:pt x="1787"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55"/>
            <p:cNvSpPr/>
            <p:nvPr/>
          </p:nvSpPr>
          <p:spPr>
            <a:xfrm>
              <a:off x="4505316" y="3125025"/>
              <a:ext cx="89505" cy="100149"/>
            </a:xfrm>
            <a:custGeom>
              <a:rect b="b" l="l" r="r" t="t"/>
              <a:pathLst>
                <a:path extrusionOk="0" h="3359" w="3002">
                  <a:moveTo>
                    <a:pt x="2049" y="1"/>
                  </a:moveTo>
                  <a:lnTo>
                    <a:pt x="2049" y="1"/>
                  </a:lnTo>
                  <a:cubicBezTo>
                    <a:pt x="2406" y="334"/>
                    <a:pt x="2620" y="810"/>
                    <a:pt x="2620" y="1310"/>
                  </a:cubicBezTo>
                  <a:cubicBezTo>
                    <a:pt x="2620" y="2287"/>
                    <a:pt x="1810" y="3096"/>
                    <a:pt x="834" y="3096"/>
                  </a:cubicBezTo>
                  <a:cubicBezTo>
                    <a:pt x="548" y="3096"/>
                    <a:pt x="239" y="3001"/>
                    <a:pt x="1" y="2882"/>
                  </a:cubicBezTo>
                  <a:lnTo>
                    <a:pt x="1" y="2882"/>
                  </a:lnTo>
                  <a:cubicBezTo>
                    <a:pt x="334" y="3192"/>
                    <a:pt x="739" y="3358"/>
                    <a:pt x="1215" y="3358"/>
                  </a:cubicBezTo>
                  <a:cubicBezTo>
                    <a:pt x="2215" y="3358"/>
                    <a:pt x="3001" y="2549"/>
                    <a:pt x="3001" y="1572"/>
                  </a:cubicBezTo>
                  <a:cubicBezTo>
                    <a:pt x="3001" y="882"/>
                    <a:pt x="2620" y="262"/>
                    <a:pt x="2049" y="1"/>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55"/>
            <p:cNvSpPr/>
            <p:nvPr/>
          </p:nvSpPr>
          <p:spPr>
            <a:xfrm>
              <a:off x="4365452" y="2995090"/>
              <a:ext cx="353606" cy="351489"/>
            </a:xfrm>
            <a:custGeom>
              <a:rect b="b" l="l" r="r" t="t"/>
              <a:pathLst>
                <a:path extrusionOk="0" h="11789" w="11860">
                  <a:moveTo>
                    <a:pt x="11217" y="358"/>
                  </a:moveTo>
                  <a:cubicBezTo>
                    <a:pt x="11360" y="358"/>
                    <a:pt x="11502" y="477"/>
                    <a:pt x="11502" y="667"/>
                  </a:cubicBezTo>
                  <a:lnTo>
                    <a:pt x="11502" y="5764"/>
                  </a:lnTo>
                  <a:lnTo>
                    <a:pt x="10026" y="5764"/>
                  </a:lnTo>
                  <a:lnTo>
                    <a:pt x="9550" y="5073"/>
                  </a:lnTo>
                  <a:cubicBezTo>
                    <a:pt x="9478" y="5002"/>
                    <a:pt x="9431" y="4978"/>
                    <a:pt x="9335" y="4978"/>
                  </a:cubicBezTo>
                  <a:cubicBezTo>
                    <a:pt x="9240" y="4978"/>
                    <a:pt x="9192" y="5002"/>
                    <a:pt x="9121" y="5073"/>
                  </a:cubicBezTo>
                  <a:lnTo>
                    <a:pt x="8645" y="5764"/>
                  </a:lnTo>
                  <a:lnTo>
                    <a:pt x="7859" y="5764"/>
                  </a:lnTo>
                  <a:cubicBezTo>
                    <a:pt x="7764" y="4787"/>
                    <a:pt x="7025" y="4049"/>
                    <a:pt x="6073" y="3977"/>
                  </a:cubicBezTo>
                  <a:lnTo>
                    <a:pt x="6073" y="3073"/>
                  </a:lnTo>
                  <a:cubicBezTo>
                    <a:pt x="6073" y="3001"/>
                    <a:pt x="6025" y="2953"/>
                    <a:pt x="6001" y="2930"/>
                  </a:cubicBezTo>
                  <a:lnTo>
                    <a:pt x="5382" y="2477"/>
                  </a:lnTo>
                  <a:lnTo>
                    <a:pt x="6001" y="2025"/>
                  </a:lnTo>
                  <a:cubicBezTo>
                    <a:pt x="6073" y="2001"/>
                    <a:pt x="6073" y="1953"/>
                    <a:pt x="6073" y="1882"/>
                  </a:cubicBezTo>
                  <a:lnTo>
                    <a:pt x="6073" y="358"/>
                  </a:lnTo>
                  <a:close/>
                  <a:moveTo>
                    <a:pt x="5739" y="358"/>
                  </a:moveTo>
                  <a:lnTo>
                    <a:pt x="5739" y="1787"/>
                  </a:lnTo>
                  <a:lnTo>
                    <a:pt x="5049" y="2263"/>
                  </a:lnTo>
                  <a:cubicBezTo>
                    <a:pt x="5001" y="2334"/>
                    <a:pt x="4953" y="2382"/>
                    <a:pt x="4953" y="2477"/>
                  </a:cubicBezTo>
                  <a:cubicBezTo>
                    <a:pt x="4953" y="2572"/>
                    <a:pt x="5001" y="2620"/>
                    <a:pt x="5049" y="2692"/>
                  </a:cubicBezTo>
                  <a:lnTo>
                    <a:pt x="5739" y="3168"/>
                  </a:lnTo>
                  <a:lnTo>
                    <a:pt x="5739" y="3977"/>
                  </a:lnTo>
                  <a:cubicBezTo>
                    <a:pt x="5430" y="4001"/>
                    <a:pt x="5168" y="4097"/>
                    <a:pt x="4930" y="4239"/>
                  </a:cubicBezTo>
                  <a:cubicBezTo>
                    <a:pt x="4882" y="4263"/>
                    <a:pt x="4811" y="4359"/>
                    <a:pt x="4834" y="4454"/>
                  </a:cubicBezTo>
                  <a:cubicBezTo>
                    <a:pt x="4864" y="4528"/>
                    <a:pt x="4922" y="4565"/>
                    <a:pt x="4990" y="4565"/>
                  </a:cubicBezTo>
                  <a:cubicBezTo>
                    <a:pt x="5031" y="4565"/>
                    <a:pt x="5076" y="4552"/>
                    <a:pt x="5120" y="4525"/>
                  </a:cubicBezTo>
                  <a:cubicBezTo>
                    <a:pt x="5358" y="4382"/>
                    <a:pt x="5644" y="4335"/>
                    <a:pt x="5906" y="4335"/>
                  </a:cubicBezTo>
                  <a:cubicBezTo>
                    <a:pt x="6811" y="4335"/>
                    <a:pt x="7525" y="5049"/>
                    <a:pt x="7525" y="5930"/>
                  </a:cubicBezTo>
                  <a:cubicBezTo>
                    <a:pt x="7549" y="6788"/>
                    <a:pt x="6811" y="7550"/>
                    <a:pt x="5906" y="7550"/>
                  </a:cubicBezTo>
                  <a:cubicBezTo>
                    <a:pt x="5025" y="7550"/>
                    <a:pt x="4311" y="6835"/>
                    <a:pt x="4311" y="5930"/>
                  </a:cubicBezTo>
                  <a:cubicBezTo>
                    <a:pt x="4311" y="5597"/>
                    <a:pt x="4406" y="5311"/>
                    <a:pt x="4572" y="5049"/>
                  </a:cubicBezTo>
                  <a:cubicBezTo>
                    <a:pt x="4644" y="4978"/>
                    <a:pt x="4596" y="4859"/>
                    <a:pt x="4549" y="4811"/>
                  </a:cubicBezTo>
                  <a:cubicBezTo>
                    <a:pt x="4504" y="4778"/>
                    <a:pt x="4455" y="4760"/>
                    <a:pt x="4410" y="4760"/>
                  </a:cubicBezTo>
                  <a:cubicBezTo>
                    <a:pt x="4358" y="4760"/>
                    <a:pt x="4312" y="4784"/>
                    <a:pt x="4287" y="4835"/>
                  </a:cubicBezTo>
                  <a:cubicBezTo>
                    <a:pt x="4096" y="5097"/>
                    <a:pt x="3977" y="5430"/>
                    <a:pt x="3953" y="5764"/>
                  </a:cubicBezTo>
                  <a:lnTo>
                    <a:pt x="3048" y="5764"/>
                  </a:lnTo>
                  <a:cubicBezTo>
                    <a:pt x="3001" y="5764"/>
                    <a:pt x="2929" y="5787"/>
                    <a:pt x="2905" y="5811"/>
                  </a:cubicBezTo>
                  <a:lnTo>
                    <a:pt x="2453" y="6430"/>
                  </a:lnTo>
                  <a:lnTo>
                    <a:pt x="2024" y="5811"/>
                  </a:lnTo>
                  <a:cubicBezTo>
                    <a:pt x="1977" y="5764"/>
                    <a:pt x="1929" y="5764"/>
                    <a:pt x="1858" y="5764"/>
                  </a:cubicBezTo>
                  <a:lnTo>
                    <a:pt x="286" y="5764"/>
                  </a:lnTo>
                  <a:lnTo>
                    <a:pt x="286" y="667"/>
                  </a:lnTo>
                  <a:cubicBezTo>
                    <a:pt x="286" y="524"/>
                    <a:pt x="405" y="358"/>
                    <a:pt x="595" y="358"/>
                  </a:cubicBezTo>
                  <a:close/>
                  <a:moveTo>
                    <a:pt x="3977" y="6073"/>
                  </a:moveTo>
                  <a:cubicBezTo>
                    <a:pt x="4072" y="7026"/>
                    <a:pt x="4811" y="7788"/>
                    <a:pt x="5763" y="7859"/>
                  </a:cubicBezTo>
                  <a:lnTo>
                    <a:pt x="5763" y="8764"/>
                  </a:lnTo>
                  <a:cubicBezTo>
                    <a:pt x="5763" y="8812"/>
                    <a:pt x="5787" y="8883"/>
                    <a:pt x="5835" y="8907"/>
                  </a:cubicBezTo>
                  <a:lnTo>
                    <a:pt x="6454" y="9360"/>
                  </a:lnTo>
                  <a:lnTo>
                    <a:pt x="5835" y="9812"/>
                  </a:lnTo>
                  <a:cubicBezTo>
                    <a:pt x="5763" y="9836"/>
                    <a:pt x="5763" y="9883"/>
                    <a:pt x="5763" y="9955"/>
                  </a:cubicBezTo>
                  <a:lnTo>
                    <a:pt x="5763" y="11479"/>
                  </a:lnTo>
                  <a:lnTo>
                    <a:pt x="619" y="11479"/>
                  </a:lnTo>
                  <a:cubicBezTo>
                    <a:pt x="476" y="11479"/>
                    <a:pt x="310" y="11360"/>
                    <a:pt x="310" y="11169"/>
                  </a:cubicBezTo>
                  <a:lnTo>
                    <a:pt x="310" y="6073"/>
                  </a:lnTo>
                  <a:lnTo>
                    <a:pt x="1810" y="6073"/>
                  </a:lnTo>
                  <a:lnTo>
                    <a:pt x="2286" y="6764"/>
                  </a:lnTo>
                  <a:cubicBezTo>
                    <a:pt x="2334" y="6835"/>
                    <a:pt x="2405" y="6859"/>
                    <a:pt x="2501" y="6859"/>
                  </a:cubicBezTo>
                  <a:cubicBezTo>
                    <a:pt x="2572" y="6859"/>
                    <a:pt x="2643" y="6811"/>
                    <a:pt x="2691" y="6764"/>
                  </a:cubicBezTo>
                  <a:lnTo>
                    <a:pt x="3167" y="6073"/>
                  </a:lnTo>
                  <a:close/>
                  <a:moveTo>
                    <a:pt x="619" y="0"/>
                  </a:moveTo>
                  <a:cubicBezTo>
                    <a:pt x="262" y="0"/>
                    <a:pt x="0" y="310"/>
                    <a:pt x="0" y="643"/>
                  </a:cubicBezTo>
                  <a:lnTo>
                    <a:pt x="0" y="11622"/>
                  </a:lnTo>
                  <a:cubicBezTo>
                    <a:pt x="0" y="11717"/>
                    <a:pt x="72" y="11789"/>
                    <a:pt x="167" y="11789"/>
                  </a:cubicBezTo>
                  <a:lnTo>
                    <a:pt x="9312" y="11789"/>
                  </a:lnTo>
                  <a:cubicBezTo>
                    <a:pt x="9454" y="11646"/>
                    <a:pt x="9359" y="11479"/>
                    <a:pt x="9216" y="11479"/>
                  </a:cubicBezTo>
                  <a:lnTo>
                    <a:pt x="6097" y="11479"/>
                  </a:lnTo>
                  <a:lnTo>
                    <a:pt x="6097" y="10050"/>
                  </a:lnTo>
                  <a:lnTo>
                    <a:pt x="6787" y="9574"/>
                  </a:lnTo>
                  <a:cubicBezTo>
                    <a:pt x="6835" y="9502"/>
                    <a:pt x="6859" y="9455"/>
                    <a:pt x="6859" y="9360"/>
                  </a:cubicBezTo>
                  <a:cubicBezTo>
                    <a:pt x="6859" y="9264"/>
                    <a:pt x="6835" y="9217"/>
                    <a:pt x="6787" y="9145"/>
                  </a:cubicBezTo>
                  <a:lnTo>
                    <a:pt x="6097" y="8669"/>
                  </a:lnTo>
                  <a:lnTo>
                    <a:pt x="6097" y="7859"/>
                  </a:lnTo>
                  <a:cubicBezTo>
                    <a:pt x="7049" y="7764"/>
                    <a:pt x="7787" y="7026"/>
                    <a:pt x="7883" y="6073"/>
                  </a:cubicBezTo>
                  <a:lnTo>
                    <a:pt x="8764" y="6073"/>
                  </a:lnTo>
                  <a:cubicBezTo>
                    <a:pt x="8835" y="6073"/>
                    <a:pt x="8883" y="6049"/>
                    <a:pt x="8931" y="6026"/>
                  </a:cubicBezTo>
                  <a:lnTo>
                    <a:pt x="9359" y="5383"/>
                  </a:lnTo>
                  <a:lnTo>
                    <a:pt x="9812" y="6026"/>
                  </a:lnTo>
                  <a:cubicBezTo>
                    <a:pt x="9835" y="6073"/>
                    <a:pt x="9907" y="6073"/>
                    <a:pt x="9955" y="6073"/>
                  </a:cubicBezTo>
                  <a:lnTo>
                    <a:pt x="11550" y="6073"/>
                  </a:lnTo>
                  <a:lnTo>
                    <a:pt x="11550" y="11265"/>
                  </a:lnTo>
                  <a:cubicBezTo>
                    <a:pt x="11550" y="11336"/>
                    <a:pt x="11455" y="11431"/>
                    <a:pt x="11360" y="11431"/>
                  </a:cubicBezTo>
                  <a:lnTo>
                    <a:pt x="10026" y="11431"/>
                  </a:lnTo>
                  <a:cubicBezTo>
                    <a:pt x="10002" y="11431"/>
                    <a:pt x="9955" y="11431"/>
                    <a:pt x="9931" y="11455"/>
                  </a:cubicBezTo>
                  <a:cubicBezTo>
                    <a:pt x="9812" y="11622"/>
                    <a:pt x="9931" y="11765"/>
                    <a:pt x="10050" y="11765"/>
                  </a:cubicBezTo>
                  <a:lnTo>
                    <a:pt x="11241" y="11765"/>
                  </a:lnTo>
                  <a:cubicBezTo>
                    <a:pt x="11598" y="11765"/>
                    <a:pt x="11860" y="11455"/>
                    <a:pt x="11860" y="11146"/>
                  </a:cubicBezTo>
                  <a:lnTo>
                    <a:pt x="11860" y="596"/>
                  </a:lnTo>
                  <a:cubicBezTo>
                    <a:pt x="11836" y="310"/>
                    <a:pt x="11574" y="0"/>
                    <a:pt x="1121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55"/>
            <p:cNvSpPr/>
            <p:nvPr/>
          </p:nvSpPr>
          <p:spPr>
            <a:xfrm>
              <a:off x="4512412" y="3156271"/>
              <a:ext cx="59690" cy="10674"/>
            </a:xfrm>
            <a:custGeom>
              <a:rect b="b" l="l" r="r" t="t"/>
              <a:pathLst>
                <a:path extrusionOk="0" h="358" w="2002">
                  <a:moveTo>
                    <a:pt x="215" y="0"/>
                  </a:moveTo>
                  <a:cubicBezTo>
                    <a:pt x="120" y="0"/>
                    <a:pt x="72" y="48"/>
                    <a:pt x="24" y="143"/>
                  </a:cubicBezTo>
                  <a:cubicBezTo>
                    <a:pt x="1" y="262"/>
                    <a:pt x="96" y="358"/>
                    <a:pt x="215" y="358"/>
                  </a:cubicBezTo>
                  <a:lnTo>
                    <a:pt x="1787" y="358"/>
                  </a:lnTo>
                  <a:cubicBezTo>
                    <a:pt x="1882" y="358"/>
                    <a:pt x="1930" y="286"/>
                    <a:pt x="1953" y="191"/>
                  </a:cubicBezTo>
                  <a:cubicBezTo>
                    <a:pt x="2001" y="72"/>
                    <a:pt x="1906" y="0"/>
                    <a:pt x="17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55"/>
            <p:cNvSpPr/>
            <p:nvPr/>
          </p:nvSpPr>
          <p:spPr>
            <a:xfrm>
              <a:off x="4525203" y="3177560"/>
              <a:ext cx="34108" cy="10674"/>
            </a:xfrm>
            <a:custGeom>
              <a:rect b="b" l="l" r="r" t="t"/>
              <a:pathLst>
                <a:path extrusionOk="0" h="358" w="1144">
                  <a:moveTo>
                    <a:pt x="191" y="1"/>
                  </a:moveTo>
                  <a:cubicBezTo>
                    <a:pt x="119" y="1"/>
                    <a:pt x="48" y="48"/>
                    <a:pt x="24" y="144"/>
                  </a:cubicBezTo>
                  <a:cubicBezTo>
                    <a:pt x="0" y="263"/>
                    <a:pt x="72" y="358"/>
                    <a:pt x="191" y="358"/>
                  </a:cubicBezTo>
                  <a:lnTo>
                    <a:pt x="977" y="358"/>
                  </a:lnTo>
                  <a:cubicBezTo>
                    <a:pt x="1072" y="358"/>
                    <a:pt x="1120" y="287"/>
                    <a:pt x="1143" y="191"/>
                  </a:cubicBezTo>
                  <a:cubicBezTo>
                    <a:pt x="1143" y="72"/>
                    <a:pt x="1072" y="1"/>
                    <a:pt x="9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55"/>
            <p:cNvSpPr/>
            <p:nvPr/>
          </p:nvSpPr>
          <p:spPr>
            <a:xfrm>
              <a:off x="4410175" y="3229409"/>
              <a:ext cx="90190" cy="10674"/>
            </a:xfrm>
            <a:custGeom>
              <a:rect b="b" l="l" r="r" t="t"/>
              <a:pathLst>
                <a:path extrusionOk="0" h="358" w="3025">
                  <a:moveTo>
                    <a:pt x="215" y="0"/>
                  </a:moveTo>
                  <a:cubicBezTo>
                    <a:pt x="119" y="0"/>
                    <a:pt x="72" y="72"/>
                    <a:pt x="48" y="167"/>
                  </a:cubicBezTo>
                  <a:cubicBezTo>
                    <a:pt x="0" y="286"/>
                    <a:pt x="96" y="357"/>
                    <a:pt x="215" y="357"/>
                  </a:cubicBezTo>
                  <a:lnTo>
                    <a:pt x="2834" y="357"/>
                  </a:lnTo>
                  <a:cubicBezTo>
                    <a:pt x="2930" y="357"/>
                    <a:pt x="2977" y="310"/>
                    <a:pt x="3001" y="215"/>
                  </a:cubicBezTo>
                  <a:cubicBezTo>
                    <a:pt x="3025" y="119"/>
                    <a:pt x="2953"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55"/>
            <p:cNvSpPr/>
            <p:nvPr/>
          </p:nvSpPr>
          <p:spPr>
            <a:xfrm>
              <a:off x="4410175" y="3252128"/>
              <a:ext cx="90190" cy="10674"/>
            </a:xfrm>
            <a:custGeom>
              <a:rect b="b" l="l" r="r" t="t"/>
              <a:pathLst>
                <a:path extrusionOk="0" h="358" w="3025">
                  <a:moveTo>
                    <a:pt x="215" y="0"/>
                  </a:moveTo>
                  <a:cubicBezTo>
                    <a:pt x="119" y="0"/>
                    <a:pt x="72" y="48"/>
                    <a:pt x="48" y="143"/>
                  </a:cubicBezTo>
                  <a:cubicBezTo>
                    <a:pt x="0" y="262"/>
                    <a:pt x="96" y="358"/>
                    <a:pt x="215" y="358"/>
                  </a:cubicBezTo>
                  <a:lnTo>
                    <a:pt x="2834" y="358"/>
                  </a:lnTo>
                  <a:cubicBezTo>
                    <a:pt x="2930" y="358"/>
                    <a:pt x="2977" y="286"/>
                    <a:pt x="3001" y="191"/>
                  </a:cubicBezTo>
                  <a:cubicBezTo>
                    <a:pt x="3025" y="119"/>
                    <a:pt x="2953"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55"/>
            <p:cNvSpPr/>
            <p:nvPr/>
          </p:nvSpPr>
          <p:spPr>
            <a:xfrm>
              <a:off x="4430062" y="3274132"/>
              <a:ext cx="50417" cy="10674"/>
            </a:xfrm>
            <a:custGeom>
              <a:rect b="b" l="l" r="r" t="t"/>
              <a:pathLst>
                <a:path extrusionOk="0" h="358" w="1691">
                  <a:moveTo>
                    <a:pt x="215" y="1"/>
                  </a:moveTo>
                  <a:cubicBezTo>
                    <a:pt x="119" y="1"/>
                    <a:pt x="48" y="48"/>
                    <a:pt x="24" y="143"/>
                  </a:cubicBezTo>
                  <a:cubicBezTo>
                    <a:pt x="0" y="262"/>
                    <a:pt x="95" y="358"/>
                    <a:pt x="215" y="358"/>
                  </a:cubicBezTo>
                  <a:lnTo>
                    <a:pt x="1524" y="358"/>
                  </a:lnTo>
                  <a:cubicBezTo>
                    <a:pt x="1596" y="358"/>
                    <a:pt x="1667" y="286"/>
                    <a:pt x="1691" y="215"/>
                  </a:cubicBezTo>
                  <a:cubicBezTo>
                    <a:pt x="1691" y="96"/>
                    <a:pt x="1596" y="1"/>
                    <a:pt x="15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55"/>
            <p:cNvSpPr/>
            <p:nvPr/>
          </p:nvSpPr>
          <p:spPr>
            <a:xfrm>
              <a:off x="4583432" y="3229409"/>
              <a:ext cx="90190" cy="10674"/>
            </a:xfrm>
            <a:custGeom>
              <a:rect b="b" l="l" r="r" t="t"/>
              <a:pathLst>
                <a:path extrusionOk="0" h="358" w="3025">
                  <a:moveTo>
                    <a:pt x="214" y="0"/>
                  </a:moveTo>
                  <a:cubicBezTo>
                    <a:pt x="119" y="0"/>
                    <a:pt x="72" y="72"/>
                    <a:pt x="24" y="167"/>
                  </a:cubicBezTo>
                  <a:cubicBezTo>
                    <a:pt x="0" y="286"/>
                    <a:pt x="95" y="357"/>
                    <a:pt x="214" y="357"/>
                  </a:cubicBezTo>
                  <a:lnTo>
                    <a:pt x="2834" y="357"/>
                  </a:lnTo>
                  <a:cubicBezTo>
                    <a:pt x="2929" y="357"/>
                    <a:pt x="2977" y="310"/>
                    <a:pt x="3001" y="215"/>
                  </a:cubicBezTo>
                  <a:cubicBezTo>
                    <a:pt x="3025" y="95"/>
                    <a:pt x="2953"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55"/>
            <p:cNvSpPr/>
            <p:nvPr/>
          </p:nvSpPr>
          <p:spPr>
            <a:xfrm>
              <a:off x="4583432" y="3252128"/>
              <a:ext cx="90190" cy="10674"/>
            </a:xfrm>
            <a:custGeom>
              <a:rect b="b" l="l" r="r" t="t"/>
              <a:pathLst>
                <a:path extrusionOk="0" h="358" w="3025">
                  <a:moveTo>
                    <a:pt x="214" y="0"/>
                  </a:moveTo>
                  <a:cubicBezTo>
                    <a:pt x="119" y="0"/>
                    <a:pt x="72" y="48"/>
                    <a:pt x="24" y="143"/>
                  </a:cubicBezTo>
                  <a:cubicBezTo>
                    <a:pt x="0" y="262"/>
                    <a:pt x="95" y="358"/>
                    <a:pt x="214" y="358"/>
                  </a:cubicBezTo>
                  <a:lnTo>
                    <a:pt x="2834" y="358"/>
                  </a:lnTo>
                  <a:cubicBezTo>
                    <a:pt x="2929" y="358"/>
                    <a:pt x="2977" y="286"/>
                    <a:pt x="3001" y="191"/>
                  </a:cubicBezTo>
                  <a:cubicBezTo>
                    <a:pt x="3025" y="72"/>
                    <a:pt x="2953"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55"/>
            <p:cNvSpPr/>
            <p:nvPr/>
          </p:nvSpPr>
          <p:spPr>
            <a:xfrm>
              <a:off x="4603289" y="3274132"/>
              <a:ext cx="50447" cy="10674"/>
            </a:xfrm>
            <a:custGeom>
              <a:rect b="b" l="l" r="r" t="t"/>
              <a:pathLst>
                <a:path extrusionOk="0" h="358" w="1692">
                  <a:moveTo>
                    <a:pt x="191" y="1"/>
                  </a:moveTo>
                  <a:cubicBezTo>
                    <a:pt x="120" y="1"/>
                    <a:pt x="49" y="48"/>
                    <a:pt x="25" y="143"/>
                  </a:cubicBezTo>
                  <a:cubicBezTo>
                    <a:pt x="1" y="262"/>
                    <a:pt x="72" y="358"/>
                    <a:pt x="191" y="358"/>
                  </a:cubicBezTo>
                  <a:lnTo>
                    <a:pt x="1501" y="358"/>
                  </a:lnTo>
                  <a:cubicBezTo>
                    <a:pt x="1597" y="358"/>
                    <a:pt x="1668" y="286"/>
                    <a:pt x="1692" y="215"/>
                  </a:cubicBezTo>
                  <a:cubicBezTo>
                    <a:pt x="1692" y="96"/>
                    <a:pt x="1597" y="1"/>
                    <a:pt x="15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55"/>
            <p:cNvSpPr/>
            <p:nvPr/>
          </p:nvSpPr>
          <p:spPr>
            <a:xfrm>
              <a:off x="4583432" y="3058984"/>
              <a:ext cx="89475" cy="10674"/>
            </a:xfrm>
            <a:custGeom>
              <a:rect b="b" l="l" r="r" t="t"/>
              <a:pathLst>
                <a:path extrusionOk="0" h="358" w="3001">
                  <a:moveTo>
                    <a:pt x="214" y="1"/>
                  </a:moveTo>
                  <a:cubicBezTo>
                    <a:pt x="119" y="1"/>
                    <a:pt x="72" y="72"/>
                    <a:pt x="24" y="167"/>
                  </a:cubicBezTo>
                  <a:cubicBezTo>
                    <a:pt x="0" y="287"/>
                    <a:pt x="95" y="358"/>
                    <a:pt x="214" y="358"/>
                  </a:cubicBezTo>
                  <a:lnTo>
                    <a:pt x="2834" y="358"/>
                  </a:lnTo>
                  <a:cubicBezTo>
                    <a:pt x="2929" y="358"/>
                    <a:pt x="2977" y="310"/>
                    <a:pt x="3001" y="215"/>
                  </a:cubicBezTo>
                  <a:cubicBezTo>
                    <a:pt x="3001" y="96"/>
                    <a:pt x="2929" y="1"/>
                    <a:pt x="2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55"/>
            <p:cNvSpPr/>
            <p:nvPr/>
          </p:nvSpPr>
          <p:spPr>
            <a:xfrm>
              <a:off x="4583432" y="3081703"/>
              <a:ext cx="89475" cy="10704"/>
            </a:xfrm>
            <a:custGeom>
              <a:rect b="b" l="l" r="r" t="t"/>
              <a:pathLst>
                <a:path extrusionOk="0" h="359" w="3001">
                  <a:moveTo>
                    <a:pt x="214" y="1"/>
                  </a:moveTo>
                  <a:cubicBezTo>
                    <a:pt x="119" y="1"/>
                    <a:pt x="72" y="48"/>
                    <a:pt x="24" y="144"/>
                  </a:cubicBezTo>
                  <a:cubicBezTo>
                    <a:pt x="0" y="263"/>
                    <a:pt x="95" y="358"/>
                    <a:pt x="214" y="358"/>
                  </a:cubicBezTo>
                  <a:lnTo>
                    <a:pt x="2834" y="358"/>
                  </a:lnTo>
                  <a:cubicBezTo>
                    <a:pt x="2929" y="358"/>
                    <a:pt x="2977" y="287"/>
                    <a:pt x="3001" y="191"/>
                  </a:cubicBezTo>
                  <a:cubicBezTo>
                    <a:pt x="3001" y="72"/>
                    <a:pt x="2929" y="1"/>
                    <a:pt x="2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55"/>
            <p:cNvSpPr/>
            <p:nvPr/>
          </p:nvSpPr>
          <p:spPr>
            <a:xfrm>
              <a:off x="4603289" y="3103737"/>
              <a:ext cx="50447" cy="10674"/>
            </a:xfrm>
            <a:custGeom>
              <a:rect b="b" l="l" r="r" t="t"/>
              <a:pathLst>
                <a:path extrusionOk="0" h="358" w="1692">
                  <a:moveTo>
                    <a:pt x="191" y="0"/>
                  </a:moveTo>
                  <a:cubicBezTo>
                    <a:pt x="120" y="0"/>
                    <a:pt x="49" y="48"/>
                    <a:pt x="25" y="143"/>
                  </a:cubicBezTo>
                  <a:cubicBezTo>
                    <a:pt x="1" y="262"/>
                    <a:pt x="72" y="357"/>
                    <a:pt x="191" y="357"/>
                  </a:cubicBezTo>
                  <a:lnTo>
                    <a:pt x="1501" y="357"/>
                  </a:lnTo>
                  <a:cubicBezTo>
                    <a:pt x="1597" y="357"/>
                    <a:pt x="1668" y="286"/>
                    <a:pt x="1692" y="214"/>
                  </a:cubicBezTo>
                  <a:cubicBezTo>
                    <a:pt x="1692" y="95"/>
                    <a:pt x="1597" y="0"/>
                    <a:pt x="1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55"/>
            <p:cNvSpPr/>
            <p:nvPr/>
          </p:nvSpPr>
          <p:spPr>
            <a:xfrm>
              <a:off x="4412292" y="3058984"/>
              <a:ext cx="89505" cy="10674"/>
            </a:xfrm>
            <a:custGeom>
              <a:rect b="b" l="l" r="r" t="t"/>
              <a:pathLst>
                <a:path extrusionOk="0" h="358" w="3002">
                  <a:moveTo>
                    <a:pt x="215" y="1"/>
                  </a:moveTo>
                  <a:cubicBezTo>
                    <a:pt x="120" y="1"/>
                    <a:pt x="48" y="72"/>
                    <a:pt x="25" y="167"/>
                  </a:cubicBezTo>
                  <a:cubicBezTo>
                    <a:pt x="1" y="287"/>
                    <a:pt x="96" y="358"/>
                    <a:pt x="215" y="358"/>
                  </a:cubicBezTo>
                  <a:lnTo>
                    <a:pt x="2835" y="358"/>
                  </a:lnTo>
                  <a:cubicBezTo>
                    <a:pt x="2906" y="358"/>
                    <a:pt x="2978" y="310"/>
                    <a:pt x="3001" y="215"/>
                  </a:cubicBezTo>
                  <a:cubicBezTo>
                    <a:pt x="3001" y="96"/>
                    <a:pt x="2906" y="1"/>
                    <a:pt x="28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55"/>
            <p:cNvSpPr/>
            <p:nvPr/>
          </p:nvSpPr>
          <p:spPr>
            <a:xfrm>
              <a:off x="4412292" y="3081703"/>
              <a:ext cx="89505" cy="10704"/>
            </a:xfrm>
            <a:custGeom>
              <a:rect b="b" l="l" r="r" t="t"/>
              <a:pathLst>
                <a:path extrusionOk="0" h="359" w="3002">
                  <a:moveTo>
                    <a:pt x="215" y="1"/>
                  </a:moveTo>
                  <a:cubicBezTo>
                    <a:pt x="120" y="1"/>
                    <a:pt x="48" y="48"/>
                    <a:pt x="25" y="144"/>
                  </a:cubicBezTo>
                  <a:cubicBezTo>
                    <a:pt x="1" y="263"/>
                    <a:pt x="96" y="358"/>
                    <a:pt x="215" y="358"/>
                  </a:cubicBezTo>
                  <a:lnTo>
                    <a:pt x="2835" y="358"/>
                  </a:lnTo>
                  <a:cubicBezTo>
                    <a:pt x="2906" y="358"/>
                    <a:pt x="2978" y="287"/>
                    <a:pt x="3001" y="191"/>
                  </a:cubicBezTo>
                  <a:cubicBezTo>
                    <a:pt x="3001" y="72"/>
                    <a:pt x="2906" y="1"/>
                    <a:pt x="28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55"/>
            <p:cNvSpPr/>
            <p:nvPr/>
          </p:nvSpPr>
          <p:spPr>
            <a:xfrm>
              <a:off x="4431463" y="3103737"/>
              <a:ext cx="51163" cy="10674"/>
            </a:xfrm>
            <a:custGeom>
              <a:rect b="b" l="l" r="r" t="t"/>
              <a:pathLst>
                <a:path extrusionOk="0" h="358" w="1716">
                  <a:moveTo>
                    <a:pt x="215" y="0"/>
                  </a:moveTo>
                  <a:cubicBezTo>
                    <a:pt x="120" y="0"/>
                    <a:pt x="72" y="48"/>
                    <a:pt x="48" y="143"/>
                  </a:cubicBezTo>
                  <a:cubicBezTo>
                    <a:pt x="1" y="262"/>
                    <a:pt x="96" y="357"/>
                    <a:pt x="215" y="357"/>
                  </a:cubicBezTo>
                  <a:lnTo>
                    <a:pt x="1525" y="357"/>
                  </a:lnTo>
                  <a:cubicBezTo>
                    <a:pt x="1620" y="357"/>
                    <a:pt x="1668" y="286"/>
                    <a:pt x="1692" y="214"/>
                  </a:cubicBezTo>
                  <a:cubicBezTo>
                    <a:pt x="1715" y="95"/>
                    <a:pt x="1620" y="0"/>
                    <a:pt x="1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8" name="Google Shape;8348;p55"/>
          <p:cNvGrpSpPr/>
          <p:nvPr/>
        </p:nvGrpSpPr>
        <p:grpSpPr>
          <a:xfrm>
            <a:off x="4769244" y="2994285"/>
            <a:ext cx="352920" cy="354441"/>
            <a:chOff x="4959731" y="2994285"/>
            <a:chExt cx="352920" cy="354441"/>
          </a:xfrm>
        </p:grpSpPr>
        <p:sp>
          <p:nvSpPr>
            <p:cNvPr id="8349" name="Google Shape;8349;p55"/>
            <p:cNvSpPr/>
            <p:nvPr/>
          </p:nvSpPr>
          <p:spPr>
            <a:xfrm>
              <a:off x="4963995" y="3319570"/>
              <a:ext cx="343678" cy="23464"/>
            </a:xfrm>
            <a:custGeom>
              <a:rect b="b" l="l" r="r" t="t"/>
              <a:pathLst>
                <a:path extrusionOk="0" h="787" w="11527">
                  <a:moveTo>
                    <a:pt x="120" y="1"/>
                  </a:moveTo>
                  <a:cubicBezTo>
                    <a:pt x="72" y="1"/>
                    <a:pt x="1" y="48"/>
                    <a:pt x="1" y="120"/>
                  </a:cubicBezTo>
                  <a:lnTo>
                    <a:pt x="1" y="667"/>
                  </a:lnTo>
                  <a:cubicBezTo>
                    <a:pt x="1" y="739"/>
                    <a:pt x="72" y="787"/>
                    <a:pt x="120" y="787"/>
                  </a:cubicBezTo>
                  <a:lnTo>
                    <a:pt x="11408" y="787"/>
                  </a:lnTo>
                  <a:cubicBezTo>
                    <a:pt x="11479" y="787"/>
                    <a:pt x="11527" y="739"/>
                    <a:pt x="11527" y="667"/>
                  </a:cubicBezTo>
                  <a:lnTo>
                    <a:pt x="11527" y="120"/>
                  </a:lnTo>
                  <a:cubicBezTo>
                    <a:pt x="11527" y="48"/>
                    <a:pt x="11479" y="1"/>
                    <a:pt x="11408"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55"/>
            <p:cNvSpPr/>
            <p:nvPr/>
          </p:nvSpPr>
          <p:spPr>
            <a:xfrm>
              <a:off x="5289907" y="3318169"/>
              <a:ext cx="17770" cy="24150"/>
            </a:xfrm>
            <a:custGeom>
              <a:rect b="b" l="l" r="r" t="t"/>
              <a:pathLst>
                <a:path extrusionOk="0" h="810" w="596">
                  <a:moveTo>
                    <a:pt x="1" y="0"/>
                  </a:moveTo>
                  <a:cubicBezTo>
                    <a:pt x="72" y="0"/>
                    <a:pt x="120" y="71"/>
                    <a:pt x="120" y="119"/>
                  </a:cubicBezTo>
                  <a:lnTo>
                    <a:pt x="120" y="691"/>
                  </a:lnTo>
                  <a:cubicBezTo>
                    <a:pt x="120" y="738"/>
                    <a:pt x="72" y="810"/>
                    <a:pt x="1" y="810"/>
                  </a:cubicBezTo>
                  <a:lnTo>
                    <a:pt x="477" y="810"/>
                  </a:lnTo>
                  <a:cubicBezTo>
                    <a:pt x="548" y="810"/>
                    <a:pt x="596" y="762"/>
                    <a:pt x="596" y="691"/>
                  </a:cubicBezTo>
                  <a:lnTo>
                    <a:pt x="596" y="119"/>
                  </a:lnTo>
                  <a:cubicBezTo>
                    <a:pt x="596" y="71"/>
                    <a:pt x="548" y="0"/>
                    <a:pt x="47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55"/>
            <p:cNvSpPr/>
            <p:nvPr/>
          </p:nvSpPr>
          <p:spPr>
            <a:xfrm>
              <a:off x="5009434" y="3028453"/>
              <a:ext cx="68187" cy="289742"/>
            </a:xfrm>
            <a:custGeom>
              <a:rect b="b" l="l" r="r" t="t"/>
              <a:pathLst>
                <a:path extrusionOk="0" h="9718" w="2287">
                  <a:moveTo>
                    <a:pt x="72" y="1"/>
                  </a:moveTo>
                  <a:cubicBezTo>
                    <a:pt x="25" y="1"/>
                    <a:pt x="1" y="25"/>
                    <a:pt x="1" y="48"/>
                  </a:cubicBezTo>
                  <a:lnTo>
                    <a:pt x="1" y="9717"/>
                  </a:lnTo>
                  <a:lnTo>
                    <a:pt x="2287" y="9717"/>
                  </a:lnTo>
                  <a:lnTo>
                    <a:pt x="2287" y="48"/>
                  </a:lnTo>
                  <a:cubicBezTo>
                    <a:pt x="2287" y="25"/>
                    <a:pt x="2263" y="1"/>
                    <a:pt x="2239"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55"/>
            <p:cNvSpPr/>
            <p:nvPr/>
          </p:nvSpPr>
          <p:spPr>
            <a:xfrm>
              <a:off x="5112386" y="3139933"/>
              <a:ext cx="68217" cy="178264"/>
            </a:xfrm>
            <a:custGeom>
              <a:rect b="b" l="l" r="r" t="t"/>
              <a:pathLst>
                <a:path extrusionOk="0" h="5979" w="2288">
                  <a:moveTo>
                    <a:pt x="72" y="1"/>
                  </a:moveTo>
                  <a:cubicBezTo>
                    <a:pt x="25" y="1"/>
                    <a:pt x="1" y="24"/>
                    <a:pt x="1" y="72"/>
                  </a:cubicBezTo>
                  <a:lnTo>
                    <a:pt x="1" y="5978"/>
                  </a:lnTo>
                  <a:lnTo>
                    <a:pt x="2287" y="5978"/>
                  </a:lnTo>
                  <a:lnTo>
                    <a:pt x="2287" y="72"/>
                  </a:lnTo>
                  <a:cubicBezTo>
                    <a:pt x="2287" y="24"/>
                    <a:pt x="2263" y="1"/>
                    <a:pt x="223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55"/>
            <p:cNvSpPr/>
            <p:nvPr/>
          </p:nvSpPr>
          <p:spPr>
            <a:xfrm>
              <a:off x="5216054" y="3215187"/>
              <a:ext cx="68902" cy="103011"/>
            </a:xfrm>
            <a:custGeom>
              <a:rect b="b" l="l" r="r" t="t"/>
              <a:pathLst>
                <a:path extrusionOk="0" h="3455" w="2311">
                  <a:moveTo>
                    <a:pt x="72" y="1"/>
                  </a:moveTo>
                  <a:cubicBezTo>
                    <a:pt x="48" y="1"/>
                    <a:pt x="1" y="49"/>
                    <a:pt x="1" y="72"/>
                  </a:cubicBezTo>
                  <a:lnTo>
                    <a:pt x="1" y="3454"/>
                  </a:lnTo>
                  <a:lnTo>
                    <a:pt x="2311" y="3454"/>
                  </a:lnTo>
                  <a:lnTo>
                    <a:pt x="2311" y="72"/>
                  </a:lnTo>
                  <a:cubicBezTo>
                    <a:pt x="2311" y="49"/>
                    <a:pt x="2263" y="1"/>
                    <a:pt x="22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55"/>
            <p:cNvSpPr/>
            <p:nvPr/>
          </p:nvSpPr>
          <p:spPr>
            <a:xfrm>
              <a:off x="5061998" y="3028900"/>
              <a:ext cx="15623" cy="290696"/>
            </a:xfrm>
            <a:custGeom>
              <a:rect b="b" l="l" r="r" t="t"/>
              <a:pathLst>
                <a:path extrusionOk="0" h="9750" w="524">
                  <a:moveTo>
                    <a:pt x="495" y="0"/>
                  </a:moveTo>
                  <a:cubicBezTo>
                    <a:pt x="489" y="0"/>
                    <a:pt x="483" y="3"/>
                    <a:pt x="476" y="10"/>
                  </a:cubicBezTo>
                  <a:lnTo>
                    <a:pt x="0" y="10"/>
                  </a:lnTo>
                  <a:cubicBezTo>
                    <a:pt x="24" y="10"/>
                    <a:pt x="48" y="33"/>
                    <a:pt x="48" y="57"/>
                  </a:cubicBezTo>
                  <a:lnTo>
                    <a:pt x="48" y="9750"/>
                  </a:lnTo>
                  <a:lnTo>
                    <a:pt x="524" y="9750"/>
                  </a:lnTo>
                  <a:lnTo>
                    <a:pt x="524" y="57"/>
                  </a:lnTo>
                  <a:cubicBezTo>
                    <a:pt x="524" y="22"/>
                    <a:pt x="511" y="0"/>
                    <a:pt x="495"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55"/>
            <p:cNvSpPr/>
            <p:nvPr/>
          </p:nvSpPr>
          <p:spPr>
            <a:xfrm>
              <a:off x="5164950" y="3140648"/>
              <a:ext cx="15653" cy="178950"/>
            </a:xfrm>
            <a:custGeom>
              <a:rect b="b" l="l" r="r" t="t"/>
              <a:pathLst>
                <a:path extrusionOk="0" h="6002" w="525">
                  <a:moveTo>
                    <a:pt x="0" y="0"/>
                  </a:moveTo>
                  <a:cubicBezTo>
                    <a:pt x="24" y="0"/>
                    <a:pt x="48" y="48"/>
                    <a:pt x="48" y="72"/>
                  </a:cubicBezTo>
                  <a:lnTo>
                    <a:pt x="48" y="6002"/>
                  </a:lnTo>
                  <a:lnTo>
                    <a:pt x="524" y="6002"/>
                  </a:lnTo>
                  <a:lnTo>
                    <a:pt x="524" y="72"/>
                  </a:lnTo>
                  <a:cubicBezTo>
                    <a:pt x="524" y="48"/>
                    <a:pt x="500" y="0"/>
                    <a:pt x="47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55"/>
            <p:cNvSpPr/>
            <p:nvPr/>
          </p:nvSpPr>
          <p:spPr>
            <a:xfrm>
              <a:off x="5267903" y="3215187"/>
              <a:ext cx="15653" cy="103011"/>
            </a:xfrm>
            <a:custGeom>
              <a:rect b="b" l="l" r="r" t="t"/>
              <a:pathLst>
                <a:path extrusionOk="0" h="3455" w="525">
                  <a:moveTo>
                    <a:pt x="0" y="1"/>
                  </a:moveTo>
                  <a:cubicBezTo>
                    <a:pt x="24" y="1"/>
                    <a:pt x="48" y="49"/>
                    <a:pt x="48" y="72"/>
                  </a:cubicBezTo>
                  <a:lnTo>
                    <a:pt x="48" y="3454"/>
                  </a:lnTo>
                  <a:lnTo>
                    <a:pt x="524" y="3454"/>
                  </a:lnTo>
                  <a:lnTo>
                    <a:pt x="524" y="72"/>
                  </a:lnTo>
                  <a:cubicBezTo>
                    <a:pt x="524" y="49"/>
                    <a:pt x="500"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55"/>
            <p:cNvSpPr/>
            <p:nvPr/>
          </p:nvSpPr>
          <p:spPr>
            <a:xfrm>
              <a:off x="5091813" y="2999443"/>
              <a:ext cx="193142" cy="156857"/>
            </a:xfrm>
            <a:custGeom>
              <a:rect b="b" l="l" r="r" t="t"/>
              <a:pathLst>
                <a:path extrusionOk="0" h="5261" w="6478">
                  <a:moveTo>
                    <a:pt x="474" y="1"/>
                  </a:moveTo>
                  <a:cubicBezTo>
                    <a:pt x="361" y="1"/>
                    <a:pt x="249" y="55"/>
                    <a:pt x="167" y="164"/>
                  </a:cubicBezTo>
                  <a:cubicBezTo>
                    <a:pt x="0" y="331"/>
                    <a:pt x="48" y="569"/>
                    <a:pt x="215" y="736"/>
                  </a:cubicBezTo>
                  <a:lnTo>
                    <a:pt x="4811" y="4332"/>
                  </a:lnTo>
                  <a:cubicBezTo>
                    <a:pt x="4644" y="4355"/>
                    <a:pt x="4501" y="4498"/>
                    <a:pt x="4501" y="4665"/>
                  </a:cubicBezTo>
                  <a:cubicBezTo>
                    <a:pt x="4477" y="4856"/>
                    <a:pt x="4620" y="5070"/>
                    <a:pt x="4858" y="5094"/>
                  </a:cubicBezTo>
                  <a:lnTo>
                    <a:pt x="6002" y="5260"/>
                  </a:lnTo>
                  <a:lnTo>
                    <a:pt x="6049" y="5260"/>
                  </a:lnTo>
                  <a:cubicBezTo>
                    <a:pt x="6168" y="5260"/>
                    <a:pt x="6264" y="5189"/>
                    <a:pt x="6359" y="5141"/>
                  </a:cubicBezTo>
                  <a:cubicBezTo>
                    <a:pt x="6430" y="5070"/>
                    <a:pt x="6478" y="4951"/>
                    <a:pt x="6430" y="4808"/>
                  </a:cubicBezTo>
                  <a:lnTo>
                    <a:pt x="6192" y="3665"/>
                  </a:lnTo>
                  <a:cubicBezTo>
                    <a:pt x="6152" y="3505"/>
                    <a:pt x="5995" y="3362"/>
                    <a:pt x="5819" y="3362"/>
                  </a:cubicBezTo>
                  <a:cubicBezTo>
                    <a:pt x="5785" y="3362"/>
                    <a:pt x="5750" y="3367"/>
                    <a:pt x="5716" y="3379"/>
                  </a:cubicBezTo>
                  <a:cubicBezTo>
                    <a:pt x="5525" y="3403"/>
                    <a:pt x="5406" y="3593"/>
                    <a:pt x="5406" y="3784"/>
                  </a:cubicBezTo>
                  <a:lnTo>
                    <a:pt x="715" y="93"/>
                  </a:lnTo>
                  <a:cubicBezTo>
                    <a:pt x="643" y="31"/>
                    <a:pt x="559" y="1"/>
                    <a:pt x="47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55"/>
            <p:cNvSpPr/>
            <p:nvPr/>
          </p:nvSpPr>
          <p:spPr>
            <a:xfrm>
              <a:off x="5094646" y="2999443"/>
              <a:ext cx="153398" cy="118216"/>
            </a:xfrm>
            <a:custGeom>
              <a:rect b="b" l="l" r="r" t="t"/>
              <a:pathLst>
                <a:path extrusionOk="0" h="3965" w="5145">
                  <a:moveTo>
                    <a:pt x="379" y="1"/>
                  </a:moveTo>
                  <a:cubicBezTo>
                    <a:pt x="266" y="1"/>
                    <a:pt x="154" y="55"/>
                    <a:pt x="72" y="164"/>
                  </a:cubicBezTo>
                  <a:cubicBezTo>
                    <a:pt x="24" y="188"/>
                    <a:pt x="1" y="212"/>
                    <a:pt x="1" y="283"/>
                  </a:cubicBezTo>
                  <a:cubicBezTo>
                    <a:pt x="96" y="283"/>
                    <a:pt x="167" y="307"/>
                    <a:pt x="263" y="378"/>
                  </a:cubicBezTo>
                  <a:lnTo>
                    <a:pt x="4835" y="3951"/>
                  </a:lnTo>
                  <a:cubicBezTo>
                    <a:pt x="4852" y="3959"/>
                    <a:pt x="4873" y="3965"/>
                    <a:pt x="4893" y="3965"/>
                  </a:cubicBezTo>
                  <a:cubicBezTo>
                    <a:pt x="4928" y="3965"/>
                    <a:pt x="4963" y="3948"/>
                    <a:pt x="4978" y="3903"/>
                  </a:cubicBezTo>
                  <a:cubicBezTo>
                    <a:pt x="5002" y="3831"/>
                    <a:pt x="5073" y="3736"/>
                    <a:pt x="5144" y="3665"/>
                  </a:cubicBezTo>
                  <a:lnTo>
                    <a:pt x="620" y="93"/>
                  </a:lnTo>
                  <a:cubicBezTo>
                    <a:pt x="548" y="31"/>
                    <a:pt x="464" y="1"/>
                    <a:pt x="379"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55"/>
            <p:cNvSpPr/>
            <p:nvPr/>
          </p:nvSpPr>
          <p:spPr>
            <a:xfrm>
              <a:off x="5253711" y="3099682"/>
              <a:ext cx="31246" cy="58736"/>
            </a:xfrm>
            <a:custGeom>
              <a:rect b="b" l="l" r="r" t="t"/>
              <a:pathLst>
                <a:path extrusionOk="0" h="1970" w="1048">
                  <a:moveTo>
                    <a:pt x="389" y="0"/>
                  </a:moveTo>
                  <a:cubicBezTo>
                    <a:pt x="355" y="0"/>
                    <a:pt x="320" y="5"/>
                    <a:pt x="286" y="17"/>
                  </a:cubicBezTo>
                  <a:cubicBezTo>
                    <a:pt x="143" y="41"/>
                    <a:pt x="48" y="136"/>
                    <a:pt x="0" y="279"/>
                  </a:cubicBezTo>
                  <a:cubicBezTo>
                    <a:pt x="214" y="279"/>
                    <a:pt x="381" y="398"/>
                    <a:pt x="405" y="612"/>
                  </a:cubicBezTo>
                  <a:lnTo>
                    <a:pt x="643" y="1732"/>
                  </a:lnTo>
                  <a:cubicBezTo>
                    <a:pt x="691" y="1827"/>
                    <a:pt x="643" y="1898"/>
                    <a:pt x="643" y="1970"/>
                  </a:cubicBezTo>
                  <a:cubicBezTo>
                    <a:pt x="762" y="1970"/>
                    <a:pt x="857" y="1922"/>
                    <a:pt x="929" y="1851"/>
                  </a:cubicBezTo>
                  <a:cubicBezTo>
                    <a:pt x="1000" y="1708"/>
                    <a:pt x="1048" y="1589"/>
                    <a:pt x="1000" y="1446"/>
                  </a:cubicBezTo>
                  <a:lnTo>
                    <a:pt x="762" y="303"/>
                  </a:lnTo>
                  <a:cubicBezTo>
                    <a:pt x="722" y="143"/>
                    <a:pt x="565" y="0"/>
                    <a:pt x="389"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55"/>
            <p:cNvSpPr/>
            <p:nvPr/>
          </p:nvSpPr>
          <p:spPr>
            <a:xfrm>
              <a:off x="4959731" y="2994285"/>
              <a:ext cx="352920" cy="354441"/>
            </a:xfrm>
            <a:custGeom>
              <a:rect b="b" l="l" r="r" t="t"/>
              <a:pathLst>
                <a:path extrusionOk="0" h="11888" w="11837">
                  <a:moveTo>
                    <a:pt x="3763" y="1337"/>
                  </a:moveTo>
                  <a:lnTo>
                    <a:pt x="3763" y="10720"/>
                  </a:lnTo>
                  <a:lnTo>
                    <a:pt x="1787" y="10720"/>
                  </a:lnTo>
                  <a:lnTo>
                    <a:pt x="1787" y="1337"/>
                  </a:lnTo>
                  <a:close/>
                  <a:moveTo>
                    <a:pt x="7240" y="5100"/>
                  </a:moveTo>
                  <a:lnTo>
                    <a:pt x="7240" y="10720"/>
                  </a:lnTo>
                  <a:lnTo>
                    <a:pt x="5264" y="10720"/>
                  </a:lnTo>
                  <a:lnTo>
                    <a:pt x="5264" y="5100"/>
                  </a:lnTo>
                  <a:close/>
                  <a:moveTo>
                    <a:pt x="10717" y="7600"/>
                  </a:moveTo>
                  <a:lnTo>
                    <a:pt x="10717" y="10720"/>
                  </a:lnTo>
                  <a:lnTo>
                    <a:pt x="8765" y="10720"/>
                  </a:lnTo>
                  <a:lnTo>
                    <a:pt x="8765" y="7600"/>
                  </a:lnTo>
                  <a:close/>
                  <a:moveTo>
                    <a:pt x="917" y="0"/>
                  </a:moveTo>
                  <a:cubicBezTo>
                    <a:pt x="815" y="0"/>
                    <a:pt x="739" y="88"/>
                    <a:pt x="739" y="194"/>
                  </a:cubicBezTo>
                  <a:lnTo>
                    <a:pt x="739" y="980"/>
                  </a:lnTo>
                  <a:lnTo>
                    <a:pt x="572" y="980"/>
                  </a:lnTo>
                  <a:cubicBezTo>
                    <a:pt x="477" y="980"/>
                    <a:pt x="382" y="1075"/>
                    <a:pt x="382" y="1171"/>
                  </a:cubicBezTo>
                  <a:cubicBezTo>
                    <a:pt x="382" y="1266"/>
                    <a:pt x="477" y="1313"/>
                    <a:pt x="549" y="1313"/>
                  </a:cubicBezTo>
                  <a:lnTo>
                    <a:pt x="739" y="1313"/>
                  </a:lnTo>
                  <a:lnTo>
                    <a:pt x="739" y="2218"/>
                  </a:lnTo>
                  <a:lnTo>
                    <a:pt x="549" y="2218"/>
                  </a:lnTo>
                  <a:cubicBezTo>
                    <a:pt x="453" y="2218"/>
                    <a:pt x="358" y="2266"/>
                    <a:pt x="358" y="2361"/>
                  </a:cubicBezTo>
                  <a:cubicBezTo>
                    <a:pt x="358" y="2480"/>
                    <a:pt x="429" y="2576"/>
                    <a:pt x="549" y="2576"/>
                  </a:cubicBezTo>
                  <a:lnTo>
                    <a:pt x="739" y="2576"/>
                  </a:lnTo>
                  <a:lnTo>
                    <a:pt x="739" y="3457"/>
                  </a:lnTo>
                  <a:lnTo>
                    <a:pt x="549" y="3457"/>
                  </a:lnTo>
                  <a:cubicBezTo>
                    <a:pt x="453" y="3457"/>
                    <a:pt x="358" y="3528"/>
                    <a:pt x="358" y="3600"/>
                  </a:cubicBezTo>
                  <a:cubicBezTo>
                    <a:pt x="358" y="3719"/>
                    <a:pt x="429" y="3814"/>
                    <a:pt x="549" y="3814"/>
                  </a:cubicBezTo>
                  <a:lnTo>
                    <a:pt x="739" y="3814"/>
                  </a:lnTo>
                  <a:lnTo>
                    <a:pt x="739" y="4719"/>
                  </a:lnTo>
                  <a:lnTo>
                    <a:pt x="549" y="4719"/>
                  </a:lnTo>
                  <a:cubicBezTo>
                    <a:pt x="453" y="4719"/>
                    <a:pt x="358" y="4767"/>
                    <a:pt x="358" y="4862"/>
                  </a:cubicBezTo>
                  <a:cubicBezTo>
                    <a:pt x="358" y="4981"/>
                    <a:pt x="429" y="5076"/>
                    <a:pt x="549" y="5076"/>
                  </a:cubicBezTo>
                  <a:lnTo>
                    <a:pt x="739" y="5076"/>
                  </a:lnTo>
                  <a:lnTo>
                    <a:pt x="739" y="5957"/>
                  </a:lnTo>
                  <a:lnTo>
                    <a:pt x="549" y="5957"/>
                  </a:lnTo>
                  <a:cubicBezTo>
                    <a:pt x="453" y="5957"/>
                    <a:pt x="358" y="6029"/>
                    <a:pt x="358" y="6100"/>
                  </a:cubicBezTo>
                  <a:cubicBezTo>
                    <a:pt x="358" y="6219"/>
                    <a:pt x="429" y="6314"/>
                    <a:pt x="549" y="6314"/>
                  </a:cubicBezTo>
                  <a:lnTo>
                    <a:pt x="739" y="6314"/>
                  </a:lnTo>
                  <a:lnTo>
                    <a:pt x="739" y="7219"/>
                  </a:lnTo>
                  <a:lnTo>
                    <a:pt x="549" y="7219"/>
                  </a:lnTo>
                  <a:cubicBezTo>
                    <a:pt x="453" y="7219"/>
                    <a:pt x="358" y="7267"/>
                    <a:pt x="358" y="7362"/>
                  </a:cubicBezTo>
                  <a:cubicBezTo>
                    <a:pt x="358" y="7481"/>
                    <a:pt x="429" y="7577"/>
                    <a:pt x="549" y="7577"/>
                  </a:cubicBezTo>
                  <a:lnTo>
                    <a:pt x="739" y="7577"/>
                  </a:lnTo>
                  <a:lnTo>
                    <a:pt x="739" y="8458"/>
                  </a:lnTo>
                  <a:lnTo>
                    <a:pt x="549" y="8458"/>
                  </a:lnTo>
                  <a:cubicBezTo>
                    <a:pt x="453" y="8458"/>
                    <a:pt x="358" y="8529"/>
                    <a:pt x="358" y="8601"/>
                  </a:cubicBezTo>
                  <a:cubicBezTo>
                    <a:pt x="358" y="8720"/>
                    <a:pt x="429" y="8815"/>
                    <a:pt x="549" y="8815"/>
                  </a:cubicBezTo>
                  <a:lnTo>
                    <a:pt x="739" y="8815"/>
                  </a:lnTo>
                  <a:lnTo>
                    <a:pt x="739" y="9720"/>
                  </a:lnTo>
                  <a:lnTo>
                    <a:pt x="549" y="9720"/>
                  </a:lnTo>
                  <a:cubicBezTo>
                    <a:pt x="453" y="9720"/>
                    <a:pt x="358" y="9768"/>
                    <a:pt x="358" y="9863"/>
                  </a:cubicBezTo>
                  <a:cubicBezTo>
                    <a:pt x="358" y="9982"/>
                    <a:pt x="429" y="10077"/>
                    <a:pt x="549" y="10077"/>
                  </a:cubicBezTo>
                  <a:lnTo>
                    <a:pt x="715" y="10077"/>
                  </a:lnTo>
                  <a:lnTo>
                    <a:pt x="715" y="10696"/>
                  </a:lnTo>
                  <a:lnTo>
                    <a:pt x="310" y="10696"/>
                  </a:lnTo>
                  <a:cubicBezTo>
                    <a:pt x="144" y="10696"/>
                    <a:pt x="1" y="10815"/>
                    <a:pt x="1" y="10982"/>
                  </a:cubicBezTo>
                  <a:lnTo>
                    <a:pt x="1" y="11673"/>
                  </a:lnTo>
                  <a:cubicBezTo>
                    <a:pt x="1" y="11768"/>
                    <a:pt x="96" y="11863"/>
                    <a:pt x="191" y="11863"/>
                  </a:cubicBezTo>
                  <a:lnTo>
                    <a:pt x="2001" y="11863"/>
                  </a:lnTo>
                  <a:cubicBezTo>
                    <a:pt x="2025" y="11863"/>
                    <a:pt x="2049" y="11863"/>
                    <a:pt x="2096" y="11816"/>
                  </a:cubicBezTo>
                  <a:cubicBezTo>
                    <a:pt x="2216" y="11673"/>
                    <a:pt x="2120" y="11530"/>
                    <a:pt x="1977" y="11530"/>
                  </a:cubicBezTo>
                  <a:lnTo>
                    <a:pt x="334" y="11530"/>
                  </a:lnTo>
                  <a:lnTo>
                    <a:pt x="334" y="11054"/>
                  </a:lnTo>
                  <a:lnTo>
                    <a:pt x="11503" y="11054"/>
                  </a:lnTo>
                  <a:lnTo>
                    <a:pt x="11503" y="11530"/>
                  </a:lnTo>
                  <a:lnTo>
                    <a:pt x="2739" y="11530"/>
                  </a:lnTo>
                  <a:cubicBezTo>
                    <a:pt x="2644" y="11530"/>
                    <a:pt x="2573" y="11577"/>
                    <a:pt x="2573" y="11673"/>
                  </a:cubicBezTo>
                  <a:cubicBezTo>
                    <a:pt x="2573" y="11792"/>
                    <a:pt x="2620" y="11887"/>
                    <a:pt x="2739" y="11887"/>
                  </a:cubicBezTo>
                  <a:lnTo>
                    <a:pt x="11551" y="11887"/>
                  </a:lnTo>
                  <a:cubicBezTo>
                    <a:pt x="11694" y="11887"/>
                    <a:pt x="11837" y="11768"/>
                    <a:pt x="11837" y="11577"/>
                  </a:cubicBezTo>
                  <a:lnTo>
                    <a:pt x="11837" y="11030"/>
                  </a:lnTo>
                  <a:cubicBezTo>
                    <a:pt x="11813" y="10839"/>
                    <a:pt x="11694" y="10720"/>
                    <a:pt x="11551" y="10720"/>
                  </a:cubicBezTo>
                  <a:lnTo>
                    <a:pt x="11075" y="10720"/>
                  </a:lnTo>
                  <a:lnTo>
                    <a:pt x="11075" y="7481"/>
                  </a:lnTo>
                  <a:cubicBezTo>
                    <a:pt x="11075" y="7338"/>
                    <a:pt x="10955" y="7243"/>
                    <a:pt x="10836" y="7243"/>
                  </a:cubicBezTo>
                  <a:lnTo>
                    <a:pt x="8669" y="7243"/>
                  </a:lnTo>
                  <a:cubicBezTo>
                    <a:pt x="8526" y="7243"/>
                    <a:pt x="8431" y="7362"/>
                    <a:pt x="8431" y="7481"/>
                  </a:cubicBezTo>
                  <a:lnTo>
                    <a:pt x="8431" y="10720"/>
                  </a:lnTo>
                  <a:lnTo>
                    <a:pt x="7621" y="10720"/>
                  </a:lnTo>
                  <a:lnTo>
                    <a:pt x="7621" y="4981"/>
                  </a:lnTo>
                  <a:cubicBezTo>
                    <a:pt x="7621" y="4838"/>
                    <a:pt x="7502" y="4743"/>
                    <a:pt x="7383" y="4743"/>
                  </a:cubicBezTo>
                  <a:lnTo>
                    <a:pt x="5216" y="4743"/>
                  </a:lnTo>
                  <a:cubicBezTo>
                    <a:pt x="5073" y="4743"/>
                    <a:pt x="4978" y="4862"/>
                    <a:pt x="4978" y="4981"/>
                  </a:cubicBezTo>
                  <a:lnTo>
                    <a:pt x="4978" y="10720"/>
                  </a:lnTo>
                  <a:lnTo>
                    <a:pt x="4192" y="10720"/>
                  </a:lnTo>
                  <a:lnTo>
                    <a:pt x="4192" y="1218"/>
                  </a:lnTo>
                  <a:cubicBezTo>
                    <a:pt x="4192" y="1075"/>
                    <a:pt x="4073" y="980"/>
                    <a:pt x="3954" y="980"/>
                  </a:cubicBezTo>
                  <a:lnTo>
                    <a:pt x="1763" y="980"/>
                  </a:lnTo>
                  <a:cubicBezTo>
                    <a:pt x="1620" y="980"/>
                    <a:pt x="1525" y="1099"/>
                    <a:pt x="1525" y="1218"/>
                  </a:cubicBezTo>
                  <a:lnTo>
                    <a:pt x="1525" y="10720"/>
                  </a:lnTo>
                  <a:lnTo>
                    <a:pt x="1072" y="10720"/>
                  </a:lnTo>
                  <a:lnTo>
                    <a:pt x="1072" y="194"/>
                  </a:lnTo>
                  <a:cubicBezTo>
                    <a:pt x="1072" y="99"/>
                    <a:pt x="1025" y="27"/>
                    <a:pt x="953" y="4"/>
                  </a:cubicBezTo>
                  <a:cubicBezTo>
                    <a:pt x="941" y="1"/>
                    <a:pt x="929" y="0"/>
                    <a:pt x="91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55"/>
            <p:cNvSpPr/>
            <p:nvPr/>
          </p:nvSpPr>
          <p:spPr>
            <a:xfrm>
              <a:off x="5088265" y="2995149"/>
              <a:ext cx="201669" cy="166129"/>
            </a:xfrm>
            <a:custGeom>
              <a:rect b="b" l="l" r="r" t="t"/>
              <a:pathLst>
                <a:path extrusionOk="0" h="5572" w="6764">
                  <a:moveTo>
                    <a:pt x="606" y="0"/>
                  </a:moveTo>
                  <a:cubicBezTo>
                    <a:pt x="434" y="0"/>
                    <a:pt x="264" y="74"/>
                    <a:pt x="167" y="213"/>
                  </a:cubicBezTo>
                  <a:cubicBezTo>
                    <a:pt x="72" y="332"/>
                    <a:pt x="0" y="475"/>
                    <a:pt x="48" y="641"/>
                  </a:cubicBezTo>
                  <a:cubicBezTo>
                    <a:pt x="48" y="784"/>
                    <a:pt x="119" y="927"/>
                    <a:pt x="238" y="1023"/>
                  </a:cubicBezTo>
                  <a:lnTo>
                    <a:pt x="4620" y="4476"/>
                  </a:lnTo>
                  <a:cubicBezTo>
                    <a:pt x="4525" y="4571"/>
                    <a:pt x="4477" y="4690"/>
                    <a:pt x="4454" y="4809"/>
                  </a:cubicBezTo>
                  <a:cubicBezTo>
                    <a:pt x="4406" y="4952"/>
                    <a:pt x="4477" y="5095"/>
                    <a:pt x="4573" y="5214"/>
                  </a:cubicBezTo>
                  <a:cubicBezTo>
                    <a:pt x="4644" y="5333"/>
                    <a:pt x="4811" y="5428"/>
                    <a:pt x="4954" y="5428"/>
                  </a:cubicBezTo>
                  <a:lnTo>
                    <a:pt x="6073" y="5571"/>
                  </a:lnTo>
                  <a:cubicBezTo>
                    <a:pt x="6192" y="5571"/>
                    <a:pt x="6287" y="5571"/>
                    <a:pt x="6383" y="5523"/>
                  </a:cubicBezTo>
                  <a:cubicBezTo>
                    <a:pt x="6430" y="5476"/>
                    <a:pt x="6525" y="5428"/>
                    <a:pt x="6597" y="5357"/>
                  </a:cubicBezTo>
                  <a:cubicBezTo>
                    <a:pt x="6716" y="5214"/>
                    <a:pt x="6764" y="5047"/>
                    <a:pt x="6740" y="4857"/>
                  </a:cubicBezTo>
                  <a:lnTo>
                    <a:pt x="6502" y="3737"/>
                  </a:lnTo>
                  <a:cubicBezTo>
                    <a:pt x="6439" y="3468"/>
                    <a:pt x="6197" y="3271"/>
                    <a:pt x="5932" y="3271"/>
                  </a:cubicBezTo>
                  <a:cubicBezTo>
                    <a:pt x="5892" y="3271"/>
                    <a:pt x="5851" y="3276"/>
                    <a:pt x="5811" y="3285"/>
                  </a:cubicBezTo>
                  <a:cubicBezTo>
                    <a:pt x="5644" y="3309"/>
                    <a:pt x="5525" y="3428"/>
                    <a:pt x="5430" y="3547"/>
                  </a:cubicBezTo>
                  <a:lnTo>
                    <a:pt x="3168" y="1761"/>
                  </a:lnTo>
                  <a:cubicBezTo>
                    <a:pt x="3125" y="1739"/>
                    <a:pt x="3082" y="1728"/>
                    <a:pt x="3043" y="1728"/>
                  </a:cubicBezTo>
                  <a:cubicBezTo>
                    <a:pt x="2996" y="1728"/>
                    <a:pt x="2956" y="1745"/>
                    <a:pt x="2929" y="1785"/>
                  </a:cubicBezTo>
                  <a:cubicBezTo>
                    <a:pt x="2858" y="1880"/>
                    <a:pt x="2858" y="1975"/>
                    <a:pt x="2953" y="2023"/>
                  </a:cubicBezTo>
                  <a:lnTo>
                    <a:pt x="5430" y="3999"/>
                  </a:lnTo>
                  <a:cubicBezTo>
                    <a:pt x="5464" y="4016"/>
                    <a:pt x="5509" y="4033"/>
                    <a:pt x="5550" y="4033"/>
                  </a:cubicBezTo>
                  <a:cubicBezTo>
                    <a:pt x="5567" y="4033"/>
                    <a:pt x="5583" y="4030"/>
                    <a:pt x="5597" y="4023"/>
                  </a:cubicBezTo>
                  <a:cubicBezTo>
                    <a:pt x="5668" y="3999"/>
                    <a:pt x="5692" y="3928"/>
                    <a:pt x="5692" y="3880"/>
                  </a:cubicBezTo>
                  <a:cubicBezTo>
                    <a:pt x="5692" y="3761"/>
                    <a:pt x="5763" y="3666"/>
                    <a:pt x="5882" y="3642"/>
                  </a:cubicBezTo>
                  <a:cubicBezTo>
                    <a:pt x="5898" y="3639"/>
                    <a:pt x="5913" y="3638"/>
                    <a:pt x="5928" y="3638"/>
                  </a:cubicBezTo>
                  <a:cubicBezTo>
                    <a:pt x="6031" y="3638"/>
                    <a:pt x="6124" y="3705"/>
                    <a:pt x="6144" y="3809"/>
                  </a:cubicBezTo>
                  <a:lnTo>
                    <a:pt x="6383" y="4952"/>
                  </a:lnTo>
                  <a:cubicBezTo>
                    <a:pt x="6406" y="5000"/>
                    <a:pt x="6383" y="5095"/>
                    <a:pt x="6311" y="5166"/>
                  </a:cubicBezTo>
                  <a:cubicBezTo>
                    <a:pt x="6276" y="5201"/>
                    <a:pt x="6229" y="5223"/>
                    <a:pt x="6178" y="5223"/>
                  </a:cubicBezTo>
                  <a:cubicBezTo>
                    <a:pt x="6159" y="5223"/>
                    <a:pt x="6140" y="5220"/>
                    <a:pt x="6121" y="5214"/>
                  </a:cubicBezTo>
                  <a:lnTo>
                    <a:pt x="4977" y="5071"/>
                  </a:lnTo>
                  <a:cubicBezTo>
                    <a:pt x="4930" y="5071"/>
                    <a:pt x="4858" y="5047"/>
                    <a:pt x="4835" y="4976"/>
                  </a:cubicBezTo>
                  <a:cubicBezTo>
                    <a:pt x="4811" y="4928"/>
                    <a:pt x="4763" y="4857"/>
                    <a:pt x="4763" y="4809"/>
                  </a:cubicBezTo>
                  <a:cubicBezTo>
                    <a:pt x="4763" y="4714"/>
                    <a:pt x="4858" y="4618"/>
                    <a:pt x="4954" y="4595"/>
                  </a:cubicBezTo>
                  <a:cubicBezTo>
                    <a:pt x="5001" y="4571"/>
                    <a:pt x="5073" y="4523"/>
                    <a:pt x="5073" y="4476"/>
                  </a:cubicBezTo>
                  <a:cubicBezTo>
                    <a:pt x="5073" y="4404"/>
                    <a:pt x="5073" y="4357"/>
                    <a:pt x="5001" y="4285"/>
                  </a:cubicBezTo>
                  <a:lnTo>
                    <a:pt x="453" y="761"/>
                  </a:lnTo>
                  <a:cubicBezTo>
                    <a:pt x="405" y="713"/>
                    <a:pt x="357" y="665"/>
                    <a:pt x="357" y="594"/>
                  </a:cubicBezTo>
                  <a:cubicBezTo>
                    <a:pt x="357" y="546"/>
                    <a:pt x="357" y="475"/>
                    <a:pt x="429" y="427"/>
                  </a:cubicBezTo>
                  <a:cubicBezTo>
                    <a:pt x="453" y="356"/>
                    <a:pt x="524" y="332"/>
                    <a:pt x="572" y="332"/>
                  </a:cubicBezTo>
                  <a:cubicBezTo>
                    <a:pt x="643" y="332"/>
                    <a:pt x="691" y="332"/>
                    <a:pt x="762" y="403"/>
                  </a:cubicBezTo>
                  <a:lnTo>
                    <a:pt x="2310" y="1618"/>
                  </a:lnTo>
                  <a:cubicBezTo>
                    <a:pt x="2342" y="1639"/>
                    <a:pt x="2379" y="1651"/>
                    <a:pt x="2417" y="1651"/>
                  </a:cubicBezTo>
                  <a:cubicBezTo>
                    <a:pt x="2463" y="1651"/>
                    <a:pt x="2509" y="1633"/>
                    <a:pt x="2548" y="1594"/>
                  </a:cubicBezTo>
                  <a:cubicBezTo>
                    <a:pt x="2596" y="1499"/>
                    <a:pt x="2596" y="1404"/>
                    <a:pt x="2501" y="1356"/>
                  </a:cubicBezTo>
                  <a:lnTo>
                    <a:pt x="953" y="118"/>
                  </a:lnTo>
                  <a:cubicBezTo>
                    <a:pt x="853" y="38"/>
                    <a:pt x="729" y="0"/>
                    <a:pt x="6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2" name="Google Shape;8362;p55"/>
          <p:cNvGrpSpPr/>
          <p:nvPr/>
        </p:nvGrpSpPr>
        <p:grpSpPr>
          <a:xfrm>
            <a:off x="5510974" y="3002186"/>
            <a:ext cx="354351" cy="336582"/>
            <a:chOff x="5549061" y="3002186"/>
            <a:chExt cx="354351" cy="336582"/>
          </a:xfrm>
        </p:grpSpPr>
        <p:sp>
          <p:nvSpPr>
            <p:cNvPr id="8363" name="Google Shape;8363;p55"/>
            <p:cNvSpPr/>
            <p:nvPr/>
          </p:nvSpPr>
          <p:spPr>
            <a:xfrm>
              <a:off x="5624345" y="3007880"/>
              <a:ext cx="202384" cy="202384"/>
            </a:xfrm>
            <a:custGeom>
              <a:rect b="b" l="l" r="r" t="t"/>
              <a:pathLst>
                <a:path extrusionOk="0" h="6788" w="6788">
                  <a:moveTo>
                    <a:pt x="3406" y="0"/>
                  </a:moveTo>
                  <a:cubicBezTo>
                    <a:pt x="1524" y="0"/>
                    <a:pt x="0" y="1524"/>
                    <a:pt x="0" y="3382"/>
                  </a:cubicBezTo>
                  <a:cubicBezTo>
                    <a:pt x="0" y="5263"/>
                    <a:pt x="1524" y="6787"/>
                    <a:pt x="3406" y="6787"/>
                  </a:cubicBezTo>
                  <a:cubicBezTo>
                    <a:pt x="5263" y="6787"/>
                    <a:pt x="6787" y="5263"/>
                    <a:pt x="6787" y="3382"/>
                  </a:cubicBezTo>
                  <a:cubicBezTo>
                    <a:pt x="6787" y="1524"/>
                    <a:pt x="5263" y="0"/>
                    <a:pt x="340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55"/>
            <p:cNvSpPr/>
            <p:nvPr/>
          </p:nvSpPr>
          <p:spPr>
            <a:xfrm>
              <a:off x="5669784" y="3016378"/>
              <a:ext cx="156946" cy="193887"/>
            </a:xfrm>
            <a:custGeom>
              <a:rect b="b" l="l" r="r" t="t"/>
              <a:pathLst>
                <a:path extrusionOk="0" h="6503" w="5264">
                  <a:moveTo>
                    <a:pt x="3311" y="1"/>
                  </a:moveTo>
                  <a:lnTo>
                    <a:pt x="3311" y="1"/>
                  </a:lnTo>
                  <a:cubicBezTo>
                    <a:pt x="4239" y="596"/>
                    <a:pt x="4835" y="1644"/>
                    <a:pt x="4835" y="2835"/>
                  </a:cubicBezTo>
                  <a:cubicBezTo>
                    <a:pt x="4835" y="4716"/>
                    <a:pt x="3311" y="6240"/>
                    <a:pt x="1429" y="6240"/>
                  </a:cubicBezTo>
                  <a:cubicBezTo>
                    <a:pt x="929" y="6240"/>
                    <a:pt x="453" y="6145"/>
                    <a:pt x="0" y="5931"/>
                  </a:cubicBezTo>
                  <a:lnTo>
                    <a:pt x="0" y="5931"/>
                  </a:lnTo>
                  <a:cubicBezTo>
                    <a:pt x="548" y="6288"/>
                    <a:pt x="1191" y="6502"/>
                    <a:pt x="1882" y="6502"/>
                  </a:cubicBezTo>
                  <a:cubicBezTo>
                    <a:pt x="3763" y="6502"/>
                    <a:pt x="5263" y="4978"/>
                    <a:pt x="5263" y="3097"/>
                  </a:cubicBezTo>
                  <a:cubicBezTo>
                    <a:pt x="5263" y="1739"/>
                    <a:pt x="4477" y="572"/>
                    <a:pt x="331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55"/>
            <p:cNvSpPr/>
            <p:nvPr/>
          </p:nvSpPr>
          <p:spPr>
            <a:xfrm>
              <a:off x="5553325" y="3132837"/>
              <a:ext cx="202384" cy="202384"/>
            </a:xfrm>
            <a:custGeom>
              <a:rect b="b" l="l" r="r" t="t"/>
              <a:pathLst>
                <a:path extrusionOk="0" h="6788" w="6788">
                  <a:moveTo>
                    <a:pt x="3406" y="0"/>
                  </a:moveTo>
                  <a:cubicBezTo>
                    <a:pt x="1525" y="0"/>
                    <a:pt x="1" y="1525"/>
                    <a:pt x="1" y="3406"/>
                  </a:cubicBezTo>
                  <a:cubicBezTo>
                    <a:pt x="1" y="5263"/>
                    <a:pt x="1525" y="6788"/>
                    <a:pt x="3406" y="6788"/>
                  </a:cubicBezTo>
                  <a:cubicBezTo>
                    <a:pt x="5264" y="6788"/>
                    <a:pt x="6788" y="5263"/>
                    <a:pt x="6788" y="3406"/>
                  </a:cubicBezTo>
                  <a:cubicBezTo>
                    <a:pt x="6788" y="1525"/>
                    <a:pt x="5264" y="0"/>
                    <a:pt x="3406"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55"/>
            <p:cNvSpPr/>
            <p:nvPr/>
          </p:nvSpPr>
          <p:spPr>
            <a:xfrm>
              <a:off x="5598764" y="3142079"/>
              <a:ext cx="156946" cy="193142"/>
            </a:xfrm>
            <a:custGeom>
              <a:rect b="b" l="l" r="r" t="t"/>
              <a:pathLst>
                <a:path extrusionOk="0" h="6478" w="5264">
                  <a:moveTo>
                    <a:pt x="3311" y="0"/>
                  </a:moveTo>
                  <a:cubicBezTo>
                    <a:pt x="4240" y="595"/>
                    <a:pt x="4835" y="1619"/>
                    <a:pt x="4835" y="2810"/>
                  </a:cubicBezTo>
                  <a:cubicBezTo>
                    <a:pt x="4835" y="4691"/>
                    <a:pt x="3311" y="6216"/>
                    <a:pt x="1430" y="6216"/>
                  </a:cubicBezTo>
                  <a:cubicBezTo>
                    <a:pt x="930" y="6216"/>
                    <a:pt x="453" y="6120"/>
                    <a:pt x="1" y="5906"/>
                  </a:cubicBezTo>
                  <a:lnTo>
                    <a:pt x="1" y="5906"/>
                  </a:lnTo>
                  <a:cubicBezTo>
                    <a:pt x="549" y="6263"/>
                    <a:pt x="1192" y="6478"/>
                    <a:pt x="1882" y="6478"/>
                  </a:cubicBezTo>
                  <a:cubicBezTo>
                    <a:pt x="3764" y="6478"/>
                    <a:pt x="5264" y="4953"/>
                    <a:pt x="5264" y="3096"/>
                  </a:cubicBezTo>
                  <a:cubicBezTo>
                    <a:pt x="5264" y="1715"/>
                    <a:pt x="4478" y="524"/>
                    <a:pt x="331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55"/>
            <p:cNvSpPr/>
            <p:nvPr/>
          </p:nvSpPr>
          <p:spPr>
            <a:xfrm>
              <a:off x="5694620" y="3132837"/>
              <a:ext cx="202384" cy="202384"/>
            </a:xfrm>
            <a:custGeom>
              <a:rect b="b" l="l" r="r" t="t"/>
              <a:pathLst>
                <a:path extrusionOk="0" h="6788" w="6788">
                  <a:moveTo>
                    <a:pt x="3382" y="0"/>
                  </a:moveTo>
                  <a:cubicBezTo>
                    <a:pt x="1525" y="0"/>
                    <a:pt x="1" y="1525"/>
                    <a:pt x="1" y="3406"/>
                  </a:cubicBezTo>
                  <a:cubicBezTo>
                    <a:pt x="1" y="5263"/>
                    <a:pt x="1525" y="6788"/>
                    <a:pt x="3382" y="6788"/>
                  </a:cubicBezTo>
                  <a:cubicBezTo>
                    <a:pt x="5264" y="6788"/>
                    <a:pt x="6788" y="5263"/>
                    <a:pt x="6788" y="3406"/>
                  </a:cubicBezTo>
                  <a:cubicBezTo>
                    <a:pt x="6788" y="1525"/>
                    <a:pt x="5264" y="0"/>
                    <a:pt x="338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55"/>
            <p:cNvSpPr/>
            <p:nvPr/>
          </p:nvSpPr>
          <p:spPr>
            <a:xfrm>
              <a:off x="5740059" y="3142079"/>
              <a:ext cx="156946" cy="193142"/>
            </a:xfrm>
            <a:custGeom>
              <a:rect b="b" l="l" r="r" t="t"/>
              <a:pathLst>
                <a:path extrusionOk="0" h="6478" w="5264">
                  <a:moveTo>
                    <a:pt x="3311" y="0"/>
                  </a:moveTo>
                  <a:lnTo>
                    <a:pt x="3311" y="0"/>
                  </a:lnTo>
                  <a:cubicBezTo>
                    <a:pt x="4216" y="595"/>
                    <a:pt x="4811" y="1619"/>
                    <a:pt x="4811" y="2810"/>
                  </a:cubicBezTo>
                  <a:cubicBezTo>
                    <a:pt x="4811" y="4691"/>
                    <a:pt x="3287" y="6216"/>
                    <a:pt x="1430" y="6216"/>
                  </a:cubicBezTo>
                  <a:cubicBezTo>
                    <a:pt x="906" y="6216"/>
                    <a:pt x="453" y="6120"/>
                    <a:pt x="1" y="5906"/>
                  </a:cubicBezTo>
                  <a:lnTo>
                    <a:pt x="1" y="5906"/>
                  </a:lnTo>
                  <a:cubicBezTo>
                    <a:pt x="525" y="6263"/>
                    <a:pt x="1192" y="6478"/>
                    <a:pt x="1858" y="6478"/>
                  </a:cubicBezTo>
                  <a:cubicBezTo>
                    <a:pt x="3740" y="6478"/>
                    <a:pt x="5264" y="4953"/>
                    <a:pt x="5264" y="3096"/>
                  </a:cubicBezTo>
                  <a:cubicBezTo>
                    <a:pt x="5264" y="1715"/>
                    <a:pt x="4454" y="524"/>
                    <a:pt x="3311"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55"/>
            <p:cNvSpPr/>
            <p:nvPr/>
          </p:nvSpPr>
          <p:spPr>
            <a:xfrm>
              <a:off x="5698884" y="3132837"/>
              <a:ext cx="124299" cy="77430"/>
            </a:xfrm>
            <a:custGeom>
              <a:rect b="b" l="l" r="r" t="t"/>
              <a:pathLst>
                <a:path extrusionOk="0" h="2597" w="4169">
                  <a:moveTo>
                    <a:pt x="3287" y="0"/>
                  </a:moveTo>
                  <a:cubicBezTo>
                    <a:pt x="1739" y="0"/>
                    <a:pt x="406" y="1048"/>
                    <a:pt x="1" y="2477"/>
                  </a:cubicBezTo>
                  <a:cubicBezTo>
                    <a:pt x="286" y="2549"/>
                    <a:pt x="572" y="2596"/>
                    <a:pt x="906" y="2596"/>
                  </a:cubicBezTo>
                  <a:cubicBezTo>
                    <a:pt x="2454" y="2596"/>
                    <a:pt x="3787" y="1548"/>
                    <a:pt x="4168" y="120"/>
                  </a:cubicBezTo>
                  <a:cubicBezTo>
                    <a:pt x="3882" y="24"/>
                    <a:pt x="3573" y="0"/>
                    <a:pt x="3287"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55"/>
            <p:cNvSpPr/>
            <p:nvPr/>
          </p:nvSpPr>
          <p:spPr>
            <a:xfrm>
              <a:off x="5693904" y="3161251"/>
              <a:ext cx="61806" cy="145557"/>
            </a:xfrm>
            <a:custGeom>
              <a:rect b="b" l="l" r="r" t="t"/>
              <a:pathLst>
                <a:path extrusionOk="0" h="4882" w="2073">
                  <a:moveTo>
                    <a:pt x="1049" y="0"/>
                  </a:moveTo>
                  <a:cubicBezTo>
                    <a:pt x="382" y="619"/>
                    <a:pt x="1" y="1500"/>
                    <a:pt x="1" y="2453"/>
                  </a:cubicBezTo>
                  <a:cubicBezTo>
                    <a:pt x="1" y="3406"/>
                    <a:pt x="406" y="4263"/>
                    <a:pt x="1049" y="4882"/>
                  </a:cubicBezTo>
                  <a:cubicBezTo>
                    <a:pt x="1692" y="4263"/>
                    <a:pt x="2073" y="3406"/>
                    <a:pt x="2073" y="2453"/>
                  </a:cubicBezTo>
                  <a:cubicBezTo>
                    <a:pt x="2073" y="1500"/>
                    <a:pt x="1692" y="619"/>
                    <a:pt x="1049"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55"/>
            <p:cNvSpPr/>
            <p:nvPr/>
          </p:nvSpPr>
          <p:spPr>
            <a:xfrm>
              <a:off x="5627178" y="3132837"/>
              <a:ext cx="124984" cy="77430"/>
            </a:xfrm>
            <a:custGeom>
              <a:rect b="b" l="l" r="r" t="t"/>
              <a:pathLst>
                <a:path extrusionOk="0" h="2597" w="4192">
                  <a:moveTo>
                    <a:pt x="929" y="0"/>
                  </a:moveTo>
                  <a:cubicBezTo>
                    <a:pt x="596" y="0"/>
                    <a:pt x="310" y="24"/>
                    <a:pt x="0" y="120"/>
                  </a:cubicBezTo>
                  <a:cubicBezTo>
                    <a:pt x="429" y="1548"/>
                    <a:pt x="1739" y="2596"/>
                    <a:pt x="3287" y="2596"/>
                  </a:cubicBezTo>
                  <a:cubicBezTo>
                    <a:pt x="3596" y="2596"/>
                    <a:pt x="3906" y="2549"/>
                    <a:pt x="4192" y="2477"/>
                  </a:cubicBezTo>
                  <a:cubicBezTo>
                    <a:pt x="3811" y="1048"/>
                    <a:pt x="2501" y="0"/>
                    <a:pt x="92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55"/>
            <p:cNvSpPr/>
            <p:nvPr/>
          </p:nvSpPr>
          <p:spPr>
            <a:xfrm>
              <a:off x="5698168" y="3161251"/>
              <a:ext cx="53995" cy="49284"/>
            </a:xfrm>
            <a:custGeom>
              <a:rect b="b" l="l" r="r" t="t"/>
              <a:pathLst>
                <a:path extrusionOk="0" h="1653" w="1811">
                  <a:moveTo>
                    <a:pt x="882" y="0"/>
                  </a:moveTo>
                  <a:lnTo>
                    <a:pt x="858" y="24"/>
                  </a:lnTo>
                  <a:cubicBezTo>
                    <a:pt x="811" y="119"/>
                    <a:pt x="739" y="167"/>
                    <a:pt x="691" y="238"/>
                  </a:cubicBezTo>
                  <a:cubicBezTo>
                    <a:pt x="596" y="333"/>
                    <a:pt x="501" y="476"/>
                    <a:pt x="430" y="595"/>
                  </a:cubicBezTo>
                  <a:cubicBezTo>
                    <a:pt x="263" y="857"/>
                    <a:pt x="120" y="1167"/>
                    <a:pt x="25" y="1453"/>
                  </a:cubicBezTo>
                  <a:cubicBezTo>
                    <a:pt x="1" y="1500"/>
                    <a:pt x="1" y="1500"/>
                    <a:pt x="1" y="1524"/>
                  </a:cubicBezTo>
                  <a:cubicBezTo>
                    <a:pt x="72" y="1524"/>
                    <a:pt x="96" y="1548"/>
                    <a:pt x="120" y="1548"/>
                  </a:cubicBezTo>
                  <a:cubicBezTo>
                    <a:pt x="215" y="1572"/>
                    <a:pt x="334" y="1572"/>
                    <a:pt x="453" y="1619"/>
                  </a:cubicBezTo>
                  <a:cubicBezTo>
                    <a:pt x="549" y="1643"/>
                    <a:pt x="596" y="1643"/>
                    <a:pt x="691" y="1643"/>
                  </a:cubicBezTo>
                  <a:cubicBezTo>
                    <a:pt x="763" y="1649"/>
                    <a:pt x="837" y="1652"/>
                    <a:pt x="914" y="1652"/>
                  </a:cubicBezTo>
                  <a:cubicBezTo>
                    <a:pt x="1142" y="1652"/>
                    <a:pt x="1388" y="1625"/>
                    <a:pt x="1620" y="1572"/>
                  </a:cubicBezTo>
                  <a:cubicBezTo>
                    <a:pt x="1668" y="1572"/>
                    <a:pt x="1692" y="1548"/>
                    <a:pt x="1763" y="1548"/>
                  </a:cubicBezTo>
                  <a:cubicBezTo>
                    <a:pt x="1787" y="1524"/>
                    <a:pt x="1787" y="1524"/>
                    <a:pt x="1811" y="1524"/>
                  </a:cubicBezTo>
                  <a:lnTo>
                    <a:pt x="1811" y="1429"/>
                  </a:lnTo>
                  <a:cubicBezTo>
                    <a:pt x="1763" y="1215"/>
                    <a:pt x="1668" y="1000"/>
                    <a:pt x="1549" y="810"/>
                  </a:cubicBezTo>
                  <a:cubicBezTo>
                    <a:pt x="1430" y="619"/>
                    <a:pt x="1311" y="476"/>
                    <a:pt x="1192" y="286"/>
                  </a:cubicBezTo>
                  <a:cubicBezTo>
                    <a:pt x="1120" y="262"/>
                    <a:pt x="1096" y="214"/>
                    <a:pt x="1073" y="167"/>
                  </a:cubicBezTo>
                  <a:lnTo>
                    <a:pt x="930" y="24"/>
                  </a:lnTo>
                  <a:lnTo>
                    <a:pt x="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55"/>
            <p:cNvSpPr/>
            <p:nvPr/>
          </p:nvSpPr>
          <p:spPr>
            <a:xfrm>
              <a:off x="5704578" y="3053319"/>
              <a:ext cx="43321" cy="50447"/>
            </a:xfrm>
            <a:custGeom>
              <a:rect b="b" l="l" r="r" t="t"/>
              <a:pathLst>
                <a:path extrusionOk="0" h="1692" w="1453">
                  <a:moveTo>
                    <a:pt x="715" y="596"/>
                  </a:moveTo>
                  <a:lnTo>
                    <a:pt x="858" y="1000"/>
                  </a:lnTo>
                  <a:lnTo>
                    <a:pt x="572" y="1000"/>
                  </a:lnTo>
                  <a:lnTo>
                    <a:pt x="715" y="596"/>
                  </a:lnTo>
                  <a:close/>
                  <a:moveTo>
                    <a:pt x="715" y="0"/>
                  </a:moveTo>
                  <a:cubicBezTo>
                    <a:pt x="619" y="0"/>
                    <a:pt x="572" y="48"/>
                    <a:pt x="524" y="119"/>
                  </a:cubicBezTo>
                  <a:lnTo>
                    <a:pt x="24" y="1453"/>
                  </a:lnTo>
                  <a:cubicBezTo>
                    <a:pt x="0" y="1548"/>
                    <a:pt x="24" y="1620"/>
                    <a:pt x="119" y="1667"/>
                  </a:cubicBezTo>
                  <a:cubicBezTo>
                    <a:pt x="145" y="1680"/>
                    <a:pt x="172" y="1686"/>
                    <a:pt x="199" y="1686"/>
                  </a:cubicBezTo>
                  <a:cubicBezTo>
                    <a:pt x="272" y="1686"/>
                    <a:pt x="340" y="1642"/>
                    <a:pt x="357" y="1572"/>
                  </a:cubicBezTo>
                  <a:lnTo>
                    <a:pt x="453" y="1358"/>
                  </a:lnTo>
                  <a:lnTo>
                    <a:pt x="1000" y="1358"/>
                  </a:lnTo>
                  <a:lnTo>
                    <a:pt x="1096" y="1572"/>
                  </a:lnTo>
                  <a:cubicBezTo>
                    <a:pt x="1119" y="1620"/>
                    <a:pt x="1191" y="1691"/>
                    <a:pt x="1239" y="1691"/>
                  </a:cubicBezTo>
                  <a:lnTo>
                    <a:pt x="1310" y="1691"/>
                  </a:lnTo>
                  <a:cubicBezTo>
                    <a:pt x="1405" y="1667"/>
                    <a:pt x="1453" y="1572"/>
                    <a:pt x="1405" y="1477"/>
                  </a:cubicBezTo>
                  <a:lnTo>
                    <a:pt x="881" y="119"/>
                  </a:lnTo>
                  <a:cubicBezTo>
                    <a:pt x="858" y="24"/>
                    <a:pt x="762" y="0"/>
                    <a:pt x="7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55"/>
            <p:cNvSpPr/>
            <p:nvPr/>
          </p:nvSpPr>
          <p:spPr>
            <a:xfrm>
              <a:off x="5612270" y="3211639"/>
              <a:ext cx="35539" cy="51878"/>
            </a:xfrm>
            <a:custGeom>
              <a:rect b="b" l="l" r="r" t="t"/>
              <a:pathLst>
                <a:path extrusionOk="0" h="1740" w="1192">
                  <a:moveTo>
                    <a:pt x="572" y="358"/>
                  </a:moveTo>
                  <a:cubicBezTo>
                    <a:pt x="619" y="358"/>
                    <a:pt x="691" y="406"/>
                    <a:pt x="715" y="477"/>
                  </a:cubicBezTo>
                  <a:cubicBezTo>
                    <a:pt x="739" y="572"/>
                    <a:pt x="643" y="668"/>
                    <a:pt x="572" y="668"/>
                  </a:cubicBezTo>
                  <a:lnTo>
                    <a:pt x="334" y="668"/>
                  </a:lnTo>
                  <a:lnTo>
                    <a:pt x="334" y="358"/>
                  </a:lnTo>
                  <a:close/>
                  <a:moveTo>
                    <a:pt x="643" y="1001"/>
                  </a:moveTo>
                  <a:cubicBezTo>
                    <a:pt x="762" y="1001"/>
                    <a:pt x="834" y="1073"/>
                    <a:pt x="834" y="1168"/>
                  </a:cubicBezTo>
                  <a:cubicBezTo>
                    <a:pt x="834" y="1263"/>
                    <a:pt x="739" y="1382"/>
                    <a:pt x="643" y="1382"/>
                  </a:cubicBezTo>
                  <a:lnTo>
                    <a:pt x="358" y="1382"/>
                  </a:lnTo>
                  <a:lnTo>
                    <a:pt x="358" y="1001"/>
                  </a:lnTo>
                  <a:close/>
                  <a:moveTo>
                    <a:pt x="167" y="1"/>
                  </a:moveTo>
                  <a:cubicBezTo>
                    <a:pt x="96" y="1"/>
                    <a:pt x="0" y="96"/>
                    <a:pt x="0" y="191"/>
                  </a:cubicBezTo>
                  <a:lnTo>
                    <a:pt x="0" y="1549"/>
                  </a:lnTo>
                  <a:lnTo>
                    <a:pt x="0" y="1620"/>
                  </a:lnTo>
                  <a:cubicBezTo>
                    <a:pt x="24" y="1716"/>
                    <a:pt x="96" y="1739"/>
                    <a:pt x="167" y="1739"/>
                  </a:cubicBezTo>
                  <a:lnTo>
                    <a:pt x="643" y="1739"/>
                  </a:lnTo>
                  <a:cubicBezTo>
                    <a:pt x="953" y="1739"/>
                    <a:pt x="1191" y="1501"/>
                    <a:pt x="1191" y="1192"/>
                  </a:cubicBezTo>
                  <a:cubicBezTo>
                    <a:pt x="1191" y="1025"/>
                    <a:pt x="1096" y="882"/>
                    <a:pt x="977" y="787"/>
                  </a:cubicBezTo>
                  <a:cubicBezTo>
                    <a:pt x="1048" y="691"/>
                    <a:pt x="1072" y="572"/>
                    <a:pt x="1048" y="430"/>
                  </a:cubicBezTo>
                  <a:cubicBezTo>
                    <a:pt x="1001" y="191"/>
                    <a:pt x="810" y="1"/>
                    <a:pt x="5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55"/>
            <p:cNvSpPr/>
            <p:nvPr/>
          </p:nvSpPr>
          <p:spPr>
            <a:xfrm>
              <a:off x="5794024" y="3211639"/>
              <a:ext cx="45468" cy="51878"/>
            </a:xfrm>
            <a:custGeom>
              <a:rect b="b" l="l" r="r" t="t"/>
              <a:pathLst>
                <a:path extrusionOk="0" h="1740" w="1525">
                  <a:moveTo>
                    <a:pt x="858" y="1"/>
                  </a:moveTo>
                  <a:cubicBezTo>
                    <a:pt x="382" y="1"/>
                    <a:pt x="1" y="382"/>
                    <a:pt x="1" y="858"/>
                  </a:cubicBezTo>
                  <a:cubicBezTo>
                    <a:pt x="1" y="1334"/>
                    <a:pt x="382" y="1739"/>
                    <a:pt x="858" y="1739"/>
                  </a:cubicBezTo>
                  <a:cubicBezTo>
                    <a:pt x="1049" y="1739"/>
                    <a:pt x="1215" y="1668"/>
                    <a:pt x="1334" y="1549"/>
                  </a:cubicBezTo>
                  <a:cubicBezTo>
                    <a:pt x="1382" y="1525"/>
                    <a:pt x="1406" y="1501"/>
                    <a:pt x="1406" y="1454"/>
                  </a:cubicBezTo>
                  <a:cubicBezTo>
                    <a:pt x="1525" y="1382"/>
                    <a:pt x="1525" y="1287"/>
                    <a:pt x="1430" y="1239"/>
                  </a:cubicBezTo>
                  <a:cubicBezTo>
                    <a:pt x="1408" y="1206"/>
                    <a:pt x="1370" y="1188"/>
                    <a:pt x="1329" y="1188"/>
                  </a:cubicBezTo>
                  <a:cubicBezTo>
                    <a:pt x="1282" y="1188"/>
                    <a:pt x="1230" y="1212"/>
                    <a:pt x="1192" y="1263"/>
                  </a:cubicBezTo>
                  <a:lnTo>
                    <a:pt x="1168" y="1287"/>
                  </a:lnTo>
                  <a:cubicBezTo>
                    <a:pt x="1096" y="1358"/>
                    <a:pt x="1025" y="1382"/>
                    <a:pt x="906" y="1382"/>
                  </a:cubicBezTo>
                  <a:cubicBezTo>
                    <a:pt x="620" y="1382"/>
                    <a:pt x="382" y="1144"/>
                    <a:pt x="382" y="882"/>
                  </a:cubicBezTo>
                  <a:cubicBezTo>
                    <a:pt x="382" y="596"/>
                    <a:pt x="620" y="358"/>
                    <a:pt x="906" y="358"/>
                  </a:cubicBezTo>
                  <a:cubicBezTo>
                    <a:pt x="977" y="358"/>
                    <a:pt x="1096" y="406"/>
                    <a:pt x="1168" y="453"/>
                  </a:cubicBezTo>
                  <a:cubicBezTo>
                    <a:pt x="1199" y="469"/>
                    <a:pt x="1229" y="477"/>
                    <a:pt x="1256" y="477"/>
                  </a:cubicBezTo>
                  <a:cubicBezTo>
                    <a:pt x="1311" y="477"/>
                    <a:pt x="1358" y="445"/>
                    <a:pt x="1406" y="382"/>
                  </a:cubicBezTo>
                  <a:cubicBezTo>
                    <a:pt x="1454" y="310"/>
                    <a:pt x="1430" y="215"/>
                    <a:pt x="1334" y="144"/>
                  </a:cubicBezTo>
                  <a:cubicBezTo>
                    <a:pt x="1192" y="72"/>
                    <a:pt x="1049" y="1"/>
                    <a:pt x="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55"/>
            <p:cNvSpPr/>
            <p:nvPr/>
          </p:nvSpPr>
          <p:spPr>
            <a:xfrm>
              <a:off x="5549061" y="3002186"/>
              <a:ext cx="354351" cy="336582"/>
            </a:xfrm>
            <a:custGeom>
              <a:rect b="b" l="l" r="r" t="t"/>
              <a:pathLst>
                <a:path extrusionOk="0" h="11289" w="11885">
                  <a:moveTo>
                    <a:pt x="3549" y="4525"/>
                  </a:moveTo>
                  <a:cubicBezTo>
                    <a:pt x="4359" y="4525"/>
                    <a:pt x="5097" y="4835"/>
                    <a:pt x="5669" y="5335"/>
                  </a:cubicBezTo>
                  <a:cubicBezTo>
                    <a:pt x="5288" y="5716"/>
                    <a:pt x="5026" y="6169"/>
                    <a:pt x="4883" y="6645"/>
                  </a:cubicBezTo>
                  <a:cubicBezTo>
                    <a:pt x="3930" y="6311"/>
                    <a:pt x="3192" y="5573"/>
                    <a:pt x="2859" y="4621"/>
                  </a:cubicBezTo>
                  <a:cubicBezTo>
                    <a:pt x="3073" y="4549"/>
                    <a:pt x="3311" y="4525"/>
                    <a:pt x="3549" y="4525"/>
                  </a:cubicBezTo>
                  <a:close/>
                  <a:moveTo>
                    <a:pt x="8288" y="4573"/>
                  </a:moveTo>
                  <a:cubicBezTo>
                    <a:pt x="8526" y="4573"/>
                    <a:pt x="8765" y="4597"/>
                    <a:pt x="8955" y="4621"/>
                  </a:cubicBezTo>
                  <a:cubicBezTo>
                    <a:pt x="8645" y="5573"/>
                    <a:pt x="7883" y="6311"/>
                    <a:pt x="6931" y="6645"/>
                  </a:cubicBezTo>
                  <a:cubicBezTo>
                    <a:pt x="6788" y="6169"/>
                    <a:pt x="6526" y="5716"/>
                    <a:pt x="6169" y="5335"/>
                  </a:cubicBezTo>
                  <a:cubicBezTo>
                    <a:pt x="6740" y="4859"/>
                    <a:pt x="7479" y="4573"/>
                    <a:pt x="8288" y="4573"/>
                  </a:cubicBezTo>
                  <a:close/>
                  <a:moveTo>
                    <a:pt x="5931" y="5573"/>
                  </a:moveTo>
                  <a:cubicBezTo>
                    <a:pt x="6216" y="5907"/>
                    <a:pt x="6455" y="6288"/>
                    <a:pt x="6621" y="6740"/>
                  </a:cubicBezTo>
                  <a:cubicBezTo>
                    <a:pt x="6407" y="6788"/>
                    <a:pt x="6169" y="6835"/>
                    <a:pt x="5931" y="6835"/>
                  </a:cubicBezTo>
                  <a:cubicBezTo>
                    <a:pt x="5692" y="6835"/>
                    <a:pt x="5454" y="6788"/>
                    <a:pt x="5240" y="6764"/>
                  </a:cubicBezTo>
                  <a:cubicBezTo>
                    <a:pt x="5383" y="6288"/>
                    <a:pt x="5621" y="5907"/>
                    <a:pt x="5931" y="5573"/>
                  </a:cubicBezTo>
                  <a:close/>
                  <a:moveTo>
                    <a:pt x="6669" y="7073"/>
                  </a:moveTo>
                  <a:cubicBezTo>
                    <a:pt x="6693" y="7240"/>
                    <a:pt x="6717" y="7431"/>
                    <a:pt x="6717" y="7597"/>
                  </a:cubicBezTo>
                  <a:cubicBezTo>
                    <a:pt x="6764" y="8312"/>
                    <a:pt x="6550" y="9026"/>
                    <a:pt x="6169" y="9598"/>
                  </a:cubicBezTo>
                  <a:cubicBezTo>
                    <a:pt x="6121" y="9622"/>
                    <a:pt x="6121" y="9645"/>
                    <a:pt x="6097" y="9645"/>
                  </a:cubicBezTo>
                  <a:cubicBezTo>
                    <a:pt x="6143" y="9714"/>
                    <a:pt x="5949" y="9957"/>
                    <a:pt x="5932" y="9957"/>
                  </a:cubicBezTo>
                  <a:cubicBezTo>
                    <a:pt x="5931" y="9957"/>
                    <a:pt x="5931" y="9956"/>
                    <a:pt x="5931" y="9955"/>
                  </a:cubicBezTo>
                  <a:cubicBezTo>
                    <a:pt x="5454" y="9455"/>
                    <a:pt x="5121" y="8764"/>
                    <a:pt x="5073" y="8026"/>
                  </a:cubicBezTo>
                  <a:lnTo>
                    <a:pt x="5073" y="7455"/>
                  </a:lnTo>
                  <a:cubicBezTo>
                    <a:pt x="5073" y="7335"/>
                    <a:pt x="5097" y="7216"/>
                    <a:pt x="5121" y="7073"/>
                  </a:cubicBezTo>
                  <a:cubicBezTo>
                    <a:pt x="5359" y="7121"/>
                    <a:pt x="5621" y="7145"/>
                    <a:pt x="5883" y="7145"/>
                  </a:cubicBezTo>
                  <a:cubicBezTo>
                    <a:pt x="6169" y="7145"/>
                    <a:pt x="6431" y="7121"/>
                    <a:pt x="6669" y="7073"/>
                  </a:cubicBezTo>
                  <a:close/>
                  <a:moveTo>
                    <a:pt x="9288" y="4668"/>
                  </a:moveTo>
                  <a:cubicBezTo>
                    <a:pt x="10574" y="5097"/>
                    <a:pt x="11503" y="6311"/>
                    <a:pt x="11503" y="7740"/>
                  </a:cubicBezTo>
                  <a:cubicBezTo>
                    <a:pt x="11503" y="9574"/>
                    <a:pt x="10074" y="11003"/>
                    <a:pt x="8288" y="11003"/>
                  </a:cubicBezTo>
                  <a:cubicBezTo>
                    <a:pt x="7479" y="11003"/>
                    <a:pt x="6740" y="10693"/>
                    <a:pt x="6169" y="10193"/>
                  </a:cubicBezTo>
                  <a:cubicBezTo>
                    <a:pt x="6788" y="9526"/>
                    <a:pt x="7121" y="8669"/>
                    <a:pt x="7098" y="7740"/>
                  </a:cubicBezTo>
                  <a:lnTo>
                    <a:pt x="7121" y="7740"/>
                  </a:lnTo>
                  <a:cubicBezTo>
                    <a:pt x="7121" y="7478"/>
                    <a:pt x="7098" y="7216"/>
                    <a:pt x="7026" y="6931"/>
                  </a:cubicBezTo>
                  <a:cubicBezTo>
                    <a:pt x="8098" y="6573"/>
                    <a:pt x="8931" y="5740"/>
                    <a:pt x="9288" y="4668"/>
                  </a:cubicBezTo>
                  <a:close/>
                  <a:moveTo>
                    <a:pt x="5931" y="1"/>
                  </a:moveTo>
                  <a:cubicBezTo>
                    <a:pt x="3954" y="1"/>
                    <a:pt x="2358" y="1620"/>
                    <a:pt x="2358" y="3573"/>
                  </a:cubicBezTo>
                  <a:cubicBezTo>
                    <a:pt x="2358" y="3859"/>
                    <a:pt x="2382" y="4121"/>
                    <a:pt x="2454" y="4382"/>
                  </a:cubicBezTo>
                  <a:cubicBezTo>
                    <a:pt x="1025" y="4859"/>
                    <a:pt x="1" y="6192"/>
                    <a:pt x="1" y="7788"/>
                  </a:cubicBezTo>
                  <a:cubicBezTo>
                    <a:pt x="1" y="8264"/>
                    <a:pt x="96" y="8693"/>
                    <a:pt x="263" y="9122"/>
                  </a:cubicBezTo>
                  <a:cubicBezTo>
                    <a:pt x="299" y="9194"/>
                    <a:pt x="377" y="9225"/>
                    <a:pt x="444" y="9225"/>
                  </a:cubicBezTo>
                  <a:cubicBezTo>
                    <a:pt x="465" y="9225"/>
                    <a:pt x="484" y="9222"/>
                    <a:pt x="501" y="9217"/>
                  </a:cubicBezTo>
                  <a:cubicBezTo>
                    <a:pt x="596" y="9169"/>
                    <a:pt x="620" y="9050"/>
                    <a:pt x="596" y="8979"/>
                  </a:cubicBezTo>
                  <a:cubicBezTo>
                    <a:pt x="453" y="8574"/>
                    <a:pt x="358" y="8169"/>
                    <a:pt x="358" y="7740"/>
                  </a:cubicBezTo>
                  <a:cubicBezTo>
                    <a:pt x="358" y="6311"/>
                    <a:pt x="1287" y="5121"/>
                    <a:pt x="2573" y="4692"/>
                  </a:cubicBezTo>
                  <a:cubicBezTo>
                    <a:pt x="2930" y="5764"/>
                    <a:pt x="3764" y="6597"/>
                    <a:pt x="4835" y="6954"/>
                  </a:cubicBezTo>
                  <a:cubicBezTo>
                    <a:pt x="4788" y="7097"/>
                    <a:pt x="4764" y="7240"/>
                    <a:pt x="4764" y="7359"/>
                  </a:cubicBezTo>
                  <a:cubicBezTo>
                    <a:pt x="4740" y="7550"/>
                    <a:pt x="4740" y="7716"/>
                    <a:pt x="4764" y="7907"/>
                  </a:cubicBezTo>
                  <a:cubicBezTo>
                    <a:pt x="4788" y="8717"/>
                    <a:pt x="5145" y="9526"/>
                    <a:pt x="5716" y="10122"/>
                  </a:cubicBezTo>
                  <a:cubicBezTo>
                    <a:pt x="5145" y="10646"/>
                    <a:pt x="4407" y="10931"/>
                    <a:pt x="3597" y="10931"/>
                  </a:cubicBezTo>
                  <a:cubicBezTo>
                    <a:pt x="2573" y="10931"/>
                    <a:pt x="1573" y="10431"/>
                    <a:pt x="977" y="9598"/>
                  </a:cubicBezTo>
                  <a:cubicBezTo>
                    <a:pt x="952" y="9547"/>
                    <a:pt x="906" y="9523"/>
                    <a:pt x="857" y="9523"/>
                  </a:cubicBezTo>
                  <a:cubicBezTo>
                    <a:pt x="816" y="9523"/>
                    <a:pt x="772" y="9541"/>
                    <a:pt x="739" y="9574"/>
                  </a:cubicBezTo>
                  <a:cubicBezTo>
                    <a:pt x="668" y="9622"/>
                    <a:pt x="668" y="9741"/>
                    <a:pt x="715" y="9812"/>
                  </a:cubicBezTo>
                  <a:cubicBezTo>
                    <a:pt x="1406" y="10717"/>
                    <a:pt x="2478" y="11289"/>
                    <a:pt x="3597" y="11289"/>
                  </a:cubicBezTo>
                  <a:cubicBezTo>
                    <a:pt x="4502" y="11289"/>
                    <a:pt x="5335" y="10955"/>
                    <a:pt x="5954" y="10408"/>
                  </a:cubicBezTo>
                  <a:cubicBezTo>
                    <a:pt x="6574" y="10955"/>
                    <a:pt x="7407" y="11289"/>
                    <a:pt x="8312" y="11289"/>
                  </a:cubicBezTo>
                  <a:cubicBezTo>
                    <a:pt x="10265" y="11289"/>
                    <a:pt x="11884" y="9693"/>
                    <a:pt x="11884" y="7716"/>
                  </a:cubicBezTo>
                  <a:cubicBezTo>
                    <a:pt x="11860" y="6192"/>
                    <a:pt x="10813" y="4859"/>
                    <a:pt x="9408" y="4382"/>
                  </a:cubicBezTo>
                  <a:cubicBezTo>
                    <a:pt x="9479" y="4121"/>
                    <a:pt x="9503" y="3859"/>
                    <a:pt x="9503" y="3573"/>
                  </a:cubicBezTo>
                  <a:cubicBezTo>
                    <a:pt x="9503" y="2763"/>
                    <a:pt x="9241" y="2001"/>
                    <a:pt x="8717" y="1382"/>
                  </a:cubicBezTo>
                  <a:cubicBezTo>
                    <a:pt x="8691" y="1331"/>
                    <a:pt x="8645" y="1307"/>
                    <a:pt x="8597" y="1307"/>
                  </a:cubicBezTo>
                  <a:cubicBezTo>
                    <a:pt x="8555" y="1307"/>
                    <a:pt x="8512" y="1325"/>
                    <a:pt x="8479" y="1358"/>
                  </a:cubicBezTo>
                  <a:cubicBezTo>
                    <a:pt x="8407" y="1406"/>
                    <a:pt x="8407" y="1525"/>
                    <a:pt x="8455" y="1572"/>
                  </a:cubicBezTo>
                  <a:cubicBezTo>
                    <a:pt x="8907" y="2144"/>
                    <a:pt x="9146" y="2835"/>
                    <a:pt x="9146" y="3573"/>
                  </a:cubicBezTo>
                  <a:cubicBezTo>
                    <a:pt x="9146" y="3811"/>
                    <a:pt x="9122" y="4049"/>
                    <a:pt x="9050" y="4287"/>
                  </a:cubicBezTo>
                  <a:cubicBezTo>
                    <a:pt x="8812" y="4240"/>
                    <a:pt x="8550" y="4216"/>
                    <a:pt x="8288" y="4216"/>
                  </a:cubicBezTo>
                  <a:cubicBezTo>
                    <a:pt x="7383" y="4216"/>
                    <a:pt x="6550" y="4525"/>
                    <a:pt x="5931" y="5097"/>
                  </a:cubicBezTo>
                  <a:cubicBezTo>
                    <a:pt x="5311" y="4525"/>
                    <a:pt x="4478" y="4216"/>
                    <a:pt x="3573" y="4216"/>
                  </a:cubicBezTo>
                  <a:cubicBezTo>
                    <a:pt x="3311" y="4216"/>
                    <a:pt x="3049" y="4240"/>
                    <a:pt x="2811" y="4287"/>
                  </a:cubicBezTo>
                  <a:cubicBezTo>
                    <a:pt x="2739" y="4049"/>
                    <a:pt x="2716" y="3811"/>
                    <a:pt x="2716" y="3573"/>
                  </a:cubicBezTo>
                  <a:cubicBezTo>
                    <a:pt x="2716" y="1787"/>
                    <a:pt x="4168" y="358"/>
                    <a:pt x="5931" y="358"/>
                  </a:cubicBezTo>
                  <a:cubicBezTo>
                    <a:pt x="6669" y="358"/>
                    <a:pt x="7360" y="596"/>
                    <a:pt x="7931" y="1048"/>
                  </a:cubicBezTo>
                  <a:cubicBezTo>
                    <a:pt x="7964" y="1082"/>
                    <a:pt x="8002" y="1099"/>
                    <a:pt x="8041" y="1099"/>
                  </a:cubicBezTo>
                  <a:cubicBezTo>
                    <a:pt x="8086" y="1099"/>
                    <a:pt x="8131" y="1076"/>
                    <a:pt x="8169" y="1025"/>
                  </a:cubicBezTo>
                  <a:cubicBezTo>
                    <a:pt x="8217" y="929"/>
                    <a:pt x="8217" y="834"/>
                    <a:pt x="8122" y="787"/>
                  </a:cubicBezTo>
                  <a:cubicBezTo>
                    <a:pt x="7502" y="286"/>
                    <a:pt x="6740" y="1"/>
                    <a:pt x="59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7" name="Google Shape;8377;p55"/>
          <p:cNvGrpSpPr/>
          <p:nvPr/>
        </p:nvGrpSpPr>
        <p:grpSpPr>
          <a:xfrm>
            <a:off x="6296026" y="2994553"/>
            <a:ext cx="307482" cy="354172"/>
            <a:chOff x="6181713" y="2994553"/>
            <a:chExt cx="307482" cy="354172"/>
          </a:xfrm>
        </p:grpSpPr>
        <p:sp>
          <p:nvSpPr>
            <p:cNvPr id="8378" name="Google Shape;8378;p55"/>
            <p:cNvSpPr/>
            <p:nvPr/>
          </p:nvSpPr>
          <p:spPr>
            <a:xfrm>
              <a:off x="6186692" y="3000069"/>
              <a:ext cx="296093" cy="342962"/>
            </a:xfrm>
            <a:custGeom>
              <a:rect b="b" l="l" r="r" t="t"/>
              <a:pathLst>
                <a:path extrusionOk="0" h="11503" w="9931">
                  <a:moveTo>
                    <a:pt x="5001" y="0"/>
                  </a:moveTo>
                  <a:lnTo>
                    <a:pt x="0" y="2882"/>
                  </a:lnTo>
                  <a:lnTo>
                    <a:pt x="0" y="8621"/>
                  </a:lnTo>
                  <a:lnTo>
                    <a:pt x="4954" y="11503"/>
                  </a:lnTo>
                  <a:lnTo>
                    <a:pt x="9931" y="8621"/>
                  </a:lnTo>
                  <a:lnTo>
                    <a:pt x="9931" y="2882"/>
                  </a:lnTo>
                  <a:lnTo>
                    <a:pt x="5001" y="0"/>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55"/>
            <p:cNvSpPr/>
            <p:nvPr/>
          </p:nvSpPr>
          <p:spPr>
            <a:xfrm>
              <a:off x="6320176" y="3076754"/>
              <a:ext cx="163327" cy="266278"/>
            </a:xfrm>
            <a:custGeom>
              <a:rect b="b" l="l" r="r" t="t"/>
              <a:pathLst>
                <a:path extrusionOk="0" h="8931" w="5478">
                  <a:moveTo>
                    <a:pt x="5001" y="0"/>
                  </a:moveTo>
                  <a:lnTo>
                    <a:pt x="5001" y="5763"/>
                  </a:lnTo>
                  <a:lnTo>
                    <a:pt x="0" y="8645"/>
                  </a:lnTo>
                  <a:lnTo>
                    <a:pt x="477" y="8931"/>
                  </a:lnTo>
                  <a:lnTo>
                    <a:pt x="5478" y="6049"/>
                  </a:lnTo>
                  <a:lnTo>
                    <a:pt x="5478" y="310"/>
                  </a:lnTo>
                  <a:lnTo>
                    <a:pt x="5001" y="0"/>
                  </a:ln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55"/>
            <p:cNvSpPr/>
            <p:nvPr/>
          </p:nvSpPr>
          <p:spPr>
            <a:xfrm>
              <a:off x="6229984" y="3049771"/>
              <a:ext cx="210911" cy="244990"/>
            </a:xfrm>
            <a:custGeom>
              <a:rect b="b" l="l" r="r" t="t"/>
              <a:pathLst>
                <a:path extrusionOk="0" h="8217" w="7074">
                  <a:moveTo>
                    <a:pt x="3549" y="0"/>
                  </a:moveTo>
                  <a:lnTo>
                    <a:pt x="1" y="2048"/>
                  </a:lnTo>
                  <a:lnTo>
                    <a:pt x="1" y="6144"/>
                  </a:lnTo>
                  <a:lnTo>
                    <a:pt x="3549" y="8216"/>
                  </a:lnTo>
                  <a:lnTo>
                    <a:pt x="7074" y="6144"/>
                  </a:lnTo>
                  <a:lnTo>
                    <a:pt x="7074" y="2048"/>
                  </a:lnTo>
                  <a:lnTo>
                    <a:pt x="3549" y="0"/>
                  </a:ln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55"/>
            <p:cNvSpPr/>
            <p:nvPr/>
          </p:nvSpPr>
          <p:spPr>
            <a:xfrm>
              <a:off x="6318745" y="3101590"/>
              <a:ext cx="122152" cy="193171"/>
            </a:xfrm>
            <a:custGeom>
              <a:rect b="b" l="l" r="r" t="t"/>
              <a:pathLst>
                <a:path extrusionOk="0" h="6479" w="4097">
                  <a:moveTo>
                    <a:pt x="3597" y="1"/>
                  </a:moveTo>
                  <a:lnTo>
                    <a:pt x="3597" y="3978"/>
                  </a:lnTo>
                  <a:cubicBezTo>
                    <a:pt x="3597" y="4025"/>
                    <a:pt x="3573" y="4049"/>
                    <a:pt x="3549" y="4097"/>
                  </a:cubicBezTo>
                  <a:lnTo>
                    <a:pt x="1" y="6145"/>
                  </a:lnTo>
                  <a:lnTo>
                    <a:pt x="572" y="6478"/>
                  </a:lnTo>
                  <a:lnTo>
                    <a:pt x="4097" y="4406"/>
                  </a:lnTo>
                  <a:lnTo>
                    <a:pt x="4097" y="310"/>
                  </a:lnTo>
                  <a:lnTo>
                    <a:pt x="3597" y="1"/>
                  </a:ln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55"/>
            <p:cNvSpPr/>
            <p:nvPr/>
          </p:nvSpPr>
          <p:spPr>
            <a:xfrm>
              <a:off x="6187408" y="3000069"/>
              <a:ext cx="148419" cy="110793"/>
            </a:xfrm>
            <a:custGeom>
              <a:rect b="b" l="l" r="r" t="t"/>
              <a:pathLst>
                <a:path extrusionOk="0" h="3716" w="4978">
                  <a:moveTo>
                    <a:pt x="4977" y="0"/>
                  </a:moveTo>
                  <a:lnTo>
                    <a:pt x="0" y="2882"/>
                  </a:lnTo>
                  <a:lnTo>
                    <a:pt x="1429" y="3715"/>
                  </a:lnTo>
                  <a:lnTo>
                    <a:pt x="4977" y="1667"/>
                  </a:lnTo>
                  <a:lnTo>
                    <a:pt x="4977"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55"/>
            <p:cNvSpPr/>
            <p:nvPr/>
          </p:nvSpPr>
          <p:spPr>
            <a:xfrm>
              <a:off x="6335799" y="3000069"/>
              <a:ext cx="147704" cy="110793"/>
            </a:xfrm>
            <a:custGeom>
              <a:rect b="b" l="l" r="r" t="t"/>
              <a:pathLst>
                <a:path extrusionOk="0" h="3716" w="4954">
                  <a:moveTo>
                    <a:pt x="0" y="0"/>
                  </a:moveTo>
                  <a:lnTo>
                    <a:pt x="0" y="1667"/>
                  </a:lnTo>
                  <a:lnTo>
                    <a:pt x="3525" y="3715"/>
                  </a:lnTo>
                  <a:lnTo>
                    <a:pt x="4954" y="2882"/>
                  </a:lnTo>
                  <a:lnTo>
                    <a:pt x="0" y="0"/>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55"/>
            <p:cNvSpPr/>
            <p:nvPr/>
          </p:nvSpPr>
          <p:spPr>
            <a:xfrm>
              <a:off x="6469282" y="3078155"/>
              <a:ext cx="14222" cy="15653"/>
            </a:xfrm>
            <a:custGeom>
              <a:rect b="b" l="l" r="r" t="t"/>
              <a:pathLst>
                <a:path extrusionOk="0" h="525" w="477">
                  <a:moveTo>
                    <a:pt x="0" y="1"/>
                  </a:moveTo>
                  <a:lnTo>
                    <a:pt x="0" y="525"/>
                  </a:lnTo>
                  <a:lnTo>
                    <a:pt x="477" y="263"/>
                  </a:lnTo>
                  <a:lnTo>
                    <a:pt x="0"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55"/>
            <p:cNvSpPr/>
            <p:nvPr/>
          </p:nvSpPr>
          <p:spPr>
            <a:xfrm>
              <a:off x="6187408" y="3232241"/>
              <a:ext cx="148419" cy="110793"/>
            </a:xfrm>
            <a:custGeom>
              <a:rect b="b" l="l" r="r" t="t"/>
              <a:pathLst>
                <a:path extrusionOk="0" h="3716" w="4978">
                  <a:moveTo>
                    <a:pt x="1429" y="0"/>
                  </a:moveTo>
                  <a:lnTo>
                    <a:pt x="0" y="834"/>
                  </a:lnTo>
                  <a:lnTo>
                    <a:pt x="4977" y="3716"/>
                  </a:lnTo>
                  <a:lnTo>
                    <a:pt x="4977" y="2049"/>
                  </a:lnTo>
                  <a:lnTo>
                    <a:pt x="142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55"/>
            <p:cNvSpPr/>
            <p:nvPr/>
          </p:nvSpPr>
          <p:spPr>
            <a:xfrm>
              <a:off x="6335799" y="3232241"/>
              <a:ext cx="147704" cy="110793"/>
            </a:xfrm>
            <a:custGeom>
              <a:rect b="b" l="l" r="r" t="t"/>
              <a:pathLst>
                <a:path extrusionOk="0" h="3716" w="4954">
                  <a:moveTo>
                    <a:pt x="3525" y="0"/>
                  </a:moveTo>
                  <a:lnTo>
                    <a:pt x="0" y="2049"/>
                  </a:lnTo>
                  <a:lnTo>
                    <a:pt x="0" y="3716"/>
                  </a:lnTo>
                  <a:lnTo>
                    <a:pt x="4954" y="834"/>
                  </a:lnTo>
                  <a:lnTo>
                    <a:pt x="3525" y="0"/>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55"/>
            <p:cNvSpPr/>
            <p:nvPr/>
          </p:nvSpPr>
          <p:spPr>
            <a:xfrm>
              <a:off x="6334368" y="3249295"/>
              <a:ext cx="149135" cy="93738"/>
            </a:xfrm>
            <a:custGeom>
              <a:rect b="b" l="l" r="r" t="t"/>
              <a:pathLst>
                <a:path extrusionOk="0" h="3144" w="5002">
                  <a:moveTo>
                    <a:pt x="4502" y="0"/>
                  </a:moveTo>
                  <a:lnTo>
                    <a:pt x="1" y="2596"/>
                  </a:lnTo>
                  <a:lnTo>
                    <a:pt x="1" y="3144"/>
                  </a:lnTo>
                  <a:lnTo>
                    <a:pt x="5002" y="262"/>
                  </a:lnTo>
                  <a:lnTo>
                    <a:pt x="4502"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55"/>
            <p:cNvSpPr/>
            <p:nvPr/>
          </p:nvSpPr>
          <p:spPr>
            <a:xfrm>
              <a:off x="6321577" y="3326666"/>
              <a:ext cx="14252" cy="16368"/>
            </a:xfrm>
            <a:custGeom>
              <a:rect b="b" l="l" r="r" t="t"/>
              <a:pathLst>
                <a:path extrusionOk="0" h="549" w="478">
                  <a:moveTo>
                    <a:pt x="477" y="1"/>
                  </a:moveTo>
                  <a:lnTo>
                    <a:pt x="1" y="263"/>
                  </a:lnTo>
                  <a:lnTo>
                    <a:pt x="477" y="549"/>
                  </a:lnTo>
                  <a:lnTo>
                    <a:pt x="477"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55"/>
            <p:cNvSpPr/>
            <p:nvPr/>
          </p:nvSpPr>
          <p:spPr>
            <a:xfrm>
              <a:off x="6290360" y="3140648"/>
              <a:ext cx="89475" cy="10674"/>
            </a:xfrm>
            <a:custGeom>
              <a:rect b="b" l="l" r="r" t="t"/>
              <a:pathLst>
                <a:path extrusionOk="0" h="358" w="3001">
                  <a:moveTo>
                    <a:pt x="214" y="0"/>
                  </a:moveTo>
                  <a:cubicBezTo>
                    <a:pt x="119" y="0"/>
                    <a:pt x="48" y="72"/>
                    <a:pt x="24" y="167"/>
                  </a:cubicBezTo>
                  <a:cubicBezTo>
                    <a:pt x="0" y="286"/>
                    <a:pt x="95" y="358"/>
                    <a:pt x="214" y="358"/>
                  </a:cubicBezTo>
                  <a:lnTo>
                    <a:pt x="2834" y="358"/>
                  </a:lnTo>
                  <a:cubicBezTo>
                    <a:pt x="2906" y="358"/>
                    <a:pt x="2977" y="310"/>
                    <a:pt x="3001" y="215"/>
                  </a:cubicBezTo>
                  <a:cubicBezTo>
                    <a:pt x="3001" y="120"/>
                    <a:pt x="2906"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55"/>
            <p:cNvSpPr/>
            <p:nvPr/>
          </p:nvSpPr>
          <p:spPr>
            <a:xfrm>
              <a:off x="6290360" y="3166916"/>
              <a:ext cx="89475" cy="10674"/>
            </a:xfrm>
            <a:custGeom>
              <a:rect b="b" l="l" r="r" t="t"/>
              <a:pathLst>
                <a:path extrusionOk="0" h="358" w="3001">
                  <a:moveTo>
                    <a:pt x="214" y="1"/>
                  </a:moveTo>
                  <a:cubicBezTo>
                    <a:pt x="119" y="1"/>
                    <a:pt x="48" y="48"/>
                    <a:pt x="24" y="143"/>
                  </a:cubicBezTo>
                  <a:cubicBezTo>
                    <a:pt x="0" y="263"/>
                    <a:pt x="95" y="358"/>
                    <a:pt x="214" y="358"/>
                  </a:cubicBezTo>
                  <a:lnTo>
                    <a:pt x="2834" y="358"/>
                  </a:lnTo>
                  <a:cubicBezTo>
                    <a:pt x="2906" y="358"/>
                    <a:pt x="2977" y="286"/>
                    <a:pt x="3001" y="191"/>
                  </a:cubicBezTo>
                  <a:cubicBezTo>
                    <a:pt x="3001" y="72"/>
                    <a:pt x="2906" y="1"/>
                    <a:pt x="2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55"/>
            <p:cNvSpPr/>
            <p:nvPr/>
          </p:nvSpPr>
          <p:spPr>
            <a:xfrm>
              <a:off x="6308816" y="3191782"/>
              <a:ext cx="51848" cy="10674"/>
            </a:xfrm>
            <a:custGeom>
              <a:rect b="b" l="l" r="r" t="t"/>
              <a:pathLst>
                <a:path extrusionOk="0" h="358" w="1739">
                  <a:moveTo>
                    <a:pt x="215" y="0"/>
                  </a:moveTo>
                  <a:cubicBezTo>
                    <a:pt x="119" y="0"/>
                    <a:pt x="48" y="48"/>
                    <a:pt x="24" y="143"/>
                  </a:cubicBezTo>
                  <a:cubicBezTo>
                    <a:pt x="0" y="262"/>
                    <a:pt x="96" y="357"/>
                    <a:pt x="215" y="357"/>
                  </a:cubicBezTo>
                  <a:lnTo>
                    <a:pt x="1524" y="357"/>
                  </a:lnTo>
                  <a:cubicBezTo>
                    <a:pt x="1620" y="357"/>
                    <a:pt x="1667" y="286"/>
                    <a:pt x="1691" y="191"/>
                  </a:cubicBezTo>
                  <a:cubicBezTo>
                    <a:pt x="1739" y="72"/>
                    <a:pt x="1644" y="0"/>
                    <a:pt x="1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55"/>
            <p:cNvSpPr/>
            <p:nvPr/>
          </p:nvSpPr>
          <p:spPr>
            <a:xfrm>
              <a:off x="6181713" y="2994553"/>
              <a:ext cx="307482" cy="354172"/>
            </a:xfrm>
            <a:custGeom>
              <a:rect b="b" l="l" r="r" t="t"/>
              <a:pathLst>
                <a:path extrusionOk="0" h="11879" w="10313">
                  <a:moveTo>
                    <a:pt x="4954" y="471"/>
                  </a:moveTo>
                  <a:lnTo>
                    <a:pt x="4954" y="1733"/>
                  </a:lnTo>
                  <a:lnTo>
                    <a:pt x="1596" y="3662"/>
                  </a:lnTo>
                  <a:lnTo>
                    <a:pt x="477" y="3067"/>
                  </a:lnTo>
                  <a:lnTo>
                    <a:pt x="929" y="2805"/>
                  </a:lnTo>
                  <a:lnTo>
                    <a:pt x="4954" y="471"/>
                  </a:lnTo>
                  <a:close/>
                  <a:moveTo>
                    <a:pt x="9955" y="3353"/>
                  </a:moveTo>
                  <a:lnTo>
                    <a:pt x="9955" y="8520"/>
                  </a:lnTo>
                  <a:lnTo>
                    <a:pt x="8860" y="7877"/>
                  </a:lnTo>
                  <a:lnTo>
                    <a:pt x="8860" y="3995"/>
                  </a:lnTo>
                  <a:lnTo>
                    <a:pt x="9955" y="3353"/>
                  </a:lnTo>
                  <a:close/>
                  <a:moveTo>
                    <a:pt x="5311" y="471"/>
                  </a:moveTo>
                  <a:lnTo>
                    <a:pt x="9764" y="3067"/>
                  </a:lnTo>
                  <a:lnTo>
                    <a:pt x="8669" y="3686"/>
                  </a:lnTo>
                  <a:lnTo>
                    <a:pt x="6669" y="2519"/>
                  </a:lnTo>
                  <a:cubicBezTo>
                    <a:pt x="6645" y="2503"/>
                    <a:pt x="6618" y="2495"/>
                    <a:pt x="6591" y="2495"/>
                  </a:cubicBezTo>
                  <a:cubicBezTo>
                    <a:pt x="6536" y="2495"/>
                    <a:pt x="6478" y="2527"/>
                    <a:pt x="6430" y="2590"/>
                  </a:cubicBezTo>
                  <a:cubicBezTo>
                    <a:pt x="6383" y="2686"/>
                    <a:pt x="6407" y="2757"/>
                    <a:pt x="6502" y="2829"/>
                  </a:cubicBezTo>
                  <a:lnTo>
                    <a:pt x="8502" y="3995"/>
                  </a:lnTo>
                  <a:lnTo>
                    <a:pt x="8502" y="7877"/>
                  </a:lnTo>
                  <a:lnTo>
                    <a:pt x="5121" y="9830"/>
                  </a:lnTo>
                  <a:lnTo>
                    <a:pt x="1763" y="7877"/>
                  </a:lnTo>
                  <a:lnTo>
                    <a:pt x="1763" y="3995"/>
                  </a:lnTo>
                  <a:lnTo>
                    <a:pt x="5121" y="2043"/>
                  </a:lnTo>
                  <a:lnTo>
                    <a:pt x="5811" y="2424"/>
                  </a:lnTo>
                  <a:cubicBezTo>
                    <a:pt x="5849" y="2452"/>
                    <a:pt x="5886" y="2465"/>
                    <a:pt x="5921" y="2465"/>
                  </a:cubicBezTo>
                  <a:cubicBezTo>
                    <a:pt x="5974" y="2465"/>
                    <a:pt x="6021" y="2434"/>
                    <a:pt x="6049" y="2376"/>
                  </a:cubicBezTo>
                  <a:cubicBezTo>
                    <a:pt x="6121" y="2281"/>
                    <a:pt x="6073" y="2186"/>
                    <a:pt x="6002" y="2138"/>
                  </a:cubicBezTo>
                  <a:lnTo>
                    <a:pt x="5311" y="1757"/>
                  </a:lnTo>
                  <a:lnTo>
                    <a:pt x="5311" y="471"/>
                  </a:lnTo>
                  <a:close/>
                  <a:moveTo>
                    <a:pt x="1620" y="8211"/>
                  </a:moveTo>
                  <a:lnTo>
                    <a:pt x="4978" y="10140"/>
                  </a:lnTo>
                  <a:lnTo>
                    <a:pt x="4978" y="11402"/>
                  </a:lnTo>
                  <a:lnTo>
                    <a:pt x="2739" y="10116"/>
                  </a:lnTo>
                  <a:lnTo>
                    <a:pt x="524" y="8830"/>
                  </a:lnTo>
                  <a:lnTo>
                    <a:pt x="1620" y="8211"/>
                  </a:lnTo>
                  <a:close/>
                  <a:moveTo>
                    <a:pt x="8669" y="8211"/>
                  </a:moveTo>
                  <a:lnTo>
                    <a:pt x="9764" y="8830"/>
                  </a:lnTo>
                  <a:lnTo>
                    <a:pt x="7550" y="10116"/>
                  </a:lnTo>
                  <a:lnTo>
                    <a:pt x="5311" y="11402"/>
                  </a:lnTo>
                  <a:lnTo>
                    <a:pt x="5311" y="10140"/>
                  </a:lnTo>
                  <a:lnTo>
                    <a:pt x="8669" y="8211"/>
                  </a:lnTo>
                  <a:close/>
                  <a:moveTo>
                    <a:pt x="5156" y="1"/>
                  </a:moveTo>
                  <a:cubicBezTo>
                    <a:pt x="5127" y="1"/>
                    <a:pt x="5097" y="7"/>
                    <a:pt x="5073" y="18"/>
                  </a:cubicBezTo>
                  <a:lnTo>
                    <a:pt x="96" y="2924"/>
                  </a:lnTo>
                  <a:cubicBezTo>
                    <a:pt x="48" y="2948"/>
                    <a:pt x="1" y="2995"/>
                    <a:pt x="1" y="3067"/>
                  </a:cubicBezTo>
                  <a:lnTo>
                    <a:pt x="1" y="6520"/>
                  </a:lnTo>
                  <a:cubicBezTo>
                    <a:pt x="1" y="6615"/>
                    <a:pt x="72" y="6663"/>
                    <a:pt x="167" y="6687"/>
                  </a:cubicBezTo>
                  <a:cubicBezTo>
                    <a:pt x="189" y="6695"/>
                    <a:pt x="209" y="6699"/>
                    <a:pt x="227" y="6699"/>
                  </a:cubicBezTo>
                  <a:cubicBezTo>
                    <a:pt x="310" y="6699"/>
                    <a:pt x="358" y="6617"/>
                    <a:pt x="358" y="6520"/>
                  </a:cubicBezTo>
                  <a:lnTo>
                    <a:pt x="358" y="3353"/>
                  </a:lnTo>
                  <a:lnTo>
                    <a:pt x="1477" y="3995"/>
                  </a:lnTo>
                  <a:lnTo>
                    <a:pt x="1477" y="7877"/>
                  </a:lnTo>
                  <a:lnTo>
                    <a:pt x="358" y="8520"/>
                  </a:lnTo>
                  <a:lnTo>
                    <a:pt x="358" y="7329"/>
                  </a:lnTo>
                  <a:cubicBezTo>
                    <a:pt x="358" y="7234"/>
                    <a:pt x="310" y="7163"/>
                    <a:pt x="215" y="7139"/>
                  </a:cubicBezTo>
                  <a:cubicBezTo>
                    <a:pt x="202" y="7136"/>
                    <a:pt x="190" y="7135"/>
                    <a:pt x="178" y="7135"/>
                  </a:cubicBezTo>
                  <a:cubicBezTo>
                    <a:pt x="77" y="7135"/>
                    <a:pt x="1" y="7223"/>
                    <a:pt x="1" y="7329"/>
                  </a:cubicBezTo>
                  <a:lnTo>
                    <a:pt x="1" y="8806"/>
                  </a:lnTo>
                  <a:cubicBezTo>
                    <a:pt x="1" y="8877"/>
                    <a:pt x="48" y="8925"/>
                    <a:pt x="96" y="8949"/>
                  </a:cubicBezTo>
                  <a:lnTo>
                    <a:pt x="5073" y="11854"/>
                  </a:lnTo>
                  <a:cubicBezTo>
                    <a:pt x="5097" y="11878"/>
                    <a:pt x="5121" y="11878"/>
                    <a:pt x="5168" y="11878"/>
                  </a:cubicBezTo>
                  <a:cubicBezTo>
                    <a:pt x="5192" y="11878"/>
                    <a:pt x="5216" y="11878"/>
                    <a:pt x="5240" y="11854"/>
                  </a:cubicBezTo>
                  <a:lnTo>
                    <a:pt x="10217" y="8949"/>
                  </a:lnTo>
                  <a:cubicBezTo>
                    <a:pt x="10288" y="8925"/>
                    <a:pt x="10312" y="8877"/>
                    <a:pt x="10312" y="8806"/>
                  </a:cubicBezTo>
                  <a:lnTo>
                    <a:pt x="10312" y="3067"/>
                  </a:lnTo>
                  <a:cubicBezTo>
                    <a:pt x="10312" y="2995"/>
                    <a:pt x="10241" y="2948"/>
                    <a:pt x="10217" y="2924"/>
                  </a:cubicBezTo>
                  <a:lnTo>
                    <a:pt x="5240" y="18"/>
                  </a:lnTo>
                  <a:cubicBezTo>
                    <a:pt x="5216" y="7"/>
                    <a:pt x="5186" y="1"/>
                    <a:pt x="51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3" name="Google Shape;8393;p55"/>
          <p:cNvGrpSpPr/>
          <p:nvPr/>
        </p:nvGrpSpPr>
        <p:grpSpPr>
          <a:xfrm>
            <a:off x="7000129" y="2994374"/>
            <a:ext cx="353606" cy="353636"/>
            <a:chOff x="6733416" y="2994374"/>
            <a:chExt cx="353606" cy="353636"/>
          </a:xfrm>
        </p:grpSpPr>
        <p:sp>
          <p:nvSpPr>
            <p:cNvPr id="8394" name="Google Shape;8394;p55"/>
            <p:cNvSpPr/>
            <p:nvPr/>
          </p:nvSpPr>
          <p:spPr>
            <a:xfrm>
              <a:off x="6791645" y="3159820"/>
              <a:ext cx="67471" cy="159779"/>
            </a:xfrm>
            <a:custGeom>
              <a:rect b="b" l="l" r="r" t="t"/>
              <a:pathLst>
                <a:path extrusionOk="0" h="5359" w="2263">
                  <a:moveTo>
                    <a:pt x="0" y="0"/>
                  </a:moveTo>
                  <a:lnTo>
                    <a:pt x="0" y="5359"/>
                  </a:lnTo>
                  <a:lnTo>
                    <a:pt x="2263" y="5359"/>
                  </a:lnTo>
                  <a:lnTo>
                    <a:pt x="2263" y="0"/>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55"/>
            <p:cNvSpPr/>
            <p:nvPr/>
          </p:nvSpPr>
          <p:spPr>
            <a:xfrm>
              <a:off x="6825725" y="3159820"/>
              <a:ext cx="33393" cy="159779"/>
            </a:xfrm>
            <a:custGeom>
              <a:rect b="b" l="l" r="r" t="t"/>
              <a:pathLst>
                <a:path extrusionOk="0" h="5359" w="1120">
                  <a:moveTo>
                    <a:pt x="1120" y="0"/>
                  </a:moveTo>
                  <a:lnTo>
                    <a:pt x="0" y="643"/>
                  </a:lnTo>
                  <a:lnTo>
                    <a:pt x="0" y="5359"/>
                  </a:lnTo>
                  <a:lnTo>
                    <a:pt x="1120" y="5359"/>
                  </a:lnTo>
                  <a:lnTo>
                    <a:pt x="1120"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55"/>
            <p:cNvSpPr/>
            <p:nvPr/>
          </p:nvSpPr>
          <p:spPr>
            <a:xfrm>
              <a:off x="6844896" y="3159820"/>
              <a:ext cx="14222" cy="159779"/>
            </a:xfrm>
            <a:custGeom>
              <a:rect b="b" l="l" r="r" t="t"/>
              <a:pathLst>
                <a:path extrusionOk="0" h="5359" w="477">
                  <a:moveTo>
                    <a:pt x="477" y="0"/>
                  </a:moveTo>
                  <a:lnTo>
                    <a:pt x="0" y="262"/>
                  </a:lnTo>
                  <a:lnTo>
                    <a:pt x="0" y="5359"/>
                  </a:lnTo>
                  <a:lnTo>
                    <a:pt x="477" y="5359"/>
                  </a:lnTo>
                  <a:lnTo>
                    <a:pt x="477"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55"/>
            <p:cNvSpPr/>
            <p:nvPr/>
          </p:nvSpPr>
          <p:spPr>
            <a:xfrm>
              <a:off x="6886071" y="3048340"/>
              <a:ext cx="67471" cy="271257"/>
            </a:xfrm>
            <a:custGeom>
              <a:rect b="b" l="l" r="r" t="t"/>
              <a:pathLst>
                <a:path extrusionOk="0" h="9098" w="2263">
                  <a:moveTo>
                    <a:pt x="1" y="1"/>
                  </a:moveTo>
                  <a:lnTo>
                    <a:pt x="1" y="9098"/>
                  </a:lnTo>
                  <a:lnTo>
                    <a:pt x="2263" y="9098"/>
                  </a:lnTo>
                  <a:lnTo>
                    <a:pt x="2263"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55"/>
            <p:cNvSpPr/>
            <p:nvPr/>
          </p:nvSpPr>
          <p:spPr>
            <a:xfrm>
              <a:off x="6919434" y="3049771"/>
              <a:ext cx="34108" cy="269826"/>
            </a:xfrm>
            <a:custGeom>
              <a:rect b="b" l="l" r="r" t="t"/>
              <a:pathLst>
                <a:path extrusionOk="0" h="9050" w="1144">
                  <a:moveTo>
                    <a:pt x="1144" y="0"/>
                  </a:moveTo>
                  <a:lnTo>
                    <a:pt x="1" y="643"/>
                  </a:lnTo>
                  <a:lnTo>
                    <a:pt x="1" y="9050"/>
                  </a:lnTo>
                  <a:lnTo>
                    <a:pt x="1144" y="9050"/>
                  </a:lnTo>
                  <a:lnTo>
                    <a:pt x="11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55"/>
            <p:cNvSpPr/>
            <p:nvPr/>
          </p:nvSpPr>
          <p:spPr>
            <a:xfrm>
              <a:off x="6939321" y="3048340"/>
              <a:ext cx="14222" cy="271257"/>
            </a:xfrm>
            <a:custGeom>
              <a:rect b="b" l="l" r="r" t="t"/>
              <a:pathLst>
                <a:path extrusionOk="0" h="9098" w="477">
                  <a:moveTo>
                    <a:pt x="477" y="1"/>
                  </a:moveTo>
                  <a:lnTo>
                    <a:pt x="1" y="310"/>
                  </a:lnTo>
                  <a:lnTo>
                    <a:pt x="1" y="9098"/>
                  </a:lnTo>
                  <a:lnTo>
                    <a:pt x="477" y="9098"/>
                  </a:lnTo>
                  <a:lnTo>
                    <a:pt x="477"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55"/>
            <p:cNvSpPr/>
            <p:nvPr/>
          </p:nvSpPr>
          <p:spPr>
            <a:xfrm>
              <a:off x="6979095" y="3111548"/>
              <a:ext cx="67471" cy="208049"/>
            </a:xfrm>
            <a:custGeom>
              <a:rect b="b" l="l" r="r" t="t"/>
              <a:pathLst>
                <a:path extrusionOk="0" h="6978" w="2263">
                  <a:moveTo>
                    <a:pt x="0" y="0"/>
                  </a:moveTo>
                  <a:lnTo>
                    <a:pt x="0" y="6978"/>
                  </a:lnTo>
                  <a:lnTo>
                    <a:pt x="2263" y="6978"/>
                  </a:lnTo>
                  <a:lnTo>
                    <a:pt x="2263"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55"/>
            <p:cNvSpPr/>
            <p:nvPr/>
          </p:nvSpPr>
          <p:spPr>
            <a:xfrm>
              <a:off x="7012458" y="3112234"/>
              <a:ext cx="34108" cy="207363"/>
            </a:xfrm>
            <a:custGeom>
              <a:rect b="b" l="l" r="r" t="t"/>
              <a:pathLst>
                <a:path extrusionOk="0" h="6955" w="1144">
                  <a:moveTo>
                    <a:pt x="1144" y="1"/>
                  </a:moveTo>
                  <a:lnTo>
                    <a:pt x="0" y="668"/>
                  </a:lnTo>
                  <a:lnTo>
                    <a:pt x="0" y="6955"/>
                  </a:lnTo>
                  <a:lnTo>
                    <a:pt x="1144" y="6955"/>
                  </a:lnTo>
                  <a:lnTo>
                    <a:pt x="1144" y="1"/>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55"/>
            <p:cNvSpPr/>
            <p:nvPr/>
          </p:nvSpPr>
          <p:spPr>
            <a:xfrm>
              <a:off x="7033060" y="3111548"/>
              <a:ext cx="13506" cy="208049"/>
            </a:xfrm>
            <a:custGeom>
              <a:rect b="b" l="l" r="r" t="t"/>
              <a:pathLst>
                <a:path extrusionOk="0" h="6978" w="453">
                  <a:moveTo>
                    <a:pt x="453" y="0"/>
                  </a:moveTo>
                  <a:lnTo>
                    <a:pt x="0" y="310"/>
                  </a:lnTo>
                  <a:lnTo>
                    <a:pt x="0" y="6978"/>
                  </a:lnTo>
                  <a:lnTo>
                    <a:pt x="453" y="6978"/>
                  </a:lnTo>
                  <a:lnTo>
                    <a:pt x="453"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55"/>
            <p:cNvSpPr/>
            <p:nvPr/>
          </p:nvSpPr>
          <p:spPr>
            <a:xfrm>
              <a:off x="6791645" y="3140112"/>
              <a:ext cx="67471" cy="38909"/>
            </a:xfrm>
            <a:custGeom>
              <a:rect b="b" l="l" r="r" t="t"/>
              <a:pathLst>
                <a:path extrusionOk="0" h="1305" w="2263">
                  <a:moveTo>
                    <a:pt x="1131" y="1"/>
                  </a:moveTo>
                  <a:cubicBezTo>
                    <a:pt x="1102" y="1"/>
                    <a:pt x="1072" y="7"/>
                    <a:pt x="1048" y="18"/>
                  </a:cubicBezTo>
                  <a:lnTo>
                    <a:pt x="0" y="661"/>
                  </a:lnTo>
                  <a:lnTo>
                    <a:pt x="1143" y="1304"/>
                  </a:lnTo>
                  <a:lnTo>
                    <a:pt x="2263" y="661"/>
                  </a:lnTo>
                  <a:lnTo>
                    <a:pt x="1215" y="18"/>
                  </a:lnTo>
                  <a:cubicBezTo>
                    <a:pt x="1191" y="7"/>
                    <a:pt x="1161" y="1"/>
                    <a:pt x="1131"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55"/>
            <p:cNvSpPr/>
            <p:nvPr/>
          </p:nvSpPr>
          <p:spPr>
            <a:xfrm>
              <a:off x="6886071" y="3030063"/>
              <a:ext cx="67471" cy="38909"/>
            </a:xfrm>
            <a:custGeom>
              <a:rect b="b" l="l" r="r" t="t"/>
              <a:pathLst>
                <a:path extrusionOk="0" h="1305" w="2263">
                  <a:moveTo>
                    <a:pt x="1120" y="0"/>
                  </a:moveTo>
                  <a:cubicBezTo>
                    <a:pt x="1090" y="0"/>
                    <a:pt x="1060" y="6"/>
                    <a:pt x="1025" y="18"/>
                  </a:cubicBezTo>
                  <a:lnTo>
                    <a:pt x="1" y="661"/>
                  </a:lnTo>
                  <a:lnTo>
                    <a:pt x="1120" y="1304"/>
                  </a:lnTo>
                  <a:lnTo>
                    <a:pt x="2263" y="661"/>
                  </a:lnTo>
                  <a:lnTo>
                    <a:pt x="1215" y="18"/>
                  </a:lnTo>
                  <a:cubicBezTo>
                    <a:pt x="1179" y="6"/>
                    <a:pt x="1150"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55"/>
            <p:cNvSpPr/>
            <p:nvPr/>
          </p:nvSpPr>
          <p:spPr>
            <a:xfrm>
              <a:off x="6912338" y="3030063"/>
              <a:ext cx="41204" cy="38193"/>
            </a:xfrm>
            <a:custGeom>
              <a:rect b="b" l="l" r="r" t="t"/>
              <a:pathLst>
                <a:path extrusionOk="0" h="1281" w="1382">
                  <a:moveTo>
                    <a:pt x="275" y="0"/>
                  </a:moveTo>
                  <a:cubicBezTo>
                    <a:pt x="245" y="0"/>
                    <a:pt x="215" y="6"/>
                    <a:pt x="191" y="18"/>
                  </a:cubicBezTo>
                  <a:lnTo>
                    <a:pt x="1" y="113"/>
                  </a:lnTo>
                  <a:lnTo>
                    <a:pt x="787" y="566"/>
                  </a:lnTo>
                  <a:cubicBezTo>
                    <a:pt x="834" y="590"/>
                    <a:pt x="834" y="661"/>
                    <a:pt x="787" y="685"/>
                  </a:cubicBezTo>
                  <a:lnTo>
                    <a:pt x="1" y="1137"/>
                  </a:lnTo>
                  <a:lnTo>
                    <a:pt x="239" y="1280"/>
                  </a:lnTo>
                  <a:lnTo>
                    <a:pt x="1382" y="614"/>
                  </a:lnTo>
                  <a:lnTo>
                    <a:pt x="358" y="18"/>
                  </a:lnTo>
                  <a:cubicBezTo>
                    <a:pt x="334" y="6"/>
                    <a:pt x="304" y="0"/>
                    <a:pt x="275"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55"/>
            <p:cNvSpPr/>
            <p:nvPr/>
          </p:nvSpPr>
          <p:spPr>
            <a:xfrm>
              <a:off x="6818629" y="3141006"/>
              <a:ext cx="40489" cy="38014"/>
            </a:xfrm>
            <a:custGeom>
              <a:rect b="b" l="l" r="r" t="t"/>
              <a:pathLst>
                <a:path extrusionOk="0" h="1275" w="1358">
                  <a:moveTo>
                    <a:pt x="262" y="0"/>
                  </a:moveTo>
                  <a:cubicBezTo>
                    <a:pt x="232" y="0"/>
                    <a:pt x="203" y="12"/>
                    <a:pt x="167" y="36"/>
                  </a:cubicBezTo>
                  <a:lnTo>
                    <a:pt x="0" y="108"/>
                  </a:lnTo>
                  <a:lnTo>
                    <a:pt x="762" y="560"/>
                  </a:lnTo>
                  <a:cubicBezTo>
                    <a:pt x="834" y="584"/>
                    <a:pt x="834" y="655"/>
                    <a:pt x="762" y="679"/>
                  </a:cubicBezTo>
                  <a:lnTo>
                    <a:pt x="0" y="1132"/>
                  </a:lnTo>
                  <a:lnTo>
                    <a:pt x="238" y="1274"/>
                  </a:lnTo>
                  <a:lnTo>
                    <a:pt x="1358" y="631"/>
                  </a:lnTo>
                  <a:lnTo>
                    <a:pt x="357" y="36"/>
                  </a:lnTo>
                  <a:cubicBezTo>
                    <a:pt x="322" y="12"/>
                    <a:pt x="292" y="0"/>
                    <a:pt x="262" y="0"/>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55"/>
            <p:cNvSpPr/>
            <p:nvPr/>
          </p:nvSpPr>
          <p:spPr>
            <a:xfrm>
              <a:off x="6979095" y="3093242"/>
              <a:ext cx="67471" cy="38909"/>
            </a:xfrm>
            <a:custGeom>
              <a:rect b="b" l="l" r="r" t="t"/>
              <a:pathLst>
                <a:path extrusionOk="0" h="1305" w="2263">
                  <a:moveTo>
                    <a:pt x="1131" y="1"/>
                  </a:moveTo>
                  <a:cubicBezTo>
                    <a:pt x="1102" y="1"/>
                    <a:pt x="1072" y="7"/>
                    <a:pt x="1048" y="19"/>
                  </a:cubicBezTo>
                  <a:lnTo>
                    <a:pt x="0" y="638"/>
                  </a:lnTo>
                  <a:lnTo>
                    <a:pt x="1119" y="1305"/>
                  </a:lnTo>
                  <a:lnTo>
                    <a:pt x="2263" y="638"/>
                  </a:lnTo>
                  <a:lnTo>
                    <a:pt x="1215" y="19"/>
                  </a:lnTo>
                  <a:cubicBezTo>
                    <a:pt x="1191" y="7"/>
                    <a:pt x="1161" y="1"/>
                    <a:pt x="1131" y="1"/>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55"/>
            <p:cNvSpPr/>
            <p:nvPr/>
          </p:nvSpPr>
          <p:spPr>
            <a:xfrm>
              <a:off x="7005362" y="3093957"/>
              <a:ext cx="41204" cy="38193"/>
            </a:xfrm>
            <a:custGeom>
              <a:rect b="b" l="l" r="r" t="t"/>
              <a:pathLst>
                <a:path extrusionOk="0" h="1281" w="1382">
                  <a:moveTo>
                    <a:pt x="274" y="1"/>
                  </a:moveTo>
                  <a:cubicBezTo>
                    <a:pt x="244" y="1"/>
                    <a:pt x="215" y="7"/>
                    <a:pt x="191" y="19"/>
                  </a:cubicBezTo>
                  <a:lnTo>
                    <a:pt x="0" y="114"/>
                  </a:lnTo>
                  <a:lnTo>
                    <a:pt x="786" y="566"/>
                  </a:lnTo>
                  <a:cubicBezTo>
                    <a:pt x="834" y="590"/>
                    <a:pt x="834" y="661"/>
                    <a:pt x="786" y="685"/>
                  </a:cubicBezTo>
                  <a:lnTo>
                    <a:pt x="0" y="1138"/>
                  </a:lnTo>
                  <a:lnTo>
                    <a:pt x="238" y="1281"/>
                  </a:lnTo>
                  <a:lnTo>
                    <a:pt x="1382" y="614"/>
                  </a:lnTo>
                  <a:lnTo>
                    <a:pt x="358" y="19"/>
                  </a:lnTo>
                  <a:cubicBezTo>
                    <a:pt x="334" y="7"/>
                    <a:pt x="304" y="1"/>
                    <a:pt x="274" y="1"/>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55"/>
            <p:cNvSpPr/>
            <p:nvPr/>
          </p:nvSpPr>
          <p:spPr>
            <a:xfrm>
              <a:off x="6737680" y="3319570"/>
              <a:ext cx="343678" cy="23464"/>
            </a:xfrm>
            <a:custGeom>
              <a:rect b="b" l="l" r="r" t="t"/>
              <a:pathLst>
                <a:path extrusionOk="0" h="787" w="11527">
                  <a:moveTo>
                    <a:pt x="119" y="1"/>
                  </a:moveTo>
                  <a:cubicBezTo>
                    <a:pt x="48" y="1"/>
                    <a:pt x="0" y="48"/>
                    <a:pt x="0" y="120"/>
                  </a:cubicBezTo>
                  <a:lnTo>
                    <a:pt x="0" y="667"/>
                  </a:lnTo>
                  <a:cubicBezTo>
                    <a:pt x="0" y="739"/>
                    <a:pt x="48" y="787"/>
                    <a:pt x="119" y="787"/>
                  </a:cubicBezTo>
                  <a:lnTo>
                    <a:pt x="11407" y="787"/>
                  </a:lnTo>
                  <a:cubicBezTo>
                    <a:pt x="11455" y="787"/>
                    <a:pt x="11526" y="739"/>
                    <a:pt x="11526" y="667"/>
                  </a:cubicBezTo>
                  <a:lnTo>
                    <a:pt x="11526" y="120"/>
                  </a:lnTo>
                  <a:cubicBezTo>
                    <a:pt x="11526" y="48"/>
                    <a:pt x="11455" y="1"/>
                    <a:pt x="11407"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55"/>
            <p:cNvSpPr/>
            <p:nvPr/>
          </p:nvSpPr>
          <p:spPr>
            <a:xfrm>
              <a:off x="7063591" y="3319570"/>
              <a:ext cx="17770" cy="23464"/>
            </a:xfrm>
            <a:custGeom>
              <a:rect b="b" l="l" r="r" t="t"/>
              <a:pathLst>
                <a:path extrusionOk="0" h="787" w="596">
                  <a:moveTo>
                    <a:pt x="0" y="1"/>
                  </a:moveTo>
                  <a:cubicBezTo>
                    <a:pt x="48" y="1"/>
                    <a:pt x="119" y="48"/>
                    <a:pt x="119" y="120"/>
                  </a:cubicBezTo>
                  <a:lnTo>
                    <a:pt x="119" y="667"/>
                  </a:lnTo>
                  <a:cubicBezTo>
                    <a:pt x="119" y="739"/>
                    <a:pt x="48" y="787"/>
                    <a:pt x="0" y="787"/>
                  </a:cubicBezTo>
                  <a:lnTo>
                    <a:pt x="476" y="787"/>
                  </a:lnTo>
                  <a:cubicBezTo>
                    <a:pt x="524" y="787"/>
                    <a:pt x="595" y="739"/>
                    <a:pt x="595" y="667"/>
                  </a:cubicBezTo>
                  <a:lnTo>
                    <a:pt x="595" y="120"/>
                  </a:lnTo>
                  <a:cubicBezTo>
                    <a:pt x="595" y="48"/>
                    <a:pt x="524" y="1"/>
                    <a:pt x="47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55"/>
            <p:cNvSpPr/>
            <p:nvPr/>
          </p:nvSpPr>
          <p:spPr>
            <a:xfrm>
              <a:off x="6733416" y="2994374"/>
              <a:ext cx="353606" cy="353636"/>
            </a:xfrm>
            <a:custGeom>
              <a:rect b="b" l="l" r="r" t="t"/>
              <a:pathLst>
                <a:path extrusionOk="0" h="11861" w="11860">
                  <a:moveTo>
                    <a:pt x="6240" y="1382"/>
                  </a:moveTo>
                  <a:lnTo>
                    <a:pt x="7026" y="1858"/>
                  </a:lnTo>
                  <a:lnTo>
                    <a:pt x="6240" y="2334"/>
                  </a:lnTo>
                  <a:lnTo>
                    <a:pt x="5478" y="1858"/>
                  </a:lnTo>
                  <a:lnTo>
                    <a:pt x="6240" y="1382"/>
                  </a:lnTo>
                  <a:close/>
                  <a:moveTo>
                    <a:pt x="9359" y="3478"/>
                  </a:moveTo>
                  <a:lnTo>
                    <a:pt x="10145" y="3954"/>
                  </a:lnTo>
                  <a:lnTo>
                    <a:pt x="9907" y="4121"/>
                  </a:lnTo>
                  <a:lnTo>
                    <a:pt x="9359" y="4430"/>
                  </a:lnTo>
                  <a:lnTo>
                    <a:pt x="8597" y="3954"/>
                  </a:lnTo>
                  <a:lnTo>
                    <a:pt x="9359" y="3478"/>
                  </a:lnTo>
                  <a:close/>
                  <a:moveTo>
                    <a:pt x="3072" y="5073"/>
                  </a:moveTo>
                  <a:lnTo>
                    <a:pt x="3858" y="5549"/>
                  </a:lnTo>
                  <a:lnTo>
                    <a:pt x="3644" y="5668"/>
                  </a:lnTo>
                  <a:lnTo>
                    <a:pt x="3072" y="5978"/>
                  </a:lnTo>
                  <a:lnTo>
                    <a:pt x="2310" y="5549"/>
                  </a:lnTo>
                  <a:lnTo>
                    <a:pt x="3072" y="5073"/>
                  </a:lnTo>
                  <a:close/>
                  <a:moveTo>
                    <a:pt x="5287" y="2120"/>
                  </a:moveTo>
                  <a:lnTo>
                    <a:pt x="6049" y="2573"/>
                  </a:lnTo>
                  <a:lnTo>
                    <a:pt x="6049" y="10693"/>
                  </a:lnTo>
                  <a:lnTo>
                    <a:pt x="5287" y="10693"/>
                  </a:lnTo>
                  <a:lnTo>
                    <a:pt x="5287" y="2120"/>
                  </a:lnTo>
                  <a:close/>
                  <a:moveTo>
                    <a:pt x="4049" y="5835"/>
                  </a:moveTo>
                  <a:lnTo>
                    <a:pt x="4049" y="5978"/>
                  </a:lnTo>
                  <a:lnTo>
                    <a:pt x="4049" y="10717"/>
                  </a:lnTo>
                  <a:lnTo>
                    <a:pt x="3263" y="10717"/>
                  </a:lnTo>
                  <a:lnTo>
                    <a:pt x="3263" y="6311"/>
                  </a:lnTo>
                  <a:lnTo>
                    <a:pt x="3954" y="5930"/>
                  </a:lnTo>
                  <a:lnTo>
                    <a:pt x="4049" y="5835"/>
                  </a:lnTo>
                  <a:close/>
                  <a:moveTo>
                    <a:pt x="7216" y="2144"/>
                  </a:moveTo>
                  <a:lnTo>
                    <a:pt x="7216" y="10717"/>
                  </a:lnTo>
                  <a:lnTo>
                    <a:pt x="6454" y="10717"/>
                  </a:lnTo>
                  <a:lnTo>
                    <a:pt x="6454" y="2596"/>
                  </a:lnTo>
                  <a:lnTo>
                    <a:pt x="6549" y="2525"/>
                  </a:lnTo>
                  <a:lnTo>
                    <a:pt x="7216" y="2144"/>
                  </a:lnTo>
                  <a:close/>
                  <a:moveTo>
                    <a:pt x="8407" y="4263"/>
                  </a:moveTo>
                  <a:lnTo>
                    <a:pt x="9193" y="4716"/>
                  </a:lnTo>
                  <a:lnTo>
                    <a:pt x="9193" y="10717"/>
                  </a:lnTo>
                  <a:lnTo>
                    <a:pt x="8407" y="10717"/>
                  </a:lnTo>
                  <a:lnTo>
                    <a:pt x="8407" y="4263"/>
                  </a:lnTo>
                  <a:close/>
                  <a:moveTo>
                    <a:pt x="11455" y="11051"/>
                  </a:moveTo>
                  <a:lnTo>
                    <a:pt x="11455" y="11527"/>
                  </a:lnTo>
                  <a:lnTo>
                    <a:pt x="286" y="11527"/>
                  </a:lnTo>
                  <a:lnTo>
                    <a:pt x="286" y="11051"/>
                  </a:lnTo>
                  <a:close/>
                  <a:moveTo>
                    <a:pt x="905" y="1"/>
                  </a:moveTo>
                  <a:cubicBezTo>
                    <a:pt x="786" y="1"/>
                    <a:pt x="715" y="72"/>
                    <a:pt x="715" y="191"/>
                  </a:cubicBezTo>
                  <a:lnTo>
                    <a:pt x="715" y="977"/>
                  </a:lnTo>
                  <a:lnTo>
                    <a:pt x="500" y="977"/>
                  </a:lnTo>
                  <a:cubicBezTo>
                    <a:pt x="405" y="977"/>
                    <a:pt x="310" y="1049"/>
                    <a:pt x="310" y="1144"/>
                  </a:cubicBezTo>
                  <a:cubicBezTo>
                    <a:pt x="310" y="1263"/>
                    <a:pt x="381" y="1334"/>
                    <a:pt x="500" y="1334"/>
                  </a:cubicBezTo>
                  <a:lnTo>
                    <a:pt x="715" y="1334"/>
                  </a:lnTo>
                  <a:lnTo>
                    <a:pt x="715" y="2239"/>
                  </a:lnTo>
                  <a:lnTo>
                    <a:pt x="500" y="2239"/>
                  </a:lnTo>
                  <a:cubicBezTo>
                    <a:pt x="405" y="2239"/>
                    <a:pt x="310" y="2287"/>
                    <a:pt x="310" y="2382"/>
                  </a:cubicBezTo>
                  <a:cubicBezTo>
                    <a:pt x="310" y="2501"/>
                    <a:pt x="381" y="2596"/>
                    <a:pt x="500" y="2596"/>
                  </a:cubicBezTo>
                  <a:lnTo>
                    <a:pt x="715" y="2596"/>
                  </a:lnTo>
                  <a:lnTo>
                    <a:pt x="715" y="3478"/>
                  </a:lnTo>
                  <a:lnTo>
                    <a:pt x="500" y="3478"/>
                  </a:lnTo>
                  <a:cubicBezTo>
                    <a:pt x="405" y="3478"/>
                    <a:pt x="310" y="3549"/>
                    <a:pt x="310" y="3644"/>
                  </a:cubicBezTo>
                  <a:cubicBezTo>
                    <a:pt x="310" y="3763"/>
                    <a:pt x="381" y="3835"/>
                    <a:pt x="500" y="3835"/>
                  </a:cubicBezTo>
                  <a:lnTo>
                    <a:pt x="715" y="3835"/>
                  </a:lnTo>
                  <a:lnTo>
                    <a:pt x="715" y="4740"/>
                  </a:lnTo>
                  <a:lnTo>
                    <a:pt x="500" y="4740"/>
                  </a:lnTo>
                  <a:cubicBezTo>
                    <a:pt x="405" y="4740"/>
                    <a:pt x="310" y="4787"/>
                    <a:pt x="310" y="4883"/>
                  </a:cubicBezTo>
                  <a:cubicBezTo>
                    <a:pt x="310" y="5002"/>
                    <a:pt x="381" y="5097"/>
                    <a:pt x="500" y="5097"/>
                  </a:cubicBezTo>
                  <a:lnTo>
                    <a:pt x="715" y="5097"/>
                  </a:lnTo>
                  <a:lnTo>
                    <a:pt x="715" y="5978"/>
                  </a:lnTo>
                  <a:lnTo>
                    <a:pt x="500" y="5978"/>
                  </a:lnTo>
                  <a:cubicBezTo>
                    <a:pt x="405" y="5978"/>
                    <a:pt x="310" y="6050"/>
                    <a:pt x="310" y="6145"/>
                  </a:cubicBezTo>
                  <a:cubicBezTo>
                    <a:pt x="310" y="6264"/>
                    <a:pt x="381" y="6335"/>
                    <a:pt x="500" y="6335"/>
                  </a:cubicBezTo>
                  <a:lnTo>
                    <a:pt x="715" y="6335"/>
                  </a:lnTo>
                  <a:lnTo>
                    <a:pt x="715" y="7240"/>
                  </a:lnTo>
                  <a:lnTo>
                    <a:pt x="500" y="7240"/>
                  </a:lnTo>
                  <a:cubicBezTo>
                    <a:pt x="405" y="7240"/>
                    <a:pt x="310" y="7288"/>
                    <a:pt x="310" y="7383"/>
                  </a:cubicBezTo>
                  <a:cubicBezTo>
                    <a:pt x="310" y="7502"/>
                    <a:pt x="381" y="7597"/>
                    <a:pt x="500" y="7597"/>
                  </a:cubicBezTo>
                  <a:lnTo>
                    <a:pt x="715" y="7597"/>
                  </a:lnTo>
                  <a:lnTo>
                    <a:pt x="715" y="8479"/>
                  </a:lnTo>
                  <a:lnTo>
                    <a:pt x="500" y="8479"/>
                  </a:lnTo>
                  <a:cubicBezTo>
                    <a:pt x="405" y="8479"/>
                    <a:pt x="310" y="8550"/>
                    <a:pt x="310" y="8645"/>
                  </a:cubicBezTo>
                  <a:cubicBezTo>
                    <a:pt x="310" y="8764"/>
                    <a:pt x="381" y="8836"/>
                    <a:pt x="500" y="8836"/>
                  </a:cubicBezTo>
                  <a:lnTo>
                    <a:pt x="715" y="8836"/>
                  </a:lnTo>
                  <a:lnTo>
                    <a:pt x="715" y="9741"/>
                  </a:lnTo>
                  <a:lnTo>
                    <a:pt x="524" y="9741"/>
                  </a:lnTo>
                  <a:cubicBezTo>
                    <a:pt x="429" y="9741"/>
                    <a:pt x="358" y="9788"/>
                    <a:pt x="358" y="9884"/>
                  </a:cubicBezTo>
                  <a:cubicBezTo>
                    <a:pt x="358" y="9979"/>
                    <a:pt x="405" y="10074"/>
                    <a:pt x="500" y="10074"/>
                  </a:cubicBezTo>
                  <a:lnTo>
                    <a:pt x="715" y="10074"/>
                  </a:lnTo>
                  <a:lnTo>
                    <a:pt x="715" y="10693"/>
                  </a:lnTo>
                  <a:lnTo>
                    <a:pt x="286" y="10693"/>
                  </a:lnTo>
                  <a:cubicBezTo>
                    <a:pt x="143" y="10693"/>
                    <a:pt x="0" y="10812"/>
                    <a:pt x="0" y="10979"/>
                  </a:cubicBezTo>
                  <a:lnTo>
                    <a:pt x="0" y="11551"/>
                  </a:lnTo>
                  <a:cubicBezTo>
                    <a:pt x="0" y="11694"/>
                    <a:pt x="119" y="11860"/>
                    <a:pt x="286" y="11860"/>
                  </a:cubicBezTo>
                  <a:lnTo>
                    <a:pt x="11574" y="11860"/>
                  </a:lnTo>
                  <a:cubicBezTo>
                    <a:pt x="11717" y="11860"/>
                    <a:pt x="11860" y="11741"/>
                    <a:pt x="11860" y="11551"/>
                  </a:cubicBezTo>
                  <a:lnTo>
                    <a:pt x="11860" y="10979"/>
                  </a:lnTo>
                  <a:cubicBezTo>
                    <a:pt x="11812" y="10836"/>
                    <a:pt x="11693" y="10717"/>
                    <a:pt x="11503" y="10717"/>
                  </a:cubicBezTo>
                  <a:lnTo>
                    <a:pt x="10669" y="10717"/>
                  </a:lnTo>
                  <a:lnTo>
                    <a:pt x="10669" y="6216"/>
                  </a:lnTo>
                  <a:cubicBezTo>
                    <a:pt x="10669" y="6145"/>
                    <a:pt x="10622" y="6050"/>
                    <a:pt x="10526" y="6050"/>
                  </a:cubicBezTo>
                  <a:cubicBezTo>
                    <a:pt x="10407" y="6050"/>
                    <a:pt x="10312" y="6097"/>
                    <a:pt x="10312" y="6216"/>
                  </a:cubicBezTo>
                  <a:lnTo>
                    <a:pt x="10312" y="10717"/>
                  </a:lnTo>
                  <a:lnTo>
                    <a:pt x="9550" y="10717"/>
                  </a:lnTo>
                  <a:lnTo>
                    <a:pt x="9550" y="4716"/>
                  </a:lnTo>
                  <a:lnTo>
                    <a:pt x="10312" y="4263"/>
                  </a:lnTo>
                  <a:lnTo>
                    <a:pt x="10312" y="5407"/>
                  </a:lnTo>
                  <a:cubicBezTo>
                    <a:pt x="10312" y="5502"/>
                    <a:pt x="10384" y="5597"/>
                    <a:pt x="10479" y="5597"/>
                  </a:cubicBezTo>
                  <a:cubicBezTo>
                    <a:pt x="10598" y="5597"/>
                    <a:pt x="10669" y="5526"/>
                    <a:pt x="10669" y="5407"/>
                  </a:cubicBezTo>
                  <a:lnTo>
                    <a:pt x="10669" y="3930"/>
                  </a:lnTo>
                  <a:cubicBezTo>
                    <a:pt x="10669" y="3859"/>
                    <a:pt x="10645" y="3811"/>
                    <a:pt x="10598" y="3787"/>
                  </a:cubicBezTo>
                  <a:lnTo>
                    <a:pt x="9550" y="3144"/>
                  </a:lnTo>
                  <a:cubicBezTo>
                    <a:pt x="9490" y="3120"/>
                    <a:pt x="9431" y="3108"/>
                    <a:pt x="9374" y="3108"/>
                  </a:cubicBezTo>
                  <a:cubicBezTo>
                    <a:pt x="9318" y="3108"/>
                    <a:pt x="9264" y="3120"/>
                    <a:pt x="9217" y="3144"/>
                  </a:cubicBezTo>
                  <a:lnTo>
                    <a:pt x="8169" y="3787"/>
                  </a:lnTo>
                  <a:cubicBezTo>
                    <a:pt x="8121" y="3811"/>
                    <a:pt x="8097" y="3859"/>
                    <a:pt x="8097" y="3930"/>
                  </a:cubicBezTo>
                  <a:lnTo>
                    <a:pt x="8097" y="10693"/>
                  </a:lnTo>
                  <a:lnTo>
                    <a:pt x="7526" y="10693"/>
                  </a:lnTo>
                  <a:lnTo>
                    <a:pt x="7526" y="1811"/>
                  </a:lnTo>
                  <a:lnTo>
                    <a:pt x="7526" y="1787"/>
                  </a:lnTo>
                  <a:cubicBezTo>
                    <a:pt x="7526" y="1739"/>
                    <a:pt x="7502" y="1691"/>
                    <a:pt x="7431" y="1668"/>
                  </a:cubicBezTo>
                  <a:lnTo>
                    <a:pt x="6383" y="1049"/>
                  </a:lnTo>
                  <a:cubicBezTo>
                    <a:pt x="6323" y="1013"/>
                    <a:pt x="6264" y="995"/>
                    <a:pt x="6210" y="995"/>
                  </a:cubicBezTo>
                  <a:cubicBezTo>
                    <a:pt x="6156" y="995"/>
                    <a:pt x="6109" y="1013"/>
                    <a:pt x="6073" y="1049"/>
                  </a:cubicBezTo>
                  <a:lnTo>
                    <a:pt x="5025" y="1668"/>
                  </a:lnTo>
                  <a:cubicBezTo>
                    <a:pt x="5001" y="1668"/>
                    <a:pt x="5001" y="1691"/>
                    <a:pt x="5001" y="1691"/>
                  </a:cubicBezTo>
                  <a:cubicBezTo>
                    <a:pt x="4954" y="1739"/>
                    <a:pt x="4954" y="1763"/>
                    <a:pt x="4954" y="1811"/>
                  </a:cubicBezTo>
                  <a:lnTo>
                    <a:pt x="4954" y="10693"/>
                  </a:lnTo>
                  <a:lnTo>
                    <a:pt x="4430" y="10693"/>
                  </a:lnTo>
                  <a:lnTo>
                    <a:pt x="4430" y="5502"/>
                  </a:lnTo>
                  <a:cubicBezTo>
                    <a:pt x="4430" y="5478"/>
                    <a:pt x="4406" y="5454"/>
                    <a:pt x="4358" y="5430"/>
                  </a:cubicBezTo>
                  <a:cubicBezTo>
                    <a:pt x="4335" y="5430"/>
                    <a:pt x="4335" y="5383"/>
                    <a:pt x="4311" y="5383"/>
                  </a:cubicBezTo>
                  <a:cubicBezTo>
                    <a:pt x="4287" y="5359"/>
                    <a:pt x="3287" y="4787"/>
                    <a:pt x="3287" y="4787"/>
                  </a:cubicBezTo>
                  <a:cubicBezTo>
                    <a:pt x="3227" y="4764"/>
                    <a:pt x="3168" y="4752"/>
                    <a:pt x="3114" y="4752"/>
                  </a:cubicBezTo>
                  <a:cubicBezTo>
                    <a:pt x="3061" y="4752"/>
                    <a:pt x="3013" y="4764"/>
                    <a:pt x="2977" y="4787"/>
                  </a:cubicBezTo>
                  <a:lnTo>
                    <a:pt x="1929" y="5430"/>
                  </a:lnTo>
                  <a:lnTo>
                    <a:pt x="1906" y="5454"/>
                  </a:lnTo>
                  <a:cubicBezTo>
                    <a:pt x="1858" y="5478"/>
                    <a:pt x="1834" y="5549"/>
                    <a:pt x="1858" y="5573"/>
                  </a:cubicBezTo>
                  <a:lnTo>
                    <a:pt x="1858" y="8598"/>
                  </a:lnTo>
                  <a:cubicBezTo>
                    <a:pt x="1858" y="8693"/>
                    <a:pt x="1929" y="8788"/>
                    <a:pt x="2048" y="8788"/>
                  </a:cubicBezTo>
                  <a:cubicBezTo>
                    <a:pt x="2168" y="8788"/>
                    <a:pt x="2191" y="8598"/>
                    <a:pt x="2191" y="8598"/>
                  </a:cubicBezTo>
                  <a:lnTo>
                    <a:pt x="2191" y="5835"/>
                  </a:lnTo>
                  <a:lnTo>
                    <a:pt x="2977" y="6288"/>
                  </a:lnTo>
                  <a:lnTo>
                    <a:pt x="2977" y="10693"/>
                  </a:lnTo>
                  <a:lnTo>
                    <a:pt x="2191" y="10693"/>
                  </a:lnTo>
                  <a:lnTo>
                    <a:pt x="2191" y="9384"/>
                  </a:lnTo>
                  <a:cubicBezTo>
                    <a:pt x="2191" y="9288"/>
                    <a:pt x="2144" y="9241"/>
                    <a:pt x="2072" y="9193"/>
                  </a:cubicBezTo>
                  <a:cubicBezTo>
                    <a:pt x="2060" y="9191"/>
                    <a:pt x="2047" y="9189"/>
                    <a:pt x="2035" y="9189"/>
                  </a:cubicBezTo>
                  <a:cubicBezTo>
                    <a:pt x="1930" y="9189"/>
                    <a:pt x="1834" y="9277"/>
                    <a:pt x="1834" y="9384"/>
                  </a:cubicBezTo>
                  <a:lnTo>
                    <a:pt x="1834" y="10693"/>
                  </a:lnTo>
                  <a:lnTo>
                    <a:pt x="1072" y="10693"/>
                  </a:lnTo>
                  <a:lnTo>
                    <a:pt x="1072" y="191"/>
                  </a:lnTo>
                  <a:cubicBezTo>
                    <a:pt x="1072" y="96"/>
                    <a:pt x="1001" y="1"/>
                    <a:pt x="9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2" name="Google Shape;8412;p55"/>
          <p:cNvGrpSpPr/>
          <p:nvPr/>
        </p:nvGrpSpPr>
        <p:grpSpPr>
          <a:xfrm>
            <a:off x="7743976" y="2994374"/>
            <a:ext cx="340845" cy="355037"/>
            <a:chOff x="7401063" y="2994374"/>
            <a:chExt cx="340845" cy="355037"/>
          </a:xfrm>
        </p:grpSpPr>
        <p:sp>
          <p:nvSpPr>
            <p:cNvPr id="8413" name="Google Shape;8413;p55"/>
            <p:cNvSpPr/>
            <p:nvPr/>
          </p:nvSpPr>
          <p:spPr>
            <a:xfrm>
              <a:off x="7570772" y="3174012"/>
              <a:ext cx="165473" cy="169021"/>
            </a:xfrm>
            <a:custGeom>
              <a:rect b="b" l="l" r="r" t="t"/>
              <a:pathLst>
                <a:path extrusionOk="0" h="5669" w="5550">
                  <a:moveTo>
                    <a:pt x="3668" y="1"/>
                  </a:moveTo>
                  <a:lnTo>
                    <a:pt x="1" y="1715"/>
                  </a:lnTo>
                  <a:lnTo>
                    <a:pt x="1" y="5669"/>
                  </a:lnTo>
                  <a:lnTo>
                    <a:pt x="5478" y="3025"/>
                  </a:lnTo>
                  <a:cubicBezTo>
                    <a:pt x="5502" y="3001"/>
                    <a:pt x="5549" y="2954"/>
                    <a:pt x="5502" y="2930"/>
                  </a:cubicBezTo>
                  <a:lnTo>
                    <a:pt x="3668" y="1"/>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55"/>
            <p:cNvSpPr/>
            <p:nvPr/>
          </p:nvSpPr>
          <p:spPr>
            <a:xfrm>
              <a:off x="7570772" y="3083134"/>
              <a:ext cx="109361" cy="142039"/>
            </a:xfrm>
            <a:custGeom>
              <a:rect b="b" l="l" r="r" t="t"/>
              <a:pathLst>
                <a:path extrusionOk="0" h="4764" w="3668">
                  <a:moveTo>
                    <a:pt x="1763" y="0"/>
                  </a:moveTo>
                  <a:lnTo>
                    <a:pt x="1" y="905"/>
                  </a:lnTo>
                  <a:lnTo>
                    <a:pt x="1" y="4763"/>
                  </a:lnTo>
                  <a:lnTo>
                    <a:pt x="3668" y="3049"/>
                  </a:lnTo>
                  <a:lnTo>
                    <a:pt x="1763" y="0"/>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55"/>
            <p:cNvSpPr/>
            <p:nvPr/>
          </p:nvSpPr>
          <p:spPr>
            <a:xfrm>
              <a:off x="7570772" y="3000069"/>
              <a:ext cx="52564" cy="110077"/>
            </a:xfrm>
            <a:custGeom>
              <a:rect b="b" l="l" r="r" t="t"/>
              <a:pathLst>
                <a:path extrusionOk="0" h="3692" w="1763">
                  <a:moveTo>
                    <a:pt x="1" y="0"/>
                  </a:moveTo>
                  <a:lnTo>
                    <a:pt x="1" y="3691"/>
                  </a:lnTo>
                  <a:lnTo>
                    <a:pt x="1763" y="2786"/>
                  </a:lnTo>
                  <a:lnTo>
                    <a:pt x="1" y="0"/>
                  </a:lnTo>
                  <a:close/>
                </a:path>
              </a:pathLst>
            </a:custGeom>
            <a:solidFill>
              <a:srgbClr val="CD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55"/>
            <p:cNvSpPr/>
            <p:nvPr/>
          </p:nvSpPr>
          <p:spPr>
            <a:xfrm>
              <a:off x="7665913" y="3173296"/>
              <a:ext cx="68902" cy="96601"/>
            </a:xfrm>
            <a:custGeom>
              <a:rect b="b" l="l" r="r" t="t"/>
              <a:pathLst>
                <a:path extrusionOk="0" h="3240" w="2311">
                  <a:moveTo>
                    <a:pt x="453" y="1"/>
                  </a:moveTo>
                  <a:lnTo>
                    <a:pt x="1" y="215"/>
                  </a:lnTo>
                  <a:lnTo>
                    <a:pt x="1882" y="3240"/>
                  </a:lnTo>
                  <a:lnTo>
                    <a:pt x="2263" y="3049"/>
                  </a:lnTo>
                  <a:cubicBezTo>
                    <a:pt x="2311" y="3049"/>
                    <a:pt x="2311" y="3002"/>
                    <a:pt x="2287" y="2954"/>
                  </a:cubicBezTo>
                  <a:lnTo>
                    <a:pt x="45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55"/>
            <p:cNvSpPr/>
            <p:nvPr/>
          </p:nvSpPr>
          <p:spPr>
            <a:xfrm>
              <a:off x="7610546" y="3082419"/>
              <a:ext cx="69588" cy="97316"/>
            </a:xfrm>
            <a:custGeom>
              <a:rect b="b" l="l" r="r" t="t"/>
              <a:pathLst>
                <a:path extrusionOk="0" h="3264" w="2334">
                  <a:moveTo>
                    <a:pt x="453" y="1"/>
                  </a:moveTo>
                  <a:lnTo>
                    <a:pt x="0" y="239"/>
                  </a:lnTo>
                  <a:lnTo>
                    <a:pt x="1881" y="3263"/>
                  </a:lnTo>
                  <a:lnTo>
                    <a:pt x="2334" y="3073"/>
                  </a:lnTo>
                  <a:lnTo>
                    <a:pt x="453"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55"/>
            <p:cNvSpPr/>
            <p:nvPr/>
          </p:nvSpPr>
          <p:spPr>
            <a:xfrm>
              <a:off x="7570772" y="3000069"/>
              <a:ext cx="52564" cy="90190"/>
            </a:xfrm>
            <a:custGeom>
              <a:rect b="b" l="l" r="r" t="t"/>
              <a:pathLst>
                <a:path extrusionOk="0" h="3025" w="1763">
                  <a:moveTo>
                    <a:pt x="1" y="0"/>
                  </a:moveTo>
                  <a:lnTo>
                    <a:pt x="1" y="953"/>
                  </a:lnTo>
                  <a:lnTo>
                    <a:pt x="1310" y="3025"/>
                  </a:lnTo>
                  <a:lnTo>
                    <a:pt x="1763" y="2786"/>
                  </a:lnTo>
                  <a:lnTo>
                    <a:pt x="1" y="0"/>
                  </a:lnTo>
                  <a:close/>
                </a:path>
              </a:pathLst>
            </a:custGeom>
            <a:solidFill>
              <a:srgbClr val="BE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55"/>
            <p:cNvSpPr/>
            <p:nvPr/>
          </p:nvSpPr>
          <p:spPr>
            <a:xfrm>
              <a:off x="7405327" y="3174012"/>
              <a:ext cx="165473" cy="169021"/>
            </a:xfrm>
            <a:custGeom>
              <a:rect b="b" l="l" r="r" t="t"/>
              <a:pathLst>
                <a:path extrusionOk="0" h="5669" w="5550">
                  <a:moveTo>
                    <a:pt x="1882" y="1"/>
                  </a:moveTo>
                  <a:lnTo>
                    <a:pt x="48" y="2930"/>
                  </a:lnTo>
                  <a:cubicBezTo>
                    <a:pt x="1" y="2954"/>
                    <a:pt x="48" y="3001"/>
                    <a:pt x="72" y="3025"/>
                  </a:cubicBezTo>
                  <a:lnTo>
                    <a:pt x="5550" y="5669"/>
                  </a:lnTo>
                  <a:lnTo>
                    <a:pt x="5550" y="1715"/>
                  </a:lnTo>
                  <a:lnTo>
                    <a:pt x="1882" y="1"/>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55"/>
            <p:cNvSpPr/>
            <p:nvPr/>
          </p:nvSpPr>
          <p:spPr>
            <a:xfrm>
              <a:off x="7461439" y="3083134"/>
              <a:ext cx="109361" cy="142039"/>
            </a:xfrm>
            <a:custGeom>
              <a:rect b="b" l="l" r="r" t="t"/>
              <a:pathLst>
                <a:path extrusionOk="0" h="4764" w="3668">
                  <a:moveTo>
                    <a:pt x="1905" y="0"/>
                  </a:moveTo>
                  <a:lnTo>
                    <a:pt x="0" y="3049"/>
                  </a:lnTo>
                  <a:lnTo>
                    <a:pt x="3668" y="4763"/>
                  </a:lnTo>
                  <a:lnTo>
                    <a:pt x="3668" y="905"/>
                  </a:lnTo>
                  <a:lnTo>
                    <a:pt x="1905"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55"/>
            <p:cNvSpPr/>
            <p:nvPr/>
          </p:nvSpPr>
          <p:spPr>
            <a:xfrm>
              <a:off x="7570772" y="3089515"/>
              <a:ext cx="39087" cy="20632"/>
            </a:xfrm>
            <a:custGeom>
              <a:rect b="b" l="l" r="r" t="t"/>
              <a:pathLst>
                <a:path extrusionOk="0" h="692" w="1311">
                  <a:moveTo>
                    <a:pt x="1310" y="1"/>
                  </a:moveTo>
                  <a:lnTo>
                    <a:pt x="1" y="691"/>
                  </a:lnTo>
                  <a:lnTo>
                    <a:pt x="1" y="691"/>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55"/>
            <p:cNvSpPr/>
            <p:nvPr/>
          </p:nvSpPr>
          <p:spPr>
            <a:xfrm>
              <a:off x="7518238" y="3000069"/>
              <a:ext cx="52564" cy="110077"/>
            </a:xfrm>
            <a:custGeom>
              <a:rect b="b" l="l" r="r" t="t"/>
              <a:pathLst>
                <a:path extrusionOk="0" h="3692" w="1763">
                  <a:moveTo>
                    <a:pt x="1763" y="0"/>
                  </a:moveTo>
                  <a:lnTo>
                    <a:pt x="0" y="2786"/>
                  </a:lnTo>
                  <a:lnTo>
                    <a:pt x="1763" y="3691"/>
                  </a:lnTo>
                  <a:lnTo>
                    <a:pt x="1763" y="0"/>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55"/>
            <p:cNvSpPr/>
            <p:nvPr/>
          </p:nvSpPr>
          <p:spPr>
            <a:xfrm>
              <a:off x="7401063" y="2994374"/>
              <a:ext cx="340845" cy="355037"/>
            </a:xfrm>
            <a:custGeom>
              <a:rect b="b" l="l" r="r" t="t"/>
              <a:pathLst>
                <a:path extrusionOk="0" h="11908" w="11432">
                  <a:moveTo>
                    <a:pt x="5526" y="787"/>
                  </a:moveTo>
                  <a:lnTo>
                    <a:pt x="5526" y="3573"/>
                  </a:lnTo>
                  <a:lnTo>
                    <a:pt x="4168" y="2882"/>
                  </a:lnTo>
                  <a:lnTo>
                    <a:pt x="5526" y="787"/>
                  </a:lnTo>
                  <a:close/>
                  <a:moveTo>
                    <a:pt x="4002" y="3192"/>
                  </a:moveTo>
                  <a:lnTo>
                    <a:pt x="5526" y="3954"/>
                  </a:lnTo>
                  <a:lnTo>
                    <a:pt x="5526" y="7455"/>
                  </a:lnTo>
                  <a:lnTo>
                    <a:pt x="2263" y="5930"/>
                  </a:lnTo>
                  <a:lnTo>
                    <a:pt x="4002" y="3192"/>
                  </a:lnTo>
                  <a:close/>
                  <a:moveTo>
                    <a:pt x="7383" y="3216"/>
                  </a:moveTo>
                  <a:lnTo>
                    <a:pt x="9098" y="5954"/>
                  </a:lnTo>
                  <a:lnTo>
                    <a:pt x="5883" y="7478"/>
                  </a:lnTo>
                  <a:lnTo>
                    <a:pt x="5883" y="4001"/>
                  </a:lnTo>
                  <a:lnTo>
                    <a:pt x="7383" y="3216"/>
                  </a:lnTo>
                  <a:close/>
                  <a:moveTo>
                    <a:pt x="9289" y="6264"/>
                  </a:moveTo>
                  <a:lnTo>
                    <a:pt x="11003" y="8955"/>
                  </a:lnTo>
                  <a:lnTo>
                    <a:pt x="5883" y="11432"/>
                  </a:lnTo>
                  <a:lnTo>
                    <a:pt x="5883" y="7859"/>
                  </a:lnTo>
                  <a:lnTo>
                    <a:pt x="9289" y="6264"/>
                  </a:lnTo>
                  <a:close/>
                  <a:moveTo>
                    <a:pt x="5693" y="1"/>
                  </a:moveTo>
                  <a:cubicBezTo>
                    <a:pt x="5669" y="1"/>
                    <a:pt x="5645" y="24"/>
                    <a:pt x="5597" y="72"/>
                  </a:cubicBezTo>
                  <a:lnTo>
                    <a:pt x="5573" y="96"/>
                  </a:lnTo>
                  <a:lnTo>
                    <a:pt x="72" y="8883"/>
                  </a:lnTo>
                  <a:cubicBezTo>
                    <a:pt x="48" y="8931"/>
                    <a:pt x="1" y="9003"/>
                    <a:pt x="48" y="9074"/>
                  </a:cubicBezTo>
                  <a:cubicBezTo>
                    <a:pt x="72" y="9145"/>
                    <a:pt x="96" y="9193"/>
                    <a:pt x="168" y="9241"/>
                  </a:cubicBezTo>
                  <a:lnTo>
                    <a:pt x="1501" y="9884"/>
                  </a:lnTo>
                  <a:cubicBezTo>
                    <a:pt x="1536" y="9892"/>
                    <a:pt x="1568" y="9898"/>
                    <a:pt x="1597" y="9898"/>
                  </a:cubicBezTo>
                  <a:cubicBezTo>
                    <a:pt x="1649" y="9898"/>
                    <a:pt x="1694" y="9881"/>
                    <a:pt x="1739" y="9836"/>
                  </a:cubicBezTo>
                  <a:cubicBezTo>
                    <a:pt x="1787" y="9741"/>
                    <a:pt x="1763" y="9622"/>
                    <a:pt x="1668" y="9598"/>
                  </a:cubicBezTo>
                  <a:lnTo>
                    <a:pt x="453" y="9003"/>
                  </a:lnTo>
                  <a:lnTo>
                    <a:pt x="2144" y="6288"/>
                  </a:lnTo>
                  <a:lnTo>
                    <a:pt x="5573" y="7883"/>
                  </a:lnTo>
                  <a:lnTo>
                    <a:pt x="5573" y="11455"/>
                  </a:lnTo>
                  <a:lnTo>
                    <a:pt x="2430" y="9955"/>
                  </a:lnTo>
                  <a:cubicBezTo>
                    <a:pt x="2403" y="9942"/>
                    <a:pt x="2377" y="9936"/>
                    <a:pt x="2351" y="9936"/>
                  </a:cubicBezTo>
                  <a:cubicBezTo>
                    <a:pt x="2285" y="9936"/>
                    <a:pt x="2226" y="9975"/>
                    <a:pt x="2192" y="10027"/>
                  </a:cubicBezTo>
                  <a:cubicBezTo>
                    <a:pt x="2144" y="10122"/>
                    <a:pt x="2192" y="10217"/>
                    <a:pt x="2263" y="10265"/>
                  </a:cubicBezTo>
                  <a:lnTo>
                    <a:pt x="5669" y="11908"/>
                  </a:lnTo>
                  <a:lnTo>
                    <a:pt x="5835" y="11908"/>
                  </a:lnTo>
                  <a:lnTo>
                    <a:pt x="11313" y="9264"/>
                  </a:lnTo>
                  <a:cubicBezTo>
                    <a:pt x="11384" y="9241"/>
                    <a:pt x="11432" y="9169"/>
                    <a:pt x="11432" y="9122"/>
                  </a:cubicBezTo>
                  <a:cubicBezTo>
                    <a:pt x="11384" y="9003"/>
                    <a:pt x="11384" y="8931"/>
                    <a:pt x="11360" y="8883"/>
                  </a:cubicBezTo>
                  <a:lnTo>
                    <a:pt x="7098" y="2049"/>
                  </a:lnTo>
                  <a:cubicBezTo>
                    <a:pt x="7051" y="2002"/>
                    <a:pt x="7005" y="1966"/>
                    <a:pt x="6951" y="1966"/>
                  </a:cubicBezTo>
                  <a:cubicBezTo>
                    <a:pt x="6923" y="1966"/>
                    <a:pt x="6893" y="1976"/>
                    <a:pt x="6859" y="2001"/>
                  </a:cubicBezTo>
                  <a:cubicBezTo>
                    <a:pt x="6764" y="2049"/>
                    <a:pt x="6740" y="2144"/>
                    <a:pt x="6788" y="2239"/>
                  </a:cubicBezTo>
                  <a:lnTo>
                    <a:pt x="7217" y="2882"/>
                  </a:lnTo>
                  <a:lnTo>
                    <a:pt x="5883" y="3573"/>
                  </a:lnTo>
                  <a:lnTo>
                    <a:pt x="5883" y="787"/>
                  </a:lnTo>
                  <a:lnTo>
                    <a:pt x="6383" y="1549"/>
                  </a:lnTo>
                  <a:cubicBezTo>
                    <a:pt x="6415" y="1612"/>
                    <a:pt x="6468" y="1644"/>
                    <a:pt x="6528" y="1644"/>
                  </a:cubicBezTo>
                  <a:cubicBezTo>
                    <a:pt x="6558" y="1644"/>
                    <a:pt x="6590" y="1636"/>
                    <a:pt x="6621" y="1620"/>
                  </a:cubicBezTo>
                  <a:cubicBezTo>
                    <a:pt x="6717" y="1549"/>
                    <a:pt x="6740" y="1453"/>
                    <a:pt x="6669" y="1382"/>
                  </a:cubicBezTo>
                  <a:lnTo>
                    <a:pt x="5883" y="96"/>
                  </a:lnTo>
                  <a:cubicBezTo>
                    <a:pt x="5835" y="24"/>
                    <a:pt x="5764" y="1"/>
                    <a:pt x="56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4" name="Google Shape;8424;p55"/>
          <p:cNvGrpSpPr/>
          <p:nvPr/>
        </p:nvGrpSpPr>
        <p:grpSpPr>
          <a:xfrm>
            <a:off x="7000129" y="3573776"/>
            <a:ext cx="345825" cy="351489"/>
            <a:chOff x="6733416" y="3573776"/>
            <a:chExt cx="345825" cy="351489"/>
          </a:xfrm>
        </p:grpSpPr>
        <p:sp>
          <p:nvSpPr>
            <p:cNvPr id="8425" name="Google Shape;8425;p55"/>
            <p:cNvSpPr/>
            <p:nvPr/>
          </p:nvSpPr>
          <p:spPr>
            <a:xfrm>
              <a:off x="6798027" y="3639787"/>
              <a:ext cx="221555" cy="221555"/>
            </a:xfrm>
            <a:custGeom>
              <a:rect b="b" l="l" r="r" t="t"/>
              <a:pathLst>
                <a:path extrusionOk="0" h="7431" w="7431">
                  <a:moveTo>
                    <a:pt x="3716" y="1"/>
                  </a:moveTo>
                  <a:cubicBezTo>
                    <a:pt x="1668" y="1"/>
                    <a:pt x="1" y="1668"/>
                    <a:pt x="1" y="3716"/>
                  </a:cubicBezTo>
                  <a:cubicBezTo>
                    <a:pt x="1" y="5764"/>
                    <a:pt x="1668" y="7431"/>
                    <a:pt x="3716" y="7431"/>
                  </a:cubicBezTo>
                  <a:cubicBezTo>
                    <a:pt x="5764" y="7431"/>
                    <a:pt x="7431" y="5764"/>
                    <a:pt x="7431" y="3716"/>
                  </a:cubicBezTo>
                  <a:cubicBezTo>
                    <a:pt x="7431" y="1668"/>
                    <a:pt x="5764"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55"/>
            <p:cNvSpPr/>
            <p:nvPr/>
          </p:nvSpPr>
          <p:spPr>
            <a:xfrm>
              <a:off x="6834938" y="3658272"/>
              <a:ext cx="195288" cy="202951"/>
            </a:xfrm>
            <a:custGeom>
              <a:rect b="b" l="l" r="r" t="t"/>
              <a:pathLst>
                <a:path extrusionOk="0" h="6807" w="6550">
                  <a:moveTo>
                    <a:pt x="4597" y="0"/>
                  </a:moveTo>
                  <a:cubicBezTo>
                    <a:pt x="4621" y="72"/>
                    <a:pt x="4692" y="95"/>
                    <a:pt x="4740" y="143"/>
                  </a:cubicBezTo>
                  <a:cubicBezTo>
                    <a:pt x="6193" y="1619"/>
                    <a:pt x="6193" y="3953"/>
                    <a:pt x="4740" y="5430"/>
                  </a:cubicBezTo>
                  <a:cubicBezTo>
                    <a:pt x="4018" y="6165"/>
                    <a:pt x="3079" y="6532"/>
                    <a:pt x="2133" y="6532"/>
                  </a:cubicBezTo>
                  <a:cubicBezTo>
                    <a:pt x="1393" y="6532"/>
                    <a:pt x="649" y="6308"/>
                    <a:pt x="1" y="5858"/>
                  </a:cubicBezTo>
                  <a:lnTo>
                    <a:pt x="1" y="5858"/>
                  </a:lnTo>
                  <a:cubicBezTo>
                    <a:pt x="713" y="6490"/>
                    <a:pt x="1597" y="6806"/>
                    <a:pt x="2480" y="6806"/>
                  </a:cubicBezTo>
                  <a:cubicBezTo>
                    <a:pt x="3426" y="6806"/>
                    <a:pt x="4370" y="6443"/>
                    <a:pt x="5097" y="5716"/>
                  </a:cubicBezTo>
                  <a:cubicBezTo>
                    <a:pt x="6550" y="4263"/>
                    <a:pt x="6550" y="1905"/>
                    <a:pt x="5097" y="453"/>
                  </a:cubicBezTo>
                  <a:cubicBezTo>
                    <a:pt x="4954" y="262"/>
                    <a:pt x="4764" y="119"/>
                    <a:pt x="4597"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55"/>
            <p:cNvSpPr/>
            <p:nvPr/>
          </p:nvSpPr>
          <p:spPr>
            <a:xfrm>
              <a:off x="6739081" y="3595958"/>
              <a:ext cx="339444" cy="309241"/>
            </a:xfrm>
            <a:custGeom>
              <a:rect b="b" l="l" r="r" t="t"/>
              <a:pathLst>
                <a:path extrusionOk="0" h="10372" w="11385">
                  <a:moveTo>
                    <a:pt x="5681" y="1453"/>
                  </a:moveTo>
                  <a:cubicBezTo>
                    <a:pt x="6633" y="1453"/>
                    <a:pt x="7586" y="1816"/>
                    <a:pt x="8312" y="2543"/>
                  </a:cubicBezTo>
                  <a:cubicBezTo>
                    <a:pt x="9765" y="3995"/>
                    <a:pt x="9765" y="6353"/>
                    <a:pt x="8312" y="7806"/>
                  </a:cubicBezTo>
                  <a:cubicBezTo>
                    <a:pt x="7586" y="8532"/>
                    <a:pt x="6633" y="8895"/>
                    <a:pt x="5681" y="8895"/>
                  </a:cubicBezTo>
                  <a:cubicBezTo>
                    <a:pt x="4728" y="8895"/>
                    <a:pt x="3776" y="8532"/>
                    <a:pt x="3049" y="7806"/>
                  </a:cubicBezTo>
                  <a:cubicBezTo>
                    <a:pt x="1596" y="6353"/>
                    <a:pt x="1596" y="3995"/>
                    <a:pt x="3049" y="2543"/>
                  </a:cubicBezTo>
                  <a:cubicBezTo>
                    <a:pt x="3776" y="1816"/>
                    <a:pt x="4728" y="1453"/>
                    <a:pt x="5681" y="1453"/>
                  </a:cubicBezTo>
                  <a:close/>
                  <a:moveTo>
                    <a:pt x="5693" y="0"/>
                  </a:moveTo>
                  <a:cubicBezTo>
                    <a:pt x="4365" y="0"/>
                    <a:pt x="3037" y="506"/>
                    <a:pt x="2025" y="1519"/>
                  </a:cubicBezTo>
                  <a:cubicBezTo>
                    <a:pt x="1" y="3543"/>
                    <a:pt x="1" y="6829"/>
                    <a:pt x="2025" y="8853"/>
                  </a:cubicBezTo>
                  <a:cubicBezTo>
                    <a:pt x="3037" y="9865"/>
                    <a:pt x="4365" y="10372"/>
                    <a:pt x="5693" y="10372"/>
                  </a:cubicBezTo>
                  <a:cubicBezTo>
                    <a:pt x="7020" y="10372"/>
                    <a:pt x="8348" y="9865"/>
                    <a:pt x="9360" y="8853"/>
                  </a:cubicBezTo>
                  <a:cubicBezTo>
                    <a:pt x="11384" y="6829"/>
                    <a:pt x="11384" y="3543"/>
                    <a:pt x="9360" y="1519"/>
                  </a:cubicBezTo>
                  <a:cubicBezTo>
                    <a:pt x="8348" y="506"/>
                    <a:pt x="7020" y="0"/>
                    <a:pt x="569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55"/>
            <p:cNvSpPr/>
            <p:nvPr/>
          </p:nvSpPr>
          <p:spPr>
            <a:xfrm>
              <a:off x="6873280" y="3597896"/>
              <a:ext cx="205246" cy="306796"/>
            </a:xfrm>
            <a:custGeom>
              <a:rect b="b" l="l" r="r" t="t"/>
              <a:pathLst>
                <a:path extrusionOk="0" h="10290" w="6884">
                  <a:moveTo>
                    <a:pt x="1906" y="1"/>
                  </a:moveTo>
                  <a:lnTo>
                    <a:pt x="1906" y="1"/>
                  </a:lnTo>
                  <a:cubicBezTo>
                    <a:pt x="2811" y="215"/>
                    <a:pt x="3668" y="692"/>
                    <a:pt x="4383" y="1382"/>
                  </a:cubicBezTo>
                  <a:cubicBezTo>
                    <a:pt x="6407" y="3406"/>
                    <a:pt x="6407" y="6669"/>
                    <a:pt x="4383" y="8693"/>
                  </a:cubicBezTo>
                  <a:cubicBezTo>
                    <a:pt x="3385" y="9691"/>
                    <a:pt x="2070" y="10204"/>
                    <a:pt x="759" y="10204"/>
                  </a:cubicBezTo>
                  <a:cubicBezTo>
                    <a:pt x="505" y="10204"/>
                    <a:pt x="252" y="10184"/>
                    <a:pt x="1" y="10146"/>
                  </a:cubicBezTo>
                  <a:lnTo>
                    <a:pt x="1" y="10146"/>
                  </a:lnTo>
                  <a:cubicBezTo>
                    <a:pt x="400" y="10241"/>
                    <a:pt x="809" y="10289"/>
                    <a:pt x="1217" y="10289"/>
                  </a:cubicBezTo>
                  <a:cubicBezTo>
                    <a:pt x="2538" y="10289"/>
                    <a:pt x="3858" y="9789"/>
                    <a:pt x="4859" y="8788"/>
                  </a:cubicBezTo>
                  <a:cubicBezTo>
                    <a:pt x="6883" y="6764"/>
                    <a:pt x="6883" y="3478"/>
                    <a:pt x="4859" y="1454"/>
                  </a:cubicBezTo>
                  <a:cubicBezTo>
                    <a:pt x="4025" y="620"/>
                    <a:pt x="2978" y="144"/>
                    <a:pt x="1906"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55"/>
            <p:cNvSpPr/>
            <p:nvPr/>
          </p:nvSpPr>
          <p:spPr>
            <a:xfrm>
              <a:off x="6800859" y="3640502"/>
              <a:ext cx="278383" cy="263445"/>
            </a:xfrm>
            <a:custGeom>
              <a:rect b="b" l="l" r="r" t="t"/>
              <a:pathLst>
                <a:path extrusionOk="0" h="8836" w="9337">
                  <a:moveTo>
                    <a:pt x="7312" y="1"/>
                  </a:moveTo>
                  <a:lnTo>
                    <a:pt x="6264" y="1049"/>
                  </a:lnTo>
                  <a:cubicBezTo>
                    <a:pt x="7740" y="2501"/>
                    <a:pt x="7740" y="4859"/>
                    <a:pt x="6264" y="6312"/>
                  </a:cubicBezTo>
                  <a:cubicBezTo>
                    <a:pt x="5538" y="7038"/>
                    <a:pt x="4585" y="7401"/>
                    <a:pt x="3632" y="7401"/>
                  </a:cubicBezTo>
                  <a:cubicBezTo>
                    <a:pt x="2680" y="7401"/>
                    <a:pt x="1727" y="7038"/>
                    <a:pt x="1001" y="6312"/>
                  </a:cubicBezTo>
                  <a:lnTo>
                    <a:pt x="1" y="7336"/>
                  </a:lnTo>
                  <a:cubicBezTo>
                    <a:pt x="1013" y="8336"/>
                    <a:pt x="2335" y="8836"/>
                    <a:pt x="3656" y="8836"/>
                  </a:cubicBezTo>
                  <a:cubicBezTo>
                    <a:pt x="4978" y="8836"/>
                    <a:pt x="6300" y="8336"/>
                    <a:pt x="7312" y="7336"/>
                  </a:cubicBezTo>
                  <a:cubicBezTo>
                    <a:pt x="9336" y="5288"/>
                    <a:pt x="9336" y="2025"/>
                    <a:pt x="731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55"/>
            <p:cNvSpPr/>
            <p:nvPr/>
          </p:nvSpPr>
          <p:spPr>
            <a:xfrm>
              <a:off x="6873280" y="3641218"/>
              <a:ext cx="205246" cy="262819"/>
            </a:xfrm>
            <a:custGeom>
              <a:rect b="b" l="l" r="r" t="t"/>
              <a:pathLst>
                <a:path extrusionOk="0" h="8815" w="6884">
                  <a:moveTo>
                    <a:pt x="1" y="8693"/>
                  </a:moveTo>
                  <a:cubicBezTo>
                    <a:pt x="51" y="8700"/>
                    <a:pt x="100" y="8707"/>
                    <a:pt x="150" y="8713"/>
                  </a:cubicBezTo>
                  <a:lnTo>
                    <a:pt x="150" y="8713"/>
                  </a:lnTo>
                  <a:cubicBezTo>
                    <a:pt x="132" y="8693"/>
                    <a:pt x="114" y="8693"/>
                    <a:pt x="96" y="8693"/>
                  </a:cubicBezTo>
                  <a:close/>
                  <a:moveTo>
                    <a:pt x="4859" y="1"/>
                  </a:moveTo>
                  <a:lnTo>
                    <a:pt x="4645" y="215"/>
                  </a:lnTo>
                  <a:cubicBezTo>
                    <a:pt x="6407" y="2239"/>
                    <a:pt x="6312" y="5311"/>
                    <a:pt x="4383" y="7240"/>
                  </a:cubicBezTo>
                  <a:cubicBezTo>
                    <a:pt x="3385" y="8238"/>
                    <a:pt x="2070" y="8751"/>
                    <a:pt x="759" y="8751"/>
                  </a:cubicBezTo>
                  <a:cubicBezTo>
                    <a:pt x="556" y="8751"/>
                    <a:pt x="352" y="8738"/>
                    <a:pt x="150" y="8713"/>
                  </a:cubicBezTo>
                  <a:lnTo>
                    <a:pt x="150" y="8713"/>
                  </a:lnTo>
                  <a:cubicBezTo>
                    <a:pt x="156" y="8720"/>
                    <a:pt x="162" y="8729"/>
                    <a:pt x="168" y="8740"/>
                  </a:cubicBezTo>
                  <a:lnTo>
                    <a:pt x="239" y="8740"/>
                  </a:lnTo>
                  <a:cubicBezTo>
                    <a:pt x="334" y="8764"/>
                    <a:pt x="406" y="8764"/>
                    <a:pt x="501" y="8764"/>
                  </a:cubicBezTo>
                  <a:cubicBezTo>
                    <a:pt x="572" y="8764"/>
                    <a:pt x="620" y="8764"/>
                    <a:pt x="691" y="8788"/>
                  </a:cubicBezTo>
                  <a:cubicBezTo>
                    <a:pt x="763" y="8788"/>
                    <a:pt x="906" y="8812"/>
                    <a:pt x="977" y="8812"/>
                  </a:cubicBezTo>
                  <a:lnTo>
                    <a:pt x="1144" y="8812"/>
                  </a:lnTo>
                  <a:cubicBezTo>
                    <a:pt x="1200" y="8814"/>
                    <a:pt x="1255" y="8815"/>
                    <a:pt x="1311" y="8815"/>
                  </a:cubicBezTo>
                  <a:cubicBezTo>
                    <a:pt x="2590" y="8815"/>
                    <a:pt x="3878" y="8293"/>
                    <a:pt x="4859" y="7312"/>
                  </a:cubicBezTo>
                  <a:cubicBezTo>
                    <a:pt x="6883" y="5311"/>
                    <a:pt x="6883" y="2025"/>
                    <a:pt x="4859"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55"/>
            <p:cNvSpPr/>
            <p:nvPr/>
          </p:nvSpPr>
          <p:spPr>
            <a:xfrm>
              <a:off x="6737680" y="3704427"/>
              <a:ext cx="171138" cy="217292"/>
            </a:xfrm>
            <a:custGeom>
              <a:rect b="b" l="l" r="r" t="t"/>
              <a:pathLst>
                <a:path extrusionOk="0" h="7288" w="5740">
                  <a:moveTo>
                    <a:pt x="215" y="0"/>
                  </a:moveTo>
                  <a:lnTo>
                    <a:pt x="215" y="0"/>
                  </a:lnTo>
                  <a:cubicBezTo>
                    <a:pt x="96" y="476"/>
                    <a:pt x="0" y="976"/>
                    <a:pt x="0" y="1524"/>
                  </a:cubicBezTo>
                  <a:lnTo>
                    <a:pt x="0" y="1548"/>
                  </a:lnTo>
                  <a:cubicBezTo>
                    <a:pt x="0" y="4715"/>
                    <a:pt x="2525" y="7263"/>
                    <a:pt x="5692" y="7287"/>
                  </a:cubicBezTo>
                  <a:cubicBezTo>
                    <a:pt x="5716" y="7287"/>
                    <a:pt x="5740" y="7263"/>
                    <a:pt x="5740" y="7240"/>
                  </a:cubicBezTo>
                  <a:lnTo>
                    <a:pt x="5740" y="6882"/>
                  </a:lnTo>
                  <a:cubicBezTo>
                    <a:pt x="5740" y="6882"/>
                    <a:pt x="96" y="4263"/>
                    <a:pt x="96" y="1143"/>
                  </a:cubicBezTo>
                  <a:lnTo>
                    <a:pt x="96" y="1096"/>
                  </a:lnTo>
                  <a:cubicBezTo>
                    <a:pt x="96" y="738"/>
                    <a:pt x="143" y="357"/>
                    <a:pt x="215"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55"/>
            <p:cNvSpPr/>
            <p:nvPr/>
          </p:nvSpPr>
          <p:spPr>
            <a:xfrm>
              <a:off x="6737680" y="3579441"/>
              <a:ext cx="171138" cy="342992"/>
            </a:xfrm>
            <a:custGeom>
              <a:rect b="b" l="l" r="r" t="t"/>
              <a:pathLst>
                <a:path extrusionOk="0" h="11504" w="5740">
                  <a:moveTo>
                    <a:pt x="5692" y="1"/>
                  </a:moveTo>
                  <a:cubicBezTo>
                    <a:pt x="2525" y="25"/>
                    <a:pt x="0" y="2596"/>
                    <a:pt x="0" y="5740"/>
                  </a:cubicBezTo>
                  <a:lnTo>
                    <a:pt x="0" y="5764"/>
                  </a:lnTo>
                  <a:cubicBezTo>
                    <a:pt x="0" y="8931"/>
                    <a:pt x="2548" y="11479"/>
                    <a:pt x="5692" y="11503"/>
                  </a:cubicBezTo>
                  <a:cubicBezTo>
                    <a:pt x="5716" y="11503"/>
                    <a:pt x="5740" y="11479"/>
                    <a:pt x="5740" y="11455"/>
                  </a:cubicBezTo>
                  <a:lnTo>
                    <a:pt x="5740" y="8883"/>
                  </a:lnTo>
                  <a:cubicBezTo>
                    <a:pt x="5740" y="8860"/>
                    <a:pt x="5716" y="8836"/>
                    <a:pt x="5692" y="8836"/>
                  </a:cubicBezTo>
                  <a:cubicBezTo>
                    <a:pt x="4025" y="8812"/>
                    <a:pt x="2667" y="7431"/>
                    <a:pt x="2667" y="5764"/>
                  </a:cubicBezTo>
                  <a:cubicBezTo>
                    <a:pt x="2667" y="4097"/>
                    <a:pt x="4025" y="2739"/>
                    <a:pt x="5692" y="2692"/>
                  </a:cubicBezTo>
                  <a:cubicBezTo>
                    <a:pt x="5716" y="2644"/>
                    <a:pt x="5740" y="2620"/>
                    <a:pt x="5740" y="2596"/>
                  </a:cubicBezTo>
                  <a:lnTo>
                    <a:pt x="5740" y="48"/>
                  </a:lnTo>
                  <a:cubicBezTo>
                    <a:pt x="5740" y="25"/>
                    <a:pt x="5716" y="1"/>
                    <a:pt x="5692"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55"/>
            <p:cNvSpPr/>
            <p:nvPr/>
          </p:nvSpPr>
          <p:spPr>
            <a:xfrm>
              <a:off x="6851277" y="3725715"/>
              <a:ext cx="102265" cy="10674"/>
            </a:xfrm>
            <a:custGeom>
              <a:rect b="b" l="l" r="r" t="t"/>
              <a:pathLst>
                <a:path extrusionOk="0" h="358" w="3430">
                  <a:moveTo>
                    <a:pt x="215" y="0"/>
                  </a:moveTo>
                  <a:cubicBezTo>
                    <a:pt x="120" y="0"/>
                    <a:pt x="48" y="72"/>
                    <a:pt x="24" y="143"/>
                  </a:cubicBezTo>
                  <a:cubicBezTo>
                    <a:pt x="1" y="262"/>
                    <a:pt x="96" y="358"/>
                    <a:pt x="215" y="358"/>
                  </a:cubicBezTo>
                  <a:lnTo>
                    <a:pt x="3239" y="358"/>
                  </a:lnTo>
                  <a:cubicBezTo>
                    <a:pt x="3335" y="358"/>
                    <a:pt x="3382" y="310"/>
                    <a:pt x="3430" y="215"/>
                  </a:cubicBezTo>
                  <a:cubicBezTo>
                    <a:pt x="3430" y="120"/>
                    <a:pt x="3335" y="0"/>
                    <a:pt x="32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55"/>
            <p:cNvSpPr/>
            <p:nvPr/>
          </p:nvSpPr>
          <p:spPr>
            <a:xfrm>
              <a:off x="6851277" y="3751266"/>
              <a:ext cx="102265" cy="10674"/>
            </a:xfrm>
            <a:custGeom>
              <a:rect b="b" l="l" r="r" t="t"/>
              <a:pathLst>
                <a:path extrusionOk="0" h="358" w="3430">
                  <a:moveTo>
                    <a:pt x="215" y="1"/>
                  </a:moveTo>
                  <a:cubicBezTo>
                    <a:pt x="120" y="1"/>
                    <a:pt x="48" y="72"/>
                    <a:pt x="24" y="167"/>
                  </a:cubicBezTo>
                  <a:cubicBezTo>
                    <a:pt x="1" y="287"/>
                    <a:pt x="96" y="358"/>
                    <a:pt x="215" y="358"/>
                  </a:cubicBezTo>
                  <a:lnTo>
                    <a:pt x="3239" y="358"/>
                  </a:lnTo>
                  <a:cubicBezTo>
                    <a:pt x="3335" y="358"/>
                    <a:pt x="3382" y="310"/>
                    <a:pt x="3430" y="215"/>
                  </a:cubicBezTo>
                  <a:cubicBezTo>
                    <a:pt x="3430" y="96"/>
                    <a:pt x="3335"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55"/>
            <p:cNvSpPr/>
            <p:nvPr/>
          </p:nvSpPr>
          <p:spPr>
            <a:xfrm>
              <a:off x="6873280" y="3777534"/>
              <a:ext cx="57543" cy="10704"/>
            </a:xfrm>
            <a:custGeom>
              <a:rect b="b" l="l" r="r" t="t"/>
              <a:pathLst>
                <a:path extrusionOk="0" h="359" w="1930">
                  <a:moveTo>
                    <a:pt x="215" y="1"/>
                  </a:moveTo>
                  <a:cubicBezTo>
                    <a:pt x="120" y="1"/>
                    <a:pt x="72" y="49"/>
                    <a:pt x="25" y="144"/>
                  </a:cubicBezTo>
                  <a:cubicBezTo>
                    <a:pt x="1" y="263"/>
                    <a:pt x="96" y="358"/>
                    <a:pt x="215" y="358"/>
                  </a:cubicBezTo>
                  <a:lnTo>
                    <a:pt x="1739" y="358"/>
                  </a:lnTo>
                  <a:cubicBezTo>
                    <a:pt x="1811" y="358"/>
                    <a:pt x="1882" y="287"/>
                    <a:pt x="1906" y="191"/>
                  </a:cubicBezTo>
                  <a:cubicBezTo>
                    <a:pt x="1930" y="72"/>
                    <a:pt x="1858" y="1"/>
                    <a:pt x="17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55"/>
            <p:cNvSpPr/>
            <p:nvPr/>
          </p:nvSpPr>
          <p:spPr>
            <a:xfrm>
              <a:off x="6733416" y="3573776"/>
              <a:ext cx="335150" cy="351489"/>
            </a:xfrm>
            <a:custGeom>
              <a:rect b="b" l="l" r="r" t="t"/>
              <a:pathLst>
                <a:path extrusionOk="0" h="11789" w="11241">
                  <a:moveTo>
                    <a:pt x="6073" y="929"/>
                  </a:moveTo>
                  <a:cubicBezTo>
                    <a:pt x="7288" y="953"/>
                    <a:pt x="8407" y="1429"/>
                    <a:pt x="9312" y="2263"/>
                  </a:cubicBezTo>
                  <a:lnTo>
                    <a:pt x="8502" y="3048"/>
                  </a:lnTo>
                  <a:cubicBezTo>
                    <a:pt x="7812" y="2429"/>
                    <a:pt x="6930" y="2072"/>
                    <a:pt x="6073" y="2024"/>
                  </a:cubicBezTo>
                  <a:lnTo>
                    <a:pt x="6073" y="929"/>
                  </a:lnTo>
                  <a:close/>
                  <a:moveTo>
                    <a:pt x="6049" y="2429"/>
                  </a:moveTo>
                  <a:cubicBezTo>
                    <a:pt x="6883" y="2453"/>
                    <a:pt x="7716" y="2810"/>
                    <a:pt x="8383" y="3453"/>
                  </a:cubicBezTo>
                  <a:cubicBezTo>
                    <a:pt x="9026" y="4120"/>
                    <a:pt x="9431" y="5001"/>
                    <a:pt x="9431" y="5954"/>
                  </a:cubicBezTo>
                  <a:cubicBezTo>
                    <a:pt x="9431" y="6859"/>
                    <a:pt x="9074" y="7716"/>
                    <a:pt x="8407" y="8383"/>
                  </a:cubicBezTo>
                  <a:cubicBezTo>
                    <a:pt x="7788" y="9026"/>
                    <a:pt x="6954" y="9407"/>
                    <a:pt x="6049" y="9455"/>
                  </a:cubicBezTo>
                  <a:lnTo>
                    <a:pt x="6049" y="9050"/>
                  </a:lnTo>
                  <a:cubicBezTo>
                    <a:pt x="6049" y="8931"/>
                    <a:pt x="5930" y="8812"/>
                    <a:pt x="5835" y="8812"/>
                  </a:cubicBezTo>
                  <a:cubicBezTo>
                    <a:pt x="5049" y="8788"/>
                    <a:pt x="4335" y="8502"/>
                    <a:pt x="3811" y="7954"/>
                  </a:cubicBezTo>
                  <a:cubicBezTo>
                    <a:pt x="3263" y="7430"/>
                    <a:pt x="2977" y="6668"/>
                    <a:pt x="2977" y="5930"/>
                  </a:cubicBezTo>
                  <a:cubicBezTo>
                    <a:pt x="2977" y="5168"/>
                    <a:pt x="3263" y="4453"/>
                    <a:pt x="3811" y="3906"/>
                  </a:cubicBezTo>
                  <a:cubicBezTo>
                    <a:pt x="4335" y="3382"/>
                    <a:pt x="5049" y="3048"/>
                    <a:pt x="5835" y="3048"/>
                  </a:cubicBezTo>
                  <a:cubicBezTo>
                    <a:pt x="5954" y="3048"/>
                    <a:pt x="6049" y="2929"/>
                    <a:pt x="6049" y="2810"/>
                  </a:cubicBezTo>
                  <a:lnTo>
                    <a:pt x="6049" y="2429"/>
                  </a:lnTo>
                  <a:close/>
                  <a:moveTo>
                    <a:pt x="5835" y="0"/>
                  </a:moveTo>
                  <a:cubicBezTo>
                    <a:pt x="4692" y="0"/>
                    <a:pt x="3596" y="357"/>
                    <a:pt x="2644" y="953"/>
                  </a:cubicBezTo>
                  <a:cubicBezTo>
                    <a:pt x="2572" y="1024"/>
                    <a:pt x="2549" y="1072"/>
                    <a:pt x="2572" y="1167"/>
                  </a:cubicBezTo>
                  <a:cubicBezTo>
                    <a:pt x="2605" y="1248"/>
                    <a:pt x="2682" y="1285"/>
                    <a:pt x="2758" y="1285"/>
                  </a:cubicBezTo>
                  <a:cubicBezTo>
                    <a:pt x="2793" y="1285"/>
                    <a:pt x="2828" y="1277"/>
                    <a:pt x="2858" y="1262"/>
                  </a:cubicBezTo>
                  <a:cubicBezTo>
                    <a:pt x="3715" y="691"/>
                    <a:pt x="4692" y="405"/>
                    <a:pt x="5740" y="334"/>
                  </a:cubicBezTo>
                  <a:lnTo>
                    <a:pt x="5740" y="2644"/>
                  </a:lnTo>
                  <a:cubicBezTo>
                    <a:pt x="4930" y="2691"/>
                    <a:pt x="4168" y="3048"/>
                    <a:pt x="3596" y="3644"/>
                  </a:cubicBezTo>
                  <a:cubicBezTo>
                    <a:pt x="3001" y="4263"/>
                    <a:pt x="2668" y="5073"/>
                    <a:pt x="2668" y="5906"/>
                  </a:cubicBezTo>
                  <a:cubicBezTo>
                    <a:pt x="2668" y="6763"/>
                    <a:pt x="3001" y="7573"/>
                    <a:pt x="3596" y="8169"/>
                  </a:cubicBezTo>
                  <a:cubicBezTo>
                    <a:pt x="4168" y="8764"/>
                    <a:pt x="4930" y="9097"/>
                    <a:pt x="5740" y="9145"/>
                  </a:cubicBezTo>
                  <a:lnTo>
                    <a:pt x="5740" y="11503"/>
                  </a:lnTo>
                  <a:cubicBezTo>
                    <a:pt x="4311" y="11455"/>
                    <a:pt x="2930" y="10860"/>
                    <a:pt x="1929" y="9836"/>
                  </a:cubicBezTo>
                  <a:cubicBezTo>
                    <a:pt x="882" y="8788"/>
                    <a:pt x="310" y="7383"/>
                    <a:pt x="310" y="5906"/>
                  </a:cubicBezTo>
                  <a:cubicBezTo>
                    <a:pt x="310" y="4287"/>
                    <a:pt x="1024" y="2763"/>
                    <a:pt x="2215" y="1691"/>
                  </a:cubicBezTo>
                  <a:cubicBezTo>
                    <a:pt x="2287" y="1643"/>
                    <a:pt x="2310" y="1524"/>
                    <a:pt x="2263" y="1453"/>
                  </a:cubicBezTo>
                  <a:cubicBezTo>
                    <a:pt x="2223" y="1414"/>
                    <a:pt x="2170" y="1396"/>
                    <a:pt x="2121" y="1396"/>
                  </a:cubicBezTo>
                  <a:cubicBezTo>
                    <a:pt x="2082" y="1396"/>
                    <a:pt x="2046" y="1408"/>
                    <a:pt x="2025" y="1429"/>
                  </a:cubicBezTo>
                  <a:cubicBezTo>
                    <a:pt x="739" y="2572"/>
                    <a:pt x="0" y="4168"/>
                    <a:pt x="0" y="5906"/>
                  </a:cubicBezTo>
                  <a:lnTo>
                    <a:pt x="24" y="5906"/>
                  </a:lnTo>
                  <a:cubicBezTo>
                    <a:pt x="24" y="7478"/>
                    <a:pt x="643" y="8931"/>
                    <a:pt x="1739" y="10026"/>
                  </a:cubicBezTo>
                  <a:cubicBezTo>
                    <a:pt x="2858" y="11145"/>
                    <a:pt x="4311" y="11764"/>
                    <a:pt x="5883" y="11788"/>
                  </a:cubicBezTo>
                  <a:cubicBezTo>
                    <a:pt x="5954" y="11788"/>
                    <a:pt x="6025" y="11764"/>
                    <a:pt x="6073" y="11693"/>
                  </a:cubicBezTo>
                  <a:cubicBezTo>
                    <a:pt x="6097" y="11669"/>
                    <a:pt x="6121" y="11622"/>
                    <a:pt x="6121" y="11550"/>
                  </a:cubicBezTo>
                  <a:lnTo>
                    <a:pt x="6121" y="11217"/>
                  </a:lnTo>
                  <a:cubicBezTo>
                    <a:pt x="7169" y="11193"/>
                    <a:pt x="8169" y="10836"/>
                    <a:pt x="9050" y="10240"/>
                  </a:cubicBezTo>
                  <a:cubicBezTo>
                    <a:pt x="9121" y="10193"/>
                    <a:pt x="9121" y="10097"/>
                    <a:pt x="9074" y="10002"/>
                  </a:cubicBezTo>
                  <a:cubicBezTo>
                    <a:pt x="9035" y="9951"/>
                    <a:pt x="8997" y="9927"/>
                    <a:pt x="8955" y="9927"/>
                  </a:cubicBezTo>
                  <a:cubicBezTo>
                    <a:pt x="8919" y="9927"/>
                    <a:pt x="8880" y="9945"/>
                    <a:pt x="8836" y="9978"/>
                  </a:cubicBezTo>
                  <a:cubicBezTo>
                    <a:pt x="8026" y="10550"/>
                    <a:pt x="7097" y="10860"/>
                    <a:pt x="6121" y="10907"/>
                  </a:cubicBezTo>
                  <a:lnTo>
                    <a:pt x="6121" y="9788"/>
                  </a:lnTo>
                  <a:cubicBezTo>
                    <a:pt x="7097" y="9764"/>
                    <a:pt x="8002" y="9359"/>
                    <a:pt x="8693" y="8669"/>
                  </a:cubicBezTo>
                  <a:cubicBezTo>
                    <a:pt x="9431" y="7930"/>
                    <a:pt x="9812" y="6978"/>
                    <a:pt x="9812" y="5930"/>
                  </a:cubicBezTo>
                  <a:cubicBezTo>
                    <a:pt x="9812" y="4954"/>
                    <a:pt x="9455" y="4025"/>
                    <a:pt x="8812" y="3310"/>
                  </a:cubicBezTo>
                  <a:lnTo>
                    <a:pt x="9574" y="2525"/>
                  </a:lnTo>
                  <a:cubicBezTo>
                    <a:pt x="10431" y="3453"/>
                    <a:pt x="10907" y="4644"/>
                    <a:pt x="10907" y="5930"/>
                  </a:cubicBezTo>
                  <a:cubicBezTo>
                    <a:pt x="10907" y="7264"/>
                    <a:pt x="10407" y="8526"/>
                    <a:pt x="9455" y="9431"/>
                  </a:cubicBezTo>
                  <a:lnTo>
                    <a:pt x="9383" y="9502"/>
                  </a:lnTo>
                  <a:cubicBezTo>
                    <a:pt x="9336" y="9550"/>
                    <a:pt x="9336" y="9669"/>
                    <a:pt x="9383" y="9740"/>
                  </a:cubicBezTo>
                  <a:cubicBezTo>
                    <a:pt x="9419" y="9764"/>
                    <a:pt x="9467" y="9776"/>
                    <a:pt x="9511" y="9776"/>
                  </a:cubicBezTo>
                  <a:cubicBezTo>
                    <a:pt x="9556" y="9776"/>
                    <a:pt x="9598" y="9764"/>
                    <a:pt x="9621" y="9740"/>
                  </a:cubicBezTo>
                  <a:lnTo>
                    <a:pt x="9693" y="9669"/>
                  </a:lnTo>
                  <a:cubicBezTo>
                    <a:pt x="10693" y="8669"/>
                    <a:pt x="11241" y="7335"/>
                    <a:pt x="11241" y="5906"/>
                  </a:cubicBezTo>
                  <a:cubicBezTo>
                    <a:pt x="11217" y="4501"/>
                    <a:pt x="10669" y="3168"/>
                    <a:pt x="9669" y="2143"/>
                  </a:cubicBezTo>
                  <a:cubicBezTo>
                    <a:pt x="8716" y="1191"/>
                    <a:pt x="7431" y="643"/>
                    <a:pt x="6073" y="596"/>
                  </a:cubicBezTo>
                  <a:lnTo>
                    <a:pt x="6073" y="238"/>
                  </a:lnTo>
                  <a:cubicBezTo>
                    <a:pt x="6073" y="191"/>
                    <a:pt x="6025" y="119"/>
                    <a:pt x="6002" y="95"/>
                  </a:cubicBezTo>
                  <a:cubicBezTo>
                    <a:pt x="5954" y="24"/>
                    <a:pt x="5883" y="0"/>
                    <a:pt x="58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7" name="Google Shape;8437;p55"/>
          <p:cNvGrpSpPr/>
          <p:nvPr/>
        </p:nvGrpSpPr>
        <p:grpSpPr>
          <a:xfrm>
            <a:off x="6271189" y="3573060"/>
            <a:ext cx="355037" cy="354321"/>
            <a:chOff x="6156877" y="3573060"/>
            <a:chExt cx="355037" cy="354321"/>
          </a:xfrm>
        </p:grpSpPr>
        <p:sp>
          <p:nvSpPr>
            <p:cNvPr id="8438" name="Google Shape;8438;p55"/>
            <p:cNvSpPr/>
            <p:nvPr/>
          </p:nvSpPr>
          <p:spPr>
            <a:xfrm>
              <a:off x="6206579" y="3648314"/>
              <a:ext cx="278353" cy="248538"/>
            </a:xfrm>
            <a:custGeom>
              <a:rect b="b" l="l" r="r" t="t"/>
              <a:pathLst>
                <a:path extrusionOk="0" h="8336" w="9336">
                  <a:moveTo>
                    <a:pt x="167" y="1"/>
                  </a:moveTo>
                  <a:cubicBezTo>
                    <a:pt x="95" y="1"/>
                    <a:pt x="0" y="48"/>
                    <a:pt x="0" y="96"/>
                  </a:cubicBezTo>
                  <a:lnTo>
                    <a:pt x="0" y="8336"/>
                  </a:lnTo>
                  <a:lnTo>
                    <a:pt x="9335" y="8336"/>
                  </a:lnTo>
                  <a:lnTo>
                    <a:pt x="9335" y="4930"/>
                  </a:lnTo>
                  <a:cubicBezTo>
                    <a:pt x="9335" y="4877"/>
                    <a:pt x="9295" y="4850"/>
                    <a:pt x="9255" y="4850"/>
                  </a:cubicBezTo>
                  <a:cubicBezTo>
                    <a:pt x="9242" y="4850"/>
                    <a:pt x="9228" y="4853"/>
                    <a:pt x="9216" y="4859"/>
                  </a:cubicBezTo>
                  <a:lnTo>
                    <a:pt x="7097" y="6073"/>
                  </a:lnTo>
                  <a:cubicBezTo>
                    <a:pt x="7089" y="6088"/>
                    <a:pt x="7080" y="6094"/>
                    <a:pt x="7069" y="6094"/>
                  </a:cubicBezTo>
                  <a:cubicBezTo>
                    <a:pt x="7046" y="6094"/>
                    <a:pt x="7018" y="6066"/>
                    <a:pt x="7002" y="6050"/>
                  </a:cubicBezTo>
                  <a:lnTo>
                    <a:pt x="4477" y="2430"/>
                  </a:lnTo>
                  <a:cubicBezTo>
                    <a:pt x="4453" y="2382"/>
                    <a:pt x="4406" y="2382"/>
                    <a:pt x="4382" y="2382"/>
                  </a:cubicBezTo>
                  <a:lnTo>
                    <a:pt x="2596" y="3549"/>
                  </a:lnTo>
                  <a:cubicBezTo>
                    <a:pt x="2589" y="3556"/>
                    <a:pt x="2578" y="3559"/>
                    <a:pt x="2566" y="3559"/>
                  </a:cubicBezTo>
                  <a:cubicBezTo>
                    <a:pt x="2536" y="3559"/>
                    <a:pt x="2501" y="3542"/>
                    <a:pt x="2501" y="3525"/>
                  </a:cubicBezTo>
                  <a:lnTo>
                    <a:pt x="167"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55"/>
            <p:cNvSpPr/>
            <p:nvPr/>
          </p:nvSpPr>
          <p:spPr>
            <a:xfrm>
              <a:off x="6206579" y="3649388"/>
              <a:ext cx="71019" cy="107155"/>
            </a:xfrm>
            <a:custGeom>
              <a:rect b="b" l="l" r="r" t="t"/>
              <a:pathLst>
                <a:path extrusionOk="0" h="3594" w="2382">
                  <a:moveTo>
                    <a:pt x="75" y="1"/>
                  </a:moveTo>
                  <a:cubicBezTo>
                    <a:pt x="40" y="1"/>
                    <a:pt x="0" y="37"/>
                    <a:pt x="0" y="84"/>
                  </a:cubicBezTo>
                  <a:lnTo>
                    <a:pt x="0" y="536"/>
                  </a:lnTo>
                  <a:lnTo>
                    <a:pt x="2024" y="3537"/>
                  </a:lnTo>
                  <a:cubicBezTo>
                    <a:pt x="2024" y="3572"/>
                    <a:pt x="2063" y="3594"/>
                    <a:pt x="2092" y="3594"/>
                  </a:cubicBezTo>
                  <a:cubicBezTo>
                    <a:pt x="2103" y="3594"/>
                    <a:pt x="2113" y="3591"/>
                    <a:pt x="2120" y="3584"/>
                  </a:cubicBezTo>
                  <a:lnTo>
                    <a:pt x="2381" y="3394"/>
                  </a:lnTo>
                  <a:lnTo>
                    <a:pt x="119" y="36"/>
                  </a:lnTo>
                  <a:cubicBezTo>
                    <a:pt x="111" y="11"/>
                    <a:pt x="94" y="1"/>
                    <a:pt x="7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55"/>
            <p:cNvSpPr/>
            <p:nvPr/>
          </p:nvSpPr>
          <p:spPr>
            <a:xfrm>
              <a:off x="6329389" y="3719841"/>
              <a:ext cx="82409" cy="110882"/>
            </a:xfrm>
            <a:custGeom>
              <a:rect b="b" l="l" r="r" t="t"/>
              <a:pathLst>
                <a:path extrusionOk="0" h="3719" w="2764">
                  <a:moveTo>
                    <a:pt x="270" y="0"/>
                  </a:moveTo>
                  <a:cubicBezTo>
                    <a:pt x="266" y="0"/>
                    <a:pt x="263" y="2"/>
                    <a:pt x="263" y="7"/>
                  </a:cubicBezTo>
                  <a:lnTo>
                    <a:pt x="1" y="197"/>
                  </a:lnTo>
                  <a:lnTo>
                    <a:pt x="2406" y="3674"/>
                  </a:lnTo>
                  <a:cubicBezTo>
                    <a:pt x="2423" y="3691"/>
                    <a:pt x="2450" y="3719"/>
                    <a:pt x="2474" y="3719"/>
                  </a:cubicBezTo>
                  <a:cubicBezTo>
                    <a:pt x="2484" y="3719"/>
                    <a:pt x="2494" y="3713"/>
                    <a:pt x="2501" y="3698"/>
                  </a:cubicBezTo>
                  <a:lnTo>
                    <a:pt x="2763" y="3555"/>
                  </a:lnTo>
                  <a:lnTo>
                    <a:pt x="334" y="55"/>
                  </a:lnTo>
                  <a:cubicBezTo>
                    <a:pt x="334" y="35"/>
                    <a:pt x="288" y="0"/>
                    <a:pt x="270"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55"/>
            <p:cNvSpPr/>
            <p:nvPr/>
          </p:nvSpPr>
          <p:spPr>
            <a:xfrm>
              <a:off x="6469282" y="3792889"/>
              <a:ext cx="14222" cy="103965"/>
            </a:xfrm>
            <a:custGeom>
              <a:rect b="b" l="l" r="r" t="t"/>
              <a:pathLst>
                <a:path extrusionOk="0" h="3487" w="477">
                  <a:moveTo>
                    <a:pt x="416" y="1"/>
                  </a:moveTo>
                  <a:cubicBezTo>
                    <a:pt x="401" y="1"/>
                    <a:pt x="381" y="4"/>
                    <a:pt x="358" y="10"/>
                  </a:cubicBezTo>
                  <a:lnTo>
                    <a:pt x="0" y="224"/>
                  </a:lnTo>
                  <a:lnTo>
                    <a:pt x="0" y="3487"/>
                  </a:lnTo>
                  <a:lnTo>
                    <a:pt x="477" y="3487"/>
                  </a:lnTo>
                  <a:lnTo>
                    <a:pt x="477" y="81"/>
                  </a:lnTo>
                  <a:cubicBezTo>
                    <a:pt x="477" y="28"/>
                    <a:pt x="463" y="1"/>
                    <a:pt x="416"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55"/>
            <p:cNvSpPr/>
            <p:nvPr/>
          </p:nvSpPr>
          <p:spPr>
            <a:xfrm>
              <a:off x="6163257" y="3896825"/>
              <a:ext cx="343678" cy="24180"/>
            </a:xfrm>
            <a:custGeom>
              <a:rect b="b" l="l" r="r" t="t"/>
              <a:pathLst>
                <a:path extrusionOk="0" h="811" w="11527">
                  <a:moveTo>
                    <a:pt x="119" y="1"/>
                  </a:moveTo>
                  <a:cubicBezTo>
                    <a:pt x="72" y="1"/>
                    <a:pt x="0" y="72"/>
                    <a:pt x="0" y="120"/>
                  </a:cubicBezTo>
                  <a:lnTo>
                    <a:pt x="0" y="691"/>
                  </a:lnTo>
                  <a:cubicBezTo>
                    <a:pt x="0" y="739"/>
                    <a:pt x="72" y="810"/>
                    <a:pt x="119" y="810"/>
                  </a:cubicBezTo>
                  <a:lnTo>
                    <a:pt x="11407" y="810"/>
                  </a:lnTo>
                  <a:cubicBezTo>
                    <a:pt x="11455" y="810"/>
                    <a:pt x="11503" y="787"/>
                    <a:pt x="11527" y="691"/>
                  </a:cubicBezTo>
                  <a:lnTo>
                    <a:pt x="11527" y="120"/>
                  </a:lnTo>
                  <a:cubicBezTo>
                    <a:pt x="11527" y="72"/>
                    <a:pt x="11455" y="1"/>
                    <a:pt x="11407"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55"/>
            <p:cNvSpPr/>
            <p:nvPr/>
          </p:nvSpPr>
          <p:spPr>
            <a:xfrm>
              <a:off x="6488454" y="3896825"/>
              <a:ext cx="17770" cy="24180"/>
            </a:xfrm>
            <a:custGeom>
              <a:rect b="b" l="l" r="r" t="t"/>
              <a:pathLst>
                <a:path extrusionOk="0" h="811" w="596">
                  <a:moveTo>
                    <a:pt x="0" y="1"/>
                  </a:moveTo>
                  <a:cubicBezTo>
                    <a:pt x="48" y="1"/>
                    <a:pt x="119" y="72"/>
                    <a:pt x="119" y="120"/>
                  </a:cubicBezTo>
                  <a:lnTo>
                    <a:pt x="119" y="691"/>
                  </a:lnTo>
                  <a:cubicBezTo>
                    <a:pt x="119" y="739"/>
                    <a:pt x="48" y="810"/>
                    <a:pt x="0" y="810"/>
                  </a:cubicBezTo>
                  <a:lnTo>
                    <a:pt x="477" y="810"/>
                  </a:lnTo>
                  <a:cubicBezTo>
                    <a:pt x="524" y="810"/>
                    <a:pt x="596" y="763"/>
                    <a:pt x="596" y="691"/>
                  </a:cubicBezTo>
                  <a:lnTo>
                    <a:pt x="596" y="120"/>
                  </a:lnTo>
                  <a:cubicBezTo>
                    <a:pt x="596" y="72"/>
                    <a:pt x="548"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55"/>
            <p:cNvSpPr/>
            <p:nvPr/>
          </p:nvSpPr>
          <p:spPr>
            <a:xfrm>
              <a:off x="6247754" y="3708273"/>
              <a:ext cx="241442" cy="128234"/>
            </a:xfrm>
            <a:custGeom>
              <a:rect b="b" l="l" r="r" t="t"/>
              <a:pathLst>
                <a:path extrusionOk="0" h="4301" w="8098">
                  <a:moveTo>
                    <a:pt x="172" y="1"/>
                  </a:moveTo>
                  <a:cubicBezTo>
                    <a:pt x="146" y="1"/>
                    <a:pt x="119" y="6"/>
                    <a:pt x="96" y="14"/>
                  </a:cubicBezTo>
                  <a:cubicBezTo>
                    <a:pt x="0" y="85"/>
                    <a:pt x="0" y="181"/>
                    <a:pt x="24" y="252"/>
                  </a:cubicBezTo>
                  <a:lnTo>
                    <a:pt x="953" y="1657"/>
                  </a:lnTo>
                  <a:cubicBezTo>
                    <a:pt x="983" y="1732"/>
                    <a:pt x="1068" y="1769"/>
                    <a:pt x="1151" y="1769"/>
                  </a:cubicBezTo>
                  <a:cubicBezTo>
                    <a:pt x="1201" y="1769"/>
                    <a:pt x="1251" y="1755"/>
                    <a:pt x="1286" y="1729"/>
                  </a:cubicBezTo>
                  <a:lnTo>
                    <a:pt x="2977" y="585"/>
                  </a:lnTo>
                  <a:lnTo>
                    <a:pt x="5454" y="4158"/>
                  </a:lnTo>
                  <a:cubicBezTo>
                    <a:pt x="5486" y="4221"/>
                    <a:pt x="5560" y="4263"/>
                    <a:pt x="5641" y="4263"/>
                  </a:cubicBezTo>
                  <a:cubicBezTo>
                    <a:pt x="5681" y="4263"/>
                    <a:pt x="5724" y="4253"/>
                    <a:pt x="5763" y="4229"/>
                  </a:cubicBezTo>
                  <a:lnTo>
                    <a:pt x="7740" y="3086"/>
                  </a:lnTo>
                  <a:lnTo>
                    <a:pt x="7740" y="4134"/>
                  </a:lnTo>
                  <a:cubicBezTo>
                    <a:pt x="7740" y="4229"/>
                    <a:pt x="7788" y="4301"/>
                    <a:pt x="7883" y="4301"/>
                  </a:cubicBezTo>
                  <a:cubicBezTo>
                    <a:pt x="8002" y="4301"/>
                    <a:pt x="8097" y="4253"/>
                    <a:pt x="8097" y="4134"/>
                  </a:cubicBezTo>
                  <a:lnTo>
                    <a:pt x="8097" y="2919"/>
                  </a:lnTo>
                  <a:cubicBezTo>
                    <a:pt x="8097" y="2848"/>
                    <a:pt x="8050" y="2800"/>
                    <a:pt x="8026" y="2753"/>
                  </a:cubicBezTo>
                  <a:cubicBezTo>
                    <a:pt x="7964" y="2706"/>
                    <a:pt x="7892" y="2670"/>
                    <a:pt x="7816" y="2670"/>
                  </a:cubicBezTo>
                  <a:cubicBezTo>
                    <a:pt x="7775" y="2670"/>
                    <a:pt x="7734" y="2680"/>
                    <a:pt x="7692" y="2705"/>
                  </a:cubicBezTo>
                  <a:lnTo>
                    <a:pt x="5668" y="3896"/>
                  </a:lnTo>
                  <a:lnTo>
                    <a:pt x="3215" y="324"/>
                  </a:lnTo>
                  <a:cubicBezTo>
                    <a:pt x="3156" y="249"/>
                    <a:pt x="3087" y="212"/>
                    <a:pt x="3015" y="212"/>
                  </a:cubicBezTo>
                  <a:cubicBezTo>
                    <a:pt x="2971" y="212"/>
                    <a:pt x="2926" y="225"/>
                    <a:pt x="2882" y="252"/>
                  </a:cubicBezTo>
                  <a:lnTo>
                    <a:pt x="1191" y="1395"/>
                  </a:lnTo>
                  <a:lnTo>
                    <a:pt x="310" y="85"/>
                  </a:lnTo>
                  <a:cubicBezTo>
                    <a:pt x="278" y="22"/>
                    <a:pt x="225" y="1"/>
                    <a:pt x="1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55"/>
            <p:cNvSpPr/>
            <p:nvPr/>
          </p:nvSpPr>
          <p:spPr>
            <a:xfrm>
              <a:off x="6156877" y="3573060"/>
              <a:ext cx="355037" cy="354321"/>
            </a:xfrm>
            <a:custGeom>
              <a:rect b="b" l="l" r="r" t="t"/>
              <a:pathLst>
                <a:path extrusionOk="0" h="11884" w="11908">
                  <a:moveTo>
                    <a:pt x="11550" y="11050"/>
                  </a:moveTo>
                  <a:lnTo>
                    <a:pt x="11550" y="11527"/>
                  </a:lnTo>
                  <a:lnTo>
                    <a:pt x="405" y="11527"/>
                  </a:lnTo>
                  <a:lnTo>
                    <a:pt x="405" y="11050"/>
                  </a:lnTo>
                  <a:close/>
                  <a:moveTo>
                    <a:pt x="929" y="0"/>
                  </a:moveTo>
                  <a:cubicBezTo>
                    <a:pt x="810" y="0"/>
                    <a:pt x="714" y="72"/>
                    <a:pt x="714" y="191"/>
                  </a:cubicBezTo>
                  <a:lnTo>
                    <a:pt x="714" y="977"/>
                  </a:lnTo>
                  <a:lnTo>
                    <a:pt x="524" y="977"/>
                  </a:lnTo>
                  <a:cubicBezTo>
                    <a:pt x="429" y="977"/>
                    <a:pt x="333" y="1048"/>
                    <a:pt x="333" y="1143"/>
                  </a:cubicBezTo>
                  <a:cubicBezTo>
                    <a:pt x="333" y="1263"/>
                    <a:pt x="405" y="1334"/>
                    <a:pt x="524" y="1334"/>
                  </a:cubicBezTo>
                  <a:lnTo>
                    <a:pt x="714" y="1334"/>
                  </a:lnTo>
                  <a:lnTo>
                    <a:pt x="714" y="2239"/>
                  </a:lnTo>
                  <a:lnTo>
                    <a:pt x="524" y="2239"/>
                  </a:lnTo>
                  <a:cubicBezTo>
                    <a:pt x="429" y="2239"/>
                    <a:pt x="333" y="2287"/>
                    <a:pt x="333" y="2382"/>
                  </a:cubicBezTo>
                  <a:cubicBezTo>
                    <a:pt x="333" y="2501"/>
                    <a:pt x="405" y="2596"/>
                    <a:pt x="524" y="2596"/>
                  </a:cubicBezTo>
                  <a:lnTo>
                    <a:pt x="714" y="2596"/>
                  </a:lnTo>
                  <a:lnTo>
                    <a:pt x="714" y="3477"/>
                  </a:lnTo>
                  <a:lnTo>
                    <a:pt x="524" y="3477"/>
                  </a:lnTo>
                  <a:cubicBezTo>
                    <a:pt x="429" y="3477"/>
                    <a:pt x="333" y="3549"/>
                    <a:pt x="333" y="3644"/>
                  </a:cubicBezTo>
                  <a:cubicBezTo>
                    <a:pt x="333" y="3763"/>
                    <a:pt x="405" y="3834"/>
                    <a:pt x="524" y="3834"/>
                  </a:cubicBezTo>
                  <a:lnTo>
                    <a:pt x="714" y="3834"/>
                  </a:lnTo>
                  <a:lnTo>
                    <a:pt x="714" y="4739"/>
                  </a:lnTo>
                  <a:lnTo>
                    <a:pt x="524" y="4739"/>
                  </a:lnTo>
                  <a:cubicBezTo>
                    <a:pt x="429" y="4739"/>
                    <a:pt x="333" y="4787"/>
                    <a:pt x="333" y="4882"/>
                  </a:cubicBezTo>
                  <a:cubicBezTo>
                    <a:pt x="333" y="5001"/>
                    <a:pt x="405" y="5097"/>
                    <a:pt x="524" y="5097"/>
                  </a:cubicBezTo>
                  <a:lnTo>
                    <a:pt x="714" y="5097"/>
                  </a:lnTo>
                  <a:lnTo>
                    <a:pt x="714" y="5978"/>
                  </a:lnTo>
                  <a:lnTo>
                    <a:pt x="524" y="5978"/>
                  </a:lnTo>
                  <a:cubicBezTo>
                    <a:pt x="429" y="5978"/>
                    <a:pt x="333" y="6049"/>
                    <a:pt x="333" y="6144"/>
                  </a:cubicBezTo>
                  <a:cubicBezTo>
                    <a:pt x="333" y="6264"/>
                    <a:pt x="405" y="6335"/>
                    <a:pt x="524" y="6335"/>
                  </a:cubicBezTo>
                  <a:lnTo>
                    <a:pt x="714" y="6335"/>
                  </a:lnTo>
                  <a:lnTo>
                    <a:pt x="714" y="7240"/>
                  </a:lnTo>
                  <a:lnTo>
                    <a:pt x="524" y="7240"/>
                  </a:lnTo>
                  <a:cubicBezTo>
                    <a:pt x="429" y="7240"/>
                    <a:pt x="333" y="7288"/>
                    <a:pt x="333" y="7383"/>
                  </a:cubicBezTo>
                  <a:cubicBezTo>
                    <a:pt x="333" y="7502"/>
                    <a:pt x="405" y="7597"/>
                    <a:pt x="524" y="7597"/>
                  </a:cubicBezTo>
                  <a:lnTo>
                    <a:pt x="714" y="7597"/>
                  </a:lnTo>
                  <a:lnTo>
                    <a:pt x="714" y="8478"/>
                  </a:lnTo>
                  <a:lnTo>
                    <a:pt x="524" y="8478"/>
                  </a:lnTo>
                  <a:cubicBezTo>
                    <a:pt x="429" y="8478"/>
                    <a:pt x="333" y="8550"/>
                    <a:pt x="333" y="8645"/>
                  </a:cubicBezTo>
                  <a:cubicBezTo>
                    <a:pt x="333" y="8764"/>
                    <a:pt x="405" y="8836"/>
                    <a:pt x="524" y="8836"/>
                  </a:cubicBezTo>
                  <a:lnTo>
                    <a:pt x="714" y="8836"/>
                  </a:lnTo>
                  <a:lnTo>
                    <a:pt x="714" y="9740"/>
                  </a:lnTo>
                  <a:lnTo>
                    <a:pt x="524" y="9740"/>
                  </a:lnTo>
                  <a:cubicBezTo>
                    <a:pt x="429" y="9740"/>
                    <a:pt x="333" y="9788"/>
                    <a:pt x="333" y="9883"/>
                  </a:cubicBezTo>
                  <a:cubicBezTo>
                    <a:pt x="333" y="10002"/>
                    <a:pt x="405" y="10098"/>
                    <a:pt x="524" y="10098"/>
                  </a:cubicBezTo>
                  <a:lnTo>
                    <a:pt x="714" y="10098"/>
                  </a:lnTo>
                  <a:lnTo>
                    <a:pt x="714" y="10717"/>
                  </a:lnTo>
                  <a:lnTo>
                    <a:pt x="310" y="10717"/>
                  </a:lnTo>
                  <a:cubicBezTo>
                    <a:pt x="167" y="10717"/>
                    <a:pt x="0" y="10836"/>
                    <a:pt x="0" y="11026"/>
                  </a:cubicBezTo>
                  <a:lnTo>
                    <a:pt x="0" y="11574"/>
                  </a:lnTo>
                  <a:cubicBezTo>
                    <a:pt x="0" y="11741"/>
                    <a:pt x="119" y="11884"/>
                    <a:pt x="310" y="11884"/>
                  </a:cubicBezTo>
                  <a:lnTo>
                    <a:pt x="11598" y="11884"/>
                  </a:lnTo>
                  <a:cubicBezTo>
                    <a:pt x="11741" y="11884"/>
                    <a:pt x="11883" y="11765"/>
                    <a:pt x="11883" y="11574"/>
                  </a:cubicBezTo>
                  <a:lnTo>
                    <a:pt x="11883" y="11026"/>
                  </a:lnTo>
                  <a:cubicBezTo>
                    <a:pt x="11907" y="10836"/>
                    <a:pt x="11764" y="10717"/>
                    <a:pt x="11621" y="10717"/>
                  </a:cubicBezTo>
                  <a:lnTo>
                    <a:pt x="11145" y="10717"/>
                  </a:lnTo>
                  <a:lnTo>
                    <a:pt x="11145" y="9526"/>
                  </a:lnTo>
                  <a:cubicBezTo>
                    <a:pt x="11145" y="9431"/>
                    <a:pt x="11074" y="9359"/>
                    <a:pt x="11002" y="9359"/>
                  </a:cubicBezTo>
                  <a:cubicBezTo>
                    <a:pt x="10883" y="9359"/>
                    <a:pt x="10788" y="9407"/>
                    <a:pt x="10788" y="9526"/>
                  </a:cubicBezTo>
                  <a:lnTo>
                    <a:pt x="10788" y="10717"/>
                  </a:lnTo>
                  <a:lnTo>
                    <a:pt x="1858" y="10717"/>
                  </a:lnTo>
                  <a:lnTo>
                    <a:pt x="1858" y="2977"/>
                  </a:lnTo>
                  <a:lnTo>
                    <a:pt x="2620" y="4144"/>
                  </a:lnTo>
                  <a:cubicBezTo>
                    <a:pt x="2661" y="4200"/>
                    <a:pt x="2711" y="4223"/>
                    <a:pt x="2760" y="4223"/>
                  </a:cubicBezTo>
                  <a:cubicBezTo>
                    <a:pt x="2794" y="4223"/>
                    <a:pt x="2828" y="4211"/>
                    <a:pt x="2858" y="4192"/>
                  </a:cubicBezTo>
                  <a:cubicBezTo>
                    <a:pt x="2953" y="4144"/>
                    <a:pt x="2953" y="4049"/>
                    <a:pt x="2929" y="3954"/>
                  </a:cubicBezTo>
                  <a:lnTo>
                    <a:pt x="1953" y="2501"/>
                  </a:lnTo>
                  <a:cubicBezTo>
                    <a:pt x="1898" y="2428"/>
                    <a:pt x="1816" y="2397"/>
                    <a:pt x="1738" y="2397"/>
                  </a:cubicBezTo>
                  <a:cubicBezTo>
                    <a:pt x="1713" y="2397"/>
                    <a:pt x="1690" y="2400"/>
                    <a:pt x="1667" y="2406"/>
                  </a:cubicBezTo>
                  <a:cubicBezTo>
                    <a:pt x="1596" y="2453"/>
                    <a:pt x="1500" y="2525"/>
                    <a:pt x="1500" y="2644"/>
                  </a:cubicBezTo>
                  <a:lnTo>
                    <a:pt x="1500" y="10717"/>
                  </a:lnTo>
                  <a:lnTo>
                    <a:pt x="1072" y="10717"/>
                  </a:lnTo>
                  <a:lnTo>
                    <a:pt x="1072" y="191"/>
                  </a:lnTo>
                  <a:cubicBezTo>
                    <a:pt x="1072" y="96"/>
                    <a:pt x="1024"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6" name="Google Shape;8446;p55"/>
          <p:cNvGrpSpPr/>
          <p:nvPr/>
        </p:nvGrpSpPr>
        <p:grpSpPr>
          <a:xfrm>
            <a:off x="5511689" y="3573060"/>
            <a:ext cx="354351" cy="352205"/>
            <a:chOff x="5549777" y="3573060"/>
            <a:chExt cx="354351" cy="352205"/>
          </a:xfrm>
        </p:grpSpPr>
        <p:sp>
          <p:nvSpPr>
            <p:cNvPr id="8447" name="Google Shape;8447;p55"/>
            <p:cNvSpPr/>
            <p:nvPr/>
          </p:nvSpPr>
          <p:spPr>
            <a:xfrm>
              <a:off x="5553325" y="3650640"/>
              <a:ext cx="172569" cy="99254"/>
            </a:xfrm>
            <a:custGeom>
              <a:rect b="b" l="l" r="r" t="t"/>
              <a:pathLst>
                <a:path extrusionOk="0" h="3329" w="5788">
                  <a:moveTo>
                    <a:pt x="635" y="0"/>
                  </a:moveTo>
                  <a:cubicBezTo>
                    <a:pt x="608" y="0"/>
                    <a:pt x="584" y="6"/>
                    <a:pt x="572" y="18"/>
                  </a:cubicBezTo>
                  <a:lnTo>
                    <a:pt x="1" y="447"/>
                  </a:lnTo>
                  <a:cubicBezTo>
                    <a:pt x="1" y="2042"/>
                    <a:pt x="1287" y="3328"/>
                    <a:pt x="2906" y="3328"/>
                  </a:cubicBezTo>
                  <a:cubicBezTo>
                    <a:pt x="4502" y="3328"/>
                    <a:pt x="5788" y="2018"/>
                    <a:pt x="5788" y="447"/>
                  </a:cubicBezTo>
                  <a:lnTo>
                    <a:pt x="4478" y="447"/>
                  </a:lnTo>
                  <a:cubicBezTo>
                    <a:pt x="4478" y="1328"/>
                    <a:pt x="3763" y="2042"/>
                    <a:pt x="2858" y="2042"/>
                  </a:cubicBezTo>
                  <a:cubicBezTo>
                    <a:pt x="1977" y="2042"/>
                    <a:pt x="1263" y="1328"/>
                    <a:pt x="1263" y="447"/>
                  </a:cubicBezTo>
                  <a:lnTo>
                    <a:pt x="715" y="18"/>
                  </a:lnTo>
                  <a:cubicBezTo>
                    <a:pt x="691" y="6"/>
                    <a:pt x="662" y="0"/>
                    <a:pt x="635"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55"/>
            <p:cNvSpPr/>
            <p:nvPr/>
          </p:nvSpPr>
          <p:spPr>
            <a:xfrm>
              <a:off x="5631441" y="3663938"/>
              <a:ext cx="94454" cy="85957"/>
            </a:xfrm>
            <a:custGeom>
              <a:rect b="b" l="l" r="r" t="t"/>
              <a:pathLst>
                <a:path extrusionOk="0" h="2883" w="3168">
                  <a:moveTo>
                    <a:pt x="3168" y="1"/>
                  </a:moveTo>
                  <a:cubicBezTo>
                    <a:pt x="3168" y="9"/>
                    <a:pt x="3168" y="17"/>
                    <a:pt x="3168" y="24"/>
                  </a:cubicBezTo>
                  <a:lnTo>
                    <a:pt x="3168" y="24"/>
                  </a:lnTo>
                  <a:lnTo>
                    <a:pt x="3168" y="1"/>
                  </a:lnTo>
                  <a:close/>
                  <a:moveTo>
                    <a:pt x="2620" y="24"/>
                  </a:moveTo>
                  <a:cubicBezTo>
                    <a:pt x="2620" y="1501"/>
                    <a:pt x="1477" y="2763"/>
                    <a:pt x="0" y="2882"/>
                  </a:cubicBezTo>
                  <a:lnTo>
                    <a:pt x="286" y="2882"/>
                  </a:lnTo>
                  <a:cubicBezTo>
                    <a:pt x="1874" y="2882"/>
                    <a:pt x="3155" y="1586"/>
                    <a:pt x="3168" y="24"/>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55"/>
            <p:cNvSpPr/>
            <p:nvPr/>
          </p:nvSpPr>
          <p:spPr>
            <a:xfrm>
              <a:off x="5554756" y="3577324"/>
              <a:ext cx="171854" cy="99254"/>
            </a:xfrm>
            <a:custGeom>
              <a:rect b="b" l="l" r="r" t="t"/>
              <a:pathLst>
                <a:path extrusionOk="0" h="3329" w="5764">
                  <a:moveTo>
                    <a:pt x="2882" y="0"/>
                  </a:moveTo>
                  <a:cubicBezTo>
                    <a:pt x="1263" y="0"/>
                    <a:pt x="0" y="1310"/>
                    <a:pt x="0" y="2906"/>
                  </a:cubicBezTo>
                  <a:lnTo>
                    <a:pt x="1310" y="2906"/>
                  </a:lnTo>
                  <a:cubicBezTo>
                    <a:pt x="1310" y="2001"/>
                    <a:pt x="2025" y="1286"/>
                    <a:pt x="2906" y="1286"/>
                  </a:cubicBezTo>
                  <a:cubicBezTo>
                    <a:pt x="3811" y="1286"/>
                    <a:pt x="4525" y="2001"/>
                    <a:pt x="4525" y="2906"/>
                  </a:cubicBezTo>
                  <a:lnTo>
                    <a:pt x="5049" y="3310"/>
                  </a:lnTo>
                  <a:cubicBezTo>
                    <a:pt x="5085" y="3322"/>
                    <a:pt x="5115" y="3328"/>
                    <a:pt x="5138" y="3328"/>
                  </a:cubicBezTo>
                  <a:cubicBezTo>
                    <a:pt x="5162" y="3328"/>
                    <a:pt x="5180" y="3322"/>
                    <a:pt x="5192" y="3310"/>
                  </a:cubicBezTo>
                  <a:lnTo>
                    <a:pt x="5763" y="2906"/>
                  </a:lnTo>
                  <a:cubicBezTo>
                    <a:pt x="5763" y="1286"/>
                    <a:pt x="4477" y="0"/>
                    <a:pt x="288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55"/>
            <p:cNvSpPr/>
            <p:nvPr/>
          </p:nvSpPr>
          <p:spPr>
            <a:xfrm>
              <a:off x="5631441" y="3578725"/>
              <a:ext cx="94454" cy="97853"/>
            </a:xfrm>
            <a:custGeom>
              <a:rect b="b" l="l" r="r" t="t"/>
              <a:pathLst>
                <a:path extrusionOk="0" h="3282" w="3168">
                  <a:moveTo>
                    <a:pt x="0" y="1"/>
                  </a:moveTo>
                  <a:cubicBezTo>
                    <a:pt x="1429" y="144"/>
                    <a:pt x="2548" y="1263"/>
                    <a:pt x="2620" y="2668"/>
                  </a:cubicBezTo>
                  <a:cubicBezTo>
                    <a:pt x="2620" y="2787"/>
                    <a:pt x="2572" y="2906"/>
                    <a:pt x="2477" y="2978"/>
                  </a:cubicBezTo>
                  <a:lnTo>
                    <a:pt x="2263" y="3121"/>
                  </a:lnTo>
                  <a:lnTo>
                    <a:pt x="2453" y="3263"/>
                  </a:lnTo>
                  <a:cubicBezTo>
                    <a:pt x="2477" y="3275"/>
                    <a:pt x="2507" y="3281"/>
                    <a:pt x="2534" y="3281"/>
                  </a:cubicBezTo>
                  <a:cubicBezTo>
                    <a:pt x="2560" y="3281"/>
                    <a:pt x="2584" y="3275"/>
                    <a:pt x="2596" y="3263"/>
                  </a:cubicBezTo>
                  <a:lnTo>
                    <a:pt x="3168" y="2859"/>
                  </a:lnTo>
                  <a:cubicBezTo>
                    <a:pt x="3168" y="1263"/>
                    <a:pt x="1858" y="1"/>
                    <a:pt x="286"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55"/>
            <p:cNvSpPr/>
            <p:nvPr/>
          </p:nvSpPr>
          <p:spPr>
            <a:xfrm>
              <a:off x="5554756" y="3651325"/>
              <a:ext cx="37656" cy="21169"/>
            </a:xfrm>
            <a:custGeom>
              <a:rect b="b" l="l" r="r" t="t"/>
              <a:pathLst>
                <a:path extrusionOk="0" h="710" w="1263">
                  <a:moveTo>
                    <a:pt x="622" y="1"/>
                  </a:moveTo>
                  <a:cubicBezTo>
                    <a:pt x="596" y="1"/>
                    <a:pt x="572" y="7"/>
                    <a:pt x="548" y="19"/>
                  </a:cubicBezTo>
                  <a:lnTo>
                    <a:pt x="0" y="447"/>
                  </a:lnTo>
                  <a:lnTo>
                    <a:pt x="0" y="709"/>
                  </a:lnTo>
                  <a:lnTo>
                    <a:pt x="1263" y="709"/>
                  </a:lnTo>
                  <a:cubicBezTo>
                    <a:pt x="1239" y="614"/>
                    <a:pt x="1239" y="543"/>
                    <a:pt x="1239" y="447"/>
                  </a:cubicBezTo>
                  <a:lnTo>
                    <a:pt x="715" y="19"/>
                  </a:lnTo>
                  <a:cubicBezTo>
                    <a:pt x="679" y="7"/>
                    <a:pt x="649" y="1"/>
                    <a:pt x="622"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55"/>
            <p:cNvSpPr/>
            <p:nvPr/>
          </p:nvSpPr>
          <p:spPr>
            <a:xfrm>
              <a:off x="5724465" y="3650640"/>
              <a:ext cx="172539" cy="99254"/>
            </a:xfrm>
            <a:custGeom>
              <a:rect b="b" l="l" r="r" t="t"/>
              <a:pathLst>
                <a:path extrusionOk="0" h="3329" w="5787">
                  <a:moveTo>
                    <a:pt x="637" y="0"/>
                  </a:moveTo>
                  <a:cubicBezTo>
                    <a:pt x="607" y="0"/>
                    <a:pt x="583" y="6"/>
                    <a:pt x="572" y="18"/>
                  </a:cubicBezTo>
                  <a:lnTo>
                    <a:pt x="0" y="447"/>
                  </a:lnTo>
                  <a:cubicBezTo>
                    <a:pt x="0" y="2042"/>
                    <a:pt x="1334" y="3328"/>
                    <a:pt x="2905" y="3328"/>
                  </a:cubicBezTo>
                  <a:cubicBezTo>
                    <a:pt x="4501" y="3328"/>
                    <a:pt x="5787" y="2018"/>
                    <a:pt x="5787" y="447"/>
                  </a:cubicBezTo>
                  <a:lnTo>
                    <a:pt x="4477" y="447"/>
                  </a:lnTo>
                  <a:cubicBezTo>
                    <a:pt x="4477" y="1328"/>
                    <a:pt x="3763" y="2042"/>
                    <a:pt x="2882" y="2042"/>
                  </a:cubicBezTo>
                  <a:cubicBezTo>
                    <a:pt x="1977" y="2042"/>
                    <a:pt x="1262" y="1328"/>
                    <a:pt x="1262" y="447"/>
                  </a:cubicBezTo>
                  <a:lnTo>
                    <a:pt x="738" y="18"/>
                  </a:lnTo>
                  <a:cubicBezTo>
                    <a:pt x="703" y="6"/>
                    <a:pt x="667" y="0"/>
                    <a:pt x="6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55"/>
            <p:cNvSpPr/>
            <p:nvPr/>
          </p:nvSpPr>
          <p:spPr>
            <a:xfrm>
              <a:off x="5802552" y="3663938"/>
              <a:ext cx="94454" cy="85957"/>
            </a:xfrm>
            <a:custGeom>
              <a:rect b="b" l="l" r="r" t="t"/>
              <a:pathLst>
                <a:path extrusionOk="0" h="2883" w="3168">
                  <a:moveTo>
                    <a:pt x="3168" y="1"/>
                  </a:moveTo>
                  <a:cubicBezTo>
                    <a:pt x="3168" y="9"/>
                    <a:pt x="3168" y="17"/>
                    <a:pt x="3168" y="24"/>
                  </a:cubicBezTo>
                  <a:lnTo>
                    <a:pt x="3168" y="24"/>
                  </a:lnTo>
                  <a:lnTo>
                    <a:pt x="3168" y="1"/>
                  </a:lnTo>
                  <a:close/>
                  <a:moveTo>
                    <a:pt x="2620" y="24"/>
                  </a:moveTo>
                  <a:cubicBezTo>
                    <a:pt x="2620" y="1501"/>
                    <a:pt x="1477" y="2763"/>
                    <a:pt x="1" y="2882"/>
                  </a:cubicBezTo>
                  <a:lnTo>
                    <a:pt x="286" y="2882"/>
                  </a:lnTo>
                  <a:cubicBezTo>
                    <a:pt x="1874" y="2882"/>
                    <a:pt x="3155" y="1586"/>
                    <a:pt x="3168" y="2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55"/>
            <p:cNvSpPr/>
            <p:nvPr/>
          </p:nvSpPr>
          <p:spPr>
            <a:xfrm>
              <a:off x="5725866" y="3577324"/>
              <a:ext cx="171854" cy="99254"/>
            </a:xfrm>
            <a:custGeom>
              <a:rect b="b" l="l" r="r" t="t"/>
              <a:pathLst>
                <a:path extrusionOk="0" h="3329" w="5764">
                  <a:moveTo>
                    <a:pt x="2882" y="0"/>
                  </a:moveTo>
                  <a:cubicBezTo>
                    <a:pt x="1287" y="0"/>
                    <a:pt x="1" y="1310"/>
                    <a:pt x="1" y="2906"/>
                  </a:cubicBezTo>
                  <a:lnTo>
                    <a:pt x="1310" y="2906"/>
                  </a:lnTo>
                  <a:cubicBezTo>
                    <a:pt x="1310" y="2001"/>
                    <a:pt x="2025" y="1286"/>
                    <a:pt x="2906" y="1286"/>
                  </a:cubicBezTo>
                  <a:cubicBezTo>
                    <a:pt x="3811" y="1286"/>
                    <a:pt x="4525" y="2001"/>
                    <a:pt x="4525" y="2906"/>
                  </a:cubicBezTo>
                  <a:lnTo>
                    <a:pt x="5049" y="3310"/>
                  </a:lnTo>
                  <a:cubicBezTo>
                    <a:pt x="5085" y="3322"/>
                    <a:pt x="5115" y="3328"/>
                    <a:pt x="5142" y="3328"/>
                  </a:cubicBezTo>
                  <a:cubicBezTo>
                    <a:pt x="5168" y="3328"/>
                    <a:pt x="5192" y="3322"/>
                    <a:pt x="5216" y="3310"/>
                  </a:cubicBezTo>
                  <a:lnTo>
                    <a:pt x="5764" y="2906"/>
                  </a:lnTo>
                  <a:cubicBezTo>
                    <a:pt x="5764" y="1286"/>
                    <a:pt x="4454" y="0"/>
                    <a:pt x="288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55"/>
            <p:cNvSpPr/>
            <p:nvPr/>
          </p:nvSpPr>
          <p:spPr>
            <a:xfrm>
              <a:off x="5803267" y="3578725"/>
              <a:ext cx="93738" cy="97853"/>
            </a:xfrm>
            <a:custGeom>
              <a:rect b="b" l="l" r="r" t="t"/>
              <a:pathLst>
                <a:path extrusionOk="0" h="3282" w="3144">
                  <a:moveTo>
                    <a:pt x="0" y="1"/>
                  </a:moveTo>
                  <a:cubicBezTo>
                    <a:pt x="1429" y="144"/>
                    <a:pt x="2525" y="1263"/>
                    <a:pt x="2620" y="2668"/>
                  </a:cubicBezTo>
                  <a:cubicBezTo>
                    <a:pt x="2620" y="2787"/>
                    <a:pt x="2549" y="2906"/>
                    <a:pt x="2453" y="2978"/>
                  </a:cubicBezTo>
                  <a:lnTo>
                    <a:pt x="2263" y="3121"/>
                  </a:lnTo>
                  <a:lnTo>
                    <a:pt x="2429" y="3263"/>
                  </a:lnTo>
                  <a:cubicBezTo>
                    <a:pt x="2465" y="3275"/>
                    <a:pt x="2495" y="3281"/>
                    <a:pt x="2519" y="3281"/>
                  </a:cubicBezTo>
                  <a:cubicBezTo>
                    <a:pt x="2543" y="3281"/>
                    <a:pt x="2560" y="3275"/>
                    <a:pt x="2572" y="3263"/>
                  </a:cubicBezTo>
                  <a:lnTo>
                    <a:pt x="3144" y="2859"/>
                  </a:lnTo>
                  <a:cubicBezTo>
                    <a:pt x="3144" y="1263"/>
                    <a:pt x="1858" y="1"/>
                    <a:pt x="262"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55"/>
            <p:cNvSpPr/>
            <p:nvPr/>
          </p:nvSpPr>
          <p:spPr>
            <a:xfrm>
              <a:off x="5725866" y="3651325"/>
              <a:ext cx="38372" cy="21169"/>
            </a:xfrm>
            <a:custGeom>
              <a:rect b="b" l="l" r="r" t="t"/>
              <a:pathLst>
                <a:path extrusionOk="0" h="710" w="1287">
                  <a:moveTo>
                    <a:pt x="626" y="1"/>
                  </a:moveTo>
                  <a:cubicBezTo>
                    <a:pt x="602" y="1"/>
                    <a:pt x="584" y="7"/>
                    <a:pt x="572" y="19"/>
                  </a:cubicBezTo>
                  <a:lnTo>
                    <a:pt x="1" y="447"/>
                  </a:lnTo>
                  <a:lnTo>
                    <a:pt x="1" y="709"/>
                  </a:lnTo>
                  <a:lnTo>
                    <a:pt x="1287" y="709"/>
                  </a:lnTo>
                  <a:cubicBezTo>
                    <a:pt x="1239" y="614"/>
                    <a:pt x="1239" y="543"/>
                    <a:pt x="1239" y="447"/>
                  </a:cubicBezTo>
                  <a:lnTo>
                    <a:pt x="715" y="19"/>
                  </a:lnTo>
                  <a:cubicBezTo>
                    <a:pt x="679" y="7"/>
                    <a:pt x="650" y="1"/>
                    <a:pt x="6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55"/>
            <p:cNvSpPr/>
            <p:nvPr/>
          </p:nvSpPr>
          <p:spPr>
            <a:xfrm>
              <a:off x="5553325" y="3822645"/>
              <a:ext cx="172569" cy="99075"/>
            </a:xfrm>
            <a:custGeom>
              <a:rect b="b" l="l" r="r" t="t"/>
              <a:pathLst>
                <a:path extrusionOk="0" h="3323" w="5788">
                  <a:moveTo>
                    <a:pt x="635" y="0"/>
                  </a:moveTo>
                  <a:cubicBezTo>
                    <a:pt x="608" y="0"/>
                    <a:pt x="584" y="12"/>
                    <a:pt x="572" y="36"/>
                  </a:cubicBezTo>
                  <a:lnTo>
                    <a:pt x="1" y="441"/>
                  </a:lnTo>
                  <a:cubicBezTo>
                    <a:pt x="1" y="2060"/>
                    <a:pt x="1287" y="3322"/>
                    <a:pt x="2906" y="3322"/>
                  </a:cubicBezTo>
                  <a:cubicBezTo>
                    <a:pt x="4502" y="3322"/>
                    <a:pt x="5788" y="2012"/>
                    <a:pt x="5788" y="441"/>
                  </a:cubicBezTo>
                  <a:lnTo>
                    <a:pt x="4478" y="441"/>
                  </a:lnTo>
                  <a:cubicBezTo>
                    <a:pt x="4478" y="1346"/>
                    <a:pt x="3763" y="2060"/>
                    <a:pt x="2858" y="2060"/>
                  </a:cubicBezTo>
                  <a:cubicBezTo>
                    <a:pt x="1977" y="2060"/>
                    <a:pt x="1263" y="1346"/>
                    <a:pt x="1263" y="441"/>
                  </a:cubicBezTo>
                  <a:lnTo>
                    <a:pt x="715" y="36"/>
                  </a:lnTo>
                  <a:cubicBezTo>
                    <a:pt x="691" y="12"/>
                    <a:pt x="662" y="0"/>
                    <a:pt x="6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55"/>
            <p:cNvSpPr/>
            <p:nvPr/>
          </p:nvSpPr>
          <p:spPr>
            <a:xfrm>
              <a:off x="5631441" y="3835763"/>
              <a:ext cx="94454" cy="85957"/>
            </a:xfrm>
            <a:custGeom>
              <a:rect b="b" l="l" r="r" t="t"/>
              <a:pathLst>
                <a:path extrusionOk="0" h="2883" w="3168">
                  <a:moveTo>
                    <a:pt x="3168" y="1"/>
                  </a:moveTo>
                  <a:cubicBezTo>
                    <a:pt x="3168" y="9"/>
                    <a:pt x="3168" y="17"/>
                    <a:pt x="3168" y="25"/>
                  </a:cubicBezTo>
                  <a:lnTo>
                    <a:pt x="3168" y="25"/>
                  </a:lnTo>
                  <a:lnTo>
                    <a:pt x="3168" y="1"/>
                  </a:lnTo>
                  <a:close/>
                  <a:moveTo>
                    <a:pt x="2620" y="25"/>
                  </a:moveTo>
                  <a:cubicBezTo>
                    <a:pt x="2620" y="1525"/>
                    <a:pt x="1477" y="2763"/>
                    <a:pt x="0" y="2882"/>
                  </a:cubicBezTo>
                  <a:lnTo>
                    <a:pt x="286" y="2882"/>
                  </a:lnTo>
                  <a:cubicBezTo>
                    <a:pt x="1874" y="2882"/>
                    <a:pt x="3155" y="1586"/>
                    <a:pt x="3168" y="25"/>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55"/>
            <p:cNvSpPr/>
            <p:nvPr/>
          </p:nvSpPr>
          <p:spPr>
            <a:xfrm>
              <a:off x="5554756" y="3749865"/>
              <a:ext cx="171854" cy="99254"/>
            </a:xfrm>
            <a:custGeom>
              <a:rect b="b" l="l" r="r" t="t"/>
              <a:pathLst>
                <a:path extrusionOk="0" h="3329" w="5764">
                  <a:moveTo>
                    <a:pt x="2882" y="0"/>
                  </a:moveTo>
                  <a:cubicBezTo>
                    <a:pt x="1263" y="0"/>
                    <a:pt x="0" y="1310"/>
                    <a:pt x="0" y="2882"/>
                  </a:cubicBezTo>
                  <a:lnTo>
                    <a:pt x="1310" y="2882"/>
                  </a:lnTo>
                  <a:cubicBezTo>
                    <a:pt x="1310" y="2001"/>
                    <a:pt x="2025" y="1286"/>
                    <a:pt x="2906" y="1286"/>
                  </a:cubicBezTo>
                  <a:cubicBezTo>
                    <a:pt x="3811" y="1286"/>
                    <a:pt x="4525" y="2001"/>
                    <a:pt x="4525" y="2882"/>
                  </a:cubicBezTo>
                  <a:lnTo>
                    <a:pt x="5049" y="3310"/>
                  </a:lnTo>
                  <a:cubicBezTo>
                    <a:pt x="5085" y="3322"/>
                    <a:pt x="5115" y="3328"/>
                    <a:pt x="5138" y="3328"/>
                  </a:cubicBezTo>
                  <a:cubicBezTo>
                    <a:pt x="5162" y="3328"/>
                    <a:pt x="5180" y="3322"/>
                    <a:pt x="5192" y="3310"/>
                  </a:cubicBezTo>
                  <a:lnTo>
                    <a:pt x="5763" y="2882"/>
                  </a:lnTo>
                  <a:cubicBezTo>
                    <a:pt x="5763" y="1286"/>
                    <a:pt x="4477" y="0"/>
                    <a:pt x="2882" y="0"/>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55"/>
            <p:cNvSpPr/>
            <p:nvPr/>
          </p:nvSpPr>
          <p:spPr>
            <a:xfrm>
              <a:off x="5631441" y="3750551"/>
              <a:ext cx="94454" cy="98568"/>
            </a:xfrm>
            <a:custGeom>
              <a:rect b="b" l="l" r="r" t="t"/>
              <a:pathLst>
                <a:path extrusionOk="0" h="3306" w="3168">
                  <a:moveTo>
                    <a:pt x="0" y="1"/>
                  </a:moveTo>
                  <a:cubicBezTo>
                    <a:pt x="1429" y="144"/>
                    <a:pt x="2548" y="1287"/>
                    <a:pt x="2620" y="2692"/>
                  </a:cubicBezTo>
                  <a:cubicBezTo>
                    <a:pt x="2620" y="2811"/>
                    <a:pt x="2572" y="2930"/>
                    <a:pt x="2477" y="2978"/>
                  </a:cubicBezTo>
                  <a:lnTo>
                    <a:pt x="2263" y="3121"/>
                  </a:lnTo>
                  <a:lnTo>
                    <a:pt x="2453" y="3287"/>
                  </a:lnTo>
                  <a:cubicBezTo>
                    <a:pt x="2477" y="3299"/>
                    <a:pt x="2507" y="3305"/>
                    <a:pt x="2534" y="3305"/>
                  </a:cubicBezTo>
                  <a:cubicBezTo>
                    <a:pt x="2560" y="3305"/>
                    <a:pt x="2584" y="3299"/>
                    <a:pt x="2596" y="3287"/>
                  </a:cubicBezTo>
                  <a:lnTo>
                    <a:pt x="3168" y="2859"/>
                  </a:lnTo>
                  <a:cubicBezTo>
                    <a:pt x="3168" y="1287"/>
                    <a:pt x="1858" y="1"/>
                    <a:pt x="286" y="1"/>
                  </a:cubicBezTo>
                  <a:close/>
                </a:path>
              </a:pathLst>
            </a:custGeom>
            <a:solidFill>
              <a:srgbClr val="E9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55"/>
            <p:cNvSpPr/>
            <p:nvPr/>
          </p:nvSpPr>
          <p:spPr>
            <a:xfrm>
              <a:off x="5554756" y="3823867"/>
              <a:ext cx="37656" cy="21169"/>
            </a:xfrm>
            <a:custGeom>
              <a:rect b="b" l="l" r="r" t="t"/>
              <a:pathLst>
                <a:path extrusionOk="0" h="710" w="1263">
                  <a:moveTo>
                    <a:pt x="622" y="1"/>
                  </a:moveTo>
                  <a:cubicBezTo>
                    <a:pt x="596" y="1"/>
                    <a:pt x="572" y="7"/>
                    <a:pt x="548" y="19"/>
                  </a:cubicBezTo>
                  <a:lnTo>
                    <a:pt x="0" y="424"/>
                  </a:lnTo>
                  <a:lnTo>
                    <a:pt x="0" y="709"/>
                  </a:lnTo>
                  <a:lnTo>
                    <a:pt x="1263" y="709"/>
                  </a:lnTo>
                  <a:cubicBezTo>
                    <a:pt x="1239" y="614"/>
                    <a:pt x="1239" y="519"/>
                    <a:pt x="1239" y="424"/>
                  </a:cubicBezTo>
                  <a:lnTo>
                    <a:pt x="715" y="19"/>
                  </a:lnTo>
                  <a:cubicBezTo>
                    <a:pt x="679" y="7"/>
                    <a:pt x="649" y="1"/>
                    <a:pt x="6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55"/>
            <p:cNvSpPr/>
            <p:nvPr/>
          </p:nvSpPr>
          <p:spPr>
            <a:xfrm>
              <a:off x="5724465" y="3822645"/>
              <a:ext cx="172539" cy="99075"/>
            </a:xfrm>
            <a:custGeom>
              <a:rect b="b" l="l" r="r" t="t"/>
              <a:pathLst>
                <a:path extrusionOk="0" h="3323" w="5787">
                  <a:moveTo>
                    <a:pt x="637" y="0"/>
                  </a:moveTo>
                  <a:cubicBezTo>
                    <a:pt x="607" y="0"/>
                    <a:pt x="583" y="12"/>
                    <a:pt x="572" y="36"/>
                  </a:cubicBezTo>
                  <a:lnTo>
                    <a:pt x="0" y="441"/>
                  </a:lnTo>
                  <a:cubicBezTo>
                    <a:pt x="0" y="2060"/>
                    <a:pt x="1334" y="3322"/>
                    <a:pt x="2905" y="3322"/>
                  </a:cubicBezTo>
                  <a:cubicBezTo>
                    <a:pt x="4501" y="3322"/>
                    <a:pt x="5787" y="2012"/>
                    <a:pt x="5787" y="441"/>
                  </a:cubicBezTo>
                  <a:lnTo>
                    <a:pt x="4477" y="441"/>
                  </a:lnTo>
                  <a:cubicBezTo>
                    <a:pt x="4477" y="1346"/>
                    <a:pt x="3763" y="2060"/>
                    <a:pt x="2882" y="2060"/>
                  </a:cubicBezTo>
                  <a:cubicBezTo>
                    <a:pt x="1977" y="2060"/>
                    <a:pt x="1262" y="1346"/>
                    <a:pt x="1262" y="441"/>
                  </a:cubicBezTo>
                  <a:lnTo>
                    <a:pt x="738" y="36"/>
                  </a:lnTo>
                  <a:cubicBezTo>
                    <a:pt x="703" y="12"/>
                    <a:pt x="667" y="0"/>
                    <a:pt x="6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55"/>
            <p:cNvSpPr/>
            <p:nvPr/>
          </p:nvSpPr>
          <p:spPr>
            <a:xfrm>
              <a:off x="5802552" y="3835763"/>
              <a:ext cx="94454" cy="85957"/>
            </a:xfrm>
            <a:custGeom>
              <a:rect b="b" l="l" r="r" t="t"/>
              <a:pathLst>
                <a:path extrusionOk="0" h="2883" w="3168">
                  <a:moveTo>
                    <a:pt x="3168" y="1"/>
                  </a:moveTo>
                  <a:cubicBezTo>
                    <a:pt x="3168" y="9"/>
                    <a:pt x="3168" y="17"/>
                    <a:pt x="3168" y="25"/>
                  </a:cubicBezTo>
                  <a:lnTo>
                    <a:pt x="3168" y="25"/>
                  </a:lnTo>
                  <a:lnTo>
                    <a:pt x="3168" y="1"/>
                  </a:lnTo>
                  <a:close/>
                  <a:moveTo>
                    <a:pt x="2620" y="25"/>
                  </a:moveTo>
                  <a:cubicBezTo>
                    <a:pt x="2620" y="1525"/>
                    <a:pt x="1477" y="2763"/>
                    <a:pt x="1" y="2882"/>
                  </a:cubicBezTo>
                  <a:lnTo>
                    <a:pt x="286" y="2882"/>
                  </a:lnTo>
                  <a:cubicBezTo>
                    <a:pt x="1874" y="2882"/>
                    <a:pt x="3155" y="1586"/>
                    <a:pt x="3168" y="25"/>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55"/>
            <p:cNvSpPr/>
            <p:nvPr/>
          </p:nvSpPr>
          <p:spPr>
            <a:xfrm>
              <a:off x="5725866" y="3749865"/>
              <a:ext cx="171854" cy="99254"/>
            </a:xfrm>
            <a:custGeom>
              <a:rect b="b" l="l" r="r" t="t"/>
              <a:pathLst>
                <a:path extrusionOk="0" h="3329" w="5764">
                  <a:moveTo>
                    <a:pt x="2882" y="0"/>
                  </a:moveTo>
                  <a:cubicBezTo>
                    <a:pt x="1287" y="0"/>
                    <a:pt x="1" y="1310"/>
                    <a:pt x="1" y="2882"/>
                  </a:cubicBezTo>
                  <a:lnTo>
                    <a:pt x="1310" y="2882"/>
                  </a:lnTo>
                  <a:cubicBezTo>
                    <a:pt x="1310" y="2001"/>
                    <a:pt x="2025" y="1286"/>
                    <a:pt x="2906" y="1286"/>
                  </a:cubicBezTo>
                  <a:cubicBezTo>
                    <a:pt x="3811" y="1286"/>
                    <a:pt x="4525" y="2001"/>
                    <a:pt x="4525" y="2882"/>
                  </a:cubicBezTo>
                  <a:lnTo>
                    <a:pt x="5049" y="3310"/>
                  </a:lnTo>
                  <a:cubicBezTo>
                    <a:pt x="5085" y="3322"/>
                    <a:pt x="5115" y="3328"/>
                    <a:pt x="5142" y="3328"/>
                  </a:cubicBezTo>
                  <a:cubicBezTo>
                    <a:pt x="5168" y="3328"/>
                    <a:pt x="5192" y="3322"/>
                    <a:pt x="5216" y="3310"/>
                  </a:cubicBezTo>
                  <a:lnTo>
                    <a:pt x="5764" y="2882"/>
                  </a:lnTo>
                  <a:cubicBezTo>
                    <a:pt x="5764" y="1286"/>
                    <a:pt x="4502" y="0"/>
                    <a:pt x="2882" y="0"/>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55"/>
            <p:cNvSpPr/>
            <p:nvPr/>
          </p:nvSpPr>
          <p:spPr>
            <a:xfrm>
              <a:off x="5803267" y="3750551"/>
              <a:ext cx="93738" cy="98568"/>
            </a:xfrm>
            <a:custGeom>
              <a:rect b="b" l="l" r="r" t="t"/>
              <a:pathLst>
                <a:path extrusionOk="0" h="3306" w="3144">
                  <a:moveTo>
                    <a:pt x="0" y="1"/>
                  </a:moveTo>
                  <a:cubicBezTo>
                    <a:pt x="1429" y="144"/>
                    <a:pt x="2525" y="1287"/>
                    <a:pt x="2620" y="2692"/>
                  </a:cubicBezTo>
                  <a:cubicBezTo>
                    <a:pt x="2620" y="2811"/>
                    <a:pt x="2549" y="2930"/>
                    <a:pt x="2453" y="2978"/>
                  </a:cubicBezTo>
                  <a:lnTo>
                    <a:pt x="2263" y="3121"/>
                  </a:lnTo>
                  <a:lnTo>
                    <a:pt x="2429" y="3287"/>
                  </a:lnTo>
                  <a:cubicBezTo>
                    <a:pt x="2465" y="3299"/>
                    <a:pt x="2495" y="3305"/>
                    <a:pt x="2519" y="3305"/>
                  </a:cubicBezTo>
                  <a:cubicBezTo>
                    <a:pt x="2543" y="3305"/>
                    <a:pt x="2560" y="3299"/>
                    <a:pt x="2572" y="3287"/>
                  </a:cubicBezTo>
                  <a:lnTo>
                    <a:pt x="3144" y="2859"/>
                  </a:lnTo>
                  <a:cubicBezTo>
                    <a:pt x="3144" y="1287"/>
                    <a:pt x="1858" y="1"/>
                    <a:pt x="262" y="1"/>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55"/>
            <p:cNvSpPr/>
            <p:nvPr/>
          </p:nvSpPr>
          <p:spPr>
            <a:xfrm>
              <a:off x="5725866" y="3823867"/>
              <a:ext cx="38372" cy="21169"/>
            </a:xfrm>
            <a:custGeom>
              <a:rect b="b" l="l" r="r" t="t"/>
              <a:pathLst>
                <a:path extrusionOk="0" h="710" w="1287">
                  <a:moveTo>
                    <a:pt x="626" y="1"/>
                  </a:moveTo>
                  <a:cubicBezTo>
                    <a:pt x="602" y="1"/>
                    <a:pt x="584" y="7"/>
                    <a:pt x="572" y="19"/>
                  </a:cubicBezTo>
                  <a:lnTo>
                    <a:pt x="1" y="424"/>
                  </a:lnTo>
                  <a:lnTo>
                    <a:pt x="1" y="709"/>
                  </a:lnTo>
                  <a:lnTo>
                    <a:pt x="1287" y="709"/>
                  </a:lnTo>
                  <a:cubicBezTo>
                    <a:pt x="1239" y="614"/>
                    <a:pt x="1239" y="519"/>
                    <a:pt x="1239" y="424"/>
                  </a:cubicBezTo>
                  <a:lnTo>
                    <a:pt x="715" y="19"/>
                  </a:lnTo>
                  <a:cubicBezTo>
                    <a:pt x="679" y="7"/>
                    <a:pt x="650" y="1"/>
                    <a:pt x="62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55"/>
            <p:cNvSpPr/>
            <p:nvPr/>
          </p:nvSpPr>
          <p:spPr>
            <a:xfrm>
              <a:off x="5793339" y="3811374"/>
              <a:ext cx="33393" cy="49284"/>
            </a:xfrm>
            <a:custGeom>
              <a:rect b="b" l="l" r="r" t="t"/>
              <a:pathLst>
                <a:path extrusionOk="0" h="1653" w="1120">
                  <a:moveTo>
                    <a:pt x="619" y="604"/>
                  </a:moveTo>
                  <a:lnTo>
                    <a:pt x="619" y="914"/>
                  </a:lnTo>
                  <a:lnTo>
                    <a:pt x="452" y="914"/>
                  </a:lnTo>
                  <a:cubicBezTo>
                    <a:pt x="524" y="819"/>
                    <a:pt x="595" y="700"/>
                    <a:pt x="619" y="604"/>
                  </a:cubicBezTo>
                  <a:close/>
                  <a:moveTo>
                    <a:pt x="739" y="0"/>
                  </a:moveTo>
                  <a:cubicBezTo>
                    <a:pt x="661" y="0"/>
                    <a:pt x="579" y="31"/>
                    <a:pt x="524" y="104"/>
                  </a:cubicBezTo>
                  <a:cubicBezTo>
                    <a:pt x="476" y="200"/>
                    <a:pt x="143" y="795"/>
                    <a:pt x="24" y="962"/>
                  </a:cubicBezTo>
                  <a:cubicBezTo>
                    <a:pt x="0" y="1009"/>
                    <a:pt x="0" y="1057"/>
                    <a:pt x="0" y="1081"/>
                  </a:cubicBezTo>
                  <a:cubicBezTo>
                    <a:pt x="24" y="1200"/>
                    <a:pt x="95" y="1271"/>
                    <a:pt x="167" y="1271"/>
                  </a:cubicBezTo>
                  <a:lnTo>
                    <a:pt x="619" y="1271"/>
                  </a:lnTo>
                  <a:lnTo>
                    <a:pt x="619" y="1486"/>
                  </a:lnTo>
                  <a:cubicBezTo>
                    <a:pt x="619" y="1557"/>
                    <a:pt x="714" y="1652"/>
                    <a:pt x="810" y="1652"/>
                  </a:cubicBezTo>
                  <a:cubicBezTo>
                    <a:pt x="881" y="1652"/>
                    <a:pt x="976" y="1557"/>
                    <a:pt x="976" y="1486"/>
                  </a:cubicBezTo>
                  <a:lnTo>
                    <a:pt x="976" y="1271"/>
                  </a:lnTo>
                  <a:cubicBezTo>
                    <a:pt x="1072" y="1271"/>
                    <a:pt x="1119" y="1176"/>
                    <a:pt x="1119" y="1081"/>
                  </a:cubicBezTo>
                  <a:cubicBezTo>
                    <a:pt x="1119" y="1009"/>
                    <a:pt x="1072" y="914"/>
                    <a:pt x="976" y="914"/>
                  </a:cubicBezTo>
                  <a:lnTo>
                    <a:pt x="976" y="247"/>
                  </a:lnTo>
                  <a:cubicBezTo>
                    <a:pt x="976" y="128"/>
                    <a:pt x="881" y="33"/>
                    <a:pt x="810" y="9"/>
                  </a:cubicBezTo>
                  <a:cubicBezTo>
                    <a:pt x="787" y="3"/>
                    <a:pt x="763" y="0"/>
                    <a:pt x="7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55"/>
            <p:cNvSpPr/>
            <p:nvPr/>
          </p:nvSpPr>
          <p:spPr>
            <a:xfrm>
              <a:off x="5793339" y="3637670"/>
              <a:ext cx="32677" cy="49731"/>
            </a:xfrm>
            <a:custGeom>
              <a:rect b="b" l="l" r="r" t="t"/>
              <a:pathLst>
                <a:path extrusionOk="0" h="1668" w="1096">
                  <a:moveTo>
                    <a:pt x="500" y="0"/>
                  </a:moveTo>
                  <a:cubicBezTo>
                    <a:pt x="262" y="0"/>
                    <a:pt x="48" y="143"/>
                    <a:pt x="24" y="382"/>
                  </a:cubicBezTo>
                  <a:cubicBezTo>
                    <a:pt x="0" y="477"/>
                    <a:pt x="48" y="572"/>
                    <a:pt x="119" y="596"/>
                  </a:cubicBezTo>
                  <a:cubicBezTo>
                    <a:pt x="135" y="600"/>
                    <a:pt x="152" y="602"/>
                    <a:pt x="170" y="602"/>
                  </a:cubicBezTo>
                  <a:cubicBezTo>
                    <a:pt x="252" y="602"/>
                    <a:pt x="338" y="556"/>
                    <a:pt x="357" y="477"/>
                  </a:cubicBezTo>
                  <a:cubicBezTo>
                    <a:pt x="357" y="429"/>
                    <a:pt x="452" y="358"/>
                    <a:pt x="500" y="358"/>
                  </a:cubicBezTo>
                  <a:cubicBezTo>
                    <a:pt x="595" y="358"/>
                    <a:pt x="643" y="429"/>
                    <a:pt x="643" y="501"/>
                  </a:cubicBezTo>
                  <a:lnTo>
                    <a:pt x="643" y="548"/>
                  </a:lnTo>
                  <a:cubicBezTo>
                    <a:pt x="643" y="572"/>
                    <a:pt x="619" y="667"/>
                    <a:pt x="524" y="763"/>
                  </a:cubicBezTo>
                  <a:cubicBezTo>
                    <a:pt x="333" y="1048"/>
                    <a:pt x="214" y="1191"/>
                    <a:pt x="143" y="1286"/>
                  </a:cubicBezTo>
                  <a:cubicBezTo>
                    <a:pt x="48" y="1406"/>
                    <a:pt x="24" y="1429"/>
                    <a:pt x="48" y="1548"/>
                  </a:cubicBezTo>
                  <a:cubicBezTo>
                    <a:pt x="95" y="1620"/>
                    <a:pt x="119" y="1644"/>
                    <a:pt x="167" y="1667"/>
                  </a:cubicBezTo>
                  <a:lnTo>
                    <a:pt x="881" y="1667"/>
                  </a:lnTo>
                  <a:cubicBezTo>
                    <a:pt x="976" y="1667"/>
                    <a:pt x="1072" y="1596"/>
                    <a:pt x="1072" y="1501"/>
                  </a:cubicBezTo>
                  <a:cubicBezTo>
                    <a:pt x="1095" y="1406"/>
                    <a:pt x="1000" y="1358"/>
                    <a:pt x="929" y="1358"/>
                  </a:cubicBezTo>
                  <a:lnTo>
                    <a:pt x="595" y="1358"/>
                  </a:lnTo>
                  <a:cubicBezTo>
                    <a:pt x="643" y="1263"/>
                    <a:pt x="738" y="1144"/>
                    <a:pt x="857" y="953"/>
                  </a:cubicBezTo>
                  <a:cubicBezTo>
                    <a:pt x="953" y="834"/>
                    <a:pt x="1000" y="715"/>
                    <a:pt x="1000" y="643"/>
                  </a:cubicBezTo>
                  <a:lnTo>
                    <a:pt x="1000" y="596"/>
                  </a:lnTo>
                  <a:lnTo>
                    <a:pt x="1000" y="548"/>
                  </a:lnTo>
                  <a:lnTo>
                    <a:pt x="1000" y="501"/>
                  </a:lnTo>
                  <a:cubicBezTo>
                    <a:pt x="1000" y="239"/>
                    <a:pt x="810" y="0"/>
                    <a:pt x="5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55"/>
            <p:cNvSpPr/>
            <p:nvPr/>
          </p:nvSpPr>
          <p:spPr>
            <a:xfrm>
              <a:off x="5627178" y="3639787"/>
              <a:ext cx="20632" cy="47793"/>
            </a:xfrm>
            <a:custGeom>
              <a:rect b="b" l="l" r="r" t="t"/>
              <a:pathLst>
                <a:path extrusionOk="0" h="1603" w="692">
                  <a:moveTo>
                    <a:pt x="215" y="1"/>
                  </a:moveTo>
                  <a:cubicBezTo>
                    <a:pt x="191" y="1"/>
                    <a:pt x="143" y="1"/>
                    <a:pt x="119" y="25"/>
                  </a:cubicBezTo>
                  <a:cubicBezTo>
                    <a:pt x="0" y="168"/>
                    <a:pt x="96" y="334"/>
                    <a:pt x="239" y="334"/>
                  </a:cubicBezTo>
                  <a:lnTo>
                    <a:pt x="334" y="334"/>
                  </a:lnTo>
                  <a:lnTo>
                    <a:pt x="334" y="1454"/>
                  </a:lnTo>
                  <a:cubicBezTo>
                    <a:pt x="334" y="1477"/>
                    <a:pt x="334" y="1525"/>
                    <a:pt x="358" y="1549"/>
                  </a:cubicBezTo>
                  <a:cubicBezTo>
                    <a:pt x="403" y="1587"/>
                    <a:pt x="451" y="1603"/>
                    <a:pt x="495" y="1603"/>
                  </a:cubicBezTo>
                  <a:cubicBezTo>
                    <a:pt x="589" y="1603"/>
                    <a:pt x="667" y="1527"/>
                    <a:pt x="667" y="1430"/>
                  </a:cubicBezTo>
                  <a:lnTo>
                    <a:pt x="667" y="49"/>
                  </a:lnTo>
                  <a:cubicBezTo>
                    <a:pt x="691" y="49"/>
                    <a:pt x="667" y="1"/>
                    <a:pt x="5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55"/>
            <p:cNvSpPr/>
            <p:nvPr/>
          </p:nvSpPr>
          <p:spPr>
            <a:xfrm>
              <a:off x="5623630" y="3810211"/>
              <a:ext cx="30560" cy="49731"/>
            </a:xfrm>
            <a:custGeom>
              <a:rect b="b" l="l" r="r" t="t"/>
              <a:pathLst>
                <a:path extrusionOk="0" h="1668" w="1025">
                  <a:moveTo>
                    <a:pt x="500" y="0"/>
                  </a:moveTo>
                  <a:cubicBezTo>
                    <a:pt x="262" y="0"/>
                    <a:pt x="72" y="167"/>
                    <a:pt x="24" y="381"/>
                  </a:cubicBezTo>
                  <a:cubicBezTo>
                    <a:pt x="0" y="477"/>
                    <a:pt x="72" y="548"/>
                    <a:pt x="191" y="596"/>
                  </a:cubicBezTo>
                  <a:cubicBezTo>
                    <a:pt x="200" y="599"/>
                    <a:pt x="210" y="600"/>
                    <a:pt x="220" y="600"/>
                  </a:cubicBezTo>
                  <a:cubicBezTo>
                    <a:pt x="286" y="600"/>
                    <a:pt x="361" y="533"/>
                    <a:pt x="381" y="429"/>
                  </a:cubicBezTo>
                  <a:cubicBezTo>
                    <a:pt x="381" y="381"/>
                    <a:pt x="477" y="310"/>
                    <a:pt x="548" y="310"/>
                  </a:cubicBezTo>
                  <a:cubicBezTo>
                    <a:pt x="620" y="310"/>
                    <a:pt x="691" y="381"/>
                    <a:pt x="691" y="477"/>
                  </a:cubicBezTo>
                  <a:cubicBezTo>
                    <a:pt x="691" y="548"/>
                    <a:pt x="620" y="620"/>
                    <a:pt x="548" y="620"/>
                  </a:cubicBezTo>
                  <a:cubicBezTo>
                    <a:pt x="453" y="620"/>
                    <a:pt x="358" y="715"/>
                    <a:pt x="358" y="786"/>
                  </a:cubicBezTo>
                  <a:cubicBezTo>
                    <a:pt x="358" y="882"/>
                    <a:pt x="453" y="977"/>
                    <a:pt x="548" y="977"/>
                  </a:cubicBezTo>
                  <a:cubicBezTo>
                    <a:pt x="620" y="977"/>
                    <a:pt x="691" y="1048"/>
                    <a:pt x="691" y="1120"/>
                  </a:cubicBezTo>
                  <a:cubicBezTo>
                    <a:pt x="667" y="1286"/>
                    <a:pt x="596" y="1334"/>
                    <a:pt x="500" y="1334"/>
                  </a:cubicBezTo>
                  <a:cubicBezTo>
                    <a:pt x="429" y="1334"/>
                    <a:pt x="358" y="1263"/>
                    <a:pt x="358" y="1215"/>
                  </a:cubicBezTo>
                  <a:lnTo>
                    <a:pt x="358" y="1191"/>
                  </a:lnTo>
                  <a:cubicBezTo>
                    <a:pt x="358" y="1096"/>
                    <a:pt x="262" y="1001"/>
                    <a:pt x="191" y="1001"/>
                  </a:cubicBezTo>
                  <a:cubicBezTo>
                    <a:pt x="96" y="1001"/>
                    <a:pt x="0" y="1096"/>
                    <a:pt x="0" y="1191"/>
                  </a:cubicBezTo>
                  <a:lnTo>
                    <a:pt x="0" y="1239"/>
                  </a:lnTo>
                  <a:cubicBezTo>
                    <a:pt x="24" y="1477"/>
                    <a:pt x="238" y="1667"/>
                    <a:pt x="500" y="1667"/>
                  </a:cubicBezTo>
                  <a:cubicBezTo>
                    <a:pt x="786" y="1667"/>
                    <a:pt x="1024" y="1429"/>
                    <a:pt x="1024" y="1167"/>
                  </a:cubicBezTo>
                  <a:cubicBezTo>
                    <a:pt x="1024" y="1048"/>
                    <a:pt x="953" y="929"/>
                    <a:pt x="905" y="834"/>
                  </a:cubicBezTo>
                  <a:cubicBezTo>
                    <a:pt x="977" y="739"/>
                    <a:pt x="1024" y="620"/>
                    <a:pt x="1024" y="500"/>
                  </a:cubicBezTo>
                  <a:cubicBezTo>
                    <a:pt x="1024" y="239"/>
                    <a:pt x="786" y="0"/>
                    <a:pt x="5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55"/>
            <p:cNvSpPr/>
            <p:nvPr/>
          </p:nvSpPr>
          <p:spPr>
            <a:xfrm>
              <a:off x="5549777" y="3573060"/>
              <a:ext cx="354351" cy="352205"/>
            </a:xfrm>
            <a:custGeom>
              <a:rect b="b" l="l" r="r" t="t"/>
              <a:pathLst>
                <a:path extrusionOk="0" h="11813" w="11885">
                  <a:moveTo>
                    <a:pt x="3025" y="358"/>
                  </a:moveTo>
                  <a:cubicBezTo>
                    <a:pt x="4478" y="358"/>
                    <a:pt x="5668" y="1525"/>
                    <a:pt x="5716" y="2977"/>
                  </a:cubicBezTo>
                  <a:lnTo>
                    <a:pt x="5240" y="3311"/>
                  </a:lnTo>
                  <a:lnTo>
                    <a:pt x="4811" y="2977"/>
                  </a:lnTo>
                  <a:cubicBezTo>
                    <a:pt x="4740" y="2025"/>
                    <a:pt x="3978" y="1286"/>
                    <a:pt x="3025" y="1286"/>
                  </a:cubicBezTo>
                  <a:cubicBezTo>
                    <a:pt x="2144" y="1286"/>
                    <a:pt x="1406" y="1906"/>
                    <a:pt x="1263" y="2739"/>
                  </a:cubicBezTo>
                  <a:lnTo>
                    <a:pt x="953" y="2501"/>
                  </a:lnTo>
                  <a:cubicBezTo>
                    <a:pt x="918" y="2453"/>
                    <a:pt x="858" y="2429"/>
                    <a:pt x="792" y="2429"/>
                  </a:cubicBezTo>
                  <a:cubicBezTo>
                    <a:pt x="727" y="2429"/>
                    <a:pt x="656" y="2453"/>
                    <a:pt x="596" y="2501"/>
                  </a:cubicBezTo>
                  <a:lnTo>
                    <a:pt x="334" y="2715"/>
                  </a:lnTo>
                  <a:cubicBezTo>
                    <a:pt x="525" y="1382"/>
                    <a:pt x="1644" y="358"/>
                    <a:pt x="3025" y="358"/>
                  </a:cubicBezTo>
                  <a:close/>
                  <a:moveTo>
                    <a:pt x="8764" y="358"/>
                  </a:moveTo>
                  <a:cubicBezTo>
                    <a:pt x="10217" y="358"/>
                    <a:pt x="11408" y="1525"/>
                    <a:pt x="11479" y="2977"/>
                  </a:cubicBezTo>
                  <a:lnTo>
                    <a:pt x="11003" y="3311"/>
                  </a:lnTo>
                  <a:lnTo>
                    <a:pt x="10550" y="2977"/>
                  </a:lnTo>
                  <a:cubicBezTo>
                    <a:pt x="10479" y="2025"/>
                    <a:pt x="9717" y="1286"/>
                    <a:pt x="8764" y="1286"/>
                  </a:cubicBezTo>
                  <a:cubicBezTo>
                    <a:pt x="7907" y="1286"/>
                    <a:pt x="7145" y="1906"/>
                    <a:pt x="7002" y="2739"/>
                  </a:cubicBezTo>
                  <a:lnTo>
                    <a:pt x="6716" y="2501"/>
                  </a:lnTo>
                  <a:cubicBezTo>
                    <a:pt x="6669" y="2453"/>
                    <a:pt x="6609" y="2429"/>
                    <a:pt x="6547" y="2429"/>
                  </a:cubicBezTo>
                  <a:cubicBezTo>
                    <a:pt x="6484" y="2429"/>
                    <a:pt x="6419" y="2453"/>
                    <a:pt x="6359" y="2501"/>
                  </a:cubicBezTo>
                  <a:lnTo>
                    <a:pt x="6073" y="2715"/>
                  </a:lnTo>
                  <a:cubicBezTo>
                    <a:pt x="6264" y="1382"/>
                    <a:pt x="7431" y="358"/>
                    <a:pt x="8764" y="358"/>
                  </a:cubicBezTo>
                  <a:close/>
                  <a:moveTo>
                    <a:pt x="3025" y="1572"/>
                  </a:moveTo>
                  <a:cubicBezTo>
                    <a:pt x="3811" y="1572"/>
                    <a:pt x="4478" y="2263"/>
                    <a:pt x="4478" y="3049"/>
                  </a:cubicBezTo>
                  <a:cubicBezTo>
                    <a:pt x="4478" y="3834"/>
                    <a:pt x="3811" y="4501"/>
                    <a:pt x="3025" y="4501"/>
                  </a:cubicBezTo>
                  <a:cubicBezTo>
                    <a:pt x="2287" y="4501"/>
                    <a:pt x="1691" y="3954"/>
                    <a:pt x="1596" y="3263"/>
                  </a:cubicBezTo>
                  <a:cubicBezTo>
                    <a:pt x="1596" y="3215"/>
                    <a:pt x="1549" y="3120"/>
                    <a:pt x="1549" y="3049"/>
                  </a:cubicBezTo>
                  <a:cubicBezTo>
                    <a:pt x="1549" y="2239"/>
                    <a:pt x="2215" y="1572"/>
                    <a:pt x="3025" y="1572"/>
                  </a:cubicBezTo>
                  <a:close/>
                  <a:moveTo>
                    <a:pt x="8764" y="1572"/>
                  </a:moveTo>
                  <a:cubicBezTo>
                    <a:pt x="9574" y="1572"/>
                    <a:pt x="10217" y="2239"/>
                    <a:pt x="10217" y="3049"/>
                  </a:cubicBezTo>
                  <a:cubicBezTo>
                    <a:pt x="10217" y="3834"/>
                    <a:pt x="9574" y="4501"/>
                    <a:pt x="8764" y="4501"/>
                  </a:cubicBezTo>
                  <a:cubicBezTo>
                    <a:pt x="8455" y="4501"/>
                    <a:pt x="8169" y="4406"/>
                    <a:pt x="7931" y="4239"/>
                  </a:cubicBezTo>
                  <a:cubicBezTo>
                    <a:pt x="7550" y="3954"/>
                    <a:pt x="7312" y="3525"/>
                    <a:pt x="7312" y="3049"/>
                  </a:cubicBezTo>
                  <a:cubicBezTo>
                    <a:pt x="7312" y="2239"/>
                    <a:pt x="7955" y="1572"/>
                    <a:pt x="8764" y="1572"/>
                  </a:cubicBezTo>
                  <a:close/>
                  <a:moveTo>
                    <a:pt x="787" y="2834"/>
                  </a:moveTo>
                  <a:lnTo>
                    <a:pt x="1239" y="3168"/>
                  </a:lnTo>
                  <a:lnTo>
                    <a:pt x="1239" y="3239"/>
                  </a:lnTo>
                  <a:cubicBezTo>
                    <a:pt x="1263" y="3453"/>
                    <a:pt x="1310" y="3692"/>
                    <a:pt x="1406" y="3882"/>
                  </a:cubicBezTo>
                  <a:cubicBezTo>
                    <a:pt x="1501" y="4025"/>
                    <a:pt x="1572" y="4168"/>
                    <a:pt x="1691" y="4287"/>
                  </a:cubicBezTo>
                  <a:cubicBezTo>
                    <a:pt x="1977" y="4597"/>
                    <a:pt x="2334" y="4763"/>
                    <a:pt x="2715" y="4835"/>
                  </a:cubicBezTo>
                  <a:cubicBezTo>
                    <a:pt x="2811" y="4859"/>
                    <a:pt x="2930" y="4859"/>
                    <a:pt x="3025" y="4859"/>
                  </a:cubicBezTo>
                  <a:cubicBezTo>
                    <a:pt x="3882" y="4859"/>
                    <a:pt x="4621" y="4239"/>
                    <a:pt x="4764" y="3406"/>
                  </a:cubicBezTo>
                  <a:lnTo>
                    <a:pt x="5073" y="3644"/>
                  </a:lnTo>
                  <a:cubicBezTo>
                    <a:pt x="5121" y="3668"/>
                    <a:pt x="5192" y="3692"/>
                    <a:pt x="5240" y="3692"/>
                  </a:cubicBezTo>
                  <a:cubicBezTo>
                    <a:pt x="5311" y="3692"/>
                    <a:pt x="5359" y="3668"/>
                    <a:pt x="5430" y="3644"/>
                  </a:cubicBezTo>
                  <a:lnTo>
                    <a:pt x="5692" y="3430"/>
                  </a:lnTo>
                  <a:lnTo>
                    <a:pt x="5692" y="3430"/>
                  </a:lnTo>
                  <a:cubicBezTo>
                    <a:pt x="5526" y="4739"/>
                    <a:pt x="4383" y="5763"/>
                    <a:pt x="3025" y="5763"/>
                  </a:cubicBezTo>
                  <a:cubicBezTo>
                    <a:pt x="2787" y="5763"/>
                    <a:pt x="2573" y="5740"/>
                    <a:pt x="2334" y="5692"/>
                  </a:cubicBezTo>
                  <a:cubicBezTo>
                    <a:pt x="1977" y="5573"/>
                    <a:pt x="1620" y="5382"/>
                    <a:pt x="1310" y="5144"/>
                  </a:cubicBezTo>
                  <a:cubicBezTo>
                    <a:pt x="1025" y="4906"/>
                    <a:pt x="787" y="4620"/>
                    <a:pt x="596" y="4287"/>
                  </a:cubicBezTo>
                  <a:cubicBezTo>
                    <a:pt x="429" y="3930"/>
                    <a:pt x="310" y="3549"/>
                    <a:pt x="310" y="3168"/>
                  </a:cubicBezTo>
                  <a:lnTo>
                    <a:pt x="787" y="2834"/>
                  </a:lnTo>
                  <a:close/>
                  <a:moveTo>
                    <a:pt x="5907" y="4049"/>
                  </a:moveTo>
                  <a:cubicBezTo>
                    <a:pt x="6192" y="4954"/>
                    <a:pt x="6907" y="5621"/>
                    <a:pt x="7812" y="5930"/>
                  </a:cubicBezTo>
                  <a:cubicBezTo>
                    <a:pt x="6907" y="6216"/>
                    <a:pt x="6240" y="6930"/>
                    <a:pt x="5907" y="7811"/>
                  </a:cubicBezTo>
                  <a:cubicBezTo>
                    <a:pt x="5573" y="6930"/>
                    <a:pt x="4883" y="6216"/>
                    <a:pt x="4001" y="5930"/>
                  </a:cubicBezTo>
                  <a:cubicBezTo>
                    <a:pt x="4883" y="5621"/>
                    <a:pt x="5573" y="4906"/>
                    <a:pt x="5907" y="4049"/>
                  </a:cubicBezTo>
                  <a:close/>
                  <a:moveTo>
                    <a:pt x="8788" y="6144"/>
                  </a:moveTo>
                  <a:cubicBezTo>
                    <a:pt x="10241" y="6144"/>
                    <a:pt x="11432" y="7288"/>
                    <a:pt x="11503" y="8764"/>
                  </a:cubicBezTo>
                  <a:lnTo>
                    <a:pt x="11027" y="9074"/>
                  </a:lnTo>
                  <a:lnTo>
                    <a:pt x="10574" y="8764"/>
                  </a:lnTo>
                  <a:cubicBezTo>
                    <a:pt x="10527" y="7811"/>
                    <a:pt x="9741" y="7049"/>
                    <a:pt x="8788" y="7049"/>
                  </a:cubicBezTo>
                  <a:cubicBezTo>
                    <a:pt x="7931" y="7049"/>
                    <a:pt x="7193" y="7692"/>
                    <a:pt x="7026" y="8526"/>
                  </a:cubicBezTo>
                  <a:lnTo>
                    <a:pt x="6740" y="8288"/>
                  </a:lnTo>
                  <a:cubicBezTo>
                    <a:pt x="6693" y="8240"/>
                    <a:pt x="6633" y="8216"/>
                    <a:pt x="6570" y="8216"/>
                  </a:cubicBezTo>
                  <a:cubicBezTo>
                    <a:pt x="6508" y="8216"/>
                    <a:pt x="6442" y="8240"/>
                    <a:pt x="6383" y="8288"/>
                  </a:cubicBezTo>
                  <a:lnTo>
                    <a:pt x="6097" y="8478"/>
                  </a:lnTo>
                  <a:cubicBezTo>
                    <a:pt x="6288" y="7169"/>
                    <a:pt x="7431" y="6144"/>
                    <a:pt x="8788" y="6144"/>
                  </a:cubicBezTo>
                  <a:close/>
                  <a:moveTo>
                    <a:pt x="8788" y="7359"/>
                  </a:moveTo>
                  <a:cubicBezTo>
                    <a:pt x="9598" y="7359"/>
                    <a:pt x="10241" y="8002"/>
                    <a:pt x="10241" y="8812"/>
                  </a:cubicBezTo>
                  <a:cubicBezTo>
                    <a:pt x="10241" y="9621"/>
                    <a:pt x="9598" y="10264"/>
                    <a:pt x="8788" y="10264"/>
                  </a:cubicBezTo>
                  <a:cubicBezTo>
                    <a:pt x="7978" y="10264"/>
                    <a:pt x="7336" y="9621"/>
                    <a:pt x="7336" y="8812"/>
                  </a:cubicBezTo>
                  <a:cubicBezTo>
                    <a:pt x="7336" y="8002"/>
                    <a:pt x="7978" y="7359"/>
                    <a:pt x="8788" y="7359"/>
                  </a:cubicBezTo>
                  <a:close/>
                  <a:moveTo>
                    <a:pt x="3025" y="6144"/>
                  </a:moveTo>
                  <a:cubicBezTo>
                    <a:pt x="4478" y="6144"/>
                    <a:pt x="5668" y="7288"/>
                    <a:pt x="5716" y="8764"/>
                  </a:cubicBezTo>
                  <a:lnTo>
                    <a:pt x="5240" y="9074"/>
                  </a:lnTo>
                  <a:lnTo>
                    <a:pt x="4811" y="8764"/>
                  </a:lnTo>
                  <a:cubicBezTo>
                    <a:pt x="4740" y="7811"/>
                    <a:pt x="3978" y="7049"/>
                    <a:pt x="3025" y="7049"/>
                  </a:cubicBezTo>
                  <a:cubicBezTo>
                    <a:pt x="2811" y="7049"/>
                    <a:pt x="2596" y="7097"/>
                    <a:pt x="2382" y="7169"/>
                  </a:cubicBezTo>
                  <a:cubicBezTo>
                    <a:pt x="2311" y="7216"/>
                    <a:pt x="2239" y="7288"/>
                    <a:pt x="2311" y="7383"/>
                  </a:cubicBezTo>
                  <a:cubicBezTo>
                    <a:pt x="2328" y="7453"/>
                    <a:pt x="2384" y="7497"/>
                    <a:pt x="2440" y="7497"/>
                  </a:cubicBezTo>
                  <a:cubicBezTo>
                    <a:pt x="2461" y="7497"/>
                    <a:pt x="2482" y="7491"/>
                    <a:pt x="2501" y="7478"/>
                  </a:cubicBezTo>
                  <a:cubicBezTo>
                    <a:pt x="2668" y="7407"/>
                    <a:pt x="2835" y="7383"/>
                    <a:pt x="3025" y="7383"/>
                  </a:cubicBezTo>
                  <a:cubicBezTo>
                    <a:pt x="3811" y="7383"/>
                    <a:pt x="4478" y="8050"/>
                    <a:pt x="4478" y="8836"/>
                  </a:cubicBezTo>
                  <a:cubicBezTo>
                    <a:pt x="4478" y="9645"/>
                    <a:pt x="3811" y="10312"/>
                    <a:pt x="3025" y="10312"/>
                  </a:cubicBezTo>
                  <a:cubicBezTo>
                    <a:pt x="2215" y="10312"/>
                    <a:pt x="1549" y="9645"/>
                    <a:pt x="1549" y="8836"/>
                  </a:cubicBezTo>
                  <a:cubicBezTo>
                    <a:pt x="1549" y="8478"/>
                    <a:pt x="1668" y="8121"/>
                    <a:pt x="1953" y="7859"/>
                  </a:cubicBezTo>
                  <a:cubicBezTo>
                    <a:pt x="2001" y="7811"/>
                    <a:pt x="2001" y="7692"/>
                    <a:pt x="1953" y="7621"/>
                  </a:cubicBezTo>
                  <a:cubicBezTo>
                    <a:pt x="1918" y="7597"/>
                    <a:pt x="1870" y="7585"/>
                    <a:pt x="1825" y="7585"/>
                  </a:cubicBezTo>
                  <a:cubicBezTo>
                    <a:pt x="1781" y="7585"/>
                    <a:pt x="1739" y="7597"/>
                    <a:pt x="1715" y="7621"/>
                  </a:cubicBezTo>
                  <a:cubicBezTo>
                    <a:pt x="1477" y="7859"/>
                    <a:pt x="1310" y="8193"/>
                    <a:pt x="1263" y="8526"/>
                  </a:cubicBezTo>
                  <a:lnTo>
                    <a:pt x="953" y="8288"/>
                  </a:lnTo>
                  <a:cubicBezTo>
                    <a:pt x="918" y="8240"/>
                    <a:pt x="858" y="8216"/>
                    <a:pt x="792" y="8216"/>
                  </a:cubicBezTo>
                  <a:cubicBezTo>
                    <a:pt x="727" y="8216"/>
                    <a:pt x="656" y="8240"/>
                    <a:pt x="596" y="8288"/>
                  </a:cubicBezTo>
                  <a:lnTo>
                    <a:pt x="334" y="8478"/>
                  </a:lnTo>
                  <a:cubicBezTo>
                    <a:pt x="501" y="7169"/>
                    <a:pt x="1644" y="6144"/>
                    <a:pt x="3025" y="6144"/>
                  </a:cubicBezTo>
                  <a:close/>
                  <a:moveTo>
                    <a:pt x="787" y="8574"/>
                  </a:moveTo>
                  <a:lnTo>
                    <a:pt x="1239" y="8907"/>
                  </a:lnTo>
                  <a:cubicBezTo>
                    <a:pt x="1287" y="9860"/>
                    <a:pt x="2073" y="10598"/>
                    <a:pt x="3025" y="10598"/>
                  </a:cubicBezTo>
                  <a:cubicBezTo>
                    <a:pt x="3882" y="10598"/>
                    <a:pt x="4621" y="9979"/>
                    <a:pt x="4764" y="9145"/>
                  </a:cubicBezTo>
                  <a:lnTo>
                    <a:pt x="5073" y="9383"/>
                  </a:lnTo>
                  <a:cubicBezTo>
                    <a:pt x="5121" y="9407"/>
                    <a:pt x="5192" y="9431"/>
                    <a:pt x="5240" y="9431"/>
                  </a:cubicBezTo>
                  <a:cubicBezTo>
                    <a:pt x="5311" y="9431"/>
                    <a:pt x="5359" y="9407"/>
                    <a:pt x="5430" y="9383"/>
                  </a:cubicBezTo>
                  <a:lnTo>
                    <a:pt x="5692" y="9169"/>
                  </a:lnTo>
                  <a:lnTo>
                    <a:pt x="5692" y="9169"/>
                  </a:lnTo>
                  <a:cubicBezTo>
                    <a:pt x="5526" y="10503"/>
                    <a:pt x="4383" y="11527"/>
                    <a:pt x="3025" y="11527"/>
                  </a:cubicBezTo>
                  <a:cubicBezTo>
                    <a:pt x="1549" y="11527"/>
                    <a:pt x="358" y="10360"/>
                    <a:pt x="310" y="8907"/>
                  </a:cubicBezTo>
                  <a:lnTo>
                    <a:pt x="787" y="8574"/>
                  </a:lnTo>
                  <a:close/>
                  <a:moveTo>
                    <a:pt x="6526" y="8574"/>
                  </a:moveTo>
                  <a:lnTo>
                    <a:pt x="6978" y="8907"/>
                  </a:lnTo>
                  <a:cubicBezTo>
                    <a:pt x="7026" y="9860"/>
                    <a:pt x="7812" y="10598"/>
                    <a:pt x="8764" y="10598"/>
                  </a:cubicBezTo>
                  <a:cubicBezTo>
                    <a:pt x="9622" y="10598"/>
                    <a:pt x="10360" y="9979"/>
                    <a:pt x="10527" y="9145"/>
                  </a:cubicBezTo>
                  <a:lnTo>
                    <a:pt x="10812" y="9383"/>
                  </a:lnTo>
                  <a:cubicBezTo>
                    <a:pt x="10884" y="9407"/>
                    <a:pt x="10931" y="9431"/>
                    <a:pt x="11003" y="9431"/>
                  </a:cubicBezTo>
                  <a:cubicBezTo>
                    <a:pt x="11051" y="9431"/>
                    <a:pt x="11122" y="9407"/>
                    <a:pt x="11170" y="9383"/>
                  </a:cubicBezTo>
                  <a:lnTo>
                    <a:pt x="11432" y="9169"/>
                  </a:lnTo>
                  <a:lnTo>
                    <a:pt x="11432" y="9169"/>
                  </a:lnTo>
                  <a:cubicBezTo>
                    <a:pt x="11289" y="10503"/>
                    <a:pt x="10122" y="11527"/>
                    <a:pt x="8764" y="11527"/>
                  </a:cubicBezTo>
                  <a:cubicBezTo>
                    <a:pt x="7312" y="11527"/>
                    <a:pt x="6121" y="10360"/>
                    <a:pt x="6050" y="8907"/>
                  </a:cubicBezTo>
                  <a:lnTo>
                    <a:pt x="6526" y="8574"/>
                  </a:lnTo>
                  <a:close/>
                  <a:moveTo>
                    <a:pt x="3049" y="0"/>
                  </a:moveTo>
                  <a:cubicBezTo>
                    <a:pt x="1382" y="0"/>
                    <a:pt x="1" y="1358"/>
                    <a:pt x="1" y="3025"/>
                  </a:cubicBezTo>
                  <a:cubicBezTo>
                    <a:pt x="1" y="3144"/>
                    <a:pt x="1" y="3239"/>
                    <a:pt x="24" y="3358"/>
                  </a:cubicBezTo>
                  <a:cubicBezTo>
                    <a:pt x="72" y="3787"/>
                    <a:pt x="215" y="4192"/>
                    <a:pt x="429" y="4549"/>
                  </a:cubicBezTo>
                  <a:cubicBezTo>
                    <a:pt x="787" y="5144"/>
                    <a:pt x="1310" y="5621"/>
                    <a:pt x="1977" y="5859"/>
                  </a:cubicBezTo>
                  <a:cubicBezTo>
                    <a:pt x="2001" y="5859"/>
                    <a:pt x="2025" y="5883"/>
                    <a:pt x="2096" y="5883"/>
                  </a:cubicBezTo>
                  <a:cubicBezTo>
                    <a:pt x="906" y="6311"/>
                    <a:pt x="24" y="7430"/>
                    <a:pt x="24" y="8788"/>
                  </a:cubicBezTo>
                  <a:cubicBezTo>
                    <a:pt x="24" y="10455"/>
                    <a:pt x="1406" y="11812"/>
                    <a:pt x="3073" y="11812"/>
                  </a:cubicBezTo>
                  <a:cubicBezTo>
                    <a:pt x="4406" y="11812"/>
                    <a:pt x="5549" y="10955"/>
                    <a:pt x="5954" y="9764"/>
                  </a:cubicBezTo>
                  <a:cubicBezTo>
                    <a:pt x="6383" y="10955"/>
                    <a:pt x="7502" y="11812"/>
                    <a:pt x="8836" y="11812"/>
                  </a:cubicBezTo>
                  <a:cubicBezTo>
                    <a:pt x="10503" y="11812"/>
                    <a:pt x="11884" y="10455"/>
                    <a:pt x="11884" y="8788"/>
                  </a:cubicBezTo>
                  <a:cubicBezTo>
                    <a:pt x="11836" y="7478"/>
                    <a:pt x="10955" y="6335"/>
                    <a:pt x="9741" y="5930"/>
                  </a:cubicBezTo>
                  <a:cubicBezTo>
                    <a:pt x="10122" y="5787"/>
                    <a:pt x="10527" y="5573"/>
                    <a:pt x="10836" y="5263"/>
                  </a:cubicBezTo>
                  <a:cubicBezTo>
                    <a:pt x="10908" y="5216"/>
                    <a:pt x="10908" y="5097"/>
                    <a:pt x="10836" y="5025"/>
                  </a:cubicBezTo>
                  <a:cubicBezTo>
                    <a:pt x="10812" y="5001"/>
                    <a:pt x="10771" y="4989"/>
                    <a:pt x="10726" y="4989"/>
                  </a:cubicBezTo>
                  <a:cubicBezTo>
                    <a:pt x="10681" y="4989"/>
                    <a:pt x="10634" y="5001"/>
                    <a:pt x="10598" y="5025"/>
                  </a:cubicBezTo>
                  <a:cubicBezTo>
                    <a:pt x="10098" y="5502"/>
                    <a:pt x="9455" y="5740"/>
                    <a:pt x="8764" y="5740"/>
                  </a:cubicBezTo>
                  <a:cubicBezTo>
                    <a:pt x="7359" y="5740"/>
                    <a:pt x="6169" y="4644"/>
                    <a:pt x="6073" y="3287"/>
                  </a:cubicBezTo>
                  <a:lnTo>
                    <a:pt x="6073" y="3120"/>
                  </a:lnTo>
                  <a:lnTo>
                    <a:pt x="6550" y="2810"/>
                  </a:lnTo>
                  <a:lnTo>
                    <a:pt x="7002" y="3120"/>
                  </a:lnTo>
                  <a:lnTo>
                    <a:pt x="7002" y="3215"/>
                  </a:lnTo>
                  <a:cubicBezTo>
                    <a:pt x="7074" y="3834"/>
                    <a:pt x="7431" y="4382"/>
                    <a:pt x="7978" y="4644"/>
                  </a:cubicBezTo>
                  <a:cubicBezTo>
                    <a:pt x="8217" y="4763"/>
                    <a:pt x="8550" y="4835"/>
                    <a:pt x="8788" y="4835"/>
                  </a:cubicBezTo>
                  <a:cubicBezTo>
                    <a:pt x="9646" y="4835"/>
                    <a:pt x="10408" y="4192"/>
                    <a:pt x="10550" y="3358"/>
                  </a:cubicBezTo>
                  <a:lnTo>
                    <a:pt x="10836" y="3596"/>
                  </a:lnTo>
                  <a:cubicBezTo>
                    <a:pt x="10908" y="3644"/>
                    <a:pt x="10955" y="3668"/>
                    <a:pt x="11027" y="3668"/>
                  </a:cubicBezTo>
                  <a:cubicBezTo>
                    <a:pt x="11074" y="3668"/>
                    <a:pt x="11146" y="3644"/>
                    <a:pt x="11193" y="3596"/>
                  </a:cubicBezTo>
                  <a:lnTo>
                    <a:pt x="11479" y="3382"/>
                  </a:lnTo>
                  <a:lnTo>
                    <a:pt x="11479" y="3382"/>
                  </a:lnTo>
                  <a:cubicBezTo>
                    <a:pt x="11408" y="3763"/>
                    <a:pt x="11289" y="4096"/>
                    <a:pt x="11122" y="4430"/>
                  </a:cubicBezTo>
                  <a:cubicBezTo>
                    <a:pt x="11051" y="4525"/>
                    <a:pt x="11074" y="4620"/>
                    <a:pt x="11170" y="4668"/>
                  </a:cubicBezTo>
                  <a:cubicBezTo>
                    <a:pt x="11203" y="4693"/>
                    <a:pt x="11236" y="4703"/>
                    <a:pt x="11267" y="4703"/>
                  </a:cubicBezTo>
                  <a:cubicBezTo>
                    <a:pt x="11326" y="4703"/>
                    <a:pt x="11377" y="4667"/>
                    <a:pt x="11408" y="4620"/>
                  </a:cubicBezTo>
                  <a:cubicBezTo>
                    <a:pt x="11717" y="4144"/>
                    <a:pt x="11860" y="3596"/>
                    <a:pt x="11860" y="3025"/>
                  </a:cubicBezTo>
                  <a:cubicBezTo>
                    <a:pt x="11860" y="1358"/>
                    <a:pt x="10479" y="0"/>
                    <a:pt x="8812" y="0"/>
                  </a:cubicBezTo>
                  <a:cubicBezTo>
                    <a:pt x="7478" y="0"/>
                    <a:pt x="6359" y="858"/>
                    <a:pt x="5930" y="2048"/>
                  </a:cubicBezTo>
                  <a:cubicBezTo>
                    <a:pt x="5502" y="858"/>
                    <a:pt x="4383" y="0"/>
                    <a:pt x="30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2" name="Google Shape;8472;p55"/>
          <p:cNvGrpSpPr/>
          <p:nvPr/>
        </p:nvGrpSpPr>
        <p:grpSpPr>
          <a:xfrm>
            <a:off x="4757884" y="3572345"/>
            <a:ext cx="364280" cy="354083"/>
            <a:chOff x="4948372" y="3572345"/>
            <a:chExt cx="364280" cy="354083"/>
          </a:xfrm>
        </p:grpSpPr>
        <p:sp>
          <p:nvSpPr>
            <p:cNvPr id="8473" name="Google Shape;8473;p55"/>
            <p:cNvSpPr/>
            <p:nvPr/>
          </p:nvSpPr>
          <p:spPr>
            <a:xfrm>
              <a:off x="4963995" y="3578725"/>
              <a:ext cx="343678" cy="342276"/>
            </a:xfrm>
            <a:custGeom>
              <a:rect b="b" l="l" r="r" t="t"/>
              <a:pathLst>
                <a:path extrusionOk="0" h="11480" w="11527">
                  <a:moveTo>
                    <a:pt x="5764" y="1596"/>
                  </a:moveTo>
                  <a:cubicBezTo>
                    <a:pt x="8050" y="1596"/>
                    <a:pt x="9884" y="3454"/>
                    <a:pt x="9884" y="5740"/>
                  </a:cubicBezTo>
                  <a:cubicBezTo>
                    <a:pt x="9884" y="8026"/>
                    <a:pt x="8050" y="9884"/>
                    <a:pt x="5764" y="9884"/>
                  </a:cubicBezTo>
                  <a:cubicBezTo>
                    <a:pt x="3454" y="9884"/>
                    <a:pt x="1620" y="8026"/>
                    <a:pt x="1620" y="5740"/>
                  </a:cubicBezTo>
                  <a:cubicBezTo>
                    <a:pt x="1620" y="3454"/>
                    <a:pt x="3454" y="1596"/>
                    <a:pt x="5764" y="1596"/>
                  </a:cubicBezTo>
                  <a:close/>
                  <a:moveTo>
                    <a:pt x="5764" y="1"/>
                  </a:moveTo>
                  <a:cubicBezTo>
                    <a:pt x="2573" y="1"/>
                    <a:pt x="1" y="2573"/>
                    <a:pt x="1" y="5740"/>
                  </a:cubicBezTo>
                  <a:cubicBezTo>
                    <a:pt x="1" y="8931"/>
                    <a:pt x="2596" y="11479"/>
                    <a:pt x="5764" y="11479"/>
                  </a:cubicBezTo>
                  <a:cubicBezTo>
                    <a:pt x="8907" y="11479"/>
                    <a:pt x="11503" y="8884"/>
                    <a:pt x="11503" y="5740"/>
                  </a:cubicBezTo>
                  <a:cubicBezTo>
                    <a:pt x="11527" y="2573"/>
                    <a:pt x="8931" y="1"/>
                    <a:pt x="5764"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55"/>
            <p:cNvSpPr/>
            <p:nvPr/>
          </p:nvSpPr>
          <p:spPr>
            <a:xfrm>
              <a:off x="5055588" y="3591516"/>
              <a:ext cx="252086" cy="329486"/>
            </a:xfrm>
            <a:custGeom>
              <a:rect b="b" l="l" r="r" t="t"/>
              <a:pathLst>
                <a:path extrusionOk="0" h="11051" w="8455">
                  <a:moveTo>
                    <a:pt x="4907" y="1"/>
                  </a:moveTo>
                  <a:lnTo>
                    <a:pt x="4907" y="1"/>
                  </a:lnTo>
                  <a:cubicBezTo>
                    <a:pt x="6740" y="953"/>
                    <a:pt x="7979" y="2906"/>
                    <a:pt x="7979" y="5097"/>
                  </a:cubicBezTo>
                  <a:cubicBezTo>
                    <a:pt x="7979" y="8288"/>
                    <a:pt x="5383" y="10836"/>
                    <a:pt x="2239" y="10836"/>
                  </a:cubicBezTo>
                  <a:cubicBezTo>
                    <a:pt x="1430" y="10836"/>
                    <a:pt x="691" y="10693"/>
                    <a:pt x="1" y="10407"/>
                  </a:cubicBezTo>
                  <a:lnTo>
                    <a:pt x="1" y="10407"/>
                  </a:lnTo>
                  <a:cubicBezTo>
                    <a:pt x="810" y="10812"/>
                    <a:pt x="1739" y="11050"/>
                    <a:pt x="2692" y="11050"/>
                  </a:cubicBezTo>
                  <a:cubicBezTo>
                    <a:pt x="5859" y="11050"/>
                    <a:pt x="8431" y="8455"/>
                    <a:pt x="8431" y="5311"/>
                  </a:cubicBezTo>
                  <a:cubicBezTo>
                    <a:pt x="8455" y="2930"/>
                    <a:pt x="7002" y="882"/>
                    <a:pt x="4907"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55"/>
            <p:cNvSpPr/>
            <p:nvPr/>
          </p:nvSpPr>
          <p:spPr>
            <a:xfrm>
              <a:off x="5136536" y="3577324"/>
              <a:ext cx="171138" cy="328054"/>
            </a:xfrm>
            <a:custGeom>
              <a:rect b="b" l="l" r="r" t="t"/>
              <a:pathLst>
                <a:path extrusionOk="0" h="11003" w="5740">
                  <a:moveTo>
                    <a:pt x="1" y="0"/>
                  </a:moveTo>
                  <a:lnTo>
                    <a:pt x="1" y="1643"/>
                  </a:lnTo>
                  <a:cubicBezTo>
                    <a:pt x="2287" y="1643"/>
                    <a:pt x="4144" y="3501"/>
                    <a:pt x="4144" y="5787"/>
                  </a:cubicBezTo>
                  <a:cubicBezTo>
                    <a:pt x="4144" y="7502"/>
                    <a:pt x="3096" y="8978"/>
                    <a:pt x="1596" y="9597"/>
                  </a:cubicBezTo>
                  <a:lnTo>
                    <a:pt x="2334" y="11003"/>
                  </a:lnTo>
                  <a:cubicBezTo>
                    <a:pt x="4335" y="10098"/>
                    <a:pt x="5740" y="8097"/>
                    <a:pt x="5740" y="5763"/>
                  </a:cubicBezTo>
                  <a:cubicBezTo>
                    <a:pt x="5740" y="2596"/>
                    <a:pt x="3192" y="0"/>
                    <a:pt x="1"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55"/>
            <p:cNvSpPr/>
            <p:nvPr/>
          </p:nvSpPr>
          <p:spPr>
            <a:xfrm>
              <a:off x="5201146" y="3593663"/>
              <a:ext cx="107245" cy="315264"/>
            </a:xfrm>
            <a:custGeom>
              <a:rect b="b" l="l" r="r" t="t"/>
              <a:pathLst>
                <a:path extrusionOk="0" h="10574" w="3597">
                  <a:moveTo>
                    <a:pt x="72" y="0"/>
                  </a:moveTo>
                  <a:cubicBezTo>
                    <a:pt x="1882" y="953"/>
                    <a:pt x="3120" y="2882"/>
                    <a:pt x="3120" y="5096"/>
                  </a:cubicBezTo>
                  <a:cubicBezTo>
                    <a:pt x="3120" y="7311"/>
                    <a:pt x="1858" y="9264"/>
                    <a:pt x="1" y="10216"/>
                  </a:cubicBezTo>
                  <a:lnTo>
                    <a:pt x="191" y="10574"/>
                  </a:lnTo>
                  <a:cubicBezTo>
                    <a:pt x="215" y="10574"/>
                    <a:pt x="239" y="10526"/>
                    <a:pt x="263" y="10526"/>
                  </a:cubicBezTo>
                  <a:lnTo>
                    <a:pt x="810" y="10264"/>
                  </a:lnTo>
                  <a:cubicBezTo>
                    <a:pt x="1049" y="10121"/>
                    <a:pt x="1263" y="9978"/>
                    <a:pt x="1453" y="9812"/>
                  </a:cubicBezTo>
                  <a:cubicBezTo>
                    <a:pt x="1668" y="9645"/>
                    <a:pt x="1882" y="9454"/>
                    <a:pt x="2049" y="9288"/>
                  </a:cubicBezTo>
                  <a:cubicBezTo>
                    <a:pt x="2335" y="8978"/>
                    <a:pt x="2573" y="8692"/>
                    <a:pt x="2763" y="8359"/>
                  </a:cubicBezTo>
                  <a:cubicBezTo>
                    <a:pt x="2978" y="8025"/>
                    <a:pt x="3168" y="7668"/>
                    <a:pt x="3287" y="7287"/>
                  </a:cubicBezTo>
                  <a:cubicBezTo>
                    <a:pt x="3335" y="7073"/>
                    <a:pt x="3430" y="6882"/>
                    <a:pt x="3454" y="6668"/>
                  </a:cubicBezTo>
                  <a:cubicBezTo>
                    <a:pt x="3478" y="6525"/>
                    <a:pt x="3525" y="6335"/>
                    <a:pt x="3549" y="6192"/>
                  </a:cubicBezTo>
                  <a:cubicBezTo>
                    <a:pt x="3573" y="5930"/>
                    <a:pt x="3597" y="5644"/>
                    <a:pt x="3597" y="5382"/>
                  </a:cubicBezTo>
                  <a:cubicBezTo>
                    <a:pt x="3573" y="5215"/>
                    <a:pt x="3573" y="5144"/>
                    <a:pt x="3573" y="5096"/>
                  </a:cubicBezTo>
                  <a:cubicBezTo>
                    <a:pt x="3573" y="4644"/>
                    <a:pt x="3478" y="4168"/>
                    <a:pt x="3359" y="3739"/>
                  </a:cubicBezTo>
                  <a:lnTo>
                    <a:pt x="3192" y="3215"/>
                  </a:lnTo>
                  <a:cubicBezTo>
                    <a:pt x="3097" y="2953"/>
                    <a:pt x="2954" y="2667"/>
                    <a:pt x="2835" y="2429"/>
                  </a:cubicBezTo>
                  <a:cubicBezTo>
                    <a:pt x="2692" y="2167"/>
                    <a:pt x="2501" y="1929"/>
                    <a:pt x="2358" y="1715"/>
                  </a:cubicBezTo>
                  <a:cubicBezTo>
                    <a:pt x="2215" y="1548"/>
                    <a:pt x="2049" y="1357"/>
                    <a:pt x="1882" y="1215"/>
                  </a:cubicBezTo>
                  <a:lnTo>
                    <a:pt x="1572" y="929"/>
                  </a:lnTo>
                  <a:cubicBezTo>
                    <a:pt x="1406" y="762"/>
                    <a:pt x="1263" y="643"/>
                    <a:pt x="1072" y="524"/>
                  </a:cubicBezTo>
                  <a:cubicBezTo>
                    <a:pt x="906" y="405"/>
                    <a:pt x="739" y="333"/>
                    <a:pt x="548" y="214"/>
                  </a:cubicBezTo>
                  <a:cubicBezTo>
                    <a:pt x="453" y="143"/>
                    <a:pt x="358" y="119"/>
                    <a:pt x="263" y="48"/>
                  </a:cubicBezTo>
                  <a:lnTo>
                    <a:pt x="239" y="48"/>
                  </a:lnTo>
                  <a:cubicBezTo>
                    <a:pt x="215" y="48"/>
                    <a:pt x="191" y="24"/>
                    <a:pt x="144" y="24"/>
                  </a:cubicBezTo>
                  <a:cubicBezTo>
                    <a:pt x="120" y="24"/>
                    <a:pt x="96" y="0"/>
                    <a:pt x="72"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55"/>
            <p:cNvSpPr/>
            <p:nvPr/>
          </p:nvSpPr>
          <p:spPr>
            <a:xfrm>
              <a:off x="4948372" y="3572345"/>
              <a:ext cx="364280" cy="354083"/>
            </a:xfrm>
            <a:custGeom>
              <a:rect b="b" l="l" r="r" t="t"/>
              <a:pathLst>
                <a:path extrusionOk="0" h="11876" w="12218">
                  <a:moveTo>
                    <a:pt x="6097" y="382"/>
                  </a:moveTo>
                  <a:lnTo>
                    <a:pt x="6097" y="1668"/>
                  </a:lnTo>
                  <a:cubicBezTo>
                    <a:pt x="3811" y="1739"/>
                    <a:pt x="1954" y="3668"/>
                    <a:pt x="1954" y="5978"/>
                  </a:cubicBezTo>
                  <a:cubicBezTo>
                    <a:pt x="1954" y="6478"/>
                    <a:pt x="2049" y="6978"/>
                    <a:pt x="2239" y="7502"/>
                  </a:cubicBezTo>
                  <a:cubicBezTo>
                    <a:pt x="2256" y="7553"/>
                    <a:pt x="2309" y="7603"/>
                    <a:pt x="2380" y="7603"/>
                  </a:cubicBezTo>
                  <a:cubicBezTo>
                    <a:pt x="2410" y="7603"/>
                    <a:pt x="2443" y="7594"/>
                    <a:pt x="2477" y="7574"/>
                  </a:cubicBezTo>
                  <a:cubicBezTo>
                    <a:pt x="2549" y="7550"/>
                    <a:pt x="2620" y="7454"/>
                    <a:pt x="2549" y="7359"/>
                  </a:cubicBezTo>
                  <a:cubicBezTo>
                    <a:pt x="2406" y="6931"/>
                    <a:pt x="2311" y="6478"/>
                    <a:pt x="2311" y="6049"/>
                  </a:cubicBezTo>
                  <a:cubicBezTo>
                    <a:pt x="2287" y="3858"/>
                    <a:pt x="4049" y="2049"/>
                    <a:pt x="6216" y="2025"/>
                  </a:cubicBezTo>
                  <a:cubicBezTo>
                    <a:pt x="6231" y="2025"/>
                    <a:pt x="6246" y="2025"/>
                    <a:pt x="6260" y="2025"/>
                  </a:cubicBezTo>
                  <a:cubicBezTo>
                    <a:pt x="8455" y="2025"/>
                    <a:pt x="10241" y="3802"/>
                    <a:pt x="10241" y="5978"/>
                  </a:cubicBezTo>
                  <a:cubicBezTo>
                    <a:pt x="10241" y="8145"/>
                    <a:pt x="8455" y="9931"/>
                    <a:pt x="6288" y="9931"/>
                  </a:cubicBezTo>
                  <a:cubicBezTo>
                    <a:pt x="5597" y="9931"/>
                    <a:pt x="4907" y="9764"/>
                    <a:pt x="4311" y="9431"/>
                  </a:cubicBezTo>
                  <a:cubicBezTo>
                    <a:pt x="3740" y="9098"/>
                    <a:pt x="3240" y="8621"/>
                    <a:pt x="2906" y="8050"/>
                  </a:cubicBezTo>
                  <a:cubicBezTo>
                    <a:pt x="2875" y="8003"/>
                    <a:pt x="2824" y="7967"/>
                    <a:pt x="2766" y="7967"/>
                  </a:cubicBezTo>
                  <a:cubicBezTo>
                    <a:pt x="2734" y="7967"/>
                    <a:pt x="2701" y="7977"/>
                    <a:pt x="2668" y="8002"/>
                  </a:cubicBezTo>
                  <a:cubicBezTo>
                    <a:pt x="2597" y="8050"/>
                    <a:pt x="2549" y="8145"/>
                    <a:pt x="2620" y="8240"/>
                  </a:cubicBezTo>
                  <a:cubicBezTo>
                    <a:pt x="3001" y="8860"/>
                    <a:pt x="3549" y="9360"/>
                    <a:pt x="4168" y="9717"/>
                  </a:cubicBezTo>
                  <a:cubicBezTo>
                    <a:pt x="4811" y="10074"/>
                    <a:pt x="5526" y="10288"/>
                    <a:pt x="6312" y="10288"/>
                  </a:cubicBezTo>
                  <a:cubicBezTo>
                    <a:pt x="6836" y="10288"/>
                    <a:pt x="7383" y="10193"/>
                    <a:pt x="7860" y="10003"/>
                  </a:cubicBezTo>
                  <a:lnTo>
                    <a:pt x="8455" y="11122"/>
                  </a:lnTo>
                  <a:cubicBezTo>
                    <a:pt x="7740" y="11408"/>
                    <a:pt x="7026" y="11551"/>
                    <a:pt x="6288" y="11551"/>
                  </a:cubicBezTo>
                  <a:cubicBezTo>
                    <a:pt x="4787" y="11551"/>
                    <a:pt x="3382" y="10955"/>
                    <a:pt x="2311" y="9907"/>
                  </a:cubicBezTo>
                  <a:cubicBezTo>
                    <a:pt x="1001" y="8598"/>
                    <a:pt x="453" y="6788"/>
                    <a:pt x="763" y="4930"/>
                  </a:cubicBezTo>
                  <a:cubicBezTo>
                    <a:pt x="930" y="4192"/>
                    <a:pt x="1191" y="3477"/>
                    <a:pt x="1644" y="2858"/>
                  </a:cubicBezTo>
                  <a:cubicBezTo>
                    <a:pt x="2668" y="1334"/>
                    <a:pt x="4311" y="429"/>
                    <a:pt x="6097" y="382"/>
                  </a:cubicBezTo>
                  <a:close/>
                  <a:moveTo>
                    <a:pt x="6264" y="1"/>
                  </a:moveTo>
                  <a:cubicBezTo>
                    <a:pt x="4311" y="1"/>
                    <a:pt x="2454" y="953"/>
                    <a:pt x="1334" y="2644"/>
                  </a:cubicBezTo>
                  <a:cubicBezTo>
                    <a:pt x="906" y="3263"/>
                    <a:pt x="620" y="3978"/>
                    <a:pt x="477" y="4740"/>
                  </a:cubicBezTo>
                  <a:cubicBezTo>
                    <a:pt x="1" y="7145"/>
                    <a:pt x="977" y="9526"/>
                    <a:pt x="3025" y="10884"/>
                  </a:cubicBezTo>
                  <a:cubicBezTo>
                    <a:pt x="3644" y="11312"/>
                    <a:pt x="4359" y="11598"/>
                    <a:pt x="5121" y="11765"/>
                  </a:cubicBezTo>
                  <a:cubicBezTo>
                    <a:pt x="5516" y="11839"/>
                    <a:pt x="5908" y="11875"/>
                    <a:pt x="6293" y="11875"/>
                  </a:cubicBezTo>
                  <a:cubicBezTo>
                    <a:pt x="7886" y="11875"/>
                    <a:pt x="9372" y="11257"/>
                    <a:pt x="10503" y="10145"/>
                  </a:cubicBezTo>
                  <a:cubicBezTo>
                    <a:pt x="11622" y="9026"/>
                    <a:pt x="12218" y="7526"/>
                    <a:pt x="12218" y="5954"/>
                  </a:cubicBezTo>
                  <a:cubicBezTo>
                    <a:pt x="12194" y="5454"/>
                    <a:pt x="12146" y="4978"/>
                    <a:pt x="12027" y="4454"/>
                  </a:cubicBezTo>
                  <a:cubicBezTo>
                    <a:pt x="12006" y="4392"/>
                    <a:pt x="11932" y="4330"/>
                    <a:pt x="11851" y="4330"/>
                  </a:cubicBezTo>
                  <a:cubicBezTo>
                    <a:pt x="11838" y="4330"/>
                    <a:pt x="11826" y="4332"/>
                    <a:pt x="11813" y="4335"/>
                  </a:cubicBezTo>
                  <a:cubicBezTo>
                    <a:pt x="11718" y="4382"/>
                    <a:pt x="11670" y="4454"/>
                    <a:pt x="11694" y="4549"/>
                  </a:cubicBezTo>
                  <a:cubicBezTo>
                    <a:pt x="11813" y="5002"/>
                    <a:pt x="11860" y="5478"/>
                    <a:pt x="11860" y="5954"/>
                  </a:cubicBezTo>
                  <a:cubicBezTo>
                    <a:pt x="11860" y="7431"/>
                    <a:pt x="11265" y="8836"/>
                    <a:pt x="10241" y="9907"/>
                  </a:cubicBezTo>
                  <a:cubicBezTo>
                    <a:pt x="9789" y="10360"/>
                    <a:pt x="9288" y="10717"/>
                    <a:pt x="8717" y="10979"/>
                  </a:cubicBezTo>
                  <a:lnTo>
                    <a:pt x="8122" y="9860"/>
                  </a:lnTo>
                  <a:cubicBezTo>
                    <a:pt x="9574" y="9169"/>
                    <a:pt x="10551" y="7669"/>
                    <a:pt x="10551" y="5954"/>
                  </a:cubicBezTo>
                  <a:cubicBezTo>
                    <a:pt x="10551" y="3620"/>
                    <a:pt x="8717" y="1715"/>
                    <a:pt x="6431" y="1644"/>
                  </a:cubicBezTo>
                  <a:lnTo>
                    <a:pt x="6431" y="358"/>
                  </a:lnTo>
                  <a:cubicBezTo>
                    <a:pt x="7502" y="382"/>
                    <a:pt x="8503" y="715"/>
                    <a:pt x="9407" y="1310"/>
                  </a:cubicBezTo>
                  <a:cubicBezTo>
                    <a:pt x="10289" y="1930"/>
                    <a:pt x="11003" y="2763"/>
                    <a:pt x="11432" y="3787"/>
                  </a:cubicBezTo>
                  <a:cubicBezTo>
                    <a:pt x="11449" y="3839"/>
                    <a:pt x="11516" y="3878"/>
                    <a:pt x="11587" y="3878"/>
                  </a:cubicBezTo>
                  <a:cubicBezTo>
                    <a:pt x="11615" y="3878"/>
                    <a:pt x="11643" y="3872"/>
                    <a:pt x="11670" y="3858"/>
                  </a:cubicBezTo>
                  <a:cubicBezTo>
                    <a:pt x="11741" y="3835"/>
                    <a:pt x="11789" y="3716"/>
                    <a:pt x="11741" y="3620"/>
                  </a:cubicBezTo>
                  <a:cubicBezTo>
                    <a:pt x="11313" y="2549"/>
                    <a:pt x="10551" y="1644"/>
                    <a:pt x="9598" y="1001"/>
                  </a:cubicBezTo>
                  <a:cubicBezTo>
                    <a:pt x="8622" y="358"/>
                    <a:pt x="7455" y="1"/>
                    <a:pt x="62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8" name="Google Shape;8478;p55"/>
          <p:cNvGrpSpPr/>
          <p:nvPr/>
        </p:nvGrpSpPr>
        <p:grpSpPr>
          <a:xfrm>
            <a:off x="4023966" y="3573060"/>
            <a:ext cx="348657" cy="354321"/>
            <a:chOff x="4366853" y="3573060"/>
            <a:chExt cx="348657" cy="354321"/>
          </a:xfrm>
        </p:grpSpPr>
        <p:sp>
          <p:nvSpPr>
            <p:cNvPr id="8479" name="Google Shape;8479;p55"/>
            <p:cNvSpPr/>
            <p:nvPr/>
          </p:nvSpPr>
          <p:spPr>
            <a:xfrm>
              <a:off x="4373264" y="3795304"/>
              <a:ext cx="335150" cy="126237"/>
            </a:xfrm>
            <a:custGeom>
              <a:rect b="b" l="l" r="r" t="t"/>
              <a:pathLst>
                <a:path extrusionOk="0" h="4234" w="11241">
                  <a:moveTo>
                    <a:pt x="0" y="0"/>
                  </a:moveTo>
                  <a:lnTo>
                    <a:pt x="0" y="3525"/>
                  </a:lnTo>
                  <a:cubicBezTo>
                    <a:pt x="0" y="3596"/>
                    <a:pt x="24" y="3620"/>
                    <a:pt x="95" y="3620"/>
                  </a:cubicBezTo>
                  <a:lnTo>
                    <a:pt x="4930" y="3620"/>
                  </a:lnTo>
                  <a:lnTo>
                    <a:pt x="5573" y="4215"/>
                  </a:lnTo>
                  <a:cubicBezTo>
                    <a:pt x="5585" y="4227"/>
                    <a:pt x="5602" y="4233"/>
                    <a:pt x="5623" y="4233"/>
                  </a:cubicBezTo>
                  <a:cubicBezTo>
                    <a:pt x="5644" y="4233"/>
                    <a:pt x="5668" y="4227"/>
                    <a:pt x="5692" y="4215"/>
                  </a:cubicBezTo>
                  <a:lnTo>
                    <a:pt x="6311" y="3620"/>
                  </a:lnTo>
                  <a:lnTo>
                    <a:pt x="11169" y="3620"/>
                  </a:lnTo>
                  <a:cubicBezTo>
                    <a:pt x="11217" y="3620"/>
                    <a:pt x="11240" y="3596"/>
                    <a:pt x="11240" y="3525"/>
                  </a:cubicBezTo>
                  <a:lnTo>
                    <a:pt x="11240"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55"/>
            <p:cNvSpPr/>
            <p:nvPr/>
          </p:nvSpPr>
          <p:spPr>
            <a:xfrm>
              <a:off x="4693480" y="3795304"/>
              <a:ext cx="17054" cy="107960"/>
            </a:xfrm>
            <a:custGeom>
              <a:rect b="b" l="l" r="r" t="t"/>
              <a:pathLst>
                <a:path extrusionOk="0" h="3621" w="572">
                  <a:moveTo>
                    <a:pt x="96" y="0"/>
                  </a:moveTo>
                  <a:lnTo>
                    <a:pt x="96" y="3525"/>
                  </a:lnTo>
                  <a:cubicBezTo>
                    <a:pt x="96" y="3596"/>
                    <a:pt x="72" y="3620"/>
                    <a:pt x="0" y="3620"/>
                  </a:cubicBezTo>
                  <a:lnTo>
                    <a:pt x="477" y="3620"/>
                  </a:lnTo>
                  <a:cubicBezTo>
                    <a:pt x="548" y="3620"/>
                    <a:pt x="572" y="3596"/>
                    <a:pt x="572" y="3525"/>
                  </a:cubicBezTo>
                  <a:lnTo>
                    <a:pt x="572" y="0"/>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55"/>
            <p:cNvSpPr/>
            <p:nvPr/>
          </p:nvSpPr>
          <p:spPr>
            <a:xfrm>
              <a:off x="4373264" y="3686657"/>
              <a:ext cx="335150" cy="126952"/>
            </a:xfrm>
            <a:custGeom>
              <a:rect b="b" l="l" r="r" t="t"/>
              <a:pathLst>
                <a:path extrusionOk="0" h="4258" w="11241">
                  <a:moveTo>
                    <a:pt x="0" y="1"/>
                  </a:moveTo>
                  <a:lnTo>
                    <a:pt x="0" y="3644"/>
                  </a:lnTo>
                  <a:lnTo>
                    <a:pt x="4930" y="3644"/>
                  </a:lnTo>
                  <a:lnTo>
                    <a:pt x="5573" y="4240"/>
                  </a:lnTo>
                  <a:cubicBezTo>
                    <a:pt x="5585" y="4252"/>
                    <a:pt x="5602" y="4258"/>
                    <a:pt x="5623" y="4258"/>
                  </a:cubicBezTo>
                  <a:cubicBezTo>
                    <a:pt x="5644" y="4258"/>
                    <a:pt x="5668" y="4252"/>
                    <a:pt x="5692" y="4240"/>
                  </a:cubicBezTo>
                  <a:lnTo>
                    <a:pt x="6311" y="3644"/>
                  </a:lnTo>
                  <a:lnTo>
                    <a:pt x="11240" y="3644"/>
                  </a:lnTo>
                  <a:lnTo>
                    <a:pt x="11240"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55"/>
            <p:cNvSpPr/>
            <p:nvPr/>
          </p:nvSpPr>
          <p:spPr>
            <a:xfrm>
              <a:off x="4697029" y="3686657"/>
              <a:ext cx="14222" cy="108676"/>
            </a:xfrm>
            <a:custGeom>
              <a:rect b="b" l="l" r="r" t="t"/>
              <a:pathLst>
                <a:path extrusionOk="0" h="3645" w="477">
                  <a:moveTo>
                    <a:pt x="0" y="1"/>
                  </a:moveTo>
                  <a:lnTo>
                    <a:pt x="0" y="3644"/>
                  </a:lnTo>
                  <a:lnTo>
                    <a:pt x="477" y="3644"/>
                  </a:lnTo>
                  <a:lnTo>
                    <a:pt x="477"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55"/>
            <p:cNvSpPr/>
            <p:nvPr/>
          </p:nvSpPr>
          <p:spPr>
            <a:xfrm>
              <a:off x="4373264" y="3578725"/>
              <a:ext cx="335150" cy="126237"/>
            </a:xfrm>
            <a:custGeom>
              <a:rect b="b" l="l" r="r" t="t"/>
              <a:pathLst>
                <a:path extrusionOk="0" h="4234" w="11241">
                  <a:moveTo>
                    <a:pt x="24" y="1"/>
                  </a:moveTo>
                  <a:cubicBezTo>
                    <a:pt x="24" y="1"/>
                    <a:pt x="0" y="49"/>
                    <a:pt x="0" y="72"/>
                  </a:cubicBezTo>
                  <a:lnTo>
                    <a:pt x="0" y="3621"/>
                  </a:lnTo>
                  <a:lnTo>
                    <a:pt x="4930" y="3621"/>
                  </a:lnTo>
                  <a:lnTo>
                    <a:pt x="5573" y="4216"/>
                  </a:lnTo>
                  <a:cubicBezTo>
                    <a:pt x="5585" y="4228"/>
                    <a:pt x="5602" y="4234"/>
                    <a:pt x="5623" y="4234"/>
                  </a:cubicBezTo>
                  <a:cubicBezTo>
                    <a:pt x="5644" y="4234"/>
                    <a:pt x="5668" y="4228"/>
                    <a:pt x="5692" y="4216"/>
                  </a:cubicBezTo>
                  <a:lnTo>
                    <a:pt x="6311" y="3621"/>
                  </a:lnTo>
                  <a:lnTo>
                    <a:pt x="11240" y="3621"/>
                  </a:lnTo>
                  <a:lnTo>
                    <a:pt x="11240" y="72"/>
                  </a:lnTo>
                  <a:cubicBezTo>
                    <a:pt x="11240" y="25"/>
                    <a:pt x="11217" y="1"/>
                    <a:pt x="11169"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55"/>
            <p:cNvSpPr/>
            <p:nvPr/>
          </p:nvSpPr>
          <p:spPr>
            <a:xfrm>
              <a:off x="4693480" y="3578725"/>
              <a:ext cx="17054" cy="107960"/>
            </a:xfrm>
            <a:custGeom>
              <a:rect b="b" l="l" r="r" t="t"/>
              <a:pathLst>
                <a:path extrusionOk="0" h="3621" w="572">
                  <a:moveTo>
                    <a:pt x="0" y="1"/>
                  </a:moveTo>
                  <a:cubicBezTo>
                    <a:pt x="72" y="1"/>
                    <a:pt x="96" y="25"/>
                    <a:pt x="96" y="72"/>
                  </a:cubicBezTo>
                  <a:lnTo>
                    <a:pt x="96" y="3621"/>
                  </a:lnTo>
                  <a:lnTo>
                    <a:pt x="572" y="3621"/>
                  </a:lnTo>
                  <a:lnTo>
                    <a:pt x="572" y="72"/>
                  </a:lnTo>
                  <a:cubicBezTo>
                    <a:pt x="572" y="49"/>
                    <a:pt x="548" y="1"/>
                    <a:pt x="477"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55"/>
            <p:cNvSpPr/>
            <p:nvPr/>
          </p:nvSpPr>
          <p:spPr>
            <a:xfrm>
              <a:off x="4490408" y="3619214"/>
              <a:ext cx="196719" cy="10674"/>
            </a:xfrm>
            <a:custGeom>
              <a:rect b="b" l="l" r="r" t="t"/>
              <a:pathLst>
                <a:path extrusionOk="0" h="358" w="6598">
                  <a:moveTo>
                    <a:pt x="167" y="0"/>
                  </a:moveTo>
                  <a:cubicBezTo>
                    <a:pt x="96" y="0"/>
                    <a:pt x="0" y="72"/>
                    <a:pt x="0" y="143"/>
                  </a:cubicBezTo>
                  <a:cubicBezTo>
                    <a:pt x="0" y="262"/>
                    <a:pt x="96" y="358"/>
                    <a:pt x="167" y="358"/>
                  </a:cubicBezTo>
                  <a:lnTo>
                    <a:pt x="6430" y="358"/>
                  </a:lnTo>
                  <a:cubicBezTo>
                    <a:pt x="6526" y="358"/>
                    <a:pt x="6597" y="310"/>
                    <a:pt x="6597" y="215"/>
                  </a:cubicBezTo>
                  <a:cubicBezTo>
                    <a:pt x="6597" y="96"/>
                    <a:pt x="6549" y="0"/>
                    <a:pt x="6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55"/>
            <p:cNvSpPr/>
            <p:nvPr/>
          </p:nvSpPr>
          <p:spPr>
            <a:xfrm>
              <a:off x="4490408" y="3643365"/>
              <a:ext cx="143440" cy="10674"/>
            </a:xfrm>
            <a:custGeom>
              <a:rect b="b" l="l" r="r" t="t"/>
              <a:pathLst>
                <a:path extrusionOk="0" h="358" w="4811">
                  <a:moveTo>
                    <a:pt x="167" y="0"/>
                  </a:moveTo>
                  <a:cubicBezTo>
                    <a:pt x="96" y="0"/>
                    <a:pt x="0" y="48"/>
                    <a:pt x="0" y="143"/>
                  </a:cubicBezTo>
                  <a:cubicBezTo>
                    <a:pt x="0" y="262"/>
                    <a:pt x="96" y="357"/>
                    <a:pt x="167" y="357"/>
                  </a:cubicBezTo>
                  <a:lnTo>
                    <a:pt x="4644" y="357"/>
                  </a:lnTo>
                  <a:cubicBezTo>
                    <a:pt x="4740" y="357"/>
                    <a:pt x="4811" y="286"/>
                    <a:pt x="4811" y="214"/>
                  </a:cubicBezTo>
                  <a:cubicBezTo>
                    <a:pt x="4811" y="95"/>
                    <a:pt x="4763" y="0"/>
                    <a:pt x="4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55"/>
            <p:cNvSpPr/>
            <p:nvPr/>
          </p:nvSpPr>
          <p:spPr>
            <a:xfrm>
              <a:off x="4490408" y="3726430"/>
              <a:ext cx="196719" cy="10674"/>
            </a:xfrm>
            <a:custGeom>
              <a:rect b="b" l="l" r="r" t="t"/>
              <a:pathLst>
                <a:path extrusionOk="0" h="358" w="6598">
                  <a:moveTo>
                    <a:pt x="167" y="0"/>
                  </a:moveTo>
                  <a:cubicBezTo>
                    <a:pt x="96" y="0"/>
                    <a:pt x="0" y="72"/>
                    <a:pt x="0" y="167"/>
                  </a:cubicBezTo>
                  <a:cubicBezTo>
                    <a:pt x="0" y="286"/>
                    <a:pt x="96" y="358"/>
                    <a:pt x="167" y="358"/>
                  </a:cubicBezTo>
                  <a:lnTo>
                    <a:pt x="6430" y="358"/>
                  </a:lnTo>
                  <a:cubicBezTo>
                    <a:pt x="6526" y="358"/>
                    <a:pt x="6597" y="310"/>
                    <a:pt x="6597" y="215"/>
                  </a:cubicBezTo>
                  <a:cubicBezTo>
                    <a:pt x="6597" y="96"/>
                    <a:pt x="6549" y="0"/>
                    <a:pt x="6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55"/>
            <p:cNvSpPr/>
            <p:nvPr/>
          </p:nvSpPr>
          <p:spPr>
            <a:xfrm>
              <a:off x="4490408" y="3751266"/>
              <a:ext cx="143440" cy="10674"/>
            </a:xfrm>
            <a:custGeom>
              <a:rect b="b" l="l" r="r" t="t"/>
              <a:pathLst>
                <a:path extrusionOk="0" h="358" w="4811">
                  <a:moveTo>
                    <a:pt x="167" y="1"/>
                  </a:moveTo>
                  <a:cubicBezTo>
                    <a:pt x="96" y="1"/>
                    <a:pt x="0" y="72"/>
                    <a:pt x="0" y="167"/>
                  </a:cubicBezTo>
                  <a:cubicBezTo>
                    <a:pt x="0" y="287"/>
                    <a:pt x="96" y="358"/>
                    <a:pt x="167" y="358"/>
                  </a:cubicBezTo>
                  <a:lnTo>
                    <a:pt x="4644" y="358"/>
                  </a:lnTo>
                  <a:cubicBezTo>
                    <a:pt x="4740" y="358"/>
                    <a:pt x="4811" y="310"/>
                    <a:pt x="4811" y="215"/>
                  </a:cubicBezTo>
                  <a:cubicBezTo>
                    <a:pt x="4811" y="96"/>
                    <a:pt x="4763" y="1"/>
                    <a:pt x="4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55"/>
            <p:cNvSpPr/>
            <p:nvPr/>
          </p:nvSpPr>
          <p:spPr>
            <a:xfrm>
              <a:off x="4439990" y="3605022"/>
              <a:ext cx="22033" cy="57543"/>
            </a:xfrm>
            <a:custGeom>
              <a:rect b="b" l="l" r="r" t="t"/>
              <a:pathLst>
                <a:path extrusionOk="0" h="1930" w="739">
                  <a:moveTo>
                    <a:pt x="215" y="0"/>
                  </a:moveTo>
                  <a:cubicBezTo>
                    <a:pt x="167" y="0"/>
                    <a:pt x="96" y="24"/>
                    <a:pt x="72" y="95"/>
                  </a:cubicBezTo>
                  <a:cubicBezTo>
                    <a:pt x="1" y="191"/>
                    <a:pt x="72" y="333"/>
                    <a:pt x="191" y="333"/>
                  </a:cubicBezTo>
                  <a:lnTo>
                    <a:pt x="382" y="333"/>
                  </a:lnTo>
                  <a:lnTo>
                    <a:pt x="382" y="1762"/>
                  </a:lnTo>
                  <a:cubicBezTo>
                    <a:pt x="382" y="1810"/>
                    <a:pt x="405" y="1881"/>
                    <a:pt x="453" y="1905"/>
                  </a:cubicBezTo>
                  <a:cubicBezTo>
                    <a:pt x="487" y="1922"/>
                    <a:pt x="521" y="1930"/>
                    <a:pt x="553" y="1930"/>
                  </a:cubicBezTo>
                  <a:cubicBezTo>
                    <a:pt x="656" y="1930"/>
                    <a:pt x="739" y="1853"/>
                    <a:pt x="739" y="1762"/>
                  </a:cubicBezTo>
                  <a:lnTo>
                    <a:pt x="739" y="143"/>
                  </a:lnTo>
                  <a:cubicBezTo>
                    <a:pt x="739" y="71"/>
                    <a:pt x="667" y="0"/>
                    <a:pt x="5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55"/>
            <p:cNvSpPr/>
            <p:nvPr/>
          </p:nvSpPr>
          <p:spPr>
            <a:xfrm>
              <a:off x="4392435" y="3603800"/>
              <a:ext cx="38342" cy="60465"/>
            </a:xfrm>
            <a:custGeom>
              <a:rect b="b" l="l" r="r" t="t"/>
              <a:pathLst>
                <a:path extrusionOk="0" h="2028" w="1286">
                  <a:moveTo>
                    <a:pt x="624" y="332"/>
                  </a:moveTo>
                  <a:cubicBezTo>
                    <a:pt x="654" y="332"/>
                    <a:pt x="685" y="338"/>
                    <a:pt x="714" y="351"/>
                  </a:cubicBezTo>
                  <a:cubicBezTo>
                    <a:pt x="834" y="374"/>
                    <a:pt x="929" y="494"/>
                    <a:pt x="929" y="636"/>
                  </a:cubicBezTo>
                  <a:lnTo>
                    <a:pt x="929" y="1375"/>
                  </a:lnTo>
                  <a:cubicBezTo>
                    <a:pt x="929" y="1494"/>
                    <a:pt x="834" y="1613"/>
                    <a:pt x="714" y="1684"/>
                  </a:cubicBezTo>
                  <a:cubicBezTo>
                    <a:pt x="692" y="1691"/>
                    <a:pt x="670" y="1694"/>
                    <a:pt x="647" y="1694"/>
                  </a:cubicBezTo>
                  <a:cubicBezTo>
                    <a:pt x="501" y="1694"/>
                    <a:pt x="357" y="1567"/>
                    <a:pt x="357" y="1422"/>
                  </a:cubicBezTo>
                  <a:lnTo>
                    <a:pt x="357" y="613"/>
                  </a:lnTo>
                  <a:cubicBezTo>
                    <a:pt x="357" y="456"/>
                    <a:pt x="486" y="332"/>
                    <a:pt x="624" y="332"/>
                  </a:cubicBezTo>
                  <a:close/>
                  <a:moveTo>
                    <a:pt x="639" y="1"/>
                  </a:moveTo>
                  <a:cubicBezTo>
                    <a:pt x="278" y="1"/>
                    <a:pt x="0" y="300"/>
                    <a:pt x="0" y="636"/>
                  </a:cubicBezTo>
                  <a:lnTo>
                    <a:pt x="0" y="1375"/>
                  </a:lnTo>
                  <a:cubicBezTo>
                    <a:pt x="0" y="1740"/>
                    <a:pt x="291" y="2028"/>
                    <a:pt x="663" y="2028"/>
                  </a:cubicBezTo>
                  <a:cubicBezTo>
                    <a:pt x="703" y="2028"/>
                    <a:pt x="744" y="2025"/>
                    <a:pt x="786" y="2018"/>
                  </a:cubicBezTo>
                  <a:cubicBezTo>
                    <a:pt x="1072" y="1922"/>
                    <a:pt x="1286" y="1660"/>
                    <a:pt x="1286" y="1351"/>
                  </a:cubicBezTo>
                  <a:lnTo>
                    <a:pt x="1286" y="636"/>
                  </a:lnTo>
                  <a:cubicBezTo>
                    <a:pt x="1286" y="351"/>
                    <a:pt x="1072" y="65"/>
                    <a:pt x="786" y="17"/>
                  </a:cubicBezTo>
                  <a:cubicBezTo>
                    <a:pt x="736" y="6"/>
                    <a:pt x="686" y="1"/>
                    <a:pt x="6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55"/>
            <p:cNvSpPr/>
            <p:nvPr/>
          </p:nvSpPr>
          <p:spPr>
            <a:xfrm>
              <a:off x="4436442" y="3713639"/>
              <a:ext cx="34824" cy="56827"/>
            </a:xfrm>
            <a:custGeom>
              <a:rect b="b" l="l" r="r" t="t"/>
              <a:pathLst>
                <a:path extrusionOk="0" h="1906" w="1168">
                  <a:moveTo>
                    <a:pt x="548" y="1"/>
                  </a:moveTo>
                  <a:cubicBezTo>
                    <a:pt x="286" y="1"/>
                    <a:pt x="72" y="167"/>
                    <a:pt x="24" y="429"/>
                  </a:cubicBezTo>
                  <a:cubicBezTo>
                    <a:pt x="1" y="525"/>
                    <a:pt x="48" y="620"/>
                    <a:pt x="120" y="644"/>
                  </a:cubicBezTo>
                  <a:cubicBezTo>
                    <a:pt x="140" y="648"/>
                    <a:pt x="159" y="650"/>
                    <a:pt x="177" y="650"/>
                  </a:cubicBezTo>
                  <a:cubicBezTo>
                    <a:pt x="262" y="650"/>
                    <a:pt x="318" y="603"/>
                    <a:pt x="358" y="525"/>
                  </a:cubicBezTo>
                  <a:cubicBezTo>
                    <a:pt x="382" y="429"/>
                    <a:pt x="477" y="358"/>
                    <a:pt x="548" y="358"/>
                  </a:cubicBezTo>
                  <a:cubicBezTo>
                    <a:pt x="667" y="358"/>
                    <a:pt x="763" y="429"/>
                    <a:pt x="763" y="548"/>
                  </a:cubicBezTo>
                  <a:lnTo>
                    <a:pt x="763" y="596"/>
                  </a:lnTo>
                  <a:cubicBezTo>
                    <a:pt x="739" y="644"/>
                    <a:pt x="715" y="739"/>
                    <a:pt x="644" y="858"/>
                  </a:cubicBezTo>
                  <a:cubicBezTo>
                    <a:pt x="405" y="1191"/>
                    <a:pt x="262" y="1382"/>
                    <a:pt x="191" y="1477"/>
                  </a:cubicBezTo>
                  <a:cubicBezTo>
                    <a:pt x="120" y="1596"/>
                    <a:pt x="48" y="1668"/>
                    <a:pt x="72" y="1739"/>
                  </a:cubicBezTo>
                  <a:cubicBezTo>
                    <a:pt x="120" y="1811"/>
                    <a:pt x="143" y="1834"/>
                    <a:pt x="191" y="1858"/>
                  </a:cubicBezTo>
                  <a:cubicBezTo>
                    <a:pt x="239" y="1858"/>
                    <a:pt x="262" y="1906"/>
                    <a:pt x="524" y="1906"/>
                  </a:cubicBezTo>
                  <a:lnTo>
                    <a:pt x="1001" y="1906"/>
                  </a:lnTo>
                  <a:cubicBezTo>
                    <a:pt x="1096" y="1906"/>
                    <a:pt x="1167" y="1834"/>
                    <a:pt x="1167" y="1739"/>
                  </a:cubicBezTo>
                  <a:cubicBezTo>
                    <a:pt x="1167" y="1620"/>
                    <a:pt x="1120" y="1549"/>
                    <a:pt x="1001" y="1549"/>
                  </a:cubicBezTo>
                  <a:lnTo>
                    <a:pt x="548" y="1549"/>
                  </a:lnTo>
                  <a:cubicBezTo>
                    <a:pt x="644" y="1429"/>
                    <a:pt x="763" y="1263"/>
                    <a:pt x="905" y="1072"/>
                  </a:cubicBezTo>
                  <a:cubicBezTo>
                    <a:pt x="977" y="906"/>
                    <a:pt x="1072" y="763"/>
                    <a:pt x="1096" y="644"/>
                  </a:cubicBezTo>
                  <a:cubicBezTo>
                    <a:pt x="1120" y="548"/>
                    <a:pt x="1096" y="429"/>
                    <a:pt x="1072" y="358"/>
                  </a:cubicBezTo>
                  <a:cubicBezTo>
                    <a:pt x="1025" y="286"/>
                    <a:pt x="1001" y="239"/>
                    <a:pt x="953" y="167"/>
                  </a:cubicBezTo>
                  <a:cubicBezTo>
                    <a:pt x="858" y="48"/>
                    <a:pt x="715" y="1"/>
                    <a:pt x="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55"/>
            <p:cNvSpPr/>
            <p:nvPr/>
          </p:nvSpPr>
          <p:spPr>
            <a:xfrm>
              <a:off x="4392435" y="3712238"/>
              <a:ext cx="36941" cy="56947"/>
            </a:xfrm>
            <a:custGeom>
              <a:rect b="b" l="l" r="r" t="t"/>
              <a:pathLst>
                <a:path extrusionOk="0" h="1910" w="1239">
                  <a:moveTo>
                    <a:pt x="595" y="357"/>
                  </a:moveTo>
                  <a:cubicBezTo>
                    <a:pt x="762" y="357"/>
                    <a:pt x="881" y="476"/>
                    <a:pt x="881" y="643"/>
                  </a:cubicBezTo>
                  <a:lnTo>
                    <a:pt x="881" y="1310"/>
                  </a:lnTo>
                  <a:cubicBezTo>
                    <a:pt x="881" y="1429"/>
                    <a:pt x="786" y="1548"/>
                    <a:pt x="643" y="1596"/>
                  </a:cubicBezTo>
                  <a:cubicBezTo>
                    <a:pt x="476" y="1596"/>
                    <a:pt x="357" y="1476"/>
                    <a:pt x="357" y="1310"/>
                  </a:cubicBezTo>
                  <a:lnTo>
                    <a:pt x="357" y="643"/>
                  </a:lnTo>
                  <a:cubicBezTo>
                    <a:pt x="357" y="524"/>
                    <a:pt x="453" y="405"/>
                    <a:pt x="595" y="357"/>
                  </a:cubicBezTo>
                  <a:close/>
                  <a:moveTo>
                    <a:pt x="643" y="0"/>
                  </a:moveTo>
                  <a:cubicBezTo>
                    <a:pt x="310" y="0"/>
                    <a:pt x="0" y="286"/>
                    <a:pt x="0" y="595"/>
                  </a:cubicBezTo>
                  <a:lnTo>
                    <a:pt x="0" y="1286"/>
                  </a:lnTo>
                  <a:cubicBezTo>
                    <a:pt x="0" y="1619"/>
                    <a:pt x="286" y="1881"/>
                    <a:pt x="595" y="1905"/>
                  </a:cubicBezTo>
                  <a:cubicBezTo>
                    <a:pt x="618" y="1908"/>
                    <a:pt x="641" y="1910"/>
                    <a:pt x="664" y="1910"/>
                  </a:cubicBezTo>
                  <a:cubicBezTo>
                    <a:pt x="970" y="1910"/>
                    <a:pt x="1238" y="1620"/>
                    <a:pt x="1238" y="1310"/>
                  </a:cubicBezTo>
                  <a:lnTo>
                    <a:pt x="1238" y="643"/>
                  </a:lnTo>
                  <a:cubicBezTo>
                    <a:pt x="1238" y="310"/>
                    <a:pt x="953" y="48"/>
                    <a:pt x="64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55"/>
            <p:cNvSpPr/>
            <p:nvPr/>
          </p:nvSpPr>
          <p:spPr>
            <a:xfrm>
              <a:off x="4437158" y="3821571"/>
              <a:ext cx="33393" cy="56112"/>
            </a:xfrm>
            <a:custGeom>
              <a:rect b="b" l="l" r="r" t="t"/>
              <a:pathLst>
                <a:path extrusionOk="0" h="1882" w="1120">
                  <a:moveTo>
                    <a:pt x="572" y="0"/>
                  </a:moveTo>
                  <a:cubicBezTo>
                    <a:pt x="286" y="0"/>
                    <a:pt x="48" y="191"/>
                    <a:pt x="24" y="453"/>
                  </a:cubicBezTo>
                  <a:cubicBezTo>
                    <a:pt x="0" y="548"/>
                    <a:pt x="48" y="620"/>
                    <a:pt x="167" y="667"/>
                  </a:cubicBezTo>
                  <a:cubicBezTo>
                    <a:pt x="179" y="670"/>
                    <a:pt x="192" y="672"/>
                    <a:pt x="204" y="672"/>
                  </a:cubicBezTo>
                  <a:cubicBezTo>
                    <a:pt x="286" y="672"/>
                    <a:pt x="361" y="604"/>
                    <a:pt x="381" y="501"/>
                  </a:cubicBezTo>
                  <a:cubicBezTo>
                    <a:pt x="405" y="429"/>
                    <a:pt x="500" y="334"/>
                    <a:pt x="596" y="334"/>
                  </a:cubicBezTo>
                  <a:cubicBezTo>
                    <a:pt x="715" y="334"/>
                    <a:pt x="810" y="429"/>
                    <a:pt x="810" y="548"/>
                  </a:cubicBezTo>
                  <a:cubicBezTo>
                    <a:pt x="810" y="667"/>
                    <a:pt x="715" y="739"/>
                    <a:pt x="596" y="739"/>
                  </a:cubicBezTo>
                  <a:cubicBezTo>
                    <a:pt x="500" y="739"/>
                    <a:pt x="405" y="834"/>
                    <a:pt x="405" y="929"/>
                  </a:cubicBezTo>
                  <a:cubicBezTo>
                    <a:pt x="405" y="1024"/>
                    <a:pt x="500" y="1096"/>
                    <a:pt x="596" y="1096"/>
                  </a:cubicBezTo>
                  <a:cubicBezTo>
                    <a:pt x="715" y="1096"/>
                    <a:pt x="810" y="1191"/>
                    <a:pt x="810" y="1310"/>
                  </a:cubicBezTo>
                  <a:cubicBezTo>
                    <a:pt x="810" y="1429"/>
                    <a:pt x="715" y="1525"/>
                    <a:pt x="596" y="1525"/>
                  </a:cubicBezTo>
                  <a:cubicBezTo>
                    <a:pt x="500" y="1525"/>
                    <a:pt x="405" y="1429"/>
                    <a:pt x="381" y="1334"/>
                  </a:cubicBezTo>
                  <a:lnTo>
                    <a:pt x="381" y="1310"/>
                  </a:lnTo>
                  <a:cubicBezTo>
                    <a:pt x="381" y="1215"/>
                    <a:pt x="286" y="1144"/>
                    <a:pt x="215" y="1144"/>
                  </a:cubicBezTo>
                  <a:cubicBezTo>
                    <a:pt x="119" y="1144"/>
                    <a:pt x="24" y="1215"/>
                    <a:pt x="24" y="1310"/>
                  </a:cubicBezTo>
                  <a:lnTo>
                    <a:pt x="24" y="1405"/>
                  </a:lnTo>
                  <a:cubicBezTo>
                    <a:pt x="48" y="1667"/>
                    <a:pt x="286" y="1882"/>
                    <a:pt x="572" y="1882"/>
                  </a:cubicBezTo>
                  <a:cubicBezTo>
                    <a:pt x="858" y="1882"/>
                    <a:pt x="1120" y="1644"/>
                    <a:pt x="1120" y="1310"/>
                  </a:cubicBezTo>
                  <a:cubicBezTo>
                    <a:pt x="1120" y="1167"/>
                    <a:pt x="1072" y="1048"/>
                    <a:pt x="977" y="929"/>
                  </a:cubicBezTo>
                  <a:cubicBezTo>
                    <a:pt x="1072" y="834"/>
                    <a:pt x="1120" y="691"/>
                    <a:pt x="1120" y="548"/>
                  </a:cubicBezTo>
                  <a:cubicBezTo>
                    <a:pt x="1120" y="239"/>
                    <a:pt x="858" y="0"/>
                    <a:pt x="5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55"/>
            <p:cNvSpPr/>
            <p:nvPr/>
          </p:nvSpPr>
          <p:spPr>
            <a:xfrm>
              <a:off x="4392435" y="3820855"/>
              <a:ext cx="36225" cy="56827"/>
            </a:xfrm>
            <a:custGeom>
              <a:rect b="b" l="l" r="r" t="t"/>
              <a:pathLst>
                <a:path extrusionOk="0" h="1906" w="1215">
                  <a:moveTo>
                    <a:pt x="595" y="334"/>
                  </a:moveTo>
                  <a:cubicBezTo>
                    <a:pt x="762" y="334"/>
                    <a:pt x="881" y="453"/>
                    <a:pt x="881" y="596"/>
                  </a:cubicBezTo>
                  <a:lnTo>
                    <a:pt x="881" y="1287"/>
                  </a:lnTo>
                  <a:cubicBezTo>
                    <a:pt x="881" y="1406"/>
                    <a:pt x="786" y="1501"/>
                    <a:pt x="643" y="1549"/>
                  </a:cubicBezTo>
                  <a:cubicBezTo>
                    <a:pt x="476" y="1549"/>
                    <a:pt x="357" y="1429"/>
                    <a:pt x="357" y="1287"/>
                  </a:cubicBezTo>
                  <a:lnTo>
                    <a:pt x="357" y="596"/>
                  </a:lnTo>
                  <a:cubicBezTo>
                    <a:pt x="357" y="477"/>
                    <a:pt x="453" y="358"/>
                    <a:pt x="595" y="334"/>
                  </a:cubicBezTo>
                  <a:close/>
                  <a:moveTo>
                    <a:pt x="619" y="1"/>
                  </a:moveTo>
                  <a:cubicBezTo>
                    <a:pt x="310" y="1"/>
                    <a:pt x="0" y="263"/>
                    <a:pt x="0" y="596"/>
                  </a:cubicBezTo>
                  <a:lnTo>
                    <a:pt x="0" y="1287"/>
                  </a:lnTo>
                  <a:cubicBezTo>
                    <a:pt x="0" y="1596"/>
                    <a:pt x="286" y="1882"/>
                    <a:pt x="595" y="1906"/>
                  </a:cubicBezTo>
                  <a:cubicBezTo>
                    <a:pt x="929" y="1906"/>
                    <a:pt x="1215" y="1644"/>
                    <a:pt x="1215" y="1310"/>
                  </a:cubicBezTo>
                  <a:lnTo>
                    <a:pt x="1215" y="620"/>
                  </a:lnTo>
                  <a:cubicBezTo>
                    <a:pt x="1215" y="286"/>
                    <a:pt x="953" y="24"/>
                    <a:pt x="6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55"/>
            <p:cNvSpPr/>
            <p:nvPr/>
          </p:nvSpPr>
          <p:spPr>
            <a:xfrm>
              <a:off x="4490408" y="3835048"/>
              <a:ext cx="196719" cy="10704"/>
            </a:xfrm>
            <a:custGeom>
              <a:rect b="b" l="l" r="r" t="t"/>
              <a:pathLst>
                <a:path extrusionOk="0" h="359" w="6598">
                  <a:moveTo>
                    <a:pt x="167" y="1"/>
                  </a:moveTo>
                  <a:cubicBezTo>
                    <a:pt x="96" y="1"/>
                    <a:pt x="0" y="49"/>
                    <a:pt x="0" y="144"/>
                  </a:cubicBezTo>
                  <a:cubicBezTo>
                    <a:pt x="0" y="263"/>
                    <a:pt x="96" y="358"/>
                    <a:pt x="167" y="358"/>
                  </a:cubicBezTo>
                  <a:lnTo>
                    <a:pt x="6430" y="358"/>
                  </a:lnTo>
                  <a:cubicBezTo>
                    <a:pt x="6526" y="358"/>
                    <a:pt x="6597" y="287"/>
                    <a:pt x="6597" y="215"/>
                  </a:cubicBezTo>
                  <a:cubicBezTo>
                    <a:pt x="6597" y="96"/>
                    <a:pt x="6549" y="1"/>
                    <a:pt x="6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55"/>
            <p:cNvSpPr/>
            <p:nvPr/>
          </p:nvSpPr>
          <p:spPr>
            <a:xfrm>
              <a:off x="4490408" y="3859914"/>
              <a:ext cx="143440" cy="10674"/>
            </a:xfrm>
            <a:custGeom>
              <a:rect b="b" l="l" r="r" t="t"/>
              <a:pathLst>
                <a:path extrusionOk="0" h="358" w="4811">
                  <a:moveTo>
                    <a:pt x="167" y="0"/>
                  </a:moveTo>
                  <a:cubicBezTo>
                    <a:pt x="96" y="0"/>
                    <a:pt x="0" y="48"/>
                    <a:pt x="0" y="143"/>
                  </a:cubicBezTo>
                  <a:cubicBezTo>
                    <a:pt x="0" y="262"/>
                    <a:pt x="96" y="358"/>
                    <a:pt x="167" y="358"/>
                  </a:cubicBezTo>
                  <a:lnTo>
                    <a:pt x="4644" y="358"/>
                  </a:lnTo>
                  <a:cubicBezTo>
                    <a:pt x="4740" y="358"/>
                    <a:pt x="4811" y="286"/>
                    <a:pt x="4811" y="215"/>
                  </a:cubicBezTo>
                  <a:cubicBezTo>
                    <a:pt x="4811" y="96"/>
                    <a:pt x="4763" y="0"/>
                    <a:pt x="4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55"/>
            <p:cNvSpPr/>
            <p:nvPr/>
          </p:nvSpPr>
          <p:spPr>
            <a:xfrm>
              <a:off x="4366853" y="3573060"/>
              <a:ext cx="348657" cy="354321"/>
            </a:xfrm>
            <a:custGeom>
              <a:rect b="b" l="l" r="r" t="t"/>
              <a:pathLst>
                <a:path extrusionOk="0" h="11884" w="11694">
                  <a:moveTo>
                    <a:pt x="11289" y="334"/>
                  </a:moveTo>
                  <a:lnTo>
                    <a:pt x="11336" y="3644"/>
                  </a:lnTo>
                  <a:lnTo>
                    <a:pt x="6550" y="3644"/>
                  </a:lnTo>
                  <a:cubicBezTo>
                    <a:pt x="6526" y="3644"/>
                    <a:pt x="6454" y="3668"/>
                    <a:pt x="6431" y="3692"/>
                  </a:cubicBezTo>
                  <a:lnTo>
                    <a:pt x="5835" y="4263"/>
                  </a:lnTo>
                  <a:lnTo>
                    <a:pt x="5240" y="3692"/>
                  </a:lnTo>
                  <a:cubicBezTo>
                    <a:pt x="5216" y="3668"/>
                    <a:pt x="5145" y="3644"/>
                    <a:pt x="5121" y="3644"/>
                  </a:cubicBezTo>
                  <a:lnTo>
                    <a:pt x="334" y="3644"/>
                  </a:lnTo>
                  <a:lnTo>
                    <a:pt x="334" y="334"/>
                  </a:lnTo>
                  <a:close/>
                  <a:moveTo>
                    <a:pt x="239" y="0"/>
                  </a:moveTo>
                  <a:cubicBezTo>
                    <a:pt x="144" y="0"/>
                    <a:pt x="72" y="96"/>
                    <a:pt x="72" y="191"/>
                  </a:cubicBezTo>
                  <a:lnTo>
                    <a:pt x="72" y="4620"/>
                  </a:lnTo>
                  <a:cubicBezTo>
                    <a:pt x="72" y="4644"/>
                    <a:pt x="96" y="4716"/>
                    <a:pt x="120" y="4716"/>
                  </a:cubicBezTo>
                  <a:cubicBezTo>
                    <a:pt x="159" y="4735"/>
                    <a:pt x="200" y="4744"/>
                    <a:pt x="239" y="4744"/>
                  </a:cubicBezTo>
                  <a:cubicBezTo>
                    <a:pt x="342" y="4744"/>
                    <a:pt x="429" y="4683"/>
                    <a:pt x="429" y="4597"/>
                  </a:cubicBezTo>
                  <a:lnTo>
                    <a:pt x="429" y="4001"/>
                  </a:lnTo>
                  <a:lnTo>
                    <a:pt x="5121" y="4001"/>
                  </a:lnTo>
                  <a:lnTo>
                    <a:pt x="5716" y="4549"/>
                  </a:lnTo>
                  <a:cubicBezTo>
                    <a:pt x="5788" y="4620"/>
                    <a:pt x="5835" y="4620"/>
                    <a:pt x="5907" y="4620"/>
                  </a:cubicBezTo>
                  <a:cubicBezTo>
                    <a:pt x="5954" y="4620"/>
                    <a:pt x="6026" y="4597"/>
                    <a:pt x="6073" y="4549"/>
                  </a:cubicBezTo>
                  <a:lnTo>
                    <a:pt x="6669" y="4001"/>
                  </a:lnTo>
                  <a:lnTo>
                    <a:pt x="11384" y="4001"/>
                  </a:lnTo>
                  <a:lnTo>
                    <a:pt x="11384" y="7264"/>
                  </a:lnTo>
                  <a:lnTo>
                    <a:pt x="6574" y="7264"/>
                  </a:lnTo>
                  <a:cubicBezTo>
                    <a:pt x="6526" y="7264"/>
                    <a:pt x="6502" y="7288"/>
                    <a:pt x="6454" y="7335"/>
                  </a:cubicBezTo>
                  <a:lnTo>
                    <a:pt x="5859" y="7883"/>
                  </a:lnTo>
                  <a:lnTo>
                    <a:pt x="5264" y="7335"/>
                  </a:lnTo>
                  <a:cubicBezTo>
                    <a:pt x="5240" y="7288"/>
                    <a:pt x="5192" y="7264"/>
                    <a:pt x="5145" y="7264"/>
                  </a:cubicBezTo>
                  <a:lnTo>
                    <a:pt x="358" y="7264"/>
                  </a:lnTo>
                  <a:lnTo>
                    <a:pt x="358" y="5430"/>
                  </a:lnTo>
                  <a:cubicBezTo>
                    <a:pt x="358" y="5335"/>
                    <a:pt x="286" y="5240"/>
                    <a:pt x="215" y="5240"/>
                  </a:cubicBezTo>
                  <a:cubicBezTo>
                    <a:pt x="96" y="5240"/>
                    <a:pt x="1" y="5311"/>
                    <a:pt x="1" y="5430"/>
                  </a:cubicBezTo>
                  <a:lnTo>
                    <a:pt x="1" y="10979"/>
                  </a:lnTo>
                  <a:cubicBezTo>
                    <a:pt x="1" y="11146"/>
                    <a:pt x="120" y="11265"/>
                    <a:pt x="263" y="11265"/>
                  </a:cubicBezTo>
                  <a:lnTo>
                    <a:pt x="5049" y="11265"/>
                  </a:lnTo>
                  <a:lnTo>
                    <a:pt x="5645" y="11812"/>
                  </a:lnTo>
                  <a:cubicBezTo>
                    <a:pt x="5716" y="11884"/>
                    <a:pt x="5788" y="11884"/>
                    <a:pt x="5835" y="11884"/>
                  </a:cubicBezTo>
                  <a:cubicBezTo>
                    <a:pt x="5883" y="11884"/>
                    <a:pt x="5954" y="11860"/>
                    <a:pt x="6002" y="11812"/>
                  </a:cubicBezTo>
                  <a:lnTo>
                    <a:pt x="6597" y="11265"/>
                  </a:lnTo>
                  <a:lnTo>
                    <a:pt x="7859" y="11265"/>
                  </a:lnTo>
                  <a:cubicBezTo>
                    <a:pt x="7955" y="11265"/>
                    <a:pt x="8026" y="11193"/>
                    <a:pt x="8026" y="11098"/>
                  </a:cubicBezTo>
                  <a:cubicBezTo>
                    <a:pt x="8026" y="10979"/>
                    <a:pt x="7979" y="10907"/>
                    <a:pt x="7859" y="10907"/>
                  </a:cubicBezTo>
                  <a:lnTo>
                    <a:pt x="6550" y="10907"/>
                  </a:lnTo>
                  <a:cubicBezTo>
                    <a:pt x="6526" y="10907"/>
                    <a:pt x="6454" y="10931"/>
                    <a:pt x="6431" y="10955"/>
                  </a:cubicBezTo>
                  <a:lnTo>
                    <a:pt x="5835" y="11527"/>
                  </a:lnTo>
                  <a:lnTo>
                    <a:pt x="5240" y="10955"/>
                  </a:lnTo>
                  <a:cubicBezTo>
                    <a:pt x="5216" y="10931"/>
                    <a:pt x="5145" y="10907"/>
                    <a:pt x="5121" y="10907"/>
                  </a:cubicBezTo>
                  <a:lnTo>
                    <a:pt x="334" y="10907"/>
                  </a:lnTo>
                  <a:lnTo>
                    <a:pt x="334" y="7597"/>
                  </a:lnTo>
                  <a:lnTo>
                    <a:pt x="5026" y="7597"/>
                  </a:lnTo>
                  <a:lnTo>
                    <a:pt x="5621" y="8145"/>
                  </a:lnTo>
                  <a:cubicBezTo>
                    <a:pt x="5692" y="8216"/>
                    <a:pt x="5740" y="8216"/>
                    <a:pt x="5811" y="8216"/>
                  </a:cubicBezTo>
                  <a:cubicBezTo>
                    <a:pt x="5859" y="8216"/>
                    <a:pt x="5931" y="8193"/>
                    <a:pt x="5978" y="8145"/>
                  </a:cubicBezTo>
                  <a:lnTo>
                    <a:pt x="6574" y="7597"/>
                  </a:lnTo>
                  <a:lnTo>
                    <a:pt x="11289" y="7597"/>
                  </a:lnTo>
                  <a:lnTo>
                    <a:pt x="11289" y="10907"/>
                  </a:lnTo>
                  <a:lnTo>
                    <a:pt x="8669" y="10907"/>
                  </a:lnTo>
                  <a:cubicBezTo>
                    <a:pt x="8574" y="10907"/>
                    <a:pt x="8479" y="10955"/>
                    <a:pt x="8479" y="11050"/>
                  </a:cubicBezTo>
                  <a:cubicBezTo>
                    <a:pt x="8479" y="11169"/>
                    <a:pt x="8550" y="11265"/>
                    <a:pt x="8669" y="11265"/>
                  </a:cubicBezTo>
                  <a:lnTo>
                    <a:pt x="11360" y="11265"/>
                  </a:lnTo>
                  <a:cubicBezTo>
                    <a:pt x="11527" y="11265"/>
                    <a:pt x="11646" y="11146"/>
                    <a:pt x="11646" y="10979"/>
                  </a:cubicBezTo>
                  <a:lnTo>
                    <a:pt x="11646" y="262"/>
                  </a:lnTo>
                  <a:cubicBezTo>
                    <a:pt x="11694" y="119"/>
                    <a:pt x="11575" y="0"/>
                    <a:pt x="1143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8" name="Google Shape;8498;p55"/>
          <p:cNvGrpSpPr/>
          <p:nvPr/>
        </p:nvGrpSpPr>
        <p:grpSpPr>
          <a:xfrm>
            <a:off x="3253852" y="3573060"/>
            <a:ext cx="354321" cy="355753"/>
            <a:chOff x="3672939" y="3573060"/>
            <a:chExt cx="354321" cy="355753"/>
          </a:xfrm>
        </p:grpSpPr>
        <p:sp>
          <p:nvSpPr>
            <p:cNvPr id="8499" name="Google Shape;8499;p55"/>
            <p:cNvSpPr/>
            <p:nvPr/>
          </p:nvSpPr>
          <p:spPr>
            <a:xfrm>
              <a:off x="3677888" y="3896825"/>
              <a:ext cx="343678" cy="24180"/>
            </a:xfrm>
            <a:custGeom>
              <a:rect b="b" l="l" r="r" t="t"/>
              <a:pathLst>
                <a:path extrusionOk="0" h="811" w="11527">
                  <a:moveTo>
                    <a:pt x="144" y="1"/>
                  </a:moveTo>
                  <a:cubicBezTo>
                    <a:pt x="72" y="1"/>
                    <a:pt x="1" y="72"/>
                    <a:pt x="1" y="120"/>
                  </a:cubicBezTo>
                  <a:lnTo>
                    <a:pt x="1" y="691"/>
                  </a:lnTo>
                  <a:cubicBezTo>
                    <a:pt x="1" y="739"/>
                    <a:pt x="72" y="810"/>
                    <a:pt x="144" y="810"/>
                  </a:cubicBezTo>
                  <a:lnTo>
                    <a:pt x="11408" y="810"/>
                  </a:lnTo>
                  <a:cubicBezTo>
                    <a:pt x="11479" y="810"/>
                    <a:pt x="11503" y="787"/>
                    <a:pt x="11527" y="691"/>
                  </a:cubicBezTo>
                  <a:lnTo>
                    <a:pt x="11527" y="120"/>
                  </a:lnTo>
                  <a:cubicBezTo>
                    <a:pt x="11527" y="72"/>
                    <a:pt x="11479" y="1"/>
                    <a:pt x="11408"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55"/>
            <p:cNvSpPr/>
            <p:nvPr/>
          </p:nvSpPr>
          <p:spPr>
            <a:xfrm>
              <a:off x="4003084" y="3896825"/>
              <a:ext cx="17800" cy="24180"/>
            </a:xfrm>
            <a:custGeom>
              <a:rect b="b" l="l" r="r" t="t"/>
              <a:pathLst>
                <a:path extrusionOk="0" h="811" w="597">
                  <a:moveTo>
                    <a:pt x="1" y="1"/>
                  </a:moveTo>
                  <a:cubicBezTo>
                    <a:pt x="72" y="1"/>
                    <a:pt x="120" y="72"/>
                    <a:pt x="120" y="120"/>
                  </a:cubicBezTo>
                  <a:lnTo>
                    <a:pt x="120" y="691"/>
                  </a:lnTo>
                  <a:cubicBezTo>
                    <a:pt x="120" y="739"/>
                    <a:pt x="72" y="810"/>
                    <a:pt x="1" y="810"/>
                  </a:cubicBezTo>
                  <a:lnTo>
                    <a:pt x="477" y="810"/>
                  </a:lnTo>
                  <a:cubicBezTo>
                    <a:pt x="549" y="810"/>
                    <a:pt x="596" y="763"/>
                    <a:pt x="596" y="691"/>
                  </a:cubicBezTo>
                  <a:lnTo>
                    <a:pt x="596" y="120"/>
                  </a:lnTo>
                  <a:cubicBezTo>
                    <a:pt x="596" y="72"/>
                    <a:pt x="572"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55"/>
            <p:cNvSpPr/>
            <p:nvPr/>
          </p:nvSpPr>
          <p:spPr>
            <a:xfrm>
              <a:off x="3943454" y="3681677"/>
              <a:ext cx="55396" cy="215175"/>
            </a:xfrm>
            <a:custGeom>
              <a:rect b="b" l="l" r="r" t="t"/>
              <a:pathLst>
                <a:path extrusionOk="0" h="7217" w="1858">
                  <a:moveTo>
                    <a:pt x="72" y="1"/>
                  </a:moveTo>
                  <a:cubicBezTo>
                    <a:pt x="24" y="1"/>
                    <a:pt x="0" y="25"/>
                    <a:pt x="0" y="49"/>
                  </a:cubicBezTo>
                  <a:lnTo>
                    <a:pt x="0" y="7217"/>
                  </a:lnTo>
                  <a:lnTo>
                    <a:pt x="1858" y="7217"/>
                  </a:lnTo>
                  <a:lnTo>
                    <a:pt x="1858" y="49"/>
                  </a:lnTo>
                  <a:cubicBezTo>
                    <a:pt x="1858" y="25"/>
                    <a:pt x="1810" y="1"/>
                    <a:pt x="1787"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55"/>
            <p:cNvSpPr/>
            <p:nvPr/>
          </p:nvSpPr>
          <p:spPr>
            <a:xfrm>
              <a:off x="3832689" y="3644050"/>
              <a:ext cx="55396" cy="252801"/>
            </a:xfrm>
            <a:custGeom>
              <a:rect b="b" l="l" r="r" t="t"/>
              <a:pathLst>
                <a:path extrusionOk="0" h="8479" w="1858">
                  <a:moveTo>
                    <a:pt x="0" y="1"/>
                  </a:moveTo>
                  <a:lnTo>
                    <a:pt x="0" y="8479"/>
                  </a:lnTo>
                  <a:lnTo>
                    <a:pt x="1858" y="8479"/>
                  </a:lnTo>
                  <a:lnTo>
                    <a:pt x="1858" y="72"/>
                  </a:lnTo>
                  <a:cubicBezTo>
                    <a:pt x="1858" y="25"/>
                    <a:pt x="1810" y="1"/>
                    <a:pt x="1786"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55"/>
            <p:cNvSpPr/>
            <p:nvPr/>
          </p:nvSpPr>
          <p:spPr>
            <a:xfrm>
              <a:off x="3871748" y="3644498"/>
              <a:ext cx="16339" cy="253785"/>
            </a:xfrm>
            <a:custGeom>
              <a:rect b="b" l="l" r="r" t="t"/>
              <a:pathLst>
                <a:path extrusionOk="0" h="8512" w="548">
                  <a:moveTo>
                    <a:pt x="498" y="1"/>
                  </a:moveTo>
                  <a:cubicBezTo>
                    <a:pt x="490" y="1"/>
                    <a:pt x="482" y="4"/>
                    <a:pt x="476" y="10"/>
                  </a:cubicBezTo>
                  <a:lnTo>
                    <a:pt x="0" y="10"/>
                  </a:lnTo>
                  <a:cubicBezTo>
                    <a:pt x="24" y="10"/>
                    <a:pt x="72" y="57"/>
                    <a:pt x="72" y="81"/>
                  </a:cubicBezTo>
                  <a:lnTo>
                    <a:pt x="72" y="8511"/>
                  </a:lnTo>
                  <a:lnTo>
                    <a:pt x="548" y="8511"/>
                  </a:lnTo>
                  <a:lnTo>
                    <a:pt x="548" y="81"/>
                  </a:lnTo>
                  <a:cubicBezTo>
                    <a:pt x="548" y="27"/>
                    <a:pt x="521" y="1"/>
                    <a:pt x="498"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55"/>
            <p:cNvSpPr/>
            <p:nvPr/>
          </p:nvSpPr>
          <p:spPr>
            <a:xfrm>
              <a:off x="3778008" y="3607139"/>
              <a:ext cx="54711" cy="289712"/>
            </a:xfrm>
            <a:custGeom>
              <a:rect b="b" l="l" r="r" t="t"/>
              <a:pathLst>
                <a:path extrusionOk="0" h="9717" w="1835">
                  <a:moveTo>
                    <a:pt x="48" y="0"/>
                  </a:moveTo>
                  <a:cubicBezTo>
                    <a:pt x="24" y="0"/>
                    <a:pt x="1" y="24"/>
                    <a:pt x="1" y="48"/>
                  </a:cubicBezTo>
                  <a:lnTo>
                    <a:pt x="1" y="9717"/>
                  </a:lnTo>
                  <a:lnTo>
                    <a:pt x="1834" y="9717"/>
                  </a:lnTo>
                  <a:lnTo>
                    <a:pt x="1834" y="48"/>
                  </a:lnTo>
                  <a:cubicBezTo>
                    <a:pt x="1834" y="24"/>
                    <a:pt x="1811" y="0"/>
                    <a:pt x="1787"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55"/>
            <p:cNvSpPr/>
            <p:nvPr/>
          </p:nvSpPr>
          <p:spPr>
            <a:xfrm>
              <a:off x="3817066" y="3607557"/>
              <a:ext cx="15653" cy="290726"/>
            </a:xfrm>
            <a:custGeom>
              <a:rect b="b" l="l" r="r" t="t"/>
              <a:pathLst>
                <a:path extrusionOk="0" h="9751" w="525">
                  <a:moveTo>
                    <a:pt x="495" y="1"/>
                  </a:moveTo>
                  <a:cubicBezTo>
                    <a:pt x="490" y="1"/>
                    <a:pt x="483" y="4"/>
                    <a:pt x="477" y="10"/>
                  </a:cubicBezTo>
                  <a:lnTo>
                    <a:pt x="0" y="10"/>
                  </a:lnTo>
                  <a:cubicBezTo>
                    <a:pt x="24" y="10"/>
                    <a:pt x="48" y="34"/>
                    <a:pt x="48" y="58"/>
                  </a:cubicBezTo>
                  <a:lnTo>
                    <a:pt x="48" y="9750"/>
                  </a:lnTo>
                  <a:lnTo>
                    <a:pt x="524" y="9750"/>
                  </a:lnTo>
                  <a:lnTo>
                    <a:pt x="524" y="58"/>
                  </a:lnTo>
                  <a:cubicBezTo>
                    <a:pt x="524" y="23"/>
                    <a:pt x="512" y="1"/>
                    <a:pt x="495"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55"/>
            <p:cNvSpPr/>
            <p:nvPr/>
          </p:nvSpPr>
          <p:spPr>
            <a:xfrm>
              <a:off x="3721926" y="3756961"/>
              <a:ext cx="54681" cy="139892"/>
            </a:xfrm>
            <a:custGeom>
              <a:rect b="b" l="l" r="r" t="t"/>
              <a:pathLst>
                <a:path extrusionOk="0" h="4692" w="1834">
                  <a:moveTo>
                    <a:pt x="48" y="0"/>
                  </a:moveTo>
                  <a:cubicBezTo>
                    <a:pt x="24" y="0"/>
                    <a:pt x="0" y="24"/>
                    <a:pt x="0" y="48"/>
                  </a:cubicBezTo>
                  <a:lnTo>
                    <a:pt x="0" y="4692"/>
                  </a:lnTo>
                  <a:lnTo>
                    <a:pt x="1834" y="4692"/>
                  </a:lnTo>
                  <a:lnTo>
                    <a:pt x="1834"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55"/>
            <p:cNvSpPr/>
            <p:nvPr/>
          </p:nvSpPr>
          <p:spPr>
            <a:xfrm>
              <a:off x="3763816" y="3756246"/>
              <a:ext cx="14222" cy="140608"/>
            </a:xfrm>
            <a:custGeom>
              <a:rect b="b" l="l" r="r" t="t"/>
              <a:pathLst>
                <a:path extrusionOk="0" h="4716" w="477">
                  <a:moveTo>
                    <a:pt x="0" y="0"/>
                  </a:moveTo>
                  <a:lnTo>
                    <a:pt x="0" y="4716"/>
                  </a:lnTo>
                  <a:lnTo>
                    <a:pt x="477" y="4716"/>
                  </a:lnTo>
                  <a:lnTo>
                    <a:pt x="477" y="0"/>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55"/>
            <p:cNvSpPr/>
            <p:nvPr/>
          </p:nvSpPr>
          <p:spPr>
            <a:xfrm>
              <a:off x="3888057" y="3830784"/>
              <a:ext cx="54711" cy="66070"/>
            </a:xfrm>
            <a:custGeom>
              <a:rect b="b" l="l" r="r" t="t"/>
              <a:pathLst>
                <a:path extrusionOk="0" h="2216" w="1835">
                  <a:moveTo>
                    <a:pt x="1" y="1"/>
                  </a:moveTo>
                  <a:lnTo>
                    <a:pt x="1" y="2216"/>
                  </a:lnTo>
                  <a:lnTo>
                    <a:pt x="1835" y="2216"/>
                  </a:lnTo>
                  <a:lnTo>
                    <a:pt x="1835"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55"/>
            <p:cNvSpPr/>
            <p:nvPr/>
          </p:nvSpPr>
          <p:spPr>
            <a:xfrm>
              <a:off x="3982512" y="3682125"/>
              <a:ext cx="16339" cy="216159"/>
            </a:xfrm>
            <a:custGeom>
              <a:rect b="b" l="l" r="r" t="t"/>
              <a:pathLst>
                <a:path extrusionOk="0" h="7250" w="548">
                  <a:moveTo>
                    <a:pt x="510" y="0"/>
                  </a:moveTo>
                  <a:cubicBezTo>
                    <a:pt x="500" y="0"/>
                    <a:pt x="489" y="3"/>
                    <a:pt x="477" y="10"/>
                  </a:cubicBezTo>
                  <a:lnTo>
                    <a:pt x="0" y="10"/>
                  </a:lnTo>
                  <a:cubicBezTo>
                    <a:pt x="48" y="10"/>
                    <a:pt x="72" y="34"/>
                    <a:pt x="72" y="57"/>
                  </a:cubicBezTo>
                  <a:lnTo>
                    <a:pt x="72" y="7249"/>
                  </a:lnTo>
                  <a:lnTo>
                    <a:pt x="548" y="7249"/>
                  </a:lnTo>
                  <a:lnTo>
                    <a:pt x="548" y="57"/>
                  </a:lnTo>
                  <a:cubicBezTo>
                    <a:pt x="548" y="23"/>
                    <a:pt x="535" y="0"/>
                    <a:pt x="51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55"/>
            <p:cNvSpPr/>
            <p:nvPr/>
          </p:nvSpPr>
          <p:spPr>
            <a:xfrm>
              <a:off x="3929261" y="3830784"/>
              <a:ext cx="14222" cy="66070"/>
            </a:xfrm>
            <a:custGeom>
              <a:rect b="b" l="l" r="r" t="t"/>
              <a:pathLst>
                <a:path extrusionOk="0" h="2216" w="477">
                  <a:moveTo>
                    <a:pt x="0" y="1"/>
                  </a:moveTo>
                  <a:lnTo>
                    <a:pt x="0" y="2216"/>
                  </a:lnTo>
                  <a:lnTo>
                    <a:pt x="476" y="2216"/>
                  </a:lnTo>
                  <a:lnTo>
                    <a:pt x="476"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55"/>
            <p:cNvSpPr/>
            <p:nvPr/>
          </p:nvSpPr>
          <p:spPr>
            <a:xfrm>
              <a:off x="3672939" y="3573060"/>
              <a:ext cx="354321" cy="355753"/>
            </a:xfrm>
            <a:custGeom>
              <a:rect b="b" l="l" r="r" t="t"/>
              <a:pathLst>
                <a:path extrusionOk="0" h="11932" w="11884">
                  <a:moveTo>
                    <a:pt x="3310" y="6335"/>
                  </a:moveTo>
                  <a:lnTo>
                    <a:pt x="3310" y="10717"/>
                  </a:lnTo>
                  <a:lnTo>
                    <a:pt x="1786" y="10717"/>
                  </a:lnTo>
                  <a:lnTo>
                    <a:pt x="1786" y="6335"/>
                  </a:lnTo>
                  <a:close/>
                  <a:moveTo>
                    <a:pt x="5192" y="1310"/>
                  </a:moveTo>
                  <a:lnTo>
                    <a:pt x="5192" y="10717"/>
                  </a:lnTo>
                  <a:lnTo>
                    <a:pt x="3668" y="10717"/>
                  </a:lnTo>
                  <a:lnTo>
                    <a:pt x="3668" y="1310"/>
                  </a:lnTo>
                  <a:close/>
                  <a:moveTo>
                    <a:pt x="7025" y="2596"/>
                  </a:moveTo>
                  <a:lnTo>
                    <a:pt x="7025" y="10717"/>
                  </a:lnTo>
                  <a:lnTo>
                    <a:pt x="5501" y="10717"/>
                  </a:lnTo>
                  <a:lnTo>
                    <a:pt x="5501" y="2596"/>
                  </a:lnTo>
                  <a:close/>
                  <a:moveTo>
                    <a:pt x="8883" y="8836"/>
                  </a:moveTo>
                  <a:lnTo>
                    <a:pt x="8883" y="10717"/>
                  </a:lnTo>
                  <a:lnTo>
                    <a:pt x="7359" y="10717"/>
                  </a:lnTo>
                  <a:lnTo>
                    <a:pt x="7359" y="8836"/>
                  </a:lnTo>
                  <a:close/>
                  <a:moveTo>
                    <a:pt x="929" y="0"/>
                  </a:moveTo>
                  <a:cubicBezTo>
                    <a:pt x="810" y="0"/>
                    <a:pt x="715" y="72"/>
                    <a:pt x="715" y="191"/>
                  </a:cubicBezTo>
                  <a:lnTo>
                    <a:pt x="715" y="977"/>
                  </a:lnTo>
                  <a:lnTo>
                    <a:pt x="500" y="977"/>
                  </a:lnTo>
                  <a:cubicBezTo>
                    <a:pt x="429" y="977"/>
                    <a:pt x="334" y="1048"/>
                    <a:pt x="334" y="1143"/>
                  </a:cubicBezTo>
                  <a:cubicBezTo>
                    <a:pt x="334" y="1263"/>
                    <a:pt x="381" y="1334"/>
                    <a:pt x="500" y="1334"/>
                  </a:cubicBezTo>
                  <a:lnTo>
                    <a:pt x="715" y="1334"/>
                  </a:lnTo>
                  <a:lnTo>
                    <a:pt x="715" y="2239"/>
                  </a:lnTo>
                  <a:lnTo>
                    <a:pt x="500" y="2239"/>
                  </a:lnTo>
                  <a:cubicBezTo>
                    <a:pt x="429" y="2239"/>
                    <a:pt x="334" y="2287"/>
                    <a:pt x="334" y="2382"/>
                  </a:cubicBezTo>
                  <a:cubicBezTo>
                    <a:pt x="334" y="2501"/>
                    <a:pt x="381" y="2596"/>
                    <a:pt x="500" y="2596"/>
                  </a:cubicBezTo>
                  <a:lnTo>
                    <a:pt x="715" y="2596"/>
                  </a:lnTo>
                  <a:lnTo>
                    <a:pt x="715" y="3477"/>
                  </a:lnTo>
                  <a:lnTo>
                    <a:pt x="500" y="3477"/>
                  </a:lnTo>
                  <a:cubicBezTo>
                    <a:pt x="429" y="3477"/>
                    <a:pt x="334" y="3549"/>
                    <a:pt x="334" y="3644"/>
                  </a:cubicBezTo>
                  <a:cubicBezTo>
                    <a:pt x="334" y="3763"/>
                    <a:pt x="381" y="3834"/>
                    <a:pt x="500" y="3834"/>
                  </a:cubicBezTo>
                  <a:lnTo>
                    <a:pt x="715" y="3834"/>
                  </a:lnTo>
                  <a:lnTo>
                    <a:pt x="715" y="4739"/>
                  </a:lnTo>
                  <a:lnTo>
                    <a:pt x="500" y="4739"/>
                  </a:lnTo>
                  <a:cubicBezTo>
                    <a:pt x="429" y="4739"/>
                    <a:pt x="334" y="4787"/>
                    <a:pt x="334" y="4882"/>
                  </a:cubicBezTo>
                  <a:cubicBezTo>
                    <a:pt x="334" y="5001"/>
                    <a:pt x="381" y="5097"/>
                    <a:pt x="500" y="5097"/>
                  </a:cubicBezTo>
                  <a:lnTo>
                    <a:pt x="715" y="5097"/>
                  </a:lnTo>
                  <a:lnTo>
                    <a:pt x="715" y="5978"/>
                  </a:lnTo>
                  <a:lnTo>
                    <a:pt x="500" y="5978"/>
                  </a:lnTo>
                  <a:cubicBezTo>
                    <a:pt x="429" y="5978"/>
                    <a:pt x="334" y="6049"/>
                    <a:pt x="334" y="6144"/>
                  </a:cubicBezTo>
                  <a:cubicBezTo>
                    <a:pt x="334" y="6264"/>
                    <a:pt x="381" y="6335"/>
                    <a:pt x="500" y="6335"/>
                  </a:cubicBezTo>
                  <a:lnTo>
                    <a:pt x="715" y="6335"/>
                  </a:lnTo>
                  <a:lnTo>
                    <a:pt x="715" y="7240"/>
                  </a:lnTo>
                  <a:lnTo>
                    <a:pt x="500" y="7240"/>
                  </a:lnTo>
                  <a:cubicBezTo>
                    <a:pt x="429" y="7240"/>
                    <a:pt x="334" y="7288"/>
                    <a:pt x="334" y="7383"/>
                  </a:cubicBezTo>
                  <a:cubicBezTo>
                    <a:pt x="334" y="7502"/>
                    <a:pt x="381" y="7597"/>
                    <a:pt x="500" y="7597"/>
                  </a:cubicBezTo>
                  <a:lnTo>
                    <a:pt x="715" y="7597"/>
                  </a:lnTo>
                  <a:lnTo>
                    <a:pt x="715" y="8478"/>
                  </a:lnTo>
                  <a:lnTo>
                    <a:pt x="500" y="8478"/>
                  </a:lnTo>
                  <a:cubicBezTo>
                    <a:pt x="429" y="8478"/>
                    <a:pt x="334" y="8550"/>
                    <a:pt x="334" y="8645"/>
                  </a:cubicBezTo>
                  <a:cubicBezTo>
                    <a:pt x="334" y="8764"/>
                    <a:pt x="381" y="8836"/>
                    <a:pt x="500" y="8836"/>
                  </a:cubicBezTo>
                  <a:lnTo>
                    <a:pt x="715" y="8836"/>
                  </a:lnTo>
                  <a:lnTo>
                    <a:pt x="715" y="9740"/>
                  </a:lnTo>
                  <a:lnTo>
                    <a:pt x="500" y="9740"/>
                  </a:lnTo>
                  <a:cubicBezTo>
                    <a:pt x="429" y="9740"/>
                    <a:pt x="334" y="9788"/>
                    <a:pt x="334" y="9883"/>
                  </a:cubicBezTo>
                  <a:cubicBezTo>
                    <a:pt x="334" y="10002"/>
                    <a:pt x="381" y="10098"/>
                    <a:pt x="500" y="10098"/>
                  </a:cubicBezTo>
                  <a:lnTo>
                    <a:pt x="715" y="10098"/>
                  </a:lnTo>
                  <a:lnTo>
                    <a:pt x="715" y="10717"/>
                  </a:lnTo>
                  <a:lnTo>
                    <a:pt x="310" y="10717"/>
                  </a:lnTo>
                  <a:cubicBezTo>
                    <a:pt x="143" y="10717"/>
                    <a:pt x="0" y="10836"/>
                    <a:pt x="0" y="11026"/>
                  </a:cubicBezTo>
                  <a:lnTo>
                    <a:pt x="0" y="11741"/>
                  </a:lnTo>
                  <a:cubicBezTo>
                    <a:pt x="0" y="11812"/>
                    <a:pt x="95" y="11908"/>
                    <a:pt x="191" y="11908"/>
                  </a:cubicBezTo>
                  <a:lnTo>
                    <a:pt x="2691" y="11908"/>
                  </a:lnTo>
                  <a:cubicBezTo>
                    <a:pt x="2715" y="11908"/>
                    <a:pt x="2739" y="11908"/>
                    <a:pt x="2763" y="11884"/>
                  </a:cubicBezTo>
                  <a:cubicBezTo>
                    <a:pt x="2882" y="11741"/>
                    <a:pt x="2810" y="11574"/>
                    <a:pt x="2644" y="11574"/>
                  </a:cubicBezTo>
                  <a:lnTo>
                    <a:pt x="357" y="11574"/>
                  </a:lnTo>
                  <a:lnTo>
                    <a:pt x="357" y="11098"/>
                  </a:lnTo>
                  <a:lnTo>
                    <a:pt x="11526" y="11098"/>
                  </a:lnTo>
                  <a:lnTo>
                    <a:pt x="11526" y="11574"/>
                  </a:lnTo>
                  <a:lnTo>
                    <a:pt x="3453" y="11574"/>
                  </a:lnTo>
                  <a:cubicBezTo>
                    <a:pt x="3358" y="11574"/>
                    <a:pt x="3287" y="11646"/>
                    <a:pt x="3287" y="11741"/>
                  </a:cubicBezTo>
                  <a:cubicBezTo>
                    <a:pt x="3287" y="11860"/>
                    <a:pt x="3334" y="11931"/>
                    <a:pt x="3453" y="11931"/>
                  </a:cubicBezTo>
                  <a:lnTo>
                    <a:pt x="11574" y="11931"/>
                  </a:lnTo>
                  <a:cubicBezTo>
                    <a:pt x="11741" y="11931"/>
                    <a:pt x="11884" y="11812"/>
                    <a:pt x="11884" y="11646"/>
                  </a:cubicBezTo>
                  <a:lnTo>
                    <a:pt x="11884" y="11074"/>
                  </a:lnTo>
                  <a:cubicBezTo>
                    <a:pt x="11884" y="10836"/>
                    <a:pt x="11741" y="10717"/>
                    <a:pt x="11574" y="10717"/>
                  </a:cubicBezTo>
                  <a:lnTo>
                    <a:pt x="11098" y="10717"/>
                  </a:lnTo>
                  <a:lnTo>
                    <a:pt x="11098" y="3715"/>
                  </a:lnTo>
                  <a:cubicBezTo>
                    <a:pt x="11098" y="3573"/>
                    <a:pt x="10979" y="3477"/>
                    <a:pt x="10860" y="3477"/>
                  </a:cubicBezTo>
                  <a:lnTo>
                    <a:pt x="9073" y="3477"/>
                  </a:lnTo>
                  <a:cubicBezTo>
                    <a:pt x="9002" y="3477"/>
                    <a:pt x="8907" y="3573"/>
                    <a:pt x="8907" y="3668"/>
                  </a:cubicBezTo>
                  <a:lnTo>
                    <a:pt x="8907" y="4954"/>
                  </a:lnTo>
                  <a:cubicBezTo>
                    <a:pt x="8907" y="4978"/>
                    <a:pt x="8931" y="5025"/>
                    <a:pt x="8954" y="5073"/>
                  </a:cubicBezTo>
                  <a:cubicBezTo>
                    <a:pt x="8998" y="5092"/>
                    <a:pt x="9040" y="5100"/>
                    <a:pt x="9078" y="5100"/>
                  </a:cubicBezTo>
                  <a:cubicBezTo>
                    <a:pt x="9186" y="5100"/>
                    <a:pt x="9264" y="5029"/>
                    <a:pt x="9264" y="4906"/>
                  </a:cubicBezTo>
                  <a:lnTo>
                    <a:pt x="9264" y="3811"/>
                  </a:lnTo>
                  <a:lnTo>
                    <a:pt x="10788" y="3811"/>
                  </a:lnTo>
                  <a:lnTo>
                    <a:pt x="10788" y="10693"/>
                  </a:lnTo>
                  <a:lnTo>
                    <a:pt x="9264" y="10693"/>
                  </a:lnTo>
                  <a:lnTo>
                    <a:pt x="9264" y="5740"/>
                  </a:lnTo>
                  <a:cubicBezTo>
                    <a:pt x="9264" y="5668"/>
                    <a:pt x="9193" y="5573"/>
                    <a:pt x="9121" y="5573"/>
                  </a:cubicBezTo>
                  <a:cubicBezTo>
                    <a:pt x="9002" y="5573"/>
                    <a:pt x="8907" y="5621"/>
                    <a:pt x="8907" y="5740"/>
                  </a:cubicBezTo>
                  <a:lnTo>
                    <a:pt x="8907" y="8478"/>
                  </a:lnTo>
                  <a:lnTo>
                    <a:pt x="7383" y="8478"/>
                  </a:lnTo>
                  <a:lnTo>
                    <a:pt x="7383" y="2477"/>
                  </a:lnTo>
                  <a:cubicBezTo>
                    <a:pt x="7383" y="2334"/>
                    <a:pt x="7264" y="2239"/>
                    <a:pt x="7144" y="2239"/>
                  </a:cubicBezTo>
                  <a:lnTo>
                    <a:pt x="5549" y="2239"/>
                  </a:lnTo>
                  <a:lnTo>
                    <a:pt x="5549" y="1215"/>
                  </a:lnTo>
                  <a:cubicBezTo>
                    <a:pt x="5549" y="1072"/>
                    <a:pt x="5430" y="977"/>
                    <a:pt x="5311" y="977"/>
                  </a:cubicBezTo>
                  <a:lnTo>
                    <a:pt x="3572" y="977"/>
                  </a:lnTo>
                  <a:cubicBezTo>
                    <a:pt x="3429" y="977"/>
                    <a:pt x="3334" y="1096"/>
                    <a:pt x="3334" y="1215"/>
                  </a:cubicBezTo>
                  <a:lnTo>
                    <a:pt x="3334" y="5978"/>
                  </a:lnTo>
                  <a:lnTo>
                    <a:pt x="1739" y="5978"/>
                  </a:lnTo>
                  <a:cubicBezTo>
                    <a:pt x="1572" y="5978"/>
                    <a:pt x="1500" y="6097"/>
                    <a:pt x="1500" y="6216"/>
                  </a:cubicBezTo>
                  <a:lnTo>
                    <a:pt x="1500" y="10717"/>
                  </a:lnTo>
                  <a:lnTo>
                    <a:pt x="1072" y="10717"/>
                  </a:lnTo>
                  <a:lnTo>
                    <a:pt x="1072" y="191"/>
                  </a:lnTo>
                  <a:cubicBezTo>
                    <a:pt x="1072" y="96"/>
                    <a:pt x="1024"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2" name="Google Shape;8512;p55"/>
          <p:cNvGrpSpPr/>
          <p:nvPr/>
        </p:nvGrpSpPr>
        <p:grpSpPr>
          <a:xfrm>
            <a:off x="2548317" y="3573030"/>
            <a:ext cx="352922" cy="352952"/>
            <a:chOff x="3043605" y="3573030"/>
            <a:chExt cx="352922" cy="352952"/>
          </a:xfrm>
        </p:grpSpPr>
        <p:sp>
          <p:nvSpPr>
            <p:cNvPr id="8513" name="Google Shape;8513;p55"/>
            <p:cNvSpPr/>
            <p:nvPr/>
          </p:nvSpPr>
          <p:spPr>
            <a:xfrm>
              <a:off x="3070588" y="3600759"/>
              <a:ext cx="137775" cy="136344"/>
            </a:xfrm>
            <a:custGeom>
              <a:rect b="b" l="l" r="r" t="t"/>
              <a:pathLst>
                <a:path extrusionOk="0" h="4573" w="4621">
                  <a:moveTo>
                    <a:pt x="2287" y="0"/>
                  </a:moveTo>
                  <a:cubicBezTo>
                    <a:pt x="1072" y="24"/>
                    <a:pt x="48" y="1000"/>
                    <a:pt x="24" y="2263"/>
                  </a:cubicBezTo>
                  <a:cubicBezTo>
                    <a:pt x="1" y="3525"/>
                    <a:pt x="1048" y="4573"/>
                    <a:pt x="2311" y="4573"/>
                  </a:cubicBezTo>
                  <a:lnTo>
                    <a:pt x="4525" y="4573"/>
                  </a:lnTo>
                  <a:cubicBezTo>
                    <a:pt x="4549" y="4573"/>
                    <a:pt x="4573" y="4549"/>
                    <a:pt x="4573" y="4525"/>
                  </a:cubicBezTo>
                  <a:lnTo>
                    <a:pt x="4621" y="2286"/>
                  </a:lnTo>
                  <a:cubicBezTo>
                    <a:pt x="4621" y="1000"/>
                    <a:pt x="3573" y="0"/>
                    <a:pt x="2287"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55"/>
            <p:cNvSpPr/>
            <p:nvPr/>
          </p:nvSpPr>
          <p:spPr>
            <a:xfrm>
              <a:off x="3114625" y="3599327"/>
              <a:ext cx="93738" cy="137060"/>
            </a:xfrm>
            <a:custGeom>
              <a:rect b="b" l="l" r="r" t="t"/>
              <a:pathLst>
                <a:path extrusionOk="0" h="4597" w="3144">
                  <a:moveTo>
                    <a:pt x="857" y="1"/>
                  </a:moveTo>
                  <a:cubicBezTo>
                    <a:pt x="548" y="1"/>
                    <a:pt x="262" y="72"/>
                    <a:pt x="0" y="191"/>
                  </a:cubicBezTo>
                  <a:cubicBezTo>
                    <a:pt x="119" y="167"/>
                    <a:pt x="238" y="167"/>
                    <a:pt x="357" y="167"/>
                  </a:cubicBezTo>
                  <a:cubicBezTo>
                    <a:pt x="1643" y="167"/>
                    <a:pt x="2643" y="1167"/>
                    <a:pt x="2643" y="2453"/>
                  </a:cubicBezTo>
                  <a:lnTo>
                    <a:pt x="2643" y="4597"/>
                  </a:lnTo>
                  <a:lnTo>
                    <a:pt x="3072" y="4597"/>
                  </a:lnTo>
                  <a:cubicBezTo>
                    <a:pt x="3096" y="4597"/>
                    <a:pt x="3144" y="4573"/>
                    <a:pt x="3144" y="4549"/>
                  </a:cubicBezTo>
                  <a:lnTo>
                    <a:pt x="3144" y="2334"/>
                  </a:lnTo>
                  <a:cubicBezTo>
                    <a:pt x="3144" y="1048"/>
                    <a:pt x="2096" y="48"/>
                    <a:pt x="857"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55"/>
            <p:cNvSpPr/>
            <p:nvPr/>
          </p:nvSpPr>
          <p:spPr>
            <a:xfrm>
              <a:off x="3233886" y="3764057"/>
              <a:ext cx="137775" cy="136404"/>
            </a:xfrm>
            <a:custGeom>
              <a:rect b="b" l="l" r="r" t="t"/>
              <a:pathLst>
                <a:path extrusionOk="0" h="4575" w="4621">
                  <a:moveTo>
                    <a:pt x="2287" y="0"/>
                  </a:moveTo>
                  <a:lnTo>
                    <a:pt x="49" y="24"/>
                  </a:lnTo>
                  <a:cubicBezTo>
                    <a:pt x="25" y="24"/>
                    <a:pt x="1" y="48"/>
                    <a:pt x="1" y="96"/>
                  </a:cubicBezTo>
                  <a:lnTo>
                    <a:pt x="1" y="2287"/>
                  </a:lnTo>
                  <a:cubicBezTo>
                    <a:pt x="1" y="3544"/>
                    <a:pt x="1003" y="4574"/>
                    <a:pt x="2228" y="4574"/>
                  </a:cubicBezTo>
                  <a:cubicBezTo>
                    <a:pt x="2256" y="4574"/>
                    <a:pt x="2283" y="4574"/>
                    <a:pt x="2311" y="4573"/>
                  </a:cubicBezTo>
                  <a:cubicBezTo>
                    <a:pt x="3573" y="4549"/>
                    <a:pt x="4549" y="3549"/>
                    <a:pt x="4573" y="2310"/>
                  </a:cubicBezTo>
                  <a:cubicBezTo>
                    <a:pt x="4621" y="1048"/>
                    <a:pt x="3573" y="0"/>
                    <a:pt x="228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55"/>
            <p:cNvSpPr/>
            <p:nvPr/>
          </p:nvSpPr>
          <p:spPr>
            <a:xfrm>
              <a:off x="3259468" y="3769036"/>
              <a:ext cx="110077" cy="130649"/>
            </a:xfrm>
            <a:custGeom>
              <a:rect b="b" l="l" r="r" t="t"/>
              <a:pathLst>
                <a:path extrusionOk="0" h="4382" w="3692">
                  <a:moveTo>
                    <a:pt x="2382" y="0"/>
                  </a:moveTo>
                  <a:lnTo>
                    <a:pt x="2382" y="0"/>
                  </a:lnTo>
                  <a:cubicBezTo>
                    <a:pt x="2953" y="453"/>
                    <a:pt x="3287" y="1119"/>
                    <a:pt x="3287" y="1858"/>
                  </a:cubicBezTo>
                  <a:cubicBezTo>
                    <a:pt x="3239" y="3096"/>
                    <a:pt x="2239" y="4096"/>
                    <a:pt x="1024" y="4120"/>
                  </a:cubicBezTo>
                  <a:cubicBezTo>
                    <a:pt x="987" y="4122"/>
                    <a:pt x="951" y="4124"/>
                    <a:pt x="914" y="4124"/>
                  </a:cubicBezTo>
                  <a:cubicBezTo>
                    <a:pt x="594" y="4124"/>
                    <a:pt x="278" y="4034"/>
                    <a:pt x="0" y="3906"/>
                  </a:cubicBezTo>
                  <a:lnTo>
                    <a:pt x="0" y="3906"/>
                  </a:lnTo>
                  <a:cubicBezTo>
                    <a:pt x="381" y="4215"/>
                    <a:pt x="905" y="4382"/>
                    <a:pt x="1429" y="4382"/>
                  </a:cubicBezTo>
                  <a:cubicBezTo>
                    <a:pt x="2667" y="4358"/>
                    <a:pt x="3668" y="3334"/>
                    <a:pt x="3691" y="2120"/>
                  </a:cubicBezTo>
                  <a:cubicBezTo>
                    <a:pt x="3691" y="1191"/>
                    <a:pt x="3168" y="405"/>
                    <a:pt x="2382"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55"/>
            <p:cNvSpPr/>
            <p:nvPr/>
          </p:nvSpPr>
          <p:spPr>
            <a:xfrm>
              <a:off x="3233886" y="3579441"/>
              <a:ext cx="159808" cy="159093"/>
            </a:xfrm>
            <a:custGeom>
              <a:rect b="b" l="l" r="r" t="t"/>
              <a:pathLst>
                <a:path extrusionOk="0" h="5336" w="5360">
                  <a:moveTo>
                    <a:pt x="2672" y="0"/>
                  </a:moveTo>
                  <a:cubicBezTo>
                    <a:pt x="1192" y="0"/>
                    <a:pt x="1" y="1182"/>
                    <a:pt x="1" y="2644"/>
                  </a:cubicBezTo>
                  <a:lnTo>
                    <a:pt x="25" y="5264"/>
                  </a:lnTo>
                  <a:cubicBezTo>
                    <a:pt x="25" y="5288"/>
                    <a:pt x="49" y="5335"/>
                    <a:pt x="72" y="5335"/>
                  </a:cubicBezTo>
                  <a:lnTo>
                    <a:pt x="2668" y="5335"/>
                  </a:lnTo>
                  <a:cubicBezTo>
                    <a:pt x="4121" y="5335"/>
                    <a:pt x="5359" y="4097"/>
                    <a:pt x="5312" y="2620"/>
                  </a:cubicBezTo>
                  <a:cubicBezTo>
                    <a:pt x="5288" y="1191"/>
                    <a:pt x="4121" y="25"/>
                    <a:pt x="2716" y="1"/>
                  </a:cubicBezTo>
                  <a:cubicBezTo>
                    <a:pt x="2701" y="0"/>
                    <a:pt x="2686" y="0"/>
                    <a:pt x="267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55"/>
            <p:cNvSpPr/>
            <p:nvPr/>
          </p:nvSpPr>
          <p:spPr>
            <a:xfrm>
              <a:off x="3233886" y="3597896"/>
              <a:ext cx="158377" cy="139206"/>
            </a:xfrm>
            <a:custGeom>
              <a:rect b="b" l="l" r="r" t="t"/>
              <a:pathLst>
                <a:path extrusionOk="0" h="4669" w="5312">
                  <a:moveTo>
                    <a:pt x="4430" y="1"/>
                  </a:moveTo>
                  <a:cubicBezTo>
                    <a:pt x="4716" y="453"/>
                    <a:pt x="4931" y="977"/>
                    <a:pt x="4931" y="1549"/>
                  </a:cubicBezTo>
                  <a:cubicBezTo>
                    <a:pt x="4954" y="3049"/>
                    <a:pt x="3764" y="4264"/>
                    <a:pt x="2287" y="4264"/>
                  </a:cubicBezTo>
                  <a:lnTo>
                    <a:pt x="1" y="4264"/>
                  </a:lnTo>
                  <a:lnTo>
                    <a:pt x="1" y="4597"/>
                  </a:lnTo>
                  <a:cubicBezTo>
                    <a:pt x="1" y="4645"/>
                    <a:pt x="25" y="4669"/>
                    <a:pt x="49" y="4669"/>
                  </a:cubicBezTo>
                  <a:lnTo>
                    <a:pt x="2644" y="4669"/>
                  </a:lnTo>
                  <a:cubicBezTo>
                    <a:pt x="4097" y="4669"/>
                    <a:pt x="5312" y="3454"/>
                    <a:pt x="5312" y="1930"/>
                  </a:cubicBezTo>
                  <a:cubicBezTo>
                    <a:pt x="5312" y="1168"/>
                    <a:pt x="4954" y="477"/>
                    <a:pt x="443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55"/>
            <p:cNvSpPr/>
            <p:nvPr/>
          </p:nvSpPr>
          <p:spPr>
            <a:xfrm>
              <a:off x="3048584" y="3763342"/>
              <a:ext cx="159779" cy="158407"/>
            </a:xfrm>
            <a:custGeom>
              <a:rect b="b" l="l" r="r" t="t"/>
              <a:pathLst>
                <a:path extrusionOk="0" h="5313" w="5359">
                  <a:moveTo>
                    <a:pt x="2668" y="1"/>
                  </a:moveTo>
                  <a:cubicBezTo>
                    <a:pt x="1215" y="1"/>
                    <a:pt x="0" y="1215"/>
                    <a:pt x="24" y="2692"/>
                  </a:cubicBezTo>
                  <a:cubicBezTo>
                    <a:pt x="48" y="4121"/>
                    <a:pt x="1215" y="5287"/>
                    <a:pt x="2644" y="5311"/>
                  </a:cubicBezTo>
                  <a:cubicBezTo>
                    <a:pt x="2672" y="5312"/>
                    <a:pt x="2701" y="5313"/>
                    <a:pt x="2729" y="5313"/>
                  </a:cubicBezTo>
                  <a:cubicBezTo>
                    <a:pt x="4168" y="5313"/>
                    <a:pt x="5359" y="4139"/>
                    <a:pt x="5359" y="2668"/>
                  </a:cubicBezTo>
                  <a:lnTo>
                    <a:pt x="5311" y="2668"/>
                  </a:lnTo>
                  <a:lnTo>
                    <a:pt x="5311" y="48"/>
                  </a:lnTo>
                  <a:cubicBezTo>
                    <a:pt x="5311" y="24"/>
                    <a:pt x="5287" y="1"/>
                    <a:pt x="5263"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55"/>
            <p:cNvSpPr/>
            <p:nvPr/>
          </p:nvSpPr>
          <p:spPr>
            <a:xfrm>
              <a:off x="3099688" y="3763342"/>
              <a:ext cx="108676" cy="158407"/>
            </a:xfrm>
            <a:custGeom>
              <a:rect b="b" l="l" r="r" t="t"/>
              <a:pathLst>
                <a:path extrusionOk="0" h="5313" w="3645">
                  <a:moveTo>
                    <a:pt x="3121" y="1"/>
                  </a:moveTo>
                  <a:lnTo>
                    <a:pt x="3121" y="2525"/>
                  </a:lnTo>
                  <a:cubicBezTo>
                    <a:pt x="3121" y="3964"/>
                    <a:pt x="1929" y="5169"/>
                    <a:pt x="472" y="5169"/>
                  </a:cubicBezTo>
                  <a:cubicBezTo>
                    <a:pt x="458" y="5169"/>
                    <a:pt x="444" y="5169"/>
                    <a:pt x="430" y="5168"/>
                  </a:cubicBezTo>
                  <a:cubicBezTo>
                    <a:pt x="263" y="5168"/>
                    <a:pt x="144" y="5168"/>
                    <a:pt x="1" y="5145"/>
                  </a:cubicBezTo>
                  <a:lnTo>
                    <a:pt x="1" y="5145"/>
                  </a:lnTo>
                  <a:cubicBezTo>
                    <a:pt x="311" y="5264"/>
                    <a:pt x="596" y="5311"/>
                    <a:pt x="930" y="5311"/>
                  </a:cubicBezTo>
                  <a:cubicBezTo>
                    <a:pt x="958" y="5312"/>
                    <a:pt x="987" y="5313"/>
                    <a:pt x="1015" y="5313"/>
                  </a:cubicBezTo>
                  <a:cubicBezTo>
                    <a:pt x="2454" y="5313"/>
                    <a:pt x="3645" y="4139"/>
                    <a:pt x="3645" y="2668"/>
                  </a:cubicBezTo>
                  <a:lnTo>
                    <a:pt x="3645" y="72"/>
                  </a:lnTo>
                  <a:cubicBezTo>
                    <a:pt x="3645" y="24"/>
                    <a:pt x="3597" y="1"/>
                    <a:pt x="3549"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55"/>
            <p:cNvSpPr/>
            <p:nvPr/>
          </p:nvSpPr>
          <p:spPr>
            <a:xfrm>
              <a:off x="3067040" y="3595064"/>
              <a:ext cx="147018" cy="147018"/>
            </a:xfrm>
            <a:custGeom>
              <a:rect b="b" l="l" r="r" t="t"/>
              <a:pathLst>
                <a:path extrusionOk="0" h="4931" w="4931">
                  <a:moveTo>
                    <a:pt x="2406" y="1"/>
                  </a:moveTo>
                  <a:cubicBezTo>
                    <a:pt x="1763" y="1"/>
                    <a:pt x="1167" y="286"/>
                    <a:pt x="715" y="715"/>
                  </a:cubicBezTo>
                  <a:cubicBezTo>
                    <a:pt x="262" y="1168"/>
                    <a:pt x="1" y="1787"/>
                    <a:pt x="1" y="2430"/>
                  </a:cubicBezTo>
                  <a:cubicBezTo>
                    <a:pt x="1" y="3025"/>
                    <a:pt x="191" y="3620"/>
                    <a:pt x="596" y="4049"/>
                  </a:cubicBezTo>
                  <a:cubicBezTo>
                    <a:pt x="620" y="4097"/>
                    <a:pt x="667" y="4121"/>
                    <a:pt x="718" y="4121"/>
                  </a:cubicBezTo>
                  <a:cubicBezTo>
                    <a:pt x="769" y="4121"/>
                    <a:pt x="822" y="4097"/>
                    <a:pt x="858" y="4049"/>
                  </a:cubicBezTo>
                  <a:cubicBezTo>
                    <a:pt x="929" y="4001"/>
                    <a:pt x="882" y="3906"/>
                    <a:pt x="858" y="3859"/>
                  </a:cubicBezTo>
                  <a:cubicBezTo>
                    <a:pt x="524" y="3454"/>
                    <a:pt x="358" y="2954"/>
                    <a:pt x="358" y="2454"/>
                  </a:cubicBezTo>
                  <a:cubicBezTo>
                    <a:pt x="358" y="1906"/>
                    <a:pt x="596" y="1382"/>
                    <a:pt x="977" y="1001"/>
                  </a:cubicBezTo>
                  <a:cubicBezTo>
                    <a:pt x="1358" y="596"/>
                    <a:pt x="1906" y="358"/>
                    <a:pt x="2430" y="358"/>
                  </a:cubicBezTo>
                  <a:cubicBezTo>
                    <a:pt x="3001" y="358"/>
                    <a:pt x="3549" y="572"/>
                    <a:pt x="3954" y="953"/>
                  </a:cubicBezTo>
                  <a:cubicBezTo>
                    <a:pt x="4359" y="1334"/>
                    <a:pt x="4573" y="1882"/>
                    <a:pt x="4573" y="2477"/>
                  </a:cubicBezTo>
                  <a:lnTo>
                    <a:pt x="4573" y="4597"/>
                  </a:lnTo>
                  <a:lnTo>
                    <a:pt x="2453" y="4597"/>
                  </a:lnTo>
                  <a:cubicBezTo>
                    <a:pt x="2096" y="4597"/>
                    <a:pt x="1739" y="4502"/>
                    <a:pt x="1453" y="4335"/>
                  </a:cubicBezTo>
                  <a:cubicBezTo>
                    <a:pt x="1425" y="4314"/>
                    <a:pt x="1395" y="4305"/>
                    <a:pt x="1366" y="4305"/>
                  </a:cubicBezTo>
                  <a:cubicBezTo>
                    <a:pt x="1296" y="4305"/>
                    <a:pt x="1232" y="4356"/>
                    <a:pt x="1215" y="4406"/>
                  </a:cubicBezTo>
                  <a:cubicBezTo>
                    <a:pt x="1191" y="4502"/>
                    <a:pt x="1239" y="4597"/>
                    <a:pt x="1310" y="4621"/>
                  </a:cubicBezTo>
                  <a:cubicBezTo>
                    <a:pt x="1668" y="4835"/>
                    <a:pt x="2072" y="4930"/>
                    <a:pt x="2453" y="4930"/>
                  </a:cubicBezTo>
                  <a:lnTo>
                    <a:pt x="4692" y="4930"/>
                  </a:lnTo>
                  <a:cubicBezTo>
                    <a:pt x="4835" y="4930"/>
                    <a:pt x="4930" y="4811"/>
                    <a:pt x="4930" y="4692"/>
                  </a:cubicBezTo>
                  <a:lnTo>
                    <a:pt x="4930" y="2477"/>
                  </a:lnTo>
                  <a:cubicBezTo>
                    <a:pt x="4930" y="1858"/>
                    <a:pt x="4716" y="1263"/>
                    <a:pt x="4311" y="810"/>
                  </a:cubicBezTo>
                  <a:cubicBezTo>
                    <a:pt x="3763" y="286"/>
                    <a:pt x="3120" y="1"/>
                    <a:pt x="2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55"/>
            <p:cNvSpPr/>
            <p:nvPr/>
          </p:nvSpPr>
          <p:spPr>
            <a:xfrm>
              <a:off x="3228221" y="3757677"/>
              <a:ext cx="146988" cy="147704"/>
            </a:xfrm>
            <a:custGeom>
              <a:rect b="b" l="l" r="r" t="t"/>
              <a:pathLst>
                <a:path extrusionOk="0" h="4954" w="4930">
                  <a:moveTo>
                    <a:pt x="143" y="0"/>
                  </a:moveTo>
                  <a:cubicBezTo>
                    <a:pt x="72" y="0"/>
                    <a:pt x="0" y="72"/>
                    <a:pt x="0" y="143"/>
                  </a:cubicBezTo>
                  <a:lnTo>
                    <a:pt x="0" y="1810"/>
                  </a:lnTo>
                  <a:cubicBezTo>
                    <a:pt x="0" y="1858"/>
                    <a:pt x="24" y="1881"/>
                    <a:pt x="24" y="1905"/>
                  </a:cubicBezTo>
                  <a:cubicBezTo>
                    <a:pt x="73" y="1940"/>
                    <a:pt x="120" y="1955"/>
                    <a:pt x="162" y="1955"/>
                  </a:cubicBezTo>
                  <a:cubicBezTo>
                    <a:pt x="262" y="1955"/>
                    <a:pt x="334" y="1870"/>
                    <a:pt x="334" y="1786"/>
                  </a:cubicBezTo>
                  <a:lnTo>
                    <a:pt x="334" y="357"/>
                  </a:lnTo>
                  <a:lnTo>
                    <a:pt x="2620" y="357"/>
                  </a:lnTo>
                  <a:cubicBezTo>
                    <a:pt x="2811" y="357"/>
                    <a:pt x="2953" y="381"/>
                    <a:pt x="3120" y="453"/>
                  </a:cubicBezTo>
                  <a:cubicBezTo>
                    <a:pt x="4049" y="810"/>
                    <a:pt x="4597" y="1619"/>
                    <a:pt x="4597" y="2501"/>
                  </a:cubicBezTo>
                  <a:cubicBezTo>
                    <a:pt x="4597" y="3025"/>
                    <a:pt x="4358" y="3572"/>
                    <a:pt x="3977" y="3953"/>
                  </a:cubicBezTo>
                  <a:cubicBezTo>
                    <a:pt x="3573" y="4334"/>
                    <a:pt x="3049" y="4596"/>
                    <a:pt x="2501" y="4596"/>
                  </a:cubicBezTo>
                  <a:cubicBezTo>
                    <a:pt x="1929" y="4596"/>
                    <a:pt x="1429" y="4382"/>
                    <a:pt x="1024" y="4025"/>
                  </a:cubicBezTo>
                  <a:cubicBezTo>
                    <a:pt x="643" y="3644"/>
                    <a:pt x="405" y="3120"/>
                    <a:pt x="358" y="2596"/>
                  </a:cubicBezTo>
                  <a:cubicBezTo>
                    <a:pt x="358" y="2501"/>
                    <a:pt x="286" y="2405"/>
                    <a:pt x="191" y="2405"/>
                  </a:cubicBezTo>
                  <a:cubicBezTo>
                    <a:pt x="96" y="2405"/>
                    <a:pt x="0" y="2501"/>
                    <a:pt x="0" y="2596"/>
                  </a:cubicBezTo>
                  <a:cubicBezTo>
                    <a:pt x="48" y="3215"/>
                    <a:pt x="310" y="3810"/>
                    <a:pt x="786" y="4263"/>
                  </a:cubicBezTo>
                  <a:cubicBezTo>
                    <a:pt x="1239" y="4715"/>
                    <a:pt x="1858" y="4954"/>
                    <a:pt x="2477" y="4954"/>
                  </a:cubicBezTo>
                  <a:lnTo>
                    <a:pt x="2501" y="4954"/>
                  </a:lnTo>
                  <a:cubicBezTo>
                    <a:pt x="3168" y="4954"/>
                    <a:pt x="3763" y="4668"/>
                    <a:pt x="4216" y="4239"/>
                  </a:cubicBezTo>
                  <a:cubicBezTo>
                    <a:pt x="4644" y="3787"/>
                    <a:pt x="4930" y="3167"/>
                    <a:pt x="4930" y="2524"/>
                  </a:cubicBezTo>
                  <a:cubicBezTo>
                    <a:pt x="4930" y="1881"/>
                    <a:pt x="4692" y="1262"/>
                    <a:pt x="4216" y="786"/>
                  </a:cubicBezTo>
                  <a:cubicBezTo>
                    <a:pt x="3715" y="262"/>
                    <a:pt x="3096" y="0"/>
                    <a:pt x="2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55"/>
            <p:cNvSpPr/>
            <p:nvPr/>
          </p:nvSpPr>
          <p:spPr>
            <a:xfrm>
              <a:off x="3227506" y="3573030"/>
              <a:ext cx="169021" cy="169737"/>
            </a:xfrm>
            <a:custGeom>
              <a:rect b="b" l="l" r="r" t="t"/>
              <a:pathLst>
                <a:path extrusionOk="0" h="5693" w="5669">
                  <a:moveTo>
                    <a:pt x="2882" y="359"/>
                  </a:moveTo>
                  <a:cubicBezTo>
                    <a:pt x="3549" y="359"/>
                    <a:pt x="4144" y="621"/>
                    <a:pt x="4621" y="1097"/>
                  </a:cubicBezTo>
                  <a:cubicBezTo>
                    <a:pt x="5097" y="1573"/>
                    <a:pt x="5335" y="2168"/>
                    <a:pt x="5359" y="2835"/>
                  </a:cubicBezTo>
                  <a:cubicBezTo>
                    <a:pt x="5359" y="3526"/>
                    <a:pt x="5121" y="4145"/>
                    <a:pt x="4644" y="4621"/>
                  </a:cubicBezTo>
                  <a:cubicBezTo>
                    <a:pt x="4168" y="5098"/>
                    <a:pt x="3549" y="5360"/>
                    <a:pt x="2882" y="5360"/>
                  </a:cubicBezTo>
                  <a:lnTo>
                    <a:pt x="405" y="5360"/>
                  </a:lnTo>
                  <a:lnTo>
                    <a:pt x="405" y="2835"/>
                  </a:lnTo>
                  <a:lnTo>
                    <a:pt x="358" y="2835"/>
                  </a:lnTo>
                  <a:cubicBezTo>
                    <a:pt x="358" y="2145"/>
                    <a:pt x="620" y="1526"/>
                    <a:pt x="1096" y="1073"/>
                  </a:cubicBezTo>
                  <a:cubicBezTo>
                    <a:pt x="1572" y="597"/>
                    <a:pt x="2215" y="359"/>
                    <a:pt x="2882" y="359"/>
                  </a:cubicBezTo>
                  <a:close/>
                  <a:moveTo>
                    <a:pt x="2805" y="1"/>
                  </a:moveTo>
                  <a:cubicBezTo>
                    <a:pt x="1517" y="1"/>
                    <a:pt x="376" y="855"/>
                    <a:pt x="1" y="2288"/>
                  </a:cubicBezTo>
                  <a:lnTo>
                    <a:pt x="1" y="2359"/>
                  </a:lnTo>
                  <a:lnTo>
                    <a:pt x="1" y="5669"/>
                  </a:lnTo>
                  <a:cubicBezTo>
                    <a:pt x="1" y="5669"/>
                    <a:pt x="1" y="5693"/>
                    <a:pt x="24" y="5693"/>
                  </a:cubicBezTo>
                  <a:lnTo>
                    <a:pt x="239" y="5693"/>
                  </a:lnTo>
                  <a:lnTo>
                    <a:pt x="239" y="5669"/>
                  </a:lnTo>
                  <a:lnTo>
                    <a:pt x="3358" y="5669"/>
                  </a:lnTo>
                  <a:cubicBezTo>
                    <a:pt x="4835" y="5264"/>
                    <a:pt x="5668" y="4074"/>
                    <a:pt x="5668" y="2811"/>
                  </a:cubicBezTo>
                  <a:cubicBezTo>
                    <a:pt x="5668" y="2049"/>
                    <a:pt x="5359" y="1383"/>
                    <a:pt x="4835" y="835"/>
                  </a:cubicBezTo>
                  <a:cubicBezTo>
                    <a:pt x="4287" y="311"/>
                    <a:pt x="3597" y="1"/>
                    <a:pt x="2858" y="1"/>
                  </a:cubicBezTo>
                  <a:cubicBezTo>
                    <a:pt x="2841" y="1"/>
                    <a:pt x="2823" y="1"/>
                    <a:pt x="28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55"/>
            <p:cNvSpPr/>
            <p:nvPr/>
          </p:nvSpPr>
          <p:spPr>
            <a:xfrm>
              <a:off x="3043605" y="3757677"/>
              <a:ext cx="169737" cy="168306"/>
            </a:xfrm>
            <a:custGeom>
              <a:rect b="b" l="l" r="r" t="t"/>
              <a:pathLst>
                <a:path extrusionOk="0" h="5645" w="5693">
                  <a:moveTo>
                    <a:pt x="5287" y="310"/>
                  </a:moveTo>
                  <a:lnTo>
                    <a:pt x="5287" y="2834"/>
                  </a:lnTo>
                  <a:lnTo>
                    <a:pt x="5335" y="2834"/>
                  </a:lnTo>
                  <a:cubicBezTo>
                    <a:pt x="5335" y="3525"/>
                    <a:pt x="5073" y="4144"/>
                    <a:pt x="4597" y="4596"/>
                  </a:cubicBezTo>
                  <a:cubicBezTo>
                    <a:pt x="4121" y="5073"/>
                    <a:pt x="3501" y="5311"/>
                    <a:pt x="2835" y="5311"/>
                  </a:cubicBezTo>
                  <a:lnTo>
                    <a:pt x="2811" y="5311"/>
                  </a:lnTo>
                  <a:cubicBezTo>
                    <a:pt x="2144" y="5311"/>
                    <a:pt x="1549" y="5025"/>
                    <a:pt x="1072" y="4549"/>
                  </a:cubicBezTo>
                  <a:cubicBezTo>
                    <a:pt x="596" y="4072"/>
                    <a:pt x="358" y="3477"/>
                    <a:pt x="334" y="2834"/>
                  </a:cubicBezTo>
                  <a:cubicBezTo>
                    <a:pt x="334" y="2143"/>
                    <a:pt x="572" y="1524"/>
                    <a:pt x="1048" y="1048"/>
                  </a:cubicBezTo>
                  <a:cubicBezTo>
                    <a:pt x="1525" y="572"/>
                    <a:pt x="2144" y="310"/>
                    <a:pt x="2811" y="310"/>
                  </a:cubicBezTo>
                  <a:close/>
                  <a:moveTo>
                    <a:pt x="2858" y="0"/>
                  </a:moveTo>
                  <a:cubicBezTo>
                    <a:pt x="2096" y="0"/>
                    <a:pt x="1382" y="310"/>
                    <a:pt x="834" y="834"/>
                  </a:cubicBezTo>
                  <a:cubicBezTo>
                    <a:pt x="310" y="1358"/>
                    <a:pt x="1" y="2096"/>
                    <a:pt x="24" y="2858"/>
                  </a:cubicBezTo>
                  <a:cubicBezTo>
                    <a:pt x="24" y="3596"/>
                    <a:pt x="334" y="4287"/>
                    <a:pt x="858" y="4811"/>
                  </a:cubicBezTo>
                  <a:cubicBezTo>
                    <a:pt x="1406" y="5358"/>
                    <a:pt x="2096" y="5644"/>
                    <a:pt x="2835" y="5644"/>
                  </a:cubicBezTo>
                  <a:lnTo>
                    <a:pt x="2858" y="5644"/>
                  </a:lnTo>
                  <a:cubicBezTo>
                    <a:pt x="3597" y="5644"/>
                    <a:pt x="4311" y="5358"/>
                    <a:pt x="4859" y="4858"/>
                  </a:cubicBezTo>
                  <a:cubicBezTo>
                    <a:pt x="5383" y="4311"/>
                    <a:pt x="5692" y="3596"/>
                    <a:pt x="5692" y="2834"/>
                  </a:cubicBezTo>
                  <a:lnTo>
                    <a:pt x="5692" y="238"/>
                  </a:lnTo>
                  <a:cubicBezTo>
                    <a:pt x="5692" y="119"/>
                    <a:pt x="5573" y="0"/>
                    <a:pt x="5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55"/>
            <p:cNvSpPr/>
            <p:nvPr/>
          </p:nvSpPr>
          <p:spPr>
            <a:xfrm>
              <a:off x="3272944" y="3630574"/>
              <a:ext cx="79546" cy="10674"/>
            </a:xfrm>
            <a:custGeom>
              <a:rect b="b" l="l" r="r" t="t"/>
              <a:pathLst>
                <a:path extrusionOk="0" h="358" w="2668">
                  <a:moveTo>
                    <a:pt x="215" y="0"/>
                  </a:moveTo>
                  <a:cubicBezTo>
                    <a:pt x="120" y="0"/>
                    <a:pt x="48" y="72"/>
                    <a:pt x="25" y="143"/>
                  </a:cubicBezTo>
                  <a:cubicBezTo>
                    <a:pt x="1" y="238"/>
                    <a:pt x="96" y="358"/>
                    <a:pt x="215" y="358"/>
                  </a:cubicBezTo>
                  <a:lnTo>
                    <a:pt x="2454" y="358"/>
                  </a:lnTo>
                  <a:cubicBezTo>
                    <a:pt x="2549" y="358"/>
                    <a:pt x="2620" y="310"/>
                    <a:pt x="2644" y="215"/>
                  </a:cubicBezTo>
                  <a:cubicBezTo>
                    <a:pt x="2668" y="96"/>
                    <a:pt x="2573" y="0"/>
                    <a:pt x="2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55"/>
            <p:cNvSpPr/>
            <p:nvPr/>
          </p:nvSpPr>
          <p:spPr>
            <a:xfrm>
              <a:off x="3272944" y="3651862"/>
              <a:ext cx="79546" cy="10674"/>
            </a:xfrm>
            <a:custGeom>
              <a:rect b="b" l="l" r="r" t="t"/>
              <a:pathLst>
                <a:path extrusionOk="0" h="358" w="2668">
                  <a:moveTo>
                    <a:pt x="215" y="1"/>
                  </a:moveTo>
                  <a:cubicBezTo>
                    <a:pt x="120" y="1"/>
                    <a:pt x="48" y="72"/>
                    <a:pt x="25" y="167"/>
                  </a:cubicBezTo>
                  <a:cubicBezTo>
                    <a:pt x="1" y="287"/>
                    <a:pt x="96" y="358"/>
                    <a:pt x="215" y="358"/>
                  </a:cubicBezTo>
                  <a:lnTo>
                    <a:pt x="2477" y="358"/>
                  </a:lnTo>
                  <a:cubicBezTo>
                    <a:pt x="2596" y="358"/>
                    <a:pt x="2668" y="287"/>
                    <a:pt x="2644" y="167"/>
                  </a:cubicBezTo>
                  <a:cubicBezTo>
                    <a:pt x="2620" y="72"/>
                    <a:pt x="2525" y="1"/>
                    <a:pt x="24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55"/>
            <p:cNvSpPr/>
            <p:nvPr/>
          </p:nvSpPr>
          <p:spPr>
            <a:xfrm>
              <a:off x="3289999" y="3674581"/>
              <a:ext cx="46183" cy="10704"/>
            </a:xfrm>
            <a:custGeom>
              <a:rect b="b" l="l" r="r" t="t"/>
              <a:pathLst>
                <a:path extrusionOk="0" h="359" w="1549">
                  <a:moveTo>
                    <a:pt x="191" y="1"/>
                  </a:moveTo>
                  <a:cubicBezTo>
                    <a:pt x="119" y="1"/>
                    <a:pt x="48" y="48"/>
                    <a:pt x="24" y="144"/>
                  </a:cubicBezTo>
                  <a:cubicBezTo>
                    <a:pt x="0" y="263"/>
                    <a:pt x="72" y="358"/>
                    <a:pt x="191" y="358"/>
                  </a:cubicBezTo>
                  <a:lnTo>
                    <a:pt x="1334" y="358"/>
                  </a:lnTo>
                  <a:cubicBezTo>
                    <a:pt x="1453" y="358"/>
                    <a:pt x="1548" y="263"/>
                    <a:pt x="1501" y="144"/>
                  </a:cubicBezTo>
                  <a:cubicBezTo>
                    <a:pt x="1477" y="48"/>
                    <a:pt x="1381" y="1"/>
                    <a:pt x="1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55"/>
            <p:cNvSpPr/>
            <p:nvPr/>
          </p:nvSpPr>
          <p:spPr>
            <a:xfrm>
              <a:off x="3088328" y="3815191"/>
              <a:ext cx="79576" cy="10674"/>
            </a:xfrm>
            <a:custGeom>
              <a:rect b="b" l="l" r="r" t="t"/>
              <a:pathLst>
                <a:path extrusionOk="0" h="358" w="2669">
                  <a:moveTo>
                    <a:pt x="215" y="0"/>
                  </a:moveTo>
                  <a:cubicBezTo>
                    <a:pt x="72" y="0"/>
                    <a:pt x="1" y="95"/>
                    <a:pt x="25" y="214"/>
                  </a:cubicBezTo>
                  <a:cubicBezTo>
                    <a:pt x="49" y="333"/>
                    <a:pt x="144" y="357"/>
                    <a:pt x="215" y="357"/>
                  </a:cubicBezTo>
                  <a:lnTo>
                    <a:pt x="2454" y="357"/>
                  </a:lnTo>
                  <a:cubicBezTo>
                    <a:pt x="2549" y="357"/>
                    <a:pt x="2621" y="310"/>
                    <a:pt x="2644" y="214"/>
                  </a:cubicBezTo>
                  <a:cubicBezTo>
                    <a:pt x="2668" y="95"/>
                    <a:pt x="2573" y="0"/>
                    <a:pt x="2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55"/>
            <p:cNvSpPr/>
            <p:nvPr/>
          </p:nvSpPr>
          <p:spPr>
            <a:xfrm>
              <a:off x="3089043" y="3837910"/>
              <a:ext cx="78861" cy="10674"/>
            </a:xfrm>
            <a:custGeom>
              <a:rect b="b" l="l" r="r" t="t"/>
              <a:pathLst>
                <a:path extrusionOk="0" h="358" w="2645">
                  <a:moveTo>
                    <a:pt x="215" y="0"/>
                  </a:moveTo>
                  <a:cubicBezTo>
                    <a:pt x="120" y="0"/>
                    <a:pt x="72" y="48"/>
                    <a:pt x="25" y="143"/>
                  </a:cubicBezTo>
                  <a:cubicBezTo>
                    <a:pt x="1" y="262"/>
                    <a:pt x="96" y="357"/>
                    <a:pt x="215" y="357"/>
                  </a:cubicBezTo>
                  <a:lnTo>
                    <a:pt x="2477" y="357"/>
                  </a:lnTo>
                  <a:cubicBezTo>
                    <a:pt x="2573" y="357"/>
                    <a:pt x="2620" y="286"/>
                    <a:pt x="2644" y="191"/>
                  </a:cubicBezTo>
                  <a:cubicBezTo>
                    <a:pt x="2644" y="72"/>
                    <a:pt x="2573" y="0"/>
                    <a:pt x="2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55"/>
            <p:cNvSpPr/>
            <p:nvPr/>
          </p:nvSpPr>
          <p:spPr>
            <a:xfrm>
              <a:off x="3106098" y="3859198"/>
              <a:ext cx="45468" cy="10674"/>
            </a:xfrm>
            <a:custGeom>
              <a:rect b="b" l="l" r="r" t="t"/>
              <a:pathLst>
                <a:path extrusionOk="0" h="358" w="1525">
                  <a:moveTo>
                    <a:pt x="215" y="1"/>
                  </a:moveTo>
                  <a:cubicBezTo>
                    <a:pt x="119" y="1"/>
                    <a:pt x="48" y="48"/>
                    <a:pt x="24" y="143"/>
                  </a:cubicBezTo>
                  <a:cubicBezTo>
                    <a:pt x="0" y="263"/>
                    <a:pt x="96" y="358"/>
                    <a:pt x="215" y="358"/>
                  </a:cubicBezTo>
                  <a:lnTo>
                    <a:pt x="1334" y="358"/>
                  </a:lnTo>
                  <a:cubicBezTo>
                    <a:pt x="1429" y="358"/>
                    <a:pt x="1477" y="286"/>
                    <a:pt x="1501" y="191"/>
                  </a:cubicBezTo>
                  <a:cubicBezTo>
                    <a:pt x="1524" y="72"/>
                    <a:pt x="1429" y="1"/>
                    <a:pt x="1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1" name="Google Shape;8531;p55"/>
          <p:cNvGrpSpPr/>
          <p:nvPr/>
        </p:nvGrpSpPr>
        <p:grpSpPr>
          <a:xfrm>
            <a:off x="1785299" y="3582512"/>
            <a:ext cx="357154" cy="336912"/>
            <a:chOff x="2356787" y="3582512"/>
            <a:chExt cx="357154" cy="336912"/>
          </a:xfrm>
        </p:grpSpPr>
        <p:sp>
          <p:nvSpPr>
            <p:cNvPr id="8532" name="Google Shape;8532;p55"/>
            <p:cNvSpPr/>
            <p:nvPr/>
          </p:nvSpPr>
          <p:spPr>
            <a:xfrm>
              <a:off x="2410037" y="3832215"/>
              <a:ext cx="300356" cy="68187"/>
            </a:xfrm>
            <a:custGeom>
              <a:rect b="b" l="l" r="r" t="t"/>
              <a:pathLst>
                <a:path extrusionOk="0" h="2287" w="10074">
                  <a:moveTo>
                    <a:pt x="0" y="1"/>
                  </a:moveTo>
                  <a:lnTo>
                    <a:pt x="0" y="2287"/>
                  </a:lnTo>
                  <a:lnTo>
                    <a:pt x="9740" y="2287"/>
                  </a:lnTo>
                  <a:cubicBezTo>
                    <a:pt x="9955" y="2287"/>
                    <a:pt x="10074" y="2096"/>
                    <a:pt x="9955" y="1906"/>
                  </a:cubicBezTo>
                  <a:lnTo>
                    <a:pt x="8693" y="120"/>
                  </a:lnTo>
                  <a:cubicBezTo>
                    <a:pt x="8645" y="24"/>
                    <a:pt x="8573" y="1"/>
                    <a:pt x="850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55"/>
            <p:cNvSpPr/>
            <p:nvPr/>
          </p:nvSpPr>
          <p:spPr>
            <a:xfrm>
              <a:off x="2410752" y="3715071"/>
              <a:ext cx="242843" cy="68187"/>
            </a:xfrm>
            <a:custGeom>
              <a:rect b="b" l="l" r="r" t="t"/>
              <a:pathLst>
                <a:path extrusionOk="0" h="2287" w="8145">
                  <a:moveTo>
                    <a:pt x="0" y="0"/>
                  </a:moveTo>
                  <a:lnTo>
                    <a:pt x="0" y="2286"/>
                  </a:lnTo>
                  <a:lnTo>
                    <a:pt x="7811" y="2286"/>
                  </a:lnTo>
                  <a:cubicBezTo>
                    <a:pt x="8026" y="2286"/>
                    <a:pt x="8145" y="2096"/>
                    <a:pt x="8026" y="1905"/>
                  </a:cubicBezTo>
                  <a:lnTo>
                    <a:pt x="6763" y="119"/>
                  </a:lnTo>
                  <a:cubicBezTo>
                    <a:pt x="6716" y="24"/>
                    <a:pt x="6644" y="0"/>
                    <a:pt x="6549"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55"/>
            <p:cNvSpPr/>
            <p:nvPr/>
          </p:nvSpPr>
          <p:spPr>
            <a:xfrm>
              <a:off x="2410037" y="3600043"/>
              <a:ext cx="183929" cy="68187"/>
            </a:xfrm>
            <a:custGeom>
              <a:rect b="b" l="l" r="r" t="t"/>
              <a:pathLst>
                <a:path extrusionOk="0" h="2287" w="6169">
                  <a:moveTo>
                    <a:pt x="0" y="0"/>
                  </a:moveTo>
                  <a:lnTo>
                    <a:pt x="0" y="2287"/>
                  </a:lnTo>
                  <a:lnTo>
                    <a:pt x="5835" y="2287"/>
                  </a:lnTo>
                  <a:cubicBezTo>
                    <a:pt x="6049" y="2287"/>
                    <a:pt x="6168" y="2072"/>
                    <a:pt x="6049" y="1905"/>
                  </a:cubicBezTo>
                  <a:lnTo>
                    <a:pt x="4811" y="119"/>
                  </a:lnTo>
                  <a:cubicBezTo>
                    <a:pt x="4739" y="24"/>
                    <a:pt x="4692" y="0"/>
                    <a:pt x="4596"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55"/>
            <p:cNvSpPr/>
            <p:nvPr/>
          </p:nvSpPr>
          <p:spPr>
            <a:xfrm>
              <a:off x="2645757" y="3832215"/>
              <a:ext cx="64639" cy="68187"/>
            </a:xfrm>
            <a:custGeom>
              <a:rect b="b" l="l" r="r" t="t"/>
              <a:pathLst>
                <a:path extrusionOk="0" h="2287" w="2168">
                  <a:moveTo>
                    <a:pt x="1" y="1"/>
                  </a:moveTo>
                  <a:cubicBezTo>
                    <a:pt x="72" y="1"/>
                    <a:pt x="144" y="72"/>
                    <a:pt x="191" y="120"/>
                  </a:cubicBezTo>
                  <a:lnTo>
                    <a:pt x="1453" y="1906"/>
                  </a:lnTo>
                  <a:cubicBezTo>
                    <a:pt x="1572" y="2049"/>
                    <a:pt x="1453" y="2287"/>
                    <a:pt x="1239" y="2287"/>
                  </a:cubicBezTo>
                  <a:lnTo>
                    <a:pt x="1834" y="2287"/>
                  </a:lnTo>
                  <a:cubicBezTo>
                    <a:pt x="2049" y="2287"/>
                    <a:pt x="2168" y="2049"/>
                    <a:pt x="2049" y="1906"/>
                  </a:cubicBezTo>
                  <a:lnTo>
                    <a:pt x="787" y="120"/>
                  </a:lnTo>
                  <a:cubicBezTo>
                    <a:pt x="739" y="24"/>
                    <a:pt x="667" y="1"/>
                    <a:pt x="5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55"/>
            <p:cNvSpPr/>
            <p:nvPr/>
          </p:nvSpPr>
          <p:spPr>
            <a:xfrm>
              <a:off x="2587528" y="3715071"/>
              <a:ext cx="65354" cy="68187"/>
            </a:xfrm>
            <a:custGeom>
              <a:rect b="b" l="l" r="r" t="t"/>
              <a:pathLst>
                <a:path extrusionOk="0" h="2287" w="2192">
                  <a:moveTo>
                    <a:pt x="1" y="0"/>
                  </a:moveTo>
                  <a:cubicBezTo>
                    <a:pt x="96" y="0"/>
                    <a:pt x="168" y="72"/>
                    <a:pt x="215" y="119"/>
                  </a:cubicBezTo>
                  <a:lnTo>
                    <a:pt x="1477" y="1905"/>
                  </a:lnTo>
                  <a:cubicBezTo>
                    <a:pt x="1596" y="2048"/>
                    <a:pt x="1477" y="2286"/>
                    <a:pt x="1263" y="2286"/>
                  </a:cubicBezTo>
                  <a:lnTo>
                    <a:pt x="1858" y="2286"/>
                  </a:lnTo>
                  <a:cubicBezTo>
                    <a:pt x="2073" y="2286"/>
                    <a:pt x="2192" y="2096"/>
                    <a:pt x="2073" y="1905"/>
                  </a:cubicBezTo>
                  <a:lnTo>
                    <a:pt x="811" y="119"/>
                  </a:lnTo>
                  <a:cubicBezTo>
                    <a:pt x="763" y="24"/>
                    <a:pt x="691" y="0"/>
                    <a:pt x="59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55"/>
            <p:cNvSpPr/>
            <p:nvPr/>
          </p:nvSpPr>
          <p:spPr>
            <a:xfrm>
              <a:off x="2529328" y="3600043"/>
              <a:ext cx="64639" cy="68187"/>
            </a:xfrm>
            <a:custGeom>
              <a:rect b="b" l="l" r="r" t="t"/>
              <a:pathLst>
                <a:path extrusionOk="0" h="2287" w="2168">
                  <a:moveTo>
                    <a:pt x="0" y="0"/>
                  </a:moveTo>
                  <a:cubicBezTo>
                    <a:pt x="72" y="0"/>
                    <a:pt x="143" y="48"/>
                    <a:pt x="191" y="119"/>
                  </a:cubicBezTo>
                  <a:lnTo>
                    <a:pt x="1453" y="1905"/>
                  </a:lnTo>
                  <a:cubicBezTo>
                    <a:pt x="1572" y="2048"/>
                    <a:pt x="1453" y="2287"/>
                    <a:pt x="1238" y="2287"/>
                  </a:cubicBezTo>
                  <a:lnTo>
                    <a:pt x="1834" y="2287"/>
                  </a:lnTo>
                  <a:cubicBezTo>
                    <a:pt x="2048" y="2287"/>
                    <a:pt x="2167" y="2048"/>
                    <a:pt x="2048" y="1905"/>
                  </a:cubicBezTo>
                  <a:lnTo>
                    <a:pt x="786" y="119"/>
                  </a:lnTo>
                  <a:cubicBezTo>
                    <a:pt x="738" y="24"/>
                    <a:pt x="667" y="0"/>
                    <a:pt x="595"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55"/>
            <p:cNvSpPr/>
            <p:nvPr/>
          </p:nvSpPr>
          <p:spPr>
            <a:xfrm>
              <a:off x="2363883" y="3587252"/>
              <a:ext cx="92337" cy="92337"/>
            </a:xfrm>
            <a:custGeom>
              <a:rect b="b" l="l" r="r" t="t"/>
              <a:pathLst>
                <a:path extrusionOk="0" h="3097" w="3097">
                  <a:moveTo>
                    <a:pt x="1548" y="1"/>
                  </a:moveTo>
                  <a:cubicBezTo>
                    <a:pt x="691" y="1"/>
                    <a:pt x="0" y="691"/>
                    <a:pt x="0" y="1549"/>
                  </a:cubicBezTo>
                  <a:cubicBezTo>
                    <a:pt x="0" y="2406"/>
                    <a:pt x="691" y="3097"/>
                    <a:pt x="1548" y="3097"/>
                  </a:cubicBezTo>
                  <a:cubicBezTo>
                    <a:pt x="2406" y="3097"/>
                    <a:pt x="3096" y="2406"/>
                    <a:pt x="3096" y="1549"/>
                  </a:cubicBezTo>
                  <a:cubicBezTo>
                    <a:pt x="3096" y="691"/>
                    <a:pt x="2406" y="1"/>
                    <a:pt x="1548"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55"/>
            <p:cNvSpPr/>
            <p:nvPr/>
          </p:nvSpPr>
          <p:spPr>
            <a:xfrm>
              <a:off x="2363883" y="3703711"/>
              <a:ext cx="92337" cy="92337"/>
            </a:xfrm>
            <a:custGeom>
              <a:rect b="b" l="l" r="r" t="t"/>
              <a:pathLst>
                <a:path extrusionOk="0" h="3097" w="3097">
                  <a:moveTo>
                    <a:pt x="1548" y="0"/>
                  </a:moveTo>
                  <a:cubicBezTo>
                    <a:pt x="691" y="0"/>
                    <a:pt x="0" y="691"/>
                    <a:pt x="0" y="1548"/>
                  </a:cubicBezTo>
                  <a:cubicBezTo>
                    <a:pt x="0" y="2405"/>
                    <a:pt x="691" y="3096"/>
                    <a:pt x="1548" y="3096"/>
                  </a:cubicBezTo>
                  <a:cubicBezTo>
                    <a:pt x="2406" y="3096"/>
                    <a:pt x="3096" y="2405"/>
                    <a:pt x="3096" y="1548"/>
                  </a:cubicBezTo>
                  <a:cubicBezTo>
                    <a:pt x="3096" y="691"/>
                    <a:pt x="2406" y="0"/>
                    <a:pt x="1548"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55"/>
            <p:cNvSpPr/>
            <p:nvPr/>
          </p:nvSpPr>
          <p:spPr>
            <a:xfrm>
              <a:off x="2363883" y="3820855"/>
              <a:ext cx="92337" cy="92337"/>
            </a:xfrm>
            <a:custGeom>
              <a:rect b="b" l="l" r="r" t="t"/>
              <a:pathLst>
                <a:path extrusionOk="0" h="3097" w="3097">
                  <a:moveTo>
                    <a:pt x="1548" y="1"/>
                  </a:moveTo>
                  <a:cubicBezTo>
                    <a:pt x="691" y="1"/>
                    <a:pt x="0" y="691"/>
                    <a:pt x="0" y="1549"/>
                  </a:cubicBezTo>
                  <a:cubicBezTo>
                    <a:pt x="0" y="2406"/>
                    <a:pt x="691" y="3096"/>
                    <a:pt x="1548" y="3096"/>
                  </a:cubicBezTo>
                  <a:cubicBezTo>
                    <a:pt x="2406" y="3096"/>
                    <a:pt x="3096" y="2406"/>
                    <a:pt x="3096" y="1549"/>
                  </a:cubicBezTo>
                  <a:cubicBezTo>
                    <a:pt x="3096" y="691"/>
                    <a:pt x="2406" y="1"/>
                    <a:pt x="1548" y="1"/>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55"/>
            <p:cNvSpPr/>
            <p:nvPr/>
          </p:nvSpPr>
          <p:spPr>
            <a:xfrm>
              <a:off x="2378075" y="3591516"/>
              <a:ext cx="78145" cy="88074"/>
            </a:xfrm>
            <a:custGeom>
              <a:rect b="b" l="l" r="r" t="t"/>
              <a:pathLst>
                <a:path extrusionOk="0" h="2954" w="2621">
                  <a:moveTo>
                    <a:pt x="1715" y="1"/>
                  </a:moveTo>
                  <a:lnTo>
                    <a:pt x="1715" y="1"/>
                  </a:lnTo>
                  <a:cubicBezTo>
                    <a:pt x="2001" y="286"/>
                    <a:pt x="2192" y="691"/>
                    <a:pt x="2192" y="1120"/>
                  </a:cubicBezTo>
                  <a:cubicBezTo>
                    <a:pt x="2192" y="1977"/>
                    <a:pt x="1501" y="2668"/>
                    <a:pt x="644" y="2668"/>
                  </a:cubicBezTo>
                  <a:cubicBezTo>
                    <a:pt x="429" y="2668"/>
                    <a:pt x="215" y="2596"/>
                    <a:pt x="1" y="2501"/>
                  </a:cubicBezTo>
                  <a:lnTo>
                    <a:pt x="1" y="2501"/>
                  </a:lnTo>
                  <a:cubicBezTo>
                    <a:pt x="286" y="2787"/>
                    <a:pt x="667" y="2954"/>
                    <a:pt x="1072" y="2954"/>
                  </a:cubicBezTo>
                  <a:cubicBezTo>
                    <a:pt x="1953" y="2954"/>
                    <a:pt x="2620" y="2263"/>
                    <a:pt x="2620" y="1406"/>
                  </a:cubicBezTo>
                  <a:cubicBezTo>
                    <a:pt x="2620" y="786"/>
                    <a:pt x="2263" y="239"/>
                    <a:pt x="17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55"/>
            <p:cNvSpPr/>
            <p:nvPr/>
          </p:nvSpPr>
          <p:spPr>
            <a:xfrm>
              <a:off x="2378075" y="3707975"/>
              <a:ext cx="78145" cy="88074"/>
            </a:xfrm>
            <a:custGeom>
              <a:rect b="b" l="l" r="r" t="t"/>
              <a:pathLst>
                <a:path extrusionOk="0" h="2954" w="2621">
                  <a:moveTo>
                    <a:pt x="1715" y="0"/>
                  </a:moveTo>
                  <a:lnTo>
                    <a:pt x="1715" y="0"/>
                  </a:lnTo>
                  <a:cubicBezTo>
                    <a:pt x="2001" y="262"/>
                    <a:pt x="2192" y="667"/>
                    <a:pt x="2192" y="1096"/>
                  </a:cubicBezTo>
                  <a:cubicBezTo>
                    <a:pt x="2192" y="1977"/>
                    <a:pt x="1501" y="2644"/>
                    <a:pt x="644" y="2644"/>
                  </a:cubicBezTo>
                  <a:cubicBezTo>
                    <a:pt x="429" y="2644"/>
                    <a:pt x="215" y="2596"/>
                    <a:pt x="1" y="2501"/>
                  </a:cubicBezTo>
                  <a:lnTo>
                    <a:pt x="1" y="2501"/>
                  </a:lnTo>
                  <a:cubicBezTo>
                    <a:pt x="286" y="2763"/>
                    <a:pt x="667" y="2953"/>
                    <a:pt x="1072" y="2953"/>
                  </a:cubicBezTo>
                  <a:cubicBezTo>
                    <a:pt x="1953" y="2953"/>
                    <a:pt x="2620" y="2262"/>
                    <a:pt x="2620" y="1405"/>
                  </a:cubicBezTo>
                  <a:cubicBezTo>
                    <a:pt x="2620" y="786"/>
                    <a:pt x="2263" y="238"/>
                    <a:pt x="17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55"/>
            <p:cNvSpPr/>
            <p:nvPr/>
          </p:nvSpPr>
          <p:spPr>
            <a:xfrm>
              <a:off x="2378075" y="3825119"/>
              <a:ext cx="78145" cy="88074"/>
            </a:xfrm>
            <a:custGeom>
              <a:rect b="b" l="l" r="r" t="t"/>
              <a:pathLst>
                <a:path extrusionOk="0" h="2954" w="2621">
                  <a:moveTo>
                    <a:pt x="1715" y="0"/>
                  </a:moveTo>
                  <a:lnTo>
                    <a:pt x="1715" y="0"/>
                  </a:lnTo>
                  <a:cubicBezTo>
                    <a:pt x="2001" y="262"/>
                    <a:pt x="2192" y="667"/>
                    <a:pt x="2192" y="1096"/>
                  </a:cubicBezTo>
                  <a:cubicBezTo>
                    <a:pt x="2192" y="1977"/>
                    <a:pt x="1501" y="2644"/>
                    <a:pt x="644" y="2644"/>
                  </a:cubicBezTo>
                  <a:cubicBezTo>
                    <a:pt x="429" y="2644"/>
                    <a:pt x="215" y="2596"/>
                    <a:pt x="1" y="2501"/>
                  </a:cubicBezTo>
                  <a:lnTo>
                    <a:pt x="1" y="2501"/>
                  </a:lnTo>
                  <a:cubicBezTo>
                    <a:pt x="286" y="2763"/>
                    <a:pt x="667" y="2953"/>
                    <a:pt x="1072" y="2953"/>
                  </a:cubicBezTo>
                  <a:cubicBezTo>
                    <a:pt x="1953" y="2953"/>
                    <a:pt x="2620" y="2263"/>
                    <a:pt x="2620" y="1406"/>
                  </a:cubicBezTo>
                  <a:cubicBezTo>
                    <a:pt x="2620" y="786"/>
                    <a:pt x="2263" y="239"/>
                    <a:pt x="17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55"/>
            <p:cNvSpPr/>
            <p:nvPr/>
          </p:nvSpPr>
          <p:spPr>
            <a:xfrm>
              <a:off x="2356787" y="3582512"/>
              <a:ext cx="241442" cy="102772"/>
            </a:xfrm>
            <a:custGeom>
              <a:rect b="b" l="l" r="r" t="t"/>
              <a:pathLst>
                <a:path extrusionOk="0" h="3447" w="8098">
                  <a:moveTo>
                    <a:pt x="6406" y="731"/>
                  </a:moveTo>
                  <a:cubicBezTo>
                    <a:pt x="6430" y="731"/>
                    <a:pt x="6478" y="731"/>
                    <a:pt x="6478" y="755"/>
                  </a:cubicBezTo>
                  <a:lnTo>
                    <a:pt x="7716" y="2541"/>
                  </a:lnTo>
                  <a:cubicBezTo>
                    <a:pt x="7740" y="2565"/>
                    <a:pt x="7716" y="2613"/>
                    <a:pt x="7716" y="2636"/>
                  </a:cubicBezTo>
                  <a:cubicBezTo>
                    <a:pt x="7716" y="2660"/>
                    <a:pt x="7692" y="2660"/>
                    <a:pt x="7668" y="2660"/>
                  </a:cubicBezTo>
                  <a:lnTo>
                    <a:pt x="3263" y="2660"/>
                  </a:lnTo>
                  <a:cubicBezTo>
                    <a:pt x="3429" y="2398"/>
                    <a:pt x="3549" y="2041"/>
                    <a:pt x="3549" y="1684"/>
                  </a:cubicBezTo>
                  <a:cubicBezTo>
                    <a:pt x="3525" y="1350"/>
                    <a:pt x="3406" y="993"/>
                    <a:pt x="3215" y="731"/>
                  </a:cubicBezTo>
                  <a:close/>
                  <a:moveTo>
                    <a:pt x="1786" y="350"/>
                  </a:moveTo>
                  <a:cubicBezTo>
                    <a:pt x="2548" y="350"/>
                    <a:pt x="3167" y="969"/>
                    <a:pt x="3167" y="1708"/>
                  </a:cubicBezTo>
                  <a:cubicBezTo>
                    <a:pt x="3167" y="2446"/>
                    <a:pt x="2548" y="3089"/>
                    <a:pt x="1786" y="3089"/>
                  </a:cubicBezTo>
                  <a:cubicBezTo>
                    <a:pt x="1048" y="3089"/>
                    <a:pt x="429" y="2446"/>
                    <a:pt x="429" y="1708"/>
                  </a:cubicBezTo>
                  <a:cubicBezTo>
                    <a:pt x="429" y="969"/>
                    <a:pt x="1048" y="350"/>
                    <a:pt x="1786" y="350"/>
                  </a:cubicBezTo>
                  <a:close/>
                  <a:moveTo>
                    <a:pt x="1842" y="0"/>
                  </a:moveTo>
                  <a:cubicBezTo>
                    <a:pt x="1768" y="0"/>
                    <a:pt x="1694" y="6"/>
                    <a:pt x="1620" y="17"/>
                  </a:cubicBezTo>
                  <a:cubicBezTo>
                    <a:pt x="810" y="112"/>
                    <a:pt x="167" y="755"/>
                    <a:pt x="95" y="1589"/>
                  </a:cubicBezTo>
                  <a:cubicBezTo>
                    <a:pt x="0" y="2565"/>
                    <a:pt x="810" y="3446"/>
                    <a:pt x="1786" y="3446"/>
                  </a:cubicBezTo>
                  <a:cubicBezTo>
                    <a:pt x="2215" y="3446"/>
                    <a:pt x="2596" y="3279"/>
                    <a:pt x="2906" y="3041"/>
                  </a:cubicBezTo>
                  <a:lnTo>
                    <a:pt x="7621" y="3041"/>
                  </a:lnTo>
                  <a:cubicBezTo>
                    <a:pt x="7740" y="3041"/>
                    <a:pt x="7907" y="2994"/>
                    <a:pt x="7978" y="2875"/>
                  </a:cubicBezTo>
                  <a:cubicBezTo>
                    <a:pt x="8097" y="2732"/>
                    <a:pt x="8097" y="2517"/>
                    <a:pt x="7978" y="2374"/>
                  </a:cubicBezTo>
                  <a:lnTo>
                    <a:pt x="6740" y="588"/>
                  </a:lnTo>
                  <a:cubicBezTo>
                    <a:pt x="6644" y="469"/>
                    <a:pt x="6525" y="398"/>
                    <a:pt x="6382" y="398"/>
                  </a:cubicBezTo>
                  <a:lnTo>
                    <a:pt x="2906" y="398"/>
                  </a:lnTo>
                  <a:cubicBezTo>
                    <a:pt x="2624" y="157"/>
                    <a:pt x="2241" y="0"/>
                    <a:pt x="18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55"/>
            <p:cNvSpPr/>
            <p:nvPr/>
          </p:nvSpPr>
          <p:spPr>
            <a:xfrm>
              <a:off x="2356787" y="3697748"/>
              <a:ext cx="300356" cy="103249"/>
            </a:xfrm>
            <a:custGeom>
              <a:rect b="b" l="l" r="r" t="t"/>
              <a:pathLst>
                <a:path extrusionOk="0" h="3463" w="10074">
                  <a:moveTo>
                    <a:pt x="1786" y="367"/>
                  </a:moveTo>
                  <a:cubicBezTo>
                    <a:pt x="2548" y="367"/>
                    <a:pt x="3167" y="1010"/>
                    <a:pt x="3167" y="1748"/>
                  </a:cubicBezTo>
                  <a:cubicBezTo>
                    <a:pt x="3167" y="2486"/>
                    <a:pt x="2548" y="3106"/>
                    <a:pt x="1786" y="3106"/>
                  </a:cubicBezTo>
                  <a:cubicBezTo>
                    <a:pt x="1048" y="3106"/>
                    <a:pt x="429" y="2486"/>
                    <a:pt x="429" y="1748"/>
                  </a:cubicBezTo>
                  <a:cubicBezTo>
                    <a:pt x="429" y="1010"/>
                    <a:pt x="1048" y="367"/>
                    <a:pt x="1786" y="367"/>
                  </a:cubicBezTo>
                  <a:close/>
                  <a:moveTo>
                    <a:pt x="1775" y="1"/>
                  </a:moveTo>
                  <a:cubicBezTo>
                    <a:pt x="1716" y="1"/>
                    <a:pt x="1656" y="4"/>
                    <a:pt x="1596" y="10"/>
                  </a:cubicBezTo>
                  <a:cubicBezTo>
                    <a:pt x="786" y="105"/>
                    <a:pt x="119" y="772"/>
                    <a:pt x="72" y="1605"/>
                  </a:cubicBezTo>
                  <a:cubicBezTo>
                    <a:pt x="0" y="2605"/>
                    <a:pt x="810" y="3463"/>
                    <a:pt x="1786" y="3463"/>
                  </a:cubicBezTo>
                  <a:cubicBezTo>
                    <a:pt x="2215" y="3463"/>
                    <a:pt x="2596" y="3320"/>
                    <a:pt x="2906" y="3082"/>
                  </a:cubicBezTo>
                  <a:lnTo>
                    <a:pt x="9597" y="3082"/>
                  </a:lnTo>
                  <a:cubicBezTo>
                    <a:pt x="9716" y="3082"/>
                    <a:pt x="9859" y="3034"/>
                    <a:pt x="9955" y="2915"/>
                  </a:cubicBezTo>
                  <a:cubicBezTo>
                    <a:pt x="10074" y="2748"/>
                    <a:pt x="10074" y="2558"/>
                    <a:pt x="9955" y="2391"/>
                  </a:cubicBezTo>
                  <a:lnTo>
                    <a:pt x="8692" y="605"/>
                  </a:lnTo>
                  <a:cubicBezTo>
                    <a:pt x="8621" y="486"/>
                    <a:pt x="8502" y="438"/>
                    <a:pt x="8335" y="438"/>
                  </a:cubicBezTo>
                  <a:lnTo>
                    <a:pt x="7073" y="438"/>
                  </a:lnTo>
                  <a:cubicBezTo>
                    <a:pt x="6978" y="438"/>
                    <a:pt x="6906" y="486"/>
                    <a:pt x="6883" y="581"/>
                  </a:cubicBezTo>
                  <a:cubicBezTo>
                    <a:pt x="6859" y="700"/>
                    <a:pt x="6954" y="796"/>
                    <a:pt x="7073" y="796"/>
                  </a:cubicBezTo>
                  <a:lnTo>
                    <a:pt x="8335" y="796"/>
                  </a:lnTo>
                  <a:cubicBezTo>
                    <a:pt x="8359" y="796"/>
                    <a:pt x="8407" y="796"/>
                    <a:pt x="8407" y="819"/>
                  </a:cubicBezTo>
                  <a:lnTo>
                    <a:pt x="9645" y="2605"/>
                  </a:lnTo>
                  <a:cubicBezTo>
                    <a:pt x="9693" y="2629"/>
                    <a:pt x="9645" y="2677"/>
                    <a:pt x="9645" y="2701"/>
                  </a:cubicBezTo>
                  <a:cubicBezTo>
                    <a:pt x="9645" y="2725"/>
                    <a:pt x="9621" y="2725"/>
                    <a:pt x="9597" y="2725"/>
                  </a:cubicBezTo>
                  <a:lnTo>
                    <a:pt x="3191" y="2725"/>
                  </a:lnTo>
                  <a:cubicBezTo>
                    <a:pt x="3382" y="2463"/>
                    <a:pt x="3501" y="2105"/>
                    <a:pt x="3501" y="1748"/>
                  </a:cubicBezTo>
                  <a:cubicBezTo>
                    <a:pt x="3501" y="1391"/>
                    <a:pt x="3382" y="1058"/>
                    <a:pt x="3191" y="772"/>
                  </a:cubicBezTo>
                  <a:lnTo>
                    <a:pt x="6240" y="772"/>
                  </a:lnTo>
                  <a:cubicBezTo>
                    <a:pt x="6311" y="772"/>
                    <a:pt x="6382" y="700"/>
                    <a:pt x="6406" y="605"/>
                  </a:cubicBezTo>
                  <a:cubicBezTo>
                    <a:pt x="6430" y="486"/>
                    <a:pt x="6359" y="415"/>
                    <a:pt x="6240" y="415"/>
                  </a:cubicBezTo>
                  <a:lnTo>
                    <a:pt x="2858" y="415"/>
                  </a:lnTo>
                  <a:cubicBezTo>
                    <a:pt x="2587" y="144"/>
                    <a:pt x="2189" y="1"/>
                    <a:pt x="17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55"/>
            <p:cNvSpPr/>
            <p:nvPr/>
          </p:nvSpPr>
          <p:spPr>
            <a:xfrm>
              <a:off x="2356787" y="3816592"/>
              <a:ext cx="357154" cy="102832"/>
            </a:xfrm>
            <a:custGeom>
              <a:rect b="b" l="l" r="r" t="t"/>
              <a:pathLst>
                <a:path extrusionOk="0" h="3449" w="11979">
                  <a:moveTo>
                    <a:pt x="1786" y="310"/>
                  </a:moveTo>
                  <a:cubicBezTo>
                    <a:pt x="2548" y="310"/>
                    <a:pt x="3167" y="953"/>
                    <a:pt x="3167" y="1692"/>
                  </a:cubicBezTo>
                  <a:cubicBezTo>
                    <a:pt x="3167" y="2430"/>
                    <a:pt x="2572" y="3049"/>
                    <a:pt x="1786" y="3049"/>
                  </a:cubicBezTo>
                  <a:cubicBezTo>
                    <a:pt x="1048" y="3049"/>
                    <a:pt x="429" y="2430"/>
                    <a:pt x="429" y="1692"/>
                  </a:cubicBezTo>
                  <a:cubicBezTo>
                    <a:pt x="429" y="953"/>
                    <a:pt x="1048" y="310"/>
                    <a:pt x="1786" y="310"/>
                  </a:cubicBezTo>
                  <a:close/>
                  <a:moveTo>
                    <a:pt x="1786" y="1"/>
                  </a:moveTo>
                  <a:cubicBezTo>
                    <a:pt x="810" y="1"/>
                    <a:pt x="0" y="858"/>
                    <a:pt x="72" y="1858"/>
                  </a:cubicBezTo>
                  <a:cubicBezTo>
                    <a:pt x="119" y="2668"/>
                    <a:pt x="786" y="3359"/>
                    <a:pt x="1596" y="3430"/>
                  </a:cubicBezTo>
                  <a:cubicBezTo>
                    <a:pt x="1673" y="3442"/>
                    <a:pt x="1751" y="3448"/>
                    <a:pt x="1829" y="3448"/>
                  </a:cubicBezTo>
                  <a:cubicBezTo>
                    <a:pt x="2213" y="3448"/>
                    <a:pt x="2601" y="3306"/>
                    <a:pt x="2858" y="3049"/>
                  </a:cubicBezTo>
                  <a:lnTo>
                    <a:pt x="3906" y="3049"/>
                  </a:lnTo>
                  <a:cubicBezTo>
                    <a:pt x="4001" y="3049"/>
                    <a:pt x="4049" y="3001"/>
                    <a:pt x="4072" y="2906"/>
                  </a:cubicBezTo>
                  <a:cubicBezTo>
                    <a:pt x="4120" y="2787"/>
                    <a:pt x="4025" y="2692"/>
                    <a:pt x="3906" y="2692"/>
                  </a:cubicBezTo>
                  <a:lnTo>
                    <a:pt x="3191" y="2692"/>
                  </a:lnTo>
                  <a:cubicBezTo>
                    <a:pt x="3358" y="2430"/>
                    <a:pt x="3477" y="2073"/>
                    <a:pt x="3477" y="1715"/>
                  </a:cubicBezTo>
                  <a:cubicBezTo>
                    <a:pt x="3477" y="1358"/>
                    <a:pt x="3358" y="1025"/>
                    <a:pt x="3191" y="739"/>
                  </a:cubicBezTo>
                  <a:lnTo>
                    <a:pt x="10264" y="739"/>
                  </a:lnTo>
                  <a:cubicBezTo>
                    <a:pt x="10312" y="739"/>
                    <a:pt x="10336" y="739"/>
                    <a:pt x="10336" y="763"/>
                  </a:cubicBezTo>
                  <a:lnTo>
                    <a:pt x="11574" y="2549"/>
                  </a:lnTo>
                  <a:cubicBezTo>
                    <a:pt x="11622" y="2573"/>
                    <a:pt x="11574" y="2620"/>
                    <a:pt x="11574" y="2644"/>
                  </a:cubicBezTo>
                  <a:cubicBezTo>
                    <a:pt x="11574" y="2668"/>
                    <a:pt x="11550" y="2668"/>
                    <a:pt x="11526" y="2668"/>
                  </a:cubicBezTo>
                  <a:lnTo>
                    <a:pt x="4739" y="2668"/>
                  </a:lnTo>
                  <a:cubicBezTo>
                    <a:pt x="4644" y="2668"/>
                    <a:pt x="4596" y="2739"/>
                    <a:pt x="4573" y="2811"/>
                  </a:cubicBezTo>
                  <a:cubicBezTo>
                    <a:pt x="4525" y="2930"/>
                    <a:pt x="4620" y="3025"/>
                    <a:pt x="4739" y="3025"/>
                  </a:cubicBezTo>
                  <a:lnTo>
                    <a:pt x="11526" y="3025"/>
                  </a:lnTo>
                  <a:cubicBezTo>
                    <a:pt x="11645" y="3025"/>
                    <a:pt x="11788" y="2978"/>
                    <a:pt x="11884" y="2858"/>
                  </a:cubicBezTo>
                  <a:cubicBezTo>
                    <a:pt x="11979" y="2692"/>
                    <a:pt x="11979" y="2501"/>
                    <a:pt x="11884" y="2335"/>
                  </a:cubicBezTo>
                  <a:lnTo>
                    <a:pt x="10645" y="548"/>
                  </a:lnTo>
                  <a:cubicBezTo>
                    <a:pt x="10550" y="429"/>
                    <a:pt x="10431" y="382"/>
                    <a:pt x="10288" y="382"/>
                  </a:cubicBezTo>
                  <a:lnTo>
                    <a:pt x="2906" y="382"/>
                  </a:lnTo>
                  <a:cubicBezTo>
                    <a:pt x="2596" y="144"/>
                    <a:pt x="2215" y="1"/>
                    <a:pt x="17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7" name="Google Shape;8547;p55"/>
          <p:cNvGrpSpPr/>
          <p:nvPr/>
        </p:nvGrpSpPr>
        <p:grpSpPr>
          <a:xfrm>
            <a:off x="1065573" y="4146767"/>
            <a:ext cx="354321" cy="355039"/>
            <a:chOff x="1713260" y="4146767"/>
            <a:chExt cx="354321" cy="355039"/>
          </a:xfrm>
        </p:grpSpPr>
        <p:sp>
          <p:nvSpPr>
            <p:cNvPr id="8548" name="Google Shape;8548;p55"/>
            <p:cNvSpPr/>
            <p:nvPr/>
          </p:nvSpPr>
          <p:spPr>
            <a:xfrm>
              <a:off x="1804137" y="4237644"/>
              <a:ext cx="171854" cy="172569"/>
            </a:xfrm>
            <a:custGeom>
              <a:rect b="b" l="l" r="r" t="t"/>
              <a:pathLst>
                <a:path extrusionOk="0" h="5788" w="5764">
                  <a:moveTo>
                    <a:pt x="2882" y="1"/>
                  </a:moveTo>
                  <a:cubicBezTo>
                    <a:pt x="1287" y="1"/>
                    <a:pt x="1" y="1310"/>
                    <a:pt x="1" y="2906"/>
                  </a:cubicBezTo>
                  <a:cubicBezTo>
                    <a:pt x="1" y="4478"/>
                    <a:pt x="1287" y="5788"/>
                    <a:pt x="2882" y="5788"/>
                  </a:cubicBezTo>
                  <a:cubicBezTo>
                    <a:pt x="4478" y="5788"/>
                    <a:pt x="5764" y="4478"/>
                    <a:pt x="5764" y="2906"/>
                  </a:cubicBezTo>
                  <a:cubicBezTo>
                    <a:pt x="5764" y="1310"/>
                    <a:pt x="4478" y="1"/>
                    <a:pt x="2882"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55"/>
            <p:cNvSpPr/>
            <p:nvPr/>
          </p:nvSpPr>
          <p:spPr>
            <a:xfrm>
              <a:off x="1836099" y="4248288"/>
              <a:ext cx="140608" cy="161925"/>
            </a:xfrm>
            <a:custGeom>
              <a:rect b="b" l="l" r="r" t="t"/>
              <a:pathLst>
                <a:path extrusionOk="0" h="5431" w="4716">
                  <a:moveTo>
                    <a:pt x="3215" y="1"/>
                  </a:moveTo>
                  <a:lnTo>
                    <a:pt x="3215" y="1"/>
                  </a:lnTo>
                  <a:cubicBezTo>
                    <a:pt x="3882" y="549"/>
                    <a:pt x="4287" y="1358"/>
                    <a:pt x="4287" y="2239"/>
                  </a:cubicBezTo>
                  <a:cubicBezTo>
                    <a:pt x="4287" y="3859"/>
                    <a:pt x="3001" y="5121"/>
                    <a:pt x="1405" y="5121"/>
                  </a:cubicBezTo>
                  <a:cubicBezTo>
                    <a:pt x="905" y="5121"/>
                    <a:pt x="429" y="5002"/>
                    <a:pt x="0" y="4764"/>
                  </a:cubicBezTo>
                  <a:lnTo>
                    <a:pt x="0" y="4764"/>
                  </a:lnTo>
                  <a:cubicBezTo>
                    <a:pt x="477" y="5192"/>
                    <a:pt x="1143" y="5431"/>
                    <a:pt x="1810" y="5431"/>
                  </a:cubicBezTo>
                  <a:cubicBezTo>
                    <a:pt x="3430" y="5431"/>
                    <a:pt x="4716" y="4145"/>
                    <a:pt x="4716" y="2549"/>
                  </a:cubicBezTo>
                  <a:cubicBezTo>
                    <a:pt x="4716" y="1477"/>
                    <a:pt x="4120" y="525"/>
                    <a:pt x="3215"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55"/>
            <p:cNvSpPr/>
            <p:nvPr/>
          </p:nvSpPr>
          <p:spPr>
            <a:xfrm>
              <a:off x="1718925" y="4336333"/>
              <a:ext cx="159093" cy="159093"/>
            </a:xfrm>
            <a:custGeom>
              <a:rect b="b" l="l" r="r" t="t"/>
              <a:pathLst>
                <a:path extrusionOk="0" h="5336" w="5336">
                  <a:moveTo>
                    <a:pt x="72" y="1"/>
                  </a:moveTo>
                  <a:cubicBezTo>
                    <a:pt x="25" y="1"/>
                    <a:pt x="1" y="72"/>
                    <a:pt x="1" y="96"/>
                  </a:cubicBezTo>
                  <a:cubicBezTo>
                    <a:pt x="239" y="2859"/>
                    <a:pt x="2478" y="5097"/>
                    <a:pt x="5240" y="5335"/>
                  </a:cubicBezTo>
                  <a:cubicBezTo>
                    <a:pt x="5312" y="5335"/>
                    <a:pt x="5335" y="5311"/>
                    <a:pt x="5335" y="5264"/>
                  </a:cubicBezTo>
                  <a:lnTo>
                    <a:pt x="5335" y="3787"/>
                  </a:lnTo>
                  <a:cubicBezTo>
                    <a:pt x="5335" y="3763"/>
                    <a:pt x="5312" y="3716"/>
                    <a:pt x="5240" y="3692"/>
                  </a:cubicBezTo>
                  <a:cubicBezTo>
                    <a:pt x="3335" y="3454"/>
                    <a:pt x="1858" y="1977"/>
                    <a:pt x="1620" y="72"/>
                  </a:cubicBezTo>
                  <a:cubicBezTo>
                    <a:pt x="1620" y="25"/>
                    <a:pt x="1573" y="1"/>
                    <a:pt x="1549"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55"/>
            <p:cNvSpPr/>
            <p:nvPr/>
          </p:nvSpPr>
          <p:spPr>
            <a:xfrm>
              <a:off x="1718925" y="4336333"/>
              <a:ext cx="159093" cy="159093"/>
            </a:xfrm>
            <a:custGeom>
              <a:rect b="b" l="l" r="r" t="t"/>
              <a:pathLst>
                <a:path extrusionOk="0" h="5336" w="5336">
                  <a:moveTo>
                    <a:pt x="72" y="1"/>
                  </a:moveTo>
                  <a:cubicBezTo>
                    <a:pt x="25" y="1"/>
                    <a:pt x="1" y="72"/>
                    <a:pt x="1" y="96"/>
                  </a:cubicBezTo>
                  <a:cubicBezTo>
                    <a:pt x="239" y="2859"/>
                    <a:pt x="2478" y="5097"/>
                    <a:pt x="5240" y="5335"/>
                  </a:cubicBezTo>
                  <a:cubicBezTo>
                    <a:pt x="5312" y="5335"/>
                    <a:pt x="5335" y="5311"/>
                    <a:pt x="5335" y="5264"/>
                  </a:cubicBezTo>
                  <a:lnTo>
                    <a:pt x="5335" y="3787"/>
                  </a:lnTo>
                  <a:cubicBezTo>
                    <a:pt x="5335" y="3763"/>
                    <a:pt x="5312" y="3716"/>
                    <a:pt x="5240" y="3692"/>
                  </a:cubicBezTo>
                  <a:cubicBezTo>
                    <a:pt x="3335" y="3454"/>
                    <a:pt x="1858" y="1977"/>
                    <a:pt x="1620" y="72"/>
                  </a:cubicBezTo>
                  <a:cubicBezTo>
                    <a:pt x="1620" y="25"/>
                    <a:pt x="1573" y="1"/>
                    <a:pt x="1549"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55"/>
            <p:cNvSpPr/>
            <p:nvPr/>
          </p:nvSpPr>
          <p:spPr>
            <a:xfrm>
              <a:off x="1718925" y="4151746"/>
              <a:ext cx="343707" cy="343678"/>
            </a:xfrm>
            <a:custGeom>
              <a:rect b="b" l="l" r="r" t="t"/>
              <a:pathLst>
                <a:path extrusionOk="0" h="11527" w="11528">
                  <a:moveTo>
                    <a:pt x="5740" y="0"/>
                  </a:moveTo>
                  <a:cubicBezTo>
                    <a:pt x="2740" y="0"/>
                    <a:pt x="263" y="2334"/>
                    <a:pt x="1" y="5263"/>
                  </a:cubicBezTo>
                  <a:cubicBezTo>
                    <a:pt x="1" y="5335"/>
                    <a:pt x="25" y="5358"/>
                    <a:pt x="72" y="5358"/>
                  </a:cubicBezTo>
                  <a:lnTo>
                    <a:pt x="1549" y="5358"/>
                  </a:lnTo>
                  <a:cubicBezTo>
                    <a:pt x="1573" y="5358"/>
                    <a:pt x="1620" y="5335"/>
                    <a:pt x="1620" y="5287"/>
                  </a:cubicBezTo>
                  <a:cubicBezTo>
                    <a:pt x="1867" y="3235"/>
                    <a:pt x="3598" y="1660"/>
                    <a:pt x="5718" y="1660"/>
                  </a:cubicBezTo>
                  <a:cubicBezTo>
                    <a:pt x="6058" y="1660"/>
                    <a:pt x="6409" y="1701"/>
                    <a:pt x="6764" y="1786"/>
                  </a:cubicBezTo>
                  <a:cubicBezTo>
                    <a:pt x="8074" y="2096"/>
                    <a:pt x="9408" y="3453"/>
                    <a:pt x="9741" y="4763"/>
                  </a:cubicBezTo>
                  <a:cubicBezTo>
                    <a:pt x="10360" y="7311"/>
                    <a:pt x="8598" y="9621"/>
                    <a:pt x="6216" y="9907"/>
                  </a:cubicBezTo>
                  <a:cubicBezTo>
                    <a:pt x="6193" y="9907"/>
                    <a:pt x="6169" y="9954"/>
                    <a:pt x="6169" y="9978"/>
                  </a:cubicBezTo>
                  <a:lnTo>
                    <a:pt x="6169" y="11455"/>
                  </a:lnTo>
                  <a:cubicBezTo>
                    <a:pt x="6169" y="11502"/>
                    <a:pt x="6216" y="11526"/>
                    <a:pt x="6264" y="11526"/>
                  </a:cubicBezTo>
                  <a:cubicBezTo>
                    <a:pt x="9193" y="11264"/>
                    <a:pt x="11527" y="8788"/>
                    <a:pt x="11527" y="5787"/>
                  </a:cubicBezTo>
                  <a:cubicBezTo>
                    <a:pt x="11527" y="2596"/>
                    <a:pt x="8931" y="0"/>
                    <a:pt x="57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55"/>
            <p:cNvSpPr/>
            <p:nvPr/>
          </p:nvSpPr>
          <p:spPr>
            <a:xfrm>
              <a:off x="1902826" y="4173750"/>
              <a:ext cx="159808" cy="321674"/>
            </a:xfrm>
            <a:custGeom>
              <a:rect b="b" l="l" r="r" t="t"/>
              <a:pathLst>
                <a:path extrusionOk="0" h="10789" w="5360">
                  <a:moveTo>
                    <a:pt x="2406" y="0"/>
                  </a:moveTo>
                  <a:cubicBezTo>
                    <a:pt x="3906" y="1048"/>
                    <a:pt x="4883" y="2763"/>
                    <a:pt x="4883" y="4739"/>
                  </a:cubicBezTo>
                  <a:cubicBezTo>
                    <a:pt x="4883" y="7621"/>
                    <a:pt x="2763" y="10050"/>
                    <a:pt x="1" y="10455"/>
                  </a:cubicBezTo>
                  <a:lnTo>
                    <a:pt x="1" y="10717"/>
                  </a:lnTo>
                  <a:cubicBezTo>
                    <a:pt x="1" y="10764"/>
                    <a:pt x="48" y="10788"/>
                    <a:pt x="96" y="10788"/>
                  </a:cubicBezTo>
                  <a:cubicBezTo>
                    <a:pt x="3025" y="10526"/>
                    <a:pt x="5359" y="8050"/>
                    <a:pt x="5359" y="5049"/>
                  </a:cubicBezTo>
                  <a:cubicBezTo>
                    <a:pt x="5359" y="2906"/>
                    <a:pt x="4192" y="1024"/>
                    <a:pt x="2406"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55"/>
            <p:cNvSpPr/>
            <p:nvPr/>
          </p:nvSpPr>
          <p:spPr>
            <a:xfrm>
              <a:off x="1713260" y="4146767"/>
              <a:ext cx="354321" cy="352920"/>
            </a:xfrm>
            <a:custGeom>
              <a:rect b="b" l="l" r="r" t="t"/>
              <a:pathLst>
                <a:path extrusionOk="0" h="11837" w="11884">
                  <a:moveTo>
                    <a:pt x="5930" y="0"/>
                  </a:moveTo>
                  <a:cubicBezTo>
                    <a:pt x="4454" y="0"/>
                    <a:pt x="3025" y="548"/>
                    <a:pt x="1929" y="1572"/>
                  </a:cubicBezTo>
                  <a:cubicBezTo>
                    <a:pt x="810" y="2572"/>
                    <a:pt x="167" y="3954"/>
                    <a:pt x="0" y="5406"/>
                  </a:cubicBezTo>
                  <a:cubicBezTo>
                    <a:pt x="0" y="5525"/>
                    <a:pt x="72" y="5644"/>
                    <a:pt x="191" y="5668"/>
                  </a:cubicBezTo>
                  <a:lnTo>
                    <a:pt x="1739" y="5668"/>
                  </a:lnTo>
                  <a:cubicBezTo>
                    <a:pt x="1858" y="5668"/>
                    <a:pt x="1977" y="5597"/>
                    <a:pt x="1977" y="5454"/>
                  </a:cubicBezTo>
                  <a:cubicBezTo>
                    <a:pt x="2215" y="3477"/>
                    <a:pt x="3906" y="1953"/>
                    <a:pt x="5930" y="1953"/>
                  </a:cubicBezTo>
                  <a:cubicBezTo>
                    <a:pt x="6597" y="1953"/>
                    <a:pt x="7240" y="2144"/>
                    <a:pt x="7812" y="2429"/>
                  </a:cubicBezTo>
                  <a:cubicBezTo>
                    <a:pt x="7838" y="2449"/>
                    <a:pt x="7866" y="2458"/>
                    <a:pt x="7893" y="2458"/>
                  </a:cubicBezTo>
                  <a:cubicBezTo>
                    <a:pt x="7965" y="2458"/>
                    <a:pt x="8032" y="2397"/>
                    <a:pt x="8050" y="2310"/>
                  </a:cubicBezTo>
                  <a:cubicBezTo>
                    <a:pt x="8074" y="2215"/>
                    <a:pt x="8026" y="2144"/>
                    <a:pt x="7954" y="2096"/>
                  </a:cubicBezTo>
                  <a:cubicBezTo>
                    <a:pt x="7335" y="1786"/>
                    <a:pt x="6621" y="1596"/>
                    <a:pt x="5930" y="1596"/>
                  </a:cubicBezTo>
                  <a:cubicBezTo>
                    <a:pt x="3787" y="1596"/>
                    <a:pt x="1953" y="3168"/>
                    <a:pt x="1644" y="5311"/>
                  </a:cubicBezTo>
                  <a:lnTo>
                    <a:pt x="358" y="5311"/>
                  </a:lnTo>
                  <a:cubicBezTo>
                    <a:pt x="524" y="3977"/>
                    <a:pt x="1143" y="2715"/>
                    <a:pt x="2144" y="1810"/>
                  </a:cubicBezTo>
                  <a:cubicBezTo>
                    <a:pt x="3192" y="858"/>
                    <a:pt x="4525" y="310"/>
                    <a:pt x="5930" y="310"/>
                  </a:cubicBezTo>
                  <a:cubicBezTo>
                    <a:pt x="7431" y="310"/>
                    <a:pt x="8812" y="905"/>
                    <a:pt x="9883" y="1953"/>
                  </a:cubicBezTo>
                  <a:cubicBezTo>
                    <a:pt x="10955" y="3025"/>
                    <a:pt x="11527" y="4430"/>
                    <a:pt x="11527" y="5906"/>
                  </a:cubicBezTo>
                  <a:cubicBezTo>
                    <a:pt x="11527" y="7311"/>
                    <a:pt x="11003" y="8669"/>
                    <a:pt x="10050" y="9693"/>
                  </a:cubicBezTo>
                  <a:cubicBezTo>
                    <a:pt x="9121" y="10717"/>
                    <a:pt x="7859" y="11336"/>
                    <a:pt x="6526" y="11479"/>
                  </a:cubicBezTo>
                  <a:lnTo>
                    <a:pt x="6526" y="10193"/>
                  </a:lnTo>
                  <a:cubicBezTo>
                    <a:pt x="8645" y="9907"/>
                    <a:pt x="10241" y="8097"/>
                    <a:pt x="10241" y="5906"/>
                  </a:cubicBezTo>
                  <a:cubicBezTo>
                    <a:pt x="10241" y="4644"/>
                    <a:pt x="9693" y="3406"/>
                    <a:pt x="8669" y="2572"/>
                  </a:cubicBezTo>
                  <a:cubicBezTo>
                    <a:pt x="8645" y="2549"/>
                    <a:pt x="8609" y="2537"/>
                    <a:pt x="8571" y="2537"/>
                  </a:cubicBezTo>
                  <a:cubicBezTo>
                    <a:pt x="8532" y="2537"/>
                    <a:pt x="8490" y="2549"/>
                    <a:pt x="8455" y="2572"/>
                  </a:cubicBezTo>
                  <a:cubicBezTo>
                    <a:pt x="8383" y="2644"/>
                    <a:pt x="8383" y="2787"/>
                    <a:pt x="8455" y="2858"/>
                  </a:cubicBezTo>
                  <a:cubicBezTo>
                    <a:pt x="9383" y="3620"/>
                    <a:pt x="9931" y="4716"/>
                    <a:pt x="9931" y="5906"/>
                  </a:cubicBezTo>
                  <a:cubicBezTo>
                    <a:pt x="9931" y="7931"/>
                    <a:pt x="8407" y="9621"/>
                    <a:pt x="6406" y="9860"/>
                  </a:cubicBezTo>
                  <a:cubicBezTo>
                    <a:pt x="6287" y="9860"/>
                    <a:pt x="6192" y="9979"/>
                    <a:pt x="6192" y="10098"/>
                  </a:cubicBezTo>
                  <a:lnTo>
                    <a:pt x="6192" y="11598"/>
                  </a:lnTo>
                  <a:lnTo>
                    <a:pt x="6192" y="11622"/>
                  </a:lnTo>
                  <a:cubicBezTo>
                    <a:pt x="6240" y="11741"/>
                    <a:pt x="6335" y="11836"/>
                    <a:pt x="6430" y="11836"/>
                  </a:cubicBezTo>
                  <a:lnTo>
                    <a:pt x="6478" y="11836"/>
                  </a:lnTo>
                  <a:cubicBezTo>
                    <a:pt x="7954" y="11717"/>
                    <a:pt x="9336" y="11026"/>
                    <a:pt x="10312" y="9931"/>
                  </a:cubicBezTo>
                  <a:cubicBezTo>
                    <a:pt x="11312" y="8836"/>
                    <a:pt x="11884" y="7407"/>
                    <a:pt x="11884" y="5906"/>
                  </a:cubicBezTo>
                  <a:cubicBezTo>
                    <a:pt x="11884" y="4358"/>
                    <a:pt x="11265" y="2882"/>
                    <a:pt x="10122" y="1739"/>
                  </a:cubicBezTo>
                  <a:cubicBezTo>
                    <a:pt x="9002" y="620"/>
                    <a:pt x="7526" y="0"/>
                    <a:pt x="59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55"/>
            <p:cNvSpPr/>
            <p:nvPr/>
          </p:nvSpPr>
          <p:spPr>
            <a:xfrm>
              <a:off x="1715377" y="4332785"/>
              <a:ext cx="169021" cy="169021"/>
            </a:xfrm>
            <a:custGeom>
              <a:rect b="b" l="l" r="r" t="t"/>
              <a:pathLst>
                <a:path extrusionOk="0" h="5669" w="5669">
                  <a:moveTo>
                    <a:pt x="215" y="1"/>
                  </a:moveTo>
                  <a:cubicBezTo>
                    <a:pt x="72" y="25"/>
                    <a:pt x="1" y="144"/>
                    <a:pt x="1" y="263"/>
                  </a:cubicBezTo>
                  <a:cubicBezTo>
                    <a:pt x="191" y="2454"/>
                    <a:pt x="1549" y="4311"/>
                    <a:pt x="3549" y="5216"/>
                  </a:cubicBezTo>
                  <a:cubicBezTo>
                    <a:pt x="3572" y="5222"/>
                    <a:pt x="3593" y="5225"/>
                    <a:pt x="3613" y="5225"/>
                  </a:cubicBezTo>
                  <a:cubicBezTo>
                    <a:pt x="3678" y="5225"/>
                    <a:pt x="3733" y="5194"/>
                    <a:pt x="3787" y="5121"/>
                  </a:cubicBezTo>
                  <a:cubicBezTo>
                    <a:pt x="3811" y="5026"/>
                    <a:pt x="3787" y="4954"/>
                    <a:pt x="3692" y="4883"/>
                  </a:cubicBezTo>
                  <a:cubicBezTo>
                    <a:pt x="1858" y="4073"/>
                    <a:pt x="596" y="2358"/>
                    <a:pt x="358" y="358"/>
                  </a:cubicBezTo>
                  <a:lnTo>
                    <a:pt x="1644" y="358"/>
                  </a:lnTo>
                  <a:cubicBezTo>
                    <a:pt x="1763" y="1287"/>
                    <a:pt x="2216" y="2144"/>
                    <a:pt x="2859" y="2811"/>
                  </a:cubicBezTo>
                  <a:cubicBezTo>
                    <a:pt x="3525" y="3454"/>
                    <a:pt x="4383" y="3906"/>
                    <a:pt x="5311" y="4025"/>
                  </a:cubicBezTo>
                  <a:lnTo>
                    <a:pt x="5311" y="5311"/>
                  </a:lnTo>
                  <a:cubicBezTo>
                    <a:pt x="5002" y="5264"/>
                    <a:pt x="4668" y="5216"/>
                    <a:pt x="4383" y="5121"/>
                  </a:cubicBezTo>
                  <a:cubicBezTo>
                    <a:pt x="4359" y="5121"/>
                    <a:pt x="4287" y="5121"/>
                    <a:pt x="4264" y="5145"/>
                  </a:cubicBezTo>
                  <a:cubicBezTo>
                    <a:pt x="4121" y="5264"/>
                    <a:pt x="4168" y="5430"/>
                    <a:pt x="4311" y="5478"/>
                  </a:cubicBezTo>
                  <a:cubicBezTo>
                    <a:pt x="4668" y="5573"/>
                    <a:pt x="5026" y="5621"/>
                    <a:pt x="5383" y="5669"/>
                  </a:cubicBezTo>
                  <a:lnTo>
                    <a:pt x="5431" y="5669"/>
                  </a:lnTo>
                  <a:cubicBezTo>
                    <a:pt x="5550" y="5669"/>
                    <a:pt x="5621" y="5573"/>
                    <a:pt x="5669" y="5454"/>
                  </a:cubicBezTo>
                  <a:lnTo>
                    <a:pt x="5669" y="5430"/>
                  </a:lnTo>
                  <a:lnTo>
                    <a:pt x="5669" y="3906"/>
                  </a:lnTo>
                  <a:cubicBezTo>
                    <a:pt x="5621" y="3787"/>
                    <a:pt x="5550" y="3668"/>
                    <a:pt x="5431" y="3668"/>
                  </a:cubicBezTo>
                  <a:cubicBezTo>
                    <a:pt x="4549" y="3549"/>
                    <a:pt x="3716" y="3168"/>
                    <a:pt x="3097" y="2525"/>
                  </a:cubicBezTo>
                  <a:cubicBezTo>
                    <a:pt x="2478" y="1906"/>
                    <a:pt x="2049" y="1072"/>
                    <a:pt x="1977" y="215"/>
                  </a:cubicBezTo>
                  <a:cubicBezTo>
                    <a:pt x="1977" y="96"/>
                    <a:pt x="1858" y="1"/>
                    <a:pt x="17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55"/>
            <p:cNvSpPr/>
            <p:nvPr/>
          </p:nvSpPr>
          <p:spPr>
            <a:xfrm>
              <a:off x="1799158" y="4232665"/>
              <a:ext cx="182527" cy="182527"/>
            </a:xfrm>
            <a:custGeom>
              <a:rect b="b" l="l" r="r" t="t"/>
              <a:pathLst>
                <a:path extrusionOk="0" h="6122" w="6122">
                  <a:moveTo>
                    <a:pt x="3049" y="382"/>
                  </a:moveTo>
                  <a:cubicBezTo>
                    <a:pt x="4550" y="382"/>
                    <a:pt x="5764" y="1596"/>
                    <a:pt x="5764" y="3097"/>
                  </a:cubicBezTo>
                  <a:cubicBezTo>
                    <a:pt x="5788" y="4573"/>
                    <a:pt x="4573" y="5812"/>
                    <a:pt x="3049" y="5812"/>
                  </a:cubicBezTo>
                  <a:cubicBezTo>
                    <a:pt x="1573" y="5812"/>
                    <a:pt x="358" y="4573"/>
                    <a:pt x="358" y="3097"/>
                  </a:cubicBezTo>
                  <a:cubicBezTo>
                    <a:pt x="358" y="1596"/>
                    <a:pt x="1573" y="382"/>
                    <a:pt x="3049" y="382"/>
                  </a:cubicBezTo>
                  <a:close/>
                  <a:moveTo>
                    <a:pt x="3049" y="1"/>
                  </a:moveTo>
                  <a:cubicBezTo>
                    <a:pt x="1358" y="1"/>
                    <a:pt x="1" y="1358"/>
                    <a:pt x="1" y="3073"/>
                  </a:cubicBezTo>
                  <a:cubicBezTo>
                    <a:pt x="1" y="4764"/>
                    <a:pt x="1358" y="6121"/>
                    <a:pt x="3049" y="6121"/>
                  </a:cubicBezTo>
                  <a:cubicBezTo>
                    <a:pt x="4764" y="6121"/>
                    <a:pt x="6121" y="4764"/>
                    <a:pt x="6121" y="3073"/>
                  </a:cubicBezTo>
                  <a:cubicBezTo>
                    <a:pt x="6121" y="1358"/>
                    <a:pt x="4764" y="1"/>
                    <a:pt x="30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55"/>
            <p:cNvSpPr/>
            <p:nvPr/>
          </p:nvSpPr>
          <p:spPr>
            <a:xfrm>
              <a:off x="1851007" y="4297305"/>
              <a:ext cx="79546" cy="10674"/>
            </a:xfrm>
            <a:custGeom>
              <a:rect b="b" l="l" r="r" t="t"/>
              <a:pathLst>
                <a:path extrusionOk="0" h="358" w="2668">
                  <a:moveTo>
                    <a:pt x="215" y="0"/>
                  </a:moveTo>
                  <a:cubicBezTo>
                    <a:pt x="119" y="0"/>
                    <a:pt x="72" y="71"/>
                    <a:pt x="48" y="143"/>
                  </a:cubicBezTo>
                  <a:cubicBezTo>
                    <a:pt x="0" y="262"/>
                    <a:pt x="96" y="357"/>
                    <a:pt x="215" y="357"/>
                  </a:cubicBezTo>
                  <a:lnTo>
                    <a:pt x="2477" y="357"/>
                  </a:lnTo>
                  <a:cubicBezTo>
                    <a:pt x="2572" y="357"/>
                    <a:pt x="2620" y="310"/>
                    <a:pt x="2668" y="214"/>
                  </a:cubicBezTo>
                  <a:cubicBezTo>
                    <a:pt x="2668" y="119"/>
                    <a:pt x="2572" y="0"/>
                    <a:pt x="2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55"/>
            <p:cNvSpPr/>
            <p:nvPr/>
          </p:nvSpPr>
          <p:spPr>
            <a:xfrm>
              <a:off x="1851007" y="4318593"/>
              <a:ext cx="79546" cy="10674"/>
            </a:xfrm>
            <a:custGeom>
              <a:rect b="b" l="l" r="r" t="t"/>
              <a:pathLst>
                <a:path extrusionOk="0" h="358" w="2668">
                  <a:moveTo>
                    <a:pt x="215" y="0"/>
                  </a:moveTo>
                  <a:cubicBezTo>
                    <a:pt x="119" y="0"/>
                    <a:pt x="72" y="72"/>
                    <a:pt x="48" y="143"/>
                  </a:cubicBezTo>
                  <a:cubicBezTo>
                    <a:pt x="0" y="262"/>
                    <a:pt x="96" y="358"/>
                    <a:pt x="215" y="358"/>
                  </a:cubicBezTo>
                  <a:lnTo>
                    <a:pt x="2477" y="358"/>
                  </a:lnTo>
                  <a:cubicBezTo>
                    <a:pt x="2572" y="358"/>
                    <a:pt x="2620" y="310"/>
                    <a:pt x="2668" y="215"/>
                  </a:cubicBezTo>
                  <a:cubicBezTo>
                    <a:pt x="2668" y="120"/>
                    <a:pt x="2572" y="0"/>
                    <a:pt x="2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55"/>
            <p:cNvSpPr/>
            <p:nvPr/>
          </p:nvSpPr>
          <p:spPr>
            <a:xfrm>
              <a:off x="1867346" y="4340596"/>
              <a:ext cx="46183" cy="10674"/>
            </a:xfrm>
            <a:custGeom>
              <a:rect b="b" l="l" r="r" t="t"/>
              <a:pathLst>
                <a:path extrusionOk="0" h="358" w="1549">
                  <a:moveTo>
                    <a:pt x="214" y="1"/>
                  </a:moveTo>
                  <a:cubicBezTo>
                    <a:pt x="119" y="1"/>
                    <a:pt x="48" y="72"/>
                    <a:pt x="24" y="167"/>
                  </a:cubicBezTo>
                  <a:cubicBezTo>
                    <a:pt x="0" y="286"/>
                    <a:pt x="95" y="358"/>
                    <a:pt x="214" y="358"/>
                  </a:cubicBezTo>
                  <a:lnTo>
                    <a:pt x="1334" y="358"/>
                  </a:lnTo>
                  <a:cubicBezTo>
                    <a:pt x="1429" y="358"/>
                    <a:pt x="1477" y="310"/>
                    <a:pt x="1524" y="215"/>
                  </a:cubicBezTo>
                  <a:cubicBezTo>
                    <a:pt x="1548" y="120"/>
                    <a:pt x="1453" y="1"/>
                    <a:pt x="1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0" name="Google Shape;8560;p55"/>
          <p:cNvGrpSpPr/>
          <p:nvPr/>
        </p:nvGrpSpPr>
        <p:grpSpPr>
          <a:xfrm>
            <a:off x="1787416" y="4147840"/>
            <a:ext cx="353638" cy="352535"/>
            <a:chOff x="2358904" y="4147840"/>
            <a:chExt cx="353638" cy="352535"/>
          </a:xfrm>
        </p:grpSpPr>
        <p:sp>
          <p:nvSpPr>
            <p:cNvPr id="8561" name="Google Shape;8561;p55"/>
            <p:cNvSpPr/>
            <p:nvPr/>
          </p:nvSpPr>
          <p:spPr>
            <a:xfrm>
              <a:off x="2456191" y="4152790"/>
              <a:ext cx="159779" cy="184108"/>
            </a:xfrm>
            <a:custGeom>
              <a:rect b="b" l="l" r="r" t="t"/>
              <a:pathLst>
                <a:path extrusionOk="0" h="6175" w="5359">
                  <a:moveTo>
                    <a:pt x="2688" y="1"/>
                  </a:moveTo>
                  <a:cubicBezTo>
                    <a:pt x="2667" y="1"/>
                    <a:pt x="2644" y="13"/>
                    <a:pt x="2620" y="37"/>
                  </a:cubicBezTo>
                  <a:lnTo>
                    <a:pt x="72" y="1513"/>
                  </a:lnTo>
                  <a:cubicBezTo>
                    <a:pt x="48" y="1537"/>
                    <a:pt x="0" y="1584"/>
                    <a:pt x="0" y="1608"/>
                  </a:cubicBezTo>
                  <a:lnTo>
                    <a:pt x="0" y="4585"/>
                  </a:lnTo>
                  <a:cubicBezTo>
                    <a:pt x="0" y="4609"/>
                    <a:pt x="48" y="4657"/>
                    <a:pt x="72" y="4657"/>
                  </a:cubicBezTo>
                  <a:lnTo>
                    <a:pt x="2620" y="6157"/>
                  </a:lnTo>
                  <a:cubicBezTo>
                    <a:pt x="2632" y="6169"/>
                    <a:pt x="2656" y="6175"/>
                    <a:pt x="2679" y="6175"/>
                  </a:cubicBezTo>
                  <a:cubicBezTo>
                    <a:pt x="2703" y="6175"/>
                    <a:pt x="2727" y="6169"/>
                    <a:pt x="2739" y="6157"/>
                  </a:cubicBezTo>
                  <a:lnTo>
                    <a:pt x="5311" y="4657"/>
                  </a:lnTo>
                  <a:cubicBezTo>
                    <a:pt x="5314" y="4660"/>
                    <a:pt x="5317" y="4661"/>
                    <a:pt x="5321" y="4661"/>
                  </a:cubicBezTo>
                  <a:cubicBezTo>
                    <a:pt x="5341" y="4661"/>
                    <a:pt x="5358" y="4606"/>
                    <a:pt x="5358" y="4585"/>
                  </a:cubicBezTo>
                  <a:lnTo>
                    <a:pt x="5358" y="1608"/>
                  </a:lnTo>
                  <a:cubicBezTo>
                    <a:pt x="5358" y="1584"/>
                    <a:pt x="5335" y="1513"/>
                    <a:pt x="5311" y="1513"/>
                  </a:cubicBezTo>
                  <a:lnTo>
                    <a:pt x="2739" y="37"/>
                  </a:lnTo>
                  <a:cubicBezTo>
                    <a:pt x="2727" y="13"/>
                    <a:pt x="2709" y="1"/>
                    <a:pt x="268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55"/>
            <p:cNvSpPr/>
            <p:nvPr/>
          </p:nvSpPr>
          <p:spPr>
            <a:xfrm>
              <a:off x="2365284" y="4310960"/>
              <a:ext cx="159808" cy="184287"/>
            </a:xfrm>
            <a:custGeom>
              <a:rect b="b" l="l" r="r" t="t"/>
              <a:pathLst>
                <a:path extrusionOk="0" h="6181" w="5360">
                  <a:moveTo>
                    <a:pt x="2671" y="0"/>
                  </a:moveTo>
                  <a:cubicBezTo>
                    <a:pt x="2650" y="0"/>
                    <a:pt x="2632" y="6"/>
                    <a:pt x="2621" y="18"/>
                  </a:cubicBezTo>
                  <a:lnTo>
                    <a:pt x="49" y="1519"/>
                  </a:lnTo>
                  <a:cubicBezTo>
                    <a:pt x="25" y="1542"/>
                    <a:pt x="1" y="1566"/>
                    <a:pt x="1" y="1590"/>
                  </a:cubicBezTo>
                  <a:lnTo>
                    <a:pt x="1" y="4567"/>
                  </a:lnTo>
                  <a:cubicBezTo>
                    <a:pt x="1" y="4614"/>
                    <a:pt x="25" y="4662"/>
                    <a:pt x="49" y="4662"/>
                  </a:cubicBezTo>
                  <a:lnTo>
                    <a:pt x="2621" y="6162"/>
                  </a:lnTo>
                  <a:cubicBezTo>
                    <a:pt x="2632" y="6174"/>
                    <a:pt x="2650" y="6180"/>
                    <a:pt x="2671" y="6180"/>
                  </a:cubicBezTo>
                  <a:cubicBezTo>
                    <a:pt x="2692" y="6180"/>
                    <a:pt x="2716" y="6174"/>
                    <a:pt x="2740" y="6162"/>
                  </a:cubicBezTo>
                  <a:lnTo>
                    <a:pt x="5288" y="4662"/>
                  </a:lnTo>
                  <a:cubicBezTo>
                    <a:pt x="5359" y="4662"/>
                    <a:pt x="5359" y="4638"/>
                    <a:pt x="5359" y="4567"/>
                  </a:cubicBezTo>
                  <a:lnTo>
                    <a:pt x="5359" y="1590"/>
                  </a:lnTo>
                  <a:cubicBezTo>
                    <a:pt x="5359" y="1566"/>
                    <a:pt x="5312" y="1519"/>
                    <a:pt x="5288" y="1519"/>
                  </a:cubicBezTo>
                  <a:lnTo>
                    <a:pt x="2740" y="18"/>
                  </a:lnTo>
                  <a:cubicBezTo>
                    <a:pt x="2716" y="6"/>
                    <a:pt x="2692" y="0"/>
                    <a:pt x="2671"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55"/>
            <p:cNvSpPr/>
            <p:nvPr/>
          </p:nvSpPr>
          <p:spPr>
            <a:xfrm>
              <a:off x="2547784" y="4310960"/>
              <a:ext cx="159779" cy="184287"/>
            </a:xfrm>
            <a:custGeom>
              <a:rect b="b" l="l" r="r" t="t"/>
              <a:pathLst>
                <a:path extrusionOk="0" h="6181" w="5359">
                  <a:moveTo>
                    <a:pt x="2679" y="0"/>
                  </a:moveTo>
                  <a:cubicBezTo>
                    <a:pt x="2656" y="0"/>
                    <a:pt x="2632" y="6"/>
                    <a:pt x="2620" y="18"/>
                  </a:cubicBezTo>
                  <a:lnTo>
                    <a:pt x="72" y="1519"/>
                  </a:lnTo>
                  <a:cubicBezTo>
                    <a:pt x="24" y="1542"/>
                    <a:pt x="0" y="1566"/>
                    <a:pt x="0" y="1590"/>
                  </a:cubicBezTo>
                  <a:lnTo>
                    <a:pt x="0" y="4567"/>
                  </a:lnTo>
                  <a:cubicBezTo>
                    <a:pt x="0" y="4614"/>
                    <a:pt x="24" y="4662"/>
                    <a:pt x="72" y="4662"/>
                  </a:cubicBezTo>
                  <a:lnTo>
                    <a:pt x="2620" y="6162"/>
                  </a:lnTo>
                  <a:cubicBezTo>
                    <a:pt x="2632" y="6174"/>
                    <a:pt x="2656" y="6180"/>
                    <a:pt x="2679" y="6180"/>
                  </a:cubicBezTo>
                  <a:cubicBezTo>
                    <a:pt x="2703" y="6180"/>
                    <a:pt x="2727" y="6174"/>
                    <a:pt x="2739" y="6162"/>
                  </a:cubicBezTo>
                  <a:lnTo>
                    <a:pt x="5311" y="4662"/>
                  </a:lnTo>
                  <a:cubicBezTo>
                    <a:pt x="5335" y="4662"/>
                    <a:pt x="5359" y="4638"/>
                    <a:pt x="5359" y="4567"/>
                  </a:cubicBezTo>
                  <a:lnTo>
                    <a:pt x="5359" y="1590"/>
                  </a:lnTo>
                  <a:cubicBezTo>
                    <a:pt x="5359" y="1566"/>
                    <a:pt x="5335" y="1519"/>
                    <a:pt x="5311" y="1519"/>
                  </a:cubicBezTo>
                  <a:lnTo>
                    <a:pt x="2739" y="18"/>
                  </a:lnTo>
                  <a:cubicBezTo>
                    <a:pt x="2727" y="6"/>
                    <a:pt x="2703" y="0"/>
                    <a:pt x="2679"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55"/>
            <p:cNvSpPr/>
            <p:nvPr/>
          </p:nvSpPr>
          <p:spPr>
            <a:xfrm>
              <a:off x="2520085" y="4190089"/>
              <a:ext cx="95885" cy="146809"/>
            </a:xfrm>
            <a:custGeom>
              <a:rect b="b" l="l" r="r" t="t"/>
              <a:pathLst>
                <a:path extrusionOk="0" h="4924" w="3216">
                  <a:moveTo>
                    <a:pt x="2668" y="0"/>
                  </a:moveTo>
                  <a:lnTo>
                    <a:pt x="2689" y="13"/>
                  </a:lnTo>
                  <a:lnTo>
                    <a:pt x="2689" y="13"/>
                  </a:lnTo>
                  <a:cubicBezTo>
                    <a:pt x="2683" y="5"/>
                    <a:pt x="2675" y="0"/>
                    <a:pt x="2668" y="0"/>
                  </a:cubicBezTo>
                  <a:close/>
                  <a:moveTo>
                    <a:pt x="2689" y="13"/>
                  </a:moveTo>
                  <a:cubicBezTo>
                    <a:pt x="2704" y="30"/>
                    <a:pt x="2715" y="63"/>
                    <a:pt x="2715" y="95"/>
                  </a:cubicBezTo>
                  <a:lnTo>
                    <a:pt x="2715" y="3072"/>
                  </a:lnTo>
                  <a:cubicBezTo>
                    <a:pt x="2715" y="3096"/>
                    <a:pt x="2692" y="3120"/>
                    <a:pt x="2668" y="3144"/>
                  </a:cubicBezTo>
                  <a:lnTo>
                    <a:pt x="96" y="4644"/>
                  </a:lnTo>
                  <a:lnTo>
                    <a:pt x="1" y="4644"/>
                  </a:lnTo>
                  <a:lnTo>
                    <a:pt x="477" y="4906"/>
                  </a:lnTo>
                  <a:cubicBezTo>
                    <a:pt x="501" y="4918"/>
                    <a:pt x="524" y="4924"/>
                    <a:pt x="545" y="4924"/>
                  </a:cubicBezTo>
                  <a:cubicBezTo>
                    <a:pt x="566" y="4924"/>
                    <a:pt x="584" y="4918"/>
                    <a:pt x="596" y="4906"/>
                  </a:cubicBezTo>
                  <a:lnTo>
                    <a:pt x="3168" y="3406"/>
                  </a:lnTo>
                  <a:cubicBezTo>
                    <a:pt x="3192" y="3406"/>
                    <a:pt x="3215" y="3358"/>
                    <a:pt x="3215" y="3334"/>
                  </a:cubicBezTo>
                  <a:lnTo>
                    <a:pt x="3215" y="357"/>
                  </a:lnTo>
                  <a:cubicBezTo>
                    <a:pt x="3215" y="333"/>
                    <a:pt x="3192" y="262"/>
                    <a:pt x="3120" y="262"/>
                  </a:cubicBezTo>
                  <a:lnTo>
                    <a:pt x="2689" y="13"/>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55"/>
            <p:cNvSpPr/>
            <p:nvPr/>
          </p:nvSpPr>
          <p:spPr>
            <a:xfrm>
              <a:off x="2429208" y="4349124"/>
              <a:ext cx="95885" cy="146839"/>
            </a:xfrm>
            <a:custGeom>
              <a:rect b="b" l="l" r="r" t="t"/>
              <a:pathLst>
                <a:path extrusionOk="0" h="4925" w="3216">
                  <a:moveTo>
                    <a:pt x="2644" y="0"/>
                  </a:moveTo>
                  <a:lnTo>
                    <a:pt x="2665" y="12"/>
                  </a:lnTo>
                  <a:lnTo>
                    <a:pt x="2665" y="12"/>
                  </a:lnTo>
                  <a:cubicBezTo>
                    <a:pt x="2659" y="5"/>
                    <a:pt x="2651" y="0"/>
                    <a:pt x="2644" y="0"/>
                  </a:cubicBezTo>
                  <a:close/>
                  <a:moveTo>
                    <a:pt x="2665" y="12"/>
                  </a:moveTo>
                  <a:lnTo>
                    <a:pt x="2665" y="12"/>
                  </a:lnTo>
                  <a:cubicBezTo>
                    <a:pt x="2680" y="28"/>
                    <a:pt x="2691" y="56"/>
                    <a:pt x="2691" y="72"/>
                  </a:cubicBezTo>
                  <a:lnTo>
                    <a:pt x="2691" y="3049"/>
                  </a:lnTo>
                  <a:cubicBezTo>
                    <a:pt x="2691" y="3096"/>
                    <a:pt x="2667" y="3120"/>
                    <a:pt x="2644" y="3144"/>
                  </a:cubicBezTo>
                  <a:lnTo>
                    <a:pt x="72" y="4644"/>
                  </a:lnTo>
                  <a:lnTo>
                    <a:pt x="0" y="4644"/>
                  </a:lnTo>
                  <a:lnTo>
                    <a:pt x="477" y="4906"/>
                  </a:lnTo>
                  <a:cubicBezTo>
                    <a:pt x="488" y="4918"/>
                    <a:pt x="506" y="4924"/>
                    <a:pt x="527" y="4924"/>
                  </a:cubicBezTo>
                  <a:cubicBezTo>
                    <a:pt x="548" y="4924"/>
                    <a:pt x="572" y="4918"/>
                    <a:pt x="596" y="4906"/>
                  </a:cubicBezTo>
                  <a:lnTo>
                    <a:pt x="3144" y="3406"/>
                  </a:lnTo>
                  <a:cubicBezTo>
                    <a:pt x="3168" y="3406"/>
                    <a:pt x="3215" y="3358"/>
                    <a:pt x="3215" y="3334"/>
                  </a:cubicBezTo>
                  <a:lnTo>
                    <a:pt x="3215" y="358"/>
                  </a:lnTo>
                  <a:cubicBezTo>
                    <a:pt x="3215" y="286"/>
                    <a:pt x="3215" y="262"/>
                    <a:pt x="3120" y="262"/>
                  </a:cubicBezTo>
                  <a:lnTo>
                    <a:pt x="2665" y="12"/>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55"/>
            <p:cNvSpPr/>
            <p:nvPr/>
          </p:nvSpPr>
          <p:spPr>
            <a:xfrm>
              <a:off x="2611678" y="4349124"/>
              <a:ext cx="95885" cy="146839"/>
            </a:xfrm>
            <a:custGeom>
              <a:rect b="b" l="l" r="r" t="t"/>
              <a:pathLst>
                <a:path extrusionOk="0" h="4925" w="3216">
                  <a:moveTo>
                    <a:pt x="2644" y="0"/>
                  </a:moveTo>
                  <a:lnTo>
                    <a:pt x="2701" y="32"/>
                  </a:lnTo>
                  <a:lnTo>
                    <a:pt x="2701" y="32"/>
                  </a:lnTo>
                  <a:cubicBezTo>
                    <a:pt x="2689" y="15"/>
                    <a:pt x="2670" y="0"/>
                    <a:pt x="2644" y="0"/>
                  </a:cubicBezTo>
                  <a:close/>
                  <a:moveTo>
                    <a:pt x="2701" y="32"/>
                  </a:moveTo>
                  <a:lnTo>
                    <a:pt x="2701" y="32"/>
                  </a:lnTo>
                  <a:cubicBezTo>
                    <a:pt x="2711" y="46"/>
                    <a:pt x="2715" y="61"/>
                    <a:pt x="2715" y="72"/>
                  </a:cubicBezTo>
                  <a:lnTo>
                    <a:pt x="2715" y="3049"/>
                  </a:lnTo>
                  <a:cubicBezTo>
                    <a:pt x="2715" y="3096"/>
                    <a:pt x="2668" y="3120"/>
                    <a:pt x="2644" y="3144"/>
                  </a:cubicBezTo>
                  <a:lnTo>
                    <a:pt x="96" y="4644"/>
                  </a:lnTo>
                  <a:lnTo>
                    <a:pt x="1" y="4644"/>
                  </a:lnTo>
                  <a:lnTo>
                    <a:pt x="477" y="4906"/>
                  </a:lnTo>
                  <a:cubicBezTo>
                    <a:pt x="489" y="4918"/>
                    <a:pt x="513" y="4924"/>
                    <a:pt x="536" y="4924"/>
                  </a:cubicBezTo>
                  <a:cubicBezTo>
                    <a:pt x="560" y="4924"/>
                    <a:pt x="584" y="4918"/>
                    <a:pt x="596" y="4906"/>
                  </a:cubicBezTo>
                  <a:lnTo>
                    <a:pt x="3168" y="3406"/>
                  </a:lnTo>
                  <a:cubicBezTo>
                    <a:pt x="3192" y="3406"/>
                    <a:pt x="3216" y="3358"/>
                    <a:pt x="3216" y="3334"/>
                  </a:cubicBezTo>
                  <a:lnTo>
                    <a:pt x="3216" y="358"/>
                  </a:lnTo>
                  <a:cubicBezTo>
                    <a:pt x="3216" y="286"/>
                    <a:pt x="3192" y="262"/>
                    <a:pt x="3120" y="262"/>
                  </a:cubicBezTo>
                  <a:lnTo>
                    <a:pt x="2701" y="32"/>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55"/>
            <p:cNvSpPr/>
            <p:nvPr/>
          </p:nvSpPr>
          <p:spPr>
            <a:xfrm>
              <a:off x="2451212" y="4147840"/>
              <a:ext cx="170423" cy="194215"/>
            </a:xfrm>
            <a:custGeom>
              <a:rect b="b" l="l" r="r" t="t"/>
              <a:pathLst>
                <a:path extrusionOk="0" h="6514" w="5716">
                  <a:moveTo>
                    <a:pt x="2882" y="345"/>
                  </a:moveTo>
                  <a:lnTo>
                    <a:pt x="5383" y="1798"/>
                  </a:lnTo>
                  <a:lnTo>
                    <a:pt x="5383" y="4727"/>
                  </a:lnTo>
                  <a:lnTo>
                    <a:pt x="2882" y="6180"/>
                  </a:lnTo>
                  <a:lnTo>
                    <a:pt x="382" y="4727"/>
                  </a:lnTo>
                  <a:lnTo>
                    <a:pt x="382" y="1798"/>
                  </a:lnTo>
                  <a:lnTo>
                    <a:pt x="2882" y="345"/>
                  </a:lnTo>
                  <a:close/>
                  <a:moveTo>
                    <a:pt x="2849" y="0"/>
                  </a:moveTo>
                  <a:cubicBezTo>
                    <a:pt x="2799" y="0"/>
                    <a:pt x="2751" y="12"/>
                    <a:pt x="2715" y="36"/>
                  </a:cubicBezTo>
                  <a:lnTo>
                    <a:pt x="143" y="1536"/>
                  </a:lnTo>
                  <a:cubicBezTo>
                    <a:pt x="48" y="1584"/>
                    <a:pt x="0" y="1679"/>
                    <a:pt x="0" y="1774"/>
                  </a:cubicBezTo>
                  <a:lnTo>
                    <a:pt x="0" y="4751"/>
                  </a:lnTo>
                  <a:cubicBezTo>
                    <a:pt x="0" y="4823"/>
                    <a:pt x="48" y="4965"/>
                    <a:pt x="143" y="4989"/>
                  </a:cubicBezTo>
                  <a:lnTo>
                    <a:pt x="2715" y="6466"/>
                  </a:lnTo>
                  <a:cubicBezTo>
                    <a:pt x="2739" y="6513"/>
                    <a:pt x="2787" y="6513"/>
                    <a:pt x="2858" y="6513"/>
                  </a:cubicBezTo>
                  <a:cubicBezTo>
                    <a:pt x="2906" y="6513"/>
                    <a:pt x="2953" y="6513"/>
                    <a:pt x="3001" y="6466"/>
                  </a:cubicBezTo>
                  <a:lnTo>
                    <a:pt x="5573" y="4989"/>
                  </a:lnTo>
                  <a:cubicBezTo>
                    <a:pt x="5645" y="4965"/>
                    <a:pt x="5716" y="4846"/>
                    <a:pt x="5716" y="4751"/>
                  </a:cubicBezTo>
                  <a:lnTo>
                    <a:pt x="5716" y="1774"/>
                  </a:lnTo>
                  <a:cubicBezTo>
                    <a:pt x="5716" y="1679"/>
                    <a:pt x="5645" y="1560"/>
                    <a:pt x="5573" y="1536"/>
                  </a:cubicBezTo>
                  <a:lnTo>
                    <a:pt x="3001" y="36"/>
                  </a:lnTo>
                  <a:cubicBezTo>
                    <a:pt x="2953" y="12"/>
                    <a:pt x="2900" y="0"/>
                    <a:pt x="2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55"/>
            <p:cNvSpPr/>
            <p:nvPr/>
          </p:nvSpPr>
          <p:spPr>
            <a:xfrm>
              <a:off x="2358904" y="4306875"/>
              <a:ext cx="171138" cy="193499"/>
            </a:xfrm>
            <a:custGeom>
              <a:rect b="b" l="l" r="r" t="t"/>
              <a:pathLst>
                <a:path extrusionOk="0" h="6490" w="5740">
                  <a:moveTo>
                    <a:pt x="2873" y="1"/>
                  </a:moveTo>
                  <a:cubicBezTo>
                    <a:pt x="2823" y="1"/>
                    <a:pt x="2775" y="12"/>
                    <a:pt x="2739" y="36"/>
                  </a:cubicBezTo>
                  <a:lnTo>
                    <a:pt x="144" y="1537"/>
                  </a:lnTo>
                  <a:cubicBezTo>
                    <a:pt x="48" y="1584"/>
                    <a:pt x="1" y="1679"/>
                    <a:pt x="1" y="1775"/>
                  </a:cubicBezTo>
                  <a:lnTo>
                    <a:pt x="1" y="4751"/>
                  </a:lnTo>
                  <a:cubicBezTo>
                    <a:pt x="1" y="4823"/>
                    <a:pt x="48" y="4942"/>
                    <a:pt x="144" y="4966"/>
                  </a:cubicBezTo>
                  <a:lnTo>
                    <a:pt x="2692" y="6466"/>
                  </a:lnTo>
                  <a:cubicBezTo>
                    <a:pt x="2739" y="6490"/>
                    <a:pt x="2787" y="6490"/>
                    <a:pt x="2858" y="6490"/>
                  </a:cubicBezTo>
                  <a:cubicBezTo>
                    <a:pt x="2906" y="6490"/>
                    <a:pt x="2930" y="6490"/>
                    <a:pt x="3001" y="6466"/>
                  </a:cubicBezTo>
                  <a:lnTo>
                    <a:pt x="5549" y="4966"/>
                  </a:lnTo>
                  <a:cubicBezTo>
                    <a:pt x="5645" y="4918"/>
                    <a:pt x="5716" y="4823"/>
                    <a:pt x="5716" y="4751"/>
                  </a:cubicBezTo>
                  <a:lnTo>
                    <a:pt x="5716" y="1775"/>
                  </a:lnTo>
                  <a:cubicBezTo>
                    <a:pt x="5740" y="1656"/>
                    <a:pt x="5692" y="1560"/>
                    <a:pt x="5597" y="1489"/>
                  </a:cubicBezTo>
                  <a:lnTo>
                    <a:pt x="4644" y="965"/>
                  </a:lnTo>
                  <a:cubicBezTo>
                    <a:pt x="4615" y="955"/>
                    <a:pt x="4577" y="949"/>
                    <a:pt x="4541" y="949"/>
                  </a:cubicBezTo>
                  <a:cubicBezTo>
                    <a:pt x="4491" y="949"/>
                    <a:pt x="4444" y="961"/>
                    <a:pt x="4430" y="989"/>
                  </a:cubicBezTo>
                  <a:cubicBezTo>
                    <a:pt x="4335" y="1084"/>
                    <a:pt x="4359" y="1203"/>
                    <a:pt x="4454" y="1251"/>
                  </a:cubicBezTo>
                  <a:lnTo>
                    <a:pt x="5383" y="1799"/>
                  </a:lnTo>
                  <a:lnTo>
                    <a:pt x="5383" y="4704"/>
                  </a:lnTo>
                  <a:lnTo>
                    <a:pt x="2882" y="6157"/>
                  </a:lnTo>
                  <a:lnTo>
                    <a:pt x="382" y="4704"/>
                  </a:lnTo>
                  <a:lnTo>
                    <a:pt x="382" y="1799"/>
                  </a:lnTo>
                  <a:lnTo>
                    <a:pt x="2906" y="346"/>
                  </a:lnTo>
                  <a:lnTo>
                    <a:pt x="3811" y="870"/>
                  </a:lnTo>
                  <a:cubicBezTo>
                    <a:pt x="3831" y="890"/>
                    <a:pt x="3855" y="899"/>
                    <a:pt x="3880" y="899"/>
                  </a:cubicBezTo>
                  <a:cubicBezTo>
                    <a:pt x="3944" y="899"/>
                    <a:pt x="4015" y="843"/>
                    <a:pt x="4049" y="774"/>
                  </a:cubicBezTo>
                  <a:cubicBezTo>
                    <a:pt x="4073" y="703"/>
                    <a:pt x="4049" y="608"/>
                    <a:pt x="3954" y="584"/>
                  </a:cubicBezTo>
                  <a:lnTo>
                    <a:pt x="3025" y="36"/>
                  </a:lnTo>
                  <a:cubicBezTo>
                    <a:pt x="2977" y="12"/>
                    <a:pt x="2924" y="1"/>
                    <a:pt x="28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55"/>
            <p:cNvSpPr/>
            <p:nvPr/>
          </p:nvSpPr>
          <p:spPr>
            <a:xfrm>
              <a:off x="2542804" y="4306875"/>
              <a:ext cx="169737" cy="193499"/>
            </a:xfrm>
            <a:custGeom>
              <a:rect b="b" l="l" r="r" t="t"/>
              <a:pathLst>
                <a:path extrusionOk="0" h="6490" w="5693">
                  <a:moveTo>
                    <a:pt x="2846" y="1"/>
                  </a:moveTo>
                  <a:cubicBezTo>
                    <a:pt x="2793" y="1"/>
                    <a:pt x="2739" y="12"/>
                    <a:pt x="2692" y="36"/>
                  </a:cubicBezTo>
                  <a:lnTo>
                    <a:pt x="143" y="1537"/>
                  </a:lnTo>
                  <a:cubicBezTo>
                    <a:pt x="48" y="1584"/>
                    <a:pt x="1" y="1679"/>
                    <a:pt x="1" y="1775"/>
                  </a:cubicBezTo>
                  <a:lnTo>
                    <a:pt x="1" y="4751"/>
                  </a:lnTo>
                  <a:cubicBezTo>
                    <a:pt x="1" y="4823"/>
                    <a:pt x="48" y="4942"/>
                    <a:pt x="143" y="4990"/>
                  </a:cubicBezTo>
                  <a:lnTo>
                    <a:pt x="2692" y="6466"/>
                  </a:lnTo>
                  <a:cubicBezTo>
                    <a:pt x="2715" y="6490"/>
                    <a:pt x="2787" y="6490"/>
                    <a:pt x="2858" y="6490"/>
                  </a:cubicBezTo>
                  <a:cubicBezTo>
                    <a:pt x="2906" y="6490"/>
                    <a:pt x="2930" y="6490"/>
                    <a:pt x="3001" y="6466"/>
                  </a:cubicBezTo>
                  <a:lnTo>
                    <a:pt x="5549" y="4990"/>
                  </a:lnTo>
                  <a:cubicBezTo>
                    <a:pt x="5645" y="4918"/>
                    <a:pt x="5692" y="4823"/>
                    <a:pt x="5692" y="4751"/>
                  </a:cubicBezTo>
                  <a:lnTo>
                    <a:pt x="5692" y="4323"/>
                  </a:lnTo>
                  <a:cubicBezTo>
                    <a:pt x="5692" y="4228"/>
                    <a:pt x="5645" y="4156"/>
                    <a:pt x="5549" y="4156"/>
                  </a:cubicBezTo>
                  <a:cubicBezTo>
                    <a:pt x="5430" y="4156"/>
                    <a:pt x="5335" y="4204"/>
                    <a:pt x="5335" y="4323"/>
                  </a:cubicBezTo>
                  <a:lnTo>
                    <a:pt x="5335" y="4704"/>
                  </a:lnTo>
                  <a:lnTo>
                    <a:pt x="2834" y="6180"/>
                  </a:lnTo>
                  <a:lnTo>
                    <a:pt x="334" y="4704"/>
                  </a:lnTo>
                  <a:lnTo>
                    <a:pt x="334" y="1799"/>
                  </a:lnTo>
                  <a:lnTo>
                    <a:pt x="2834" y="346"/>
                  </a:lnTo>
                  <a:lnTo>
                    <a:pt x="5335" y="1799"/>
                  </a:lnTo>
                  <a:lnTo>
                    <a:pt x="5335" y="3513"/>
                  </a:lnTo>
                  <a:cubicBezTo>
                    <a:pt x="5359" y="3608"/>
                    <a:pt x="5430" y="3680"/>
                    <a:pt x="5549" y="3680"/>
                  </a:cubicBezTo>
                  <a:cubicBezTo>
                    <a:pt x="5645" y="3680"/>
                    <a:pt x="5692" y="3585"/>
                    <a:pt x="5692" y="3489"/>
                  </a:cubicBezTo>
                  <a:lnTo>
                    <a:pt x="5692" y="1775"/>
                  </a:lnTo>
                  <a:cubicBezTo>
                    <a:pt x="5692" y="1679"/>
                    <a:pt x="5645" y="1560"/>
                    <a:pt x="5549" y="1537"/>
                  </a:cubicBezTo>
                  <a:lnTo>
                    <a:pt x="3001" y="36"/>
                  </a:lnTo>
                  <a:cubicBezTo>
                    <a:pt x="2954" y="12"/>
                    <a:pt x="2900" y="1"/>
                    <a:pt x="28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55"/>
            <p:cNvSpPr/>
            <p:nvPr/>
          </p:nvSpPr>
          <p:spPr>
            <a:xfrm>
              <a:off x="2491671" y="4217757"/>
              <a:ext cx="88074" cy="10704"/>
            </a:xfrm>
            <a:custGeom>
              <a:rect b="b" l="l" r="r" t="t"/>
              <a:pathLst>
                <a:path extrusionOk="0" h="359" w="2954">
                  <a:moveTo>
                    <a:pt x="191" y="1"/>
                  </a:moveTo>
                  <a:cubicBezTo>
                    <a:pt x="96" y="1"/>
                    <a:pt x="1" y="72"/>
                    <a:pt x="1" y="168"/>
                  </a:cubicBezTo>
                  <a:cubicBezTo>
                    <a:pt x="1" y="263"/>
                    <a:pt x="96" y="358"/>
                    <a:pt x="191" y="358"/>
                  </a:cubicBezTo>
                  <a:lnTo>
                    <a:pt x="2787" y="358"/>
                  </a:lnTo>
                  <a:cubicBezTo>
                    <a:pt x="2859" y="358"/>
                    <a:pt x="2954" y="287"/>
                    <a:pt x="2954" y="191"/>
                  </a:cubicBezTo>
                  <a:cubicBezTo>
                    <a:pt x="2954" y="72"/>
                    <a:pt x="2882" y="1"/>
                    <a:pt x="2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55"/>
            <p:cNvSpPr/>
            <p:nvPr/>
          </p:nvSpPr>
          <p:spPr>
            <a:xfrm>
              <a:off x="2491671" y="4239791"/>
              <a:ext cx="88789" cy="10674"/>
            </a:xfrm>
            <a:custGeom>
              <a:rect b="b" l="l" r="r" t="t"/>
              <a:pathLst>
                <a:path extrusionOk="0" h="358" w="2978">
                  <a:moveTo>
                    <a:pt x="191" y="0"/>
                  </a:moveTo>
                  <a:cubicBezTo>
                    <a:pt x="96" y="0"/>
                    <a:pt x="1" y="48"/>
                    <a:pt x="1" y="143"/>
                  </a:cubicBezTo>
                  <a:cubicBezTo>
                    <a:pt x="1" y="262"/>
                    <a:pt x="72" y="357"/>
                    <a:pt x="191" y="357"/>
                  </a:cubicBezTo>
                  <a:lnTo>
                    <a:pt x="2787" y="357"/>
                  </a:lnTo>
                  <a:cubicBezTo>
                    <a:pt x="2859" y="357"/>
                    <a:pt x="2954" y="286"/>
                    <a:pt x="2954" y="214"/>
                  </a:cubicBezTo>
                  <a:cubicBezTo>
                    <a:pt x="2978" y="95"/>
                    <a:pt x="2906" y="0"/>
                    <a:pt x="27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55"/>
            <p:cNvSpPr/>
            <p:nvPr/>
          </p:nvSpPr>
          <p:spPr>
            <a:xfrm>
              <a:off x="2512274" y="4261795"/>
              <a:ext cx="49016" cy="10674"/>
            </a:xfrm>
            <a:custGeom>
              <a:rect b="b" l="l" r="r" t="t"/>
              <a:pathLst>
                <a:path extrusionOk="0" h="358" w="1644">
                  <a:moveTo>
                    <a:pt x="191" y="0"/>
                  </a:moveTo>
                  <a:cubicBezTo>
                    <a:pt x="96" y="0"/>
                    <a:pt x="1" y="72"/>
                    <a:pt x="1" y="143"/>
                  </a:cubicBezTo>
                  <a:cubicBezTo>
                    <a:pt x="1" y="262"/>
                    <a:pt x="72" y="358"/>
                    <a:pt x="191" y="358"/>
                  </a:cubicBezTo>
                  <a:lnTo>
                    <a:pt x="1453" y="358"/>
                  </a:lnTo>
                  <a:cubicBezTo>
                    <a:pt x="1548" y="358"/>
                    <a:pt x="1644" y="310"/>
                    <a:pt x="1644" y="215"/>
                  </a:cubicBezTo>
                  <a:cubicBezTo>
                    <a:pt x="1644" y="96"/>
                    <a:pt x="1548" y="0"/>
                    <a:pt x="1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55"/>
            <p:cNvSpPr/>
            <p:nvPr/>
          </p:nvSpPr>
          <p:spPr>
            <a:xfrm>
              <a:off x="2583264" y="4376107"/>
              <a:ext cx="88789" cy="10674"/>
            </a:xfrm>
            <a:custGeom>
              <a:rect b="b" l="l" r="r" t="t"/>
              <a:pathLst>
                <a:path extrusionOk="0" h="358" w="2978">
                  <a:moveTo>
                    <a:pt x="168" y="0"/>
                  </a:moveTo>
                  <a:cubicBezTo>
                    <a:pt x="96" y="0"/>
                    <a:pt x="1" y="72"/>
                    <a:pt x="1" y="167"/>
                  </a:cubicBezTo>
                  <a:cubicBezTo>
                    <a:pt x="1" y="286"/>
                    <a:pt x="72" y="358"/>
                    <a:pt x="168" y="358"/>
                  </a:cubicBezTo>
                  <a:lnTo>
                    <a:pt x="2763" y="358"/>
                  </a:lnTo>
                  <a:cubicBezTo>
                    <a:pt x="2859" y="358"/>
                    <a:pt x="2954" y="310"/>
                    <a:pt x="2954" y="215"/>
                  </a:cubicBezTo>
                  <a:cubicBezTo>
                    <a:pt x="2978" y="96"/>
                    <a:pt x="2883" y="0"/>
                    <a:pt x="2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55"/>
            <p:cNvSpPr/>
            <p:nvPr/>
          </p:nvSpPr>
          <p:spPr>
            <a:xfrm>
              <a:off x="2583264" y="4398826"/>
              <a:ext cx="88074" cy="10674"/>
            </a:xfrm>
            <a:custGeom>
              <a:rect b="b" l="l" r="r" t="t"/>
              <a:pathLst>
                <a:path extrusionOk="0" h="358" w="2954">
                  <a:moveTo>
                    <a:pt x="168" y="0"/>
                  </a:moveTo>
                  <a:cubicBezTo>
                    <a:pt x="96" y="0"/>
                    <a:pt x="1" y="48"/>
                    <a:pt x="1" y="143"/>
                  </a:cubicBezTo>
                  <a:cubicBezTo>
                    <a:pt x="1" y="262"/>
                    <a:pt x="72" y="358"/>
                    <a:pt x="168" y="358"/>
                  </a:cubicBezTo>
                  <a:lnTo>
                    <a:pt x="2763" y="358"/>
                  </a:lnTo>
                  <a:cubicBezTo>
                    <a:pt x="2859" y="358"/>
                    <a:pt x="2954" y="262"/>
                    <a:pt x="2954" y="143"/>
                  </a:cubicBezTo>
                  <a:cubicBezTo>
                    <a:pt x="2954" y="48"/>
                    <a:pt x="2859" y="0"/>
                    <a:pt x="2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55"/>
            <p:cNvSpPr/>
            <p:nvPr/>
          </p:nvSpPr>
          <p:spPr>
            <a:xfrm>
              <a:off x="2603151" y="4420830"/>
              <a:ext cx="48330" cy="10674"/>
            </a:xfrm>
            <a:custGeom>
              <a:rect b="b" l="l" r="r" t="t"/>
              <a:pathLst>
                <a:path extrusionOk="0" h="358" w="1621">
                  <a:moveTo>
                    <a:pt x="167" y="1"/>
                  </a:moveTo>
                  <a:cubicBezTo>
                    <a:pt x="72" y="1"/>
                    <a:pt x="1" y="96"/>
                    <a:pt x="1" y="215"/>
                  </a:cubicBezTo>
                  <a:cubicBezTo>
                    <a:pt x="1" y="287"/>
                    <a:pt x="72" y="358"/>
                    <a:pt x="167" y="358"/>
                  </a:cubicBezTo>
                  <a:lnTo>
                    <a:pt x="1453" y="358"/>
                  </a:lnTo>
                  <a:cubicBezTo>
                    <a:pt x="1525" y="358"/>
                    <a:pt x="1620" y="287"/>
                    <a:pt x="1620" y="215"/>
                  </a:cubicBezTo>
                  <a:cubicBezTo>
                    <a:pt x="1620" y="96"/>
                    <a:pt x="1573" y="1"/>
                    <a:pt x="1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55"/>
            <p:cNvSpPr/>
            <p:nvPr/>
          </p:nvSpPr>
          <p:spPr>
            <a:xfrm>
              <a:off x="2400794" y="4376107"/>
              <a:ext cx="88789" cy="10674"/>
            </a:xfrm>
            <a:custGeom>
              <a:rect b="b" l="l" r="r" t="t"/>
              <a:pathLst>
                <a:path extrusionOk="0" h="358" w="2978">
                  <a:moveTo>
                    <a:pt x="167" y="0"/>
                  </a:moveTo>
                  <a:cubicBezTo>
                    <a:pt x="72" y="0"/>
                    <a:pt x="1" y="72"/>
                    <a:pt x="1" y="167"/>
                  </a:cubicBezTo>
                  <a:cubicBezTo>
                    <a:pt x="1" y="286"/>
                    <a:pt x="48" y="358"/>
                    <a:pt x="167" y="358"/>
                  </a:cubicBezTo>
                  <a:lnTo>
                    <a:pt x="2763" y="358"/>
                  </a:lnTo>
                  <a:cubicBezTo>
                    <a:pt x="2858" y="358"/>
                    <a:pt x="2906" y="310"/>
                    <a:pt x="2930" y="215"/>
                  </a:cubicBezTo>
                  <a:cubicBezTo>
                    <a:pt x="2977" y="96"/>
                    <a:pt x="2882" y="0"/>
                    <a:pt x="2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55"/>
            <p:cNvSpPr/>
            <p:nvPr/>
          </p:nvSpPr>
          <p:spPr>
            <a:xfrm>
              <a:off x="2400794" y="4398826"/>
              <a:ext cx="87358" cy="10674"/>
            </a:xfrm>
            <a:custGeom>
              <a:rect b="b" l="l" r="r" t="t"/>
              <a:pathLst>
                <a:path extrusionOk="0" h="358" w="2930">
                  <a:moveTo>
                    <a:pt x="167" y="0"/>
                  </a:moveTo>
                  <a:cubicBezTo>
                    <a:pt x="72" y="0"/>
                    <a:pt x="1" y="48"/>
                    <a:pt x="1" y="143"/>
                  </a:cubicBezTo>
                  <a:cubicBezTo>
                    <a:pt x="1" y="262"/>
                    <a:pt x="48" y="358"/>
                    <a:pt x="167" y="358"/>
                  </a:cubicBezTo>
                  <a:lnTo>
                    <a:pt x="2763" y="358"/>
                  </a:lnTo>
                  <a:cubicBezTo>
                    <a:pt x="2858" y="358"/>
                    <a:pt x="2930" y="262"/>
                    <a:pt x="2930" y="143"/>
                  </a:cubicBezTo>
                  <a:cubicBezTo>
                    <a:pt x="2930" y="48"/>
                    <a:pt x="2858" y="0"/>
                    <a:pt x="2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55"/>
            <p:cNvSpPr/>
            <p:nvPr/>
          </p:nvSpPr>
          <p:spPr>
            <a:xfrm>
              <a:off x="2419965" y="4420830"/>
              <a:ext cx="49016" cy="10674"/>
            </a:xfrm>
            <a:custGeom>
              <a:rect b="b" l="l" r="r" t="t"/>
              <a:pathLst>
                <a:path extrusionOk="0" h="358" w="1644">
                  <a:moveTo>
                    <a:pt x="191" y="1"/>
                  </a:moveTo>
                  <a:cubicBezTo>
                    <a:pt x="96" y="1"/>
                    <a:pt x="1" y="96"/>
                    <a:pt x="1" y="215"/>
                  </a:cubicBezTo>
                  <a:cubicBezTo>
                    <a:pt x="1" y="287"/>
                    <a:pt x="96" y="358"/>
                    <a:pt x="191" y="358"/>
                  </a:cubicBezTo>
                  <a:lnTo>
                    <a:pt x="1453" y="358"/>
                  </a:lnTo>
                  <a:cubicBezTo>
                    <a:pt x="1549" y="358"/>
                    <a:pt x="1644" y="287"/>
                    <a:pt x="1644" y="215"/>
                  </a:cubicBezTo>
                  <a:cubicBezTo>
                    <a:pt x="1644" y="96"/>
                    <a:pt x="1572" y="1"/>
                    <a:pt x="1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9" name="Google Shape;8579;p55"/>
          <p:cNvGrpSpPr/>
          <p:nvPr/>
        </p:nvGrpSpPr>
        <p:grpSpPr>
          <a:xfrm>
            <a:off x="2549748" y="4161555"/>
            <a:ext cx="355037" cy="324626"/>
            <a:chOff x="3045036" y="4161555"/>
            <a:chExt cx="355037" cy="324626"/>
          </a:xfrm>
        </p:grpSpPr>
        <p:sp>
          <p:nvSpPr>
            <p:cNvPr id="8580" name="Google Shape;8580;p55"/>
            <p:cNvSpPr/>
            <p:nvPr/>
          </p:nvSpPr>
          <p:spPr>
            <a:xfrm>
              <a:off x="3082663" y="4194323"/>
              <a:ext cx="273374" cy="247852"/>
            </a:xfrm>
            <a:custGeom>
              <a:rect b="b" l="l" r="r" t="t"/>
              <a:pathLst>
                <a:path extrusionOk="0" h="8313" w="9169">
                  <a:moveTo>
                    <a:pt x="4644" y="1573"/>
                  </a:moveTo>
                  <a:lnTo>
                    <a:pt x="7835" y="7241"/>
                  </a:lnTo>
                  <a:lnTo>
                    <a:pt x="1429" y="7241"/>
                  </a:lnTo>
                  <a:lnTo>
                    <a:pt x="4644" y="1573"/>
                  </a:lnTo>
                  <a:close/>
                  <a:moveTo>
                    <a:pt x="4597" y="1"/>
                  </a:moveTo>
                  <a:cubicBezTo>
                    <a:pt x="4406" y="1"/>
                    <a:pt x="4263" y="120"/>
                    <a:pt x="4168" y="263"/>
                  </a:cubicBezTo>
                  <a:lnTo>
                    <a:pt x="96" y="7502"/>
                  </a:lnTo>
                  <a:cubicBezTo>
                    <a:pt x="0" y="7645"/>
                    <a:pt x="0" y="7860"/>
                    <a:pt x="96" y="8050"/>
                  </a:cubicBezTo>
                  <a:cubicBezTo>
                    <a:pt x="191" y="8193"/>
                    <a:pt x="358" y="8312"/>
                    <a:pt x="548" y="8312"/>
                  </a:cubicBezTo>
                  <a:lnTo>
                    <a:pt x="8693" y="8312"/>
                  </a:lnTo>
                  <a:cubicBezTo>
                    <a:pt x="8883" y="8312"/>
                    <a:pt x="9050" y="8217"/>
                    <a:pt x="9098" y="8050"/>
                  </a:cubicBezTo>
                  <a:cubicBezTo>
                    <a:pt x="9169" y="7884"/>
                    <a:pt x="9169" y="7693"/>
                    <a:pt x="9098" y="7502"/>
                  </a:cubicBezTo>
                  <a:lnTo>
                    <a:pt x="5001" y="263"/>
                  </a:lnTo>
                  <a:cubicBezTo>
                    <a:pt x="4930" y="96"/>
                    <a:pt x="4763" y="1"/>
                    <a:pt x="459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55"/>
            <p:cNvSpPr/>
            <p:nvPr/>
          </p:nvSpPr>
          <p:spPr>
            <a:xfrm>
              <a:off x="3212598" y="4194323"/>
              <a:ext cx="145587" cy="247852"/>
            </a:xfrm>
            <a:custGeom>
              <a:rect b="b" l="l" r="r" t="t"/>
              <a:pathLst>
                <a:path extrusionOk="0" h="8313" w="4883">
                  <a:moveTo>
                    <a:pt x="262" y="1"/>
                  </a:moveTo>
                  <a:cubicBezTo>
                    <a:pt x="167" y="1"/>
                    <a:pt x="72" y="25"/>
                    <a:pt x="0" y="96"/>
                  </a:cubicBezTo>
                  <a:cubicBezTo>
                    <a:pt x="48" y="120"/>
                    <a:pt x="120" y="191"/>
                    <a:pt x="143" y="263"/>
                  </a:cubicBezTo>
                  <a:lnTo>
                    <a:pt x="4216" y="7502"/>
                  </a:lnTo>
                  <a:cubicBezTo>
                    <a:pt x="4311" y="7693"/>
                    <a:pt x="4311" y="7884"/>
                    <a:pt x="4216" y="8026"/>
                  </a:cubicBezTo>
                  <a:cubicBezTo>
                    <a:pt x="4120" y="8217"/>
                    <a:pt x="3954" y="8312"/>
                    <a:pt x="3763" y="8312"/>
                  </a:cubicBezTo>
                  <a:lnTo>
                    <a:pt x="4311" y="8312"/>
                  </a:lnTo>
                  <a:cubicBezTo>
                    <a:pt x="4478" y="8312"/>
                    <a:pt x="4668" y="8193"/>
                    <a:pt x="4763" y="8026"/>
                  </a:cubicBezTo>
                  <a:cubicBezTo>
                    <a:pt x="4882" y="7860"/>
                    <a:pt x="4882" y="7645"/>
                    <a:pt x="4763" y="7502"/>
                  </a:cubicBezTo>
                  <a:lnTo>
                    <a:pt x="667" y="263"/>
                  </a:lnTo>
                  <a:cubicBezTo>
                    <a:pt x="596" y="120"/>
                    <a:pt x="453" y="1"/>
                    <a:pt x="262"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55"/>
            <p:cNvSpPr/>
            <p:nvPr/>
          </p:nvSpPr>
          <p:spPr>
            <a:xfrm>
              <a:off x="3167160" y="4166654"/>
              <a:ext cx="106529" cy="106529"/>
            </a:xfrm>
            <a:custGeom>
              <a:rect b="b" l="l" r="r" t="t"/>
              <a:pathLst>
                <a:path extrusionOk="0" h="3573" w="3573">
                  <a:moveTo>
                    <a:pt x="1786" y="0"/>
                  </a:moveTo>
                  <a:cubicBezTo>
                    <a:pt x="810" y="0"/>
                    <a:pt x="0" y="810"/>
                    <a:pt x="0" y="1786"/>
                  </a:cubicBezTo>
                  <a:cubicBezTo>
                    <a:pt x="0" y="2786"/>
                    <a:pt x="810" y="3572"/>
                    <a:pt x="1786" y="3572"/>
                  </a:cubicBezTo>
                  <a:cubicBezTo>
                    <a:pt x="2763" y="3572"/>
                    <a:pt x="3573" y="2786"/>
                    <a:pt x="3573" y="1786"/>
                  </a:cubicBezTo>
                  <a:cubicBezTo>
                    <a:pt x="3573" y="810"/>
                    <a:pt x="2763" y="0"/>
                    <a:pt x="1786"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55"/>
            <p:cNvSpPr/>
            <p:nvPr/>
          </p:nvSpPr>
          <p:spPr>
            <a:xfrm>
              <a:off x="3048584" y="4374675"/>
              <a:ext cx="106529" cy="106529"/>
            </a:xfrm>
            <a:custGeom>
              <a:rect b="b" l="l" r="r" t="t"/>
              <a:pathLst>
                <a:path extrusionOk="0" h="3573" w="3573">
                  <a:moveTo>
                    <a:pt x="1786" y="1"/>
                  </a:moveTo>
                  <a:cubicBezTo>
                    <a:pt x="786" y="1"/>
                    <a:pt x="0" y="787"/>
                    <a:pt x="0" y="1787"/>
                  </a:cubicBezTo>
                  <a:cubicBezTo>
                    <a:pt x="0" y="2763"/>
                    <a:pt x="786" y="3573"/>
                    <a:pt x="1786" y="3573"/>
                  </a:cubicBezTo>
                  <a:cubicBezTo>
                    <a:pt x="2763" y="3573"/>
                    <a:pt x="3573" y="2763"/>
                    <a:pt x="3573" y="1787"/>
                  </a:cubicBezTo>
                  <a:cubicBezTo>
                    <a:pt x="3573" y="787"/>
                    <a:pt x="2763" y="1"/>
                    <a:pt x="178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55"/>
            <p:cNvSpPr/>
            <p:nvPr/>
          </p:nvSpPr>
          <p:spPr>
            <a:xfrm>
              <a:off x="3285735" y="4374675"/>
              <a:ext cx="106529" cy="106529"/>
            </a:xfrm>
            <a:custGeom>
              <a:rect b="b" l="l" r="r" t="t"/>
              <a:pathLst>
                <a:path extrusionOk="0" h="3573" w="3573">
                  <a:moveTo>
                    <a:pt x="1786" y="1"/>
                  </a:moveTo>
                  <a:cubicBezTo>
                    <a:pt x="810" y="1"/>
                    <a:pt x="0" y="787"/>
                    <a:pt x="0" y="1787"/>
                  </a:cubicBezTo>
                  <a:cubicBezTo>
                    <a:pt x="0" y="2763"/>
                    <a:pt x="810" y="3573"/>
                    <a:pt x="1786" y="3573"/>
                  </a:cubicBezTo>
                  <a:cubicBezTo>
                    <a:pt x="2787" y="3573"/>
                    <a:pt x="3573" y="2763"/>
                    <a:pt x="3573" y="1787"/>
                  </a:cubicBezTo>
                  <a:cubicBezTo>
                    <a:pt x="3573" y="787"/>
                    <a:pt x="2787" y="1"/>
                    <a:pt x="1786"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55"/>
            <p:cNvSpPr/>
            <p:nvPr/>
          </p:nvSpPr>
          <p:spPr>
            <a:xfrm>
              <a:off x="3194142" y="4168771"/>
              <a:ext cx="79546" cy="104412"/>
            </a:xfrm>
            <a:custGeom>
              <a:rect b="b" l="l" r="r" t="t"/>
              <a:pathLst>
                <a:path extrusionOk="0" h="3502" w="2668">
                  <a:moveTo>
                    <a:pt x="1334" y="1"/>
                  </a:moveTo>
                  <a:lnTo>
                    <a:pt x="1334" y="1"/>
                  </a:lnTo>
                  <a:cubicBezTo>
                    <a:pt x="1858" y="334"/>
                    <a:pt x="2215" y="882"/>
                    <a:pt x="2215" y="1549"/>
                  </a:cubicBezTo>
                  <a:cubicBezTo>
                    <a:pt x="2215" y="2525"/>
                    <a:pt x="1429" y="3335"/>
                    <a:pt x="429" y="3335"/>
                  </a:cubicBezTo>
                  <a:cubicBezTo>
                    <a:pt x="286" y="3335"/>
                    <a:pt x="143" y="3311"/>
                    <a:pt x="0" y="3263"/>
                  </a:cubicBezTo>
                  <a:lnTo>
                    <a:pt x="0" y="3263"/>
                  </a:lnTo>
                  <a:cubicBezTo>
                    <a:pt x="262" y="3430"/>
                    <a:pt x="548" y="3501"/>
                    <a:pt x="881" y="3501"/>
                  </a:cubicBezTo>
                  <a:cubicBezTo>
                    <a:pt x="1858" y="3501"/>
                    <a:pt x="2668" y="2715"/>
                    <a:pt x="2668" y="1715"/>
                  </a:cubicBezTo>
                  <a:cubicBezTo>
                    <a:pt x="2668" y="929"/>
                    <a:pt x="2072" y="215"/>
                    <a:pt x="1334"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55"/>
            <p:cNvSpPr/>
            <p:nvPr/>
          </p:nvSpPr>
          <p:spPr>
            <a:xfrm>
              <a:off x="3074851" y="4376107"/>
              <a:ext cx="80262" cy="105098"/>
            </a:xfrm>
            <a:custGeom>
              <a:rect b="b" l="l" r="r" t="t"/>
              <a:pathLst>
                <a:path extrusionOk="0" h="3525" w="2692">
                  <a:moveTo>
                    <a:pt x="1334" y="0"/>
                  </a:moveTo>
                  <a:cubicBezTo>
                    <a:pt x="1882" y="334"/>
                    <a:pt x="2239" y="905"/>
                    <a:pt x="2239" y="1548"/>
                  </a:cubicBezTo>
                  <a:cubicBezTo>
                    <a:pt x="2239" y="2549"/>
                    <a:pt x="1429" y="3334"/>
                    <a:pt x="453" y="3334"/>
                  </a:cubicBezTo>
                  <a:cubicBezTo>
                    <a:pt x="310" y="3334"/>
                    <a:pt x="143" y="3311"/>
                    <a:pt x="0" y="3287"/>
                  </a:cubicBezTo>
                  <a:lnTo>
                    <a:pt x="0" y="3287"/>
                  </a:lnTo>
                  <a:cubicBezTo>
                    <a:pt x="262" y="3430"/>
                    <a:pt x="572" y="3525"/>
                    <a:pt x="905" y="3525"/>
                  </a:cubicBezTo>
                  <a:cubicBezTo>
                    <a:pt x="1882" y="3525"/>
                    <a:pt x="2692" y="2715"/>
                    <a:pt x="2692" y="1739"/>
                  </a:cubicBezTo>
                  <a:cubicBezTo>
                    <a:pt x="2692" y="905"/>
                    <a:pt x="2120" y="191"/>
                    <a:pt x="1334"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55"/>
            <p:cNvSpPr/>
            <p:nvPr/>
          </p:nvSpPr>
          <p:spPr>
            <a:xfrm>
              <a:off x="3312718" y="4376107"/>
              <a:ext cx="79546" cy="105098"/>
            </a:xfrm>
            <a:custGeom>
              <a:rect b="b" l="l" r="r" t="t"/>
              <a:pathLst>
                <a:path extrusionOk="0" h="3525" w="2668">
                  <a:moveTo>
                    <a:pt x="1334" y="0"/>
                  </a:moveTo>
                  <a:lnTo>
                    <a:pt x="1334" y="0"/>
                  </a:lnTo>
                  <a:cubicBezTo>
                    <a:pt x="1882" y="334"/>
                    <a:pt x="2239" y="905"/>
                    <a:pt x="2239" y="1548"/>
                  </a:cubicBezTo>
                  <a:cubicBezTo>
                    <a:pt x="2239" y="2549"/>
                    <a:pt x="1429" y="3334"/>
                    <a:pt x="453" y="3334"/>
                  </a:cubicBezTo>
                  <a:cubicBezTo>
                    <a:pt x="286" y="3334"/>
                    <a:pt x="143" y="3311"/>
                    <a:pt x="0" y="3287"/>
                  </a:cubicBezTo>
                  <a:lnTo>
                    <a:pt x="0" y="3287"/>
                  </a:lnTo>
                  <a:cubicBezTo>
                    <a:pt x="262" y="3430"/>
                    <a:pt x="572" y="3525"/>
                    <a:pt x="881" y="3525"/>
                  </a:cubicBezTo>
                  <a:cubicBezTo>
                    <a:pt x="1882" y="3525"/>
                    <a:pt x="2668" y="2715"/>
                    <a:pt x="2668" y="1739"/>
                  </a:cubicBezTo>
                  <a:cubicBezTo>
                    <a:pt x="2668" y="905"/>
                    <a:pt x="2072" y="191"/>
                    <a:pt x="1334"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55"/>
            <p:cNvSpPr/>
            <p:nvPr/>
          </p:nvSpPr>
          <p:spPr>
            <a:xfrm>
              <a:off x="3045036" y="4161555"/>
              <a:ext cx="355037" cy="324626"/>
            </a:xfrm>
            <a:custGeom>
              <a:rect b="b" l="l" r="r" t="t"/>
              <a:pathLst>
                <a:path extrusionOk="0" h="10888" w="11908">
                  <a:moveTo>
                    <a:pt x="5882" y="362"/>
                  </a:moveTo>
                  <a:cubicBezTo>
                    <a:pt x="6787" y="362"/>
                    <a:pt x="7502" y="1076"/>
                    <a:pt x="7502" y="1957"/>
                  </a:cubicBezTo>
                  <a:cubicBezTo>
                    <a:pt x="7502" y="2862"/>
                    <a:pt x="6787" y="3577"/>
                    <a:pt x="5882" y="3577"/>
                  </a:cubicBezTo>
                  <a:cubicBezTo>
                    <a:pt x="5001" y="3577"/>
                    <a:pt x="4287" y="2862"/>
                    <a:pt x="4287" y="1957"/>
                  </a:cubicBezTo>
                  <a:cubicBezTo>
                    <a:pt x="4287" y="1076"/>
                    <a:pt x="5001" y="362"/>
                    <a:pt x="5882" y="362"/>
                  </a:cubicBezTo>
                  <a:close/>
                  <a:moveTo>
                    <a:pt x="4549" y="3386"/>
                  </a:moveTo>
                  <a:cubicBezTo>
                    <a:pt x="4692" y="3553"/>
                    <a:pt x="4906" y="3696"/>
                    <a:pt x="5120" y="3791"/>
                  </a:cubicBezTo>
                  <a:lnTo>
                    <a:pt x="3096" y="7387"/>
                  </a:lnTo>
                  <a:cubicBezTo>
                    <a:pt x="2882" y="7196"/>
                    <a:pt x="2667" y="7125"/>
                    <a:pt x="2453" y="7054"/>
                  </a:cubicBezTo>
                  <a:lnTo>
                    <a:pt x="4549" y="3386"/>
                  </a:lnTo>
                  <a:close/>
                  <a:moveTo>
                    <a:pt x="7264" y="3339"/>
                  </a:moveTo>
                  <a:lnTo>
                    <a:pt x="9336" y="7030"/>
                  </a:lnTo>
                  <a:cubicBezTo>
                    <a:pt x="9121" y="7077"/>
                    <a:pt x="8907" y="7196"/>
                    <a:pt x="8740" y="7315"/>
                  </a:cubicBezTo>
                  <a:lnTo>
                    <a:pt x="7621" y="5339"/>
                  </a:lnTo>
                  <a:cubicBezTo>
                    <a:pt x="7573" y="5275"/>
                    <a:pt x="7515" y="5244"/>
                    <a:pt x="7460" y="5244"/>
                  </a:cubicBezTo>
                  <a:cubicBezTo>
                    <a:pt x="7433" y="5244"/>
                    <a:pt x="7407" y="5252"/>
                    <a:pt x="7383" y="5267"/>
                  </a:cubicBezTo>
                  <a:cubicBezTo>
                    <a:pt x="7287" y="5339"/>
                    <a:pt x="7264" y="5410"/>
                    <a:pt x="7311" y="5506"/>
                  </a:cubicBezTo>
                  <a:lnTo>
                    <a:pt x="8478" y="7554"/>
                  </a:lnTo>
                  <a:cubicBezTo>
                    <a:pt x="8335" y="7744"/>
                    <a:pt x="8169" y="7911"/>
                    <a:pt x="8097" y="8149"/>
                  </a:cubicBezTo>
                  <a:lnTo>
                    <a:pt x="3715" y="8149"/>
                  </a:lnTo>
                  <a:cubicBezTo>
                    <a:pt x="3620" y="7935"/>
                    <a:pt x="3501" y="7744"/>
                    <a:pt x="3334" y="7554"/>
                  </a:cubicBezTo>
                  <a:lnTo>
                    <a:pt x="5406" y="3839"/>
                  </a:lnTo>
                  <a:cubicBezTo>
                    <a:pt x="5549" y="3862"/>
                    <a:pt x="5716" y="3910"/>
                    <a:pt x="5882" y="3910"/>
                  </a:cubicBezTo>
                  <a:cubicBezTo>
                    <a:pt x="6073" y="3910"/>
                    <a:pt x="6216" y="3862"/>
                    <a:pt x="6359" y="3839"/>
                  </a:cubicBezTo>
                  <a:lnTo>
                    <a:pt x="6883" y="4791"/>
                  </a:lnTo>
                  <a:cubicBezTo>
                    <a:pt x="6930" y="4855"/>
                    <a:pt x="6988" y="4886"/>
                    <a:pt x="7043" y="4886"/>
                  </a:cubicBezTo>
                  <a:cubicBezTo>
                    <a:pt x="7071" y="4886"/>
                    <a:pt x="7097" y="4878"/>
                    <a:pt x="7121" y="4863"/>
                  </a:cubicBezTo>
                  <a:cubicBezTo>
                    <a:pt x="7216" y="4791"/>
                    <a:pt x="7264" y="4696"/>
                    <a:pt x="7192" y="4624"/>
                  </a:cubicBezTo>
                  <a:lnTo>
                    <a:pt x="6692" y="3720"/>
                  </a:lnTo>
                  <a:cubicBezTo>
                    <a:pt x="6883" y="3624"/>
                    <a:pt x="7073" y="3481"/>
                    <a:pt x="7264" y="3339"/>
                  </a:cubicBezTo>
                  <a:close/>
                  <a:moveTo>
                    <a:pt x="8002" y="8506"/>
                  </a:moveTo>
                  <a:cubicBezTo>
                    <a:pt x="7978" y="8625"/>
                    <a:pt x="7978" y="8792"/>
                    <a:pt x="7978" y="8935"/>
                  </a:cubicBezTo>
                  <a:cubicBezTo>
                    <a:pt x="7930" y="9054"/>
                    <a:pt x="7930" y="9149"/>
                    <a:pt x="7978" y="9268"/>
                  </a:cubicBezTo>
                  <a:lnTo>
                    <a:pt x="3811" y="9268"/>
                  </a:lnTo>
                  <a:cubicBezTo>
                    <a:pt x="3834" y="9149"/>
                    <a:pt x="3834" y="9054"/>
                    <a:pt x="3834" y="8935"/>
                  </a:cubicBezTo>
                  <a:cubicBezTo>
                    <a:pt x="3834" y="8792"/>
                    <a:pt x="3811" y="8673"/>
                    <a:pt x="3811" y="8506"/>
                  </a:cubicBezTo>
                  <a:close/>
                  <a:moveTo>
                    <a:pt x="9859" y="7315"/>
                  </a:moveTo>
                  <a:cubicBezTo>
                    <a:pt x="10764" y="7315"/>
                    <a:pt x="11479" y="8030"/>
                    <a:pt x="11479" y="8935"/>
                  </a:cubicBezTo>
                  <a:cubicBezTo>
                    <a:pt x="11479" y="9816"/>
                    <a:pt x="10764" y="10530"/>
                    <a:pt x="9859" y="10530"/>
                  </a:cubicBezTo>
                  <a:cubicBezTo>
                    <a:pt x="8978" y="10530"/>
                    <a:pt x="8264" y="9816"/>
                    <a:pt x="8264" y="8935"/>
                  </a:cubicBezTo>
                  <a:cubicBezTo>
                    <a:pt x="8264" y="8030"/>
                    <a:pt x="8978" y="7315"/>
                    <a:pt x="9859" y="7315"/>
                  </a:cubicBezTo>
                  <a:close/>
                  <a:moveTo>
                    <a:pt x="5878" y="1"/>
                  </a:moveTo>
                  <a:cubicBezTo>
                    <a:pt x="4815" y="1"/>
                    <a:pt x="3953" y="879"/>
                    <a:pt x="3953" y="1933"/>
                  </a:cubicBezTo>
                  <a:cubicBezTo>
                    <a:pt x="3953" y="2362"/>
                    <a:pt x="4073" y="2743"/>
                    <a:pt x="4311" y="3077"/>
                  </a:cubicBezTo>
                  <a:lnTo>
                    <a:pt x="2096" y="6958"/>
                  </a:lnTo>
                  <a:lnTo>
                    <a:pt x="1929" y="6958"/>
                  </a:lnTo>
                  <a:cubicBezTo>
                    <a:pt x="1572" y="6958"/>
                    <a:pt x="1167" y="7077"/>
                    <a:pt x="881" y="7268"/>
                  </a:cubicBezTo>
                  <a:cubicBezTo>
                    <a:pt x="786" y="7315"/>
                    <a:pt x="762" y="7435"/>
                    <a:pt x="858" y="7530"/>
                  </a:cubicBezTo>
                  <a:cubicBezTo>
                    <a:pt x="885" y="7571"/>
                    <a:pt x="929" y="7597"/>
                    <a:pt x="980" y="7597"/>
                  </a:cubicBezTo>
                  <a:cubicBezTo>
                    <a:pt x="1016" y="7597"/>
                    <a:pt x="1056" y="7584"/>
                    <a:pt x="1096" y="7554"/>
                  </a:cubicBezTo>
                  <a:cubicBezTo>
                    <a:pt x="1358" y="7411"/>
                    <a:pt x="1620" y="7315"/>
                    <a:pt x="1953" y="7315"/>
                  </a:cubicBezTo>
                  <a:cubicBezTo>
                    <a:pt x="2882" y="7315"/>
                    <a:pt x="3596" y="8101"/>
                    <a:pt x="3572" y="9030"/>
                  </a:cubicBezTo>
                  <a:cubicBezTo>
                    <a:pt x="3525" y="9816"/>
                    <a:pt x="2858" y="10483"/>
                    <a:pt x="2048" y="10530"/>
                  </a:cubicBezTo>
                  <a:cubicBezTo>
                    <a:pt x="2007" y="10534"/>
                    <a:pt x="1965" y="10535"/>
                    <a:pt x="1924" y="10535"/>
                  </a:cubicBezTo>
                  <a:cubicBezTo>
                    <a:pt x="1053" y="10535"/>
                    <a:pt x="357" y="9822"/>
                    <a:pt x="357" y="8935"/>
                  </a:cubicBezTo>
                  <a:cubicBezTo>
                    <a:pt x="357" y="8625"/>
                    <a:pt x="429" y="8340"/>
                    <a:pt x="596" y="8101"/>
                  </a:cubicBezTo>
                  <a:cubicBezTo>
                    <a:pt x="643" y="8006"/>
                    <a:pt x="619" y="7911"/>
                    <a:pt x="548" y="7863"/>
                  </a:cubicBezTo>
                  <a:cubicBezTo>
                    <a:pt x="515" y="7830"/>
                    <a:pt x="471" y="7812"/>
                    <a:pt x="427" y="7812"/>
                  </a:cubicBezTo>
                  <a:cubicBezTo>
                    <a:pt x="376" y="7812"/>
                    <a:pt x="324" y="7836"/>
                    <a:pt x="286" y="7887"/>
                  </a:cubicBezTo>
                  <a:cubicBezTo>
                    <a:pt x="119" y="8197"/>
                    <a:pt x="0" y="8554"/>
                    <a:pt x="0" y="8935"/>
                  </a:cubicBezTo>
                  <a:cubicBezTo>
                    <a:pt x="0" y="10007"/>
                    <a:pt x="858" y="10888"/>
                    <a:pt x="1953" y="10888"/>
                  </a:cubicBezTo>
                  <a:cubicBezTo>
                    <a:pt x="2787" y="10888"/>
                    <a:pt x="3501" y="10364"/>
                    <a:pt x="3811" y="9625"/>
                  </a:cubicBezTo>
                  <a:lnTo>
                    <a:pt x="8121" y="9625"/>
                  </a:lnTo>
                  <a:cubicBezTo>
                    <a:pt x="8383" y="10364"/>
                    <a:pt x="9121" y="10888"/>
                    <a:pt x="9955" y="10888"/>
                  </a:cubicBezTo>
                  <a:cubicBezTo>
                    <a:pt x="10979" y="10888"/>
                    <a:pt x="11836" y="10054"/>
                    <a:pt x="11907" y="9054"/>
                  </a:cubicBezTo>
                  <a:cubicBezTo>
                    <a:pt x="11860" y="7911"/>
                    <a:pt x="10979" y="6958"/>
                    <a:pt x="9859" y="6958"/>
                  </a:cubicBezTo>
                  <a:lnTo>
                    <a:pt x="9693" y="6958"/>
                  </a:lnTo>
                  <a:lnTo>
                    <a:pt x="7478" y="3077"/>
                  </a:lnTo>
                  <a:cubicBezTo>
                    <a:pt x="7716" y="2743"/>
                    <a:pt x="7859" y="2314"/>
                    <a:pt x="7859" y="1886"/>
                  </a:cubicBezTo>
                  <a:cubicBezTo>
                    <a:pt x="7811" y="862"/>
                    <a:pt x="7026" y="52"/>
                    <a:pt x="6002" y="4"/>
                  </a:cubicBezTo>
                  <a:cubicBezTo>
                    <a:pt x="5960" y="2"/>
                    <a:pt x="5919" y="1"/>
                    <a:pt x="58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55"/>
            <p:cNvSpPr/>
            <p:nvPr/>
          </p:nvSpPr>
          <p:spPr>
            <a:xfrm>
              <a:off x="3343249" y="4403089"/>
              <a:ext cx="30560" cy="52564"/>
            </a:xfrm>
            <a:custGeom>
              <a:rect b="b" l="l" r="r" t="t"/>
              <a:pathLst>
                <a:path extrusionOk="0" h="1763" w="1025">
                  <a:moveTo>
                    <a:pt x="524" y="0"/>
                  </a:moveTo>
                  <a:cubicBezTo>
                    <a:pt x="286" y="0"/>
                    <a:pt x="72" y="167"/>
                    <a:pt x="24" y="405"/>
                  </a:cubicBezTo>
                  <a:cubicBezTo>
                    <a:pt x="0" y="500"/>
                    <a:pt x="48" y="596"/>
                    <a:pt x="167" y="620"/>
                  </a:cubicBezTo>
                  <a:cubicBezTo>
                    <a:pt x="183" y="624"/>
                    <a:pt x="198" y="626"/>
                    <a:pt x="213" y="626"/>
                  </a:cubicBezTo>
                  <a:cubicBezTo>
                    <a:pt x="285" y="626"/>
                    <a:pt x="342" y="576"/>
                    <a:pt x="381" y="477"/>
                  </a:cubicBezTo>
                  <a:cubicBezTo>
                    <a:pt x="405" y="381"/>
                    <a:pt x="453" y="358"/>
                    <a:pt x="524" y="358"/>
                  </a:cubicBezTo>
                  <a:cubicBezTo>
                    <a:pt x="620" y="358"/>
                    <a:pt x="691" y="405"/>
                    <a:pt x="691" y="524"/>
                  </a:cubicBezTo>
                  <a:cubicBezTo>
                    <a:pt x="691" y="620"/>
                    <a:pt x="643" y="715"/>
                    <a:pt x="524" y="715"/>
                  </a:cubicBezTo>
                  <a:cubicBezTo>
                    <a:pt x="429" y="715"/>
                    <a:pt x="358" y="810"/>
                    <a:pt x="358" y="882"/>
                  </a:cubicBezTo>
                  <a:cubicBezTo>
                    <a:pt x="358" y="977"/>
                    <a:pt x="429" y="1072"/>
                    <a:pt x="524" y="1072"/>
                  </a:cubicBezTo>
                  <a:cubicBezTo>
                    <a:pt x="620" y="1072"/>
                    <a:pt x="691" y="1120"/>
                    <a:pt x="691" y="1239"/>
                  </a:cubicBezTo>
                  <a:cubicBezTo>
                    <a:pt x="691" y="1334"/>
                    <a:pt x="643" y="1429"/>
                    <a:pt x="524" y="1429"/>
                  </a:cubicBezTo>
                  <a:cubicBezTo>
                    <a:pt x="429" y="1429"/>
                    <a:pt x="381" y="1358"/>
                    <a:pt x="381" y="1286"/>
                  </a:cubicBezTo>
                  <a:lnTo>
                    <a:pt x="381" y="1239"/>
                  </a:lnTo>
                  <a:cubicBezTo>
                    <a:pt x="381" y="1167"/>
                    <a:pt x="286" y="1072"/>
                    <a:pt x="191" y="1072"/>
                  </a:cubicBezTo>
                  <a:cubicBezTo>
                    <a:pt x="119" y="1072"/>
                    <a:pt x="24" y="1167"/>
                    <a:pt x="24" y="1239"/>
                  </a:cubicBezTo>
                  <a:lnTo>
                    <a:pt x="24" y="1310"/>
                  </a:lnTo>
                  <a:cubicBezTo>
                    <a:pt x="48" y="1548"/>
                    <a:pt x="262" y="1763"/>
                    <a:pt x="524" y="1763"/>
                  </a:cubicBezTo>
                  <a:cubicBezTo>
                    <a:pt x="786" y="1763"/>
                    <a:pt x="1024" y="1524"/>
                    <a:pt x="1024" y="1239"/>
                  </a:cubicBezTo>
                  <a:cubicBezTo>
                    <a:pt x="1024" y="1120"/>
                    <a:pt x="977" y="1001"/>
                    <a:pt x="905" y="929"/>
                  </a:cubicBezTo>
                  <a:cubicBezTo>
                    <a:pt x="977" y="739"/>
                    <a:pt x="1024" y="620"/>
                    <a:pt x="1024" y="500"/>
                  </a:cubicBezTo>
                  <a:cubicBezTo>
                    <a:pt x="1024" y="239"/>
                    <a:pt x="786" y="0"/>
                    <a:pt x="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55"/>
            <p:cNvSpPr/>
            <p:nvPr/>
          </p:nvSpPr>
          <p:spPr>
            <a:xfrm>
              <a:off x="3303475" y="4402762"/>
              <a:ext cx="33393" cy="51103"/>
            </a:xfrm>
            <a:custGeom>
              <a:rect b="b" l="l" r="r" t="t"/>
              <a:pathLst>
                <a:path extrusionOk="0" h="1714" w="1120">
                  <a:moveTo>
                    <a:pt x="603" y="334"/>
                  </a:moveTo>
                  <a:cubicBezTo>
                    <a:pt x="702" y="334"/>
                    <a:pt x="787" y="435"/>
                    <a:pt x="787" y="535"/>
                  </a:cubicBezTo>
                  <a:lnTo>
                    <a:pt x="787" y="1131"/>
                  </a:lnTo>
                  <a:cubicBezTo>
                    <a:pt x="787" y="1239"/>
                    <a:pt x="687" y="1348"/>
                    <a:pt x="580" y="1348"/>
                  </a:cubicBezTo>
                  <a:cubicBezTo>
                    <a:pt x="569" y="1348"/>
                    <a:pt x="559" y="1347"/>
                    <a:pt x="548" y="1345"/>
                  </a:cubicBezTo>
                  <a:cubicBezTo>
                    <a:pt x="453" y="1321"/>
                    <a:pt x="382" y="1226"/>
                    <a:pt x="382" y="1131"/>
                  </a:cubicBezTo>
                  <a:lnTo>
                    <a:pt x="382" y="535"/>
                  </a:lnTo>
                  <a:cubicBezTo>
                    <a:pt x="382" y="416"/>
                    <a:pt x="429" y="345"/>
                    <a:pt x="548" y="345"/>
                  </a:cubicBezTo>
                  <a:cubicBezTo>
                    <a:pt x="567" y="337"/>
                    <a:pt x="585" y="334"/>
                    <a:pt x="603" y="334"/>
                  </a:cubicBezTo>
                  <a:close/>
                  <a:moveTo>
                    <a:pt x="564" y="0"/>
                  </a:moveTo>
                  <a:cubicBezTo>
                    <a:pt x="528" y="0"/>
                    <a:pt x="491" y="4"/>
                    <a:pt x="453" y="11"/>
                  </a:cubicBezTo>
                  <a:cubicBezTo>
                    <a:pt x="215" y="35"/>
                    <a:pt x="1" y="273"/>
                    <a:pt x="1" y="535"/>
                  </a:cubicBezTo>
                  <a:lnTo>
                    <a:pt x="1" y="1131"/>
                  </a:lnTo>
                  <a:cubicBezTo>
                    <a:pt x="1" y="1416"/>
                    <a:pt x="215" y="1655"/>
                    <a:pt x="453" y="1702"/>
                  </a:cubicBezTo>
                  <a:cubicBezTo>
                    <a:pt x="491" y="1710"/>
                    <a:pt x="528" y="1713"/>
                    <a:pt x="564" y="1713"/>
                  </a:cubicBezTo>
                  <a:cubicBezTo>
                    <a:pt x="872" y="1713"/>
                    <a:pt x="1120" y="1455"/>
                    <a:pt x="1120" y="1178"/>
                  </a:cubicBezTo>
                  <a:lnTo>
                    <a:pt x="1120" y="535"/>
                  </a:lnTo>
                  <a:cubicBezTo>
                    <a:pt x="1120" y="258"/>
                    <a:pt x="872" y="0"/>
                    <a:pt x="56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55"/>
            <p:cNvSpPr/>
            <p:nvPr/>
          </p:nvSpPr>
          <p:spPr>
            <a:xfrm>
              <a:off x="3103951" y="4401658"/>
              <a:ext cx="32707" cy="49731"/>
            </a:xfrm>
            <a:custGeom>
              <a:rect b="b" l="l" r="r" t="t"/>
              <a:pathLst>
                <a:path extrusionOk="0" h="1668" w="1097">
                  <a:moveTo>
                    <a:pt x="549" y="1"/>
                  </a:moveTo>
                  <a:cubicBezTo>
                    <a:pt x="310" y="1"/>
                    <a:pt x="96" y="191"/>
                    <a:pt x="25" y="429"/>
                  </a:cubicBezTo>
                  <a:cubicBezTo>
                    <a:pt x="1" y="525"/>
                    <a:pt x="72" y="572"/>
                    <a:pt x="120" y="596"/>
                  </a:cubicBezTo>
                  <a:cubicBezTo>
                    <a:pt x="153" y="616"/>
                    <a:pt x="185" y="625"/>
                    <a:pt x="216" y="625"/>
                  </a:cubicBezTo>
                  <a:cubicBezTo>
                    <a:pt x="296" y="625"/>
                    <a:pt x="358" y="563"/>
                    <a:pt x="358" y="477"/>
                  </a:cubicBezTo>
                  <a:cubicBezTo>
                    <a:pt x="382" y="406"/>
                    <a:pt x="453" y="382"/>
                    <a:pt x="501" y="382"/>
                  </a:cubicBezTo>
                  <a:cubicBezTo>
                    <a:pt x="596" y="382"/>
                    <a:pt x="668" y="429"/>
                    <a:pt x="691" y="525"/>
                  </a:cubicBezTo>
                  <a:lnTo>
                    <a:pt x="691" y="548"/>
                  </a:lnTo>
                  <a:cubicBezTo>
                    <a:pt x="668" y="620"/>
                    <a:pt x="620" y="691"/>
                    <a:pt x="572" y="763"/>
                  </a:cubicBezTo>
                  <a:cubicBezTo>
                    <a:pt x="358" y="1049"/>
                    <a:pt x="239" y="1215"/>
                    <a:pt x="191" y="1287"/>
                  </a:cubicBezTo>
                  <a:cubicBezTo>
                    <a:pt x="96" y="1406"/>
                    <a:pt x="72" y="1477"/>
                    <a:pt x="96" y="1572"/>
                  </a:cubicBezTo>
                  <a:cubicBezTo>
                    <a:pt x="120" y="1620"/>
                    <a:pt x="144" y="1644"/>
                    <a:pt x="215" y="1668"/>
                  </a:cubicBezTo>
                  <a:lnTo>
                    <a:pt x="930" y="1668"/>
                  </a:lnTo>
                  <a:cubicBezTo>
                    <a:pt x="1025" y="1668"/>
                    <a:pt x="1096" y="1620"/>
                    <a:pt x="1096" y="1525"/>
                  </a:cubicBezTo>
                  <a:cubicBezTo>
                    <a:pt x="1096" y="1406"/>
                    <a:pt x="1049" y="1358"/>
                    <a:pt x="930" y="1358"/>
                  </a:cubicBezTo>
                  <a:lnTo>
                    <a:pt x="572" y="1358"/>
                  </a:lnTo>
                  <a:cubicBezTo>
                    <a:pt x="620" y="1263"/>
                    <a:pt x="739" y="1120"/>
                    <a:pt x="858" y="977"/>
                  </a:cubicBezTo>
                  <a:cubicBezTo>
                    <a:pt x="953" y="858"/>
                    <a:pt x="1025" y="739"/>
                    <a:pt x="1049" y="620"/>
                  </a:cubicBezTo>
                  <a:lnTo>
                    <a:pt x="1049" y="548"/>
                  </a:lnTo>
                  <a:lnTo>
                    <a:pt x="1049" y="525"/>
                  </a:lnTo>
                  <a:cubicBezTo>
                    <a:pt x="1049" y="263"/>
                    <a:pt x="811" y="1"/>
                    <a:pt x="5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55"/>
            <p:cNvSpPr/>
            <p:nvPr/>
          </p:nvSpPr>
          <p:spPr>
            <a:xfrm>
              <a:off x="3067040" y="4402016"/>
              <a:ext cx="32677" cy="50954"/>
            </a:xfrm>
            <a:custGeom>
              <a:rect b="b" l="l" r="r" t="t"/>
              <a:pathLst>
                <a:path extrusionOk="0" h="1709" w="1096">
                  <a:moveTo>
                    <a:pt x="517" y="359"/>
                  </a:moveTo>
                  <a:cubicBezTo>
                    <a:pt x="535" y="359"/>
                    <a:pt x="554" y="362"/>
                    <a:pt x="572" y="370"/>
                  </a:cubicBezTo>
                  <a:cubicBezTo>
                    <a:pt x="643" y="394"/>
                    <a:pt x="739" y="465"/>
                    <a:pt x="739" y="560"/>
                  </a:cubicBezTo>
                  <a:lnTo>
                    <a:pt x="739" y="1156"/>
                  </a:lnTo>
                  <a:cubicBezTo>
                    <a:pt x="739" y="1275"/>
                    <a:pt x="667" y="1370"/>
                    <a:pt x="572" y="1370"/>
                  </a:cubicBezTo>
                  <a:cubicBezTo>
                    <a:pt x="560" y="1372"/>
                    <a:pt x="548" y="1373"/>
                    <a:pt x="536" y="1373"/>
                  </a:cubicBezTo>
                  <a:cubicBezTo>
                    <a:pt x="413" y="1373"/>
                    <a:pt x="334" y="1264"/>
                    <a:pt x="334" y="1156"/>
                  </a:cubicBezTo>
                  <a:lnTo>
                    <a:pt x="334" y="560"/>
                  </a:lnTo>
                  <a:cubicBezTo>
                    <a:pt x="334" y="460"/>
                    <a:pt x="419" y="359"/>
                    <a:pt x="517" y="359"/>
                  </a:cubicBezTo>
                  <a:close/>
                  <a:moveTo>
                    <a:pt x="526" y="1"/>
                  </a:moveTo>
                  <a:cubicBezTo>
                    <a:pt x="226" y="1"/>
                    <a:pt x="1" y="240"/>
                    <a:pt x="1" y="536"/>
                  </a:cubicBezTo>
                  <a:lnTo>
                    <a:pt x="1" y="1156"/>
                  </a:lnTo>
                  <a:cubicBezTo>
                    <a:pt x="1" y="1463"/>
                    <a:pt x="243" y="1709"/>
                    <a:pt x="560" y="1709"/>
                  </a:cubicBezTo>
                  <a:cubicBezTo>
                    <a:pt x="587" y="1709"/>
                    <a:pt x="615" y="1707"/>
                    <a:pt x="643" y="1703"/>
                  </a:cubicBezTo>
                  <a:cubicBezTo>
                    <a:pt x="882" y="1680"/>
                    <a:pt x="1096" y="1394"/>
                    <a:pt x="1096" y="1156"/>
                  </a:cubicBezTo>
                  <a:lnTo>
                    <a:pt x="1096" y="560"/>
                  </a:lnTo>
                  <a:cubicBezTo>
                    <a:pt x="1096" y="298"/>
                    <a:pt x="882" y="60"/>
                    <a:pt x="643" y="13"/>
                  </a:cubicBezTo>
                  <a:cubicBezTo>
                    <a:pt x="603" y="5"/>
                    <a:pt x="564" y="1"/>
                    <a:pt x="5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55"/>
            <p:cNvSpPr/>
            <p:nvPr/>
          </p:nvSpPr>
          <p:spPr>
            <a:xfrm>
              <a:off x="3231054" y="4193637"/>
              <a:ext cx="20632" cy="52683"/>
            </a:xfrm>
            <a:custGeom>
              <a:rect b="b" l="l" r="r" t="t"/>
              <a:pathLst>
                <a:path extrusionOk="0" h="1767" w="692">
                  <a:moveTo>
                    <a:pt x="215" y="0"/>
                  </a:moveTo>
                  <a:cubicBezTo>
                    <a:pt x="96" y="0"/>
                    <a:pt x="1" y="95"/>
                    <a:pt x="24" y="214"/>
                  </a:cubicBezTo>
                  <a:cubicBezTo>
                    <a:pt x="24" y="334"/>
                    <a:pt x="120" y="357"/>
                    <a:pt x="215" y="357"/>
                  </a:cubicBezTo>
                  <a:lnTo>
                    <a:pt x="334" y="357"/>
                  </a:lnTo>
                  <a:lnTo>
                    <a:pt x="334" y="1572"/>
                  </a:lnTo>
                  <a:cubicBezTo>
                    <a:pt x="334" y="1667"/>
                    <a:pt x="382" y="1715"/>
                    <a:pt x="477" y="1762"/>
                  </a:cubicBezTo>
                  <a:cubicBezTo>
                    <a:pt x="489" y="1765"/>
                    <a:pt x="502" y="1766"/>
                    <a:pt x="513" y="1766"/>
                  </a:cubicBezTo>
                  <a:cubicBezTo>
                    <a:pt x="615" y="1766"/>
                    <a:pt x="691" y="1679"/>
                    <a:pt x="691" y="1572"/>
                  </a:cubicBezTo>
                  <a:lnTo>
                    <a:pt x="691" y="167"/>
                  </a:lnTo>
                  <a:cubicBezTo>
                    <a:pt x="691" y="95"/>
                    <a:pt x="596" y="0"/>
                    <a:pt x="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55"/>
            <p:cNvSpPr/>
            <p:nvPr/>
          </p:nvSpPr>
          <p:spPr>
            <a:xfrm>
              <a:off x="3189163" y="4192772"/>
              <a:ext cx="34824" cy="53578"/>
            </a:xfrm>
            <a:custGeom>
              <a:rect b="b" l="l" r="r" t="t"/>
              <a:pathLst>
                <a:path extrusionOk="0" h="1797" w="1168">
                  <a:moveTo>
                    <a:pt x="596" y="386"/>
                  </a:moveTo>
                  <a:cubicBezTo>
                    <a:pt x="715" y="386"/>
                    <a:pt x="810" y="505"/>
                    <a:pt x="810" y="624"/>
                  </a:cubicBezTo>
                  <a:lnTo>
                    <a:pt x="810" y="1244"/>
                  </a:lnTo>
                  <a:cubicBezTo>
                    <a:pt x="810" y="1363"/>
                    <a:pt x="715" y="1482"/>
                    <a:pt x="596" y="1482"/>
                  </a:cubicBezTo>
                  <a:cubicBezTo>
                    <a:pt x="453" y="1482"/>
                    <a:pt x="358" y="1387"/>
                    <a:pt x="358" y="1244"/>
                  </a:cubicBezTo>
                  <a:lnTo>
                    <a:pt x="358" y="624"/>
                  </a:lnTo>
                  <a:cubicBezTo>
                    <a:pt x="358" y="505"/>
                    <a:pt x="477" y="386"/>
                    <a:pt x="596" y="386"/>
                  </a:cubicBezTo>
                  <a:close/>
                  <a:moveTo>
                    <a:pt x="589" y="0"/>
                  </a:moveTo>
                  <a:cubicBezTo>
                    <a:pt x="266" y="0"/>
                    <a:pt x="1" y="266"/>
                    <a:pt x="1" y="553"/>
                  </a:cubicBezTo>
                  <a:lnTo>
                    <a:pt x="1" y="1220"/>
                  </a:lnTo>
                  <a:cubicBezTo>
                    <a:pt x="1" y="1553"/>
                    <a:pt x="263" y="1791"/>
                    <a:pt x="572" y="1791"/>
                  </a:cubicBezTo>
                  <a:cubicBezTo>
                    <a:pt x="599" y="1795"/>
                    <a:pt x="625" y="1797"/>
                    <a:pt x="650" y="1797"/>
                  </a:cubicBezTo>
                  <a:cubicBezTo>
                    <a:pt x="945" y="1797"/>
                    <a:pt x="1168" y="1551"/>
                    <a:pt x="1168" y="1244"/>
                  </a:cubicBezTo>
                  <a:lnTo>
                    <a:pt x="1168" y="601"/>
                  </a:lnTo>
                  <a:cubicBezTo>
                    <a:pt x="1168" y="315"/>
                    <a:pt x="929" y="29"/>
                    <a:pt x="667" y="5"/>
                  </a:cubicBezTo>
                  <a:cubicBezTo>
                    <a:pt x="641" y="2"/>
                    <a:pt x="615" y="0"/>
                    <a:pt x="5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5" name="Google Shape;8595;p55"/>
          <p:cNvGrpSpPr/>
          <p:nvPr/>
        </p:nvGrpSpPr>
        <p:grpSpPr>
          <a:xfrm>
            <a:off x="3251705" y="4150315"/>
            <a:ext cx="356468" cy="353606"/>
            <a:chOff x="3670792" y="4150315"/>
            <a:chExt cx="356468" cy="353606"/>
          </a:xfrm>
        </p:grpSpPr>
        <p:sp>
          <p:nvSpPr>
            <p:cNvPr id="8596" name="Google Shape;8596;p55"/>
            <p:cNvSpPr/>
            <p:nvPr/>
          </p:nvSpPr>
          <p:spPr>
            <a:xfrm>
              <a:off x="3698491" y="4175867"/>
              <a:ext cx="120035" cy="46899"/>
            </a:xfrm>
            <a:custGeom>
              <a:rect b="b" l="l" r="r" t="t"/>
              <a:pathLst>
                <a:path extrusionOk="0" h="1573" w="4026">
                  <a:moveTo>
                    <a:pt x="0" y="1"/>
                  </a:moveTo>
                  <a:lnTo>
                    <a:pt x="0" y="1573"/>
                  </a:lnTo>
                  <a:lnTo>
                    <a:pt x="3930" y="1573"/>
                  </a:lnTo>
                  <a:cubicBezTo>
                    <a:pt x="4001" y="1573"/>
                    <a:pt x="4025" y="1549"/>
                    <a:pt x="4001" y="1477"/>
                  </a:cubicBezTo>
                  <a:lnTo>
                    <a:pt x="4001" y="48"/>
                  </a:lnTo>
                  <a:cubicBezTo>
                    <a:pt x="4001" y="25"/>
                    <a:pt x="3977" y="1"/>
                    <a:pt x="3930"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55"/>
            <p:cNvSpPr/>
            <p:nvPr/>
          </p:nvSpPr>
          <p:spPr>
            <a:xfrm>
              <a:off x="3763816" y="4175867"/>
              <a:ext cx="14222" cy="46899"/>
            </a:xfrm>
            <a:custGeom>
              <a:rect b="b" l="l" r="r" t="t"/>
              <a:pathLst>
                <a:path extrusionOk="0" h="1573" w="477">
                  <a:moveTo>
                    <a:pt x="0" y="1"/>
                  </a:moveTo>
                  <a:lnTo>
                    <a:pt x="0" y="1573"/>
                  </a:lnTo>
                  <a:lnTo>
                    <a:pt x="477" y="1573"/>
                  </a:lnTo>
                  <a:lnTo>
                    <a:pt x="477" y="1"/>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55"/>
            <p:cNvSpPr/>
            <p:nvPr/>
          </p:nvSpPr>
          <p:spPr>
            <a:xfrm>
              <a:off x="3699922" y="4251150"/>
              <a:ext cx="203070" cy="46869"/>
            </a:xfrm>
            <a:custGeom>
              <a:rect b="b" l="l" r="r" t="t"/>
              <a:pathLst>
                <a:path extrusionOk="0" h="1572" w="6811">
                  <a:moveTo>
                    <a:pt x="0" y="0"/>
                  </a:moveTo>
                  <a:lnTo>
                    <a:pt x="0" y="1572"/>
                  </a:lnTo>
                  <a:lnTo>
                    <a:pt x="6740" y="1572"/>
                  </a:lnTo>
                  <a:cubicBezTo>
                    <a:pt x="6787" y="1572"/>
                    <a:pt x="6811" y="1548"/>
                    <a:pt x="6811" y="1500"/>
                  </a:cubicBezTo>
                  <a:lnTo>
                    <a:pt x="6811" y="72"/>
                  </a:lnTo>
                  <a:cubicBezTo>
                    <a:pt x="6811" y="24"/>
                    <a:pt x="6787" y="0"/>
                    <a:pt x="6740"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55"/>
            <p:cNvSpPr/>
            <p:nvPr/>
          </p:nvSpPr>
          <p:spPr>
            <a:xfrm>
              <a:off x="3826309" y="4251150"/>
              <a:ext cx="14222" cy="46869"/>
            </a:xfrm>
            <a:custGeom>
              <a:rect b="b" l="l" r="r" t="t"/>
              <a:pathLst>
                <a:path extrusionOk="0" h="1572" w="477">
                  <a:moveTo>
                    <a:pt x="0" y="0"/>
                  </a:moveTo>
                  <a:lnTo>
                    <a:pt x="0" y="1572"/>
                  </a:lnTo>
                  <a:lnTo>
                    <a:pt x="476" y="1572"/>
                  </a:lnTo>
                  <a:lnTo>
                    <a:pt x="476"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55"/>
            <p:cNvSpPr/>
            <p:nvPr/>
          </p:nvSpPr>
          <p:spPr>
            <a:xfrm>
              <a:off x="3699922" y="4326404"/>
              <a:ext cx="156946" cy="47585"/>
            </a:xfrm>
            <a:custGeom>
              <a:rect b="b" l="l" r="r" t="t"/>
              <a:pathLst>
                <a:path extrusionOk="0" h="1596" w="5264">
                  <a:moveTo>
                    <a:pt x="0" y="0"/>
                  </a:moveTo>
                  <a:lnTo>
                    <a:pt x="0" y="1596"/>
                  </a:lnTo>
                  <a:lnTo>
                    <a:pt x="5192" y="1596"/>
                  </a:lnTo>
                  <a:cubicBezTo>
                    <a:pt x="5239" y="1596"/>
                    <a:pt x="5263" y="1548"/>
                    <a:pt x="5263" y="1501"/>
                  </a:cubicBezTo>
                  <a:lnTo>
                    <a:pt x="5263" y="72"/>
                  </a:lnTo>
                  <a:cubicBezTo>
                    <a:pt x="5263" y="48"/>
                    <a:pt x="5215" y="0"/>
                    <a:pt x="519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55"/>
            <p:cNvSpPr/>
            <p:nvPr/>
          </p:nvSpPr>
          <p:spPr>
            <a:xfrm>
              <a:off x="3786536" y="4326404"/>
              <a:ext cx="14222" cy="47585"/>
            </a:xfrm>
            <a:custGeom>
              <a:rect b="b" l="l" r="r" t="t"/>
              <a:pathLst>
                <a:path extrusionOk="0" h="1596" w="477">
                  <a:moveTo>
                    <a:pt x="0" y="0"/>
                  </a:moveTo>
                  <a:lnTo>
                    <a:pt x="0" y="1596"/>
                  </a:lnTo>
                  <a:lnTo>
                    <a:pt x="477" y="1596"/>
                  </a:lnTo>
                  <a:lnTo>
                    <a:pt x="477"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55"/>
            <p:cNvSpPr/>
            <p:nvPr/>
          </p:nvSpPr>
          <p:spPr>
            <a:xfrm>
              <a:off x="3699922" y="4400943"/>
              <a:ext cx="256349" cy="47615"/>
            </a:xfrm>
            <a:custGeom>
              <a:rect b="b" l="l" r="r" t="t"/>
              <a:pathLst>
                <a:path extrusionOk="0" h="1597" w="8598">
                  <a:moveTo>
                    <a:pt x="0" y="1"/>
                  </a:moveTo>
                  <a:lnTo>
                    <a:pt x="0" y="1596"/>
                  </a:lnTo>
                  <a:lnTo>
                    <a:pt x="8526" y="1596"/>
                  </a:lnTo>
                  <a:cubicBezTo>
                    <a:pt x="8573" y="1596"/>
                    <a:pt x="8597" y="1549"/>
                    <a:pt x="8597" y="1501"/>
                  </a:cubicBezTo>
                  <a:lnTo>
                    <a:pt x="8597" y="72"/>
                  </a:lnTo>
                  <a:cubicBezTo>
                    <a:pt x="8597" y="49"/>
                    <a:pt x="8573" y="1"/>
                    <a:pt x="8526"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55"/>
            <p:cNvSpPr/>
            <p:nvPr/>
          </p:nvSpPr>
          <p:spPr>
            <a:xfrm>
              <a:off x="3874580" y="4400943"/>
              <a:ext cx="14222" cy="47615"/>
            </a:xfrm>
            <a:custGeom>
              <a:rect b="b" l="l" r="r" t="t"/>
              <a:pathLst>
                <a:path extrusionOk="0" h="1597" w="477">
                  <a:moveTo>
                    <a:pt x="0" y="1"/>
                  </a:moveTo>
                  <a:lnTo>
                    <a:pt x="0" y="1596"/>
                  </a:lnTo>
                  <a:lnTo>
                    <a:pt x="477" y="1596"/>
                  </a:lnTo>
                  <a:lnTo>
                    <a:pt x="477" y="1"/>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55"/>
            <p:cNvSpPr/>
            <p:nvPr/>
          </p:nvSpPr>
          <p:spPr>
            <a:xfrm>
              <a:off x="3778008" y="4175867"/>
              <a:ext cx="40519" cy="46899"/>
            </a:xfrm>
            <a:custGeom>
              <a:rect b="b" l="l" r="r" t="t"/>
              <a:pathLst>
                <a:path extrusionOk="0" h="1573" w="1359">
                  <a:moveTo>
                    <a:pt x="1" y="1"/>
                  </a:moveTo>
                  <a:lnTo>
                    <a:pt x="1" y="1573"/>
                  </a:lnTo>
                  <a:lnTo>
                    <a:pt x="1263" y="1573"/>
                  </a:lnTo>
                  <a:cubicBezTo>
                    <a:pt x="1334" y="1573"/>
                    <a:pt x="1358" y="1549"/>
                    <a:pt x="1334" y="1477"/>
                  </a:cubicBezTo>
                  <a:lnTo>
                    <a:pt x="1334" y="48"/>
                  </a:lnTo>
                  <a:cubicBezTo>
                    <a:pt x="1334" y="25"/>
                    <a:pt x="1310" y="1"/>
                    <a:pt x="1263"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55"/>
            <p:cNvSpPr/>
            <p:nvPr/>
          </p:nvSpPr>
          <p:spPr>
            <a:xfrm>
              <a:off x="3802874" y="4176314"/>
              <a:ext cx="15653" cy="46452"/>
            </a:xfrm>
            <a:custGeom>
              <a:rect b="b" l="l" r="r" t="t"/>
              <a:pathLst>
                <a:path extrusionOk="0" h="1558" w="525">
                  <a:moveTo>
                    <a:pt x="494" y="1"/>
                  </a:moveTo>
                  <a:cubicBezTo>
                    <a:pt x="488" y="1"/>
                    <a:pt x="482" y="4"/>
                    <a:pt x="476" y="10"/>
                  </a:cubicBezTo>
                  <a:lnTo>
                    <a:pt x="0" y="10"/>
                  </a:lnTo>
                  <a:cubicBezTo>
                    <a:pt x="24" y="10"/>
                    <a:pt x="48" y="33"/>
                    <a:pt x="48" y="81"/>
                  </a:cubicBezTo>
                  <a:lnTo>
                    <a:pt x="48" y="1486"/>
                  </a:lnTo>
                  <a:cubicBezTo>
                    <a:pt x="48" y="1534"/>
                    <a:pt x="24" y="1558"/>
                    <a:pt x="0" y="1558"/>
                  </a:cubicBezTo>
                  <a:lnTo>
                    <a:pt x="476" y="1558"/>
                  </a:lnTo>
                  <a:cubicBezTo>
                    <a:pt x="500" y="1558"/>
                    <a:pt x="524" y="1534"/>
                    <a:pt x="524" y="1486"/>
                  </a:cubicBezTo>
                  <a:lnTo>
                    <a:pt x="524" y="81"/>
                  </a:lnTo>
                  <a:cubicBezTo>
                    <a:pt x="524" y="27"/>
                    <a:pt x="511" y="1"/>
                    <a:pt x="4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55"/>
            <p:cNvSpPr/>
            <p:nvPr/>
          </p:nvSpPr>
          <p:spPr>
            <a:xfrm>
              <a:off x="3840501" y="4251150"/>
              <a:ext cx="62492" cy="46869"/>
            </a:xfrm>
            <a:custGeom>
              <a:rect b="b" l="l" r="r" t="t"/>
              <a:pathLst>
                <a:path extrusionOk="0" h="1572" w="2096">
                  <a:moveTo>
                    <a:pt x="0" y="0"/>
                  </a:moveTo>
                  <a:lnTo>
                    <a:pt x="0" y="1572"/>
                  </a:lnTo>
                  <a:lnTo>
                    <a:pt x="2025" y="1572"/>
                  </a:lnTo>
                  <a:cubicBezTo>
                    <a:pt x="2072" y="1572"/>
                    <a:pt x="2096" y="1548"/>
                    <a:pt x="2096" y="1500"/>
                  </a:cubicBezTo>
                  <a:lnTo>
                    <a:pt x="2096" y="72"/>
                  </a:lnTo>
                  <a:cubicBezTo>
                    <a:pt x="2096" y="24"/>
                    <a:pt x="2072" y="0"/>
                    <a:pt x="2025"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55"/>
            <p:cNvSpPr/>
            <p:nvPr/>
          </p:nvSpPr>
          <p:spPr>
            <a:xfrm>
              <a:off x="3886655" y="4251568"/>
              <a:ext cx="16339" cy="46452"/>
            </a:xfrm>
            <a:custGeom>
              <a:rect b="b" l="l" r="r" t="t"/>
              <a:pathLst>
                <a:path extrusionOk="0" h="1558" w="548">
                  <a:moveTo>
                    <a:pt x="508" y="1"/>
                  </a:moveTo>
                  <a:cubicBezTo>
                    <a:pt x="499" y="1"/>
                    <a:pt x="488" y="4"/>
                    <a:pt x="477" y="10"/>
                  </a:cubicBezTo>
                  <a:lnTo>
                    <a:pt x="0" y="10"/>
                  </a:lnTo>
                  <a:cubicBezTo>
                    <a:pt x="48" y="10"/>
                    <a:pt x="72" y="58"/>
                    <a:pt x="72" y="81"/>
                  </a:cubicBezTo>
                  <a:lnTo>
                    <a:pt x="72" y="1510"/>
                  </a:lnTo>
                  <a:cubicBezTo>
                    <a:pt x="72" y="1534"/>
                    <a:pt x="48" y="1558"/>
                    <a:pt x="0" y="1558"/>
                  </a:cubicBezTo>
                  <a:lnTo>
                    <a:pt x="477" y="1558"/>
                  </a:lnTo>
                  <a:cubicBezTo>
                    <a:pt x="524" y="1558"/>
                    <a:pt x="548" y="1534"/>
                    <a:pt x="548" y="1510"/>
                  </a:cubicBezTo>
                  <a:lnTo>
                    <a:pt x="548" y="81"/>
                  </a:lnTo>
                  <a:cubicBezTo>
                    <a:pt x="548" y="28"/>
                    <a:pt x="535" y="1"/>
                    <a:pt x="508"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55"/>
            <p:cNvSpPr/>
            <p:nvPr/>
          </p:nvSpPr>
          <p:spPr>
            <a:xfrm>
              <a:off x="3801443" y="4326404"/>
              <a:ext cx="55426" cy="47585"/>
            </a:xfrm>
            <a:custGeom>
              <a:rect b="b" l="l" r="r" t="t"/>
              <a:pathLst>
                <a:path extrusionOk="0" h="1596" w="1859">
                  <a:moveTo>
                    <a:pt x="1" y="0"/>
                  </a:moveTo>
                  <a:lnTo>
                    <a:pt x="1" y="1596"/>
                  </a:lnTo>
                  <a:lnTo>
                    <a:pt x="1787" y="1596"/>
                  </a:lnTo>
                  <a:cubicBezTo>
                    <a:pt x="1834" y="1596"/>
                    <a:pt x="1858" y="1548"/>
                    <a:pt x="1858" y="1501"/>
                  </a:cubicBezTo>
                  <a:lnTo>
                    <a:pt x="1858" y="72"/>
                  </a:lnTo>
                  <a:cubicBezTo>
                    <a:pt x="1858" y="48"/>
                    <a:pt x="1810" y="0"/>
                    <a:pt x="1787"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55"/>
            <p:cNvSpPr/>
            <p:nvPr/>
          </p:nvSpPr>
          <p:spPr>
            <a:xfrm>
              <a:off x="3840501" y="4326404"/>
              <a:ext cx="16368" cy="46183"/>
            </a:xfrm>
            <a:custGeom>
              <a:rect b="b" l="l" r="r" t="t"/>
              <a:pathLst>
                <a:path extrusionOk="0" h="1549" w="549">
                  <a:moveTo>
                    <a:pt x="0" y="0"/>
                  </a:moveTo>
                  <a:cubicBezTo>
                    <a:pt x="48" y="0"/>
                    <a:pt x="72" y="48"/>
                    <a:pt x="72" y="72"/>
                  </a:cubicBezTo>
                  <a:lnTo>
                    <a:pt x="72" y="1501"/>
                  </a:lnTo>
                  <a:cubicBezTo>
                    <a:pt x="72" y="1525"/>
                    <a:pt x="48" y="1548"/>
                    <a:pt x="0" y="1548"/>
                  </a:cubicBezTo>
                  <a:lnTo>
                    <a:pt x="477" y="1548"/>
                  </a:lnTo>
                  <a:cubicBezTo>
                    <a:pt x="524" y="1548"/>
                    <a:pt x="548" y="1525"/>
                    <a:pt x="548" y="1501"/>
                  </a:cubicBezTo>
                  <a:lnTo>
                    <a:pt x="548" y="72"/>
                  </a:lnTo>
                  <a:cubicBezTo>
                    <a:pt x="548" y="48"/>
                    <a:pt x="524" y="0"/>
                    <a:pt x="47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55"/>
            <p:cNvSpPr/>
            <p:nvPr/>
          </p:nvSpPr>
          <p:spPr>
            <a:xfrm>
              <a:off x="3888772" y="4400943"/>
              <a:ext cx="67501" cy="47615"/>
            </a:xfrm>
            <a:custGeom>
              <a:rect b="b" l="l" r="r" t="t"/>
              <a:pathLst>
                <a:path extrusionOk="0" h="1597" w="2264">
                  <a:moveTo>
                    <a:pt x="1" y="1"/>
                  </a:moveTo>
                  <a:lnTo>
                    <a:pt x="1" y="1596"/>
                  </a:lnTo>
                  <a:lnTo>
                    <a:pt x="2192" y="1596"/>
                  </a:lnTo>
                  <a:cubicBezTo>
                    <a:pt x="2239" y="1596"/>
                    <a:pt x="2263" y="1549"/>
                    <a:pt x="2263" y="1501"/>
                  </a:cubicBezTo>
                  <a:lnTo>
                    <a:pt x="2263" y="72"/>
                  </a:lnTo>
                  <a:cubicBezTo>
                    <a:pt x="2263" y="49"/>
                    <a:pt x="2239" y="1"/>
                    <a:pt x="2192"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55"/>
            <p:cNvSpPr/>
            <p:nvPr/>
          </p:nvSpPr>
          <p:spPr>
            <a:xfrm>
              <a:off x="3939905" y="4400943"/>
              <a:ext cx="16368" cy="46183"/>
            </a:xfrm>
            <a:custGeom>
              <a:rect b="b" l="l" r="r" t="t"/>
              <a:pathLst>
                <a:path extrusionOk="0" h="1549" w="549">
                  <a:moveTo>
                    <a:pt x="0" y="1"/>
                  </a:moveTo>
                  <a:cubicBezTo>
                    <a:pt x="48" y="1"/>
                    <a:pt x="72" y="49"/>
                    <a:pt x="72" y="72"/>
                  </a:cubicBezTo>
                  <a:lnTo>
                    <a:pt x="72" y="1501"/>
                  </a:lnTo>
                  <a:cubicBezTo>
                    <a:pt x="72" y="1525"/>
                    <a:pt x="48" y="1549"/>
                    <a:pt x="0" y="1549"/>
                  </a:cubicBezTo>
                  <a:lnTo>
                    <a:pt x="477" y="1549"/>
                  </a:lnTo>
                  <a:cubicBezTo>
                    <a:pt x="524" y="1549"/>
                    <a:pt x="548" y="1525"/>
                    <a:pt x="548" y="1501"/>
                  </a:cubicBezTo>
                  <a:lnTo>
                    <a:pt x="548" y="72"/>
                  </a:lnTo>
                  <a:cubicBezTo>
                    <a:pt x="548" y="49"/>
                    <a:pt x="524" y="1"/>
                    <a:pt x="47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55"/>
            <p:cNvSpPr/>
            <p:nvPr/>
          </p:nvSpPr>
          <p:spPr>
            <a:xfrm>
              <a:off x="3677888" y="4471963"/>
              <a:ext cx="343678" cy="24180"/>
            </a:xfrm>
            <a:custGeom>
              <a:rect b="b" l="l" r="r" t="t"/>
              <a:pathLst>
                <a:path extrusionOk="0" h="811" w="11527">
                  <a:moveTo>
                    <a:pt x="144" y="0"/>
                  </a:moveTo>
                  <a:cubicBezTo>
                    <a:pt x="72" y="0"/>
                    <a:pt x="1" y="72"/>
                    <a:pt x="1" y="119"/>
                  </a:cubicBezTo>
                  <a:lnTo>
                    <a:pt x="1" y="691"/>
                  </a:lnTo>
                  <a:cubicBezTo>
                    <a:pt x="1" y="762"/>
                    <a:pt x="72" y="810"/>
                    <a:pt x="144" y="810"/>
                  </a:cubicBezTo>
                  <a:lnTo>
                    <a:pt x="11408" y="810"/>
                  </a:lnTo>
                  <a:cubicBezTo>
                    <a:pt x="11479" y="810"/>
                    <a:pt x="11527" y="762"/>
                    <a:pt x="11527" y="691"/>
                  </a:cubicBezTo>
                  <a:lnTo>
                    <a:pt x="11527" y="119"/>
                  </a:lnTo>
                  <a:cubicBezTo>
                    <a:pt x="11527" y="72"/>
                    <a:pt x="11479"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55"/>
            <p:cNvSpPr/>
            <p:nvPr/>
          </p:nvSpPr>
          <p:spPr>
            <a:xfrm>
              <a:off x="4003800" y="4471247"/>
              <a:ext cx="17770" cy="24180"/>
            </a:xfrm>
            <a:custGeom>
              <a:rect b="b" l="l" r="r" t="t"/>
              <a:pathLst>
                <a:path extrusionOk="0" h="811" w="596">
                  <a:moveTo>
                    <a:pt x="1" y="1"/>
                  </a:moveTo>
                  <a:cubicBezTo>
                    <a:pt x="72" y="1"/>
                    <a:pt x="120" y="72"/>
                    <a:pt x="120" y="120"/>
                  </a:cubicBezTo>
                  <a:lnTo>
                    <a:pt x="120" y="691"/>
                  </a:lnTo>
                  <a:cubicBezTo>
                    <a:pt x="120" y="739"/>
                    <a:pt x="72" y="810"/>
                    <a:pt x="1" y="810"/>
                  </a:cubicBezTo>
                  <a:lnTo>
                    <a:pt x="477" y="810"/>
                  </a:lnTo>
                  <a:cubicBezTo>
                    <a:pt x="548" y="810"/>
                    <a:pt x="596" y="739"/>
                    <a:pt x="596" y="691"/>
                  </a:cubicBezTo>
                  <a:lnTo>
                    <a:pt x="596" y="120"/>
                  </a:lnTo>
                  <a:cubicBezTo>
                    <a:pt x="596" y="72"/>
                    <a:pt x="548"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55"/>
            <p:cNvSpPr/>
            <p:nvPr/>
          </p:nvSpPr>
          <p:spPr>
            <a:xfrm>
              <a:off x="3929261" y="4251150"/>
              <a:ext cx="34108" cy="46869"/>
            </a:xfrm>
            <a:custGeom>
              <a:rect b="b" l="l" r="r" t="t"/>
              <a:pathLst>
                <a:path extrusionOk="0" h="1572" w="1144">
                  <a:moveTo>
                    <a:pt x="548" y="334"/>
                  </a:moveTo>
                  <a:cubicBezTo>
                    <a:pt x="596" y="334"/>
                    <a:pt x="667" y="357"/>
                    <a:pt x="667" y="429"/>
                  </a:cubicBezTo>
                  <a:cubicBezTo>
                    <a:pt x="691" y="476"/>
                    <a:pt x="643" y="572"/>
                    <a:pt x="548" y="572"/>
                  </a:cubicBezTo>
                  <a:lnTo>
                    <a:pt x="357" y="572"/>
                  </a:lnTo>
                  <a:lnTo>
                    <a:pt x="357" y="334"/>
                  </a:lnTo>
                  <a:close/>
                  <a:moveTo>
                    <a:pt x="596" y="929"/>
                  </a:moveTo>
                  <a:cubicBezTo>
                    <a:pt x="691" y="929"/>
                    <a:pt x="762" y="976"/>
                    <a:pt x="786" y="1048"/>
                  </a:cubicBezTo>
                  <a:cubicBezTo>
                    <a:pt x="810" y="1167"/>
                    <a:pt x="715" y="1262"/>
                    <a:pt x="643" y="1262"/>
                  </a:cubicBezTo>
                  <a:lnTo>
                    <a:pt x="357" y="1262"/>
                  </a:lnTo>
                  <a:lnTo>
                    <a:pt x="357" y="929"/>
                  </a:lnTo>
                  <a:close/>
                  <a:moveTo>
                    <a:pt x="191" y="0"/>
                  </a:moveTo>
                  <a:cubicBezTo>
                    <a:pt x="95" y="0"/>
                    <a:pt x="0" y="95"/>
                    <a:pt x="0" y="191"/>
                  </a:cubicBezTo>
                  <a:lnTo>
                    <a:pt x="0" y="1429"/>
                  </a:lnTo>
                  <a:lnTo>
                    <a:pt x="0" y="1500"/>
                  </a:lnTo>
                  <a:cubicBezTo>
                    <a:pt x="72" y="1548"/>
                    <a:pt x="119" y="1572"/>
                    <a:pt x="214" y="1572"/>
                  </a:cubicBezTo>
                  <a:lnTo>
                    <a:pt x="643" y="1572"/>
                  </a:lnTo>
                  <a:cubicBezTo>
                    <a:pt x="905" y="1572"/>
                    <a:pt x="1143" y="1334"/>
                    <a:pt x="1143" y="1072"/>
                  </a:cubicBezTo>
                  <a:cubicBezTo>
                    <a:pt x="1143" y="929"/>
                    <a:pt x="1072" y="762"/>
                    <a:pt x="953" y="691"/>
                  </a:cubicBezTo>
                  <a:cubicBezTo>
                    <a:pt x="1024" y="595"/>
                    <a:pt x="1024" y="500"/>
                    <a:pt x="1024" y="429"/>
                  </a:cubicBezTo>
                  <a:cubicBezTo>
                    <a:pt x="1000" y="191"/>
                    <a:pt x="786" y="0"/>
                    <a:pt x="5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55"/>
            <p:cNvSpPr/>
            <p:nvPr/>
          </p:nvSpPr>
          <p:spPr>
            <a:xfrm>
              <a:off x="3843334" y="4173750"/>
              <a:ext cx="41920" cy="49016"/>
            </a:xfrm>
            <a:custGeom>
              <a:rect b="b" l="l" r="r" t="t"/>
              <a:pathLst>
                <a:path extrusionOk="0" h="1644" w="1406">
                  <a:moveTo>
                    <a:pt x="715" y="667"/>
                  </a:moveTo>
                  <a:lnTo>
                    <a:pt x="834" y="1001"/>
                  </a:lnTo>
                  <a:lnTo>
                    <a:pt x="572" y="1001"/>
                  </a:lnTo>
                  <a:lnTo>
                    <a:pt x="715" y="667"/>
                  </a:lnTo>
                  <a:close/>
                  <a:moveTo>
                    <a:pt x="691" y="0"/>
                  </a:moveTo>
                  <a:cubicBezTo>
                    <a:pt x="596" y="0"/>
                    <a:pt x="548" y="72"/>
                    <a:pt x="501" y="119"/>
                  </a:cubicBezTo>
                  <a:lnTo>
                    <a:pt x="1" y="1405"/>
                  </a:lnTo>
                  <a:cubicBezTo>
                    <a:pt x="1" y="1548"/>
                    <a:pt x="72" y="1644"/>
                    <a:pt x="143" y="1644"/>
                  </a:cubicBezTo>
                  <a:lnTo>
                    <a:pt x="215" y="1644"/>
                  </a:lnTo>
                  <a:cubicBezTo>
                    <a:pt x="263" y="1644"/>
                    <a:pt x="358" y="1620"/>
                    <a:pt x="358" y="1524"/>
                  </a:cubicBezTo>
                  <a:lnTo>
                    <a:pt x="453" y="1310"/>
                  </a:lnTo>
                  <a:lnTo>
                    <a:pt x="953" y="1310"/>
                  </a:lnTo>
                  <a:lnTo>
                    <a:pt x="1025" y="1524"/>
                  </a:lnTo>
                  <a:cubicBezTo>
                    <a:pt x="1042" y="1594"/>
                    <a:pt x="1111" y="1638"/>
                    <a:pt x="1183" y="1638"/>
                  </a:cubicBezTo>
                  <a:cubicBezTo>
                    <a:pt x="1210" y="1638"/>
                    <a:pt x="1237" y="1632"/>
                    <a:pt x="1263" y="1620"/>
                  </a:cubicBezTo>
                  <a:cubicBezTo>
                    <a:pt x="1334" y="1572"/>
                    <a:pt x="1406" y="1477"/>
                    <a:pt x="1334" y="1382"/>
                  </a:cubicBezTo>
                  <a:lnTo>
                    <a:pt x="858" y="119"/>
                  </a:lnTo>
                  <a:cubicBezTo>
                    <a:pt x="834" y="48"/>
                    <a:pt x="739"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55"/>
            <p:cNvSpPr/>
            <p:nvPr/>
          </p:nvSpPr>
          <p:spPr>
            <a:xfrm>
              <a:off x="3982512" y="4402374"/>
              <a:ext cx="36941" cy="46183"/>
            </a:xfrm>
            <a:custGeom>
              <a:rect b="b" l="l" r="r" t="t"/>
              <a:pathLst>
                <a:path extrusionOk="0" h="1549" w="1239">
                  <a:moveTo>
                    <a:pt x="548" y="310"/>
                  </a:moveTo>
                  <a:cubicBezTo>
                    <a:pt x="834" y="310"/>
                    <a:pt x="881" y="644"/>
                    <a:pt x="881" y="763"/>
                  </a:cubicBezTo>
                  <a:cubicBezTo>
                    <a:pt x="881" y="1072"/>
                    <a:pt x="715" y="1191"/>
                    <a:pt x="572" y="1215"/>
                  </a:cubicBezTo>
                  <a:lnTo>
                    <a:pt x="405" y="1215"/>
                  </a:lnTo>
                  <a:lnTo>
                    <a:pt x="405" y="763"/>
                  </a:lnTo>
                  <a:lnTo>
                    <a:pt x="405" y="310"/>
                  </a:lnTo>
                  <a:close/>
                  <a:moveTo>
                    <a:pt x="119" y="1"/>
                  </a:moveTo>
                  <a:cubicBezTo>
                    <a:pt x="48" y="24"/>
                    <a:pt x="0" y="72"/>
                    <a:pt x="0" y="167"/>
                  </a:cubicBezTo>
                  <a:lnTo>
                    <a:pt x="0" y="786"/>
                  </a:lnTo>
                  <a:cubicBezTo>
                    <a:pt x="48" y="906"/>
                    <a:pt x="48" y="1358"/>
                    <a:pt x="48" y="1358"/>
                  </a:cubicBezTo>
                  <a:cubicBezTo>
                    <a:pt x="48" y="1429"/>
                    <a:pt x="95" y="1501"/>
                    <a:pt x="167" y="1548"/>
                  </a:cubicBezTo>
                  <a:lnTo>
                    <a:pt x="572" y="1548"/>
                  </a:lnTo>
                  <a:cubicBezTo>
                    <a:pt x="953" y="1548"/>
                    <a:pt x="1239" y="1215"/>
                    <a:pt x="1239" y="763"/>
                  </a:cubicBezTo>
                  <a:cubicBezTo>
                    <a:pt x="1239" y="286"/>
                    <a:pt x="953" y="1"/>
                    <a:pt x="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55"/>
            <p:cNvSpPr/>
            <p:nvPr/>
          </p:nvSpPr>
          <p:spPr>
            <a:xfrm>
              <a:off x="3883107" y="4326375"/>
              <a:ext cx="41204" cy="47615"/>
            </a:xfrm>
            <a:custGeom>
              <a:rect b="b" l="l" r="r" t="t"/>
              <a:pathLst>
                <a:path extrusionOk="0" h="1597" w="1382">
                  <a:moveTo>
                    <a:pt x="746" y="0"/>
                  </a:moveTo>
                  <a:cubicBezTo>
                    <a:pt x="335" y="0"/>
                    <a:pt x="0" y="349"/>
                    <a:pt x="0" y="787"/>
                  </a:cubicBezTo>
                  <a:cubicBezTo>
                    <a:pt x="0" y="1240"/>
                    <a:pt x="357" y="1597"/>
                    <a:pt x="810" y="1597"/>
                  </a:cubicBezTo>
                  <a:cubicBezTo>
                    <a:pt x="1000" y="1597"/>
                    <a:pt x="1143" y="1526"/>
                    <a:pt x="1262" y="1406"/>
                  </a:cubicBezTo>
                  <a:lnTo>
                    <a:pt x="1310" y="1359"/>
                  </a:lnTo>
                  <a:cubicBezTo>
                    <a:pt x="1381" y="1287"/>
                    <a:pt x="1381" y="1168"/>
                    <a:pt x="1286" y="1121"/>
                  </a:cubicBezTo>
                  <a:cubicBezTo>
                    <a:pt x="1264" y="1088"/>
                    <a:pt x="1227" y="1070"/>
                    <a:pt x="1186" y="1070"/>
                  </a:cubicBezTo>
                  <a:cubicBezTo>
                    <a:pt x="1138" y="1070"/>
                    <a:pt x="1086" y="1093"/>
                    <a:pt x="1048" y="1145"/>
                  </a:cubicBezTo>
                  <a:lnTo>
                    <a:pt x="1024" y="1168"/>
                  </a:lnTo>
                  <a:cubicBezTo>
                    <a:pt x="953" y="1240"/>
                    <a:pt x="881" y="1264"/>
                    <a:pt x="786" y="1264"/>
                  </a:cubicBezTo>
                  <a:cubicBezTo>
                    <a:pt x="548" y="1264"/>
                    <a:pt x="334" y="1049"/>
                    <a:pt x="334" y="811"/>
                  </a:cubicBezTo>
                  <a:cubicBezTo>
                    <a:pt x="334" y="573"/>
                    <a:pt x="548" y="359"/>
                    <a:pt x="786" y="359"/>
                  </a:cubicBezTo>
                  <a:cubicBezTo>
                    <a:pt x="881" y="359"/>
                    <a:pt x="953" y="406"/>
                    <a:pt x="1048" y="454"/>
                  </a:cubicBezTo>
                  <a:cubicBezTo>
                    <a:pt x="1081" y="479"/>
                    <a:pt x="1114" y="489"/>
                    <a:pt x="1146" y="489"/>
                  </a:cubicBezTo>
                  <a:cubicBezTo>
                    <a:pt x="1204" y="489"/>
                    <a:pt x="1255" y="453"/>
                    <a:pt x="1286" y="406"/>
                  </a:cubicBezTo>
                  <a:cubicBezTo>
                    <a:pt x="1358" y="311"/>
                    <a:pt x="1310" y="216"/>
                    <a:pt x="1239" y="168"/>
                  </a:cubicBezTo>
                  <a:cubicBezTo>
                    <a:pt x="1119" y="73"/>
                    <a:pt x="929" y="1"/>
                    <a:pt x="786" y="1"/>
                  </a:cubicBezTo>
                  <a:cubicBezTo>
                    <a:pt x="773" y="1"/>
                    <a:pt x="759" y="0"/>
                    <a:pt x="7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55"/>
            <p:cNvSpPr/>
            <p:nvPr/>
          </p:nvSpPr>
          <p:spPr>
            <a:xfrm>
              <a:off x="3670792" y="4150315"/>
              <a:ext cx="356468" cy="353606"/>
            </a:xfrm>
            <a:custGeom>
              <a:rect b="b" l="l" r="r" t="t"/>
              <a:pathLst>
                <a:path extrusionOk="0" h="11860" w="11956">
                  <a:moveTo>
                    <a:pt x="3430" y="1072"/>
                  </a:moveTo>
                  <a:lnTo>
                    <a:pt x="3430" y="2287"/>
                  </a:lnTo>
                  <a:lnTo>
                    <a:pt x="1120" y="2287"/>
                  </a:lnTo>
                  <a:lnTo>
                    <a:pt x="1120" y="1072"/>
                  </a:lnTo>
                  <a:close/>
                  <a:moveTo>
                    <a:pt x="4787" y="1072"/>
                  </a:moveTo>
                  <a:lnTo>
                    <a:pt x="4787" y="2287"/>
                  </a:lnTo>
                  <a:lnTo>
                    <a:pt x="3787" y="2287"/>
                  </a:lnTo>
                  <a:lnTo>
                    <a:pt x="3787" y="1072"/>
                  </a:lnTo>
                  <a:close/>
                  <a:moveTo>
                    <a:pt x="5526" y="3573"/>
                  </a:moveTo>
                  <a:lnTo>
                    <a:pt x="5526" y="4787"/>
                  </a:lnTo>
                  <a:lnTo>
                    <a:pt x="1120" y="4787"/>
                  </a:lnTo>
                  <a:lnTo>
                    <a:pt x="1120" y="3573"/>
                  </a:lnTo>
                  <a:close/>
                  <a:moveTo>
                    <a:pt x="4216" y="6073"/>
                  </a:moveTo>
                  <a:lnTo>
                    <a:pt x="4216" y="7288"/>
                  </a:lnTo>
                  <a:lnTo>
                    <a:pt x="1120" y="7288"/>
                  </a:lnTo>
                  <a:lnTo>
                    <a:pt x="1120" y="6073"/>
                  </a:lnTo>
                  <a:close/>
                  <a:moveTo>
                    <a:pt x="6050" y="6073"/>
                  </a:moveTo>
                  <a:lnTo>
                    <a:pt x="6050" y="7288"/>
                  </a:lnTo>
                  <a:lnTo>
                    <a:pt x="4549" y="7288"/>
                  </a:lnTo>
                  <a:lnTo>
                    <a:pt x="4549" y="6073"/>
                  </a:lnTo>
                  <a:close/>
                  <a:moveTo>
                    <a:pt x="9384" y="8597"/>
                  </a:moveTo>
                  <a:lnTo>
                    <a:pt x="9384" y="9812"/>
                  </a:lnTo>
                  <a:lnTo>
                    <a:pt x="7455" y="9812"/>
                  </a:lnTo>
                  <a:lnTo>
                    <a:pt x="7455" y="8597"/>
                  </a:lnTo>
                  <a:close/>
                  <a:moveTo>
                    <a:pt x="11598" y="10955"/>
                  </a:moveTo>
                  <a:lnTo>
                    <a:pt x="11598" y="11431"/>
                  </a:lnTo>
                  <a:lnTo>
                    <a:pt x="429" y="11431"/>
                  </a:lnTo>
                  <a:lnTo>
                    <a:pt x="429" y="10955"/>
                  </a:lnTo>
                  <a:close/>
                  <a:moveTo>
                    <a:pt x="929" y="0"/>
                  </a:moveTo>
                  <a:cubicBezTo>
                    <a:pt x="810" y="0"/>
                    <a:pt x="715" y="48"/>
                    <a:pt x="715" y="167"/>
                  </a:cubicBezTo>
                  <a:lnTo>
                    <a:pt x="715" y="1572"/>
                  </a:lnTo>
                  <a:lnTo>
                    <a:pt x="525" y="1572"/>
                  </a:lnTo>
                  <a:cubicBezTo>
                    <a:pt x="429" y="1572"/>
                    <a:pt x="334" y="1620"/>
                    <a:pt x="334" y="1715"/>
                  </a:cubicBezTo>
                  <a:cubicBezTo>
                    <a:pt x="334" y="1834"/>
                    <a:pt x="406" y="1929"/>
                    <a:pt x="525" y="1929"/>
                  </a:cubicBezTo>
                  <a:lnTo>
                    <a:pt x="715" y="1929"/>
                  </a:lnTo>
                  <a:lnTo>
                    <a:pt x="715" y="4073"/>
                  </a:lnTo>
                  <a:lnTo>
                    <a:pt x="525" y="4073"/>
                  </a:lnTo>
                  <a:cubicBezTo>
                    <a:pt x="429" y="4073"/>
                    <a:pt x="334" y="4120"/>
                    <a:pt x="334" y="4216"/>
                  </a:cubicBezTo>
                  <a:cubicBezTo>
                    <a:pt x="334" y="4335"/>
                    <a:pt x="406" y="4430"/>
                    <a:pt x="525" y="4430"/>
                  </a:cubicBezTo>
                  <a:lnTo>
                    <a:pt x="715" y="4430"/>
                  </a:lnTo>
                  <a:lnTo>
                    <a:pt x="715" y="6597"/>
                  </a:lnTo>
                  <a:lnTo>
                    <a:pt x="525" y="6597"/>
                  </a:lnTo>
                  <a:cubicBezTo>
                    <a:pt x="429" y="6597"/>
                    <a:pt x="334" y="6668"/>
                    <a:pt x="334" y="6740"/>
                  </a:cubicBezTo>
                  <a:cubicBezTo>
                    <a:pt x="334" y="6859"/>
                    <a:pt x="406" y="6954"/>
                    <a:pt x="525" y="6954"/>
                  </a:cubicBezTo>
                  <a:lnTo>
                    <a:pt x="715" y="6954"/>
                  </a:lnTo>
                  <a:lnTo>
                    <a:pt x="715" y="9121"/>
                  </a:lnTo>
                  <a:lnTo>
                    <a:pt x="525" y="9121"/>
                  </a:lnTo>
                  <a:cubicBezTo>
                    <a:pt x="429" y="9121"/>
                    <a:pt x="334" y="9193"/>
                    <a:pt x="334" y="9288"/>
                  </a:cubicBezTo>
                  <a:cubicBezTo>
                    <a:pt x="334" y="9407"/>
                    <a:pt x="406" y="9479"/>
                    <a:pt x="525" y="9479"/>
                  </a:cubicBezTo>
                  <a:lnTo>
                    <a:pt x="715" y="9479"/>
                  </a:lnTo>
                  <a:lnTo>
                    <a:pt x="715" y="10717"/>
                  </a:lnTo>
                  <a:lnTo>
                    <a:pt x="310" y="10717"/>
                  </a:lnTo>
                  <a:cubicBezTo>
                    <a:pt x="167" y="10717"/>
                    <a:pt x="1" y="10836"/>
                    <a:pt x="1" y="11003"/>
                  </a:cubicBezTo>
                  <a:lnTo>
                    <a:pt x="1" y="11574"/>
                  </a:lnTo>
                  <a:cubicBezTo>
                    <a:pt x="1" y="11717"/>
                    <a:pt x="120" y="11860"/>
                    <a:pt x="310" y="11860"/>
                  </a:cubicBezTo>
                  <a:lnTo>
                    <a:pt x="11598" y="11860"/>
                  </a:lnTo>
                  <a:cubicBezTo>
                    <a:pt x="11741" y="11860"/>
                    <a:pt x="11884" y="11741"/>
                    <a:pt x="11884" y="11574"/>
                  </a:cubicBezTo>
                  <a:lnTo>
                    <a:pt x="11884" y="11003"/>
                  </a:lnTo>
                  <a:cubicBezTo>
                    <a:pt x="11956" y="10741"/>
                    <a:pt x="11813" y="10598"/>
                    <a:pt x="11646" y="10598"/>
                  </a:cubicBezTo>
                  <a:lnTo>
                    <a:pt x="1120" y="10598"/>
                  </a:lnTo>
                  <a:lnTo>
                    <a:pt x="1120" y="10145"/>
                  </a:lnTo>
                  <a:lnTo>
                    <a:pt x="9479" y="10145"/>
                  </a:lnTo>
                  <a:cubicBezTo>
                    <a:pt x="9622" y="10145"/>
                    <a:pt x="9717" y="10026"/>
                    <a:pt x="9717" y="9907"/>
                  </a:cubicBezTo>
                  <a:lnTo>
                    <a:pt x="9717" y="8407"/>
                  </a:lnTo>
                  <a:cubicBezTo>
                    <a:pt x="9717" y="8335"/>
                    <a:pt x="9622" y="8240"/>
                    <a:pt x="9550" y="8240"/>
                  </a:cubicBezTo>
                  <a:lnTo>
                    <a:pt x="3144" y="8240"/>
                  </a:lnTo>
                  <a:cubicBezTo>
                    <a:pt x="3120" y="8240"/>
                    <a:pt x="3049" y="8264"/>
                    <a:pt x="3025" y="8288"/>
                  </a:cubicBezTo>
                  <a:cubicBezTo>
                    <a:pt x="2930" y="8455"/>
                    <a:pt x="3025" y="8597"/>
                    <a:pt x="3168" y="8597"/>
                  </a:cubicBezTo>
                  <a:lnTo>
                    <a:pt x="7121" y="8597"/>
                  </a:lnTo>
                  <a:lnTo>
                    <a:pt x="7121" y="9812"/>
                  </a:lnTo>
                  <a:lnTo>
                    <a:pt x="1120" y="9812"/>
                  </a:lnTo>
                  <a:lnTo>
                    <a:pt x="1120" y="8597"/>
                  </a:lnTo>
                  <a:lnTo>
                    <a:pt x="2334" y="8597"/>
                  </a:lnTo>
                  <a:cubicBezTo>
                    <a:pt x="2430" y="8597"/>
                    <a:pt x="2501" y="8526"/>
                    <a:pt x="2501" y="8455"/>
                  </a:cubicBezTo>
                  <a:cubicBezTo>
                    <a:pt x="2501" y="8335"/>
                    <a:pt x="2454" y="8240"/>
                    <a:pt x="2334" y="8240"/>
                  </a:cubicBezTo>
                  <a:lnTo>
                    <a:pt x="1072" y="8240"/>
                  </a:lnTo>
                  <a:lnTo>
                    <a:pt x="1072" y="7645"/>
                  </a:lnTo>
                  <a:lnTo>
                    <a:pt x="6121" y="7645"/>
                  </a:lnTo>
                  <a:cubicBezTo>
                    <a:pt x="6264" y="7645"/>
                    <a:pt x="6359" y="7526"/>
                    <a:pt x="6359" y="7407"/>
                  </a:cubicBezTo>
                  <a:lnTo>
                    <a:pt x="6359" y="5978"/>
                  </a:lnTo>
                  <a:cubicBezTo>
                    <a:pt x="6359" y="5835"/>
                    <a:pt x="6240" y="5740"/>
                    <a:pt x="6121" y="5740"/>
                  </a:cubicBezTo>
                  <a:lnTo>
                    <a:pt x="1072" y="5740"/>
                  </a:lnTo>
                  <a:lnTo>
                    <a:pt x="1072" y="5144"/>
                  </a:lnTo>
                  <a:lnTo>
                    <a:pt x="6312" y="5144"/>
                  </a:lnTo>
                  <a:cubicBezTo>
                    <a:pt x="6407" y="5144"/>
                    <a:pt x="6502" y="5073"/>
                    <a:pt x="6502" y="5001"/>
                  </a:cubicBezTo>
                  <a:cubicBezTo>
                    <a:pt x="6502" y="4882"/>
                    <a:pt x="6431" y="4787"/>
                    <a:pt x="6312" y="4787"/>
                  </a:cubicBezTo>
                  <a:lnTo>
                    <a:pt x="5811" y="4787"/>
                  </a:lnTo>
                  <a:lnTo>
                    <a:pt x="5811" y="3573"/>
                  </a:lnTo>
                  <a:lnTo>
                    <a:pt x="7550" y="3573"/>
                  </a:lnTo>
                  <a:lnTo>
                    <a:pt x="7550" y="4787"/>
                  </a:lnTo>
                  <a:lnTo>
                    <a:pt x="7097" y="4787"/>
                  </a:lnTo>
                  <a:cubicBezTo>
                    <a:pt x="7002" y="4787"/>
                    <a:pt x="6907" y="4835"/>
                    <a:pt x="6907" y="4930"/>
                  </a:cubicBezTo>
                  <a:cubicBezTo>
                    <a:pt x="6907" y="5049"/>
                    <a:pt x="6978" y="5144"/>
                    <a:pt x="7097" y="5144"/>
                  </a:cubicBezTo>
                  <a:lnTo>
                    <a:pt x="7669" y="5144"/>
                  </a:lnTo>
                  <a:cubicBezTo>
                    <a:pt x="7812" y="5144"/>
                    <a:pt x="7907" y="5025"/>
                    <a:pt x="7907" y="4906"/>
                  </a:cubicBezTo>
                  <a:lnTo>
                    <a:pt x="7907" y="3477"/>
                  </a:lnTo>
                  <a:cubicBezTo>
                    <a:pt x="7907" y="3334"/>
                    <a:pt x="7788" y="3239"/>
                    <a:pt x="7669" y="3239"/>
                  </a:cubicBezTo>
                  <a:lnTo>
                    <a:pt x="1072" y="3239"/>
                  </a:lnTo>
                  <a:lnTo>
                    <a:pt x="1072" y="2668"/>
                  </a:lnTo>
                  <a:lnTo>
                    <a:pt x="4835" y="2668"/>
                  </a:lnTo>
                  <a:cubicBezTo>
                    <a:pt x="4978" y="2668"/>
                    <a:pt x="5073" y="2549"/>
                    <a:pt x="5073" y="2430"/>
                  </a:cubicBezTo>
                  <a:lnTo>
                    <a:pt x="5073" y="1001"/>
                  </a:lnTo>
                  <a:cubicBezTo>
                    <a:pt x="5073" y="858"/>
                    <a:pt x="4954" y="763"/>
                    <a:pt x="4835" y="763"/>
                  </a:cubicBezTo>
                  <a:lnTo>
                    <a:pt x="1072" y="763"/>
                  </a:lnTo>
                  <a:lnTo>
                    <a:pt x="1072" y="167"/>
                  </a:lnTo>
                  <a:cubicBezTo>
                    <a:pt x="1072" y="72"/>
                    <a:pt x="1025"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9" name="Google Shape;8619;p55"/>
          <p:cNvGrpSpPr/>
          <p:nvPr/>
        </p:nvGrpSpPr>
        <p:grpSpPr>
          <a:xfrm>
            <a:off x="4030376" y="4147482"/>
            <a:ext cx="355755" cy="352205"/>
            <a:chOff x="4373264" y="4147482"/>
            <a:chExt cx="355755" cy="352205"/>
          </a:xfrm>
        </p:grpSpPr>
        <p:sp>
          <p:nvSpPr>
            <p:cNvPr id="8620" name="Google Shape;8620;p55"/>
            <p:cNvSpPr/>
            <p:nvPr/>
          </p:nvSpPr>
          <p:spPr>
            <a:xfrm>
              <a:off x="4576306" y="4151746"/>
              <a:ext cx="146302" cy="146869"/>
            </a:xfrm>
            <a:custGeom>
              <a:rect b="b" l="l" r="r" t="t"/>
              <a:pathLst>
                <a:path extrusionOk="0" h="4926" w="4907">
                  <a:moveTo>
                    <a:pt x="72" y="0"/>
                  </a:moveTo>
                  <a:cubicBezTo>
                    <a:pt x="25" y="0"/>
                    <a:pt x="1" y="24"/>
                    <a:pt x="1" y="72"/>
                  </a:cubicBezTo>
                  <a:lnTo>
                    <a:pt x="1" y="4906"/>
                  </a:lnTo>
                  <a:lnTo>
                    <a:pt x="4859" y="4906"/>
                  </a:lnTo>
                  <a:cubicBezTo>
                    <a:pt x="4866" y="4920"/>
                    <a:pt x="4873" y="4926"/>
                    <a:pt x="4879" y="4926"/>
                  </a:cubicBezTo>
                  <a:cubicBezTo>
                    <a:pt x="4895" y="4926"/>
                    <a:pt x="4907" y="4892"/>
                    <a:pt x="4907" y="4858"/>
                  </a:cubicBezTo>
                  <a:cubicBezTo>
                    <a:pt x="4883" y="2215"/>
                    <a:pt x="2740" y="72"/>
                    <a:pt x="7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55"/>
            <p:cNvSpPr/>
            <p:nvPr/>
          </p:nvSpPr>
          <p:spPr>
            <a:xfrm>
              <a:off x="4604005" y="4154579"/>
              <a:ext cx="118604" cy="143440"/>
            </a:xfrm>
            <a:custGeom>
              <a:rect b="b" l="l" r="r" t="t"/>
              <a:pathLst>
                <a:path extrusionOk="0" h="4811" w="3978">
                  <a:moveTo>
                    <a:pt x="1" y="0"/>
                  </a:moveTo>
                  <a:lnTo>
                    <a:pt x="1" y="0"/>
                  </a:lnTo>
                  <a:cubicBezTo>
                    <a:pt x="1954" y="715"/>
                    <a:pt x="3430" y="2596"/>
                    <a:pt x="3454" y="4811"/>
                  </a:cubicBezTo>
                  <a:lnTo>
                    <a:pt x="3930" y="4811"/>
                  </a:lnTo>
                  <a:cubicBezTo>
                    <a:pt x="3954" y="4811"/>
                    <a:pt x="3978" y="4787"/>
                    <a:pt x="3978" y="4763"/>
                  </a:cubicBezTo>
                  <a:cubicBezTo>
                    <a:pt x="3954" y="2406"/>
                    <a:pt x="2239" y="453"/>
                    <a:pt x="1"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55"/>
            <p:cNvSpPr/>
            <p:nvPr/>
          </p:nvSpPr>
          <p:spPr>
            <a:xfrm>
              <a:off x="4380360" y="4158842"/>
              <a:ext cx="337297" cy="337297"/>
            </a:xfrm>
            <a:custGeom>
              <a:rect b="b" l="l" r="r" t="t"/>
              <a:pathLst>
                <a:path extrusionOk="0" h="11313" w="11313">
                  <a:moveTo>
                    <a:pt x="5573" y="0"/>
                  </a:moveTo>
                  <a:cubicBezTo>
                    <a:pt x="2477" y="24"/>
                    <a:pt x="0" y="2572"/>
                    <a:pt x="0" y="5668"/>
                  </a:cubicBezTo>
                  <a:cubicBezTo>
                    <a:pt x="0" y="8788"/>
                    <a:pt x="2525" y="11312"/>
                    <a:pt x="5644" y="11312"/>
                  </a:cubicBezTo>
                  <a:cubicBezTo>
                    <a:pt x="8740" y="11312"/>
                    <a:pt x="11288" y="8812"/>
                    <a:pt x="11312" y="5739"/>
                  </a:cubicBezTo>
                  <a:cubicBezTo>
                    <a:pt x="11312" y="5716"/>
                    <a:pt x="11288" y="5692"/>
                    <a:pt x="11241" y="5692"/>
                  </a:cubicBezTo>
                  <a:lnTo>
                    <a:pt x="5692" y="5692"/>
                  </a:lnTo>
                  <a:lnTo>
                    <a:pt x="5692" y="191"/>
                  </a:lnTo>
                  <a:cubicBezTo>
                    <a:pt x="5620" y="119"/>
                    <a:pt x="5597" y="72"/>
                    <a:pt x="5573"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55"/>
            <p:cNvSpPr/>
            <p:nvPr/>
          </p:nvSpPr>
          <p:spPr>
            <a:xfrm>
              <a:off x="4466258" y="4327836"/>
              <a:ext cx="250685" cy="168306"/>
            </a:xfrm>
            <a:custGeom>
              <a:rect b="b" l="l" r="r" t="t"/>
              <a:pathLst>
                <a:path extrusionOk="0" h="5645" w="8408">
                  <a:moveTo>
                    <a:pt x="7955" y="0"/>
                  </a:moveTo>
                  <a:cubicBezTo>
                    <a:pt x="7836" y="3001"/>
                    <a:pt x="5335" y="5406"/>
                    <a:pt x="2287" y="5406"/>
                  </a:cubicBezTo>
                  <a:cubicBezTo>
                    <a:pt x="1453" y="5406"/>
                    <a:pt x="691" y="5239"/>
                    <a:pt x="1" y="4930"/>
                  </a:cubicBezTo>
                  <a:lnTo>
                    <a:pt x="1" y="4930"/>
                  </a:lnTo>
                  <a:cubicBezTo>
                    <a:pt x="810" y="5382"/>
                    <a:pt x="1763" y="5644"/>
                    <a:pt x="2739" y="5644"/>
                  </a:cubicBezTo>
                  <a:cubicBezTo>
                    <a:pt x="5835" y="5644"/>
                    <a:pt x="8360" y="3167"/>
                    <a:pt x="8407" y="71"/>
                  </a:cubicBezTo>
                  <a:cubicBezTo>
                    <a:pt x="8407" y="24"/>
                    <a:pt x="8360" y="0"/>
                    <a:pt x="8360"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55"/>
            <p:cNvSpPr/>
            <p:nvPr/>
          </p:nvSpPr>
          <p:spPr>
            <a:xfrm>
              <a:off x="4373264" y="4152432"/>
              <a:ext cx="347941" cy="347255"/>
            </a:xfrm>
            <a:custGeom>
              <a:rect b="b" l="l" r="r" t="t"/>
              <a:pathLst>
                <a:path extrusionOk="0" h="11647" w="11670">
                  <a:moveTo>
                    <a:pt x="5763" y="1"/>
                  </a:moveTo>
                  <a:cubicBezTo>
                    <a:pt x="4215" y="49"/>
                    <a:pt x="2786" y="644"/>
                    <a:pt x="1691" y="1739"/>
                  </a:cubicBezTo>
                  <a:cubicBezTo>
                    <a:pt x="619" y="2835"/>
                    <a:pt x="0" y="4287"/>
                    <a:pt x="0" y="5835"/>
                  </a:cubicBezTo>
                  <a:cubicBezTo>
                    <a:pt x="0" y="6693"/>
                    <a:pt x="167" y="7574"/>
                    <a:pt x="572" y="8336"/>
                  </a:cubicBezTo>
                  <a:cubicBezTo>
                    <a:pt x="590" y="8409"/>
                    <a:pt x="664" y="8440"/>
                    <a:pt x="740" y="8440"/>
                  </a:cubicBezTo>
                  <a:cubicBezTo>
                    <a:pt x="763" y="8440"/>
                    <a:pt x="787" y="8437"/>
                    <a:pt x="810" y="8431"/>
                  </a:cubicBezTo>
                  <a:cubicBezTo>
                    <a:pt x="881" y="8407"/>
                    <a:pt x="929" y="8288"/>
                    <a:pt x="881" y="8193"/>
                  </a:cubicBezTo>
                  <a:cubicBezTo>
                    <a:pt x="524" y="7455"/>
                    <a:pt x="357" y="6669"/>
                    <a:pt x="357" y="5835"/>
                  </a:cubicBezTo>
                  <a:cubicBezTo>
                    <a:pt x="357" y="4383"/>
                    <a:pt x="929" y="3002"/>
                    <a:pt x="1929" y="2001"/>
                  </a:cubicBezTo>
                  <a:cubicBezTo>
                    <a:pt x="2905" y="1001"/>
                    <a:pt x="4239" y="430"/>
                    <a:pt x="5644" y="358"/>
                  </a:cubicBezTo>
                  <a:lnTo>
                    <a:pt x="5644" y="5835"/>
                  </a:lnTo>
                  <a:cubicBezTo>
                    <a:pt x="5644" y="5931"/>
                    <a:pt x="5739" y="6026"/>
                    <a:pt x="5835" y="6026"/>
                  </a:cubicBezTo>
                  <a:lnTo>
                    <a:pt x="11312" y="6026"/>
                  </a:lnTo>
                  <a:cubicBezTo>
                    <a:pt x="11288" y="7431"/>
                    <a:pt x="10693" y="8765"/>
                    <a:pt x="9669" y="9741"/>
                  </a:cubicBezTo>
                  <a:cubicBezTo>
                    <a:pt x="8621" y="10741"/>
                    <a:pt x="7263" y="11313"/>
                    <a:pt x="5835" y="11313"/>
                  </a:cubicBezTo>
                  <a:cubicBezTo>
                    <a:pt x="3977" y="11313"/>
                    <a:pt x="2286" y="10384"/>
                    <a:pt x="1262" y="8884"/>
                  </a:cubicBezTo>
                  <a:cubicBezTo>
                    <a:pt x="1230" y="8820"/>
                    <a:pt x="1178" y="8799"/>
                    <a:pt x="1125" y="8799"/>
                  </a:cubicBezTo>
                  <a:cubicBezTo>
                    <a:pt x="1098" y="8799"/>
                    <a:pt x="1072" y="8804"/>
                    <a:pt x="1048" y="8812"/>
                  </a:cubicBezTo>
                  <a:cubicBezTo>
                    <a:pt x="953" y="8884"/>
                    <a:pt x="953" y="8955"/>
                    <a:pt x="976" y="9050"/>
                  </a:cubicBezTo>
                  <a:cubicBezTo>
                    <a:pt x="2072" y="10694"/>
                    <a:pt x="3858" y="11646"/>
                    <a:pt x="5835" y="11646"/>
                  </a:cubicBezTo>
                  <a:cubicBezTo>
                    <a:pt x="7383" y="11646"/>
                    <a:pt x="8835" y="11051"/>
                    <a:pt x="9931" y="9955"/>
                  </a:cubicBezTo>
                  <a:cubicBezTo>
                    <a:pt x="11026" y="8884"/>
                    <a:pt x="11622" y="7407"/>
                    <a:pt x="11669" y="5859"/>
                  </a:cubicBezTo>
                  <a:cubicBezTo>
                    <a:pt x="11669" y="5812"/>
                    <a:pt x="11622" y="5740"/>
                    <a:pt x="11598" y="5693"/>
                  </a:cubicBezTo>
                  <a:cubicBezTo>
                    <a:pt x="11582" y="5700"/>
                    <a:pt x="11563" y="5703"/>
                    <a:pt x="11544" y="5703"/>
                  </a:cubicBezTo>
                  <a:cubicBezTo>
                    <a:pt x="11505" y="5703"/>
                    <a:pt x="11463" y="5693"/>
                    <a:pt x="11431" y="5693"/>
                  </a:cubicBezTo>
                  <a:lnTo>
                    <a:pt x="6001" y="5693"/>
                  </a:lnTo>
                  <a:lnTo>
                    <a:pt x="6001" y="287"/>
                  </a:lnTo>
                  <a:cubicBezTo>
                    <a:pt x="6001" y="215"/>
                    <a:pt x="6001" y="191"/>
                    <a:pt x="5977" y="120"/>
                  </a:cubicBezTo>
                  <a:cubicBezTo>
                    <a:pt x="5930" y="72"/>
                    <a:pt x="5858" y="1"/>
                    <a:pt x="57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55"/>
            <p:cNvSpPr/>
            <p:nvPr/>
          </p:nvSpPr>
          <p:spPr>
            <a:xfrm>
              <a:off x="4571357" y="4147482"/>
              <a:ext cx="157662" cy="156946"/>
            </a:xfrm>
            <a:custGeom>
              <a:rect b="b" l="l" r="r" t="t"/>
              <a:pathLst>
                <a:path extrusionOk="0" h="5264" w="5288">
                  <a:moveTo>
                    <a:pt x="238" y="0"/>
                  </a:moveTo>
                  <a:cubicBezTo>
                    <a:pt x="143" y="0"/>
                    <a:pt x="24" y="48"/>
                    <a:pt x="0" y="167"/>
                  </a:cubicBezTo>
                  <a:lnTo>
                    <a:pt x="0" y="238"/>
                  </a:lnTo>
                  <a:lnTo>
                    <a:pt x="0" y="3382"/>
                  </a:lnTo>
                  <a:cubicBezTo>
                    <a:pt x="0" y="3429"/>
                    <a:pt x="24" y="3477"/>
                    <a:pt x="48" y="3477"/>
                  </a:cubicBezTo>
                  <a:cubicBezTo>
                    <a:pt x="89" y="3504"/>
                    <a:pt x="132" y="3516"/>
                    <a:pt x="172" y="3516"/>
                  </a:cubicBezTo>
                  <a:cubicBezTo>
                    <a:pt x="272" y="3516"/>
                    <a:pt x="358" y="3443"/>
                    <a:pt x="358" y="3358"/>
                  </a:cubicBezTo>
                  <a:lnTo>
                    <a:pt x="358" y="357"/>
                  </a:lnTo>
                  <a:cubicBezTo>
                    <a:pt x="1548" y="381"/>
                    <a:pt x="2668" y="881"/>
                    <a:pt x="3525" y="1762"/>
                  </a:cubicBezTo>
                  <a:cubicBezTo>
                    <a:pt x="4406" y="2620"/>
                    <a:pt x="4882" y="3715"/>
                    <a:pt x="4930" y="4930"/>
                  </a:cubicBezTo>
                  <a:lnTo>
                    <a:pt x="381" y="4930"/>
                  </a:lnTo>
                  <a:lnTo>
                    <a:pt x="381" y="4144"/>
                  </a:lnTo>
                  <a:cubicBezTo>
                    <a:pt x="381" y="4096"/>
                    <a:pt x="358" y="4049"/>
                    <a:pt x="310" y="4049"/>
                  </a:cubicBezTo>
                  <a:cubicBezTo>
                    <a:pt x="269" y="4021"/>
                    <a:pt x="228" y="4010"/>
                    <a:pt x="191" y="4010"/>
                  </a:cubicBezTo>
                  <a:cubicBezTo>
                    <a:pt x="97" y="4010"/>
                    <a:pt x="24" y="4083"/>
                    <a:pt x="24" y="4168"/>
                  </a:cubicBezTo>
                  <a:lnTo>
                    <a:pt x="24" y="5144"/>
                  </a:lnTo>
                  <a:cubicBezTo>
                    <a:pt x="24" y="5216"/>
                    <a:pt x="72" y="5263"/>
                    <a:pt x="143" y="5263"/>
                  </a:cubicBezTo>
                  <a:lnTo>
                    <a:pt x="5120" y="5263"/>
                  </a:lnTo>
                  <a:cubicBezTo>
                    <a:pt x="5239" y="5239"/>
                    <a:pt x="5287" y="5144"/>
                    <a:pt x="5263" y="5025"/>
                  </a:cubicBezTo>
                  <a:cubicBezTo>
                    <a:pt x="5239" y="3691"/>
                    <a:pt x="4692" y="2429"/>
                    <a:pt x="3739" y="1477"/>
                  </a:cubicBezTo>
                  <a:cubicBezTo>
                    <a:pt x="2787" y="524"/>
                    <a:pt x="1548" y="24"/>
                    <a:pt x="2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6" name="Google Shape;8626;p55"/>
          <p:cNvGrpSpPr/>
          <p:nvPr/>
        </p:nvGrpSpPr>
        <p:grpSpPr>
          <a:xfrm>
            <a:off x="4767127" y="4147482"/>
            <a:ext cx="354321" cy="355037"/>
            <a:chOff x="4957614" y="4147482"/>
            <a:chExt cx="354321" cy="355037"/>
          </a:xfrm>
        </p:grpSpPr>
        <p:sp>
          <p:nvSpPr>
            <p:cNvPr id="8627" name="Google Shape;8627;p55"/>
            <p:cNvSpPr/>
            <p:nvPr/>
          </p:nvSpPr>
          <p:spPr>
            <a:xfrm>
              <a:off x="5049207" y="4280250"/>
              <a:ext cx="27012" cy="27012"/>
            </a:xfrm>
            <a:custGeom>
              <a:rect b="b" l="l" r="r" t="t"/>
              <a:pathLst>
                <a:path extrusionOk="0" h="906" w="906">
                  <a:moveTo>
                    <a:pt x="453" y="0"/>
                  </a:moveTo>
                  <a:cubicBezTo>
                    <a:pt x="215" y="0"/>
                    <a:pt x="0" y="215"/>
                    <a:pt x="0" y="453"/>
                  </a:cubicBezTo>
                  <a:cubicBezTo>
                    <a:pt x="0" y="691"/>
                    <a:pt x="215" y="905"/>
                    <a:pt x="453" y="905"/>
                  </a:cubicBezTo>
                  <a:cubicBezTo>
                    <a:pt x="691" y="905"/>
                    <a:pt x="905" y="691"/>
                    <a:pt x="905" y="453"/>
                  </a:cubicBezTo>
                  <a:cubicBezTo>
                    <a:pt x="905" y="215"/>
                    <a:pt x="691" y="0"/>
                    <a:pt x="45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55"/>
            <p:cNvSpPr/>
            <p:nvPr/>
          </p:nvSpPr>
          <p:spPr>
            <a:xfrm>
              <a:off x="5129440" y="4296589"/>
              <a:ext cx="26297" cy="26297"/>
            </a:xfrm>
            <a:custGeom>
              <a:rect b="b" l="l" r="r" t="t"/>
              <a:pathLst>
                <a:path extrusionOk="0" h="882" w="882">
                  <a:moveTo>
                    <a:pt x="429" y="0"/>
                  </a:moveTo>
                  <a:cubicBezTo>
                    <a:pt x="191" y="0"/>
                    <a:pt x="0" y="191"/>
                    <a:pt x="0" y="429"/>
                  </a:cubicBezTo>
                  <a:cubicBezTo>
                    <a:pt x="0" y="691"/>
                    <a:pt x="191" y="881"/>
                    <a:pt x="429" y="881"/>
                  </a:cubicBezTo>
                  <a:cubicBezTo>
                    <a:pt x="691" y="881"/>
                    <a:pt x="882" y="691"/>
                    <a:pt x="882" y="429"/>
                  </a:cubicBezTo>
                  <a:cubicBezTo>
                    <a:pt x="882" y="191"/>
                    <a:pt x="691" y="0"/>
                    <a:pt x="429"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55"/>
            <p:cNvSpPr/>
            <p:nvPr/>
          </p:nvSpPr>
          <p:spPr>
            <a:xfrm>
              <a:off x="5172046" y="4239791"/>
              <a:ext cx="26297" cy="26297"/>
            </a:xfrm>
            <a:custGeom>
              <a:rect b="b" l="l" r="r" t="t"/>
              <a:pathLst>
                <a:path extrusionOk="0" h="882" w="882">
                  <a:moveTo>
                    <a:pt x="453" y="0"/>
                  </a:moveTo>
                  <a:cubicBezTo>
                    <a:pt x="191" y="0"/>
                    <a:pt x="0" y="191"/>
                    <a:pt x="0" y="453"/>
                  </a:cubicBezTo>
                  <a:cubicBezTo>
                    <a:pt x="0" y="691"/>
                    <a:pt x="191" y="881"/>
                    <a:pt x="453" y="881"/>
                  </a:cubicBezTo>
                  <a:cubicBezTo>
                    <a:pt x="691" y="881"/>
                    <a:pt x="881" y="691"/>
                    <a:pt x="881" y="453"/>
                  </a:cubicBezTo>
                  <a:cubicBezTo>
                    <a:pt x="881" y="191"/>
                    <a:pt x="691" y="0"/>
                    <a:pt x="45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55"/>
            <p:cNvSpPr/>
            <p:nvPr/>
          </p:nvSpPr>
          <p:spPr>
            <a:xfrm>
              <a:off x="5208242" y="4190089"/>
              <a:ext cx="27012" cy="26297"/>
            </a:xfrm>
            <a:custGeom>
              <a:rect b="b" l="l" r="r" t="t"/>
              <a:pathLst>
                <a:path extrusionOk="0" h="882" w="906">
                  <a:moveTo>
                    <a:pt x="453" y="0"/>
                  </a:moveTo>
                  <a:cubicBezTo>
                    <a:pt x="191" y="0"/>
                    <a:pt x="1" y="191"/>
                    <a:pt x="1" y="429"/>
                  </a:cubicBezTo>
                  <a:cubicBezTo>
                    <a:pt x="1" y="691"/>
                    <a:pt x="191" y="881"/>
                    <a:pt x="453" y="881"/>
                  </a:cubicBezTo>
                  <a:cubicBezTo>
                    <a:pt x="691" y="881"/>
                    <a:pt x="906" y="691"/>
                    <a:pt x="906" y="429"/>
                  </a:cubicBezTo>
                  <a:cubicBezTo>
                    <a:pt x="906" y="191"/>
                    <a:pt x="691" y="0"/>
                    <a:pt x="45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55"/>
            <p:cNvSpPr/>
            <p:nvPr/>
          </p:nvSpPr>
          <p:spPr>
            <a:xfrm>
              <a:off x="5272852" y="4168771"/>
              <a:ext cx="27012" cy="26297"/>
            </a:xfrm>
            <a:custGeom>
              <a:rect b="b" l="l" r="r" t="t"/>
              <a:pathLst>
                <a:path extrusionOk="0" h="882" w="906">
                  <a:moveTo>
                    <a:pt x="453" y="1"/>
                  </a:moveTo>
                  <a:cubicBezTo>
                    <a:pt x="215" y="1"/>
                    <a:pt x="1" y="191"/>
                    <a:pt x="1" y="453"/>
                  </a:cubicBezTo>
                  <a:cubicBezTo>
                    <a:pt x="1" y="691"/>
                    <a:pt x="215" y="882"/>
                    <a:pt x="453" y="882"/>
                  </a:cubicBezTo>
                  <a:cubicBezTo>
                    <a:pt x="692" y="882"/>
                    <a:pt x="906" y="691"/>
                    <a:pt x="906" y="453"/>
                  </a:cubicBezTo>
                  <a:cubicBezTo>
                    <a:pt x="906" y="191"/>
                    <a:pt x="692" y="1"/>
                    <a:pt x="453"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55"/>
            <p:cNvSpPr/>
            <p:nvPr/>
          </p:nvSpPr>
          <p:spPr>
            <a:xfrm>
              <a:off x="5274999" y="4168771"/>
              <a:ext cx="24866" cy="26297"/>
            </a:xfrm>
            <a:custGeom>
              <a:rect b="b" l="l" r="r" t="t"/>
              <a:pathLst>
                <a:path extrusionOk="0" h="882" w="834">
                  <a:moveTo>
                    <a:pt x="381" y="1"/>
                  </a:moveTo>
                  <a:cubicBezTo>
                    <a:pt x="405" y="48"/>
                    <a:pt x="453" y="120"/>
                    <a:pt x="453" y="215"/>
                  </a:cubicBezTo>
                  <a:cubicBezTo>
                    <a:pt x="453" y="453"/>
                    <a:pt x="239" y="644"/>
                    <a:pt x="0" y="644"/>
                  </a:cubicBezTo>
                  <a:cubicBezTo>
                    <a:pt x="48" y="810"/>
                    <a:pt x="215" y="882"/>
                    <a:pt x="381" y="882"/>
                  </a:cubicBezTo>
                  <a:cubicBezTo>
                    <a:pt x="620" y="882"/>
                    <a:pt x="834" y="691"/>
                    <a:pt x="834" y="453"/>
                  </a:cubicBezTo>
                  <a:cubicBezTo>
                    <a:pt x="834" y="215"/>
                    <a:pt x="620" y="1"/>
                    <a:pt x="38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55"/>
            <p:cNvSpPr/>
            <p:nvPr/>
          </p:nvSpPr>
          <p:spPr>
            <a:xfrm>
              <a:off x="5210389" y="4190089"/>
              <a:ext cx="24866" cy="26297"/>
            </a:xfrm>
            <a:custGeom>
              <a:rect b="b" l="l" r="r" t="t"/>
              <a:pathLst>
                <a:path extrusionOk="0" h="882" w="834">
                  <a:moveTo>
                    <a:pt x="381" y="0"/>
                  </a:moveTo>
                  <a:cubicBezTo>
                    <a:pt x="405" y="48"/>
                    <a:pt x="429" y="119"/>
                    <a:pt x="429" y="214"/>
                  </a:cubicBezTo>
                  <a:cubicBezTo>
                    <a:pt x="429" y="453"/>
                    <a:pt x="238" y="643"/>
                    <a:pt x="0" y="643"/>
                  </a:cubicBezTo>
                  <a:cubicBezTo>
                    <a:pt x="48" y="810"/>
                    <a:pt x="191" y="881"/>
                    <a:pt x="381" y="881"/>
                  </a:cubicBezTo>
                  <a:cubicBezTo>
                    <a:pt x="619" y="881"/>
                    <a:pt x="834" y="691"/>
                    <a:pt x="834" y="453"/>
                  </a:cubicBezTo>
                  <a:cubicBezTo>
                    <a:pt x="834" y="214"/>
                    <a:pt x="643" y="0"/>
                    <a:pt x="38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55"/>
            <p:cNvSpPr/>
            <p:nvPr/>
          </p:nvSpPr>
          <p:spPr>
            <a:xfrm>
              <a:off x="5174879" y="4239791"/>
              <a:ext cx="24896" cy="26297"/>
            </a:xfrm>
            <a:custGeom>
              <a:rect b="b" l="l" r="r" t="t"/>
              <a:pathLst>
                <a:path extrusionOk="0" h="882" w="835">
                  <a:moveTo>
                    <a:pt x="382" y="0"/>
                  </a:moveTo>
                  <a:cubicBezTo>
                    <a:pt x="405" y="48"/>
                    <a:pt x="429" y="119"/>
                    <a:pt x="429" y="214"/>
                  </a:cubicBezTo>
                  <a:cubicBezTo>
                    <a:pt x="429" y="453"/>
                    <a:pt x="239" y="643"/>
                    <a:pt x="1" y="643"/>
                  </a:cubicBezTo>
                  <a:cubicBezTo>
                    <a:pt x="48" y="810"/>
                    <a:pt x="191" y="881"/>
                    <a:pt x="382" y="881"/>
                  </a:cubicBezTo>
                  <a:cubicBezTo>
                    <a:pt x="620" y="881"/>
                    <a:pt x="834" y="691"/>
                    <a:pt x="834" y="453"/>
                  </a:cubicBezTo>
                  <a:cubicBezTo>
                    <a:pt x="834" y="214"/>
                    <a:pt x="620" y="0"/>
                    <a:pt x="38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55"/>
            <p:cNvSpPr/>
            <p:nvPr/>
          </p:nvSpPr>
          <p:spPr>
            <a:xfrm>
              <a:off x="5130871" y="4296589"/>
              <a:ext cx="24866" cy="26297"/>
            </a:xfrm>
            <a:custGeom>
              <a:rect b="b" l="l" r="r" t="t"/>
              <a:pathLst>
                <a:path extrusionOk="0" h="882" w="834">
                  <a:moveTo>
                    <a:pt x="405" y="0"/>
                  </a:moveTo>
                  <a:cubicBezTo>
                    <a:pt x="429" y="48"/>
                    <a:pt x="453" y="119"/>
                    <a:pt x="453" y="215"/>
                  </a:cubicBezTo>
                  <a:cubicBezTo>
                    <a:pt x="453" y="453"/>
                    <a:pt x="238" y="643"/>
                    <a:pt x="0" y="643"/>
                  </a:cubicBezTo>
                  <a:cubicBezTo>
                    <a:pt x="72" y="810"/>
                    <a:pt x="214" y="881"/>
                    <a:pt x="405" y="881"/>
                  </a:cubicBezTo>
                  <a:cubicBezTo>
                    <a:pt x="643" y="881"/>
                    <a:pt x="834" y="691"/>
                    <a:pt x="834" y="453"/>
                  </a:cubicBezTo>
                  <a:cubicBezTo>
                    <a:pt x="834" y="215"/>
                    <a:pt x="643" y="0"/>
                    <a:pt x="405"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55"/>
            <p:cNvSpPr/>
            <p:nvPr/>
          </p:nvSpPr>
          <p:spPr>
            <a:xfrm>
              <a:off x="5052040" y="4280250"/>
              <a:ext cx="24896" cy="27012"/>
            </a:xfrm>
            <a:custGeom>
              <a:rect b="b" l="l" r="r" t="t"/>
              <a:pathLst>
                <a:path extrusionOk="0" h="906" w="835">
                  <a:moveTo>
                    <a:pt x="382" y="0"/>
                  </a:moveTo>
                  <a:cubicBezTo>
                    <a:pt x="429" y="72"/>
                    <a:pt x="453" y="120"/>
                    <a:pt x="453" y="215"/>
                  </a:cubicBezTo>
                  <a:cubicBezTo>
                    <a:pt x="453" y="453"/>
                    <a:pt x="239" y="667"/>
                    <a:pt x="1" y="667"/>
                  </a:cubicBezTo>
                  <a:cubicBezTo>
                    <a:pt x="72" y="810"/>
                    <a:pt x="215" y="905"/>
                    <a:pt x="382" y="905"/>
                  </a:cubicBezTo>
                  <a:cubicBezTo>
                    <a:pt x="620" y="905"/>
                    <a:pt x="834" y="691"/>
                    <a:pt x="834" y="453"/>
                  </a:cubicBezTo>
                  <a:cubicBezTo>
                    <a:pt x="834" y="215"/>
                    <a:pt x="620" y="0"/>
                    <a:pt x="38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55"/>
            <p:cNvSpPr/>
            <p:nvPr/>
          </p:nvSpPr>
          <p:spPr>
            <a:xfrm>
              <a:off x="5272852" y="4269606"/>
              <a:ext cx="27012" cy="27012"/>
            </a:xfrm>
            <a:custGeom>
              <a:rect b="b" l="l" r="r" t="t"/>
              <a:pathLst>
                <a:path extrusionOk="0" h="906" w="906">
                  <a:moveTo>
                    <a:pt x="453" y="0"/>
                  </a:moveTo>
                  <a:cubicBezTo>
                    <a:pt x="215" y="0"/>
                    <a:pt x="1" y="215"/>
                    <a:pt x="1" y="453"/>
                  </a:cubicBezTo>
                  <a:cubicBezTo>
                    <a:pt x="1" y="691"/>
                    <a:pt x="215" y="905"/>
                    <a:pt x="453" y="905"/>
                  </a:cubicBezTo>
                  <a:cubicBezTo>
                    <a:pt x="692" y="905"/>
                    <a:pt x="906" y="691"/>
                    <a:pt x="906" y="453"/>
                  </a:cubicBezTo>
                  <a:cubicBezTo>
                    <a:pt x="906" y="215"/>
                    <a:pt x="692" y="0"/>
                    <a:pt x="453"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55"/>
            <p:cNvSpPr/>
            <p:nvPr/>
          </p:nvSpPr>
          <p:spPr>
            <a:xfrm>
              <a:off x="5253711" y="4324973"/>
              <a:ext cx="26297" cy="26297"/>
            </a:xfrm>
            <a:custGeom>
              <a:rect b="b" l="l" r="r" t="t"/>
              <a:pathLst>
                <a:path extrusionOk="0" h="882" w="882">
                  <a:moveTo>
                    <a:pt x="429" y="1"/>
                  </a:moveTo>
                  <a:cubicBezTo>
                    <a:pt x="191" y="1"/>
                    <a:pt x="0" y="191"/>
                    <a:pt x="0" y="429"/>
                  </a:cubicBezTo>
                  <a:cubicBezTo>
                    <a:pt x="0" y="691"/>
                    <a:pt x="191" y="882"/>
                    <a:pt x="429" y="882"/>
                  </a:cubicBezTo>
                  <a:cubicBezTo>
                    <a:pt x="691" y="882"/>
                    <a:pt x="881" y="691"/>
                    <a:pt x="881" y="429"/>
                  </a:cubicBezTo>
                  <a:cubicBezTo>
                    <a:pt x="881" y="191"/>
                    <a:pt x="691" y="1"/>
                    <a:pt x="429"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55"/>
            <p:cNvSpPr/>
            <p:nvPr/>
          </p:nvSpPr>
          <p:spPr>
            <a:xfrm>
              <a:off x="5207557" y="4388182"/>
              <a:ext cx="26297" cy="26297"/>
            </a:xfrm>
            <a:custGeom>
              <a:rect b="b" l="l" r="r" t="t"/>
              <a:pathLst>
                <a:path extrusionOk="0" h="882" w="882">
                  <a:moveTo>
                    <a:pt x="453" y="0"/>
                  </a:moveTo>
                  <a:cubicBezTo>
                    <a:pt x="191" y="0"/>
                    <a:pt x="0" y="191"/>
                    <a:pt x="0" y="429"/>
                  </a:cubicBezTo>
                  <a:cubicBezTo>
                    <a:pt x="0" y="691"/>
                    <a:pt x="191" y="881"/>
                    <a:pt x="453" y="881"/>
                  </a:cubicBezTo>
                  <a:cubicBezTo>
                    <a:pt x="691" y="881"/>
                    <a:pt x="881" y="691"/>
                    <a:pt x="881" y="429"/>
                  </a:cubicBezTo>
                  <a:cubicBezTo>
                    <a:pt x="881" y="191"/>
                    <a:pt x="691" y="0"/>
                    <a:pt x="453"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55"/>
            <p:cNvSpPr/>
            <p:nvPr/>
          </p:nvSpPr>
          <p:spPr>
            <a:xfrm>
              <a:off x="5122344" y="4364031"/>
              <a:ext cx="26297" cy="26297"/>
            </a:xfrm>
            <a:custGeom>
              <a:rect b="b" l="l" r="r" t="t"/>
              <a:pathLst>
                <a:path extrusionOk="0" h="882" w="882">
                  <a:moveTo>
                    <a:pt x="453" y="1"/>
                  </a:moveTo>
                  <a:cubicBezTo>
                    <a:pt x="191" y="1"/>
                    <a:pt x="0" y="191"/>
                    <a:pt x="0" y="453"/>
                  </a:cubicBezTo>
                  <a:cubicBezTo>
                    <a:pt x="0" y="691"/>
                    <a:pt x="191" y="882"/>
                    <a:pt x="453" y="882"/>
                  </a:cubicBezTo>
                  <a:cubicBezTo>
                    <a:pt x="691" y="882"/>
                    <a:pt x="881" y="691"/>
                    <a:pt x="881" y="453"/>
                  </a:cubicBezTo>
                  <a:cubicBezTo>
                    <a:pt x="881" y="191"/>
                    <a:pt x="691" y="1"/>
                    <a:pt x="453"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55"/>
            <p:cNvSpPr/>
            <p:nvPr/>
          </p:nvSpPr>
          <p:spPr>
            <a:xfrm>
              <a:off x="5042111" y="4374675"/>
              <a:ext cx="27012" cy="26297"/>
            </a:xfrm>
            <a:custGeom>
              <a:rect b="b" l="l" r="r" t="t"/>
              <a:pathLst>
                <a:path extrusionOk="0" h="882" w="906">
                  <a:moveTo>
                    <a:pt x="453" y="1"/>
                  </a:moveTo>
                  <a:cubicBezTo>
                    <a:pt x="215" y="1"/>
                    <a:pt x="0" y="191"/>
                    <a:pt x="0" y="453"/>
                  </a:cubicBezTo>
                  <a:cubicBezTo>
                    <a:pt x="0" y="691"/>
                    <a:pt x="215" y="882"/>
                    <a:pt x="453" y="882"/>
                  </a:cubicBezTo>
                  <a:cubicBezTo>
                    <a:pt x="691" y="882"/>
                    <a:pt x="905" y="691"/>
                    <a:pt x="905" y="453"/>
                  </a:cubicBezTo>
                  <a:cubicBezTo>
                    <a:pt x="905" y="191"/>
                    <a:pt x="691" y="1"/>
                    <a:pt x="453"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55"/>
            <p:cNvSpPr/>
            <p:nvPr/>
          </p:nvSpPr>
          <p:spPr>
            <a:xfrm>
              <a:off x="5274999" y="4269606"/>
              <a:ext cx="24866" cy="27012"/>
            </a:xfrm>
            <a:custGeom>
              <a:rect b="b" l="l" r="r" t="t"/>
              <a:pathLst>
                <a:path extrusionOk="0" h="906" w="834">
                  <a:moveTo>
                    <a:pt x="381" y="0"/>
                  </a:moveTo>
                  <a:cubicBezTo>
                    <a:pt x="405" y="72"/>
                    <a:pt x="453" y="119"/>
                    <a:pt x="453" y="215"/>
                  </a:cubicBezTo>
                  <a:cubicBezTo>
                    <a:pt x="453" y="453"/>
                    <a:pt x="239" y="667"/>
                    <a:pt x="0" y="667"/>
                  </a:cubicBezTo>
                  <a:cubicBezTo>
                    <a:pt x="48" y="810"/>
                    <a:pt x="215" y="905"/>
                    <a:pt x="381" y="905"/>
                  </a:cubicBezTo>
                  <a:cubicBezTo>
                    <a:pt x="620" y="905"/>
                    <a:pt x="834" y="691"/>
                    <a:pt x="834" y="453"/>
                  </a:cubicBezTo>
                  <a:cubicBezTo>
                    <a:pt x="834" y="215"/>
                    <a:pt x="620" y="0"/>
                    <a:pt x="381"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55"/>
            <p:cNvSpPr/>
            <p:nvPr/>
          </p:nvSpPr>
          <p:spPr>
            <a:xfrm>
              <a:off x="5255112" y="4324973"/>
              <a:ext cx="24896" cy="26297"/>
            </a:xfrm>
            <a:custGeom>
              <a:rect b="b" l="l" r="r" t="t"/>
              <a:pathLst>
                <a:path extrusionOk="0" h="882" w="835">
                  <a:moveTo>
                    <a:pt x="405" y="1"/>
                  </a:moveTo>
                  <a:cubicBezTo>
                    <a:pt x="429" y="48"/>
                    <a:pt x="453" y="120"/>
                    <a:pt x="453" y="215"/>
                  </a:cubicBezTo>
                  <a:cubicBezTo>
                    <a:pt x="453" y="453"/>
                    <a:pt x="239" y="644"/>
                    <a:pt x="1" y="644"/>
                  </a:cubicBezTo>
                  <a:cubicBezTo>
                    <a:pt x="72" y="810"/>
                    <a:pt x="215" y="882"/>
                    <a:pt x="405" y="882"/>
                  </a:cubicBezTo>
                  <a:cubicBezTo>
                    <a:pt x="644" y="882"/>
                    <a:pt x="834" y="668"/>
                    <a:pt x="834" y="453"/>
                  </a:cubicBezTo>
                  <a:cubicBezTo>
                    <a:pt x="834" y="215"/>
                    <a:pt x="667" y="1"/>
                    <a:pt x="405"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55"/>
            <p:cNvSpPr/>
            <p:nvPr/>
          </p:nvSpPr>
          <p:spPr>
            <a:xfrm>
              <a:off x="5208958" y="4388182"/>
              <a:ext cx="24896" cy="26297"/>
            </a:xfrm>
            <a:custGeom>
              <a:rect b="b" l="l" r="r" t="t"/>
              <a:pathLst>
                <a:path extrusionOk="0" h="882" w="835">
                  <a:moveTo>
                    <a:pt x="406" y="0"/>
                  </a:moveTo>
                  <a:cubicBezTo>
                    <a:pt x="429" y="48"/>
                    <a:pt x="453" y="119"/>
                    <a:pt x="453" y="191"/>
                  </a:cubicBezTo>
                  <a:cubicBezTo>
                    <a:pt x="453" y="429"/>
                    <a:pt x="239" y="643"/>
                    <a:pt x="1" y="643"/>
                  </a:cubicBezTo>
                  <a:cubicBezTo>
                    <a:pt x="72" y="786"/>
                    <a:pt x="215" y="881"/>
                    <a:pt x="406" y="881"/>
                  </a:cubicBezTo>
                  <a:cubicBezTo>
                    <a:pt x="644" y="881"/>
                    <a:pt x="834" y="667"/>
                    <a:pt x="834" y="429"/>
                  </a:cubicBezTo>
                  <a:cubicBezTo>
                    <a:pt x="834" y="191"/>
                    <a:pt x="644" y="0"/>
                    <a:pt x="406"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55"/>
            <p:cNvSpPr/>
            <p:nvPr/>
          </p:nvSpPr>
          <p:spPr>
            <a:xfrm>
              <a:off x="5123746" y="4364031"/>
              <a:ext cx="24896" cy="26297"/>
            </a:xfrm>
            <a:custGeom>
              <a:rect b="b" l="l" r="r" t="t"/>
              <a:pathLst>
                <a:path extrusionOk="0" h="882" w="835">
                  <a:moveTo>
                    <a:pt x="406" y="1"/>
                  </a:moveTo>
                  <a:cubicBezTo>
                    <a:pt x="430" y="48"/>
                    <a:pt x="453" y="120"/>
                    <a:pt x="453" y="215"/>
                  </a:cubicBezTo>
                  <a:cubicBezTo>
                    <a:pt x="453" y="453"/>
                    <a:pt x="239" y="644"/>
                    <a:pt x="1" y="644"/>
                  </a:cubicBezTo>
                  <a:cubicBezTo>
                    <a:pt x="72" y="810"/>
                    <a:pt x="215" y="882"/>
                    <a:pt x="406" y="882"/>
                  </a:cubicBezTo>
                  <a:cubicBezTo>
                    <a:pt x="644" y="882"/>
                    <a:pt x="834" y="691"/>
                    <a:pt x="834" y="453"/>
                  </a:cubicBezTo>
                  <a:cubicBezTo>
                    <a:pt x="834" y="215"/>
                    <a:pt x="668" y="1"/>
                    <a:pt x="406"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55"/>
            <p:cNvSpPr/>
            <p:nvPr/>
          </p:nvSpPr>
          <p:spPr>
            <a:xfrm>
              <a:off x="5044228" y="4374675"/>
              <a:ext cx="24896" cy="26297"/>
            </a:xfrm>
            <a:custGeom>
              <a:rect b="b" l="l" r="r" t="t"/>
              <a:pathLst>
                <a:path extrusionOk="0" h="882" w="835">
                  <a:moveTo>
                    <a:pt x="382" y="1"/>
                  </a:moveTo>
                  <a:cubicBezTo>
                    <a:pt x="406" y="48"/>
                    <a:pt x="453" y="120"/>
                    <a:pt x="453" y="215"/>
                  </a:cubicBezTo>
                  <a:cubicBezTo>
                    <a:pt x="453" y="453"/>
                    <a:pt x="239" y="644"/>
                    <a:pt x="1" y="644"/>
                  </a:cubicBezTo>
                  <a:cubicBezTo>
                    <a:pt x="48" y="810"/>
                    <a:pt x="215" y="882"/>
                    <a:pt x="382" y="882"/>
                  </a:cubicBezTo>
                  <a:cubicBezTo>
                    <a:pt x="620" y="882"/>
                    <a:pt x="834" y="691"/>
                    <a:pt x="834" y="453"/>
                  </a:cubicBezTo>
                  <a:cubicBezTo>
                    <a:pt x="834" y="215"/>
                    <a:pt x="620" y="1"/>
                    <a:pt x="382"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55"/>
            <p:cNvSpPr/>
            <p:nvPr/>
          </p:nvSpPr>
          <p:spPr>
            <a:xfrm>
              <a:off x="4963279" y="4471963"/>
              <a:ext cx="343707" cy="24180"/>
            </a:xfrm>
            <a:custGeom>
              <a:rect b="b" l="l" r="r" t="t"/>
              <a:pathLst>
                <a:path extrusionOk="0" h="811" w="11528">
                  <a:moveTo>
                    <a:pt x="120" y="0"/>
                  </a:moveTo>
                  <a:cubicBezTo>
                    <a:pt x="72" y="0"/>
                    <a:pt x="1" y="72"/>
                    <a:pt x="1" y="119"/>
                  </a:cubicBezTo>
                  <a:lnTo>
                    <a:pt x="1" y="691"/>
                  </a:lnTo>
                  <a:cubicBezTo>
                    <a:pt x="1" y="762"/>
                    <a:pt x="72" y="810"/>
                    <a:pt x="120" y="810"/>
                  </a:cubicBezTo>
                  <a:lnTo>
                    <a:pt x="11408" y="810"/>
                  </a:lnTo>
                  <a:cubicBezTo>
                    <a:pt x="11456" y="810"/>
                    <a:pt x="11527" y="762"/>
                    <a:pt x="11527" y="691"/>
                  </a:cubicBezTo>
                  <a:lnTo>
                    <a:pt x="11527" y="119"/>
                  </a:lnTo>
                  <a:cubicBezTo>
                    <a:pt x="11527" y="72"/>
                    <a:pt x="11456"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55"/>
            <p:cNvSpPr/>
            <p:nvPr/>
          </p:nvSpPr>
          <p:spPr>
            <a:xfrm>
              <a:off x="5289191" y="4471963"/>
              <a:ext cx="17800" cy="24180"/>
            </a:xfrm>
            <a:custGeom>
              <a:rect b="b" l="l" r="r" t="t"/>
              <a:pathLst>
                <a:path extrusionOk="0" h="811" w="597">
                  <a:moveTo>
                    <a:pt x="1" y="0"/>
                  </a:moveTo>
                  <a:cubicBezTo>
                    <a:pt x="48" y="0"/>
                    <a:pt x="120" y="72"/>
                    <a:pt x="120" y="119"/>
                  </a:cubicBezTo>
                  <a:lnTo>
                    <a:pt x="120" y="691"/>
                  </a:lnTo>
                  <a:cubicBezTo>
                    <a:pt x="120" y="739"/>
                    <a:pt x="48" y="810"/>
                    <a:pt x="1" y="810"/>
                  </a:cubicBezTo>
                  <a:lnTo>
                    <a:pt x="477" y="810"/>
                  </a:lnTo>
                  <a:cubicBezTo>
                    <a:pt x="525" y="810"/>
                    <a:pt x="596" y="762"/>
                    <a:pt x="596" y="691"/>
                  </a:cubicBezTo>
                  <a:lnTo>
                    <a:pt x="596" y="119"/>
                  </a:lnTo>
                  <a:cubicBezTo>
                    <a:pt x="596" y="72"/>
                    <a:pt x="525" y="0"/>
                    <a:pt x="47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55"/>
            <p:cNvSpPr/>
            <p:nvPr/>
          </p:nvSpPr>
          <p:spPr>
            <a:xfrm>
              <a:off x="5002338" y="4163106"/>
              <a:ext cx="303934" cy="211597"/>
            </a:xfrm>
            <a:custGeom>
              <a:rect b="b" l="l" r="r" t="t"/>
              <a:pathLst>
                <a:path extrusionOk="0" h="7097" w="10194">
                  <a:moveTo>
                    <a:pt x="9526" y="334"/>
                  </a:moveTo>
                  <a:cubicBezTo>
                    <a:pt x="9669" y="334"/>
                    <a:pt x="9788" y="453"/>
                    <a:pt x="9788" y="595"/>
                  </a:cubicBezTo>
                  <a:cubicBezTo>
                    <a:pt x="9788" y="762"/>
                    <a:pt x="9669" y="881"/>
                    <a:pt x="9526" y="881"/>
                  </a:cubicBezTo>
                  <a:cubicBezTo>
                    <a:pt x="9384" y="881"/>
                    <a:pt x="9265" y="762"/>
                    <a:pt x="9265" y="595"/>
                  </a:cubicBezTo>
                  <a:cubicBezTo>
                    <a:pt x="9241" y="476"/>
                    <a:pt x="9384" y="334"/>
                    <a:pt x="9526" y="334"/>
                  </a:cubicBezTo>
                  <a:close/>
                  <a:moveTo>
                    <a:pt x="7359" y="1072"/>
                  </a:moveTo>
                  <a:cubicBezTo>
                    <a:pt x="7502" y="1072"/>
                    <a:pt x="7621" y="1191"/>
                    <a:pt x="7621" y="1358"/>
                  </a:cubicBezTo>
                  <a:cubicBezTo>
                    <a:pt x="7621" y="1500"/>
                    <a:pt x="7502" y="1619"/>
                    <a:pt x="7359" y="1619"/>
                  </a:cubicBezTo>
                  <a:cubicBezTo>
                    <a:pt x="7216" y="1619"/>
                    <a:pt x="7097" y="1500"/>
                    <a:pt x="7097" y="1358"/>
                  </a:cubicBezTo>
                  <a:cubicBezTo>
                    <a:pt x="7097" y="1191"/>
                    <a:pt x="7216" y="1072"/>
                    <a:pt x="7359" y="1072"/>
                  </a:cubicBezTo>
                  <a:close/>
                  <a:moveTo>
                    <a:pt x="6145" y="2739"/>
                  </a:moveTo>
                  <a:cubicBezTo>
                    <a:pt x="6288" y="2739"/>
                    <a:pt x="6407" y="2858"/>
                    <a:pt x="6407" y="3025"/>
                  </a:cubicBezTo>
                  <a:cubicBezTo>
                    <a:pt x="6407" y="3167"/>
                    <a:pt x="6288" y="3287"/>
                    <a:pt x="6145" y="3287"/>
                  </a:cubicBezTo>
                  <a:cubicBezTo>
                    <a:pt x="5978" y="3287"/>
                    <a:pt x="5859" y="3167"/>
                    <a:pt x="5859" y="3025"/>
                  </a:cubicBezTo>
                  <a:cubicBezTo>
                    <a:pt x="5859" y="2858"/>
                    <a:pt x="5978" y="2739"/>
                    <a:pt x="6145" y="2739"/>
                  </a:cubicBezTo>
                  <a:close/>
                  <a:moveTo>
                    <a:pt x="2025" y="4096"/>
                  </a:moveTo>
                  <a:cubicBezTo>
                    <a:pt x="2168" y="4096"/>
                    <a:pt x="2287" y="4215"/>
                    <a:pt x="2287" y="4358"/>
                  </a:cubicBezTo>
                  <a:cubicBezTo>
                    <a:pt x="2287" y="4501"/>
                    <a:pt x="2168" y="4620"/>
                    <a:pt x="2025" y="4620"/>
                  </a:cubicBezTo>
                  <a:cubicBezTo>
                    <a:pt x="1882" y="4620"/>
                    <a:pt x="1763" y="4501"/>
                    <a:pt x="1763" y="4358"/>
                  </a:cubicBezTo>
                  <a:cubicBezTo>
                    <a:pt x="1763" y="4239"/>
                    <a:pt x="1882" y="4096"/>
                    <a:pt x="2025" y="4096"/>
                  </a:cubicBezTo>
                  <a:close/>
                  <a:moveTo>
                    <a:pt x="4716" y="4644"/>
                  </a:moveTo>
                  <a:cubicBezTo>
                    <a:pt x="4859" y="4644"/>
                    <a:pt x="4978" y="4763"/>
                    <a:pt x="4978" y="4930"/>
                  </a:cubicBezTo>
                  <a:cubicBezTo>
                    <a:pt x="4978" y="5073"/>
                    <a:pt x="4859" y="5192"/>
                    <a:pt x="4716" y="5192"/>
                  </a:cubicBezTo>
                  <a:cubicBezTo>
                    <a:pt x="4549" y="5192"/>
                    <a:pt x="4430" y="5073"/>
                    <a:pt x="4430" y="4930"/>
                  </a:cubicBezTo>
                  <a:cubicBezTo>
                    <a:pt x="4406" y="4763"/>
                    <a:pt x="4525" y="4644"/>
                    <a:pt x="4716" y="4644"/>
                  </a:cubicBezTo>
                  <a:close/>
                  <a:moveTo>
                    <a:pt x="9526" y="0"/>
                  </a:moveTo>
                  <a:cubicBezTo>
                    <a:pt x="9169" y="0"/>
                    <a:pt x="8907" y="286"/>
                    <a:pt x="8907" y="643"/>
                  </a:cubicBezTo>
                  <a:lnTo>
                    <a:pt x="8907" y="691"/>
                  </a:lnTo>
                  <a:lnTo>
                    <a:pt x="7883" y="1024"/>
                  </a:lnTo>
                  <a:cubicBezTo>
                    <a:pt x="7764" y="834"/>
                    <a:pt x="7574" y="715"/>
                    <a:pt x="7336" y="715"/>
                  </a:cubicBezTo>
                  <a:cubicBezTo>
                    <a:pt x="7026" y="762"/>
                    <a:pt x="6764" y="1000"/>
                    <a:pt x="6740" y="1286"/>
                  </a:cubicBezTo>
                  <a:cubicBezTo>
                    <a:pt x="6740" y="1477"/>
                    <a:pt x="6764" y="1619"/>
                    <a:pt x="6883" y="1739"/>
                  </a:cubicBezTo>
                  <a:lnTo>
                    <a:pt x="6407" y="2429"/>
                  </a:lnTo>
                  <a:cubicBezTo>
                    <a:pt x="6337" y="2394"/>
                    <a:pt x="6255" y="2372"/>
                    <a:pt x="6178" y="2372"/>
                  </a:cubicBezTo>
                  <a:cubicBezTo>
                    <a:pt x="6150" y="2372"/>
                    <a:pt x="6123" y="2375"/>
                    <a:pt x="6097" y="2382"/>
                  </a:cubicBezTo>
                  <a:cubicBezTo>
                    <a:pt x="5811" y="2429"/>
                    <a:pt x="5573" y="2667"/>
                    <a:pt x="5549" y="2953"/>
                  </a:cubicBezTo>
                  <a:cubicBezTo>
                    <a:pt x="5502" y="3144"/>
                    <a:pt x="5573" y="3310"/>
                    <a:pt x="5692" y="3429"/>
                  </a:cubicBezTo>
                  <a:lnTo>
                    <a:pt x="5002" y="4382"/>
                  </a:lnTo>
                  <a:cubicBezTo>
                    <a:pt x="4906" y="4334"/>
                    <a:pt x="4835" y="4334"/>
                    <a:pt x="4716" y="4334"/>
                  </a:cubicBezTo>
                  <a:cubicBezTo>
                    <a:pt x="4430" y="4334"/>
                    <a:pt x="4240" y="4477"/>
                    <a:pt x="4121" y="4715"/>
                  </a:cubicBezTo>
                  <a:lnTo>
                    <a:pt x="2692" y="4382"/>
                  </a:lnTo>
                  <a:cubicBezTo>
                    <a:pt x="2692" y="4051"/>
                    <a:pt x="2406" y="3781"/>
                    <a:pt x="2060" y="3781"/>
                  </a:cubicBezTo>
                  <a:cubicBezTo>
                    <a:pt x="2033" y="3781"/>
                    <a:pt x="2005" y="3783"/>
                    <a:pt x="1977" y="3787"/>
                  </a:cubicBezTo>
                  <a:cubicBezTo>
                    <a:pt x="1668" y="3810"/>
                    <a:pt x="1430" y="4049"/>
                    <a:pt x="1406" y="4358"/>
                  </a:cubicBezTo>
                  <a:cubicBezTo>
                    <a:pt x="1382" y="4501"/>
                    <a:pt x="1430" y="4644"/>
                    <a:pt x="1501" y="4763"/>
                  </a:cubicBezTo>
                  <a:lnTo>
                    <a:pt x="24" y="6882"/>
                  </a:lnTo>
                  <a:cubicBezTo>
                    <a:pt x="1" y="6906"/>
                    <a:pt x="1" y="7002"/>
                    <a:pt x="96" y="7073"/>
                  </a:cubicBezTo>
                  <a:cubicBezTo>
                    <a:pt x="120" y="7097"/>
                    <a:pt x="144" y="7097"/>
                    <a:pt x="191" y="7097"/>
                  </a:cubicBezTo>
                  <a:cubicBezTo>
                    <a:pt x="239" y="7097"/>
                    <a:pt x="310" y="7073"/>
                    <a:pt x="334" y="7025"/>
                  </a:cubicBezTo>
                  <a:lnTo>
                    <a:pt x="1787" y="4954"/>
                  </a:lnTo>
                  <a:cubicBezTo>
                    <a:pt x="1882" y="4977"/>
                    <a:pt x="1977" y="5001"/>
                    <a:pt x="2049" y="5001"/>
                  </a:cubicBezTo>
                  <a:cubicBezTo>
                    <a:pt x="2287" y="5001"/>
                    <a:pt x="2501" y="4882"/>
                    <a:pt x="2596" y="4715"/>
                  </a:cubicBezTo>
                  <a:lnTo>
                    <a:pt x="4073" y="5049"/>
                  </a:lnTo>
                  <a:cubicBezTo>
                    <a:pt x="4141" y="5344"/>
                    <a:pt x="4404" y="5574"/>
                    <a:pt x="4718" y="5574"/>
                  </a:cubicBezTo>
                  <a:cubicBezTo>
                    <a:pt x="4733" y="5574"/>
                    <a:pt x="4748" y="5574"/>
                    <a:pt x="4764" y="5573"/>
                  </a:cubicBezTo>
                  <a:cubicBezTo>
                    <a:pt x="5073" y="5549"/>
                    <a:pt x="5264" y="5311"/>
                    <a:pt x="5335" y="5049"/>
                  </a:cubicBezTo>
                  <a:cubicBezTo>
                    <a:pt x="5359" y="4882"/>
                    <a:pt x="5335" y="4763"/>
                    <a:pt x="5240" y="4644"/>
                  </a:cubicBezTo>
                  <a:lnTo>
                    <a:pt x="5954" y="3644"/>
                  </a:lnTo>
                  <a:cubicBezTo>
                    <a:pt x="6050" y="3668"/>
                    <a:pt x="6097" y="3668"/>
                    <a:pt x="6192" y="3668"/>
                  </a:cubicBezTo>
                  <a:cubicBezTo>
                    <a:pt x="6502" y="3644"/>
                    <a:pt x="6740" y="3406"/>
                    <a:pt x="6764" y="3096"/>
                  </a:cubicBezTo>
                  <a:cubicBezTo>
                    <a:pt x="6764" y="2953"/>
                    <a:pt x="6740" y="2810"/>
                    <a:pt x="6645" y="2691"/>
                  </a:cubicBezTo>
                  <a:lnTo>
                    <a:pt x="7145" y="2001"/>
                  </a:lnTo>
                  <a:cubicBezTo>
                    <a:pt x="7216" y="2024"/>
                    <a:pt x="7264" y="2024"/>
                    <a:pt x="7359" y="2024"/>
                  </a:cubicBezTo>
                  <a:cubicBezTo>
                    <a:pt x="7717" y="2024"/>
                    <a:pt x="7979" y="1762"/>
                    <a:pt x="7979" y="1405"/>
                  </a:cubicBezTo>
                  <a:lnTo>
                    <a:pt x="9026" y="1048"/>
                  </a:lnTo>
                  <a:cubicBezTo>
                    <a:pt x="9131" y="1215"/>
                    <a:pt x="9308" y="1291"/>
                    <a:pt x="9511" y="1291"/>
                  </a:cubicBezTo>
                  <a:cubicBezTo>
                    <a:pt x="9540" y="1291"/>
                    <a:pt x="9569" y="1289"/>
                    <a:pt x="9598" y="1286"/>
                  </a:cubicBezTo>
                  <a:cubicBezTo>
                    <a:pt x="9884" y="1262"/>
                    <a:pt x="10122" y="1024"/>
                    <a:pt x="10146" y="715"/>
                  </a:cubicBezTo>
                  <a:cubicBezTo>
                    <a:pt x="10193" y="334"/>
                    <a:pt x="9884" y="0"/>
                    <a:pt x="95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55"/>
            <p:cNvSpPr/>
            <p:nvPr/>
          </p:nvSpPr>
          <p:spPr>
            <a:xfrm>
              <a:off x="5002338" y="4264627"/>
              <a:ext cx="302503" cy="181812"/>
            </a:xfrm>
            <a:custGeom>
              <a:rect b="b" l="l" r="r" t="t"/>
              <a:pathLst>
                <a:path extrusionOk="0" h="6098" w="10146">
                  <a:moveTo>
                    <a:pt x="9503" y="358"/>
                  </a:moveTo>
                  <a:cubicBezTo>
                    <a:pt x="9646" y="358"/>
                    <a:pt x="9765" y="477"/>
                    <a:pt x="9765" y="620"/>
                  </a:cubicBezTo>
                  <a:cubicBezTo>
                    <a:pt x="9765" y="763"/>
                    <a:pt x="9646" y="882"/>
                    <a:pt x="9503" y="882"/>
                  </a:cubicBezTo>
                  <a:cubicBezTo>
                    <a:pt x="9360" y="882"/>
                    <a:pt x="9241" y="763"/>
                    <a:pt x="9241" y="620"/>
                  </a:cubicBezTo>
                  <a:cubicBezTo>
                    <a:pt x="9241" y="477"/>
                    <a:pt x="9360" y="358"/>
                    <a:pt x="9503" y="358"/>
                  </a:cubicBezTo>
                  <a:close/>
                  <a:moveTo>
                    <a:pt x="4478" y="3549"/>
                  </a:moveTo>
                  <a:cubicBezTo>
                    <a:pt x="4621" y="3549"/>
                    <a:pt x="4740" y="3668"/>
                    <a:pt x="4740" y="3811"/>
                  </a:cubicBezTo>
                  <a:cubicBezTo>
                    <a:pt x="4764" y="3930"/>
                    <a:pt x="4621" y="4073"/>
                    <a:pt x="4478" y="4073"/>
                  </a:cubicBezTo>
                  <a:cubicBezTo>
                    <a:pt x="4311" y="4073"/>
                    <a:pt x="4192" y="3954"/>
                    <a:pt x="4192" y="3811"/>
                  </a:cubicBezTo>
                  <a:cubicBezTo>
                    <a:pt x="4192" y="3668"/>
                    <a:pt x="4311" y="3549"/>
                    <a:pt x="4478" y="3549"/>
                  </a:cubicBezTo>
                  <a:close/>
                  <a:moveTo>
                    <a:pt x="1787" y="3906"/>
                  </a:moveTo>
                  <a:cubicBezTo>
                    <a:pt x="1930" y="3906"/>
                    <a:pt x="2049" y="4025"/>
                    <a:pt x="2049" y="4168"/>
                  </a:cubicBezTo>
                  <a:cubicBezTo>
                    <a:pt x="2049" y="4287"/>
                    <a:pt x="1930" y="4430"/>
                    <a:pt x="1787" y="4430"/>
                  </a:cubicBezTo>
                  <a:cubicBezTo>
                    <a:pt x="1644" y="4430"/>
                    <a:pt x="1525" y="4311"/>
                    <a:pt x="1525" y="4168"/>
                  </a:cubicBezTo>
                  <a:cubicBezTo>
                    <a:pt x="1525" y="4025"/>
                    <a:pt x="1644" y="3906"/>
                    <a:pt x="1787" y="3906"/>
                  </a:cubicBezTo>
                  <a:close/>
                  <a:moveTo>
                    <a:pt x="7336" y="4335"/>
                  </a:moveTo>
                  <a:cubicBezTo>
                    <a:pt x="7478" y="4335"/>
                    <a:pt x="7597" y="4454"/>
                    <a:pt x="7597" y="4621"/>
                  </a:cubicBezTo>
                  <a:cubicBezTo>
                    <a:pt x="7597" y="4763"/>
                    <a:pt x="7478" y="4883"/>
                    <a:pt x="7336" y="4883"/>
                  </a:cubicBezTo>
                  <a:cubicBezTo>
                    <a:pt x="7169" y="4883"/>
                    <a:pt x="7050" y="4763"/>
                    <a:pt x="7050" y="4621"/>
                  </a:cubicBezTo>
                  <a:cubicBezTo>
                    <a:pt x="7050" y="4454"/>
                    <a:pt x="7169" y="4335"/>
                    <a:pt x="7336" y="4335"/>
                  </a:cubicBezTo>
                  <a:close/>
                  <a:moveTo>
                    <a:pt x="9526" y="1"/>
                  </a:moveTo>
                  <a:cubicBezTo>
                    <a:pt x="9169" y="1"/>
                    <a:pt x="8907" y="263"/>
                    <a:pt x="8907" y="620"/>
                  </a:cubicBezTo>
                  <a:cubicBezTo>
                    <a:pt x="8907" y="858"/>
                    <a:pt x="9026" y="1072"/>
                    <a:pt x="9193" y="1167"/>
                  </a:cubicBezTo>
                  <a:lnTo>
                    <a:pt x="8955" y="1834"/>
                  </a:lnTo>
                  <a:lnTo>
                    <a:pt x="8883" y="1834"/>
                  </a:lnTo>
                  <a:cubicBezTo>
                    <a:pt x="8788" y="1834"/>
                    <a:pt x="8693" y="1930"/>
                    <a:pt x="8693" y="2025"/>
                  </a:cubicBezTo>
                  <a:cubicBezTo>
                    <a:pt x="8693" y="2096"/>
                    <a:pt x="8788" y="2191"/>
                    <a:pt x="8883" y="2191"/>
                  </a:cubicBezTo>
                  <a:cubicBezTo>
                    <a:pt x="9026" y="2191"/>
                    <a:pt x="9145" y="2311"/>
                    <a:pt x="9145" y="2477"/>
                  </a:cubicBezTo>
                  <a:cubicBezTo>
                    <a:pt x="9145" y="2620"/>
                    <a:pt x="9026" y="2739"/>
                    <a:pt x="8883" y="2739"/>
                  </a:cubicBezTo>
                  <a:cubicBezTo>
                    <a:pt x="8764" y="2739"/>
                    <a:pt x="8645" y="2644"/>
                    <a:pt x="8598" y="2525"/>
                  </a:cubicBezTo>
                  <a:cubicBezTo>
                    <a:pt x="8578" y="2446"/>
                    <a:pt x="8509" y="2400"/>
                    <a:pt x="8446" y="2400"/>
                  </a:cubicBezTo>
                  <a:cubicBezTo>
                    <a:pt x="8432" y="2400"/>
                    <a:pt x="8419" y="2402"/>
                    <a:pt x="8407" y="2406"/>
                  </a:cubicBezTo>
                  <a:cubicBezTo>
                    <a:pt x="8312" y="2430"/>
                    <a:pt x="8240" y="2525"/>
                    <a:pt x="8288" y="2620"/>
                  </a:cubicBezTo>
                  <a:cubicBezTo>
                    <a:pt x="8312" y="2739"/>
                    <a:pt x="8360" y="2834"/>
                    <a:pt x="8455" y="2906"/>
                  </a:cubicBezTo>
                  <a:lnTo>
                    <a:pt x="7621" y="4025"/>
                  </a:lnTo>
                  <a:cubicBezTo>
                    <a:pt x="7526" y="3954"/>
                    <a:pt x="7455" y="3930"/>
                    <a:pt x="7336" y="3930"/>
                  </a:cubicBezTo>
                  <a:cubicBezTo>
                    <a:pt x="7050" y="3930"/>
                    <a:pt x="6859" y="4073"/>
                    <a:pt x="6764" y="4311"/>
                  </a:cubicBezTo>
                  <a:lnTo>
                    <a:pt x="5121" y="3787"/>
                  </a:lnTo>
                  <a:lnTo>
                    <a:pt x="5121" y="3739"/>
                  </a:lnTo>
                  <a:cubicBezTo>
                    <a:pt x="5121" y="3382"/>
                    <a:pt x="4859" y="3120"/>
                    <a:pt x="4502" y="3120"/>
                  </a:cubicBezTo>
                  <a:cubicBezTo>
                    <a:pt x="4192" y="3120"/>
                    <a:pt x="3930" y="3358"/>
                    <a:pt x="3882" y="3620"/>
                  </a:cubicBezTo>
                  <a:lnTo>
                    <a:pt x="2358" y="3811"/>
                  </a:lnTo>
                  <a:cubicBezTo>
                    <a:pt x="2239" y="3597"/>
                    <a:pt x="2025" y="3477"/>
                    <a:pt x="1787" y="3477"/>
                  </a:cubicBezTo>
                  <a:cubicBezTo>
                    <a:pt x="1430" y="3477"/>
                    <a:pt x="1168" y="3739"/>
                    <a:pt x="1168" y="4097"/>
                  </a:cubicBezTo>
                  <a:cubicBezTo>
                    <a:pt x="1168" y="4216"/>
                    <a:pt x="1191" y="4335"/>
                    <a:pt x="1263" y="4430"/>
                  </a:cubicBezTo>
                  <a:lnTo>
                    <a:pt x="72" y="5835"/>
                  </a:lnTo>
                  <a:cubicBezTo>
                    <a:pt x="1" y="5883"/>
                    <a:pt x="1" y="6002"/>
                    <a:pt x="96" y="6073"/>
                  </a:cubicBezTo>
                  <a:cubicBezTo>
                    <a:pt x="120" y="6097"/>
                    <a:pt x="144" y="6097"/>
                    <a:pt x="215" y="6097"/>
                  </a:cubicBezTo>
                  <a:cubicBezTo>
                    <a:pt x="263" y="6097"/>
                    <a:pt x="310" y="6073"/>
                    <a:pt x="334" y="6049"/>
                  </a:cubicBezTo>
                  <a:lnTo>
                    <a:pt x="1525" y="4644"/>
                  </a:lnTo>
                  <a:cubicBezTo>
                    <a:pt x="1620" y="4668"/>
                    <a:pt x="1692" y="4692"/>
                    <a:pt x="1787" y="4692"/>
                  </a:cubicBezTo>
                  <a:cubicBezTo>
                    <a:pt x="2120" y="4692"/>
                    <a:pt x="2382" y="4430"/>
                    <a:pt x="2406" y="4097"/>
                  </a:cubicBezTo>
                  <a:lnTo>
                    <a:pt x="3906" y="3930"/>
                  </a:lnTo>
                  <a:cubicBezTo>
                    <a:pt x="4002" y="4168"/>
                    <a:pt x="4240" y="4311"/>
                    <a:pt x="4502" y="4311"/>
                  </a:cubicBezTo>
                  <a:cubicBezTo>
                    <a:pt x="4716" y="4311"/>
                    <a:pt x="4906" y="4192"/>
                    <a:pt x="5026" y="4049"/>
                  </a:cubicBezTo>
                  <a:lnTo>
                    <a:pt x="6740" y="4621"/>
                  </a:lnTo>
                  <a:cubicBezTo>
                    <a:pt x="6788" y="4906"/>
                    <a:pt x="7026" y="5121"/>
                    <a:pt x="7359" y="5121"/>
                  </a:cubicBezTo>
                  <a:cubicBezTo>
                    <a:pt x="7717" y="5121"/>
                    <a:pt x="7979" y="4859"/>
                    <a:pt x="7979" y="4501"/>
                  </a:cubicBezTo>
                  <a:cubicBezTo>
                    <a:pt x="7979" y="4382"/>
                    <a:pt x="7955" y="4287"/>
                    <a:pt x="7883" y="4192"/>
                  </a:cubicBezTo>
                  <a:lnTo>
                    <a:pt x="8788" y="3001"/>
                  </a:lnTo>
                  <a:lnTo>
                    <a:pt x="8907" y="3001"/>
                  </a:lnTo>
                  <a:cubicBezTo>
                    <a:pt x="9265" y="3001"/>
                    <a:pt x="9526" y="2739"/>
                    <a:pt x="9526" y="2382"/>
                  </a:cubicBezTo>
                  <a:cubicBezTo>
                    <a:pt x="9526" y="2168"/>
                    <a:pt x="9431" y="2025"/>
                    <a:pt x="9288" y="1906"/>
                  </a:cubicBezTo>
                  <a:lnTo>
                    <a:pt x="9550" y="1167"/>
                  </a:lnTo>
                  <a:cubicBezTo>
                    <a:pt x="9585" y="1175"/>
                    <a:pt x="9619" y="1179"/>
                    <a:pt x="9652" y="1179"/>
                  </a:cubicBezTo>
                  <a:cubicBezTo>
                    <a:pt x="9936" y="1179"/>
                    <a:pt x="10146" y="918"/>
                    <a:pt x="10146" y="620"/>
                  </a:cubicBezTo>
                  <a:cubicBezTo>
                    <a:pt x="10146" y="263"/>
                    <a:pt x="9884" y="1"/>
                    <a:pt x="95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55"/>
            <p:cNvSpPr/>
            <p:nvPr/>
          </p:nvSpPr>
          <p:spPr>
            <a:xfrm>
              <a:off x="4957614" y="4147482"/>
              <a:ext cx="354321" cy="355037"/>
            </a:xfrm>
            <a:custGeom>
              <a:rect b="b" l="l" r="r" t="t"/>
              <a:pathLst>
                <a:path extrusionOk="0" h="11908" w="11884">
                  <a:moveTo>
                    <a:pt x="929" y="0"/>
                  </a:moveTo>
                  <a:cubicBezTo>
                    <a:pt x="810" y="0"/>
                    <a:pt x="715" y="48"/>
                    <a:pt x="715" y="167"/>
                  </a:cubicBezTo>
                  <a:lnTo>
                    <a:pt x="715" y="977"/>
                  </a:lnTo>
                  <a:lnTo>
                    <a:pt x="524" y="977"/>
                  </a:lnTo>
                  <a:cubicBezTo>
                    <a:pt x="429" y="977"/>
                    <a:pt x="334" y="1048"/>
                    <a:pt x="334" y="1119"/>
                  </a:cubicBezTo>
                  <a:cubicBezTo>
                    <a:pt x="334" y="1239"/>
                    <a:pt x="405" y="1334"/>
                    <a:pt x="524" y="1334"/>
                  </a:cubicBezTo>
                  <a:lnTo>
                    <a:pt x="715" y="1334"/>
                  </a:lnTo>
                  <a:lnTo>
                    <a:pt x="715" y="2239"/>
                  </a:lnTo>
                  <a:lnTo>
                    <a:pt x="524" y="2239"/>
                  </a:lnTo>
                  <a:cubicBezTo>
                    <a:pt x="429" y="2239"/>
                    <a:pt x="334" y="2286"/>
                    <a:pt x="334" y="2382"/>
                  </a:cubicBezTo>
                  <a:cubicBezTo>
                    <a:pt x="334" y="2501"/>
                    <a:pt x="405" y="2596"/>
                    <a:pt x="524" y="2596"/>
                  </a:cubicBezTo>
                  <a:lnTo>
                    <a:pt x="715" y="2596"/>
                  </a:lnTo>
                  <a:lnTo>
                    <a:pt x="715" y="3477"/>
                  </a:lnTo>
                  <a:lnTo>
                    <a:pt x="524" y="3477"/>
                  </a:lnTo>
                  <a:cubicBezTo>
                    <a:pt x="429" y="3477"/>
                    <a:pt x="334" y="3549"/>
                    <a:pt x="334" y="3620"/>
                  </a:cubicBezTo>
                  <a:cubicBezTo>
                    <a:pt x="334" y="3739"/>
                    <a:pt x="405" y="3834"/>
                    <a:pt x="524" y="3834"/>
                  </a:cubicBezTo>
                  <a:lnTo>
                    <a:pt x="715" y="3834"/>
                  </a:lnTo>
                  <a:lnTo>
                    <a:pt x="715" y="4739"/>
                  </a:lnTo>
                  <a:lnTo>
                    <a:pt x="524" y="4739"/>
                  </a:lnTo>
                  <a:cubicBezTo>
                    <a:pt x="429" y="4739"/>
                    <a:pt x="334" y="4787"/>
                    <a:pt x="334" y="4882"/>
                  </a:cubicBezTo>
                  <a:cubicBezTo>
                    <a:pt x="334" y="5001"/>
                    <a:pt x="405" y="5096"/>
                    <a:pt x="524" y="5096"/>
                  </a:cubicBezTo>
                  <a:lnTo>
                    <a:pt x="715" y="5096"/>
                  </a:lnTo>
                  <a:lnTo>
                    <a:pt x="715" y="5978"/>
                  </a:lnTo>
                  <a:lnTo>
                    <a:pt x="524" y="5978"/>
                  </a:lnTo>
                  <a:cubicBezTo>
                    <a:pt x="429" y="5978"/>
                    <a:pt x="334" y="6049"/>
                    <a:pt x="334" y="6120"/>
                  </a:cubicBezTo>
                  <a:cubicBezTo>
                    <a:pt x="334" y="6240"/>
                    <a:pt x="405" y="6335"/>
                    <a:pt x="524" y="6335"/>
                  </a:cubicBezTo>
                  <a:lnTo>
                    <a:pt x="715" y="6335"/>
                  </a:lnTo>
                  <a:lnTo>
                    <a:pt x="715" y="7240"/>
                  </a:lnTo>
                  <a:lnTo>
                    <a:pt x="524" y="7240"/>
                  </a:lnTo>
                  <a:cubicBezTo>
                    <a:pt x="429" y="7240"/>
                    <a:pt x="334" y="7287"/>
                    <a:pt x="334" y="7383"/>
                  </a:cubicBezTo>
                  <a:cubicBezTo>
                    <a:pt x="334" y="7502"/>
                    <a:pt x="405" y="7597"/>
                    <a:pt x="524" y="7597"/>
                  </a:cubicBezTo>
                  <a:lnTo>
                    <a:pt x="715" y="7597"/>
                  </a:lnTo>
                  <a:lnTo>
                    <a:pt x="715" y="8478"/>
                  </a:lnTo>
                  <a:lnTo>
                    <a:pt x="524" y="8478"/>
                  </a:lnTo>
                  <a:cubicBezTo>
                    <a:pt x="429" y="8478"/>
                    <a:pt x="334" y="8550"/>
                    <a:pt x="334" y="8621"/>
                  </a:cubicBezTo>
                  <a:cubicBezTo>
                    <a:pt x="334" y="8740"/>
                    <a:pt x="405" y="8835"/>
                    <a:pt x="524" y="8835"/>
                  </a:cubicBezTo>
                  <a:lnTo>
                    <a:pt x="715" y="8835"/>
                  </a:lnTo>
                  <a:lnTo>
                    <a:pt x="715" y="9740"/>
                  </a:lnTo>
                  <a:lnTo>
                    <a:pt x="524" y="9740"/>
                  </a:lnTo>
                  <a:cubicBezTo>
                    <a:pt x="429" y="9740"/>
                    <a:pt x="334" y="9788"/>
                    <a:pt x="334" y="9883"/>
                  </a:cubicBezTo>
                  <a:cubicBezTo>
                    <a:pt x="334" y="10002"/>
                    <a:pt x="405" y="10097"/>
                    <a:pt x="524" y="10097"/>
                  </a:cubicBezTo>
                  <a:lnTo>
                    <a:pt x="715" y="10097"/>
                  </a:lnTo>
                  <a:lnTo>
                    <a:pt x="715" y="10717"/>
                  </a:lnTo>
                  <a:lnTo>
                    <a:pt x="310" y="10717"/>
                  </a:lnTo>
                  <a:cubicBezTo>
                    <a:pt x="167" y="10717"/>
                    <a:pt x="0" y="10836"/>
                    <a:pt x="0" y="11002"/>
                  </a:cubicBezTo>
                  <a:lnTo>
                    <a:pt x="0" y="11693"/>
                  </a:lnTo>
                  <a:cubicBezTo>
                    <a:pt x="0" y="11788"/>
                    <a:pt x="96" y="11884"/>
                    <a:pt x="191" y="11884"/>
                  </a:cubicBezTo>
                  <a:lnTo>
                    <a:pt x="1548" y="11884"/>
                  </a:lnTo>
                  <a:cubicBezTo>
                    <a:pt x="1596" y="11884"/>
                    <a:pt x="1620" y="11884"/>
                    <a:pt x="1644" y="11836"/>
                  </a:cubicBezTo>
                  <a:cubicBezTo>
                    <a:pt x="1763" y="11693"/>
                    <a:pt x="1667" y="11550"/>
                    <a:pt x="1524" y="11550"/>
                  </a:cubicBezTo>
                  <a:lnTo>
                    <a:pt x="334" y="11550"/>
                  </a:lnTo>
                  <a:lnTo>
                    <a:pt x="334" y="11074"/>
                  </a:lnTo>
                  <a:lnTo>
                    <a:pt x="11503" y="11074"/>
                  </a:lnTo>
                  <a:lnTo>
                    <a:pt x="11503" y="11550"/>
                  </a:lnTo>
                  <a:lnTo>
                    <a:pt x="2310" y="11550"/>
                  </a:lnTo>
                  <a:cubicBezTo>
                    <a:pt x="2215" y="11550"/>
                    <a:pt x="2120" y="11598"/>
                    <a:pt x="2120" y="11693"/>
                  </a:cubicBezTo>
                  <a:cubicBezTo>
                    <a:pt x="2120" y="11812"/>
                    <a:pt x="2191" y="11907"/>
                    <a:pt x="2310" y="11907"/>
                  </a:cubicBezTo>
                  <a:lnTo>
                    <a:pt x="11550" y="11907"/>
                  </a:lnTo>
                  <a:cubicBezTo>
                    <a:pt x="11717" y="11907"/>
                    <a:pt x="11860" y="11788"/>
                    <a:pt x="11860" y="11598"/>
                  </a:cubicBezTo>
                  <a:lnTo>
                    <a:pt x="11860" y="11050"/>
                  </a:lnTo>
                  <a:cubicBezTo>
                    <a:pt x="11884" y="10836"/>
                    <a:pt x="11765" y="10717"/>
                    <a:pt x="11622" y="10717"/>
                  </a:cubicBezTo>
                  <a:lnTo>
                    <a:pt x="1096" y="10717"/>
                  </a:lnTo>
                  <a:lnTo>
                    <a:pt x="1096" y="167"/>
                  </a:lnTo>
                  <a:cubicBezTo>
                    <a:pt x="1096" y="95"/>
                    <a:pt x="1024"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2" name="Google Shape;8652;p55"/>
          <p:cNvGrpSpPr/>
          <p:nvPr/>
        </p:nvGrpSpPr>
        <p:grpSpPr>
          <a:xfrm>
            <a:off x="5518786" y="4147482"/>
            <a:ext cx="355037" cy="352207"/>
            <a:chOff x="5556873" y="4147482"/>
            <a:chExt cx="355037" cy="352207"/>
          </a:xfrm>
        </p:grpSpPr>
        <p:sp>
          <p:nvSpPr>
            <p:cNvPr id="8653" name="Google Shape;8653;p55"/>
            <p:cNvSpPr/>
            <p:nvPr/>
          </p:nvSpPr>
          <p:spPr>
            <a:xfrm>
              <a:off x="5563283" y="4410901"/>
              <a:ext cx="343678" cy="83810"/>
            </a:xfrm>
            <a:custGeom>
              <a:rect b="b" l="l" r="r" t="t"/>
              <a:pathLst>
                <a:path extrusionOk="0" h="2811" w="11527">
                  <a:moveTo>
                    <a:pt x="191" y="0"/>
                  </a:moveTo>
                  <a:cubicBezTo>
                    <a:pt x="95" y="0"/>
                    <a:pt x="0" y="96"/>
                    <a:pt x="0" y="191"/>
                  </a:cubicBezTo>
                  <a:lnTo>
                    <a:pt x="0" y="1405"/>
                  </a:lnTo>
                  <a:lnTo>
                    <a:pt x="0" y="2620"/>
                  </a:lnTo>
                  <a:cubicBezTo>
                    <a:pt x="0" y="2715"/>
                    <a:pt x="95" y="2810"/>
                    <a:pt x="191" y="2810"/>
                  </a:cubicBezTo>
                  <a:lnTo>
                    <a:pt x="10455" y="2810"/>
                  </a:lnTo>
                  <a:cubicBezTo>
                    <a:pt x="10502" y="2810"/>
                    <a:pt x="10574" y="2763"/>
                    <a:pt x="10598" y="2715"/>
                  </a:cubicBezTo>
                  <a:lnTo>
                    <a:pt x="11503" y="1501"/>
                  </a:lnTo>
                  <a:cubicBezTo>
                    <a:pt x="11526" y="1453"/>
                    <a:pt x="11526" y="1382"/>
                    <a:pt x="11503" y="1310"/>
                  </a:cubicBezTo>
                  <a:lnTo>
                    <a:pt x="10598" y="96"/>
                  </a:lnTo>
                  <a:cubicBezTo>
                    <a:pt x="10574" y="24"/>
                    <a:pt x="10502" y="0"/>
                    <a:pt x="10455"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55"/>
            <p:cNvSpPr/>
            <p:nvPr/>
          </p:nvSpPr>
          <p:spPr>
            <a:xfrm>
              <a:off x="5563283" y="4289493"/>
              <a:ext cx="343678" cy="83094"/>
            </a:xfrm>
            <a:custGeom>
              <a:rect b="b" l="l" r="r" t="t"/>
              <a:pathLst>
                <a:path extrusionOk="0" h="2787" w="11527">
                  <a:moveTo>
                    <a:pt x="191" y="0"/>
                  </a:moveTo>
                  <a:cubicBezTo>
                    <a:pt x="95" y="0"/>
                    <a:pt x="0" y="95"/>
                    <a:pt x="0" y="167"/>
                  </a:cubicBezTo>
                  <a:lnTo>
                    <a:pt x="0" y="1405"/>
                  </a:lnTo>
                  <a:lnTo>
                    <a:pt x="0" y="2620"/>
                  </a:lnTo>
                  <a:cubicBezTo>
                    <a:pt x="0" y="2715"/>
                    <a:pt x="95" y="2786"/>
                    <a:pt x="191" y="2786"/>
                  </a:cubicBezTo>
                  <a:lnTo>
                    <a:pt x="10455" y="2786"/>
                  </a:lnTo>
                  <a:cubicBezTo>
                    <a:pt x="10502" y="2786"/>
                    <a:pt x="10574" y="2763"/>
                    <a:pt x="10598" y="2715"/>
                  </a:cubicBezTo>
                  <a:lnTo>
                    <a:pt x="11503" y="1477"/>
                  </a:lnTo>
                  <a:cubicBezTo>
                    <a:pt x="11526" y="1453"/>
                    <a:pt x="11526" y="1357"/>
                    <a:pt x="11503" y="1310"/>
                  </a:cubicBezTo>
                  <a:lnTo>
                    <a:pt x="10598" y="95"/>
                  </a:lnTo>
                  <a:cubicBezTo>
                    <a:pt x="10574" y="24"/>
                    <a:pt x="10502" y="0"/>
                    <a:pt x="1045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55"/>
            <p:cNvSpPr/>
            <p:nvPr/>
          </p:nvSpPr>
          <p:spPr>
            <a:xfrm>
              <a:off x="5563283" y="4166654"/>
              <a:ext cx="343678" cy="83810"/>
            </a:xfrm>
            <a:custGeom>
              <a:rect b="b" l="l" r="r" t="t"/>
              <a:pathLst>
                <a:path extrusionOk="0" h="2811" w="11527">
                  <a:moveTo>
                    <a:pt x="191" y="0"/>
                  </a:moveTo>
                  <a:cubicBezTo>
                    <a:pt x="95" y="0"/>
                    <a:pt x="0" y="95"/>
                    <a:pt x="0" y="191"/>
                  </a:cubicBezTo>
                  <a:lnTo>
                    <a:pt x="0" y="1405"/>
                  </a:lnTo>
                  <a:lnTo>
                    <a:pt x="0" y="2620"/>
                  </a:lnTo>
                  <a:cubicBezTo>
                    <a:pt x="0" y="2715"/>
                    <a:pt x="95" y="2810"/>
                    <a:pt x="191" y="2810"/>
                  </a:cubicBezTo>
                  <a:lnTo>
                    <a:pt x="10455" y="2810"/>
                  </a:lnTo>
                  <a:cubicBezTo>
                    <a:pt x="10502" y="2810"/>
                    <a:pt x="10574" y="2786"/>
                    <a:pt x="10598" y="2715"/>
                  </a:cubicBezTo>
                  <a:lnTo>
                    <a:pt x="11503" y="1500"/>
                  </a:lnTo>
                  <a:cubicBezTo>
                    <a:pt x="11526" y="1477"/>
                    <a:pt x="11526" y="1381"/>
                    <a:pt x="11503" y="1310"/>
                  </a:cubicBezTo>
                  <a:lnTo>
                    <a:pt x="10598" y="95"/>
                  </a:lnTo>
                  <a:cubicBezTo>
                    <a:pt x="10574" y="24"/>
                    <a:pt x="10502" y="0"/>
                    <a:pt x="10455"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55"/>
            <p:cNvSpPr/>
            <p:nvPr/>
          </p:nvSpPr>
          <p:spPr>
            <a:xfrm>
              <a:off x="5860065" y="4411617"/>
              <a:ext cx="46183" cy="84526"/>
            </a:xfrm>
            <a:custGeom>
              <a:rect b="b" l="l" r="r" t="t"/>
              <a:pathLst>
                <a:path extrusionOk="0" h="2835" w="1549">
                  <a:moveTo>
                    <a:pt x="1" y="0"/>
                  </a:moveTo>
                  <a:cubicBezTo>
                    <a:pt x="48" y="0"/>
                    <a:pt x="120" y="48"/>
                    <a:pt x="143" y="95"/>
                  </a:cubicBezTo>
                  <a:lnTo>
                    <a:pt x="1025" y="1310"/>
                  </a:lnTo>
                  <a:cubicBezTo>
                    <a:pt x="1096" y="1381"/>
                    <a:pt x="1096" y="1477"/>
                    <a:pt x="1025" y="1524"/>
                  </a:cubicBezTo>
                  <a:lnTo>
                    <a:pt x="143" y="2739"/>
                  </a:lnTo>
                  <a:cubicBezTo>
                    <a:pt x="120" y="2810"/>
                    <a:pt x="48" y="2834"/>
                    <a:pt x="1" y="2834"/>
                  </a:cubicBezTo>
                  <a:lnTo>
                    <a:pt x="477" y="2834"/>
                  </a:lnTo>
                  <a:cubicBezTo>
                    <a:pt x="524" y="2834"/>
                    <a:pt x="596" y="2810"/>
                    <a:pt x="620" y="2739"/>
                  </a:cubicBezTo>
                  <a:lnTo>
                    <a:pt x="1501" y="1524"/>
                  </a:lnTo>
                  <a:cubicBezTo>
                    <a:pt x="1549" y="1429"/>
                    <a:pt x="1549" y="1358"/>
                    <a:pt x="1501" y="1310"/>
                  </a:cubicBezTo>
                  <a:lnTo>
                    <a:pt x="620" y="95"/>
                  </a:lnTo>
                  <a:cubicBezTo>
                    <a:pt x="596" y="48"/>
                    <a:pt x="524" y="0"/>
                    <a:pt x="47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55"/>
            <p:cNvSpPr/>
            <p:nvPr/>
          </p:nvSpPr>
          <p:spPr>
            <a:xfrm>
              <a:off x="5860065" y="4289493"/>
              <a:ext cx="46183" cy="84496"/>
            </a:xfrm>
            <a:custGeom>
              <a:rect b="b" l="l" r="r" t="t"/>
              <a:pathLst>
                <a:path extrusionOk="0" h="2834" w="1549">
                  <a:moveTo>
                    <a:pt x="1" y="0"/>
                  </a:moveTo>
                  <a:cubicBezTo>
                    <a:pt x="48" y="0"/>
                    <a:pt x="120" y="24"/>
                    <a:pt x="143" y="72"/>
                  </a:cubicBezTo>
                  <a:lnTo>
                    <a:pt x="1025" y="1310"/>
                  </a:lnTo>
                  <a:cubicBezTo>
                    <a:pt x="1096" y="1357"/>
                    <a:pt x="1096" y="1453"/>
                    <a:pt x="1025" y="1524"/>
                  </a:cubicBezTo>
                  <a:lnTo>
                    <a:pt x="143" y="2739"/>
                  </a:lnTo>
                  <a:cubicBezTo>
                    <a:pt x="120" y="2786"/>
                    <a:pt x="48" y="2834"/>
                    <a:pt x="1" y="2834"/>
                  </a:cubicBezTo>
                  <a:lnTo>
                    <a:pt x="477" y="2834"/>
                  </a:lnTo>
                  <a:cubicBezTo>
                    <a:pt x="524" y="2834"/>
                    <a:pt x="596" y="2786"/>
                    <a:pt x="620" y="2739"/>
                  </a:cubicBezTo>
                  <a:lnTo>
                    <a:pt x="1501" y="1524"/>
                  </a:lnTo>
                  <a:cubicBezTo>
                    <a:pt x="1549" y="1453"/>
                    <a:pt x="1549" y="1357"/>
                    <a:pt x="1501" y="1310"/>
                  </a:cubicBezTo>
                  <a:lnTo>
                    <a:pt x="620" y="72"/>
                  </a:lnTo>
                  <a:cubicBezTo>
                    <a:pt x="596" y="24"/>
                    <a:pt x="524" y="0"/>
                    <a:pt x="47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55"/>
            <p:cNvSpPr/>
            <p:nvPr/>
          </p:nvSpPr>
          <p:spPr>
            <a:xfrm>
              <a:off x="5860065" y="4167370"/>
              <a:ext cx="46183" cy="83810"/>
            </a:xfrm>
            <a:custGeom>
              <a:rect b="b" l="l" r="r" t="t"/>
              <a:pathLst>
                <a:path extrusionOk="0" h="2811" w="1549">
                  <a:moveTo>
                    <a:pt x="1" y="0"/>
                  </a:moveTo>
                  <a:cubicBezTo>
                    <a:pt x="48" y="0"/>
                    <a:pt x="120" y="0"/>
                    <a:pt x="143" y="71"/>
                  </a:cubicBezTo>
                  <a:lnTo>
                    <a:pt x="1025" y="1286"/>
                  </a:lnTo>
                  <a:cubicBezTo>
                    <a:pt x="1096" y="1357"/>
                    <a:pt x="1096" y="1453"/>
                    <a:pt x="1025" y="1500"/>
                  </a:cubicBezTo>
                  <a:lnTo>
                    <a:pt x="143" y="2715"/>
                  </a:lnTo>
                  <a:cubicBezTo>
                    <a:pt x="120" y="2786"/>
                    <a:pt x="48" y="2810"/>
                    <a:pt x="1" y="2810"/>
                  </a:cubicBezTo>
                  <a:lnTo>
                    <a:pt x="477" y="2810"/>
                  </a:lnTo>
                  <a:cubicBezTo>
                    <a:pt x="524" y="2810"/>
                    <a:pt x="596" y="2786"/>
                    <a:pt x="620" y="2715"/>
                  </a:cubicBezTo>
                  <a:lnTo>
                    <a:pt x="1501" y="1500"/>
                  </a:lnTo>
                  <a:cubicBezTo>
                    <a:pt x="1549" y="1453"/>
                    <a:pt x="1549" y="1357"/>
                    <a:pt x="1501" y="1286"/>
                  </a:cubicBezTo>
                  <a:lnTo>
                    <a:pt x="620" y="71"/>
                  </a:lnTo>
                  <a:cubicBezTo>
                    <a:pt x="596" y="48"/>
                    <a:pt x="524" y="0"/>
                    <a:pt x="477"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55"/>
            <p:cNvSpPr/>
            <p:nvPr/>
          </p:nvSpPr>
          <p:spPr>
            <a:xfrm>
              <a:off x="5592383" y="4152432"/>
              <a:ext cx="55426" cy="64997"/>
            </a:xfrm>
            <a:custGeom>
              <a:rect b="b" l="l" r="r" t="t"/>
              <a:pathLst>
                <a:path extrusionOk="0" h="2180" w="1859">
                  <a:moveTo>
                    <a:pt x="191" y="1"/>
                  </a:moveTo>
                  <a:cubicBezTo>
                    <a:pt x="96" y="1"/>
                    <a:pt x="1" y="96"/>
                    <a:pt x="1" y="191"/>
                  </a:cubicBezTo>
                  <a:lnTo>
                    <a:pt x="1" y="1620"/>
                  </a:lnTo>
                  <a:cubicBezTo>
                    <a:pt x="1" y="1668"/>
                    <a:pt x="48" y="1763"/>
                    <a:pt x="120" y="1787"/>
                  </a:cubicBezTo>
                  <a:lnTo>
                    <a:pt x="882" y="2144"/>
                  </a:lnTo>
                  <a:cubicBezTo>
                    <a:pt x="882" y="2168"/>
                    <a:pt x="894" y="2180"/>
                    <a:pt x="914" y="2180"/>
                  </a:cubicBezTo>
                  <a:cubicBezTo>
                    <a:pt x="935" y="2180"/>
                    <a:pt x="965" y="2168"/>
                    <a:pt x="1001" y="2144"/>
                  </a:cubicBezTo>
                  <a:lnTo>
                    <a:pt x="1739" y="1787"/>
                  </a:lnTo>
                  <a:cubicBezTo>
                    <a:pt x="1787" y="1763"/>
                    <a:pt x="1858" y="1716"/>
                    <a:pt x="1858" y="1620"/>
                  </a:cubicBezTo>
                  <a:lnTo>
                    <a:pt x="1858" y="191"/>
                  </a:lnTo>
                  <a:cubicBezTo>
                    <a:pt x="1858" y="96"/>
                    <a:pt x="1763" y="1"/>
                    <a:pt x="1668"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55"/>
            <p:cNvSpPr/>
            <p:nvPr/>
          </p:nvSpPr>
          <p:spPr>
            <a:xfrm>
              <a:off x="5608722" y="4152432"/>
              <a:ext cx="38372" cy="64997"/>
            </a:xfrm>
            <a:custGeom>
              <a:rect b="b" l="l" r="r" t="t"/>
              <a:pathLst>
                <a:path extrusionOk="0" h="2180" w="1287">
                  <a:moveTo>
                    <a:pt x="762" y="1"/>
                  </a:moveTo>
                  <a:cubicBezTo>
                    <a:pt x="810" y="49"/>
                    <a:pt x="810" y="72"/>
                    <a:pt x="810" y="96"/>
                  </a:cubicBezTo>
                  <a:lnTo>
                    <a:pt x="810" y="1525"/>
                  </a:lnTo>
                  <a:cubicBezTo>
                    <a:pt x="810" y="1620"/>
                    <a:pt x="738" y="1668"/>
                    <a:pt x="691" y="1716"/>
                  </a:cubicBezTo>
                  <a:lnTo>
                    <a:pt x="0" y="2025"/>
                  </a:lnTo>
                  <a:lnTo>
                    <a:pt x="238" y="2144"/>
                  </a:lnTo>
                  <a:cubicBezTo>
                    <a:pt x="262" y="2168"/>
                    <a:pt x="292" y="2180"/>
                    <a:pt x="322" y="2180"/>
                  </a:cubicBezTo>
                  <a:cubicBezTo>
                    <a:pt x="352" y="2180"/>
                    <a:pt x="381" y="2168"/>
                    <a:pt x="405" y="2144"/>
                  </a:cubicBezTo>
                  <a:lnTo>
                    <a:pt x="1143" y="1787"/>
                  </a:lnTo>
                  <a:cubicBezTo>
                    <a:pt x="1239" y="1763"/>
                    <a:pt x="1286" y="1668"/>
                    <a:pt x="1286" y="1620"/>
                  </a:cubicBezTo>
                  <a:lnTo>
                    <a:pt x="1286" y="191"/>
                  </a:lnTo>
                  <a:cubicBezTo>
                    <a:pt x="1286" y="96"/>
                    <a:pt x="1191" y="1"/>
                    <a:pt x="1096" y="1"/>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55"/>
            <p:cNvSpPr/>
            <p:nvPr/>
          </p:nvSpPr>
          <p:spPr>
            <a:xfrm>
              <a:off x="5592383" y="4275271"/>
              <a:ext cx="55426" cy="64460"/>
            </a:xfrm>
            <a:custGeom>
              <a:rect b="b" l="l" r="r" t="t"/>
              <a:pathLst>
                <a:path extrusionOk="0" h="2162" w="1859">
                  <a:moveTo>
                    <a:pt x="191" y="1"/>
                  </a:moveTo>
                  <a:cubicBezTo>
                    <a:pt x="96" y="1"/>
                    <a:pt x="1" y="72"/>
                    <a:pt x="1" y="167"/>
                  </a:cubicBezTo>
                  <a:lnTo>
                    <a:pt x="1" y="1596"/>
                  </a:lnTo>
                  <a:cubicBezTo>
                    <a:pt x="1" y="1668"/>
                    <a:pt x="48" y="1739"/>
                    <a:pt x="120" y="1787"/>
                  </a:cubicBezTo>
                  <a:lnTo>
                    <a:pt x="882" y="2144"/>
                  </a:lnTo>
                  <a:cubicBezTo>
                    <a:pt x="882" y="2156"/>
                    <a:pt x="894" y="2162"/>
                    <a:pt x="914" y="2162"/>
                  </a:cubicBezTo>
                  <a:cubicBezTo>
                    <a:pt x="935" y="2162"/>
                    <a:pt x="965" y="2156"/>
                    <a:pt x="1001" y="2144"/>
                  </a:cubicBezTo>
                  <a:lnTo>
                    <a:pt x="1739" y="1787"/>
                  </a:lnTo>
                  <a:cubicBezTo>
                    <a:pt x="1787" y="1739"/>
                    <a:pt x="1858" y="1692"/>
                    <a:pt x="1858" y="1596"/>
                  </a:cubicBezTo>
                  <a:lnTo>
                    <a:pt x="1858" y="167"/>
                  </a:lnTo>
                  <a:cubicBezTo>
                    <a:pt x="1858" y="96"/>
                    <a:pt x="1763" y="1"/>
                    <a:pt x="1668" y="1"/>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55"/>
            <p:cNvSpPr/>
            <p:nvPr/>
          </p:nvSpPr>
          <p:spPr>
            <a:xfrm>
              <a:off x="5609438" y="4275152"/>
              <a:ext cx="38372" cy="64579"/>
            </a:xfrm>
            <a:custGeom>
              <a:rect b="b" l="l" r="r" t="t"/>
              <a:pathLst>
                <a:path extrusionOk="0" h="2166" w="1287">
                  <a:moveTo>
                    <a:pt x="1117" y="0"/>
                  </a:moveTo>
                  <a:cubicBezTo>
                    <a:pt x="1102" y="0"/>
                    <a:pt x="1087" y="2"/>
                    <a:pt x="1072" y="5"/>
                  </a:cubicBezTo>
                  <a:lnTo>
                    <a:pt x="786" y="5"/>
                  </a:lnTo>
                  <a:cubicBezTo>
                    <a:pt x="810" y="29"/>
                    <a:pt x="810" y="52"/>
                    <a:pt x="810" y="100"/>
                  </a:cubicBezTo>
                  <a:lnTo>
                    <a:pt x="810" y="1529"/>
                  </a:lnTo>
                  <a:cubicBezTo>
                    <a:pt x="810" y="1600"/>
                    <a:pt x="738" y="1672"/>
                    <a:pt x="691" y="1696"/>
                  </a:cubicBezTo>
                  <a:lnTo>
                    <a:pt x="0" y="2029"/>
                  </a:lnTo>
                  <a:lnTo>
                    <a:pt x="238" y="2148"/>
                  </a:lnTo>
                  <a:cubicBezTo>
                    <a:pt x="262" y="2160"/>
                    <a:pt x="292" y="2166"/>
                    <a:pt x="325" y="2166"/>
                  </a:cubicBezTo>
                  <a:cubicBezTo>
                    <a:pt x="357" y="2166"/>
                    <a:pt x="393" y="2160"/>
                    <a:pt x="429" y="2148"/>
                  </a:cubicBezTo>
                  <a:lnTo>
                    <a:pt x="1167" y="1791"/>
                  </a:lnTo>
                  <a:cubicBezTo>
                    <a:pt x="1262" y="1743"/>
                    <a:pt x="1286" y="1672"/>
                    <a:pt x="1286" y="1600"/>
                  </a:cubicBezTo>
                  <a:lnTo>
                    <a:pt x="1286" y="171"/>
                  </a:lnTo>
                  <a:cubicBezTo>
                    <a:pt x="1286" y="68"/>
                    <a:pt x="1214" y="0"/>
                    <a:pt x="1117" y="0"/>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55"/>
            <p:cNvSpPr/>
            <p:nvPr/>
          </p:nvSpPr>
          <p:spPr>
            <a:xfrm>
              <a:off x="5592383" y="4396709"/>
              <a:ext cx="55426" cy="64639"/>
            </a:xfrm>
            <a:custGeom>
              <a:rect b="b" l="l" r="r" t="t"/>
              <a:pathLst>
                <a:path extrusionOk="0" h="2168" w="1859">
                  <a:moveTo>
                    <a:pt x="191" y="0"/>
                  </a:moveTo>
                  <a:cubicBezTo>
                    <a:pt x="96" y="0"/>
                    <a:pt x="1" y="95"/>
                    <a:pt x="1" y="191"/>
                  </a:cubicBezTo>
                  <a:lnTo>
                    <a:pt x="1" y="1619"/>
                  </a:lnTo>
                  <a:cubicBezTo>
                    <a:pt x="1" y="1667"/>
                    <a:pt x="48" y="1762"/>
                    <a:pt x="120" y="1786"/>
                  </a:cubicBezTo>
                  <a:lnTo>
                    <a:pt x="882" y="2143"/>
                  </a:lnTo>
                  <a:cubicBezTo>
                    <a:pt x="882" y="2167"/>
                    <a:pt x="929" y="2167"/>
                    <a:pt x="1001" y="2167"/>
                  </a:cubicBezTo>
                  <a:lnTo>
                    <a:pt x="1739" y="1810"/>
                  </a:lnTo>
                  <a:cubicBezTo>
                    <a:pt x="1787" y="1786"/>
                    <a:pt x="1858" y="1738"/>
                    <a:pt x="1858" y="1643"/>
                  </a:cubicBezTo>
                  <a:lnTo>
                    <a:pt x="1858" y="191"/>
                  </a:lnTo>
                  <a:cubicBezTo>
                    <a:pt x="1858" y="95"/>
                    <a:pt x="1763" y="0"/>
                    <a:pt x="1668"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55"/>
            <p:cNvSpPr/>
            <p:nvPr/>
          </p:nvSpPr>
          <p:spPr>
            <a:xfrm>
              <a:off x="5609438" y="4396709"/>
              <a:ext cx="38372" cy="64460"/>
            </a:xfrm>
            <a:custGeom>
              <a:rect b="b" l="l" r="r" t="t"/>
              <a:pathLst>
                <a:path extrusionOk="0" h="2162" w="1287">
                  <a:moveTo>
                    <a:pt x="786" y="0"/>
                  </a:moveTo>
                  <a:cubicBezTo>
                    <a:pt x="810" y="24"/>
                    <a:pt x="810" y="71"/>
                    <a:pt x="810" y="95"/>
                  </a:cubicBezTo>
                  <a:lnTo>
                    <a:pt x="810" y="1524"/>
                  </a:lnTo>
                  <a:cubicBezTo>
                    <a:pt x="810" y="1619"/>
                    <a:pt x="738" y="1667"/>
                    <a:pt x="691" y="1691"/>
                  </a:cubicBezTo>
                  <a:lnTo>
                    <a:pt x="0" y="2024"/>
                  </a:lnTo>
                  <a:lnTo>
                    <a:pt x="238" y="2143"/>
                  </a:lnTo>
                  <a:cubicBezTo>
                    <a:pt x="262" y="2155"/>
                    <a:pt x="292" y="2161"/>
                    <a:pt x="325" y="2161"/>
                  </a:cubicBezTo>
                  <a:cubicBezTo>
                    <a:pt x="357" y="2161"/>
                    <a:pt x="393" y="2155"/>
                    <a:pt x="429" y="2143"/>
                  </a:cubicBezTo>
                  <a:lnTo>
                    <a:pt x="1167" y="1786"/>
                  </a:lnTo>
                  <a:cubicBezTo>
                    <a:pt x="1262" y="1762"/>
                    <a:pt x="1286" y="1667"/>
                    <a:pt x="1286" y="1619"/>
                  </a:cubicBezTo>
                  <a:lnTo>
                    <a:pt x="1286" y="191"/>
                  </a:lnTo>
                  <a:cubicBezTo>
                    <a:pt x="1286" y="95"/>
                    <a:pt x="1191" y="0"/>
                    <a:pt x="1072"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55"/>
            <p:cNvSpPr/>
            <p:nvPr/>
          </p:nvSpPr>
          <p:spPr>
            <a:xfrm>
              <a:off x="5558304" y="4147482"/>
              <a:ext cx="353606" cy="109361"/>
            </a:xfrm>
            <a:custGeom>
              <a:rect b="b" l="l" r="r" t="t"/>
              <a:pathLst>
                <a:path extrusionOk="0" h="3668" w="11860">
                  <a:moveTo>
                    <a:pt x="2787" y="357"/>
                  </a:moveTo>
                  <a:lnTo>
                    <a:pt x="2787" y="1786"/>
                  </a:lnTo>
                  <a:lnTo>
                    <a:pt x="2048" y="2143"/>
                  </a:lnTo>
                  <a:lnTo>
                    <a:pt x="1310" y="1786"/>
                  </a:lnTo>
                  <a:lnTo>
                    <a:pt x="1310" y="357"/>
                  </a:lnTo>
                  <a:close/>
                  <a:moveTo>
                    <a:pt x="1310" y="0"/>
                  </a:moveTo>
                  <a:cubicBezTo>
                    <a:pt x="1096" y="0"/>
                    <a:pt x="953" y="143"/>
                    <a:pt x="953" y="357"/>
                  </a:cubicBezTo>
                  <a:lnTo>
                    <a:pt x="953" y="476"/>
                  </a:lnTo>
                  <a:lnTo>
                    <a:pt x="358" y="476"/>
                  </a:lnTo>
                  <a:cubicBezTo>
                    <a:pt x="143" y="476"/>
                    <a:pt x="0" y="619"/>
                    <a:pt x="0" y="834"/>
                  </a:cubicBezTo>
                  <a:lnTo>
                    <a:pt x="0" y="3310"/>
                  </a:lnTo>
                  <a:cubicBezTo>
                    <a:pt x="0" y="3501"/>
                    <a:pt x="143" y="3668"/>
                    <a:pt x="358" y="3668"/>
                  </a:cubicBezTo>
                  <a:lnTo>
                    <a:pt x="10598" y="3668"/>
                  </a:lnTo>
                  <a:cubicBezTo>
                    <a:pt x="10717" y="3668"/>
                    <a:pt x="10788" y="3596"/>
                    <a:pt x="10884" y="3501"/>
                  </a:cubicBezTo>
                  <a:lnTo>
                    <a:pt x="11789" y="2286"/>
                  </a:lnTo>
                  <a:cubicBezTo>
                    <a:pt x="11860" y="2167"/>
                    <a:pt x="11860" y="2001"/>
                    <a:pt x="11789" y="1882"/>
                  </a:cubicBezTo>
                  <a:lnTo>
                    <a:pt x="10884" y="643"/>
                  </a:lnTo>
                  <a:cubicBezTo>
                    <a:pt x="10836" y="572"/>
                    <a:pt x="10598" y="500"/>
                    <a:pt x="10598" y="500"/>
                  </a:cubicBezTo>
                  <a:lnTo>
                    <a:pt x="9074" y="500"/>
                  </a:lnTo>
                  <a:cubicBezTo>
                    <a:pt x="8978" y="500"/>
                    <a:pt x="8931" y="572"/>
                    <a:pt x="8883" y="643"/>
                  </a:cubicBezTo>
                  <a:cubicBezTo>
                    <a:pt x="8859" y="762"/>
                    <a:pt x="8955" y="858"/>
                    <a:pt x="9074" y="858"/>
                  </a:cubicBezTo>
                  <a:lnTo>
                    <a:pt x="10622" y="858"/>
                  </a:lnTo>
                  <a:lnTo>
                    <a:pt x="11503" y="2072"/>
                  </a:lnTo>
                  <a:lnTo>
                    <a:pt x="10622" y="3310"/>
                  </a:lnTo>
                  <a:lnTo>
                    <a:pt x="358" y="3310"/>
                  </a:lnTo>
                  <a:lnTo>
                    <a:pt x="358" y="834"/>
                  </a:lnTo>
                  <a:lnTo>
                    <a:pt x="977" y="834"/>
                  </a:lnTo>
                  <a:lnTo>
                    <a:pt x="977" y="1786"/>
                  </a:lnTo>
                  <a:cubicBezTo>
                    <a:pt x="977" y="1929"/>
                    <a:pt x="1072" y="2048"/>
                    <a:pt x="1191" y="2120"/>
                  </a:cubicBezTo>
                  <a:lnTo>
                    <a:pt x="1929" y="2477"/>
                  </a:lnTo>
                  <a:cubicBezTo>
                    <a:pt x="1977" y="2501"/>
                    <a:pt x="2048" y="2501"/>
                    <a:pt x="2072" y="2501"/>
                  </a:cubicBezTo>
                  <a:cubicBezTo>
                    <a:pt x="2096" y="2501"/>
                    <a:pt x="2191" y="2501"/>
                    <a:pt x="2215" y="2477"/>
                  </a:cubicBezTo>
                  <a:lnTo>
                    <a:pt x="2977" y="2120"/>
                  </a:lnTo>
                  <a:cubicBezTo>
                    <a:pt x="3096" y="2048"/>
                    <a:pt x="3168" y="1929"/>
                    <a:pt x="3168" y="1786"/>
                  </a:cubicBezTo>
                  <a:lnTo>
                    <a:pt x="3168" y="834"/>
                  </a:lnTo>
                  <a:lnTo>
                    <a:pt x="8264" y="834"/>
                  </a:lnTo>
                  <a:cubicBezTo>
                    <a:pt x="8359" y="834"/>
                    <a:pt x="8407" y="762"/>
                    <a:pt x="8455" y="691"/>
                  </a:cubicBezTo>
                  <a:cubicBezTo>
                    <a:pt x="8478" y="572"/>
                    <a:pt x="8383" y="476"/>
                    <a:pt x="8264" y="476"/>
                  </a:cubicBezTo>
                  <a:lnTo>
                    <a:pt x="3144" y="476"/>
                  </a:lnTo>
                  <a:lnTo>
                    <a:pt x="3144" y="357"/>
                  </a:lnTo>
                  <a:cubicBezTo>
                    <a:pt x="3144" y="143"/>
                    <a:pt x="3001" y="0"/>
                    <a:pt x="27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55"/>
            <p:cNvSpPr/>
            <p:nvPr/>
          </p:nvSpPr>
          <p:spPr>
            <a:xfrm>
              <a:off x="5558304" y="4271007"/>
              <a:ext cx="353606" cy="107960"/>
            </a:xfrm>
            <a:custGeom>
              <a:rect b="b" l="l" r="r" t="t"/>
              <a:pathLst>
                <a:path extrusionOk="0" h="3621" w="11860">
                  <a:moveTo>
                    <a:pt x="2787" y="310"/>
                  </a:moveTo>
                  <a:lnTo>
                    <a:pt x="2787" y="1739"/>
                  </a:lnTo>
                  <a:lnTo>
                    <a:pt x="2048" y="2097"/>
                  </a:lnTo>
                  <a:lnTo>
                    <a:pt x="1310" y="1739"/>
                  </a:lnTo>
                  <a:lnTo>
                    <a:pt x="1310" y="310"/>
                  </a:lnTo>
                  <a:close/>
                  <a:moveTo>
                    <a:pt x="10598" y="787"/>
                  </a:moveTo>
                  <a:lnTo>
                    <a:pt x="11479" y="2025"/>
                  </a:lnTo>
                  <a:lnTo>
                    <a:pt x="10598" y="3240"/>
                  </a:lnTo>
                  <a:lnTo>
                    <a:pt x="310" y="3240"/>
                  </a:lnTo>
                  <a:lnTo>
                    <a:pt x="310" y="787"/>
                  </a:lnTo>
                  <a:lnTo>
                    <a:pt x="953" y="834"/>
                  </a:lnTo>
                  <a:lnTo>
                    <a:pt x="953" y="1787"/>
                  </a:lnTo>
                  <a:cubicBezTo>
                    <a:pt x="953" y="1930"/>
                    <a:pt x="1024" y="2049"/>
                    <a:pt x="1144" y="2097"/>
                  </a:cubicBezTo>
                  <a:lnTo>
                    <a:pt x="1906" y="2454"/>
                  </a:lnTo>
                  <a:cubicBezTo>
                    <a:pt x="1953" y="2501"/>
                    <a:pt x="2025" y="2501"/>
                    <a:pt x="2048" y="2501"/>
                  </a:cubicBezTo>
                  <a:cubicBezTo>
                    <a:pt x="2072" y="2501"/>
                    <a:pt x="2168" y="2501"/>
                    <a:pt x="2191" y="2454"/>
                  </a:cubicBezTo>
                  <a:lnTo>
                    <a:pt x="2930" y="2097"/>
                  </a:lnTo>
                  <a:cubicBezTo>
                    <a:pt x="3049" y="2049"/>
                    <a:pt x="3144" y="1930"/>
                    <a:pt x="3144" y="1787"/>
                  </a:cubicBezTo>
                  <a:lnTo>
                    <a:pt x="3144" y="787"/>
                  </a:lnTo>
                  <a:close/>
                  <a:moveTo>
                    <a:pt x="1310" y="1"/>
                  </a:moveTo>
                  <a:cubicBezTo>
                    <a:pt x="1096" y="1"/>
                    <a:pt x="953" y="144"/>
                    <a:pt x="953" y="358"/>
                  </a:cubicBezTo>
                  <a:lnTo>
                    <a:pt x="953" y="477"/>
                  </a:lnTo>
                  <a:lnTo>
                    <a:pt x="358" y="477"/>
                  </a:lnTo>
                  <a:cubicBezTo>
                    <a:pt x="143" y="477"/>
                    <a:pt x="0" y="620"/>
                    <a:pt x="0" y="834"/>
                  </a:cubicBezTo>
                  <a:lnTo>
                    <a:pt x="0" y="3287"/>
                  </a:lnTo>
                  <a:cubicBezTo>
                    <a:pt x="0" y="3454"/>
                    <a:pt x="143" y="3621"/>
                    <a:pt x="358" y="3621"/>
                  </a:cubicBezTo>
                  <a:lnTo>
                    <a:pt x="10598" y="3621"/>
                  </a:lnTo>
                  <a:cubicBezTo>
                    <a:pt x="10717" y="3621"/>
                    <a:pt x="10788" y="3573"/>
                    <a:pt x="10884" y="3478"/>
                  </a:cubicBezTo>
                  <a:lnTo>
                    <a:pt x="11789" y="2263"/>
                  </a:lnTo>
                  <a:cubicBezTo>
                    <a:pt x="11860" y="2144"/>
                    <a:pt x="11860" y="1954"/>
                    <a:pt x="11789" y="1835"/>
                  </a:cubicBezTo>
                  <a:lnTo>
                    <a:pt x="10884" y="620"/>
                  </a:lnTo>
                  <a:cubicBezTo>
                    <a:pt x="10836" y="525"/>
                    <a:pt x="10598" y="477"/>
                    <a:pt x="10598" y="477"/>
                  </a:cubicBezTo>
                  <a:lnTo>
                    <a:pt x="3144" y="477"/>
                  </a:lnTo>
                  <a:lnTo>
                    <a:pt x="3144" y="358"/>
                  </a:lnTo>
                  <a:cubicBezTo>
                    <a:pt x="3144" y="144"/>
                    <a:pt x="3001" y="1"/>
                    <a:pt x="2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55"/>
            <p:cNvSpPr/>
            <p:nvPr/>
          </p:nvSpPr>
          <p:spPr>
            <a:xfrm>
              <a:off x="5556873" y="4392445"/>
              <a:ext cx="355037" cy="107245"/>
            </a:xfrm>
            <a:custGeom>
              <a:rect b="b" l="l" r="r" t="t"/>
              <a:pathLst>
                <a:path extrusionOk="0" h="3597" w="11908">
                  <a:moveTo>
                    <a:pt x="2835" y="381"/>
                  </a:moveTo>
                  <a:lnTo>
                    <a:pt x="2835" y="1786"/>
                  </a:lnTo>
                  <a:lnTo>
                    <a:pt x="2096" y="2167"/>
                  </a:lnTo>
                  <a:lnTo>
                    <a:pt x="1358" y="1810"/>
                  </a:lnTo>
                  <a:lnTo>
                    <a:pt x="1358" y="381"/>
                  </a:lnTo>
                  <a:close/>
                  <a:moveTo>
                    <a:pt x="1358" y="0"/>
                  </a:moveTo>
                  <a:cubicBezTo>
                    <a:pt x="1144" y="0"/>
                    <a:pt x="1001" y="143"/>
                    <a:pt x="1001" y="357"/>
                  </a:cubicBezTo>
                  <a:lnTo>
                    <a:pt x="1001" y="476"/>
                  </a:lnTo>
                  <a:lnTo>
                    <a:pt x="191" y="476"/>
                  </a:lnTo>
                  <a:cubicBezTo>
                    <a:pt x="96" y="476"/>
                    <a:pt x="1" y="572"/>
                    <a:pt x="1" y="643"/>
                  </a:cubicBezTo>
                  <a:lnTo>
                    <a:pt x="1" y="1429"/>
                  </a:lnTo>
                  <a:cubicBezTo>
                    <a:pt x="1" y="1453"/>
                    <a:pt x="1" y="1477"/>
                    <a:pt x="48" y="1477"/>
                  </a:cubicBezTo>
                  <a:cubicBezTo>
                    <a:pt x="97" y="1517"/>
                    <a:pt x="149" y="1536"/>
                    <a:pt x="196" y="1536"/>
                  </a:cubicBezTo>
                  <a:cubicBezTo>
                    <a:pt x="286" y="1536"/>
                    <a:pt x="358" y="1467"/>
                    <a:pt x="358" y="1358"/>
                  </a:cubicBezTo>
                  <a:lnTo>
                    <a:pt x="358" y="810"/>
                  </a:lnTo>
                  <a:lnTo>
                    <a:pt x="977" y="810"/>
                  </a:lnTo>
                  <a:lnTo>
                    <a:pt x="977" y="1762"/>
                  </a:lnTo>
                  <a:cubicBezTo>
                    <a:pt x="977" y="1905"/>
                    <a:pt x="1072" y="2024"/>
                    <a:pt x="1192" y="2072"/>
                  </a:cubicBezTo>
                  <a:lnTo>
                    <a:pt x="1930" y="2429"/>
                  </a:lnTo>
                  <a:cubicBezTo>
                    <a:pt x="2001" y="2477"/>
                    <a:pt x="2049" y="2477"/>
                    <a:pt x="2096" y="2477"/>
                  </a:cubicBezTo>
                  <a:cubicBezTo>
                    <a:pt x="2120" y="2477"/>
                    <a:pt x="2216" y="2477"/>
                    <a:pt x="2239" y="2429"/>
                  </a:cubicBezTo>
                  <a:lnTo>
                    <a:pt x="2978" y="2072"/>
                  </a:lnTo>
                  <a:cubicBezTo>
                    <a:pt x="3097" y="2024"/>
                    <a:pt x="3192" y="1905"/>
                    <a:pt x="3192" y="1762"/>
                  </a:cubicBezTo>
                  <a:lnTo>
                    <a:pt x="3192" y="810"/>
                  </a:lnTo>
                  <a:lnTo>
                    <a:pt x="10622" y="810"/>
                  </a:lnTo>
                  <a:lnTo>
                    <a:pt x="11527" y="2024"/>
                  </a:lnTo>
                  <a:lnTo>
                    <a:pt x="10622" y="3239"/>
                  </a:lnTo>
                  <a:lnTo>
                    <a:pt x="358" y="3239"/>
                  </a:lnTo>
                  <a:lnTo>
                    <a:pt x="358" y="2143"/>
                  </a:lnTo>
                  <a:cubicBezTo>
                    <a:pt x="358" y="2048"/>
                    <a:pt x="310" y="2001"/>
                    <a:pt x="215" y="1953"/>
                  </a:cubicBezTo>
                  <a:cubicBezTo>
                    <a:pt x="203" y="1950"/>
                    <a:pt x="191" y="1949"/>
                    <a:pt x="179" y="1949"/>
                  </a:cubicBezTo>
                  <a:cubicBezTo>
                    <a:pt x="77" y="1949"/>
                    <a:pt x="1" y="2037"/>
                    <a:pt x="1" y="2143"/>
                  </a:cubicBezTo>
                  <a:lnTo>
                    <a:pt x="1" y="3239"/>
                  </a:lnTo>
                  <a:cubicBezTo>
                    <a:pt x="1" y="3453"/>
                    <a:pt x="144" y="3596"/>
                    <a:pt x="358" y="3596"/>
                  </a:cubicBezTo>
                  <a:lnTo>
                    <a:pt x="10622" y="3596"/>
                  </a:lnTo>
                  <a:cubicBezTo>
                    <a:pt x="10765" y="3596"/>
                    <a:pt x="10836" y="3548"/>
                    <a:pt x="10932" y="3453"/>
                  </a:cubicBezTo>
                  <a:lnTo>
                    <a:pt x="11813" y="2239"/>
                  </a:lnTo>
                  <a:cubicBezTo>
                    <a:pt x="11908" y="2120"/>
                    <a:pt x="11908" y="1929"/>
                    <a:pt x="11813" y="1810"/>
                  </a:cubicBezTo>
                  <a:lnTo>
                    <a:pt x="10932" y="619"/>
                  </a:lnTo>
                  <a:cubicBezTo>
                    <a:pt x="10884" y="524"/>
                    <a:pt x="10765" y="476"/>
                    <a:pt x="10646" y="476"/>
                  </a:cubicBezTo>
                  <a:lnTo>
                    <a:pt x="3192" y="476"/>
                  </a:lnTo>
                  <a:lnTo>
                    <a:pt x="3192" y="357"/>
                  </a:lnTo>
                  <a:cubicBezTo>
                    <a:pt x="3192" y="143"/>
                    <a:pt x="3049" y="0"/>
                    <a:pt x="28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8" name="Google Shape;8668;p55"/>
          <p:cNvGrpSpPr/>
          <p:nvPr/>
        </p:nvGrpSpPr>
        <p:grpSpPr>
          <a:xfrm>
            <a:off x="6273306" y="4147482"/>
            <a:ext cx="361447" cy="354083"/>
            <a:chOff x="6158994" y="4147482"/>
            <a:chExt cx="361447" cy="354083"/>
          </a:xfrm>
        </p:grpSpPr>
        <p:sp>
          <p:nvSpPr>
            <p:cNvPr id="8669" name="Google Shape;8669;p55"/>
            <p:cNvSpPr/>
            <p:nvPr/>
          </p:nvSpPr>
          <p:spPr>
            <a:xfrm>
              <a:off x="6163257" y="4152432"/>
              <a:ext cx="342962" cy="342992"/>
            </a:xfrm>
            <a:custGeom>
              <a:rect b="b" l="l" r="r" t="t"/>
              <a:pathLst>
                <a:path extrusionOk="0" h="11504" w="11503">
                  <a:moveTo>
                    <a:pt x="5740" y="1620"/>
                  </a:moveTo>
                  <a:cubicBezTo>
                    <a:pt x="8050" y="1620"/>
                    <a:pt x="9883" y="3454"/>
                    <a:pt x="9883" y="5764"/>
                  </a:cubicBezTo>
                  <a:cubicBezTo>
                    <a:pt x="9883" y="8050"/>
                    <a:pt x="8050" y="9884"/>
                    <a:pt x="5740" y="9884"/>
                  </a:cubicBezTo>
                  <a:cubicBezTo>
                    <a:pt x="3453" y="9884"/>
                    <a:pt x="1620" y="8050"/>
                    <a:pt x="1620" y="5764"/>
                  </a:cubicBezTo>
                  <a:cubicBezTo>
                    <a:pt x="1620" y="3454"/>
                    <a:pt x="3453" y="1620"/>
                    <a:pt x="5740" y="1620"/>
                  </a:cubicBezTo>
                  <a:close/>
                  <a:moveTo>
                    <a:pt x="5740" y="1"/>
                  </a:moveTo>
                  <a:cubicBezTo>
                    <a:pt x="2572" y="1"/>
                    <a:pt x="0" y="2597"/>
                    <a:pt x="0" y="5764"/>
                  </a:cubicBezTo>
                  <a:cubicBezTo>
                    <a:pt x="0" y="8907"/>
                    <a:pt x="2596" y="11503"/>
                    <a:pt x="5740" y="11503"/>
                  </a:cubicBezTo>
                  <a:cubicBezTo>
                    <a:pt x="8907" y="11503"/>
                    <a:pt x="11503" y="8907"/>
                    <a:pt x="11503" y="5764"/>
                  </a:cubicBezTo>
                  <a:cubicBezTo>
                    <a:pt x="11503" y="2597"/>
                    <a:pt x="8931" y="1"/>
                    <a:pt x="5740"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55"/>
            <p:cNvSpPr/>
            <p:nvPr/>
          </p:nvSpPr>
          <p:spPr>
            <a:xfrm>
              <a:off x="6254850" y="4165938"/>
              <a:ext cx="252086" cy="329486"/>
            </a:xfrm>
            <a:custGeom>
              <a:rect b="b" l="l" r="r" t="t"/>
              <a:pathLst>
                <a:path extrusionOk="0" h="11051" w="8455">
                  <a:moveTo>
                    <a:pt x="4906" y="0"/>
                  </a:moveTo>
                  <a:cubicBezTo>
                    <a:pt x="6716" y="953"/>
                    <a:pt x="7978" y="2882"/>
                    <a:pt x="7978" y="5097"/>
                  </a:cubicBezTo>
                  <a:cubicBezTo>
                    <a:pt x="7978" y="8288"/>
                    <a:pt x="5383" y="10836"/>
                    <a:pt x="2239" y="10836"/>
                  </a:cubicBezTo>
                  <a:cubicBezTo>
                    <a:pt x="1429" y="10836"/>
                    <a:pt x="691" y="10693"/>
                    <a:pt x="0" y="10383"/>
                  </a:cubicBezTo>
                  <a:lnTo>
                    <a:pt x="0" y="10383"/>
                  </a:lnTo>
                  <a:cubicBezTo>
                    <a:pt x="810" y="10812"/>
                    <a:pt x="1715" y="11050"/>
                    <a:pt x="2668" y="11050"/>
                  </a:cubicBezTo>
                  <a:cubicBezTo>
                    <a:pt x="5859" y="11050"/>
                    <a:pt x="8431" y="8454"/>
                    <a:pt x="8431" y="5311"/>
                  </a:cubicBezTo>
                  <a:cubicBezTo>
                    <a:pt x="8455" y="2930"/>
                    <a:pt x="7002" y="858"/>
                    <a:pt x="4906"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55"/>
            <p:cNvSpPr/>
            <p:nvPr/>
          </p:nvSpPr>
          <p:spPr>
            <a:xfrm>
              <a:off x="6163973" y="4324973"/>
              <a:ext cx="342962" cy="171168"/>
            </a:xfrm>
            <a:custGeom>
              <a:rect b="b" l="l" r="r" t="t"/>
              <a:pathLst>
                <a:path extrusionOk="0" h="5741" w="11503">
                  <a:moveTo>
                    <a:pt x="0" y="1"/>
                  </a:moveTo>
                  <a:cubicBezTo>
                    <a:pt x="0" y="3144"/>
                    <a:pt x="2596" y="5740"/>
                    <a:pt x="5763" y="5740"/>
                  </a:cubicBezTo>
                  <a:cubicBezTo>
                    <a:pt x="8907" y="5740"/>
                    <a:pt x="11503" y="3192"/>
                    <a:pt x="11503" y="1"/>
                  </a:cubicBezTo>
                  <a:lnTo>
                    <a:pt x="9859" y="1"/>
                  </a:lnTo>
                  <a:cubicBezTo>
                    <a:pt x="9859" y="2287"/>
                    <a:pt x="8026" y="4144"/>
                    <a:pt x="5716" y="4144"/>
                  </a:cubicBezTo>
                  <a:cubicBezTo>
                    <a:pt x="3429" y="4144"/>
                    <a:pt x="1596" y="2287"/>
                    <a:pt x="159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55"/>
            <p:cNvSpPr/>
            <p:nvPr/>
          </p:nvSpPr>
          <p:spPr>
            <a:xfrm>
              <a:off x="6254850" y="4324973"/>
              <a:ext cx="251370" cy="171168"/>
            </a:xfrm>
            <a:custGeom>
              <a:rect b="b" l="l" r="r" t="t"/>
              <a:pathLst>
                <a:path extrusionOk="0" h="5741" w="8431">
                  <a:moveTo>
                    <a:pt x="7978" y="1"/>
                  </a:moveTo>
                  <a:cubicBezTo>
                    <a:pt x="7859" y="3049"/>
                    <a:pt x="5335" y="5526"/>
                    <a:pt x="2239" y="5526"/>
                  </a:cubicBezTo>
                  <a:cubicBezTo>
                    <a:pt x="1429" y="5526"/>
                    <a:pt x="691" y="5383"/>
                    <a:pt x="0" y="5097"/>
                  </a:cubicBezTo>
                  <a:lnTo>
                    <a:pt x="0" y="5097"/>
                  </a:lnTo>
                  <a:cubicBezTo>
                    <a:pt x="810" y="5502"/>
                    <a:pt x="1715" y="5740"/>
                    <a:pt x="2668" y="5740"/>
                  </a:cubicBezTo>
                  <a:cubicBezTo>
                    <a:pt x="5859" y="5740"/>
                    <a:pt x="8431" y="3144"/>
                    <a:pt x="843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55"/>
            <p:cNvSpPr/>
            <p:nvPr/>
          </p:nvSpPr>
          <p:spPr>
            <a:xfrm>
              <a:off x="6158994" y="4147482"/>
              <a:ext cx="361447" cy="354083"/>
            </a:xfrm>
            <a:custGeom>
              <a:rect b="b" l="l" r="r" t="t"/>
              <a:pathLst>
                <a:path extrusionOk="0" h="11876" w="12123">
                  <a:moveTo>
                    <a:pt x="5899" y="1981"/>
                  </a:moveTo>
                  <a:cubicBezTo>
                    <a:pt x="8099" y="1981"/>
                    <a:pt x="9883" y="3767"/>
                    <a:pt x="9883" y="5954"/>
                  </a:cubicBezTo>
                  <a:cubicBezTo>
                    <a:pt x="9883" y="7740"/>
                    <a:pt x="8669" y="9312"/>
                    <a:pt x="6930" y="9788"/>
                  </a:cubicBezTo>
                  <a:cubicBezTo>
                    <a:pt x="6835" y="9812"/>
                    <a:pt x="6788" y="9907"/>
                    <a:pt x="6811" y="10002"/>
                  </a:cubicBezTo>
                  <a:cubicBezTo>
                    <a:pt x="6832" y="10064"/>
                    <a:pt x="6906" y="10126"/>
                    <a:pt x="6988" y="10126"/>
                  </a:cubicBezTo>
                  <a:cubicBezTo>
                    <a:pt x="7000" y="10126"/>
                    <a:pt x="7013" y="10124"/>
                    <a:pt x="7026" y="10121"/>
                  </a:cubicBezTo>
                  <a:cubicBezTo>
                    <a:pt x="8836" y="9645"/>
                    <a:pt x="10145" y="8002"/>
                    <a:pt x="10217" y="6120"/>
                  </a:cubicBezTo>
                  <a:lnTo>
                    <a:pt x="11479" y="6120"/>
                  </a:lnTo>
                  <a:cubicBezTo>
                    <a:pt x="11431" y="7526"/>
                    <a:pt x="10860" y="8859"/>
                    <a:pt x="9860" y="9883"/>
                  </a:cubicBezTo>
                  <a:cubicBezTo>
                    <a:pt x="8812" y="10931"/>
                    <a:pt x="7383" y="11526"/>
                    <a:pt x="5883" y="11526"/>
                  </a:cubicBezTo>
                  <a:cubicBezTo>
                    <a:pt x="4406" y="11526"/>
                    <a:pt x="3001" y="10931"/>
                    <a:pt x="1929" y="9883"/>
                  </a:cubicBezTo>
                  <a:cubicBezTo>
                    <a:pt x="929" y="8859"/>
                    <a:pt x="358" y="7526"/>
                    <a:pt x="286" y="6097"/>
                  </a:cubicBezTo>
                  <a:lnTo>
                    <a:pt x="1572" y="6097"/>
                  </a:lnTo>
                  <a:cubicBezTo>
                    <a:pt x="1667" y="8383"/>
                    <a:pt x="3573" y="10240"/>
                    <a:pt x="5883" y="10240"/>
                  </a:cubicBezTo>
                  <a:lnTo>
                    <a:pt x="6168" y="10240"/>
                  </a:lnTo>
                  <a:cubicBezTo>
                    <a:pt x="6240" y="10240"/>
                    <a:pt x="6335" y="10169"/>
                    <a:pt x="6335" y="10097"/>
                  </a:cubicBezTo>
                  <a:cubicBezTo>
                    <a:pt x="6335" y="9978"/>
                    <a:pt x="6240" y="9907"/>
                    <a:pt x="6168" y="9907"/>
                  </a:cubicBezTo>
                  <a:lnTo>
                    <a:pt x="5930" y="9907"/>
                  </a:lnTo>
                  <a:cubicBezTo>
                    <a:pt x="3430" y="9907"/>
                    <a:pt x="1453" y="7597"/>
                    <a:pt x="2072" y="4954"/>
                  </a:cubicBezTo>
                  <a:cubicBezTo>
                    <a:pt x="2382" y="3715"/>
                    <a:pt x="3692" y="2405"/>
                    <a:pt x="4930" y="2096"/>
                  </a:cubicBezTo>
                  <a:cubicBezTo>
                    <a:pt x="5259" y="2018"/>
                    <a:pt x="5583" y="1981"/>
                    <a:pt x="5899" y="1981"/>
                  </a:cubicBezTo>
                  <a:close/>
                  <a:moveTo>
                    <a:pt x="5930" y="0"/>
                  </a:moveTo>
                  <a:cubicBezTo>
                    <a:pt x="5002" y="0"/>
                    <a:pt x="4097" y="215"/>
                    <a:pt x="3311" y="619"/>
                  </a:cubicBezTo>
                  <a:cubicBezTo>
                    <a:pt x="3215" y="643"/>
                    <a:pt x="3192" y="762"/>
                    <a:pt x="3215" y="858"/>
                  </a:cubicBezTo>
                  <a:cubicBezTo>
                    <a:pt x="3234" y="930"/>
                    <a:pt x="3307" y="961"/>
                    <a:pt x="3384" y="961"/>
                  </a:cubicBezTo>
                  <a:cubicBezTo>
                    <a:pt x="3407" y="961"/>
                    <a:pt x="3431" y="958"/>
                    <a:pt x="3454" y="953"/>
                  </a:cubicBezTo>
                  <a:cubicBezTo>
                    <a:pt x="4216" y="572"/>
                    <a:pt x="5049" y="381"/>
                    <a:pt x="5930" y="381"/>
                  </a:cubicBezTo>
                  <a:cubicBezTo>
                    <a:pt x="7407" y="381"/>
                    <a:pt x="8812" y="977"/>
                    <a:pt x="9883" y="2024"/>
                  </a:cubicBezTo>
                  <a:cubicBezTo>
                    <a:pt x="10884" y="3025"/>
                    <a:pt x="11455" y="4382"/>
                    <a:pt x="11527" y="5811"/>
                  </a:cubicBezTo>
                  <a:lnTo>
                    <a:pt x="10241" y="5811"/>
                  </a:lnTo>
                  <a:cubicBezTo>
                    <a:pt x="10145" y="3501"/>
                    <a:pt x="8240" y="1667"/>
                    <a:pt x="5930" y="1667"/>
                  </a:cubicBezTo>
                  <a:cubicBezTo>
                    <a:pt x="3596" y="1667"/>
                    <a:pt x="1691" y="3501"/>
                    <a:pt x="1596" y="5811"/>
                  </a:cubicBezTo>
                  <a:lnTo>
                    <a:pt x="334" y="5811"/>
                  </a:lnTo>
                  <a:cubicBezTo>
                    <a:pt x="382" y="4049"/>
                    <a:pt x="1286" y="2382"/>
                    <a:pt x="2739" y="1358"/>
                  </a:cubicBezTo>
                  <a:lnTo>
                    <a:pt x="2763" y="1334"/>
                  </a:lnTo>
                  <a:cubicBezTo>
                    <a:pt x="2834" y="1286"/>
                    <a:pt x="2858" y="1191"/>
                    <a:pt x="2834" y="1096"/>
                  </a:cubicBezTo>
                  <a:cubicBezTo>
                    <a:pt x="2791" y="1038"/>
                    <a:pt x="2730" y="1006"/>
                    <a:pt x="2679" y="1006"/>
                  </a:cubicBezTo>
                  <a:cubicBezTo>
                    <a:pt x="2645" y="1006"/>
                    <a:pt x="2615" y="1020"/>
                    <a:pt x="2596" y="1048"/>
                  </a:cubicBezTo>
                  <a:lnTo>
                    <a:pt x="2549" y="1072"/>
                  </a:lnTo>
                  <a:cubicBezTo>
                    <a:pt x="953" y="2167"/>
                    <a:pt x="0" y="4025"/>
                    <a:pt x="0" y="5954"/>
                  </a:cubicBezTo>
                  <a:cubicBezTo>
                    <a:pt x="0" y="7907"/>
                    <a:pt x="953" y="9764"/>
                    <a:pt x="2644" y="10883"/>
                  </a:cubicBezTo>
                  <a:cubicBezTo>
                    <a:pt x="3263" y="11312"/>
                    <a:pt x="3977" y="11598"/>
                    <a:pt x="4740" y="11764"/>
                  </a:cubicBezTo>
                  <a:cubicBezTo>
                    <a:pt x="5134" y="11839"/>
                    <a:pt x="5526" y="11875"/>
                    <a:pt x="5912" y="11875"/>
                  </a:cubicBezTo>
                  <a:cubicBezTo>
                    <a:pt x="7505" y="11875"/>
                    <a:pt x="8991" y="11257"/>
                    <a:pt x="10122" y="10145"/>
                  </a:cubicBezTo>
                  <a:cubicBezTo>
                    <a:pt x="11479" y="8716"/>
                    <a:pt x="12122" y="6763"/>
                    <a:pt x="11717" y="4739"/>
                  </a:cubicBezTo>
                  <a:cubicBezTo>
                    <a:pt x="11574" y="3977"/>
                    <a:pt x="11289" y="3263"/>
                    <a:pt x="10860" y="2644"/>
                  </a:cubicBezTo>
                  <a:cubicBezTo>
                    <a:pt x="9693" y="953"/>
                    <a:pt x="7883" y="0"/>
                    <a:pt x="59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55"/>
            <p:cNvSpPr/>
            <p:nvPr/>
          </p:nvSpPr>
          <p:spPr>
            <a:xfrm>
              <a:off x="6376974" y="4286392"/>
              <a:ext cx="38372" cy="74836"/>
            </a:xfrm>
            <a:custGeom>
              <a:rect b="b" l="l" r="r" t="t"/>
              <a:pathLst>
                <a:path extrusionOk="0" h="2510" w="1287">
                  <a:moveTo>
                    <a:pt x="1104" y="0"/>
                  </a:moveTo>
                  <a:cubicBezTo>
                    <a:pt x="1038" y="0"/>
                    <a:pt x="984" y="31"/>
                    <a:pt x="929" y="104"/>
                  </a:cubicBezTo>
                  <a:lnTo>
                    <a:pt x="48" y="2247"/>
                  </a:lnTo>
                  <a:cubicBezTo>
                    <a:pt x="1" y="2366"/>
                    <a:pt x="72" y="2462"/>
                    <a:pt x="167" y="2509"/>
                  </a:cubicBezTo>
                  <a:lnTo>
                    <a:pt x="215" y="2509"/>
                  </a:lnTo>
                  <a:cubicBezTo>
                    <a:pt x="286" y="2509"/>
                    <a:pt x="334" y="2486"/>
                    <a:pt x="358" y="2390"/>
                  </a:cubicBezTo>
                  <a:lnTo>
                    <a:pt x="1263" y="247"/>
                  </a:lnTo>
                  <a:cubicBezTo>
                    <a:pt x="1287" y="152"/>
                    <a:pt x="1263" y="80"/>
                    <a:pt x="1167" y="9"/>
                  </a:cubicBezTo>
                  <a:cubicBezTo>
                    <a:pt x="1145" y="3"/>
                    <a:pt x="1124" y="0"/>
                    <a:pt x="11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55"/>
            <p:cNvSpPr/>
            <p:nvPr/>
          </p:nvSpPr>
          <p:spPr>
            <a:xfrm>
              <a:off x="6241344" y="4286631"/>
              <a:ext cx="50447" cy="78861"/>
            </a:xfrm>
            <a:custGeom>
              <a:rect b="b" l="l" r="r" t="t"/>
              <a:pathLst>
                <a:path extrusionOk="0" h="2645" w="1692">
                  <a:moveTo>
                    <a:pt x="596" y="1"/>
                  </a:moveTo>
                  <a:cubicBezTo>
                    <a:pt x="501" y="1"/>
                    <a:pt x="453" y="72"/>
                    <a:pt x="430" y="144"/>
                  </a:cubicBezTo>
                  <a:lnTo>
                    <a:pt x="239" y="1168"/>
                  </a:lnTo>
                  <a:cubicBezTo>
                    <a:pt x="239" y="1215"/>
                    <a:pt x="263" y="1287"/>
                    <a:pt x="311" y="1334"/>
                  </a:cubicBezTo>
                  <a:cubicBezTo>
                    <a:pt x="334" y="1358"/>
                    <a:pt x="364" y="1370"/>
                    <a:pt x="394" y="1370"/>
                  </a:cubicBezTo>
                  <a:cubicBezTo>
                    <a:pt x="424" y="1370"/>
                    <a:pt x="453" y="1358"/>
                    <a:pt x="477" y="1334"/>
                  </a:cubicBezTo>
                  <a:lnTo>
                    <a:pt x="501" y="1334"/>
                  </a:lnTo>
                  <a:cubicBezTo>
                    <a:pt x="596" y="1311"/>
                    <a:pt x="692" y="1287"/>
                    <a:pt x="858" y="1287"/>
                  </a:cubicBezTo>
                  <a:cubicBezTo>
                    <a:pt x="1025" y="1287"/>
                    <a:pt x="1144" y="1334"/>
                    <a:pt x="1215" y="1430"/>
                  </a:cubicBezTo>
                  <a:cubicBezTo>
                    <a:pt x="1311" y="1525"/>
                    <a:pt x="1382" y="1668"/>
                    <a:pt x="1382" y="1811"/>
                  </a:cubicBezTo>
                  <a:cubicBezTo>
                    <a:pt x="1382" y="2073"/>
                    <a:pt x="1144" y="2287"/>
                    <a:pt x="858" y="2287"/>
                  </a:cubicBezTo>
                  <a:cubicBezTo>
                    <a:pt x="596" y="2287"/>
                    <a:pt x="382" y="2120"/>
                    <a:pt x="358" y="1858"/>
                  </a:cubicBezTo>
                  <a:lnTo>
                    <a:pt x="358" y="1787"/>
                  </a:lnTo>
                  <a:cubicBezTo>
                    <a:pt x="358" y="1692"/>
                    <a:pt x="311" y="1644"/>
                    <a:pt x="215" y="1596"/>
                  </a:cubicBezTo>
                  <a:cubicBezTo>
                    <a:pt x="203" y="1594"/>
                    <a:pt x="191" y="1593"/>
                    <a:pt x="179" y="1593"/>
                  </a:cubicBezTo>
                  <a:cubicBezTo>
                    <a:pt x="77" y="1593"/>
                    <a:pt x="1" y="1680"/>
                    <a:pt x="1" y="1787"/>
                  </a:cubicBezTo>
                  <a:lnTo>
                    <a:pt x="1" y="1906"/>
                  </a:lnTo>
                  <a:cubicBezTo>
                    <a:pt x="72" y="2311"/>
                    <a:pt x="430" y="2644"/>
                    <a:pt x="834" y="2644"/>
                  </a:cubicBezTo>
                  <a:lnTo>
                    <a:pt x="858" y="2644"/>
                  </a:lnTo>
                  <a:cubicBezTo>
                    <a:pt x="1311" y="2644"/>
                    <a:pt x="1668" y="2287"/>
                    <a:pt x="1692" y="1835"/>
                  </a:cubicBezTo>
                  <a:cubicBezTo>
                    <a:pt x="1692" y="1596"/>
                    <a:pt x="1644" y="1358"/>
                    <a:pt x="1454" y="1215"/>
                  </a:cubicBezTo>
                  <a:cubicBezTo>
                    <a:pt x="1382" y="977"/>
                    <a:pt x="1144" y="906"/>
                    <a:pt x="906" y="906"/>
                  </a:cubicBezTo>
                  <a:cubicBezTo>
                    <a:pt x="811" y="906"/>
                    <a:pt x="715" y="906"/>
                    <a:pt x="668" y="930"/>
                  </a:cubicBezTo>
                  <a:lnTo>
                    <a:pt x="739" y="358"/>
                  </a:lnTo>
                  <a:lnTo>
                    <a:pt x="1430" y="358"/>
                  </a:lnTo>
                  <a:cubicBezTo>
                    <a:pt x="1525" y="358"/>
                    <a:pt x="1620" y="310"/>
                    <a:pt x="1620" y="215"/>
                  </a:cubicBezTo>
                  <a:cubicBezTo>
                    <a:pt x="1620" y="96"/>
                    <a:pt x="1549" y="1"/>
                    <a:pt x="1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55"/>
            <p:cNvSpPr/>
            <p:nvPr/>
          </p:nvSpPr>
          <p:spPr>
            <a:xfrm>
              <a:off x="6302406" y="4283798"/>
              <a:ext cx="49731" cy="80679"/>
            </a:xfrm>
            <a:custGeom>
              <a:rect b="b" l="l" r="r" t="t"/>
              <a:pathLst>
                <a:path extrusionOk="0" h="2706" w="1668">
                  <a:moveTo>
                    <a:pt x="862" y="313"/>
                  </a:moveTo>
                  <a:cubicBezTo>
                    <a:pt x="1122" y="313"/>
                    <a:pt x="1311" y="524"/>
                    <a:pt x="1311" y="786"/>
                  </a:cubicBezTo>
                  <a:lnTo>
                    <a:pt x="1311" y="1882"/>
                  </a:lnTo>
                  <a:cubicBezTo>
                    <a:pt x="1311" y="2144"/>
                    <a:pt x="1105" y="2356"/>
                    <a:pt x="854" y="2356"/>
                  </a:cubicBezTo>
                  <a:cubicBezTo>
                    <a:pt x="809" y="2356"/>
                    <a:pt x="762" y="2349"/>
                    <a:pt x="715" y="2334"/>
                  </a:cubicBezTo>
                  <a:cubicBezTo>
                    <a:pt x="525" y="2263"/>
                    <a:pt x="358" y="2096"/>
                    <a:pt x="358" y="1858"/>
                  </a:cubicBezTo>
                  <a:lnTo>
                    <a:pt x="358" y="810"/>
                  </a:lnTo>
                  <a:cubicBezTo>
                    <a:pt x="358" y="596"/>
                    <a:pt x="525" y="405"/>
                    <a:pt x="715" y="334"/>
                  </a:cubicBezTo>
                  <a:cubicBezTo>
                    <a:pt x="766" y="319"/>
                    <a:pt x="815" y="313"/>
                    <a:pt x="862" y="313"/>
                  </a:cubicBezTo>
                  <a:close/>
                  <a:moveTo>
                    <a:pt x="835" y="1"/>
                  </a:moveTo>
                  <a:cubicBezTo>
                    <a:pt x="406" y="1"/>
                    <a:pt x="1" y="358"/>
                    <a:pt x="1" y="834"/>
                  </a:cubicBezTo>
                  <a:lnTo>
                    <a:pt x="1" y="1882"/>
                  </a:lnTo>
                  <a:cubicBezTo>
                    <a:pt x="1" y="2263"/>
                    <a:pt x="287" y="2620"/>
                    <a:pt x="668" y="2692"/>
                  </a:cubicBezTo>
                  <a:cubicBezTo>
                    <a:pt x="720" y="2701"/>
                    <a:pt x="771" y="2706"/>
                    <a:pt x="821" y="2706"/>
                  </a:cubicBezTo>
                  <a:cubicBezTo>
                    <a:pt x="1277" y="2706"/>
                    <a:pt x="1644" y="2332"/>
                    <a:pt x="1644" y="1882"/>
                  </a:cubicBezTo>
                  <a:lnTo>
                    <a:pt x="1644" y="834"/>
                  </a:lnTo>
                  <a:cubicBezTo>
                    <a:pt x="1668" y="405"/>
                    <a:pt x="1311" y="1"/>
                    <a:pt x="8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55"/>
            <p:cNvSpPr/>
            <p:nvPr/>
          </p:nvSpPr>
          <p:spPr>
            <a:xfrm>
              <a:off x="6366330" y="4290179"/>
              <a:ext cx="17770" cy="17800"/>
            </a:xfrm>
            <a:custGeom>
              <a:rect b="b" l="l" r="r" t="t"/>
              <a:pathLst>
                <a:path extrusionOk="0" h="597" w="596">
                  <a:moveTo>
                    <a:pt x="310" y="1"/>
                  </a:moveTo>
                  <a:cubicBezTo>
                    <a:pt x="143" y="1"/>
                    <a:pt x="0" y="144"/>
                    <a:pt x="0" y="310"/>
                  </a:cubicBezTo>
                  <a:cubicBezTo>
                    <a:pt x="0" y="453"/>
                    <a:pt x="143" y="596"/>
                    <a:pt x="310" y="596"/>
                  </a:cubicBezTo>
                  <a:cubicBezTo>
                    <a:pt x="477" y="596"/>
                    <a:pt x="596" y="453"/>
                    <a:pt x="596" y="310"/>
                  </a:cubicBezTo>
                  <a:cubicBezTo>
                    <a:pt x="596" y="144"/>
                    <a:pt x="477" y="1"/>
                    <a:pt x="3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55"/>
            <p:cNvSpPr/>
            <p:nvPr/>
          </p:nvSpPr>
          <p:spPr>
            <a:xfrm>
              <a:off x="6410337" y="4340596"/>
              <a:ext cx="17800" cy="17800"/>
            </a:xfrm>
            <a:custGeom>
              <a:rect b="b" l="l" r="r" t="t"/>
              <a:pathLst>
                <a:path extrusionOk="0" h="597" w="597">
                  <a:moveTo>
                    <a:pt x="287" y="1"/>
                  </a:moveTo>
                  <a:cubicBezTo>
                    <a:pt x="120" y="1"/>
                    <a:pt x="1" y="120"/>
                    <a:pt x="1" y="310"/>
                  </a:cubicBezTo>
                  <a:cubicBezTo>
                    <a:pt x="1" y="453"/>
                    <a:pt x="120" y="596"/>
                    <a:pt x="287" y="596"/>
                  </a:cubicBezTo>
                  <a:cubicBezTo>
                    <a:pt x="477" y="596"/>
                    <a:pt x="596" y="477"/>
                    <a:pt x="596" y="310"/>
                  </a:cubicBezTo>
                  <a:cubicBezTo>
                    <a:pt x="596" y="120"/>
                    <a:pt x="477" y="1"/>
                    <a:pt x="2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9" name="Google Shape;8679;p55"/>
          <p:cNvGrpSpPr/>
          <p:nvPr/>
        </p:nvGrpSpPr>
        <p:grpSpPr>
          <a:xfrm>
            <a:off x="6999413" y="4148198"/>
            <a:ext cx="354321" cy="354321"/>
            <a:chOff x="6732701" y="4148198"/>
            <a:chExt cx="354321" cy="354321"/>
          </a:xfrm>
        </p:grpSpPr>
        <p:sp>
          <p:nvSpPr>
            <p:cNvPr id="8680" name="Google Shape;8680;p55"/>
            <p:cNvSpPr/>
            <p:nvPr/>
          </p:nvSpPr>
          <p:spPr>
            <a:xfrm>
              <a:off x="6780286" y="4184036"/>
              <a:ext cx="277637" cy="225461"/>
            </a:xfrm>
            <a:custGeom>
              <a:rect b="b" l="l" r="r" t="t"/>
              <a:pathLst>
                <a:path extrusionOk="0" h="7562" w="9312">
                  <a:moveTo>
                    <a:pt x="8570" y="1"/>
                  </a:moveTo>
                  <a:cubicBezTo>
                    <a:pt x="8550" y="1"/>
                    <a:pt x="8526" y="13"/>
                    <a:pt x="8502" y="36"/>
                  </a:cubicBezTo>
                  <a:lnTo>
                    <a:pt x="7549" y="1942"/>
                  </a:lnTo>
                  <a:cubicBezTo>
                    <a:pt x="7537" y="1977"/>
                    <a:pt x="7514" y="1995"/>
                    <a:pt x="7490" y="1995"/>
                  </a:cubicBezTo>
                  <a:cubicBezTo>
                    <a:pt x="7466" y="1995"/>
                    <a:pt x="7442" y="1977"/>
                    <a:pt x="7430" y="1942"/>
                  </a:cubicBezTo>
                  <a:lnTo>
                    <a:pt x="6906" y="1037"/>
                  </a:lnTo>
                  <a:cubicBezTo>
                    <a:pt x="6883" y="1001"/>
                    <a:pt x="6859" y="983"/>
                    <a:pt x="6838" y="983"/>
                  </a:cubicBezTo>
                  <a:cubicBezTo>
                    <a:pt x="6817" y="983"/>
                    <a:pt x="6799" y="1001"/>
                    <a:pt x="6787" y="1037"/>
                  </a:cubicBezTo>
                  <a:lnTo>
                    <a:pt x="5573" y="3466"/>
                  </a:lnTo>
                  <a:cubicBezTo>
                    <a:pt x="5525" y="3513"/>
                    <a:pt x="5501" y="3513"/>
                    <a:pt x="5477" y="3513"/>
                  </a:cubicBezTo>
                  <a:lnTo>
                    <a:pt x="4739" y="3204"/>
                  </a:lnTo>
                  <a:cubicBezTo>
                    <a:pt x="4725" y="3197"/>
                    <a:pt x="4713" y="3194"/>
                    <a:pt x="4703" y="3194"/>
                  </a:cubicBezTo>
                  <a:cubicBezTo>
                    <a:pt x="4678" y="3194"/>
                    <a:pt x="4661" y="3211"/>
                    <a:pt x="4644" y="3227"/>
                  </a:cubicBezTo>
                  <a:lnTo>
                    <a:pt x="3715" y="5180"/>
                  </a:lnTo>
                  <a:cubicBezTo>
                    <a:pt x="3715" y="5197"/>
                    <a:pt x="3691" y="5214"/>
                    <a:pt x="3661" y="5214"/>
                  </a:cubicBezTo>
                  <a:cubicBezTo>
                    <a:pt x="3648" y="5214"/>
                    <a:pt x="3634" y="5211"/>
                    <a:pt x="3620" y="5204"/>
                  </a:cubicBezTo>
                  <a:lnTo>
                    <a:pt x="2667" y="4728"/>
                  </a:lnTo>
                  <a:cubicBezTo>
                    <a:pt x="2644" y="4728"/>
                    <a:pt x="2620" y="4728"/>
                    <a:pt x="2596" y="4752"/>
                  </a:cubicBezTo>
                  <a:lnTo>
                    <a:pt x="1881" y="5776"/>
                  </a:lnTo>
                  <a:lnTo>
                    <a:pt x="596" y="4609"/>
                  </a:lnTo>
                  <a:cubicBezTo>
                    <a:pt x="589" y="4602"/>
                    <a:pt x="577" y="4599"/>
                    <a:pt x="565" y="4599"/>
                  </a:cubicBezTo>
                  <a:cubicBezTo>
                    <a:pt x="534" y="4599"/>
                    <a:pt x="493" y="4616"/>
                    <a:pt x="476" y="4633"/>
                  </a:cubicBezTo>
                  <a:lnTo>
                    <a:pt x="0" y="5657"/>
                  </a:lnTo>
                  <a:lnTo>
                    <a:pt x="0" y="5680"/>
                  </a:lnTo>
                  <a:lnTo>
                    <a:pt x="0" y="7562"/>
                  </a:lnTo>
                  <a:lnTo>
                    <a:pt x="9312" y="7562"/>
                  </a:lnTo>
                  <a:lnTo>
                    <a:pt x="9312" y="1441"/>
                  </a:lnTo>
                  <a:cubicBezTo>
                    <a:pt x="9312" y="1418"/>
                    <a:pt x="9312" y="1418"/>
                    <a:pt x="9288" y="1418"/>
                  </a:cubicBezTo>
                  <a:lnTo>
                    <a:pt x="8621" y="36"/>
                  </a:lnTo>
                  <a:cubicBezTo>
                    <a:pt x="8609" y="13"/>
                    <a:pt x="8591" y="1"/>
                    <a:pt x="8570"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55"/>
            <p:cNvSpPr/>
            <p:nvPr/>
          </p:nvSpPr>
          <p:spPr>
            <a:xfrm>
              <a:off x="6780286" y="4212629"/>
              <a:ext cx="277637" cy="196868"/>
            </a:xfrm>
            <a:custGeom>
              <a:rect b="b" l="l" r="r" t="t"/>
              <a:pathLst>
                <a:path extrusionOk="0" h="6603" w="9312">
                  <a:moveTo>
                    <a:pt x="8481" y="0"/>
                  </a:moveTo>
                  <a:cubicBezTo>
                    <a:pt x="8460" y="0"/>
                    <a:pt x="8442" y="18"/>
                    <a:pt x="8430" y="54"/>
                  </a:cubicBezTo>
                  <a:lnTo>
                    <a:pt x="7406" y="1983"/>
                  </a:lnTo>
                  <a:cubicBezTo>
                    <a:pt x="7395" y="2007"/>
                    <a:pt x="7371" y="2018"/>
                    <a:pt x="7347" y="2018"/>
                  </a:cubicBezTo>
                  <a:cubicBezTo>
                    <a:pt x="7323" y="2018"/>
                    <a:pt x="7299" y="2007"/>
                    <a:pt x="7287" y="1983"/>
                  </a:cubicBezTo>
                  <a:lnTo>
                    <a:pt x="6763" y="1173"/>
                  </a:lnTo>
                  <a:cubicBezTo>
                    <a:pt x="6740" y="1137"/>
                    <a:pt x="6716" y="1119"/>
                    <a:pt x="6695" y="1119"/>
                  </a:cubicBezTo>
                  <a:cubicBezTo>
                    <a:pt x="6674" y="1119"/>
                    <a:pt x="6656" y="1137"/>
                    <a:pt x="6644" y="1173"/>
                  </a:cubicBezTo>
                  <a:lnTo>
                    <a:pt x="5335" y="3840"/>
                  </a:lnTo>
                  <a:cubicBezTo>
                    <a:pt x="5287" y="3888"/>
                    <a:pt x="5263" y="3888"/>
                    <a:pt x="5239" y="3888"/>
                  </a:cubicBezTo>
                  <a:lnTo>
                    <a:pt x="4501" y="3578"/>
                  </a:lnTo>
                  <a:cubicBezTo>
                    <a:pt x="4488" y="3572"/>
                    <a:pt x="4477" y="3569"/>
                    <a:pt x="4467" y="3569"/>
                  </a:cubicBezTo>
                  <a:cubicBezTo>
                    <a:pt x="4441" y="3569"/>
                    <a:pt x="4423" y="3591"/>
                    <a:pt x="4406" y="3626"/>
                  </a:cubicBezTo>
                  <a:lnTo>
                    <a:pt x="3429" y="5460"/>
                  </a:lnTo>
                  <a:cubicBezTo>
                    <a:pt x="3429" y="5476"/>
                    <a:pt x="3395" y="5504"/>
                    <a:pt x="3367" y="5504"/>
                  </a:cubicBezTo>
                  <a:cubicBezTo>
                    <a:pt x="3354" y="5504"/>
                    <a:pt x="3342" y="5498"/>
                    <a:pt x="3334" y="5483"/>
                  </a:cubicBezTo>
                  <a:lnTo>
                    <a:pt x="2429" y="5055"/>
                  </a:lnTo>
                  <a:cubicBezTo>
                    <a:pt x="2429" y="5007"/>
                    <a:pt x="2405" y="5007"/>
                    <a:pt x="2382" y="5007"/>
                  </a:cubicBezTo>
                  <a:lnTo>
                    <a:pt x="2358" y="5055"/>
                  </a:lnTo>
                  <a:lnTo>
                    <a:pt x="1786" y="5769"/>
                  </a:lnTo>
                  <a:cubicBezTo>
                    <a:pt x="1786" y="5781"/>
                    <a:pt x="1768" y="5787"/>
                    <a:pt x="1748" y="5787"/>
                  </a:cubicBezTo>
                  <a:cubicBezTo>
                    <a:pt x="1727" y="5787"/>
                    <a:pt x="1703" y="5781"/>
                    <a:pt x="1691" y="5769"/>
                  </a:cubicBezTo>
                  <a:lnTo>
                    <a:pt x="572" y="4817"/>
                  </a:lnTo>
                  <a:cubicBezTo>
                    <a:pt x="557" y="4802"/>
                    <a:pt x="542" y="4796"/>
                    <a:pt x="528" y="4796"/>
                  </a:cubicBezTo>
                  <a:cubicBezTo>
                    <a:pt x="497" y="4796"/>
                    <a:pt x="469" y="4824"/>
                    <a:pt x="453" y="4840"/>
                  </a:cubicBezTo>
                  <a:lnTo>
                    <a:pt x="0" y="5602"/>
                  </a:lnTo>
                  <a:lnTo>
                    <a:pt x="0" y="6603"/>
                  </a:lnTo>
                  <a:lnTo>
                    <a:pt x="9312" y="6603"/>
                  </a:lnTo>
                  <a:lnTo>
                    <a:pt x="9312" y="1387"/>
                  </a:lnTo>
                  <a:lnTo>
                    <a:pt x="8550" y="54"/>
                  </a:lnTo>
                  <a:cubicBezTo>
                    <a:pt x="8526" y="18"/>
                    <a:pt x="8502" y="0"/>
                    <a:pt x="848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55"/>
            <p:cNvSpPr/>
            <p:nvPr/>
          </p:nvSpPr>
          <p:spPr>
            <a:xfrm>
              <a:off x="6780286" y="4238896"/>
              <a:ext cx="277637" cy="233094"/>
            </a:xfrm>
            <a:custGeom>
              <a:rect b="b" l="l" r="r" t="t"/>
              <a:pathLst>
                <a:path extrusionOk="0" h="7818" w="9312">
                  <a:moveTo>
                    <a:pt x="8538" y="0"/>
                  </a:moveTo>
                  <a:cubicBezTo>
                    <a:pt x="8514" y="0"/>
                    <a:pt x="8490" y="18"/>
                    <a:pt x="8478" y="54"/>
                  </a:cubicBezTo>
                  <a:lnTo>
                    <a:pt x="7526" y="1959"/>
                  </a:lnTo>
                  <a:cubicBezTo>
                    <a:pt x="7514" y="1995"/>
                    <a:pt x="7490" y="2013"/>
                    <a:pt x="7466" y="2013"/>
                  </a:cubicBezTo>
                  <a:cubicBezTo>
                    <a:pt x="7442" y="2013"/>
                    <a:pt x="7418" y="1995"/>
                    <a:pt x="7406" y="1959"/>
                  </a:cubicBezTo>
                  <a:lnTo>
                    <a:pt x="6859" y="1030"/>
                  </a:lnTo>
                  <a:cubicBezTo>
                    <a:pt x="6847" y="1006"/>
                    <a:pt x="6829" y="995"/>
                    <a:pt x="6808" y="995"/>
                  </a:cubicBezTo>
                  <a:cubicBezTo>
                    <a:pt x="6787" y="995"/>
                    <a:pt x="6763" y="1006"/>
                    <a:pt x="6740" y="1030"/>
                  </a:cubicBezTo>
                  <a:lnTo>
                    <a:pt x="5525" y="3483"/>
                  </a:lnTo>
                  <a:cubicBezTo>
                    <a:pt x="5501" y="3507"/>
                    <a:pt x="5477" y="3507"/>
                    <a:pt x="5454" y="3507"/>
                  </a:cubicBezTo>
                  <a:lnTo>
                    <a:pt x="4692" y="3221"/>
                  </a:lnTo>
                  <a:cubicBezTo>
                    <a:pt x="4684" y="3206"/>
                    <a:pt x="4677" y="3201"/>
                    <a:pt x="4669" y="3201"/>
                  </a:cubicBezTo>
                  <a:cubicBezTo>
                    <a:pt x="4653" y="3201"/>
                    <a:pt x="4637" y="3229"/>
                    <a:pt x="4620" y="3245"/>
                  </a:cubicBezTo>
                  <a:lnTo>
                    <a:pt x="3691" y="5174"/>
                  </a:lnTo>
                  <a:cubicBezTo>
                    <a:pt x="3691" y="5190"/>
                    <a:pt x="3657" y="5218"/>
                    <a:pt x="3628" y="5218"/>
                  </a:cubicBezTo>
                  <a:cubicBezTo>
                    <a:pt x="3615" y="5218"/>
                    <a:pt x="3604" y="5213"/>
                    <a:pt x="3596" y="5198"/>
                  </a:cubicBezTo>
                  <a:lnTo>
                    <a:pt x="2644" y="4721"/>
                  </a:lnTo>
                  <a:cubicBezTo>
                    <a:pt x="2620" y="4721"/>
                    <a:pt x="2596" y="4721"/>
                    <a:pt x="2548" y="4769"/>
                  </a:cubicBezTo>
                  <a:lnTo>
                    <a:pt x="1905" y="5722"/>
                  </a:lnTo>
                  <a:cubicBezTo>
                    <a:pt x="1905" y="5734"/>
                    <a:pt x="1887" y="5740"/>
                    <a:pt x="1867" y="5740"/>
                  </a:cubicBezTo>
                  <a:cubicBezTo>
                    <a:pt x="1846" y="5740"/>
                    <a:pt x="1822" y="5734"/>
                    <a:pt x="1810" y="5722"/>
                  </a:cubicBezTo>
                  <a:lnTo>
                    <a:pt x="596" y="4602"/>
                  </a:lnTo>
                  <a:cubicBezTo>
                    <a:pt x="589" y="4596"/>
                    <a:pt x="579" y="4593"/>
                    <a:pt x="568" y="4593"/>
                  </a:cubicBezTo>
                  <a:cubicBezTo>
                    <a:pt x="537" y="4593"/>
                    <a:pt x="494" y="4615"/>
                    <a:pt x="476" y="4650"/>
                  </a:cubicBezTo>
                  <a:lnTo>
                    <a:pt x="0" y="5650"/>
                  </a:lnTo>
                  <a:lnTo>
                    <a:pt x="0" y="7817"/>
                  </a:lnTo>
                  <a:lnTo>
                    <a:pt x="9312" y="7817"/>
                  </a:lnTo>
                  <a:lnTo>
                    <a:pt x="9312" y="1459"/>
                  </a:lnTo>
                  <a:lnTo>
                    <a:pt x="8597" y="54"/>
                  </a:lnTo>
                  <a:cubicBezTo>
                    <a:pt x="8585" y="18"/>
                    <a:pt x="8561" y="0"/>
                    <a:pt x="85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55"/>
            <p:cNvSpPr/>
            <p:nvPr/>
          </p:nvSpPr>
          <p:spPr>
            <a:xfrm>
              <a:off x="7028081" y="4240119"/>
              <a:ext cx="29129" cy="231871"/>
            </a:xfrm>
            <a:custGeom>
              <a:rect b="b" l="l" r="r" t="t"/>
              <a:pathLst>
                <a:path extrusionOk="0" h="7777" w="977">
                  <a:moveTo>
                    <a:pt x="227" y="1"/>
                  </a:moveTo>
                  <a:cubicBezTo>
                    <a:pt x="203" y="1"/>
                    <a:pt x="179" y="13"/>
                    <a:pt x="167" y="37"/>
                  </a:cubicBezTo>
                  <a:lnTo>
                    <a:pt x="0" y="394"/>
                  </a:lnTo>
                  <a:lnTo>
                    <a:pt x="477" y="1394"/>
                  </a:lnTo>
                  <a:cubicBezTo>
                    <a:pt x="501" y="1394"/>
                    <a:pt x="501" y="1418"/>
                    <a:pt x="501" y="1442"/>
                  </a:cubicBezTo>
                  <a:lnTo>
                    <a:pt x="501" y="7776"/>
                  </a:lnTo>
                  <a:lnTo>
                    <a:pt x="977" y="7776"/>
                  </a:lnTo>
                  <a:lnTo>
                    <a:pt x="977" y="1418"/>
                  </a:lnTo>
                  <a:lnTo>
                    <a:pt x="286" y="37"/>
                  </a:lnTo>
                  <a:cubicBezTo>
                    <a:pt x="274" y="13"/>
                    <a:pt x="250" y="1"/>
                    <a:pt x="22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55"/>
            <p:cNvSpPr/>
            <p:nvPr/>
          </p:nvSpPr>
          <p:spPr>
            <a:xfrm>
              <a:off x="6736248" y="4471963"/>
              <a:ext cx="343678" cy="24180"/>
            </a:xfrm>
            <a:custGeom>
              <a:rect b="b" l="l" r="r" t="t"/>
              <a:pathLst>
                <a:path extrusionOk="0" h="811" w="11527">
                  <a:moveTo>
                    <a:pt x="144" y="0"/>
                  </a:moveTo>
                  <a:cubicBezTo>
                    <a:pt x="72" y="0"/>
                    <a:pt x="1" y="72"/>
                    <a:pt x="1" y="119"/>
                  </a:cubicBezTo>
                  <a:lnTo>
                    <a:pt x="1" y="691"/>
                  </a:lnTo>
                  <a:cubicBezTo>
                    <a:pt x="1" y="762"/>
                    <a:pt x="72" y="810"/>
                    <a:pt x="144" y="810"/>
                  </a:cubicBezTo>
                  <a:lnTo>
                    <a:pt x="11408" y="810"/>
                  </a:lnTo>
                  <a:cubicBezTo>
                    <a:pt x="11479" y="810"/>
                    <a:pt x="11527" y="762"/>
                    <a:pt x="11527" y="691"/>
                  </a:cubicBezTo>
                  <a:lnTo>
                    <a:pt x="11527" y="119"/>
                  </a:lnTo>
                  <a:cubicBezTo>
                    <a:pt x="11527" y="72"/>
                    <a:pt x="11479"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55"/>
            <p:cNvSpPr/>
            <p:nvPr/>
          </p:nvSpPr>
          <p:spPr>
            <a:xfrm>
              <a:off x="7062160" y="4471963"/>
              <a:ext cx="17770" cy="24180"/>
            </a:xfrm>
            <a:custGeom>
              <a:rect b="b" l="l" r="r" t="t"/>
              <a:pathLst>
                <a:path extrusionOk="0" h="811" w="596">
                  <a:moveTo>
                    <a:pt x="0" y="0"/>
                  </a:moveTo>
                  <a:cubicBezTo>
                    <a:pt x="72" y="0"/>
                    <a:pt x="120" y="72"/>
                    <a:pt x="120" y="119"/>
                  </a:cubicBezTo>
                  <a:lnTo>
                    <a:pt x="120" y="691"/>
                  </a:lnTo>
                  <a:cubicBezTo>
                    <a:pt x="120" y="739"/>
                    <a:pt x="72" y="810"/>
                    <a:pt x="0" y="810"/>
                  </a:cubicBezTo>
                  <a:lnTo>
                    <a:pt x="477" y="810"/>
                  </a:lnTo>
                  <a:cubicBezTo>
                    <a:pt x="548" y="810"/>
                    <a:pt x="596" y="762"/>
                    <a:pt x="596" y="691"/>
                  </a:cubicBezTo>
                  <a:lnTo>
                    <a:pt x="596" y="119"/>
                  </a:lnTo>
                  <a:cubicBezTo>
                    <a:pt x="596" y="72"/>
                    <a:pt x="548" y="0"/>
                    <a:pt x="47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55"/>
            <p:cNvSpPr/>
            <p:nvPr/>
          </p:nvSpPr>
          <p:spPr>
            <a:xfrm>
              <a:off x="6884640" y="4175867"/>
              <a:ext cx="17800" cy="10674"/>
            </a:xfrm>
            <a:custGeom>
              <a:rect b="b" l="l" r="r" t="t"/>
              <a:pathLst>
                <a:path extrusionOk="0" h="358" w="597">
                  <a:moveTo>
                    <a:pt x="191" y="1"/>
                  </a:moveTo>
                  <a:cubicBezTo>
                    <a:pt x="96" y="1"/>
                    <a:pt x="1" y="48"/>
                    <a:pt x="1" y="144"/>
                  </a:cubicBezTo>
                  <a:cubicBezTo>
                    <a:pt x="1" y="263"/>
                    <a:pt x="72" y="358"/>
                    <a:pt x="191" y="358"/>
                  </a:cubicBezTo>
                  <a:lnTo>
                    <a:pt x="430" y="358"/>
                  </a:lnTo>
                  <a:cubicBezTo>
                    <a:pt x="525" y="358"/>
                    <a:pt x="596" y="287"/>
                    <a:pt x="596" y="215"/>
                  </a:cubicBezTo>
                  <a:cubicBezTo>
                    <a:pt x="596" y="96"/>
                    <a:pt x="549" y="1"/>
                    <a:pt x="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55"/>
            <p:cNvSpPr/>
            <p:nvPr/>
          </p:nvSpPr>
          <p:spPr>
            <a:xfrm>
              <a:off x="6856255" y="4175867"/>
              <a:ext cx="19201" cy="10674"/>
            </a:xfrm>
            <a:custGeom>
              <a:rect b="b" l="l" r="r" t="t"/>
              <a:pathLst>
                <a:path extrusionOk="0" h="358" w="644">
                  <a:moveTo>
                    <a:pt x="215" y="1"/>
                  </a:moveTo>
                  <a:cubicBezTo>
                    <a:pt x="119" y="1"/>
                    <a:pt x="48" y="48"/>
                    <a:pt x="48" y="144"/>
                  </a:cubicBezTo>
                  <a:cubicBezTo>
                    <a:pt x="0" y="263"/>
                    <a:pt x="96" y="358"/>
                    <a:pt x="215" y="358"/>
                  </a:cubicBezTo>
                  <a:lnTo>
                    <a:pt x="453" y="358"/>
                  </a:lnTo>
                  <a:cubicBezTo>
                    <a:pt x="548" y="358"/>
                    <a:pt x="643" y="287"/>
                    <a:pt x="643" y="215"/>
                  </a:cubicBezTo>
                  <a:cubicBezTo>
                    <a:pt x="643" y="96"/>
                    <a:pt x="572" y="1"/>
                    <a:pt x="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55"/>
            <p:cNvSpPr/>
            <p:nvPr/>
          </p:nvSpPr>
          <p:spPr>
            <a:xfrm>
              <a:off x="6994718" y="4175867"/>
              <a:ext cx="17770" cy="10674"/>
            </a:xfrm>
            <a:custGeom>
              <a:rect b="b" l="l" r="r" t="t"/>
              <a:pathLst>
                <a:path extrusionOk="0" h="358" w="596">
                  <a:moveTo>
                    <a:pt x="191" y="1"/>
                  </a:moveTo>
                  <a:cubicBezTo>
                    <a:pt x="95" y="1"/>
                    <a:pt x="0" y="48"/>
                    <a:pt x="0" y="144"/>
                  </a:cubicBezTo>
                  <a:cubicBezTo>
                    <a:pt x="0" y="263"/>
                    <a:pt x="95" y="358"/>
                    <a:pt x="191" y="358"/>
                  </a:cubicBezTo>
                  <a:lnTo>
                    <a:pt x="429" y="358"/>
                  </a:lnTo>
                  <a:cubicBezTo>
                    <a:pt x="524" y="358"/>
                    <a:pt x="595" y="287"/>
                    <a:pt x="595" y="215"/>
                  </a:cubicBezTo>
                  <a:cubicBezTo>
                    <a:pt x="595" y="96"/>
                    <a:pt x="548"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55"/>
            <p:cNvSpPr/>
            <p:nvPr/>
          </p:nvSpPr>
          <p:spPr>
            <a:xfrm>
              <a:off x="6940037" y="4175867"/>
              <a:ext cx="17770" cy="10674"/>
            </a:xfrm>
            <a:custGeom>
              <a:rect b="b" l="l" r="r" t="t"/>
              <a:pathLst>
                <a:path extrusionOk="0" h="358" w="596">
                  <a:moveTo>
                    <a:pt x="167" y="1"/>
                  </a:moveTo>
                  <a:cubicBezTo>
                    <a:pt x="96" y="1"/>
                    <a:pt x="0" y="48"/>
                    <a:pt x="0" y="144"/>
                  </a:cubicBezTo>
                  <a:cubicBezTo>
                    <a:pt x="0" y="263"/>
                    <a:pt x="96" y="358"/>
                    <a:pt x="167" y="358"/>
                  </a:cubicBezTo>
                  <a:lnTo>
                    <a:pt x="405" y="358"/>
                  </a:lnTo>
                  <a:cubicBezTo>
                    <a:pt x="501" y="358"/>
                    <a:pt x="596" y="287"/>
                    <a:pt x="596" y="215"/>
                  </a:cubicBezTo>
                  <a:cubicBezTo>
                    <a:pt x="596" y="96"/>
                    <a:pt x="524"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55"/>
            <p:cNvSpPr/>
            <p:nvPr/>
          </p:nvSpPr>
          <p:spPr>
            <a:xfrm>
              <a:off x="6967735" y="4175867"/>
              <a:ext cx="17054" cy="10674"/>
            </a:xfrm>
            <a:custGeom>
              <a:rect b="b" l="l" r="r" t="t"/>
              <a:pathLst>
                <a:path extrusionOk="0" h="358" w="572">
                  <a:moveTo>
                    <a:pt x="167" y="1"/>
                  </a:moveTo>
                  <a:cubicBezTo>
                    <a:pt x="72" y="1"/>
                    <a:pt x="0" y="48"/>
                    <a:pt x="0" y="144"/>
                  </a:cubicBezTo>
                  <a:cubicBezTo>
                    <a:pt x="0" y="263"/>
                    <a:pt x="72" y="358"/>
                    <a:pt x="167" y="358"/>
                  </a:cubicBezTo>
                  <a:lnTo>
                    <a:pt x="405" y="358"/>
                  </a:lnTo>
                  <a:cubicBezTo>
                    <a:pt x="500" y="358"/>
                    <a:pt x="572" y="287"/>
                    <a:pt x="572" y="215"/>
                  </a:cubicBezTo>
                  <a:cubicBezTo>
                    <a:pt x="572" y="96"/>
                    <a:pt x="524"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55"/>
            <p:cNvSpPr/>
            <p:nvPr/>
          </p:nvSpPr>
          <p:spPr>
            <a:xfrm>
              <a:off x="6912338" y="4175867"/>
              <a:ext cx="17770" cy="10674"/>
            </a:xfrm>
            <a:custGeom>
              <a:rect b="b" l="l" r="r" t="t"/>
              <a:pathLst>
                <a:path extrusionOk="0" h="358" w="596">
                  <a:moveTo>
                    <a:pt x="191" y="1"/>
                  </a:moveTo>
                  <a:cubicBezTo>
                    <a:pt x="96" y="1"/>
                    <a:pt x="1" y="48"/>
                    <a:pt x="1" y="144"/>
                  </a:cubicBezTo>
                  <a:cubicBezTo>
                    <a:pt x="1" y="263"/>
                    <a:pt x="72" y="358"/>
                    <a:pt x="191" y="358"/>
                  </a:cubicBezTo>
                  <a:lnTo>
                    <a:pt x="429" y="358"/>
                  </a:lnTo>
                  <a:cubicBezTo>
                    <a:pt x="501" y="358"/>
                    <a:pt x="596" y="287"/>
                    <a:pt x="596" y="215"/>
                  </a:cubicBezTo>
                  <a:cubicBezTo>
                    <a:pt x="596" y="96"/>
                    <a:pt x="525"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55"/>
            <p:cNvSpPr/>
            <p:nvPr/>
          </p:nvSpPr>
          <p:spPr>
            <a:xfrm>
              <a:off x="6774591" y="4175867"/>
              <a:ext cx="17084" cy="10674"/>
            </a:xfrm>
            <a:custGeom>
              <a:rect b="b" l="l" r="r" t="t"/>
              <a:pathLst>
                <a:path extrusionOk="0" h="358" w="573">
                  <a:moveTo>
                    <a:pt x="191" y="1"/>
                  </a:moveTo>
                  <a:cubicBezTo>
                    <a:pt x="96" y="1"/>
                    <a:pt x="1" y="48"/>
                    <a:pt x="1" y="144"/>
                  </a:cubicBezTo>
                  <a:cubicBezTo>
                    <a:pt x="1" y="263"/>
                    <a:pt x="96" y="358"/>
                    <a:pt x="191" y="358"/>
                  </a:cubicBezTo>
                  <a:lnTo>
                    <a:pt x="405" y="358"/>
                  </a:lnTo>
                  <a:cubicBezTo>
                    <a:pt x="477" y="358"/>
                    <a:pt x="572" y="287"/>
                    <a:pt x="572" y="215"/>
                  </a:cubicBezTo>
                  <a:cubicBezTo>
                    <a:pt x="572" y="96"/>
                    <a:pt x="501"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55"/>
            <p:cNvSpPr/>
            <p:nvPr/>
          </p:nvSpPr>
          <p:spPr>
            <a:xfrm>
              <a:off x="6801574" y="4175867"/>
              <a:ext cx="17770" cy="10674"/>
            </a:xfrm>
            <a:custGeom>
              <a:rect b="b" l="l" r="r" t="t"/>
              <a:pathLst>
                <a:path extrusionOk="0" h="358" w="596">
                  <a:moveTo>
                    <a:pt x="167" y="1"/>
                  </a:moveTo>
                  <a:cubicBezTo>
                    <a:pt x="96" y="1"/>
                    <a:pt x="1" y="48"/>
                    <a:pt x="1" y="144"/>
                  </a:cubicBezTo>
                  <a:cubicBezTo>
                    <a:pt x="1" y="263"/>
                    <a:pt x="96" y="358"/>
                    <a:pt x="167" y="358"/>
                  </a:cubicBezTo>
                  <a:lnTo>
                    <a:pt x="405" y="358"/>
                  </a:lnTo>
                  <a:cubicBezTo>
                    <a:pt x="501" y="358"/>
                    <a:pt x="596" y="287"/>
                    <a:pt x="596" y="215"/>
                  </a:cubicBezTo>
                  <a:cubicBezTo>
                    <a:pt x="596" y="96"/>
                    <a:pt x="524"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55"/>
            <p:cNvSpPr/>
            <p:nvPr/>
          </p:nvSpPr>
          <p:spPr>
            <a:xfrm>
              <a:off x="6829273" y="4175867"/>
              <a:ext cx="18485" cy="10674"/>
            </a:xfrm>
            <a:custGeom>
              <a:rect b="b" l="l" r="r" t="t"/>
              <a:pathLst>
                <a:path extrusionOk="0" h="358" w="620">
                  <a:moveTo>
                    <a:pt x="191" y="1"/>
                  </a:moveTo>
                  <a:cubicBezTo>
                    <a:pt x="119" y="1"/>
                    <a:pt x="24" y="48"/>
                    <a:pt x="24" y="144"/>
                  </a:cubicBezTo>
                  <a:cubicBezTo>
                    <a:pt x="0" y="263"/>
                    <a:pt x="72" y="358"/>
                    <a:pt x="191" y="358"/>
                  </a:cubicBezTo>
                  <a:lnTo>
                    <a:pt x="429" y="358"/>
                  </a:lnTo>
                  <a:cubicBezTo>
                    <a:pt x="524" y="358"/>
                    <a:pt x="620" y="287"/>
                    <a:pt x="620" y="215"/>
                  </a:cubicBezTo>
                  <a:cubicBezTo>
                    <a:pt x="620" y="96"/>
                    <a:pt x="548"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55"/>
            <p:cNvSpPr/>
            <p:nvPr/>
          </p:nvSpPr>
          <p:spPr>
            <a:xfrm>
              <a:off x="6912338" y="4247602"/>
              <a:ext cx="17770" cy="10674"/>
            </a:xfrm>
            <a:custGeom>
              <a:rect b="b" l="l" r="r" t="t"/>
              <a:pathLst>
                <a:path extrusionOk="0" h="358" w="596">
                  <a:moveTo>
                    <a:pt x="191" y="0"/>
                  </a:moveTo>
                  <a:cubicBezTo>
                    <a:pt x="96" y="0"/>
                    <a:pt x="1" y="95"/>
                    <a:pt x="1" y="214"/>
                  </a:cubicBezTo>
                  <a:cubicBezTo>
                    <a:pt x="24" y="310"/>
                    <a:pt x="120" y="357"/>
                    <a:pt x="215" y="357"/>
                  </a:cubicBezTo>
                  <a:lnTo>
                    <a:pt x="429" y="357"/>
                  </a:lnTo>
                  <a:cubicBezTo>
                    <a:pt x="501" y="357"/>
                    <a:pt x="596" y="286"/>
                    <a:pt x="596" y="214"/>
                  </a:cubicBezTo>
                  <a:cubicBezTo>
                    <a:pt x="596" y="95"/>
                    <a:pt x="548" y="0"/>
                    <a:pt x="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55"/>
            <p:cNvSpPr/>
            <p:nvPr/>
          </p:nvSpPr>
          <p:spPr>
            <a:xfrm>
              <a:off x="6773876" y="4247602"/>
              <a:ext cx="17800" cy="10674"/>
            </a:xfrm>
            <a:custGeom>
              <a:rect b="b" l="l" r="r" t="t"/>
              <a:pathLst>
                <a:path extrusionOk="0" h="358" w="597">
                  <a:moveTo>
                    <a:pt x="191" y="0"/>
                  </a:moveTo>
                  <a:cubicBezTo>
                    <a:pt x="96" y="0"/>
                    <a:pt x="1" y="95"/>
                    <a:pt x="1" y="214"/>
                  </a:cubicBezTo>
                  <a:cubicBezTo>
                    <a:pt x="72" y="310"/>
                    <a:pt x="120" y="357"/>
                    <a:pt x="215" y="357"/>
                  </a:cubicBezTo>
                  <a:lnTo>
                    <a:pt x="429" y="357"/>
                  </a:lnTo>
                  <a:cubicBezTo>
                    <a:pt x="501" y="357"/>
                    <a:pt x="596" y="286"/>
                    <a:pt x="596" y="214"/>
                  </a:cubicBezTo>
                  <a:cubicBezTo>
                    <a:pt x="596" y="95"/>
                    <a:pt x="525" y="0"/>
                    <a:pt x="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55"/>
            <p:cNvSpPr/>
            <p:nvPr/>
          </p:nvSpPr>
          <p:spPr>
            <a:xfrm>
              <a:off x="6829988" y="4247602"/>
              <a:ext cx="17770" cy="10674"/>
            </a:xfrm>
            <a:custGeom>
              <a:rect b="b" l="l" r="r" t="t"/>
              <a:pathLst>
                <a:path extrusionOk="0" h="358" w="596">
                  <a:moveTo>
                    <a:pt x="167" y="0"/>
                  </a:moveTo>
                  <a:cubicBezTo>
                    <a:pt x="95" y="0"/>
                    <a:pt x="0" y="95"/>
                    <a:pt x="0" y="214"/>
                  </a:cubicBezTo>
                  <a:cubicBezTo>
                    <a:pt x="24" y="310"/>
                    <a:pt x="119" y="357"/>
                    <a:pt x="214" y="357"/>
                  </a:cubicBezTo>
                  <a:lnTo>
                    <a:pt x="405" y="357"/>
                  </a:lnTo>
                  <a:cubicBezTo>
                    <a:pt x="500" y="357"/>
                    <a:pt x="596" y="286"/>
                    <a:pt x="596" y="214"/>
                  </a:cubicBezTo>
                  <a:cubicBezTo>
                    <a:pt x="596" y="95"/>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55"/>
            <p:cNvSpPr/>
            <p:nvPr/>
          </p:nvSpPr>
          <p:spPr>
            <a:xfrm>
              <a:off x="6857657" y="4247602"/>
              <a:ext cx="17800" cy="10674"/>
            </a:xfrm>
            <a:custGeom>
              <a:rect b="b" l="l" r="r" t="t"/>
              <a:pathLst>
                <a:path extrusionOk="0" h="358" w="597">
                  <a:moveTo>
                    <a:pt x="168" y="0"/>
                  </a:moveTo>
                  <a:cubicBezTo>
                    <a:pt x="72" y="0"/>
                    <a:pt x="1" y="95"/>
                    <a:pt x="1" y="214"/>
                  </a:cubicBezTo>
                  <a:cubicBezTo>
                    <a:pt x="25" y="310"/>
                    <a:pt x="120" y="357"/>
                    <a:pt x="191" y="357"/>
                  </a:cubicBezTo>
                  <a:lnTo>
                    <a:pt x="406" y="357"/>
                  </a:lnTo>
                  <a:cubicBezTo>
                    <a:pt x="501" y="357"/>
                    <a:pt x="596" y="286"/>
                    <a:pt x="596" y="214"/>
                  </a:cubicBezTo>
                  <a:cubicBezTo>
                    <a:pt x="596" y="95"/>
                    <a:pt x="525" y="0"/>
                    <a:pt x="4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55"/>
            <p:cNvSpPr/>
            <p:nvPr/>
          </p:nvSpPr>
          <p:spPr>
            <a:xfrm>
              <a:off x="6801574" y="4247602"/>
              <a:ext cx="17770" cy="10674"/>
            </a:xfrm>
            <a:custGeom>
              <a:rect b="b" l="l" r="r" t="t"/>
              <a:pathLst>
                <a:path extrusionOk="0" h="358" w="596">
                  <a:moveTo>
                    <a:pt x="167" y="0"/>
                  </a:moveTo>
                  <a:cubicBezTo>
                    <a:pt x="96" y="0"/>
                    <a:pt x="1" y="95"/>
                    <a:pt x="1" y="214"/>
                  </a:cubicBezTo>
                  <a:cubicBezTo>
                    <a:pt x="48" y="310"/>
                    <a:pt x="120" y="357"/>
                    <a:pt x="215" y="357"/>
                  </a:cubicBezTo>
                  <a:lnTo>
                    <a:pt x="405" y="357"/>
                  </a:lnTo>
                  <a:cubicBezTo>
                    <a:pt x="501" y="357"/>
                    <a:pt x="596" y="286"/>
                    <a:pt x="596" y="214"/>
                  </a:cubicBezTo>
                  <a:cubicBezTo>
                    <a:pt x="596" y="95"/>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55"/>
            <p:cNvSpPr/>
            <p:nvPr/>
          </p:nvSpPr>
          <p:spPr>
            <a:xfrm>
              <a:off x="6884640" y="4247602"/>
              <a:ext cx="17800" cy="10674"/>
            </a:xfrm>
            <a:custGeom>
              <a:rect b="b" l="l" r="r" t="t"/>
              <a:pathLst>
                <a:path extrusionOk="0" h="358" w="597">
                  <a:moveTo>
                    <a:pt x="191" y="0"/>
                  </a:moveTo>
                  <a:cubicBezTo>
                    <a:pt x="96" y="0"/>
                    <a:pt x="1" y="95"/>
                    <a:pt x="1" y="214"/>
                  </a:cubicBezTo>
                  <a:cubicBezTo>
                    <a:pt x="49" y="310"/>
                    <a:pt x="120" y="357"/>
                    <a:pt x="215" y="357"/>
                  </a:cubicBezTo>
                  <a:lnTo>
                    <a:pt x="430" y="357"/>
                  </a:lnTo>
                  <a:cubicBezTo>
                    <a:pt x="525" y="357"/>
                    <a:pt x="596" y="286"/>
                    <a:pt x="596" y="214"/>
                  </a:cubicBezTo>
                  <a:cubicBezTo>
                    <a:pt x="596" y="95"/>
                    <a:pt x="549"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55"/>
            <p:cNvSpPr/>
            <p:nvPr/>
          </p:nvSpPr>
          <p:spPr>
            <a:xfrm>
              <a:off x="6732701" y="4148198"/>
              <a:ext cx="354321" cy="354321"/>
            </a:xfrm>
            <a:custGeom>
              <a:rect b="b" l="l" r="r" t="t"/>
              <a:pathLst>
                <a:path extrusionOk="0" h="11884" w="11884">
                  <a:moveTo>
                    <a:pt x="10169" y="1524"/>
                  </a:moveTo>
                  <a:lnTo>
                    <a:pt x="10741" y="2691"/>
                  </a:lnTo>
                  <a:lnTo>
                    <a:pt x="10741" y="3715"/>
                  </a:lnTo>
                  <a:lnTo>
                    <a:pt x="10384" y="3001"/>
                  </a:lnTo>
                  <a:cubicBezTo>
                    <a:pt x="10336" y="2929"/>
                    <a:pt x="10265" y="2858"/>
                    <a:pt x="10169" y="2858"/>
                  </a:cubicBezTo>
                  <a:cubicBezTo>
                    <a:pt x="10074" y="2858"/>
                    <a:pt x="9979" y="2929"/>
                    <a:pt x="9955" y="2977"/>
                  </a:cubicBezTo>
                  <a:lnTo>
                    <a:pt x="9074" y="4715"/>
                  </a:lnTo>
                  <a:lnTo>
                    <a:pt x="8621" y="3953"/>
                  </a:lnTo>
                  <a:cubicBezTo>
                    <a:pt x="8550" y="3882"/>
                    <a:pt x="8502" y="3834"/>
                    <a:pt x="8407" y="3834"/>
                  </a:cubicBezTo>
                  <a:cubicBezTo>
                    <a:pt x="8312" y="3834"/>
                    <a:pt x="8240" y="3906"/>
                    <a:pt x="8193" y="4001"/>
                  </a:cubicBezTo>
                  <a:lnTo>
                    <a:pt x="7050" y="6382"/>
                  </a:lnTo>
                  <a:lnTo>
                    <a:pt x="6383" y="6096"/>
                  </a:lnTo>
                  <a:cubicBezTo>
                    <a:pt x="6352" y="6084"/>
                    <a:pt x="6320" y="6078"/>
                    <a:pt x="6288" y="6078"/>
                  </a:cubicBezTo>
                  <a:cubicBezTo>
                    <a:pt x="6198" y="6078"/>
                    <a:pt x="6115" y="6127"/>
                    <a:pt x="6097" y="6216"/>
                  </a:cubicBezTo>
                  <a:lnTo>
                    <a:pt x="5216" y="8073"/>
                  </a:lnTo>
                  <a:lnTo>
                    <a:pt x="4359" y="7621"/>
                  </a:lnTo>
                  <a:cubicBezTo>
                    <a:pt x="4321" y="7606"/>
                    <a:pt x="4283" y="7598"/>
                    <a:pt x="4248" y="7598"/>
                  </a:cubicBezTo>
                  <a:cubicBezTo>
                    <a:pt x="4171" y="7598"/>
                    <a:pt x="4105" y="7635"/>
                    <a:pt x="4073" y="7716"/>
                  </a:cubicBezTo>
                  <a:lnTo>
                    <a:pt x="3477" y="8549"/>
                  </a:lnTo>
                  <a:lnTo>
                    <a:pt x="2334" y="7502"/>
                  </a:lnTo>
                  <a:cubicBezTo>
                    <a:pt x="2287" y="7430"/>
                    <a:pt x="2192" y="7430"/>
                    <a:pt x="2120" y="7430"/>
                  </a:cubicBezTo>
                  <a:cubicBezTo>
                    <a:pt x="2049" y="7430"/>
                    <a:pt x="1977" y="7502"/>
                    <a:pt x="1953" y="7597"/>
                  </a:cubicBezTo>
                  <a:lnTo>
                    <a:pt x="1810" y="7906"/>
                  </a:lnTo>
                  <a:lnTo>
                    <a:pt x="1763" y="6906"/>
                  </a:lnTo>
                  <a:lnTo>
                    <a:pt x="2192" y="6049"/>
                  </a:lnTo>
                  <a:lnTo>
                    <a:pt x="3382" y="7121"/>
                  </a:lnTo>
                  <a:cubicBezTo>
                    <a:pt x="3406" y="7144"/>
                    <a:pt x="3406" y="7144"/>
                    <a:pt x="3430" y="7144"/>
                  </a:cubicBezTo>
                  <a:cubicBezTo>
                    <a:pt x="3455" y="7151"/>
                    <a:pt x="3479" y="7154"/>
                    <a:pt x="3501" y="7154"/>
                  </a:cubicBezTo>
                  <a:cubicBezTo>
                    <a:pt x="3562" y="7154"/>
                    <a:pt x="3609" y="7132"/>
                    <a:pt x="3644" y="7097"/>
                  </a:cubicBezTo>
                  <a:lnTo>
                    <a:pt x="4311" y="6168"/>
                  </a:lnTo>
                  <a:lnTo>
                    <a:pt x="5168" y="6620"/>
                  </a:lnTo>
                  <a:cubicBezTo>
                    <a:pt x="5192" y="6632"/>
                    <a:pt x="5222" y="6638"/>
                    <a:pt x="5252" y="6638"/>
                  </a:cubicBezTo>
                  <a:cubicBezTo>
                    <a:pt x="5281" y="6638"/>
                    <a:pt x="5311" y="6632"/>
                    <a:pt x="5335" y="6620"/>
                  </a:cubicBezTo>
                  <a:cubicBezTo>
                    <a:pt x="5406" y="6573"/>
                    <a:pt x="5454" y="6549"/>
                    <a:pt x="5502" y="6501"/>
                  </a:cubicBezTo>
                  <a:lnTo>
                    <a:pt x="6359" y="4644"/>
                  </a:lnTo>
                  <a:lnTo>
                    <a:pt x="7002" y="4906"/>
                  </a:lnTo>
                  <a:cubicBezTo>
                    <a:pt x="7035" y="4925"/>
                    <a:pt x="7071" y="4934"/>
                    <a:pt x="7107" y="4934"/>
                  </a:cubicBezTo>
                  <a:cubicBezTo>
                    <a:pt x="7202" y="4934"/>
                    <a:pt x="7294" y="4873"/>
                    <a:pt x="7312" y="4787"/>
                  </a:cubicBezTo>
                  <a:lnTo>
                    <a:pt x="8431" y="2501"/>
                  </a:lnTo>
                  <a:lnTo>
                    <a:pt x="8883" y="3239"/>
                  </a:lnTo>
                  <a:cubicBezTo>
                    <a:pt x="8955" y="3334"/>
                    <a:pt x="9002" y="3358"/>
                    <a:pt x="9098" y="3358"/>
                  </a:cubicBezTo>
                  <a:cubicBezTo>
                    <a:pt x="9193" y="3358"/>
                    <a:pt x="9264" y="3310"/>
                    <a:pt x="9312" y="3239"/>
                  </a:cubicBezTo>
                  <a:lnTo>
                    <a:pt x="10169" y="1524"/>
                  </a:lnTo>
                  <a:close/>
                  <a:moveTo>
                    <a:pt x="10146" y="3334"/>
                  </a:moveTo>
                  <a:lnTo>
                    <a:pt x="10693" y="4501"/>
                  </a:lnTo>
                  <a:lnTo>
                    <a:pt x="10693" y="10669"/>
                  </a:lnTo>
                  <a:lnTo>
                    <a:pt x="1739" y="10669"/>
                  </a:lnTo>
                  <a:lnTo>
                    <a:pt x="1739" y="8716"/>
                  </a:lnTo>
                  <a:lnTo>
                    <a:pt x="1763" y="8716"/>
                  </a:lnTo>
                  <a:lnTo>
                    <a:pt x="2192" y="7859"/>
                  </a:lnTo>
                  <a:lnTo>
                    <a:pt x="3311" y="8883"/>
                  </a:lnTo>
                  <a:cubicBezTo>
                    <a:pt x="3382" y="8930"/>
                    <a:pt x="3430" y="8930"/>
                    <a:pt x="3501" y="8930"/>
                  </a:cubicBezTo>
                  <a:cubicBezTo>
                    <a:pt x="3549" y="8930"/>
                    <a:pt x="3620" y="8883"/>
                    <a:pt x="3668" y="8835"/>
                  </a:cubicBezTo>
                  <a:lnTo>
                    <a:pt x="4263" y="7978"/>
                  </a:lnTo>
                  <a:lnTo>
                    <a:pt x="5145" y="8430"/>
                  </a:lnTo>
                  <a:cubicBezTo>
                    <a:pt x="5168" y="8442"/>
                    <a:pt x="5198" y="8448"/>
                    <a:pt x="5228" y="8448"/>
                  </a:cubicBezTo>
                  <a:cubicBezTo>
                    <a:pt x="5258" y="8448"/>
                    <a:pt x="5287" y="8442"/>
                    <a:pt x="5311" y="8430"/>
                  </a:cubicBezTo>
                  <a:cubicBezTo>
                    <a:pt x="5383" y="8406"/>
                    <a:pt x="5430" y="8359"/>
                    <a:pt x="5454" y="8311"/>
                  </a:cubicBezTo>
                  <a:lnTo>
                    <a:pt x="6335" y="6454"/>
                  </a:lnTo>
                  <a:lnTo>
                    <a:pt x="6978" y="6739"/>
                  </a:lnTo>
                  <a:cubicBezTo>
                    <a:pt x="7009" y="6752"/>
                    <a:pt x="7041" y="6758"/>
                    <a:pt x="7073" y="6758"/>
                  </a:cubicBezTo>
                  <a:cubicBezTo>
                    <a:pt x="7165" y="6758"/>
                    <a:pt x="7252" y="6709"/>
                    <a:pt x="7288" y="6620"/>
                  </a:cubicBezTo>
                  <a:lnTo>
                    <a:pt x="8407" y="4310"/>
                  </a:lnTo>
                  <a:lnTo>
                    <a:pt x="8860" y="5072"/>
                  </a:lnTo>
                  <a:cubicBezTo>
                    <a:pt x="8907" y="5144"/>
                    <a:pt x="8979" y="5192"/>
                    <a:pt x="9074" y="5192"/>
                  </a:cubicBezTo>
                  <a:cubicBezTo>
                    <a:pt x="9145" y="5192"/>
                    <a:pt x="9241" y="5120"/>
                    <a:pt x="9264" y="5072"/>
                  </a:cubicBezTo>
                  <a:lnTo>
                    <a:pt x="10146" y="3334"/>
                  </a:lnTo>
                  <a:close/>
                  <a:moveTo>
                    <a:pt x="11479" y="11026"/>
                  </a:moveTo>
                  <a:lnTo>
                    <a:pt x="11479" y="11502"/>
                  </a:lnTo>
                  <a:lnTo>
                    <a:pt x="310" y="11502"/>
                  </a:lnTo>
                  <a:lnTo>
                    <a:pt x="310" y="11026"/>
                  </a:lnTo>
                  <a:close/>
                  <a:moveTo>
                    <a:pt x="929" y="0"/>
                  </a:moveTo>
                  <a:cubicBezTo>
                    <a:pt x="810" y="0"/>
                    <a:pt x="715" y="48"/>
                    <a:pt x="715" y="167"/>
                  </a:cubicBezTo>
                  <a:lnTo>
                    <a:pt x="715" y="976"/>
                  </a:lnTo>
                  <a:lnTo>
                    <a:pt x="524" y="976"/>
                  </a:lnTo>
                  <a:cubicBezTo>
                    <a:pt x="429" y="976"/>
                    <a:pt x="334" y="1048"/>
                    <a:pt x="334" y="1119"/>
                  </a:cubicBezTo>
                  <a:cubicBezTo>
                    <a:pt x="334" y="1238"/>
                    <a:pt x="405" y="1334"/>
                    <a:pt x="524" y="1334"/>
                  </a:cubicBezTo>
                  <a:lnTo>
                    <a:pt x="715" y="1334"/>
                  </a:lnTo>
                  <a:lnTo>
                    <a:pt x="715" y="2239"/>
                  </a:lnTo>
                  <a:lnTo>
                    <a:pt x="524" y="2239"/>
                  </a:lnTo>
                  <a:cubicBezTo>
                    <a:pt x="429" y="2239"/>
                    <a:pt x="334" y="2286"/>
                    <a:pt x="334" y="2381"/>
                  </a:cubicBezTo>
                  <a:cubicBezTo>
                    <a:pt x="334" y="2501"/>
                    <a:pt x="405" y="2596"/>
                    <a:pt x="524" y="2596"/>
                  </a:cubicBezTo>
                  <a:lnTo>
                    <a:pt x="715" y="2596"/>
                  </a:lnTo>
                  <a:lnTo>
                    <a:pt x="715" y="3477"/>
                  </a:lnTo>
                  <a:lnTo>
                    <a:pt x="524" y="3477"/>
                  </a:lnTo>
                  <a:cubicBezTo>
                    <a:pt x="429" y="3477"/>
                    <a:pt x="334" y="3548"/>
                    <a:pt x="334" y="3620"/>
                  </a:cubicBezTo>
                  <a:cubicBezTo>
                    <a:pt x="334" y="3739"/>
                    <a:pt x="405" y="3834"/>
                    <a:pt x="524" y="3834"/>
                  </a:cubicBezTo>
                  <a:lnTo>
                    <a:pt x="715" y="3834"/>
                  </a:lnTo>
                  <a:lnTo>
                    <a:pt x="715" y="4739"/>
                  </a:lnTo>
                  <a:lnTo>
                    <a:pt x="524" y="4739"/>
                  </a:lnTo>
                  <a:cubicBezTo>
                    <a:pt x="429" y="4739"/>
                    <a:pt x="334" y="4787"/>
                    <a:pt x="334" y="4882"/>
                  </a:cubicBezTo>
                  <a:cubicBezTo>
                    <a:pt x="334" y="5001"/>
                    <a:pt x="405" y="5096"/>
                    <a:pt x="524" y="5096"/>
                  </a:cubicBezTo>
                  <a:lnTo>
                    <a:pt x="715" y="5096"/>
                  </a:lnTo>
                  <a:lnTo>
                    <a:pt x="715" y="5977"/>
                  </a:lnTo>
                  <a:lnTo>
                    <a:pt x="524" y="5977"/>
                  </a:lnTo>
                  <a:cubicBezTo>
                    <a:pt x="429" y="5977"/>
                    <a:pt x="334" y="6049"/>
                    <a:pt x="334" y="6144"/>
                  </a:cubicBezTo>
                  <a:cubicBezTo>
                    <a:pt x="334" y="6263"/>
                    <a:pt x="405" y="6335"/>
                    <a:pt x="524" y="6335"/>
                  </a:cubicBezTo>
                  <a:lnTo>
                    <a:pt x="715" y="6335"/>
                  </a:lnTo>
                  <a:lnTo>
                    <a:pt x="715" y="7240"/>
                  </a:lnTo>
                  <a:lnTo>
                    <a:pt x="524" y="7240"/>
                  </a:lnTo>
                  <a:cubicBezTo>
                    <a:pt x="429" y="7240"/>
                    <a:pt x="334" y="7287"/>
                    <a:pt x="334" y="7382"/>
                  </a:cubicBezTo>
                  <a:cubicBezTo>
                    <a:pt x="334" y="7502"/>
                    <a:pt x="405" y="7597"/>
                    <a:pt x="524" y="7597"/>
                  </a:cubicBezTo>
                  <a:lnTo>
                    <a:pt x="715" y="7597"/>
                  </a:lnTo>
                  <a:lnTo>
                    <a:pt x="715" y="8478"/>
                  </a:lnTo>
                  <a:lnTo>
                    <a:pt x="524" y="8478"/>
                  </a:lnTo>
                  <a:cubicBezTo>
                    <a:pt x="429" y="8478"/>
                    <a:pt x="334" y="8549"/>
                    <a:pt x="334" y="8645"/>
                  </a:cubicBezTo>
                  <a:cubicBezTo>
                    <a:pt x="334" y="8764"/>
                    <a:pt x="405" y="8835"/>
                    <a:pt x="524" y="8835"/>
                  </a:cubicBezTo>
                  <a:lnTo>
                    <a:pt x="715" y="8835"/>
                  </a:lnTo>
                  <a:lnTo>
                    <a:pt x="715" y="9740"/>
                  </a:lnTo>
                  <a:lnTo>
                    <a:pt x="524" y="9740"/>
                  </a:lnTo>
                  <a:cubicBezTo>
                    <a:pt x="429" y="9740"/>
                    <a:pt x="334" y="9788"/>
                    <a:pt x="334" y="9883"/>
                  </a:cubicBezTo>
                  <a:cubicBezTo>
                    <a:pt x="334" y="10002"/>
                    <a:pt x="405" y="10097"/>
                    <a:pt x="524" y="10097"/>
                  </a:cubicBezTo>
                  <a:lnTo>
                    <a:pt x="715" y="10097"/>
                  </a:lnTo>
                  <a:lnTo>
                    <a:pt x="715" y="10716"/>
                  </a:lnTo>
                  <a:lnTo>
                    <a:pt x="310" y="10716"/>
                  </a:lnTo>
                  <a:cubicBezTo>
                    <a:pt x="167" y="10716"/>
                    <a:pt x="1" y="10836"/>
                    <a:pt x="1" y="11026"/>
                  </a:cubicBezTo>
                  <a:lnTo>
                    <a:pt x="1" y="11574"/>
                  </a:lnTo>
                  <a:cubicBezTo>
                    <a:pt x="1" y="11740"/>
                    <a:pt x="120" y="11883"/>
                    <a:pt x="310" y="11883"/>
                  </a:cubicBezTo>
                  <a:lnTo>
                    <a:pt x="11598" y="11883"/>
                  </a:lnTo>
                  <a:cubicBezTo>
                    <a:pt x="11741" y="11883"/>
                    <a:pt x="11884" y="11764"/>
                    <a:pt x="11884" y="11574"/>
                  </a:cubicBezTo>
                  <a:lnTo>
                    <a:pt x="11884" y="11026"/>
                  </a:lnTo>
                  <a:cubicBezTo>
                    <a:pt x="11836" y="10812"/>
                    <a:pt x="11717" y="10693"/>
                    <a:pt x="11527" y="10693"/>
                  </a:cubicBezTo>
                  <a:lnTo>
                    <a:pt x="11050" y="10693"/>
                  </a:lnTo>
                  <a:lnTo>
                    <a:pt x="11050" y="4501"/>
                  </a:lnTo>
                  <a:lnTo>
                    <a:pt x="11050" y="2691"/>
                  </a:lnTo>
                  <a:cubicBezTo>
                    <a:pt x="11050" y="2643"/>
                    <a:pt x="11050" y="2620"/>
                    <a:pt x="11027" y="2572"/>
                  </a:cubicBezTo>
                  <a:lnTo>
                    <a:pt x="10384" y="1191"/>
                  </a:lnTo>
                  <a:cubicBezTo>
                    <a:pt x="10336" y="1095"/>
                    <a:pt x="10265" y="1048"/>
                    <a:pt x="10169" y="1048"/>
                  </a:cubicBezTo>
                  <a:cubicBezTo>
                    <a:pt x="10169" y="1048"/>
                    <a:pt x="9979" y="1095"/>
                    <a:pt x="9955" y="1191"/>
                  </a:cubicBezTo>
                  <a:lnTo>
                    <a:pt x="9098" y="2929"/>
                  </a:lnTo>
                  <a:lnTo>
                    <a:pt x="8645" y="2167"/>
                  </a:lnTo>
                  <a:cubicBezTo>
                    <a:pt x="8598" y="2096"/>
                    <a:pt x="8526" y="2048"/>
                    <a:pt x="8431" y="2048"/>
                  </a:cubicBezTo>
                  <a:cubicBezTo>
                    <a:pt x="8359" y="2048"/>
                    <a:pt x="8264" y="2119"/>
                    <a:pt x="8240" y="2215"/>
                  </a:cubicBezTo>
                  <a:lnTo>
                    <a:pt x="7073" y="4596"/>
                  </a:lnTo>
                  <a:lnTo>
                    <a:pt x="6407" y="4310"/>
                  </a:lnTo>
                  <a:cubicBezTo>
                    <a:pt x="6376" y="4298"/>
                    <a:pt x="6344" y="4292"/>
                    <a:pt x="6312" y="4292"/>
                  </a:cubicBezTo>
                  <a:cubicBezTo>
                    <a:pt x="6222" y="4292"/>
                    <a:pt x="6139" y="4341"/>
                    <a:pt x="6121" y="4429"/>
                  </a:cubicBezTo>
                  <a:lnTo>
                    <a:pt x="5240" y="6287"/>
                  </a:lnTo>
                  <a:lnTo>
                    <a:pt x="4382" y="5835"/>
                  </a:lnTo>
                  <a:cubicBezTo>
                    <a:pt x="4345" y="5819"/>
                    <a:pt x="4307" y="5812"/>
                    <a:pt x="4272" y="5812"/>
                  </a:cubicBezTo>
                  <a:cubicBezTo>
                    <a:pt x="4195" y="5812"/>
                    <a:pt x="4129" y="5848"/>
                    <a:pt x="4097" y="5930"/>
                  </a:cubicBezTo>
                  <a:lnTo>
                    <a:pt x="3501" y="6763"/>
                  </a:lnTo>
                  <a:lnTo>
                    <a:pt x="2358" y="5715"/>
                  </a:lnTo>
                  <a:cubicBezTo>
                    <a:pt x="2311" y="5644"/>
                    <a:pt x="2215" y="5644"/>
                    <a:pt x="2144" y="5644"/>
                  </a:cubicBezTo>
                  <a:cubicBezTo>
                    <a:pt x="2072" y="5644"/>
                    <a:pt x="2001" y="5715"/>
                    <a:pt x="1977" y="5763"/>
                  </a:cubicBezTo>
                  <a:lnTo>
                    <a:pt x="1501" y="6787"/>
                  </a:lnTo>
                  <a:cubicBezTo>
                    <a:pt x="1477" y="6811"/>
                    <a:pt x="1477" y="6835"/>
                    <a:pt x="1501" y="6906"/>
                  </a:cubicBezTo>
                  <a:lnTo>
                    <a:pt x="1501" y="10716"/>
                  </a:lnTo>
                  <a:lnTo>
                    <a:pt x="1072" y="10716"/>
                  </a:lnTo>
                  <a:lnTo>
                    <a:pt x="1072" y="167"/>
                  </a:lnTo>
                  <a:cubicBezTo>
                    <a:pt x="1072" y="95"/>
                    <a:pt x="1025"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2" name="Google Shape;8702;p55"/>
          <p:cNvGrpSpPr/>
          <p:nvPr/>
        </p:nvGrpSpPr>
        <p:grpSpPr>
          <a:xfrm>
            <a:off x="7734048" y="4149600"/>
            <a:ext cx="357184" cy="352205"/>
            <a:chOff x="7391135" y="4149600"/>
            <a:chExt cx="357184" cy="352205"/>
          </a:xfrm>
        </p:grpSpPr>
        <p:sp>
          <p:nvSpPr>
            <p:cNvPr id="8703" name="Google Shape;8703;p55"/>
            <p:cNvSpPr/>
            <p:nvPr/>
          </p:nvSpPr>
          <p:spPr>
            <a:xfrm>
              <a:off x="7497635" y="4251836"/>
              <a:ext cx="144156" cy="144185"/>
            </a:xfrm>
            <a:custGeom>
              <a:rect b="b" l="l" r="r" t="t"/>
              <a:pathLst>
                <a:path extrusionOk="0" h="4836" w="4835">
                  <a:moveTo>
                    <a:pt x="2430" y="1"/>
                  </a:moveTo>
                  <a:cubicBezTo>
                    <a:pt x="1096" y="1"/>
                    <a:pt x="1" y="1096"/>
                    <a:pt x="1" y="2430"/>
                  </a:cubicBezTo>
                  <a:cubicBezTo>
                    <a:pt x="1" y="3740"/>
                    <a:pt x="1096" y="4835"/>
                    <a:pt x="2430" y="4835"/>
                  </a:cubicBezTo>
                  <a:cubicBezTo>
                    <a:pt x="3763" y="4835"/>
                    <a:pt x="4835" y="3740"/>
                    <a:pt x="4835" y="2430"/>
                  </a:cubicBezTo>
                  <a:cubicBezTo>
                    <a:pt x="4835" y="1096"/>
                    <a:pt x="3763" y="1"/>
                    <a:pt x="2430"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55"/>
            <p:cNvSpPr/>
            <p:nvPr/>
          </p:nvSpPr>
          <p:spPr>
            <a:xfrm>
              <a:off x="7533861" y="4256816"/>
              <a:ext cx="107930" cy="139206"/>
            </a:xfrm>
            <a:custGeom>
              <a:rect b="b" l="l" r="r" t="t"/>
              <a:pathLst>
                <a:path extrusionOk="0" h="4669" w="3620">
                  <a:moveTo>
                    <a:pt x="1977" y="1"/>
                  </a:moveTo>
                  <a:cubicBezTo>
                    <a:pt x="2667" y="405"/>
                    <a:pt x="3144" y="1191"/>
                    <a:pt x="3144" y="2049"/>
                  </a:cubicBezTo>
                  <a:cubicBezTo>
                    <a:pt x="3144" y="3382"/>
                    <a:pt x="2072" y="4454"/>
                    <a:pt x="738" y="4454"/>
                  </a:cubicBezTo>
                  <a:cubicBezTo>
                    <a:pt x="476" y="4454"/>
                    <a:pt x="238" y="4430"/>
                    <a:pt x="0" y="4335"/>
                  </a:cubicBezTo>
                  <a:lnTo>
                    <a:pt x="0" y="4335"/>
                  </a:lnTo>
                  <a:cubicBezTo>
                    <a:pt x="357" y="4549"/>
                    <a:pt x="762" y="4668"/>
                    <a:pt x="1215" y="4668"/>
                  </a:cubicBezTo>
                  <a:cubicBezTo>
                    <a:pt x="2548" y="4668"/>
                    <a:pt x="3620" y="3597"/>
                    <a:pt x="3620" y="2263"/>
                  </a:cubicBezTo>
                  <a:cubicBezTo>
                    <a:pt x="3620" y="1191"/>
                    <a:pt x="2929" y="286"/>
                    <a:pt x="197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55"/>
            <p:cNvSpPr/>
            <p:nvPr/>
          </p:nvSpPr>
          <p:spPr>
            <a:xfrm>
              <a:off x="7397516" y="4165938"/>
              <a:ext cx="172569" cy="200416"/>
            </a:xfrm>
            <a:custGeom>
              <a:rect b="b" l="l" r="r" t="t"/>
              <a:pathLst>
                <a:path extrusionOk="0" h="6722" w="5788">
                  <a:moveTo>
                    <a:pt x="5788" y="0"/>
                  </a:moveTo>
                  <a:cubicBezTo>
                    <a:pt x="3049" y="0"/>
                    <a:pt x="787" y="2120"/>
                    <a:pt x="596" y="4835"/>
                  </a:cubicBezTo>
                  <a:lnTo>
                    <a:pt x="191" y="4811"/>
                  </a:lnTo>
                  <a:cubicBezTo>
                    <a:pt x="72" y="4811"/>
                    <a:pt x="1" y="4954"/>
                    <a:pt x="72" y="5025"/>
                  </a:cubicBezTo>
                  <a:lnTo>
                    <a:pt x="1239" y="6668"/>
                  </a:lnTo>
                  <a:cubicBezTo>
                    <a:pt x="1263" y="6704"/>
                    <a:pt x="1299" y="6722"/>
                    <a:pt x="1334" y="6722"/>
                  </a:cubicBezTo>
                  <a:cubicBezTo>
                    <a:pt x="1370" y="6722"/>
                    <a:pt x="1406" y="6704"/>
                    <a:pt x="1430" y="6668"/>
                  </a:cubicBezTo>
                  <a:lnTo>
                    <a:pt x="2597" y="5025"/>
                  </a:lnTo>
                  <a:cubicBezTo>
                    <a:pt x="2668" y="4930"/>
                    <a:pt x="2597" y="4811"/>
                    <a:pt x="2478" y="4811"/>
                  </a:cubicBezTo>
                  <a:lnTo>
                    <a:pt x="2073" y="4811"/>
                  </a:lnTo>
                  <a:cubicBezTo>
                    <a:pt x="2239" y="2953"/>
                    <a:pt x="3859" y="1453"/>
                    <a:pt x="5788" y="1453"/>
                  </a:cubicBezTo>
                  <a:lnTo>
                    <a:pt x="5788" y="0"/>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55"/>
            <p:cNvSpPr/>
            <p:nvPr/>
          </p:nvSpPr>
          <p:spPr>
            <a:xfrm>
              <a:off x="7525334" y="4153714"/>
              <a:ext cx="200953" cy="171287"/>
            </a:xfrm>
            <a:custGeom>
              <a:rect b="b" l="l" r="r" t="t"/>
              <a:pathLst>
                <a:path extrusionOk="0" h="5745" w="6740">
                  <a:moveTo>
                    <a:pt x="1781" y="1"/>
                  </a:moveTo>
                  <a:cubicBezTo>
                    <a:pt x="1758" y="1"/>
                    <a:pt x="1735" y="10"/>
                    <a:pt x="1715" y="29"/>
                  </a:cubicBezTo>
                  <a:lnTo>
                    <a:pt x="72" y="1172"/>
                  </a:lnTo>
                  <a:cubicBezTo>
                    <a:pt x="0" y="1244"/>
                    <a:pt x="0" y="1339"/>
                    <a:pt x="72" y="1387"/>
                  </a:cubicBezTo>
                  <a:lnTo>
                    <a:pt x="1715" y="2554"/>
                  </a:lnTo>
                  <a:cubicBezTo>
                    <a:pt x="1735" y="2573"/>
                    <a:pt x="1758" y="2582"/>
                    <a:pt x="1781" y="2582"/>
                  </a:cubicBezTo>
                  <a:cubicBezTo>
                    <a:pt x="1843" y="2582"/>
                    <a:pt x="1906" y="2521"/>
                    <a:pt x="1906" y="2435"/>
                  </a:cubicBezTo>
                  <a:lnTo>
                    <a:pt x="1906" y="2030"/>
                  </a:lnTo>
                  <a:cubicBezTo>
                    <a:pt x="3787" y="2196"/>
                    <a:pt x="5287" y="3816"/>
                    <a:pt x="5287" y="5745"/>
                  </a:cubicBezTo>
                  <a:lnTo>
                    <a:pt x="6740" y="5745"/>
                  </a:lnTo>
                  <a:cubicBezTo>
                    <a:pt x="6740" y="3006"/>
                    <a:pt x="4620" y="744"/>
                    <a:pt x="1906" y="553"/>
                  </a:cubicBezTo>
                  <a:lnTo>
                    <a:pt x="1906" y="148"/>
                  </a:lnTo>
                  <a:cubicBezTo>
                    <a:pt x="1906" y="62"/>
                    <a:pt x="1843" y="1"/>
                    <a:pt x="178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55"/>
            <p:cNvSpPr/>
            <p:nvPr/>
          </p:nvSpPr>
          <p:spPr>
            <a:xfrm>
              <a:off x="7584279" y="4171603"/>
              <a:ext cx="142724" cy="146302"/>
            </a:xfrm>
            <a:custGeom>
              <a:rect b="b" l="l" r="r" t="t"/>
              <a:pathLst>
                <a:path extrusionOk="0" h="4907" w="4787">
                  <a:moveTo>
                    <a:pt x="0" y="1"/>
                  </a:moveTo>
                  <a:lnTo>
                    <a:pt x="0" y="191"/>
                  </a:lnTo>
                  <a:cubicBezTo>
                    <a:pt x="0" y="310"/>
                    <a:pt x="48" y="406"/>
                    <a:pt x="167" y="406"/>
                  </a:cubicBezTo>
                  <a:cubicBezTo>
                    <a:pt x="2572" y="668"/>
                    <a:pt x="4477" y="2525"/>
                    <a:pt x="4787" y="4907"/>
                  </a:cubicBezTo>
                  <a:cubicBezTo>
                    <a:pt x="4644" y="2287"/>
                    <a:pt x="2596" y="191"/>
                    <a:pt x="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55"/>
            <p:cNvSpPr/>
            <p:nvPr/>
          </p:nvSpPr>
          <p:spPr>
            <a:xfrm>
              <a:off x="7525334" y="4154728"/>
              <a:ext cx="56827" cy="45319"/>
            </a:xfrm>
            <a:custGeom>
              <a:rect b="b" l="l" r="r" t="t"/>
              <a:pathLst>
                <a:path extrusionOk="0" h="1520" w="1906">
                  <a:moveTo>
                    <a:pt x="1780" y="0"/>
                  </a:moveTo>
                  <a:cubicBezTo>
                    <a:pt x="1757" y="0"/>
                    <a:pt x="1734" y="6"/>
                    <a:pt x="1715" y="19"/>
                  </a:cubicBezTo>
                  <a:lnTo>
                    <a:pt x="72" y="1186"/>
                  </a:lnTo>
                  <a:cubicBezTo>
                    <a:pt x="0" y="1234"/>
                    <a:pt x="0" y="1329"/>
                    <a:pt x="72" y="1400"/>
                  </a:cubicBezTo>
                  <a:lnTo>
                    <a:pt x="215" y="1519"/>
                  </a:lnTo>
                  <a:lnTo>
                    <a:pt x="1739" y="448"/>
                  </a:lnTo>
                  <a:cubicBezTo>
                    <a:pt x="1760" y="416"/>
                    <a:pt x="1792" y="403"/>
                    <a:pt x="1822" y="403"/>
                  </a:cubicBezTo>
                  <a:cubicBezTo>
                    <a:pt x="1858" y="403"/>
                    <a:pt x="1892" y="422"/>
                    <a:pt x="1906" y="448"/>
                  </a:cubicBezTo>
                  <a:lnTo>
                    <a:pt x="1906" y="114"/>
                  </a:lnTo>
                  <a:cubicBezTo>
                    <a:pt x="1906" y="45"/>
                    <a:pt x="1842" y="0"/>
                    <a:pt x="178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55"/>
            <p:cNvSpPr/>
            <p:nvPr/>
          </p:nvSpPr>
          <p:spPr>
            <a:xfrm>
              <a:off x="7570772" y="4282039"/>
              <a:ext cx="172569" cy="199880"/>
            </a:xfrm>
            <a:custGeom>
              <a:rect b="b" l="l" r="r" t="t"/>
              <a:pathLst>
                <a:path extrusionOk="0" h="6704" w="5788">
                  <a:moveTo>
                    <a:pt x="4451" y="0"/>
                  </a:moveTo>
                  <a:cubicBezTo>
                    <a:pt x="4412" y="0"/>
                    <a:pt x="4370" y="12"/>
                    <a:pt x="4335" y="36"/>
                  </a:cubicBezTo>
                  <a:lnTo>
                    <a:pt x="3192" y="1679"/>
                  </a:lnTo>
                  <a:cubicBezTo>
                    <a:pt x="3120" y="1774"/>
                    <a:pt x="3192" y="1893"/>
                    <a:pt x="3311" y="1893"/>
                  </a:cubicBezTo>
                  <a:lnTo>
                    <a:pt x="3716" y="1893"/>
                  </a:lnTo>
                  <a:cubicBezTo>
                    <a:pt x="3549" y="3751"/>
                    <a:pt x="1930" y="5251"/>
                    <a:pt x="1" y="5251"/>
                  </a:cubicBezTo>
                  <a:lnTo>
                    <a:pt x="1" y="6704"/>
                  </a:lnTo>
                  <a:cubicBezTo>
                    <a:pt x="2739" y="6704"/>
                    <a:pt x="5002" y="4584"/>
                    <a:pt x="5192" y="1893"/>
                  </a:cubicBezTo>
                  <a:lnTo>
                    <a:pt x="5597" y="1893"/>
                  </a:lnTo>
                  <a:cubicBezTo>
                    <a:pt x="5716" y="1893"/>
                    <a:pt x="5787" y="1774"/>
                    <a:pt x="5716" y="1679"/>
                  </a:cubicBezTo>
                  <a:lnTo>
                    <a:pt x="4549" y="36"/>
                  </a:lnTo>
                  <a:cubicBezTo>
                    <a:pt x="4525" y="12"/>
                    <a:pt x="4490" y="0"/>
                    <a:pt x="445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55"/>
            <p:cNvSpPr/>
            <p:nvPr/>
          </p:nvSpPr>
          <p:spPr>
            <a:xfrm>
              <a:off x="7580015" y="4339195"/>
              <a:ext cx="146272" cy="142724"/>
            </a:xfrm>
            <a:custGeom>
              <a:rect b="b" l="l" r="r" t="t"/>
              <a:pathLst>
                <a:path extrusionOk="0" h="4787" w="4906">
                  <a:moveTo>
                    <a:pt x="4668" y="0"/>
                  </a:moveTo>
                  <a:cubicBezTo>
                    <a:pt x="4549" y="0"/>
                    <a:pt x="4453" y="95"/>
                    <a:pt x="4477" y="167"/>
                  </a:cubicBezTo>
                  <a:cubicBezTo>
                    <a:pt x="4215" y="2596"/>
                    <a:pt x="2382" y="4501"/>
                    <a:pt x="0" y="4787"/>
                  </a:cubicBezTo>
                  <a:cubicBezTo>
                    <a:pt x="2620" y="4644"/>
                    <a:pt x="4692" y="2596"/>
                    <a:pt x="490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55"/>
            <p:cNvSpPr/>
            <p:nvPr/>
          </p:nvSpPr>
          <p:spPr>
            <a:xfrm>
              <a:off x="7697159" y="4281503"/>
              <a:ext cx="46183" cy="57006"/>
            </a:xfrm>
            <a:custGeom>
              <a:rect b="b" l="l" r="r" t="t"/>
              <a:pathLst>
                <a:path extrusionOk="0" h="1912" w="1549">
                  <a:moveTo>
                    <a:pt x="215" y="0"/>
                  </a:moveTo>
                  <a:cubicBezTo>
                    <a:pt x="179" y="0"/>
                    <a:pt x="143" y="18"/>
                    <a:pt x="120" y="54"/>
                  </a:cubicBezTo>
                  <a:lnTo>
                    <a:pt x="1" y="197"/>
                  </a:lnTo>
                  <a:lnTo>
                    <a:pt x="1072" y="1721"/>
                  </a:lnTo>
                  <a:cubicBezTo>
                    <a:pt x="1120" y="1792"/>
                    <a:pt x="1096" y="1864"/>
                    <a:pt x="1072" y="1911"/>
                  </a:cubicBezTo>
                  <a:lnTo>
                    <a:pt x="1382" y="1911"/>
                  </a:lnTo>
                  <a:cubicBezTo>
                    <a:pt x="1477" y="1911"/>
                    <a:pt x="1548" y="1792"/>
                    <a:pt x="1477" y="1697"/>
                  </a:cubicBezTo>
                  <a:lnTo>
                    <a:pt x="310" y="54"/>
                  </a:lnTo>
                  <a:cubicBezTo>
                    <a:pt x="286" y="18"/>
                    <a:pt x="251" y="0"/>
                    <a:pt x="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55"/>
            <p:cNvSpPr/>
            <p:nvPr/>
          </p:nvSpPr>
          <p:spPr>
            <a:xfrm>
              <a:off x="7726259" y="4338480"/>
              <a:ext cx="2892" cy="1431"/>
            </a:xfrm>
            <a:custGeom>
              <a:rect b="b" l="l" r="r" t="t"/>
              <a:pathLst>
                <a:path extrusionOk="0" h="48" w="97">
                  <a:moveTo>
                    <a:pt x="1" y="0"/>
                  </a:moveTo>
                  <a:lnTo>
                    <a:pt x="1" y="48"/>
                  </a:lnTo>
                  <a:cubicBezTo>
                    <a:pt x="25" y="24"/>
                    <a:pt x="49" y="24"/>
                    <a:pt x="9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55"/>
            <p:cNvSpPr/>
            <p:nvPr/>
          </p:nvSpPr>
          <p:spPr>
            <a:xfrm>
              <a:off x="7414570" y="4322856"/>
              <a:ext cx="200953" cy="171287"/>
            </a:xfrm>
            <a:custGeom>
              <a:rect b="b" l="l" r="r" t="t"/>
              <a:pathLst>
                <a:path extrusionOk="0" h="5745" w="6740">
                  <a:moveTo>
                    <a:pt x="0" y="0"/>
                  </a:moveTo>
                  <a:cubicBezTo>
                    <a:pt x="0" y="2739"/>
                    <a:pt x="2120" y="5001"/>
                    <a:pt x="4835" y="5192"/>
                  </a:cubicBezTo>
                  <a:lnTo>
                    <a:pt x="4835" y="5597"/>
                  </a:lnTo>
                  <a:cubicBezTo>
                    <a:pt x="4835" y="5683"/>
                    <a:pt x="4897" y="5744"/>
                    <a:pt x="4959" y="5744"/>
                  </a:cubicBezTo>
                  <a:cubicBezTo>
                    <a:pt x="4982" y="5744"/>
                    <a:pt x="5006" y="5735"/>
                    <a:pt x="5025" y="5716"/>
                  </a:cubicBezTo>
                  <a:lnTo>
                    <a:pt x="6668" y="4573"/>
                  </a:lnTo>
                  <a:cubicBezTo>
                    <a:pt x="6740" y="4501"/>
                    <a:pt x="6740" y="4406"/>
                    <a:pt x="6668" y="4358"/>
                  </a:cubicBezTo>
                  <a:lnTo>
                    <a:pt x="5025" y="3191"/>
                  </a:lnTo>
                  <a:cubicBezTo>
                    <a:pt x="5007" y="3179"/>
                    <a:pt x="4985" y="3173"/>
                    <a:pt x="4963" y="3173"/>
                  </a:cubicBezTo>
                  <a:cubicBezTo>
                    <a:pt x="4900" y="3173"/>
                    <a:pt x="4835" y="3222"/>
                    <a:pt x="4835" y="3311"/>
                  </a:cubicBezTo>
                  <a:lnTo>
                    <a:pt x="4835" y="3739"/>
                  </a:lnTo>
                  <a:cubicBezTo>
                    <a:pt x="2953" y="3549"/>
                    <a:pt x="1453" y="1953"/>
                    <a:pt x="145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55"/>
            <p:cNvSpPr/>
            <p:nvPr/>
          </p:nvSpPr>
          <p:spPr>
            <a:xfrm>
              <a:off x="7397516" y="4255384"/>
              <a:ext cx="79546" cy="111687"/>
            </a:xfrm>
            <a:custGeom>
              <a:rect b="b" l="l" r="r" t="t"/>
              <a:pathLst>
                <a:path extrusionOk="0" h="3746" w="2668">
                  <a:moveTo>
                    <a:pt x="1072" y="1"/>
                  </a:moveTo>
                  <a:cubicBezTo>
                    <a:pt x="810" y="573"/>
                    <a:pt x="668" y="1192"/>
                    <a:pt x="596" y="1859"/>
                  </a:cubicBezTo>
                  <a:lnTo>
                    <a:pt x="191" y="1859"/>
                  </a:lnTo>
                  <a:cubicBezTo>
                    <a:pt x="72" y="1859"/>
                    <a:pt x="1" y="1978"/>
                    <a:pt x="72" y="2073"/>
                  </a:cubicBezTo>
                  <a:lnTo>
                    <a:pt x="1239" y="3692"/>
                  </a:lnTo>
                  <a:cubicBezTo>
                    <a:pt x="1263" y="3728"/>
                    <a:pt x="1299" y="3746"/>
                    <a:pt x="1334" y="3746"/>
                  </a:cubicBezTo>
                  <a:cubicBezTo>
                    <a:pt x="1370" y="3746"/>
                    <a:pt x="1406" y="3728"/>
                    <a:pt x="1430" y="3692"/>
                  </a:cubicBezTo>
                  <a:lnTo>
                    <a:pt x="2597" y="2073"/>
                  </a:lnTo>
                  <a:cubicBezTo>
                    <a:pt x="2668" y="1978"/>
                    <a:pt x="2597" y="1859"/>
                    <a:pt x="2478" y="1859"/>
                  </a:cubicBezTo>
                  <a:lnTo>
                    <a:pt x="2073" y="1859"/>
                  </a:lnTo>
                  <a:cubicBezTo>
                    <a:pt x="2096" y="1358"/>
                    <a:pt x="2239" y="882"/>
                    <a:pt x="2478" y="453"/>
                  </a:cubicBezTo>
                  <a:lnTo>
                    <a:pt x="1072"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55"/>
            <p:cNvSpPr/>
            <p:nvPr/>
          </p:nvSpPr>
          <p:spPr>
            <a:xfrm>
              <a:off x="7530313" y="4296589"/>
              <a:ext cx="80262" cy="10674"/>
            </a:xfrm>
            <a:custGeom>
              <a:rect b="b" l="l" r="r" t="t"/>
              <a:pathLst>
                <a:path extrusionOk="0" h="358" w="2692">
                  <a:moveTo>
                    <a:pt x="167" y="0"/>
                  </a:moveTo>
                  <a:cubicBezTo>
                    <a:pt x="72" y="0"/>
                    <a:pt x="0" y="48"/>
                    <a:pt x="0" y="143"/>
                  </a:cubicBezTo>
                  <a:cubicBezTo>
                    <a:pt x="0" y="262"/>
                    <a:pt x="48" y="357"/>
                    <a:pt x="167" y="357"/>
                  </a:cubicBezTo>
                  <a:lnTo>
                    <a:pt x="2524" y="357"/>
                  </a:lnTo>
                  <a:cubicBezTo>
                    <a:pt x="2620" y="357"/>
                    <a:pt x="2691" y="286"/>
                    <a:pt x="2691" y="215"/>
                  </a:cubicBezTo>
                  <a:cubicBezTo>
                    <a:pt x="2691" y="95"/>
                    <a:pt x="2620" y="0"/>
                    <a:pt x="2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55"/>
            <p:cNvSpPr/>
            <p:nvPr/>
          </p:nvSpPr>
          <p:spPr>
            <a:xfrm>
              <a:off x="7530313" y="4319308"/>
              <a:ext cx="80262" cy="10674"/>
            </a:xfrm>
            <a:custGeom>
              <a:rect b="b" l="l" r="r" t="t"/>
              <a:pathLst>
                <a:path extrusionOk="0" h="358" w="2692">
                  <a:moveTo>
                    <a:pt x="167" y="0"/>
                  </a:moveTo>
                  <a:cubicBezTo>
                    <a:pt x="72" y="0"/>
                    <a:pt x="0" y="72"/>
                    <a:pt x="0" y="167"/>
                  </a:cubicBezTo>
                  <a:cubicBezTo>
                    <a:pt x="0" y="286"/>
                    <a:pt x="48" y="357"/>
                    <a:pt x="167" y="357"/>
                  </a:cubicBezTo>
                  <a:lnTo>
                    <a:pt x="2524" y="357"/>
                  </a:lnTo>
                  <a:cubicBezTo>
                    <a:pt x="2620" y="357"/>
                    <a:pt x="2691" y="310"/>
                    <a:pt x="2691" y="215"/>
                  </a:cubicBezTo>
                  <a:cubicBezTo>
                    <a:pt x="2691" y="96"/>
                    <a:pt x="2620" y="0"/>
                    <a:pt x="2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55"/>
            <p:cNvSpPr/>
            <p:nvPr/>
          </p:nvSpPr>
          <p:spPr>
            <a:xfrm>
              <a:off x="7548053" y="4342028"/>
              <a:ext cx="44752" cy="10674"/>
            </a:xfrm>
            <a:custGeom>
              <a:rect b="b" l="l" r="r" t="t"/>
              <a:pathLst>
                <a:path extrusionOk="0" h="358" w="1501">
                  <a:moveTo>
                    <a:pt x="167" y="0"/>
                  </a:moveTo>
                  <a:cubicBezTo>
                    <a:pt x="72" y="0"/>
                    <a:pt x="0" y="48"/>
                    <a:pt x="0" y="143"/>
                  </a:cubicBezTo>
                  <a:cubicBezTo>
                    <a:pt x="0" y="262"/>
                    <a:pt x="48" y="358"/>
                    <a:pt x="167" y="358"/>
                  </a:cubicBezTo>
                  <a:lnTo>
                    <a:pt x="1334" y="358"/>
                  </a:lnTo>
                  <a:cubicBezTo>
                    <a:pt x="1429" y="358"/>
                    <a:pt x="1501" y="286"/>
                    <a:pt x="1501" y="191"/>
                  </a:cubicBezTo>
                  <a:cubicBezTo>
                    <a:pt x="1501" y="72"/>
                    <a:pt x="1453" y="0"/>
                    <a:pt x="13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55"/>
            <p:cNvSpPr/>
            <p:nvPr/>
          </p:nvSpPr>
          <p:spPr>
            <a:xfrm>
              <a:off x="7492656" y="4247602"/>
              <a:ext cx="154829" cy="154799"/>
            </a:xfrm>
            <a:custGeom>
              <a:rect b="b" l="l" r="r" t="t"/>
              <a:pathLst>
                <a:path extrusionOk="0" h="5192" w="5193">
                  <a:moveTo>
                    <a:pt x="2597" y="333"/>
                  </a:moveTo>
                  <a:cubicBezTo>
                    <a:pt x="3811" y="333"/>
                    <a:pt x="4835" y="1334"/>
                    <a:pt x="4835" y="2572"/>
                  </a:cubicBezTo>
                  <a:cubicBezTo>
                    <a:pt x="4835" y="3787"/>
                    <a:pt x="3835" y="4787"/>
                    <a:pt x="2597" y="4787"/>
                  </a:cubicBezTo>
                  <a:cubicBezTo>
                    <a:pt x="1382" y="4787"/>
                    <a:pt x="358" y="3787"/>
                    <a:pt x="358" y="2572"/>
                  </a:cubicBezTo>
                  <a:cubicBezTo>
                    <a:pt x="358" y="1334"/>
                    <a:pt x="1382" y="333"/>
                    <a:pt x="2597" y="333"/>
                  </a:cubicBezTo>
                  <a:close/>
                  <a:moveTo>
                    <a:pt x="2597" y="0"/>
                  </a:moveTo>
                  <a:cubicBezTo>
                    <a:pt x="1168" y="0"/>
                    <a:pt x="1" y="1167"/>
                    <a:pt x="1" y="2596"/>
                  </a:cubicBezTo>
                  <a:cubicBezTo>
                    <a:pt x="1" y="4025"/>
                    <a:pt x="1168" y="5192"/>
                    <a:pt x="2597" y="5192"/>
                  </a:cubicBezTo>
                  <a:cubicBezTo>
                    <a:pt x="4026" y="5192"/>
                    <a:pt x="5192" y="4025"/>
                    <a:pt x="5192" y="2596"/>
                  </a:cubicBezTo>
                  <a:cubicBezTo>
                    <a:pt x="5192" y="1167"/>
                    <a:pt x="4026" y="0"/>
                    <a:pt x="25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55"/>
            <p:cNvSpPr/>
            <p:nvPr/>
          </p:nvSpPr>
          <p:spPr>
            <a:xfrm>
              <a:off x="7391135" y="4149600"/>
              <a:ext cx="357184" cy="352205"/>
            </a:xfrm>
            <a:custGeom>
              <a:rect b="b" l="l" r="r" t="t"/>
              <a:pathLst>
                <a:path extrusionOk="0" h="11813" w="11980">
                  <a:moveTo>
                    <a:pt x="6287" y="382"/>
                  </a:moveTo>
                  <a:lnTo>
                    <a:pt x="6287" y="691"/>
                  </a:lnTo>
                  <a:cubicBezTo>
                    <a:pt x="6287" y="787"/>
                    <a:pt x="6359" y="882"/>
                    <a:pt x="6454" y="882"/>
                  </a:cubicBezTo>
                  <a:cubicBezTo>
                    <a:pt x="7716" y="977"/>
                    <a:pt x="8883" y="1525"/>
                    <a:pt x="9741" y="2454"/>
                  </a:cubicBezTo>
                  <a:cubicBezTo>
                    <a:pt x="10312" y="3073"/>
                    <a:pt x="10741" y="3835"/>
                    <a:pt x="10931" y="4621"/>
                  </a:cubicBezTo>
                  <a:lnTo>
                    <a:pt x="10765" y="4359"/>
                  </a:lnTo>
                  <a:cubicBezTo>
                    <a:pt x="10691" y="4266"/>
                    <a:pt x="10588" y="4231"/>
                    <a:pt x="10490" y="4231"/>
                  </a:cubicBezTo>
                  <a:cubicBezTo>
                    <a:pt x="10462" y="4231"/>
                    <a:pt x="10434" y="4234"/>
                    <a:pt x="10407" y="4240"/>
                  </a:cubicBezTo>
                  <a:cubicBezTo>
                    <a:pt x="10336" y="4263"/>
                    <a:pt x="10312" y="4311"/>
                    <a:pt x="10265" y="4359"/>
                  </a:cubicBezTo>
                  <a:lnTo>
                    <a:pt x="9860" y="4930"/>
                  </a:lnTo>
                  <a:cubicBezTo>
                    <a:pt x="9717" y="4311"/>
                    <a:pt x="9383" y="3740"/>
                    <a:pt x="8979" y="3263"/>
                  </a:cubicBezTo>
                  <a:cubicBezTo>
                    <a:pt x="8312" y="2549"/>
                    <a:pt x="7431" y="2096"/>
                    <a:pt x="6478" y="2001"/>
                  </a:cubicBezTo>
                  <a:cubicBezTo>
                    <a:pt x="6383" y="2001"/>
                    <a:pt x="6335" y="2049"/>
                    <a:pt x="6287" y="2120"/>
                  </a:cubicBezTo>
                  <a:lnTo>
                    <a:pt x="6287" y="2192"/>
                  </a:lnTo>
                  <a:lnTo>
                    <a:pt x="6287" y="2525"/>
                  </a:lnTo>
                  <a:lnTo>
                    <a:pt x="4787" y="1453"/>
                  </a:lnTo>
                  <a:lnTo>
                    <a:pt x="6287" y="382"/>
                  </a:lnTo>
                  <a:close/>
                  <a:moveTo>
                    <a:pt x="4954" y="882"/>
                  </a:moveTo>
                  <a:lnTo>
                    <a:pt x="4454" y="1239"/>
                  </a:lnTo>
                  <a:cubicBezTo>
                    <a:pt x="4430" y="1263"/>
                    <a:pt x="4359" y="1287"/>
                    <a:pt x="4359" y="1358"/>
                  </a:cubicBezTo>
                  <a:cubicBezTo>
                    <a:pt x="4311" y="1501"/>
                    <a:pt x="4335" y="1644"/>
                    <a:pt x="4454" y="1739"/>
                  </a:cubicBezTo>
                  <a:lnTo>
                    <a:pt x="4906" y="2025"/>
                  </a:lnTo>
                  <a:cubicBezTo>
                    <a:pt x="4430" y="2192"/>
                    <a:pt x="3977" y="2382"/>
                    <a:pt x="3596" y="2715"/>
                  </a:cubicBezTo>
                  <a:cubicBezTo>
                    <a:pt x="3501" y="2787"/>
                    <a:pt x="3501" y="2906"/>
                    <a:pt x="3549" y="2954"/>
                  </a:cubicBezTo>
                  <a:cubicBezTo>
                    <a:pt x="3590" y="2995"/>
                    <a:pt x="3648" y="3021"/>
                    <a:pt x="3698" y="3021"/>
                  </a:cubicBezTo>
                  <a:cubicBezTo>
                    <a:pt x="3735" y="3021"/>
                    <a:pt x="3767" y="3007"/>
                    <a:pt x="3787" y="2977"/>
                  </a:cubicBezTo>
                  <a:cubicBezTo>
                    <a:pt x="4239" y="2620"/>
                    <a:pt x="4740" y="2430"/>
                    <a:pt x="5287" y="2311"/>
                  </a:cubicBezTo>
                  <a:lnTo>
                    <a:pt x="6097" y="2858"/>
                  </a:lnTo>
                  <a:cubicBezTo>
                    <a:pt x="6151" y="2912"/>
                    <a:pt x="6218" y="2939"/>
                    <a:pt x="6288" y="2939"/>
                  </a:cubicBezTo>
                  <a:cubicBezTo>
                    <a:pt x="6311" y="2939"/>
                    <a:pt x="6335" y="2936"/>
                    <a:pt x="6359" y="2930"/>
                  </a:cubicBezTo>
                  <a:cubicBezTo>
                    <a:pt x="6478" y="2906"/>
                    <a:pt x="6573" y="2787"/>
                    <a:pt x="6573" y="2620"/>
                  </a:cubicBezTo>
                  <a:lnTo>
                    <a:pt x="6573" y="2430"/>
                  </a:lnTo>
                  <a:cubicBezTo>
                    <a:pt x="7359" y="2549"/>
                    <a:pt x="8121" y="2930"/>
                    <a:pt x="8645" y="3549"/>
                  </a:cubicBezTo>
                  <a:cubicBezTo>
                    <a:pt x="9121" y="4049"/>
                    <a:pt x="9431" y="4716"/>
                    <a:pt x="9550" y="5407"/>
                  </a:cubicBezTo>
                  <a:lnTo>
                    <a:pt x="9098" y="6026"/>
                  </a:lnTo>
                  <a:cubicBezTo>
                    <a:pt x="9002" y="6145"/>
                    <a:pt x="9002" y="6264"/>
                    <a:pt x="9098" y="6383"/>
                  </a:cubicBezTo>
                  <a:cubicBezTo>
                    <a:pt x="9145" y="6478"/>
                    <a:pt x="9240" y="6502"/>
                    <a:pt x="9360" y="6502"/>
                  </a:cubicBezTo>
                  <a:lnTo>
                    <a:pt x="9574" y="6502"/>
                  </a:lnTo>
                  <a:cubicBezTo>
                    <a:pt x="9455" y="7312"/>
                    <a:pt x="9074" y="8050"/>
                    <a:pt x="8431" y="8621"/>
                  </a:cubicBezTo>
                  <a:cubicBezTo>
                    <a:pt x="7955" y="9074"/>
                    <a:pt x="7359" y="9360"/>
                    <a:pt x="6740" y="9479"/>
                  </a:cubicBezTo>
                  <a:lnTo>
                    <a:pt x="5906" y="8883"/>
                  </a:lnTo>
                  <a:cubicBezTo>
                    <a:pt x="5850" y="8838"/>
                    <a:pt x="5789" y="8815"/>
                    <a:pt x="5727" y="8815"/>
                  </a:cubicBezTo>
                  <a:cubicBezTo>
                    <a:pt x="5658" y="8815"/>
                    <a:pt x="5588" y="8844"/>
                    <a:pt x="5525" y="8907"/>
                  </a:cubicBezTo>
                  <a:cubicBezTo>
                    <a:pt x="5454" y="8979"/>
                    <a:pt x="5406" y="9074"/>
                    <a:pt x="5406" y="9145"/>
                  </a:cubicBezTo>
                  <a:lnTo>
                    <a:pt x="5406" y="9336"/>
                  </a:lnTo>
                  <a:cubicBezTo>
                    <a:pt x="4597" y="9217"/>
                    <a:pt x="3858" y="8836"/>
                    <a:pt x="3311" y="8193"/>
                  </a:cubicBezTo>
                  <a:cubicBezTo>
                    <a:pt x="2834" y="7693"/>
                    <a:pt x="2549" y="7074"/>
                    <a:pt x="2430" y="6383"/>
                  </a:cubicBezTo>
                  <a:lnTo>
                    <a:pt x="2906" y="5692"/>
                  </a:lnTo>
                  <a:cubicBezTo>
                    <a:pt x="2953" y="5621"/>
                    <a:pt x="3001" y="5526"/>
                    <a:pt x="2953" y="5430"/>
                  </a:cubicBezTo>
                  <a:cubicBezTo>
                    <a:pt x="2930" y="5311"/>
                    <a:pt x="2811" y="5216"/>
                    <a:pt x="2668" y="5216"/>
                  </a:cubicBezTo>
                  <a:lnTo>
                    <a:pt x="2453" y="5216"/>
                  </a:lnTo>
                  <a:cubicBezTo>
                    <a:pt x="2453" y="5097"/>
                    <a:pt x="2692" y="4335"/>
                    <a:pt x="2953" y="3859"/>
                  </a:cubicBezTo>
                  <a:cubicBezTo>
                    <a:pt x="3025" y="3763"/>
                    <a:pt x="3049" y="3716"/>
                    <a:pt x="3120" y="3644"/>
                  </a:cubicBezTo>
                  <a:cubicBezTo>
                    <a:pt x="3144" y="3573"/>
                    <a:pt x="3192" y="3549"/>
                    <a:pt x="3239" y="3501"/>
                  </a:cubicBezTo>
                  <a:cubicBezTo>
                    <a:pt x="3287" y="3430"/>
                    <a:pt x="3287" y="3358"/>
                    <a:pt x="3239" y="3287"/>
                  </a:cubicBezTo>
                  <a:cubicBezTo>
                    <a:pt x="3204" y="3239"/>
                    <a:pt x="3150" y="3216"/>
                    <a:pt x="3096" y="3216"/>
                  </a:cubicBezTo>
                  <a:cubicBezTo>
                    <a:pt x="3043" y="3216"/>
                    <a:pt x="2989" y="3239"/>
                    <a:pt x="2953" y="3287"/>
                  </a:cubicBezTo>
                  <a:cubicBezTo>
                    <a:pt x="2549" y="3787"/>
                    <a:pt x="2287" y="4359"/>
                    <a:pt x="2120" y="4978"/>
                  </a:cubicBezTo>
                  <a:cubicBezTo>
                    <a:pt x="2120" y="5049"/>
                    <a:pt x="2072" y="5264"/>
                    <a:pt x="2072" y="5407"/>
                  </a:cubicBezTo>
                  <a:lnTo>
                    <a:pt x="2072" y="5430"/>
                  </a:lnTo>
                  <a:cubicBezTo>
                    <a:pt x="2072" y="5502"/>
                    <a:pt x="2096" y="5573"/>
                    <a:pt x="2191" y="5621"/>
                  </a:cubicBezTo>
                  <a:lnTo>
                    <a:pt x="2572" y="5621"/>
                  </a:lnTo>
                  <a:lnTo>
                    <a:pt x="1501" y="7121"/>
                  </a:lnTo>
                  <a:lnTo>
                    <a:pt x="429" y="5621"/>
                  </a:lnTo>
                  <a:lnTo>
                    <a:pt x="763" y="5621"/>
                  </a:lnTo>
                  <a:cubicBezTo>
                    <a:pt x="858" y="5621"/>
                    <a:pt x="929" y="5549"/>
                    <a:pt x="929" y="5454"/>
                  </a:cubicBezTo>
                  <a:cubicBezTo>
                    <a:pt x="929" y="5407"/>
                    <a:pt x="977" y="5025"/>
                    <a:pt x="1048" y="4692"/>
                  </a:cubicBezTo>
                  <a:cubicBezTo>
                    <a:pt x="1215" y="4025"/>
                    <a:pt x="1477" y="3406"/>
                    <a:pt x="1858" y="2882"/>
                  </a:cubicBezTo>
                  <a:cubicBezTo>
                    <a:pt x="2049" y="2596"/>
                    <a:pt x="2287" y="2358"/>
                    <a:pt x="2525" y="2120"/>
                  </a:cubicBezTo>
                  <a:cubicBezTo>
                    <a:pt x="3192" y="1477"/>
                    <a:pt x="4025" y="1048"/>
                    <a:pt x="4954" y="882"/>
                  </a:cubicBezTo>
                  <a:close/>
                  <a:moveTo>
                    <a:pt x="2215" y="6740"/>
                  </a:moveTo>
                  <a:cubicBezTo>
                    <a:pt x="2358" y="7359"/>
                    <a:pt x="2692" y="7931"/>
                    <a:pt x="3120" y="8407"/>
                  </a:cubicBezTo>
                  <a:cubicBezTo>
                    <a:pt x="3763" y="9122"/>
                    <a:pt x="4668" y="9574"/>
                    <a:pt x="5621" y="9669"/>
                  </a:cubicBezTo>
                  <a:cubicBezTo>
                    <a:pt x="5668" y="9669"/>
                    <a:pt x="5764" y="9622"/>
                    <a:pt x="5787" y="9550"/>
                  </a:cubicBezTo>
                  <a:lnTo>
                    <a:pt x="5787" y="9479"/>
                  </a:lnTo>
                  <a:lnTo>
                    <a:pt x="5787" y="9145"/>
                  </a:lnTo>
                  <a:lnTo>
                    <a:pt x="7312" y="10265"/>
                  </a:lnTo>
                  <a:lnTo>
                    <a:pt x="5787" y="11336"/>
                  </a:lnTo>
                  <a:lnTo>
                    <a:pt x="5787" y="11003"/>
                  </a:lnTo>
                  <a:cubicBezTo>
                    <a:pt x="5787" y="10908"/>
                    <a:pt x="5740" y="10812"/>
                    <a:pt x="5645" y="10812"/>
                  </a:cubicBezTo>
                  <a:cubicBezTo>
                    <a:pt x="4359" y="10741"/>
                    <a:pt x="3192" y="10169"/>
                    <a:pt x="2334" y="9241"/>
                  </a:cubicBezTo>
                  <a:cubicBezTo>
                    <a:pt x="1763" y="8621"/>
                    <a:pt x="1358" y="7883"/>
                    <a:pt x="1144" y="7074"/>
                  </a:cubicBezTo>
                  <a:lnTo>
                    <a:pt x="1144" y="7074"/>
                  </a:lnTo>
                  <a:lnTo>
                    <a:pt x="1334" y="7312"/>
                  </a:lnTo>
                  <a:cubicBezTo>
                    <a:pt x="1358" y="7359"/>
                    <a:pt x="1406" y="7407"/>
                    <a:pt x="1477" y="7431"/>
                  </a:cubicBezTo>
                  <a:cubicBezTo>
                    <a:pt x="1514" y="7443"/>
                    <a:pt x="1551" y="7449"/>
                    <a:pt x="1586" y="7449"/>
                  </a:cubicBezTo>
                  <a:cubicBezTo>
                    <a:pt x="1689" y="7449"/>
                    <a:pt x="1781" y="7400"/>
                    <a:pt x="1834" y="7312"/>
                  </a:cubicBezTo>
                  <a:lnTo>
                    <a:pt x="2215" y="6740"/>
                  </a:lnTo>
                  <a:close/>
                  <a:moveTo>
                    <a:pt x="6252" y="1"/>
                  </a:moveTo>
                  <a:cubicBezTo>
                    <a:pt x="6192" y="1"/>
                    <a:pt x="6133" y="24"/>
                    <a:pt x="6073" y="72"/>
                  </a:cubicBezTo>
                  <a:lnTo>
                    <a:pt x="5573" y="429"/>
                  </a:lnTo>
                  <a:cubicBezTo>
                    <a:pt x="4359" y="525"/>
                    <a:pt x="3192" y="1025"/>
                    <a:pt x="2310" y="1858"/>
                  </a:cubicBezTo>
                  <a:cubicBezTo>
                    <a:pt x="1477" y="2644"/>
                    <a:pt x="929" y="3620"/>
                    <a:pt x="691" y="4716"/>
                  </a:cubicBezTo>
                  <a:cubicBezTo>
                    <a:pt x="643" y="4954"/>
                    <a:pt x="596" y="5264"/>
                    <a:pt x="596" y="5264"/>
                  </a:cubicBezTo>
                  <a:lnTo>
                    <a:pt x="334" y="5264"/>
                  </a:lnTo>
                  <a:cubicBezTo>
                    <a:pt x="239" y="5264"/>
                    <a:pt x="167" y="5287"/>
                    <a:pt x="96" y="5383"/>
                  </a:cubicBezTo>
                  <a:cubicBezTo>
                    <a:pt x="0" y="5502"/>
                    <a:pt x="0" y="5645"/>
                    <a:pt x="72" y="5764"/>
                  </a:cubicBezTo>
                  <a:lnTo>
                    <a:pt x="572" y="6478"/>
                  </a:lnTo>
                  <a:cubicBezTo>
                    <a:pt x="691" y="7645"/>
                    <a:pt x="1191" y="8717"/>
                    <a:pt x="2001" y="9526"/>
                  </a:cubicBezTo>
                  <a:cubicBezTo>
                    <a:pt x="2906" y="10503"/>
                    <a:pt x="4097" y="11098"/>
                    <a:pt x="5406" y="11217"/>
                  </a:cubicBezTo>
                  <a:lnTo>
                    <a:pt x="5406" y="11479"/>
                  </a:lnTo>
                  <a:cubicBezTo>
                    <a:pt x="5406" y="11551"/>
                    <a:pt x="5454" y="11693"/>
                    <a:pt x="5525" y="11741"/>
                  </a:cubicBezTo>
                  <a:cubicBezTo>
                    <a:pt x="5573" y="11765"/>
                    <a:pt x="5645" y="11813"/>
                    <a:pt x="5692" y="11813"/>
                  </a:cubicBezTo>
                  <a:cubicBezTo>
                    <a:pt x="5764" y="11813"/>
                    <a:pt x="5811" y="11765"/>
                    <a:pt x="5883" y="11741"/>
                  </a:cubicBezTo>
                  <a:lnTo>
                    <a:pt x="6383" y="11384"/>
                  </a:lnTo>
                  <a:cubicBezTo>
                    <a:pt x="7264" y="11312"/>
                    <a:pt x="8169" y="11027"/>
                    <a:pt x="8907" y="10527"/>
                  </a:cubicBezTo>
                  <a:cubicBezTo>
                    <a:pt x="9741" y="9979"/>
                    <a:pt x="10431" y="9217"/>
                    <a:pt x="10836" y="8288"/>
                  </a:cubicBezTo>
                  <a:lnTo>
                    <a:pt x="10884" y="8264"/>
                  </a:lnTo>
                  <a:cubicBezTo>
                    <a:pt x="10908" y="8169"/>
                    <a:pt x="10908" y="8074"/>
                    <a:pt x="10812" y="8050"/>
                  </a:cubicBezTo>
                  <a:cubicBezTo>
                    <a:pt x="10779" y="8025"/>
                    <a:pt x="10743" y="8015"/>
                    <a:pt x="10708" y="8015"/>
                  </a:cubicBezTo>
                  <a:cubicBezTo>
                    <a:pt x="10643" y="8015"/>
                    <a:pt x="10581" y="8051"/>
                    <a:pt x="10550" y="8098"/>
                  </a:cubicBezTo>
                  <a:lnTo>
                    <a:pt x="10526" y="8169"/>
                  </a:lnTo>
                  <a:cubicBezTo>
                    <a:pt x="10122" y="9026"/>
                    <a:pt x="9479" y="9741"/>
                    <a:pt x="8693" y="10241"/>
                  </a:cubicBezTo>
                  <a:cubicBezTo>
                    <a:pt x="8169" y="10622"/>
                    <a:pt x="7597" y="10836"/>
                    <a:pt x="6978" y="10955"/>
                  </a:cubicBezTo>
                  <a:lnTo>
                    <a:pt x="7478" y="10598"/>
                  </a:lnTo>
                  <a:cubicBezTo>
                    <a:pt x="7550" y="10574"/>
                    <a:pt x="7573" y="10527"/>
                    <a:pt x="7597" y="10455"/>
                  </a:cubicBezTo>
                  <a:cubicBezTo>
                    <a:pt x="7669" y="10312"/>
                    <a:pt x="7597" y="10169"/>
                    <a:pt x="7478" y="10098"/>
                  </a:cubicBezTo>
                  <a:lnTo>
                    <a:pt x="7026" y="9812"/>
                  </a:lnTo>
                  <a:cubicBezTo>
                    <a:pt x="7597" y="9622"/>
                    <a:pt x="8145" y="9360"/>
                    <a:pt x="8574" y="8931"/>
                  </a:cubicBezTo>
                  <a:cubicBezTo>
                    <a:pt x="9312" y="8288"/>
                    <a:pt x="9741" y="7383"/>
                    <a:pt x="9836" y="6431"/>
                  </a:cubicBezTo>
                  <a:cubicBezTo>
                    <a:pt x="9836" y="6359"/>
                    <a:pt x="9812" y="6288"/>
                    <a:pt x="9717" y="6264"/>
                  </a:cubicBezTo>
                  <a:lnTo>
                    <a:pt x="9336" y="6264"/>
                  </a:lnTo>
                  <a:lnTo>
                    <a:pt x="10407" y="4740"/>
                  </a:lnTo>
                  <a:lnTo>
                    <a:pt x="11479" y="6264"/>
                  </a:lnTo>
                  <a:lnTo>
                    <a:pt x="11146" y="6264"/>
                  </a:lnTo>
                  <a:cubicBezTo>
                    <a:pt x="11050" y="6264"/>
                    <a:pt x="10955" y="6311"/>
                    <a:pt x="10955" y="6407"/>
                  </a:cubicBezTo>
                  <a:cubicBezTo>
                    <a:pt x="10931" y="6740"/>
                    <a:pt x="10884" y="7097"/>
                    <a:pt x="10788" y="7431"/>
                  </a:cubicBezTo>
                  <a:cubicBezTo>
                    <a:pt x="10765" y="7502"/>
                    <a:pt x="10812" y="7597"/>
                    <a:pt x="10908" y="7621"/>
                  </a:cubicBezTo>
                  <a:cubicBezTo>
                    <a:pt x="10928" y="7632"/>
                    <a:pt x="10949" y="7636"/>
                    <a:pt x="10969" y="7636"/>
                  </a:cubicBezTo>
                  <a:cubicBezTo>
                    <a:pt x="11041" y="7636"/>
                    <a:pt x="11103" y="7577"/>
                    <a:pt x="11122" y="7502"/>
                  </a:cubicBezTo>
                  <a:cubicBezTo>
                    <a:pt x="11217" y="7216"/>
                    <a:pt x="11265" y="6907"/>
                    <a:pt x="11289" y="6597"/>
                  </a:cubicBezTo>
                  <a:lnTo>
                    <a:pt x="11574" y="6597"/>
                  </a:lnTo>
                  <a:cubicBezTo>
                    <a:pt x="11693" y="6597"/>
                    <a:pt x="11765" y="6526"/>
                    <a:pt x="11836" y="6407"/>
                  </a:cubicBezTo>
                  <a:cubicBezTo>
                    <a:pt x="11979" y="6240"/>
                    <a:pt x="11979" y="6121"/>
                    <a:pt x="11884" y="6026"/>
                  </a:cubicBezTo>
                  <a:lnTo>
                    <a:pt x="11384" y="5311"/>
                  </a:lnTo>
                  <a:cubicBezTo>
                    <a:pt x="11265" y="4144"/>
                    <a:pt x="10765" y="3073"/>
                    <a:pt x="9955" y="2239"/>
                  </a:cubicBezTo>
                  <a:cubicBezTo>
                    <a:pt x="9074" y="1287"/>
                    <a:pt x="7883" y="691"/>
                    <a:pt x="6573" y="572"/>
                  </a:cubicBezTo>
                  <a:lnTo>
                    <a:pt x="6573" y="310"/>
                  </a:lnTo>
                  <a:cubicBezTo>
                    <a:pt x="6573" y="215"/>
                    <a:pt x="6526" y="96"/>
                    <a:pt x="6430" y="72"/>
                  </a:cubicBezTo>
                  <a:cubicBezTo>
                    <a:pt x="6371" y="24"/>
                    <a:pt x="6311" y="1"/>
                    <a:pt x="625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0" name="Google Shape;8720;p55"/>
          <p:cNvGrpSpPr/>
          <p:nvPr/>
        </p:nvGrpSpPr>
        <p:grpSpPr>
          <a:xfrm>
            <a:off x="1098221" y="3572345"/>
            <a:ext cx="291147" cy="355755"/>
            <a:chOff x="1745908" y="3572345"/>
            <a:chExt cx="291147" cy="355755"/>
          </a:xfrm>
        </p:grpSpPr>
        <p:sp>
          <p:nvSpPr>
            <p:cNvPr id="8721" name="Google Shape;8721;p55"/>
            <p:cNvSpPr/>
            <p:nvPr/>
          </p:nvSpPr>
          <p:spPr>
            <a:xfrm>
              <a:off x="1750172" y="3658272"/>
              <a:ext cx="118604" cy="265026"/>
            </a:xfrm>
            <a:custGeom>
              <a:rect b="b" l="l" r="r" t="t"/>
              <a:pathLst>
                <a:path extrusionOk="0" h="8889" w="3978">
                  <a:moveTo>
                    <a:pt x="1906" y="0"/>
                  </a:moveTo>
                  <a:cubicBezTo>
                    <a:pt x="1668" y="0"/>
                    <a:pt x="1" y="119"/>
                    <a:pt x="1" y="1905"/>
                  </a:cubicBezTo>
                  <a:lnTo>
                    <a:pt x="1" y="3763"/>
                  </a:lnTo>
                  <a:cubicBezTo>
                    <a:pt x="1" y="3787"/>
                    <a:pt x="1" y="3810"/>
                    <a:pt x="25" y="3810"/>
                  </a:cubicBezTo>
                  <a:cubicBezTo>
                    <a:pt x="150" y="3936"/>
                    <a:pt x="282" y="3988"/>
                    <a:pt x="400" y="3988"/>
                  </a:cubicBezTo>
                  <a:cubicBezTo>
                    <a:pt x="617" y="3988"/>
                    <a:pt x="787" y="3812"/>
                    <a:pt x="787" y="3596"/>
                  </a:cubicBezTo>
                  <a:lnTo>
                    <a:pt x="787" y="8526"/>
                  </a:lnTo>
                  <a:cubicBezTo>
                    <a:pt x="787" y="8549"/>
                    <a:pt x="834" y="8573"/>
                    <a:pt x="834" y="8597"/>
                  </a:cubicBezTo>
                  <a:cubicBezTo>
                    <a:pt x="1021" y="8792"/>
                    <a:pt x="1219" y="8872"/>
                    <a:pt x="1398" y="8872"/>
                  </a:cubicBezTo>
                  <a:cubicBezTo>
                    <a:pt x="1680" y="8872"/>
                    <a:pt x="1912" y="8671"/>
                    <a:pt x="1966" y="8405"/>
                  </a:cubicBezTo>
                  <a:lnTo>
                    <a:pt x="1966" y="8405"/>
                  </a:lnTo>
                  <a:cubicBezTo>
                    <a:pt x="2024" y="8680"/>
                    <a:pt x="2282" y="8888"/>
                    <a:pt x="2585" y="8888"/>
                  </a:cubicBezTo>
                  <a:cubicBezTo>
                    <a:pt x="2612" y="8888"/>
                    <a:pt x="2640" y="8886"/>
                    <a:pt x="2668" y="8883"/>
                  </a:cubicBezTo>
                  <a:cubicBezTo>
                    <a:pt x="2930" y="8811"/>
                    <a:pt x="3168" y="8549"/>
                    <a:pt x="3168" y="8288"/>
                  </a:cubicBezTo>
                  <a:lnTo>
                    <a:pt x="3168" y="3596"/>
                  </a:lnTo>
                  <a:cubicBezTo>
                    <a:pt x="3168" y="3809"/>
                    <a:pt x="3340" y="3984"/>
                    <a:pt x="3564" y="3984"/>
                  </a:cubicBezTo>
                  <a:cubicBezTo>
                    <a:pt x="3590" y="3984"/>
                    <a:pt x="3617" y="3982"/>
                    <a:pt x="3644" y="3977"/>
                  </a:cubicBezTo>
                  <a:cubicBezTo>
                    <a:pt x="3835" y="3953"/>
                    <a:pt x="3978" y="3787"/>
                    <a:pt x="3978" y="3596"/>
                  </a:cubicBezTo>
                  <a:lnTo>
                    <a:pt x="3978" y="2001"/>
                  </a:lnTo>
                  <a:cubicBezTo>
                    <a:pt x="3954" y="857"/>
                    <a:pt x="3073" y="0"/>
                    <a:pt x="1954"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55"/>
            <p:cNvSpPr/>
            <p:nvPr/>
          </p:nvSpPr>
          <p:spPr>
            <a:xfrm>
              <a:off x="1784251" y="3903921"/>
              <a:ext cx="17800" cy="17800"/>
            </a:xfrm>
            <a:custGeom>
              <a:rect b="b" l="l" r="r" t="t"/>
              <a:pathLst>
                <a:path extrusionOk="0" h="597" w="597">
                  <a:moveTo>
                    <a:pt x="358" y="1"/>
                  </a:moveTo>
                  <a:cubicBezTo>
                    <a:pt x="358" y="168"/>
                    <a:pt x="310" y="310"/>
                    <a:pt x="191" y="430"/>
                  </a:cubicBezTo>
                  <a:cubicBezTo>
                    <a:pt x="144" y="477"/>
                    <a:pt x="72" y="501"/>
                    <a:pt x="1" y="549"/>
                  </a:cubicBezTo>
                  <a:cubicBezTo>
                    <a:pt x="96" y="572"/>
                    <a:pt x="168" y="596"/>
                    <a:pt x="239" y="596"/>
                  </a:cubicBezTo>
                  <a:cubicBezTo>
                    <a:pt x="382" y="596"/>
                    <a:pt x="525" y="572"/>
                    <a:pt x="596" y="477"/>
                  </a:cubicBezTo>
                  <a:cubicBezTo>
                    <a:pt x="501" y="358"/>
                    <a:pt x="382" y="191"/>
                    <a:pt x="358"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55"/>
            <p:cNvSpPr/>
            <p:nvPr/>
          </p:nvSpPr>
          <p:spPr>
            <a:xfrm>
              <a:off x="1821192" y="3707975"/>
              <a:ext cx="24150" cy="213028"/>
            </a:xfrm>
            <a:custGeom>
              <a:rect b="b" l="l" r="r" t="t"/>
              <a:pathLst>
                <a:path extrusionOk="0" h="7145" w="810">
                  <a:moveTo>
                    <a:pt x="810" y="0"/>
                  </a:moveTo>
                  <a:cubicBezTo>
                    <a:pt x="548" y="0"/>
                    <a:pt x="357" y="214"/>
                    <a:pt x="357" y="453"/>
                  </a:cubicBezTo>
                  <a:lnTo>
                    <a:pt x="357" y="6549"/>
                  </a:lnTo>
                  <a:cubicBezTo>
                    <a:pt x="357" y="6787"/>
                    <a:pt x="215" y="7002"/>
                    <a:pt x="0" y="7073"/>
                  </a:cubicBezTo>
                  <a:cubicBezTo>
                    <a:pt x="48" y="7121"/>
                    <a:pt x="143" y="7144"/>
                    <a:pt x="238" y="7144"/>
                  </a:cubicBezTo>
                  <a:cubicBezTo>
                    <a:pt x="524" y="7144"/>
                    <a:pt x="810" y="6882"/>
                    <a:pt x="810" y="6549"/>
                  </a:cubicBezTo>
                  <a:lnTo>
                    <a:pt x="810"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55"/>
            <p:cNvSpPr/>
            <p:nvPr/>
          </p:nvSpPr>
          <p:spPr>
            <a:xfrm>
              <a:off x="1802021" y="3658272"/>
              <a:ext cx="66040" cy="117889"/>
            </a:xfrm>
            <a:custGeom>
              <a:rect b="b" l="l" r="r" t="t"/>
              <a:pathLst>
                <a:path extrusionOk="0" h="3954" w="2215">
                  <a:moveTo>
                    <a:pt x="0" y="0"/>
                  </a:moveTo>
                  <a:cubicBezTo>
                    <a:pt x="1000" y="119"/>
                    <a:pt x="1739" y="953"/>
                    <a:pt x="1739" y="1977"/>
                  </a:cubicBezTo>
                  <a:lnTo>
                    <a:pt x="1739" y="3572"/>
                  </a:lnTo>
                  <a:cubicBezTo>
                    <a:pt x="1739" y="3668"/>
                    <a:pt x="1667" y="3787"/>
                    <a:pt x="1620" y="3834"/>
                  </a:cubicBezTo>
                  <a:lnTo>
                    <a:pt x="1596" y="3882"/>
                  </a:lnTo>
                  <a:cubicBezTo>
                    <a:pt x="1643" y="3929"/>
                    <a:pt x="1739" y="3953"/>
                    <a:pt x="1834" y="3953"/>
                  </a:cubicBezTo>
                  <a:cubicBezTo>
                    <a:pt x="1929" y="3953"/>
                    <a:pt x="2024" y="3906"/>
                    <a:pt x="2096" y="3834"/>
                  </a:cubicBezTo>
                  <a:cubicBezTo>
                    <a:pt x="2191" y="3787"/>
                    <a:pt x="2215" y="3691"/>
                    <a:pt x="2215" y="3572"/>
                  </a:cubicBezTo>
                  <a:lnTo>
                    <a:pt x="2215" y="1977"/>
                  </a:lnTo>
                  <a:cubicBezTo>
                    <a:pt x="2215" y="857"/>
                    <a:pt x="1358" y="0"/>
                    <a:pt x="238"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55"/>
            <p:cNvSpPr/>
            <p:nvPr/>
          </p:nvSpPr>
          <p:spPr>
            <a:xfrm>
              <a:off x="1914901" y="3796019"/>
              <a:ext cx="113625" cy="124984"/>
            </a:xfrm>
            <a:custGeom>
              <a:rect b="b" l="l" r="r" t="t"/>
              <a:pathLst>
                <a:path extrusionOk="0" h="4192" w="3811">
                  <a:moveTo>
                    <a:pt x="72" y="0"/>
                  </a:moveTo>
                  <a:cubicBezTo>
                    <a:pt x="25" y="0"/>
                    <a:pt x="1" y="24"/>
                    <a:pt x="1" y="48"/>
                  </a:cubicBezTo>
                  <a:lnTo>
                    <a:pt x="1" y="4191"/>
                  </a:lnTo>
                  <a:lnTo>
                    <a:pt x="3811" y="4191"/>
                  </a:lnTo>
                  <a:lnTo>
                    <a:pt x="3811" y="48"/>
                  </a:lnTo>
                  <a:cubicBezTo>
                    <a:pt x="3811" y="24"/>
                    <a:pt x="3787" y="0"/>
                    <a:pt x="3763"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55"/>
            <p:cNvSpPr/>
            <p:nvPr/>
          </p:nvSpPr>
          <p:spPr>
            <a:xfrm>
              <a:off x="2012904" y="3796019"/>
              <a:ext cx="15623" cy="124984"/>
            </a:xfrm>
            <a:custGeom>
              <a:rect b="b" l="l" r="r" t="t"/>
              <a:pathLst>
                <a:path extrusionOk="0" h="4192" w="524">
                  <a:moveTo>
                    <a:pt x="0" y="0"/>
                  </a:moveTo>
                  <a:cubicBezTo>
                    <a:pt x="24" y="0"/>
                    <a:pt x="48" y="24"/>
                    <a:pt x="48" y="48"/>
                  </a:cubicBezTo>
                  <a:lnTo>
                    <a:pt x="48" y="4191"/>
                  </a:lnTo>
                  <a:lnTo>
                    <a:pt x="524" y="4191"/>
                  </a:lnTo>
                  <a:lnTo>
                    <a:pt x="524" y="48"/>
                  </a:lnTo>
                  <a:cubicBezTo>
                    <a:pt x="524" y="24"/>
                    <a:pt x="500" y="0"/>
                    <a:pt x="476"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55"/>
            <p:cNvSpPr/>
            <p:nvPr/>
          </p:nvSpPr>
          <p:spPr>
            <a:xfrm>
              <a:off x="1779987" y="3578725"/>
              <a:ext cx="58974" cy="58259"/>
            </a:xfrm>
            <a:custGeom>
              <a:rect b="b" l="l" r="r" t="t"/>
              <a:pathLst>
                <a:path extrusionOk="0" h="1954" w="1978">
                  <a:moveTo>
                    <a:pt x="1001" y="1"/>
                  </a:moveTo>
                  <a:cubicBezTo>
                    <a:pt x="453" y="1"/>
                    <a:pt x="1" y="430"/>
                    <a:pt x="1" y="977"/>
                  </a:cubicBezTo>
                  <a:cubicBezTo>
                    <a:pt x="1" y="1525"/>
                    <a:pt x="453" y="1954"/>
                    <a:pt x="1001" y="1954"/>
                  </a:cubicBezTo>
                  <a:cubicBezTo>
                    <a:pt x="1525" y="1954"/>
                    <a:pt x="1978" y="1525"/>
                    <a:pt x="1978" y="977"/>
                  </a:cubicBezTo>
                  <a:cubicBezTo>
                    <a:pt x="1978" y="430"/>
                    <a:pt x="1525" y="1"/>
                    <a:pt x="100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55"/>
            <p:cNvSpPr/>
            <p:nvPr/>
          </p:nvSpPr>
          <p:spPr>
            <a:xfrm>
              <a:off x="1789230" y="3579441"/>
              <a:ext cx="49731" cy="57543"/>
            </a:xfrm>
            <a:custGeom>
              <a:rect b="b" l="l" r="r" t="t"/>
              <a:pathLst>
                <a:path extrusionOk="0" h="1930" w="1668">
                  <a:moveTo>
                    <a:pt x="929" y="1"/>
                  </a:moveTo>
                  <a:cubicBezTo>
                    <a:pt x="1120" y="167"/>
                    <a:pt x="1239" y="406"/>
                    <a:pt x="1239" y="715"/>
                  </a:cubicBezTo>
                  <a:cubicBezTo>
                    <a:pt x="1239" y="1239"/>
                    <a:pt x="810" y="1692"/>
                    <a:pt x="263" y="1692"/>
                  </a:cubicBezTo>
                  <a:cubicBezTo>
                    <a:pt x="167" y="1692"/>
                    <a:pt x="96" y="1692"/>
                    <a:pt x="1" y="1668"/>
                  </a:cubicBezTo>
                  <a:lnTo>
                    <a:pt x="1" y="1668"/>
                  </a:lnTo>
                  <a:cubicBezTo>
                    <a:pt x="167" y="1834"/>
                    <a:pt x="405" y="1930"/>
                    <a:pt x="691" y="1930"/>
                  </a:cubicBezTo>
                  <a:cubicBezTo>
                    <a:pt x="1215" y="1930"/>
                    <a:pt x="1668" y="1477"/>
                    <a:pt x="1668" y="953"/>
                  </a:cubicBezTo>
                  <a:cubicBezTo>
                    <a:pt x="1668" y="501"/>
                    <a:pt x="1358" y="120"/>
                    <a:pt x="929"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55"/>
            <p:cNvSpPr/>
            <p:nvPr/>
          </p:nvSpPr>
          <p:spPr>
            <a:xfrm>
              <a:off x="1909952" y="3791756"/>
              <a:ext cx="124984" cy="136344"/>
            </a:xfrm>
            <a:custGeom>
              <a:rect b="b" l="l" r="r" t="t"/>
              <a:pathLst>
                <a:path extrusionOk="0" h="4573" w="4192">
                  <a:moveTo>
                    <a:pt x="238" y="0"/>
                  </a:moveTo>
                  <a:cubicBezTo>
                    <a:pt x="119" y="0"/>
                    <a:pt x="0" y="119"/>
                    <a:pt x="0" y="238"/>
                  </a:cubicBezTo>
                  <a:lnTo>
                    <a:pt x="0" y="4406"/>
                  </a:lnTo>
                  <a:cubicBezTo>
                    <a:pt x="0" y="4477"/>
                    <a:pt x="95" y="4573"/>
                    <a:pt x="167" y="4573"/>
                  </a:cubicBezTo>
                  <a:lnTo>
                    <a:pt x="762" y="4573"/>
                  </a:lnTo>
                  <a:cubicBezTo>
                    <a:pt x="857" y="4573"/>
                    <a:pt x="929" y="4525"/>
                    <a:pt x="953" y="4430"/>
                  </a:cubicBezTo>
                  <a:cubicBezTo>
                    <a:pt x="976" y="4311"/>
                    <a:pt x="881" y="4215"/>
                    <a:pt x="762" y="4215"/>
                  </a:cubicBezTo>
                  <a:lnTo>
                    <a:pt x="357" y="4215"/>
                  </a:lnTo>
                  <a:lnTo>
                    <a:pt x="357" y="357"/>
                  </a:lnTo>
                  <a:lnTo>
                    <a:pt x="3834" y="357"/>
                  </a:lnTo>
                  <a:lnTo>
                    <a:pt x="3834" y="4215"/>
                  </a:lnTo>
                  <a:lnTo>
                    <a:pt x="1572" y="4215"/>
                  </a:lnTo>
                  <a:cubicBezTo>
                    <a:pt x="1477" y="4215"/>
                    <a:pt x="1429" y="4287"/>
                    <a:pt x="1405" y="4358"/>
                  </a:cubicBezTo>
                  <a:cubicBezTo>
                    <a:pt x="1357" y="4477"/>
                    <a:pt x="1453" y="4573"/>
                    <a:pt x="1572" y="4573"/>
                  </a:cubicBezTo>
                  <a:lnTo>
                    <a:pt x="4025" y="4573"/>
                  </a:lnTo>
                  <a:cubicBezTo>
                    <a:pt x="4096" y="4573"/>
                    <a:pt x="4191" y="4477"/>
                    <a:pt x="4191" y="4406"/>
                  </a:cubicBezTo>
                  <a:lnTo>
                    <a:pt x="4191" y="238"/>
                  </a:lnTo>
                  <a:cubicBezTo>
                    <a:pt x="4168" y="72"/>
                    <a:pt x="4072" y="0"/>
                    <a:pt x="3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55"/>
            <p:cNvSpPr/>
            <p:nvPr/>
          </p:nvSpPr>
          <p:spPr>
            <a:xfrm>
              <a:off x="1946148" y="3714295"/>
              <a:ext cx="35539" cy="54770"/>
            </a:xfrm>
            <a:custGeom>
              <a:rect b="b" l="l" r="r" t="t"/>
              <a:pathLst>
                <a:path extrusionOk="0" h="1837" w="1192">
                  <a:moveTo>
                    <a:pt x="557" y="325"/>
                  </a:moveTo>
                  <a:cubicBezTo>
                    <a:pt x="577" y="325"/>
                    <a:pt x="598" y="329"/>
                    <a:pt x="620" y="336"/>
                  </a:cubicBezTo>
                  <a:cubicBezTo>
                    <a:pt x="739" y="336"/>
                    <a:pt x="834" y="455"/>
                    <a:pt x="834" y="574"/>
                  </a:cubicBezTo>
                  <a:lnTo>
                    <a:pt x="834" y="1217"/>
                  </a:lnTo>
                  <a:cubicBezTo>
                    <a:pt x="834" y="1336"/>
                    <a:pt x="739" y="1455"/>
                    <a:pt x="620" y="1455"/>
                  </a:cubicBezTo>
                  <a:cubicBezTo>
                    <a:pt x="477" y="1455"/>
                    <a:pt x="358" y="1360"/>
                    <a:pt x="358" y="1217"/>
                  </a:cubicBezTo>
                  <a:lnTo>
                    <a:pt x="358" y="574"/>
                  </a:lnTo>
                  <a:cubicBezTo>
                    <a:pt x="358" y="432"/>
                    <a:pt x="444" y="325"/>
                    <a:pt x="557" y="325"/>
                  </a:cubicBezTo>
                  <a:close/>
                  <a:moveTo>
                    <a:pt x="614" y="1"/>
                  </a:moveTo>
                  <a:cubicBezTo>
                    <a:pt x="600" y="1"/>
                    <a:pt x="586" y="1"/>
                    <a:pt x="572" y="2"/>
                  </a:cubicBezTo>
                  <a:cubicBezTo>
                    <a:pt x="263" y="26"/>
                    <a:pt x="1" y="264"/>
                    <a:pt x="1" y="598"/>
                  </a:cubicBezTo>
                  <a:lnTo>
                    <a:pt x="1" y="1241"/>
                  </a:lnTo>
                  <a:cubicBezTo>
                    <a:pt x="1" y="1550"/>
                    <a:pt x="239" y="1812"/>
                    <a:pt x="572" y="1836"/>
                  </a:cubicBezTo>
                  <a:cubicBezTo>
                    <a:pt x="905" y="1836"/>
                    <a:pt x="1191" y="1574"/>
                    <a:pt x="1191" y="1217"/>
                  </a:cubicBezTo>
                  <a:lnTo>
                    <a:pt x="1191" y="598"/>
                  </a:lnTo>
                  <a:cubicBezTo>
                    <a:pt x="1191" y="256"/>
                    <a:pt x="929" y="1"/>
                    <a:pt x="6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55"/>
            <p:cNvSpPr/>
            <p:nvPr/>
          </p:nvSpPr>
          <p:spPr>
            <a:xfrm>
              <a:off x="1902826" y="3714087"/>
              <a:ext cx="37686" cy="52832"/>
            </a:xfrm>
            <a:custGeom>
              <a:rect b="b" l="l" r="r" t="t"/>
              <a:pathLst>
                <a:path extrusionOk="0" h="1772" w="1264">
                  <a:moveTo>
                    <a:pt x="715" y="533"/>
                  </a:moveTo>
                  <a:lnTo>
                    <a:pt x="715" y="986"/>
                  </a:lnTo>
                  <a:lnTo>
                    <a:pt x="477" y="986"/>
                  </a:lnTo>
                  <a:cubicBezTo>
                    <a:pt x="572" y="843"/>
                    <a:pt x="644" y="652"/>
                    <a:pt x="715" y="533"/>
                  </a:cubicBezTo>
                  <a:close/>
                  <a:moveTo>
                    <a:pt x="811" y="1"/>
                  </a:moveTo>
                  <a:cubicBezTo>
                    <a:pt x="733" y="1"/>
                    <a:pt x="651" y="32"/>
                    <a:pt x="596" y="105"/>
                  </a:cubicBezTo>
                  <a:cubicBezTo>
                    <a:pt x="501" y="176"/>
                    <a:pt x="144" y="867"/>
                    <a:pt x="25" y="1081"/>
                  </a:cubicBezTo>
                  <a:cubicBezTo>
                    <a:pt x="1" y="1105"/>
                    <a:pt x="1" y="1129"/>
                    <a:pt x="1" y="1200"/>
                  </a:cubicBezTo>
                  <a:cubicBezTo>
                    <a:pt x="1" y="1272"/>
                    <a:pt x="72" y="1343"/>
                    <a:pt x="168" y="1343"/>
                  </a:cubicBezTo>
                  <a:lnTo>
                    <a:pt x="715" y="1343"/>
                  </a:lnTo>
                  <a:lnTo>
                    <a:pt x="715" y="1581"/>
                  </a:lnTo>
                  <a:cubicBezTo>
                    <a:pt x="715" y="1676"/>
                    <a:pt x="787" y="1772"/>
                    <a:pt x="882" y="1772"/>
                  </a:cubicBezTo>
                  <a:cubicBezTo>
                    <a:pt x="977" y="1772"/>
                    <a:pt x="1073" y="1676"/>
                    <a:pt x="1073" y="1581"/>
                  </a:cubicBezTo>
                  <a:lnTo>
                    <a:pt x="1073" y="1343"/>
                  </a:lnTo>
                  <a:cubicBezTo>
                    <a:pt x="1144" y="1343"/>
                    <a:pt x="1215" y="1295"/>
                    <a:pt x="1239" y="1200"/>
                  </a:cubicBezTo>
                  <a:cubicBezTo>
                    <a:pt x="1263" y="1081"/>
                    <a:pt x="1192" y="986"/>
                    <a:pt x="1073" y="986"/>
                  </a:cubicBezTo>
                  <a:lnTo>
                    <a:pt x="1073" y="248"/>
                  </a:lnTo>
                  <a:cubicBezTo>
                    <a:pt x="1073" y="129"/>
                    <a:pt x="977" y="33"/>
                    <a:pt x="882" y="9"/>
                  </a:cubicBezTo>
                  <a:cubicBezTo>
                    <a:pt x="860" y="4"/>
                    <a:pt x="836" y="1"/>
                    <a:pt x="81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55"/>
            <p:cNvSpPr/>
            <p:nvPr/>
          </p:nvSpPr>
          <p:spPr>
            <a:xfrm>
              <a:off x="2000114" y="3711970"/>
              <a:ext cx="29129" cy="55665"/>
            </a:xfrm>
            <a:custGeom>
              <a:rect b="b" l="l" r="r" t="t"/>
              <a:pathLst>
                <a:path extrusionOk="0" h="1867" w="977">
                  <a:moveTo>
                    <a:pt x="815" y="0"/>
                  </a:moveTo>
                  <a:cubicBezTo>
                    <a:pt x="744" y="0"/>
                    <a:pt x="680" y="31"/>
                    <a:pt x="643" y="104"/>
                  </a:cubicBezTo>
                  <a:lnTo>
                    <a:pt x="0" y="1605"/>
                  </a:lnTo>
                  <a:cubicBezTo>
                    <a:pt x="0" y="1747"/>
                    <a:pt x="48" y="1843"/>
                    <a:pt x="120" y="1867"/>
                  </a:cubicBezTo>
                  <a:lnTo>
                    <a:pt x="191" y="1867"/>
                  </a:lnTo>
                  <a:cubicBezTo>
                    <a:pt x="239" y="1867"/>
                    <a:pt x="310" y="1843"/>
                    <a:pt x="334" y="1747"/>
                  </a:cubicBezTo>
                  <a:lnTo>
                    <a:pt x="953" y="247"/>
                  </a:lnTo>
                  <a:cubicBezTo>
                    <a:pt x="977" y="176"/>
                    <a:pt x="953" y="80"/>
                    <a:pt x="882" y="9"/>
                  </a:cubicBezTo>
                  <a:cubicBezTo>
                    <a:pt x="859" y="3"/>
                    <a:pt x="837" y="0"/>
                    <a:pt x="8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55"/>
            <p:cNvSpPr/>
            <p:nvPr/>
          </p:nvSpPr>
          <p:spPr>
            <a:xfrm>
              <a:off x="1994419" y="3717903"/>
              <a:ext cx="12105" cy="12105"/>
            </a:xfrm>
            <a:custGeom>
              <a:rect b="b" l="l" r="r" t="t"/>
              <a:pathLst>
                <a:path extrusionOk="0" h="406" w="406">
                  <a:moveTo>
                    <a:pt x="191" y="1"/>
                  </a:moveTo>
                  <a:cubicBezTo>
                    <a:pt x="72" y="1"/>
                    <a:pt x="1" y="96"/>
                    <a:pt x="1" y="191"/>
                  </a:cubicBezTo>
                  <a:cubicBezTo>
                    <a:pt x="1" y="310"/>
                    <a:pt x="72" y="405"/>
                    <a:pt x="191" y="405"/>
                  </a:cubicBezTo>
                  <a:cubicBezTo>
                    <a:pt x="311" y="405"/>
                    <a:pt x="406" y="310"/>
                    <a:pt x="406" y="191"/>
                  </a:cubicBezTo>
                  <a:cubicBezTo>
                    <a:pt x="406" y="96"/>
                    <a:pt x="311"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55"/>
            <p:cNvSpPr/>
            <p:nvPr/>
          </p:nvSpPr>
          <p:spPr>
            <a:xfrm>
              <a:off x="2024264" y="3752698"/>
              <a:ext cx="12791" cy="12105"/>
            </a:xfrm>
            <a:custGeom>
              <a:rect b="b" l="l" r="r" t="t"/>
              <a:pathLst>
                <a:path extrusionOk="0" h="406" w="429">
                  <a:moveTo>
                    <a:pt x="214" y="0"/>
                  </a:moveTo>
                  <a:cubicBezTo>
                    <a:pt x="95" y="0"/>
                    <a:pt x="0" y="72"/>
                    <a:pt x="0" y="191"/>
                  </a:cubicBezTo>
                  <a:cubicBezTo>
                    <a:pt x="0" y="310"/>
                    <a:pt x="95" y="405"/>
                    <a:pt x="214" y="405"/>
                  </a:cubicBezTo>
                  <a:cubicBezTo>
                    <a:pt x="334" y="405"/>
                    <a:pt x="429" y="310"/>
                    <a:pt x="429" y="191"/>
                  </a:cubicBezTo>
                  <a:cubicBezTo>
                    <a:pt x="429" y="72"/>
                    <a:pt x="334" y="0"/>
                    <a:pt x="21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55"/>
            <p:cNvSpPr/>
            <p:nvPr/>
          </p:nvSpPr>
          <p:spPr>
            <a:xfrm>
              <a:off x="1745908" y="3653293"/>
              <a:ext cx="128562" cy="274417"/>
            </a:xfrm>
            <a:custGeom>
              <a:rect b="b" l="l" r="r" t="t"/>
              <a:pathLst>
                <a:path extrusionOk="0" h="9204" w="4312">
                  <a:moveTo>
                    <a:pt x="2073" y="0"/>
                  </a:moveTo>
                  <a:cubicBezTo>
                    <a:pt x="1358" y="0"/>
                    <a:pt x="25" y="429"/>
                    <a:pt x="25" y="2048"/>
                  </a:cubicBezTo>
                  <a:lnTo>
                    <a:pt x="25" y="3025"/>
                  </a:lnTo>
                  <a:lnTo>
                    <a:pt x="25" y="3501"/>
                  </a:lnTo>
                  <a:cubicBezTo>
                    <a:pt x="25" y="3620"/>
                    <a:pt x="1" y="3739"/>
                    <a:pt x="25" y="3858"/>
                  </a:cubicBezTo>
                  <a:cubicBezTo>
                    <a:pt x="43" y="4139"/>
                    <a:pt x="312" y="4332"/>
                    <a:pt x="577" y="4332"/>
                  </a:cubicBezTo>
                  <a:cubicBezTo>
                    <a:pt x="649" y="4332"/>
                    <a:pt x="721" y="4318"/>
                    <a:pt x="787" y="4287"/>
                  </a:cubicBezTo>
                  <a:lnTo>
                    <a:pt x="787" y="8407"/>
                  </a:lnTo>
                  <a:cubicBezTo>
                    <a:pt x="787" y="8812"/>
                    <a:pt x="1073" y="9121"/>
                    <a:pt x="1406" y="9193"/>
                  </a:cubicBezTo>
                  <a:cubicBezTo>
                    <a:pt x="1452" y="9200"/>
                    <a:pt x="1497" y="9203"/>
                    <a:pt x="1541" y="9203"/>
                  </a:cubicBezTo>
                  <a:cubicBezTo>
                    <a:pt x="1792" y="9203"/>
                    <a:pt x="2006" y="9093"/>
                    <a:pt x="2168" y="8931"/>
                  </a:cubicBezTo>
                  <a:cubicBezTo>
                    <a:pt x="2310" y="9093"/>
                    <a:pt x="2521" y="9203"/>
                    <a:pt x="2771" y="9203"/>
                  </a:cubicBezTo>
                  <a:cubicBezTo>
                    <a:pt x="2815" y="9203"/>
                    <a:pt x="2860" y="9200"/>
                    <a:pt x="2906" y="9193"/>
                  </a:cubicBezTo>
                  <a:cubicBezTo>
                    <a:pt x="3263" y="9121"/>
                    <a:pt x="3525" y="8812"/>
                    <a:pt x="3525" y="8407"/>
                  </a:cubicBezTo>
                  <a:lnTo>
                    <a:pt x="3525" y="5549"/>
                  </a:lnTo>
                  <a:cubicBezTo>
                    <a:pt x="3525" y="5478"/>
                    <a:pt x="3478" y="5406"/>
                    <a:pt x="3383" y="5382"/>
                  </a:cubicBezTo>
                  <a:cubicBezTo>
                    <a:pt x="3361" y="5374"/>
                    <a:pt x="3340" y="5370"/>
                    <a:pt x="3321" y="5370"/>
                  </a:cubicBezTo>
                  <a:cubicBezTo>
                    <a:pt x="3232" y="5370"/>
                    <a:pt x="3168" y="5452"/>
                    <a:pt x="3168" y="5549"/>
                  </a:cubicBezTo>
                  <a:lnTo>
                    <a:pt x="3168" y="8407"/>
                  </a:lnTo>
                  <a:cubicBezTo>
                    <a:pt x="3168" y="8645"/>
                    <a:pt x="3001" y="8836"/>
                    <a:pt x="2763" y="8836"/>
                  </a:cubicBezTo>
                  <a:cubicBezTo>
                    <a:pt x="2525" y="8836"/>
                    <a:pt x="2311" y="8645"/>
                    <a:pt x="2311" y="8407"/>
                  </a:cubicBezTo>
                  <a:lnTo>
                    <a:pt x="2311" y="3358"/>
                  </a:lnTo>
                  <a:cubicBezTo>
                    <a:pt x="2311" y="3263"/>
                    <a:pt x="2216" y="3168"/>
                    <a:pt x="2120" y="3168"/>
                  </a:cubicBezTo>
                  <a:cubicBezTo>
                    <a:pt x="2049" y="3168"/>
                    <a:pt x="1954" y="3263"/>
                    <a:pt x="1954" y="3358"/>
                  </a:cubicBezTo>
                  <a:lnTo>
                    <a:pt x="1954" y="8407"/>
                  </a:lnTo>
                  <a:cubicBezTo>
                    <a:pt x="1954" y="8645"/>
                    <a:pt x="1739" y="8836"/>
                    <a:pt x="1525" y="8836"/>
                  </a:cubicBezTo>
                  <a:cubicBezTo>
                    <a:pt x="1287" y="8836"/>
                    <a:pt x="1144" y="8621"/>
                    <a:pt x="1144" y="8407"/>
                  </a:cubicBezTo>
                  <a:lnTo>
                    <a:pt x="1144" y="2025"/>
                  </a:lnTo>
                  <a:cubicBezTo>
                    <a:pt x="1144" y="1929"/>
                    <a:pt x="1096" y="1858"/>
                    <a:pt x="1001" y="1834"/>
                  </a:cubicBezTo>
                  <a:cubicBezTo>
                    <a:pt x="989" y="1832"/>
                    <a:pt x="976" y="1830"/>
                    <a:pt x="965" y="1830"/>
                  </a:cubicBezTo>
                  <a:cubicBezTo>
                    <a:pt x="863" y="1830"/>
                    <a:pt x="787" y="1918"/>
                    <a:pt x="787" y="2025"/>
                  </a:cubicBezTo>
                  <a:lnTo>
                    <a:pt x="787" y="3739"/>
                  </a:lnTo>
                  <a:cubicBezTo>
                    <a:pt x="787" y="3835"/>
                    <a:pt x="739" y="3954"/>
                    <a:pt x="620" y="3954"/>
                  </a:cubicBezTo>
                  <a:cubicBezTo>
                    <a:pt x="603" y="3956"/>
                    <a:pt x="586" y="3957"/>
                    <a:pt x="570" y="3957"/>
                  </a:cubicBezTo>
                  <a:cubicBezTo>
                    <a:pt x="430" y="3957"/>
                    <a:pt x="334" y="3867"/>
                    <a:pt x="334" y="3739"/>
                  </a:cubicBezTo>
                  <a:lnTo>
                    <a:pt x="334" y="2144"/>
                  </a:lnTo>
                  <a:cubicBezTo>
                    <a:pt x="334" y="1143"/>
                    <a:pt x="1144" y="358"/>
                    <a:pt x="2120" y="358"/>
                  </a:cubicBezTo>
                  <a:lnTo>
                    <a:pt x="2216" y="358"/>
                  </a:lnTo>
                  <a:cubicBezTo>
                    <a:pt x="3716" y="358"/>
                    <a:pt x="3954" y="1667"/>
                    <a:pt x="3954" y="2072"/>
                  </a:cubicBezTo>
                  <a:lnTo>
                    <a:pt x="3954" y="3858"/>
                  </a:lnTo>
                  <a:lnTo>
                    <a:pt x="3954" y="3882"/>
                  </a:lnTo>
                  <a:cubicBezTo>
                    <a:pt x="3883" y="3962"/>
                    <a:pt x="3803" y="3995"/>
                    <a:pt x="3730" y="3995"/>
                  </a:cubicBezTo>
                  <a:cubicBezTo>
                    <a:pt x="3605" y="3995"/>
                    <a:pt x="3502" y="3898"/>
                    <a:pt x="3502" y="3763"/>
                  </a:cubicBezTo>
                  <a:lnTo>
                    <a:pt x="3502" y="2072"/>
                  </a:lnTo>
                  <a:cubicBezTo>
                    <a:pt x="3502" y="1977"/>
                    <a:pt x="3430" y="1882"/>
                    <a:pt x="3359" y="1882"/>
                  </a:cubicBezTo>
                  <a:cubicBezTo>
                    <a:pt x="3240" y="1882"/>
                    <a:pt x="3144" y="1953"/>
                    <a:pt x="3144" y="2072"/>
                  </a:cubicBezTo>
                  <a:lnTo>
                    <a:pt x="3144" y="4787"/>
                  </a:lnTo>
                  <a:cubicBezTo>
                    <a:pt x="3144" y="4859"/>
                    <a:pt x="3192" y="4954"/>
                    <a:pt x="3287" y="4954"/>
                  </a:cubicBezTo>
                  <a:cubicBezTo>
                    <a:pt x="3406" y="4954"/>
                    <a:pt x="3502" y="4906"/>
                    <a:pt x="3502" y="4787"/>
                  </a:cubicBezTo>
                  <a:lnTo>
                    <a:pt x="3502" y="4263"/>
                  </a:lnTo>
                  <a:cubicBezTo>
                    <a:pt x="3571" y="4298"/>
                    <a:pt x="3654" y="4320"/>
                    <a:pt x="3740" y="4320"/>
                  </a:cubicBezTo>
                  <a:cubicBezTo>
                    <a:pt x="3771" y="4320"/>
                    <a:pt x="3803" y="4317"/>
                    <a:pt x="3835" y="4311"/>
                  </a:cubicBezTo>
                  <a:cubicBezTo>
                    <a:pt x="4097" y="4239"/>
                    <a:pt x="4311" y="4001"/>
                    <a:pt x="4311" y="3739"/>
                  </a:cubicBezTo>
                  <a:lnTo>
                    <a:pt x="4311" y="2144"/>
                  </a:lnTo>
                  <a:cubicBezTo>
                    <a:pt x="4264" y="429"/>
                    <a:pt x="3335" y="0"/>
                    <a:pt x="21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55"/>
            <p:cNvSpPr/>
            <p:nvPr/>
          </p:nvSpPr>
          <p:spPr>
            <a:xfrm>
              <a:off x="1775038" y="3572345"/>
              <a:ext cx="68902" cy="68902"/>
            </a:xfrm>
            <a:custGeom>
              <a:rect b="b" l="l" r="r" t="t"/>
              <a:pathLst>
                <a:path extrusionOk="0" h="2311" w="2311">
                  <a:moveTo>
                    <a:pt x="1167" y="358"/>
                  </a:moveTo>
                  <a:cubicBezTo>
                    <a:pt x="1596" y="358"/>
                    <a:pt x="1953" y="715"/>
                    <a:pt x="1953" y="1167"/>
                  </a:cubicBezTo>
                  <a:cubicBezTo>
                    <a:pt x="1953" y="1596"/>
                    <a:pt x="1596" y="1953"/>
                    <a:pt x="1167" y="1953"/>
                  </a:cubicBezTo>
                  <a:cubicBezTo>
                    <a:pt x="715" y="1953"/>
                    <a:pt x="357" y="1596"/>
                    <a:pt x="357" y="1167"/>
                  </a:cubicBezTo>
                  <a:cubicBezTo>
                    <a:pt x="357" y="715"/>
                    <a:pt x="715" y="358"/>
                    <a:pt x="1167" y="358"/>
                  </a:cubicBezTo>
                  <a:close/>
                  <a:moveTo>
                    <a:pt x="1167" y="1"/>
                  </a:moveTo>
                  <a:cubicBezTo>
                    <a:pt x="524" y="1"/>
                    <a:pt x="0" y="501"/>
                    <a:pt x="0" y="1167"/>
                  </a:cubicBezTo>
                  <a:cubicBezTo>
                    <a:pt x="0" y="1810"/>
                    <a:pt x="524" y="2311"/>
                    <a:pt x="1167" y="2311"/>
                  </a:cubicBezTo>
                  <a:cubicBezTo>
                    <a:pt x="1786" y="2311"/>
                    <a:pt x="2310" y="1810"/>
                    <a:pt x="2310" y="1167"/>
                  </a:cubicBezTo>
                  <a:cubicBezTo>
                    <a:pt x="2310" y="524"/>
                    <a:pt x="1810" y="1"/>
                    <a:pt x="1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7" name="Google Shape;8737;p55"/>
          <p:cNvGrpSpPr/>
          <p:nvPr/>
        </p:nvGrpSpPr>
        <p:grpSpPr>
          <a:xfrm>
            <a:off x="4019702" y="1922930"/>
            <a:ext cx="356470" cy="353636"/>
            <a:chOff x="4362590" y="1922930"/>
            <a:chExt cx="356470" cy="353636"/>
          </a:xfrm>
        </p:grpSpPr>
        <p:sp>
          <p:nvSpPr>
            <p:cNvPr id="8738" name="Google Shape;8738;p55"/>
            <p:cNvSpPr/>
            <p:nvPr/>
          </p:nvSpPr>
          <p:spPr>
            <a:xfrm>
              <a:off x="4455614" y="2013121"/>
              <a:ext cx="172569" cy="171854"/>
            </a:xfrm>
            <a:custGeom>
              <a:rect b="b" l="l" r="r" t="t"/>
              <a:pathLst>
                <a:path extrusionOk="0" h="5764" w="5788">
                  <a:moveTo>
                    <a:pt x="2882" y="0"/>
                  </a:moveTo>
                  <a:cubicBezTo>
                    <a:pt x="1287" y="0"/>
                    <a:pt x="1" y="1286"/>
                    <a:pt x="1" y="2882"/>
                  </a:cubicBezTo>
                  <a:cubicBezTo>
                    <a:pt x="1" y="4477"/>
                    <a:pt x="1287" y="5763"/>
                    <a:pt x="2882" y="5763"/>
                  </a:cubicBezTo>
                  <a:cubicBezTo>
                    <a:pt x="4478" y="5763"/>
                    <a:pt x="5787" y="4477"/>
                    <a:pt x="5787" y="2882"/>
                  </a:cubicBezTo>
                  <a:cubicBezTo>
                    <a:pt x="5787" y="1286"/>
                    <a:pt x="4478" y="0"/>
                    <a:pt x="288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55"/>
            <p:cNvSpPr/>
            <p:nvPr/>
          </p:nvSpPr>
          <p:spPr>
            <a:xfrm>
              <a:off x="4501052" y="2018071"/>
              <a:ext cx="127131" cy="166904"/>
            </a:xfrm>
            <a:custGeom>
              <a:rect b="b" l="l" r="r" t="t"/>
              <a:pathLst>
                <a:path extrusionOk="0" h="5598" w="4264">
                  <a:moveTo>
                    <a:pt x="2287" y="1"/>
                  </a:moveTo>
                  <a:lnTo>
                    <a:pt x="2287" y="1"/>
                  </a:lnTo>
                  <a:cubicBezTo>
                    <a:pt x="3192" y="477"/>
                    <a:pt x="3811" y="1430"/>
                    <a:pt x="3811" y="2525"/>
                  </a:cubicBezTo>
                  <a:cubicBezTo>
                    <a:pt x="3811" y="4145"/>
                    <a:pt x="2501" y="5431"/>
                    <a:pt x="929" y="5431"/>
                  </a:cubicBezTo>
                  <a:cubicBezTo>
                    <a:pt x="596" y="5431"/>
                    <a:pt x="286" y="5359"/>
                    <a:pt x="1" y="5264"/>
                  </a:cubicBezTo>
                  <a:lnTo>
                    <a:pt x="1" y="5264"/>
                  </a:lnTo>
                  <a:cubicBezTo>
                    <a:pt x="405" y="5478"/>
                    <a:pt x="882" y="5597"/>
                    <a:pt x="1358" y="5597"/>
                  </a:cubicBezTo>
                  <a:cubicBezTo>
                    <a:pt x="2977" y="5597"/>
                    <a:pt x="4263" y="4288"/>
                    <a:pt x="4263" y="2716"/>
                  </a:cubicBezTo>
                  <a:cubicBezTo>
                    <a:pt x="4263" y="1454"/>
                    <a:pt x="3430" y="382"/>
                    <a:pt x="2287"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55"/>
            <p:cNvSpPr/>
            <p:nvPr/>
          </p:nvSpPr>
          <p:spPr>
            <a:xfrm>
              <a:off x="4555018" y="1929340"/>
              <a:ext cx="159063" cy="341531"/>
            </a:xfrm>
            <a:custGeom>
              <a:rect b="b" l="l" r="r" t="t"/>
              <a:pathLst>
                <a:path extrusionOk="0" h="11455" w="5335">
                  <a:moveTo>
                    <a:pt x="215" y="0"/>
                  </a:moveTo>
                  <a:cubicBezTo>
                    <a:pt x="143" y="0"/>
                    <a:pt x="120" y="24"/>
                    <a:pt x="120" y="72"/>
                  </a:cubicBezTo>
                  <a:lnTo>
                    <a:pt x="120" y="1596"/>
                  </a:lnTo>
                  <a:cubicBezTo>
                    <a:pt x="120" y="1643"/>
                    <a:pt x="143" y="1667"/>
                    <a:pt x="191" y="1667"/>
                  </a:cubicBezTo>
                  <a:cubicBezTo>
                    <a:pt x="2168" y="1953"/>
                    <a:pt x="3692" y="3668"/>
                    <a:pt x="3692" y="5739"/>
                  </a:cubicBezTo>
                  <a:cubicBezTo>
                    <a:pt x="3692" y="7859"/>
                    <a:pt x="2120" y="9621"/>
                    <a:pt x="72" y="9859"/>
                  </a:cubicBezTo>
                  <a:cubicBezTo>
                    <a:pt x="24" y="9859"/>
                    <a:pt x="1" y="9883"/>
                    <a:pt x="1" y="9907"/>
                  </a:cubicBezTo>
                  <a:lnTo>
                    <a:pt x="1" y="11407"/>
                  </a:lnTo>
                  <a:cubicBezTo>
                    <a:pt x="1" y="11431"/>
                    <a:pt x="72" y="11455"/>
                    <a:pt x="96" y="11455"/>
                  </a:cubicBezTo>
                  <a:cubicBezTo>
                    <a:pt x="3001" y="11193"/>
                    <a:pt x="5335" y="8716"/>
                    <a:pt x="5335" y="5716"/>
                  </a:cubicBezTo>
                  <a:cubicBezTo>
                    <a:pt x="5335" y="2763"/>
                    <a:pt x="3049" y="357"/>
                    <a:pt x="21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55"/>
            <p:cNvSpPr/>
            <p:nvPr/>
          </p:nvSpPr>
          <p:spPr>
            <a:xfrm>
              <a:off x="4554302" y="1954177"/>
              <a:ext cx="159093" cy="316009"/>
            </a:xfrm>
            <a:custGeom>
              <a:rect b="b" l="l" r="r" t="t"/>
              <a:pathLst>
                <a:path extrusionOk="0" h="10599" w="5336">
                  <a:moveTo>
                    <a:pt x="2525" y="1"/>
                  </a:moveTo>
                  <a:cubicBezTo>
                    <a:pt x="3954" y="1048"/>
                    <a:pt x="4883" y="2715"/>
                    <a:pt x="4883" y="4573"/>
                  </a:cubicBezTo>
                  <a:cubicBezTo>
                    <a:pt x="4883" y="7478"/>
                    <a:pt x="2763" y="9860"/>
                    <a:pt x="1" y="10265"/>
                  </a:cubicBezTo>
                  <a:lnTo>
                    <a:pt x="1" y="10527"/>
                  </a:lnTo>
                  <a:cubicBezTo>
                    <a:pt x="1" y="10574"/>
                    <a:pt x="48" y="10598"/>
                    <a:pt x="96" y="10598"/>
                  </a:cubicBezTo>
                  <a:cubicBezTo>
                    <a:pt x="3001" y="10336"/>
                    <a:pt x="5335" y="7859"/>
                    <a:pt x="5335" y="4859"/>
                  </a:cubicBezTo>
                  <a:cubicBezTo>
                    <a:pt x="5335" y="2811"/>
                    <a:pt x="4216" y="977"/>
                    <a:pt x="252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55"/>
            <p:cNvSpPr/>
            <p:nvPr/>
          </p:nvSpPr>
          <p:spPr>
            <a:xfrm>
              <a:off x="4369686" y="1929340"/>
              <a:ext cx="159093" cy="341531"/>
            </a:xfrm>
            <a:custGeom>
              <a:rect b="b" l="l" r="r" t="t"/>
              <a:pathLst>
                <a:path extrusionOk="0" h="11455" w="5336">
                  <a:moveTo>
                    <a:pt x="5121" y="0"/>
                  </a:moveTo>
                  <a:cubicBezTo>
                    <a:pt x="2287" y="357"/>
                    <a:pt x="1" y="2763"/>
                    <a:pt x="1" y="5716"/>
                  </a:cubicBezTo>
                  <a:cubicBezTo>
                    <a:pt x="1" y="8716"/>
                    <a:pt x="2311" y="11193"/>
                    <a:pt x="5240" y="11455"/>
                  </a:cubicBezTo>
                  <a:cubicBezTo>
                    <a:pt x="5264" y="11455"/>
                    <a:pt x="5335" y="11431"/>
                    <a:pt x="5335" y="11407"/>
                  </a:cubicBezTo>
                  <a:lnTo>
                    <a:pt x="5335" y="9907"/>
                  </a:lnTo>
                  <a:cubicBezTo>
                    <a:pt x="5335" y="9883"/>
                    <a:pt x="5288" y="9859"/>
                    <a:pt x="5264" y="9859"/>
                  </a:cubicBezTo>
                  <a:cubicBezTo>
                    <a:pt x="3216" y="9621"/>
                    <a:pt x="1620" y="7859"/>
                    <a:pt x="1620" y="5739"/>
                  </a:cubicBezTo>
                  <a:cubicBezTo>
                    <a:pt x="1620" y="3668"/>
                    <a:pt x="3144" y="1953"/>
                    <a:pt x="5145" y="1667"/>
                  </a:cubicBezTo>
                  <a:cubicBezTo>
                    <a:pt x="5169" y="1667"/>
                    <a:pt x="5193" y="1643"/>
                    <a:pt x="5193" y="1596"/>
                  </a:cubicBezTo>
                  <a:lnTo>
                    <a:pt x="5193" y="72"/>
                  </a:lnTo>
                  <a:lnTo>
                    <a:pt x="5216" y="72"/>
                  </a:lnTo>
                  <a:cubicBezTo>
                    <a:pt x="5216" y="24"/>
                    <a:pt x="5169" y="0"/>
                    <a:pt x="5121"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55"/>
            <p:cNvSpPr/>
            <p:nvPr/>
          </p:nvSpPr>
          <p:spPr>
            <a:xfrm>
              <a:off x="4548638" y="1922930"/>
              <a:ext cx="170423" cy="350803"/>
            </a:xfrm>
            <a:custGeom>
              <a:rect b="b" l="l" r="r" t="t"/>
              <a:pathLst>
                <a:path extrusionOk="0" h="11766" w="5716">
                  <a:moveTo>
                    <a:pt x="357" y="1"/>
                  </a:moveTo>
                  <a:cubicBezTo>
                    <a:pt x="310" y="1"/>
                    <a:pt x="215" y="1"/>
                    <a:pt x="191" y="72"/>
                  </a:cubicBezTo>
                  <a:cubicBezTo>
                    <a:pt x="119" y="120"/>
                    <a:pt x="119" y="239"/>
                    <a:pt x="119" y="239"/>
                  </a:cubicBezTo>
                  <a:lnTo>
                    <a:pt x="119" y="1739"/>
                  </a:lnTo>
                  <a:cubicBezTo>
                    <a:pt x="119" y="1739"/>
                    <a:pt x="191" y="1954"/>
                    <a:pt x="334" y="1977"/>
                  </a:cubicBezTo>
                  <a:cubicBezTo>
                    <a:pt x="1262" y="2120"/>
                    <a:pt x="2120" y="2597"/>
                    <a:pt x="2715" y="3287"/>
                  </a:cubicBezTo>
                  <a:cubicBezTo>
                    <a:pt x="3334" y="4002"/>
                    <a:pt x="3691" y="4907"/>
                    <a:pt x="3691" y="5883"/>
                  </a:cubicBezTo>
                  <a:cubicBezTo>
                    <a:pt x="3691" y="7860"/>
                    <a:pt x="2215" y="9550"/>
                    <a:pt x="215" y="9812"/>
                  </a:cubicBezTo>
                  <a:cubicBezTo>
                    <a:pt x="95" y="9812"/>
                    <a:pt x="0" y="10050"/>
                    <a:pt x="0" y="10050"/>
                  </a:cubicBezTo>
                  <a:lnTo>
                    <a:pt x="0" y="11527"/>
                  </a:lnTo>
                  <a:cubicBezTo>
                    <a:pt x="0" y="11527"/>
                    <a:pt x="48" y="11646"/>
                    <a:pt x="72" y="11717"/>
                  </a:cubicBezTo>
                  <a:cubicBezTo>
                    <a:pt x="119" y="11741"/>
                    <a:pt x="167" y="11765"/>
                    <a:pt x="238" y="11765"/>
                  </a:cubicBezTo>
                  <a:lnTo>
                    <a:pt x="286" y="11765"/>
                  </a:lnTo>
                  <a:cubicBezTo>
                    <a:pt x="1334" y="11670"/>
                    <a:pt x="2382" y="11289"/>
                    <a:pt x="3287" y="10646"/>
                  </a:cubicBezTo>
                  <a:cubicBezTo>
                    <a:pt x="3358" y="10574"/>
                    <a:pt x="3358" y="10455"/>
                    <a:pt x="3310" y="10408"/>
                  </a:cubicBezTo>
                  <a:cubicBezTo>
                    <a:pt x="3269" y="10352"/>
                    <a:pt x="3210" y="10329"/>
                    <a:pt x="3160" y="10329"/>
                  </a:cubicBezTo>
                  <a:cubicBezTo>
                    <a:pt x="3124" y="10329"/>
                    <a:pt x="3092" y="10340"/>
                    <a:pt x="3072" y="10360"/>
                  </a:cubicBezTo>
                  <a:cubicBezTo>
                    <a:pt x="2263" y="10955"/>
                    <a:pt x="357" y="11408"/>
                    <a:pt x="357" y="11408"/>
                  </a:cubicBezTo>
                  <a:lnTo>
                    <a:pt x="357" y="10122"/>
                  </a:lnTo>
                  <a:cubicBezTo>
                    <a:pt x="357" y="10122"/>
                    <a:pt x="4144" y="9860"/>
                    <a:pt x="4096" y="5883"/>
                  </a:cubicBezTo>
                  <a:cubicBezTo>
                    <a:pt x="4049" y="4835"/>
                    <a:pt x="3691" y="3811"/>
                    <a:pt x="3048" y="3049"/>
                  </a:cubicBezTo>
                  <a:cubicBezTo>
                    <a:pt x="2382" y="2311"/>
                    <a:pt x="524" y="1620"/>
                    <a:pt x="524" y="1620"/>
                  </a:cubicBezTo>
                  <a:lnTo>
                    <a:pt x="524" y="334"/>
                  </a:lnTo>
                  <a:cubicBezTo>
                    <a:pt x="524" y="334"/>
                    <a:pt x="2358" y="358"/>
                    <a:pt x="3906" y="2144"/>
                  </a:cubicBezTo>
                  <a:cubicBezTo>
                    <a:pt x="4835" y="3192"/>
                    <a:pt x="5358" y="4502"/>
                    <a:pt x="5358" y="5835"/>
                  </a:cubicBezTo>
                  <a:cubicBezTo>
                    <a:pt x="5358" y="7359"/>
                    <a:pt x="4763" y="8788"/>
                    <a:pt x="3691" y="9836"/>
                  </a:cubicBezTo>
                  <a:cubicBezTo>
                    <a:pt x="3644" y="9884"/>
                    <a:pt x="3644" y="10003"/>
                    <a:pt x="3691" y="10074"/>
                  </a:cubicBezTo>
                  <a:cubicBezTo>
                    <a:pt x="3727" y="10098"/>
                    <a:pt x="3775" y="10110"/>
                    <a:pt x="3819" y="10110"/>
                  </a:cubicBezTo>
                  <a:cubicBezTo>
                    <a:pt x="3864" y="10110"/>
                    <a:pt x="3906" y="10098"/>
                    <a:pt x="3930" y="10074"/>
                  </a:cubicBezTo>
                  <a:cubicBezTo>
                    <a:pt x="5097" y="8931"/>
                    <a:pt x="5716" y="7455"/>
                    <a:pt x="5716" y="5812"/>
                  </a:cubicBezTo>
                  <a:cubicBezTo>
                    <a:pt x="5597" y="4454"/>
                    <a:pt x="5073" y="3049"/>
                    <a:pt x="4096" y="1977"/>
                  </a:cubicBezTo>
                  <a:cubicBezTo>
                    <a:pt x="3096" y="906"/>
                    <a:pt x="1786" y="215"/>
                    <a:pt x="3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55"/>
            <p:cNvSpPr/>
            <p:nvPr/>
          </p:nvSpPr>
          <p:spPr>
            <a:xfrm>
              <a:off x="4362590" y="1923646"/>
              <a:ext cx="170452" cy="352920"/>
            </a:xfrm>
            <a:custGeom>
              <a:rect b="b" l="l" r="r" t="t"/>
              <a:pathLst>
                <a:path extrusionOk="0" h="11837" w="5717">
                  <a:moveTo>
                    <a:pt x="5145" y="382"/>
                  </a:moveTo>
                  <a:lnTo>
                    <a:pt x="5145" y="1644"/>
                  </a:lnTo>
                  <a:cubicBezTo>
                    <a:pt x="4168" y="1834"/>
                    <a:pt x="3311" y="2334"/>
                    <a:pt x="2644" y="3073"/>
                  </a:cubicBezTo>
                  <a:cubicBezTo>
                    <a:pt x="1954" y="3859"/>
                    <a:pt x="1596" y="4859"/>
                    <a:pt x="1596" y="5907"/>
                  </a:cubicBezTo>
                  <a:cubicBezTo>
                    <a:pt x="1596" y="8050"/>
                    <a:pt x="3192" y="9860"/>
                    <a:pt x="5288" y="10169"/>
                  </a:cubicBezTo>
                  <a:lnTo>
                    <a:pt x="5288" y="11455"/>
                  </a:lnTo>
                  <a:cubicBezTo>
                    <a:pt x="3954" y="11289"/>
                    <a:pt x="2716" y="10669"/>
                    <a:pt x="1787" y="9669"/>
                  </a:cubicBezTo>
                  <a:cubicBezTo>
                    <a:pt x="834" y="8621"/>
                    <a:pt x="287" y="7288"/>
                    <a:pt x="287" y="5883"/>
                  </a:cubicBezTo>
                  <a:cubicBezTo>
                    <a:pt x="287" y="4502"/>
                    <a:pt x="811" y="3192"/>
                    <a:pt x="1763" y="2192"/>
                  </a:cubicBezTo>
                  <a:cubicBezTo>
                    <a:pt x="2644" y="1215"/>
                    <a:pt x="3835" y="548"/>
                    <a:pt x="5145" y="382"/>
                  </a:cubicBezTo>
                  <a:close/>
                  <a:moveTo>
                    <a:pt x="5264" y="1"/>
                  </a:moveTo>
                  <a:cubicBezTo>
                    <a:pt x="3835" y="191"/>
                    <a:pt x="2525" y="882"/>
                    <a:pt x="1549" y="1977"/>
                  </a:cubicBezTo>
                  <a:cubicBezTo>
                    <a:pt x="572" y="3073"/>
                    <a:pt x="1" y="4478"/>
                    <a:pt x="1" y="5907"/>
                  </a:cubicBezTo>
                  <a:cubicBezTo>
                    <a:pt x="1" y="7407"/>
                    <a:pt x="572" y="8836"/>
                    <a:pt x="1573" y="9931"/>
                  </a:cubicBezTo>
                  <a:cubicBezTo>
                    <a:pt x="2597" y="11027"/>
                    <a:pt x="3954" y="11693"/>
                    <a:pt x="5407" y="11836"/>
                  </a:cubicBezTo>
                  <a:lnTo>
                    <a:pt x="5454" y="11836"/>
                  </a:lnTo>
                  <a:cubicBezTo>
                    <a:pt x="5502" y="11836"/>
                    <a:pt x="5573" y="11813"/>
                    <a:pt x="5621" y="11765"/>
                  </a:cubicBezTo>
                  <a:cubicBezTo>
                    <a:pt x="5692" y="11717"/>
                    <a:pt x="5716" y="11646"/>
                    <a:pt x="5716" y="11598"/>
                  </a:cubicBezTo>
                  <a:lnTo>
                    <a:pt x="5716" y="10098"/>
                  </a:lnTo>
                  <a:cubicBezTo>
                    <a:pt x="5645" y="9931"/>
                    <a:pt x="5573" y="9836"/>
                    <a:pt x="5454" y="9812"/>
                  </a:cubicBezTo>
                  <a:cubicBezTo>
                    <a:pt x="3454" y="9574"/>
                    <a:pt x="1954" y="7883"/>
                    <a:pt x="1954" y="5883"/>
                  </a:cubicBezTo>
                  <a:cubicBezTo>
                    <a:pt x="1954" y="4930"/>
                    <a:pt x="2311" y="4001"/>
                    <a:pt x="2954" y="3287"/>
                  </a:cubicBezTo>
                  <a:cubicBezTo>
                    <a:pt x="3573" y="2573"/>
                    <a:pt x="4407" y="2096"/>
                    <a:pt x="5335" y="1977"/>
                  </a:cubicBezTo>
                  <a:cubicBezTo>
                    <a:pt x="5454" y="1953"/>
                    <a:pt x="5526" y="1858"/>
                    <a:pt x="5526" y="1739"/>
                  </a:cubicBezTo>
                  <a:lnTo>
                    <a:pt x="5526" y="263"/>
                  </a:lnTo>
                  <a:cubicBezTo>
                    <a:pt x="5526" y="191"/>
                    <a:pt x="5502" y="96"/>
                    <a:pt x="5454" y="72"/>
                  </a:cubicBezTo>
                  <a:cubicBezTo>
                    <a:pt x="5383" y="1"/>
                    <a:pt x="5335" y="1"/>
                    <a:pt x="52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55"/>
            <p:cNvSpPr/>
            <p:nvPr/>
          </p:nvSpPr>
          <p:spPr>
            <a:xfrm>
              <a:off x="4448518" y="2007427"/>
              <a:ext cx="181782" cy="183929"/>
            </a:xfrm>
            <a:custGeom>
              <a:rect b="b" l="l" r="r" t="t"/>
              <a:pathLst>
                <a:path extrusionOk="0" h="6169" w="6097">
                  <a:moveTo>
                    <a:pt x="3049" y="1"/>
                  </a:moveTo>
                  <a:cubicBezTo>
                    <a:pt x="2453" y="1"/>
                    <a:pt x="1882" y="191"/>
                    <a:pt x="1405" y="477"/>
                  </a:cubicBezTo>
                  <a:lnTo>
                    <a:pt x="1382" y="477"/>
                  </a:lnTo>
                  <a:cubicBezTo>
                    <a:pt x="1286" y="548"/>
                    <a:pt x="1263" y="620"/>
                    <a:pt x="1310" y="715"/>
                  </a:cubicBezTo>
                  <a:cubicBezTo>
                    <a:pt x="1358" y="779"/>
                    <a:pt x="1405" y="810"/>
                    <a:pt x="1460" y="810"/>
                  </a:cubicBezTo>
                  <a:cubicBezTo>
                    <a:pt x="1487" y="810"/>
                    <a:pt x="1517" y="802"/>
                    <a:pt x="1548" y="787"/>
                  </a:cubicBezTo>
                  <a:lnTo>
                    <a:pt x="1572" y="787"/>
                  </a:lnTo>
                  <a:cubicBezTo>
                    <a:pt x="2025" y="501"/>
                    <a:pt x="2501" y="358"/>
                    <a:pt x="3049" y="358"/>
                  </a:cubicBezTo>
                  <a:cubicBezTo>
                    <a:pt x="4525" y="358"/>
                    <a:pt x="5740" y="1572"/>
                    <a:pt x="5740" y="3073"/>
                  </a:cubicBezTo>
                  <a:cubicBezTo>
                    <a:pt x="5740" y="4549"/>
                    <a:pt x="4525" y="5788"/>
                    <a:pt x="3049" y="5788"/>
                  </a:cubicBezTo>
                  <a:cubicBezTo>
                    <a:pt x="1548" y="5788"/>
                    <a:pt x="334" y="4549"/>
                    <a:pt x="334" y="3073"/>
                  </a:cubicBezTo>
                  <a:cubicBezTo>
                    <a:pt x="334" y="2406"/>
                    <a:pt x="572" y="1787"/>
                    <a:pt x="1024" y="1287"/>
                  </a:cubicBezTo>
                  <a:cubicBezTo>
                    <a:pt x="1072" y="1215"/>
                    <a:pt x="1072" y="1096"/>
                    <a:pt x="977" y="1049"/>
                  </a:cubicBezTo>
                  <a:cubicBezTo>
                    <a:pt x="955" y="1015"/>
                    <a:pt x="917" y="998"/>
                    <a:pt x="876" y="998"/>
                  </a:cubicBezTo>
                  <a:cubicBezTo>
                    <a:pt x="829" y="998"/>
                    <a:pt x="777" y="1021"/>
                    <a:pt x="739" y="1072"/>
                  </a:cubicBezTo>
                  <a:cubicBezTo>
                    <a:pt x="262" y="1644"/>
                    <a:pt x="0" y="2358"/>
                    <a:pt x="0" y="3097"/>
                  </a:cubicBezTo>
                  <a:cubicBezTo>
                    <a:pt x="0" y="4787"/>
                    <a:pt x="1382" y="6169"/>
                    <a:pt x="3072" y="6169"/>
                  </a:cubicBezTo>
                  <a:cubicBezTo>
                    <a:pt x="4716" y="6121"/>
                    <a:pt x="6097" y="4764"/>
                    <a:pt x="6097" y="3073"/>
                  </a:cubicBezTo>
                  <a:cubicBezTo>
                    <a:pt x="6097" y="1358"/>
                    <a:pt x="4739" y="1"/>
                    <a:pt x="30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55"/>
            <p:cNvSpPr/>
            <p:nvPr/>
          </p:nvSpPr>
          <p:spPr>
            <a:xfrm>
              <a:off x="4498935" y="2072037"/>
              <a:ext cx="80262" cy="10704"/>
            </a:xfrm>
            <a:custGeom>
              <a:rect b="b" l="l" r="r" t="t"/>
              <a:pathLst>
                <a:path extrusionOk="0" h="359" w="2692">
                  <a:moveTo>
                    <a:pt x="215" y="1"/>
                  </a:moveTo>
                  <a:cubicBezTo>
                    <a:pt x="119" y="1"/>
                    <a:pt x="72" y="72"/>
                    <a:pt x="48" y="168"/>
                  </a:cubicBezTo>
                  <a:cubicBezTo>
                    <a:pt x="0" y="239"/>
                    <a:pt x="95" y="358"/>
                    <a:pt x="215" y="358"/>
                  </a:cubicBezTo>
                  <a:lnTo>
                    <a:pt x="2477" y="358"/>
                  </a:lnTo>
                  <a:cubicBezTo>
                    <a:pt x="2572" y="358"/>
                    <a:pt x="2620" y="310"/>
                    <a:pt x="2644" y="215"/>
                  </a:cubicBezTo>
                  <a:cubicBezTo>
                    <a:pt x="2691" y="96"/>
                    <a:pt x="2596" y="1"/>
                    <a:pt x="24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55"/>
            <p:cNvSpPr/>
            <p:nvPr/>
          </p:nvSpPr>
          <p:spPr>
            <a:xfrm>
              <a:off x="4498935" y="2094756"/>
              <a:ext cx="80262" cy="10704"/>
            </a:xfrm>
            <a:custGeom>
              <a:rect b="b" l="l" r="r" t="t"/>
              <a:pathLst>
                <a:path extrusionOk="0" h="359" w="2692">
                  <a:moveTo>
                    <a:pt x="215" y="1"/>
                  </a:moveTo>
                  <a:cubicBezTo>
                    <a:pt x="119" y="1"/>
                    <a:pt x="72" y="49"/>
                    <a:pt x="48" y="144"/>
                  </a:cubicBezTo>
                  <a:cubicBezTo>
                    <a:pt x="0" y="215"/>
                    <a:pt x="95" y="358"/>
                    <a:pt x="215" y="358"/>
                  </a:cubicBezTo>
                  <a:lnTo>
                    <a:pt x="2477" y="358"/>
                  </a:lnTo>
                  <a:cubicBezTo>
                    <a:pt x="2572" y="358"/>
                    <a:pt x="2620" y="287"/>
                    <a:pt x="2644" y="191"/>
                  </a:cubicBezTo>
                  <a:cubicBezTo>
                    <a:pt x="2691" y="72"/>
                    <a:pt x="2596" y="1"/>
                    <a:pt x="24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55"/>
            <p:cNvSpPr/>
            <p:nvPr/>
          </p:nvSpPr>
          <p:spPr>
            <a:xfrm>
              <a:off x="4515960" y="2116074"/>
              <a:ext cx="46183" cy="10674"/>
            </a:xfrm>
            <a:custGeom>
              <a:rect b="b" l="l" r="r" t="t"/>
              <a:pathLst>
                <a:path extrusionOk="0" h="358" w="1549">
                  <a:moveTo>
                    <a:pt x="215" y="0"/>
                  </a:moveTo>
                  <a:cubicBezTo>
                    <a:pt x="96" y="0"/>
                    <a:pt x="1" y="72"/>
                    <a:pt x="25" y="191"/>
                  </a:cubicBezTo>
                  <a:cubicBezTo>
                    <a:pt x="72" y="286"/>
                    <a:pt x="120" y="358"/>
                    <a:pt x="215" y="358"/>
                  </a:cubicBezTo>
                  <a:lnTo>
                    <a:pt x="1334" y="358"/>
                  </a:lnTo>
                  <a:cubicBezTo>
                    <a:pt x="1430" y="358"/>
                    <a:pt x="1501" y="286"/>
                    <a:pt x="1525" y="191"/>
                  </a:cubicBezTo>
                  <a:cubicBezTo>
                    <a:pt x="1549" y="72"/>
                    <a:pt x="1453" y="0"/>
                    <a:pt x="13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752" name="Shape 8752"/>
        <p:cNvGrpSpPr/>
        <p:nvPr/>
      </p:nvGrpSpPr>
      <p:grpSpPr>
        <a:xfrm>
          <a:off x="0" y="0"/>
          <a:ext cx="0" cy="0"/>
          <a:chOff x="0" y="0"/>
          <a:chExt cx="0" cy="0"/>
        </a:xfrm>
      </p:grpSpPr>
      <p:sp>
        <p:nvSpPr>
          <p:cNvPr id="8753" name="Google Shape;8753;p56"/>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Premium Icons</a:t>
            </a:r>
            <a:endParaRPr>
              <a:solidFill>
                <a:srgbClr val="FFFFFF"/>
              </a:solidFill>
              <a:latin typeface="Arial"/>
              <a:ea typeface="Arial"/>
              <a:cs typeface="Arial"/>
              <a:sym typeface="Arial"/>
            </a:endParaRPr>
          </a:p>
        </p:txBody>
      </p:sp>
      <p:grpSp>
        <p:nvGrpSpPr>
          <p:cNvPr id="8754" name="Google Shape;8754;p56"/>
          <p:cNvGrpSpPr/>
          <p:nvPr/>
        </p:nvGrpSpPr>
        <p:grpSpPr>
          <a:xfrm>
            <a:off x="1050309" y="1923560"/>
            <a:ext cx="343827" cy="342422"/>
            <a:chOff x="1393209" y="1923560"/>
            <a:chExt cx="343827" cy="342422"/>
          </a:xfrm>
        </p:grpSpPr>
        <p:sp>
          <p:nvSpPr>
            <p:cNvPr id="8755" name="Google Shape;8755;p56"/>
            <p:cNvSpPr/>
            <p:nvPr/>
          </p:nvSpPr>
          <p:spPr>
            <a:xfrm>
              <a:off x="1555513" y="2117876"/>
              <a:ext cx="20654" cy="55566"/>
            </a:xfrm>
            <a:custGeom>
              <a:rect b="b" l="l" r="r" t="t"/>
              <a:pathLst>
                <a:path extrusionOk="0" h="1859" w="691">
                  <a:moveTo>
                    <a:pt x="0" y="1"/>
                  </a:moveTo>
                  <a:lnTo>
                    <a:pt x="0" y="1858"/>
                  </a:lnTo>
                  <a:lnTo>
                    <a:pt x="691" y="185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56"/>
            <p:cNvSpPr/>
            <p:nvPr/>
          </p:nvSpPr>
          <p:spPr>
            <a:xfrm>
              <a:off x="1565466" y="2117876"/>
              <a:ext cx="9296" cy="55566"/>
            </a:xfrm>
            <a:custGeom>
              <a:rect b="b" l="l" r="r" t="t"/>
              <a:pathLst>
                <a:path extrusionOk="0" h="1859" w="311">
                  <a:moveTo>
                    <a:pt x="1" y="1"/>
                  </a:moveTo>
                  <a:lnTo>
                    <a:pt x="1" y="1858"/>
                  </a:lnTo>
                  <a:lnTo>
                    <a:pt x="310" y="1858"/>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56"/>
            <p:cNvSpPr/>
            <p:nvPr/>
          </p:nvSpPr>
          <p:spPr>
            <a:xfrm>
              <a:off x="1642344" y="2016100"/>
              <a:ext cx="20684" cy="56253"/>
            </a:xfrm>
            <a:custGeom>
              <a:rect b="b" l="l" r="r" t="t"/>
              <a:pathLst>
                <a:path extrusionOk="0" h="1882" w="692">
                  <a:moveTo>
                    <a:pt x="1" y="0"/>
                  </a:moveTo>
                  <a:lnTo>
                    <a:pt x="1" y="1882"/>
                  </a:lnTo>
                  <a:lnTo>
                    <a:pt x="691" y="1882"/>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56"/>
            <p:cNvSpPr/>
            <p:nvPr/>
          </p:nvSpPr>
          <p:spPr>
            <a:xfrm>
              <a:off x="1467964" y="2016100"/>
              <a:ext cx="20654" cy="56253"/>
            </a:xfrm>
            <a:custGeom>
              <a:rect b="b" l="l" r="r" t="t"/>
              <a:pathLst>
                <a:path extrusionOk="0" h="1882" w="691">
                  <a:moveTo>
                    <a:pt x="0" y="0"/>
                  </a:moveTo>
                  <a:lnTo>
                    <a:pt x="0" y="1882"/>
                  </a:lnTo>
                  <a:lnTo>
                    <a:pt x="691" y="1882"/>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56"/>
            <p:cNvSpPr/>
            <p:nvPr/>
          </p:nvSpPr>
          <p:spPr>
            <a:xfrm>
              <a:off x="1393209" y="2084429"/>
              <a:ext cx="62679" cy="20684"/>
            </a:xfrm>
            <a:custGeom>
              <a:rect b="b" l="l" r="r" t="t"/>
              <a:pathLst>
                <a:path extrusionOk="0" h="692" w="2097">
                  <a:moveTo>
                    <a:pt x="1" y="1"/>
                  </a:moveTo>
                  <a:lnTo>
                    <a:pt x="1" y="691"/>
                  </a:lnTo>
                  <a:lnTo>
                    <a:pt x="2096" y="691"/>
                  </a:lnTo>
                  <a:lnTo>
                    <a:pt x="209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56"/>
            <p:cNvSpPr/>
            <p:nvPr/>
          </p:nvSpPr>
          <p:spPr>
            <a:xfrm>
              <a:off x="1673669" y="2084429"/>
              <a:ext cx="63367" cy="20684"/>
            </a:xfrm>
            <a:custGeom>
              <a:rect b="b" l="l" r="r" t="t"/>
              <a:pathLst>
                <a:path extrusionOk="0" h="692" w="2120">
                  <a:moveTo>
                    <a:pt x="0" y="1"/>
                  </a:moveTo>
                  <a:lnTo>
                    <a:pt x="0" y="691"/>
                  </a:lnTo>
                  <a:lnTo>
                    <a:pt x="2120" y="691"/>
                  </a:lnTo>
                  <a:lnTo>
                    <a:pt x="212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56"/>
            <p:cNvSpPr/>
            <p:nvPr/>
          </p:nvSpPr>
          <p:spPr>
            <a:xfrm>
              <a:off x="1586838" y="2084429"/>
              <a:ext cx="43430" cy="20684"/>
            </a:xfrm>
            <a:custGeom>
              <a:rect b="b" l="l" r="r" t="t"/>
              <a:pathLst>
                <a:path extrusionOk="0" h="692" w="1453">
                  <a:moveTo>
                    <a:pt x="0" y="1"/>
                  </a:moveTo>
                  <a:lnTo>
                    <a:pt x="0" y="691"/>
                  </a:lnTo>
                  <a:lnTo>
                    <a:pt x="1453" y="691"/>
                  </a:lnTo>
                  <a:lnTo>
                    <a:pt x="14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56"/>
            <p:cNvSpPr/>
            <p:nvPr/>
          </p:nvSpPr>
          <p:spPr>
            <a:xfrm>
              <a:off x="1499977" y="2084429"/>
              <a:ext cx="44177" cy="20684"/>
            </a:xfrm>
            <a:custGeom>
              <a:rect b="b" l="l" r="r" t="t"/>
              <a:pathLst>
                <a:path extrusionOk="0" h="692" w="1478">
                  <a:moveTo>
                    <a:pt x="1" y="1"/>
                  </a:moveTo>
                  <a:lnTo>
                    <a:pt x="1" y="691"/>
                  </a:lnTo>
                  <a:lnTo>
                    <a:pt x="1477" y="691"/>
                  </a:lnTo>
                  <a:lnTo>
                    <a:pt x="1477"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56"/>
            <p:cNvSpPr/>
            <p:nvPr/>
          </p:nvSpPr>
          <p:spPr>
            <a:xfrm>
              <a:off x="1534859" y="2064492"/>
              <a:ext cx="60527" cy="60557"/>
            </a:xfrm>
            <a:custGeom>
              <a:rect b="b" l="l" r="r" t="t"/>
              <a:pathLst>
                <a:path extrusionOk="0" h="2026" w="2025">
                  <a:moveTo>
                    <a:pt x="1025" y="1"/>
                  </a:moveTo>
                  <a:cubicBezTo>
                    <a:pt x="453" y="1"/>
                    <a:pt x="1" y="453"/>
                    <a:pt x="1" y="1001"/>
                  </a:cubicBezTo>
                  <a:cubicBezTo>
                    <a:pt x="1" y="1549"/>
                    <a:pt x="453" y="2025"/>
                    <a:pt x="1025" y="2025"/>
                  </a:cubicBezTo>
                  <a:cubicBezTo>
                    <a:pt x="1572" y="2025"/>
                    <a:pt x="2025" y="1549"/>
                    <a:pt x="2025" y="1001"/>
                  </a:cubicBezTo>
                  <a:cubicBezTo>
                    <a:pt x="2025" y="453"/>
                    <a:pt x="1572" y="1"/>
                    <a:pt x="1025"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56"/>
            <p:cNvSpPr/>
            <p:nvPr/>
          </p:nvSpPr>
          <p:spPr>
            <a:xfrm>
              <a:off x="1447310" y="2064492"/>
              <a:ext cx="60527" cy="60557"/>
            </a:xfrm>
            <a:custGeom>
              <a:rect b="b" l="l" r="r" t="t"/>
              <a:pathLst>
                <a:path extrusionOk="0" h="2026" w="2025">
                  <a:moveTo>
                    <a:pt x="1024" y="1"/>
                  </a:moveTo>
                  <a:cubicBezTo>
                    <a:pt x="477" y="1"/>
                    <a:pt x="0" y="453"/>
                    <a:pt x="0" y="1001"/>
                  </a:cubicBezTo>
                  <a:cubicBezTo>
                    <a:pt x="0" y="1549"/>
                    <a:pt x="477" y="2025"/>
                    <a:pt x="1024" y="2025"/>
                  </a:cubicBezTo>
                  <a:cubicBezTo>
                    <a:pt x="1572" y="2025"/>
                    <a:pt x="2025" y="1549"/>
                    <a:pt x="2025" y="1001"/>
                  </a:cubicBezTo>
                  <a:cubicBezTo>
                    <a:pt x="2025" y="453"/>
                    <a:pt x="1572" y="1"/>
                    <a:pt x="1024"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56"/>
            <p:cNvSpPr/>
            <p:nvPr/>
          </p:nvSpPr>
          <p:spPr>
            <a:xfrm>
              <a:off x="1622407" y="2064492"/>
              <a:ext cx="60557" cy="60557"/>
            </a:xfrm>
            <a:custGeom>
              <a:rect b="b" l="l" r="r" t="t"/>
              <a:pathLst>
                <a:path extrusionOk="0" h="2026" w="2026">
                  <a:moveTo>
                    <a:pt x="1001" y="1"/>
                  </a:moveTo>
                  <a:cubicBezTo>
                    <a:pt x="453" y="1"/>
                    <a:pt x="1" y="453"/>
                    <a:pt x="1" y="1001"/>
                  </a:cubicBezTo>
                  <a:cubicBezTo>
                    <a:pt x="1" y="1549"/>
                    <a:pt x="453" y="2025"/>
                    <a:pt x="1001" y="2025"/>
                  </a:cubicBezTo>
                  <a:cubicBezTo>
                    <a:pt x="1549" y="2025"/>
                    <a:pt x="2025" y="1549"/>
                    <a:pt x="2025" y="1001"/>
                  </a:cubicBezTo>
                  <a:cubicBezTo>
                    <a:pt x="2025" y="453"/>
                    <a:pt x="1549" y="1"/>
                    <a:pt x="100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56"/>
            <p:cNvSpPr/>
            <p:nvPr/>
          </p:nvSpPr>
          <p:spPr>
            <a:xfrm>
              <a:off x="1428808" y="1923560"/>
              <a:ext cx="98248" cy="98248"/>
            </a:xfrm>
            <a:custGeom>
              <a:rect b="b" l="l" r="r" t="t"/>
              <a:pathLst>
                <a:path extrusionOk="0" h="3287" w="3287">
                  <a:moveTo>
                    <a:pt x="1643" y="1"/>
                  </a:moveTo>
                  <a:cubicBezTo>
                    <a:pt x="739" y="1"/>
                    <a:pt x="0" y="739"/>
                    <a:pt x="0" y="1644"/>
                  </a:cubicBezTo>
                  <a:cubicBezTo>
                    <a:pt x="0" y="2549"/>
                    <a:pt x="739" y="3287"/>
                    <a:pt x="1643" y="3287"/>
                  </a:cubicBezTo>
                  <a:cubicBezTo>
                    <a:pt x="2548" y="3287"/>
                    <a:pt x="3287" y="2549"/>
                    <a:pt x="3287" y="1644"/>
                  </a:cubicBezTo>
                  <a:cubicBezTo>
                    <a:pt x="3287" y="739"/>
                    <a:pt x="2548" y="1"/>
                    <a:pt x="1643"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56"/>
            <p:cNvSpPr/>
            <p:nvPr/>
          </p:nvSpPr>
          <p:spPr>
            <a:xfrm>
              <a:off x="1603188" y="1923560"/>
              <a:ext cx="98278" cy="98248"/>
            </a:xfrm>
            <a:custGeom>
              <a:rect b="b" l="l" r="r" t="t"/>
              <a:pathLst>
                <a:path extrusionOk="0" h="3287"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56"/>
            <p:cNvSpPr/>
            <p:nvPr/>
          </p:nvSpPr>
          <p:spPr>
            <a:xfrm>
              <a:off x="1516357" y="2168421"/>
              <a:ext cx="97561" cy="97561"/>
            </a:xfrm>
            <a:custGeom>
              <a:rect b="b" l="l" r="r" t="t"/>
              <a:pathLst>
                <a:path extrusionOk="0" h="3264" w="3264">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56"/>
            <p:cNvSpPr/>
            <p:nvPr/>
          </p:nvSpPr>
          <p:spPr>
            <a:xfrm>
              <a:off x="1565466" y="2063805"/>
              <a:ext cx="29920" cy="61245"/>
            </a:xfrm>
            <a:custGeom>
              <a:rect b="b" l="l" r="r" t="t"/>
              <a:pathLst>
                <a:path extrusionOk="0" h="2049" w="1001">
                  <a:moveTo>
                    <a:pt x="1" y="0"/>
                  </a:moveTo>
                  <a:lnTo>
                    <a:pt x="1" y="2048"/>
                  </a:lnTo>
                  <a:cubicBezTo>
                    <a:pt x="548" y="2048"/>
                    <a:pt x="1001" y="1596"/>
                    <a:pt x="1001" y="1024"/>
                  </a:cubicBezTo>
                  <a:cubicBezTo>
                    <a:pt x="1001" y="453"/>
                    <a:pt x="548"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56"/>
            <p:cNvSpPr/>
            <p:nvPr/>
          </p:nvSpPr>
          <p:spPr>
            <a:xfrm>
              <a:off x="1565466" y="2167703"/>
              <a:ext cx="48452" cy="98278"/>
            </a:xfrm>
            <a:custGeom>
              <a:rect b="b" l="l" r="r" t="t"/>
              <a:pathLst>
                <a:path extrusionOk="0" h="3288" w="1621">
                  <a:moveTo>
                    <a:pt x="1" y="1"/>
                  </a:moveTo>
                  <a:lnTo>
                    <a:pt x="1" y="3287"/>
                  </a:lnTo>
                  <a:cubicBezTo>
                    <a:pt x="882" y="3287"/>
                    <a:pt x="1620" y="2573"/>
                    <a:pt x="1620" y="1668"/>
                  </a:cubicBezTo>
                  <a:cubicBezTo>
                    <a:pt x="1620" y="739"/>
                    <a:pt x="906" y="25"/>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1" name="Google Shape;8771;p56"/>
          <p:cNvGrpSpPr/>
          <p:nvPr/>
        </p:nvGrpSpPr>
        <p:grpSpPr>
          <a:xfrm>
            <a:off x="1799229" y="1938505"/>
            <a:ext cx="343108" cy="312532"/>
            <a:chOff x="2065929" y="1938505"/>
            <a:chExt cx="343108" cy="312532"/>
          </a:xfrm>
        </p:grpSpPr>
        <p:sp>
          <p:nvSpPr>
            <p:cNvPr id="8772" name="Google Shape;8772;p56"/>
            <p:cNvSpPr/>
            <p:nvPr/>
          </p:nvSpPr>
          <p:spPr>
            <a:xfrm>
              <a:off x="2119313" y="2194754"/>
              <a:ext cx="64084" cy="20684"/>
            </a:xfrm>
            <a:custGeom>
              <a:rect b="b" l="l" r="r" t="t"/>
              <a:pathLst>
                <a:path extrusionOk="0" h="692" w="2144">
                  <a:moveTo>
                    <a:pt x="0" y="1"/>
                  </a:moveTo>
                  <a:lnTo>
                    <a:pt x="0" y="691"/>
                  </a:lnTo>
                  <a:lnTo>
                    <a:pt x="2143" y="691"/>
                  </a:lnTo>
                  <a:lnTo>
                    <a:pt x="214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56"/>
            <p:cNvSpPr/>
            <p:nvPr/>
          </p:nvSpPr>
          <p:spPr>
            <a:xfrm>
              <a:off x="2119313" y="2204737"/>
              <a:ext cx="64084" cy="9983"/>
            </a:xfrm>
            <a:custGeom>
              <a:rect b="b" l="l" r="r" t="t"/>
              <a:pathLst>
                <a:path extrusionOk="0" h="334" w="2144">
                  <a:moveTo>
                    <a:pt x="0" y="0"/>
                  </a:moveTo>
                  <a:lnTo>
                    <a:pt x="0" y="334"/>
                  </a:lnTo>
                  <a:lnTo>
                    <a:pt x="2143" y="334"/>
                  </a:lnTo>
                  <a:lnTo>
                    <a:pt x="21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56"/>
            <p:cNvSpPr/>
            <p:nvPr/>
          </p:nvSpPr>
          <p:spPr>
            <a:xfrm>
              <a:off x="2119313" y="1976944"/>
              <a:ext cx="64084" cy="20684"/>
            </a:xfrm>
            <a:custGeom>
              <a:rect b="b" l="l" r="r" t="t"/>
              <a:pathLst>
                <a:path extrusionOk="0" h="692" w="2144">
                  <a:moveTo>
                    <a:pt x="0" y="1"/>
                  </a:moveTo>
                  <a:lnTo>
                    <a:pt x="0" y="691"/>
                  </a:lnTo>
                  <a:lnTo>
                    <a:pt x="2143" y="691"/>
                  </a:lnTo>
                  <a:lnTo>
                    <a:pt x="214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56"/>
            <p:cNvSpPr/>
            <p:nvPr/>
          </p:nvSpPr>
          <p:spPr>
            <a:xfrm>
              <a:off x="2119313" y="1986927"/>
              <a:ext cx="64084" cy="9983"/>
            </a:xfrm>
            <a:custGeom>
              <a:rect b="b" l="l" r="r" t="t"/>
              <a:pathLst>
                <a:path extrusionOk="0" h="334" w="2144">
                  <a:moveTo>
                    <a:pt x="0" y="0"/>
                  </a:moveTo>
                  <a:lnTo>
                    <a:pt x="0" y="333"/>
                  </a:lnTo>
                  <a:lnTo>
                    <a:pt x="2143" y="333"/>
                  </a:lnTo>
                  <a:lnTo>
                    <a:pt x="21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56"/>
            <p:cNvSpPr/>
            <p:nvPr/>
          </p:nvSpPr>
          <p:spPr>
            <a:xfrm>
              <a:off x="2119313" y="2085864"/>
              <a:ext cx="64084" cy="19967"/>
            </a:xfrm>
            <a:custGeom>
              <a:rect b="b" l="l" r="r" t="t"/>
              <a:pathLst>
                <a:path extrusionOk="0" h="668" w="2144">
                  <a:moveTo>
                    <a:pt x="0" y="0"/>
                  </a:moveTo>
                  <a:lnTo>
                    <a:pt x="0" y="667"/>
                  </a:lnTo>
                  <a:lnTo>
                    <a:pt x="2143" y="667"/>
                  </a:lnTo>
                  <a:lnTo>
                    <a:pt x="214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56"/>
            <p:cNvSpPr/>
            <p:nvPr/>
          </p:nvSpPr>
          <p:spPr>
            <a:xfrm>
              <a:off x="2065929" y="1954885"/>
              <a:ext cx="64084" cy="64084"/>
            </a:xfrm>
            <a:custGeom>
              <a:rect b="b" l="l" r="r" t="t"/>
              <a:pathLst>
                <a:path extrusionOk="0" h="2144" w="2144">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56"/>
            <p:cNvSpPr/>
            <p:nvPr/>
          </p:nvSpPr>
          <p:spPr>
            <a:xfrm>
              <a:off x="2153477" y="1938505"/>
              <a:ext cx="150915" cy="96126"/>
            </a:xfrm>
            <a:custGeom>
              <a:rect b="b" l="l" r="r" t="t"/>
              <a:pathLst>
                <a:path extrusionOk="0" h="3216" w="5049">
                  <a:moveTo>
                    <a:pt x="2763" y="1"/>
                  </a:moveTo>
                  <a:lnTo>
                    <a:pt x="2763" y="810"/>
                  </a:lnTo>
                  <a:lnTo>
                    <a:pt x="0" y="810"/>
                  </a:lnTo>
                  <a:lnTo>
                    <a:pt x="0" y="2430"/>
                  </a:lnTo>
                  <a:lnTo>
                    <a:pt x="2763" y="2430"/>
                  </a:lnTo>
                  <a:lnTo>
                    <a:pt x="2763" y="3216"/>
                  </a:lnTo>
                  <a:lnTo>
                    <a:pt x="5049" y="1620"/>
                  </a:lnTo>
                  <a:lnTo>
                    <a:pt x="2763"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56"/>
            <p:cNvSpPr/>
            <p:nvPr/>
          </p:nvSpPr>
          <p:spPr>
            <a:xfrm>
              <a:off x="2065929" y="2064492"/>
              <a:ext cx="64084" cy="63397"/>
            </a:xfrm>
            <a:custGeom>
              <a:rect b="b" l="l" r="r" t="t"/>
              <a:pathLst>
                <a:path extrusionOk="0" h="2121" w="2144">
                  <a:moveTo>
                    <a:pt x="1072" y="1"/>
                  </a:moveTo>
                  <a:cubicBezTo>
                    <a:pt x="476" y="1"/>
                    <a:pt x="0" y="477"/>
                    <a:pt x="0" y="1072"/>
                  </a:cubicBezTo>
                  <a:cubicBezTo>
                    <a:pt x="0" y="1644"/>
                    <a:pt x="476" y="2120"/>
                    <a:pt x="1072" y="2120"/>
                  </a:cubicBezTo>
                  <a:cubicBezTo>
                    <a:pt x="1667" y="2120"/>
                    <a:pt x="2143" y="1644"/>
                    <a:pt x="2143" y="1072"/>
                  </a:cubicBezTo>
                  <a:cubicBezTo>
                    <a:pt x="2143"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56"/>
            <p:cNvSpPr/>
            <p:nvPr/>
          </p:nvSpPr>
          <p:spPr>
            <a:xfrm>
              <a:off x="2154882" y="2048830"/>
              <a:ext cx="202923" cy="94004"/>
            </a:xfrm>
            <a:custGeom>
              <a:rect b="b" l="l" r="r" t="t"/>
              <a:pathLst>
                <a:path extrusionOk="0" h="3145" w="6789">
                  <a:moveTo>
                    <a:pt x="4549" y="1"/>
                  </a:moveTo>
                  <a:lnTo>
                    <a:pt x="4549" y="787"/>
                  </a:lnTo>
                  <a:lnTo>
                    <a:pt x="1" y="787"/>
                  </a:lnTo>
                  <a:lnTo>
                    <a:pt x="1" y="2359"/>
                  </a:lnTo>
                  <a:lnTo>
                    <a:pt x="4549" y="2359"/>
                  </a:lnTo>
                  <a:lnTo>
                    <a:pt x="4549" y="3144"/>
                  </a:lnTo>
                  <a:lnTo>
                    <a:pt x="6788" y="1549"/>
                  </a:lnTo>
                  <a:lnTo>
                    <a:pt x="4549"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56"/>
            <p:cNvSpPr/>
            <p:nvPr/>
          </p:nvSpPr>
          <p:spPr>
            <a:xfrm>
              <a:off x="2065929" y="2172695"/>
              <a:ext cx="64084" cy="64084"/>
            </a:xfrm>
            <a:custGeom>
              <a:rect b="b" l="l" r="r" t="t"/>
              <a:pathLst>
                <a:path extrusionOk="0" h="2144" w="2144">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56"/>
            <p:cNvSpPr/>
            <p:nvPr/>
          </p:nvSpPr>
          <p:spPr>
            <a:xfrm>
              <a:off x="2154882" y="2158467"/>
              <a:ext cx="254155" cy="92569"/>
            </a:xfrm>
            <a:custGeom>
              <a:rect b="b" l="l" r="r" t="t"/>
              <a:pathLst>
                <a:path extrusionOk="0" h="3097" w="8503">
                  <a:moveTo>
                    <a:pt x="6336" y="0"/>
                  </a:moveTo>
                  <a:lnTo>
                    <a:pt x="6336" y="786"/>
                  </a:lnTo>
                  <a:lnTo>
                    <a:pt x="1" y="786"/>
                  </a:lnTo>
                  <a:lnTo>
                    <a:pt x="1" y="2334"/>
                  </a:lnTo>
                  <a:lnTo>
                    <a:pt x="6336" y="2334"/>
                  </a:lnTo>
                  <a:lnTo>
                    <a:pt x="6336" y="3096"/>
                  </a:lnTo>
                  <a:lnTo>
                    <a:pt x="8503" y="1548"/>
                  </a:lnTo>
                  <a:lnTo>
                    <a:pt x="633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56"/>
            <p:cNvSpPr/>
            <p:nvPr/>
          </p:nvSpPr>
          <p:spPr>
            <a:xfrm>
              <a:off x="2065929" y="1986927"/>
              <a:ext cx="64084" cy="32042"/>
            </a:xfrm>
            <a:custGeom>
              <a:rect b="b" l="l" r="r" t="t"/>
              <a:pathLst>
                <a:path extrusionOk="0" h="1072" w="2144">
                  <a:moveTo>
                    <a:pt x="0" y="0"/>
                  </a:moveTo>
                  <a:cubicBezTo>
                    <a:pt x="0" y="595"/>
                    <a:pt x="476" y="1072"/>
                    <a:pt x="1072" y="1072"/>
                  </a:cubicBezTo>
                  <a:cubicBezTo>
                    <a:pt x="1667" y="1072"/>
                    <a:pt x="2143" y="595"/>
                    <a:pt x="214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56"/>
            <p:cNvSpPr/>
            <p:nvPr/>
          </p:nvSpPr>
          <p:spPr>
            <a:xfrm>
              <a:off x="2153477" y="1986927"/>
              <a:ext cx="150915" cy="47704"/>
            </a:xfrm>
            <a:custGeom>
              <a:rect b="b" l="l" r="r" t="t"/>
              <a:pathLst>
                <a:path extrusionOk="0" h="1596" w="5049">
                  <a:moveTo>
                    <a:pt x="0" y="0"/>
                  </a:moveTo>
                  <a:lnTo>
                    <a:pt x="0" y="810"/>
                  </a:lnTo>
                  <a:lnTo>
                    <a:pt x="2763" y="810"/>
                  </a:lnTo>
                  <a:lnTo>
                    <a:pt x="2763" y="1596"/>
                  </a:lnTo>
                  <a:lnTo>
                    <a:pt x="5049"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56"/>
            <p:cNvSpPr/>
            <p:nvPr/>
          </p:nvSpPr>
          <p:spPr>
            <a:xfrm>
              <a:off x="2119313" y="2095100"/>
              <a:ext cx="64084" cy="10013"/>
            </a:xfrm>
            <a:custGeom>
              <a:rect b="b" l="l" r="r" t="t"/>
              <a:pathLst>
                <a:path extrusionOk="0" h="335" w="2144">
                  <a:moveTo>
                    <a:pt x="0" y="1"/>
                  </a:moveTo>
                  <a:lnTo>
                    <a:pt x="0" y="334"/>
                  </a:lnTo>
                  <a:lnTo>
                    <a:pt x="2143" y="334"/>
                  </a:lnTo>
                  <a:lnTo>
                    <a:pt x="214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56"/>
            <p:cNvSpPr/>
            <p:nvPr/>
          </p:nvSpPr>
          <p:spPr>
            <a:xfrm>
              <a:off x="2065929" y="2095100"/>
              <a:ext cx="64084" cy="32072"/>
            </a:xfrm>
            <a:custGeom>
              <a:rect b="b" l="l" r="r" t="t"/>
              <a:pathLst>
                <a:path extrusionOk="0" h="1073" w="2144">
                  <a:moveTo>
                    <a:pt x="0" y="1"/>
                  </a:moveTo>
                  <a:cubicBezTo>
                    <a:pt x="0" y="596"/>
                    <a:pt x="476" y="1073"/>
                    <a:pt x="1072" y="1073"/>
                  </a:cubicBezTo>
                  <a:cubicBezTo>
                    <a:pt x="1667" y="1073"/>
                    <a:pt x="2143" y="596"/>
                    <a:pt x="2143"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56"/>
            <p:cNvSpPr/>
            <p:nvPr/>
          </p:nvSpPr>
          <p:spPr>
            <a:xfrm>
              <a:off x="2154882" y="2094703"/>
              <a:ext cx="202923" cy="46300"/>
            </a:xfrm>
            <a:custGeom>
              <a:rect b="b" l="l" r="r" t="t"/>
              <a:pathLst>
                <a:path extrusionOk="0" h="1549" w="6789">
                  <a:moveTo>
                    <a:pt x="1" y="0"/>
                  </a:moveTo>
                  <a:lnTo>
                    <a:pt x="1" y="763"/>
                  </a:lnTo>
                  <a:lnTo>
                    <a:pt x="4549" y="763"/>
                  </a:lnTo>
                  <a:lnTo>
                    <a:pt x="4549" y="1548"/>
                  </a:lnTo>
                  <a:lnTo>
                    <a:pt x="6788"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56"/>
            <p:cNvSpPr/>
            <p:nvPr/>
          </p:nvSpPr>
          <p:spPr>
            <a:xfrm>
              <a:off x="2065929" y="2204737"/>
              <a:ext cx="64084" cy="32042"/>
            </a:xfrm>
            <a:custGeom>
              <a:rect b="b" l="l" r="r" t="t"/>
              <a:pathLst>
                <a:path extrusionOk="0" h="1072" w="2144">
                  <a:moveTo>
                    <a:pt x="0" y="0"/>
                  </a:moveTo>
                  <a:cubicBezTo>
                    <a:pt x="0" y="596"/>
                    <a:pt x="476" y="1072"/>
                    <a:pt x="1072" y="1072"/>
                  </a:cubicBezTo>
                  <a:cubicBezTo>
                    <a:pt x="1667" y="1072"/>
                    <a:pt x="2143" y="596"/>
                    <a:pt x="2143"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56"/>
            <p:cNvSpPr/>
            <p:nvPr/>
          </p:nvSpPr>
          <p:spPr>
            <a:xfrm>
              <a:off x="2154882" y="2204737"/>
              <a:ext cx="254155" cy="45582"/>
            </a:xfrm>
            <a:custGeom>
              <a:rect b="b" l="l" r="r" t="t"/>
              <a:pathLst>
                <a:path extrusionOk="0" h="1525" w="8503">
                  <a:moveTo>
                    <a:pt x="1" y="0"/>
                  </a:moveTo>
                  <a:lnTo>
                    <a:pt x="1" y="786"/>
                  </a:lnTo>
                  <a:lnTo>
                    <a:pt x="6336" y="786"/>
                  </a:lnTo>
                  <a:lnTo>
                    <a:pt x="6336" y="1524"/>
                  </a:lnTo>
                  <a:lnTo>
                    <a:pt x="8503"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0" name="Google Shape;8790;p56"/>
          <p:cNvGrpSpPr/>
          <p:nvPr/>
        </p:nvGrpSpPr>
        <p:grpSpPr>
          <a:xfrm>
            <a:off x="2574452" y="1922842"/>
            <a:ext cx="308973" cy="344544"/>
            <a:chOff x="2764952" y="1922842"/>
            <a:chExt cx="308973" cy="344544"/>
          </a:xfrm>
        </p:grpSpPr>
        <p:sp>
          <p:nvSpPr>
            <p:cNvPr id="8791" name="Google Shape;8791;p56"/>
            <p:cNvSpPr/>
            <p:nvPr/>
          </p:nvSpPr>
          <p:spPr>
            <a:xfrm>
              <a:off x="2883825" y="1922842"/>
              <a:ext cx="69793" cy="90447"/>
            </a:xfrm>
            <a:custGeom>
              <a:rect b="b" l="l" r="r" t="t"/>
              <a:pathLst>
                <a:path extrusionOk="0" h="3026" w="2335">
                  <a:moveTo>
                    <a:pt x="1168" y="1"/>
                  </a:moveTo>
                  <a:lnTo>
                    <a:pt x="1" y="2597"/>
                  </a:lnTo>
                  <a:lnTo>
                    <a:pt x="1168" y="3025"/>
                  </a:lnTo>
                  <a:lnTo>
                    <a:pt x="2335" y="2597"/>
                  </a:lnTo>
                  <a:lnTo>
                    <a:pt x="11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56"/>
            <p:cNvSpPr/>
            <p:nvPr/>
          </p:nvSpPr>
          <p:spPr>
            <a:xfrm>
              <a:off x="2918707" y="1922842"/>
              <a:ext cx="34912" cy="90447"/>
            </a:xfrm>
            <a:custGeom>
              <a:rect b="b" l="l" r="r" t="t"/>
              <a:pathLst>
                <a:path extrusionOk="0" h="3026" w="1168">
                  <a:moveTo>
                    <a:pt x="1" y="1"/>
                  </a:moveTo>
                  <a:lnTo>
                    <a:pt x="1" y="3025"/>
                  </a:lnTo>
                  <a:lnTo>
                    <a:pt x="1168" y="2597"/>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56"/>
            <p:cNvSpPr/>
            <p:nvPr/>
          </p:nvSpPr>
          <p:spPr>
            <a:xfrm>
              <a:off x="2852500" y="2000438"/>
              <a:ext cx="132443" cy="82616"/>
            </a:xfrm>
            <a:custGeom>
              <a:rect b="b" l="l" r="r" t="t"/>
              <a:pathLst>
                <a:path extrusionOk="0" h="2764" w="4431">
                  <a:moveTo>
                    <a:pt x="1049" y="1"/>
                  </a:moveTo>
                  <a:lnTo>
                    <a:pt x="1" y="2311"/>
                  </a:lnTo>
                  <a:lnTo>
                    <a:pt x="2216" y="2763"/>
                  </a:lnTo>
                  <a:lnTo>
                    <a:pt x="4430" y="2311"/>
                  </a:lnTo>
                  <a:lnTo>
                    <a:pt x="338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56"/>
            <p:cNvSpPr/>
            <p:nvPr/>
          </p:nvSpPr>
          <p:spPr>
            <a:xfrm>
              <a:off x="2918707" y="2000438"/>
              <a:ext cx="66236" cy="82616"/>
            </a:xfrm>
            <a:custGeom>
              <a:rect b="b" l="l" r="r" t="t"/>
              <a:pathLst>
                <a:path extrusionOk="0" h="2764" w="2216">
                  <a:moveTo>
                    <a:pt x="1" y="1"/>
                  </a:moveTo>
                  <a:lnTo>
                    <a:pt x="1" y="2763"/>
                  </a:lnTo>
                  <a:lnTo>
                    <a:pt x="2215" y="2311"/>
                  </a:lnTo>
                  <a:lnTo>
                    <a:pt x="1168"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56"/>
            <p:cNvSpPr/>
            <p:nvPr/>
          </p:nvSpPr>
          <p:spPr>
            <a:xfrm>
              <a:off x="2821892" y="2069484"/>
              <a:ext cx="193657" cy="82616"/>
            </a:xfrm>
            <a:custGeom>
              <a:rect b="b" l="l" r="r" t="t"/>
              <a:pathLst>
                <a:path extrusionOk="0" h="2764" w="6479">
                  <a:moveTo>
                    <a:pt x="1025" y="1"/>
                  </a:moveTo>
                  <a:lnTo>
                    <a:pt x="1" y="2334"/>
                  </a:lnTo>
                  <a:lnTo>
                    <a:pt x="3240" y="2763"/>
                  </a:lnTo>
                  <a:lnTo>
                    <a:pt x="6478" y="2334"/>
                  </a:lnTo>
                  <a:lnTo>
                    <a:pt x="5431"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56"/>
            <p:cNvSpPr/>
            <p:nvPr/>
          </p:nvSpPr>
          <p:spPr>
            <a:xfrm>
              <a:off x="2918707" y="2069484"/>
              <a:ext cx="96844" cy="82616"/>
            </a:xfrm>
            <a:custGeom>
              <a:rect b="b" l="l" r="r" t="t"/>
              <a:pathLst>
                <a:path extrusionOk="0" h="2764" w="3240">
                  <a:moveTo>
                    <a:pt x="1" y="1"/>
                  </a:moveTo>
                  <a:lnTo>
                    <a:pt x="1" y="2763"/>
                  </a:lnTo>
                  <a:lnTo>
                    <a:pt x="3239" y="2334"/>
                  </a:lnTo>
                  <a:lnTo>
                    <a:pt x="22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56"/>
            <p:cNvSpPr/>
            <p:nvPr/>
          </p:nvSpPr>
          <p:spPr>
            <a:xfrm>
              <a:off x="2790597" y="2139248"/>
              <a:ext cx="256277" cy="82586"/>
            </a:xfrm>
            <a:custGeom>
              <a:rect b="b" l="l" r="r" t="t"/>
              <a:pathLst>
                <a:path extrusionOk="0" h="2763" w="8574">
                  <a:moveTo>
                    <a:pt x="1048" y="0"/>
                  </a:moveTo>
                  <a:lnTo>
                    <a:pt x="0" y="2310"/>
                  </a:lnTo>
                  <a:lnTo>
                    <a:pt x="4287" y="2763"/>
                  </a:lnTo>
                  <a:lnTo>
                    <a:pt x="8573" y="2310"/>
                  </a:lnTo>
                  <a:lnTo>
                    <a:pt x="752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56"/>
            <p:cNvSpPr/>
            <p:nvPr/>
          </p:nvSpPr>
          <p:spPr>
            <a:xfrm>
              <a:off x="2918707" y="2139248"/>
              <a:ext cx="128168" cy="82586"/>
            </a:xfrm>
            <a:custGeom>
              <a:rect b="b" l="l" r="r" t="t"/>
              <a:pathLst>
                <a:path extrusionOk="0" h="2763" w="4288">
                  <a:moveTo>
                    <a:pt x="1" y="0"/>
                  </a:moveTo>
                  <a:lnTo>
                    <a:pt x="1" y="2763"/>
                  </a:lnTo>
                  <a:lnTo>
                    <a:pt x="4287" y="2310"/>
                  </a:lnTo>
                  <a:lnTo>
                    <a:pt x="3239"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56"/>
            <p:cNvSpPr/>
            <p:nvPr/>
          </p:nvSpPr>
          <p:spPr>
            <a:xfrm>
              <a:off x="2764952" y="2208294"/>
              <a:ext cx="308973" cy="59093"/>
            </a:xfrm>
            <a:custGeom>
              <a:rect b="b" l="l" r="r" t="t"/>
              <a:pathLst>
                <a:path extrusionOk="0" h="1977" w="10337">
                  <a:moveTo>
                    <a:pt x="882" y="0"/>
                  </a:moveTo>
                  <a:lnTo>
                    <a:pt x="1" y="1977"/>
                  </a:lnTo>
                  <a:lnTo>
                    <a:pt x="10336" y="1977"/>
                  </a:lnTo>
                  <a:lnTo>
                    <a:pt x="9455"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56"/>
            <p:cNvSpPr/>
            <p:nvPr/>
          </p:nvSpPr>
          <p:spPr>
            <a:xfrm>
              <a:off x="2918707" y="2208294"/>
              <a:ext cx="153784" cy="59093"/>
            </a:xfrm>
            <a:custGeom>
              <a:rect b="b" l="l" r="r" t="t"/>
              <a:pathLst>
                <a:path extrusionOk="0" h="1977" w="5145">
                  <a:moveTo>
                    <a:pt x="1" y="0"/>
                  </a:moveTo>
                  <a:lnTo>
                    <a:pt x="1" y="1977"/>
                  </a:lnTo>
                  <a:lnTo>
                    <a:pt x="5145" y="1977"/>
                  </a:lnTo>
                  <a:lnTo>
                    <a:pt x="428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1" name="Google Shape;8801;p56"/>
          <p:cNvGrpSpPr/>
          <p:nvPr/>
        </p:nvGrpSpPr>
        <p:grpSpPr>
          <a:xfrm>
            <a:off x="3264996" y="1922842"/>
            <a:ext cx="343826" cy="344544"/>
            <a:chOff x="3379296" y="1922842"/>
            <a:chExt cx="343826" cy="344544"/>
          </a:xfrm>
        </p:grpSpPr>
        <p:sp>
          <p:nvSpPr>
            <p:cNvPr id="8802" name="Google Shape;8802;p56"/>
            <p:cNvSpPr/>
            <p:nvPr/>
          </p:nvSpPr>
          <p:spPr>
            <a:xfrm>
              <a:off x="3540165" y="1984058"/>
              <a:ext cx="20684" cy="55566"/>
            </a:xfrm>
            <a:custGeom>
              <a:rect b="b" l="l" r="r" t="t"/>
              <a:pathLst>
                <a:path extrusionOk="0" h="1859" w="692">
                  <a:moveTo>
                    <a:pt x="1" y="1"/>
                  </a:moveTo>
                  <a:lnTo>
                    <a:pt x="1" y="1858"/>
                  </a:lnTo>
                  <a:lnTo>
                    <a:pt x="691" y="185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56"/>
            <p:cNvSpPr/>
            <p:nvPr/>
          </p:nvSpPr>
          <p:spPr>
            <a:xfrm>
              <a:off x="3478232" y="2023931"/>
              <a:ext cx="145236" cy="53413"/>
            </a:xfrm>
            <a:custGeom>
              <a:rect b="b" l="l" r="r" t="t"/>
              <a:pathLst>
                <a:path extrusionOk="0" h="1787" w="4859">
                  <a:moveTo>
                    <a:pt x="1" y="0"/>
                  </a:moveTo>
                  <a:lnTo>
                    <a:pt x="1" y="1787"/>
                  </a:lnTo>
                  <a:lnTo>
                    <a:pt x="4859" y="1787"/>
                  </a:lnTo>
                  <a:lnTo>
                    <a:pt x="4859"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56"/>
            <p:cNvSpPr/>
            <p:nvPr/>
          </p:nvSpPr>
          <p:spPr>
            <a:xfrm>
              <a:off x="3550836" y="1984058"/>
              <a:ext cx="10013" cy="55566"/>
            </a:xfrm>
            <a:custGeom>
              <a:rect b="b" l="l" r="r" t="t"/>
              <a:pathLst>
                <a:path extrusionOk="0" h="1859" w="335">
                  <a:moveTo>
                    <a:pt x="1" y="1"/>
                  </a:moveTo>
                  <a:lnTo>
                    <a:pt x="1" y="1858"/>
                  </a:lnTo>
                  <a:lnTo>
                    <a:pt x="334" y="1858"/>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56"/>
            <p:cNvSpPr/>
            <p:nvPr/>
          </p:nvSpPr>
          <p:spPr>
            <a:xfrm>
              <a:off x="3550836" y="2023931"/>
              <a:ext cx="73350" cy="53413"/>
            </a:xfrm>
            <a:custGeom>
              <a:rect b="b" l="l" r="r" t="t"/>
              <a:pathLst>
                <a:path extrusionOk="0" h="1787" w="2454">
                  <a:moveTo>
                    <a:pt x="1" y="0"/>
                  </a:moveTo>
                  <a:lnTo>
                    <a:pt x="1" y="1787"/>
                  </a:lnTo>
                  <a:lnTo>
                    <a:pt x="2454" y="1787"/>
                  </a:lnTo>
                  <a:lnTo>
                    <a:pt x="245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56"/>
            <p:cNvSpPr/>
            <p:nvPr/>
          </p:nvSpPr>
          <p:spPr>
            <a:xfrm>
              <a:off x="3540165" y="1922842"/>
              <a:ext cx="104675" cy="63397"/>
            </a:xfrm>
            <a:custGeom>
              <a:rect b="b" l="l" r="r" t="t"/>
              <a:pathLst>
                <a:path extrusionOk="0" h="2121" w="3502">
                  <a:moveTo>
                    <a:pt x="1" y="1"/>
                  </a:moveTo>
                  <a:lnTo>
                    <a:pt x="1" y="2120"/>
                  </a:lnTo>
                  <a:lnTo>
                    <a:pt x="3501" y="2120"/>
                  </a:lnTo>
                  <a:lnTo>
                    <a:pt x="350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56"/>
            <p:cNvSpPr/>
            <p:nvPr/>
          </p:nvSpPr>
          <p:spPr>
            <a:xfrm>
              <a:off x="3452616" y="2073041"/>
              <a:ext cx="196497" cy="52009"/>
            </a:xfrm>
            <a:custGeom>
              <a:rect b="b" l="l" r="r" t="t"/>
              <a:pathLst>
                <a:path extrusionOk="0" h="1740" w="6574">
                  <a:moveTo>
                    <a:pt x="0" y="1"/>
                  </a:moveTo>
                  <a:lnTo>
                    <a:pt x="0" y="1739"/>
                  </a:lnTo>
                  <a:lnTo>
                    <a:pt x="6573" y="1739"/>
                  </a:lnTo>
                  <a:lnTo>
                    <a:pt x="65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56"/>
            <p:cNvSpPr/>
            <p:nvPr/>
          </p:nvSpPr>
          <p:spPr>
            <a:xfrm>
              <a:off x="3550836" y="2073041"/>
              <a:ext cx="98966" cy="52009"/>
            </a:xfrm>
            <a:custGeom>
              <a:rect b="b" l="l" r="r" t="t"/>
              <a:pathLst>
                <a:path extrusionOk="0" h="1740" w="3311">
                  <a:moveTo>
                    <a:pt x="1" y="1"/>
                  </a:moveTo>
                  <a:lnTo>
                    <a:pt x="1" y="1739"/>
                  </a:lnTo>
                  <a:lnTo>
                    <a:pt x="3311" y="1739"/>
                  </a:lnTo>
                  <a:lnTo>
                    <a:pt x="331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56"/>
            <p:cNvSpPr/>
            <p:nvPr/>
          </p:nvSpPr>
          <p:spPr>
            <a:xfrm>
              <a:off x="3427000" y="2121433"/>
              <a:ext cx="247011" cy="52009"/>
            </a:xfrm>
            <a:custGeom>
              <a:rect b="b" l="l" r="r" t="t"/>
              <a:pathLst>
                <a:path extrusionOk="0" h="1740" w="8264">
                  <a:moveTo>
                    <a:pt x="0" y="1"/>
                  </a:moveTo>
                  <a:lnTo>
                    <a:pt x="0" y="1739"/>
                  </a:lnTo>
                  <a:lnTo>
                    <a:pt x="8264" y="1739"/>
                  </a:lnTo>
                  <a:lnTo>
                    <a:pt x="826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56"/>
            <p:cNvSpPr/>
            <p:nvPr/>
          </p:nvSpPr>
          <p:spPr>
            <a:xfrm>
              <a:off x="3550118" y="2121433"/>
              <a:ext cx="123894" cy="52009"/>
            </a:xfrm>
            <a:custGeom>
              <a:rect b="b" l="l" r="r" t="t"/>
              <a:pathLst>
                <a:path extrusionOk="0" h="1740" w="4145">
                  <a:moveTo>
                    <a:pt x="1" y="1"/>
                  </a:moveTo>
                  <a:lnTo>
                    <a:pt x="1" y="1739"/>
                  </a:lnTo>
                  <a:lnTo>
                    <a:pt x="4145" y="1739"/>
                  </a:lnTo>
                  <a:lnTo>
                    <a:pt x="414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56"/>
            <p:cNvSpPr/>
            <p:nvPr/>
          </p:nvSpPr>
          <p:spPr>
            <a:xfrm>
              <a:off x="3404224" y="2169855"/>
              <a:ext cx="292563" cy="52696"/>
            </a:xfrm>
            <a:custGeom>
              <a:rect b="b" l="l" r="r" t="t"/>
              <a:pathLst>
                <a:path extrusionOk="0" h="1763" w="9788">
                  <a:moveTo>
                    <a:pt x="0" y="0"/>
                  </a:moveTo>
                  <a:lnTo>
                    <a:pt x="0" y="1763"/>
                  </a:lnTo>
                  <a:lnTo>
                    <a:pt x="9788" y="1763"/>
                  </a:lnTo>
                  <a:lnTo>
                    <a:pt x="9788"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56"/>
            <p:cNvSpPr/>
            <p:nvPr/>
          </p:nvSpPr>
          <p:spPr>
            <a:xfrm>
              <a:off x="3550836" y="2169855"/>
              <a:ext cx="147388" cy="52696"/>
            </a:xfrm>
            <a:custGeom>
              <a:rect b="b" l="l" r="r" t="t"/>
              <a:pathLst>
                <a:path extrusionOk="0" h="1763" w="4931">
                  <a:moveTo>
                    <a:pt x="1" y="0"/>
                  </a:moveTo>
                  <a:lnTo>
                    <a:pt x="1" y="1763"/>
                  </a:lnTo>
                  <a:lnTo>
                    <a:pt x="4930" y="1763"/>
                  </a:lnTo>
                  <a:lnTo>
                    <a:pt x="493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56"/>
            <p:cNvSpPr/>
            <p:nvPr/>
          </p:nvSpPr>
          <p:spPr>
            <a:xfrm>
              <a:off x="3379296" y="2218965"/>
              <a:ext cx="343825" cy="48422"/>
            </a:xfrm>
            <a:custGeom>
              <a:rect b="b" l="l" r="r" t="t"/>
              <a:pathLst>
                <a:path extrusionOk="0" h="1620" w="11503">
                  <a:moveTo>
                    <a:pt x="1" y="1"/>
                  </a:moveTo>
                  <a:lnTo>
                    <a:pt x="1" y="1620"/>
                  </a:lnTo>
                  <a:lnTo>
                    <a:pt x="11503" y="1620"/>
                  </a:lnTo>
                  <a:lnTo>
                    <a:pt x="115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56"/>
            <p:cNvSpPr/>
            <p:nvPr/>
          </p:nvSpPr>
          <p:spPr>
            <a:xfrm>
              <a:off x="3550836" y="2218965"/>
              <a:ext cx="172286" cy="48422"/>
            </a:xfrm>
            <a:custGeom>
              <a:rect b="b" l="l" r="r" t="t"/>
              <a:pathLst>
                <a:path extrusionOk="0" h="1620" w="5764">
                  <a:moveTo>
                    <a:pt x="1" y="1"/>
                  </a:moveTo>
                  <a:lnTo>
                    <a:pt x="1" y="1620"/>
                  </a:lnTo>
                  <a:lnTo>
                    <a:pt x="5764" y="1620"/>
                  </a:lnTo>
                  <a:lnTo>
                    <a:pt x="5764"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5" name="Google Shape;8815;p56"/>
          <p:cNvGrpSpPr/>
          <p:nvPr/>
        </p:nvGrpSpPr>
        <p:grpSpPr>
          <a:xfrm>
            <a:off x="4038814" y="1922125"/>
            <a:ext cx="343826" cy="345261"/>
            <a:chOff x="4076914" y="1922125"/>
            <a:chExt cx="343826" cy="345261"/>
          </a:xfrm>
        </p:grpSpPr>
        <p:sp>
          <p:nvSpPr>
            <p:cNvPr id="8816" name="Google Shape;8816;p56"/>
            <p:cNvSpPr/>
            <p:nvPr/>
          </p:nvSpPr>
          <p:spPr>
            <a:xfrm>
              <a:off x="4076914" y="1922125"/>
              <a:ext cx="181552" cy="179430"/>
            </a:xfrm>
            <a:custGeom>
              <a:rect b="b" l="l" r="r" t="t"/>
              <a:pathLst>
                <a:path extrusionOk="0" h="6003" w="6074">
                  <a:moveTo>
                    <a:pt x="1" y="1"/>
                  </a:moveTo>
                  <a:lnTo>
                    <a:pt x="1" y="1858"/>
                  </a:lnTo>
                  <a:cubicBezTo>
                    <a:pt x="1" y="4049"/>
                    <a:pt x="1739" y="5764"/>
                    <a:pt x="3882" y="5764"/>
                  </a:cubicBezTo>
                  <a:lnTo>
                    <a:pt x="4335" y="5764"/>
                  </a:lnTo>
                  <a:lnTo>
                    <a:pt x="5121" y="6002"/>
                  </a:lnTo>
                  <a:lnTo>
                    <a:pt x="5764" y="5764"/>
                  </a:lnTo>
                  <a:lnTo>
                    <a:pt x="6073" y="5026"/>
                  </a:lnTo>
                  <a:lnTo>
                    <a:pt x="5764" y="4335"/>
                  </a:lnTo>
                  <a:lnTo>
                    <a:pt x="5764" y="3883"/>
                  </a:lnTo>
                  <a:cubicBezTo>
                    <a:pt x="5764" y="1716"/>
                    <a:pt x="4001" y="1"/>
                    <a:pt x="1858"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56"/>
            <p:cNvSpPr/>
            <p:nvPr/>
          </p:nvSpPr>
          <p:spPr>
            <a:xfrm>
              <a:off x="4235661" y="2085864"/>
              <a:ext cx="185079" cy="181522"/>
            </a:xfrm>
            <a:custGeom>
              <a:rect b="b" l="l" r="r" t="t"/>
              <a:pathLst>
                <a:path extrusionOk="0" h="6073" w="6192">
                  <a:moveTo>
                    <a:pt x="1167" y="0"/>
                  </a:moveTo>
                  <a:lnTo>
                    <a:pt x="429" y="286"/>
                  </a:lnTo>
                  <a:lnTo>
                    <a:pt x="0" y="1000"/>
                  </a:lnTo>
                  <a:lnTo>
                    <a:pt x="429" y="1691"/>
                  </a:lnTo>
                  <a:lnTo>
                    <a:pt x="429" y="2167"/>
                  </a:lnTo>
                  <a:cubicBezTo>
                    <a:pt x="429" y="4334"/>
                    <a:pt x="2191" y="6073"/>
                    <a:pt x="4334" y="6073"/>
                  </a:cubicBezTo>
                  <a:lnTo>
                    <a:pt x="6192" y="6073"/>
                  </a:lnTo>
                  <a:lnTo>
                    <a:pt x="6192" y="4192"/>
                  </a:lnTo>
                  <a:cubicBezTo>
                    <a:pt x="6192" y="2048"/>
                    <a:pt x="4454" y="286"/>
                    <a:pt x="2310" y="286"/>
                  </a:cubicBezTo>
                  <a:lnTo>
                    <a:pt x="1834" y="286"/>
                  </a:lnTo>
                  <a:lnTo>
                    <a:pt x="1167"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56"/>
            <p:cNvSpPr/>
            <p:nvPr/>
          </p:nvSpPr>
          <p:spPr>
            <a:xfrm>
              <a:off x="4249171" y="2086581"/>
              <a:ext cx="171569" cy="180805"/>
            </a:xfrm>
            <a:custGeom>
              <a:rect b="b" l="l" r="r" t="t"/>
              <a:pathLst>
                <a:path extrusionOk="0" h="6049" w="5740">
                  <a:moveTo>
                    <a:pt x="739" y="0"/>
                  </a:moveTo>
                  <a:lnTo>
                    <a:pt x="1" y="286"/>
                  </a:lnTo>
                  <a:lnTo>
                    <a:pt x="5740" y="6049"/>
                  </a:lnTo>
                  <a:lnTo>
                    <a:pt x="5740" y="4168"/>
                  </a:lnTo>
                  <a:cubicBezTo>
                    <a:pt x="5740" y="2039"/>
                    <a:pt x="4025" y="286"/>
                    <a:pt x="1924" y="286"/>
                  </a:cubicBezTo>
                  <a:cubicBezTo>
                    <a:pt x="1910" y="286"/>
                    <a:pt x="1896" y="286"/>
                    <a:pt x="1882" y="286"/>
                  </a:cubicBezTo>
                  <a:lnTo>
                    <a:pt x="1406" y="286"/>
                  </a:lnTo>
                  <a:lnTo>
                    <a:pt x="739"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56"/>
            <p:cNvSpPr/>
            <p:nvPr/>
          </p:nvSpPr>
          <p:spPr>
            <a:xfrm>
              <a:off x="4077631" y="1922842"/>
              <a:ext cx="180835" cy="171598"/>
            </a:xfrm>
            <a:custGeom>
              <a:rect b="b" l="l" r="r" t="t"/>
              <a:pathLst>
                <a:path extrusionOk="0" h="5741" w="6050">
                  <a:moveTo>
                    <a:pt x="0" y="1"/>
                  </a:moveTo>
                  <a:lnTo>
                    <a:pt x="5740" y="5740"/>
                  </a:lnTo>
                  <a:lnTo>
                    <a:pt x="6049" y="5002"/>
                  </a:lnTo>
                  <a:lnTo>
                    <a:pt x="5763" y="4335"/>
                  </a:lnTo>
                  <a:lnTo>
                    <a:pt x="5763" y="3906"/>
                  </a:lnTo>
                  <a:cubicBezTo>
                    <a:pt x="5763" y="1715"/>
                    <a:pt x="4025" y="1"/>
                    <a:pt x="1882"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56"/>
            <p:cNvSpPr/>
            <p:nvPr/>
          </p:nvSpPr>
          <p:spPr>
            <a:xfrm>
              <a:off x="4248454" y="1961281"/>
              <a:ext cx="134565" cy="133847"/>
            </a:xfrm>
            <a:custGeom>
              <a:rect b="b" l="l" r="r" t="t"/>
              <a:pathLst>
                <a:path extrusionOk="0" h="4478" w="4502">
                  <a:moveTo>
                    <a:pt x="3097" y="1"/>
                  </a:moveTo>
                  <a:cubicBezTo>
                    <a:pt x="1358" y="1"/>
                    <a:pt x="1" y="1382"/>
                    <a:pt x="1" y="3097"/>
                  </a:cubicBezTo>
                  <a:lnTo>
                    <a:pt x="1" y="4478"/>
                  </a:lnTo>
                  <a:lnTo>
                    <a:pt x="1406" y="4478"/>
                  </a:lnTo>
                  <a:cubicBezTo>
                    <a:pt x="3121" y="4478"/>
                    <a:pt x="4502" y="3097"/>
                    <a:pt x="4502" y="1382"/>
                  </a:cubicBezTo>
                  <a:lnTo>
                    <a:pt x="4502"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56"/>
            <p:cNvSpPr/>
            <p:nvPr/>
          </p:nvSpPr>
          <p:spPr>
            <a:xfrm>
              <a:off x="4114635" y="2094412"/>
              <a:ext cx="134565" cy="134535"/>
            </a:xfrm>
            <a:custGeom>
              <a:rect b="b" l="l" r="r" t="t"/>
              <a:pathLst>
                <a:path extrusionOk="0" h="4501" w="4502">
                  <a:moveTo>
                    <a:pt x="3097" y="0"/>
                  </a:moveTo>
                  <a:cubicBezTo>
                    <a:pt x="1382" y="0"/>
                    <a:pt x="1" y="1405"/>
                    <a:pt x="1" y="3096"/>
                  </a:cubicBezTo>
                  <a:lnTo>
                    <a:pt x="1" y="4501"/>
                  </a:lnTo>
                  <a:lnTo>
                    <a:pt x="1406" y="4501"/>
                  </a:lnTo>
                  <a:cubicBezTo>
                    <a:pt x="3144" y="4501"/>
                    <a:pt x="4502" y="3096"/>
                    <a:pt x="4502" y="1405"/>
                  </a:cubicBezTo>
                  <a:lnTo>
                    <a:pt x="4502"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56"/>
            <p:cNvSpPr/>
            <p:nvPr/>
          </p:nvSpPr>
          <p:spPr>
            <a:xfrm>
              <a:off x="4139564" y="1979096"/>
              <a:ext cx="52696" cy="19937"/>
            </a:xfrm>
            <a:custGeom>
              <a:rect b="b" l="l" r="r" t="t"/>
              <a:pathLst>
                <a:path extrusionOk="0" h="667" w="1763">
                  <a:moveTo>
                    <a:pt x="0" y="0"/>
                  </a:moveTo>
                  <a:lnTo>
                    <a:pt x="0" y="667"/>
                  </a:lnTo>
                  <a:lnTo>
                    <a:pt x="1763" y="667"/>
                  </a:lnTo>
                  <a:lnTo>
                    <a:pt x="176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56"/>
            <p:cNvSpPr/>
            <p:nvPr/>
          </p:nvSpPr>
          <p:spPr>
            <a:xfrm>
              <a:off x="4139564" y="2021779"/>
              <a:ext cx="52696" cy="19967"/>
            </a:xfrm>
            <a:custGeom>
              <a:rect b="b" l="l" r="r" t="t"/>
              <a:pathLst>
                <a:path extrusionOk="0" h="668" w="1763">
                  <a:moveTo>
                    <a:pt x="0" y="1"/>
                  </a:moveTo>
                  <a:lnTo>
                    <a:pt x="0" y="668"/>
                  </a:lnTo>
                  <a:lnTo>
                    <a:pt x="1763" y="668"/>
                  </a:lnTo>
                  <a:lnTo>
                    <a:pt x="176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56"/>
            <p:cNvSpPr/>
            <p:nvPr/>
          </p:nvSpPr>
          <p:spPr>
            <a:xfrm>
              <a:off x="4304707" y="2147079"/>
              <a:ext cx="51979" cy="20654"/>
            </a:xfrm>
            <a:custGeom>
              <a:rect b="b" l="l" r="r" t="t"/>
              <a:pathLst>
                <a:path extrusionOk="0" h="691" w="1739">
                  <a:moveTo>
                    <a:pt x="0" y="0"/>
                  </a:moveTo>
                  <a:lnTo>
                    <a:pt x="0" y="691"/>
                  </a:lnTo>
                  <a:lnTo>
                    <a:pt x="1739" y="691"/>
                  </a:lnTo>
                  <a:lnTo>
                    <a:pt x="173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56"/>
            <p:cNvSpPr/>
            <p:nvPr/>
          </p:nvSpPr>
          <p:spPr>
            <a:xfrm>
              <a:off x="4304707" y="2190480"/>
              <a:ext cx="51979" cy="20684"/>
            </a:xfrm>
            <a:custGeom>
              <a:rect b="b" l="l" r="r" t="t"/>
              <a:pathLst>
                <a:path extrusionOk="0" h="692" w="1739">
                  <a:moveTo>
                    <a:pt x="0" y="1"/>
                  </a:moveTo>
                  <a:lnTo>
                    <a:pt x="0" y="692"/>
                  </a:lnTo>
                  <a:lnTo>
                    <a:pt x="1739" y="692"/>
                  </a:lnTo>
                  <a:lnTo>
                    <a:pt x="173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56"/>
            <p:cNvSpPr/>
            <p:nvPr/>
          </p:nvSpPr>
          <p:spPr>
            <a:xfrm>
              <a:off x="4114635" y="2094412"/>
              <a:ext cx="134565" cy="134535"/>
            </a:xfrm>
            <a:custGeom>
              <a:rect b="b" l="l" r="r" t="t"/>
              <a:pathLst>
                <a:path extrusionOk="0" h="4501" w="4502">
                  <a:moveTo>
                    <a:pt x="4502" y="0"/>
                  </a:moveTo>
                  <a:lnTo>
                    <a:pt x="1" y="4501"/>
                  </a:lnTo>
                  <a:lnTo>
                    <a:pt x="1406" y="4501"/>
                  </a:lnTo>
                  <a:cubicBezTo>
                    <a:pt x="3144" y="4501"/>
                    <a:pt x="4502" y="3096"/>
                    <a:pt x="4502" y="1405"/>
                  </a:cubicBezTo>
                  <a:lnTo>
                    <a:pt x="450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56"/>
            <p:cNvSpPr/>
            <p:nvPr/>
          </p:nvSpPr>
          <p:spPr>
            <a:xfrm>
              <a:off x="4248454" y="1961281"/>
              <a:ext cx="134565" cy="133847"/>
            </a:xfrm>
            <a:custGeom>
              <a:rect b="b" l="l" r="r" t="t"/>
              <a:pathLst>
                <a:path extrusionOk="0" h="4478" w="4502">
                  <a:moveTo>
                    <a:pt x="4502" y="1"/>
                  </a:moveTo>
                  <a:lnTo>
                    <a:pt x="1" y="4478"/>
                  </a:lnTo>
                  <a:lnTo>
                    <a:pt x="1406" y="4478"/>
                  </a:lnTo>
                  <a:cubicBezTo>
                    <a:pt x="3121" y="4478"/>
                    <a:pt x="4502" y="3097"/>
                    <a:pt x="4502" y="1382"/>
                  </a:cubicBezTo>
                  <a:lnTo>
                    <a:pt x="4502"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56"/>
            <p:cNvSpPr/>
            <p:nvPr/>
          </p:nvSpPr>
          <p:spPr>
            <a:xfrm>
              <a:off x="4139564" y="1979096"/>
              <a:ext cx="52696" cy="19937"/>
            </a:xfrm>
            <a:custGeom>
              <a:rect b="b" l="l" r="r" t="t"/>
              <a:pathLst>
                <a:path extrusionOk="0" h="667" w="1763">
                  <a:moveTo>
                    <a:pt x="0" y="0"/>
                  </a:moveTo>
                  <a:lnTo>
                    <a:pt x="0" y="262"/>
                  </a:lnTo>
                  <a:lnTo>
                    <a:pt x="429" y="667"/>
                  </a:lnTo>
                  <a:lnTo>
                    <a:pt x="1763" y="667"/>
                  </a:lnTo>
                  <a:lnTo>
                    <a:pt x="176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56"/>
            <p:cNvSpPr/>
            <p:nvPr/>
          </p:nvSpPr>
          <p:spPr>
            <a:xfrm>
              <a:off x="4175133" y="2021779"/>
              <a:ext cx="17127" cy="16410"/>
            </a:xfrm>
            <a:custGeom>
              <a:rect b="b" l="l" r="r" t="t"/>
              <a:pathLst>
                <a:path extrusionOk="0" h="549" w="573">
                  <a:moveTo>
                    <a:pt x="1" y="1"/>
                  </a:moveTo>
                  <a:lnTo>
                    <a:pt x="573" y="549"/>
                  </a:lnTo>
                  <a:lnTo>
                    <a:pt x="57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56"/>
            <p:cNvSpPr/>
            <p:nvPr/>
          </p:nvSpPr>
          <p:spPr>
            <a:xfrm>
              <a:off x="4304707" y="2147079"/>
              <a:ext cx="51979" cy="20654"/>
            </a:xfrm>
            <a:custGeom>
              <a:rect b="b" l="l" r="r" t="t"/>
              <a:pathLst>
                <a:path extrusionOk="0" h="691" w="1739">
                  <a:moveTo>
                    <a:pt x="0" y="0"/>
                  </a:moveTo>
                  <a:lnTo>
                    <a:pt x="0" y="119"/>
                  </a:lnTo>
                  <a:lnTo>
                    <a:pt x="548" y="691"/>
                  </a:lnTo>
                  <a:lnTo>
                    <a:pt x="1739" y="691"/>
                  </a:lnTo>
                  <a:lnTo>
                    <a:pt x="173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56"/>
            <p:cNvSpPr/>
            <p:nvPr/>
          </p:nvSpPr>
          <p:spPr>
            <a:xfrm>
              <a:off x="4343834" y="2190480"/>
              <a:ext cx="12853" cy="13570"/>
            </a:xfrm>
            <a:custGeom>
              <a:rect b="b" l="l" r="r" t="t"/>
              <a:pathLst>
                <a:path extrusionOk="0" h="454" w="430">
                  <a:moveTo>
                    <a:pt x="1" y="1"/>
                  </a:moveTo>
                  <a:lnTo>
                    <a:pt x="430" y="453"/>
                  </a:lnTo>
                  <a:lnTo>
                    <a:pt x="43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2" name="Google Shape;8832;p56"/>
          <p:cNvGrpSpPr/>
          <p:nvPr/>
        </p:nvGrpSpPr>
        <p:grpSpPr>
          <a:xfrm>
            <a:off x="4782742" y="1922842"/>
            <a:ext cx="343827" cy="344544"/>
            <a:chOff x="4744642" y="1922842"/>
            <a:chExt cx="343827" cy="344544"/>
          </a:xfrm>
        </p:grpSpPr>
        <p:sp>
          <p:nvSpPr>
            <p:cNvPr id="8833" name="Google Shape;8833;p56"/>
            <p:cNvSpPr/>
            <p:nvPr/>
          </p:nvSpPr>
          <p:spPr>
            <a:xfrm>
              <a:off x="4798743" y="1984775"/>
              <a:ext cx="237775" cy="220708"/>
            </a:xfrm>
            <a:custGeom>
              <a:rect b="b" l="l" r="r" t="t"/>
              <a:pathLst>
                <a:path extrusionOk="0" h="7384" w="7955">
                  <a:moveTo>
                    <a:pt x="6668" y="1"/>
                  </a:moveTo>
                  <a:cubicBezTo>
                    <a:pt x="5978" y="1"/>
                    <a:pt x="5359" y="405"/>
                    <a:pt x="5025" y="1001"/>
                  </a:cubicBezTo>
                  <a:lnTo>
                    <a:pt x="4001" y="2930"/>
                  </a:lnTo>
                  <a:lnTo>
                    <a:pt x="2286" y="6073"/>
                  </a:lnTo>
                  <a:cubicBezTo>
                    <a:pt x="2096" y="6478"/>
                    <a:pt x="1691" y="6716"/>
                    <a:pt x="1262" y="6716"/>
                  </a:cubicBezTo>
                  <a:lnTo>
                    <a:pt x="0" y="6716"/>
                  </a:lnTo>
                  <a:lnTo>
                    <a:pt x="0" y="7383"/>
                  </a:lnTo>
                  <a:lnTo>
                    <a:pt x="1262" y="7383"/>
                  </a:lnTo>
                  <a:cubicBezTo>
                    <a:pt x="1929" y="7383"/>
                    <a:pt x="2572" y="7002"/>
                    <a:pt x="2882" y="6407"/>
                  </a:cubicBezTo>
                  <a:lnTo>
                    <a:pt x="4001" y="4359"/>
                  </a:lnTo>
                  <a:lnTo>
                    <a:pt x="5621" y="1287"/>
                  </a:lnTo>
                  <a:cubicBezTo>
                    <a:pt x="5835" y="906"/>
                    <a:pt x="6216" y="667"/>
                    <a:pt x="6668" y="667"/>
                  </a:cubicBezTo>
                  <a:lnTo>
                    <a:pt x="7954" y="667"/>
                  </a:lnTo>
                  <a:lnTo>
                    <a:pt x="7954"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56"/>
            <p:cNvSpPr/>
            <p:nvPr/>
          </p:nvSpPr>
          <p:spPr>
            <a:xfrm>
              <a:off x="4918334" y="1984775"/>
              <a:ext cx="118185" cy="130291"/>
            </a:xfrm>
            <a:custGeom>
              <a:rect b="b" l="l" r="r" t="t"/>
              <a:pathLst>
                <a:path extrusionOk="0" h="4359" w="3954">
                  <a:moveTo>
                    <a:pt x="2667" y="1"/>
                  </a:moveTo>
                  <a:cubicBezTo>
                    <a:pt x="1977" y="1"/>
                    <a:pt x="1358" y="405"/>
                    <a:pt x="1024" y="1001"/>
                  </a:cubicBezTo>
                  <a:lnTo>
                    <a:pt x="0" y="2930"/>
                  </a:lnTo>
                  <a:lnTo>
                    <a:pt x="0" y="4359"/>
                  </a:lnTo>
                  <a:lnTo>
                    <a:pt x="1620" y="1287"/>
                  </a:lnTo>
                  <a:cubicBezTo>
                    <a:pt x="1834" y="906"/>
                    <a:pt x="2215" y="667"/>
                    <a:pt x="2667" y="667"/>
                  </a:cubicBezTo>
                  <a:lnTo>
                    <a:pt x="3953" y="667"/>
                  </a:lnTo>
                  <a:lnTo>
                    <a:pt x="3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56"/>
            <p:cNvSpPr/>
            <p:nvPr/>
          </p:nvSpPr>
          <p:spPr>
            <a:xfrm>
              <a:off x="4766701" y="2116471"/>
              <a:ext cx="20684" cy="56970"/>
            </a:xfrm>
            <a:custGeom>
              <a:rect b="b" l="l" r="r" t="t"/>
              <a:pathLst>
                <a:path extrusionOk="0" h="1906" w="692">
                  <a:moveTo>
                    <a:pt x="1" y="0"/>
                  </a:moveTo>
                  <a:lnTo>
                    <a:pt x="1" y="1905"/>
                  </a:lnTo>
                  <a:lnTo>
                    <a:pt x="691" y="1905"/>
                  </a:lnTo>
                  <a:lnTo>
                    <a:pt x="69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56"/>
            <p:cNvSpPr/>
            <p:nvPr/>
          </p:nvSpPr>
          <p:spPr>
            <a:xfrm>
              <a:off x="4766701" y="1922842"/>
              <a:ext cx="20684" cy="49857"/>
            </a:xfrm>
            <a:custGeom>
              <a:rect b="b" l="l" r="r" t="t"/>
              <a:pathLst>
                <a:path extrusionOk="0" h="1668" w="692">
                  <a:moveTo>
                    <a:pt x="1" y="1"/>
                  </a:moveTo>
                  <a:lnTo>
                    <a:pt x="1" y="1668"/>
                  </a:lnTo>
                  <a:lnTo>
                    <a:pt x="691" y="1668"/>
                  </a:lnTo>
                  <a:lnTo>
                    <a:pt x="6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56"/>
            <p:cNvSpPr/>
            <p:nvPr/>
          </p:nvSpPr>
          <p:spPr>
            <a:xfrm>
              <a:off x="4766701" y="2016100"/>
              <a:ext cx="20684" cy="56970"/>
            </a:xfrm>
            <a:custGeom>
              <a:rect b="b" l="l" r="r" t="t"/>
              <a:pathLst>
                <a:path extrusionOk="0" h="1906" w="692">
                  <a:moveTo>
                    <a:pt x="1" y="0"/>
                  </a:moveTo>
                  <a:lnTo>
                    <a:pt x="1" y="1906"/>
                  </a:lnTo>
                  <a:lnTo>
                    <a:pt x="691" y="1906"/>
                  </a:lnTo>
                  <a:lnTo>
                    <a:pt x="69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56"/>
            <p:cNvSpPr/>
            <p:nvPr/>
          </p:nvSpPr>
          <p:spPr>
            <a:xfrm>
              <a:off x="4766701" y="2217530"/>
              <a:ext cx="20684" cy="49857"/>
            </a:xfrm>
            <a:custGeom>
              <a:rect b="b" l="l" r="r" t="t"/>
              <a:pathLst>
                <a:path extrusionOk="0" h="1668" w="692">
                  <a:moveTo>
                    <a:pt x="1" y="1"/>
                  </a:moveTo>
                  <a:lnTo>
                    <a:pt x="1" y="1668"/>
                  </a:lnTo>
                  <a:lnTo>
                    <a:pt x="691" y="1668"/>
                  </a:lnTo>
                  <a:lnTo>
                    <a:pt x="6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56"/>
            <p:cNvSpPr/>
            <p:nvPr/>
          </p:nvSpPr>
          <p:spPr>
            <a:xfrm>
              <a:off x="5046444" y="2116471"/>
              <a:ext cx="19967" cy="56970"/>
            </a:xfrm>
            <a:custGeom>
              <a:rect b="b" l="l" r="r" t="t"/>
              <a:pathLst>
                <a:path extrusionOk="0" h="1906" w="668">
                  <a:moveTo>
                    <a:pt x="1" y="0"/>
                  </a:moveTo>
                  <a:lnTo>
                    <a:pt x="1" y="1905"/>
                  </a:lnTo>
                  <a:lnTo>
                    <a:pt x="668" y="1905"/>
                  </a:lnTo>
                  <a:lnTo>
                    <a:pt x="668"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56"/>
            <p:cNvSpPr/>
            <p:nvPr/>
          </p:nvSpPr>
          <p:spPr>
            <a:xfrm>
              <a:off x="5046444" y="1922842"/>
              <a:ext cx="19967" cy="49857"/>
            </a:xfrm>
            <a:custGeom>
              <a:rect b="b" l="l" r="r" t="t"/>
              <a:pathLst>
                <a:path extrusionOk="0" h="1668" w="668">
                  <a:moveTo>
                    <a:pt x="1" y="1"/>
                  </a:moveTo>
                  <a:lnTo>
                    <a:pt x="1" y="1668"/>
                  </a:lnTo>
                  <a:lnTo>
                    <a:pt x="668" y="1668"/>
                  </a:lnTo>
                  <a:lnTo>
                    <a:pt x="668"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56"/>
            <p:cNvSpPr/>
            <p:nvPr/>
          </p:nvSpPr>
          <p:spPr>
            <a:xfrm>
              <a:off x="5046444" y="2016100"/>
              <a:ext cx="19967" cy="56970"/>
            </a:xfrm>
            <a:custGeom>
              <a:rect b="b" l="l" r="r" t="t"/>
              <a:pathLst>
                <a:path extrusionOk="0" h="1906" w="668">
                  <a:moveTo>
                    <a:pt x="1" y="0"/>
                  </a:moveTo>
                  <a:lnTo>
                    <a:pt x="1" y="1906"/>
                  </a:lnTo>
                  <a:lnTo>
                    <a:pt x="668" y="1906"/>
                  </a:lnTo>
                  <a:lnTo>
                    <a:pt x="668"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56"/>
            <p:cNvSpPr/>
            <p:nvPr/>
          </p:nvSpPr>
          <p:spPr>
            <a:xfrm>
              <a:off x="5046444" y="2217530"/>
              <a:ext cx="19967" cy="49857"/>
            </a:xfrm>
            <a:custGeom>
              <a:rect b="b" l="l" r="r" t="t"/>
              <a:pathLst>
                <a:path extrusionOk="0" h="1668" w="668">
                  <a:moveTo>
                    <a:pt x="1" y="1"/>
                  </a:moveTo>
                  <a:lnTo>
                    <a:pt x="1" y="1668"/>
                  </a:lnTo>
                  <a:lnTo>
                    <a:pt x="668" y="1668"/>
                  </a:lnTo>
                  <a:lnTo>
                    <a:pt x="668"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56"/>
            <p:cNvSpPr/>
            <p:nvPr/>
          </p:nvSpPr>
          <p:spPr>
            <a:xfrm>
              <a:off x="4799461" y="1983370"/>
              <a:ext cx="236340" cy="121742"/>
            </a:xfrm>
            <a:custGeom>
              <a:rect b="b" l="l" r="r" t="t"/>
              <a:pathLst>
                <a:path extrusionOk="0" h="4073" w="7907">
                  <a:moveTo>
                    <a:pt x="0" y="0"/>
                  </a:moveTo>
                  <a:lnTo>
                    <a:pt x="0" y="667"/>
                  </a:lnTo>
                  <a:lnTo>
                    <a:pt x="1477" y="667"/>
                  </a:lnTo>
                  <a:cubicBezTo>
                    <a:pt x="1834" y="667"/>
                    <a:pt x="2143" y="834"/>
                    <a:pt x="2429" y="1072"/>
                  </a:cubicBezTo>
                  <a:lnTo>
                    <a:pt x="3977" y="2524"/>
                  </a:lnTo>
                  <a:lnTo>
                    <a:pt x="5001" y="3501"/>
                  </a:lnTo>
                  <a:cubicBezTo>
                    <a:pt x="5406" y="3858"/>
                    <a:pt x="5906" y="4072"/>
                    <a:pt x="6430" y="4072"/>
                  </a:cubicBezTo>
                  <a:lnTo>
                    <a:pt x="7907" y="4072"/>
                  </a:lnTo>
                  <a:lnTo>
                    <a:pt x="7907" y="3382"/>
                  </a:lnTo>
                  <a:lnTo>
                    <a:pt x="6430" y="3358"/>
                  </a:lnTo>
                  <a:cubicBezTo>
                    <a:pt x="6073" y="3358"/>
                    <a:pt x="5763" y="3215"/>
                    <a:pt x="5477" y="2977"/>
                  </a:cubicBezTo>
                  <a:lnTo>
                    <a:pt x="4001" y="1572"/>
                  </a:lnTo>
                  <a:lnTo>
                    <a:pt x="2905" y="548"/>
                  </a:lnTo>
                  <a:cubicBezTo>
                    <a:pt x="2501" y="191"/>
                    <a:pt x="2001" y="0"/>
                    <a:pt x="1477"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56"/>
            <p:cNvSpPr/>
            <p:nvPr/>
          </p:nvSpPr>
          <p:spPr>
            <a:xfrm>
              <a:off x="4802300" y="2083712"/>
              <a:ext cx="233501" cy="121772"/>
            </a:xfrm>
            <a:custGeom>
              <a:rect b="b" l="l" r="r" t="t"/>
              <a:pathLst>
                <a:path extrusionOk="0" h="4074" w="7812">
                  <a:moveTo>
                    <a:pt x="0" y="1"/>
                  </a:moveTo>
                  <a:lnTo>
                    <a:pt x="0" y="691"/>
                  </a:lnTo>
                  <a:lnTo>
                    <a:pt x="1334" y="691"/>
                  </a:lnTo>
                  <a:cubicBezTo>
                    <a:pt x="1739" y="691"/>
                    <a:pt x="2048" y="834"/>
                    <a:pt x="2334" y="1072"/>
                  </a:cubicBezTo>
                  <a:lnTo>
                    <a:pt x="3882" y="2525"/>
                  </a:lnTo>
                  <a:lnTo>
                    <a:pt x="4906" y="3525"/>
                  </a:lnTo>
                  <a:cubicBezTo>
                    <a:pt x="5311" y="3883"/>
                    <a:pt x="5811" y="4073"/>
                    <a:pt x="6335" y="4073"/>
                  </a:cubicBezTo>
                  <a:lnTo>
                    <a:pt x="7812" y="4073"/>
                  </a:lnTo>
                  <a:lnTo>
                    <a:pt x="7812" y="3406"/>
                  </a:lnTo>
                  <a:lnTo>
                    <a:pt x="7812" y="3359"/>
                  </a:lnTo>
                  <a:lnTo>
                    <a:pt x="6335" y="3359"/>
                  </a:lnTo>
                  <a:cubicBezTo>
                    <a:pt x="5954" y="3359"/>
                    <a:pt x="5621" y="3216"/>
                    <a:pt x="5359" y="2978"/>
                  </a:cubicBezTo>
                  <a:lnTo>
                    <a:pt x="3882" y="1573"/>
                  </a:lnTo>
                  <a:lnTo>
                    <a:pt x="2763" y="572"/>
                  </a:lnTo>
                  <a:cubicBezTo>
                    <a:pt x="2382" y="215"/>
                    <a:pt x="1882" y="1"/>
                    <a:pt x="1334" y="1"/>
                  </a:cubicBezTo>
                  <a:close/>
                </a:path>
              </a:pathLst>
            </a:custGeom>
            <a:solidFill>
              <a:srgbClr val="9BA7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56"/>
            <p:cNvSpPr/>
            <p:nvPr/>
          </p:nvSpPr>
          <p:spPr>
            <a:xfrm>
              <a:off x="4744642" y="1961999"/>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56"/>
            <p:cNvSpPr/>
            <p:nvPr/>
          </p:nvSpPr>
          <p:spPr>
            <a:xfrm>
              <a:off x="4744642" y="2062370"/>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56"/>
            <p:cNvSpPr/>
            <p:nvPr/>
          </p:nvSpPr>
          <p:spPr>
            <a:xfrm>
              <a:off x="4744642" y="2163459"/>
              <a:ext cx="64084" cy="64084"/>
            </a:xfrm>
            <a:custGeom>
              <a:rect b="b" l="l" r="r" t="t"/>
              <a:pathLst>
                <a:path extrusionOk="0" h="2144" w="2144">
                  <a:moveTo>
                    <a:pt x="1072" y="0"/>
                  </a:moveTo>
                  <a:cubicBezTo>
                    <a:pt x="477" y="0"/>
                    <a:pt x="0" y="500"/>
                    <a:pt x="0" y="1072"/>
                  </a:cubicBezTo>
                  <a:cubicBezTo>
                    <a:pt x="0" y="1667"/>
                    <a:pt x="477" y="2143"/>
                    <a:pt x="1072" y="2143"/>
                  </a:cubicBezTo>
                  <a:cubicBezTo>
                    <a:pt x="1667" y="2143"/>
                    <a:pt x="2144" y="1667"/>
                    <a:pt x="2144" y="1072"/>
                  </a:cubicBezTo>
                  <a:cubicBezTo>
                    <a:pt x="2144" y="500"/>
                    <a:pt x="1667" y="0"/>
                    <a:pt x="1072"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56"/>
            <p:cNvSpPr/>
            <p:nvPr/>
          </p:nvSpPr>
          <p:spPr>
            <a:xfrm>
              <a:off x="5024385" y="1961999"/>
              <a:ext cx="64084" cy="64084"/>
            </a:xfrm>
            <a:custGeom>
              <a:rect b="b" l="l" r="r" t="t"/>
              <a:pathLst>
                <a:path extrusionOk="0" h="2144" w="2144">
                  <a:moveTo>
                    <a:pt x="1072" y="1"/>
                  </a:moveTo>
                  <a:cubicBezTo>
                    <a:pt x="501" y="1"/>
                    <a:pt x="0" y="477"/>
                    <a:pt x="0" y="1072"/>
                  </a:cubicBezTo>
                  <a:cubicBezTo>
                    <a:pt x="0" y="1668"/>
                    <a:pt x="501" y="2144"/>
                    <a:pt x="1072" y="2144"/>
                  </a:cubicBezTo>
                  <a:cubicBezTo>
                    <a:pt x="1668" y="2144"/>
                    <a:pt x="2144" y="1668"/>
                    <a:pt x="2144" y="1072"/>
                  </a:cubicBezTo>
                  <a:cubicBezTo>
                    <a:pt x="2144" y="477"/>
                    <a:pt x="1668" y="1"/>
                    <a:pt x="1072"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56"/>
            <p:cNvSpPr/>
            <p:nvPr/>
          </p:nvSpPr>
          <p:spPr>
            <a:xfrm>
              <a:off x="4918334" y="2031045"/>
              <a:ext cx="117468" cy="74067"/>
            </a:xfrm>
            <a:custGeom>
              <a:rect b="b" l="l" r="r" t="t"/>
              <a:pathLst>
                <a:path extrusionOk="0" h="2478" w="3930">
                  <a:moveTo>
                    <a:pt x="0" y="1"/>
                  </a:moveTo>
                  <a:lnTo>
                    <a:pt x="0" y="929"/>
                  </a:lnTo>
                  <a:lnTo>
                    <a:pt x="1024" y="1906"/>
                  </a:lnTo>
                  <a:cubicBezTo>
                    <a:pt x="1429" y="2263"/>
                    <a:pt x="1929" y="2477"/>
                    <a:pt x="2453" y="2477"/>
                  </a:cubicBezTo>
                  <a:lnTo>
                    <a:pt x="3930" y="2477"/>
                  </a:lnTo>
                  <a:lnTo>
                    <a:pt x="3930" y="1787"/>
                  </a:lnTo>
                  <a:lnTo>
                    <a:pt x="2453" y="1787"/>
                  </a:lnTo>
                  <a:cubicBezTo>
                    <a:pt x="2072" y="1787"/>
                    <a:pt x="1739" y="1644"/>
                    <a:pt x="1477" y="1406"/>
                  </a:cubicBezTo>
                  <a:lnTo>
                    <a:pt x="0"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56"/>
            <p:cNvSpPr/>
            <p:nvPr/>
          </p:nvSpPr>
          <p:spPr>
            <a:xfrm>
              <a:off x="4916899" y="2132134"/>
              <a:ext cx="117468" cy="73350"/>
            </a:xfrm>
            <a:custGeom>
              <a:rect b="b" l="l" r="r" t="t"/>
              <a:pathLst>
                <a:path extrusionOk="0" h="2454" w="3930">
                  <a:moveTo>
                    <a:pt x="1" y="0"/>
                  </a:moveTo>
                  <a:lnTo>
                    <a:pt x="1" y="905"/>
                  </a:lnTo>
                  <a:lnTo>
                    <a:pt x="1048" y="1905"/>
                  </a:lnTo>
                  <a:cubicBezTo>
                    <a:pt x="1429" y="2263"/>
                    <a:pt x="1953" y="2453"/>
                    <a:pt x="2477" y="2453"/>
                  </a:cubicBezTo>
                  <a:lnTo>
                    <a:pt x="3930" y="2453"/>
                  </a:lnTo>
                  <a:lnTo>
                    <a:pt x="3930" y="1786"/>
                  </a:lnTo>
                  <a:lnTo>
                    <a:pt x="2477" y="1786"/>
                  </a:lnTo>
                  <a:cubicBezTo>
                    <a:pt x="2120" y="1786"/>
                    <a:pt x="1787" y="1667"/>
                    <a:pt x="1501" y="1381"/>
                  </a:cubicBezTo>
                  <a:lnTo>
                    <a:pt x="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56"/>
            <p:cNvSpPr/>
            <p:nvPr/>
          </p:nvSpPr>
          <p:spPr>
            <a:xfrm>
              <a:off x="5024385" y="2062370"/>
              <a:ext cx="64084" cy="64084"/>
            </a:xfrm>
            <a:custGeom>
              <a:rect b="b" l="l" r="r" t="t"/>
              <a:pathLst>
                <a:path extrusionOk="0" h="2144" w="2144">
                  <a:moveTo>
                    <a:pt x="1072" y="0"/>
                  </a:moveTo>
                  <a:cubicBezTo>
                    <a:pt x="501" y="0"/>
                    <a:pt x="0" y="477"/>
                    <a:pt x="0" y="1072"/>
                  </a:cubicBezTo>
                  <a:cubicBezTo>
                    <a:pt x="0" y="1667"/>
                    <a:pt x="501" y="2144"/>
                    <a:pt x="1072" y="2144"/>
                  </a:cubicBezTo>
                  <a:cubicBezTo>
                    <a:pt x="1668" y="2144"/>
                    <a:pt x="2144" y="1667"/>
                    <a:pt x="2144" y="1072"/>
                  </a:cubicBezTo>
                  <a:cubicBezTo>
                    <a:pt x="2144" y="477"/>
                    <a:pt x="1668" y="0"/>
                    <a:pt x="1072"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56"/>
            <p:cNvSpPr/>
            <p:nvPr/>
          </p:nvSpPr>
          <p:spPr>
            <a:xfrm>
              <a:off x="5024385" y="2163459"/>
              <a:ext cx="64084" cy="64084"/>
            </a:xfrm>
            <a:custGeom>
              <a:rect b="b" l="l" r="r" t="t"/>
              <a:pathLst>
                <a:path extrusionOk="0" h="2144" w="2144">
                  <a:moveTo>
                    <a:pt x="1072" y="0"/>
                  </a:moveTo>
                  <a:cubicBezTo>
                    <a:pt x="501" y="0"/>
                    <a:pt x="0" y="500"/>
                    <a:pt x="0" y="1072"/>
                  </a:cubicBezTo>
                  <a:cubicBezTo>
                    <a:pt x="0" y="1667"/>
                    <a:pt x="501" y="2143"/>
                    <a:pt x="1072" y="2143"/>
                  </a:cubicBezTo>
                  <a:cubicBezTo>
                    <a:pt x="1668" y="2143"/>
                    <a:pt x="2144" y="1667"/>
                    <a:pt x="2144" y="1072"/>
                  </a:cubicBezTo>
                  <a:cubicBezTo>
                    <a:pt x="2144" y="500"/>
                    <a:pt x="1668" y="0"/>
                    <a:pt x="1072"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3" name="Google Shape;8853;p56"/>
          <p:cNvGrpSpPr/>
          <p:nvPr/>
        </p:nvGrpSpPr>
        <p:grpSpPr>
          <a:xfrm>
            <a:off x="5523800" y="1922842"/>
            <a:ext cx="343856" cy="344545"/>
            <a:chOff x="5409500" y="1922842"/>
            <a:chExt cx="343856" cy="344545"/>
          </a:xfrm>
        </p:grpSpPr>
        <p:sp>
          <p:nvSpPr>
            <p:cNvPr id="8854" name="Google Shape;8854;p56"/>
            <p:cNvSpPr/>
            <p:nvPr/>
          </p:nvSpPr>
          <p:spPr>
            <a:xfrm>
              <a:off x="5441543" y="2066644"/>
              <a:ext cx="56253" cy="190071"/>
            </a:xfrm>
            <a:custGeom>
              <a:rect b="b" l="l" r="r" t="t"/>
              <a:pathLst>
                <a:path extrusionOk="0" h="6359" w="1882">
                  <a:moveTo>
                    <a:pt x="1" y="0"/>
                  </a:moveTo>
                  <a:lnTo>
                    <a:pt x="1" y="6359"/>
                  </a:lnTo>
                  <a:lnTo>
                    <a:pt x="1882" y="6359"/>
                  </a:lnTo>
                  <a:lnTo>
                    <a:pt x="188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56"/>
            <p:cNvSpPr/>
            <p:nvPr/>
          </p:nvSpPr>
          <p:spPr>
            <a:xfrm>
              <a:off x="5469311" y="2066644"/>
              <a:ext cx="28485" cy="190071"/>
            </a:xfrm>
            <a:custGeom>
              <a:rect b="b" l="l" r="r" t="t"/>
              <a:pathLst>
                <a:path extrusionOk="0" h="6359" w="953">
                  <a:moveTo>
                    <a:pt x="0" y="0"/>
                  </a:moveTo>
                  <a:lnTo>
                    <a:pt x="0" y="6359"/>
                  </a:lnTo>
                  <a:lnTo>
                    <a:pt x="953" y="6359"/>
                  </a:lnTo>
                  <a:lnTo>
                    <a:pt x="95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56"/>
            <p:cNvSpPr/>
            <p:nvPr/>
          </p:nvSpPr>
          <p:spPr>
            <a:xfrm>
              <a:off x="5553302" y="2022496"/>
              <a:ext cx="55566" cy="234218"/>
            </a:xfrm>
            <a:custGeom>
              <a:rect b="b" l="l" r="r" t="t"/>
              <a:pathLst>
                <a:path extrusionOk="0" h="7836" w="1859">
                  <a:moveTo>
                    <a:pt x="1" y="1"/>
                  </a:moveTo>
                  <a:lnTo>
                    <a:pt x="1" y="7836"/>
                  </a:lnTo>
                  <a:lnTo>
                    <a:pt x="1858" y="7836"/>
                  </a:lnTo>
                  <a:lnTo>
                    <a:pt x="185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56"/>
            <p:cNvSpPr/>
            <p:nvPr/>
          </p:nvSpPr>
          <p:spPr>
            <a:xfrm>
              <a:off x="5580353" y="2022496"/>
              <a:ext cx="28515" cy="234218"/>
            </a:xfrm>
            <a:custGeom>
              <a:rect b="b" l="l" r="r" t="t"/>
              <a:pathLst>
                <a:path extrusionOk="0" h="7836" w="954">
                  <a:moveTo>
                    <a:pt x="0" y="1"/>
                  </a:moveTo>
                  <a:lnTo>
                    <a:pt x="0" y="7836"/>
                  </a:lnTo>
                  <a:lnTo>
                    <a:pt x="953" y="7836"/>
                  </a:lnTo>
                  <a:lnTo>
                    <a:pt x="9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56"/>
            <p:cNvSpPr/>
            <p:nvPr/>
          </p:nvSpPr>
          <p:spPr>
            <a:xfrm>
              <a:off x="5665062" y="1976944"/>
              <a:ext cx="56253" cy="279770"/>
            </a:xfrm>
            <a:custGeom>
              <a:rect b="b" l="l" r="r" t="t"/>
              <a:pathLst>
                <a:path extrusionOk="0" h="9360" w="1882">
                  <a:moveTo>
                    <a:pt x="0" y="1"/>
                  </a:moveTo>
                  <a:lnTo>
                    <a:pt x="0" y="9360"/>
                  </a:lnTo>
                  <a:lnTo>
                    <a:pt x="1882" y="9360"/>
                  </a:lnTo>
                  <a:lnTo>
                    <a:pt x="1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56"/>
            <p:cNvSpPr/>
            <p:nvPr/>
          </p:nvSpPr>
          <p:spPr>
            <a:xfrm>
              <a:off x="5692830" y="1976944"/>
              <a:ext cx="28485" cy="279770"/>
            </a:xfrm>
            <a:custGeom>
              <a:rect b="b" l="l" r="r" t="t"/>
              <a:pathLst>
                <a:path extrusionOk="0" h="9360" w="953">
                  <a:moveTo>
                    <a:pt x="0" y="1"/>
                  </a:moveTo>
                  <a:lnTo>
                    <a:pt x="0" y="9360"/>
                  </a:lnTo>
                  <a:lnTo>
                    <a:pt x="953" y="9360"/>
                  </a:lnTo>
                  <a:lnTo>
                    <a:pt x="95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56"/>
            <p:cNvSpPr/>
            <p:nvPr/>
          </p:nvSpPr>
          <p:spPr>
            <a:xfrm>
              <a:off x="5497766" y="1976944"/>
              <a:ext cx="56283" cy="279770"/>
            </a:xfrm>
            <a:custGeom>
              <a:rect b="b" l="l" r="r" t="t"/>
              <a:pathLst>
                <a:path extrusionOk="0" h="9360" w="1883">
                  <a:moveTo>
                    <a:pt x="1" y="1"/>
                  </a:moveTo>
                  <a:lnTo>
                    <a:pt x="1" y="9360"/>
                  </a:lnTo>
                  <a:lnTo>
                    <a:pt x="1882" y="9360"/>
                  </a:lnTo>
                  <a:lnTo>
                    <a:pt x="1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56"/>
            <p:cNvSpPr/>
            <p:nvPr/>
          </p:nvSpPr>
          <p:spPr>
            <a:xfrm>
              <a:off x="5525534" y="1976944"/>
              <a:ext cx="28515" cy="279770"/>
            </a:xfrm>
            <a:custGeom>
              <a:rect b="b" l="l" r="r" t="t"/>
              <a:pathLst>
                <a:path extrusionOk="0" h="9360" w="954">
                  <a:moveTo>
                    <a:pt x="1" y="1"/>
                  </a:moveTo>
                  <a:lnTo>
                    <a:pt x="1" y="9360"/>
                  </a:lnTo>
                  <a:lnTo>
                    <a:pt x="953" y="9360"/>
                  </a:lnTo>
                  <a:lnTo>
                    <a:pt x="95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56"/>
            <p:cNvSpPr/>
            <p:nvPr/>
          </p:nvSpPr>
          <p:spPr>
            <a:xfrm>
              <a:off x="5608838" y="1922842"/>
              <a:ext cx="56253" cy="333871"/>
            </a:xfrm>
            <a:custGeom>
              <a:rect b="b" l="l" r="r" t="t"/>
              <a:pathLst>
                <a:path extrusionOk="0" h="11170" w="1882">
                  <a:moveTo>
                    <a:pt x="0" y="1"/>
                  </a:moveTo>
                  <a:lnTo>
                    <a:pt x="0" y="11170"/>
                  </a:lnTo>
                  <a:lnTo>
                    <a:pt x="1881" y="11170"/>
                  </a:lnTo>
                  <a:lnTo>
                    <a:pt x="188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56"/>
            <p:cNvSpPr/>
            <p:nvPr/>
          </p:nvSpPr>
          <p:spPr>
            <a:xfrm>
              <a:off x="5637294" y="1922842"/>
              <a:ext cx="28515" cy="333871"/>
            </a:xfrm>
            <a:custGeom>
              <a:rect b="b" l="l" r="r" t="t"/>
              <a:pathLst>
                <a:path extrusionOk="0" h="11170" w="954">
                  <a:moveTo>
                    <a:pt x="1" y="1"/>
                  </a:moveTo>
                  <a:lnTo>
                    <a:pt x="1" y="11170"/>
                  </a:lnTo>
                  <a:lnTo>
                    <a:pt x="953" y="11170"/>
                  </a:lnTo>
                  <a:lnTo>
                    <a:pt x="95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56"/>
            <p:cNvSpPr/>
            <p:nvPr/>
          </p:nvSpPr>
          <p:spPr>
            <a:xfrm>
              <a:off x="5409500" y="2246733"/>
              <a:ext cx="343855" cy="20654"/>
            </a:xfrm>
            <a:custGeom>
              <a:rect b="b" l="l" r="r" t="t"/>
              <a:pathLst>
                <a:path extrusionOk="0" h="691" w="11504">
                  <a:moveTo>
                    <a:pt x="1" y="0"/>
                  </a:moveTo>
                  <a:lnTo>
                    <a:pt x="1" y="691"/>
                  </a:lnTo>
                  <a:lnTo>
                    <a:pt x="11503" y="691"/>
                  </a:lnTo>
                  <a:lnTo>
                    <a:pt x="1150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56"/>
            <p:cNvSpPr/>
            <p:nvPr/>
          </p:nvSpPr>
          <p:spPr>
            <a:xfrm>
              <a:off x="5581788" y="2246733"/>
              <a:ext cx="171569" cy="20654"/>
            </a:xfrm>
            <a:custGeom>
              <a:rect b="b" l="l" r="r" t="t"/>
              <a:pathLst>
                <a:path extrusionOk="0" h="691" w="5740">
                  <a:moveTo>
                    <a:pt x="0" y="0"/>
                  </a:moveTo>
                  <a:lnTo>
                    <a:pt x="0" y="691"/>
                  </a:lnTo>
                  <a:lnTo>
                    <a:pt x="5739" y="691"/>
                  </a:lnTo>
                  <a:lnTo>
                    <a:pt x="5739"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6" name="Google Shape;8866;p56"/>
          <p:cNvGrpSpPr/>
          <p:nvPr/>
        </p:nvGrpSpPr>
        <p:grpSpPr>
          <a:xfrm>
            <a:off x="6272720" y="1934948"/>
            <a:ext cx="344544" cy="319646"/>
            <a:chOff x="6082220" y="1934948"/>
            <a:chExt cx="344544" cy="319646"/>
          </a:xfrm>
        </p:grpSpPr>
        <p:sp>
          <p:nvSpPr>
            <p:cNvPr id="8867" name="Google Shape;8867;p56"/>
            <p:cNvSpPr/>
            <p:nvPr/>
          </p:nvSpPr>
          <p:spPr>
            <a:xfrm>
              <a:off x="6211047" y="2190480"/>
              <a:ext cx="215716" cy="64114"/>
            </a:xfrm>
            <a:custGeom>
              <a:rect b="b" l="l" r="r" t="t"/>
              <a:pathLst>
                <a:path extrusionOk="0" h="2145" w="7217">
                  <a:moveTo>
                    <a:pt x="1" y="1"/>
                  </a:moveTo>
                  <a:lnTo>
                    <a:pt x="1" y="2144"/>
                  </a:lnTo>
                  <a:lnTo>
                    <a:pt x="7217" y="2144"/>
                  </a:lnTo>
                  <a:lnTo>
                    <a:pt x="72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56"/>
            <p:cNvSpPr/>
            <p:nvPr/>
          </p:nvSpPr>
          <p:spPr>
            <a:xfrm>
              <a:off x="6211047" y="2222522"/>
              <a:ext cx="215716" cy="32072"/>
            </a:xfrm>
            <a:custGeom>
              <a:rect b="b" l="l" r="r" t="t"/>
              <a:pathLst>
                <a:path extrusionOk="0" h="1073" w="7217">
                  <a:moveTo>
                    <a:pt x="1" y="1"/>
                  </a:moveTo>
                  <a:lnTo>
                    <a:pt x="1" y="1072"/>
                  </a:lnTo>
                  <a:lnTo>
                    <a:pt x="7217" y="1072"/>
                  </a:lnTo>
                  <a:lnTo>
                    <a:pt x="7217"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56"/>
            <p:cNvSpPr/>
            <p:nvPr/>
          </p:nvSpPr>
          <p:spPr>
            <a:xfrm>
              <a:off x="6267300" y="2102244"/>
              <a:ext cx="159463" cy="64084"/>
            </a:xfrm>
            <a:custGeom>
              <a:rect b="b" l="l" r="r" t="t"/>
              <a:pathLst>
                <a:path extrusionOk="0" h="2144" w="5335">
                  <a:moveTo>
                    <a:pt x="0" y="0"/>
                  </a:moveTo>
                  <a:lnTo>
                    <a:pt x="0" y="2143"/>
                  </a:lnTo>
                  <a:lnTo>
                    <a:pt x="5335" y="2143"/>
                  </a:lnTo>
                  <a:lnTo>
                    <a:pt x="533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56"/>
            <p:cNvSpPr/>
            <p:nvPr/>
          </p:nvSpPr>
          <p:spPr>
            <a:xfrm>
              <a:off x="6267300" y="2135691"/>
              <a:ext cx="159463" cy="32042"/>
            </a:xfrm>
            <a:custGeom>
              <a:rect b="b" l="l" r="r" t="t"/>
              <a:pathLst>
                <a:path extrusionOk="0" h="1072" w="5335">
                  <a:moveTo>
                    <a:pt x="0" y="0"/>
                  </a:moveTo>
                  <a:lnTo>
                    <a:pt x="0" y="1072"/>
                  </a:lnTo>
                  <a:lnTo>
                    <a:pt x="5335" y="1072"/>
                  </a:lnTo>
                  <a:lnTo>
                    <a:pt x="5335"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56"/>
            <p:cNvSpPr/>
            <p:nvPr/>
          </p:nvSpPr>
          <p:spPr>
            <a:xfrm>
              <a:off x="6320684" y="2015383"/>
              <a:ext cx="106080" cy="64084"/>
            </a:xfrm>
            <a:custGeom>
              <a:rect b="b" l="l" r="r" t="t"/>
              <a:pathLst>
                <a:path extrusionOk="0" h="2144" w="3549">
                  <a:moveTo>
                    <a:pt x="0" y="1"/>
                  </a:moveTo>
                  <a:lnTo>
                    <a:pt x="0" y="2144"/>
                  </a:lnTo>
                  <a:lnTo>
                    <a:pt x="3549" y="2144"/>
                  </a:lnTo>
                  <a:lnTo>
                    <a:pt x="354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56"/>
            <p:cNvSpPr/>
            <p:nvPr/>
          </p:nvSpPr>
          <p:spPr>
            <a:xfrm>
              <a:off x="6320684" y="2048142"/>
              <a:ext cx="106080" cy="32042"/>
            </a:xfrm>
            <a:custGeom>
              <a:rect b="b" l="l" r="r" t="t"/>
              <a:pathLst>
                <a:path extrusionOk="0" h="1072" w="3549">
                  <a:moveTo>
                    <a:pt x="0" y="0"/>
                  </a:moveTo>
                  <a:lnTo>
                    <a:pt x="0" y="1072"/>
                  </a:lnTo>
                  <a:lnTo>
                    <a:pt x="3549" y="1072"/>
                  </a:lnTo>
                  <a:lnTo>
                    <a:pt x="354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56"/>
            <p:cNvSpPr/>
            <p:nvPr/>
          </p:nvSpPr>
          <p:spPr>
            <a:xfrm>
              <a:off x="6082220" y="2015383"/>
              <a:ext cx="270505" cy="64084"/>
            </a:xfrm>
            <a:custGeom>
              <a:rect b="b" l="l" r="r" t="t"/>
              <a:pathLst>
                <a:path extrusionOk="0" h="2144" w="9050">
                  <a:moveTo>
                    <a:pt x="1" y="1"/>
                  </a:moveTo>
                  <a:lnTo>
                    <a:pt x="1" y="2144"/>
                  </a:lnTo>
                  <a:lnTo>
                    <a:pt x="7978" y="2144"/>
                  </a:lnTo>
                  <a:lnTo>
                    <a:pt x="9050" y="1072"/>
                  </a:lnTo>
                  <a:lnTo>
                    <a:pt x="7978"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56"/>
            <p:cNvSpPr/>
            <p:nvPr/>
          </p:nvSpPr>
          <p:spPr>
            <a:xfrm>
              <a:off x="6082938" y="2102244"/>
              <a:ext cx="219273" cy="64084"/>
            </a:xfrm>
            <a:custGeom>
              <a:rect b="b" l="l" r="r" t="t"/>
              <a:pathLst>
                <a:path extrusionOk="0" h="2144" w="7336">
                  <a:moveTo>
                    <a:pt x="0" y="0"/>
                  </a:moveTo>
                  <a:lnTo>
                    <a:pt x="0" y="2143"/>
                  </a:lnTo>
                  <a:lnTo>
                    <a:pt x="6264" y="2143"/>
                  </a:lnTo>
                  <a:lnTo>
                    <a:pt x="7335" y="1072"/>
                  </a:lnTo>
                  <a:lnTo>
                    <a:pt x="6264"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56"/>
            <p:cNvSpPr/>
            <p:nvPr/>
          </p:nvSpPr>
          <p:spPr>
            <a:xfrm>
              <a:off x="6082220" y="2189792"/>
              <a:ext cx="160898" cy="64084"/>
            </a:xfrm>
            <a:custGeom>
              <a:rect b="b" l="l" r="r" t="t"/>
              <a:pathLst>
                <a:path extrusionOk="0" h="2144" w="5383">
                  <a:moveTo>
                    <a:pt x="1" y="0"/>
                  </a:moveTo>
                  <a:lnTo>
                    <a:pt x="1" y="2143"/>
                  </a:lnTo>
                  <a:lnTo>
                    <a:pt x="4311" y="2143"/>
                  </a:lnTo>
                  <a:lnTo>
                    <a:pt x="5383" y="1072"/>
                  </a:lnTo>
                  <a:lnTo>
                    <a:pt x="4311"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56"/>
            <p:cNvSpPr/>
            <p:nvPr/>
          </p:nvSpPr>
          <p:spPr>
            <a:xfrm>
              <a:off x="6364802" y="1974104"/>
              <a:ext cx="61962" cy="20684"/>
            </a:xfrm>
            <a:custGeom>
              <a:rect b="b" l="l" r="r" t="t"/>
              <a:pathLst>
                <a:path extrusionOk="0" h="692" w="2073">
                  <a:moveTo>
                    <a:pt x="1" y="0"/>
                  </a:moveTo>
                  <a:lnTo>
                    <a:pt x="1" y="691"/>
                  </a:lnTo>
                  <a:lnTo>
                    <a:pt x="2073" y="691"/>
                  </a:lnTo>
                  <a:lnTo>
                    <a:pt x="207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56"/>
            <p:cNvSpPr/>
            <p:nvPr/>
          </p:nvSpPr>
          <p:spPr>
            <a:xfrm>
              <a:off x="6364802" y="1934948"/>
              <a:ext cx="61962" cy="20684"/>
            </a:xfrm>
            <a:custGeom>
              <a:rect b="b" l="l" r="r" t="t"/>
              <a:pathLst>
                <a:path extrusionOk="0" h="692" w="2073">
                  <a:moveTo>
                    <a:pt x="1" y="1"/>
                  </a:moveTo>
                  <a:lnTo>
                    <a:pt x="1" y="691"/>
                  </a:lnTo>
                  <a:lnTo>
                    <a:pt x="2073" y="691"/>
                  </a:lnTo>
                  <a:lnTo>
                    <a:pt x="207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56"/>
            <p:cNvSpPr/>
            <p:nvPr/>
          </p:nvSpPr>
          <p:spPr>
            <a:xfrm>
              <a:off x="6324241" y="1974104"/>
              <a:ext cx="20684" cy="20684"/>
            </a:xfrm>
            <a:custGeom>
              <a:rect b="b" l="l" r="r" t="t"/>
              <a:pathLst>
                <a:path extrusionOk="0" h="692" w="692">
                  <a:moveTo>
                    <a:pt x="0" y="0"/>
                  </a:moveTo>
                  <a:lnTo>
                    <a:pt x="0"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56"/>
            <p:cNvSpPr/>
            <p:nvPr/>
          </p:nvSpPr>
          <p:spPr>
            <a:xfrm>
              <a:off x="6324241" y="1934948"/>
              <a:ext cx="20684" cy="20684"/>
            </a:xfrm>
            <a:custGeom>
              <a:rect b="b" l="l" r="r" t="t"/>
              <a:pathLst>
                <a:path extrusionOk="0" h="692" w="692">
                  <a:moveTo>
                    <a:pt x="0" y="1"/>
                  </a:moveTo>
                  <a:lnTo>
                    <a:pt x="0" y="691"/>
                  </a:lnTo>
                  <a:lnTo>
                    <a:pt x="691" y="691"/>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56"/>
            <p:cNvSpPr/>
            <p:nvPr/>
          </p:nvSpPr>
          <p:spPr>
            <a:xfrm>
              <a:off x="6082220" y="2048142"/>
              <a:ext cx="270505" cy="32042"/>
            </a:xfrm>
            <a:custGeom>
              <a:rect b="b" l="l" r="r" t="t"/>
              <a:pathLst>
                <a:path extrusionOk="0" h="1072" w="9050">
                  <a:moveTo>
                    <a:pt x="1" y="0"/>
                  </a:moveTo>
                  <a:lnTo>
                    <a:pt x="1" y="1072"/>
                  </a:lnTo>
                  <a:lnTo>
                    <a:pt x="7978" y="1072"/>
                  </a:lnTo>
                  <a:lnTo>
                    <a:pt x="905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56"/>
            <p:cNvSpPr/>
            <p:nvPr/>
          </p:nvSpPr>
          <p:spPr>
            <a:xfrm>
              <a:off x="6082938" y="2135691"/>
              <a:ext cx="219273" cy="32042"/>
            </a:xfrm>
            <a:custGeom>
              <a:rect b="b" l="l" r="r" t="t"/>
              <a:pathLst>
                <a:path extrusionOk="0" h="1072" w="7336">
                  <a:moveTo>
                    <a:pt x="0" y="0"/>
                  </a:moveTo>
                  <a:lnTo>
                    <a:pt x="0" y="1072"/>
                  </a:lnTo>
                  <a:lnTo>
                    <a:pt x="6264" y="1072"/>
                  </a:lnTo>
                  <a:lnTo>
                    <a:pt x="733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56"/>
            <p:cNvSpPr/>
            <p:nvPr/>
          </p:nvSpPr>
          <p:spPr>
            <a:xfrm>
              <a:off x="6082938" y="2222522"/>
              <a:ext cx="162333" cy="32072"/>
            </a:xfrm>
            <a:custGeom>
              <a:rect b="b" l="l" r="r" t="t"/>
              <a:pathLst>
                <a:path extrusionOk="0" h="1073" w="5431">
                  <a:moveTo>
                    <a:pt x="0" y="1"/>
                  </a:moveTo>
                  <a:lnTo>
                    <a:pt x="0" y="1072"/>
                  </a:lnTo>
                  <a:lnTo>
                    <a:pt x="4358" y="1072"/>
                  </a:lnTo>
                  <a:lnTo>
                    <a:pt x="5430"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3" name="Google Shape;8883;p56"/>
          <p:cNvGrpSpPr/>
          <p:nvPr/>
        </p:nvGrpSpPr>
        <p:grpSpPr>
          <a:xfrm>
            <a:off x="7008816" y="1922842"/>
            <a:ext cx="343109" cy="344544"/>
            <a:chOff x="6742116" y="1922842"/>
            <a:chExt cx="343109" cy="344544"/>
          </a:xfrm>
        </p:grpSpPr>
        <p:sp>
          <p:nvSpPr>
            <p:cNvPr id="8884" name="Google Shape;8884;p56"/>
            <p:cNvSpPr/>
            <p:nvPr/>
          </p:nvSpPr>
          <p:spPr>
            <a:xfrm>
              <a:off x="6770572" y="2078750"/>
              <a:ext cx="20684" cy="125299"/>
            </a:xfrm>
            <a:custGeom>
              <a:rect b="b" l="l" r="r" t="t"/>
              <a:pathLst>
                <a:path extrusionOk="0" h="4192" w="692">
                  <a:moveTo>
                    <a:pt x="1" y="0"/>
                  </a:moveTo>
                  <a:lnTo>
                    <a:pt x="1" y="4191"/>
                  </a:lnTo>
                  <a:lnTo>
                    <a:pt x="692" y="4191"/>
                  </a:lnTo>
                  <a:lnTo>
                    <a:pt x="69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56"/>
            <p:cNvSpPr/>
            <p:nvPr/>
          </p:nvSpPr>
          <p:spPr>
            <a:xfrm>
              <a:off x="6859555" y="1991171"/>
              <a:ext cx="20684" cy="217868"/>
            </a:xfrm>
            <a:custGeom>
              <a:rect b="b" l="l" r="r" t="t"/>
              <a:pathLst>
                <a:path extrusionOk="0" h="7289" w="692">
                  <a:moveTo>
                    <a:pt x="1" y="1"/>
                  </a:moveTo>
                  <a:lnTo>
                    <a:pt x="1" y="7288"/>
                  </a:lnTo>
                  <a:lnTo>
                    <a:pt x="691" y="728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56"/>
            <p:cNvSpPr/>
            <p:nvPr/>
          </p:nvSpPr>
          <p:spPr>
            <a:xfrm>
              <a:off x="6947821" y="2101526"/>
              <a:ext cx="19967" cy="102523"/>
            </a:xfrm>
            <a:custGeom>
              <a:rect b="b" l="l" r="r" t="t"/>
              <a:pathLst>
                <a:path extrusionOk="0" h="3430" w="668">
                  <a:moveTo>
                    <a:pt x="1" y="0"/>
                  </a:moveTo>
                  <a:lnTo>
                    <a:pt x="1" y="3429"/>
                  </a:lnTo>
                  <a:lnTo>
                    <a:pt x="668" y="3429"/>
                  </a:lnTo>
                  <a:lnTo>
                    <a:pt x="66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56"/>
            <p:cNvSpPr/>
            <p:nvPr/>
          </p:nvSpPr>
          <p:spPr>
            <a:xfrm>
              <a:off x="7036805" y="2019657"/>
              <a:ext cx="19967" cy="188666"/>
            </a:xfrm>
            <a:custGeom>
              <a:rect b="b" l="l" r="r" t="t"/>
              <a:pathLst>
                <a:path extrusionOk="0" h="6312" w="668">
                  <a:moveTo>
                    <a:pt x="1" y="1"/>
                  </a:moveTo>
                  <a:lnTo>
                    <a:pt x="1" y="6311"/>
                  </a:lnTo>
                  <a:lnTo>
                    <a:pt x="667" y="6311"/>
                  </a:lnTo>
                  <a:lnTo>
                    <a:pt x="66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56"/>
            <p:cNvSpPr/>
            <p:nvPr/>
          </p:nvSpPr>
          <p:spPr>
            <a:xfrm>
              <a:off x="6742116" y="2009704"/>
              <a:ext cx="78312" cy="78312"/>
            </a:xfrm>
            <a:custGeom>
              <a:rect b="b" l="l" r="r" t="t"/>
              <a:pathLst>
                <a:path extrusionOk="0" h="2620" w="2620">
                  <a:moveTo>
                    <a:pt x="1310" y="0"/>
                  </a:moveTo>
                  <a:cubicBezTo>
                    <a:pt x="572" y="0"/>
                    <a:pt x="0" y="595"/>
                    <a:pt x="0" y="1310"/>
                  </a:cubicBezTo>
                  <a:cubicBezTo>
                    <a:pt x="0" y="2048"/>
                    <a:pt x="572" y="2620"/>
                    <a:pt x="1310" y="2620"/>
                  </a:cubicBezTo>
                  <a:cubicBezTo>
                    <a:pt x="2025" y="2620"/>
                    <a:pt x="2620" y="2048"/>
                    <a:pt x="2620" y="1310"/>
                  </a:cubicBezTo>
                  <a:cubicBezTo>
                    <a:pt x="2620" y="595"/>
                    <a:pt x="2025" y="0"/>
                    <a:pt x="1310"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56"/>
            <p:cNvSpPr/>
            <p:nvPr/>
          </p:nvSpPr>
          <p:spPr>
            <a:xfrm>
              <a:off x="6829666" y="1922842"/>
              <a:ext cx="78342" cy="78342"/>
            </a:xfrm>
            <a:custGeom>
              <a:rect b="b" l="l" r="r" t="t"/>
              <a:pathLst>
                <a:path extrusionOk="0" h="2621" w="2621">
                  <a:moveTo>
                    <a:pt x="1310" y="1"/>
                  </a:moveTo>
                  <a:cubicBezTo>
                    <a:pt x="596" y="1"/>
                    <a:pt x="1" y="572"/>
                    <a:pt x="1" y="1311"/>
                  </a:cubicBezTo>
                  <a:cubicBezTo>
                    <a:pt x="1" y="2025"/>
                    <a:pt x="596" y="2620"/>
                    <a:pt x="1310" y="2620"/>
                  </a:cubicBezTo>
                  <a:cubicBezTo>
                    <a:pt x="2049" y="2620"/>
                    <a:pt x="2620" y="2025"/>
                    <a:pt x="2620" y="1311"/>
                  </a:cubicBezTo>
                  <a:cubicBezTo>
                    <a:pt x="2620" y="572"/>
                    <a:pt x="2049" y="1"/>
                    <a:pt x="13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56"/>
            <p:cNvSpPr/>
            <p:nvPr/>
          </p:nvSpPr>
          <p:spPr>
            <a:xfrm>
              <a:off x="6918648" y="2033885"/>
              <a:ext cx="78312" cy="78342"/>
            </a:xfrm>
            <a:custGeom>
              <a:rect b="b" l="l" r="r" t="t"/>
              <a:pathLst>
                <a:path extrusionOk="0" h="2621" w="2620">
                  <a:moveTo>
                    <a:pt x="1310" y="1"/>
                  </a:moveTo>
                  <a:cubicBezTo>
                    <a:pt x="596" y="1"/>
                    <a:pt x="0" y="596"/>
                    <a:pt x="0" y="1311"/>
                  </a:cubicBezTo>
                  <a:cubicBezTo>
                    <a:pt x="0" y="2025"/>
                    <a:pt x="596" y="2620"/>
                    <a:pt x="1310" y="2620"/>
                  </a:cubicBezTo>
                  <a:cubicBezTo>
                    <a:pt x="2048" y="2620"/>
                    <a:pt x="2620" y="2025"/>
                    <a:pt x="2620" y="1311"/>
                  </a:cubicBezTo>
                  <a:cubicBezTo>
                    <a:pt x="2620" y="596"/>
                    <a:pt x="2048" y="1"/>
                    <a:pt x="131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56"/>
            <p:cNvSpPr/>
            <p:nvPr/>
          </p:nvSpPr>
          <p:spPr>
            <a:xfrm>
              <a:off x="7006914" y="1951328"/>
              <a:ext cx="78312" cy="78312"/>
            </a:xfrm>
            <a:custGeom>
              <a:rect b="b" l="l" r="r" t="t"/>
              <a:pathLst>
                <a:path extrusionOk="0" h="2620" w="2620">
                  <a:moveTo>
                    <a:pt x="1310" y="0"/>
                  </a:moveTo>
                  <a:cubicBezTo>
                    <a:pt x="596" y="0"/>
                    <a:pt x="0" y="572"/>
                    <a:pt x="0" y="1310"/>
                  </a:cubicBezTo>
                  <a:cubicBezTo>
                    <a:pt x="0" y="2025"/>
                    <a:pt x="596" y="2620"/>
                    <a:pt x="1310" y="2620"/>
                  </a:cubicBezTo>
                  <a:cubicBezTo>
                    <a:pt x="2048" y="2620"/>
                    <a:pt x="2620" y="2025"/>
                    <a:pt x="2620" y="1310"/>
                  </a:cubicBezTo>
                  <a:cubicBezTo>
                    <a:pt x="2620" y="572"/>
                    <a:pt x="2048" y="0"/>
                    <a:pt x="131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56"/>
            <p:cNvSpPr/>
            <p:nvPr/>
          </p:nvSpPr>
          <p:spPr>
            <a:xfrm>
              <a:off x="6742116" y="2204020"/>
              <a:ext cx="99683" cy="63367"/>
            </a:xfrm>
            <a:custGeom>
              <a:rect b="b" l="l" r="r" t="t"/>
              <a:pathLst>
                <a:path extrusionOk="0" h="2120" w="3335">
                  <a:moveTo>
                    <a:pt x="0" y="0"/>
                  </a:moveTo>
                  <a:lnTo>
                    <a:pt x="0" y="2120"/>
                  </a:lnTo>
                  <a:lnTo>
                    <a:pt x="2882" y="2120"/>
                  </a:lnTo>
                  <a:lnTo>
                    <a:pt x="3334" y="1048"/>
                  </a:lnTo>
                  <a:lnTo>
                    <a:pt x="288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56"/>
            <p:cNvSpPr/>
            <p:nvPr/>
          </p:nvSpPr>
          <p:spPr>
            <a:xfrm>
              <a:off x="6827543" y="2204020"/>
              <a:ext cx="99683" cy="63367"/>
            </a:xfrm>
            <a:custGeom>
              <a:rect b="b" l="l" r="r" t="t"/>
              <a:pathLst>
                <a:path extrusionOk="0" h="2120" w="3335">
                  <a:moveTo>
                    <a:pt x="0" y="0"/>
                  </a:moveTo>
                  <a:lnTo>
                    <a:pt x="0" y="2120"/>
                  </a:lnTo>
                  <a:lnTo>
                    <a:pt x="2882" y="2120"/>
                  </a:lnTo>
                  <a:lnTo>
                    <a:pt x="3334" y="1048"/>
                  </a:lnTo>
                  <a:lnTo>
                    <a:pt x="2882"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56"/>
            <p:cNvSpPr/>
            <p:nvPr/>
          </p:nvSpPr>
          <p:spPr>
            <a:xfrm>
              <a:off x="6913657" y="2204020"/>
              <a:ext cx="99683" cy="63367"/>
            </a:xfrm>
            <a:custGeom>
              <a:rect b="b" l="l" r="r" t="t"/>
              <a:pathLst>
                <a:path extrusionOk="0" h="2120" w="3335">
                  <a:moveTo>
                    <a:pt x="1" y="0"/>
                  </a:moveTo>
                  <a:lnTo>
                    <a:pt x="1" y="2120"/>
                  </a:lnTo>
                  <a:lnTo>
                    <a:pt x="2882" y="2120"/>
                  </a:lnTo>
                  <a:lnTo>
                    <a:pt x="3335" y="1048"/>
                  </a:lnTo>
                  <a:lnTo>
                    <a:pt x="2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56"/>
            <p:cNvSpPr/>
            <p:nvPr/>
          </p:nvSpPr>
          <p:spPr>
            <a:xfrm>
              <a:off x="6999083" y="2204020"/>
              <a:ext cx="86143" cy="63367"/>
            </a:xfrm>
            <a:custGeom>
              <a:rect b="b" l="l" r="r" t="t"/>
              <a:pathLst>
                <a:path extrusionOk="0" h="2120" w="2882">
                  <a:moveTo>
                    <a:pt x="0" y="0"/>
                  </a:moveTo>
                  <a:lnTo>
                    <a:pt x="0" y="2120"/>
                  </a:lnTo>
                  <a:lnTo>
                    <a:pt x="2882" y="2120"/>
                  </a:lnTo>
                  <a:lnTo>
                    <a:pt x="288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6" name="Google Shape;8896;p56"/>
          <p:cNvGrpSpPr/>
          <p:nvPr/>
        </p:nvGrpSpPr>
        <p:grpSpPr>
          <a:xfrm>
            <a:off x="7749875" y="1922842"/>
            <a:ext cx="344573" cy="344543"/>
            <a:chOff x="7406975" y="1922842"/>
            <a:chExt cx="344573" cy="344543"/>
          </a:xfrm>
        </p:grpSpPr>
        <p:sp>
          <p:nvSpPr>
            <p:cNvPr id="8897" name="Google Shape;8897;p56"/>
            <p:cNvSpPr/>
            <p:nvPr/>
          </p:nvSpPr>
          <p:spPr>
            <a:xfrm>
              <a:off x="7406975" y="1923739"/>
              <a:ext cx="344572" cy="177816"/>
            </a:xfrm>
            <a:custGeom>
              <a:rect b="b" l="l" r="r" t="t"/>
              <a:pathLst>
                <a:path extrusionOk="0" h="5949" w="11528">
                  <a:moveTo>
                    <a:pt x="5748" y="1"/>
                  </a:moveTo>
                  <a:cubicBezTo>
                    <a:pt x="4217" y="1"/>
                    <a:pt x="2783" y="599"/>
                    <a:pt x="1716" y="1685"/>
                  </a:cubicBezTo>
                  <a:cubicBezTo>
                    <a:pt x="644" y="2757"/>
                    <a:pt x="1" y="4234"/>
                    <a:pt x="1" y="5781"/>
                  </a:cubicBezTo>
                  <a:lnTo>
                    <a:pt x="1" y="5948"/>
                  </a:lnTo>
                  <a:lnTo>
                    <a:pt x="11527" y="5948"/>
                  </a:lnTo>
                  <a:lnTo>
                    <a:pt x="11527" y="5924"/>
                  </a:lnTo>
                  <a:lnTo>
                    <a:pt x="11527" y="5734"/>
                  </a:lnTo>
                  <a:cubicBezTo>
                    <a:pt x="11527" y="3829"/>
                    <a:pt x="10598" y="2043"/>
                    <a:pt x="8931" y="947"/>
                  </a:cubicBezTo>
                  <a:cubicBezTo>
                    <a:pt x="8336" y="542"/>
                    <a:pt x="7669" y="257"/>
                    <a:pt x="6907" y="114"/>
                  </a:cubicBezTo>
                  <a:cubicBezTo>
                    <a:pt x="6518" y="38"/>
                    <a:pt x="6130" y="1"/>
                    <a:pt x="5748"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56"/>
            <p:cNvSpPr/>
            <p:nvPr/>
          </p:nvSpPr>
          <p:spPr>
            <a:xfrm>
              <a:off x="7579263" y="1922842"/>
              <a:ext cx="172286" cy="177278"/>
            </a:xfrm>
            <a:custGeom>
              <a:rect b="b" l="l" r="r" t="t"/>
              <a:pathLst>
                <a:path extrusionOk="0" h="5931" w="5764">
                  <a:moveTo>
                    <a:pt x="0" y="1"/>
                  </a:moveTo>
                  <a:lnTo>
                    <a:pt x="0" y="5931"/>
                  </a:lnTo>
                  <a:lnTo>
                    <a:pt x="5763" y="5931"/>
                  </a:lnTo>
                  <a:lnTo>
                    <a:pt x="5763" y="5764"/>
                  </a:lnTo>
                  <a:cubicBezTo>
                    <a:pt x="5763" y="4216"/>
                    <a:pt x="5168" y="2787"/>
                    <a:pt x="4072" y="1692"/>
                  </a:cubicBezTo>
                  <a:cubicBezTo>
                    <a:pt x="2977" y="596"/>
                    <a:pt x="1548" y="1"/>
                    <a:pt x="0"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56"/>
            <p:cNvSpPr/>
            <p:nvPr/>
          </p:nvSpPr>
          <p:spPr>
            <a:xfrm>
              <a:off x="7406975" y="2093695"/>
              <a:ext cx="344572" cy="172435"/>
            </a:xfrm>
            <a:custGeom>
              <a:rect b="b" l="l" r="r" t="t"/>
              <a:pathLst>
                <a:path extrusionOk="0" h="5769" w="11528">
                  <a:moveTo>
                    <a:pt x="1" y="0"/>
                  </a:moveTo>
                  <a:cubicBezTo>
                    <a:pt x="1" y="1548"/>
                    <a:pt x="644" y="3001"/>
                    <a:pt x="1716" y="4072"/>
                  </a:cubicBezTo>
                  <a:cubicBezTo>
                    <a:pt x="2773" y="5168"/>
                    <a:pt x="4190" y="5769"/>
                    <a:pt x="5705" y="5769"/>
                  </a:cubicBezTo>
                  <a:cubicBezTo>
                    <a:pt x="6101" y="5769"/>
                    <a:pt x="6503" y="5728"/>
                    <a:pt x="6907" y="5644"/>
                  </a:cubicBezTo>
                  <a:cubicBezTo>
                    <a:pt x="7669" y="5501"/>
                    <a:pt x="8336" y="5239"/>
                    <a:pt x="8931" y="4811"/>
                  </a:cubicBezTo>
                  <a:cubicBezTo>
                    <a:pt x="10598" y="3715"/>
                    <a:pt x="11527" y="1929"/>
                    <a:pt x="11527" y="24"/>
                  </a:cubicBezTo>
                  <a:lnTo>
                    <a:pt x="11527"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56"/>
            <p:cNvSpPr/>
            <p:nvPr/>
          </p:nvSpPr>
          <p:spPr>
            <a:xfrm>
              <a:off x="7579263" y="2094412"/>
              <a:ext cx="172286" cy="172973"/>
            </a:xfrm>
            <a:custGeom>
              <a:rect b="b" l="l" r="r" t="t"/>
              <a:pathLst>
                <a:path extrusionOk="0" h="5787" w="5764">
                  <a:moveTo>
                    <a:pt x="5763" y="0"/>
                  </a:moveTo>
                  <a:cubicBezTo>
                    <a:pt x="5763" y="8"/>
                    <a:pt x="5763" y="16"/>
                    <a:pt x="5763" y="24"/>
                  </a:cubicBezTo>
                  <a:lnTo>
                    <a:pt x="5763" y="24"/>
                  </a:lnTo>
                  <a:lnTo>
                    <a:pt x="5763" y="0"/>
                  </a:lnTo>
                  <a:close/>
                  <a:moveTo>
                    <a:pt x="0" y="24"/>
                  </a:moveTo>
                  <a:lnTo>
                    <a:pt x="0" y="5787"/>
                  </a:lnTo>
                  <a:cubicBezTo>
                    <a:pt x="1548" y="5787"/>
                    <a:pt x="2977" y="5192"/>
                    <a:pt x="4072" y="4072"/>
                  </a:cubicBezTo>
                  <a:cubicBezTo>
                    <a:pt x="5162" y="2982"/>
                    <a:pt x="5757" y="1563"/>
                    <a:pt x="5763" y="24"/>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56"/>
            <p:cNvSpPr/>
            <p:nvPr/>
          </p:nvSpPr>
          <p:spPr>
            <a:xfrm>
              <a:off x="7455398" y="1969830"/>
              <a:ext cx="131725" cy="249163"/>
            </a:xfrm>
            <a:custGeom>
              <a:rect b="b" l="l" r="r" t="t"/>
              <a:pathLst>
                <a:path extrusionOk="0" h="8336" w="4407">
                  <a:moveTo>
                    <a:pt x="4168" y="1"/>
                  </a:moveTo>
                  <a:cubicBezTo>
                    <a:pt x="1882" y="1"/>
                    <a:pt x="0" y="1882"/>
                    <a:pt x="0" y="4168"/>
                  </a:cubicBezTo>
                  <a:cubicBezTo>
                    <a:pt x="0" y="6454"/>
                    <a:pt x="1882" y="8336"/>
                    <a:pt x="4168" y="8336"/>
                  </a:cubicBezTo>
                  <a:cubicBezTo>
                    <a:pt x="4263" y="8336"/>
                    <a:pt x="4335" y="8097"/>
                    <a:pt x="4406" y="8097"/>
                  </a:cubicBezTo>
                  <a:lnTo>
                    <a:pt x="4406" y="239"/>
                  </a:lnTo>
                  <a:cubicBezTo>
                    <a:pt x="4311" y="239"/>
                    <a:pt x="4216" y="1"/>
                    <a:pt x="416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56"/>
            <p:cNvSpPr/>
            <p:nvPr/>
          </p:nvSpPr>
          <p:spPr>
            <a:xfrm>
              <a:off x="7579950" y="1969113"/>
              <a:ext cx="124611" cy="249880"/>
            </a:xfrm>
            <a:custGeom>
              <a:rect b="b" l="l" r="r" t="t"/>
              <a:pathLst>
                <a:path extrusionOk="0" h="8360" w="4169">
                  <a:moveTo>
                    <a:pt x="1" y="1"/>
                  </a:moveTo>
                  <a:lnTo>
                    <a:pt x="1" y="8360"/>
                  </a:lnTo>
                  <a:cubicBezTo>
                    <a:pt x="2287" y="8360"/>
                    <a:pt x="4168" y="6478"/>
                    <a:pt x="4168" y="4192"/>
                  </a:cubicBezTo>
                  <a:cubicBezTo>
                    <a:pt x="4168" y="1906"/>
                    <a:pt x="2287" y="25"/>
                    <a:pt x="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56"/>
            <p:cNvSpPr/>
            <p:nvPr/>
          </p:nvSpPr>
          <p:spPr>
            <a:xfrm>
              <a:off x="7500950" y="2015383"/>
              <a:ext cx="158058" cy="158058"/>
            </a:xfrm>
            <a:custGeom>
              <a:rect b="b" l="l" r="r" t="t"/>
              <a:pathLst>
                <a:path extrusionOk="0" h="5288" w="5288">
                  <a:moveTo>
                    <a:pt x="2644" y="1"/>
                  </a:moveTo>
                  <a:cubicBezTo>
                    <a:pt x="1167" y="1"/>
                    <a:pt x="0" y="1191"/>
                    <a:pt x="0" y="2644"/>
                  </a:cubicBezTo>
                  <a:cubicBezTo>
                    <a:pt x="0" y="4097"/>
                    <a:pt x="1167" y="5287"/>
                    <a:pt x="2644" y="5287"/>
                  </a:cubicBezTo>
                  <a:cubicBezTo>
                    <a:pt x="4097" y="5287"/>
                    <a:pt x="5287" y="4097"/>
                    <a:pt x="5287" y="2644"/>
                  </a:cubicBezTo>
                  <a:cubicBezTo>
                    <a:pt x="5287" y="1191"/>
                    <a:pt x="4097" y="1"/>
                    <a:pt x="2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56"/>
            <p:cNvSpPr/>
            <p:nvPr/>
          </p:nvSpPr>
          <p:spPr>
            <a:xfrm>
              <a:off x="7579850" y="2015475"/>
              <a:ext cx="79750" cy="158802"/>
            </a:xfrm>
            <a:custGeom>
              <a:rect b="b" l="l" r="r" t="t"/>
              <a:pathLst>
                <a:path extrusionOk="0" h="5264" w="2644">
                  <a:moveTo>
                    <a:pt x="0" y="0"/>
                  </a:moveTo>
                  <a:lnTo>
                    <a:pt x="0" y="5263"/>
                  </a:lnTo>
                  <a:cubicBezTo>
                    <a:pt x="1453" y="5263"/>
                    <a:pt x="2643" y="4073"/>
                    <a:pt x="2643" y="2620"/>
                  </a:cubicBezTo>
                  <a:cubicBezTo>
                    <a:pt x="2643" y="1167"/>
                    <a:pt x="1477" y="0"/>
                    <a:pt x="0" y="0"/>
                  </a:cubicBez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56"/>
            <p:cNvSpPr/>
            <p:nvPr/>
          </p:nvSpPr>
          <p:spPr>
            <a:xfrm>
              <a:off x="7554334" y="2062370"/>
              <a:ext cx="50574" cy="20684"/>
            </a:xfrm>
            <a:custGeom>
              <a:rect b="b" l="l" r="r" t="t"/>
              <a:pathLst>
                <a:path extrusionOk="0" h="692" w="1692">
                  <a:moveTo>
                    <a:pt x="1" y="0"/>
                  </a:moveTo>
                  <a:lnTo>
                    <a:pt x="1" y="691"/>
                  </a:lnTo>
                  <a:lnTo>
                    <a:pt x="1691" y="691"/>
                  </a:lnTo>
                  <a:lnTo>
                    <a:pt x="1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56"/>
            <p:cNvSpPr/>
            <p:nvPr/>
          </p:nvSpPr>
          <p:spPr>
            <a:xfrm>
              <a:off x="7554334" y="2105801"/>
              <a:ext cx="50574" cy="20654"/>
            </a:xfrm>
            <a:custGeom>
              <a:rect b="b" l="l" r="r" t="t"/>
              <a:pathLst>
                <a:path extrusionOk="0" h="691" w="1692">
                  <a:moveTo>
                    <a:pt x="1" y="0"/>
                  </a:moveTo>
                  <a:lnTo>
                    <a:pt x="1" y="691"/>
                  </a:lnTo>
                  <a:lnTo>
                    <a:pt x="1691" y="691"/>
                  </a:lnTo>
                  <a:lnTo>
                    <a:pt x="1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56"/>
            <p:cNvSpPr/>
            <p:nvPr/>
          </p:nvSpPr>
          <p:spPr>
            <a:xfrm>
              <a:off x="7579950" y="2062370"/>
              <a:ext cx="25676" cy="20684"/>
            </a:xfrm>
            <a:custGeom>
              <a:rect b="b" l="l" r="r" t="t"/>
              <a:pathLst>
                <a:path extrusionOk="0" h="692" w="859">
                  <a:moveTo>
                    <a:pt x="1" y="0"/>
                  </a:moveTo>
                  <a:lnTo>
                    <a:pt x="1" y="691"/>
                  </a:lnTo>
                  <a:lnTo>
                    <a:pt x="858" y="691"/>
                  </a:lnTo>
                  <a:lnTo>
                    <a:pt x="85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56"/>
            <p:cNvSpPr/>
            <p:nvPr/>
          </p:nvSpPr>
          <p:spPr>
            <a:xfrm>
              <a:off x="7579950" y="2105801"/>
              <a:ext cx="25676" cy="20654"/>
            </a:xfrm>
            <a:custGeom>
              <a:rect b="b" l="l" r="r" t="t"/>
              <a:pathLst>
                <a:path extrusionOk="0" h="691" w="859">
                  <a:moveTo>
                    <a:pt x="1" y="0"/>
                  </a:moveTo>
                  <a:lnTo>
                    <a:pt x="1" y="691"/>
                  </a:lnTo>
                  <a:lnTo>
                    <a:pt x="858" y="691"/>
                  </a:lnTo>
                  <a:lnTo>
                    <a:pt x="85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9" name="Google Shape;8909;p56"/>
          <p:cNvGrpSpPr/>
          <p:nvPr/>
        </p:nvGrpSpPr>
        <p:grpSpPr>
          <a:xfrm>
            <a:off x="7749875" y="2453872"/>
            <a:ext cx="344573" cy="344545"/>
            <a:chOff x="7406975" y="2453872"/>
            <a:chExt cx="344573" cy="344545"/>
          </a:xfrm>
        </p:grpSpPr>
        <p:sp>
          <p:nvSpPr>
            <p:cNvPr id="8910" name="Google Shape;8910;p56"/>
            <p:cNvSpPr/>
            <p:nvPr/>
          </p:nvSpPr>
          <p:spPr>
            <a:xfrm>
              <a:off x="7547938" y="2497273"/>
              <a:ext cx="64084" cy="133160"/>
            </a:xfrm>
            <a:custGeom>
              <a:rect b="b" l="l" r="r" t="t"/>
              <a:pathLst>
                <a:path extrusionOk="0" h="4455" w="2144">
                  <a:moveTo>
                    <a:pt x="0" y="1"/>
                  </a:moveTo>
                  <a:lnTo>
                    <a:pt x="0" y="4454"/>
                  </a:lnTo>
                  <a:lnTo>
                    <a:pt x="2144" y="4454"/>
                  </a:lnTo>
                  <a:lnTo>
                    <a:pt x="214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56"/>
            <p:cNvSpPr/>
            <p:nvPr/>
          </p:nvSpPr>
          <p:spPr>
            <a:xfrm>
              <a:off x="7579950" y="2497273"/>
              <a:ext cx="32072" cy="133160"/>
            </a:xfrm>
            <a:custGeom>
              <a:rect b="b" l="l" r="r" t="t"/>
              <a:pathLst>
                <a:path extrusionOk="0" h="4455" w="1073">
                  <a:moveTo>
                    <a:pt x="1" y="1"/>
                  </a:moveTo>
                  <a:lnTo>
                    <a:pt x="1" y="4454"/>
                  </a:lnTo>
                  <a:lnTo>
                    <a:pt x="1073" y="4454"/>
                  </a:lnTo>
                  <a:lnTo>
                    <a:pt x="107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56"/>
            <p:cNvSpPr/>
            <p:nvPr/>
          </p:nvSpPr>
          <p:spPr>
            <a:xfrm>
              <a:off x="7634769" y="2453872"/>
              <a:ext cx="64084" cy="134565"/>
            </a:xfrm>
            <a:custGeom>
              <a:rect b="b" l="l" r="r" t="t"/>
              <a:pathLst>
                <a:path extrusionOk="0" h="4502" w="2144">
                  <a:moveTo>
                    <a:pt x="1" y="0"/>
                  </a:moveTo>
                  <a:lnTo>
                    <a:pt x="1" y="4501"/>
                  </a:lnTo>
                  <a:lnTo>
                    <a:pt x="2144" y="4501"/>
                  </a:lnTo>
                  <a:lnTo>
                    <a:pt x="21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56"/>
            <p:cNvSpPr/>
            <p:nvPr/>
          </p:nvSpPr>
          <p:spPr>
            <a:xfrm>
              <a:off x="7665377" y="2453872"/>
              <a:ext cx="33477" cy="134565"/>
            </a:xfrm>
            <a:custGeom>
              <a:rect b="b" l="l" r="r" t="t"/>
              <a:pathLst>
                <a:path extrusionOk="0" h="4502" w="1120">
                  <a:moveTo>
                    <a:pt x="1" y="0"/>
                  </a:moveTo>
                  <a:lnTo>
                    <a:pt x="1" y="4501"/>
                  </a:lnTo>
                  <a:lnTo>
                    <a:pt x="1120" y="4501"/>
                  </a:lnTo>
                  <a:lnTo>
                    <a:pt x="11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56"/>
            <p:cNvSpPr/>
            <p:nvPr/>
          </p:nvSpPr>
          <p:spPr>
            <a:xfrm>
              <a:off x="7459794" y="2541421"/>
              <a:ext cx="64084" cy="133847"/>
            </a:xfrm>
            <a:custGeom>
              <a:rect b="b" l="l" r="r" t="t"/>
              <a:pathLst>
                <a:path extrusionOk="0" h="4478" w="2144">
                  <a:moveTo>
                    <a:pt x="0" y="0"/>
                  </a:moveTo>
                  <a:lnTo>
                    <a:pt x="0" y="4478"/>
                  </a:lnTo>
                  <a:lnTo>
                    <a:pt x="2143" y="4478"/>
                  </a:lnTo>
                  <a:lnTo>
                    <a:pt x="214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56"/>
            <p:cNvSpPr/>
            <p:nvPr/>
          </p:nvSpPr>
          <p:spPr>
            <a:xfrm>
              <a:off x="7492280" y="2541421"/>
              <a:ext cx="32072" cy="133847"/>
            </a:xfrm>
            <a:custGeom>
              <a:rect b="b" l="l" r="r" t="t"/>
              <a:pathLst>
                <a:path extrusionOk="0" h="4478" w="1073">
                  <a:moveTo>
                    <a:pt x="1" y="0"/>
                  </a:moveTo>
                  <a:lnTo>
                    <a:pt x="1" y="4478"/>
                  </a:lnTo>
                  <a:lnTo>
                    <a:pt x="1073" y="4478"/>
                  </a:lnTo>
                  <a:lnTo>
                    <a:pt x="107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56"/>
            <p:cNvSpPr/>
            <p:nvPr/>
          </p:nvSpPr>
          <p:spPr>
            <a:xfrm>
              <a:off x="7547938" y="2628252"/>
              <a:ext cx="64084" cy="116780"/>
            </a:xfrm>
            <a:custGeom>
              <a:rect b="b" l="l" r="r" t="t"/>
              <a:pathLst>
                <a:path extrusionOk="0" h="3907" w="2144">
                  <a:moveTo>
                    <a:pt x="0" y="1"/>
                  </a:moveTo>
                  <a:lnTo>
                    <a:pt x="0" y="3906"/>
                  </a:lnTo>
                  <a:lnTo>
                    <a:pt x="2144" y="3906"/>
                  </a:lnTo>
                  <a:lnTo>
                    <a:pt x="214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56"/>
            <p:cNvSpPr/>
            <p:nvPr/>
          </p:nvSpPr>
          <p:spPr>
            <a:xfrm>
              <a:off x="7634769" y="2584852"/>
              <a:ext cx="64084" cy="160181"/>
            </a:xfrm>
            <a:custGeom>
              <a:rect b="b" l="l" r="r" t="t"/>
              <a:pathLst>
                <a:path extrusionOk="0" h="5359" w="2144">
                  <a:moveTo>
                    <a:pt x="1" y="0"/>
                  </a:moveTo>
                  <a:lnTo>
                    <a:pt x="1" y="5358"/>
                  </a:lnTo>
                  <a:lnTo>
                    <a:pt x="2144" y="5358"/>
                  </a:lnTo>
                  <a:lnTo>
                    <a:pt x="214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56"/>
            <p:cNvSpPr/>
            <p:nvPr/>
          </p:nvSpPr>
          <p:spPr>
            <a:xfrm>
              <a:off x="7579950" y="2628252"/>
              <a:ext cx="32072" cy="116780"/>
            </a:xfrm>
            <a:custGeom>
              <a:rect b="b" l="l" r="r" t="t"/>
              <a:pathLst>
                <a:path extrusionOk="0" h="3907" w="1073">
                  <a:moveTo>
                    <a:pt x="1" y="1"/>
                  </a:moveTo>
                  <a:lnTo>
                    <a:pt x="1" y="3906"/>
                  </a:lnTo>
                  <a:lnTo>
                    <a:pt x="1073" y="3906"/>
                  </a:lnTo>
                  <a:lnTo>
                    <a:pt x="107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56"/>
            <p:cNvSpPr/>
            <p:nvPr/>
          </p:nvSpPr>
          <p:spPr>
            <a:xfrm>
              <a:off x="7665377" y="2584852"/>
              <a:ext cx="33477" cy="160181"/>
            </a:xfrm>
            <a:custGeom>
              <a:rect b="b" l="l" r="r" t="t"/>
              <a:pathLst>
                <a:path extrusionOk="0" h="5359" w="1120">
                  <a:moveTo>
                    <a:pt x="1" y="0"/>
                  </a:moveTo>
                  <a:lnTo>
                    <a:pt x="1" y="5358"/>
                  </a:lnTo>
                  <a:lnTo>
                    <a:pt x="1120" y="5358"/>
                  </a:lnTo>
                  <a:lnTo>
                    <a:pt x="112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56"/>
            <p:cNvSpPr/>
            <p:nvPr/>
          </p:nvSpPr>
          <p:spPr>
            <a:xfrm>
              <a:off x="7459794" y="2671683"/>
              <a:ext cx="64084" cy="73350"/>
            </a:xfrm>
            <a:custGeom>
              <a:rect b="b" l="l" r="r" t="t"/>
              <a:pathLst>
                <a:path extrusionOk="0" h="2454" w="2144">
                  <a:moveTo>
                    <a:pt x="0" y="0"/>
                  </a:moveTo>
                  <a:lnTo>
                    <a:pt x="0" y="2453"/>
                  </a:lnTo>
                  <a:lnTo>
                    <a:pt x="2143" y="2453"/>
                  </a:lnTo>
                  <a:lnTo>
                    <a:pt x="2143"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56"/>
            <p:cNvSpPr/>
            <p:nvPr/>
          </p:nvSpPr>
          <p:spPr>
            <a:xfrm>
              <a:off x="7492280" y="2671683"/>
              <a:ext cx="32072" cy="73350"/>
            </a:xfrm>
            <a:custGeom>
              <a:rect b="b" l="l" r="r" t="t"/>
              <a:pathLst>
                <a:path extrusionOk="0" h="2454" w="1073">
                  <a:moveTo>
                    <a:pt x="1" y="0"/>
                  </a:moveTo>
                  <a:lnTo>
                    <a:pt x="1" y="2453"/>
                  </a:lnTo>
                  <a:lnTo>
                    <a:pt x="1073" y="2453"/>
                  </a:lnTo>
                  <a:lnTo>
                    <a:pt x="107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56"/>
            <p:cNvSpPr/>
            <p:nvPr/>
          </p:nvSpPr>
          <p:spPr>
            <a:xfrm>
              <a:off x="7470342" y="2777733"/>
              <a:ext cx="43460" cy="20684"/>
            </a:xfrm>
            <a:custGeom>
              <a:rect b="b" l="l" r="r" t="t"/>
              <a:pathLst>
                <a:path extrusionOk="0" h="692" w="1454">
                  <a:moveTo>
                    <a:pt x="0" y="1"/>
                  </a:moveTo>
                  <a:lnTo>
                    <a:pt x="0" y="691"/>
                  </a:lnTo>
                  <a:lnTo>
                    <a:pt x="1453" y="691"/>
                  </a:lnTo>
                  <a:lnTo>
                    <a:pt x="1453"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56"/>
            <p:cNvSpPr/>
            <p:nvPr/>
          </p:nvSpPr>
          <p:spPr>
            <a:xfrm>
              <a:off x="7557891" y="2777733"/>
              <a:ext cx="43460" cy="20684"/>
            </a:xfrm>
            <a:custGeom>
              <a:rect b="b" l="l" r="r" t="t"/>
              <a:pathLst>
                <a:path extrusionOk="0" h="692" w="1454">
                  <a:moveTo>
                    <a:pt x="1" y="1"/>
                  </a:moveTo>
                  <a:lnTo>
                    <a:pt x="1" y="691"/>
                  </a:lnTo>
                  <a:lnTo>
                    <a:pt x="1453" y="691"/>
                  </a:lnTo>
                  <a:lnTo>
                    <a:pt x="145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56"/>
            <p:cNvSpPr/>
            <p:nvPr/>
          </p:nvSpPr>
          <p:spPr>
            <a:xfrm>
              <a:off x="7645440" y="2777733"/>
              <a:ext cx="44177" cy="20684"/>
            </a:xfrm>
            <a:custGeom>
              <a:rect b="b" l="l" r="r" t="t"/>
              <a:pathLst>
                <a:path extrusionOk="0" h="692" w="1478">
                  <a:moveTo>
                    <a:pt x="1" y="1"/>
                  </a:moveTo>
                  <a:lnTo>
                    <a:pt x="1" y="691"/>
                  </a:lnTo>
                  <a:lnTo>
                    <a:pt x="1477" y="691"/>
                  </a:lnTo>
                  <a:lnTo>
                    <a:pt x="147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56"/>
            <p:cNvSpPr/>
            <p:nvPr/>
          </p:nvSpPr>
          <p:spPr>
            <a:xfrm>
              <a:off x="7491684" y="2777733"/>
              <a:ext cx="22119" cy="20684"/>
            </a:xfrm>
            <a:custGeom>
              <a:rect b="b" l="l" r="r" t="t"/>
              <a:pathLst>
                <a:path extrusionOk="0" h="692" w="740">
                  <a:moveTo>
                    <a:pt x="1" y="1"/>
                  </a:moveTo>
                  <a:lnTo>
                    <a:pt x="1" y="691"/>
                  </a:lnTo>
                  <a:lnTo>
                    <a:pt x="739" y="691"/>
                  </a:lnTo>
                  <a:lnTo>
                    <a:pt x="73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56"/>
            <p:cNvSpPr/>
            <p:nvPr/>
          </p:nvSpPr>
          <p:spPr>
            <a:xfrm>
              <a:off x="7579950" y="2777733"/>
              <a:ext cx="22119" cy="20684"/>
            </a:xfrm>
            <a:custGeom>
              <a:rect b="b" l="l" r="r" t="t"/>
              <a:pathLst>
                <a:path extrusionOk="0" h="692" w="740">
                  <a:moveTo>
                    <a:pt x="1" y="1"/>
                  </a:moveTo>
                  <a:lnTo>
                    <a:pt x="1" y="691"/>
                  </a:lnTo>
                  <a:lnTo>
                    <a:pt x="739" y="691"/>
                  </a:lnTo>
                  <a:lnTo>
                    <a:pt x="739"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56"/>
            <p:cNvSpPr/>
            <p:nvPr/>
          </p:nvSpPr>
          <p:spPr>
            <a:xfrm>
              <a:off x="7406975" y="2731463"/>
              <a:ext cx="343855" cy="20684"/>
            </a:xfrm>
            <a:custGeom>
              <a:rect b="b" l="l" r="r" t="t"/>
              <a:pathLst>
                <a:path extrusionOk="0" h="692" w="11504">
                  <a:moveTo>
                    <a:pt x="1" y="1"/>
                  </a:moveTo>
                  <a:lnTo>
                    <a:pt x="1" y="692"/>
                  </a:lnTo>
                  <a:lnTo>
                    <a:pt x="11503" y="692"/>
                  </a:lnTo>
                  <a:lnTo>
                    <a:pt x="1150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56"/>
            <p:cNvSpPr/>
            <p:nvPr/>
          </p:nvSpPr>
          <p:spPr>
            <a:xfrm>
              <a:off x="7579950" y="2731463"/>
              <a:ext cx="171598" cy="20684"/>
            </a:xfrm>
            <a:custGeom>
              <a:rect b="b" l="l" r="r" t="t"/>
              <a:pathLst>
                <a:path extrusionOk="0" h="692" w="5741">
                  <a:moveTo>
                    <a:pt x="1" y="1"/>
                  </a:moveTo>
                  <a:lnTo>
                    <a:pt x="1" y="692"/>
                  </a:lnTo>
                  <a:lnTo>
                    <a:pt x="5740" y="692"/>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56"/>
            <p:cNvSpPr/>
            <p:nvPr/>
          </p:nvSpPr>
          <p:spPr>
            <a:xfrm>
              <a:off x="7665377" y="2777733"/>
              <a:ext cx="22806" cy="20684"/>
            </a:xfrm>
            <a:custGeom>
              <a:rect b="b" l="l" r="r" t="t"/>
              <a:pathLst>
                <a:path extrusionOk="0" h="692" w="763">
                  <a:moveTo>
                    <a:pt x="1" y="1"/>
                  </a:moveTo>
                  <a:lnTo>
                    <a:pt x="1" y="691"/>
                  </a:lnTo>
                  <a:lnTo>
                    <a:pt x="763" y="691"/>
                  </a:lnTo>
                  <a:lnTo>
                    <a:pt x="76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0" name="Google Shape;8930;p56"/>
          <p:cNvGrpSpPr/>
          <p:nvPr/>
        </p:nvGrpSpPr>
        <p:grpSpPr>
          <a:xfrm>
            <a:off x="7008816" y="2443889"/>
            <a:ext cx="343109" cy="343856"/>
            <a:chOff x="6742116" y="2443889"/>
            <a:chExt cx="343109" cy="343856"/>
          </a:xfrm>
        </p:grpSpPr>
        <p:sp>
          <p:nvSpPr>
            <p:cNvPr id="8931" name="Google Shape;8931;p56"/>
            <p:cNvSpPr/>
            <p:nvPr/>
          </p:nvSpPr>
          <p:spPr>
            <a:xfrm>
              <a:off x="6764893" y="2467383"/>
              <a:ext cx="297555" cy="296867"/>
            </a:xfrm>
            <a:custGeom>
              <a:rect b="b" l="l" r="r" t="t"/>
              <a:pathLst>
                <a:path extrusionOk="0" h="9932" w="9955">
                  <a:moveTo>
                    <a:pt x="4978" y="1"/>
                  </a:moveTo>
                  <a:cubicBezTo>
                    <a:pt x="2239" y="1"/>
                    <a:pt x="0" y="2216"/>
                    <a:pt x="0" y="4954"/>
                  </a:cubicBezTo>
                  <a:cubicBezTo>
                    <a:pt x="0" y="7717"/>
                    <a:pt x="2239" y="9931"/>
                    <a:pt x="4978" y="9931"/>
                  </a:cubicBezTo>
                  <a:cubicBezTo>
                    <a:pt x="7716" y="9931"/>
                    <a:pt x="9955" y="7717"/>
                    <a:pt x="9955" y="4954"/>
                  </a:cubicBezTo>
                  <a:cubicBezTo>
                    <a:pt x="9955" y="2216"/>
                    <a:pt x="7716" y="1"/>
                    <a:pt x="497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56"/>
            <p:cNvSpPr/>
            <p:nvPr/>
          </p:nvSpPr>
          <p:spPr>
            <a:xfrm>
              <a:off x="6742116" y="2615459"/>
              <a:ext cx="171569" cy="172286"/>
            </a:xfrm>
            <a:custGeom>
              <a:rect b="b" l="l" r="r" t="t"/>
              <a:pathLst>
                <a:path extrusionOk="0" h="5764" w="5740">
                  <a:moveTo>
                    <a:pt x="0" y="0"/>
                  </a:moveTo>
                  <a:cubicBezTo>
                    <a:pt x="0" y="3191"/>
                    <a:pt x="2596" y="5763"/>
                    <a:pt x="5740" y="5763"/>
                  </a:cubicBezTo>
                  <a:lnTo>
                    <a:pt x="5740"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33" name="Google Shape;8933;p56"/>
            <p:cNvGrpSpPr/>
            <p:nvPr/>
          </p:nvGrpSpPr>
          <p:grpSpPr>
            <a:xfrm>
              <a:off x="6823986" y="2443889"/>
              <a:ext cx="261240" cy="320362"/>
              <a:chOff x="6823986" y="2443889"/>
              <a:chExt cx="261240" cy="320362"/>
            </a:xfrm>
          </p:grpSpPr>
          <p:sp>
            <p:nvSpPr>
              <p:cNvPr id="8934" name="Google Shape;8934;p56"/>
              <p:cNvSpPr/>
              <p:nvPr/>
            </p:nvSpPr>
            <p:spPr>
              <a:xfrm>
                <a:off x="6913657" y="2579352"/>
                <a:ext cx="148792" cy="184900"/>
              </a:xfrm>
              <a:custGeom>
                <a:rect b="b" l="l" r="r" t="t"/>
                <a:pathLst>
                  <a:path extrusionOk="0" h="6186" w="4978">
                    <a:moveTo>
                      <a:pt x="4294" y="1"/>
                    </a:moveTo>
                    <a:cubicBezTo>
                      <a:pt x="3433" y="1"/>
                      <a:pt x="1846" y="1184"/>
                      <a:pt x="37" y="1184"/>
                    </a:cubicBezTo>
                    <a:cubicBezTo>
                      <a:pt x="25" y="1184"/>
                      <a:pt x="13" y="1184"/>
                      <a:pt x="1" y="1184"/>
                    </a:cubicBezTo>
                    <a:lnTo>
                      <a:pt x="1" y="6185"/>
                    </a:lnTo>
                    <a:cubicBezTo>
                      <a:pt x="2739" y="6185"/>
                      <a:pt x="4978" y="3947"/>
                      <a:pt x="4978" y="1208"/>
                    </a:cubicBezTo>
                    <a:cubicBezTo>
                      <a:pt x="4978" y="302"/>
                      <a:pt x="4728" y="1"/>
                      <a:pt x="429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56"/>
              <p:cNvSpPr/>
              <p:nvPr/>
            </p:nvSpPr>
            <p:spPr>
              <a:xfrm>
                <a:off x="6913657" y="2443889"/>
                <a:ext cx="171569" cy="171598"/>
              </a:xfrm>
              <a:custGeom>
                <a:rect b="b" l="l" r="r" t="t"/>
                <a:pathLst>
                  <a:path extrusionOk="0" h="5741" w="5740">
                    <a:moveTo>
                      <a:pt x="1" y="1"/>
                    </a:moveTo>
                    <a:lnTo>
                      <a:pt x="1" y="5740"/>
                    </a:lnTo>
                    <a:lnTo>
                      <a:pt x="5740" y="5740"/>
                    </a:lnTo>
                    <a:cubicBezTo>
                      <a:pt x="5740" y="2597"/>
                      <a:pt x="3192"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56"/>
              <p:cNvSpPr/>
              <p:nvPr/>
            </p:nvSpPr>
            <p:spPr>
              <a:xfrm>
                <a:off x="6823986" y="2653181"/>
                <a:ext cx="51261" cy="20654"/>
              </a:xfrm>
              <a:custGeom>
                <a:rect b="b" l="l" r="r" t="t"/>
                <a:pathLst>
                  <a:path extrusionOk="0" h="691" w="1715">
                    <a:moveTo>
                      <a:pt x="0" y="0"/>
                    </a:moveTo>
                    <a:lnTo>
                      <a:pt x="0" y="691"/>
                    </a:lnTo>
                    <a:lnTo>
                      <a:pt x="1715" y="691"/>
                    </a:lnTo>
                    <a:lnTo>
                      <a:pt x="17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56"/>
              <p:cNvSpPr/>
              <p:nvPr/>
            </p:nvSpPr>
            <p:spPr>
              <a:xfrm>
                <a:off x="6823986" y="2698016"/>
                <a:ext cx="51261" cy="19967"/>
              </a:xfrm>
              <a:custGeom>
                <a:rect b="b" l="l" r="r" t="t"/>
                <a:pathLst>
                  <a:path extrusionOk="0" h="668" w="1715">
                    <a:moveTo>
                      <a:pt x="0" y="1"/>
                    </a:moveTo>
                    <a:lnTo>
                      <a:pt x="0" y="667"/>
                    </a:lnTo>
                    <a:lnTo>
                      <a:pt x="1715" y="667"/>
                    </a:lnTo>
                    <a:lnTo>
                      <a:pt x="171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56"/>
              <p:cNvSpPr/>
              <p:nvPr/>
            </p:nvSpPr>
            <p:spPr>
              <a:xfrm>
                <a:off x="6951378" y="2514370"/>
                <a:ext cx="51291" cy="20684"/>
              </a:xfrm>
              <a:custGeom>
                <a:rect b="b" l="l" r="r" t="t"/>
                <a:pathLst>
                  <a:path extrusionOk="0" h="692" w="1716">
                    <a:moveTo>
                      <a:pt x="1" y="1"/>
                    </a:moveTo>
                    <a:lnTo>
                      <a:pt x="1" y="691"/>
                    </a:lnTo>
                    <a:lnTo>
                      <a:pt x="1715" y="691"/>
                    </a:lnTo>
                    <a:lnTo>
                      <a:pt x="1715"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56"/>
              <p:cNvSpPr/>
              <p:nvPr/>
            </p:nvSpPr>
            <p:spPr>
              <a:xfrm>
                <a:off x="6951378" y="2559206"/>
                <a:ext cx="51291" cy="19967"/>
              </a:xfrm>
              <a:custGeom>
                <a:rect b="b" l="l" r="r" t="t"/>
                <a:pathLst>
                  <a:path extrusionOk="0" h="668" w="1716">
                    <a:moveTo>
                      <a:pt x="1" y="1"/>
                    </a:moveTo>
                    <a:lnTo>
                      <a:pt x="1" y="668"/>
                    </a:lnTo>
                    <a:lnTo>
                      <a:pt x="1715" y="668"/>
                    </a:lnTo>
                    <a:lnTo>
                      <a:pt x="1715"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40" name="Google Shape;8940;p56"/>
          <p:cNvGrpSpPr/>
          <p:nvPr/>
        </p:nvGrpSpPr>
        <p:grpSpPr>
          <a:xfrm>
            <a:off x="6273438" y="2473809"/>
            <a:ext cx="343827" cy="288290"/>
            <a:chOff x="6082938" y="2473809"/>
            <a:chExt cx="343827" cy="288290"/>
          </a:xfrm>
        </p:grpSpPr>
        <p:sp>
          <p:nvSpPr>
            <p:cNvPr id="8941" name="Google Shape;8941;p56"/>
            <p:cNvSpPr/>
            <p:nvPr/>
          </p:nvSpPr>
          <p:spPr>
            <a:xfrm>
              <a:off x="6271575" y="2550687"/>
              <a:ext cx="155189" cy="211412"/>
            </a:xfrm>
            <a:custGeom>
              <a:rect b="b" l="l" r="r" t="t"/>
              <a:pathLst>
                <a:path extrusionOk="0" h="7073" w="5192">
                  <a:moveTo>
                    <a:pt x="2596" y="0"/>
                  </a:moveTo>
                  <a:lnTo>
                    <a:pt x="0" y="7073"/>
                  </a:lnTo>
                  <a:lnTo>
                    <a:pt x="5192" y="7073"/>
                  </a:lnTo>
                  <a:lnTo>
                    <a:pt x="259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56"/>
            <p:cNvSpPr/>
            <p:nvPr/>
          </p:nvSpPr>
          <p:spPr>
            <a:xfrm>
              <a:off x="6349140" y="2550687"/>
              <a:ext cx="77624" cy="211412"/>
            </a:xfrm>
            <a:custGeom>
              <a:rect b="b" l="l" r="r" t="t"/>
              <a:pathLst>
                <a:path extrusionOk="0" h="7073" w="2597">
                  <a:moveTo>
                    <a:pt x="1" y="0"/>
                  </a:moveTo>
                  <a:lnTo>
                    <a:pt x="1" y="7073"/>
                  </a:lnTo>
                  <a:lnTo>
                    <a:pt x="2597" y="7073"/>
                  </a:lnTo>
                  <a:lnTo>
                    <a:pt x="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56"/>
            <p:cNvSpPr/>
            <p:nvPr/>
          </p:nvSpPr>
          <p:spPr>
            <a:xfrm>
              <a:off x="6082938" y="2588409"/>
              <a:ext cx="157341" cy="173691"/>
            </a:xfrm>
            <a:custGeom>
              <a:rect b="b" l="l" r="r" t="t"/>
              <a:pathLst>
                <a:path extrusionOk="0" h="5811" w="5264">
                  <a:moveTo>
                    <a:pt x="2620" y="0"/>
                  </a:moveTo>
                  <a:lnTo>
                    <a:pt x="0" y="5811"/>
                  </a:lnTo>
                  <a:lnTo>
                    <a:pt x="5263" y="5811"/>
                  </a:lnTo>
                  <a:lnTo>
                    <a:pt x="2620"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56"/>
            <p:cNvSpPr/>
            <p:nvPr/>
          </p:nvSpPr>
          <p:spPr>
            <a:xfrm>
              <a:off x="6161220" y="2588409"/>
              <a:ext cx="78342" cy="173691"/>
            </a:xfrm>
            <a:custGeom>
              <a:rect b="b" l="l" r="r" t="t"/>
              <a:pathLst>
                <a:path extrusionOk="0" h="5811" w="2621">
                  <a:moveTo>
                    <a:pt x="1" y="0"/>
                  </a:moveTo>
                  <a:lnTo>
                    <a:pt x="1" y="5811"/>
                  </a:lnTo>
                  <a:lnTo>
                    <a:pt x="2621" y="5811"/>
                  </a:lnTo>
                  <a:lnTo>
                    <a:pt x="1"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56"/>
            <p:cNvSpPr/>
            <p:nvPr/>
          </p:nvSpPr>
          <p:spPr>
            <a:xfrm>
              <a:off x="6178317" y="2486602"/>
              <a:ext cx="153067" cy="275496"/>
            </a:xfrm>
            <a:custGeom>
              <a:rect b="b" l="l" r="r" t="t"/>
              <a:pathLst>
                <a:path extrusionOk="0" h="9217" w="5121">
                  <a:moveTo>
                    <a:pt x="2549" y="1"/>
                  </a:moveTo>
                  <a:lnTo>
                    <a:pt x="0" y="9217"/>
                  </a:lnTo>
                  <a:lnTo>
                    <a:pt x="5121" y="9217"/>
                  </a:lnTo>
                  <a:lnTo>
                    <a:pt x="2549"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56"/>
            <p:cNvSpPr/>
            <p:nvPr/>
          </p:nvSpPr>
          <p:spPr>
            <a:xfrm>
              <a:off x="6170486" y="2507256"/>
              <a:ext cx="69793" cy="74755"/>
            </a:xfrm>
            <a:custGeom>
              <a:rect b="b" l="l" r="r" t="t"/>
              <a:pathLst>
                <a:path extrusionOk="0" h="2501" w="2335">
                  <a:moveTo>
                    <a:pt x="1834" y="0"/>
                  </a:moveTo>
                  <a:lnTo>
                    <a:pt x="1" y="2048"/>
                  </a:lnTo>
                  <a:lnTo>
                    <a:pt x="501" y="2501"/>
                  </a:lnTo>
                  <a:lnTo>
                    <a:pt x="2334" y="453"/>
                  </a:lnTo>
                  <a:lnTo>
                    <a:pt x="1834"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56"/>
            <p:cNvSpPr/>
            <p:nvPr/>
          </p:nvSpPr>
          <p:spPr>
            <a:xfrm>
              <a:off x="6272262" y="2504417"/>
              <a:ext cx="58405" cy="49139"/>
            </a:xfrm>
            <a:custGeom>
              <a:rect b="b" l="l" r="r" t="t"/>
              <a:pathLst>
                <a:path extrusionOk="0" h="1644" w="1954">
                  <a:moveTo>
                    <a:pt x="406" y="0"/>
                  </a:moveTo>
                  <a:lnTo>
                    <a:pt x="1" y="572"/>
                  </a:lnTo>
                  <a:lnTo>
                    <a:pt x="1549" y="1643"/>
                  </a:lnTo>
                  <a:lnTo>
                    <a:pt x="1954" y="1072"/>
                  </a:lnTo>
                  <a:lnTo>
                    <a:pt x="40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56"/>
            <p:cNvSpPr/>
            <p:nvPr/>
          </p:nvSpPr>
          <p:spPr>
            <a:xfrm>
              <a:off x="6127055" y="2557084"/>
              <a:ext cx="67671" cy="67641"/>
            </a:xfrm>
            <a:custGeom>
              <a:rect b="b" l="l" r="r" t="t"/>
              <a:pathLst>
                <a:path extrusionOk="0" h="2263" w="2264">
                  <a:moveTo>
                    <a:pt x="1144" y="0"/>
                  </a:moveTo>
                  <a:cubicBezTo>
                    <a:pt x="525" y="0"/>
                    <a:pt x="1" y="500"/>
                    <a:pt x="1" y="1143"/>
                  </a:cubicBezTo>
                  <a:cubicBezTo>
                    <a:pt x="1" y="1763"/>
                    <a:pt x="525" y="2263"/>
                    <a:pt x="1144" y="2263"/>
                  </a:cubicBezTo>
                  <a:cubicBezTo>
                    <a:pt x="1763" y="2263"/>
                    <a:pt x="2263" y="1763"/>
                    <a:pt x="2263" y="1143"/>
                  </a:cubicBezTo>
                  <a:cubicBezTo>
                    <a:pt x="2263" y="500"/>
                    <a:pt x="1763" y="0"/>
                    <a:pt x="11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56"/>
            <p:cNvSpPr/>
            <p:nvPr/>
          </p:nvSpPr>
          <p:spPr>
            <a:xfrm>
              <a:off x="6314975" y="2522202"/>
              <a:ext cx="67671" cy="67641"/>
            </a:xfrm>
            <a:custGeom>
              <a:rect b="b" l="l" r="r" t="t"/>
              <a:pathLst>
                <a:path extrusionOk="0" h="2263" w="2264">
                  <a:moveTo>
                    <a:pt x="1144" y="0"/>
                  </a:moveTo>
                  <a:cubicBezTo>
                    <a:pt x="525" y="0"/>
                    <a:pt x="1" y="524"/>
                    <a:pt x="1" y="1144"/>
                  </a:cubicBezTo>
                  <a:cubicBezTo>
                    <a:pt x="1" y="1763"/>
                    <a:pt x="525" y="2263"/>
                    <a:pt x="1144" y="2263"/>
                  </a:cubicBezTo>
                  <a:cubicBezTo>
                    <a:pt x="1763" y="2263"/>
                    <a:pt x="2263" y="1763"/>
                    <a:pt x="2263" y="1144"/>
                  </a:cubicBezTo>
                  <a:cubicBezTo>
                    <a:pt x="2263" y="524"/>
                    <a:pt x="1763" y="0"/>
                    <a:pt x="11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56"/>
            <p:cNvSpPr/>
            <p:nvPr/>
          </p:nvSpPr>
          <p:spPr>
            <a:xfrm>
              <a:off x="6254477" y="2486602"/>
              <a:ext cx="76907" cy="275496"/>
            </a:xfrm>
            <a:custGeom>
              <a:rect b="b" l="l" r="r" t="t"/>
              <a:pathLst>
                <a:path extrusionOk="0" h="9217" w="2573">
                  <a:moveTo>
                    <a:pt x="1" y="1"/>
                  </a:moveTo>
                  <a:lnTo>
                    <a:pt x="1" y="9217"/>
                  </a:lnTo>
                  <a:lnTo>
                    <a:pt x="2573" y="9217"/>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56"/>
            <p:cNvSpPr/>
            <p:nvPr/>
          </p:nvSpPr>
          <p:spPr>
            <a:xfrm>
              <a:off x="6349857" y="2521484"/>
              <a:ext cx="34194" cy="68358"/>
            </a:xfrm>
            <a:custGeom>
              <a:rect b="b" l="l" r="r" t="t"/>
              <a:pathLst>
                <a:path extrusionOk="0" h="2287" w="1144">
                  <a:moveTo>
                    <a:pt x="1" y="1"/>
                  </a:moveTo>
                  <a:lnTo>
                    <a:pt x="1" y="2287"/>
                  </a:lnTo>
                  <a:cubicBezTo>
                    <a:pt x="620" y="2287"/>
                    <a:pt x="1144" y="1787"/>
                    <a:pt x="1144" y="1168"/>
                  </a:cubicBezTo>
                  <a:cubicBezTo>
                    <a:pt x="1144" y="548"/>
                    <a:pt x="596" y="24"/>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56"/>
            <p:cNvSpPr/>
            <p:nvPr/>
          </p:nvSpPr>
          <p:spPr>
            <a:xfrm>
              <a:off x="6161220" y="2556366"/>
              <a:ext cx="34194" cy="68358"/>
            </a:xfrm>
            <a:custGeom>
              <a:rect b="b" l="l" r="r" t="t"/>
              <a:pathLst>
                <a:path extrusionOk="0" h="2287" w="1144">
                  <a:moveTo>
                    <a:pt x="1" y="1"/>
                  </a:moveTo>
                  <a:lnTo>
                    <a:pt x="1" y="2287"/>
                  </a:lnTo>
                  <a:cubicBezTo>
                    <a:pt x="620" y="2287"/>
                    <a:pt x="1144" y="1787"/>
                    <a:pt x="1144" y="1167"/>
                  </a:cubicBezTo>
                  <a:cubicBezTo>
                    <a:pt x="1144" y="524"/>
                    <a:pt x="620"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56"/>
            <p:cNvSpPr/>
            <p:nvPr/>
          </p:nvSpPr>
          <p:spPr>
            <a:xfrm>
              <a:off x="6221030" y="2474497"/>
              <a:ext cx="67641" cy="67671"/>
            </a:xfrm>
            <a:custGeom>
              <a:rect b="b" l="l" r="r" t="t"/>
              <a:pathLst>
                <a:path extrusionOk="0" h="2264" w="2263">
                  <a:moveTo>
                    <a:pt x="1120" y="1"/>
                  </a:moveTo>
                  <a:cubicBezTo>
                    <a:pt x="500" y="1"/>
                    <a:pt x="0" y="501"/>
                    <a:pt x="0" y="1120"/>
                  </a:cubicBezTo>
                  <a:cubicBezTo>
                    <a:pt x="0" y="1739"/>
                    <a:pt x="500" y="2263"/>
                    <a:pt x="1120" y="2263"/>
                  </a:cubicBezTo>
                  <a:cubicBezTo>
                    <a:pt x="1739" y="2263"/>
                    <a:pt x="2263" y="1739"/>
                    <a:pt x="2263" y="1120"/>
                  </a:cubicBezTo>
                  <a:cubicBezTo>
                    <a:pt x="2263" y="501"/>
                    <a:pt x="1739" y="1"/>
                    <a:pt x="112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56"/>
            <p:cNvSpPr/>
            <p:nvPr/>
          </p:nvSpPr>
          <p:spPr>
            <a:xfrm>
              <a:off x="6254477" y="2473809"/>
              <a:ext cx="34194" cy="68358"/>
            </a:xfrm>
            <a:custGeom>
              <a:rect b="b" l="l" r="r" t="t"/>
              <a:pathLst>
                <a:path extrusionOk="0" h="2287" w="1144">
                  <a:moveTo>
                    <a:pt x="1" y="0"/>
                  </a:moveTo>
                  <a:lnTo>
                    <a:pt x="1" y="2286"/>
                  </a:lnTo>
                  <a:cubicBezTo>
                    <a:pt x="644" y="2286"/>
                    <a:pt x="1144" y="1786"/>
                    <a:pt x="1144" y="1143"/>
                  </a:cubicBezTo>
                  <a:cubicBezTo>
                    <a:pt x="1144" y="524"/>
                    <a:pt x="644" y="24"/>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5" name="Google Shape;8955;p56"/>
          <p:cNvGrpSpPr/>
          <p:nvPr/>
        </p:nvGrpSpPr>
        <p:grpSpPr>
          <a:xfrm>
            <a:off x="5523800" y="2453872"/>
            <a:ext cx="343856" cy="343827"/>
            <a:chOff x="5409500" y="2453872"/>
            <a:chExt cx="343856" cy="343827"/>
          </a:xfrm>
        </p:grpSpPr>
        <p:sp>
          <p:nvSpPr>
            <p:cNvPr id="8956" name="Google Shape;8956;p56"/>
            <p:cNvSpPr/>
            <p:nvPr/>
          </p:nvSpPr>
          <p:spPr>
            <a:xfrm>
              <a:off x="5571804" y="2516493"/>
              <a:ext cx="20684" cy="41338"/>
            </a:xfrm>
            <a:custGeom>
              <a:rect b="b" l="l" r="r" t="t"/>
              <a:pathLst>
                <a:path extrusionOk="0" h="1383" w="692">
                  <a:moveTo>
                    <a:pt x="1" y="1"/>
                  </a:moveTo>
                  <a:lnTo>
                    <a:pt x="1" y="1382"/>
                  </a:lnTo>
                  <a:lnTo>
                    <a:pt x="691" y="1382"/>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56"/>
            <p:cNvSpPr/>
            <p:nvPr/>
          </p:nvSpPr>
          <p:spPr>
            <a:xfrm>
              <a:off x="5489965" y="2566320"/>
              <a:ext cx="56253" cy="19967"/>
            </a:xfrm>
            <a:custGeom>
              <a:rect b="b" l="l" r="r" t="t"/>
              <a:pathLst>
                <a:path extrusionOk="0" h="668" w="1882">
                  <a:moveTo>
                    <a:pt x="0" y="1"/>
                  </a:moveTo>
                  <a:lnTo>
                    <a:pt x="0" y="668"/>
                  </a:lnTo>
                  <a:lnTo>
                    <a:pt x="1881" y="668"/>
                  </a:lnTo>
                  <a:lnTo>
                    <a:pt x="188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56"/>
            <p:cNvSpPr/>
            <p:nvPr/>
          </p:nvSpPr>
          <p:spPr>
            <a:xfrm>
              <a:off x="5621631" y="2566320"/>
              <a:ext cx="56283" cy="19967"/>
            </a:xfrm>
            <a:custGeom>
              <a:rect b="b" l="l" r="r" t="t"/>
              <a:pathLst>
                <a:path extrusionOk="0" h="668" w="1883">
                  <a:moveTo>
                    <a:pt x="1" y="1"/>
                  </a:moveTo>
                  <a:lnTo>
                    <a:pt x="1" y="668"/>
                  </a:lnTo>
                  <a:lnTo>
                    <a:pt x="1882" y="668"/>
                  </a:lnTo>
                  <a:lnTo>
                    <a:pt x="1882"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56"/>
            <p:cNvSpPr/>
            <p:nvPr/>
          </p:nvSpPr>
          <p:spPr>
            <a:xfrm>
              <a:off x="5571804" y="2604071"/>
              <a:ext cx="20684" cy="42713"/>
            </a:xfrm>
            <a:custGeom>
              <a:rect b="b" l="l" r="r" t="t"/>
              <a:pathLst>
                <a:path extrusionOk="0" h="1429"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56"/>
            <p:cNvSpPr/>
            <p:nvPr/>
          </p:nvSpPr>
          <p:spPr>
            <a:xfrm>
              <a:off x="5697792" y="2604071"/>
              <a:ext cx="20684" cy="42713"/>
            </a:xfrm>
            <a:custGeom>
              <a:rect b="b" l="l" r="r" t="t"/>
              <a:pathLst>
                <a:path extrusionOk="0" h="1429" w="692">
                  <a:moveTo>
                    <a:pt x="1" y="0"/>
                  </a:moveTo>
                  <a:lnTo>
                    <a:pt x="1" y="1429"/>
                  </a:lnTo>
                  <a:lnTo>
                    <a:pt x="691" y="1429"/>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56"/>
            <p:cNvSpPr/>
            <p:nvPr/>
          </p:nvSpPr>
          <p:spPr>
            <a:xfrm>
              <a:off x="5697792" y="2690902"/>
              <a:ext cx="20684" cy="42743"/>
            </a:xfrm>
            <a:custGeom>
              <a:rect b="b" l="l" r="r" t="t"/>
              <a:pathLst>
                <a:path extrusionOk="0" h="1430" w="692">
                  <a:moveTo>
                    <a:pt x="1" y="0"/>
                  </a:moveTo>
                  <a:lnTo>
                    <a:pt x="1" y="1429"/>
                  </a:lnTo>
                  <a:lnTo>
                    <a:pt x="691" y="1429"/>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56"/>
            <p:cNvSpPr/>
            <p:nvPr/>
          </p:nvSpPr>
          <p:spPr>
            <a:xfrm>
              <a:off x="5571804" y="2690902"/>
              <a:ext cx="20684" cy="42743"/>
            </a:xfrm>
            <a:custGeom>
              <a:rect b="b" l="l" r="r" t="t"/>
              <a:pathLst>
                <a:path extrusionOk="0" h="1430"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56"/>
            <p:cNvSpPr/>
            <p:nvPr/>
          </p:nvSpPr>
          <p:spPr>
            <a:xfrm>
              <a:off x="5445100" y="2604071"/>
              <a:ext cx="20684" cy="42713"/>
            </a:xfrm>
            <a:custGeom>
              <a:rect b="b" l="l" r="r" t="t"/>
              <a:pathLst>
                <a:path extrusionOk="0" h="1429"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56"/>
            <p:cNvSpPr/>
            <p:nvPr/>
          </p:nvSpPr>
          <p:spPr>
            <a:xfrm>
              <a:off x="5445100" y="2691620"/>
              <a:ext cx="20684" cy="42743"/>
            </a:xfrm>
            <a:custGeom>
              <a:rect b="b" l="l" r="r" t="t"/>
              <a:pathLst>
                <a:path extrusionOk="0" h="1430"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56"/>
            <p:cNvSpPr/>
            <p:nvPr/>
          </p:nvSpPr>
          <p:spPr>
            <a:xfrm>
              <a:off x="5662222" y="2549970"/>
              <a:ext cx="91135" cy="64084"/>
            </a:xfrm>
            <a:custGeom>
              <a:rect b="b" l="l" r="r" t="t"/>
              <a:pathLst>
                <a:path extrusionOk="0" h="2144" w="3049">
                  <a:moveTo>
                    <a:pt x="0" y="0"/>
                  </a:moveTo>
                  <a:lnTo>
                    <a:pt x="0" y="2144"/>
                  </a:lnTo>
                  <a:lnTo>
                    <a:pt x="3048" y="2144"/>
                  </a:lnTo>
                  <a:lnTo>
                    <a:pt x="3048"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56"/>
            <p:cNvSpPr/>
            <p:nvPr/>
          </p:nvSpPr>
          <p:spPr>
            <a:xfrm>
              <a:off x="5662222" y="2637518"/>
              <a:ext cx="91135" cy="64084"/>
            </a:xfrm>
            <a:custGeom>
              <a:rect b="b" l="l" r="r" t="t"/>
              <a:pathLst>
                <a:path extrusionOk="0" h="2144" w="3049">
                  <a:moveTo>
                    <a:pt x="0" y="0"/>
                  </a:moveTo>
                  <a:lnTo>
                    <a:pt x="0" y="2144"/>
                  </a:lnTo>
                  <a:lnTo>
                    <a:pt x="3048" y="2144"/>
                  </a:lnTo>
                  <a:lnTo>
                    <a:pt x="3048"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56"/>
            <p:cNvSpPr/>
            <p:nvPr/>
          </p:nvSpPr>
          <p:spPr>
            <a:xfrm>
              <a:off x="5409500" y="2549970"/>
              <a:ext cx="91165" cy="64084"/>
            </a:xfrm>
            <a:custGeom>
              <a:rect b="b" l="l" r="r" t="t"/>
              <a:pathLst>
                <a:path extrusionOk="0" h="2144" w="3050">
                  <a:moveTo>
                    <a:pt x="1" y="0"/>
                  </a:moveTo>
                  <a:lnTo>
                    <a:pt x="1" y="2144"/>
                  </a:lnTo>
                  <a:lnTo>
                    <a:pt x="3049" y="2144"/>
                  </a:lnTo>
                  <a:lnTo>
                    <a:pt x="3049"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56"/>
            <p:cNvSpPr/>
            <p:nvPr/>
          </p:nvSpPr>
          <p:spPr>
            <a:xfrm>
              <a:off x="5409500" y="2637518"/>
              <a:ext cx="91165" cy="64084"/>
            </a:xfrm>
            <a:custGeom>
              <a:rect b="b" l="l" r="r" t="t"/>
              <a:pathLst>
                <a:path extrusionOk="0" h="2144" w="3050">
                  <a:moveTo>
                    <a:pt x="1" y="0"/>
                  </a:moveTo>
                  <a:lnTo>
                    <a:pt x="1" y="2144"/>
                  </a:lnTo>
                  <a:lnTo>
                    <a:pt x="3049" y="2144"/>
                  </a:lnTo>
                  <a:lnTo>
                    <a:pt x="3049"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56"/>
            <p:cNvSpPr/>
            <p:nvPr/>
          </p:nvSpPr>
          <p:spPr>
            <a:xfrm>
              <a:off x="5671459" y="2724349"/>
              <a:ext cx="72633" cy="73350"/>
            </a:xfrm>
            <a:custGeom>
              <a:rect b="b" l="l" r="r" t="t"/>
              <a:pathLst>
                <a:path extrusionOk="0" h="2454" w="2430">
                  <a:moveTo>
                    <a:pt x="1215" y="1"/>
                  </a:moveTo>
                  <a:cubicBezTo>
                    <a:pt x="548" y="1"/>
                    <a:pt x="1" y="548"/>
                    <a:pt x="1" y="1215"/>
                  </a:cubicBezTo>
                  <a:cubicBezTo>
                    <a:pt x="1" y="1906"/>
                    <a:pt x="548" y="2454"/>
                    <a:pt x="1215" y="2454"/>
                  </a:cubicBezTo>
                  <a:cubicBezTo>
                    <a:pt x="1882" y="2454"/>
                    <a:pt x="2430" y="1906"/>
                    <a:pt x="2430" y="1215"/>
                  </a:cubicBezTo>
                  <a:cubicBezTo>
                    <a:pt x="2430" y="548"/>
                    <a:pt x="1882"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56"/>
            <p:cNvSpPr/>
            <p:nvPr/>
          </p:nvSpPr>
          <p:spPr>
            <a:xfrm>
              <a:off x="5418766" y="2724349"/>
              <a:ext cx="72633" cy="73350"/>
            </a:xfrm>
            <a:custGeom>
              <a:rect b="b" l="l" r="r" t="t"/>
              <a:pathLst>
                <a:path extrusionOk="0" h="2454" w="2430">
                  <a:moveTo>
                    <a:pt x="1215" y="1"/>
                  </a:moveTo>
                  <a:cubicBezTo>
                    <a:pt x="548" y="1"/>
                    <a:pt x="1" y="548"/>
                    <a:pt x="1" y="1215"/>
                  </a:cubicBezTo>
                  <a:cubicBezTo>
                    <a:pt x="1" y="1906"/>
                    <a:pt x="548" y="2454"/>
                    <a:pt x="1215" y="2454"/>
                  </a:cubicBezTo>
                  <a:cubicBezTo>
                    <a:pt x="1882" y="2454"/>
                    <a:pt x="2430" y="1906"/>
                    <a:pt x="2430" y="1215"/>
                  </a:cubicBezTo>
                  <a:cubicBezTo>
                    <a:pt x="2430" y="548"/>
                    <a:pt x="1882" y="1"/>
                    <a:pt x="121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56"/>
            <p:cNvSpPr/>
            <p:nvPr/>
          </p:nvSpPr>
          <p:spPr>
            <a:xfrm>
              <a:off x="5581788" y="2516493"/>
              <a:ext cx="9266" cy="41338"/>
            </a:xfrm>
            <a:custGeom>
              <a:rect b="b" l="l" r="r" t="t"/>
              <a:pathLst>
                <a:path extrusionOk="0" h="1383" w="310">
                  <a:moveTo>
                    <a:pt x="0" y="1"/>
                  </a:moveTo>
                  <a:lnTo>
                    <a:pt x="0" y="1382"/>
                  </a:lnTo>
                  <a:lnTo>
                    <a:pt x="310" y="1382"/>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56"/>
            <p:cNvSpPr/>
            <p:nvPr/>
          </p:nvSpPr>
          <p:spPr>
            <a:xfrm>
              <a:off x="5581788" y="2604071"/>
              <a:ext cx="9266" cy="42713"/>
            </a:xfrm>
            <a:custGeom>
              <a:rect b="b" l="l" r="r" t="t"/>
              <a:pathLst>
                <a:path extrusionOk="0" h="1429" w="310">
                  <a:moveTo>
                    <a:pt x="0" y="0"/>
                  </a:moveTo>
                  <a:lnTo>
                    <a:pt x="0" y="1429"/>
                  </a:lnTo>
                  <a:lnTo>
                    <a:pt x="310" y="1429"/>
                  </a:lnTo>
                  <a:lnTo>
                    <a:pt x="31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56"/>
            <p:cNvSpPr/>
            <p:nvPr/>
          </p:nvSpPr>
          <p:spPr>
            <a:xfrm>
              <a:off x="5581788" y="2690902"/>
              <a:ext cx="9266" cy="42743"/>
            </a:xfrm>
            <a:custGeom>
              <a:rect b="b" l="l" r="r" t="t"/>
              <a:pathLst>
                <a:path extrusionOk="0" h="1430" w="310">
                  <a:moveTo>
                    <a:pt x="0" y="0"/>
                  </a:moveTo>
                  <a:lnTo>
                    <a:pt x="0" y="1429"/>
                  </a:lnTo>
                  <a:lnTo>
                    <a:pt x="310" y="1429"/>
                  </a:lnTo>
                  <a:lnTo>
                    <a:pt x="31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56"/>
            <p:cNvSpPr/>
            <p:nvPr/>
          </p:nvSpPr>
          <p:spPr>
            <a:xfrm>
              <a:off x="5536205" y="2549970"/>
              <a:ext cx="90447" cy="64084"/>
            </a:xfrm>
            <a:custGeom>
              <a:rect b="b" l="l" r="r" t="t"/>
              <a:pathLst>
                <a:path extrusionOk="0" h="2144" w="3026">
                  <a:moveTo>
                    <a:pt x="1" y="0"/>
                  </a:moveTo>
                  <a:lnTo>
                    <a:pt x="1" y="2144"/>
                  </a:lnTo>
                  <a:lnTo>
                    <a:pt x="3025" y="2144"/>
                  </a:lnTo>
                  <a:lnTo>
                    <a:pt x="302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56"/>
            <p:cNvSpPr/>
            <p:nvPr/>
          </p:nvSpPr>
          <p:spPr>
            <a:xfrm>
              <a:off x="5536205" y="2637518"/>
              <a:ext cx="90447" cy="64084"/>
            </a:xfrm>
            <a:custGeom>
              <a:rect b="b" l="l" r="r" t="t"/>
              <a:pathLst>
                <a:path extrusionOk="0" h="2144" w="3026">
                  <a:moveTo>
                    <a:pt x="1" y="0"/>
                  </a:moveTo>
                  <a:lnTo>
                    <a:pt x="1" y="2144"/>
                  </a:lnTo>
                  <a:lnTo>
                    <a:pt x="3025" y="2144"/>
                  </a:lnTo>
                  <a:lnTo>
                    <a:pt x="302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56"/>
            <p:cNvSpPr/>
            <p:nvPr/>
          </p:nvSpPr>
          <p:spPr>
            <a:xfrm>
              <a:off x="5544754" y="2724349"/>
              <a:ext cx="73350" cy="73350"/>
            </a:xfrm>
            <a:custGeom>
              <a:rect b="b" l="l" r="r" t="t"/>
              <a:pathLst>
                <a:path extrusionOk="0" h="2454" w="2454">
                  <a:moveTo>
                    <a:pt x="1239" y="1"/>
                  </a:moveTo>
                  <a:cubicBezTo>
                    <a:pt x="548" y="1"/>
                    <a:pt x="1" y="548"/>
                    <a:pt x="1" y="1215"/>
                  </a:cubicBezTo>
                  <a:cubicBezTo>
                    <a:pt x="1" y="1906"/>
                    <a:pt x="548" y="2454"/>
                    <a:pt x="1239" y="2454"/>
                  </a:cubicBezTo>
                  <a:cubicBezTo>
                    <a:pt x="1906" y="2454"/>
                    <a:pt x="2454" y="1906"/>
                    <a:pt x="2454" y="1215"/>
                  </a:cubicBezTo>
                  <a:cubicBezTo>
                    <a:pt x="2454" y="548"/>
                    <a:pt x="1906" y="1"/>
                    <a:pt x="123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56"/>
            <p:cNvSpPr/>
            <p:nvPr/>
          </p:nvSpPr>
          <p:spPr>
            <a:xfrm>
              <a:off x="5528374" y="2453872"/>
              <a:ext cx="107514" cy="72633"/>
            </a:xfrm>
            <a:custGeom>
              <a:rect b="b" l="l" r="r" t="t"/>
              <a:pathLst>
                <a:path extrusionOk="0" h="2430" w="3597">
                  <a:moveTo>
                    <a:pt x="1" y="0"/>
                  </a:moveTo>
                  <a:lnTo>
                    <a:pt x="1" y="2429"/>
                  </a:lnTo>
                  <a:lnTo>
                    <a:pt x="3597" y="2429"/>
                  </a:lnTo>
                  <a:lnTo>
                    <a:pt x="3597"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56"/>
            <p:cNvSpPr/>
            <p:nvPr/>
          </p:nvSpPr>
          <p:spPr>
            <a:xfrm>
              <a:off x="5581788" y="2724349"/>
              <a:ext cx="36316" cy="73350"/>
            </a:xfrm>
            <a:custGeom>
              <a:rect b="b" l="l" r="r" t="t"/>
              <a:pathLst>
                <a:path extrusionOk="0" h="2454" w="1215">
                  <a:moveTo>
                    <a:pt x="0" y="1"/>
                  </a:moveTo>
                  <a:lnTo>
                    <a:pt x="0" y="2454"/>
                  </a:lnTo>
                  <a:cubicBezTo>
                    <a:pt x="667" y="2454"/>
                    <a:pt x="1215" y="1906"/>
                    <a:pt x="1215" y="1215"/>
                  </a:cubicBezTo>
                  <a:cubicBezTo>
                    <a:pt x="1215" y="572"/>
                    <a:pt x="667"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56"/>
            <p:cNvSpPr/>
            <p:nvPr/>
          </p:nvSpPr>
          <p:spPr>
            <a:xfrm>
              <a:off x="5581788" y="2549970"/>
              <a:ext cx="44865" cy="64084"/>
            </a:xfrm>
            <a:custGeom>
              <a:rect b="b" l="l" r="r" t="t"/>
              <a:pathLst>
                <a:path extrusionOk="0" h="2144" w="1501">
                  <a:moveTo>
                    <a:pt x="0" y="0"/>
                  </a:moveTo>
                  <a:lnTo>
                    <a:pt x="0" y="2144"/>
                  </a:lnTo>
                  <a:lnTo>
                    <a:pt x="1500" y="2144"/>
                  </a:lnTo>
                  <a:lnTo>
                    <a:pt x="1500"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56"/>
            <p:cNvSpPr/>
            <p:nvPr/>
          </p:nvSpPr>
          <p:spPr>
            <a:xfrm>
              <a:off x="5581788" y="2637518"/>
              <a:ext cx="44865" cy="64084"/>
            </a:xfrm>
            <a:custGeom>
              <a:rect b="b" l="l" r="r" t="t"/>
              <a:pathLst>
                <a:path extrusionOk="0" h="2144" w="1501">
                  <a:moveTo>
                    <a:pt x="0" y="0"/>
                  </a:moveTo>
                  <a:lnTo>
                    <a:pt x="0" y="2144"/>
                  </a:lnTo>
                  <a:lnTo>
                    <a:pt x="1500" y="2144"/>
                  </a:lnTo>
                  <a:lnTo>
                    <a:pt x="150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56"/>
            <p:cNvSpPr/>
            <p:nvPr/>
          </p:nvSpPr>
          <p:spPr>
            <a:xfrm>
              <a:off x="5581788" y="2453872"/>
              <a:ext cx="53413" cy="72633"/>
            </a:xfrm>
            <a:custGeom>
              <a:rect b="b" l="l" r="r" t="t"/>
              <a:pathLst>
                <a:path extrusionOk="0" h="2430" w="1787">
                  <a:moveTo>
                    <a:pt x="0" y="0"/>
                  </a:moveTo>
                  <a:lnTo>
                    <a:pt x="0" y="2429"/>
                  </a:lnTo>
                  <a:lnTo>
                    <a:pt x="1786" y="2429"/>
                  </a:lnTo>
                  <a:lnTo>
                    <a:pt x="178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2" name="Google Shape;8982;p56"/>
          <p:cNvGrpSpPr/>
          <p:nvPr/>
        </p:nvGrpSpPr>
        <p:grpSpPr>
          <a:xfrm>
            <a:off x="4782742" y="2458147"/>
            <a:ext cx="344544" cy="340270"/>
            <a:chOff x="4744642" y="2458147"/>
            <a:chExt cx="344544" cy="340270"/>
          </a:xfrm>
        </p:grpSpPr>
        <p:sp>
          <p:nvSpPr>
            <p:cNvPr id="8983" name="Google Shape;8983;p56"/>
            <p:cNvSpPr/>
            <p:nvPr/>
          </p:nvSpPr>
          <p:spPr>
            <a:xfrm>
              <a:off x="4877743" y="2458147"/>
              <a:ext cx="76907" cy="76907"/>
            </a:xfrm>
            <a:custGeom>
              <a:rect b="b" l="l" r="r" t="t"/>
              <a:pathLst>
                <a:path extrusionOk="0" h="2573" w="2573">
                  <a:moveTo>
                    <a:pt x="1287" y="0"/>
                  </a:moveTo>
                  <a:cubicBezTo>
                    <a:pt x="572" y="0"/>
                    <a:pt x="1" y="572"/>
                    <a:pt x="1" y="1286"/>
                  </a:cubicBezTo>
                  <a:cubicBezTo>
                    <a:pt x="1" y="2001"/>
                    <a:pt x="572" y="2572"/>
                    <a:pt x="1287" y="2572"/>
                  </a:cubicBezTo>
                  <a:cubicBezTo>
                    <a:pt x="2001" y="2572"/>
                    <a:pt x="2573" y="2001"/>
                    <a:pt x="2573" y="1286"/>
                  </a:cubicBezTo>
                  <a:cubicBezTo>
                    <a:pt x="2573" y="572"/>
                    <a:pt x="2001" y="0"/>
                    <a:pt x="1287"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56"/>
            <p:cNvSpPr/>
            <p:nvPr/>
          </p:nvSpPr>
          <p:spPr>
            <a:xfrm>
              <a:off x="4966009" y="2490159"/>
              <a:ext cx="76190" cy="76907"/>
            </a:xfrm>
            <a:custGeom>
              <a:rect b="b" l="l" r="r" t="t"/>
              <a:pathLst>
                <a:path extrusionOk="0" h="2573" w="2549">
                  <a:moveTo>
                    <a:pt x="1287" y="1"/>
                  </a:moveTo>
                  <a:cubicBezTo>
                    <a:pt x="572" y="1"/>
                    <a:pt x="1" y="572"/>
                    <a:pt x="1" y="1287"/>
                  </a:cubicBezTo>
                  <a:cubicBezTo>
                    <a:pt x="1" y="2001"/>
                    <a:pt x="572" y="2573"/>
                    <a:pt x="1287" y="2573"/>
                  </a:cubicBezTo>
                  <a:cubicBezTo>
                    <a:pt x="1977" y="2573"/>
                    <a:pt x="2549" y="2001"/>
                    <a:pt x="2549" y="1287"/>
                  </a:cubicBezTo>
                  <a:cubicBezTo>
                    <a:pt x="2549" y="572"/>
                    <a:pt x="1977" y="1"/>
                    <a:pt x="1287"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56"/>
            <p:cNvSpPr/>
            <p:nvPr/>
          </p:nvSpPr>
          <p:spPr>
            <a:xfrm>
              <a:off x="5012279" y="2570594"/>
              <a:ext cx="76907" cy="76190"/>
            </a:xfrm>
            <a:custGeom>
              <a:rect b="b" l="l" r="r" t="t"/>
              <a:pathLst>
                <a:path extrusionOk="0" h="2549" w="2573">
                  <a:moveTo>
                    <a:pt x="1287" y="1"/>
                  </a:moveTo>
                  <a:cubicBezTo>
                    <a:pt x="572" y="1"/>
                    <a:pt x="1" y="572"/>
                    <a:pt x="1" y="1287"/>
                  </a:cubicBezTo>
                  <a:cubicBezTo>
                    <a:pt x="1" y="1977"/>
                    <a:pt x="572" y="2549"/>
                    <a:pt x="1287" y="2549"/>
                  </a:cubicBezTo>
                  <a:cubicBezTo>
                    <a:pt x="1977" y="2549"/>
                    <a:pt x="2573" y="1977"/>
                    <a:pt x="2573" y="1287"/>
                  </a:cubicBezTo>
                  <a:cubicBezTo>
                    <a:pt x="2573" y="572"/>
                    <a:pt x="1977"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56"/>
            <p:cNvSpPr/>
            <p:nvPr/>
          </p:nvSpPr>
          <p:spPr>
            <a:xfrm>
              <a:off x="4995899" y="2661729"/>
              <a:ext cx="76907" cy="76907"/>
            </a:xfrm>
            <a:custGeom>
              <a:rect b="b" l="l" r="r" t="t"/>
              <a:pathLst>
                <a:path extrusionOk="0" h="2573" w="2573">
                  <a:moveTo>
                    <a:pt x="1287" y="0"/>
                  </a:moveTo>
                  <a:cubicBezTo>
                    <a:pt x="596" y="0"/>
                    <a:pt x="1" y="595"/>
                    <a:pt x="1" y="1286"/>
                  </a:cubicBezTo>
                  <a:cubicBezTo>
                    <a:pt x="1" y="2000"/>
                    <a:pt x="596" y="2572"/>
                    <a:pt x="1287" y="2572"/>
                  </a:cubicBezTo>
                  <a:cubicBezTo>
                    <a:pt x="2001" y="2572"/>
                    <a:pt x="2573" y="2000"/>
                    <a:pt x="2573" y="1286"/>
                  </a:cubicBezTo>
                  <a:cubicBezTo>
                    <a:pt x="2573" y="595"/>
                    <a:pt x="2001" y="0"/>
                    <a:pt x="1287"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56"/>
            <p:cNvSpPr/>
            <p:nvPr/>
          </p:nvSpPr>
          <p:spPr>
            <a:xfrm>
              <a:off x="4924730" y="2721510"/>
              <a:ext cx="76907" cy="76907"/>
            </a:xfrm>
            <a:custGeom>
              <a:rect b="b" l="l" r="r" t="t"/>
              <a:pathLst>
                <a:path extrusionOk="0" h="2573" w="2573">
                  <a:moveTo>
                    <a:pt x="1286" y="0"/>
                  </a:moveTo>
                  <a:cubicBezTo>
                    <a:pt x="596" y="0"/>
                    <a:pt x="0" y="572"/>
                    <a:pt x="0" y="1286"/>
                  </a:cubicBezTo>
                  <a:cubicBezTo>
                    <a:pt x="0" y="2001"/>
                    <a:pt x="596" y="2572"/>
                    <a:pt x="1286" y="2572"/>
                  </a:cubicBezTo>
                  <a:cubicBezTo>
                    <a:pt x="2001" y="2572"/>
                    <a:pt x="2572" y="2001"/>
                    <a:pt x="2572" y="1286"/>
                  </a:cubicBezTo>
                  <a:cubicBezTo>
                    <a:pt x="2572" y="572"/>
                    <a:pt x="2001" y="0"/>
                    <a:pt x="128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56"/>
            <p:cNvSpPr/>
            <p:nvPr/>
          </p:nvSpPr>
          <p:spPr>
            <a:xfrm>
              <a:off x="4831473" y="2721510"/>
              <a:ext cx="76907" cy="76907"/>
            </a:xfrm>
            <a:custGeom>
              <a:rect b="b" l="l" r="r" t="t"/>
              <a:pathLst>
                <a:path extrusionOk="0" h="2573" w="2573">
                  <a:moveTo>
                    <a:pt x="1287" y="0"/>
                  </a:moveTo>
                  <a:cubicBezTo>
                    <a:pt x="572" y="0"/>
                    <a:pt x="1" y="572"/>
                    <a:pt x="1" y="1286"/>
                  </a:cubicBezTo>
                  <a:cubicBezTo>
                    <a:pt x="1" y="2001"/>
                    <a:pt x="572" y="2572"/>
                    <a:pt x="1287" y="2572"/>
                  </a:cubicBezTo>
                  <a:cubicBezTo>
                    <a:pt x="2001" y="2572"/>
                    <a:pt x="2573" y="2001"/>
                    <a:pt x="2573" y="1286"/>
                  </a:cubicBezTo>
                  <a:cubicBezTo>
                    <a:pt x="2573" y="572"/>
                    <a:pt x="2001" y="0"/>
                    <a:pt x="1287"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56"/>
            <p:cNvSpPr/>
            <p:nvPr/>
          </p:nvSpPr>
          <p:spPr>
            <a:xfrm>
              <a:off x="4760304" y="2661729"/>
              <a:ext cx="76907" cy="76907"/>
            </a:xfrm>
            <a:custGeom>
              <a:rect b="b" l="l" r="r" t="t"/>
              <a:pathLst>
                <a:path extrusionOk="0" h="2573" w="2573">
                  <a:moveTo>
                    <a:pt x="1286" y="0"/>
                  </a:moveTo>
                  <a:cubicBezTo>
                    <a:pt x="572" y="0"/>
                    <a:pt x="0" y="595"/>
                    <a:pt x="0" y="1286"/>
                  </a:cubicBezTo>
                  <a:cubicBezTo>
                    <a:pt x="0" y="2000"/>
                    <a:pt x="572" y="2572"/>
                    <a:pt x="1286" y="2572"/>
                  </a:cubicBezTo>
                  <a:cubicBezTo>
                    <a:pt x="2001" y="2572"/>
                    <a:pt x="2572" y="2000"/>
                    <a:pt x="2572" y="1286"/>
                  </a:cubicBezTo>
                  <a:cubicBezTo>
                    <a:pt x="2572" y="595"/>
                    <a:pt x="2001" y="0"/>
                    <a:pt x="1286"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56"/>
            <p:cNvSpPr/>
            <p:nvPr/>
          </p:nvSpPr>
          <p:spPr>
            <a:xfrm>
              <a:off x="4744642" y="2570594"/>
              <a:ext cx="76190" cy="76190"/>
            </a:xfrm>
            <a:custGeom>
              <a:rect b="b" l="l" r="r" t="t"/>
              <a:pathLst>
                <a:path extrusionOk="0" h="2549" w="2549">
                  <a:moveTo>
                    <a:pt x="1286" y="1"/>
                  </a:moveTo>
                  <a:cubicBezTo>
                    <a:pt x="572" y="1"/>
                    <a:pt x="0" y="572"/>
                    <a:pt x="0" y="1287"/>
                  </a:cubicBezTo>
                  <a:cubicBezTo>
                    <a:pt x="0" y="1977"/>
                    <a:pt x="572" y="2549"/>
                    <a:pt x="1286" y="2549"/>
                  </a:cubicBezTo>
                  <a:cubicBezTo>
                    <a:pt x="1977" y="2549"/>
                    <a:pt x="2549" y="1977"/>
                    <a:pt x="2549" y="1287"/>
                  </a:cubicBezTo>
                  <a:cubicBezTo>
                    <a:pt x="2549" y="572"/>
                    <a:pt x="1977" y="1"/>
                    <a:pt x="128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56"/>
            <p:cNvSpPr/>
            <p:nvPr/>
          </p:nvSpPr>
          <p:spPr>
            <a:xfrm>
              <a:off x="4790912" y="2490159"/>
              <a:ext cx="76190" cy="76907"/>
            </a:xfrm>
            <a:custGeom>
              <a:rect b="b" l="l" r="r" t="t"/>
              <a:pathLst>
                <a:path extrusionOk="0" h="2573" w="2549">
                  <a:moveTo>
                    <a:pt x="1286" y="1"/>
                  </a:moveTo>
                  <a:cubicBezTo>
                    <a:pt x="572" y="1"/>
                    <a:pt x="0" y="572"/>
                    <a:pt x="0" y="1287"/>
                  </a:cubicBezTo>
                  <a:cubicBezTo>
                    <a:pt x="0" y="2001"/>
                    <a:pt x="572" y="2573"/>
                    <a:pt x="1286" y="2573"/>
                  </a:cubicBezTo>
                  <a:cubicBezTo>
                    <a:pt x="1977" y="2573"/>
                    <a:pt x="2548" y="2001"/>
                    <a:pt x="2548" y="1287"/>
                  </a:cubicBezTo>
                  <a:cubicBezTo>
                    <a:pt x="2548" y="572"/>
                    <a:pt x="1977" y="1"/>
                    <a:pt x="1286"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56"/>
            <p:cNvSpPr/>
            <p:nvPr/>
          </p:nvSpPr>
          <p:spPr>
            <a:xfrm>
              <a:off x="4893405" y="2638236"/>
              <a:ext cx="89730" cy="20654"/>
            </a:xfrm>
            <a:custGeom>
              <a:rect b="b" l="l" r="r" t="t"/>
              <a:pathLst>
                <a:path extrusionOk="0" h="691" w="3002">
                  <a:moveTo>
                    <a:pt x="1" y="0"/>
                  </a:moveTo>
                  <a:lnTo>
                    <a:pt x="1" y="691"/>
                  </a:lnTo>
                  <a:lnTo>
                    <a:pt x="3001" y="691"/>
                  </a:lnTo>
                  <a:lnTo>
                    <a:pt x="300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56"/>
            <p:cNvSpPr/>
            <p:nvPr/>
          </p:nvSpPr>
          <p:spPr>
            <a:xfrm>
              <a:off x="4893405" y="2596927"/>
              <a:ext cx="89730" cy="20684"/>
            </a:xfrm>
            <a:custGeom>
              <a:rect b="b" l="l" r="r" t="t"/>
              <a:pathLst>
                <a:path extrusionOk="0" h="692" w="3002">
                  <a:moveTo>
                    <a:pt x="1" y="1"/>
                  </a:moveTo>
                  <a:lnTo>
                    <a:pt x="1" y="692"/>
                  </a:lnTo>
                  <a:lnTo>
                    <a:pt x="3001" y="692"/>
                  </a:lnTo>
                  <a:lnTo>
                    <a:pt x="300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56"/>
            <p:cNvSpPr/>
            <p:nvPr/>
          </p:nvSpPr>
          <p:spPr>
            <a:xfrm>
              <a:off x="4851410" y="2638236"/>
              <a:ext cx="20684" cy="20654"/>
            </a:xfrm>
            <a:custGeom>
              <a:rect b="b" l="l" r="r" t="t"/>
              <a:pathLst>
                <a:path extrusionOk="0" h="691" w="692">
                  <a:moveTo>
                    <a:pt x="1" y="0"/>
                  </a:moveTo>
                  <a:lnTo>
                    <a:pt x="1"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56"/>
            <p:cNvSpPr/>
            <p:nvPr/>
          </p:nvSpPr>
          <p:spPr>
            <a:xfrm>
              <a:off x="4851410" y="2596927"/>
              <a:ext cx="20684" cy="20684"/>
            </a:xfrm>
            <a:custGeom>
              <a:rect b="b" l="l" r="r" t="t"/>
              <a:pathLst>
                <a:path extrusionOk="0" h="692" w="692">
                  <a:moveTo>
                    <a:pt x="1" y="1"/>
                  </a:moveTo>
                  <a:lnTo>
                    <a:pt x="1" y="692"/>
                  </a:lnTo>
                  <a:lnTo>
                    <a:pt x="691" y="692"/>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56"/>
            <p:cNvSpPr/>
            <p:nvPr/>
          </p:nvSpPr>
          <p:spPr>
            <a:xfrm>
              <a:off x="4916899" y="2458147"/>
              <a:ext cx="38468" cy="76907"/>
            </a:xfrm>
            <a:custGeom>
              <a:rect b="b" l="l" r="r" t="t"/>
              <a:pathLst>
                <a:path extrusionOk="0" h="2573" w="1287">
                  <a:moveTo>
                    <a:pt x="1" y="0"/>
                  </a:moveTo>
                  <a:lnTo>
                    <a:pt x="1" y="2572"/>
                  </a:lnTo>
                  <a:cubicBezTo>
                    <a:pt x="691" y="2572"/>
                    <a:pt x="1286" y="2001"/>
                    <a:pt x="1286" y="1286"/>
                  </a:cubicBezTo>
                  <a:cubicBezTo>
                    <a:pt x="1286" y="572"/>
                    <a:pt x="715"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56"/>
            <p:cNvSpPr/>
            <p:nvPr/>
          </p:nvSpPr>
          <p:spPr>
            <a:xfrm>
              <a:off x="4916899" y="2596927"/>
              <a:ext cx="66236" cy="20684"/>
            </a:xfrm>
            <a:custGeom>
              <a:rect b="b" l="l" r="r" t="t"/>
              <a:pathLst>
                <a:path extrusionOk="0" h="692" w="2216">
                  <a:moveTo>
                    <a:pt x="1" y="1"/>
                  </a:moveTo>
                  <a:lnTo>
                    <a:pt x="1" y="692"/>
                  </a:lnTo>
                  <a:lnTo>
                    <a:pt x="2215" y="692"/>
                  </a:lnTo>
                  <a:lnTo>
                    <a:pt x="2215"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56"/>
            <p:cNvSpPr/>
            <p:nvPr/>
          </p:nvSpPr>
          <p:spPr>
            <a:xfrm>
              <a:off x="4916899" y="2638236"/>
              <a:ext cx="66236" cy="20654"/>
            </a:xfrm>
            <a:custGeom>
              <a:rect b="b" l="l" r="r" t="t"/>
              <a:pathLst>
                <a:path extrusionOk="0" h="691" w="2216">
                  <a:moveTo>
                    <a:pt x="1" y="0"/>
                  </a:moveTo>
                  <a:lnTo>
                    <a:pt x="1" y="691"/>
                  </a:lnTo>
                  <a:lnTo>
                    <a:pt x="2215" y="691"/>
                  </a:lnTo>
                  <a:lnTo>
                    <a:pt x="221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9" name="Google Shape;8999;p56"/>
          <p:cNvGrpSpPr/>
          <p:nvPr/>
        </p:nvGrpSpPr>
        <p:grpSpPr>
          <a:xfrm>
            <a:off x="4037379" y="2467383"/>
            <a:ext cx="346697" cy="323203"/>
            <a:chOff x="4075479" y="2467383"/>
            <a:chExt cx="346697" cy="323203"/>
          </a:xfrm>
        </p:grpSpPr>
        <p:sp>
          <p:nvSpPr>
            <p:cNvPr id="9000" name="Google Shape;9000;p56"/>
            <p:cNvSpPr/>
            <p:nvPr/>
          </p:nvSpPr>
          <p:spPr>
            <a:xfrm>
              <a:off x="4163057" y="2489472"/>
              <a:ext cx="192910" cy="53413"/>
            </a:xfrm>
            <a:custGeom>
              <a:rect b="b" l="l" r="r" t="t"/>
              <a:pathLst>
                <a:path extrusionOk="0" h="1787" w="6454">
                  <a:moveTo>
                    <a:pt x="0" y="0"/>
                  </a:moveTo>
                  <a:lnTo>
                    <a:pt x="0" y="1786"/>
                  </a:lnTo>
                  <a:lnTo>
                    <a:pt x="6454" y="1786"/>
                  </a:lnTo>
                  <a:lnTo>
                    <a:pt x="645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56"/>
            <p:cNvSpPr/>
            <p:nvPr/>
          </p:nvSpPr>
          <p:spPr>
            <a:xfrm>
              <a:off x="4163057" y="2516493"/>
              <a:ext cx="192910" cy="25676"/>
            </a:xfrm>
            <a:custGeom>
              <a:rect b="b" l="l" r="r" t="t"/>
              <a:pathLst>
                <a:path extrusionOk="0" h="859" w="6454">
                  <a:moveTo>
                    <a:pt x="0" y="1"/>
                  </a:moveTo>
                  <a:lnTo>
                    <a:pt x="0" y="858"/>
                  </a:lnTo>
                  <a:lnTo>
                    <a:pt x="6454" y="858"/>
                  </a:lnTo>
                  <a:lnTo>
                    <a:pt x="645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56"/>
            <p:cNvSpPr/>
            <p:nvPr/>
          </p:nvSpPr>
          <p:spPr>
            <a:xfrm>
              <a:off x="4076914" y="2467383"/>
              <a:ext cx="97561" cy="97561"/>
            </a:xfrm>
            <a:custGeom>
              <a:rect b="b" l="l" r="r" t="t"/>
              <a:pathLst>
                <a:path extrusionOk="0" h="3264" w="3264">
                  <a:moveTo>
                    <a:pt x="1620" y="1"/>
                  </a:moveTo>
                  <a:cubicBezTo>
                    <a:pt x="715" y="1"/>
                    <a:pt x="1" y="739"/>
                    <a:pt x="1" y="1620"/>
                  </a:cubicBezTo>
                  <a:cubicBezTo>
                    <a:pt x="1" y="2525"/>
                    <a:pt x="715" y="3263"/>
                    <a:pt x="1620" y="3263"/>
                  </a:cubicBezTo>
                  <a:cubicBezTo>
                    <a:pt x="2525" y="3263"/>
                    <a:pt x="3263" y="2525"/>
                    <a:pt x="3263" y="1620"/>
                  </a:cubicBezTo>
                  <a:cubicBezTo>
                    <a:pt x="3263" y="739"/>
                    <a:pt x="2525" y="1"/>
                    <a:pt x="162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56"/>
            <p:cNvSpPr/>
            <p:nvPr/>
          </p:nvSpPr>
          <p:spPr>
            <a:xfrm>
              <a:off x="4076914" y="2516493"/>
              <a:ext cx="97561" cy="48452"/>
            </a:xfrm>
            <a:custGeom>
              <a:rect b="b" l="l" r="r" t="t"/>
              <a:pathLst>
                <a:path extrusionOk="0" h="1621" w="3264">
                  <a:moveTo>
                    <a:pt x="1" y="1"/>
                  </a:moveTo>
                  <a:cubicBezTo>
                    <a:pt x="1" y="882"/>
                    <a:pt x="739" y="1620"/>
                    <a:pt x="1620" y="1620"/>
                  </a:cubicBezTo>
                  <a:cubicBezTo>
                    <a:pt x="2525" y="1620"/>
                    <a:pt x="3263" y="882"/>
                    <a:pt x="326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56"/>
            <p:cNvSpPr/>
            <p:nvPr/>
          </p:nvSpPr>
          <p:spPr>
            <a:xfrm>
              <a:off x="4354534" y="2489472"/>
              <a:ext cx="67641" cy="53413"/>
            </a:xfrm>
            <a:custGeom>
              <a:rect b="b" l="l" r="r" t="t"/>
              <a:pathLst>
                <a:path extrusionOk="0" h="1787" w="2263">
                  <a:moveTo>
                    <a:pt x="0" y="0"/>
                  </a:moveTo>
                  <a:lnTo>
                    <a:pt x="0" y="1786"/>
                  </a:lnTo>
                  <a:lnTo>
                    <a:pt x="1358" y="1786"/>
                  </a:lnTo>
                  <a:cubicBezTo>
                    <a:pt x="1596" y="1786"/>
                    <a:pt x="1834" y="1667"/>
                    <a:pt x="1977" y="1524"/>
                  </a:cubicBezTo>
                  <a:cubicBezTo>
                    <a:pt x="2167" y="1334"/>
                    <a:pt x="2263" y="1072"/>
                    <a:pt x="2215" y="786"/>
                  </a:cubicBezTo>
                  <a:cubicBezTo>
                    <a:pt x="2167" y="333"/>
                    <a:pt x="1739" y="0"/>
                    <a:pt x="133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56"/>
            <p:cNvSpPr/>
            <p:nvPr/>
          </p:nvSpPr>
          <p:spPr>
            <a:xfrm>
              <a:off x="4354886" y="2516493"/>
              <a:ext cx="66954" cy="26393"/>
            </a:xfrm>
            <a:custGeom>
              <a:rect b="b" l="l" r="r" t="t"/>
              <a:pathLst>
                <a:path extrusionOk="0" h="883" w="2240">
                  <a:moveTo>
                    <a:pt x="2239" y="1"/>
                  </a:moveTo>
                  <a:cubicBezTo>
                    <a:pt x="2239" y="9"/>
                    <a:pt x="2239" y="17"/>
                    <a:pt x="2239" y="25"/>
                  </a:cubicBezTo>
                  <a:lnTo>
                    <a:pt x="2239" y="25"/>
                  </a:lnTo>
                  <a:lnTo>
                    <a:pt x="2239" y="1"/>
                  </a:lnTo>
                  <a:close/>
                  <a:moveTo>
                    <a:pt x="1" y="25"/>
                  </a:moveTo>
                  <a:lnTo>
                    <a:pt x="1" y="882"/>
                  </a:lnTo>
                  <a:lnTo>
                    <a:pt x="1358" y="882"/>
                  </a:lnTo>
                  <a:cubicBezTo>
                    <a:pt x="1596" y="882"/>
                    <a:pt x="1810" y="763"/>
                    <a:pt x="1977" y="620"/>
                  </a:cubicBezTo>
                  <a:cubicBezTo>
                    <a:pt x="2138" y="436"/>
                    <a:pt x="2233" y="252"/>
                    <a:pt x="2239" y="25"/>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56"/>
            <p:cNvSpPr/>
            <p:nvPr/>
          </p:nvSpPr>
          <p:spPr>
            <a:xfrm>
              <a:off x="4163057" y="2714396"/>
              <a:ext cx="192910" cy="53413"/>
            </a:xfrm>
            <a:custGeom>
              <a:rect b="b" l="l" r="r" t="t"/>
              <a:pathLst>
                <a:path extrusionOk="0" h="1787" w="6454">
                  <a:moveTo>
                    <a:pt x="0" y="0"/>
                  </a:moveTo>
                  <a:lnTo>
                    <a:pt x="0" y="1786"/>
                  </a:lnTo>
                  <a:lnTo>
                    <a:pt x="6454" y="1786"/>
                  </a:lnTo>
                  <a:lnTo>
                    <a:pt x="645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56"/>
            <p:cNvSpPr/>
            <p:nvPr/>
          </p:nvSpPr>
          <p:spPr>
            <a:xfrm>
              <a:off x="4163057" y="2741446"/>
              <a:ext cx="192910" cy="25646"/>
            </a:xfrm>
            <a:custGeom>
              <a:rect b="b" l="l" r="r" t="t"/>
              <a:pathLst>
                <a:path extrusionOk="0" h="858" w="6454">
                  <a:moveTo>
                    <a:pt x="0" y="0"/>
                  </a:moveTo>
                  <a:lnTo>
                    <a:pt x="0" y="858"/>
                  </a:lnTo>
                  <a:lnTo>
                    <a:pt x="6454" y="858"/>
                  </a:lnTo>
                  <a:lnTo>
                    <a:pt x="6454"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56"/>
            <p:cNvSpPr/>
            <p:nvPr/>
          </p:nvSpPr>
          <p:spPr>
            <a:xfrm>
              <a:off x="4076914" y="2692337"/>
              <a:ext cx="97561" cy="98248"/>
            </a:xfrm>
            <a:custGeom>
              <a:rect b="b" l="l" r="r" t="t"/>
              <a:pathLst>
                <a:path extrusionOk="0" h="3287" w="3264">
                  <a:moveTo>
                    <a:pt x="1620" y="0"/>
                  </a:moveTo>
                  <a:cubicBezTo>
                    <a:pt x="715" y="0"/>
                    <a:pt x="1" y="738"/>
                    <a:pt x="1" y="1643"/>
                  </a:cubicBezTo>
                  <a:cubicBezTo>
                    <a:pt x="1" y="2548"/>
                    <a:pt x="715" y="3286"/>
                    <a:pt x="1620" y="3286"/>
                  </a:cubicBezTo>
                  <a:cubicBezTo>
                    <a:pt x="2525" y="3286"/>
                    <a:pt x="3263" y="2548"/>
                    <a:pt x="3263" y="1643"/>
                  </a:cubicBezTo>
                  <a:cubicBezTo>
                    <a:pt x="3263" y="738"/>
                    <a:pt x="2525" y="0"/>
                    <a:pt x="1620"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56"/>
            <p:cNvSpPr/>
            <p:nvPr/>
          </p:nvSpPr>
          <p:spPr>
            <a:xfrm>
              <a:off x="4076914" y="2741446"/>
              <a:ext cx="97561" cy="49139"/>
            </a:xfrm>
            <a:custGeom>
              <a:rect b="b" l="l" r="r" t="t"/>
              <a:pathLst>
                <a:path extrusionOk="0" h="1644" w="3264">
                  <a:moveTo>
                    <a:pt x="1" y="0"/>
                  </a:moveTo>
                  <a:cubicBezTo>
                    <a:pt x="1" y="929"/>
                    <a:pt x="739" y="1643"/>
                    <a:pt x="1620" y="1643"/>
                  </a:cubicBezTo>
                  <a:cubicBezTo>
                    <a:pt x="2525" y="1643"/>
                    <a:pt x="3263" y="881"/>
                    <a:pt x="326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56"/>
            <p:cNvSpPr/>
            <p:nvPr/>
          </p:nvSpPr>
          <p:spPr>
            <a:xfrm>
              <a:off x="4354534" y="2714396"/>
              <a:ext cx="67641" cy="53413"/>
            </a:xfrm>
            <a:custGeom>
              <a:rect b="b" l="l" r="r" t="t"/>
              <a:pathLst>
                <a:path extrusionOk="0" h="1787" w="2263">
                  <a:moveTo>
                    <a:pt x="0" y="0"/>
                  </a:moveTo>
                  <a:lnTo>
                    <a:pt x="0" y="1786"/>
                  </a:lnTo>
                  <a:lnTo>
                    <a:pt x="1358" y="1786"/>
                  </a:lnTo>
                  <a:cubicBezTo>
                    <a:pt x="1596" y="1786"/>
                    <a:pt x="1834" y="1667"/>
                    <a:pt x="1977" y="1524"/>
                  </a:cubicBezTo>
                  <a:cubicBezTo>
                    <a:pt x="2167" y="1358"/>
                    <a:pt x="2263" y="1072"/>
                    <a:pt x="2215" y="786"/>
                  </a:cubicBezTo>
                  <a:cubicBezTo>
                    <a:pt x="2167" y="334"/>
                    <a:pt x="1739" y="0"/>
                    <a:pt x="133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56"/>
            <p:cNvSpPr/>
            <p:nvPr/>
          </p:nvSpPr>
          <p:spPr>
            <a:xfrm>
              <a:off x="4354886" y="2741446"/>
              <a:ext cx="66954" cy="26363"/>
            </a:xfrm>
            <a:custGeom>
              <a:rect b="b" l="l" r="r" t="t"/>
              <a:pathLst>
                <a:path extrusionOk="0" h="882" w="2240">
                  <a:moveTo>
                    <a:pt x="2239" y="0"/>
                  </a:moveTo>
                  <a:cubicBezTo>
                    <a:pt x="2239" y="8"/>
                    <a:pt x="2239" y="16"/>
                    <a:pt x="2239" y="24"/>
                  </a:cubicBezTo>
                  <a:lnTo>
                    <a:pt x="2239" y="24"/>
                  </a:lnTo>
                  <a:lnTo>
                    <a:pt x="2239" y="0"/>
                  </a:lnTo>
                  <a:close/>
                  <a:moveTo>
                    <a:pt x="1" y="24"/>
                  </a:moveTo>
                  <a:lnTo>
                    <a:pt x="1" y="881"/>
                  </a:lnTo>
                  <a:lnTo>
                    <a:pt x="1358" y="881"/>
                  </a:lnTo>
                  <a:cubicBezTo>
                    <a:pt x="1596" y="881"/>
                    <a:pt x="1810" y="762"/>
                    <a:pt x="1977" y="619"/>
                  </a:cubicBezTo>
                  <a:cubicBezTo>
                    <a:pt x="2138" y="458"/>
                    <a:pt x="2233" y="253"/>
                    <a:pt x="2239" y="24"/>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56"/>
            <p:cNvSpPr/>
            <p:nvPr/>
          </p:nvSpPr>
          <p:spPr>
            <a:xfrm>
              <a:off x="4142403" y="2601919"/>
              <a:ext cx="192940" cy="53413"/>
            </a:xfrm>
            <a:custGeom>
              <a:rect b="b" l="l" r="r" t="t"/>
              <a:pathLst>
                <a:path extrusionOk="0" h="1787" w="6455">
                  <a:moveTo>
                    <a:pt x="0" y="1"/>
                  </a:moveTo>
                  <a:lnTo>
                    <a:pt x="0" y="1787"/>
                  </a:lnTo>
                  <a:lnTo>
                    <a:pt x="6454" y="1787"/>
                  </a:lnTo>
                  <a:lnTo>
                    <a:pt x="645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56"/>
            <p:cNvSpPr/>
            <p:nvPr/>
          </p:nvSpPr>
          <p:spPr>
            <a:xfrm>
              <a:off x="4142403" y="2628252"/>
              <a:ext cx="192940" cy="25676"/>
            </a:xfrm>
            <a:custGeom>
              <a:rect b="b" l="l" r="r" t="t"/>
              <a:pathLst>
                <a:path extrusionOk="0" h="859" w="6455">
                  <a:moveTo>
                    <a:pt x="0" y="1"/>
                  </a:moveTo>
                  <a:lnTo>
                    <a:pt x="0" y="858"/>
                  </a:lnTo>
                  <a:lnTo>
                    <a:pt x="6454" y="858"/>
                  </a:lnTo>
                  <a:lnTo>
                    <a:pt x="645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56"/>
            <p:cNvSpPr/>
            <p:nvPr/>
          </p:nvSpPr>
          <p:spPr>
            <a:xfrm>
              <a:off x="4323209" y="2579143"/>
              <a:ext cx="97531" cy="98248"/>
            </a:xfrm>
            <a:custGeom>
              <a:rect b="b" l="l" r="r" t="t"/>
              <a:pathLst>
                <a:path extrusionOk="0" h="3287" w="3263">
                  <a:moveTo>
                    <a:pt x="1620" y="1"/>
                  </a:moveTo>
                  <a:cubicBezTo>
                    <a:pt x="739" y="1"/>
                    <a:pt x="0" y="739"/>
                    <a:pt x="0" y="1644"/>
                  </a:cubicBezTo>
                  <a:cubicBezTo>
                    <a:pt x="0" y="2549"/>
                    <a:pt x="739" y="3287"/>
                    <a:pt x="1620" y="3287"/>
                  </a:cubicBezTo>
                  <a:cubicBezTo>
                    <a:pt x="2525" y="3287"/>
                    <a:pt x="3263" y="2549"/>
                    <a:pt x="3263" y="1644"/>
                  </a:cubicBezTo>
                  <a:cubicBezTo>
                    <a:pt x="3263" y="739"/>
                    <a:pt x="2525" y="1"/>
                    <a:pt x="162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56"/>
            <p:cNvSpPr/>
            <p:nvPr/>
          </p:nvSpPr>
          <p:spPr>
            <a:xfrm>
              <a:off x="4323209" y="2628252"/>
              <a:ext cx="97531" cy="49139"/>
            </a:xfrm>
            <a:custGeom>
              <a:rect b="b" l="l" r="r" t="t"/>
              <a:pathLst>
                <a:path extrusionOk="0" h="1644" w="3263">
                  <a:moveTo>
                    <a:pt x="0" y="1"/>
                  </a:moveTo>
                  <a:cubicBezTo>
                    <a:pt x="0" y="906"/>
                    <a:pt x="739" y="1644"/>
                    <a:pt x="1644" y="1644"/>
                  </a:cubicBezTo>
                  <a:cubicBezTo>
                    <a:pt x="2525" y="1644"/>
                    <a:pt x="3263" y="930"/>
                    <a:pt x="326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56"/>
            <p:cNvSpPr/>
            <p:nvPr/>
          </p:nvSpPr>
          <p:spPr>
            <a:xfrm>
              <a:off x="4075479" y="2601919"/>
              <a:ext cx="67671" cy="53413"/>
            </a:xfrm>
            <a:custGeom>
              <a:rect b="b" l="l" r="r" t="t"/>
              <a:pathLst>
                <a:path extrusionOk="0" h="1787" w="2264">
                  <a:moveTo>
                    <a:pt x="930" y="1"/>
                  </a:moveTo>
                  <a:cubicBezTo>
                    <a:pt x="525" y="1"/>
                    <a:pt x="96" y="310"/>
                    <a:pt x="49" y="763"/>
                  </a:cubicBezTo>
                  <a:cubicBezTo>
                    <a:pt x="1" y="1072"/>
                    <a:pt x="96" y="1334"/>
                    <a:pt x="287" y="1501"/>
                  </a:cubicBezTo>
                  <a:cubicBezTo>
                    <a:pt x="430" y="1668"/>
                    <a:pt x="668" y="1787"/>
                    <a:pt x="906" y="1787"/>
                  </a:cubicBezTo>
                  <a:lnTo>
                    <a:pt x="2263" y="1787"/>
                  </a:lnTo>
                  <a:lnTo>
                    <a:pt x="2263"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56"/>
            <p:cNvSpPr/>
            <p:nvPr/>
          </p:nvSpPr>
          <p:spPr>
            <a:xfrm>
              <a:off x="4075845" y="2628252"/>
              <a:ext cx="66924" cy="27080"/>
            </a:xfrm>
            <a:custGeom>
              <a:rect b="b" l="l" r="r" t="t"/>
              <a:pathLst>
                <a:path extrusionOk="0" h="906" w="2239">
                  <a:moveTo>
                    <a:pt x="0" y="1"/>
                  </a:moveTo>
                  <a:lnTo>
                    <a:pt x="0" y="25"/>
                  </a:lnTo>
                  <a:lnTo>
                    <a:pt x="1" y="25"/>
                  </a:lnTo>
                  <a:cubicBezTo>
                    <a:pt x="0" y="17"/>
                    <a:pt x="0" y="9"/>
                    <a:pt x="0" y="1"/>
                  </a:cubicBezTo>
                  <a:close/>
                  <a:moveTo>
                    <a:pt x="1" y="25"/>
                  </a:moveTo>
                  <a:cubicBezTo>
                    <a:pt x="7" y="253"/>
                    <a:pt x="101" y="459"/>
                    <a:pt x="262" y="620"/>
                  </a:cubicBezTo>
                  <a:cubicBezTo>
                    <a:pt x="405" y="787"/>
                    <a:pt x="643" y="906"/>
                    <a:pt x="882" y="906"/>
                  </a:cubicBezTo>
                  <a:lnTo>
                    <a:pt x="2239" y="906"/>
                  </a:lnTo>
                  <a:lnTo>
                    <a:pt x="2239" y="25"/>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8" name="Google Shape;9018;p56"/>
          <p:cNvGrpSpPr/>
          <p:nvPr/>
        </p:nvGrpSpPr>
        <p:grpSpPr>
          <a:xfrm>
            <a:off x="3264278" y="2464543"/>
            <a:ext cx="344544" cy="298274"/>
            <a:chOff x="3378578" y="2464543"/>
            <a:chExt cx="344544" cy="298274"/>
          </a:xfrm>
        </p:grpSpPr>
        <p:sp>
          <p:nvSpPr>
            <p:cNvPr id="9019" name="Google Shape;9019;p56"/>
            <p:cNvSpPr/>
            <p:nvPr/>
          </p:nvSpPr>
          <p:spPr>
            <a:xfrm>
              <a:off x="3436954" y="2515088"/>
              <a:ext cx="227104" cy="195780"/>
            </a:xfrm>
            <a:custGeom>
              <a:rect b="b" l="l" r="r" t="t"/>
              <a:pathLst>
                <a:path extrusionOk="0" h="6550" w="7598">
                  <a:moveTo>
                    <a:pt x="1906" y="0"/>
                  </a:moveTo>
                  <a:lnTo>
                    <a:pt x="0" y="3287"/>
                  </a:lnTo>
                  <a:lnTo>
                    <a:pt x="1906" y="6549"/>
                  </a:lnTo>
                  <a:lnTo>
                    <a:pt x="5692" y="6549"/>
                  </a:lnTo>
                  <a:lnTo>
                    <a:pt x="7597" y="3287"/>
                  </a:lnTo>
                  <a:lnTo>
                    <a:pt x="569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56"/>
            <p:cNvSpPr/>
            <p:nvPr/>
          </p:nvSpPr>
          <p:spPr>
            <a:xfrm>
              <a:off x="3550118" y="2515088"/>
              <a:ext cx="113941" cy="195780"/>
            </a:xfrm>
            <a:custGeom>
              <a:rect b="b" l="l" r="r" t="t"/>
              <a:pathLst>
                <a:path extrusionOk="0" h="6550" w="3812">
                  <a:moveTo>
                    <a:pt x="1" y="0"/>
                  </a:moveTo>
                  <a:lnTo>
                    <a:pt x="1" y="6549"/>
                  </a:lnTo>
                  <a:lnTo>
                    <a:pt x="1906" y="6549"/>
                  </a:lnTo>
                  <a:lnTo>
                    <a:pt x="3811" y="3287"/>
                  </a:lnTo>
                  <a:lnTo>
                    <a:pt x="190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56"/>
            <p:cNvSpPr/>
            <p:nvPr/>
          </p:nvSpPr>
          <p:spPr>
            <a:xfrm>
              <a:off x="3464722" y="2706565"/>
              <a:ext cx="173003" cy="56253"/>
            </a:xfrm>
            <a:custGeom>
              <a:rect b="b" l="l" r="r" t="t"/>
              <a:pathLst>
                <a:path extrusionOk="0" h="1882" w="5788">
                  <a:moveTo>
                    <a:pt x="1096" y="0"/>
                  </a:moveTo>
                  <a:lnTo>
                    <a:pt x="334" y="715"/>
                  </a:lnTo>
                  <a:lnTo>
                    <a:pt x="0" y="1882"/>
                  </a:lnTo>
                  <a:lnTo>
                    <a:pt x="5787" y="1882"/>
                  </a:lnTo>
                  <a:lnTo>
                    <a:pt x="5501" y="715"/>
                  </a:lnTo>
                  <a:lnTo>
                    <a:pt x="473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56"/>
            <p:cNvSpPr/>
            <p:nvPr/>
          </p:nvSpPr>
          <p:spPr>
            <a:xfrm>
              <a:off x="3463287" y="2464543"/>
              <a:ext cx="174438" cy="56253"/>
            </a:xfrm>
            <a:custGeom>
              <a:rect b="b" l="l" r="r" t="t"/>
              <a:pathLst>
                <a:path extrusionOk="0" h="1882" w="5836">
                  <a:moveTo>
                    <a:pt x="1" y="1"/>
                  </a:moveTo>
                  <a:lnTo>
                    <a:pt x="310" y="1167"/>
                  </a:lnTo>
                  <a:lnTo>
                    <a:pt x="1096" y="1882"/>
                  </a:lnTo>
                  <a:lnTo>
                    <a:pt x="4716" y="1882"/>
                  </a:lnTo>
                  <a:lnTo>
                    <a:pt x="5502" y="1167"/>
                  </a:lnTo>
                  <a:lnTo>
                    <a:pt x="5835"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56"/>
            <p:cNvSpPr/>
            <p:nvPr/>
          </p:nvSpPr>
          <p:spPr>
            <a:xfrm>
              <a:off x="3379296" y="2606193"/>
              <a:ext cx="118185" cy="155906"/>
            </a:xfrm>
            <a:custGeom>
              <a:rect b="b" l="l" r="r" t="t"/>
              <a:pathLst>
                <a:path extrusionOk="0" h="5216" w="3954">
                  <a:moveTo>
                    <a:pt x="1144" y="1"/>
                  </a:moveTo>
                  <a:lnTo>
                    <a:pt x="1" y="239"/>
                  </a:lnTo>
                  <a:lnTo>
                    <a:pt x="2882" y="5216"/>
                  </a:lnTo>
                  <a:lnTo>
                    <a:pt x="3954" y="3358"/>
                  </a:lnTo>
                  <a:lnTo>
                    <a:pt x="2144" y="239"/>
                  </a:lnTo>
                  <a:lnTo>
                    <a:pt x="114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56"/>
            <p:cNvSpPr/>
            <p:nvPr/>
          </p:nvSpPr>
          <p:spPr>
            <a:xfrm>
              <a:off x="3535173" y="2626847"/>
              <a:ext cx="74785" cy="19937"/>
            </a:xfrm>
            <a:custGeom>
              <a:rect b="b" l="l" r="r" t="t"/>
              <a:pathLst>
                <a:path extrusionOk="0" h="667" w="2502">
                  <a:moveTo>
                    <a:pt x="1" y="0"/>
                  </a:moveTo>
                  <a:lnTo>
                    <a:pt x="1" y="667"/>
                  </a:lnTo>
                  <a:lnTo>
                    <a:pt x="2501" y="667"/>
                  </a:lnTo>
                  <a:lnTo>
                    <a:pt x="250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56"/>
            <p:cNvSpPr/>
            <p:nvPr/>
          </p:nvSpPr>
          <p:spPr>
            <a:xfrm>
              <a:off x="3535173" y="2580577"/>
              <a:ext cx="74785" cy="19967"/>
            </a:xfrm>
            <a:custGeom>
              <a:rect b="b" l="l" r="r" t="t"/>
              <a:pathLst>
                <a:path extrusionOk="0" h="668" w="2502">
                  <a:moveTo>
                    <a:pt x="1" y="0"/>
                  </a:moveTo>
                  <a:lnTo>
                    <a:pt x="1" y="667"/>
                  </a:lnTo>
                  <a:lnTo>
                    <a:pt x="2501" y="667"/>
                  </a:lnTo>
                  <a:lnTo>
                    <a:pt x="250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56"/>
            <p:cNvSpPr/>
            <p:nvPr/>
          </p:nvSpPr>
          <p:spPr>
            <a:xfrm>
              <a:off x="3492490" y="2626847"/>
              <a:ext cx="21371" cy="19937"/>
            </a:xfrm>
            <a:custGeom>
              <a:rect b="b" l="l" r="r" t="t"/>
              <a:pathLst>
                <a:path extrusionOk="0" h="667" w="715">
                  <a:moveTo>
                    <a:pt x="0" y="0"/>
                  </a:moveTo>
                  <a:lnTo>
                    <a:pt x="0" y="667"/>
                  </a:lnTo>
                  <a:lnTo>
                    <a:pt x="714" y="667"/>
                  </a:lnTo>
                  <a:lnTo>
                    <a:pt x="71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56"/>
            <p:cNvSpPr/>
            <p:nvPr/>
          </p:nvSpPr>
          <p:spPr>
            <a:xfrm>
              <a:off x="3492490" y="2580577"/>
              <a:ext cx="21371" cy="19967"/>
            </a:xfrm>
            <a:custGeom>
              <a:rect b="b" l="l" r="r" t="t"/>
              <a:pathLst>
                <a:path extrusionOk="0" h="668" w="715">
                  <a:moveTo>
                    <a:pt x="0" y="0"/>
                  </a:moveTo>
                  <a:lnTo>
                    <a:pt x="0" y="667"/>
                  </a:lnTo>
                  <a:lnTo>
                    <a:pt x="714" y="667"/>
                  </a:lnTo>
                  <a:lnTo>
                    <a:pt x="71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56"/>
            <p:cNvSpPr/>
            <p:nvPr/>
          </p:nvSpPr>
          <p:spPr>
            <a:xfrm>
              <a:off x="3378578" y="2465261"/>
              <a:ext cx="118185" cy="148792"/>
            </a:xfrm>
            <a:custGeom>
              <a:rect b="b" l="l" r="r" t="t"/>
              <a:pathLst>
                <a:path extrusionOk="0" h="4978" w="3954">
                  <a:moveTo>
                    <a:pt x="2882" y="0"/>
                  </a:moveTo>
                  <a:lnTo>
                    <a:pt x="1" y="4978"/>
                  </a:lnTo>
                  <a:lnTo>
                    <a:pt x="2144" y="4978"/>
                  </a:lnTo>
                  <a:lnTo>
                    <a:pt x="3954" y="1858"/>
                  </a:lnTo>
                  <a:lnTo>
                    <a:pt x="288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56"/>
            <p:cNvSpPr/>
            <p:nvPr/>
          </p:nvSpPr>
          <p:spPr>
            <a:xfrm>
              <a:off x="3550836" y="2580577"/>
              <a:ext cx="59122" cy="19967"/>
            </a:xfrm>
            <a:custGeom>
              <a:rect b="b" l="l" r="r" t="t"/>
              <a:pathLst>
                <a:path extrusionOk="0" h="668" w="1978">
                  <a:moveTo>
                    <a:pt x="1" y="0"/>
                  </a:moveTo>
                  <a:lnTo>
                    <a:pt x="1" y="667"/>
                  </a:lnTo>
                  <a:lnTo>
                    <a:pt x="1977" y="667"/>
                  </a:lnTo>
                  <a:lnTo>
                    <a:pt x="197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56"/>
            <p:cNvSpPr/>
            <p:nvPr/>
          </p:nvSpPr>
          <p:spPr>
            <a:xfrm>
              <a:off x="3550836" y="2626847"/>
              <a:ext cx="59122" cy="19937"/>
            </a:xfrm>
            <a:custGeom>
              <a:rect b="b" l="l" r="r" t="t"/>
              <a:pathLst>
                <a:path extrusionOk="0" h="667" w="1978">
                  <a:moveTo>
                    <a:pt x="1" y="0"/>
                  </a:moveTo>
                  <a:lnTo>
                    <a:pt x="1" y="667"/>
                  </a:lnTo>
                  <a:lnTo>
                    <a:pt x="1977" y="667"/>
                  </a:lnTo>
                  <a:lnTo>
                    <a:pt x="197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56"/>
            <p:cNvSpPr/>
            <p:nvPr/>
          </p:nvSpPr>
          <p:spPr>
            <a:xfrm>
              <a:off x="3550836" y="2706565"/>
              <a:ext cx="86173" cy="56253"/>
            </a:xfrm>
            <a:custGeom>
              <a:rect b="b" l="l" r="r" t="t"/>
              <a:pathLst>
                <a:path extrusionOk="0" h="1882" w="2883">
                  <a:moveTo>
                    <a:pt x="1" y="0"/>
                  </a:moveTo>
                  <a:lnTo>
                    <a:pt x="1" y="1882"/>
                  </a:lnTo>
                  <a:lnTo>
                    <a:pt x="2882" y="1882"/>
                  </a:lnTo>
                  <a:lnTo>
                    <a:pt x="2573" y="715"/>
                  </a:lnTo>
                  <a:lnTo>
                    <a:pt x="18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56"/>
            <p:cNvSpPr/>
            <p:nvPr/>
          </p:nvSpPr>
          <p:spPr>
            <a:xfrm>
              <a:off x="3550118" y="2464543"/>
              <a:ext cx="86173" cy="56253"/>
            </a:xfrm>
            <a:custGeom>
              <a:rect b="b" l="l" r="r" t="t"/>
              <a:pathLst>
                <a:path extrusionOk="0" h="1882" w="2883">
                  <a:moveTo>
                    <a:pt x="1" y="1"/>
                  </a:moveTo>
                  <a:lnTo>
                    <a:pt x="1" y="1882"/>
                  </a:lnTo>
                  <a:lnTo>
                    <a:pt x="1811" y="1882"/>
                  </a:lnTo>
                  <a:lnTo>
                    <a:pt x="2573" y="1167"/>
                  </a:lnTo>
                  <a:lnTo>
                    <a:pt x="288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56"/>
            <p:cNvSpPr/>
            <p:nvPr/>
          </p:nvSpPr>
          <p:spPr>
            <a:xfrm>
              <a:off x="3604220" y="2606193"/>
              <a:ext cx="118902" cy="155906"/>
            </a:xfrm>
            <a:custGeom>
              <a:rect b="b" l="l" r="r" t="t"/>
              <a:pathLst>
                <a:path extrusionOk="0" h="5216" w="3978">
                  <a:moveTo>
                    <a:pt x="2906" y="1"/>
                  </a:moveTo>
                  <a:lnTo>
                    <a:pt x="1835" y="239"/>
                  </a:lnTo>
                  <a:lnTo>
                    <a:pt x="1" y="3358"/>
                  </a:lnTo>
                  <a:lnTo>
                    <a:pt x="1073" y="5216"/>
                  </a:lnTo>
                  <a:lnTo>
                    <a:pt x="3978" y="239"/>
                  </a:lnTo>
                  <a:lnTo>
                    <a:pt x="2906"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56"/>
            <p:cNvSpPr/>
            <p:nvPr/>
          </p:nvSpPr>
          <p:spPr>
            <a:xfrm>
              <a:off x="3604220" y="2464543"/>
              <a:ext cx="118902" cy="148792"/>
            </a:xfrm>
            <a:custGeom>
              <a:rect b="b" l="l" r="r" t="t"/>
              <a:pathLst>
                <a:path extrusionOk="0" h="4978" w="3978">
                  <a:moveTo>
                    <a:pt x="1073" y="1"/>
                  </a:moveTo>
                  <a:lnTo>
                    <a:pt x="1" y="1858"/>
                  </a:lnTo>
                  <a:lnTo>
                    <a:pt x="1835" y="4978"/>
                  </a:lnTo>
                  <a:lnTo>
                    <a:pt x="3978" y="4978"/>
                  </a:lnTo>
                  <a:lnTo>
                    <a:pt x="1073"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5" name="Google Shape;9035;p56"/>
          <p:cNvGrpSpPr/>
          <p:nvPr/>
        </p:nvGrpSpPr>
        <p:grpSpPr>
          <a:xfrm>
            <a:off x="2556667" y="2520767"/>
            <a:ext cx="343109" cy="197305"/>
            <a:chOff x="2747167" y="2520767"/>
            <a:chExt cx="343109" cy="197305"/>
          </a:xfrm>
        </p:grpSpPr>
        <p:sp>
          <p:nvSpPr>
            <p:cNvPr id="9036" name="Google Shape;9036;p56"/>
            <p:cNvSpPr/>
            <p:nvPr/>
          </p:nvSpPr>
          <p:spPr>
            <a:xfrm>
              <a:off x="2908036" y="2619733"/>
              <a:ext cx="174408" cy="98338"/>
            </a:xfrm>
            <a:custGeom>
              <a:rect b="b" l="l" r="r" t="t"/>
              <a:pathLst>
                <a:path extrusionOk="0" h="3290" w="5835">
                  <a:moveTo>
                    <a:pt x="0" y="0"/>
                  </a:moveTo>
                  <a:lnTo>
                    <a:pt x="929" y="2024"/>
                  </a:lnTo>
                  <a:cubicBezTo>
                    <a:pt x="1239" y="2691"/>
                    <a:pt x="1882" y="3167"/>
                    <a:pt x="2596" y="3286"/>
                  </a:cubicBezTo>
                  <a:cubicBezTo>
                    <a:pt x="2602" y="3289"/>
                    <a:pt x="2608" y="3290"/>
                    <a:pt x="2614" y="3290"/>
                  </a:cubicBezTo>
                  <a:cubicBezTo>
                    <a:pt x="2723" y="3290"/>
                    <a:pt x="2793" y="2882"/>
                    <a:pt x="2906" y="2882"/>
                  </a:cubicBezTo>
                  <a:cubicBezTo>
                    <a:pt x="3019" y="2882"/>
                    <a:pt x="3132" y="3290"/>
                    <a:pt x="3225" y="3290"/>
                  </a:cubicBezTo>
                  <a:cubicBezTo>
                    <a:pt x="3230" y="3290"/>
                    <a:pt x="3234" y="3289"/>
                    <a:pt x="3239" y="3286"/>
                  </a:cubicBezTo>
                  <a:cubicBezTo>
                    <a:pt x="3978" y="3167"/>
                    <a:pt x="4620" y="2739"/>
                    <a:pt x="4906" y="2024"/>
                  </a:cubicBezTo>
                  <a:lnTo>
                    <a:pt x="583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56"/>
            <p:cNvSpPr/>
            <p:nvPr/>
          </p:nvSpPr>
          <p:spPr>
            <a:xfrm>
              <a:off x="2994867" y="2618299"/>
              <a:ext cx="87578" cy="98996"/>
            </a:xfrm>
            <a:custGeom>
              <a:rect b="b" l="l" r="r" t="t"/>
              <a:pathLst>
                <a:path extrusionOk="0" h="3312" w="2930">
                  <a:moveTo>
                    <a:pt x="1" y="0"/>
                  </a:moveTo>
                  <a:lnTo>
                    <a:pt x="1" y="48"/>
                  </a:lnTo>
                  <a:lnTo>
                    <a:pt x="1" y="2906"/>
                  </a:lnTo>
                  <a:cubicBezTo>
                    <a:pt x="140" y="2906"/>
                    <a:pt x="234" y="3312"/>
                    <a:pt x="327" y="3312"/>
                  </a:cubicBezTo>
                  <a:cubicBezTo>
                    <a:pt x="329" y="3312"/>
                    <a:pt x="332" y="3311"/>
                    <a:pt x="334" y="3311"/>
                  </a:cubicBezTo>
                  <a:cubicBezTo>
                    <a:pt x="1073" y="3192"/>
                    <a:pt x="1715" y="2739"/>
                    <a:pt x="2001" y="2025"/>
                  </a:cubicBezTo>
                  <a:lnTo>
                    <a:pt x="2930"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56"/>
            <p:cNvSpPr/>
            <p:nvPr/>
          </p:nvSpPr>
          <p:spPr>
            <a:xfrm>
              <a:off x="2757120" y="2521454"/>
              <a:ext cx="172286" cy="96873"/>
            </a:xfrm>
            <a:custGeom>
              <a:rect b="b" l="l" r="r" t="t"/>
              <a:pathLst>
                <a:path extrusionOk="0" h="3241" w="5764">
                  <a:moveTo>
                    <a:pt x="3206" y="1"/>
                  </a:moveTo>
                  <a:cubicBezTo>
                    <a:pt x="3091" y="1"/>
                    <a:pt x="2998" y="384"/>
                    <a:pt x="2882" y="430"/>
                  </a:cubicBezTo>
                  <a:cubicBezTo>
                    <a:pt x="2766" y="430"/>
                    <a:pt x="2650" y="1"/>
                    <a:pt x="2556" y="1"/>
                  </a:cubicBezTo>
                  <a:cubicBezTo>
                    <a:pt x="2554" y="1"/>
                    <a:pt x="2551" y="1"/>
                    <a:pt x="2549" y="2"/>
                  </a:cubicBezTo>
                  <a:cubicBezTo>
                    <a:pt x="1811" y="121"/>
                    <a:pt x="1192" y="573"/>
                    <a:pt x="882" y="1288"/>
                  </a:cubicBezTo>
                  <a:lnTo>
                    <a:pt x="1" y="3240"/>
                  </a:lnTo>
                  <a:lnTo>
                    <a:pt x="5764" y="3240"/>
                  </a:lnTo>
                  <a:lnTo>
                    <a:pt x="4883" y="1288"/>
                  </a:lnTo>
                  <a:cubicBezTo>
                    <a:pt x="4549" y="597"/>
                    <a:pt x="3954" y="121"/>
                    <a:pt x="3216" y="2"/>
                  </a:cubicBezTo>
                  <a:cubicBezTo>
                    <a:pt x="3212" y="1"/>
                    <a:pt x="3209" y="1"/>
                    <a:pt x="3206"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56"/>
            <p:cNvSpPr/>
            <p:nvPr/>
          </p:nvSpPr>
          <p:spPr>
            <a:xfrm>
              <a:off x="2843981" y="2521454"/>
              <a:ext cx="86143" cy="96873"/>
            </a:xfrm>
            <a:custGeom>
              <a:rect b="b" l="l" r="r" t="t"/>
              <a:pathLst>
                <a:path extrusionOk="0" h="3241" w="2882">
                  <a:moveTo>
                    <a:pt x="323" y="1"/>
                  </a:moveTo>
                  <a:cubicBezTo>
                    <a:pt x="209" y="1"/>
                    <a:pt x="116" y="384"/>
                    <a:pt x="0" y="430"/>
                  </a:cubicBezTo>
                  <a:lnTo>
                    <a:pt x="0" y="3240"/>
                  </a:lnTo>
                  <a:lnTo>
                    <a:pt x="2882" y="3240"/>
                  </a:lnTo>
                  <a:lnTo>
                    <a:pt x="2001" y="1288"/>
                  </a:lnTo>
                  <a:cubicBezTo>
                    <a:pt x="1667" y="597"/>
                    <a:pt x="1072" y="121"/>
                    <a:pt x="334" y="2"/>
                  </a:cubicBezTo>
                  <a:cubicBezTo>
                    <a:pt x="330" y="1"/>
                    <a:pt x="327" y="1"/>
                    <a:pt x="323"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56"/>
            <p:cNvSpPr/>
            <p:nvPr/>
          </p:nvSpPr>
          <p:spPr>
            <a:xfrm>
              <a:off x="2833281" y="2520767"/>
              <a:ext cx="19249" cy="97561"/>
            </a:xfrm>
            <a:custGeom>
              <a:rect b="b" l="l" r="r" t="t"/>
              <a:pathLst>
                <a:path extrusionOk="0" h="3264" w="644">
                  <a:moveTo>
                    <a:pt x="334" y="1"/>
                  </a:moveTo>
                  <a:cubicBezTo>
                    <a:pt x="215" y="1"/>
                    <a:pt x="96" y="1"/>
                    <a:pt x="1" y="25"/>
                  </a:cubicBezTo>
                  <a:lnTo>
                    <a:pt x="1" y="3263"/>
                  </a:lnTo>
                  <a:lnTo>
                    <a:pt x="644" y="3263"/>
                  </a:lnTo>
                  <a:lnTo>
                    <a:pt x="644" y="25"/>
                  </a:lnTo>
                  <a:cubicBezTo>
                    <a:pt x="525" y="1"/>
                    <a:pt x="453" y="1"/>
                    <a:pt x="33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56"/>
            <p:cNvSpPr/>
            <p:nvPr/>
          </p:nvSpPr>
          <p:spPr>
            <a:xfrm>
              <a:off x="2985631" y="2619733"/>
              <a:ext cx="19249" cy="98248"/>
            </a:xfrm>
            <a:custGeom>
              <a:rect b="b" l="l" r="r" t="t"/>
              <a:pathLst>
                <a:path extrusionOk="0" h="3287" w="644">
                  <a:moveTo>
                    <a:pt x="0" y="0"/>
                  </a:moveTo>
                  <a:lnTo>
                    <a:pt x="0" y="3263"/>
                  </a:lnTo>
                  <a:cubicBezTo>
                    <a:pt x="96" y="3286"/>
                    <a:pt x="215" y="3286"/>
                    <a:pt x="334" y="3286"/>
                  </a:cubicBezTo>
                  <a:cubicBezTo>
                    <a:pt x="453" y="3286"/>
                    <a:pt x="524" y="3286"/>
                    <a:pt x="643" y="3263"/>
                  </a:cubicBezTo>
                  <a:lnTo>
                    <a:pt x="64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56"/>
            <p:cNvSpPr/>
            <p:nvPr/>
          </p:nvSpPr>
          <p:spPr>
            <a:xfrm>
              <a:off x="2833281" y="2643197"/>
              <a:ext cx="20684" cy="20684"/>
            </a:xfrm>
            <a:custGeom>
              <a:rect b="b" l="l" r="r" t="t"/>
              <a:pathLst>
                <a:path extrusionOk="0" h="692" w="692">
                  <a:moveTo>
                    <a:pt x="1" y="1"/>
                  </a:moveTo>
                  <a:lnTo>
                    <a:pt x="1" y="692"/>
                  </a:lnTo>
                  <a:lnTo>
                    <a:pt x="692" y="692"/>
                  </a:lnTo>
                  <a:lnTo>
                    <a:pt x="692"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56"/>
            <p:cNvSpPr/>
            <p:nvPr/>
          </p:nvSpPr>
          <p:spPr>
            <a:xfrm>
              <a:off x="2833281" y="2678079"/>
              <a:ext cx="20684" cy="20684"/>
            </a:xfrm>
            <a:custGeom>
              <a:rect b="b" l="l" r="r" t="t"/>
              <a:pathLst>
                <a:path extrusionOk="0" h="692" w="692">
                  <a:moveTo>
                    <a:pt x="1" y="1"/>
                  </a:moveTo>
                  <a:lnTo>
                    <a:pt x="1" y="691"/>
                  </a:lnTo>
                  <a:lnTo>
                    <a:pt x="692" y="691"/>
                  </a:lnTo>
                  <a:lnTo>
                    <a:pt x="692"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56"/>
            <p:cNvSpPr/>
            <p:nvPr/>
          </p:nvSpPr>
          <p:spPr>
            <a:xfrm>
              <a:off x="2985631" y="2542138"/>
              <a:ext cx="20654" cy="20654"/>
            </a:xfrm>
            <a:custGeom>
              <a:rect b="b" l="l" r="r" t="t"/>
              <a:pathLst>
                <a:path extrusionOk="0" h="691" w="691">
                  <a:moveTo>
                    <a:pt x="0" y="0"/>
                  </a:moveTo>
                  <a:lnTo>
                    <a:pt x="0"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56"/>
            <p:cNvSpPr/>
            <p:nvPr/>
          </p:nvSpPr>
          <p:spPr>
            <a:xfrm>
              <a:off x="2985631" y="2575586"/>
              <a:ext cx="20654" cy="20684"/>
            </a:xfrm>
            <a:custGeom>
              <a:rect b="b" l="l" r="r" t="t"/>
              <a:pathLst>
                <a:path extrusionOk="0" h="692" w="691">
                  <a:moveTo>
                    <a:pt x="0" y="1"/>
                  </a:moveTo>
                  <a:lnTo>
                    <a:pt x="0" y="691"/>
                  </a:lnTo>
                  <a:lnTo>
                    <a:pt x="691" y="691"/>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56"/>
            <p:cNvSpPr/>
            <p:nvPr/>
          </p:nvSpPr>
          <p:spPr>
            <a:xfrm>
              <a:off x="2843981" y="2520767"/>
              <a:ext cx="9983" cy="97561"/>
            </a:xfrm>
            <a:custGeom>
              <a:rect b="b" l="l" r="r" t="t"/>
              <a:pathLst>
                <a:path extrusionOk="0" h="3264" w="334">
                  <a:moveTo>
                    <a:pt x="0" y="1"/>
                  </a:moveTo>
                  <a:lnTo>
                    <a:pt x="0" y="3263"/>
                  </a:lnTo>
                  <a:lnTo>
                    <a:pt x="334" y="3263"/>
                  </a:lnTo>
                  <a:lnTo>
                    <a:pt x="334" y="25"/>
                  </a:lnTo>
                  <a:cubicBezTo>
                    <a:pt x="215" y="1"/>
                    <a:pt x="119"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56"/>
            <p:cNvSpPr/>
            <p:nvPr/>
          </p:nvSpPr>
          <p:spPr>
            <a:xfrm>
              <a:off x="2843264" y="2643197"/>
              <a:ext cx="9266" cy="20684"/>
            </a:xfrm>
            <a:custGeom>
              <a:rect b="b" l="l" r="r" t="t"/>
              <a:pathLst>
                <a:path extrusionOk="0" h="692" w="310">
                  <a:moveTo>
                    <a:pt x="0" y="1"/>
                  </a:moveTo>
                  <a:lnTo>
                    <a:pt x="0" y="692"/>
                  </a:lnTo>
                  <a:lnTo>
                    <a:pt x="310" y="692"/>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56"/>
            <p:cNvSpPr/>
            <p:nvPr/>
          </p:nvSpPr>
          <p:spPr>
            <a:xfrm>
              <a:off x="2843264" y="2678079"/>
              <a:ext cx="9266" cy="20684"/>
            </a:xfrm>
            <a:custGeom>
              <a:rect b="b" l="l" r="r" t="t"/>
              <a:pathLst>
                <a:path extrusionOk="0" h="692" w="310">
                  <a:moveTo>
                    <a:pt x="0" y="1"/>
                  </a:moveTo>
                  <a:lnTo>
                    <a:pt x="0" y="691"/>
                  </a:lnTo>
                  <a:lnTo>
                    <a:pt x="310" y="691"/>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56"/>
            <p:cNvSpPr/>
            <p:nvPr/>
          </p:nvSpPr>
          <p:spPr>
            <a:xfrm>
              <a:off x="2994867" y="2542138"/>
              <a:ext cx="10013" cy="20654"/>
            </a:xfrm>
            <a:custGeom>
              <a:rect b="b" l="l" r="r" t="t"/>
              <a:pathLst>
                <a:path extrusionOk="0" h="691" w="335">
                  <a:moveTo>
                    <a:pt x="1" y="0"/>
                  </a:moveTo>
                  <a:lnTo>
                    <a:pt x="1" y="691"/>
                  </a:lnTo>
                  <a:lnTo>
                    <a:pt x="334" y="691"/>
                  </a:lnTo>
                  <a:lnTo>
                    <a:pt x="3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56"/>
            <p:cNvSpPr/>
            <p:nvPr/>
          </p:nvSpPr>
          <p:spPr>
            <a:xfrm>
              <a:off x="2994867" y="2575586"/>
              <a:ext cx="10013" cy="20684"/>
            </a:xfrm>
            <a:custGeom>
              <a:rect b="b" l="l" r="r" t="t"/>
              <a:pathLst>
                <a:path extrusionOk="0" h="692" w="335">
                  <a:moveTo>
                    <a:pt x="1" y="1"/>
                  </a:moveTo>
                  <a:lnTo>
                    <a:pt x="1" y="691"/>
                  </a:lnTo>
                  <a:lnTo>
                    <a:pt x="334" y="691"/>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56"/>
            <p:cNvSpPr/>
            <p:nvPr/>
          </p:nvSpPr>
          <p:spPr>
            <a:xfrm>
              <a:off x="2994867" y="2619733"/>
              <a:ext cx="10013" cy="98248"/>
            </a:xfrm>
            <a:custGeom>
              <a:rect b="b" l="l" r="r" t="t"/>
              <a:pathLst>
                <a:path extrusionOk="0" h="3287" w="335">
                  <a:moveTo>
                    <a:pt x="1" y="0"/>
                  </a:moveTo>
                  <a:lnTo>
                    <a:pt x="1" y="3286"/>
                  </a:lnTo>
                  <a:cubicBezTo>
                    <a:pt x="120" y="3286"/>
                    <a:pt x="215" y="3286"/>
                    <a:pt x="334" y="3263"/>
                  </a:cubicBezTo>
                  <a:lnTo>
                    <a:pt x="3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56"/>
            <p:cNvSpPr/>
            <p:nvPr/>
          </p:nvSpPr>
          <p:spPr>
            <a:xfrm>
              <a:off x="2747167" y="2609750"/>
              <a:ext cx="343107" cy="20684"/>
            </a:xfrm>
            <a:custGeom>
              <a:rect b="b" l="l" r="r" t="t"/>
              <a:pathLst>
                <a:path extrusionOk="0" h="692" w="11479">
                  <a:moveTo>
                    <a:pt x="0" y="1"/>
                  </a:moveTo>
                  <a:lnTo>
                    <a:pt x="0" y="691"/>
                  </a:lnTo>
                  <a:lnTo>
                    <a:pt x="11479" y="691"/>
                  </a:lnTo>
                  <a:lnTo>
                    <a:pt x="11479" y="1"/>
                  </a:lnTo>
                  <a:close/>
                </a:path>
              </a:pathLst>
            </a:custGeom>
            <a:solidFill>
              <a:srgbClr val="9A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56"/>
            <p:cNvSpPr/>
            <p:nvPr/>
          </p:nvSpPr>
          <p:spPr>
            <a:xfrm>
              <a:off x="2918707" y="2609750"/>
              <a:ext cx="171569" cy="20684"/>
            </a:xfrm>
            <a:custGeom>
              <a:rect b="b" l="l" r="r" t="t"/>
              <a:pathLst>
                <a:path extrusionOk="0" h="692" w="5740">
                  <a:moveTo>
                    <a:pt x="1" y="1"/>
                  </a:moveTo>
                  <a:lnTo>
                    <a:pt x="1" y="691"/>
                  </a:lnTo>
                  <a:lnTo>
                    <a:pt x="5740" y="691"/>
                  </a:lnTo>
                  <a:lnTo>
                    <a:pt x="5740"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4" name="Google Shape;9054;p56"/>
          <p:cNvGrpSpPr/>
          <p:nvPr/>
        </p:nvGrpSpPr>
        <p:grpSpPr>
          <a:xfrm>
            <a:off x="1799229" y="2440332"/>
            <a:ext cx="343110" cy="344542"/>
            <a:chOff x="2065929" y="2440332"/>
            <a:chExt cx="343110" cy="344542"/>
          </a:xfrm>
        </p:grpSpPr>
        <p:sp>
          <p:nvSpPr>
            <p:cNvPr id="9055" name="Google Shape;9055;p56"/>
            <p:cNvSpPr/>
            <p:nvPr/>
          </p:nvSpPr>
          <p:spPr>
            <a:xfrm>
              <a:off x="2166987" y="2480923"/>
              <a:ext cx="141679" cy="303951"/>
            </a:xfrm>
            <a:custGeom>
              <a:rect b="b" l="l" r="r" t="t"/>
              <a:pathLst>
                <a:path extrusionOk="0" h="10169" w="4740">
                  <a:moveTo>
                    <a:pt x="453" y="0"/>
                  </a:moveTo>
                  <a:lnTo>
                    <a:pt x="1" y="5073"/>
                  </a:lnTo>
                  <a:lnTo>
                    <a:pt x="453" y="10169"/>
                  </a:lnTo>
                  <a:lnTo>
                    <a:pt x="4287" y="10169"/>
                  </a:lnTo>
                  <a:lnTo>
                    <a:pt x="4740" y="5073"/>
                  </a:lnTo>
                  <a:lnTo>
                    <a:pt x="42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56"/>
            <p:cNvSpPr/>
            <p:nvPr/>
          </p:nvSpPr>
          <p:spPr>
            <a:xfrm>
              <a:off x="2065929" y="2481641"/>
              <a:ext cx="114628" cy="303234"/>
            </a:xfrm>
            <a:custGeom>
              <a:rect b="b" l="l" r="r" t="t"/>
              <a:pathLst>
                <a:path extrusionOk="0" h="10145" w="3835">
                  <a:moveTo>
                    <a:pt x="0" y="0"/>
                  </a:moveTo>
                  <a:lnTo>
                    <a:pt x="0" y="10145"/>
                  </a:lnTo>
                  <a:lnTo>
                    <a:pt x="3834" y="10145"/>
                  </a:lnTo>
                  <a:lnTo>
                    <a:pt x="3834"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56"/>
            <p:cNvSpPr/>
            <p:nvPr/>
          </p:nvSpPr>
          <p:spPr>
            <a:xfrm>
              <a:off x="2123587" y="2481641"/>
              <a:ext cx="56970" cy="303234"/>
            </a:xfrm>
            <a:custGeom>
              <a:rect b="b" l="l" r="r" t="t"/>
              <a:pathLst>
                <a:path extrusionOk="0" h="10145" w="1906">
                  <a:moveTo>
                    <a:pt x="0" y="0"/>
                  </a:moveTo>
                  <a:lnTo>
                    <a:pt x="0" y="10145"/>
                  </a:lnTo>
                  <a:lnTo>
                    <a:pt x="1905" y="10145"/>
                  </a:lnTo>
                  <a:lnTo>
                    <a:pt x="190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56"/>
            <p:cNvSpPr/>
            <p:nvPr/>
          </p:nvSpPr>
          <p:spPr>
            <a:xfrm>
              <a:off x="2238186" y="2481641"/>
              <a:ext cx="70481" cy="303234"/>
            </a:xfrm>
            <a:custGeom>
              <a:rect b="b" l="l" r="r" t="t"/>
              <a:pathLst>
                <a:path extrusionOk="0" h="10145" w="2358">
                  <a:moveTo>
                    <a:pt x="0" y="0"/>
                  </a:moveTo>
                  <a:lnTo>
                    <a:pt x="0" y="10145"/>
                  </a:lnTo>
                  <a:lnTo>
                    <a:pt x="1905" y="10145"/>
                  </a:lnTo>
                  <a:lnTo>
                    <a:pt x="2358" y="5049"/>
                  </a:lnTo>
                  <a:lnTo>
                    <a:pt x="190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56"/>
            <p:cNvSpPr/>
            <p:nvPr/>
          </p:nvSpPr>
          <p:spPr>
            <a:xfrm>
              <a:off x="2294410" y="2481641"/>
              <a:ext cx="114628" cy="303234"/>
            </a:xfrm>
            <a:custGeom>
              <a:rect b="b" l="l" r="r" t="t"/>
              <a:pathLst>
                <a:path extrusionOk="0" h="10145" w="3835">
                  <a:moveTo>
                    <a:pt x="1" y="0"/>
                  </a:moveTo>
                  <a:lnTo>
                    <a:pt x="1" y="10145"/>
                  </a:lnTo>
                  <a:lnTo>
                    <a:pt x="3835" y="10145"/>
                  </a:lnTo>
                  <a:lnTo>
                    <a:pt x="383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56"/>
            <p:cNvSpPr/>
            <p:nvPr/>
          </p:nvSpPr>
          <p:spPr>
            <a:xfrm>
              <a:off x="2352068" y="2481641"/>
              <a:ext cx="56970" cy="303234"/>
            </a:xfrm>
            <a:custGeom>
              <a:rect b="b" l="l" r="r" t="t"/>
              <a:pathLst>
                <a:path extrusionOk="0" h="10145" w="1906">
                  <a:moveTo>
                    <a:pt x="1" y="0"/>
                  </a:moveTo>
                  <a:lnTo>
                    <a:pt x="1" y="10145"/>
                  </a:lnTo>
                  <a:lnTo>
                    <a:pt x="1906" y="10145"/>
                  </a:lnTo>
                  <a:lnTo>
                    <a:pt x="190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56"/>
            <p:cNvSpPr/>
            <p:nvPr/>
          </p:nvSpPr>
          <p:spPr>
            <a:xfrm>
              <a:off x="2087270" y="2441767"/>
              <a:ext cx="71198" cy="71198"/>
            </a:xfrm>
            <a:custGeom>
              <a:rect b="b" l="l" r="r" t="t"/>
              <a:pathLst>
                <a:path extrusionOk="0" h="2382" w="2382">
                  <a:moveTo>
                    <a:pt x="1191" y="0"/>
                  </a:moveTo>
                  <a:cubicBezTo>
                    <a:pt x="524" y="0"/>
                    <a:pt x="1" y="524"/>
                    <a:pt x="1" y="1191"/>
                  </a:cubicBezTo>
                  <a:cubicBezTo>
                    <a:pt x="1" y="1834"/>
                    <a:pt x="524" y="2382"/>
                    <a:pt x="1191" y="2382"/>
                  </a:cubicBezTo>
                  <a:cubicBezTo>
                    <a:pt x="1834" y="2382"/>
                    <a:pt x="2382" y="1834"/>
                    <a:pt x="2382" y="1191"/>
                  </a:cubicBezTo>
                  <a:cubicBezTo>
                    <a:pt x="2382" y="524"/>
                    <a:pt x="1834" y="0"/>
                    <a:pt x="119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56"/>
            <p:cNvSpPr/>
            <p:nvPr/>
          </p:nvSpPr>
          <p:spPr>
            <a:xfrm>
              <a:off x="2201869" y="2441677"/>
              <a:ext cx="71228" cy="71288"/>
            </a:xfrm>
            <a:custGeom>
              <a:rect b="b" l="l" r="r" t="t"/>
              <a:pathLst>
                <a:path extrusionOk="0" h="2385" w="2383">
                  <a:moveTo>
                    <a:pt x="1269" y="1"/>
                  </a:moveTo>
                  <a:cubicBezTo>
                    <a:pt x="1243" y="1"/>
                    <a:pt x="1217" y="2"/>
                    <a:pt x="1191" y="3"/>
                  </a:cubicBezTo>
                  <a:cubicBezTo>
                    <a:pt x="548" y="3"/>
                    <a:pt x="1" y="527"/>
                    <a:pt x="1" y="1194"/>
                  </a:cubicBezTo>
                  <a:cubicBezTo>
                    <a:pt x="1" y="1837"/>
                    <a:pt x="548" y="2385"/>
                    <a:pt x="1191" y="2385"/>
                  </a:cubicBezTo>
                  <a:cubicBezTo>
                    <a:pt x="1858" y="2385"/>
                    <a:pt x="2382" y="1837"/>
                    <a:pt x="2382" y="1194"/>
                  </a:cubicBezTo>
                  <a:cubicBezTo>
                    <a:pt x="2382" y="553"/>
                    <a:pt x="1898" y="1"/>
                    <a:pt x="126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56"/>
            <p:cNvSpPr/>
            <p:nvPr/>
          </p:nvSpPr>
          <p:spPr>
            <a:xfrm>
              <a:off x="2216097" y="2544978"/>
              <a:ext cx="43460" cy="19967"/>
            </a:xfrm>
            <a:custGeom>
              <a:rect b="b" l="l" r="r" t="t"/>
              <a:pathLst>
                <a:path extrusionOk="0" h="668" w="1454">
                  <a:moveTo>
                    <a:pt x="1" y="1"/>
                  </a:moveTo>
                  <a:lnTo>
                    <a:pt x="1" y="667"/>
                  </a:lnTo>
                  <a:lnTo>
                    <a:pt x="1454" y="667"/>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56"/>
            <p:cNvSpPr/>
            <p:nvPr/>
          </p:nvSpPr>
          <p:spPr>
            <a:xfrm>
              <a:off x="2216097" y="2588409"/>
              <a:ext cx="43460" cy="20654"/>
            </a:xfrm>
            <a:custGeom>
              <a:rect b="b" l="l" r="r" t="t"/>
              <a:pathLst>
                <a:path extrusionOk="0" h="691" w="1454">
                  <a:moveTo>
                    <a:pt x="1" y="0"/>
                  </a:moveTo>
                  <a:lnTo>
                    <a:pt x="1" y="691"/>
                  </a:lnTo>
                  <a:lnTo>
                    <a:pt x="1454" y="691"/>
                  </a:lnTo>
                  <a:lnTo>
                    <a:pt x="145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56"/>
            <p:cNvSpPr/>
            <p:nvPr/>
          </p:nvSpPr>
          <p:spPr>
            <a:xfrm>
              <a:off x="2216097" y="2631809"/>
              <a:ext cx="43460" cy="20684"/>
            </a:xfrm>
            <a:custGeom>
              <a:rect b="b" l="l" r="r" t="t"/>
              <a:pathLst>
                <a:path extrusionOk="0" h="692" w="1454">
                  <a:moveTo>
                    <a:pt x="1" y="1"/>
                  </a:moveTo>
                  <a:lnTo>
                    <a:pt x="1" y="692"/>
                  </a:lnTo>
                  <a:lnTo>
                    <a:pt x="1454" y="692"/>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56"/>
            <p:cNvSpPr/>
            <p:nvPr/>
          </p:nvSpPr>
          <p:spPr>
            <a:xfrm>
              <a:off x="2216097" y="2675240"/>
              <a:ext cx="43460" cy="20684"/>
            </a:xfrm>
            <a:custGeom>
              <a:rect b="b" l="l" r="r" t="t"/>
              <a:pathLst>
                <a:path extrusionOk="0" h="692" w="1454">
                  <a:moveTo>
                    <a:pt x="1" y="1"/>
                  </a:moveTo>
                  <a:lnTo>
                    <a:pt x="1" y="691"/>
                  </a:lnTo>
                  <a:lnTo>
                    <a:pt x="1454" y="691"/>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56"/>
            <p:cNvSpPr/>
            <p:nvPr/>
          </p:nvSpPr>
          <p:spPr>
            <a:xfrm>
              <a:off x="2101498" y="2544978"/>
              <a:ext cx="43460" cy="19967"/>
            </a:xfrm>
            <a:custGeom>
              <a:rect b="b" l="l" r="r" t="t"/>
              <a:pathLst>
                <a:path extrusionOk="0" h="668" w="1454">
                  <a:moveTo>
                    <a:pt x="1" y="1"/>
                  </a:moveTo>
                  <a:lnTo>
                    <a:pt x="1" y="667"/>
                  </a:lnTo>
                  <a:lnTo>
                    <a:pt x="1454" y="667"/>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56"/>
            <p:cNvSpPr/>
            <p:nvPr/>
          </p:nvSpPr>
          <p:spPr>
            <a:xfrm>
              <a:off x="2101498" y="2588409"/>
              <a:ext cx="43460" cy="20654"/>
            </a:xfrm>
            <a:custGeom>
              <a:rect b="b" l="l" r="r" t="t"/>
              <a:pathLst>
                <a:path extrusionOk="0" h="691" w="1454">
                  <a:moveTo>
                    <a:pt x="1" y="0"/>
                  </a:moveTo>
                  <a:lnTo>
                    <a:pt x="1" y="691"/>
                  </a:lnTo>
                  <a:lnTo>
                    <a:pt x="1454" y="691"/>
                  </a:lnTo>
                  <a:lnTo>
                    <a:pt x="145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56"/>
            <p:cNvSpPr/>
            <p:nvPr/>
          </p:nvSpPr>
          <p:spPr>
            <a:xfrm>
              <a:off x="2101498" y="2631809"/>
              <a:ext cx="43460" cy="20684"/>
            </a:xfrm>
            <a:custGeom>
              <a:rect b="b" l="l" r="r" t="t"/>
              <a:pathLst>
                <a:path extrusionOk="0" h="692" w="1454">
                  <a:moveTo>
                    <a:pt x="1" y="1"/>
                  </a:moveTo>
                  <a:lnTo>
                    <a:pt x="1" y="692"/>
                  </a:lnTo>
                  <a:lnTo>
                    <a:pt x="1454" y="692"/>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56"/>
            <p:cNvSpPr/>
            <p:nvPr/>
          </p:nvSpPr>
          <p:spPr>
            <a:xfrm>
              <a:off x="2101498" y="2675240"/>
              <a:ext cx="43460" cy="20684"/>
            </a:xfrm>
            <a:custGeom>
              <a:rect b="b" l="l" r="r" t="t"/>
              <a:pathLst>
                <a:path extrusionOk="0" h="692" w="1454">
                  <a:moveTo>
                    <a:pt x="1" y="1"/>
                  </a:moveTo>
                  <a:lnTo>
                    <a:pt x="1" y="691"/>
                  </a:lnTo>
                  <a:lnTo>
                    <a:pt x="1454" y="691"/>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56"/>
            <p:cNvSpPr/>
            <p:nvPr/>
          </p:nvSpPr>
          <p:spPr>
            <a:xfrm>
              <a:off x="2330009" y="2544978"/>
              <a:ext cx="43430" cy="19967"/>
            </a:xfrm>
            <a:custGeom>
              <a:rect b="b" l="l" r="r" t="t"/>
              <a:pathLst>
                <a:path extrusionOk="0" h="668" w="1453">
                  <a:moveTo>
                    <a:pt x="0" y="1"/>
                  </a:moveTo>
                  <a:lnTo>
                    <a:pt x="0" y="667"/>
                  </a:lnTo>
                  <a:lnTo>
                    <a:pt x="1453" y="667"/>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56"/>
            <p:cNvSpPr/>
            <p:nvPr/>
          </p:nvSpPr>
          <p:spPr>
            <a:xfrm>
              <a:off x="2330009" y="2588409"/>
              <a:ext cx="43430" cy="20654"/>
            </a:xfrm>
            <a:custGeom>
              <a:rect b="b" l="l" r="r" t="t"/>
              <a:pathLst>
                <a:path extrusionOk="0" h="691" w="1453">
                  <a:moveTo>
                    <a:pt x="0" y="0"/>
                  </a:moveTo>
                  <a:lnTo>
                    <a:pt x="0" y="691"/>
                  </a:lnTo>
                  <a:lnTo>
                    <a:pt x="1453" y="691"/>
                  </a:lnTo>
                  <a:lnTo>
                    <a:pt x="145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56"/>
            <p:cNvSpPr/>
            <p:nvPr/>
          </p:nvSpPr>
          <p:spPr>
            <a:xfrm>
              <a:off x="2330009" y="2631809"/>
              <a:ext cx="43430" cy="20684"/>
            </a:xfrm>
            <a:custGeom>
              <a:rect b="b" l="l" r="r" t="t"/>
              <a:pathLst>
                <a:path extrusionOk="0" h="692" w="1453">
                  <a:moveTo>
                    <a:pt x="0" y="1"/>
                  </a:moveTo>
                  <a:lnTo>
                    <a:pt x="0" y="692"/>
                  </a:lnTo>
                  <a:lnTo>
                    <a:pt x="1453" y="692"/>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56"/>
            <p:cNvSpPr/>
            <p:nvPr/>
          </p:nvSpPr>
          <p:spPr>
            <a:xfrm>
              <a:off x="2330009" y="2675240"/>
              <a:ext cx="43430" cy="20684"/>
            </a:xfrm>
            <a:custGeom>
              <a:rect b="b" l="l" r="r" t="t"/>
              <a:pathLst>
                <a:path extrusionOk="0" h="692" w="1453">
                  <a:moveTo>
                    <a:pt x="0" y="1"/>
                  </a:moveTo>
                  <a:lnTo>
                    <a:pt x="0" y="691"/>
                  </a:lnTo>
                  <a:lnTo>
                    <a:pt x="1453" y="691"/>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56"/>
            <p:cNvSpPr/>
            <p:nvPr/>
          </p:nvSpPr>
          <p:spPr>
            <a:xfrm>
              <a:off x="2316469" y="2441767"/>
              <a:ext cx="71228" cy="71198"/>
            </a:xfrm>
            <a:custGeom>
              <a:rect b="b" l="l" r="r" t="t"/>
              <a:pathLst>
                <a:path extrusionOk="0" h="2382" w="2383">
                  <a:moveTo>
                    <a:pt x="1192" y="0"/>
                  </a:moveTo>
                  <a:cubicBezTo>
                    <a:pt x="549" y="0"/>
                    <a:pt x="1" y="524"/>
                    <a:pt x="1" y="1191"/>
                  </a:cubicBezTo>
                  <a:cubicBezTo>
                    <a:pt x="1" y="1834"/>
                    <a:pt x="549" y="2382"/>
                    <a:pt x="1192" y="2382"/>
                  </a:cubicBezTo>
                  <a:cubicBezTo>
                    <a:pt x="1858" y="2382"/>
                    <a:pt x="2382" y="1834"/>
                    <a:pt x="2382" y="1191"/>
                  </a:cubicBezTo>
                  <a:cubicBezTo>
                    <a:pt x="2382" y="524"/>
                    <a:pt x="1858" y="0"/>
                    <a:pt x="119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56"/>
            <p:cNvSpPr/>
            <p:nvPr/>
          </p:nvSpPr>
          <p:spPr>
            <a:xfrm>
              <a:off x="2237469" y="2544978"/>
              <a:ext cx="22089" cy="19967"/>
            </a:xfrm>
            <a:custGeom>
              <a:rect b="b" l="l" r="r" t="t"/>
              <a:pathLst>
                <a:path extrusionOk="0" h="668" w="739">
                  <a:moveTo>
                    <a:pt x="0" y="1"/>
                  </a:moveTo>
                  <a:lnTo>
                    <a:pt x="0"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56"/>
            <p:cNvSpPr/>
            <p:nvPr/>
          </p:nvSpPr>
          <p:spPr>
            <a:xfrm>
              <a:off x="2237469" y="2588409"/>
              <a:ext cx="22089" cy="20654"/>
            </a:xfrm>
            <a:custGeom>
              <a:rect b="b" l="l" r="r" t="t"/>
              <a:pathLst>
                <a:path extrusionOk="0" h="691" w="739">
                  <a:moveTo>
                    <a:pt x="0" y="0"/>
                  </a:moveTo>
                  <a:lnTo>
                    <a:pt x="0"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56"/>
            <p:cNvSpPr/>
            <p:nvPr/>
          </p:nvSpPr>
          <p:spPr>
            <a:xfrm>
              <a:off x="2237469" y="2631809"/>
              <a:ext cx="22089" cy="20684"/>
            </a:xfrm>
            <a:custGeom>
              <a:rect b="b" l="l" r="r" t="t"/>
              <a:pathLst>
                <a:path extrusionOk="0" h="692" w="739">
                  <a:moveTo>
                    <a:pt x="0" y="1"/>
                  </a:moveTo>
                  <a:lnTo>
                    <a:pt x="0"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56"/>
            <p:cNvSpPr/>
            <p:nvPr/>
          </p:nvSpPr>
          <p:spPr>
            <a:xfrm>
              <a:off x="2237469" y="2675240"/>
              <a:ext cx="22089" cy="20684"/>
            </a:xfrm>
            <a:custGeom>
              <a:rect b="b" l="l" r="r" t="t"/>
              <a:pathLst>
                <a:path extrusionOk="0" h="692" w="739">
                  <a:moveTo>
                    <a:pt x="0" y="1"/>
                  </a:moveTo>
                  <a:lnTo>
                    <a:pt x="0"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56"/>
            <p:cNvSpPr/>
            <p:nvPr/>
          </p:nvSpPr>
          <p:spPr>
            <a:xfrm>
              <a:off x="2237469" y="2440332"/>
              <a:ext cx="35629" cy="72633"/>
            </a:xfrm>
            <a:custGeom>
              <a:rect b="b" l="l" r="r" t="t"/>
              <a:pathLst>
                <a:path extrusionOk="0" h="2430" w="1192">
                  <a:moveTo>
                    <a:pt x="0" y="1"/>
                  </a:moveTo>
                  <a:lnTo>
                    <a:pt x="0" y="2430"/>
                  </a:lnTo>
                  <a:cubicBezTo>
                    <a:pt x="667" y="2430"/>
                    <a:pt x="1191" y="1882"/>
                    <a:pt x="1191" y="1239"/>
                  </a:cubicBezTo>
                  <a:cubicBezTo>
                    <a:pt x="1191" y="572"/>
                    <a:pt x="667"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56"/>
            <p:cNvSpPr/>
            <p:nvPr/>
          </p:nvSpPr>
          <p:spPr>
            <a:xfrm>
              <a:off x="2351350" y="2544978"/>
              <a:ext cx="22089" cy="19967"/>
            </a:xfrm>
            <a:custGeom>
              <a:rect b="b" l="l" r="r" t="t"/>
              <a:pathLst>
                <a:path extrusionOk="0" h="668" w="739">
                  <a:moveTo>
                    <a:pt x="1" y="1"/>
                  </a:moveTo>
                  <a:lnTo>
                    <a:pt x="1"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56"/>
            <p:cNvSpPr/>
            <p:nvPr/>
          </p:nvSpPr>
          <p:spPr>
            <a:xfrm>
              <a:off x="2351350" y="2588409"/>
              <a:ext cx="22089" cy="20654"/>
            </a:xfrm>
            <a:custGeom>
              <a:rect b="b" l="l" r="r" t="t"/>
              <a:pathLst>
                <a:path extrusionOk="0" h="691" w="739">
                  <a:moveTo>
                    <a:pt x="1" y="0"/>
                  </a:moveTo>
                  <a:lnTo>
                    <a:pt x="1"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56"/>
            <p:cNvSpPr/>
            <p:nvPr/>
          </p:nvSpPr>
          <p:spPr>
            <a:xfrm>
              <a:off x="2351350" y="2631809"/>
              <a:ext cx="22089" cy="20684"/>
            </a:xfrm>
            <a:custGeom>
              <a:rect b="b" l="l" r="r" t="t"/>
              <a:pathLst>
                <a:path extrusionOk="0" h="692" w="739">
                  <a:moveTo>
                    <a:pt x="1" y="1"/>
                  </a:moveTo>
                  <a:lnTo>
                    <a:pt x="1"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56"/>
            <p:cNvSpPr/>
            <p:nvPr/>
          </p:nvSpPr>
          <p:spPr>
            <a:xfrm>
              <a:off x="2351350" y="2675240"/>
              <a:ext cx="22089" cy="20684"/>
            </a:xfrm>
            <a:custGeom>
              <a:rect b="b" l="l" r="r" t="t"/>
              <a:pathLst>
                <a:path extrusionOk="0" h="692" w="739">
                  <a:moveTo>
                    <a:pt x="1" y="1"/>
                  </a:moveTo>
                  <a:lnTo>
                    <a:pt x="1"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56"/>
            <p:cNvSpPr/>
            <p:nvPr/>
          </p:nvSpPr>
          <p:spPr>
            <a:xfrm>
              <a:off x="2353503" y="2440332"/>
              <a:ext cx="35599" cy="72633"/>
            </a:xfrm>
            <a:custGeom>
              <a:rect b="b" l="l" r="r" t="t"/>
              <a:pathLst>
                <a:path extrusionOk="0" h="2430" w="1191">
                  <a:moveTo>
                    <a:pt x="0" y="1"/>
                  </a:moveTo>
                  <a:lnTo>
                    <a:pt x="0" y="2430"/>
                  </a:lnTo>
                  <a:cubicBezTo>
                    <a:pt x="643" y="2430"/>
                    <a:pt x="1191" y="1882"/>
                    <a:pt x="1191" y="1239"/>
                  </a:cubicBezTo>
                  <a:cubicBezTo>
                    <a:pt x="1191" y="572"/>
                    <a:pt x="619" y="48"/>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56"/>
            <p:cNvSpPr/>
            <p:nvPr/>
          </p:nvSpPr>
          <p:spPr>
            <a:xfrm>
              <a:off x="2122869" y="2544978"/>
              <a:ext cx="22089" cy="19967"/>
            </a:xfrm>
            <a:custGeom>
              <a:rect b="b" l="l" r="r" t="t"/>
              <a:pathLst>
                <a:path extrusionOk="0" h="668" w="739">
                  <a:moveTo>
                    <a:pt x="0" y="1"/>
                  </a:moveTo>
                  <a:lnTo>
                    <a:pt x="0"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56"/>
            <p:cNvSpPr/>
            <p:nvPr/>
          </p:nvSpPr>
          <p:spPr>
            <a:xfrm>
              <a:off x="2122869" y="2588409"/>
              <a:ext cx="22089" cy="20654"/>
            </a:xfrm>
            <a:custGeom>
              <a:rect b="b" l="l" r="r" t="t"/>
              <a:pathLst>
                <a:path extrusionOk="0" h="691" w="739">
                  <a:moveTo>
                    <a:pt x="0" y="0"/>
                  </a:moveTo>
                  <a:lnTo>
                    <a:pt x="0"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56"/>
            <p:cNvSpPr/>
            <p:nvPr/>
          </p:nvSpPr>
          <p:spPr>
            <a:xfrm>
              <a:off x="2122869" y="2631809"/>
              <a:ext cx="22089" cy="20684"/>
            </a:xfrm>
            <a:custGeom>
              <a:rect b="b" l="l" r="r" t="t"/>
              <a:pathLst>
                <a:path extrusionOk="0" h="692" w="739">
                  <a:moveTo>
                    <a:pt x="0" y="1"/>
                  </a:moveTo>
                  <a:lnTo>
                    <a:pt x="0"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56"/>
            <p:cNvSpPr/>
            <p:nvPr/>
          </p:nvSpPr>
          <p:spPr>
            <a:xfrm>
              <a:off x="2122869" y="2675240"/>
              <a:ext cx="22089" cy="20684"/>
            </a:xfrm>
            <a:custGeom>
              <a:rect b="b" l="l" r="r" t="t"/>
              <a:pathLst>
                <a:path extrusionOk="0" h="692" w="739">
                  <a:moveTo>
                    <a:pt x="0" y="1"/>
                  </a:moveTo>
                  <a:lnTo>
                    <a:pt x="0"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56"/>
            <p:cNvSpPr/>
            <p:nvPr/>
          </p:nvSpPr>
          <p:spPr>
            <a:xfrm>
              <a:off x="2122869" y="2440332"/>
              <a:ext cx="35599" cy="72633"/>
            </a:xfrm>
            <a:custGeom>
              <a:rect b="b" l="l" r="r" t="t"/>
              <a:pathLst>
                <a:path extrusionOk="0" h="2430" w="1191">
                  <a:moveTo>
                    <a:pt x="0" y="1"/>
                  </a:moveTo>
                  <a:lnTo>
                    <a:pt x="0" y="2430"/>
                  </a:lnTo>
                  <a:cubicBezTo>
                    <a:pt x="643" y="2430"/>
                    <a:pt x="1191" y="1882"/>
                    <a:pt x="1191" y="1239"/>
                  </a:cubicBezTo>
                  <a:cubicBezTo>
                    <a:pt x="1191" y="572"/>
                    <a:pt x="643" y="48"/>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1" name="Google Shape;9091;p56"/>
          <p:cNvGrpSpPr/>
          <p:nvPr/>
        </p:nvGrpSpPr>
        <p:grpSpPr>
          <a:xfrm>
            <a:off x="1049591" y="2490877"/>
            <a:ext cx="345262" cy="239928"/>
            <a:chOff x="1392491" y="2490877"/>
            <a:chExt cx="345262" cy="239928"/>
          </a:xfrm>
        </p:grpSpPr>
        <p:sp>
          <p:nvSpPr>
            <p:cNvPr id="9092" name="Google Shape;9092;p56"/>
            <p:cNvSpPr/>
            <p:nvPr/>
          </p:nvSpPr>
          <p:spPr>
            <a:xfrm>
              <a:off x="1517074" y="2492311"/>
              <a:ext cx="95409" cy="168012"/>
            </a:xfrm>
            <a:custGeom>
              <a:rect b="b" l="l" r="r" t="t"/>
              <a:pathLst>
                <a:path extrusionOk="0" h="5621" w="3192">
                  <a:moveTo>
                    <a:pt x="0" y="0"/>
                  </a:moveTo>
                  <a:lnTo>
                    <a:pt x="0" y="5620"/>
                  </a:lnTo>
                  <a:lnTo>
                    <a:pt x="3191" y="5620"/>
                  </a:lnTo>
                  <a:lnTo>
                    <a:pt x="319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56"/>
            <p:cNvSpPr/>
            <p:nvPr/>
          </p:nvSpPr>
          <p:spPr>
            <a:xfrm>
              <a:off x="1641627" y="2562763"/>
              <a:ext cx="95409" cy="168042"/>
            </a:xfrm>
            <a:custGeom>
              <a:rect b="b" l="l" r="r" t="t"/>
              <a:pathLst>
                <a:path extrusionOk="0" h="5622" w="3192">
                  <a:moveTo>
                    <a:pt x="1" y="1"/>
                  </a:moveTo>
                  <a:lnTo>
                    <a:pt x="1" y="5621"/>
                  </a:lnTo>
                  <a:lnTo>
                    <a:pt x="3192" y="5621"/>
                  </a:lnTo>
                  <a:lnTo>
                    <a:pt x="3192"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56"/>
            <p:cNvSpPr/>
            <p:nvPr/>
          </p:nvSpPr>
          <p:spPr>
            <a:xfrm>
              <a:off x="1690049" y="2562763"/>
              <a:ext cx="47704" cy="168042"/>
            </a:xfrm>
            <a:custGeom>
              <a:rect b="b" l="l" r="r" t="t"/>
              <a:pathLst>
                <a:path extrusionOk="0" h="5622" w="1596">
                  <a:moveTo>
                    <a:pt x="0" y="1"/>
                  </a:moveTo>
                  <a:lnTo>
                    <a:pt x="0" y="5621"/>
                  </a:lnTo>
                  <a:lnTo>
                    <a:pt x="1596" y="5621"/>
                  </a:lnTo>
                  <a:lnTo>
                    <a:pt x="1596"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56"/>
            <p:cNvSpPr/>
            <p:nvPr/>
          </p:nvSpPr>
          <p:spPr>
            <a:xfrm>
              <a:off x="1640909" y="2490877"/>
              <a:ext cx="96126" cy="98278"/>
            </a:xfrm>
            <a:custGeom>
              <a:rect b="b" l="l" r="r" t="t"/>
              <a:pathLst>
                <a:path extrusionOk="0" h="3288" w="3216">
                  <a:moveTo>
                    <a:pt x="1" y="1"/>
                  </a:moveTo>
                  <a:lnTo>
                    <a:pt x="1" y="2358"/>
                  </a:lnTo>
                  <a:lnTo>
                    <a:pt x="1597" y="3287"/>
                  </a:lnTo>
                  <a:lnTo>
                    <a:pt x="3216" y="2406"/>
                  </a:lnTo>
                  <a:lnTo>
                    <a:pt x="3216" y="48"/>
                  </a:lnTo>
                  <a:lnTo>
                    <a:pt x="321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56"/>
            <p:cNvSpPr/>
            <p:nvPr/>
          </p:nvSpPr>
          <p:spPr>
            <a:xfrm>
              <a:off x="1688614" y="2492311"/>
              <a:ext cx="48422" cy="96844"/>
            </a:xfrm>
            <a:custGeom>
              <a:rect b="b" l="l" r="r" t="t"/>
              <a:pathLst>
                <a:path extrusionOk="0" h="3240" w="1620">
                  <a:moveTo>
                    <a:pt x="1" y="0"/>
                  </a:moveTo>
                  <a:lnTo>
                    <a:pt x="1" y="3239"/>
                  </a:lnTo>
                  <a:lnTo>
                    <a:pt x="1620" y="2358"/>
                  </a:lnTo>
                  <a:lnTo>
                    <a:pt x="162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56"/>
            <p:cNvSpPr/>
            <p:nvPr/>
          </p:nvSpPr>
          <p:spPr>
            <a:xfrm>
              <a:off x="1393209" y="2562763"/>
              <a:ext cx="95409" cy="168042"/>
            </a:xfrm>
            <a:custGeom>
              <a:rect b="b" l="l" r="r" t="t"/>
              <a:pathLst>
                <a:path extrusionOk="0" h="5622" w="3192">
                  <a:moveTo>
                    <a:pt x="1" y="1"/>
                  </a:moveTo>
                  <a:lnTo>
                    <a:pt x="1" y="5621"/>
                  </a:lnTo>
                  <a:lnTo>
                    <a:pt x="3192" y="5621"/>
                  </a:lnTo>
                  <a:lnTo>
                    <a:pt x="319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56"/>
            <p:cNvSpPr/>
            <p:nvPr/>
          </p:nvSpPr>
          <p:spPr>
            <a:xfrm>
              <a:off x="1440914" y="2562763"/>
              <a:ext cx="47704" cy="168042"/>
            </a:xfrm>
            <a:custGeom>
              <a:rect b="b" l="l" r="r" t="t"/>
              <a:pathLst>
                <a:path extrusionOk="0" h="5622" w="1596">
                  <a:moveTo>
                    <a:pt x="0" y="1"/>
                  </a:moveTo>
                  <a:lnTo>
                    <a:pt x="0" y="5621"/>
                  </a:lnTo>
                  <a:lnTo>
                    <a:pt x="1596" y="5621"/>
                  </a:lnTo>
                  <a:lnTo>
                    <a:pt x="1596"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56"/>
            <p:cNvSpPr/>
            <p:nvPr/>
          </p:nvSpPr>
          <p:spPr>
            <a:xfrm>
              <a:off x="1392491" y="2490877"/>
              <a:ext cx="96126" cy="98278"/>
            </a:xfrm>
            <a:custGeom>
              <a:rect b="b" l="l" r="r" t="t"/>
              <a:pathLst>
                <a:path extrusionOk="0" h="3288" w="3216">
                  <a:moveTo>
                    <a:pt x="1" y="1"/>
                  </a:moveTo>
                  <a:lnTo>
                    <a:pt x="1" y="2358"/>
                  </a:lnTo>
                  <a:lnTo>
                    <a:pt x="1620" y="3287"/>
                  </a:lnTo>
                  <a:lnTo>
                    <a:pt x="3216" y="2406"/>
                  </a:lnTo>
                  <a:lnTo>
                    <a:pt x="3216" y="48"/>
                  </a:lnTo>
                  <a:lnTo>
                    <a:pt x="321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56"/>
            <p:cNvSpPr/>
            <p:nvPr/>
          </p:nvSpPr>
          <p:spPr>
            <a:xfrm>
              <a:off x="1440914" y="2492311"/>
              <a:ext cx="47704" cy="96844"/>
            </a:xfrm>
            <a:custGeom>
              <a:rect b="b" l="l" r="r" t="t"/>
              <a:pathLst>
                <a:path extrusionOk="0" h="3240" w="1596">
                  <a:moveTo>
                    <a:pt x="0" y="0"/>
                  </a:moveTo>
                  <a:lnTo>
                    <a:pt x="0" y="3239"/>
                  </a:lnTo>
                  <a:lnTo>
                    <a:pt x="1596" y="2358"/>
                  </a:lnTo>
                  <a:lnTo>
                    <a:pt x="159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56"/>
            <p:cNvSpPr/>
            <p:nvPr/>
          </p:nvSpPr>
          <p:spPr>
            <a:xfrm>
              <a:off x="1565466" y="2492311"/>
              <a:ext cx="47734" cy="168012"/>
            </a:xfrm>
            <a:custGeom>
              <a:rect b="b" l="l" r="r" t="t"/>
              <a:pathLst>
                <a:path extrusionOk="0" h="5621" w="1597">
                  <a:moveTo>
                    <a:pt x="1" y="0"/>
                  </a:moveTo>
                  <a:lnTo>
                    <a:pt x="1" y="5620"/>
                  </a:lnTo>
                  <a:lnTo>
                    <a:pt x="1596" y="5620"/>
                  </a:lnTo>
                  <a:lnTo>
                    <a:pt x="159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56"/>
            <p:cNvSpPr/>
            <p:nvPr/>
          </p:nvSpPr>
          <p:spPr>
            <a:xfrm>
              <a:off x="1517791" y="2632527"/>
              <a:ext cx="95409" cy="98278"/>
            </a:xfrm>
            <a:custGeom>
              <a:rect b="b" l="l" r="r" t="t"/>
              <a:pathLst>
                <a:path extrusionOk="0" h="3288" w="3192">
                  <a:moveTo>
                    <a:pt x="1619" y="1"/>
                  </a:moveTo>
                  <a:lnTo>
                    <a:pt x="0" y="929"/>
                  </a:lnTo>
                  <a:lnTo>
                    <a:pt x="0" y="3287"/>
                  </a:lnTo>
                  <a:lnTo>
                    <a:pt x="3191" y="3287"/>
                  </a:lnTo>
                  <a:lnTo>
                    <a:pt x="3191" y="929"/>
                  </a:lnTo>
                  <a:lnTo>
                    <a:pt x="161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56"/>
            <p:cNvSpPr/>
            <p:nvPr/>
          </p:nvSpPr>
          <p:spPr>
            <a:xfrm>
              <a:off x="1565466" y="2632527"/>
              <a:ext cx="47734" cy="98278"/>
            </a:xfrm>
            <a:custGeom>
              <a:rect b="b" l="l" r="r" t="t"/>
              <a:pathLst>
                <a:path extrusionOk="0" h="3288" w="1597">
                  <a:moveTo>
                    <a:pt x="1" y="1"/>
                  </a:moveTo>
                  <a:lnTo>
                    <a:pt x="1" y="3287"/>
                  </a:lnTo>
                  <a:lnTo>
                    <a:pt x="1596" y="3287"/>
                  </a:lnTo>
                  <a:lnTo>
                    <a:pt x="1596" y="929"/>
                  </a:lnTo>
                  <a:lnTo>
                    <a:pt x="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4" name="Google Shape;9104;p56"/>
          <p:cNvGrpSpPr/>
          <p:nvPr/>
        </p:nvGrpSpPr>
        <p:grpSpPr>
          <a:xfrm>
            <a:off x="1049591" y="2982751"/>
            <a:ext cx="344543" cy="345977"/>
            <a:chOff x="1392491" y="2982751"/>
            <a:chExt cx="344543" cy="345977"/>
          </a:xfrm>
        </p:grpSpPr>
        <p:sp>
          <p:nvSpPr>
            <p:cNvPr id="9105" name="Google Shape;9105;p56"/>
            <p:cNvSpPr/>
            <p:nvPr/>
          </p:nvSpPr>
          <p:spPr>
            <a:xfrm>
              <a:off x="1438044" y="3029021"/>
              <a:ext cx="253437" cy="252720"/>
            </a:xfrm>
            <a:custGeom>
              <a:rect b="b" l="l" r="r" t="t"/>
              <a:pathLst>
                <a:path extrusionOk="0" h="8455" w="8479">
                  <a:moveTo>
                    <a:pt x="4216" y="0"/>
                  </a:moveTo>
                  <a:cubicBezTo>
                    <a:pt x="1906" y="0"/>
                    <a:pt x="1" y="1858"/>
                    <a:pt x="1" y="4215"/>
                  </a:cubicBezTo>
                  <a:cubicBezTo>
                    <a:pt x="1" y="6549"/>
                    <a:pt x="1882" y="8454"/>
                    <a:pt x="4216" y="8454"/>
                  </a:cubicBezTo>
                  <a:cubicBezTo>
                    <a:pt x="5478" y="8454"/>
                    <a:pt x="6597" y="7907"/>
                    <a:pt x="7383" y="7049"/>
                  </a:cubicBezTo>
                  <a:cubicBezTo>
                    <a:pt x="8074" y="6311"/>
                    <a:pt x="8479" y="5311"/>
                    <a:pt x="8479" y="4215"/>
                  </a:cubicBezTo>
                  <a:cubicBezTo>
                    <a:pt x="8479" y="1905"/>
                    <a:pt x="6574" y="0"/>
                    <a:pt x="421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56"/>
            <p:cNvSpPr/>
            <p:nvPr/>
          </p:nvSpPr>
          <p:spPr>
            <a:xfrm>
              <a:off x="1564061" y="3029021"/>
              <a:ext cx="127421" cy="252720"/>
            </a:xfrm>
            <a:custGeom>
              <a:rect b="b" l="l" r="r" t="t"/>
              <a:pathLst>
                <a:path extrusionOk="0" h="8455" w="4263">
                  <a:moveTo>
                    <a:pt x="0" y="0"/>
                  </a:moveTo>
                  <a:lnTo>
                    <a:pt x="0" y="8454"/>
                  </a:lnTo>
                  <a:cubicBezTo>
                    <a:pt x="1262" y="8454"/>
                    <a:pt x="2381" y="7907"/>
                    <a:pt x="3167" y="7049"/>
                  </a:cubicBezTo>
                  <a:cubicBezTo>
                    <a:pt x="3858" y="6311"/>
                    <a:pt x="4263" y="5311"/>
                    <a:pt x="4263" y="4215"/>
                  </a:cubicBezTo>
                  <a:cubicBezTo>
                    <a:pt x="4263" y="1905"/>
                    <a:pt x="2358"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56"/>
            <p:cNvSpPr/>
            <p:nvPr/>
          </p:nvSpPr>
          <p:spPr>
            <a:xfrm>
              <a:off x="1392491" y="2983468"/>
              <a:ext cx="178712" cy="345259"/>
            </a:xfrm>
            <a:custGeom>
              <a:rect b="b" l="l" r="r" t="t"/>
              <a:pathLst>
                <a:path extrusionOk="0" h="11551" w="5979">
                  <a:moveTo>
                    <a:pt x="5740" y="0"/>
                  </a:moveTo>
                  <a:cubicBezTo>
                    <a:pt x="4240" y="0"/>
                    <a:pt x="2763" y="596"/>
                    <a:pt x="1692" y="1691"/>
                  </a:cubicBezTo>
                  <a:cubicBezTo>
                    <a:pt x="620" y="2763"/>
                    <a:pt x="1" y="4215"/>
                    <a:pt x="1" y="5763"/>
                  </a:cubicBezTo>
                  <a:cubicBezTo>
                    <a:pt x="1" y="7311"/>
                    <a:pt x="596" y="8740"/>
                    <a:pt x="1692" y="9836"/>
                  </a:cubicBezTo>
                  <a:cubicBezTo>
                    <a:pt x="2763" y="10907"/>
                    <a:pt x="4240" y="11503"/>
                    <a:pt x="5740" y="11550"/>
                  </a:cubicBezTo>
                  <a:lnTo>
                    <a:pt x="5978" y="10598"/>
                  </a:lnTo>
                  <a:lnTo>
                    <a:pt x="5740" y="9693"/>
                  </a:lnTo>
                  <a:cubicBezTo>
                    <a:pt x="3597" y="9645"/>
                    <a:pt x="1858" y="7907"/>
                    <a:pt x="1858" y="5739"/>
                  </a:cubicBezTo>
                  <a:cubicBezTo>
                    <a:pt x="1858" y="3572"/>
                    <a:pt x="3597" y="1834"/>
                    <a:pt x="5740" y="1834"/>
                  </a:cubicBezTo>
                  <a:lnTo>
                    <a:pt x="5978" y="905"/>
                  </a:lnTo>
                  <a:lnTo>
                    <a:pt x="5740"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56"/>
            <p:cNvSpPr/>
            <p:nvPr/>
          </p:nvSpPr>
          <p:spPr>
            <a:xfrm>
              <a:off x="1564061" y="3233321"/>
              <a:ext cx="127421" cy="93257"/>
            </a:xfrm>
            <a:custGeom>
              <a:rect b="b" l="l" r="r" t="t"/>
              <a:pathLst>
                <a:path extrusionOk="0" h="3120" w="4263">
                  <a:moveTo>
                    <a:pt x="2929" y="0"/>
                  </a:moveTo>
                  <a:cubicBezTo>
                    <a:pt x="2215" y="810"/>
                    <a:pt x="1167" y="1286"/>
                    <a:pt x="0" y="1286"/>
                  </a:cubicBezTo>
                  <a:lnTo>
                    <a:pt x="0" y="3120"/>
                  </a:lnTo>
                  <a:cubicBezTo>
                    <a:pt x="1548" y="3120"/>
                    <a:pt x="2977" y="2524"/>
                    <a:pt x="4096" y="1429"/>
                  </a:cubicBezTo>
                  <a:lnTo>
                    <a:pt x="4263" y="1262"/>
                  </a:lnTo>
                  <a:lnTo>
                    <a:pt x="3810" y="310"/>
                  </a:lnTo>
                  <a:lnTo>
                    <a:pt x="2929"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56"/>
            <p:cNvSpPr/>
            <p:nvPr/>
          </p:nvSpPr>
          <p:spPr>
            <a:xfrm>
              <a:off x="1564061" y="2982751"/>
              <a:ext cx="172973" cy="288319"/>
            </a:xfrm>
            <a:custGeom>
              <a:rect b="b" l="l" r="r" t="t"/>
              <a:pathLst>
                <a:path extrusionOk="0" h="9646" w="5787">
                  <a:moveTo>
                    <a:pt x="0" y="0"/>
                  </a:moveTo>
                  <a:lnTo>
                    <a:pt x="0" y="1834"/>
                  </a:lnTo>
                  <a:cubicBezTo>
                    <a:pt x="2167" y="1834"/>
                    <a:pt x="3906" y="3596"/>
                    <a:pt x="3906" y="5740"/>
                  </a:cubicBezTo>
                  <a:cubicBezTo>
                    <a:pt x="3906" y="6740"/>
                    <a:pt x="3525" y="7669"/>
                    <a:pt x="2882" y="8359"/>
                  </a:cubicBezTo>
                  <a:lnTo>
                    <a:pt x="4239" y="9645"/>
                  </a:lnTo>
                  <a:cubicBezTo>
                    <a:pt x="5215" y="8574"/>
                    <a:pt x="5739" y="7192"/>
                    <a:pt x="5739" y="5763"/>
                  </a:cubicBezTo>
                  <a:cubicBezTo>
                    <a:pt x="5787" y="4216"/>
                    <a:pt x="5192" y="2787"/>
                    <a:pt x="4072" y="1691"/>
                  </a:cubicBezTo>
                  <a:cubicBezTo>
                    <a:pt x="2977" y="596"/>
                    <a:pt x="1548"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0" name="Google Shape;9110;p56"/>
          <p:cNvGrpSpPr/>
          <p:nvPr/>
        </p:nvGrpSpPr>
        <p:grpSpPr>
          <a:xfrm>
            <a:off x="1797794" y="2993421"/>
            <a:ext cx="344543" cy="344056"/>
            <a:chOff x="2064494" y="2993421"/>
            <a:chExt cx="344543" cy="344056"/>
          </a:xfrm>
        </p:grpSpPr>
        <p:sp>
          <p:nvSpPr>
            <p:cNvPr id="9111" name="Google Shape;9111;p56"/>
            <p:cNvSpPr/>
            <p:nvPr/>
          </p:nvSpPr>
          <p:spPr>
            <a:xfrm>
              <a:off x="2119313" y="3014793"/>
              <a:ext cx="85426" cy="100371"/>
            </a:xfrm>
            <a:custGeom>
              <a:rect b="b" l="l" r="r" t="t"/>
              <a:pathLst>
                <a:path extrusionOk="0" h="3358" w="2858">
                  <a:moveTo>
                    <a:pt x="1215" y="0"/>
                  </a:moveTo>
                  <a:lnTo>
                    <a:pt x="0" y="3120"/>
                  </a:lnTo>
                  <a:lnTo>
                    <a:pt x="619" y="3358"/>
                  </a:lnTo>
                  <a:lnTo>
                    <a:pt x="1691" y="667"/>
                  </a:lnTo>
                  <a:lnTo>
                    <a:pt x="2858" y="667"/>
                  </a:lnTo>
                  <a:lnTo>
                    <a:pt x="285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56"/>
            <p:cNvSpPr/>
            <p:nvPr/>
          </p:nvSpPr>
          <p:spPr>
            <a:xfrm>
              <a:off x="2118595" y="3213384"/>
              <a:ext cx="84021" cy="101088"/>
            </a:xfrm>
            <a:custGeom>
              <a:rect b="b" l="l" r="r" t="t"/>
              <a:pathLst>
                <a:path extrusionOk="0" h="3382" w="2811">
                  <a:moveTo>
                    <a:pt x="620" y="0"/>
                  </a:moveTo>
                  <a:lnTo>
                    <a:pt x="0" y="238"/>
                  </a:lnTo>
                  <a:lnTo>
                    <a:pt x="1215" y="3382"/>
                  </a:lnTo>
                  <a:lnTo>
                    <a:pt x="2810" y="3382"/>
                  </a:lnTo>
                  <a:lnTo>
                    <a:pt x="2810" y="2691"/>
                  </a:lnTo>
                  <a:lnTo>
                    <a:pt x="1667" y="2691"/>
                  </a:lnTo>
                  <a:lnTo>
                    <a:pt x="62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56"/>
            <p:cNvSpPr/>
            <p:nvPr/>
          </p:nvSpPr>
          <p:spPr>
            <a:xfrm>
              <a:off x="2166270" y="3108021"/>
              <a:ext cx="70511" cy="32789"/>
            </a:xfrm>
            <a:custGeom>
              <a:rect b="b" l="l" r="r" t="t"/>
              <a:pathLst>
                <a:path extrusionOk="0" h="1097" w="2359">
                  <a:moveTo>
                    <a:pt x="1168" y="1"/>
                  </a:moveTo>
                  <a:lnTo>
                    <a:pt x="1" y="477"/>
                  </a:lnTo>
                  <a:lnTo>
                    <a:pt x="263" y="1096"/>
                  </a:lnTo>
                  <a:lnTo>
                    <a:pt x="1311" y="667"/>
                  </a:lnTo>
                  <a:lnTo>
                    <a:pt x="2359" y="667"/>
                  </a:lnTo>
                  <a:lnTo>
                    <a:pt x="235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56"/>
            <p:cNvSpPr/>
            <p:nvPr/>
          </p:nvSpPr>
          <p:spPr>
            <a:xfrm>
              <a:off x="2166270" y="3187738"/>
              <a:ext cx="69793" cy="32789"/>
            </a:xfrm>
            <a:custGeom>
              <a:rect b="b" l="l" r="r" t="t"/>
              <a:pathLst>
                <a:path extrusionOk="0" h="1097" w="2335">
                  <a:moveTo>
                    <a:pt x="263" y="1"/>
                  </a:moveTo>
                  <a:lnTo>
                    <a:pt x="1" y="620"/>
                  </a:lnTo>
                  <a:lnTo>
                    <a:pt x="1168" y="1096"/>
                  </a:lnTo>
                  <a:lnTo>
                    <a:pt x="2335" y="1096"/>
                  </a:lnTo>
                  <a:lnTo>
                    <a:pt x="2335" y="453"/>
                  </a:lnTo>
                  <a:lnTo>
                    <a:pt x="1287" y="453"/>
                  </a:lnTo>
                  <a:lnTo>
                    <a:pt x="26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56"/>
            <p:cNvSpPr/>
            <p:nvPr/>
          </p:nvSpPr>
          <p:spPr>
            <a:xfrm>
              <a:off x="2064494" y="3102341"/>
              <a:ext cx="124582" cy="124582"/>
            </a:xfrm>
            <a:custGeom>
              <a:rect b="b" l="l" r="r" t="t"/>
              <a:pathLst>
                <a:path extrusionOk="0" h="4168" w="4168">
                  <a:moveTo>
                    <a:pt x="2096" y="0"/>
                  </a:moveTo>
                  <a:cubicBezTo>
                    <a:pt x="953" y="0"/>
                    <a:pt x="0" y="929"/>
                    <a:pt x="0" y="2096"/>
                  </a:cubicBezTo>
                  <a:cubicBezTo>
                    <a:pt x="0" y="3239"/>
                    <a:pt x="953" y="4168"/>
                    <a:pt x="2096" y="4168"/>
                  </a:cubicBezTo>
                  <a:cubicBezTo>
                    <a:pt x="3239" y="4168"/>
                    <a:pt x="4168" y="3239"/>
                    <a:pt x="4168" y="2096"/>
                  </a:cubicBezTo>
                  <a:cubicBezTo>
                    <a:pt x="4168" y="929"/>
                    <a:pt x="3239" y="0"/>
                    <a:pt x="2096"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56"/>
            <p:cNvSpPr/>
            <p:nvPr/>
          </p:nvSpPr>
          <p:spPr>
            <a:xfrm>
              <a:off x="2193321" y="2993421"/>
              <a:ext cx="183674" cy="64084"/>
            </a:xfrm>
            <a:custGeom>
              <a:rect b="b" l="l" r="r" t="t"/>
              <a:pathLst>
                <a:path extrusionOk="0" h="2144" w="6145">
                  <a:moveTo>
                    <a:pt x="1096" y="1"/>
                  </a:moveTo>
                  <a:cubicBezTo>
                    <a:pt x="477" y="1"/>
                    <a:pt x="1" y="501"/>
                    <a:pt x="25" y="1120"/>
                  </a:cubicBezTo>
                  <a:cubicBezTo>
                    <a:pt x="49" y="1691"/>
                    <a:pt x="525" y="2144"/>
                    <a:pt x="1096" y="2144"/>
                  </a:cubicBezTo>
                  <a:lnTo>
                    <a:pt x="6145" y="2144"/>
                  </a:lnTo>
                  <a:lnTo>
                    <a:pt x="6145"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56"/>
            <p:cNvSpPr/>
            <p:nvPr/>
          </p:nvSpPr>
          <p:spPr>
            <a:xfrm>
              <a:off x="2225363" y="3086679"/>
              <a:ext cx="183674" cy="64084"/>
            </a:xfrm>
            <a:custGeom>
              <a:rect b="b" l="l" r="r" t="t"/>
              <a:pathLst>
                <a:path extrusionOk="0" h="2144" w="6145">
                  <a:moveTo>
                    <a:pt x="1096" y="0"/>
                  </a:moveTo>
                  <a:cubicBezTo>
                    <a:pt x="477" y="0"/>
                    <a:pt x="1" y="500"/>
                    <a:pt x="24" y="1120"/>
                  </a:cubicBezTo>
                  <a:cubicBezTo>
                    <a:pt x="48" y="1691"/>
                    <a:pt x="524" y="2144"/>
                    <a:pt x="1096" y="2144"/>
                  </a:cubicBezTo>
                  <a:lnTo>
                    <a:pt x="6145" y="2144"/>
                  </a:lnTo>
                  <a:lnTo>
                    <a:pt x="614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56"/>
            <p:cNvSpPr/>
            <p:nvPr/>
          </p:nvSpPr>
          <p:spPr>
            <a:xfrm>
              <a:off x="2225363" y="3179907"/>
              <a:ext cx="183674" cy="64114"/>
            </a:xfrm>
            <a:custGeom>
              <a:rect b="b" l="l" r="r" t="t"/>
              <a:pathLst>
                <a:path extrusionOk="0" h="2145" w="6145">
                  <a:moveTo>
                    <a:pt x="1096" y="1"/>
                  </a:moveTo>
                  <a:cubicBezTo>
                    <a:pt x="477" y="1"/>
                    <a:pt x="1" y="501"/>
                    <a:pt x="24" y="1144"/>
                  </a:cubicBezTo>
                  <a:cubicBezTo>
                    <a:pt x="48" y="1692"/>
                    <a:pt x="524" y="2144"/>
                    <a:pt x="1096" y="2144"/>
                  </a:cubicBezTo>
                  <a:lnTo>
                    <a:pt x="6145" y="2144"/>
                  </a:lnTo>
                  <a:lnTo>
                    <a:pt x="6145"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56"/>
            <p:cNvSpPr/>
            <p:nvPr/>
          </p:nvSpPr>
          <p:spPr>
            <a:xfrm>
              <a:off x="2193321" y="3273164"/>
              <a:ext cx="183674" cy="64084"/>
            </a:xfrm>
            <a:custGeom>
              <a:rect b="b" l="l" r="r" t="t"/>
              <a:pathLst>
                <a:path extrusionOk="0" h="2144" w="6145">
                  <a:moveTo>
                    <a:pt x="1096" y="1"/>
                  </a:moveTo>
                  <a:cubicBezTo>
                    <a:pt x="477" y="1"/>
                    <a:pt x="1" y="525"/>
                    <a:pt x="25" y="1144"/>
                  </a:cubicBezTo>
                  <a:cubicBezTo>
                    <a:pt x="49" y="1715"/>
                    <a:pt x="525" y="2144"/>
                    <a:pt x="1096" y="2144"/>
                  </a:cubicBezTo>
                  <a:lnTo>
                    <a:pt x="6145" y="2144"/>
                  </a:lnTo>
                  <a:lnTo>
                    <a:pt x="6145"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56"/>
            <p:cNvSpPr/>
            <p:nvPr/>
          </p:nvSpPr>
          <p:spPr>
            <a:xfrm>
              <a:off x="2191916" y="3024029"/>
              <a:ext cx="185079" cy="32072"/>
            </a:xfrm>
            <a:custGeom>
              <a:rect b="b" l="l" r="r" t="t"/>
              <a:pathLst>
                <a:path extrusionOk="0" h="1073" w="6192">
                  <a:moveTo>
                    <a:pt x="0" y="1"/>
                  </a:moveTo>
                  <a:cubicBezTo>
                    <a:pt x="0" y="596"/>
                    <a:pt x="477" y="1072"/>
                    <a:pt x="1072" y="1072"/>
                  </a:cubicBezTo>
                  <a:lnTo>
                    <a:pt x="6192" y="1072"/>
                  </a:lnTo>
                  <a:lnTo>
                    <a:pt x="6192"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56"/>
            <p:cNvSpPr/>
            <p:nvPr/>
          </p:nvSpPr>
          <p:spPr>
            <a:xfrm>
              <a:off x="2223928" y="3118920"/>
              <a:ext cx="185109" cy="32042"/>
            </a:xfrm>
            <a:custGeom>
              <a:rect b="b" l="l" r="r" t="t"/>
              <a:pathLst>
                <a:path extrusionOk="0" h="1072" w="6193">
                  <a:moveTo>
                    <a:pt x="1" y="0"/>
                  </a:moveTo>
                  <a:cubicBezTo>
                    <a:pt x="1" y="595"/>
                    <a:pt x="477" y="1072"/>
                    <a:pt x="1073" y="1072"/>
                  </a:cubicBezTo>
                  <a:lnTo>
                    <a:pt x="6193" y="1072"/>
                  </a:lnTo>
                  <a:lnTo>
                    <a:pt x="619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56"/>
            <p:cNvSpPr/>
            <p:nvPr/>
          </p:nvSpPr>
          <p:spPr>
            <a:xfrm>
              <a:off x="2223928" y="3211232"/>
              <a:ext cx="185109" cy="32072"/>
            </a:xfrm>
            <a:custGeom>
              <a:rect b="b" l="l" r="r" t="t"/>
              <a:pathLst>
                <a:path extrusionOk="0" h="1073" w="6193">
                  <a:moveTo>
                    <a:pt x="1" y="1"/>
                  </a:moveTo>
                  <a:cubicBezTo>
                    <a:pt x="1" y="596"/>
                    <a:pt x="477" y="1072"/>
                    <a:pt x="1073" y="1072"/>
                  </a:cubicBezTo>
                  <a:lnTo>
                    <a:pt x="6193" y="1072"/>
                  </a:lnTo>
                  <a:lnTo>
                    <a:pt x="619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56"/>
            <p:cNvSpPr/>
            <p:nvPr/>
          </p:nvSpPr>
          <p:spPr>
            <a:xfrm>
              <a:off x="2191916" y="3305405"/>
              <a:ext cx="185079" cy="32072"/>
            </a:xfrm>
            <a:custGeom>
              <a:rect b="b" l="l" r="r" t="t"/>
              <a:pathLst>
                <a:path extrusionOk="0" h="1073" w="6192">
                  <a:moveTo>
                    <a:pt x="0" y="0"/>
                  </a:moveTo>
                  <a:cubicBezTo>
                    <a:pt x="0" y="596"/>
                    <a:pt x="477" y="1072"/>
                    <a:pt x="1072" y="1072"/>
                  </a:cubicBezTo>
                  <a:lnTo>
                    <a:pt x="6192" y="1072"/>
                  </a:lnTo>
                  <a:lnTo>
                    <a:pt x="6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56"/>
            <p:cNvSpPr/>
            <p:nvPr/>
          </p:nvSpPr>
          <p:spPr>
            <a:xfrm>
              <a:off x="2064494" y="3164962"/>
              <a:ext cx="124582" cy="61962"/>
            </a:xfrm>
            <a:custGeom>
              <a:rect b="b" l="l" r="r" t="t"/>
              <a:pathLst>
                <a:path extrusionOk="0" h="2073" w="4168">
                  <a:moveTo>
                    <a:pt x="0" y="1"/>
                  </a:moveTo>
                  <a:cubicBezTo>
                    <a:pt x="0" y="1168"/>
                    <a:pt x="929" y="2073"/>
                    <a:pt x="2096" y="2073"/>
                  </a:cubicBezTo>
                  <a:cubicBezTo>
                    <a:pt x="3263" y="2073"/>
                    <a:pt x="4168" y="1168"/>
                    <a:pt x="4168"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5" name="Google Shape;9125;p56"/>
          <p:cNvGrpSpPr/>
          <p:nvPr/>
        </p:nvGrpSpPr>
        <p:grpSpPr>
          <a:xfrm>
            <a:off x="2556667" y="2990582"/>
            <a:ext cx="343109" cy="344545"/>
            <a:chOff x="2747167" y="2990582"/>
            <a:chExt cx="343109" cy="344545"/>
          </a:xfrm>
        </p:grpSpPr>
        <p:sp>
          <p:nvSpPr>
            <p:cNvPr id="9126" name="Google Shape;9126;p56"/>
            <p:cNvSpPr/>
            <p:nvPr/>
          </p:nvSpPr>
          <p:spPr>
            <a:xfrm>
              <a:off x="2773500" y="2991987"/>
              <a:ext cx="290441" cy="330314"/>
            </a:xfrm>
            <a:custGeom>
              <a:rect b="b" l="l" r="r" t="t"/>
              <a:pathLst>
                <a:path extrusionOk="0" h="11051" w="9717">
                  <a:moveTo>
                    <a:pt x="9717" y="1"/>
                  </a:moveTo>
                  <a:cubicBezTo>
                    <a:pt x="9169" y="477"/>
                    <a:pt x="8598" y="954"/>
                    <a:pt x="7978" y="1406"/>
                  </a:cubicBezTo>
                  <a:cubicBezTo>
                    <a:pt x="7669" y="1644"/>
                    <a:pt x="7454" y="2573"/>
                    <a:pt x="7097" y="2787"/>
                  </a:cubicBezTo>
                  <a:cubicBezTo>
                    <a:pt x="7048" y="2812"/>
                    <a:pt x="6996" y="2822"/>
                    <a:pt x="6941" y="2822"/>
                  </a:cubicBezTo>
                  <a:cubicBezTo>
                    <a:pt x="6675" y="2822"/>
                    <a:pt x="6349" y="2586"/>
                    <a:pt x="6072" y="2586"/>
                  </a:cubicBezTo>
                  <a:cubicBezTo>
                    <a:pt x="6014" y="2586"/>
                    <a:pt x="5959" y="2596"/>
                    <a:pt x="5907" y="2621"/>
                  </a:cubicBezTo>
                  <a:cubicBezTo>
                    <a:pt x="5240" y="2930"/>
                    <a:pt x="4525" y="3192"/>
                    <a:pt x="3811" y="3406"/>
                  </a:cubicBezTo>
                  <a:cubicBezTo>
                    <a:pt x="3501" y="3502"/>
                    <a:pt x="3215" y="4097"/>
                    <a:pt x="2906" y="4168"/>
                  </a:cubicBezTo>
                  <a:cubicBezTo>
                    <a:pt x="2875" y="4177"/>
                    <a:pt x="2844" y="4181"/>
                    <a:pt x="2811" y="4181"/>
                  </a:cubicBezTo>
                  <a:cubicBezTo>
                    <a:pt x="2511" y="4181"/>
                    <a:pt x="2128" y="3852"/>
                    <a:pt x="1816" y="3852"/>
                  </a:cubicBezTo>
                  <a:cubicBezTo>
                    <a:pt x="1790" y="3852"/>
                    <a:pt x="1764" y="3854"/>
                    <a:pt x="1739" y="3859"/>
                  </a:cubicBezTo>
                  <a:cubicBezTo>
                    <a:pt x="1167" y="3930"/>
                    <a:pt x="596" y="3978"/>
                    <a:pt x="1" y="4002"/>
                  </a:cubicBezTo>
                  <a:lnTo>
                    <a:pt x="1" y="11051"/>
                  </a:lnTo>
                  <a:lnTo>
                    <a:pt x="9717" y="11051"/>
                  </a:lnTo>
                  <a:lnTo>
                    <a:pt x="971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56"/>
            <p:cNvSpPr/>
            <p:nvPr/>
          </p:nvSpPr>
          <p:spPr>
            <a:xfrm>
              <a:off x="2825479" y="3093075"/>
              <a:ext cx="61932" cy="227822"/>
            </a:xfrm>
            <a:custGeom>
              <a:rect b="b" l="l" r="r" t="t"/>
              <a:pathLst>
                <a:path extrusionOk="0" h="7622" w="2072">
                  <a:moveTo>
                    <a:pt x="2072" y="1"/>
                  </a:moveTo>
                  <a:cubicBezTo>
                    <a:pt x="1405" y="191"/>
                    <a:pt x="714" y="358"/>
                    <a:pt x="0" y="429"/>
                  </a:cubicBezTo>
                  <a:lnTo>
                    <a:pt x="0" y="7621"/>
                  </a:lnTo>
                  <a:lnTo>
                    <a:pt x="2072" y="7621"/>
                  </a:lnTo>
                  <a:lnTo>
                    <a:pt x="207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56"/>
            <p:cNvSpPr/>
            <p:nvPr/>
          </p:nvSpPr>
          <p:spPr>
            <a:xfrm>
              <a:off x="2950032" y="3033295"/>
              <a:ext cx="61962" cy="287602"/>
            </a:xfrm>
            <a:custGeom>
              <a:rect b="b" l="l" r="r" t="t"/>
              <a:pathLst>
                <a:path extrusionOk="0" h="9622" w="2073">
                  <a:moveTo>
                    <a:pt x="2072" y="0"/>
                  </a:moveTo>
                  <a:cubicBezTo>
                    <a:pt x="1429" y="476"/>
                    <a:pt x="715" y="858"/>
                    <a:pt x="1" y="1215"/>
                  </a:cubicBezTo>
                  <a:lnTo>
                    <a:pt x="1" y="9621"/>
                  </a:lnTo>
                  <a:lnTo>
                    <a:pt x="2072" y="9621"/>
                  </a:lnTo>
                  <a:lnTo>
                    <a:pt x="20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56"/>
            <p:cNvSpPr/>
            <p:nvPr/>
          </p:nvSpPr>
          <p:spPr>
            <a:xfrm>
              <a:off x="3011964" y="2990582"/>
              <a:ext cx="51291" cy="331002"/>
            </a:xfrm>
            <a:custGeom>
              <a:rect b="b" l="l" r="r" t="t"/>
              <a:pathLst>
                <a:path extrusionOk="0" h="11074" w="1716">
                  <a:moveTo>
                    <a:pt x="1715" y="0"/>
                  </a:moveTo>
                  <a:cubicBezTo>
                    <a:pt x="1191" y="524"/>
                    <a:pt x="596" y="1001"/>
                    <a:pt x="0" y="1453"/>
                  </a:cubicBezTo>
                  <a:lnTo>
                    <a:pt x="0" y="11074"/>
                  </a:lnTo>
                  <a:lnTo>
                    <a:pt x="1715" y="11074"/>
                  </a:lnTo>
                  <a:lnTo>
                    <a:pt x="1715"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56"/>
            <p:cNvSpPr/>
            <p:nvPr/>
          </p:nvSpPr>
          <p:spPr>
            <a:xfrm>
              <a:off x="2918707" y="3069582"/>
              <a:ext cx="31355" cy="251315"/>
            </a:xfrm>
            <a:custGeom>
              <a:rect b="b" l="l" r="r" t="t"/>
              <a:pathLst>
                <a:path extrusionOk="0" h="8408" w="1049">
                  <a:moveTo>
                    <a:pt x="1049" y="1"/>
                  </a:moveTo>
                  <a:cubicBezTo>
                    <a:pt x="691" y="144"/>
                    <a:pt x="358" y="286"/>
                    <a:pt x="1" y="406"/>
                  </a:cubicBezTo>
                  <a:lnTo>
                    <a:pt x="1" y="8407"/>
                  </a:lnTo>
                  <a:lnTo>
                    <a:pt x="1049" y="8407"/>
                  </a:lnTo>
                  <a:lnTo>
                    <a:pt x="1049"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56"/>
            <p:cNvSpPr/>
            <p:nvPr/>
          </p:nvSpPr>
          <p:spPr>
            <a:xfrm>
              <a:off x="2747167" y="3314443"/>
              <a:ext cx="343107" cy="20684"/>
            </a:xfrm>
            <a:custGeom>
              <a:rect b="b" l="l" r="r" t="t"/>
              <a:pathLst>
                <a:path extrusionOk="0" h="692" w="11479">
                  <a:moveTo>
                    <a:pt x="0" y="1"/>
                  </a:moveTo>
                  <a:lnTo>
                    <a:pt x="0" y="691"/>
                  </a:lnTo>
                  <a:lnTo>
                    <a:pt x="11479" y="691"/>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56"/>
            <p:cNvSpPr/>
            <p:nvPr/>
          </p:nvSpPr>
          <p:spPr>
            <a:xfrm>
              <a:off x="2918707" y="3314443"/>
              <a:ext cx="171569" cy="20684"/>
            </a:xfrm>
            <a:custGeom>
              <a:rect b="b" l="l" r="r" t="t"/>
              <a:pathLst>
                <a:path extrusionOk="0" h="692" w="5740">
                  <a:moveTo>
                    <a:pt x="1" y="1"/>
                  </a:moveTo>
                  <a:lnTo>
                    <a:pt x="1" y="691"/>
                  </a:lnTo>
                  <a:lnTo>
                    <a:pt x="5740" y="691"/>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3" name="Google Shape;9133;p56"/>
          <p:cNvGrpSpPr/>
          <p:nvPr/>
        </p:nvGrpSpPr>
        <p:grpSpPr>
          <a:xfrm>
            <a:off x="3264996" y="2977041"/>
            <a:ext cx="343826" cy="344843"/>
            <a:chOff x="3379296" y="2977041"/>
            <a:chExt cx="343826" cy="344843"/>
          </a:xfrm>
        </p:grpSpPr>
        <p:sp>
          <p:nvSpPr>
            <p:cNvPr id="9134" name="Google Shape;9134;p56"/>
            <p:cNvSpPr/>
            <p:nvPr/>
          </p:nvSpPr>
          <p:spPr>
            <a:xfrm>
              <a:off x="3565781" y="3048957"/>
              <a:ext cx="157341" cy="156624"/>
            </a:xfrm>
            <a:custGeom>
              <a:rect b="b" l="l" r="r" t="t"/>
              <a:pathLst>
                <a:path extrusionOk="0" h="5240" w="5264">
                  <a:moveTo>
                    <a:pt x="2644" y="0"/>
                  </a:moveTo>
                  <a:cubicBezTo>
                    <a:pt x="1192" y="0"/>
                    <a:pt x="1" y="1167"/>
                    <a:pt x="1" y="2620"/>
                  </a:cubicBezTo>
                  <a:cubicBezTo>
                    <a:pt x="1" y="4072"/>
                    <a:pt x="1192" y="5239"/>
                    <a:pt x="2644" y="5239"/>
                  </a:cubicBezTo>
                  <a:cubicBezTo>
                    <a:pt x="4073" y="5239"/>
                    <a:pt x="5264" y="4072"/>
                    <a:pt x="5264" y="2620"/>
                  </a:cubicBezTo>
                  <a:cubicBezTo>
                    <a:pt x="5264" y="1167"/>
                    <a:pt x="4073" y="0"/>
                    <a:pt x="264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56"/>
            <p:cNvSpPr/>
            <p:nvPr/>
          </p:nvSpPr>
          <p:spPr>
            <a:xfrm>
              <a:off x="3533051" y="3164962"/>
              <a:ext cx="156624" cy="156624"/>
            </a:xfrm>
            <a:custGeom>
              <a:rect b="b" l="l" r="r" t="t"/>
              <a:pathLst>
                <a:path extrusionOk="0" h="5240" w="5240">
                  <a:moveTo>
                    <a:pt x="2620" y="1"/>
                  </a:moveTo>
                  <a:cubicBezTo>
                    <a:pt x="1167" y="1"/>
                    <a:pt x="0" y="1168"/>
                    <a:pt x="0" y="2620"/>
                  </a:cubicBezTo>
                  <a:cubicBezTo>
                    <a:pt x="0" y="4073"/>
                    <a:pt x="1167" y="5240"/>
                    <a:pt x="2620" y="5240"/>
                  </a:cubicBezTo>
                  <a:cubicBezTo>
                    <a:pt x="4073" y="5240"/>
                    <a:pt x="5240" y="4073"/>
                    <a:pt x="5240" y="2620"/>
                  </a:cubicBezTo>
                  <a:cubicBezTo>
                    <a:pt x="5240" y="1168"/>
                    <a:pt x="4073" y="1"/>
                    <a:pt x="2620"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56"/>
            <p:cNvSpPr/>
            <p:nvPr/>
          </p:nvSpPr>
          <p:spPr>
            <a:xfrm>
              <a:off x="3472553" y="2977759"/>
              <a:ext cx="152349" cy="156624"/>
            </a:xfrm>
            <a:custGeom>
              <a:rect b="b" l="l" r="r" t="t"/>
              <a:pathLst>
                <a:path extrusionOk="0" h="5240" w="5097">
                  <a:moveTo>
                    <a:pt x="2620" y="1"/>
                  </a:moveTo>
                  <a:cubicBezTo>
                    <a:pt x="1191" y="1"/>
                    <a:pt x="0" y="1168"/>
                    <a:pt x="0" y="2620"/>
                  </a:cubicBezTo>
                  <a:cubicBezTo>
                    <a:pt x="0" y="4049"/>
                    <a:pt x="1167" y="5240"/>
                    <a:pt x="2620" y="5240"/>
                  </a:cubicBezTo>
                  <a:cubicBezTo>
                    <a:pt x="4096" y="5240"/>
                    <a:pt x="5097" y="4073"/>
                    <a:pt x="5097" y="2620"/>
                  </a:cubicBezTo>
                  <a:cubicBezTo>
                    <a:pt x="5097" y="1168"/>
                    <a:pt x="4049" y="1"/>
                    <a:pt x="262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56"/>
            <p:cNvSpPr/>
            <p:nvPr/>
          </p:nvSpPr>
          <p:spPr>
            <a:xfrm>
              <a:off x="3401355" y="3164812"/>
              <a:ext cx="173721" cy="157072"/>
            </a:xfrm>
            <a:custGeom>
              <a:rect b="b" l="l" r="r" t="t"/>
              <a:pathLst>
                <a:path extrusionOk="0" h="5255" w="5812">
                  <a:moveTo>
                    <a:pt x="3002" y="1"/>
                  </a:moveTo>
                  <a:cubicBezTo>
                    <a:pt x="2195" y="1"/>
                    <a:pt x="1388" y="375"/>
                    <a:pt x="858" y="1077"/>
                  </a:cubicBezTo>
                  <a:cubicBezTo>
                    <a:pt x="1" y="2244"/>
                    <a:pt x="263" y="3864"/>
                    <a:pt x="1430" y="4745"/>
                  </a:cubicBezTo>
                  <a:cubicBezTo>
                    <a:pt x="1902" y="5089"/>
                    <a:pt x="2448" y="5255"/>
                    <a:pt x="2986" y="5255"/>
                  </a:cubicBezTo>
                  <a:cubicBezTo>
                    <a:pt x="3750" y="5255"/>
                    <a:pt x="4499" y="4921"/>
                    <a:pt x="5002" y="4292"/>
                  </a:cubicBezTo>
                  <a:cubicBezTo>
                    <a:pt x="5049" y="4269"/>
                    <a:pt x="5073" y="4197"/>
                    <a:pt x="5097" y="4173"/>
                  </a:cubicBezTo>
                  <a:cubicBezTo>
                    <a:pt x="5812" y="3197"/>
                    <a:pt x="5764" y="1840"/>
                    <a:pt x="5002" y="958"/>
                  </a:cubicBezTo>
                  <a:cubicBezTo>
                    <a:pt x="4883" y="816"/>
                    <a:pt x="4716" y="649"/>
                    <a:pt x="4526" y="506"/>
                  </a:cubicBezTo>
                  <a:cubicBezTo>
                    <a:pt x="4070" y="165"/>
                    <a:pt x="3536" y="1"/>
                    <a:pt x="300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56"/>
            <p:cNvSpPr/>
            <p:nvPr/>
          </p:nvSpPr>
          <p:spPr>
            <a:xfrm>
              <a:off x="3379296" y="3048957"/>
              <a:ext cx="156624" cy="156624"/>
            </a:xfrm>
            <a:custGeom>
              <a:rect b="b" l="l" r="r" t="t"/>
              <a:pathLst>
                <a:path extrusionOk="0" h="5240" w="5240">
                  <a:moveTo>
                    <a:pt x="2620" y="0"/>
                  </a:moveTo>
                  <a:cubicBezTo>
                    <a:pt x="1167" y="0"/>
                    <a:pt x="1" y="1167"/>
                    <a:pt x="1" y="2620"/>
                  </a:cubicBezTo>
                  <a:cubicBezTo>
                    <a:pt x="1" y="4072"/>
                    <a:pt x="1167" y="5239"/>
                    <a:pt x="2620" y="5239"/>
                  </a:cubicBezTo>
                  <a:cubicBezTo>
                    <a:pt x="4073" y="5239"/>
                    <a:pt x="5240" y="4072"/>
                    <a:pt x="5240" y="2620"/>
                  </a:cubicBezTo>
                  <a:cubicBezTo>
                    <a:pt x="5240" y="1167"/>
                    <a:pt x="4073" y="0"/>
                    <a:pt x="2620"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56"/>
            <p:cNvSpPr/>
            <p:nvPr/>
          </p:nvSpPr>
          <p:spPr>
            <a:xfrm>
              <a:off x="3550836" y="3193447"/>
              <a:ext cx="24241" cy="99683"/>
            </a:xfrm>
            <a:custGeom>
              <a:rect b="b" l="l" r="r" t="t"/>
              <a:pathLst>
                <a:path extrusionOk="0" h="3335" w="811">
                  <a:moveTo>
                    <a:pt x="1" y="0"/>
                  </a:moveTo>
                  <a:lnTo>
                    <a:pt x="1" y="3334"/>
                  </a:lnTo>
                  <a:cubicBezTo>
                    <a:pt x="48" y="3311"/>
                    <a:pt x="72" y="3239"/>
                    <a:pt x="96" y="3215"/>
                  </a:cubicBezTo>
                  <a:cubicBezTo>
                    <a:pt x="811" y="2239"/>
                    <a:pt x="763" y="882"/>
                    <a:pt x="1"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56"/>
            <p:cNvSpPr/>
            <p:nvPr/>
          </p:nvSpPr>
          <p:spPr>
            <a:xfrm>
              <a:off x="3550836" y="2977041"/>
              <a:ext cx="78342" cy="157341"/>
            </a:xfrm>
            <a:custGeom>
              <a:rect b="b" l="l" r="r" t="t"/>
              <a:pathLst>
                <a:path extrusionOk="0" h="5264" w="2621">
                  <a:moveTo>
                    <a:pt x="1" y="1"/>
                  </a:moveTo>
                  <a:lnTo>
                    <a:pt x="1" y="5264"/>
                  </a:lnTo>
                  <a:cubicBezTo>
                    <a:pt x="1430" y="5264"/>
                    <a:pt x="2620" y="4097"/>
                    <a:pt x="2620" y="2644"/>
                  </a:cubicBezTo>
                  <a:cubicBezTo>
                    <a:pt x="2620" y="1192"/>
                    <a:pt x="1477" y="25"/>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56"/>
            <p:cNvSpPr/>
            <p:nvPr/>
          </p:nvSpPr>
          <p:spPr>
            <a:xfrm>
              <a:off x="3493177" y="3101624"/>
              <a:ext cx="116063" cy="116063"/>
            </a:xfrm>
            <a:custGeom>
              <a:rect b="b" l="l" r="r" t="t"/>
              <a:pathLst>
                <a:path extrusionOk="0" h="3883" w="3883">
                  <a:moveTo>
                    <a:pt x="1930" y="0"/>
                  </a:moveTo>
                  <a:cubicBezTo>
                    <a:pt x="858" y="0"/>
                    <a:pt x="1" y="858"/>
                    <a:pt x="1" y="1929"/>
                  </a:cubicBezTo>
                  <a:cubicBezTo>
                    <a:pt x="1" y="3001"/>
                    <a:pt x="858" y="3882"/>
                    <a:pt x="1930" y="3882"/>
                  </a:cubicBezTo>
                  <a:cubicBezTo>
                    <a:pt x="3001" y="3882"/>
                    <a:pt x="3883" y="3001"/>
                    <a:pt x="3883" y="1929"/>
                  </a:cubicBezTo>
                  <a:cubicBezTo>
                    <a:pt x="3883" y="858"/>
                    <a:pt x="3001" y="0"/>
                    <a:pt x="193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56"/>
            <p:cNvSpPr/>
            <p:nvPr/>
          </p:nvSpPr>
          <p:spPr>
            <a:xfrm>
              <a:off x="3550118" y="3102341"/>
              <a:ext cx="57688" cy="115346"/>
            </a:xfrm>
            <a:custGeom>
              <a:rect b="b" l="l" r="r" t="t"/>
              <a:pathLst>
                <a:path extrusionOk="0" h="3859" w="1930">
                  <a:moveTo>
                    <a:pt x="1" y="0"/>
                  </a:moveTo>
                  <a:lnTo>
                    <a:pt x="1" y="3858"/>
                  </a:lnTo>
                  <a:cubicBezTo>
                    <a:pt x="1073" y="3858"/>
                    <a:pt x="1930" y="2977"/>
                    <a:pt x="1930" y="1905"/>
                  </a:cubicBezTo>
                  <a:cubicBezTo>
                    <a:pt x="1930" y="834"/>
                    <a:pt x="1096"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3" name="Google Shape;9143;p56"/>
          <p:cNvGrpSpPr/>
          <p:nvPr/>
        </p:nvGrpSpPr>
        <p:grpSpPr>
          <a:xfrm>
            <a:off x="4038814" y="2999130"/>
            <a:ext cx="343826" cy="319615"/>
            <a:chOff x="4076914" y="2999130"/>
            <a:chExt cx="343826" cy="319615"/>
          </a:xfrm>
        </p:grpSpPr>
        <p:sp>
          <p:nvSpPr>
            <p:cNvPr id="9144" name="Google Shape;9144;p56"/>
            <p:cNvSpPr/>
            <p:nvPr/>
          </p:nvSpPr>
          <p:spPr>
            <a:xfrm>
              <a:off x="4273382" y="2999130"/>
              <a:ext cx="147358" cy="319614"/>
            </a:xfrm>
            <a:custGeom>
              <a:rect b="b" l="l" r="r" t="t"/>
              <a:pathLst>
                <a:path extrusionOk="0" h="10693" w="4930">
                  <a:moveTo>
                    <a:pt x="0" y="0"/>
                  </a:moveTo>
                  <a:lnTo>
                    <a:pt x="0" y="10693"/>
                  </a:lnTo>
                  <a:lnTo>
                    <a:pt x="3501" y="10693"/>
                  </a:lnTo>
                  <a:lnTo>
                    <a:pt x="3501" y="7002"/>
                  </a:lnTo>
                  <a:lnTo>
                    <a:pt x="4930" y="5358"/>
                  </a:lnTo>
                  <a:lnTo>
                    <a:pt x="3501" y="3691"/>
                  </a:lnTo>
                  <a:lnTo>
                    <a:pt x="350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56"/>
            <p:cNvSpPr/>
            <p:nvPr/>
          </p:nvSpPr>
          <p:spPr>
            <a:xfrm>
              <a:off x="4273382" y="3158565"/>
              <a:ext cx="147358" cy="160181"/>
            </a:xfrm>
            <a:custGeom>
              <a:rect b="b" l="l" r="r" t="t"/>
              <a:pathLst>
                <a:path extrusionOk="0" h="5359" w="4930">
                  <a:moveTo>
                    <a:pt x="0" y="1"/>
                  </a:moveTo>
                  <a:lnTo>
                    <a:pt x="0" y="5359"/>
                  </a:lnTo>
                  <a:lnTo>
                    <a:pt x="3501" y="5359"/>
                  </a:lnTo>
                  <a:lnTo>
                    <a:pt x="3501" y="1668"/>
                  </a:lnTo>
                  <a:lnTo>
                    <a:pt x="4930"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56"/>
            <p:cNvSpPr/>
            <p:nvPr/>
          </p:nvSpPr>
          <p:spPr>
            <a:xfrm>
              <a:off x="4303273" y="3029738"/>
              <a:ext cx="44177" cy="20654"/>
            </a:xfrm>
            <a:custGeom>
              <a:rect b="b" l="l" r="r" t="t"/>
              <a:pathLst>
                <a:path extrusionOk="0" h="691"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56"/>
            <p:cNvSpPr/>
            <p:nvPr/>
          </p:nvSpPr>
          <p:spPr>
            <a:xfrm>
              <a:off x="4303273" y="3078130"/>
              <a:ext cx="44177" cy="20684"/>
            </a:xfrm>
            <a:custGeom>
              <a:rect b="b" l="l" r="r" t="t"/>
              <a:pathLst>
                <a:path extrusionOk="0" h="692"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56"/>
            <p:cNvSpPr/>
            <p:nvPr/>
          </p:nvSpPr>
          <p:spPr>
            <a:xfrm>
              <a:off x="4175133" y="2999130"/>
              <a:ext cx="148105" cy="319614"/>
            </a:xfrm>
            <a:custGeom>
              <a:rect b="b" l="l" r="r" t="t"/>
              <a:pathLst>
                <a:path extrusionOk="0" h="10693" w="4955">
                  <a:moveTo>
                    <a:pt x="1" y="0"/>
                  </a:moveTo>
                  <a:lnTo>
                    <a:pt x="1" y="10693"/>
                  </a:lnTo>
                  <a:lnTo>
                    <a:pt x="3526" y="10693"/>
                  </a:lnTo>
                  <a:lnTo>
                    <a:pt x="3526" y="7002"/>
                  </a:lnTo>
                  <a:lnTo>
                    <a:pt x="4954" y="5358"/>
                  </a:lnTo>
                  <a:lnTo>
                    <a:pt x="3526" y="3691"/>
                  </a:lnTo>
                  <a:lnTo>
                    <a:pt x="3526"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56"/>
            <p:cNvSpPr/>
            <p:nvPr/>
          </p:nvSpPr>
          <p:spPr>
            <a:xfrm>
              <a:off x="4175729" y="3158565"/>
              <a:ext cx="148105" cy="160181"/>
            </a:xfrm>
            <a:custGeom>
              <a:rect b="b" l="l" r="r" t="t"/>
              <a:pathLst>
                <a:path extrusionOk="0" h="5359" w="4955">
                  <a:moveTo>
                    <a:pt x="1" y="1"/>
                  </a:moveTo>
                  <a:lnTo>
                    <a:pt x="1" y="5359"/>
                  </a:lnTo>
                  <a:lnTo>
                    <a:pt x="3526" y="5359"/>
                  </a:lnTo>
                  <a:lnTo>
                    <a:pt x="3526" y="1668"/>
                  </a:lnTo>
                  <a:lnTo>
                    <a:pt x="49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56"/>
            <p:cNvSpPr/>
            <p:nvPr/>
          </p:nvSpPr>
          <p:spPr>
            <a:xfrm>
              <a:off x="4076914" y="2999130"/>
              <a:ext cx="147388" cy="319614"/>
            </a:xfrm>
            <a:custGeom>
              <a:rect b="b" l="l" r="r" t="t"/>
              <a:pathLst>
                <a:path extrusionOk="0" h="10693" w="4931">
                  <a:moveTo>
                    <a:pt x="1" y="0"/>
                  </a:moveTo>
                  <a:lnTo>
                    <a:pt x="1" y="10693"/>
                  </a:lnTo>
                  <a:lnTo>
                    <a:pt x="3501" y="10693"/>
                  </a:lnTo>
                  <a:lnTo>
                    <a:pt x="3501" y="7002"/>
                  </a:lnTo>
                  <a:lnTo>
                    <a:pt x="4930" y="5358"/>
                  </a:lnTo>
                  <a:lnTo>
                    <a:pt x="3501" y="3691"/>
                  </a:lnTo>
                  <a:lnTo>
                    <a:pt x="350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56"/>
            <p:cNvSpPr/>
            <p:nvPr/>
          </p:nvSpPr>
          <p:spPr>
            <a:xfrm>
              <a:off x="4107521" y="3029738"/>
              <a:ext cx="44177" cy="20654"/>
            </a:xfrm>
            <a:custGeom>
              <a:rect b="b" l="l" r="r" t="t"/>
              <a:pathLst>
                <a:path extrusionOk="0" h="691"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56"/>
            <p:cNvSpPr/>
            <p:nvPr/>
          </p:nvSpPr>
          <p:spPr>
            <a:xfrm>
              <a:off x="4107521" y="3078130"/>
              <a:ext cx="44177" cy="20684"/>
            </a:xfrm>
            <a:custGeom>
              <a:rect b="b" l="l" r="r" t="t"/>
              <a:pathLst>
                <a:path extrusionOk="0" h="692"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56"/>
            <p:cNvSpPr/>
            <p:nvPr/>
          </p:nvSpPr>
          <p:spPr>
            <a:xfrm>
              <a:off x="4205741" y="3218346"/>
              <a:ext cx="43460" cy="20684"/>
            </a:xfrm>
            <a:custGeom>
              <a:rect b="b" l="l" r="r" t="t"/>
              <a:pathLst>
                <a:path extrusionOk="0" h="692" w="1454">
                  <a:moveTo>
                    <a:pt x="1" y="1"/>
                  </a:moveTo>
                  <a:lnTo>
                    <a:pt x="1" y="692"/>
                  </a:lnTo>
                  <a:lnTo>
                    <a:pt x="1454" y="692"/>
                  </a:lnTo>
                  <a:lnTo>
                    <a:pt x="1454"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56"/>
            <p:cNvSpPr/>
            <p:nvPr/>
          </p:nvSpPr>
          <p:spPr>
            <a:xfrm>
              <a:off x="4205741" y="3267485"/>
              <a:ext cx="43460" cy="19937"/>
            </a:xfrm>
            <a:custGeom>
              <a:rect b="b" l="l" r="r" t="t"/>
              <a:pathLst>
                <a:path extrusionOk="0" h="667" w="1454">
                  <a:moveTo>
                    <a:pt x="1" y="0"/>
                  </a:moveTo>
                  <a:lnTo>
                    <a:pt x="1" y="667"/>
                  </a:lnTo>
                  <a:lnTo>
                    <a:pt x="1454" y="667"/>
                  </a:lnTo>
                  <a:lnTo>
                    <a:pt x="1454"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56"/>
            <p:cNvSpPr/>
            <p:nvPr/>
          </p:nvSpPr>
          <p:spPr>
            <a:xfrm>
              <a:off x="4076914" y="3158565"/>
              <a:ext cx="147388" cy="160181"/>
            </a:xfrm>
            <a:custGeom>
              <a:rect b="b" l="l" r="r" t="t"/>
              <a:pathLst>
                <a:path extrusionOk="0" h="5359" w="4931">
                  <a:moveTo>
                    <a:pt x="1" y="1"/>
                  </a:moveTo>
                  <a:lnTo>
                    <a:pt x="1" y="5359"/>
                  </a:lnTo>
                  <a:lnTo>
                    <a:pt x="3501" y="5359"/>
                  </a:lnTo>
                  <a:lnTo>
                    <a:pt x="3501" y="1668"/>
                  </a:lnTo>
                  <a:lnTo>
                    <a:pt x="4930"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6" name="Google Shape;9156;p56"/>
          <p:cNvGrpSpPr/>
          <p:nvPr/>
        </p:nvGrpSpPr>
        <p:grpSpPr>
          <a:xfrm>
            <a:off x="4804084" y="2998413"/>
            <a:ext cx="301859" cy="343826"/>
            <a:chOff x="4765984" y="2998413"/>
            <a:chExt cx="301859" cy="343826"/>
          </a:xfrm>
        </p:grpSpPr>
        <p:sp>
          <p:nvSpPr>
            <p:cNvPr id="9157" name="Google Shape;9157;p56"/>
            <p:cNvSpPr/>
            <p:nvPr/>
          </p:nvSpPr>
          <p:spPr>
            <a:xfrm>
              <a:off x="4807979" y="3040409"/>
              <a:ext cx="259864" cy="259834"/>
            </a:xfrm>
            <a:custGeom>
              <a:rect b="b" l="l" r="r" t="t"/>
              <a:pathLst>
                <a:path extrusionOk="0" h="8693" w="8694">
                  <a:moveTo>
                    <a:pt x="4335" y="0"/>
                  </a:moveTo>
                  <a:cubicBezTo>
                    <a:pt x="1930" y="0"/>
                    <a:pt x="1" y="1929"/>
                    <a:pt x="1" y="4335"/>
                  </a:cubicBezTo>
                  <a:cubicBezTo>
                    <a:pt x="1" y="6764"/>
                    <a:pt x="1930" y="8693"/>
                    <a:pt x="4335" y="8693"/>
                  </a:cubicBezTo>
                  <a:cubicBezTo>
                    <a:pt x="6740" y="8693"/>
                    <a:pt x="8693" y="6764"/>
                    <a:pt x="8693" y="4335"/>
                  </a:cubicBezTo>
                  <a:cubicBezTo>
                    <a:pt x="8693" y="1953"/>
                    <a:pt x="6740" y="24"/>
                    <a:pt x="433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56"/>
            <p:cNvSpPr/>
            <p:nvPr/>
          </p:nvSpPr>
          <p:spPr>
            <a:xfrm>
              <a:off x="4807979" y="3169953"/>
              <a:ext cx="259864" cy="130291"/>
            </a:xfrm>
            <a:custGeom>
              <a:rect b="b" l="l" r="r" t="t"/>
              <a:pathLst>
                <a:path extrusionOk="0" h="4359" w="8694">
                  <a:moveTo>
                    <a:pt x="1" y="1"/>
                  </a:moveTo>
                  <a:cubicBezTo>
                    <a:pt x="1" y="2430"/>
                    <a:pt x="1930" y="4359"/>
                    <a:pt x="4335" y="4359"/>
                  </a:cubicBezTo>
                  <a:cubicBezTo>
                    <a:pt x="6740" y="4359"/>
                    <a:pt x="8693" y="2430"/>
                    <a:pt x="86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56"/>
            <p:cNvSpPr/>
            <p:nvPr/>
          </p:nvSpPr>
          <p:spPr>
            <a:xfrm>
              <a:off x="4859958" y="3091641"/>
              <a:ext cx="156624" cy="156653"/>
            </a:xfrm>
            <a:custGeom>
              <a:rect b="b" l="l" r="r" t="t"/>
              <a:pathLst>
                <a:path extrusionOk="0" h="5241" w="5240">
                  <a:moveTo>
                    <a:pt x="2620" y="1"/>
                  </a:moveTo>
                  <a:cubicBezTo>
                    <a:pt x="1191" y="1"/>
                    <a:pt x="0" y="1168"/>
                    <a:pt x="0" y="2621"/>
                  </a:cubicBezTo>
                  <a:cubicBezTo>
                    <a:pt x="0" y="4049"/>
                    <a:pt x="1191" y="5240"/>
                    <a:pt x="2620" y="5240"/>
                  </a:cubicBezTo>
                  <a:cubicBezTo>
                    <a:pt x="4049" y="5240"/>
                    <a:pt x="5240" y="4073"/>
                    <a:pt x="5240" y="2621"/>
                  </a:cubicBezTo>
                  <a:cubicBezTo>
                    <a:pt x="5240" y="1192"/>
                    <a:pt x="4049" y="1"/>
                    <a:pt x="262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56"/>
            <p:cNvSpPr/>
            <p:nvPr/>
          </p:nvSpPr>
          <p:spPr>
            <a:xfrm>
              <a:off x="4859958" y="3169953"/>
              <a:ext cx="156624" cy="78342"/>
            </a:xfrm>
            <a:custGeom>
              <a:rect b="b" l="l" r="r" t="t"/>
              <a:pathLst>
                <a:path extrusionOk="0" h="2621" w="5240">
                  <a:moveTo>
                    <a:pt x="0" y="1"/>
                  </a:moveTo>
                  <a:cubicBezTo>
                    <a:pt x="0" y="1429"/>
                    <a:pt x="1191" y="2620"/>
                    <a:pt x="2620" y="2620"/>
                  </a:cubicBezTo>
                  <a:cubicBezTo>
                    <a:pt x="4049" y="2620"/>
                    <a:pt x="5240" y="1453"/>
                    <a:pt x="524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56"/>
            <p:cNvSpPr/>
            <p:nvPr/>
          </p:nvSpPr>
          <p:spPr>
            <a:xfrm>
              <a:off x="4765984" y="2998413"/>
              <a:ext cx="171598" cy="343825"/>
            </a:xfrm>
            <a:custGeom>
              <a:rect b="b" l="l" r="r" t="t"/>
              <a:pathLst>
                <a:path extrusionOk="0" h="11503" w="5741">
                  <a:moveTo>
                    <a:pt x="5740" y="0"/>
                  </a:moveTo>
                  <a:cubicBezTo>
                    <a:pt x="2597" y="0"/>
                    <a:pt x="1" y="2596"/>
                    <a:pt x="1" y="5740"/>
                  </a:cubicBezTo>
                  <a:cubicBezTo>
                    <a:pt x="1" y="8907"/>
                    <a:pt x="2549" y="11503"/>
                    <a:pt x="5740" y="11503"/>
                  </a:cubicBezTo>
                  <a:lnTo>
                    <a:pt x="5740"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56"/>
            <p:cNvSpPr/>
            <p:nvPr/>
          </p:nvSpPr>
          <p:spPr>
            <a:xfrm>
              <a:off x="4765984" y="3169953"/>
              <a:ext cx="171598" cy="172286"/>
            </a:xfrm>
            <a:custGeom>
              <a:rect b="b" l="l" r="r" t="t"/>
              <a:pathLst>
                <a:path extrusionOk="0" h="5764" w="5741">
                  <a:moveTo>
                    <a:pt x="1" y="1"/>
                  </a:moveTo>
                  <a:cubicBezTo>
                    <a:pt x="1" y="3168"/>
                    <a:pt x="2549" y="5764"/>
                    <a:pt x="5740" y="5764"/>
                  </a:cubicBezTo>
                  <a:lnTo>
                    <a:pt x="5740"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56"/>
            <p:cNvSpPr/>
            <p:nvPr/>
          </p:nvSpPr>
          <p:spPr>
            <a:xfrm>
              <a:off x="4833625" y="3139346"/>
              <a:ext cx="43430" cy="19967"/>
            </a:xfrm>
            <a:custGeom>
              <a:rect b="b" l="l" r="r" t="t"/>
              <a:pathLst>
                <a:path extrusionOk="0" h="668" w="1453">
                  <a:moveTo>
                    <a:pt x="0" y="1"/>
                  </a:moveTo>
                  <a:lnTo>
                    <a:pt x="0" y="667"/>
                  </a:lnTo>
                  <a:lnTo>
                    <a:pt x="1453" y="667"/>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56"/>
            <p:cNvSpPr/>
            <p:nvPr/>
          </p:nvSpPr>
          <p:spPr>
            <a:xfrm>
              <a:off x="4833625" y="3182776"/>
              <a:ext cx="43430" cy="20654"/>
            </a:xfrm>
            <a:custGeom>
              <a:rect b="b" l="l" r="r" t="t"/>
              <a:pathLst>
                <a:path extrusionOk="0" h="691" w="1453">
                  <a:moveTo>
                    <a:pt x="0" y="0"/>
                  </a:moveTo>
                  <a:lnTo>
                    <a:pt x="0" y="691"/>
                  </a:lnTo>
                  <a:lnTo>
                    <a:pt x="1453" y="691"/>
                  </a:lnTo>
                  <a:lnTo>
                    <a:pt x="1453"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5" name="Google Shape;9165;p56"/>
          <p:cNvGrpSpPr/>
          <p:nvPr/>
        </p:nvGrpSpPr>
        <p:grpSpPr>
          <a:xfrm>
            <a:off x="5523113" y="3001253"/>
            <a:ext cx="345262" cy="345262"/>
            <a:chOff x="5408813" y="3001253"/>
            <a:chExt cx="345262" cy="345262"/>
          </a:xfrm>
        </p:grpSpPr>
        <p:sp>
          <p:nvSpPr>
            <p:cNvPr id="9166" name="Google Shape;9166;p56"/>
            <p:cNvSpPr/>
            <p:nvPr/>
          </p:nvSpPr>
          <p:spPr>
            <a:xfrm>
              <a:off x="5429437" y="3022594"/>
              <a:ext cx="152379" cy="150945"/>
            </a:xfrm>
            <a:custGeom>
              <a:rect b="b" l="l" r="r" t="t"/>
              <a:pathLst>
                <a:path extrusionOk="0" h="5050" w="5098">
                  <a:moveTo>
                    <a:pt x="1" y="1"/>
                  </a:moveTo>
                  <a:lnTo>
                    <a:pt x="1" y="4740"/>
                  </a:lnTo>
                  <a:lnTo>
                    <a:pt x="263" y="5050"/>
                  </a:lnTo>
                  <a:lnTo>
                    <a:pt x="2120" y="5050"/>
                  </a:lnTo>
                  <a:cubicBezTo>
                    <a:pt x="3740" y="5050"/>
                    <a:pt x="5097" y="3740"/>
                    <a:pt x="5049" y="2073"/>
                  </a:cubicBezTo>
                  <a:lnTo>
                    <a:pt x="5049" y="263"/>
                  </a:lnTo>
                  <a:lnTo>
                    <a:pt x="474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56"/>
            <p:cNvSpPr/>
            <p:nvPr/>
          </p:nvSpPr>
          <p:spPr>
            <a:xfrm>
              <a:off x="5430154" y="3174945"/>
              <a:ext cx="152349" cy="150915"/>
            </a:xfrm>
            <a:custGeom>
              <a:rect b="b" l="l" r="r" t="t"/>
              <a:pathLst>
                <a:path extrusionOk="0" h="5049" w="5097">
                  <a:moveTo>
                    <a:pt x="263" y="0"/>
                  </a:moveTo>
                  <a:lnTo>
                    <a:pt x="1" y="310"/>
                  </a:lnTo>
                  <a:lnTo>
                    <a:pt x="1" y="5049"/>
                  </a:lnTo>
                  <a:lnTo>
                    <a:pt x="4740" y="5049"/>
                  </a:lnTo>
                  <a:lnTo>
                    <a:pt x="5073" y="4882"/>
                  </a:lnTo>
                  <a:lnTo>
                    <a:pt x="5097" y="4882"/>
                  </a:lnTo>
                  <a:lnTo>
                    <a:pt x="5097" y="2977"/>
                  </a:lnTo>
                  <a:cubicBezTo>
                    <a:pt x="5097" y="1334"/>
                    <a:pt x="3763" y="0"/>
                    <a:pt x="2120"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56"/>
            <p:cNvSpPr/>
            <p:nvPr/>
          </p:nvSpPr>
          <p:spPr>
            <a:xfrm>
              <a:off x="5581788" y="3022594"/>
              <a:ext cx="150915" cy="150945"/>
            </a:xfrm>
            <a:custGeom>
              <a:rect b="b" l="l" r="r" t="t"/>
              <a:pathLst>
                <a:path extrusionOk="0" h="5050" w="5049">
                  <a:moveTo>
                    <a:pt x="310" y="1"/>
                  </a:moveTo>
                  <a:lnTo>
                    <a:pt x="0" y="263"/>
                  </a:lnTo>
                  <a:lnTo>
                    <a:pt x="0" y="2073"/>
                  </a:lnTo>
                  <a:cubicBezTo>
                    <a:pt x="0" y="3716"/>
                    <a:pt x="1334" y="5050"/>
                    <a:pt x="2977" y="5050"/>
                  </a:cubicBezTo>
                  <a:lnTo>
                    <a:pt x="4882" y="5050"/>
                  </a:lnTo>
                  <a:lnTo>
                    <a:pt x="5049" y="4740"/>
                  </a:lnTo>
                  <a:lnTo>
                    <a:pt x="504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56"/>
            <p:cNvSpPr/>
            <p:nvPr/>
          </p:nvSpPr>
          <p:spPr>
            <a:xfrm>
              <a:off x="5582475" y="3173510"/>
              <a:ext cx="150945" cy="152349"/>
            </a:xfrm>
            <a:custGeom>
              <a:rect b="b" l="l" r="r" t="t"/>
              <a:pathLst>
                <a:path extrusionOk="0" h="5097" w="5050">
                  <a:moveTo>
                    <a:pt x="2978" y="1"/>
                  </a:moveTo>
                  <a:cubicBezTo>
                    <a:pt x="1335" y="1"/>
                    <a:pt x="1" y="1334"/>
                    <a:pt x="1" y="2977"/>
                  </a:cubicBezTo>
                  <a:lnTo>
                    <a:pt x="1" y="4930"/>
                  </a:lnTo>
                  <a:lnTo>
                    <a:pt x="310" y="5097"/>
                  </a:lnTo>
                  <a:lnTo>
                    <a:pt x="5050" y="5097"/>
                  </a:lnTo>
                  <a:lnTo>
                    <a:pt x="5050" y="334"/>
                  </a:lnTo>
                  <a:lnTo>
                    <a:pt x="488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56"/>
            <p:cNvSpPr/>
            <p:nvPr/>
          </p:nvSpPr>
          <p:spPr>
            <a:xfrm>
              <a:off x="5409500" y="3001253"/>
              <a:ext cx="85456" cy="85456"/>
            </a:xfrm>
            <a:custGeom>
              <a:rect b="b" l="l" r="r" t="t"/>
              <a:pathLst>
                <a:path extrusionOk="0" h="2859" w="2859">
                  <a:moveTo>
                    <a:pt x="1358" y="1"/>
                  </a:moveTo>
                  <a:cubicBezTo>
                    <a:pt x="596" y="1"/>
                    <a:pt x="1" y="596"/>
                    <a:pt x="1" y="1334"/>
                  </a:cubicBezTo>
                  <a:lnTo>
                    <a:pt x="1" y="2858"/>
                  </a:lnTo>
                  <a:lnTo>
                    <a:pt x="2859" y="2858"/>
                  </a:lnTo>
                  <a:lnTo>
                    <a:pt x="2859"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56"/>
            <p:cNvSpPr/>
            <p:nvPr/>
          </p:nvSpPr>
          <p:spPr>
            <a:xfrm>
              <a:off x="5408813" y="3261776"/>
              <a:ext cx="84738" cy="84738"/>
            </a:xfrm>
            <a:custGeom>
              <a:rect b="b" l="l" r="r" t="t"/>
              <a:pathLst>
                <a:path extrusionOk="0" h="2835" w="2835">
                  <a:moveTo>
                    <a:pt x="0" y="1"/>
                  </a:moveTo>
                  <a:lnTo>
                    <a:pt x="0" y="1501"/>
                  </a:lnTo>
                  <a:cubicBezTo>
                    <a:pt x="0" y="2239"/>
                    <a:pt x="596" y="2835"/>
                    <a:pt x="1334" y="2835"/>
                  </a:cubicBezTo>
                  <a:lnTo>
                    <a:pt x="2834" y="2835"/>
                  </a:lnTo>
                  <a:lnTo>
                    <a:pt x="283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56"/>
            <p:cNvSpPr/>
            <p:nvPr/>
          </p:nvSpPr>
          <p:spPr>
            <a:xfrm>
              <a:off x="5669336" y="3261776"/>
              <a:ext cx="84738" cy="84738"/>
            </a:xfrm>
            <a:custGeom>
              <a:rect b="b" l="l" r="r" t="t"/>
              <a:pathLst>
                <a:path extrusionOk="0" h="2835" w="2835">
                  <a:moveTo>
                    <a:pt x="0" y="1"/>
                  </a:moveTo>
                  <a:lnTo>
                    <a:pt x="0" y="2835"/>
                  </a:lnTo>
                  <a:lnTo>
                    <a:pt x="1501" y="2835"/>
                  </a:lnTo>
                  <a:cubicBezTo>
                    <a:pt x="2215" y="2835"/>
                    <a:pt x="2810" y="2239"/>
                    <a:pt x="2834" y="1501"/>
                  </a:cubicBezTo>
                  <a:lnTo>
                    <a:pt x="283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56"/>
            <p:cNvSpPr/>
            <p:nvPr/>
          </p:nvSpPr>
          <p:spPr>
            <a:xfrm>
              <a:off x="5668619" y="3001970"/>
              <a:ext cx="85456" cy="84738"/>
            </a:xfrm>
            <a:custGeom>
              <a:rect b="b" l="l" r="r" t="t"/>
              <a:pathLst>
                <a:path extrusionOk="0" h="2835" w="2859">
                  <a:moveTo>
                    <a:pt x="0" y="0"/>
                  </a:moveTo>
                  <a:lnTo>
                    <a:pt x="0" y="2834"/>
                  </a:lnTo>
                  <a:lnTo>
                    <a:pt x="2834" y="2834"/>
                  </a:lnTo>
                  <a:lnTo>
                    <a:pt x="2858" y="1334"/>
                  </a:lnTo>
                  <a:cubicBezTo>
                    <a:pt x="2858" y="596"/>
                    <a:pt x="2263" y="0"/>
                    <a:pt x="1525"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56"/>
            <p:cNvSpPr/>
            <p:nvPr/>
          </p:nvSpPr>
          <p:spPr>
            <a:xfrm>
              <a:off x="5429437" y="3022594"/>
              <a:ext cx="303264" cy="303264"/>
            </a:xfrm>
            <a:custGeom>
              <a:rect b="b" l="l" r="r" t="t"/>
              <a:pathLst>
                <a:path extrusionOk="0" h="10146" w="10146">
                  <a:moveTo>
                    <a:pt x="4740" y="1"/>
                  </a:moveTo>
                  <a:lnTo>
                    <a:pt x="4740" y="2073"/>
                  </a:lnTo>
                  <a:cubicBezTo>
                    <a:pt x="4740" y="3502"/>
                    <a:pt x="3573" y="4692"/>
                    <a:pt x="2144" y="4740"/>
                  </a:cubicBezTo>
                  <a:lnTo>
                    <a:pt x="1" y="4740"/>
                  </a:lnTo>
                  <a:lnTo>
                    <a:pt x="1" y="5407"/>
                  </a:lnTo>
                  <a:lnTo>
                    <a:pt x="2073" y="5407"/>
                  </a:lnTo>
                  <a:cubicBezTo>
                    <a:pt x="3549" y="5407"/>
                    <a:pt x="4740" y="6598"/>
                    <a:pt x="4740" y="8074"/>
                  </a:cubicBezTo>
                  <a:lnTo>
                    <a:pt x="4740" y="10146"/>
                  </a:lnTo>
                  <a:lnTo>
                    <a:pt x="5407" y="10146"/>
                  </a:lnTo>
                  <a:lnTo>
                    <a:pt x="5407" y="8074"/>
                  </a:lnTo>
                  <a:cubicBezTo>
                    <a:pt x="5407" y="6598"/>
                    <a:pt x="6597" y="5407"/>
                    <a:pt x="8074" y="5407"/>
                  </a:cubicBezTo>
                  <a:lnTo>
                    <a:pt x="10146" y="5407"/>
                  </a:lnTo>
                  <a:lnTo>
                    <a:pt x="10146" y="4740"/>
                  </a:lnTo>
                  <a:lnTo>
                    <a:pt x="8002" y="4740"/>
                  </a:lnTo>
                  <a:cubicBezTo>
                    <a:pt x="6574" y="4692"/>
                    <a:pt x="5407" y="3549"/>
                    <a:pt x="5407" y="2073"/>
                  </a:cubicBezTo>
                  <a:lnTo>
                    <a:pt x="540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56"/>
            <p:cNvSpPr/>
            <p:nvPr/>
          </p:nvSpPr>
          <p:spPr>
            <a:xfrm>
              <a:off x="5582475" y="3022594"/>
              <a:ext cx="150945" cy="303264"/>
            </a:xfrm>
            <a:custGeom>
              <a:rect b="b" l="l" r="r" t="t"/>
              <a:pathLst>
                <a:path extrusionOk="0" h="10146" w="5050">
                  <a:moveTo>
                    <a:pt x="1" y="1"/>
                  </a:moveTo>
                  <a:lnTo>
                    <a:pt x="1" y="10146"/>
                  </a:lnTo>
                  <a:lnTo>
                    <a:pt x="310" y="10146"/>
                  </a:lnTo>
                  <a:lnTo>
                    <a:pt x="310" y="8074"/>
                  </a:lnTo>
                  <a:cubicBezTo>
                    <a:pt x="310" y="6598"/>
                    <a:pt x="1501" y="5407"/>
                    <a:pt x="2978" y="5407"/>
                  </a:cubicBezTo>
                  <a:lnTo>
                    <a:pt x="5050" y="5407"/>
                  </a:lnTo>
                  <a:lnTo>
                    <a:pt x="5050" y="4740"/>
                  </a:lnTo>
                  <a:lnTo>
                    <a:pt x="5050" y="4716"/>
                  </a:lnTo>
                  <a:lnTo>
                    <a:pt x="2906" y="4716"/>
                  </a:lnTo>
                  <a:cubicBezTo>
                    <a:pt x="1477" y="4692"/>
                    <a:pt x="310" y="3502"/>
                    <a:pt x="310" y="2073"/>
                  </a:cubicBezTo>
                  <a:lnTo>
                    <a:pt x="310"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6" name="Google Shape;9176;p56"/>
          <p:cNvGrpSpPr/>
          <p:nvPr/>
        </p:nvGrpSpPr>
        <p:grpSpPr>
          <a:xfrm>
            <a:off x="6273438" y="3069582"/>
            <a:ext cx="343826" cy="184865"/>
            <a:chOff x="6082938" y="3069582"/>
            <a:chExt cx="343826" cy="184865"/>
          </a:xfrm>
        </p:grpSpPr>
        <p:sp>
          <p:nvSpPr>
            <p:cNvPr id="9177" name="Google Shape;9177;p56"/>
            <p:cNvSpPr/>
            <p:nvPr/>
          </p:nvSpPr>
          <p:spPr>
            <a:xfrm>
              <a:off x="6161220" y="3069582"/>
              <a:ext cx="106827" cy="184391"/>
            </a:xfrm>
            <a:custGeom>
              <a:rect b="b" l="l" r="r" t="t"/>
              <a:pathLst>
                <a:path extrusionOk="0" h="6169" w="3574">
                  <a:moveTo>
                    <a:pt x="906" y="1"/>
                  </a:moveTo>
                  <a:lnTo>
                    <a:pt x="1" y="1549"/>
                  </a:lnTo>
                  <a:lnTo>
                    <a:pt x="1" y="4621"/>
                  </a:lnTo>
                  <a:lnTo>
                    <a:pt x="906" y="6169"/>
                  </a:lnTo>
                  <a:lnTo>
                    <a:pt x="2692" y="6169"/>
                  </a:lnTo>
                  <a:lnTo>
                    <a:pt x="3573" y="4621"/>
                  </a:lnTo>
                  <a:lnTo>
                    <a:pt x="3573" y="1549"/>
                  </a:lnTo>
                  <a:lnTo>
                    <a:pt x="269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56"/>
            <p:cNvSpPr/>
            <p:nvPr/>
          </p:nvSpPr>
          <p:spPr>
            <a:xfrm>
              <a:off x="6320684" y="3069582"/>
              <a:ext cx="106080" cy="184391"/>
            </a:xfrm>
            <a:custGeom>
              <a:rect b="b" l="l" r="r" t="t"/>
              <a:pathLst>
                <a:path extrusionOk="0" h="6169" w="3549">
                  <a:moveTo>
                    <a:pt x="882" y="1"/>
                  </a:moveTo>
                  <a:lnTo>
                    <a:pt x="0" y="1549"/>
                  </a:lnTo>
                  <a:lnTo>
                    <a:pt x="0" y="4621"/>
                  </a:lnTo>
                  <a:lnTo>
                    <a:pt x="882" y="6169"/>
                  </a:lnTo>
                  <a:lnTo>
                    <a:pt x="2644" y="6169"/>
                  </a:lnTo>
                  <a:lnTo>
                    <a:pt x="3549" y="4621"/>
                  </a:lnTo>
                  <a:lnTo>
                    <a:pt x="2644" y="3073"/>
                  </a:lnTo>
                  <a:lnTo>
                    <a:pt x="3549" y="1549"/>
                  </a:lnTo>
                  <a:lnTo>
                    <a:pt x="264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56"/>
            <p:cNvSpPr/>
            <p:nvPr/>
          </p:nvSpPr>
          <p:spPr>
            <a:xfrm>
              <a:off x="6161220" y="3163313"/>
              <a:ext cx="106827" cy="91135"/>
            </a:xfrm>
            <a:custGeom>
              <a:rect b="b" l="l" r="r" t="t"/>
              <a:pathLst>
                <a:path extrusionOk="0" h="3049" w="3574">
                  <a:moveTo>
                    <a:pt x="1" y="1"/>
                  </a:moveTo>
                  <a:lnTo>
                    <a:pt x="1" y="1525"/>
                  </a:lnTo>
                  <a:lnTo>
                    <a:pt x="906" y="3049"/>
                  </a:lnTo>
                  <a:lnTo>
                    <a:pt x="2692" y="3049"/>
                  </a:lnTo>
                  <a:lnTo>
                    <a:pt x="3573" y="1525"/>
                  </a:lnTo>
                  <a:lnTo>
                    <a:pt x="357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56"/>
            <p:cNvSpPr/>
            <p:nvPr/>
          </p:nvSpPr>
          <p:spPr>
            <a:xfrm>
              <a:off x="6320684" y="3162122"/>
              <a:ext cx="106080" cy="91135"/>
            </a:xfrm>
            <a:custGeom>
              <a:rect b="b" l="l" r="r" t="t"/>
              <a:pathLst>
                <a:path extrusionOk="0" h="3049" w="3549">
                  <a:moveTo>
                    <a:pt x="0" y="1"/>
                  </a:moveTo>
                  <a:lnTo>
                    <a:pt x="0" y="1525"/>
                  </a:lnTo>
                  <a:lnTo>
                    <a:pt x="882" y="3049"/>
                  </a:lnTo>
                  <a:lnTo>
                    <a:pt x="2644" y="3049"/>
                  </a:lnTo>
                  <a:lnTo>
                    <a:pt x="3549" y="1525"/>
                  </a:lnTo>
                  <a:lnTo>
                    <a:pt x="264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56"/>
            <p:cNvSpPr/>
            <p:nvPr/>
          </p:nvSpPr>
          <p:spPr>
            <a:xfrm>
              <a:off x="6082938" y="3115852"/>
              <a:ext cx="106080" cy="91135"/>
            </a:xfrm>
            <a:custGeom>
              <a:rect b="b" l="l" r="r" t="t"/>
              <a:pathLst>
                <a:path extrusionOk="0" h="3049" w="3549">
                  <a:moveTo>
                    <a:pt x="905" y="1"/>
                  </a:moveTo>
                  <a:lnTo>
                    <a:pt x="0" y="1525"/>
                  </a:lnTo>
                  <a:lnTo>
                    <a:pt x="905" y="3049"/>
                  </a:lnTo>
                  <a:lnTo>
                    <a:pt x="2644" y="3049"/>
                  </a:lnTo>
                  <a:lnTo>
                    <a:pt x="3549" y="1525"/>
                  </a:lnTo>
                  <a:lnTo>
                    <a:pt x="2644"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56"/>
            <p:cNvSpPr/>
            <p:nvPr/>
          </p:nvSpPr>
          <p:spPr>
            <a:xfrm>
              <a:off x="6082938" y="3162122"/>
              <a:ext cx="106080" cy="45582"/>
            </a:xfrm>
            <a:custGeom>
              <a:rect b="b" l="l" r="r" t="t"/>
              <a:pathLst>
                <a:path extrusionOk="0" h="1525" w="3549">
                  <a:moveTo>
                    <a:pt x="0" y="1"/>
                  </a:moveTo>
                  <a:lnTo>
                    <a:pt x="905" y="1525"/>
                  </a:lnTo>
                  <a:lnTo>
                    <a:pt x="2644" y="1525"/>
                  </a:lnTo>
                  <a:lnTo>
                    <a:pt x="354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56"/>
            <p:cNvSpPr/>
            <p:nvPr/>
          </p:nvSpPr>
          <p:spPr>
            <a:xfrm>
              <a:off x="6241655" y="3115852"/>
              <a:ext cx="105392" cy="91135"/>
            </a:xfrm>
            <a:custGeom>
              <a:rect b="b" l="l" r="r" t="t"/>
              <a:pathLst>
                <a:path extrusionOk="0" h="3049" w="3526">
                  <a:moveTo>
                    <a:pt x="882" y="1"/>
                  </a:moveTo>
                  <a:lnTo>
                    <a:pt x="1" y="1525"/>
                  </a:lnTo>
                  <a:lnTo>
                    <a:pt x="882" y="3049"/>
                  </a:lnTo>
                  <a:lnTo>
                    <a:pt x="2644" y="3049"/>
                  </a:lnTo>
                  <a:lnTo>
                    <a:pt x="3526" y="1525"/>
                  </a:lnTo>
                  <a:lnTo>
                    <a:pt x="2644"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56"/>
            <p:cNvSpPr/>
            <p:nvPr/>
          </p:nvSpPr>
          <p:spPr>
            <a:xfrm>
              <a:off x="6241655" y="3162122"/>
              <a:ext cx="105392" cy="45582"/>
            </a:xfrm>
            <a:custGeom>
              <a:rect b="b" l="l" r="r" t="t"/>
              <a:pathLst>
                <a:path extrusionOk="0" h="1525" w="3526">
                  <a:moveTo>
                    <a:pt x="1" y="1"/>
                  </a:moveTo>
                  <a:lnTo>
                    <a:pt x="882" y="1525"/>
                  </a:lnTo>
                  <a:lnTo>
                    <a:pt x="2644" y="1525"/>
                  </a:lnTo>
                  <a:lnTo>
                    <a:pt x="3526"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5" name="Google Shape;9185;p56"/>
          <p:cNvGrpSpPr/>
          <p:nvPr/>
        </p:nvGrpSpPr>
        <p:grpSpPr>
          <a:xfrm>
            <a:off x="7008816" y="2993421"/>
            <a:ext cx="343109" cy="343140"/>
            <a:chOff x="6742116" y="2993421"/>
            <a:chExt cx="343109" cy="343140"/>
          </a:xfrm>
        </p:grpSpPr>
        <p:sp>
          <p:nvSpPr>
            <p:cNvPr id="9186" name="Google Shape;9186;p56"/>
            <p:cNvSpPr/>
            <p:nvPr/>
          </p:nvSpPr>
          <p:spPr>
            <a:xfrm>
              <a:off x="6750666" y="3055354"/>
              <a:ext cx="288319" cy="271222"/>
            </a:xfrm>
            <a:custGeom>
              <a:rect b="b" l="l" r="r" t="t"/>
              <a:pathLst>
                <a:path extrusionOk="0" h="9074" w="9646">
                  <a:moveTo>
                    <a:pt x="9645" y="0"/>
                  </a:moveTo>
                  <a:lnTo>
                    <a:pt x="8097" y="1024"/>
                  </a:lnTo>
                  <a:lnTo>
                    <a:pt x="6883" y="786"/>
                  </a:lnTo>
                  <a:lnTo>
                    <a:pt x="5454" y="2168"/>
                  </a:lnTo>
                  <a:lnTo>
                    <a:pt x="4858" y="2763"/>
                  </a:lnTo>
                  <a:lnTo>
                    <a:pt x="3906" y="2453"/>
                  </a:lnTo>
                  <a:lnTo>
                    <a:pt x="2143" y="4335"/>
                  </a:lnTo>
                  <a:lnTo>
                    <a:pt x="1310" y="3811"/>
                  </a:lnTo>
                  <a:lnTo>
                    <a:pt x="0" y="5263"/>
                  </a:lnTo>
                  <a:lnTo>
                    <a:pt x="0" y="9074"/>
                  </a:lnTo>
                  <a:lnTo>
                    <a:pt x="5454" y="6287"/>
                  </a:lnTo>
                  <a:lnTo>
                    <a:pt x="9645" y="2739"/>
                  </a:lnTo>
                  <a:lnTo>
                    <a:pt x="964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56"/>
            <p:cNvSpPr/>
            <p:nvPr/>
          </p:nvSpPr>
          <p:spPr>
            <a:xfrm>
              <a:off x="6913657" y="3055354"/>
              <a:ext cx="125329" cy="187948"/>
            </a:xfrm>
            <a:custGeom>
              <a:rect b="b" l="l" r="r" t="t"/>
              <a:pathLst>
                <a:path extrusionOk="0" h="6288" w="4193">
                  <a:moveTo>
                    <a:pt x="4192" y="0"/>
                  </a:moveTo>
                  <a:lnTo>
                    <a:pt x="2644" y="977"/>
                  </a:lnTo>
                  <a:lnTo>
                    <a:pt x="1430" y="739"/>
                  </a:lnTo>
                  <a:lnTo>
                    <a:pt x="1" y="2144"/>
                  </a:lnTo>
                  <a:lnTo>
                    <a:pt x="1" y="6287"/>
                  </a:lnTo>
                  <a:lnTo>
                    <a:pt x="4192" y="2739"/>
                  </a:lnTo>
                  <a:lnTo>
                    <a:pt x="4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56"/>
            <p:cNvSpPr/>
            <p:nvPr/>
          </p:nvSpPr>
          <p:spPr>
            <a:xfrm>
              <a:off x="6750666" y="3137223"/>
              <a:ext cx="288319" cy="192910"/>
            </a:xfrm>
            <a:custGeom>
              <a:rect b="b" l="l" r="r" t="t"/>
              <a:pathLst>
                <a:path extrusionOk="0" h="6454" w="9646">
                  <a:moveTo>
                    <a:pt x="9645" y="0"/>
                  </a:moveTo>
                  <a:lnTo>
                    <a:pt x="7549" y="1524"/>
                  </a:lnTo>
                  <a:lnTo>
                    <a:pt x="6549" y="1048"/>
                  </a:lnTo>
                  <a:lnTo>
                    <a:pt x="5454" y="2286"/>
                  </a:lnTo>
                  <a:lnTo>
                    <a:pt x="5192" y="2620"/>
                  </a:lnTo>
                  <a:lnTo>
                    <a:pt x="4120" y="2096"/>
                  </a:lnTo>
                  <a:lnTo>
                    <a:pt x="2596" y="3929"/>
                  </a:lnTo>
                  <a:lnTo>
                    <a:pt x="1620" y="3572"/>
                  </a:lnTo>
                  <a:lnTo>
                    <a:pt x="0" y="5263"/>
                  </a:lnTo>
                  <a:lnTo>
                    <a:pt x="0" y="6406"/>
                  </a:lnTo>
                  <a:lnTo>
                    <a:pt x="5454" y="6406"/>
                  </a:lnTo>
                  <a:lnTo>
                    <a:pt x="9645" y="6454"/>
                  </a:lnTo>
                  <a:lnTo>
                    <a:pt x="964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56"/>
            <p:cNvSpPr/>
            <p:nvPr/>
          </p:nvSpPr>
          <p:spPr>
            <a:xfrm>
              <a:off x="6913657" y="3137223"/>
              <a:ext cx="125329" cy="192910"/>
            </a:xfrm>
            <a:custGeom>
              <a:rect b="b" l="l" r="r" t="t"/>
              <a:pathLst>
                <a:path extrusionOk="0" h="6454" w="4193">
                  <a:moveTo>
                    <a:pt x="4192" y="0"/>
                  </a:moveTo>
                  <a:lnTo>
                    <a:pt x="2096" y="1548"/>
                  </a:lnTo>
                  <a:lnTo>
                    <a:pt x="1096" y="1072"/>
                  </a:lnTo>
                  <a:lnTo>
                    <a:pt x="1" y="2334"/>
                  </a:lnTo>
                  <a:lnTo>
                    <a:pt x="1" y="6406"/>
                  </a:lnTo>
                  <a:lnTo>
                    <a:pt x="4192" y="6454"/>
                  </a:lnTo>
                  <a:lnTo>
                    <a:pt x="419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56"/>
            <p:cNvSpPr/>
            <p:nvPr/>
          </p:nvSpPr>
          <p:spPr>
            <a:xfrm>
              <a:off x="6742116" y="2993421"/>
              <a:ext cx="343107" cy="343137"/>
            </a:xfrm>
            <a:custGeom>
              <a:rect b="b" l="l" r="r" t="t"/>
              <a:pathLst>
                <a:path extrusionOk="0" h="11480" w="11479">
                  <a:moveTo>
                    <a:pt x="0" y="1"/>
                  </a:moveTo>
                  <a:lnTo>
                    <a:pt x="0" y="11479"/>
                  </a:lnTo>
                  <a:lnTo>
                    <a:pt x="11479" y="11479"/>
                  </a:lnTo>
                  <a:lnTo>
                    <a:pt x="11479" y="10288"/>
                  </a:lnTo>
                  <a:lnTo>
                    <a:pt x="10836" y="10288"/>
                  </a:lnTo>
                  <a:lnTo>
                    <a:pt x="10836" y="10836"/>
                  </a:lnTo>
                  <a:lnTo>
                    <a:pt x="691" y="10836"/>
                  </a:lnTo>
                  <a:lnTo>
                    <a:pt x="691" y="667"/>
                  </a:lnTo>
                  <a:lnTo>
                    <a:pt x="1215" y="667"/>
                  </a:lnTo>
                  <a:lnTo>
                    <a:pt x="1215"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56"/>
            <p:cNvSpPr/>
            <p:nvPr/>
          </p:nvSpPr>
          <p:spPr>
            <a:xfrm>
              <a:off x="6913657" y="3300215"/>
              <a:ext cx="171569" cy="36346"/>
            </a:xfrm>
            <a:custGeom>
              <a:rect b="b" l="l" r="r" t="t"/>
              <a:pathLst>
                <a:path extrusionOk="0" h="1216" w="5740">
                  <a:moveTo>
                    <a:pt x="5097" y="1"/>
                  </a:moveTo>
                  <a:lnTo>
                    <a:pt x="5097" y="524"/>
                  </a:lnTo>
                  <a:lnTo>
                    <a:pt x="1" y="524"/>
                  </a:lnTo>
                  <a:lnTo>
                    <a:pt x="1" y="1215"/>
                  </a:lnTo>
                  <a:lnTo>
                    <a:pt x="5740" y="1215"/>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2" name="Google Shape;9192;p56"/>
          <p:cNvGrpSpPr/>
          <p:nvPr/>
        </p:nvGrpSpPr>
        <p:grpSpPr>
          <a:xfrm>
            <a:off x="7794023" y="3002687"/>
            <a:ext cx="257713" cy="343827"/>
            <a:chOff x="7451123" y="3002687"/>
            <a:chExt cx="257713" cy="343827"/>
          </a:xfrm>
        </p:grpSpPr>
        <p:sp>
          <p:nvSpPr>
            <p:cNvPr id="9193" name="Google Shape;9193;p56"/>
            <p:cNvSpPr/>
            <p:nvPr/>
          </p:nvSpPr>
          <p:spPr>
            <a:xfrm>
              <a:off x="7555769" y="3256784"/>
              <a:ext cx="46987" cy="89730"/>
            </a:xfrm>
            <a:custGeom>
              <a:rect b="b" l="l" r="r" t="t"/>
              <a:pathLst>
                <a:path extrusionOk="0" h="3002" w="1572">
                  <a:moveTo>
                    <a:pt x="786" y="1"/>
                  </a:moveTo>
                  <a:cubicBezTo>
                    <a:pt x="357" y="1"/>
                    <a:pt x="0" y="358"/>
                    <a:pt x="0" y="763"/>
                  </a:cubicBezTo>
                  <a:lnTo>
                    <a:pt x="0" y="3002"/>
                  </a:lnTo>
                  <a:lnTo>
                    <a:pt x="1572" y="3002"/>
                  </a:lnTo>
                  <a:lnTo>
                    <a:pt x="1572" y="763"/>
                  </a:lnTo>
                  <a:cubicBezTo>
                    <a:pt x="1572" y="310"/>
                    <a:pt x="1215" y="1"/>
                    <a:pt x="81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56"/>
            <p:cNvSpPr/>
            <p:nvPr/>
          </p:nvSpPr>
          <p:spPr>
            <a:xfrm>
              <a:off x="7579950" y="3256784"/>
              <a:ext cx="22806" cy="89730"/>
            </a:xfrm>
            <a:custGeom>
              <a:rect b="b" l="l" r="r" t="t"/>
              <a:pathLst>
                <a:path extrusionOk="0" h="3002" w="763">
                  <a:moveTo>
                    <a:pt x="1" y="1"/>
                  </a:moveTo>
                  <a:lnTo>
                    <a:pt x="1" y="3002"/>
                  </a:lnTo>
                  <a:lnTo>
                    <a:pt x="763" y="3002"/>
                  </a:lnTo>
                  <a:lnTo>
                    <a:pt x="763" y="763"/>
                  </a:lnTo>
                  <a:cubicBezTo>
                    <a:pt x="763" y="310"/>
                    <a:pt x="40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56"/>
            <p:cNvSpPr/>
            <p:nvPr/>
          </p:nvSpPr>
          <p:spPr>
            <a:xfrm>
              <a:off x="7551495" y="3201996"/>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56"/>
            <p:cNvSpPr/>
            <p:nvPr/>
          </p:nvSpPr>
          <p:spPr>
            <a:xfrm>
              <a:off x="7579263" y="3201996"/>
              <a:ext cx="28485" cy="56970"/>
            </a:xfrm>
            <a:custGeom>
              <a:rect b="b" l="l" r="r" t="t"/>
              <a:pathLst>
                <a:path extrusionOk="0" h="1906" w="953">
                  <a:moveTo>
                    <a:pt x="0" y="0"/>
                  </a:moveTo>
                  <a:lnTo>
                    <a:pt x="0" y="1905"/>
                  </a:lnTo>
                  <a:cubicBezTo>
                    <a:pt x="524" y="1905"/>
                    <a:pt x="953" y="1500"/>
                    <a:pt x="953" y="953"/>
                  </a:cubicBezTo>
                  <a:cubicBezTo>
                    <a:pt x="953" y="429"/>
                    <a:pt x="524"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56"/>
            <p:cNvSpPr/>
            <p:nvPr/>
          </p:nvSpPr>
          <p:spPr>
            <a:xfrm>
              <a:off x="7455398" y="3256784"/>
              <a:ext cx="47017" cy="89730"/>
            </a:xfrm>
            <a:custGeom>
              <a:rect b="b" l="l" r="r" t="t"/>
              <a:pathLst>
                <a:path extrusionOk="0" h="3002" w="1573">
                  <a:moveTo>
                    <a:pt x="762" y="1"/>
                  </a:moveTo>
                  <a:cubicBezTo>
                    <a:pt x="358" y="1"/>
                    <a:pt x="0" y="358"/>
                    <a:pt x="0" y="763"/>
                  </a:cubicBezTo>
                  <a:lnTo>
                    <a:pt x="0" y="3002"/>
                  </a:lnTo>
                  <a:lnTo>
                    <a:pt x="1572" y="3002"/>
                  </a:lnTo>
                  <a:lnTo>
                    <a:pt x="1572" y="763"/>
                  </a:lnTo>
                  <a:cubicBezTo>
                    <a:pt x="1572" y="310"/>
                    <a:pt x="1215" y="1"/>
                    <a:pt x="8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56"/>
            <p:cNvSpPr/>
            <p:nvPr/>
          </p:nvSpPr>
          <p:spPr>
            <a:xfrm>
              <a:off x="7479609" y="3256784"/>
              <a:ext cx="22806" cy="89730"/>
            </a:xfrm>
            <a:custGeom>
              <a:rect b="b" l="l" r="r" t="t"/>
              <a:pathLst>
                <a:path extrusionOk="0" h="3002" w="763">
                  <a:moveTo>
                    <a:pt x="0" y="1"/>
                  </a:moveTo>
                  <a:lnTo>
                    <a:pt x="0" y="3002"/>
                  </a:lnTo>
                  <a:lnTo>
                    <a:pt x="762" y="3002"/>
                  </a:lnTo>
                  <a:lnTo>
                    <a:pt x="762" y="763"/>
                  </a:lnTo>
                  <a:cubicBezTo>
                    <a:pt x="762" y="310"/>
                    <a:pt x="42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56"/>
            <p:cNvSpPr/>
            <p:nvPr/>
          </p:nvSpPr>
          <p:spPr>
            <a:xfrm>
              <a:off x="7451123" y="3201996"/>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6" y="1500"/>
                    <a:pt x="1906" y="953"/>
                  </a:cubicBezTo>
                  <a:cubicBezTo>
                    <a:pt x="1906"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56"/>
            <p:cNvSpPr/>
            <p:nvPr/>
          </p:nvSpPr>
          <p:spPr>
            <a:xfrm>
              <a:off x="7478173" y="3201996"/>
              <a:ext cx="28485" cy="56970"/>
            </a:xfrm>
            <a:custGeom>
              <a:rect b="b" l="l" r="r" t="t"/>
              <a:pathLst>
                <a:path extrusionOk="0" h="1906" w="953">
                  <a:moveTo>
                    <a:pt x="0" y="0"/>
                  </a:moveTo>
                  <a:lnTo>
                    <a:pt x="0" y="1905"/>
                  </a:lnTo>
                  <a:cubicBezTo>
                    <a:pt x="548" y="1905"/>
                    <a:pt x="953" y="1500"/>
                    <a:pt x="953" y="953"/>
                  </a:cubicBezTo>
                  <a:cubicBezTo>
                    <a:pt x="953" y="429"/>
                    <a:pt x="548"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56"/>
            <p:cNvSpPr/>
            <p:nvPr/>
          </p:nvSpPr>
          <p:spPr>
            <a:xfrm>
              <a:off x="7656141" y="3256784"/>
              <a:ext cx="47704" cy="89730"/>
            </a:xfrm>
            <a:custGeom>
              <a:rect b="b" l="l" r="r" t="t"/>
              <a:pathLst>
                <a:path extrusionOk="0" h="3002" w="1596">
                  <a:moveTo>
                    <a:pt x="786" y="1"/>
                  </a:moveTo>
                  <a:cubicBezTo>
                    <a:pt x="357" y="1"/>
                    <a:pt x="0" y="358"/>
                    <a:pt x="0" y="763"/>
                  </a:cubicBezTo>
                  <a:lnTo>
                    <a:pt x="0" y="3002"/>
                  </a:lnTo>
                  <a:lnTo>
                    <a:pt x="1596" y="3002"/>
                  </a:lnTo>
                  <a:lnTo>
                    <a:pt x="1596" y="763"/>
                  </a:lnTo>
                  <a:cubicBezTo>
                    <a:pt x="1596" y="310"/>
                    <a:pt x="1238" y="1"/>
                    <a:pt x="81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56"/>
            <p:cNvSpPr/>
            <p:nvPr/>
          </p:nvSpPr>
          <p:spPr>
            <a:xfrm>
              <a:off x="7680322" y="3256784"/>
              <a:ext cx="23523" cy="89730"/>
            </a:xfrm>
            <a:custGeom>
              <a:rect b="b" l="l" r="r" t="t"/>
              <a:pathLst>
                <a:path extrusionOk="0" h="3002" w="787">
                  <a:moveTo>
                    <a:pt x="1" y="1"/>
                  </a:moveTo>
                  <a:lnTo>
                    <a:pt x="1" y="3002"/>
                  </a:lnTo>
                  <a:lnTo>
                    <a:pt x="787" y="3002"/>
                  </a:lnTo>
                  <a:lnTo>
                    <a:pt x="787" y="763"/>
                  </a:lnTo>
                  <a:cubicBezTo>
                    <a:pt x="787" y="310"/>
                    <a:pt x="429"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56"/>
            <p:cNvSpPr/>
            <p:nvPr/>
          </p:nvSpPr>
          <p:spPr>
            <a:xfrm>
              <a:off x="7651866" y="3201996"/>
              <a:ext cx="56970" cy="56970"/>
            </a:xfrm>
            <a:custGeom>
              <a:rect b="b" l="l" r="r" t="t"/>
              <a:pathLst>
                <a:path extrusionOk="0" h="1906" w="1906">
                  <a:moveTo>
                    <a:pt x="953" y="0"/>
                  </a:moveTo>
                  <a:cubicBezTo>
                    <a:pt x="429" y="0"/>
                    <a:pt x="0" y="429"/>
                    <a:pt x="0" y="953"/>
                  </a:cubicBezTo>
                  <a:cubicBezTo>
                    <a:pt x="0" y="1500"/>
                    <a:pt x="429" y="1905"/>
                    <a:pt x="953" y="1905"/>
                  </a:cubicBezTo>
                  <a:cubicBezTo>
                    <a:pt x="1500"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56"/>
            <p:cNvSpPr/>
            <p:nvPr/>
          </p:nvSpPr>
          <p:spPr>
            <a:xfrm>
              <a:off x="7680322" y="3201996"/>
              <a:ext cx="28515" cy="56970"/>
            </a:xfrm>
            <a:custGeom>
              <a:rect b="b" l="l" r="r" t="t"/>
              <a:pathLst>
                <a:path extrusionOk="0" h="1906" w="954">
                  <a:moveTo>
                    <a:pt x="1" y="0"/>
                  </a:moveTo>
                  <a:lnTo>
                    <a:pt x="1" y="1905"/>
                  </a:lnTo>
                  <a:cubicBezTo>
                    <a:pt x="548" y="1905"/>
                    <a:pt x="953" y="1500"/>
                    <a:pt x="953" y="953"/>
                  </a:cubicBezTo>
                  <a:cubicBezTo>
                    <a:pt x="953" y="429"/>
                    <a:pt x="50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56"/>
            <p:cNvSpPr/>
            <p:nvPr/>
          </p:nvSpPr>
          <p:spPr>
            <a:xfrm>
              <a:off x="7555769" y="3057476"/>
              <a:ext cx="46987" cy="89730"/>
            </a:xfrm>
            <a:custGeom>
              <a:rect b="b" l="l" r="r" t="t"/>
              <a:pathLst>
                <a:path extrusionOk="0" h="3002" w="1572">
                  <a:moveTo>
                    <a:pt x="786" y="1"/>
                  </a:moveTo>
                  <a:cubicBezTo>
                    <a:pt x="357" y="1"/>
                    <a:pt x="0" y="358"/>
                    <a:pt x="0" y="763"/>
                  </a:cubicBezTo>
                  <a:lnTo>
                    <a:pt x="0" y="3001"/>
                  </a:lnTo>
                  <a:lnTo>
                    <a:pt x="1572" y="3001"/>
                  </a:lnTo>
                  <a:lnTo>
                    <a:pt x="1572" y="763"/>
                  </a:lnTo>
                  <a:cubicBezTo>
                    <a:pt x="1572" y="310"/>
                    <a:pt x="1215" y="1"/>
                    <a:pt x="81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56"/>
            <p:cNvSpPr/>
            <p:nvPr/>
          </p:nvSpPr>
          <p:spPr>
            <a:xfrm>
              <a:off x="7579950" y="3057476"/>
              <a:ext cx="22806" cy="89730"/>
            </a:xfrm>
            <a:custGeom>
              <a:rect b="b" l="l" r="r" t="t"/>
              <a:pathLst>
                <a:path extrusionOk="0" h="3002" w="763">
                  <a:moveTo>
                    <a:pt x="1" y="1"/>
                  </a:moveTo>
                  <a:lnTo>
                    <a:pt x="1" y="3001"/>
                  </a:lnTo>
                  <a:lnTo>
                    <a:pt x="763" y="3001"/>
                  </a:lnTo>
                  <a:lnTo>
                    <a:pt x="763" y="763"/>
                  </a:lnTo>
                  <a:cubicBezTo>
                    <a:pt x="763" y="310"/>
                    <a:pt x="40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56"/>
            <p:cNvSpPr/>
            <p:nvPr/>
          </p:nvSpPr>
          <p:spPr>
            <a:xfrm>
              <a:off x="7551495" y="3002687"/>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56"/>
            <p:cNvSpPr/>
            <p:nvPr/>
          </p:nvSpPr>
          <p:spPr>
            <a:xfrm>
              <a:off x="7579263" y="3002687"/>
              <a:ext cx="28485" cy="56970"/>
            </a:xfrm>
            <a:custGeom>
              <a:rect b="b" l="l" r="r" t="t"/>
              <a:pathLst>
                <a:path extrusionOk="0" h="1906" w="953">
                  <a:moveTo>
                    <a:pt x="0" y="0"/>
                  </a:moveTo>
                  <a:lnTo>
                    <a:pt x="0" y="1905"/>
                  </a:lnTo>
                  <a:cubicBezTo>
                    <a:pt x="524" y="1905"/>
                    <a:pt x="953" y="1500"/>
                    <a:pt x="953" y="953"/>
                  </a:cubicBezTo>
                  <a:cubicBezTo>
                    <a:pt x="953" y="429"/>
                    <a:pt x="524"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56"/>
            <p:cNvSpPr/>
            <p:nvPr/>
          </p:nvSpPr>
          <p:spPr>
            <a:xfrm>
              <a:off x="7455398" y="3057476"/>
              <a:ext cx="47017" cy="89730"/>
            </a:xfrm>
            <a:custGeom>
              <a:rect b="b" l="l" r="r" t="t"/>
              <a:pathLst>
                <a:path extrusionOk="0" h="3002" w="1573">
                  <a:moveTo>
                    <a:pt x="762" y="1"/>
                  </a:moveTo>
                  <a:cubicBezTo>
                    <a:pt x="358" y="1"/>
                    <a:pt x="0" y="358"/>
                    <a:pt x="0" y="763"/>
                  </a:cubicBezTo>
                  <a:lnTo>
                    <a:pt x="0" y="3001"/>
                  </a:lnTo>
                  <a:lnTo>
                    <a:pt x="1572" y="3001"/>
                  </a:lnTo>
                  <a:lnTo>
                    <a:pt x="1572" y="763"/>
                  </a:lnTo>
                  <a:cubicBezTo>
                    <a:pt x="1572" y="310"/>
                    <a:pt x="1215" y="1"/>
                    <a:pt x="8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56"/>
            <p:cNvSpPr/>
            <p:nvPr/>
          </p:nvSpPr>
          <p:spPr>
            <a:xfrm>
              <a:off x="7479609" y="3057476"/>
              <a:ext cx="22806" cy="89730"/>
            </a:xfrm>
            <a:custGeom>
              <a:rect b="b" l="l" r="r" t="t"/>
              <a:pathLst>
                <a:path extrusionOk="0" h="3002" w="763">
                  <a:moveTo>
                    <a:pt x="0" y="1"/>
                  </a:moveTo>
                  <a:lnTo>
                    <a:pt x="0" y="3001"/>
                  </a:lnTo>
                  <a:lnTo>
                    <a:pt x="762" y="3001"/>
                  </a:lnTo>
                  <a:lnTo>
                    <a:pt x="762" y="763"/>
                  </a:lnTo>
                  <a:cubicBezTo>
                    <a:pt x="762" y="310"/>
                    <a:pt x="42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56"/>
            <p:cNvSpPr/>
            <p:nvPr/>
          </p:nvSpPr>
          <p:spPr>
            <a:xfrm>
              <a:off x="7451123" y="3002687"/>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6" y="1500"/>
                    <a:pt x="1906" y="953"/>
                  </a:cubicBezTo>
                  <a:cubicBezTo>
                    <a:pt x="1906"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56"/>
            <p:cNvSpPr/>
            <p:nvPr/>
          </p:nvSpPr>
          <p:spPr>
            <a:xfrm>
              <a:off x="7478173" y="3002687"/>
              <a:ext cx="28485" cy="56970"/>
            </a:xfrm>
            <a:custGeom>
              <a:rect b="b" l="l" r="r" t="t"/>
              <a:pathLst>
                <a:path extrusionOk="0" h="1906" w="953">
                  <a:moveTo>
                    <a:pt x="0" y="0"/>
                  </a:moveTo>
                  <a:lnTo>
                    <a:pt x="0" y="1905"/>
                  </a:lnTo>
                  <a:cubicBezTo>
                    <a:pt x="548" y="1905"/>
                    <a:pt x="953" y="1500"/>
                    <a:pt x="953" y="953"/>
                  </a:cubicBezTo>
                  <a:cubicBezTo>
                    <a:pt x="953" y="429"/>
                    <a:pt x="548"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56"/>
            <p:cNvSpPr/>
            <p:nvPr/>
          </p:nvSpPr>
          <p:spPr>
            <a:xfrm>
              <a:off x="7656141" y="3057476"/>
              <a:ext cx="47704" cy="89730"/>
            </a:xfrm>
            <a:custGeom>
              <a:rect b="b" l="l" r="r" t="t"/>
              <a:pathLst>
                <a:path extrusionOk="0" h="3002" w="1596">
                  <a:moveTo>
                    <a:pt x="786" y="1"/>
                  </a:moveTo>
                  <a:cubicBezTo>
                    <a:pt x="357" y="1"/>
                    <a:pt x="0" y="358"/>
                    <a:pt x="0" y="763"/>
                  </a:cubicBezTo>
                  <a:lnTo>
                    <a:pt x="0" y="3001"/>
                  </a:lnTo>
                  <a:lnTo>
                    <a:pt x="1596" y="3001"/>
                  </a:lnTo>
                  <a:lnTo>
                    <a:pt x="1596" y="763"/>
                  </a:lnTo>
                  <a:cubicBezTo>
                    <a:pt x="1596" y="310"/>
                    <a:pt x="1238" y="1"/>
                    <a:pt x="81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56"/>
            <p:cNvSpPr/>
            <p:nvPr/>
          </p:nvSpPr>
          <p:spPr>
            <a:xfrm>
              <a:off x="7680322" y="3057476"/>
              <a:ext cx="23523" cy="89730"/>
            </a:xfrm>
            <a:custGeom>
              <a:rect b="b" l="l" r="r" t="t"/>
              <a:pathLst>
                <a:path extrusionOk="0" h="3002" w="787">
                  <a:moveTo>
                    <a:pt x="1" y="1"/>
                  </a:moveTo>
                  <a:lnTo>
                    <a:pt x="1" y="3001"/>
                  </a:lnTo>
                  <a:lnTo>
                    <a:pt x="787" y="3001"/>
                  </a:lnTo>
                  <a:lnTo>
                    <a:pt x="787" y="763"/>
                  </a:lnTo>
                  <a:cubicBezTo>
                    <a:pt x="787" y="310"/>
                    <a:pt x="429"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56"/>
            <p:cNvSpPr/>
            <p:nvPr/>
          </p:nvSpPr>
          <p:spPr>
            <a:xfrm>
              <a:off x="7651866" y="3002687"/>
              <a:ext cx="56970" cy="56970"/>
            </a:xfrm>
            <a:custGeom>
              <a:rect b="b" l="l" r="r" t="t"/>
              <a:pathLst>
                <a:path extrusionOk="0" h="1906" w="1906">
                  <a:moveTo>
                    <a:pt x="953" y="0"/>
                  </a:moveTo>
                  <a:cubicBezTo>
                    <a:pt x="429" y="0"/>
                    <a:pt x="0" y="429"/>
                    <a:pt x="0" y="953"/>
                  </a:cubicBezTo>
                  <a:cubicBezTo>
                    <a:pt x="0" y="1500"/>
                    <a:pt x="429" y="1905"/>
                    <a:pt x="953" y="1905"/>
                  </a:cubicBezTo>
                  <a:cubicBezTo>
                    <a:pt x="1500"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56"/>
            <p:cNvSpPr/>
            <p:nvPr/>
          </p:nvSpPr>
          <p:spPr>
            <a:xfrm>
              <a:off x="7680322" y="3002687"/>
              <a:ext cx="28515" cy="56970"/>
            </a:xfrm>
            <a:custGeom>
              <a:rect b="b" l="l" r="r" t="t"/>
              <a:pathLst>
                <a:path extrusionOk="0" h="1906" w="954">
                  <a:moveTo>
                    <a:pt x="1" y="0"/>
                  </a:moveTo>
                  <a:lnTo>
                    <a:pt x="1" y="1905"/>
                  </a:lnTo>
                  <a:cubicBezTo>
                    <a:pt x="548" y="1905"/>
                    <a:pt x="953" y="1500"/>
                    <a:pt x="953" y="953"/>
                  </a:cubicBezTo>
                  <a:cubicBezTo>
                    <a:pt x="953" y="429"/>
                    <a:pt x="50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7" name="Google Shape;9217;p56"/>
          <p:cNvGrpSpPr/>
          <p:nvPr/>
        </p:nvGrpSpPr>
        <p:grpSpPr>
          <a:xfrm>
            <a:off x="7749188" y="3567852"/>
            <a:ext cx="345949" cy="344544"/>
            <a:chOff x="7406288" y="3567852"/>
            <a:chExt cx="345949" cy="344544"/>
          </a:xfrm>
        </p:grpSpPr>
        <p:sp>
          <p:nvSpPr>
            <p:cNvPr id="9218" name="Google Shape;9218;p56"/>
            <p:cNvSpPr/>
            <p:nvPr/>
          </p:nvSpPr>
          <p:spPr>
            <a:xfrm>
              <a:off x="7502385" y="3816988"/>
              <a:ext cx="171569" cy="95409"/>
            </a:xfrm>
            <a:custGeom>
              <a:rect b="b" l="l" r="r" t="t"/>
              <a:pathLst>
                <a:path extrusionOk="0" h="3192" w="5740">
                  <a:moveTo>
                    <a:pt x="4501" y="1"/>
                  </a:moveTo>
                  <a:cubicBezTo>
                    <a:pt x="3953" y="382"/>
                    <a:pt x="3310" y="620"/>
                    <a:pt x="2596" y="620"/>
                  </a:cubicBezTo>
                  <a:cubicBezTo>
                    <a:pt x="2120" y="620"/>
                    <a:pt x="1691" y="549"/>
                    <a:pt x="1310" y="358"/>
                  </a:cubicBezTo>
                  <a:lnTo>
                    <a:pt x="24" y="1144"/>
                  </a:lnTo>
                  <a:lnTo>
                    <a:pt x="0" y="2597"/>
                  </a:lnTo>
                  <a:cubicBezTo>
                    <a:pt x="786" y="2978"/>
                    <a:pt x="1643" y="3192"/>
                    <a:pt x="2572" y="3192"/>
                  </a:cubicBezTo>
                  <a:cubicBezTo>
                    <a:pt x="3763" y="3192"/>
                    <a:pt x="4834" y="2835"/>
                    <a:pt x="5739" y="2239"/>
                  </a:cubicBezTo>
                  <a:lnTo>
                    <a:pt x="4501"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56"/>
            <p:cNvSpPr/>
            <p:nvPr/>
          </p:nvSpPr>
          <p:spPr>
            <a:xfrm>
              <a:off x="7579263" y="3816988"/>
              <a:ext cx="94692" cy="95409"/>
            </a:xfrm>
            <a:custGeom>
              <a:rect b="b" l="l" r="r" t="t"/>
              <a:pathLst>
                <a:path extrusionOk="0" h="3192" w="3168">
                  <a:moveTo>
                    <a:pt x="1905" y="1"/>
                  </a:moveTo>
                  <a:cubicBezTo>
                    <a:pt x="1358" y="382"/>
                    <a:pt x="715" y="620"/>
                    <a:pt x="0" y="620"/>
                  </a:cubicBezTo>
                  <a:lnTo>
                    <a:pt x="0" y="3192"/>
                  </a:lnTo>
                  <a:cubicBezTo>
                    <a:pt x="1191" y="3192"/>
                    <a:pt x="2262" y="2835"/>
                    <a:pt x="3167" y="2239"/>
                  </a:cubicBezTo>
                  <a:lnTo>
                    <a:pt x="1905"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56"/>
            <p:cNvSpPr/>
            <p:nvPr/>
          </p:nvSpPr>
          <p:spPr>
            <a:xfrm>
              <a:off x="7636921" y="3728721"/>
              <a:ext cx="115316" cy="154501"/>
            </a:xfrm>
            <a:custGeom>
              <a:rect b="b" l="l" r="r" t="t"/>
              <a:pathLst>
                <a:path extrusionOk="0" h="5169" w="3858">
                  <a:moveTo>
                    <a:pt x="1238" y="1"/>
                  </a:moveTo>
                  <a:cubicBezTo>
                    <a:pt x="1238" y="120"/>
                    <a:pt x="1286" y="239"/>
                    <a:pt x="1286" y="358"/>
                  </a:cubicBezTo>
                  <a:cubicBezTo>
                    <a:pt x="1286" y="1406"/>
                    <a:pt x="762" y="2358"/>
                    <a:pt x="0" y="2930"/>
                  </a:cubicBezTo>
                  <a:lnTo>
                    <a:pt x="24" y="4406"/>
                  </a:lnTo>
                  <a:lnTo>
                    <a:pt x="1286" y="5169"/>
                  </a:lnTo>
                  <a:cubicBezTo>
                    <a:pt x="2834" y="4121"/>
                    <a:pt x="3858" y="2358"/>
                    <a:pt x="3858" y="358"/>
                  </a:cubicBezTo>
                  <a:cubicBezTo>
                    <a:pt x="3834" y="287"/>
                    <a:pt x="3834" y="168"/>
                    <a:pt x="3810" y="48"/>
                  </a:cubicBezTo>
                  <a:lnTo>
                    <a:pt x="123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56"/>
            <p:cNvSpPr/>
            <p:nvPr/>
          </p:nvSpPr>
          <p:spPr>
            <a:xfrm>
              <a:off x="7406975" y="3719485"/>
              <a:ext cx="134565" cy="175126"/>
            </a:xfrm>
            <a:custGeom>
              <a:rect b="b" l="l" r="r" t="t"/>
              <a:pathLst>
                <a:path extrusionOk="0" h="5859" w="4502">
                  <a:moveTo>
                    <a:pt x="1287" y="0"/>
                  </a:moveTo>
                  <a:lnTo>
                    <a:pt x="1" y="1072"/>
                  </a:lnTo>
                  <a:cubicBezTo>
                    <a:pt x="120" y="3168"/>
                    <a:pt x="1406" y="4954"/>
                    <a:pt x="3192" y="5859"/>
                  </a:cubicBezTo>
                  <a:lnTo>
                    <a:pt x="3216" y="4406"/>
                  </a:lnTo>
                  <a:lnTo>
                    <a:pt x="4502" y="3644"/>
                  </a:lnTo>
                  <a:cubicBezTo>
                    <a:pt x="3454" y="3215"/>
                    <a:pt x="2716" y="2263"/>
                    <a:pt x="2597" y="1096"/>
                  </a:cubicBezTo>
                  <a:lnTo>
                    <a:pt x="12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56"/>
            <p:cNvSpPr/>
            <p:nvPr/>
          </p:nvSpPr>
          <p:spPr>
            <a:xfrm>
              <a:off x="7616984" y="3586354"/>
              <a:ext cx="134565" cy="165172"/>
            </a:xfrm>
            <a:custGeom>
              <a:rect b="b" l="l" r="r" t="t"/>
              <a:pathLst>
                <a:path extrusionOk="0" h="5526" w="4502">
                  <a:moveTo>
                    <a:pt x="1310" y="1"/>
                  </a:moveTo>
                  <a:lnTo>
                    <a:pt x="0" y="2239"/>
                  </a:lnTo>
                  <a:cubicBezTo>
                    <a:pt x="1048" y="2692"/>
                    <a:pt x="1786" y="3645"/>
                    <a:pt x="1905" y="4811"/>
                  </a:cubicBezTo>
                  <a:lnTo>
                    <a:pt x="3215" y="5526"/>
                  </a:lnTo>
                  <a:lnTo>
                    <a:pt x="4501" y="4811"/>
                  </a:lnTo>
                  <a:cubicBezTo>
                    <a:pt x="4382" y="2692"/>
                    <a:pt x="3096" y="906"/>
                    <a:pt x="1310"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56"/>
            <p:cNvSpPr/>
            <p:nvPr/>
          </p:nvSpPr>
          <p:spPr>
            <a:xfrm>
              <a:off x="7483853" y="3568570"/>
              <a:ext cx="172316" cy="95409"/>
            </a:xfrm>
            <a:custGeom>
              <a:rect b="b" l="l" r="r" t="t"/>
              <a:pathLst>
                <a:path extrusionOk="0" h="3192" w="5765">
                  <a:moveTo>
                    <a:pt x="3192" y="1"/>
                  </a:moveTo>
                  <a:cubicBezTo>
                    <a:pt x="2001" y="1"/>
                    <a:pt x="930" y="358"/>
                    <a:pt x="1" y="953"/>
                  </a:cubicBezTo>
                  <a:lnTo>
                    <a:pt x="1287" y="3192"/>
                  </a:lnTo>
                  <a:cubicBezTo>
                    <a:pt x="1811" y="2811"/>
                    <a:pt x="2478" y="2573"/>
                    <a:pt x="3192" y="2573"/>
                  </a:cubicBezTo>
                  <a:cubicBezTo>
                    <a:pt x="3668" y="2573"/>
                    <a:pt x="4073" y="2668"/>
                    <a:pt x="4454" y="2834"/>
                  </a:cubicBezTo>
                  <a:lnTo>
                    <a:pt x="5740" y="2072"/>
                  </a:lnTo>
                  <a:lnTo>
                    <a:pt x="5764" y="596"/>
                  </a:lnTo>
                  <a:cubicBezTo>
                    <a:pt x="5002" y="215"/>
                    <a:pt x="4097" y="1"/>
                    <a:pt x="319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56"/>
            <p:cNvSpPr/>
            <p:nvPr/>
          </p:nvSpPr>
          <p:spPr>
            <a:xfrm>
              <a:off x="7579263" y="3567852"/>
              <a:ext cx="76907" cy="84738"/>
            </a:xfrm>
            <a:custGeom>
              <a:rect b="b" l="l" r="r" t="t"/>
              <a:pathLst>
                <a:path extrusionOk="0" h="2835" w="2573">
                  <a:moveTo>
                    <a:pt x="0" y="1"/>
                  </a:moveTo>
                  <a:lnTo>
                    <a:pt x="0" y="2573"/>
                  </a:lnTo>
                  <a:cubicBezTo>
                    <a:pt x="476" y="2573"/>
                    <a:pt x="881" y="2644"/>
                    <a:pt x="1262" y="2835"/>
                  </a:cubicBezTo>
                  <a:lnTo>
                    <a:pt x="2548" y="2096"/>
                  </a:lnTo>
                  <a:lnTo>
                    <a:pt x="2572" y="620"/>
                  </a:lnTo>
                  <a:cubicBezTo>
                    <a:pt x="1810" y="239"/>
                    <a:pt x="953" y="25"/>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56"/>
            <p:cNvSpPr/>
            <p:nvPr/>
          </p:nvSpPr>
          <p:spPr>
            <a:xfrm>
              <a:off x="7406288" y="3598460"/>
              <a:ext cx="116033" cy="153784"/>
            </a:xfrm>
            <a:custGeom>
              <a:rect b="b" l="l" r="r" t="t"/>
              <a:pathLst>
                <a:path extrusionOk="0" h="5145" w="3882">
                  <a:moveTo>
                    <a:pt x="2596" y="1"/>
                  </a:moveTo>
                  <a:cubicBezTo>
                    <a:pt x="1048" y="1025"/>
                    <a:pt x="0" y="2787"/>
                    <a:pt x="0" y="4787"/>
                  </a:cubicBezTo>
                  <a:lnTo>
                    <a:pt x="0" y="5145"/>
                  </a:lnTo>
                  <a:lnTo>
                    <a:pt x="1286" y="4430"/>
                  </a:lnTo>
                  <a:lnTo>
                    <a:pt x="2620" y="5145"/>
                  </a:lnTo>
                  <a:cubicBezTo>
                    <a:pt x="2620" y="5026"/>
                    <a:pt x="2596" y="4907"/>
                    <a:pt x="2596" y="4787"/>
                  </a:cubicBezTo>
                  <a:cubicBezTo>
                    <a:pt x="2596" y="3740"/>
                    <a:pt x="3096" y="2787"/>
                    <a:pt x="3882" y="2216"/>
                  </a:cubicBezTo>
                  <a:lnTo>
                    <a:pt x="3834" y="739"/>
                  </a:lnTo>
                  <a:lnTo>
                    <a:pt x="259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56"/>
            <p:cNvSpPr/>
            <p:nvPr/>
          </p:nvSpPr>
          <p:spPr>
            <a:xfrm>
              <a:off x="7478173" y="3639051"/>
              <a:ext cx="202893" cy="202893"/>
            </a:xfrm>
            <a:custGeom>
              <a:rect b="b" l="l" r="r" t="t"/>
              <a:pathLst>
                <a:path extrusionOk="0" h="6788" w="6788">
                  <a:moveTo>
                    <a:pt x="3406" y="0"/>
                  </a:moveTo>
                  <a:cubicBezTo>
                    <a:pt x="1525" y="0"/>
                    <a:pt x="0" y="1524"/>
                    <a:pt x="0" y="3382"/>
                  </a:cubicBezTo>
                  <a:cubicBezTo>
                    <a:pt x="0" y="5263"/>
                    <a:pt x="1525" y="6787"/>
                    <a:pt x="3406" y="6787"/>
                  </a:cubicBezTo>
                  <a:cubicBezTo>
                    <a:pt x="5263" y="6787"/>
                    <a:pt x="6788" y="5263"/>
                    <a:pt x="6788" y="3382"/>
                  </a:cubicBezTo>
                  <a:cubicBezTo>
                    <a:pt x="6788" y="1524"/>
                    <a:pt x="5263" y="0"/>
                    <a:pt x="340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56"/>
            <p:cNvSpPr/>
            <p:nvPr/>
          </p:nvSpPr>
          <p:spPr>
            <a:xfrm>
              <a:off x="7579950" y="3638333"/>
              <a:ext cx="101118" cy="203611"/>
            </a:xfrm>
            <a:custGeom>
              <a:rect b="b" l="l" r="r" t="t"/>
              <a:pathLst>
                <a:path extrusionOk="0" h="6812" w="3383">
                  <a:moveTo>
                    <a:pt x="1" y="0"/>
                  </a:moveTo>
                  <a:lnTo>
                    <a:pt x="1" y="6811"/>
                  </a:lnTo>
                  <a:cubicBezTo>
                    <a:pt x="1882" y="6811"/>
                    <a:pt x="3383" y="5287"/>
                    <a:pt x="3383" y="3430"/>
                  </a:cubicBezTo>
                  <a:cubicBezTo>
                    <a:pt x="3383" y="1548"/>
                    <a:pt x="1882" y="24"/>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8" name="Google Shape;9228;p56"/>
          <p:cNvGrpSpPr/>
          <p:nvPr/>
        </p:nvGrpSpPr>
        <p:grpSpPr>
          <a:xfrm>
            <a:off x="7008816" y="3575683"/>
            <a:ext cx="343109" cy="344545"/>
            <a:chOff x="6742116" y="3575683"/>
            <a:chExt cx="343109" cy="344545"/>
          </a:xfrm>
        </p:grpSpPr>
        <p:sp>
          <p:nvSpPr>
            <p:cNvPr id="9229" name="Google Shape;9229;p56"/>
            <p:cNvSpPr/>
            <p:nvPr/>
          </p:nvSpPr>
          <p:spPr>
            <a:xfrm>
              <a:off x="6967041" y="3708814"/>
              <a:ext cx="118185" cy="77594"/>
            </a:xfrm>
            <a:custGeom>
              <a:rect b="b" l="l" r="r" t="t"/>
              <a:pathLst>
                <a:path extrusionOk="0" h="2596" w="3954">
                  <a:moveTo>
                    <a:pt x="1096" y="0"/>
                  </a:moveTo>
                  <a:lnTo>
                    <a:pt x="1" y="1310"/>
                  </a:lnTo>
                  <a:lnTo>
                    <a:pt x="1096" y="2596"/>
                  </a:lnTo>
                  <a:lnTo>
                    <a:pt x="3954" y="2596"/>
                  </a:lnTo>
                  <a:lnTo>
                    <a:pt x="3954"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56"/>
            <p:cNvSpPr/>
            <p:nvPr/>
          </p:nvSpPr>
          <p:spPr>
            <a:xfrm>
              <a:off x="6967758" y="3748658"/>
              <a:ext cx="117468" cy="39186"/>
            </a:xfrm>
            <a:custGeom>
              <a:rect b="b" l="l" r="r" t="t"/>
              <a:pathLst>
                <a:path extrusionOk="0" h="1311" w="3930">
                  <a:moveTo>
                    <a:pt x="1" y="1"/>
                  </a:moveTo>
                  <a:lnTo>
                    <a:pt x="1120" y="1310"/>
                  </a:lnTo>
                  <a:lnTo>
                    <a:pt x="3930" y="1310"/>
                  </a:lnTo>
                  <a:lnTo>
                    <a:pt x="3930"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56"/>
            <p:cNvSpPr/>
            <p:nvPr/>
          </p:nvSpPr>
          <p:spPr>
            <a:xfrm>
              <a:off x="6742116" y="3607726"/>
              <a:ext cx="118185" cy="78312"/>
            </a:xfrm>
            <a:custGeom>
              <a:rect b="b" l="l" r="r" t="t"/>
              <a:pathLst>
                <a:path extrusionOk="0" h="2620" w="3954">
                  <a:moveTo>
                    <a:pt x="0" y="0"/>
                  </a:moveTo>
                  <a:lnTo>
                    <a:pt x="0" y="2620"/>
                  </a:lnTo>
                  <a:lnTo>
                    <a:pt x="2858" y="2620"/>
                  </a:lnTo>
                  <a:lnTo>
                    <a:pt x="3954" y="1310"/>
                  </a:lnTo>
                  <a:lnTo>
                    <a:pt x="2858"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56"/>
            <p:cNvSpPr/>
            <p:nvPr/>
          </p:nvSpPr>
          <p:spPr>
            <a:xfrm>
              <a:off x="6742116" y="3648287"/>
              <a:ext cx="117468" cy="38468"/>
            </a:xfrm>
            <a:custGeom>
              <a:rect b="b" l="l" r="r" t="t"/>
              <a:pathLst>
                <a:path extrusionOk="0" h="1287" w="3930">
                  <a:moveTo>
                    <a:pt x="0" y="1"/>
                  </a:moveTo>
                  <a:lnTo>
                    <a:pt x="0" y="1287"/>
                  </a:lnTo>
                  <a:lnTo>
                    <a:pt x="2834" y="1287"/>
                  </a:lnTo>
                  <a:lnTo>
                    <a:pt x="3930"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56"/>
            <p:cNvSpPr/>
            <p:nvPr/>
          </p:nvSpPr>
          <p:spPr>
            <a:xfrm>
              <a:off x="6742116" y="3809156"/>
              <a:ext cx="118185" cy="78342"/>
            </a:xfrm>
            <a:custGeom>
              <a:rect b="b" l="l" r="r" t="t"/>
              <a:pathLst>
                <a:path extrusionOk="0" h="2621" w="3954">
                  <a:moveTo>
                    <a:pt x="0" y="1"/>
                  </a:moveTo>
                  <a:lnTo>
                    <a:pt x="0" y="2620"/>
                  </a:lnTo>
                  <a:lnTo>
                    <a:pt x="2858" y="2620"/>
                  </a:lnTo>
                  <a:lnTo>
                    <a:pt x="3954" y="1311"/>
                  </a:lnTo>
                  <a:lnTo>
                    <a:pt x="2858"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56"/>
            <p:cNvSpPr/>
            <p:nvPr/>
          </p:nvSpPr>
          <p:spPr>
            <a:xfrm>
              <a:off x="6742116" y="3849030"/>
              <a:ext cx="117468" cy="39186"/>
            </a:xfrm>
            <a:custGeom>
              <a:rect b="b" l="l" r="r" t="t"/>
              <a:pathLst>
                <a:path extrusionOk="0" h="1311" w="3930">
                  <a:moveTo>
                    <a:pt x="0" y="0"/>
                  </a:moveTo>
                  <a:lnTo>
                    <a:pt x="0" y="1310"/>
                  </a:lnTo>
                  <a:lnTo>
                    <a:pt x="2834" y="1310"/>
                  </a:lnTo>
                  <a:lnTo>
                    <a:pt x="393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56"/>
            <p:cNvSpPr/>
            <p:nvPr/>
          </p:nvSpPr>
          <p:spPr>
            <a:xfrm>
              <a:off x="6903703" y="3770030"/>
              <a:ext cx="20654" cy="56970"/>
            </a:xfrm>
            <a:custGeom>
              <a:rect b="b" l="l" r="r" t="t"/>
              <a:pathLst>
                <a:path extrusionOk="0" h="1906" w="691">
                  <a:moveTo>
                    <a:pt x="0" y="0"/>
                  </a:moveTo>
                  <a:lnTo>
                    <a:pt x="0" y="1905"/>
                  </a:lnTo>
                  <a:lnTo>
                    <a:pt x="691" y="1905"/>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56"/>
            <p:cNvSpPr/>
            <p:nvPr/>
          </p:nvSpPr>
          <p:spPr>
            <a:xfrm>
              <a:off x="6903703" y="3575683"/>
              <a:ext cx="20654" cy="49857"/>
            </a:xfrm>
            <a:custGeom>
              <a:rect b="b" l="l" r="r" t="t"/>
              <a:pathLst>
                <a:path extrusionOk="0" h="1668" w="691">
                  <a:moveTo>
                    <a:pt x="0" y="1"/>
                  </a:moveTo>
                  <a:lnTo>
                    <a:pt x="0" y="1668"/>
                  </a:lnTo>
                  <a:lnTo>
                    <a:pt x="691" y="166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56"/>
            <p:cNvSpPr/>
            <p:nvPr/>
          </p:nvSpPr>
          <p:spPr>
            <a:xfrm>
              <a:off x="6903703" y="3669658"/>
              <a:ext cx="20654" cy="56970"/>
            </a:xfrm>
            <a:custGeom>
              <a:rect b="b" l="l" r="r" t="t"/>
              <a:pathLst>
                <a:path extrusionOk="0" h="1906" w="691">
                  <a:moveTo>
                    <a:pt x="0" y="0"/>
                  </a:moveTo>
                  <a:lnTo>
                    <a:pt x="0" y="1905"/>
                  </a:lnTo>
                  <a:lnTo>
                    <a:pt x="691" y="1905"/>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56"/>
            <p:cNvSpPr/>
            <p:nvPr/>
          </p:nvSpPr>
          <p:spPr>
            <a:xfrm>
              <a:off x="6903703" y="3870371"/>
              <a:ext cx="20654" cy="49857"/>
            </a:xfrm>
            <a:custGeom>
              <a:rect b="b" l="l" r="r" t="t"/>
              <a:pathLst>
                <a:path extrusionOk="0" h="1668" w="691">
                  <a:moveTo>
                    <a:pt x="0" y="1"/>
                  </a:moveTo>
                  <a:lnTo>
                    <a:pt x="0" y="1668"/>
                  </a:lnTo>
                  <a:lnTo>
                    <a:pt x="691" y="1668"/>
                  </a:lnTo>
                  <a:lnTo>
                    <a:pt x="69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56"/>
            <p:cNvSpPr/>
            <p:nvPr/>
          </p:nvSpPr>
          <p:spPr>
            <a:xfrm>
              <a:off x="6881645" y="3614839"/>
              <a:ext cx="64084" cy="64084"/>
            </a:xfrm>
            <a:custGeom>
              <a:rect b="b" l="l" r="r" t="t"/>
              <a:pathLst>
                <a:path extrusionOk="0" h="2144" w="2144">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56"/>
            <p:cNvSpPr/>
            <p:nvPr/>
          </p:nvSpPr>
          <p:spPr>
            <a:xfrm>
              <a:off x="6881645" y="3646882"/>
              <a:ext cx="64084" cy="32042"/>
            </a:xfrm>
            <a:custGeom>
              <a:rect b="b" l="l" r="r" t="t"/>
              <a:pathLst>
                <a:path extrusionOk="0" h="1072" w="2144">
                  <a:moveTo>
                    <a:pt x="0" y="0"/>
                  </a:moveTo>
                  <a:cubicBezTo>
                    <a:pt x="0" y="596"/>
                    <a:pt x="476" y="1072"/>
                    <a:pt x="1072" y="1072"/>
                  </a:cubicBezTo>
                  <a:cubicBezTo>
                    <a:pt x="1667" y="1072"/>
                    <a:pt x="2143" y="596"/>
                    <a:pt x="214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56"/>
            <p:cNvSpPr/>
            <p:nvPr/>
          </p:nvSpPr>
          <p:spPr>
            <a:xfrm>
              <a:off x="6881645" y="3715929"/>
              <a:ext cx="64084" cy="64084"/>
            </a:xfrm>
            <a:custGeom>
              <a:rect b="b" l="l" r="r" t="t"/>
              <a:pathLst>
                <a:path extrusionOk="0" h="2144" w="2144">
                  <a:moveTo>
                    <a:pt x="1072" y="0"/>
                  </a:moveTo>
                  <a:cubicBezTo>
                    <a:pt x="476" y="0"/>
                    <a:pt x="0" y="476"/>
                    <a:pt x="0" y="1072"/>
                  </a:cubicBezTo>
                  <a:cubicBezTo>
                    <a:pt x="0" y="1667"/>
                    <a:pt x="476" y="2143"/>
                    <a:pt x="1072" y="2143"/>
                  </a:cubicBezTo>
                  <a:cubicBezTo>
                    <a:pt x="1667" y="2143"/>
                    <a:pt x="2143" y="1667"/>
                    <a:pt x="2143" y="1072"/>
                  </a:cubicBezTo>
                  <a:cubicBezTo>
                    <a:pt x="2143" y="476"/>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56"/>
            <p:cNvSpPr/>
            <p:nvPr/>
          </p:nvSpPr>
          <p:spPr>
            <a:xfrm>
              <a:off x="6881645" y="3748658"/>
              <a:ext cx="64084" cy="32072"/>
            </a:xfrm>
            <a:custGeom>
              <a:rect b="b" l="l" r="r" t="t"/>
              <a:pathLst>
                <a:path extrusionOk="0" h="1073" w="2144">
                  <a:moveTo>
                    <a:pt x="0" y="1"/>
                  </a:moveTo>
                  <a:cubicBezTo>
                    <a:pt x="0" y="596"/>
                    <a:pt x="476" y="1072"/>
                    <a:pt x="1072" y="1072"/>
                  </a:cubicBezTo>
                  <a:cubicBezTo>
                    <a:pt x="1667" y="1072"/>
                    <a:pt x="2143" y="596"/>
                    <a:pt x="2143"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56"/>
            <p:cNvSpPr/>
            <p:nvPr/>
          </p:nvSpPr>
          <p:spPr>
            <a:xfrm>
              <a:off x="6881645" y="3816988"/>
              <a:ext cx="64084" cy="64114"/>
            </a:xfrm>
            <a:custGeom>
              <a:rect b="b" l="l" r="r" t="t"/>
              <a:pathLst>
                <a:path extrusionOk="0" h="2145" w="2144">
                  <a:moveTo>
                    <a:pt x="1072" y="1"/>
                  </a:moveTo>
                  <a:cubicBezTo>
                    <a:pt x="476" y="1"/>
                    <a:pt x="0" y="477"/>
                    <a:pt x="0" y="1072"/>
                  </a:cubicBezTo>
                  <a:cubicBezTo>
                    <a:pt x="0" y="1668"/>
                    <a:pt x="476" y="2144"/>
                    <a:pt x="1072" y="2144"/>
                  </a:cubicBezTo>
                  <a:cubicBezTo>
                    <a:pt x="1667" y="2120"/>
                    <a:pt x="2143" y="1644"/>
                    <a:pt x="2143" y="1072"/>
                  </a:cubicBezTo>
                  <a:cubicBezTo>
                    <a:pt x="2143"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56"/>
            <p:cNvSpPr/>
            <p:nvPr/>
          </p:nvSpPr>
          <p:spPr>
            <a:xfrm>
              <a:off x="6881645" y="3849030"/>
              <a:ext cx="64084" cy="32072"/>
            </a:xfrm>
            <a:custGeom>
              <a:rect b="b" l="l" r="r" t="t"/>
              <a:pathLst>
                <a:path extrusionOk="0" h="1073" w="2144">
                  <a:moveTo>
                    <a:pt x="0" y="0"/>
                  </a:moveTo>
                  <a:cubicBezTo>
                    <a:pt x="0" y="596"/>
                    <a:pt x="476" y="1072"/>
                    <a:pt x="1072" y="1072"/>
                  </a:cubicBezTo>
                  <a:cubicBezTo>
                    <a:pt x="1667" y="1072"/>
                    <a:pt x="2143" y="596"/>
                    <a:pt x="2143"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5" name="Google Shape;9245;p56"/>
          <p:cNvGrpSpPr/>
          <p:nvPr/>
        </p:nvGrpSpPr>
        <p:grpSpPr>
          <a:xfrm>
            <a:off x="6273438" y="3579240"/>
            <a:ext cx="343826" cy="344544"/>
            <a:chOff x="6082938" y="3579240"/>
            <a:chExt cx="343826" cy="344544"/>
          </a:xfrm>
        </p:grpSpPr>
        <p:sp>
          <p:nvSpPr>
            <p:cNvPr id="9246" name="Google Shape;9246;p56"/>
            <p:cNvSpPr/>
            <p:nvPr/>
          </p:nvSpPr>
          <p:spPr>
            <a:xfrm>
              <a:off x="6175478" y="3579240"/>
              <a:ext cx="64084" cy="128168"/>
            </a:xfrm>
            <a:custGeom>
              <a:rect b="b" l="l" r="r" t="t"/>
              <a:pathLst>
                <a:path extrusionOk="0" h="4288" w="2144">
                  <a:moveTo>
                    <a:pt x="334" y="1"/>
                  </a:moveTo>
                  <a:lnTo>
                    <a:pt x="0" y="1858"/>
                  </a:lnTo>
                  <a:lnTo>
                    <a:pt x="334" y="2454"/>
                  </a:lnTo>
                  <a:lnTo>
                    <a:pt x="1072" y="3740"/>
                  </a:lnTo>
                  <a:lnTo>
                    <a:pt x="1882" y="4287"/>
                  </a:lnTo>
                  <a:lnTo>
                    <a:pt x="2144" y="2454"/>
                  </a:lnTo>
                  <a:lnTo>
                    <a:pt x="1882" y="1858"/>
                  </a:lnTo>
                  <a:lnTo>
                    <a:pt x="33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56"/>
            <p:cNvSpPr/>
            <p:nvPr/>
          </p:nvSpPr>
          <p:spPr>
            <a:xfrm>
              <a:off x="6230984" y="3633342"/>
              <a:ext cx="195780" cy="82616"/>
            </a:xfrm>
            <a:custGeom>
              <a:rect b="b" l="l" r="r" t="t"/>
              <a:pathLst>
                <a:path extrusionOk="0" h="2764" w="6550">
                  <a:moveTo>
                    <a:pt x="25" y="1"/>
                  </a:moveTo>
                  <a:lnTo>
                    <a:pt x="25" y="2454"/>
                  </a:lnTo>
                  <a:lnTo>
                    <a:pt x="1" y="2454"/>
                  </a:lnTo>
                  <a:lnTo>
                    <a:pt x="3263" y="2763"/>
                  </a:lnTo>
                  <a:lnTo>
                    <a:pt x="5597" y="2454"/>
                  </a:lnTo>
                  <a:lnTo>
                    <a:pt x="6550" y="1239"/>
                  </a:lnTo>
                  <a:lnTo>
                    <a:pt x="559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56"/>
            <p:cNvSpPr/>
            <p:nvPr/>
          </p:nvSpPr>
          <p:spPr>
            <a:xfrm>
              <a:off x="6082938" y="3579240"/>
              <a:ext cx="101805" cy="84738"/>
            </a:xfrm>
            <a:custGeom>
              <a:rect b="b" l="l" r="r" t="t"/>
              <a:pathLst>
                <a:path extrusionOk="0" h="2835" w="3406">
                  <a:moveTo>
                    <a:pt x="0" y="1"/>
                  </a:moveTo>
                  <a:lnTo>
                    <a:pt x="0" y="2430"/>
                  </a:lnTo>
                  <a:lnTo>
                    <a:pt x="1691" y="2835"/>
                  </a:lnTo>
                  <a:lnTo>
                    <a:pt x="3406" y="2430"/>
                  </a:lnTo>
                  <a:lnTo>
                    <a:pt x="340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56"/>
            <p:cNvSpPr/>
            <p:nvPr/>
          </p:nvSpPr>
          <p:spPr>
            <a:xfrm>
              <a:off x="6175478" y="3651844"/>
              <a:ext cx="64084" cy="128168"/>
            </a:xfrm>
            <a:custGeom>
              <a:rect b="b" l="l" r="r" t="t"/>
              <a:pathLst>
                <a:path extrusionOk="0" h="4288" w="2144">
                  <a:moveTo>
                    <a:pt x="334" y="1"/>
                  </a:moveTo>
                  <a:lnTo>
                    <a:pt x="0" y="1835"/>
                  </a:lnTo>
                  <a:lnTo>
                    <a:pt x="334" y="2430"/>
                  </a:lnTo>
                  <a:lnTo>
                    <a:pt x="1072" y="3716"/>
                  </a:lnTo>
                  <a:lnTo>
                    <a:pt x="1882" y="4287"/>
                  </a:lnTo>
                  <a:lnTo>
                    <a:pt x="2144" y="2430"/>
                  </a:lnTo>
                  <a:lnTo>
                    <a:pt x="1882" y="1835"/>
                  </a:lnTo>
                  <a:lnTo>
                    <a:pt x="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56"/>
            <p:cNvSpPr/>
            <p:nvPr/>
          </p:nvSpPr>
          <p:spPr>
            <a:xfrm>
              <a:off x="6230984" y="3705945"/>
              <a:ext cx="195780" cy="81899"/>
            </a:xfrm>
            <a:custGeom>
              <a:rect b="b" l="l" r="r" t="t"/>
              <a:pathLst>
                <a:path extrusionOk="0" h="2740" w="6550">
                  <a:moveTo>
                    <a:pt x="25" y="1"/>
                  </a:moveTo>
                  <a:lnTo>
                    <a:pt x="25" y="2430"/>
                  </a:lnTo>
                  <a:lnTo>
                    <a:pt x="1" y="2430"/>
                  </a:lnTo>
                  <a:lnTo>
                    <a:pt x="3263" y="2739"/>
                  </a:lnTo>
                  <a:lnTo>
                    <a:pt x="5597" y="2430"/>
                  </a:lnTo>
                  <a:lnTo>
                    <a:pt x="6550" y="1215"/>
                  </a:lnTo>
                  <a:lnTo>
                    <a:pt x="5597"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56"/>
            <p:cNvSpPr/>
            <p:nvPr/>
          </p:nvSpPr>
          <p:spPr>
            <a:xfrm>
              <a:off x="6082938" y="3651844"/>
              <a:ext cx="101805" cy="84021"/>
            </a:xfrm>
            <a:custGeom>
              <a:rect b="b" l="l" r="r" t="t"/>
              <a:pathLst>
                <a:path extrusionOk="0" h="2811" w="3406">
                  <a:moveTo>
                    <a:pt x="0" y="1"/>
                  </a:moveTo>
                  <a:lnTo>
                    <a:pt x="0" y="2406"/>
                  </a:lnTo>
                  <a:lnTo>
                    <a:pt x="1691" y="2811"/>
                  </a:lnTo>
                  <a:lnTo>
                    <a:pt x="3406" y="2406"/>
                  </a:lnTo>
                  <a:lnTo>
                    <a:pt x="3406"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56"/>
            <p:cNvSpPr/>
            <p:nvPr/>
          </p:nvSpPr>
          <p:spPr>
            <a:xfrm>
              <a:off x="6175478" y="3723760"/>
              <a:ext cx="64084" cy="128138"/>
            </a:xfrm>
            <a:custGeom>
              <a:rect b="b" l="l" r="r" t="t"/>
              <a:pathLst>
                <a:path extrusionOk="0" h="4287" w="2144">
                  <a:moveTo>
                    <a:pt x="334" y="0"/>
                  </a:moveTo>
                  <a:lnTo>
                    <a:pt x="0" y="1834"/>
                  </a:lnTo>
                  <a:lnTo>
                    <a:pt x="334" y="2429"/>
                  </a:lnTo>
                  <a:lnTo>
                    <a:pt x="1072" y="3715"/>
                  </a:lnTo>
                  <a:lnTo>
                    <a:pt x="1882" y="4287"/>
                  </a:lnTo>
                  <a:lnTo>
                    <a:pt x="2144" y="2429"/>
                  </a:lnTo>
                  <a:lnTo>
                    <a:pt x="1882" y="1834"/>
                  </a:lnTo>
                  <a:lnTo>
                    <a:pt x="33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56"/>
            <p:cNvSpPr/>
            <p:nvPr/>
          </p:nvSpPr>
          <p:spPr>
            <a:xfrm>
              <a:off x="6230984" y="3777861"/>
              <a:ext cx="195780" cy="81869"/>
            </a:xfrm>
            <a:custGeom>
              <a:rect b="b" l="l" r="r" t="t"/>
              <a:pathLst>
                <a:path extrusionOk="0" h="2739" w="6550">
                  <a:moveTo>
                    <a:pt x="25" y="0"/>
                  </a:moveTo>
                  <a:lnTo>
                    <a:pt x="25" y="2453"/>
                  </a:lnTo>
                  <a:lnTo>
                    <a:pt x="1" y="2453"/>
                  </a:lnTo>
                  <a:lnTo>
                    <a:pt x="3263" y="2739"/>
                  </a:lnTo>
                  <a:lnTo>
                    <a:pt x="5597" y="2453"/>
                  </a:lnTo>
                  <a:lnTo>
                    <a:pt x="6550" y="1215"/>
                  </a:lnTo>
                  <a:lnTo>
                    <a:pt x="5597"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56"/>
            <p:cNvSpPr/>
            <p:nvPr/>
          </p:nvSpPr>
          <p:spPr>
            <a:xfrm>
              <a:off x="6082938" y="3723760"/>
              <a:ext cx="101805" cy="84738"/>
            </a:xfrm>
            <a:custGeom>
              <a:rect b="b" l="l" r="r" t="t"/>
              <a:pathLst>
                <a:path extrusionOk="0" h="2835" w="3406">
                  <a:moveTo>
                    <a:pt x="0" y="0"/>
                  </a:moveTo>
                  <a:lnTo>
                    <a:pt x="0" y="2405"/>
                  </a:lnTo>
                  <a:lnTo>
                    <a:pt x="1691" y="2834"/>
                  </a:lnTo>
                  <a:lnTo>
                    <a:pt x="3406" y="2405"/>
                  </a:lnTo>
                  <a:lnTo>
                    <a:pt x="3406"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56"/>
            <p:cNvSpPr/>
            <p:nvPr/>
          </p:nvSpPr>
          <p:spPr>
            <a:xfrm>
              <a:off x="6175478" y="3795646"/>
              <a:ext cx="64084" cy="128138"/>
            </a:xfrm>
            <a:custGeom>
              <a:rect b="b" l="l" r="r" t="t"/>
              <a:pathLst>
                <a:path extrusionOk="0" h="4287" w="2144">
                  <a:moveTo>
                    <a:pt x="334" y="0"/>
                  </a:moveTo>
                  <a:lnTo>
                    <a:pt x="0" y="1858"/>
                  </a:lnTo>
                  <a:lnTo>
                    <a:pt x="334" y="2453"/>
                  </a:lnTo>
                  <a:lnTo>
                    <a:pt x="1882" y="4287"/>
                  </a:lnTo>
                  <a:lnTo>
                    <a:pt x="2144" y="2453"/>
                  </a:lnTo>
                  <a:lnTo>
                    <a:pt x="1882" y="1858"/>
                  </a:lnTo>
                  <a:lnTo>
                    <a:pt x="3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56"/>
            <p:cNvSpPr/>
            <p:nvPr/>
          </p:nvSpPr>
          <p:spPr>
            <a:xfrm>
              <a:off x="6230984" y="3849747"/>
              <a:ext cx="195780" cy="73350"/>
            </a:xfrm>
            <a:custGeom>
              <a:rect b="b" l="l" r="r" t="t"/>
              <a:pathLst>
                <a:path extrusionOk="0" h="2454" w="6550">
                  <a:moveTo>
                    <a:pt x="1" y="0"/>
                  </a:moveTo>
                  <a:lnTo>
                    <a:pt x="1" y="2453"/>
                  </a:lnTo>
                  <a:lnTo>
                    <a:pt x="5597" y="2453"/>
                  </a:lnTo>
                  <a:lnTo>
                    <a:pt x="6550" y="1239"/>
                  </a:lnTo>
                  <a:lnTo>
                    <a:pt x="5597"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56"/>
            <p:cNvSpPr/>
            <p:nvPr/>
          </p:nvSpPr>
          <p:spPr>
            <a:xfrm>
              <a:off x="6082938" y="3795646"/>
              <a:ext cx="102523" cy="73350"/>
            </a:xfrm>
            <a:custGeom>
              <a:rect b="b" l="l" r="r" t="t"/>
              <a:pathLst>
                <a:path extrusionOk="0" h="2454" w="3430">
                  <a:moveTo>
                    <a:pt x="0" y="0"/>
                  </a:moveTo>
                  <a:lnTo>
                    <a:pt x="0" y="2453"/>
                  </a:lnTo>
                  <a:lnTo>
                    <a:pt x="3430" y="2453"/>
                  </a:lnTo>
                  <a:lnTo>
                    <a:pt x="3430"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8" name="Google Shape;9258;p56"/>
          <p:cNvGrpSpPr/>
          <p:nvPr/>
        </p:nvGrpSpPr>
        <p:grpSpPr>
          <a:xfrm>
            <a:off x="5552286" y="3567852"/>
            <a:ext cx="286885" cy="344545"/>
            <a:chOff x="5437986" y="3567852"/>
            <a:chExt cx="286885" cy="344545"/>
          </a:xfrm>
        </p:grpSpPr>
        <p:sp>
          <p:nvSpPr>
            <p:cNvPr id="9259" name="Google Shape;9259;p56"/>
            <p:cNvSpPr/>
            <p:nvPr/>
          </p:nvSpPr>
          <p:spPr>
            <a:xfrm>
              <a:off x="5473585" y="3717333"/>
              <a:ext cx="229944" cy="47017"/>
            </a:xfrm>
            <a:custGeom>
              <a:rect b="b" l="l" r="r" t="t"/>
              <a:pathLst>
                <a:path extrusionOk="0" h="1573" w="7693">
                  <a:moveTo>
                    <a:pt x="0" y="1"/>
                  </a:moveTo>
                  <a:lnTo>
                    <a:pt x="0" y="1573"/>
                  </a:lnTo>
                  <a:lnTo>
                    <a:pt x="7692" y="1573"/>
                  </a:lnTo>
                  <a:lnTo>
                    <a:pt x="7692"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56"/>
            <p:cNvSpPr/>
            <p:nvPr/>
          </p:nvSpPr>
          <p:spPr>
            <a:xfrm>
              <a:off x="5473585" y="3740827"/>
              <a:ext cx="229944" cy="22806"/>
            </a:xfrm>
            <a:custGeom>
              <a:rect b="b" l="l" r="r" t="t"/>
              <a:pathLst>
                <a:path extrusionOk="0" h="763" w="7693">
                  <a:moveTo>
                    <a:pt x="0" y="1"/>
                  </a:moveTo>
                  <a:lnTo>
                    <a:pt x="0" y="763"/>
                  </a:lnTo>
                  <a:lnTo>
                    <a:pt x="7692" y="763"/>
                  </a:lnTo>
                  <a:lnTo>
                    <a:pt x="7692"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56"/>
            <p:cNvSpPr/>
            <p:nvPr/>
          </p:nvSpPr>
          <p:spPr>
            <a:xfrm>
              <a:off x="5473585" y="3820544"/>
              <a:ext cx="251285" cy="47017"/>
            </a:xfrm>
            <a:custGeom>
              <a:rect b="b" l="l" r="r" t="t"/>
              <a:pathLst>
                <a:path extrusionOk="0" h="1573" w="8407">
                  <a:moveTo>
                    <a:pt x="0" y="1"/>
                  </a:moveTo>
                  <a:lnTo>
                    <a:pt x="0" y="1573"/>
                  </a:lnTo>
                  <a:lnTo>
                    <a:pt x="8407" y="1573"/>
                  </a:lnTo>
                  <a:lnTo>
                    <a:pt x="840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56"/>
            <p:cNvSpPr/>
            <p:nvPr/>
          </p:nvSpPr>
          <p:spPr>
            <a:xfrm>
              <a:off x="5473585" y="3844038"/>
              <a:ext cx="251285" cy="22806"/>
            </a:xfrm>
            <a:custGeom>
              <a:rect b="b" l="l" r="r" t="t"/>
              <a:pathLst>
                <a:path extrusionOk="0" h="763" w="8407">
                  <a:moveTo>
                    <a:pt x="0" y="1"/>
                  </a:moveTo>
                  <a:lnTo>
                    <a:pt x="0" y="763"/>
                  </a:lnTo>
                  <a:lnTo>
                    <a:pt x="8407" y="763"/>
                  </a:lnTo>
                  <a:lnTo>
                    <a:pt x="840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56"/>
            <p:cNvSpPr/>
            <p:nvPr/>
          </p:nvSpPr>
          <p:spPr>
            <a:xfrm>
              <a:off x="5474990" y="3613405"/>
              <a:ext cx="207885" cy="47017"/>
            </a:xfrm>
            <a:custGeom>
              <a:rect b="b" l="l" r="r" t="t"/>
              <a:pathLst>
                <a:path extrusionOk="0" h="1573" w="6955">
                  <a:moveTo>
                    <a:pt x="1" y="1"/>
                  </a:moveTo>
                  <a:lnTo>
                    <a:pt x="1" y="1573"/>
                  </a:lnTo>
                  <a:lnTo>
                    <a:pt x="6955" y="1573"/>
                  </a:lnTo>
                  <a:lnTo>
                    <a:pt x="6955"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56"/>
            <p:cNvSpPr/>
            <p:nvPr/>
          </p:nvSpPr>
          <p:spPr>
            <a:xfrm>
              <a:off x="5474990" y="3637616"/>
              <a:ext cx="207885" cy="22806"/>
            </a:xfrm>
            <a:custGeom>
              <a:rect b="b" l="l" r="r" t="t"/>
              <a:pathLst>
                <a:path extrusionOk="0" h="763" w="6955">
                  <a:moveTo>
                    <a:pt x="1" y="1"/>
                  </a:moveTo>
                  <a:lnTo>
                    <a:pt x="1" y="763"/>
                  </a:lnTo>
                  <a:lnTo>
                    <a:pt x="6955" y="763"/>
                  </a:lnTo>
                  <a:lnTo>
                    <a:pt x="6955"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56"/>
            <p:cNvSpPr/>
            <p:nvPr/>
          </p:nvSpPr>
          <p:spPr>
            <a:xfrm>
              <a:off x="5437986" y="3567852"/>
              <a:ext cx="35629" cy="20684"/>
            </a:xfrm>
            <a:custGeom>
              <a:rect b="b" l="l" r="r" t="t"/>
              <a:pathLst>
                <a:path extrusionOk="0" h="692" w="1192">
                  <a:moveTo>
                    <a:pt x="1" y="1"/>
                  </a:moveTo>
                  <a:lnTo>
                    <a:pt x="1" y="691"/>
                  </a:lnTo>
                  <a:lnTo>
                    <a:pt x="1191" y="691"/>
                  </a:lnTo>
                  <a:lnTo>
                    <a:pt x="83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56"/>
            <p:cNvSpPr/>
            <p:nvPr/>
          </p:nvSpPr>
          <p:spPr>
            <a:xfrm>
              <a:off x="5439420" y="3609161"/>
              <a:ext cx="35599" cy="19937"/>
            </a:xfrm>
            <a:custGeom>
              <a:rect b="b" l="l" r="r" t="t"/>
              <a:pathLst>
                <a:path extrusionOk="0" h="667" w="1191">
                  <a:moveTo>
                    <a:pt x="0" y="0"/>
                  </a:moveTo>
                  <a:lnTo>
                    <a:pt x="0" y="667"/>
                  </a:lnTo>
                  <a:lnTo>
                    <a:pt x="1191" y="667"/>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56"/>
            <p:cNvSpPr/>
            <p:nvPr/>
          </p:nvSpPr>
          <p:spPr>
            <a:xfrm>
              <a:off x="5439420" y="3649004"/>
              <a:ext cx="35599" cy="20684"/>
            </a:xfrm>
            <a:custGeom>
              <a:rect b="b" l="l" r="r" t="t"/>
              <a:pathLst>
                <a:path extrusionOk="0" h="692" w="1191">
                  <a:moveTo>
                    <a:pt x="0" y="1"/>
                  </a:moveTo>
                  <a:lnTo>
                    <a:pt x="0" y="691"/>
                  </a:lnTo>
                  <a:lnTo>
                    <a:pt x="1191" y="691"/>
                  </a:lnTo>
                  <a:lnTo>
                    <a:pt x="1191"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56"/>
            <p:cNvSpPr/>
            <p:nvPr/>
          </p:nvSpPr>
          <p:spPr>
            <a:xfrm>
              <a:off x="5439420" y="3689595"/>
              <a:ext cx="35599" cy="20654"/>
            </a:xfrm>
            <a:custGeom>
              <a:rect b="b" l="l" r="r" t="t"/>
              <a:pathLst>
                <a:path extrusionOk="0" h="691" w="1191">
                  <a:moveTo>
                    <a:pt x="0" y="0"/>
                  </a:moveTo>
                  <a:lnTo>
                    <a:pt x="0" y="691"/>
                  </a:lnTo>
                  <a:lnTo>
                    <a:pt x="1191" y="691"/>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56"/>
            <p:cNvSpPr/>
            <p:nvPr/>
          </p:nvSpPr>
          <p:spPr>
            <a:xfrm>
              <a:off x="5439420" y="3730873"/>
              <a:ext cx="35599" cy="20654"/>
            </a:xfrm>
            <a:custGeom>
              <a:rect b="b" l="l" r="r" t="t"/>
              <a:pathLst>
                <a:path extrusionOk="0" h="691" w="1191">
                  <a:moveTo>
                    <a:pt x="0" y="0"/>
                  </a:moveTo>
                  <a:lnTo>
                    <a:pt x="0" y="691"/>
                  </a:lnTo>
                  <a:lnTo>
                    <a:pt x="1191" y="691"/>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56"/>
            <p:cNvSpPr/>
            <p:nvPr/>
          </p:nvSpPr>
          <p:spPr>
            <a:xfrm>
              <a:off x="5439420" y="3740827"/>
              <a:ext cx="35599" cy="9296"/>
            </a:xfrm>
            <a:custGeom>
              <a:rect b="b" l="l" r="r" t="t"/>
              <a:pathLst>
                <a:path extrusionOk="0" h="311" w="1191">
                  <a:moveTo>
                    <a:pt x="0" y="1"/>
                  </a:moveTo>
                  <a:lnTo>
                    <a:pt x="0" y="310"/>
                  </a:lnTo>
                  <a:lnTo>
                    <a:pt x="1191" y="310"/>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56"/>
            <p:cNvSpPr/>
            <p:nvPr/>
          </p:nvSpPr>
          <p:spPr>
            <a:xfrm>
              <a:off x="5439420" y="3770717"/>
              <a:ext cx="35599" cy="20684"/>
            </a:xfrm>
            <a:custGeom>
              <a:rect b="b" l="l" r="r" t="t"/>
              <a:pathLst>
                <a:path extrusionOk="0" h="692" w="1191">
                  <a:moveTo>
                    <a:pt x="0" y="1"/>
                  </a:moveTo>
                  <a:lnTo>
                    <a:pt x="0" y="691"/>
                  </a:lnTo>
                  <a:lnTo>
                    <a:pt x="1191" y="691"/>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56"/>
            <p:cNvSpPr/>
            <p:nvPr/>
          </p:nvSpPr>
          <p:spPr>
            <a:xfrm>
              <a:off x="5439420" y="3810591"/>
              <a:ext cx="35599" cy="20684"/>
            </a:xfrm>
            <a:custGeom>
              <a:rect b="b" l="l" r="r" t="t"/>
              <a:pathLst>
                <a:path extrusionOk="0" h="692" w="1191">
                  <a:moveTo>
                    <a:pt x="0" y="0"/>
                  </a:moveTo>
                  <a:lnTo>
                    <a:pt x="0" y="691"/>
                  </a:lnTo>
                  <a:lnTo>
                    <a:pt x="1191" y="691"/>
                  </a:lnTo>
                  <a:lnTo>
                    <a:pt x="1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56"/>
            <p:cNvSpPr/>
            <p:nvPr/>
          </p:nvSpPr>
          <p:spPr>
            <a:xfrm>
              <a:off x="5439420" y="3851869"/>
              <a:ext cx="35599" cy="20684"/>
            </a:xfrm>
            <a:custGeom>
              <a:rect b="b" l="l" r="r" t="t"/>
              <a:pathLst>
                <a:path extrusionOk="0" h="692" w="1191">
                  <a:moveTo>
                    <a:pt x="0" y="1"/>
                  </a:moveTo>
                  <a:lnTo>
                    <a:pt x="0" y="691"/>
                  </a:lnTo>
                  <a:lnTo>
                    <a:pt x="1191" y="691"/>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56"/>
            <p:cNvSpPr/>
            <p:nvPr/>
          </p:nvSpPr>
          <p:spPr>
            <a:xfrm>
              <a:off x="5439420" y="3891743"/>
              <a:ext cx="35599" cy="20654"/>
            </a:xfrm>
            <a:custGeom>
              <a:rect b="b" l="l" r="r" t="t"/>
              <a:pathLst>
                <a:path extrusionOk="0" h="691" w="1191">
                  <a:moveTo>
                    <a:pt x="0" y="0"/>
                  </a:moveTo>
                  <a:lnTo>
                    <a:pt x="0" y="691"/>
                  </a:lnTo>
                  <a:lnTo>
                    <a:pt x="834" y="691"/>
                  </a:lnTo>
                  <a:lnTo>
                    <a:pt x="1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56"/>
            <p:cNvSpPr/>
            <p:nvPr/>
          </p:nvSpPr>
          <p:spPr>
            <a:xfrm>
              <a:off x="5464319" y="3568570"/>
              <a:ext cx="19967" cy="343825"/>
            </a:xfrm>
            <a:custGeom>
              <a:rect b="b" l="l" r="r" t="t"/>
              <a:pathLst>
                <a:path extrusionOk="0" h="11503" w="668">
                  <a:moveTo>
                    <a:pt x="1" y="1"/>
                  </a:moveTo>
                  <a:lnTo>
                    <a:pt x="1" y="11503"/>
                  </a:lnTo>
                  <a:lnTo>
                    <a:pt x="668" y="11503"/>
                  </a:lnTo>
                  <a:lnTo>
                    <a:pt x="668"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56"/>
            <p:cNvSpPr/>
            <p:nvPr/>
          </p:nvSpPr>
          <p:spPr>
            <a:xfrm>
              <a:off x="5464319" y="3740827"/>
              <a:ext cx="19967" cy="171569"/>
            </a:xfrm>
            <a:custGeom>
              <a:rect b="b" l="l" r="r" t="t"/>
              <a:pathLst>
                <a:path extrusionOk="0" h="5740" w="668">
                  <a:moveTo>
                    <a:pt x="1" y="1"/>
                  </a:moveTo>
                  <a:lnTo>
                    <a:pt x="1" y="5740"/>
                  </a:lnTo>
                  <a:lnTo>
                    <a:pt x="668" y="5740"/>
                  </a:lnTo>
                  <a:lnTo>
                    <a:pt x="66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7" name="Google Shape;9277;p56"/>
          <p:cNvGrpSpPr/>
          <p:nvPr/>
        </p:nvGrpSpPr>
        <p:grpSpPr>
          <a:xfrm>
            <a:off x="4782742" y="3605573"/>
            <a:ext cx="344543" cy="284765"/>
            <a:chOff x="4744642" y="3605573"/>
            <a:chExt cx="344543" cy="284765"/>
          </a:xfrm>
        </p:grpSpPr>
        <p:sp>
          <p:nvSpPr>
            <p:cNvPr id="9278" name="Google Shape;9278;p56"/>
            <p:cNvSpPr/>
            <p:nvPr/>
          </p:nvSpPr>
          <p:spPr>
            <a:xfrm>
              <a:off x="4980237" y="3713059"/>
              <a:ext cx="64114" cy="168729"/>
            </a:xfrm>
            <a:custGeom>
              <a:rect b="b" l="l" r="r" t="t"/>
              <a:pathLst>
                <a:path extrusionOk="0" h="5645" w="2145">
                  <a:moveTo>
                    <a:pt x="1073" y="1"/>
                  </a:moveTo>
                  <a:lnTo>
                    <a:pt x="1" y="977"/>
                  </a:lnTo>
                  <a:lnTo>
                    <a:pt x="1" y="5645"/>
                  </a:lnTo>
                  <a:lnTo>
                    <a:pt x="2144" y="5645"/>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56"/>
            <p:cNvSpPr/>
            <p:nvPr/>
          </p:nvSpPr>
          <p:spPr>
            <a:xfrm>
              <a:off x="4884857" y="3732279"/>
              <a:ext cx="64114" cy="148822"/>
            </a:xfrm>
            <a:custGeom>
              <a:rect b="b" l="l" r="r" t="t"/>
              <a:pathLst>
                <a:path extrusionOk="0" h="4979" w="2145">
                  <a:moveTo>
                    <a:pt x="1073" y="1"/>
                  </a:moveTo>
                  <a:lnTo>
                    <a:pt x="1" y="1001"/>
                  </a:lnTo>
                  <a:lnTo>
                    <a:pt x="1" y="4978"/>
                  </a:lnTo>
                  <a:lnTo>
                    <a:pt x="2144" y="4978"/>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56"/>
            <p:cNvSpPr/>
            <p:nvPr/>
          </p:nvSpPr>
          <p:spPr>
            <a:xfrm>
              <a:off x="4790195" y="3752932"/>
              <a:ext cx="64084" cy="128168"/>
            </a:xfrm>
            <a:custGeom>
              <a:rect b="b" l="l" r="r" t="t"/>
              <a:pathLst>
                <a:path extrusionOk="0" h="4288" w="2144">
                  <a:moveTo>
                    <a:pt x="1072" y="1"/>
                  </a:moveTo>
                  <a:lnTo>
                    <a:pt x="1" y="977"/>
                  </a:lnTo>
                  <a:lnTo>
                    <a:pt x="1" y="4287"/>
                  </a:lnTo>
                  <a:lnTo>
                    <a:pt x="2144" y="4287"/>
                  </a:lnTo>
                  <a:lnTo>
                    <a:pt x="2144" y="977"/>
                  </a:lnTo>
                  <a:lnTo>
                    <a:pt x="1072"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56"/>
            <p:cNvSpPr/>
            <p:nvPr/>
          </p:nvSpPr>
          <p:spPr>
            <a:xfrm>
              <a:off x="4790195" y="3699548"/>
              <a:ext cx="64084" cy="56970"/>
            </a:xfrm>
            <a:custGeom>
              <a:rect b="b" l="l" r="r" t="t"/>
              <a:pathLst>
                <a:path extrusionOk="0" h="1906" w="2144">
                  <a:moveTo>
                    <a:pt x="1072" y="0"/>
                  </a:moveTo>
                  <a:lnTo>
                    <a:pt x="1" y="977"/>
                  </a:lnTo>
                  <a:lnTo>
                    <a:pt x="1" y="1906"/>
                  </a:lnTo>
                  <a:lnTo>
                    <a:pt x="1072" y="929"/>
                  </a:lnTo>
                  <a:lnTo>
                    <a:pt x="2144" y="1906"/>
                  </a:lnTo>
                  <a:lnTo>
                    <a:pt x="2144" y="977"/>
                  </a:lnTo>
                  <a:lnTo>
                    <a:pt x="107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56"/>
            <p:cNvSpPr/>
            <p:nvPr/>
          </p:nvSpPr>
          <p:spPr>
            <a:xfrm>
              <a:off x="4790195" y="3646164"/>
              <a:ext cx="64084" cy="56970"/>
            </a:xfrm>
            <a:custGeom>
              <a:rect b="b" l="l" r="r" t="t"/>
              <a:pathLst>
                <a:path extrusionOk="0" h="1906" w="2144">
                  <a:moveTo>
                    <a:pt x="1072" y="0"/>
                  </a:moveTo>
                  <a:lnTo>
                    <a:pt x="1" y="977"/>
                  </a:lnTo>
                  <a:lnTo>
                    <a:pt x="1" y="1906"/>
                  </a:lnTo>
                  <a:lnTo>
                    <a:pt x="1072" y="929"/>
                  </a:lnTo>
                  <a:lnTo>
                    <a:pt x="2144" y="1906"/>
                  </a:lnTo>
                  <a:lnTo>
                    <a:pt x="2144" y="977"/>
                  </a:lnTo>
                  <a:lnTo>
                    <a:pt x="107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56"/>
            <p:cNvSpPr/>
            <p:nvPr/>
          </p:nvSpPr>
          <p:spPr>
            <a:xfrm>
              <a:off x="4822237" y="3646164"/>
              <a:ext cx="32042" cy="56970"/>
            </a:xfrm>
            <a:custGeom>
              <a:rect b="b" l="l" r="r" t="t"/>
              <a:pathLst>
                <a:path extrusionOk="0" h="1906" w="1072">
                  <a:moveTo>
                    <a:pt x="0" y="0"/>
                  </a:moveTo>
                  <a:lnTo>
                    <a:pt x="0" y="929"/>
                  </a:lnTo>
                  <a:lnTo>
                    <a:pt x="1072" y="1906"/>
                  </a:lnTo>
                  <a:lnTo>
                    <a:pt x="1072" y="977"/>
                  </a:lnTo>
                  <a:lnTo>
                    <a:pt x="0"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56"/>
            <p:cNvSpPr/>
            <p:nvPr/>
          </p:nvSpPr>
          <p:spPr>
            <a:xfrm>
              <a:off x="4820802" y="3699548"/>
              <a:ext cx="32072" cy="56970"/>
            </a:xfrm>
            <a:custGeom>
              <a:rect b="b" l="l" r="r" t="t"/>
              <a:pathLst>
                <a:path extrusionOk="0" h="1906" w="1073">
                  <a:moveTo>
                    <a:pt x="1" y="0"/>
                  </a:moveTo>
                  <a:lnTo>
                    <a:pt x="1" y="929"/>
                  </a:lnTo>
                  <a:lnTo>
                    <a:pt x="1072" y="1906"/>
                  </a:lnTo>
                  <a:lnTo>
                    <a:pt x="1072" y="977"/>
                  </a:lnTo>
                  <a:lnTo>
                    <a:pt x="1"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56"/>
            <p:cNvSpPr/>
            <p:nvPr/>
          </p:nvSpPr>
          <p:spPr>
            <a:xfrm>
              <a:off x="4820802" y="3752932"/>
              <a:ext cx="32072" cy="128168"/>
            </a:xfrm>
            <a:custGeom>
              <a:rect b="b" l="l" r="r" t="t"/>
              <a:pathLst>
                <a:path extrusionOk="0" h="4288" w="1073">
                  <a:moveTo>
                    <a:pt x="1" y="1"/>
                  </a:moveTo>
                  <a:lnTo>
                    <a:pt x="1" y="4287"/>
                  </a:lnTo>
                  <a:lnTo>
                    <a:pt x="1072" y="4287"/>
                  </a:lnTo>
                  <a:lnTo>
                    <a:pt x="1072" y="977"/>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56"/>
            <p:cNvSpPr/>
            <p:nvPr/>
          </p:nvSpPr>
          <p:spPr>
            <a:xfrm>
              <a:off x="4884857" y="3678895"/>
              <a:ext cx="64114" cy="56970"/>
            </a:xfrm>
            <a:custGeom>
              <a:rect b="b" l="l" r="r" t="t"/>
              <a:pathLst>
                <a:path extrusionOk="0" h="1906" w="2145">
                  <a:moveTo>
                    <a:pt x="1073" y="1"/>
                  </a:moveTo>
                  <a:lnTo>
                    <a:pt x="1" y="1001"/>
                  </a:lnTo>
                  <a:lnTo>
                    <a:pt x="1" y="1906"/>
                  </a:lnTo>
                  <a:lnTo>
                    <a:pt x="1073" y="930"/>
                  </a:lnTo>
                  <a:lnTo>
                    <a:pt x="2144" y="1906"/>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56"/>
            <p:cNvSpPr/>
            <p:nvPr/>
          </p:nvSpPr>
          <p:spPr>
            <a:xfrm>
              <a:off x="4884857" y="3625511"/>
              <a:ext cx="64114" cy="56970"/>
            </a:xfrm>
            <a:custGeom>
              <a:rect b="b" l="l" r="r" t="t"/>
              <a:pathLst>
                <a:path extrusionOk="0" h="1906" w="2145">
                  <a:moveTo>
                    <a:pt x="1073" y="1"/>
                  </a:moveTo>
                  <a:lnTo>
                    <a:pt x="1" y="1001"/>
                  </a:lnTo>
                  <a:lnTo>
                    <a:pt x="1" y="1906"/>
                  </a:lnTo>
                  <a:lnTo>
                    <a:pt x="1073" y="929"/>
                  </a:lnTo>
                  <a:lnTo>
                    <a:pt x="2144" y="1906"/>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56"/>
            <p:cNvSpPr/>
            <p:nvPr/>
          </p:nvSpPr>
          <p:spPr>
            <a:xfrm>
              <a:off x="4916899" y="3625511"/>
              <a:ext cx="32072" cy="56970"/>
            </a:xfrm>
            <a:custGeom>
              <a:rect b="b" l="l" r="r" t="t"/>
              <a:pathLst>
                <a:path extrusionOk="0" h="1906" w="1073">
                  <a:moveTo>
                    <a:pt x="1" y="1"/>
                  </a:moveTo>
                  <a:lnTo>
                    <a:pt x="1" y="929"/>
                  </a:lnTo>
                  <a:lnTo>
                    <a:pt x="1072" y="1906"/>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56"/>
            <p:cNvSpPr/>
            <p:nvPr/>
          </p:nvSpPr>
          <p:spPr>
            <a:xfrm>
              <a:off x="4916899" y="3678895"/>
              <a:ext cx="32072" cy="56970"/>
            </a:xfrm>
            <a:custGeom>
              <a:rect b="b" l="l" r="r" t="t"/>
              <a:pathLst>
                <a:path extrusionOk="0" h="1906" w="1073">
                  <a:moveTo>
                    <a:pt x="1" y="1"/>
                  </a:moveTo>
                  <a:lnTo>
                    <a:pt x="1" y="930"/>
                  </a:lnTo>
                  <a:lnTo>
                    <a:pt x="1072" y="1906"/>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56"/>
            <p:cNvSpPr/>
            <p:nvPr/>
          </p:nvSpPr>
          <p:spPr>
            <a:xfrm>
              <a:off x="4916899" y="3732279"/>
              <a:ext cx="32072" cy="148822"/>
            </a:xfrm>
            <a:custGeom>
              <a:rect b="b" l="l" r="r" t="t"/>
              <a:pathLst>
                <a:path extrusionOk="0" h="4979" w="1073">
                  <a:moveTo>
                    <a:pt x="1" y="1"/>
                  </a:moveTo>
                  <a:lnTo>
                    <a:pt x="1" y="4978"/>
                  </a:lnTo>
                  <a:lnTo>
                    <a:pt x="1072" y="4978"/>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56"/>
            <p:cNvSpPr/>
            <p:nvPr/>
          </p:nvSpPr>
          <p:spPr>
            <a:xfrm>
              <a:off x="4980237" y="3659675"/>
              <a:ext cx="64114" cy="56970"/>
            </a:xfrm>
            <a:custGeom>
              <a:rect b="b" l="l" r="r" t="t"/>
              <a:pathLst>
                <a:path extrusionOk="0" h="1906" w="2145">
                  <a:moveTo>
                    <a:pt x="1073" y="1"/>
                  </a:moveTo>
                  <a:lnTo>
                    <a:pt x="1" y="977"/>
                  </a:lnTo>
                  <a:lnTo>
                    <a:pt x="1" y="1906"/>
                  </a:lnTo>
                  <a:lnTo>
                    <a:pt x="1073" y="930"/>
                  </a:lnTo>
                  <a:lnTo>
                    <a:pt x="2144" y="1906"/>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56"/>
            <p:cNvSpPr/>
            <p:nvPr/>
          </p:nvSpPr>
          <p:spPr>
            <a:xfrm>
              <a:off x="4980237" y="3605573"/>
              <a:ext cx="64114" cy="57000"/>
            </a:xfrm>
            <a:custGeom>
              <a:rect b="b" l="l" r="r" t="t"/>
              <a:pathLst>
                <a:path extrusionOk="0" h="1907" w="2145">
                  <a:moveTo>
                    <a:pt x="1073" y="1"/>
                  </a:moveTo>
                  <a:lnTo>
                    <a:pt x="1" y="977"/>
                  </a:lnTo>
                  <a:lnTo>
                    <a:pt x="1" y="1906"/>
                  </a:lnTo>
                  <a:lnTo>
                    <a:pt x="1073" y="906"/>
                  </a:lnTo>
                  <a:lnTo>
                    <a:pt x="2144" y="1906"/>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56"/>
            <p:cNvSpPr/>
            <p:nvPr/>
          </p:nvSpPr>
          <p:spPr>
            <a:xfrm>
              <a:off x="5012279" y="3713059"/>
              <a:ext cx="32072" cy="168729"/>
            </a:xfrm>
            <a:custGeom>
              <a:rect b="b" l="l" r="r" t="t"/>
              <a:pathLst>
                <a:path extrusionOk="0" h="5645" w="1073">
                  <a:moveTo>
                    <a:pt x="1" y="1"/>
                  </a:moveTo>
                  <a:lnTo>
                    <a:pt x="1" y="5645"/>
                  </a:lnTo>
                  <a:lnTo>
                    <a:pt x="1072" y="5645"/>
                  </a:lnTo>
                  <a:lnTo>
                    <a:pt x="1072" y="977"/>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56"/>
            <p:cNvSpPr/>
            <p:nvPr/>
          </p:nvSpPr>
          <p:spPr>
            <a:xfrm>
              <a:off x="4744642" y="3869684"/>
              <a:ext cx="343107" cy="20654"/>
            </a:xfrm>
            <a:custGeom>
              <a:rect b="b" l="l" r="r" t="t"/>
              <a:pathLst>
                <a:path extrusionOk="0" h="691" w="11479">
                  <a:moveTo>
                    <a:pt x="0" y="0"/>
                  </a:moveTo>
                  <a:lnTo>
                    <a:pt x="0" y="691"/>
                  </a:lnTo>
                  <a:lnTo>
                    <a:pt x="11479" y="691"/>
                  </a:lnTo>
                  <a:lnTo>
                    <a:pt x="1147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56"/>
            <p:cNvSpPr/>
            <p:nvPr/>
          </p:nvSpPr>
          <p:spPr>
            <a:xfrm>
              <a:off x="4916899" y="3869684"/>
              <a:ext cx="172286" cy="20654"/>
            </a:xfrm>
            <a:custGeom>
              <a:rect b="b" l="l" r="r" t="t"/>
              <a:pathLst>
                <a:path extrusionOk="0" h="691" w="5764">
                  <a:moveTo>
                    <a:pt x="1" y="0"/>
                  </a:moveTo>
                  <a:lnTo>
                    <a:pt x="1" y="691"/>
                  </a:lnTo>
                  <a:lnTo>
                    <a:pt x="5764" y="691"/>
                  </a:lnTo>
                  <a:lnTo>
                    <a:pt x="576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56"/>
            <p:cNvSpPr/>
            <p:nvPr/>
          </p:nvSpPr>
          <p:spPr>
            <a:xfrm>
              <a:off x="5012279" y="3605573"/>
              <a:ext cx="32072" cy="57000"/>
            </a:xfrm>
            <a:custGeom>
              <a:rect b="b" l="l" r="r" t="t"/>
              <a:pathLst>
                <a:path extrusionOk="0" h="1907" w="1073">
                  <a:moveTo>
                    <a:pt x="1" y="1"/>
                  </a:moveTo>
                  <a:lnTo>
                    <a:pt x="1" y="906"/>
                  </a:lnTo>
                  <a:lnTo>
                    <a:pt x="1072" y="1906"/>
                  </a:lnTo>
                  <a:lnTo>
                    <a:pt x="1072" y="977"/>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56"/>
            <p:cNvSpPr/>
            <p:nvPr/>
          </p:nvSpPr>
          <p:spPr>
            <a:xfrm>
              <a:off x="5012279" y="3658988"/>
              <a:ext cx="32072" cy="56970"/>
            </a:xfrm>
            <a:custGeom>
              <a:rect b="b" l="l" r="r" t="t"/>
              <a:pathLst>
                <a:path extrusionOk="0" h="1906" w="1073">
                  <a:moveTo>
                    <a:pt x="1" y="0"/>
                  </a:moveTo>
                  <a:lnTo>
                    <a:pt x="1" y="905"/>
                  </a:lnTo>
                  <a:lnTo>
                    <a:pt x="1072" y="1905"/>
                  </a:lnTo>
                  <a:lnTo>
                    <a:pt x="1072" y="976"/>
                  </a:lnTo>
                  <a:lnTo>
                    <a:pt x="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8" name="Google Shape;9298;p56"/>
          <p:cNvGrpSpPr/>
          <p:nvPr/>
        </p:nvGrpSpPr>
        <p:grpSpPr>
          <a:xfrm>
            <a:off x="4038814" y="3589941"/>
            <a:ext cx="343827" cy="294000"/>
            <a:chOff x="4076914" y="3589941"/>
            <a:chExt cx="343827" cy="294000"/>
          </a:xfrm>
        </p:grpSpPr>
        <p:sp>
          <p:nvSpPr>
            <p:cNvPr id="9299" name="Google Shape;9299;p56"/>
            <p:cNvSpPr/>
            <p:nvPr/>
          </p:nvSpPr>
          <p:spPr>
            <a:xfrm>
              <a:off x="4108956" y="3698114"/>
              <a:ext cx="73350" cy="99683"/>
            </a:xfrm>
            <a:custGeom>
              <a:rect b="b" l="l" r="r" t="t"/>
              <a:pathLst>
                <a:path extrusionOk="0" h="3335" w="2454">
                  <a:moveTo>
                    <a:pt x="1905" y="1"/>
                  </a:moveTo>
                  <a:lnTo>
                    <a:pt x="0" y="2978"/>
                  </a:lnTo>
                  <a:lnTo>
                    <a:pt x="548" y="3335"/>
                  </a:lnTo>
                  <a:lnTo>
                    <a:pt x="2453" y="358"/>
                  </a:lnTo>
                  <a:lnTo>
                    <a:pt x="1905"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56"/>
            <p:cNvSpPr/>
            <p:nvPr/>
          </p:nvSpPr>
          <p:spPr>
            <a:xfrm>
              <a:off x="4205053" y="3695992"/>
              <a:ext cx="67641" cy="74755"/>
            </a:xfrm>
            <a:custGeom>
              <a:rect b="b" l="l" r="r" t="t"/>
              <a:pathLst>
                <a:path extrusionOk="0" h="2501" w="2263">
                  <a:moveTo>
                    <a:pt x="500" y="0"/>
                  </a:moveTo>
                  <a:lnTo>
                    <a:pt x="0" y="453"/>
                  </a:lnTo>
                  <a:lnTo>
                    <a:pt x="1477" y="2167"/>
                  </a:lnTo>
                  <a:lnTo>
                    <a:pt x="1739" y="2501"/>
                  </a:lnTo>
                  <a:lnTo>
                    <a:pt x="2263" y="2048"/>
                  </a:lnTo>
                  <a:lnTo>
                    <a:pt x="1477" y="1143"/>
                  </a:lnTo>
                  <a:lnTo>
                    <a:pt x="500"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56"/>
            <p:cNvSpPr/>
            <p:nvPr/>
          </p:nvSpPr>
          <p:spPr>
            <a:xfrm>
              <a:off x="4249171" y="3730156"/>
              <a:ext cx="23523" cy="40591"/>
            </a:xfrm>
            <a:custGeom>
              <a:rect b="b" l="l" r="r" t="t"/>
              <a:pathLst>
                <a:path extrusionOk="0" h="1358" w="787">
                  <a:moveTo>
                    <a:pt x="1" y="0"/>
                  </a:moveTo>
                  <a:lnTo>
                    <a:pt x="1" y="1024"/>
                  </a:lnTo>
                  <a:lnTo>
                    <a:pt x="263" y="1358"/>
                  </a:lnTo>
                  <a:lnTo>
                    <a:pt x="787" y="905"/>
                  </a:lnTo>
                  <a:lnTo>
                    <a:pt x="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56"/>
            <p:cNvSpPr/>
            <p:nvPr/>
          </p:nvSpPr>
          <p:spPr>
            <a:xfrm>
              <a:off x="4284053" y="3667506"/>
              <a:ext cx="75472" cy="98966"/>
            </a:xfrm>
            <a:custGeom>
              <a:rect b="b" l="l" r="r" t="t"/>
              <a:pathLst>
                <a:path extrusionOk="0" h="3311" w="2525">
                  <a:moveTo>
                    <a:pt x="1953" y="1"/>
                  </a:moveTo>
                  <a:lnTo>
                    <a:pt x="1" y="2954"/>
                  </a:lnTo>
                  <a:lnTo>
                    <a:pt x="572" y="3311"/>
                  </a:lnTo>
                  <a:lnTo>
                    <a:pt x="2525" y="358"/>
                  </a:lnTo>
                  <a:lnTo>
                    <a:pt x="1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56"/>
            <p:cNvSpPr/>
            <p:nvPr/>
          </p:nvSpPr>
          <p:spPr>
            <a:xfrm>
              <a:off x="4098255" y="3834084"/>
              <a:ext cx="19967" cy="36316"/>
            </a:xfrm>
            <a:custGeom>
              <a:rect b="b" l="l" r="r" t="t"/>
              <a:pathLst>
                <a:path extrusionOk="0" h="1215" w="668">
                  <a:moveTo>
                    <a:pt x="1" y="0"/>
                  </a:moveTo>
                  <a:lnTo>
                    <a:pt x="1" y="1215"/>
                  </a:lnTo>
                  <a:lnTo>
                    <a:pt x="668" y="1215"/>
                  </a:lnTo>
                  <a:lnTo>
                    <a:pt x="668"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56"/>
            <p:cNvSpPr/>
            <p:nvPr/>
          </p:nvSpPr>
          <p:spPr>
            <a:xfrm>
              <a:off x="4182277" y="3713776"/>
              <a:ext cx="20654" cy="155219"/>
            </a:xfrm>
            <a:custGeom>
              <a:rect b="b" l="l" r="r" t="t"/>
              <a:pathLst>
                <a:path extrusionOk="0" h="5193" w="691">
                  <a:moveTo>
                    <a:pt x="0" y="1"/>
                  </a:moveTo>
                  <a:lnTo>
                    <a:pt x="0" y="5192"/>
                  </a:lnTo>
                  <a:lnTo>
                    <a:pt x="691" y="5192"/>
                  </a:lnTo>
                  <a:lnTo>
                    <a:pt x="69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56"/>
            <p:cNvSpPr/>
            <p:nvPr/>
          </p:nvSpPr>
          <p:spPr>
            <a:xfrm>
              <a:off x="4270543" y="3801325"/>
              <a:ext cx="20654" cy="67671"/>
            </a:xfrm>
            <a:custGeom>
              <a:rect b="b" l="l" r="r" t="t"/>
              <a:pathLst>
                <a:path extrusionOk="0" h="2264" w="691">
                  <a:moveTo>
                    <a:pt x="0" y="1"/>
                  </a:moveTo>
                  <a:lnTo>
                    <a:pt x="0" y="2263"/>
                  </a:lnTo>
                  <a:lnTo>
                    <a:pt x="691" y="2263"/>
                  </a:lnTo>
                  <a:lnTo>
                    <a:pt x="69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56"/>
            <p:cNvSpPr/>
            <p:nvPr/>
          </p:nvSpPr>
          <p:spPr>
            <a:xfrm>
              <a:off x="4361648" y="3678895"/>
              <a:ext cx="19967" cy="190818"/>
            </a:xfrm>
            <a:custGeom>
              <a:rect b="b" l="l" r="r" t="t"/>
              <a:pathLst>
                <a:path extrusionOk="0" h="6384" w="668">
                  <a:moveTo>
                    <a:pt x="0" y="1"/>
                  </a:moveTo>
                  <a:lnTo>
                    <a:pt x="0" y="6383"/>
                  </a:lnTo>
                  <a:lnTo>
                    <a:pt x="667" y="6383"/>
                  </a:lnTo>
                  <a:lnTo>
                    <a:pt x="66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56"/>
            <p:cNvSpPr/>
            <p:nvPr/>
          </p:nvSpPr>
          <p:spPr>
            <a:xfrm>
              <a:off x="4076914" y="3863257"/>
              <a:ext cx="343137" cy="20684"/>
            </a:xfrm>
            <a:custGeom>
              <a:rect b="b" l="l" r="r" t="t"/>
              <a:pathLst>
                <a:path extrusionOk="0" h="692" w="11480">
                  <a:moveTo>
                    <a:pt x="1" y="1"/>
                  </a:moveTo>
                  <a:lnTo>
                    <a:pt x="1" y="691"/>
                  </a:lnTo>
                  <a:lnTo>
                    <a:pt x="11479" y="691"/>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56"/>
            <p:cNvSpPr/>
            <p:nvPr/>
          </p:nvSpPr>
          <p:spPr>
            <a:xfrm>
              <a:off x="4248454" y="3863257"/>
              <a:ext cx="171598" cy="20684"/>
            </a:xfrm>
            <a:custGeom>
              <a:rect b="b" l="l" r="r" t="t"/>
              <a:pathLst>
                <a:path extrusionOk="0" h="692" w="5741">
                  <a:moveTo>
                    <a:pt x="1" y="1"/>
                  </a:moveTo>
                  <a:lnTo>
                    <a:pt x="1" y="691"/>
                  </a:lnTo>
                  <a:lnTo>
                    <a:pt x="5740" y="691"/>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56"/>
            <p:cNvSpPr/>
            <p:nvPr/>
          </p:nvSpPr>
          <p:spPr>
            <a:xfrm>
              <a:off x="4076914" y="3780700"/>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20" y="1667"/>
                    <a:pt x="2120" y="1072"/>
                  </a:cubicBezTo>
                  <a:cubicBezTo>
                    <a:pt x="2144" y="477"/>
                    <a:pt x="1668" y="0"/>
                    <a:pt x="107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56"/>
            <p:cNvSpPr/>
            <p:nvPr/>
          </p:nvSpPr>
          <p:spPr>
            <a:xfrm>
              <a:off x="4108956" y="3780700"/>
              <a:ext cx="32042" cy="64084"/>
            </a:xfrm>
            <a:custGeom>
              <a:rect b="b" l="l" r="r" t="t"/>
              <a:pathLst>
                <a:path extrusionOk="0" h="2144" w="1072">
                  <a:moveTo>
                    <a:pt x="0" y="0"/>
                  </a:moveTo>
                  <a:lnTo>
                    <a:pt x="0" y="2144"/>
                  </a:lnTo>
                  <a:cubicBezTo>
                    <a:pt x="596" y="2144"/>
                    <a:pt x="1072" y="1667"/>
                    <a:pt x="1072" y="1072"/>
                  </a:cubicBezTo>
                  <a:cubicBezTo>
                    <a:pt x="1072" y="477"/>
                    <a:pt x="596"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56"/>
            <p:cNvSpPr/>
            <p:nvPr/>
          </p:nvSpPr>
          <p:spPr>
            <a:xfrm>
              <a:off x="4160905" y="3660392"/>
              <a:ext cx="64084" cy="64084"/>
            </a:xfrm>
            <a:custGeom>
              <a:rect b="b" l="l" r="r" t="t"/>
              <a:pathLst>
                <a:path extrusionOk="0" h="2144"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56"/>
            <p:cNvSpPr/>
            <p:nvPr/>
          </p:nvSpPr>
          <p:spPr>
            <a:xfrm>
              <a:off x="4192948" y="3660392"/>
              <a:ext cx="32042" cy="64084"/>
            </a:xfrm>
            <a:custGeom>
              <a:rect b="b" l="l" r="r" t="t"/>
              <a:pathLst>
                <a:path extrusionOk="0" h="2144" w="1072">
                  <a:moveTo>
                    <a:pt x="0" y="1"/>
                  </a:moveTo>
                  <a:lnTo>
                    <a:pt x="0" y="2144"/>
                  </a:lnTo>
                  <a:cubicBezTo>
                    <a:pt x="596" y="2144"/>
                    <a:pt x="1072" y="1668"/>
                    <a:pt x="1072" y="1072"/>
                  </a:cubicBezTo>
                  <a:cubicBezTo>
                    <a:pt x="1072" y="477"/>
                    <a:pt x="596"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56"/>
            <p:cNvSpPr/>
            <p:nvPr/>
          </p:nvSpPr>
          <p:spPr>
            <a:xfrm>
              <a:off x="4248454" y="3747941"/>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56"/>
            <p:cNvSpPr/>
            <p:nvPr/>
          </p:nvSpPr>
          <p:spPr>
            <a:xfrm>
              <a:off x="4280496" y="3747941"/>
              <a:ext cx="32072" cy="64114"/>
            </a:xfrm>
            <a:custGeom>
              <a:rect b="b" l="l" r="r" t="t"/>
              <a:pathLst>
                <a:path extrusionOk="0" h="2145" w="1073">
                  <a:moveTo>
                    <a:pt x="1" y="1"/>
                  </a:moveTo>
                  <a:lnTo>
                    <a:pt x="1" y="2144"/>
                  </a:lnTo>
                  <a:cubicBezTo>
                    <a:pt x="596" y="2144"/>
                    <a:pt x="1072" y="1668"/>
                    <a:pt x="1072" y="1072"/>
                  </a:cubicBezTo>
                  <a:cubicBezTo>
                    <a:pt x="1072" y="477"/>
                    <a:pt x="59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56"/>
            <p:cNvSpPr/>
            <p:nvPr/>
          </p:nvSpPr>
          <p:spPr>
            <a:xfrm>
              <a:off x="4322492" y="3589941"/>
              <a:ext cx="98248" cy="98248"/>
            </a:xfrm>
            <a:custGeom>
              <a:rect b="b" l="l" r="r" t="t"/>
              <a:pathLst>
                <a:path extrusionOk="0" h="3287" w="3287">
                  <a:moveTo>
                    <a:pt x="1620" y="0"/>
                  </a:moveTo>
                  <a:cubicBezTo>
                    <a:pt x="715" y="0"/>
                    <a:pt x="1" y="762"/>
                    <a:pt x="1" y="1643"/>
                  </a:cubicBezTo>
                  <a:cubicBezTo>
                    <a:pt x="1" y="2572"/>
                    <a:pt x="739" y="3286"/>
                    <a:pt x="1620" y="3286"/>
                  </a:cubicBezTo>
                  <a:cubicBezTo>
                    <a:pt x="2549" y="3286"/>
                    <a:pt x="3263" y="2548"/>
                    <a:pt x="3263" y="1643"/>
                  </a:cubicBezTo>
                  <a:cubicBezTo>
                    <a:pt x="3287" y="762"/>
                    <a:pt x="2549" y="0"/>
                    <a:pt x="162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56"/>
            <p:cNvSpPr/>
            <p:nvPr/>
          </p:nvSpPr>
          <p:spPr>
            <a:xfrm>
              <a:off x="4372319" y="3589941"/>
              <a:ext cx="48422" cy="98966"/>
            </a:xfrm>
            <a:custGeom>
              <a:rect b="b" l="l" r="r" t="t"/>
              <a:pathLst>
                <a:path extrusionOk="0" h="3311" w="1620">
                  <a:moveTo>
                    <a:pt x="1" y="0"/>
                  </a:moveTo>
                  <a:lnTo>
                    <a:pt x="1" y="3310"/>
                  </a:lnTo>
                  <a:cubicBezTo>
                    <a:pt x="882" y="3310"/>
                    <a:pt x="1620" y="2596"/>
                    <a:pt x="1620" y="1667"/>
                  </a:cubicBezTo>
                  <a:cubicBezTo>
                    <a:pt x="1620" y="762"/>
                    <a:pt x="882"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7" name="Google Shape;9317;p56"/>
          <p:cNvGrpSpPr/>
          <p:nvPr/>
        </p:nvGrpSpPr>
        <p:grpSpPr>
          <a:xfrm>
            <a:off x="3325493" y="3572127"/>
            <a:ext cx="222831" cy="343827"/>
            <a:chOff x="3439793" y="3572127"/>
            <a:chExt cx="222831" cy="343827"/>
          </a:xfrm>
        </p:grpSpPr>
        <p:sp>
          <p:nvSpPr>
            <p:cNvPr id="9318" name="Google Shape;9318;p56"/>
            <p:cNvSpPr/>
            <p:nvPr/>
          </p:nvSpPr>
          <p:spPr>
            <a:xfrm>
              <a:off x="3439793" y="3794929"/>
              <a:ext cx="222830" cy="121025"/>
            </a:xfrm>
            <a:custGeom>
              <a:rect b="b" l="l" r="r" t="t"/>
              <a:pathLst>
                <a:path extrusionOk="0" h="4049" w="7455">
                  <a:moveTo>
                    <a:pt x="3716" y="1"/>
                  </a:moveTo>
                  <a:lnTo>
                    <a:pt x="1" y="2025"/>
                  </a:lnTo>
                  <a:lnTo>
                    <a:pt x="3716" y="4049"/>
                  </a:lnTo>
                  <a:lnTo>
                    <a:pt x="7455" y="2025"/>
                  </a:lnTo>
                  <a:lnTo>
                    <a:pt x="371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56"/>
            <p:cNvSpPr/>
            <p:nvPr/>
          </p:nvSpPr>
          <p:spPr>
            <a:xfrm>
              <a:off x="3550836" y="3794211"/>
              <a:ext cx="111789" cy="121742"/>
            </a:xfrm>
            <a:custGeom>
              <a:rect b="b" l="l" r="r" t="t"/>
              <a:pathLst>
                <a:path extrusionOk="0" h="4073" w="3740">
                  <a:moveTo>
                    <a:pt x="1" y="1"/>
                  </a:moveTo>
                  <a:lnTo>
                    <a:pt x="1" y="4073"/>
                  </a:lnTo>
                  <a:lnTo>
                    <a:pt x="3740" y="2049"/>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56"/>
            <p:cNvSpPr/>
            <p:nvPr/>
          </p:nvSpPr>
          <p:spPr>
            <a:xfrm>
              <a:off x="3439793" y="3720890"/>
              <a:ext cx="222830" cy="121055"/>
            </a:xfrm>
            <a:custGeom>
              <a:rect b="b" l="l" r="r" t="t"/>
              <a:pathLst>
                <a:path extrusionOk="0" h="4050" w="7455">
                  <a:moveTo>
                    <a:pt x="3716" y="1"/>
                  </a:moveTo>
                  <a:lnTo>
                    <a:pt x="1" y="2025"/>
                  </a:lnTo>
                  <a:lnTo>
                    <a:pt x="3716" y="4049"/>
                  </a:lnTo>
                  <a:lnTo>
                    <a:pt x="7455" y="2025"/>
                  </a:lnTo>
                  <a:lnTo>
                    <a:pt x="3716"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56"/>
            <p:cNvSpPr/>
            <p:nvPr/>
          </p:nvSpPr>
          <p:spPr>
            <a:xfrm>
              <a:off x="3550836" y="3720203"/>
              <a:ext cx="111789" cy="121742"/>
            </a:xfrm>
            <a:custGeom>
              <a:rect b="b" l="l" r="r" t="t"/>
              <a:pathLst>
                <a:path extrusionOk="0" h="4073" w="3740">
                  <a:moveTo>
                    <a:pt x="1" y="0"/>
                  </a:moveTo>
                  <a:lnTo>
                    <a:pt x="1" y="4072"/>
                  </a:lnTo>
                  <a:lnTo>
                    <a:pt x="3740" y="2048"/>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56"/>
            <p:cNvSpPr/>
            <p:nvPr/>
          </p:nvSpPr>
          <p:spPr>
            <a:xfrm>
              <a:off x="3439793" y="3646882"/>
              <a:ext cx="222830" cy="121025"/>
            </a:xfrm>
            <a:custGeom>
              <a:rect b="b" l="l" r="r" t="t"/>
              <a:pathLst>
                <a:path extrusionOk="0" h="4049" w="7455">
                  <a:moveTo>
                    <a:pt x="3716" y="0"/>
                  </a:moveTo>
                  <a:lnTo>
                    <a:pt x="1" y="2024"/>
                  </a:lnTo>
                  <a:lnTo>
                    <a:pt x="3716" y="4049"/>
                  </a:lnTo>
                  <a:lnTo>
                    <a:pt x="7455" y="2024"/>
                  </a:lnTo>
                  <a:lnTo>
                    <a:pt x="3716"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56"/>
            <p:cNvSpPr/>
            <p:nvPr/>
          </p:nvSpPr>
          <p:spPr>
            <a:xfrm>
              <a:off x="3550836" y="3646164"/>
              <a:ext cx="111789" cy="121742"/>
            </a:xfrm>
            <a:custGeom>
              <a:rect b="b" l="l" r="r" t="t"/>
              <a:pathLst>
                <a:path extrusionOk="0" h="4073" w="3740">
                  <a:moveTo>
                    <a:pt x="1" y="0"/>
                  </a:moveTo>
                  <a:lnTo>
                    <a:pt x="1" y="4073"/>
                  </a:lnTo>
                  <a:lnTo>
                    <a:pt x="3740" y="2048"/>
                  </a:lnTo>
                  <a:lnTo>
                    <a:pt x="1"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56"/>
            <p:cNvSpPr/>
            <p:nvPr/>
          </p:nvSpPr>
          <p:spPr>
            <a:xfrm>
              <a:off x="3439793" y="3573561"/>
              <a:ext cx="222830" cy="121025"/>
            </a:xfrm>
            <a:custGeom>
              <a:rect b="b" l="l" r="r" t="t"/>
              <a:pathLst>
                <a:path extrusionOk="0" h="4049" w="7455">
                  <a:moveTo>
                    <a:pt x="3716" y="0"/>
                  </a:moveTo>
                  <a:lnTo>
                    <a:pt x="1" y="2025"/>
                  </a:lnTo>
                  <a:lnTo>
                    <a:pt x="3716" y="4049"/>
                  </a:lnTo>
                  <a:lnTo>
                    <a:pt x="7455" y="2025"/>
                  </a:lnTo>
                  <a:lnTo>
                    <a:pt x="3716"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56"/>
            <p:cNvSpPr/>
            <p:nvPr/>
          </p:nvSpPr>
          <p:spPr>
            <a:xfrm>
              <a:off x="3550836" y="3572127"/>
              <a:ext cx="111789" cy="122459"/>
            </a:xfrm>
            <a:custGeom>
              <a:rect b="b" l="l" r="r" t="t"/>
              <a:pathLst>
                <a:path extrusionOk="0" h="4097" w="3740">
                  <a:moveTo>
                    <a:pt x="1" y="1"/>
                  </a:moveTo>
                  <a:lnTo>
                    <a:pt x="1" y="4097"/>
                  </a:lnTo>
                  <a:lnTo>
                    <a:pt x="3740" y="2073"/>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6" name="Google Shape;9326;p56"/>
          <p:cNvGrpSpPr/>
          <p:nvPr/>
        </p:nvGrpSpPr>
        <p:grpSpPr>
          <a:xfrm>
            <a:off x="2555232" y="3570721"/>
            <a:ext cx="344545" cy="344544"/>
            <a:chOff x="2745732" y="3570721"/>
            <a:chExt cx="344545" cy="344544"/>
          </a:xfrm>
        </p:grpSpPr>
        <p:sp>
          <p:nvSpPr>
            <p:cNvPr id="9327" name="Google Shape;9327;p56"/>
            <p:cNvSpPr/>
            <p:nvPr/>
          </p:nvSpPr>
          <p:spPr>
            <a:xfrm>
              <a:off x="2893808" y="3570721"/>
              <a:ext cx="49139" cy="65489"/>
            </a:xfrm>
            <a:custGeom>
              <a:rect b="b" l="l" r="r" t="t"/>
              <a:pathLst>
                <a:path extrusionOk="0" h="2191" w="1644">
                  <a:moveTo>
                    <a:pt x="0" y="0"/>
                  </a:moveTo>
                  <a:lnTo>
                    <a:pt x="0" y="2191"/>
                  </a:lnTo>
                  <a:lnTo>
                    <a:pt x="1643" y="2191"/>
                  </a:lnTo>
                  <a:lnTo>
                    <a:pt x="164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56"/>
            <p:cNvSpPr/>
            <p:nvPr/>
          </p:nvSpPr>
          <p:spPr>
            <a:xfrm>
              <a:off x="2918707" y="3570721"/>
              <a:ext cx="24958" cy="65489"/>
            </a:xfrm>
            <a:custGeom>
              <a:rect b="b" l="l" r="r" t="t"/>
              <a:pathLst>
                <a:path extrusionOk="0" h="2191" w="835">
                  <a:moveTo>
                    <a:pt x="1" y="0"/>
                  </a:moveTo>
                  <a:lnTo>
                    <a:pt x="1" y="2191"/>
                  </a:lnTo>
                  <a:lnTo>
                    <a:pt x="834" y="2191"/>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56"/>
            <p:cNvSpPr/>
            <p:nvPr/>
          </p:nvSpPr>
          <p:spPr>
            <a:xfrm>
              <a:off x="2893808" y="3610476"/>
              <a:ext cx="49139" cy="245696"/>
            </a:xfrm>
            <a:custGeom>
              <a:rect b="b" l="l" r="r" t="t"/>
              <a:pathLst>
                <a:path extrusionOk="0" h="8220" w="1644">
                  <a:moveTo>
                    <a:pt x="842" y="1"/>
                  </a:moveTo>
                  <a:cubicBezTo>
                    <a:pt x="823" y="1"/>
                    <a:pt x="805" y="2"/>
                    <a:pt x="786" y="4"/>
                  </a:cubicBezTo>
                  <a:cubicBezTo>
                    <a:pt x="334" y="27"/>
                    <a:pt x="0" y="385"/>
                    <a:pt x="0" y="837"/>
                  </a:cubicBezTo>
                  <a:lnTo>
                    <a:pt x="0" y="8220"/>
                  </a:lnTo>
                  <a:lnTo>
                    <a:pt x="1643" y="8220"/>
                  </a:lnTo>
                  <a:lnTo>
                    <a:pt x="1643" y="837"/>
                  </a:lnTo>
                  <a:cubicBezTo>
                    <a:pt x="1643" y="623"/>
                    <a:pt x="1548" y="432"/>
                    <a:pt x="1405" y="242"/>
                  </a:cubicBezTo>
                  <a:cubicBezTo>
                    <a:pt x="1253" y="111"/>
                    <a:pt x="1041" y="1"/>
                    <a:pt x="84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56"/>
            <p:cNvSpPr/>
            <p:nvPr/>
          </p:nvSpPr>
          <p:spPr>
            <a:xfrm>
              <a:off x="2918707" y="3610565"/>
              <a:ext cx="24958" cy="245606"/>
            </a:xfrm>
            <a:custGeom>
              <a:rect b="b" l="l" r="r" t="t"/>
              <a:pathLst>
                <a:path extrusionOk="0" h="8217" w="835">
                  <a:moveTo>
                    <a:pt x="1" y="1"/>
                  </a:moveTo>
                  <a:lnTo>
                    <a:pt x="1" y="8217"/>
                  </a:lnTo>
                  <a:lnTo>
                    <a:pt x="834" y="8217"/>
                  </a:lnTo>
                  <a:lnTo>
                    <a:pt x="834" y="834"/>
                  </a:lnTo>
                  <a:cubicBezTo>
                    <a:pt x="834" y="620"/>
                    <a:pt x="739" y="429"/>
                    <a:pt x="596" y="239"/>
                  </a:cubicBezTo>
                  <a:cubicBezTo>
                    <a:pt x="453" y="96"/>
                    <a:pt x="239"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56"/>
            <p:cNvSpPr/>
            <p:nvPr/>
          </p:nvSpPr>
          <p:spPr>
            <a:xfrm>
              <a:off x="2873154" y="3826253"/>
              <a:ext cx="89012" cy="89012"/>
            </a:xfrm>
            <a:custGeom>
              <a:rect b="b" l="l" r="r" t="t"/>
              <a:pathLst>
                <a:path extrusionOk="0" h="2978" w="2978">
                  <a:moveTo>
                    <a:pt x="1501" y="0"/>
                  </a:moveTo>
                  <a:cubicBezTo>
                    <a:pt x="667" y="0"/>
                    <a:pt x="1" y="667"/>
                    <a:pt x="1" y="1477"/>
                  </a:cubicBezTo>
                  <a:cubicBezTo>
                    <a:pt x="1" y="2310"/>
                    <a:pt x="667" y="2977"/>
                    <a:pt x="1501" y="2977"/>
                  </a:cubicBezTo>
                  <a:cubicBezTo>
                    <a:pt x="2334" y="2977"/>
                    <a:pt x="2977" y="2287"/>
                    <a:pt x="2977" y="1477"/>
                  </a:cubicBezTo>
                  <a:cubicBezTo>
                    <a:pt x="2977" y="643"/>
                    <a:pt x="2334" y="0"/>
                    <a:pt x="150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56"/>
            <p:cNvSpPr/>
            <p:nvPr/>
          </p:nvSpPr>
          <p:spPr>
            <a:xfrm>
              <a:off x="2917990" y="3826941"/>
              <a:ext cx="44177" cy="88325"/>
            </a:xfrm>
            <a:custGeom>
              <a:rect b="b" l="l" r="r" t="t"/>
              <a:pathLst>
                <a:path extrusionOk="0" h="2955" w="1478">
                  <a:moveTo>
                    <a:pt x="46" y="1"/>
                  </a:moveTo>
                  <a:cubicBezTo>
                    <a:pt x="31" y="1"/>
                    <a:pt x="16" y="1"/>
                    <a:pt x="1" y="1"/>
                  </a:cubicBezTo>
                  <a:lnTo>
                    <a:pt x="1" y="2954"/>
                  </a:lnTo>
                  <a:cubicBezTo>
                    <a:pt x="834" y="2954"/>
                    <a:pt x="1477" y="2264"/>
                    <a:pt x="1477" y="1454"/>
                  </a:cubicBezTo>
                  <a:cubicBezTo>
                    <a:pt x="1477" y="635"/>
                    <a:pt x="857" y="1"/>
                    <a:pt x="4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56"/>
            <p:cNvSpPr/>
            <p:nvPr/>
          </p:nvSpPr>
          <p:spPr>
            <a:xfrm>
              <a:off x="3021918" y="3570721"/>
              <a:ext cx="49139" cy="114628"/>
            </a:xfrm>
            <a:custGeom>
              <a:rect b="b" l="l" r="r" t="t"/>
              <a:pathLst>
                <a:path extrusionOk="0" h="3835" w="1644">
                  <a:moveTo>
                    <a:pt x="1" y="0"/>
                  </a:moveTo>
                  <a:lnTo>
                    <a:pt x="1" y="3834"/>
                  </a:lnTo>
                  <a:lnTo>
                    <a:pt x="1644" y="3834"/>
                  </a:lnTo>
                  <a:lnTo>
                    <a:pt x="16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56"/>
            <p:cNvSpPr/>
            <p:nvPr/>
          </p:nvSpPr>
          <p:spPr>
            <a:xfrm>
              <a:off x="3046129" y="3570721"/>
              <a:ext cx="24928" cy="114628"/>
            </a:xfrm>
            <a:custGeom>
              <a:rect b="b" l="l" r="r" t="t"/>
              <a:pathLst>
                <a:path extrusionOk="0" h="3835" w="834">
                  <a:moveTo>
                    <a:pt x="0" y="0"/>
                  </a:moveTo>
                  <a:lnTo>
                    <a:pt x="0" y="3834"/>
                  </a:lnTo>
                  <a:lnTo>
                    <a:pt x="834" y="3834"/>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56"/>
            <p:cNvSpPr/>
            <p:nvPr/>
          </p:nvSpPr>
          <p:spPr>
            <a:xfrm>
              <a:off x="3021918" y="3659585"/>
              <a:ext cx="49139" cy="196587"/>
            </a:xfrm>
            <a:custGeom>
              <a:rect b="b" l="l" r="r" t="t"/>
              <a:pathLst>
                <a:path extrusionOk="0" h="6577" w="1644">
                  <a:moveTo>
                    <a:pt x="825" y="1"/>
                  </a:moveTo>
                  <a:cubicBezTo>
                    <a:pt x="804" y="1"/>
                    <a:pt x="783" y="2"/>
                    <a:pt x="763" y="4"/>
                  </a:cubicBezTo>
                  <a:cubicBezTo>
                    <a:pt x="334" y="28"/>
                    <a:pt x="1" y="385"/>
                    <a:pt x="1" y="837"/>
                  </a:cubicBezTo>
                  <a:lnTo>
                    <a:pt x="1" y="6577"/>
                  </a:lnTo>
                  <a:lnTo>
                    <a:pt x="1644" y="6577"/>
                  </a:lnTo>
                  <a:lnTo>
                    <a:pt x="1644" y="837"/>
                  </a:lnTo>
                  <a:cubicBezTo>
                    <a:pt x="1644" y="623"/>
                    <a:pt x="1549" y="409"/>
                    <a:pt x="1406" y="242"/>
                  </a:cubicBezTo>
                  <a:cubicBezTo>
                    <a:pt x="1254" y="111"/>
                    <a:pt x="1042" y="1"/>
                    <a:pt x="825"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56"/>
            <p:cNvSpPr/>
            <p:nvPr/>
          </p:nvSpPr>
          <p:spPr>
            <a:xfrm>
              <a:off x="3046129" y="3660392"/>
              <a:ext cx="24928" cy="195780"/>
            </a:xfrm>
            <a:custGeom>
              <a:rect b="b" l="l" r="r" t="t"/>
              <a:pathLst>
                <a:path extrusionOk="0" h="6550" w="834">
                  <a:moveTo>
                    <a:pt x="0" y="1"/>
                  </a:moveTo>
                  <a:lnTo>
                    <a:pt x="0" y="6550"/>
                  </a:lnTo>
                  <a:lnTo>
                    <a:pt x="834" y="6550"/>
                  </a:lnTo>
                  <a:lnTo>
                    <a:pt x="834" y="810"/>
                  </a:lnTo>
                  <a:cubicBezTo>
                    <a:pt x="834" y="596"/>
                    <a:pt x="739" y="382"/>
                    <a:pt x="596" y="239"/>
                  </a:cubicBezTo>
                  <a:cubicBezTo>
                    <a:pt x="453" y="96"/>
                    <a:pt x="23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56"/>
            <p:cNvSpPr/>
            <p:nvPr/>
          </p:nvSpPr>
          <p:spPr>
            <a:xfrm>
              <a:off x="3001294" y="3826253"/>
              <a:ext cx="88983" cy="89012"/>
            </a:xfrm>
            <a:custGeom>
              <a:rect b="b" l="l" r="r" t="t"/>
              <a:pathLst>
                <a:path extrusionOk="0" h="2978" w="2977">
                  <a:moveTo>
                    <a:pt x="1500" y="0"/>
                  </a:moveTo>
                  <a:cubicBezTo>
                    <a:pt x="667" y="0"/>
                    <a:pt x="0" y="667"/>
                    <a:pt x="0" y="1477"/>
                  </a:cubicBezTo>
                  <a:cubicBezTo>
                    <a:pt x="0" y="2310"/>
                    <a:pt x="691" y="2977"/>
                    <a:pt x="1500" y="2977"/>
                  </a:cubicBezTo>
                  <a:cubicBezTo>
                    <a:pt x="2334" y="2977"/>
                    <a:pt x="2977" y="2287"/>
                    <a:pt x="2977" y="1477"/>
                  </a:cubicBezTo>
                  <a:cubicBezTo>
                    <a:pt x="2977" y="643"/>
                    <a:pt x="2334" y="0"/>
                    <a:pt x="1500"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56"/>
            <p:cNvSpPr/>
            <p:nvPr/>
          </p:nvSpPr>
          <p:spPr>
            <a:xfrm>
              <a:off x="3046129" y="3826941"/>
              <a:ext cx="44148" cy="88325"/>
            </a:xfrm>
            <a:custGeom>
              <a:rect b="b" l="l" r="r" t="t"/>
              <a:pathLst>
                <a:path extrusionOk="0" h="2955" w="1477">
                  <a:moveTo>
                    <a:pt x="45" y="1"/>
                  </a:moveTo>
                  <a:cubicBezTo>
                    <a:pt x="30" y="1"/>
                    <a:pt x="15" y="1"/>
                    <a:pt x="0" y="1"/>
                  </a:cubicBezTo>
                  <a:lnTo>
                    <a:pt x="0" y="2954"/>
                  </a:lnTo>
                  <a:cubicBezTo>
                    <a:pt x="834" y="2954"/>
                    <a:pt x="1477" y="2264"/>
                    <a:pt x="1477" y="1454"/>
                  </a:cubicBezTo>
                  <a:cubicBezTo>
                    <a:pt x="1477" y="635"/>
                    <a:pt x="857" y="1"/>
                    <a:pt x="4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56"/>
            <p:cNvSpPr/>
            <p:nvPr/>
          </p:nvSpPr>
          <p:spPr>
            <a:xfrm>
              <a:off x="2766386" y="3570721"/>
              <a:ext cx="49139" cy="163020"/>
            </a:xfrm>
            <a:custGeom>
              <a:rect b="b" l="l" r="r" t="t"/>
              <a:pathLst>
                <a:path extrusionOk="0" h="5454" w="1644">
                  <a:moveTo>
                    <a:pt x="0" y="0"/>
                  </a:moveTo>
                  <a:lnTo>
                    <a:pt x="0" y="5454"/>
                  </a:lnTo>
                  <a:lnTo>
                    <a:pt x="1644" y="5454"/>
                  </a:lnTo>
                  <a:lnTo>
                    <a:pt x="16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56"/>
            <p:cNvSpPr/>
            <p:nvPr/>
          </p:nvSpPr>
          <p:spPr>
            <a:xfrm>
              <a:off x="2790597" y="3570721"/>
              <a:ext cx="24928" cy="163020"/>
            </a:xfrm>
            <a:custGeom>
              <a:rect b="b" l="l" r="r" t="t"/>
              <a:pathLst>
                <a:path extrusionOk="0" h="5454" w="834">
                  <a:moveTo>
                    <a:pt x="0" y="0"/>
                  </a:moveTo>
                  <a:lnTo>
                    <a:pt x="0" y="5454"/>
                  </a:lnTo>
                  <a:lnTo>
                    <a:pt x="834" y="5454"/>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56"/>
            <p:cNvSpPr/>
            <p:nvPr/>
          </p:nvSpPr>
          <p:spPr>
            <a:xfrm>
              <a:off x="2766386" y="3708486"/>
              <a:ext cx="49139" cy="147686"/>
            </a:xfrm>
            <a:custGeom>
              <a:rect b="b" l="l" r="r" t="t"/>
              <a:pathLst>
                <a:path extrusionOk="0" h="4941" w="1644">
                  <a:moveTo>
                    <a:pt x="894" y="0"/>
                  </a:moveTo>
                  <a:cubicBezTo>
                    <a:pt x="858" y="0"/>
                    <a:pt x="822" y="4"/>
                    <a:pt x="786" y="11"/>
                  </a:cubicBezTo>
                  <a:cubicBezTo>
                    <a:pt x="334" y="35"/>
                    <a:pt x="0" y="392"/>
                    <a:pt x="0" y="845"/>
                  </a:cubicBezTo>
                  <a:lnTo>
                    <a:pt x="0" y="4941"/>
                  </a:lnTo>
                  <a:lnTo>
                    <a:pt x="1644" y="4941"/>
                  </a:lnTo>
                  <a:lnTo>
                    <a:pt x="1644" y="845"/>
                  </a:lnTo>
                  <a:cubicBezTo>
                    <a:pt x="1644" y="606"/>
                    <a:pt x="1548" y="416"/>
                    <a:pt x="1405" y="249"/>
                  </a:cubicBezTo>
                  <a:cubicBezTo>
                    <a:pt x="1284" y="108"/>
                    <a:pt x="1094" y="0"/>
                    <a:pt x="894"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56"/>
            <p:cNvSpPr/>
            <p:nvPr/>
          </p:nvSpPr>
          <p:spPr>
            <a:xfrm>
              <a:off x="2790597" y="3708814"/>
              <a:ext cx="24928" cy="147358"/>
            </a:xfrm>
            <a:custGeom>
              <a:rect b="b" l="l" r="r" t="t"/>
              <a:pathLst>
                <a:path extrusionOk="0" h="4930" w="834">
                  <a:moveTo>
                    <a:pt x="0" y="0"/>
                  </a:moveTo>
                  <a:lnTo>
                    <a:pt x="0" y="4930"/>
                  </a:lnTo>
                  <a:lnTo>
                    <a:pt x="834" y="4930"/>
                  </a:lnTo>
                  <a:lnTo>
                    <a:pt x="834" y="834"/>
                  </a:lnTo>
                  <a:cubicBezTo>
                    <a:pt x="834" y="595"/>
                    <a:pt x="738" y="405"/>
                    <a:pt x="595" y="238"/>
                  </a:cubicBezTo>
                  <a:cubicBezTo>
                    <a:pt x="453" y="71"/>
                    <a:pt x="238"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56"/>
            <p:cNvSpPr/>
            <p:nvPr/>
          </p:nvSpPr>
          <p:spPr>
            <a:xfrm>
              <a:off x="2745732" y="3826253"/>
              <a:ext cx="89012" cy="89012"/>
            </a:xfrm>
            <a:custGeom>
              <a:rect b="b" l="l" r="r" t="t"/>
              <a:pathLst>
                <a:path extrusionOk="0" h="2978" w="2978">
                  <a:moveTo>
                    <a:pt x="1501" y="0"/>
                  </a:moveTo>
                  <a:cubicBezTo>
                    <a:pt x="668" y="0"/>
                    <a:pt x="1" y="667"/>
                    <a:pt x="1" y="1477"/>
                  </a:cubicBezTo>
                  <a:cubicBezTo>
                    <a:pt x="1" y="2310"/>
                    <a:pt x="668" y="2977"/>
                    <a:pt x="1501" y="2977"/>
                  </a:cubicBezTo>
                  <a:cubicBezTo>
                    <a:pt x="2335" y="2977"/>
                    <a:pt x="2978" y="2287"/>
                    <a:pt x="2978" y="1477"/>
                  </a:cubicBezTo>
                  <a:cubicBezTo>
                    <a:pt x="2978" y="643"/>
                    <a:pt x="2335" y="0"/>
                    <a:pt x="150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56"/>
            <p:cNvSpPr/>
            <p:nvPr/>
          </p:nvSpPr>
          <p:spPr>
            <a:xfrm>
              <a:off x="2790597" y="3826941"/>
              <a:ext cx="44148" cy="88325"/>
            </a:xfrm>
            <a:custGeom>
              <a:rect b="b" l="l" r="r" t="t"/>
              <a:pathLst>
                <a:path extrusionOk="0" h="2955" w="1477">
                  <a:moveTo>
                    <a:pt x="45" y="1"/>
                  </a:moveTo>
                  <a:cubicBezTo>
                    <a:pt x="30" y="1"/>
                    <a:pt x="15" y="1"/>
                    <a:pt x="0" y="1"/>
                  </a:cubicBezTo>
                  <a:lnTo>
                    <a:pt x="0" y="2954"/>
                  </a:lnTo>
                  <a:cubicBezTo>
                    <a:pt x="834" y="2954"/>
                    <a:pt x="1477" y="2264"/>
                    <a:pt x="1477" y="1454"/>
                  </a:cubicBezTo>
                  <a:cubicBezTo>
                    <a:pt x="1477" y="635"/>
                    <a:pt x="857" y="1"/>
                    <a:pt x="4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5" name="Google Shape;9345;p56"/>
          <p:cNvGrpSpPr/>
          <p:nvPr/>
        </p:nvGrpSpPr>
        <p:grpSpPr>
          <a:xfrm>
            <a:off x="1799229" y="3571409"/>
            <a:ext cx="343110" cy="343856"/>
            <a:chOff x="2065929" y="3571409"/>
            <a:chExt cx="343110" cy="343856"/>
          </a:xfrm>
        </p:grpSpPr>
        <p:sp>
          <p:nvSpPr>
            <p:cNvPr id="9346" name="Google Shape;9346;p56"/>
            <p:cNvSpPr/>
            <p:nvPr/>
          </p:nvSpPr>
          <p:spPr>
            <a:xfrm>
              <a:off x="2065929" y="3646164"/>
              <a:ext cx="56970" cy="96844"/>
            </a:xfrm>
            <a:custGeom>
              <a:rect b="b" l="l" r="r" t="t"/>
              <a:pathLst>
                <a:path extrusionOk="0" h="3240" w="1906">
                  <a:moveTo>
                    <a:pt x="0" y="0"/>
                  </a:moveTo>
                  <a:lnTo>
                    <a:pt x="0" y="3239"/>
                  </a:lnTo>
                  <a:lnTo>
                    <a:pt x="1905" y="3239"/>
                  </a:lnTo>
                  <a:lnTo>
                    <a:pt x="161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56"/>
            <p:cNvSpPr/>
            <p:nvPr/>
          </p:nvSpPr>
          <p:spPr>
            <a:xfrm>
              <a:off x="2089392" y="3646164"/>
              <a:ext cx="33507" cy="96844"/>
            </a:xfrm>
            <a:custGeom>
              <a:rect b="b" l="l" r="r" t="t"/>
              <a:pathLst>
                <a:path extrusionOk="0" h="3240" w="1121">
                  <a:moveTo>
                    <a:pt x="1" y="0"/>
                  </a:moveTo>
                  <a:lnTo>
                    <a:pt x="1" y="3239"/>
                  </a:lnTo>
                  <a:lnTo>
                    <a:pt x="1120" y="3239"/>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56"/>
            <p:cNvSpPr/>
            <p:nvPr/>
          </p:nvSpPr>
          <p:spPr>
            <a:xfrm>
              <a:off x="2153477" y="3621954"/>
              <a:ext cx="69076" cy="121055"/>
            </a:xfrm>
            <a:custGeom>
              <a:rect b="b" l="l" r="r" t="t"/>
              <a:pathLst>
                <a:path extrusionOk="0" h="4050" w="2311">
                  <a:moveTo>
                    <a:pt x="334" y="1"/>
                  </a:moveTo>
                  <a:lnTo>
                    <a:pt x="0" y="4049"/>
                  </a:lnTo>
                  <a:lnTo>
                    <a:pt x="2310" y="4049"/>
                  </a:lnTo>
                  <a:lnTo>
                    <a:pt x="1977"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56"/>
            <p:cNvSpPr/>
            <p:nvPr/>
          </p:nvSpPr>
          <p:spPr>
            <a:xfrm>
              <a:off x="2188359" y="3621954"/>
              <a:ext cx="34194" cy="121055"/>
            </a:xfrm>
            <a:custGeom>
              <a:rect b="b" l="l" r="r" t="t"/>
              <a:pathLst>
                <a:path extrusionOk="0" h="4050" w="1144">
                  <a:moveTo>
                    <a:pt x="0" y="1"/>
                  </a:moveTo>
                  <a:lnTo>
                    <a:pt x="0" y="4049"/>
                  </a:lnTo>
                  <a:lnTo>
                    <a:pt x="1143" y="4049"/>
                  </a:lnTo>
                  <a:lnTo>
                    <a:pt x="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56"/>
            <p:cNvSpPr/>
            <p:nvPr/>
          </p:nvSpPr>
          <p:spPr>
            <a:xfrm>
              <a:off x="2115038" y="3599895"/>
              <a:ext cx="48422" cy="144518"/>
            </a:xfrm>
            <a:custGeom>
              <a:rect b="b" l="l" r="r" t="t"/>
              <a:pathLst>
                <a:path extrusionOk="0" h="4835" w="1620">
                  <a:moveTo>
                    <a:pt x="0" y="0"/>
                  </a:moveTo>
                  <a:lnTo>
                    <a:pt x="0" y="4835"/>
                  </a:lnTo>
                  <a:lnTo>
                    <a:pt x="1620" y="4835"/>
                  </a:lnTo>
                  <a:lnTo>
                    <a:pt x="162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56"/>
            <p:cNvSpPr/>
            <p:nvPr/>
          </p:nvSpPr>
          <p:spPr>
            <a:xfrm>
              <a:off x="2138532" y="3599895"/>
              <a:ext cx="24928" cy="144518"/>
            </a:xfrm>
            <a:custGeom>
              <a:rect b="b" l="l" r="r" t="t"/>
              <a:pathLst>
                <a:path extrusionOk="0" h="4835" w="834">
                  <a:moveTo>
                    <a:pt x="0" y="0"/>
                  </a:moveTo>
                  <a:lnTo>
                    <a:pt x="0" y="4835"/>
                  </a:lnTo>
                  <a:lnTo>
                    <a:pt x="834" y="4835"/>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56"/>
            <p:cNvSpPr/>
            <p:nvPr/>
          </p:nvSpPr>
          <p:spPr>
            <a:xfrm>
              <a:off x="2212540" y="3571409"/>
              <a:ext cx="49169" cy="171598"/>
            </a:xfrm>
            <a:custGeom>
              <a:rect b="b" l="l" r="r" t="t"/>
              <a:pathLst>
                <a:path extrusionOk="0" h="5741" w="1645">
                  <a:moveTo>
                    <a:pt x="1" y="1"/>
                  </a:moveTo>
                  <a:lnTo>
                    <a:pt x="1" y="5740"/>
                  </a:lnTo>
                  <a:lnTo>
                    <a:pt x="1644" y="5740"/>
                  </a:lnTo>
                  <a:lnTo>
                    <a:pt x="164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56"/>
            <p:cNvSpPr/>
            <p:nvPr/>
          </p:nvSpPr>
          <p:spPr>
            <a:xfrm>
              <a:off x="2237469" y="3571409"/>
              <a:ext cx="24928" cy="171598"/>
            </a:xfrm>
            <a:custGeom>
              <a:rect b="b" l="l" r="r" t="t"/>
              <a:pathLst>
                <a:path extrusionOk="0" h="5741" w="834">
                  <a:moveTo>
                    <a:pt x="0" y="1"/>
                  </a:moveTo>
                  <a:lnTo>
                    <a:pt x="0" y="5740"/>
                  </a:lnTo>
                  <a:lnTo>
                    <a:pt x="834" y="5740"/>
                  </a:lnTo>
                  <a:lnTo>
                    <a:pt x="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56"/>
            <p:cNvSpPr/>
            <p:nvPr/>
          </p:nvSpPr>
          <p:spPr>
            <a:xfrm>
              <a:off x="2212540" y="3742979"/>
              <a:ext cx="57000" cy="97531"/>
            </a:xfrm>
            <a:custGeom>
              <a:rect b="b" l="l" r="r" t="t"/>
              <a:pathLst>
                <a:path extrusionOk="0" h="3263" w="1907">
                  <a:moveTo>
                    <a:pt x="1" y="0"/>
                  </a:moveTo>
                  <a:lnTo>
                    <a:pt x="1" y="3263"/>
                  </a:lnTo>
                  <a:lnTo>
                    <a:pt x="1644" y="3263"/>
                  </a:lnTo>
                  <a:lnTo>
                    <a:pt x="1906"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56"/>
            <p:cNvSpPr/>
            <p:nvPr/>
          </p:nvSpPr>
          <p:spPr>
            <a:xfrm>
              <a:off x="2237469" y="3742979"/>
              <a:ext cx="32759" cy="97531"/>
            </a:xfrm>
            <a:custGeom>
              <a:rect b="b" l="l" r="r" t="t"/>
              <a:pathLst>
                <a:path extrusionOk="0" h="3263" w="1096">
                  <a:moveTo>
                    <a:pt x="0" y="0"/>
                  </a:moveTo>
                  <a:lnTo>
                    <a:pt x="0" y="3263"/>
                  </a:lnTo>
                  <a:lnTo>
                    <a:pt x="834" y="3263"/>
                  </a:lnTo>
                  <a:lnTo>
                    <a:pt x="1096"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56"/>
            <p:cNvSpPr/>
            <p:nvPr/>
          </p:nvSpPr>
          <p:spPr>
            <a:xfrm>
              <a:off x="2301523" y="3742979"/>
              <a:ext cx="68358" cy="121025"/>
            </a:xfrm>
            <a:custGeom>
              <a:rect b="b" l="l" r="r" t="t"/>
              <a:pathLst>
                <a:path extrusionOk="0" h="4049" w="2287">
                  <a:moveTo>
                    <a:pt x="1" y="0"/>
                  </a:moveTo>
                  <a:lnTo>
                    <a:pt x="334" y="4049"/>
                  </a:lnTo>
                  <a:lnTo>
                    <a:pt x="1977" y="4049"/>
                  </a:lnTo>
                  <a:lnTo>
                    <a:pt x="2287"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56"/>
            <p:cNvSpPr/>
            <p:nvPr/>
          </p:nvSpPr>
          <p:spPr>
            <a:xfrm>
              <a:off x="2335688" y="3742979"/>
              <a:ext cx="33507" cy="121025"/>
            </a:xfrm>
            <a:custGeom>
              <a:rect b="b" l="l" r="r" t="t"/>
              <a:pathLst>
                <a:path extrusionOk="0" h="4049" w="1121">
                  <a:moveTo>
                    <a:pt x="1" y="0"/>
                  </a:moveTo>
                  <a:lnTo>
                    <a:pt x="1" y="4049"/>
                  </a:lnTo>
                  <a:lnTo>
                    <a:pt x="834" y="4049"/>
                  </a:lnTo>
                  <a:lnTo>
                    <a:pt x="1120"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56"/>
            <p:cNvSpPr/>
            <p:nvPr/>
          </p:nvSpPr>
          <p:spPr>
            <a:xfrm>
              <a:off x="2262367" y="3742979"/>
              <a:ext cx="49169" cy="144518"/>
            </a:xfrm>
            <a:custGeom>
              <a:rect b="b" l="l" r="r" t="t"/>
              <a:pathLst>
                <a:path extrusionOk="0" h="4835" w="1645">
                  <a:moveTo>
                    <a:pt x="1" y="0"/>
                  </a:moveTo>
                  <a:lnTo>
                    <a:pt x="1" y="4834"/>
                  </a:lnTo>
                  <a:lnTo>
                    <a:pt x="1644" y="4834"/>
                  </a:lnTo>
                  <a:lnTo>
                    <a:pt x="1644"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56"/>
            <p:cNvSpPr/>
            <p:nvPr/>
          </p:nvSpPr>
          <p:spPr>
            <a:xfrm>
              <a:off x="2286578" y="3742979"/>
              <a:ext cx="24958" cy="144518"/>
            </a:xfrm>
            <a:custGeom>
              <a:rect b="b" l="l" r="r" t="t"/>
              <a:pathLst>
                <a:path extrusionOk="0" h="4835" w="835">
                  <a:moveTo>
                    <a:pt x="1" y="0"/>
                  </a:moveTo>
                  <a:lnTo>
                    <a:pt x="1" y="4834"/>
                  </a:lnTo>
                  <a:lnTo>
                    <a:pt x="834" y="4834"/>
                  </a:lnTo>
                  <a:lnTo>
                    <a:pt x="8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56"/>
            <p:cNvSpPr/>
            <p:nvPr/>
          </p:nvSpPr>
          <p:spPr>
            <a:xfrm>
              <a:off x="2360616" y="3742979"/>
              <a:ext cx="48422" cy="172286"/>
            </a:xfrm>
            <a:custGeom>
              <a:rect b="b" l="l" r="r" t="t"/>
              <a:pathLst>
                <a:path extrusionOk="0" h="5764" w="1620">
                  <a:moveTo>
                    <a:pt x="0" y="0"/>
                  </a:moveTo>
                  <a:lnTo>
                    <a:pt x="0" y="5763"/>
                  </a:lnTo>
                  <a:lnTo>
                    <a:pt x="1620" y="5763"/>
                  </a:lnTo>
                  <a:lnTo>
                    <a:pt x="1620"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56"/>
            <p:cNvSpPr/>
            <p:nvPr/>
          </p:nvSpPr>
          <p:spPr>
            <a:xfrm>
              <a:off x="2384110" y="3742979"/>
              <a:ext cx="24928" cy="172286"/>
            </a:xfrm>
            <a:custGeom>
              <a:rect b="b" l="l" r="r" t="t"/>
              <a:pathLst>
                <a:path extrusionOk="0" h="5764" w="834">
                  <a:moveTo>
                    <a:pt x="0" y="0"/>
                  </a:moveTo>
                  <a:lnTo>
                    <a:pt x="0" y="5763"/>
                  </a:lnTo>
                  <a:lnTo>
                    <a:pt x="834" y="5763"/>
                  </a:lnTo>
                  <a:lnTo>
                    <a:pt x="8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56"/>
            <p:cNvSpPr/>
            <p:nvPr/>
          </p:nvSpPr>
          <p:spPr>
            <a:xfrm>
              <a:off x="2065929" y="3733713"/>
              <a:ext cx="343107" cy="19967"/>
            </a:xfrm>
            <a:custGeom>
              <a:rect b="b" l="l" r="r" t="t"/>
              <a:pathLst>
                <a:path extrusionOk="0" h="668" w="11479">
                  <a:moveTo>
                    <a:pt x="0" y="1"/>
                  </a:moveTo>
                  <a:lnTo>
                    <a:pt x="0" y="667"/>
                  </a:lnTo>
                  <a:lnTo>
                    <a:pt x="11479" y="667"/>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56"/>
            <p:cNvSpPr/>
            <p:nvPr/>
          </p:nvSpPr>
          <p:spPr>
            <a:xfrm>
              <a:off x="2237469" y="3733713"/>
              <a:ext cx="171569" cy="19967"/>
            </a:xfrm>
            <a:custGeom>
              <a:rect b="b" l="l" r="r" t="t"/>
              <a:pathLst>
                <a:path extrusionOk="0" h="668" w="5740">
                  <a:moveTo>
                    <a:pt x="0" y="1"/>
                  </a:moveTo>
                  <a:lnTo>
                    <a:pt x="0" y="667"/>
                  </a:lnTo>
                  <a:lnTo>
                    <a:pt x="5740" y="667"/>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4" name="Google Shape;9364;p56"/>
          <p:cNvGrpSpPr/>
          <p:nvPr/>
        </p:nvGrpSpPr>
        <p:grpSpPr>
          <a:xfrm>
            <a:off x="1048874" y="3641890"/>
            <a:ext cx="345979" cy="178684"/>
            <a:chOff x="1391774" y="3641890"/>
            <a:chExt cx="345979" cy="178684"/>
          </a:xfrm>
        </p:grpSpPr>
        <p:sp>
          <p:nvSpPr>
            <p:cNvPr id="9365" name="Google Shape;9365;p56"/>
            <p:cNvSpPr/>
            <p:nvPr/>
          </p:nvSpPr>
          <p:spPr>
            <a:xfrm>
              <a:off x="1522036" y="3641890"/>
              <a:ext cx="84051" cy="86860"/>
            </a:xfrm>
            <a:custGeom>
              <a:rect b="b" l="l" r="r" t="t"/>
              <a:pathLst>
                <a:path extrusionOk="0" h="2906" w="2812">
                  <a:moveTo>
                    <a:pt x="1" y="0"/>
                  </a:moveTo>
                  <a:lnTo>
                    <a:pt x="1" y="2263"/>
                  </a:lnTo>
                  <a:lnTo>
                    <a:pt x="763" y="2263"/>
                  </a:lnTo>
                  <a:lnTo>
                    <a:pt x="1406" y="2906"/>
                  </a:lnTo>
                  <a:lnTo>
                    <a:pt x="2073" y="2263"/>
                  </a:lnTo>
                  <a:lnTo>
                    <a:pt x="2811" y="2263"/>
                  </a:lnTo>
                  <a:lnTo>
                    <a:pt x="281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56"/>
            <p:cNvSpPr/>
            <p:nvPr/>
          </p:nvSpPr>
          <p:spPr>
            <a:xfrm>
              <a:off x="1564061" y="3641890"/>
              <a:ext cx="42025" cy="86860"/>
            </a:xfrm>
            <a:custGeom>
              <a:rect b="b" l="l" r="r" t="t"/>
              <a:pathLst>
                <a:path extrusionOk="0" h="2906" w="1406">
                  <a:moveTo>
                    <a:pt x="0" y="0"/>
                  </a:moveTo>
                  <a:lnTo>
                    <a:pt x="0" y="2906"/>
                  </a:lnTo>
                  <a:lnTo>
                    <a:pt x="667" y="2263"/>
                  </a:lnTo>
                  <a:lnTo>
                    <a:pt x="1405" y="2263"/>
                  </a:lnTo>
                  <a:lnTo>
                    <a:pt x="140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56"/>
            <p:cNvSpPr/>
            <p:nvPr/>
          </p:nvSpPr>
          <p:spPr>
            <a:xfrm>
              <a:off x="1391774" y="3641890"/>
              <a:ext cx="83333" cy="86860"/>
            </a:xfrm>
            <a:custGeom>
              <a:rect b="b" l="l" r="r" t="t"/>
              <a:pathLst>
                <a:path extrusionOk="0" h="2906" w="2788">
                  <a:moveTo>
                    <a:pt x="1" y="0"/>
                  </a:moveTo>
                  <a:lnTo>
                    <a:pt x="1" y="2263"/>
                  </a:lnTo>
                  <a:lnTo>
                    <a:pt x="739" y="2263"/>
                  </a:lnTo>
                  <a:lnTo>
                    <a:pt x="1406" y="2906"/>
                  </a:lnTo>
                  <a:lnTo>
                    <a:pt x="2049" y="2263"/>
                  </a:lnTo>
                  <a:lnTo>
                    <a:pt x="2787" y="2263"/>
                  </a:lnTo>
                  <a:lnTo>
                    <a:pt x="27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56"/>
            <p:cNvSpPr/>
            <p:nvPr/>
          </p:nvSpPr>
          <p:spPr>
            <a:xfrm>
              <a:off x="1434487" y="3641890"/>
              <a:ext cx="42025" cy="86860"/>
            </a:xfrm>
            <a:custGeom>
              <a:rect b="b" l="l" r="r" t="t"/>
              <a:pathLst>
                <a:path extrusionOk="0" h="2906" w="1406">
                  <a:moveTo>
                    <a:pt x="1" y="0"/>
                  </a:moveTo>
                  <a:lnTo>
                    <a:pt x="1" y="2906"/>
                  </a:lnTo>
                  <a:lnTo>
                    <a:pt x="644" y="2263"/>
                  </a:lnTo>
                  <a:lnTo>
                    <a:pt x="1406" y="2263"/>
                  </a:lnTo>
                  <a:lnTo>
                    <a:pt x="1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56"/>
            <p:cNvSpPr/>
            <p:nvPr/>
          </p:nvSpPr>
          <p:spPr>
            <a:xfrm>
              <a:off x="1497854" y="3774274"/>
              <a:ext cx="133847" cy="46300"/>
            </a:xfrm>
            <a:custGeom>
              <a:rect b="b" l="l" r="r" t="t"/>
              <a:pathLst>
                <a:path extrusionOk="0" h="1549" w="4478">
                  <a:moveTo>
                    <a:pt x="310" y="1"/>
                  </a:moveTo>
                  <a:lnTo>
                    <a:pt x="0" y="787"/>
                  </a:lnTo>
                  <a:lnTo>
                    <a:pt x="310" y="1549"/>
                  </a:lnTo>
                  <a:lnTo>
                    <a:pt x="4168" y="1549"/>
                  </a:lnTo>
                  <a:lnTo>
                    <a:pt x="4477" y="787"/>
                  </a:lnTo>
                  <a:lnTo>
                    <a:pt x="41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56"/>
            <p:cNvSpPr/>
            <p:nvPr/>
          </p:nvSpPr>
          <p:spPr>
            <a:xfrm>
              <a:off x="1564061" y="3774274"/>
              <a:ext cx="66924" cy="46300"/>
            </a:xfrm>
            <a:custGeom>
              <a:rect b="b" l="l" r="r" t="t"/>
              <a:pathLst>
                <a:path extrusionOk="0" h="1549" w="2239">
                  <a:moveTo>
                    <a:pt x="0" y="1"/>
                  </a:moveTo>
                  <a:lnTo>
                    <a:pt x="0" y="1549"/>
                  </a:lnTo>
                  <a:lnTo>
                    <a:pt x="1905" y="1549"/>
                  </a:lnTo>
                  <a:lnTo>
                    <a:pt x="2239" y="787"/>
                  </a:lnTo>
                  <a:lnTo>
                    <a:pt x="1905"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56"/>
            <p:cNvSpPr/>
            <p:nvPr/>
          </p:nvSpPr>
          <p:spPr>
            <a:xfrm>
              <a:off x="1392491" y="3774274"/>
              <a:ext cx="114628" cy="46300"/>
            </a:xfrm>
            <a:custGeom>
              <a:rect b="b" l="l" r="r" t="t"/>
              <a:pathLst>
                <a:path extrusionOk="0" h="1549" w="3835">
                  <a:moveTo>
                    <a:pt x="1" y="1"/>
                  </a:moveTo>
                  <a:lnTo>
                    <a:pt x="1" y="1549"/>
                  </a:lnTo>
                  <a:lnTo>
                    <a:pt x="3835" y="1549"/>
                  </a:lnTo>
                  <a:lnTo>
                    <a:pt x="3835"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56"/>
            <p:cNvSpPr/>
            <p:nvPr/>
          </p:nvSpPr>
          <p:spPr>
            <a:xfrm>
              <a:off x="1622407" y="3774274"/>
              <a:ext cx="114628" cy="46300"/>
            </a:xfrm>
            <a:custGeom>
              <a:rect b="b" l="l" r="r" t="t"/>
              <a:pathLst>
                <a:path extrusionOk="0" h="1549" w="3835">
                  <a:moveTo>
                    <a:pt x="1" y="1"/>
                  </a:moveTo>
                  <a:lnTo>
                    <a:pt x="1" y="1549"/>
                  </a:lnTo>
                  <a:lnTo>
                    <a:pt x="3835" y="1549"/>
                  </a:lnTo>
                  <a:lnTo>
                    <a:pt x="3835"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56"/>
            <p:cNvSpPr/>
            <p:nvPr/>
          </p:nvSpPr>
          <p:spPr>
            <a:xfrm>
              <a:off x="1653015" y="3641890"/>
              <a:ext cx="84021" cy="86860"/>
            </a:xfrm>
            <a:custGeom>
              <a:rect b="b" l="l" r="r" t="t"/>
              <a:pathLst>
                <a:path extrusionOk="0" h="2906" w="2811">
                  <a:moveTo>
                    <a:pt x="1" y="0"/>
                  </a:moveTo>
                  <a:lnTo>
                    <a:pt x="1" y="2263"/>
                  </a:lnTo>
                  <a:lnTo>
                    <a:pt x="739" y="2263"/>
                  </a:lnTo>
                  <a:lnTo>
                    <a:pt x="1406" y="2906"/>
                  </a:lnTo>
                  <a:lnTo>
                    <a:pt x="2073" y="2263"/>
                  </a:lnTo>
                  <a:lnTo>
                    <a:pt x="2811" y="2263"/>
                  </a:lnTo>
                  <a:lnTo>
                    <a:pt x="281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56"/>
            <p:cNvSpPr/>
            <p:nvPr/>
          </p:nvSpPr>
          <p:spPr>
            <a:xfrm>
              <a:off x="1695728" y="3641890"/>
              <a:ext cx="42025" cy="86860"/>
            </a:xfrm>
            <a:custGeom>
              <a:rect b="b" l="l" r="r" t="t"/>
              <a:pathLst>
                <a:path extrusionOk="0" h="2906" w="1406">
                  <a:moveTo>
                    <a:pt x="1" y="0"/>
                  </a:moveTo>
                  <a:lnTo>
                    <a:pt x="1" y="2906"/>
                  </a:lnTo>
                  <a:lnTo>
                    <a:pt x="668" y="2263"/>
                  </a:lnTo>
                  <a:lnTo>
                    <a:pt x="1406" y="2263"/>
                  </a:lnTo>
                  <a:lnTo>
                    <a:pt x="140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5" name="Google Shape;9375;p56"/>
          <p:cNvGrpSpPr/>
          <p:nvPr/>
        </p:nvGrpSpPr>
        <p:grpSpPr>
          <a:xfrm>
            <a:off x="1050309" y="4143718"/>
            <a:ext cx="343826" cy="345261"/>
            <a:chOff x="1393209" y="4143718"/>
            <a:chExt cx="343826" cy="345261"/>
          </a:xfrm>
        </p:grpSpPr>
        <p:sp>
          <p:nvSpPr>
            <p:cNvPr id="9376" name="Google Shape;9376;p56"/>
            <p:cNvSpPr/>
            <p:nvPr/>
          </p:nvSpPr>
          <p:spPr>
            <a:xfrm>
              <a:off x="1393209" y="4144435"/>
              <a:ext cx="199336" cy="181552"/>
            </a:xfrm>
            <a:custGeom>
              <a:rect b="b" l="l" r="r" t="t"/>
              <a:pathLst>
                <a:path extrusionOk="0" h="6074" w="6669">
                  <a:moveTo>
                    <a:pt x="5764" y="0"/>
                  </a:moveTo>
                  <a:cubicBezTo>
                    <a:pt x="2573" y="0"/>
                    <a:pt x="1" y="2572"/>
                    <a:pt x="1" y="5740"/>
                  </a:cubicBezTo>
                  <a:lnTo>
                    <a:pt x="2906" y="6073"/>
                  </a:lnTo>
                  <a:lnTo>
                    <a:pt x="5764" y="5740"/>
                  </a:lnTo>
                  <a:lnTo>
                    <a:pt x="6669" y="3072"/>
                  </a:lnTo>
                  <a:lnTo>
                    <a:pt x="576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56"/>
            <p:cNvSpPr/>
            <p:nvPr/>
          </p:nvSpPr>
          <p:spPr>
            <a:xfrm>
              <a:off x="1565466" y="4143718"/>
              <a:ext cx="171569" cy="199336"/>
            </a:xfrm>
            <a:custGeom>
              <a:rect b="b" l="l" r="r" t="t"/>
              <a:pathLst>
                <a:path extrusionOk="0" h="6669" w="5740">
                  <a:moveTo>
                    <a:pt x="1" y="1"/>
                  </a:moveTo>
                  <a:lnTo>
                    <a:pt x="1" y="2144"/>
                  </a:lnTo>
                  <a:lnTo>
                    <a:pt x="906" y="3096"/>
                  </a:lnTo>
                  <a:lnTo>
                    <a:pt x="1" y="4025"/>
                  </a:lnTo>
                  <a:lnTo>
                    <a:pt x="1" y="5740"/>
                  </a:lnTo>
                  <a:lnTo>
                    <a:pt x="2668" y="6669"/>
                  </a:lnTo>
                  <a:lnTo>
                    <a:pt x="5740" y="5740"/>
                  </a:lnTo>
                  <a:cubicBezTo>
                    <a:pt x="5740" y="2549"/>
                    <a:pt x="3144" y="1"/>
                    <a:pt x="1"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56"/>
            <p:cNvSpPr/>
            <p:nvPr/>
          </p:nvSpPr>
          <p:spPr>
            <a:xfrm>
              <a:off x="1537698" y="4315975"/>
              <a:ext cx="199336" cy="172286"/>
            </a:xfrm>
            <a:custGeom>
              <a:rect b="b" l="l" r="r" t="t"/>
              <a:pathLst>
                <a:path extrusionOk="0" h="5764" w="6669">
                  <a:moveTo>
                    <a:pt x="930" y="1"/>
                  </a:moveTo>
                  <a:lnTo>
                    <a:pt x="1" y="2858"/>
                  </a:lnTo>
                  <a:lnTo>
                    <a:pt x="930" y="5764"/>
                  </a:lnTo>
                  <a:cubicBezTo>
                    <a:pt x="4073" y="5764"/>
                    <a:pt x="6669" y="3192"/>
                    <a:pt x="6669" y="1"/>
                  </a:cubicBezTo>
                  <a:lnTo>
                    <a:pt x="4526" y="1"/>
                  </a:lnTo>
                  <a:lnTo>
                    <a:pt x="3597" y="929"/>
                  </a:lnTo>
                  <a:lnTo>
                    <a:pt x="2668"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56"/>
            <p:cNvSpPr/>
            <p:nvPr/>
          </p:nvSpPr>
          <p:spPr>
            <a:xfrm>
              <a:off x="1393209" y="4288925"/>
              <a:ext cx="172286" cy="199336"/>
            </a:xfrm>
            <a:custGeom>
              <a:rect b="b" l="l" r="r" t="t"/>
              <a:pathLst>
                <a:path extrusionOk="0" h="6669" w="5764">
                  <a:moveTo>
                    <a:pt x="2906" y="1"/>
                  </a:moveTo>
                  <a:lnTo>
                    <a:pt x="1977" y="906"/>
                  </a:lnTo>
                  <a:lnTo>
                    <a:pt x="1" y="906"/>
                  </a:lnTo>
                  <a:cubicBezTo>
                    <a:pt x="1" y="4097"/>
                    <a:pt x="2573" y="6669"/>
                    <a:pt x="5764" y="6669"/>
                  </a:cubicBezTo>
                  <a:lnTo>
                    <a:pt x="5549" y="4906"/>
                  </a:lnTo>
                  <a:lnTo>
                    <a:pt x="4692" y="3763"/>
                  </a:lnTo>
                  <a:lnTo>
                    <a:pt x="5430" y="2858"/>
                  </a:lnTo>
                  <a:lnTo>
                    <a:pt x="5764" y="906"/>
                  </a:lnTo>
                  <a:lnTo>
                    <a:pt x="3811" y="906"/>
                  </a:lnTo>
                  <a:lnTo>
                    <a:pt x="290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56"/>
            <p:cNvSpPr/>
            <p:nvPr/>
          </p:nvSpPr>
          <p:spPr>
            <a:xfrm>
              <a:off x="1564061" y="4194262"/>
              <a:ext cx="172973" cy="149510"/>
            </a:xfrm>
            <a:custGeom>
              <a:rect b="b" l="l" r="r" t="t"/>
              <a:pathLst>
                <a:path extrusionOk="0" h="5002" w="5787">
                  <a:moveTo>
                    <a:pt x="4072" y="0"/>
                  </a:moveTo>
                  <a:lnTo>
                    <a:pt x="0" y="4073"/>
                  </a:lnTo>
                  <a:lnTo>
                    <a:pt x="2715" y="5001"/>
                  </a:lnTo>
                  <a:lnTo>
                    <a:pt x="5787" y="4073"/>
                  </a:lnTo>
                  <a:cubicBezTo>
                    <a:pt x="5787" y="2501"/>
                    <a:pt x="5120" y="1048"/>
                    <a:pt x="4072"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56"/>
            <p:cNvSpPr/>
            <p:nvPr/>
          </p:nvSpPr>
          <p:spPr>
            <a:xfrm>
              <a:off x="1443036" y="4315975"/>
              <a:ext cx="122459" cy="173003"/>
            </a:xfrm>
            <a:custGeom>
              <a:rect b="b" l="l" r="r" t="t"/>
              <a:pathLst>
                <a:path extrusionOk="0" h="5788" w="4097">
                  <a:moveTo>
                    <a:pt x="4097" y="1"/>
                  </a:moveTo>
                  <a:lnTo>
                    <a:pt x="1" y="4097"/>
                  </a:lnTo>
                  <a:cubicBezTo>
                    <a:pt x="1048" y="5121"/>
                    <a:pt x="2477" y="5788"/>
                    <a:pt x="4097" y="5788"/>
                  </a:cubicBezTo>
                  <a:lnTo>
                    <a:pt x="4097" y="3811"/>
                  </a:lnTo>
                  <a:lnTo>
                    <a:pt x="3168" y="2882"/>
                  </a:lnTo>
                  <a:lnTo>
                    <a:pt x="4097" y="1977"/>
                  </a:lnTo>
                  <a:lnTo>
                    <a:pt x="409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2" name="Google Shape;9382;p56"/>
          <p:cNvGrpSpPr/>
          <p:nvPr/>
        </p:nvGrpSpPr>
        <p:grpSpPr>
          <a:xfrm>
            <a:off x="1834828" y="4149427"/>
            <a:ext cx="272628" cy="345949"/>
            <a:chOff x="2101528" y="4149427"/>
            <a:chExt cx="272628" cy="345949"/>
          </a:xfrm>
        </p:grpSpPr>
        <p:sp>
          <p:nvSpPr>
            <p:cNvPr id="9383" name="Google Shape;9383;p56"/>
            <p:cNvSpPr/>
            <p:nvPr/>
          </p:nvSpPr>
          <p:spPr>
            <a:xfrm>
              <a:off x="2188359" y="4149427"/>
              <a:ext cx="99683" cy="345947"/>
            </a:xfrm>
            <a:custGeom>
              <a:rect b="b" l="l" r="r" t="t"/>
              <a:pathLst>
                <a:path extrusionOk="0" h="11574" w="3335">
                  <a:moveTo>
                    <a:pt x="1381" y="0"/>
                  </a:moveTo>
                  <a:lnTo>
                    <a:pt x="1381" y="2596"/>
                  </a:lnTo>
                  <a:lnTo>
                    <a:pt x="72" y="2596"/>
                  </a:lnTo>
                  <a:lnTo>
                    <a:pt x="405" y="3286"/>
                  </a:lnTo>
                  <a:lnTo>
                    <a:pt x="1358" y="3286"/>
                  </a:lnTo>
                  <a:lnTo>
                    <a:pt x="1358" y="6740"/>
                  </a:lnTo>
                  <a:lnTo>
                    <a:pt x="48" y="6740"/>
                  </a:lnTo>
                  <a:lnTo>
                    <a:pt x="357" y="7430"/>
                  </a:lnTo>
                  <a:lnTo>
                    <a:pt x="1310" y="7430"/>
                  </a:lnTo>
                  <a:lnTo>
                    <a:pt x="1310" y="10883"/>
                  </a:lnTo>
                  <a:lnTo>
                    <a:pt x="0" y="10883"/>
                  </a:lnTo>
                  <a:lnTo>
                    <a:pt x="334" y="11574"/>
                  </a:lnTo>
                  <a:lnTo>
                    <a:pt x="1977" y="11574"/>
                  </a:lnTo>
                  <a:lnTo>
                    <a:pt x="1977" y="9359"/>
                  </a:lnTo>
                  <a:lnTo>
                    <a:pt x="2929" y="9359"/>
                  </a:lnTo>
                  <a:lnTo>
                    <a:pt x="3239" y="8669"/>
                  </a:lnTo>
                  <a:lnTo>
                    <a:pt x="2072" y="8669"/>
                  </a:lnTo>
                  <a:lnTo>
                    <a:pt x="2072" y="5215"/>
                  </a:lnTo>
                  <a:lnTo>
                    <a:pt x="3025" y="5215"/>
                  </a:lnTo>
                  <a:lnTo>
                    <a:pt x="3334" y="4525"/>
                  </a:lnTo>
                  <a:lnTo>
                    <a:pt x="2072" y="4525"/>
                  </a:lnTo>
                  <a:lnTo>
                    <a:pt x="207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56"/>
            <p:cNvSpPr/>
            <p:nvPr/>
          </p:nvSpPr>
          <p:spPr>
            <a:xfrm>
              <a:off x="2237469" y="4151549"/>
              <a:ext cx="47704" cy="343825"/>
            </a:xfrm>
            <a:custGeom>
              <a:rect b="b" l="l" r="r" t="t"/>
              <a:pathLst>
                <a:path extrusionOk="0" h="11503" w="1596">
                  <a:moveTo>
                    <a:pt x="0" y="1"/>
                  </a:moveTo>
                  <a:lnTo>
                    <a:pt x="0" y="11503"/>
                  </a:lnTo>
                  <a:lnTo>
                    <a:pt x="334" y="11503"/>
                  </a:lnTo>
                  <a:lnTo>
                    <a:pt x="334" y="9288"/>
                  </a:lnTo>
                  <a:lnTo>
                    <a:pt x="1286" y="9288"/>
                  </a:lnTo>
                  <a:lnTo>
                    <a:pt x="1596" y="8598"/>
                  </a:lnTo>
                  <a:lnTo>
                    <a:pt x="334" y="8598"/>
                  </a:lnTo>
                  <a:lnTo>
                    <a:pt x="334" y="5216"/>
                  </a:lnTo>
                  <a:lnTo>
                    <a:pt x="1286" y="5216"/>
                  </a:lnTo>
                  <a:lnTo>
                    <a:pt x="1596" y="4525"/>
                  </a:lnTo>
                  <a:lnTo>
                    <a:pt x="334" y="4525"/>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56"/>
            <p:cNvSpPr/>
            <p:nvPr/>
          </p:nvSpPr>
          <p:spPr>
            <a:xfrm>
              <a:off x="2101528" y="4150054"/>
              <a:ext cx="98966" cy="97621"/>
            </a:xfrm>
            <a:custGeom>
              <a:rect b="b" l="l" r="r" t="t"/>
              <a:pathLst>
                <a:path extrusionOk="0" h="3266" w="3311">
                  <a:moveTo>
                    <a:pt x="1632" y="1"/>
                  </a:moveTo>
                  <a:cubicBezTo>
                    <a:pt x="718" y="1"/>
                    <a:pt x="1" y="769"/>
                    <a:pt x="24" y="1694"/>
                  </a:cubicBezTo>
                  <a:cubicBezTo>
                    <a:pt x="47" y="2575"/>
                    <a:pt x="786" y="3265"/>
                    <a:pt x="1667" y="3265"/>
                  </a:cubicBezTo>
                  <a:lnTo>
                    <a:pt x="3310" y="3265"/>
                  </a:lnTo>
                  <a:lnTo>
                    <a:pt x="3310" y="1622"/>
                  </a:lnTo>
                  <a:cubicBezTo>
                    <a:pt x="3310" y="765"/>
                    <a:pt x="2596" y="27"/>
                    <a:pt x="1714" y="3"/>
                  </a:cubicBezTo>
                  <a:cubicBezTo>
                    <a:pt x="1687" y="2"/>
                    <a:pt x="1660" y="1"/>
                    <a:pt x="16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56"/>
            <p:cNvSpPr/>
            <p:nvPr/>
          </p:nvSpPr>
          <p:spPr>
            <a:xfrm>
              <a:off x="2101528" y="4273262"/>
              <a:ext cx="98966" cy="98278"/>
            </a:xfrm>
            <a:custGeom>
              <a:rect b="b" l="l" r="r" t="t"/>
              <a:pathLst>
                <a:path extrusionOk="0" h="3288" w="3311">
                  <a:moveTo>
                    <a:pt x="1672" y="0"/>
                  </a:moveTo>
                  <a:cubicBezTo>
                    <a:pt x="740" y="0"/>
                    <a:pt x="0" y="777"/>
                    <a:pt x="24" y="1715"/>
                  </a:cubicBezTo>
                  <a:cubicBezTo>
                    <a:pt x="47" y="2597"/>
                    <a:pt x="786" y="3287"/>
                    <a:pt x="1667" y="3287"/>
                  </a:cubicBezTo>
                  <a:lnTo>
                    <a:pt x="3310" y="3287"/>
                  </a:lnTo>
                  <a:lnTo>
                    <a:pt x="3310" y="1644"/>
                  </a:lnTo>
                  <a:cubicBezTo>
                    <a:pt x="3310" y="787"/>
                    <a:pt x="2596" y="48"/>
                    <a:pt x="1714" y="1"/>
                  </a:cubicBezTo>
                  <a:cubicBezTo>
                    <a:pt x="1700" y="0"/>
                    <a:pt x="1686" y="0"/>
                    <a:pt x="16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56"/>
            <p:cNvSpPr/>
            <p:nvPr/>
          </p:nvSpPr>
          <p:spPr>
            <a:xfrm>
              <a:off x="2101528" y="4397097"/>
              <a:ext cx="98966" cy="98278"/>
            </a:xfrm>
            <a:custGeom>
              <a:rect b="b" l="l" r="r" t="t"/>
              <a:pathLst>
                <a:path extrusionOk="0" h="3288" w="3311">
                  <a:moveTo>
                    <a:pt x="1671" y="1"/>
                  </a:moveTo>
                  <a:cubicBezTo>
                    <a:pt x="739" y="1"/>
                    <a:pt x="0" y="754"/>
                    <a:pt x="24" y="1692"/>
                  </a:cubicBezTo>
                  <a:cubicBezTo>
                    <a:pt x="47" y="2597"/>
                    <a:pt x="786" y="3288"/>
                    <a:pt x="1667" y="3288"/>
                  </a:cubicBezTo>
                  <a:lnTo>
                    <a:pt x="3310" y="3288"/>
                  </a:lnTo>
                  <a:lnTo>
                    <a:pt x="3310" y="1645"/>
                  </a:lnTo>
                  <a:cubicBezTo>
                    <a:pt x="3310" y="787"/>
                    <a:pt x="2596" y="25"/>
                    <a:pt x="1714" y="2"/>
                  </a:cubicBezTo>
                  <a:cubicBezTo>
                    <a:pt x="1700" y="1"/>
                    <a:pt x="1685" y="1"/>
                    <a:pt x="16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56"/>
            <p:cNvSpPr/>
            <p:nvPr/>
          </p:nvSpPr>
          <p:spPr>
            <a:xfrm>
              <a:off x="2275907" y="4209177"/>
              <a:ext cx="98248" cy="97591"/>
            </a:xfrm>
            <a:custGeom>
              <a:rect b="b" l="l" r="r" t="t"/>
              <a:pathLst>
                <a:path extrusionOk="0" h="3265" w="3287">
                  <a:moveTo>
                    <a:pt x="1614" y="1"/>
                  </a:moveTo>
                  <a:cubicBezTo>
                    <a:pt x="1600" y="1"/>
                    <a:pt x="1586" y="1"/>
                    <a:pt x="1572" y="2"/>
                  </a:cubicBezTo>
                  <a:cubicBezTo>
                    <a:pt x="667" y="49"/>
                    <a:pt x="0" y="787"/>
                    <a:pt x="0" y="1645"/>
                  </a:cubicBezTo>
                  <a:lnTo>
                    <a:pt x="0" y="3264"/>
                  </a:lnTo>
                  <a:lnTo>
                    <a:pt x="1596" y="3264"/>
                  </a:lnTo>
                  <a:cubicBezTo>
                    <a:pt x="2453" y="3264"/>
                    <a:pt x="3215" y="2573"/>
                    <a:pt x="3263" y="1716"/>
                  </a:cubicBezTo>
                  <a:cubicBezTo>
                    <a:pt x="3286" y="778"/>
                    <a:pt x="2547" y="1"/>
                    <a:pt x="16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56"/>
            <p:cNvSpPr/>
            <p:nvPr/>
          </p:nvSpPr>
          <p:spPr>
            <a:xfrm>
              <a:off x="2275907" y="4332325"/>
              <a:ext cx="98248" cy="96873"/>
            </a:xfrm>
            <a:custGeom>
              <a:rect b="b" l="l" r="r" t="t"/>
              <a:pathLst>
                <a:path extrusionOk="0" h="3241" w="3287">
                  <a:moveTo>
                    <a:pt x="1616" y="1"/>
                  </a:moveTo>
                  <a:cubicBezTo>
                    <a:pt x="1601" y="1"/>
                    <a:pt x="1587" y="1"/>
                    <a:pt x="1572" y="1"/>
                  </a:cubicBezTo>
                  <a:cubicBezTo>
                    <a:pt x="667" y="25"/>
                    <a:pt x="0" y="763"/>
                    <a:pt x="0" y="1645"/>
                  </a:cubicBezTo>
                  <a:lnTo>
                    <a:pt x="0" y="3240"/>
                  </a:lnTo>
                  <a:lnTo>
                    <a:pt x="1596" y="3240"/>
                  </a:lnTo>
                  <a:cubicBezTo>
                    <a:pt x="2453" y="3240"/>
                    <a:pt x="3215" y="2550"/>
                    <a:pt x="3263" y="1692"/>
                  </a:cubicBezTo>
                  <a:cubicBezTo>
                    <a:pt x="3286" y="754"/>
                    <a:pt x="2548" y="1"/>
                    <a:pt x="16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0" name="Google Shape;9390;p56"/>
          <p:cNvGrpSpPr/>
          <p:nvPr/>
        </p:nvGrpSpPr>
        <p:grpSpPr>
          <a:xfrm>
            <a:off x="2555232" y="4133047"/>
            <a:ext cx="344545" cy="344545"/>
            <a:chOff x="2745732" y="4133047"/>
            <a:chExt cx="344545" cy="344545"/>
          </a:xfrm>
        </p:grpSpPr>
        <p:sp>
          <p:nvSpPr>
            <p:cNvPr id="9391" name="Google Shape;9391;p56"/>
            <p:cNvSpPr/>
            <p:nvPr/>
          </p:nvSpPr>
          <p:spPr>
            <a:xfrm>
              <a:off x="2745732" y="4456908"/>
              <a:ext cx="343855" cy="20684"/>
            </a:xfrm>
            <a:custGeom>
              <a:rect b="b" l="l" r="r" t="t"/>
              <a:pathLst>
                <a:path extrusionOk="0" h="692" w="11504">
                  <a:moveTo>
                    <a:pt x="1" y="1"/>
                  </a:moveTo>
                  <a:lnTo>
                    <a:pt x="1" y="692"/>
                  </a:lnTo>
                  <a:lnTo>
                    <a:pt x="11503" y="692"/>
                  </a:lnTo>
                  <a:lnTo>
                    <a:pt x="1150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56"/>
            <p:cNvSpPr/>
            <p:nvPr/>
          </p:nvSpPr>
          <p:spPr>
            <a:xfrm>
              <a:off x="2918707" y="4456908"/>
              <a:ext cx="171569" cy="20684"/>
            </a:xfrm>
            <a:custGeom>
              <a:rect b="b" l="l" r="r" t="t"/>
              <a:pathLst>
                <a:path extrusionOk="0" h="692" w="5740">
                  <a:moveTo>
                    <a:pt x="1" y="1"/>
                  </a:moveTo>
                  <a:lnTo>
                    <a:pt x="1" y="692"/>
                  </a:lnTo>
                  <a:lnTo>
                    <a:pt x="5740" y="692"/>
                  </a:lnTo>
                  <a:lnTo>
                    <a:pt x="57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56"/>
            <p:cNvSpPr/>
            <p:nvPr/>
          </p:nvSpPr>
          <p:spPr>
            <a:xfrm>
              <a:off x="3026192" y="4369359"/>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56"/>
            <p:cNvSpPr/>
            <p:nvPr/>
          </p:nvSpPr>
          <p:spPr>
            <a:xfrm>
              <a:off x="3026192" y="4290359"/>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56"/>
            <p:cNvSpPr/>
            <p:nvPr/>
          </p:nvSpPr>
          <p:spPr>
            <a:xfrm>
              <a:off x="3026192" y="4212047"/>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56"/>
            <p:cNvSpPr/>
            <p:nvPr/>
          </p:nvSpPr>
          <p:spPr>
            <a:xfrm>
              <a:off x="3026192" y="4133047"/>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56"/>
            <p:cNvSpPr/>
            <p:nvPr/>
          </p:nvSpPr>
          <p:spPr>
            <a:xfrm>
              <a:off x="3058235" y="4369359"/>
              <a:ext cx="32042" cy="64114"/>
            </a:xfrm>
            <a:custGeom>
              <a:rect b="b" l="l" r="r" t="t"/>
              <a:pathLst>
                <a:path extrusionOk="0" h="2145" w="1072">
                  <a:moveTo>
                    <a:pt x="0" y="1"/>
                  </a:moveTo>
                  <a:lnTo>
                    <a:pt x="0" y="2144"/>
                  </a:lnTo>
                  <a:cubicBezTo>
                    <a:pt x="596" y="2144"/>
                    <a:pt x="1072" y="1668"/>
                    <a:pt x="1072" y="1072"/>
                  </a:cubicBezTo>
                  <a:cubicBezTo>
                    <a:pt x="1072" y="477"/>
                    <a:pt x="59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56"/>
            <p:cNvSpPr/>
            <p:nvPr/>
          </p:nvSpPr>
          <p:spPr>
            <a:xfrm>
              <a:off x="3058235" y="4290359"/>
              <a:ext cx="32042" cy="64084"/>
            </a:xfrm>
            <a:custGeom>
              <a:rect b="b" l="l" r="r" t="t"/>
              <a:pathLst>
                <a:path extrusionOk="0" h="2144" w="1072">
                  <a:moveTo>
                    <a:pt x="0" y="0"/>
                  </a:moveTo>
                  <a:lnTo>
                    <a:pt x="0" y="2144"/>
                  </a:lnTo>
                  <a:cubicBezTo>
                    <a:pt x="596" y="2144"/>
                    <a:pt x="1072" y="1667"/>
                    <a:pt x="1072" y="1072"/>
                  </a:cubicBezTo>
                  <a:cubicBezTo>
                    <a:pt x="1072" y="477"/>
                    <a:pt x="59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56"/>
            <p:cNvSpPr/>
            <p:nvPr/>
          </p:nvSpPr>
          <p:spPr>
            <a:xfrm>
              <a:off x="3058235" y="4211925"/>
              <a:ext cx="32042" cy="64114"/>
            </a:xfrm>
            <a:custGeom>
              <a:rect b="b" l="l" r="r" t="t"/>
              <a:pathLst>
                <a:path extrusionOk="0" h="2145" w="1072">
                  <a:moveTo>
                    <a:pt x="0" y="1"/>
                  </a:moveTo>
                  <a:lnTo>
                    <a:pt x="0" y="2144"/>
                  </a:lnTo>
                  <a:cubicBezTo>
                    <a:pt x="596" y="2144"/>
                    <a:pt x="1072" y="1668"/>
                    <a:pt x="1072" y="1073"/>
                  </a:cubicBezTo>
                  <a:cubicBezTo>
                    <a:pt x="1072" y="501"/>
                    <a:pt x="596" y="25"/>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56"/>
            <p:cNvSpPr/>
            <p:nvPr/>
          </p:nvSpPr>
          <p:spPr>
            <a:xfrm>
              <a:off x="3058235" y="4133047"/>
              <a:ext cx="32042" cy="64084"/>
            </a:xfrm>
            <a:custGeom>
              <a:rect b="b" l="l" r="r" t="t"/>
              <a:pathLst>
                <a:path extrusionOk="0" h="2144" w="1072">
                  <a:moveTo>
                    <a:pt x="0" y="0"/>
                  </a:moveTo>
                  <a:lnTo>
                    <a:pt x="0" y="2144"/>
                  </a:lnTo>
                  <a:cubicBezTo>
                    <a:pt x="596" y="2144"/>
                    <a:pt x="1072" y="1644"/>
                    <a:pt x="1072" y="1072"/>
                  </a:cubicBezTo>
                  <a:cubicBezTo>
                    <a:pt x="1072" y="477"/>
                    <a:pt x="59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56"/>
            <p:cNvSpPr/>
            <p:nvPr/>
          </p:nvSpPr>
          <p:spPr>
            <a:xfrm>
              <a:off x="2932935" y="4369359"/>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56"/>
            <p:cNvSpPr/>
            <p:nvPr/>
          </p:nvSpPr>
          <p:spPr>
            <a:xfrm>
              <a:off x="2932935" y="4290359"/>
              <a:ext cx="64114" cy="64084"/>
            </a:xfrm>
            <a:custGeom>
              <a:rect b="b" l="l" r="r" t="t"/>
              <a:pathLst>
                <a:path extrusionOk="0" h="2144" w="2145">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56"/>
            <p:cNvSpPr/>
            <p:nvPr/>
          </p:nvSpPr>
          <p:spPr>
            <a:xfrm>
              <a:off x="2932935" y="4212047"/>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56"/>
            <p:cNvSpPr/>
            <p:nvPr/>
          </p:nvSpPr>
          <p:spPr>
            <a:xfrm>
              <a:off x="2964977" y="4369359"/>
              <a:ext cx="32072" cy="64114"/>
            </a:xfrm>
            <a:custGeom>
              <a:rect b="b" l="l" r="r" t="t"/>
              <a:pathLst>
                <a:path extrusionOk="0" h="2145" w="1073">
                  <a:moveTo>
                    <a:pt x="1" y="1"/>
                  </a:moveTo>
                  <a:lnTo>
                    <a:pt x="1" y="2144"/>
                  </a:lnTo>
                  <a:cubicBezTo>
                    <a:pt x="596" y="2144"/>
                    <a:pt x="1072" y="1668"/>
                    <a:pt x="1072" y="1072"/>
                  </a:cubicBezTo>
                  <a:cubicBezTo>
                    <a:pt x="1072" y="477"/>
                    <a:pt x="596" y="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56"/>
            <p:cNvSpPr/>
            <p:nvPr/>
          </p:nvSpPr>
          <p:spPr>
            <a:xfrm>
              <a:off x="2964977" y="4290359"/>
              <a:ext cx="32072" cy="64084"/>
            </a:xfrm>
            <a:custGeom>
              <a:rect b="b" l="l" r="r" t="t"/>
              <a:pathLst>
                <a:path extrusionOk="0" h="2144" w="1073">
                  <a:moveTo>
                    <a:pt x="1" y="0"/>
                  </a:moveTo>
                  <a:lnTo>
                    <a:pt x="1" y="2144"/>
                  </a:lnTo>
                  <a:cubicBezTo>
                    <a:pt x="596" y="2144"/>
                    <a:pt x="1072" y="1667"/>
                    <a:pt x="1072" y="1072"/>
                  </a:cubicBezTo>
                  <a:cubicBezTo>
                    <a:pt x="1072" y="477"/>
                    <a:pt x="596" y="0"/>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56"/>
            <p:cNvSpPr/>
            <p:nvPr/>
          </p:nvSpPr>
          <p:spPr>
            <a:xfrm>
              <a:off x="2964977" y="4211925"/>
              <a:ext cx="32072" cy="64114"/>
            </a:xfrm>
            <a:custGeom>
              <a:rect b="b" l="l" r="r" t="t"/>
              <a:pathLst>
                <a:path extrusionOk="0" h="2145" w="1073">
                  <a:moveTo>
                    <a:pt x="1" y="1"/>
                  </a:moveTo>
                  <a:lnTo>
                    <a:pt x="1" y="2144"/>
                  </a:lnTo>
                  <a:cubicBezTo>
                    <a:pt x="596" y="2144"/>
                    <a:pt x="1072" y="1668"/>
                    <a:pt x="1072" y="1073"/>
                  </a:cubicBezTo>
                  <a:cubicBezTo>
                    <a:pt x="1072" y="501"/>
                    <a:pt x="596" y="25"/>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56"/>
            <p:cNvSpPr/>
            <p:nvPr/>
          </p:nvSpPr>
          <p:spPr>
            <a:xfrm>
              <a:off x="2839707" y="4369359"/>
              <a:ext cx="64084" cy="64114"/>
            </a:xfrm>
            <a:custGeom>
              <a:rect b="b" l="l" r="r" t="t"/>
              <a:pathLst>
                <a:path extrusionOk="0" h="2145"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56"/>
            <p:cNvSpPr/>
            <p:nvPr/>
          </p:nvSpPr>
          <p:spPr>
            <a:xfrm>
              <a:off x="2839707" y="4290359"/>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56"/>
            <p:cNvSpPr/>
            <p:nvPr/>
          </p:nvSpPr>
          <p:spPr>
            <a:xfrm>
              <a:off x="2871720" y="4369359"/>
              <a:ext cx="32072" cy="64114"/>
            </a:xfrm>
            <a:custGeom>
              <a:rect b="b" l="l" r="r" t="t"/>
              <a:pathLst>
                <a:path extrusionOk="0" h="2145" w="1073">
                  <a:moveTo>
                    <a:pt x="1" y="1"/>
                  </a:moveTo>
                  <a:lnTo>
                    <a:pt x="1" y="2144"/>
                  </a:lnTo>
                  <a:cubicBezTo>
                    <a:pt x="596" y="2144"/>
                    <a:pt x="1073" y="1668"/>
                    <a:pt x="1073" y="1072"/>
                  </a:cubicBezTo>
                  <a:cubicBezTo>
                    <a:pt x="1073" y="477"/>
                    <a:pt x="596" y="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56"/>
            <p:cNvSpPr/>
            <p:nvPr/>
          </p:nvSpPr>
          <p:spPr>
            <a:xfrm>
              <a:off x="2871720" y="4290359"/>
              <a:ext cx="32072" cy="64084"/>
            </a:xfrm>
            <a:custGeom>
              <a:rect b="b" l="l" r="r" t="t"/>
              <a:pathLst>
                <a:path extrusionOk="0" h="2144" w="1073">
                  <a:moveTo>
                    <a:pt x="1" y="0"/>
                  </a:moveTo>
                  <a:lnTo>
                    <a:pt x="1" y="2144"/>
                  </a:lnTo>
                  <a:cubicBezTo>
                    <a:pt x="596" y="2144"/>
                    <a:pt x="1073" y="1667"/>
                    <a:pt x="1073" y="1072"/>
                  </a:cubicBezTo>
                  <a:cubicBezTo>
                    <a:pt x="1073" y="477"/>
                    <a:pt x="596"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56"/>
            <p:cNvSpPr/>
            <p:nvPr/>
          </p:nvSpPr>
          <p:spPr>
            <a:xfrm>
              <a:off x="2746449" y="4369359"/>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56"/>
            <p:cNvSpPr/>
            <p:nvPr/>
          </p:nvSpPr>
          <p:spPr>
            <a:xfrm>
              <a:off x="2746449" y="4290359"/>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56"/>
            <p:cNvSpPr/>
            <p:nvPr/>
          </p:nvSpPr>
          <p:spPr>
            <a:xfrm>
              <a:off x="2746449" y="4212047"/>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56"/>
            <p:cNvSpPr/>
            <p:nvPr/>
          </p:nvSpPr>
          <p:spPr>
            <a:xfrm>
              <a:off x="2779209" y="4369359"/>
              <a:ext cx="32042" cy="64114"/>
            </a:xfrm>
            <a:custGeom>
              <a:rect b="b" l="l" r="r" t="t"/>
              <a:pathLst>
                <a:path extrusionOk="0" h="2145" w="1072">
                  <a:moveTo>
                    <a:pt x="0" y="1"/>
                  </a:moveTo>
                  <a:lnTo>
                    <a:pt x="0" y="2144"/>
                  </a:lnTo>
                  <a:cubicBezTo>
                    <a:pt x="595" y="2144"/>
                    <a:pt x="1072" y="1668"/>
                    <a:pt x="1072" y="1072"/>
                  </a:cubicBezTo>
                  <a:cubicBezTo>
                    <a:pt x="1072" y="477"/>
                    <a:pt x="572" y="1"/>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56"/>
            <p:cNvSpPr/>
            <p:nvPr/>
          </p:nvSpPr>
          <p:spPr>
            <a:xfrm>
              <a:off x="2779209" y="4290359"/>
              <a:ext cx="32042" cy="64084"/>
            </a:xfrm>
            <a:custGeom>
              <a:rect b="b" l="l" r="r" t="t"/>
              <a:pathLst>
                <a:path extrusionOk="0" h="2144" w="1072">
                  <a:moveTo>
                    <a:pt x="0" y="0"/>
                  </a:moveTo>
                  <a:lnTo>
                    <a:pt x="0" y="2144"/>
                  </a:lnTo>
                  <a:cubicBezTo>
                    <a:pt x="595" y="2144"/>
                    <a:pt x="1072" y="1667"/>
                    <a:pt x="1072" y="1072"/>
                  </a:cubicBezTo>
                  <a:cubicBezTo>
                    <a:pt x="1072" y="477"/>
                    <a:pt x="572" y="0"/>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56"/>
            <p:cNvSpPr/>
            <p:nvPr/>
          </p:nvSpPr>
          <p:spPr>
            <a:xfrm>
              <a:off x="2779209" y="4211925"/>
              <a:ext cx="32042" cy="64114"/>
            </a:xfrm>
            <a:custGeom>
              <a:rect b="b" l="l" r="r" t="t"/>
              <a:pathLst>
                <a:path extrusionOk="0" h="2145" w="1072">
                  <a:moveTo>
                    <a:pt x="0" y="1"/>
                  </a:moveTo>
                  <a:lnTo>
                    <a:pt x="0" y="2144"/>
                  </a:lnTo>
                  <a:cubicBezTo>
                    <a:pt x="595" y="2144"/>
                    <a:pt x="1072" y="1668"/>
                    <a:pt x="1072" y="1073"/>
                  </a:cubicBezTo>
                  <a:cubicBezTo>
                    <a:pt x="1072" y="501"/>
                    <a:pt x="572" y="25"/>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7" name="Google Shape;9417;p56"/>
          <p:cNvGrpSpPr/>
          <p:nvPr/>
        </p:nvGrpSpPr>
        <p:grpSpPr>
          <a:xfrm>
            <a:off x="3264996" y="4149427"/>
            <a:ext cx="343826" cy="343827"/>
            <a:chOff x="3379296" y="4149427"/>
            <a:chExt cx="343826" cy="343827"/>
          </a:xfrm>
        </p:grpSpPr>
        <p:sp>
          <p:nvSpPr>
            <p:cNvPr id="9418" name="Google Shape;9418;p56"/>
            <p:cNvSpPr/>
            <p:nvPr/>
          </p:nvSpPr>
          <p:spPr>
            <a:xfrm>
              <a:off x="3389966" y="4395693"/>
              <a:ext cx="46300" cy="47017"/>
            </a:xfrm>
            <a:custGeom>
              <a:rect b="b" l="l" r="r" t="t"/>
              <a:pathLst>
                <a:path extrusionOk="0" h="1573" w="1549">
                  <a:moveTo>
                    <a:pt x="1168" y="1"/>
                  </a:moveTo>
                  <a:lnTo>
                    <a:pt x="1" y="763"/>
                  </a:lnTo>
                  <a:lnTo>
                    <a:pt x="1" y="1573"/>
                  </a:lnTo>
                  <a:lnTo>
                    <a:pt x="25" y="1573"/>
                  </a:lnTo>
                  <a:lnTo>
                    <a:pt x="1549" y="549"/>
                  </a:lnTo>
                  <a:lnTo>
                    <a:pt x="1168"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56"/>
            <p:cNvSpPr/>
            <p:nvPr/>
          </p:nvSpPr>
          <p:spPr>
            <a:xfrm>
              <a:off x="3457608" y="4333790"/>
              <a:ext cx="39156" cy="46270"/>
            </a:xfrm>
            <a:custGeom>
              <a:rect b="b" l="l" r="r" t="t"/>
              <a:pathLst>
                <a:path extrusionOk="0" h="1548" w="1310">
                  <a:moveTo>
                    <a:pt x="738" y="0"/>
                  </a:moveTo>
                  <a:lnTo>
                    <a:pt x="0" y="1191"/>
                  </a:lnTo>
                  <a:lnTo>
                    <a:pt x="572" y="1548"/>
                  </a:lnTo>
                  <a:lnTo>
                    <a:pt x="1310" y="357"/>
                  </a:lnTo>
                  <a:lnTo>
                    <a:pt x="73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56"/>
            <p:cNvSpPr/>
            <p:nvPr/>
          </p:nvSpPr>
          <p:spPr>
            <a:xfrm>
              <a:off x="3513832" y="4322371"/>
              <a:ext cx="44148" cy="39903"/>
            </a:xfrm>
            <a:custGeom>
              <a:rect b="b" l="l" r="r" t="t"/>
              <a:pathLst>
                <a:path extrusionOk="0" h="1335" w="1477">
                  <a:moveTo>
                    <a:pt x="381" y="1"/>
                  </a:moveTo>
                  <a:lnTo>
                    <a:pt x="0" y="573"/>
                  </a:lnTo>
                  <a:lnTo>
                    <a:pt x="1096" y="1335"/>
                  </a:lnTo>
                  <a:lnTo>
                    <a:pt x="1477" y="787"/>
                  </a:lnTo>
                  <a:lnTo>
                    <a:pt x="38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56"/>
            <p:cNvSpPr/>
            <p:nvPr/>
          </p:nvSpPr>
          <p:spPr>
            <a:xfrm>
              <a:off x="3580756" y="4312418"/>
              <a:ext cx="43430" cy="44177"/>
            </a:xfrm>
            <a:custGeom>
              <a:rect b="b" l="l" r="r" t="t"/>
              <a:pathLst>
                <a:path extrusionOk="0" h="1478" w="1453">
                  <a:moveTo>
                    <a:pt x="953" y="1"/>
                  </a:moveTo>
                  <a:lnTo>
                    <a:pt x="0" y="1025"/>
                  </a:lnTo>
                  <a:lnTo>
                    <a:pt x="500" y="1477"/>
                  </a:lnTo>
                  <a:lnTo>
                    <a:pt x="1453" y="453"/>
                  </a:lnTo>
                  <a:lnTo>
                    <a:pt x="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56"/>
            <p:cNvSpPr/>
            <p:nvPr/>
          </p:nvSpPr>
          <p:spPr>
            <a:xfrm>
              <a:off x="3632705" y="4246211"/>
              <a:ext cx="39186" cy="43460"/>
            </a:xfrm>
            <a:custGeom>
              <a:rect b="b" l="l" r="r" t="t"/>
              <a:pathLst>
                <a:path extrusionOk="0" h="1454" w="1311">
                  <a:moveTo>
                    <a:pt x="763" y="1"/>
                  </a:moveTo>
                  <a:lnTo>
                    <a:pt x="0" y="1073"/>
                  </a:lnTo>
                  <a:lnTo>
                    <a:pt x="572" y="1454"/>
                  </a:lnTo>
                  <a:lnTo>
                    <a:pt x="1310" y="382"/>
                  </a:lnTo>
                  <a:lnTo>
                    <a:pt x="76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56"/>
            <p:cNvSpPr/>
            <p:nvPr/>
          </p:nvSpPr>
          <p:spPr>
            <a:xfrm>
              <a:off x="3379296" y="4149427"/>
              <a:ext cx="343825" cy="343825"/>
            </a:xfrm>
            <a:custGeom>
              <a:rect b="b" l="l" r="r" t="t"/>
              <a:pathLst>
                <a:path extrusionOk="0" h="11503" w="11503">
                  <a:moveTo>
                    <a:pt x="1" y="0"/>
                  </a:moveTo>
                  <a:lnTo>
                    <a:pt x="1" y="11502"/>
                  </a:lnTo>
                  <a:lnTo>
                    <a:pt x="11503" y="11502"/>
                  </a:lnTo>
                  <a:lnTo>
                    <a:pt x="11503" y="10288"/>
                  </a:lnTo>
                  <a:lnTo>
                    <a:pt x="10836" y="10288"/>
                  </a:lnTo>
                  <a:lnTo>
                    <a:pt x="10836" y="10812"/>
                  </a:lnTo>
                  <a:lnTo>
                    <a:pt x="691" y="10812"/>
                  </a:lnTo>
                  <a:lnTo>
                    <a:pt x="691" y="691"/>
                  </a:lnTo>
                  <a:lnTo>
                    <a:pt x="1215" y="691"/>
                  </a:lnTo>
                  <a:lnTo>
                    <a:pt x="1215"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56"/>
            <p:cNvSpPr/>
            <p:nvPr/>
          </p:nvSpPr>
          <p:spPr>
            <a:xfrm>
              <a:off x="3550836" y="4456220"/>
              <a:ext cx="172286" cy="37034"/>
            </a:xfrm>
            <a:custGeom>
              <a:rect b="b" l="l" r="r" t="t"/>
              <a:pathLst>
                <a:path extrusionOk="0" h="1239" w="5764">
                  <a:moveTo>
                    <a:pt x="5097" y="0"/>
                  </a:moveTo>
                  <a:lnTo>
                    <a:pt x="5097" y="524"/>
                  </a:lnTo>
                  <a:lnTo>
                    <a:pt x="1" y="524"/>
                  </a:lnTo>
                  <a:lnTo>
                    <a:pt x="1" y="1238"/>
                  </a:lnTo>
                  <a:lnTo>
                    <a:pt x="5764" y="1238"/>
                  </a:lnTo>
                  <a:lnTo>
                    <a:pt x="576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56"/>
            <p:cNvSpPr/>
            <p:nvPr/>
          </p:nvSpPr>
          <p:spPr>
            <a:xfrm>
              <a:off x="3421291" y="4360811"/>
              <a:ext cx="64084" cy="64114"/>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44" y="477"/>
                    <a:pt x="1644"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56"/>
            <p:cNvSpPr/>
            <p:nvPr/>
          </p:nvSpPr>
          <p:spPr>
            <a:xfrm>
              <a:off x="3452616" y="4360123"/>
              <a:ext cx="32072" cy="64084"/>
            </a:xfrm>
            <a:custGeom>
              <a:rect b="b" l="l" r="r" t="t"/>
              <a:pathLst>
                <a:path extrusionOk="0" h="2144" w="1073">
                  <a:moveTo>
                    <a:pt x="0" y="0"/>
                  </a:moveTo>
                  <a:lnTo>
                    <a:pt x="0" y="2143"/>
                  </a:lnTo>
                  <a:cubicBezTo>
                    <a:pt x="596" y="2143"/>
                    <a:pt x="1072" y="1667"/>
                    <a:pt x="1072" y="1072"/>
                  </a:cubicBezTo>
                  <a:cubicBezTo>
                    <a:pt x="1072" y="500"/>
                    <a:pt x="596" y="24"/>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56"/>
            <p:cNvSpPr/>
            <p:nvPr/>
          </p:nvSpPr>
          <p:spPr>
            <a:xfrm>
              <a:off x="3468279" y="4288925"/>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56"/>
            <p:cNvSpPr/>
            <p:nvPr/>
          </p:nvSpPr>
          <p:spPr>
            <a:xfrm>
              <a:off x="3500291" y="4288925"/>
              <a:ext cx="32072" cy="64084"/>
            </a:xfrm>
            <a:custGeom>
              <a:rect b="b" l="l" r="r" t="t"/>
              <a:pathLst>
                <a:path extrusionOk="0" h="2144" w="1073">
                  <a:moveTo>
                    <a:pt x="1" y="1"/>
                  </a:moveTo>
                  <a:lnTo>
                    <a:pt x="1" y="2144"/>
                  </a:lnTo>
                  <a:cubicBezTo>
                    <a:pt x="596" y="2144"/>
                    <a:pt x="1073" y="1668"/>
                    <a:pt x="1073" y="1072"/>
                  </a:cubicBezTo>
                  <a:cubicBezTo>
                    <a:pt x="1073" y="477"/>
                    <a:pt x="596"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56"/>
            <p:cNvSpPr/>
            <p:nvPr/>
          </p:nvSpPr>
          <p:spPr>
            <a:xfrm>
              <a:off x="3539448" y="4332355"/>
              <a:ext cx="64114" cy="64084"/>
            </a:xfrm>
            <a:custGeom>
              <a:rect b="b" l="l" r="r" t="t"/>
              <a:pathLst>
                <a:path extrusionOk="0" h="2144" w="2145">
                  <a:moveTo>
                    <a:pt x="1072" y="0"/>
                  </a:moveTo>
                  <a:cubicBezTo>
                    <a:pt x="477" y="0"/>
                    <a:pt x="1" y="477"/>
                    <a:pt x="1" y="1072"/>
                  </a:cubicBezTo>
                  <a:cubicBezTo>
                    <a:pt x="1" y="1667"/>
                    <a:pt x="477" y="2144"/>
                    <a:pt x="1072" y="2144"/>
                  </a:cubicBezTo>
                  <a:cubicBezTo>
                    <a:pt x="1668" y="2144"/>
                    <a:pt x="2144" y="1667"/>
                    <a:pt x="2144" y="1072"/>
                  </a:cubicBezTo>
                  <a:cubicBezTo>
                    <a:pt x="2144" y="500"/>
                    <a:pt x="1668"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56"/>
            <p:cNvSpPr/>
            <p:nvPr/>
          </p:nvSpPr>
          <p:spPr>
            <a:xfrm>
              <a:off x="3571490" y="4332355"/>
              <a:ext cx="32072" cy="64084"/>
            </a:xfrm>
            <a:custGeom>
              <a:rect b="b" l="l" r="r" t="t"/>
              <a:pathLst>
                <a:path extrusionOk="0" h="2144" w="1073">
                  <a:moveTo>
                    <a:pt x="0" y="0"/>
                  </a:moveTo>
                  <a:lnTo>
                    <a:pt x="0" y="2144"/>
                  </a:lnTo>
                  <a:cubicBezTo>
                    <a:pt x="596" y="2144"/>
                    <a:pt x="1072" y="1667"/>
                    <a:pt x="1072" y="1072"/>
                  </a:cubicBezTo>
                  <a:cubicBezTo>
                    <a:pt x="1072" y="500"/>
                    <a:pt x="596"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56"/>
            <p:cNvSpPr/>
            <p:nvPr/>
          </p:nvSpPr>
          <p:spPr>
            <a:xfrm>
              <a:off x="3598541" y="4271857"/>
              <a:ext cx="64084" cy="64084"/>
            </a:xfrm>
            <a:custGeom>
              <a:rect b="b" l="l" r="r" t="t"/>
              <a:pathLst>
                <a:path extrusionOk="0" h="2144" w="2144">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56"/>
            <p:cNvSpPr/>
            <p:nvPr/>
          </p:nvSpPr>
          <p:spPr>
            <a:xfrm>
              <a:off x="3630583" y="4271140"/>
              <a:ext cx="32042" cy="64084"/>
            </a:xfrm>
            <a:custGeom>
              <a:rect b="b" l="l" r="r" t="t"/>
              <a:pathLst>
                <a:path extrusionOk="0" h="2144" w="1072">
                  <a:moveTo>
                    <a:pt x="0" y="0"/>
                  </a:moveTo>
                  <a:lnTo>
                    <a:pt x="0" y="2144"/>
                  </a:lnTo>
                  <a:cubicBezTo>
                    <a:pt x="595" y="2144"/>
                    <a:pt x="1072" y="1667"/>
                    <a:pt x="1072" y="1072"/>
                  </a:cubicBezTo>
                  <a:cubicBezTo>
                    <a:pt x="1072" y="500"/>
                    <a:pt x="595" y="24"/>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56"/>
            <p:cNvSpPr/>
            <p:nvPr/>
          </p:nvSpPr>
          <p:spPr>
            <a:xfrm>
              <a:off x="3642659" y="4201376"/>
              <a:ext cx="64114" cy="64084"/>
            </a:xfrm>
            <a:custGeom>
              <a:rect b="b" l="l" r="r" t="t"/>
              <a:pathLst>
                <a:path extrusionOk="0" h="2144"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56"/>
            <p:cNvSpPr/>
            <p:nvPr/>
          </p:nvSpPr>
          <p:spPr>
            <a:xfrm>
              <a:off x="3674701" y="4201376"/>
              <a:ext cx="32072" cy="64084"/>
            </a:xfrm>
            <a:custGeom>
              <a:rect b="b" l="l" r="r" t="t"/>
              <a:pathLst>
                <a:path extrusionOk="0" h="2144" w="1073">
                  <a:moveTo>
                    <a:pt x="1" y="1"/>
                  </a:moveTo>
                  <a:lnTo>
                    <a:pt x="1" y="2144"/>
                  </a:lnTo>
                  <a:cubicBezTo>
                    <a:pt x="596" y="2144"/>
                    <a:pt x="1072" y="1668"/>
                    <a:pt x="1072" y="1072"/>
                  </a:cubicBezTo>
                  <a:cubicBezTo>
                    <a:pt x="1072" y="477"/>
                    <a:pt x="596"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5" name="Google Shape;9435;p56"/>
          <p:cNvGrpSpPr/>
          <p:nvPr/>
        </p:nvGrpSpPr>
        <p:grpSpPr>
          <a:xfrm>
            <a:off x="4038814" y="4146557"/>
            <a:ext cx="343826" cy="343139"/>
            <a:chOff x="4076914" y="4146557"/>
            <a:chExt cx="343826" cy="343139"/>
          </a:xfrm>
        </p:grpSpPr>
        <p:sp>
          <p:nvSpPr>
            <p:cNvPr id="9436" name="Google Shape;9436;p56"/>
            <p:cNvSpPr/>
            <p:nvPr/>
          </p:nvSpPr>
          <p:spPr>
            <a:xfrm>
              <a:off x="4076914" y="4146557"/>
              <a:ext cx="189383" cy="339580"/>
            </a:xfrm>
            <a:custGeom>
              <a:rect b="b" l="l" r="r" t="t"/>
              <a:pathLst>
                <a:path extrusionOk="0" h="11361" w="6336">
                  <a:moveTo>
                    <a:pt x="5740" y="1"/>
                  </a:moveTo>
                  <a:cubicBezTo>
                    <a:pt x="2549" y="1"/>
                    <a:pt x="1" y="2573"/>
                    <a:pt x="1" y="5740"/>
                  </a:cubicBezTo>
                  <a:cubicBezTo>
                    <a:pt x="1" y="8526"/>
                    <a:pt x="1977" y="10860"/>
                    <a:pt x="4597" y="11360"/>
                  </a:cubicBezTo>
                  <a:lnTo>
                    <a:pt x="6335" y="5740"/>
                  </a:lnTo>
                  <a:lnTo>
                    <a:pt x="5740"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56"/>
            <p:cNvSpPr/>
            <p:nvPr/>
          </p:nvSpPr>
          <p:spPr>
            <a:xfrm>
              <a:off x="4215724" y="4318127"/>
              <a:ext cx="175126" cy="171569"/>
            </a:xfrm>
            <a:custGeom>
              <a:rect b="b" l="l" r="r" t="t"/>
              <a:pathLst>
                <a:path extrusionOk="0" h="5740" w="5859">
                  <a:moveTo>
                    <a:pt x="1120" y="0"/>
                  </a:moveTo>
                  <a:lnTo>
                    <a:pt x="0" y="5620"/>
                  </a:lnTo>
                  <a:cubicBezTo>
                    <a:pt x="358" y="5716"/>
                    <a:pt x="739" y="5739"/>
                    <a:pt x="1120" y="5739"/>
                  </a:cubicBezTo>
                  <a:cubicBezTo>
                    <a:pt x="3096" y="5739"/>
                    <a:pt x="4811" y="4763"/>
                    <a:pt x="5859" y="3239"/>
                  </a:cubicBezTo>
                  <a:lnTo>
                    <a:pt x="171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56"/>
            <p:cNvSpPr/>
            <p:nvPr/>
          </p:nvSpPr>
          <p:spPr>
            <a:xfrm>
              <a:off x="4249171" y="4318127"/>
              <a:ext cx="141679" cy="171569"/>
            </a:xfrm>
            <a:custGeom>
              <a:rect b="b" l="l" r="r" t="t"/>
              <a:pathLst>
                <a:path extrusionOk="0" h="5740" w="4740">
                  <a:moveTo>
                    <a:pt x="1" y="0"/>
                  </a:moveTo>
                  <a:lnTo>
                    <a:pt x="1" y="5739"/>
                  </a:lnTo>
                  <a:cubicBezTo>
                    <a:pt x="1977" y="5739"/>
                    <a:pt x="3692" y="4763"/>
                    <a:pt x="4740" y="3239"/>
                  </a:cubicBezTo>
                  <a:lnTo>
                    <a:pt x="59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56"/>
            <p:cNvSpPr/>
            <p:nvPr/>
          </p:nvSpPr>
          <p:spPr>
            <a:xfrm>
              <a:off x="4249171" y="4146557"/>
              <a:ext cx="171569" cy="268382"/>
            </a:xfrm>
            <a:custGeom>
              <a:rect b="b" l="l" r="r" t="t"/>
              <a:pathLst>
                <a:path extrusionOk="0" h="8979" w="5740">
                  <a:moveTo>
                    <a:pt x="1" y="1"/>
                  </a:moveTo>
                  <a:lnTo>
                    <a:pt x="1" y="5740"/>
                  </a:lnTo>
                  <a:lnTo>
                    <a:pt x="4740" y="8979"/>
                  </a:lnTo>
                  <a:cubicBezTo>
                    <a:pt x="5359" y="8050"/>
                    <a:pt x="5740" y="6931"/>
                    <a:pt x="5740" y="5740"/>
                  </a:cubicBezTo>
                  <a:cubicBezTo>
                    <a:pt x="5740" y="2549"/>
                    <a:pt x="3168"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56"/>
            <p:cNvSpPr/>
            <p:nvPr/>
          </p:nvSpPr>
          <p:spPr>
            <a:xfrm>
              <a:off x="4121062" y="4190705"/>
              <a:ext cx="144518" cy="252003"/>
            </a:xfrm>
            <a:custGeom>
              <a:rect b="b" l="l" r="r" t="t"/>
              <a:pathLst>
                <a:path extrusionOk="0" h="8431" w="4835">
                  <a:moveTo>
                    <a:pt x="4263" y="0"/>
                  </a:moveTo>
                  <a:cubicBezTo>
                    <a:pt x="1905" y="0"/>
                    <a:pt x="0" y="1905"/>
                    <a:pt x="0" y="4263"/>
                  </a:cubicBezTo>
                  <a:cubicBezTo>
                    <a:pt x="0" y="6311"/>
                    <a:pt x="1453" y="8050"/>
                    <a:pt x="3406" y="8431"/>
                  </a:cubicBezTo>
                  <a:lnTo>
                    <a:pt x="4834" y="4263"/>
                  </a:lnTo>
                  <a:lnTo>
                    <a:pt x="426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56"/>
            <p:cNvSpPr/>
            <p:nvPr/>
          </p:nvSpPr>
          <p:spPr>
            <a:xfrm>
              <a:off x="4223555" y="4318127"/>
              <a:ext cx="129573" cy="127421"/>
            </a:xfrm>
            <a:custGeom>
              <a:rect b="b" l="l" r="r" t="t"/>
              <a:pathLst>
                <a:path extrusionOk="0" h="4263" w="4335">
                  <a:moveTo>
                    <a:pt x="834" y="0"/>
                  </a:moveTo>
                  <a:lnTo>
                    <a:pt x="0" y="4168"/>
                  </a:lnTo>
                  <a:cubicBezTo>
                    <a:pt x="262" y="4215"/>
                    <a:pt x="524" y="4263"/>
                    <a:pt x="834" y="4263"/>
                  </a:cubicBezTo>
                  <a:cubicBezTo>
                    <a:pt x="2287" y="4263"/>
                    <a:pt x="3573" y="3501"/>
                    <a:pt x="4335" y="2405"/>
                  </a:cubicBezTo>
                  <a:lnTo>
                    <a:pt x="142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56"/>
            <p:cNvSpPr/>
            <p:nvPr/>
          </p:nvSpPr>
          <p:spPr>
            <a:xfrm>
              <a:off x="4248454" y="4318127"/>
              <a:ext cx="104675" cy="127421"/>
            </a:xfrm>
            <a:custGeom>
              <a:rect b="b" l="l" r="r" t="t"/>
              <a:pathLst>
                <a:path extrusionOk="0" h="4263" w="3502">
                  <a:moveTo>
                    <a:pt x="1" y="0"/>
                  </a:moveTo>
                  <a:lnTo>
                    <a:pt x="1" y="4263"/>
                  </a:lnTo>
                  <a:cubicBezTo>
                    <a:pt x="1454" y="4263"/>
                    <a:pt x="2740" y="3501"/>
                    <a:pt x="3502" y="2405"/>
                  </a:cubicBezTo>
                  <a:lnTo>
                    <a:pt x="59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56"/>
            <p:cNvSpPr/>
            <p:nvPr/>
          </p:nvSpPr>
          <p:spPr>
            <a:xfrm>
              <a:off x="4248454" y="4190705"/>
              <a:ext cx="127451" cy="199336"/>
            </a:xfrm>
            <a:custGeom>
              <a:rect b="b" l="l" r="r" t="t"/>
              <a:pathLst>
                <a:path extrusionOk="0" h="6669" w="4264">
                  <a:moveTo>
                    <a:pt x="1" y="0"/>
                  </a:moveTo>
                  <a:lnTo>
                    <a:pt x="1" y="4263"/>
                  </a:lnTo>
                  <a:lnTo>
                    <a:pt x="3502" y="6668"/>
                  </a:lnTo>
                  <a:cubicBezTo>
                    <a:pt x="3978" y="5978"/>
                    <a:pt x="4264" y="5144"/>
                    <a:pt x="4264" y="4263"/>
                  </a:cubicBezTo>
                  <a:cubicBezTo>
                    <a:pt x="4264" y="1905"/>
                    <a:pt x="2335" y="0"/>
                    <a:pt x="1"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4" name="Google Shape;9444;p56"/>
          <p:cNvGrpSpPr/>
          <p:nvPr/>
        </p:nvGrpSpPr>
        <p:grpSpPr>
          <a:xfrm>
            <a:off x="4782742" y="4143718"/>
            <a:ext cx="344544" cy="344544"/>
            <a:chOff x="4744642" y="4143718"/>
            <a:chExt cx="344544" cy="344544"/>
          </a:xfrm>
        </p:grpSpPr>
        <p:sp>
          <p:nvSpPr>
            <p:cNvPr id="9445" name="Google Shape;9445;p56"/>
            <p:cNvSpPr/>
            <p:nvPr/>
          </p:nvSpPr>
          <p:spPr>
            <a:xfrm>
              <a:off x="4766701" y="4337346"/>
              <a:ext cx="20684" cy="56970"/>
            </a:xfrm>
            <a:custGeom>
              <a:rect b="b" l="l" r="r" t="t"/>
              <a:pathLst>
                <a:path extrusionOk="0" h="1906" w="692">
                  <a:moveTo>
                    <a:pt x="1" y="0"/>
                  </a:moveTo>
                  <a:lnTo>
                    <a:pt x="1" y="1905"/>
                  </a:lnTo>
                  <a:lnTo>
                    <a:pt x="691" y="1905"/>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56"/>
            <p:cNvSpPr/>
            <p:nvPr/>
          </p:nvSpPr>
          <p:spPr>
            <a:xfrm>
              <a:off x="4766701" y="4143718"/>
              <a:ext cx="20684" cy="49857"/>
            </a:xfrm>
            <a:custGeom>
              <a:rect b="b" l="l" r="r" t="t"/>
              <a:pathLst>
                <a:path extrusionOk="0" h="1668" w="692">
                  <a:moveTo>
                    <a:pt x="1" y="1"/>
                  </a:moveTo>
                  <a:lnTo>
                    <a:pt x="1" y="1668"/>
                  </a:lnTo>
                  <a:lnTo>
                    <a:pt x="691" y="166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56"/>
            <p:cNvSpPr/>
            <p:nvPr/>
          </p:nvSpPr>
          <p:spPr>
            <a:xfrm>
              <a:off x="4766701" y="4236975"/>
              <a:ext cx="20684" cy="56970"/>
            </a:xfrm>
            <a:custGeom>
              <a:rect b="b" l="l" r="r" t="t"/>
              <a:pathLst>
                <a:path extrusionOk="0" h="1906" w="692">
                  <a:moveTo>
                    <a:pt x="1" y="0"/>
                  </a:moveTo>
                  <a:lnTo>
                    <a:pt x="1" y="1905"/>
                  </a:lnTo>
                  <a:lnTo>
                    <a:pt x="691" y="1905"/>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56"/>
            <p:cNvSpPr/>
            <p:nvPr/>
          </p:nvSpPr>
          <p:spPr>
            <a:xfrm>
              <a:off x="5022263" y="4184309"/>
              <a:ext cx="66924" cy="60527"/>
            </a:xfrm>
            <a:custGeom>
              <a:rect b="b" l="l" r="r" t="t"/>
              <a:pathLst>
                <a:path extrusionOk="0" h="2025" w="2239">
                  <a:moveTo>
                    <a:pt x="333" y="0"/>
                  </a:moveTo>
                  <a:lnTo>
                    <a:pt x="0" y="1024"/>
                  </a:lnTo>
                  <a:lnTo>
                    <a:pt x="333" y="2024"/>
                  </a:lnTo>
                  <a:lnTo>
                    <a:pt x="2239" y="2024"/>
                  </a:lnTo>
                  <a:lnTo>
                    <a:pt x="223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56"/>
            <p:cNvSpPr/>
            <p:nvPr/>
          </p:nvSpPr>
          <p:spPr>
            <a:xfrm>
              <a:off x="5022263" y="4215604"/>
              <a:ext cx="66924" cy="30637"/>
            </a:xfrm>
            <a:custGeom>
              <a:rect b="b" l="l" r="r" t="t"/>
              <a:pathLst>
                <a:path extrusionOk="0" h="1025" w="2239">
                  <a:moveTo>
                    <a:pt x="0" y="1"/>
                  </a:moveTo>
                  <a:lnTo>
                    <a:pt x="333" y="1025"/>
                  </a:lnTo>
                  <a:lnTo>
                    <a:pt x="2239" y="1025"/>
                  </a:lnTo>
                  <a:lnTo>
                    <a:pt x="2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56"/>
            <p:cNvSpPr/>
            <p:nvPr/>
          </p:nvSpPr>
          <p:spPr>
            <a:xfrm>
              <a:off x="4766701" y="4438405"/>
              <a:ext cx="20684" cy="49857"/>
            </a:xfrm>
            <a:custGeom>
              <a:rect b="b" l="l" r="r" t="t"/>
              <a:pathLst>
                <a:path extrusionOk="0" h="1668" w="692">
                  <a:moveTo>
                    <a:pt x="1" y="1"/>
                  </a:moveTo>
                  <a:lnTo>
                    <a:pt x="1" y="1668"/>
                  </a:lnTo>
                  <a:lnTo>
                    <a:pt x="691" y="1668"/>
                  </a:lnTo>
                  <a:lnTo>
                    <a:pt x="69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56"/>
            <p:cNvSpPr/>
            <p:nvPr/>
          </p:nvSpPr>
          <p:spPr>
            <a:xfrm>
              <a:off x="4828633" y="4184309"/>
              <a:ext cx="203611" cy="60527"/>
            </a:xfrm>
            <a:custGeom>
              <a:rect b="b" l="l" r="r" t="t"/>
              <a:pathLst>
                <a:path extrusionOk="0" h="2025" w="6812">
                  <a:moveTo>
                    <a:pt x="882" y="0"/>
                  </a:moveTo>
                  <a:lnTo>
                    <a:pt x="1" y="1024"/>
                  </a:lnTo>
                  <a:lnTo>
                    <a:pt x="882" y="2024"/>
                  </a:lnTo>
                  <a:lnTo>
                    <a:pt x="6811" y="2024"/>
                  </a:lnTo>
                  <a:lnTo>
                    <a:pt x="681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56"/>
            <p:cNvSpPr/>
            <p:nvPr/>
          </p:nvSpPr>
          <p:spPr>
            <a:xfrm>
              <a:off x="4828633" y="4215604"/>
              <a:ext cx="203611" cy="30637"/>
            </a:xfrm>
            <a:custGeom>
              <a:rect b="b" l="l" r="r" t="t"/>
              <a:pathLst>
                <a:path extrusionOk="0" h="1025" w="6812">
                  <a:moveTo>
                    <a:pt x="1" y="1"/>
                  </a:moveTo>
                  <a:lnTo>
                    <a:pt x="882" y="1025"/>
                  </a:lnTo>
                  <a:lnTo>
                    <a:pt x="6811" y="1025"/>
                  </a:lnTo>
                  <a:lnTo>
                    <a:pt x="681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56"/>
            <p:cNvSpPr/>
            <p:nvPr/>
          </p:nvSpPr>
          <p:spPr>
            <a:xfrm>
              <a:off x="5022263" y="4285368"/>
              <a:ext cx="66924" cy="60527"/>
            </a:xfrm>
            <a:custGeom>
              <a:rect b="b" l="l" r="r" t="t"/>
              <a:pathLst>
                <a:path extrusionOk="0" h="2025" w="2239">
                  <a:moveTo>
                    <a:pt x="333" y="1"/>
                  </a:moveTo>
                  <a:lnTo>
                    <a:pt x="0" y="1001"/>
                  </a:lnTo>
                  <a:lnTo>
                    <a:pt x="333" y="2025"/>
                  </a:lnTo>
                  <a:lnTo>
                    <a:pt x="2239" y="2025"/>
                  </a:lnTo>
                  <a:lnTo>
                    <a:pt x="223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56"/>
            <p:cNvSpPr/>
            <p:nvPr/>
          </p:nvSpPr>
          <p:spPr>
            <a:xfrm>
              <a:off x="5022263" y="4315975"/>
              <a:ext cx="66924" cy="30637"/>
            </a:xfrm>
            <a:custGeom>
              <a:rect b="b" l="l" r="r" t="t"/>
              <a:pathLst>
                <a:path extrusionOk="0" h="1025" w="2239">
                  <a:moveTo>
                    <a:pt x="0" y="1"/>
                  </a:moveTo>
                  <a:lnTo>
                    <a:pt x="333" y="1025"/>
                  </a:lnTo>
                  <a:lnTo>
                    <a:pt x="2239" y="1025"/>
                  </a:lnTo>
                  <a:lnTo>
                    <a:pt x="2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56"/>
            <p:cNvSpPr/>
            <p:nvPr/>
          </p:nvSpPr>
          <p:spPr>
            <a:xfrm>
              <a:off x="4828633" y="4285368"/>
              <a:ext cx="203611" cy="60527"/>
            </a:xfrm>
            <a:custGeom>
              <a:rect b="b" l="l" r="r" t="t"/>
              <a:pathLst>
                <a:path extrusionOk="0" h="2025" w="6812">
                  <a:moveTo>
                    <a:pt x="882" y="1"/>
                  </a:moveTo>
                  <a:lnTo>
                    <a:pt x="1" y="1001"/>
                  </a:lnTo>
                  <a:lnTo>
                    <a:pt x="882" y="2025"/>
                  </a:lnTo>
                  <a:lnTo>
                    <a:pt x="6811" y="2025"/>
                  </a:lnTo>
                  <a:lnTo>
                    <a:pt x="6811"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56"/>
            <p:cNvSpPr/>
            <p:nvPr/>
          </p:nvSpPr>
          <p:spPr>
            <a:xfrm>
              <a:off x="4828633" y="4315975"/>
              <a:ext cx="203611" cy="30637"/>
            </a:xfrm>
            <a:custGeom>
              <a:rect b="b" l="l" r="r" t="t"/>
              <a:pathLst>
                <a:path extrusionOk="0" h="1025" w="6812">
                  <a:moveTo>
                    <a:pt x="1" y="1"/>
                  </a:moveTo>
                  <a:lnTo>
                    <a:pt x="882" y="1025"/>
                  </a:lnTo>
                  <a:lnTo>
                    <a:pt x="6811" y="1025"/>
                  </a:lnTo>
                  <a:lnTo>
                    <a:pt x="681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56"/>
            <p:cNvSpPr/>
            <p:nvPr/>
          </p:nvSpPr>
          <p:spPr>
            <a:xfrm>
              <a:off x="5022263" y="4386456"/>
              <a:ext cx="66924" cy="60527"/>
            </a:xfrm>
            <a:custGeom>
              <a:rect b="b" l="l" r="r" t="t"/>
              <a:pathLst>
                <a:path extrusionOk="0" h="2025" w="2239">
                  <a:moveTo>
                    <a:pt x="333" y="0"/>
                  </a:moveTo>
                  <a:lnTo>
                    <a:pt x="0" y="1024"/>
                  </a:lnTo>
                  <a:lnTo>
                    <a:pt x="333" y="2025"/>
                  </a:lnTo>
                  <a:lnTo>
                    <a:pt x="2239" y="2025"/>
                  </a:lnTo>
                  <a:lnTo>
                    <a:pt x="223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56"/>
            <p:cNvSpPr/>
            <p:nvPr/>
          </p:nvSpPr>
          <p:spPr>
            <a:xfrm>
              <a:off x="5022263" y="4417064"/>
              <a:ext cx="66924" cy="29920"/>
            </a:xfrm>
            <a:custGeom>
              <a:rect b="b" l="l" r="r" t="t"/>
              <a:pathLst>
                <a:path extrusionOk="0" h="1001" w="2239">
                  <a:moveTo>
                    <a:pt x="0" y="0"/>
                  </a:moveTo>
                  <a:lnTo>
                    <a:pt x="333" y="1001"/>
                  </a:lnTo>
                  <a:lnTo>
                    <a:pt x="2239" y="1001"/>
                  </a:lnTo>
                  <a:lnTo>
                    <a:pt x="2239"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56"/>
            <p:cNvSpPr/>
            <p:nvPr/>
          </p:nvSpPr>
          <p:spPr>
            <a:xfrm>
              <a:off x="4828633" y="4386456"/>
              <a:ext cx="203611" cy="60527"/>
            </a:xfrm>
            <a:custGeom>
              <a:rect b="b" l="l" r="r" t="t"/>
              <a:pathLst>
                <a:path extrusionOk="0" h="2025" w="6812">
                  <a:moveTo>
                    <a:pt x="882" y="0"/>
                  </a:moveTo>
                  <a:lnTo>
                    <a:pt x="1" y="1024"/>
                  </a:lnTo>
                  <a:lnTo>
                    <a:pt x="882" y="2025"/>
                  </a:lnTo>
                  <a:lnTo>
                    <a:pt x="6811" y="2025"/>
                  </a:lnTo>
                  <a:lnTo>
                    <a:pt x="681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56"/>
            <p:cNvSpPr/>
            <p:nvPr/>
          </p:nvSpPr>
          <p:spPr>
            <a:xfrm>
              <a:off x="4828633" y="4417064"/>
              <a:ext cx="203611" cy="29920"/>
            </a:xfrm>
            <a:custGeom>
              <a:rect b="b" l="l" r="r" t="t"/>
              <a:pathLst>
                <a:path extrusionOk="0" h="1001" w="6812">
                  <a:moveTo>
                    <a:pt x="1" y="0"/>
                  </a:moveTo>
                  <a:lnTo>
                    <a:pt x="882" y="1001"/>
                  </a:lnTo>
                  <a:lnTo>
                    <a:pt x="6811" y="1001"/>
                  </a:lnTo>
                  <a:lnTo>
                    <a:pt x="681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56"/>
            <p:cNvSpPr/>
            <p:nvPr/>
          </p:nvSpPr>
          <p:spPr>
            <a:xfrm>
              <a:off x="4744642" y="4182874"/>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56"/>
            <p:cNvSpPr/>
            <p:nvPr/>
          </p:nvSpPr>
          <p:spPr>
            <a:xfrm>
              <a:off x="4744642" y="4215604"/>
              <a:ext cx="64084" cy="32072"/>
            </a:xfrm>
            <a:custGeom>
              <a:rect b="b" l="l" r="r" t="t"/>
              <a:pathLst>
                <a:path extrusionOk="0" h="1073" w="2144">
                  <a:moveTo>
                    <a:pt x="0" y="1"/>
                  </a:moveTo>
                  <a:cubicBezTo>
                    <a:pt x="0" y="596"/>
                    <a:pt x="477" y="1072"/>
                    <a:pt x="1072" y="1072"/>
                  </a:cubicBezTo>
                  <a:cubicBezTo>
                    <a:pt x="1667" y="1072"/>
                    <a:pt x="2144" y="596"/>
                    <a:pt x="2144"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56"/>
            <p:cNvSpPr/>
            <p:nvPr/>
          </p:nvSpPr>
          <p:spPr>
            <a:xfrm>
              <a:off x="4744642" y="4283963"/>
              <a:ext cx="64084" cy="64084"/>
            </a:xfrm>
            <a:custGeom>
              <a:rect b="b" l="l" r="r" t="t"/>
              <a:pathLst>
                <a:path extrusionOk="0" h="2144" w="2144">
                  <a:moveTo>
                    <a:pt x="1072" y="0"/>
                  </a:moveTo>
                  <a:cubicBezTo>
                    <a:pt x="477" y="0"/>
                    <a:pt x="0" y="476"/>
                    <a:pt x="0" y="1072"/>
                  </a:cubicBezTo>
                  <a:cubicBezTo>
                    <a:pt x="0" y="1667"/>
                    <a:pt x="477" y="2143"/>
                    <a:pt x="1072" y="2143"/>
                  </a:cubicBezTo>
                  <a:cubicBezTo>
                    <a:pt x="1667" y="2119"/>
                    <a:pt x="2144" y="1643"/>
                    <a:pt x="2144" y="1072"/>
                  </a:cubicBezTo>
                  <a:cubicBezTo>
                    <a:pt x="2144" y="476"/>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56"/>
            <p:cNvSpPr/>
            <p:nvPr/>
          </p:nvSpPr>
          <p:spPr>
            <a:xfrm>
              <a:off x="4744642" y="4315975"/>
              <a:ext cx="64084" cy="32072"/>
            </a:xfrm>
            <a:custGeom>
              <a:rect b="b" l="l" r="r" t="t"/>
              <a:pathLst>
                <a:path extrusionOk="0" h="1073" w="2144">
                  <a:moveTo>
                    <a:pt x="0" y="1"/>
                  </a:moveTo>
                  <a:cubicBezTo>
                    <a:pt x="0" y="596"/>
                    <a:pt x="477" y="1072"/>
                    <a:pt x="1072" y="1072"/>
                  </a:cubicBezTo>
                  <a:cubicBezTo>
                    <a:pt x="1667" y="1072"/>
                    <a:pt x="2144" y="596"/>
                    <a:pt x="2144"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56"/>
            <p:cNvSpPr/>
            <p:nvPr/>
          </p:nvSpPr>
          <p:spPr>
            <a:xfrm>
              <a:off x="4744642" y="4385021"/>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56"/>
            <p:cNvSpPr/>
            <p:nvPr/>
          </p:nvSpPr>
          <p:spPr>
            <a:xfrm>
              <a:off x="4744642" y="4416346"/>
              <a:ext cx="64084" cy="32759"/>
            </a:xfrm>
            <a:custGeom>
              <a:rect b="b" l="l" r="r" t="t"/>
              <a:pathLst>
                <a:path extrusionOk="0" h="1096" w="2144">
                  <a:moveTo>
                    <a:pt x="0" y="0"/>
                  </a:moveTo>
                  <a:cubicBezTo>
                    <a:pt x="0" y="596"/>
                    <a:pt x="477" y="1096"/>
                    <a:pt x="1072" y="1096"/>
                  </a:cubicBezTo>
                  <a:cubicBezTo>
                    <a:pt x="1667" y="1096"/>
                    <a:pt x="2144" y="620"/>
                    <a:pt x="2144"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7" name="Google Shape;9467;p56"/>
          <p:cNvGrpSpPr/>
          <p:nvPr/>
        </p:nvGrpSpPr>
        <p:grpSpPr>
          <a:xfrm>
            <a:off x="5523800" y="4152266"/>
            <a:ext cx="343856" cy="344544"/>
            <a:chOff x="5409500" y="4152266"/>
            <a:chExt cx="343856" cy="344544"/>
          </a:xfrm>
        </p:grpSpPr>
        <p:sp>
          <p:nvSpPr>
            <p:cNvPr id="9468" name="Google Shape;9468;p56"/>
            <p:cNvSpPr/>
            <p:nvPr/>
          </p:nvSpPr>
          <p:spPr>
            <a:xfrm>
              <a:off x="5519855" y="4314570"/>
              <a:ext cx="162303" cy="20654"/>
            </a:xfrm>
            <a:custGeom>
              <a:rect b="b" l="l" r="r" t="t"/>
              <a:pathLst>
                <a:path extrusionOk="0" h="691" w="5430">
                  <a:moveTo>
                    <a:pt x="0" y="0"/>
                  </a:moveTo>
                  <a:lnTo>
                    <a:pt x="0" y="691"/>
                  </a:lnTo>
                  <a:lnTo>
                    <a:pt x="5430" y="691"/>
                  </a:lnTo>
                  <a:lnTo>
                    <a:pt x="5430"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56"/>
            <p:cNvSpPr/>
            <p:nvPr/>
          </p:nvSpPr>
          <p:spPr>
            <a:xfrm>
              <a:off x="5519855" y="4324524"/>
              <a:ext cx="162303" cy="9296"/>
            </a:xfrm>
            <a:custGeom>
              <a:rect b="b" l="l" r="r" t="t"/>
              <a:pathLst>
                <a:path extrusionOk="0" h="311" w="5430">
                  <a:moveTo>
                    <a:pt x="0" y="0"/>
                  </a:moveTo>
                  <a:lnTo>
                    <a:pt x="0" y="310"/>
                  </a:lnTo>
                  <a:lnTo>
                    <a:pt x="5430" y="310"/>
                  </a:lnTo>
                  <a:lnTo>
                    <a:pt x="543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56"/>
            <p:cNvSpPr/>
            <p:nvPr/>
          </p:nvSpPr>
          <p:spPr>
            <a:xfrm>
              <a:off x="5519855" y="4350140"/>
              <a:ext cx="92569" cy="103240"/>
            </a:xfrm>
            <a:custGeom>
              <a:rect b="b" l="l" r="r" t="t"/>
              <a:pathLst>
                <a:path extrusionOk="0" h="3454" w="3097">
                  <a:moveTo>
                    <a:pt x="0" y="1"/>
                  </a:moveTo>
                  <a:lnTo>
                    <a:pt x="524" y="644"/>
                  </a:lnTo>
                  <a:lnTo>
                    <a:pt x="1667" y="644"/>
                  </a:lnTo>
                  <a:cubicBezTo>
                    <a:pt x="2096" y="644"/>
                    <a:pt x="2429" y="977"/>
                    <a:pt x="2429" y="1406"/>
                  </a:cubicBezTo>
                  <a:lnTo>
                    <a:pt x="2429" y="3454"/>
                  </a:lnTo>
                  <a:lnTo>
                    <a:pt x="3096" y="3454"/>
                  </a:lnTo>
                  <a:lnTo>
                    <a:pt x="3096" y="1430"/>
                  </a:lnTo>
                  <a:cubicBezTo>
                    <a:pt x="3096" y="620"/>
                    <a:pt x="2453" y="1"/>
                    <a:pt x="166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56"/>
            <p:cNvSpPr/>
            <p:nvPr/>
          </p:nvSpPr>
          <p:spPr>
            <a:xfrm>
              <a:off x="5519855" y="4196384"/>
              <a:ext cx="92569" cy="103240"/>
            </a:xfrm>
            <a:custGeom>
              <a:rect b="b" l="l" r="r" t="t"/>
              <a:pathLst>
                <a:path extrusionOk="0" h="3454" w="3097">
                  <a:moveTo>
                    <a:pt x="2429" y="1"/>
                  </a:moveTo>
                  <a:lnTo>
                    <a:pt x="2429" y="2025"/>
                  </a:lnTo>
                  <a:cubicBezTo>
                    <a:pt x="2429" y="2430"/>
                    <a:pt x="2096" y="2763"/>
                    <a:pt x="1667" y="2763"/>
                  </a:cubicBezTo>
                  <a:lnTo>
                    <a:pt x="524" y="2763"/>
                  </a:lnTo>
                  <a:lnTo>
                    <a:pt x="0" y="3454"/>
                  </a:lnTo>
                  <a:lnTo>
                    <a:pt x="1667" y="3454"/>
                  </a:lnTo>
                  <a:cubicBezTo>
                    <a:pt x="2453" y="3454"/>
                    <a:pt x="3096" y="2811"/>
                    <a:pt x="3096" y="2025"/>
                  </a:cubicBezTo>
                  <a:lnTo>
                    <a:pt x="309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56"/>
            <p:cNvSpPr/>
            <p:nvPr/>
          </p:nvSpPr>
          <p:spPr>
            <a:xfrm>
              <a:off x="5559011" y="4434849"/>
              <a:ext cx="86860" cy="61962"/>
            </a:xfrm>
            <a:custGeom>
              <a:rect b="b" l="l" r="r" t="t"/>
              <a:pathLst>
                <a:path extrusionOk="0" h="2073" w="2906">
                  <a:moveTo>
                    <a:pt x="0" y="1"/>
                  </a:moveTo>
                  <a:lnTo>
                    <a:pt x="0" y="2073"/>
                  </a:lnTo>
                  <a:lnTo>
                    <a:pt x="2905" y="2073"/>
                  </a:lnTo>
                  <a:lnTo>
                    <a:pt x="290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56"/>
            <p:cNvSpPr/>
            <p:nvPr/>
          </p:nvSpPr>
          <p:spPr>
            <a:xfrm>
              <a:off x="5559011" y="4152266"/>
              <a:ext cx="86860" cy="62679"/>
            </a:xfrm>
            <a:custGeom>
              <a:rect b="b" l="l" r="r" t="t"/>
              <a:pathLst>
                <a:path extrusionOk="0" h="2097" w="2906">
                  <a:moveTo>
                    <a:pt x="0" y="0"/>
                  </a:moveTo>
                  <a:lnTo>
                    <a:pt x="0" y="2096"/>
                  </a:lnTo>
                  <a:lnTo>
                    <a:pt x="2905" y="2096"/>
                  </a:lnTo>
                  <a:lnTo>
                    <a:pt x="290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56"/>
            <p:cNvSpPr/>
            <p:nvPr/>
          </p:nvSpPr>
          <p:spPr>
            <a:xfrm>
              <a:off x="5667184" y="4293199"/>
              <a:ext cx="86173" cy="61962"/>
            </a:xfrm>
            <a:custGeom>
              <a:rect b="b" l="l" r="r" t="t"/>
              <a:pathLst>
                <a:path extrusionOk="0" h="2073" w="2883">
                  <a:moveTo>
                    <a:pt x="1" y="1"/>
                  </a:moveTo>
                  <a:lnTo>
                    <a:pt x="1" y="2072"/>
                  </a:lnTo>
                  <a:lnTo>
                    <a:pt x="2882" y="2072"/>
                  </a:lnTo>
                  <a:lnTo>
                    <a:pt x="2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56"/>
            <p:cNvSpPr/>
            <p:nvPr/>
          </p:nvSpPr>
          <p:spPr>
            <a:xfrm>
              <a:off x="5667184" y="4324524"/>
              <a:ext cx="86173" cy="30637"/>
            </a:xfrm>
            <a:custGeom>
              <a:rect b="b" l="l" r="r" t="t"/>
              <a:pathLst>
                <a:path extrusionOk="0" h="1025" w="2883">
                  <a:moveTo>
                    <a:pt x="1" y="0"/>
                  </a:moveTo>
                  <a:lnTo>
                    <a:pt x="1" y="1024"/>
                  </a:lnTo>
                  <a:lnTo>
                    <a:pt x="2882" y="1024"/>
                  </a:lnTo>
                  <a:lnTo>
                    <a:pt x="2882"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56"/>
            <p:cNvSpPr/>
            <p:nvPr/>
          </p:nvSpPr>
          <p:spPr>
            <a:xfrm>
              <a:off x="5409500" y="4278971"/>
              <a:ext cx="126046" cy="90417"/>
            </a:xfrm>
            <a:custGeom>
              <a:rect b="b" l="l" r="r" t="t"/>
              <a:pathLst>
                <a:path extrusionOk="0" h="3025" w="4217">
                  <a:moveTo>
                    <a:pt x="1" y="0"/>
                  </a:moveTo>
                  <a:lnTo>
                    <a:pt x="1" y="3025"/>
                  </a:lnTo>
                  <a:lnTo>
                    <a:pt x="4216" y="3025"/>
                  </a:lnTo>
                  <a:lnTo>
                    <a:pt x="421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56"/>
            <p:cNvSpPr/>
            <p:nvPr/>
          </p:nvSpPr>
          <p:spPr>
            <a:xfrm>
              <a:off x="5409500" y="4324524"/>
              <a:ext cx="126046" cy="44865"/>
            </a:xfrm>
            <a:custGeom>
              <a:rect b="b" l="l" r="r" t="t"/>
              <a:pathLst>
                <a:path extrusionOk="0" h="1501" w="4217">
                  <a:moveTo>
                    <a:pt x="1" y="0"/>
                  </a:moveTo>
                  <a:lnTo>
                    <a:pt x="1" y="1501"/>
                  </a:lnTo>
                  <a:lnTo>
                    <a:pt x="4216" y="1501"/>
                  </a:lnTo>
                  <a:lnTo>
                    <a:pt x="421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56"/>
            <p:cNvSpPr/>
            <p:nvPr/>
          </p:nvSpPr>
          <p:spPr>
            <a:xfrm>
              <a:off x="5442977" y="4314570"/>
              <a:ext cx="19967" cy="20654"/>
            </a:xfrm>
            <a:custGeom>
              <a:rect b="b" l="l" r="r" t="t"/>
              <a:pathLst>
                <a:path extrusionOk="0" h="691" w="668">
                  <a:moveTo>
                    <a:pt x="0" y="0"/>
                  </a:moveTo>
                  <a:lnTo>
                    <a:pt x="0" y="691"/>
                  </a:lnTo>
                  <a:lnTo>
                    <a:pt x="667" y="691"/>
                  </a:lnTo>
                  <a:lnTo>
                    <a:pt x="6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56"/>
            <p:cNvSpPr/>
            <p:nvPr/>
          </p:nvSpPr>
          <p:spPr>
            <a:xfrm>
              <a:off x="5482134" y="4314570"/>
              <a:ext cx="19937" cy="20654"/>
            </a:xfrm>
            <a:custGeom>
              <a:rect b="b" l="l" r="r" t="t"/>
              <a:pathLst>
                <a:path extrusionOk="0" h="691" w="667">
                  <a:moveTo>
                    <a:pt x="0" y="0"/>
                  </a:moveTo>
                  <a:lnTo>
                    <a:pt x="0" y="691"/>
                  </a:lnTo>
                  <a:lnTo>
                    <a:pt x="667" y="691"/>
                  </a:lnTo>
                  <a:lnTo>
                    <a:pt x="6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56"/>
            <p:cNvSpPr/>
            <p:nvPr/>
          </p:nvSpPr>
          <p:spPr>
            <a:xfrm>
              <a:off x="5442977" y="4324524"/>
              <a:ext cx="19967" cy="9296"/>
            </a:xfrm>
            <a:custGeom>
              <a:rect b="b" l="l" r="r" t="t"/>
              <a:pathLst>
                <a:path extrusionOk="0" h="311" w="668">
                  <a:moveTo>
                    <a:pt x="0" y="0"/>
                  </a:moveTo>
                  <a:lnTo>
                    <a:pt x="0" y="310"/>
                  </a:lnTo>
                  <a:lnTo>
                    <a:pt x="667" y="310"/>
                  </a:lnTo>
                  <a:lnTo>
                    <a:pt x="66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56"/>
            <p:cNvSpPr/>
            <p:nvPr/>
          </p:nvSpPr>
          <p:spPr>
            <a:xfrm>
              <a:off x="5482134" y="4324524"/>
              <a:ext cx="19937" cy="9296"/>
            </a:xfrm>
            <a:custGeom>
              <a:rect b="b" l="l" r="r" t="t"/>
              <a:pathLst>
                <a:path extrusionOk="0" h="311" w="667">
                  <a:moveTo>
                    <a:pt x="0" y="0"/>
                  </a:moveTo>
                  <a:lnTo>
                    <a:pt x="0" y="310"/>
                  </a:lnTo>
                  <a:lnTo>
                    <a:pt x="667" y="310"/>
                  </a:lnTo>
                  <a:lnTo>
                    <a:pt x="66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2" name="Google Shape;9482;p56"/>
          <p:cNvGrpSpPr/>
          <p:nvPr/>
        </p:nvGrpSpPr>
        <p:grpSpPr>
          <a:xfrm>
            <a:off x="6273438" y="4160815"/>
            <a:ext cx="344544" cy="343109"/>
            <a:chOff x="6082938" y="4160815"/>
            <a:chExt cx="344544" cy="343109"/>
          </a:xfrm>
        </p:grpSpPr>
        <p:sp>
          <p:nvSpPr>
            <p:cNvPr id="9483" name="Google Shape;9483;p56"/>
            <p:cNvSpPr/>
            <p:nvPr/>
          </p:nvSpPr>
          <p:spPr>
            <a:xfrm>
              <a:off x="6082938" y="4160815"/>
              <a:ext cx="222830" cy="185079"/>
            </a:xfrm>
            <a:custGeom>
              <a:rect b="b" l="l" r="r" t="t"/>
              <a:pathLst>
                <a:path extrusionOk="0" h="6192" w="7455">
                  <a:moveTo>
                    <a:pt x="0" y="0"/>
                  </a:moveTo>
                  <a:lnTo>
                    <a:pt x="0" y="5739"/>
                  </a:lnTo>
                  <a:cubicBezTo>
                    <a:pt x="0" y="5739"/>
                    <a:pt x="2215" y="6192"/>
                    <a:pt x="2882" y="6192"/>
                  </a:cubicBezTo>
                  <a:cubicBezTo>
                    <a:pt x="3573" y="6192"/>
                    <a:pt x="5740" y="5739"/>
                    <a:pt x="5740" y="5739"/>
                  </a:cubicBezTo>
                  <a:cubicBezTo>
                    <a:pt x="5740" y="5739"/>
                    <a:pt x="7454" y="4311"/>
                    <a:pt x="7454" y="2858"/>
                  </a:cubicBezTo>
                  <a:cubicBezTo>
                    <a:pt x="7454" y="1238"/>
                    <a:pt x="5740" y="0"/>
                    <a:pt x="574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56"/>
            <p:cNvSpPr/>
            <p:nvPr/>
          </p:nvSpPr>
          <p:spPr>
            <a:xfrm>
              <a:off x="6168364" y="4160815"/>
              <a:ext cx="137404" cy="185079"/>
            </a:xfrm>
            <a:custGeom>
              <a:rect b="b" l="l" r="r" t="t"/>
              <a:pathLst>
                <a:path extrusionOk="0" h="6192" w="4597">
                  <a:moveTo>
                    <a:pt x="0" y="0"/>
                  </a:moveTo>
                  <a:lnTo>
                    <a:pt x="0" y="6192"/>
                  </a:lnTo>
                  <a:lnTo>
                    <a:pt x="24" y="6192"/>
                  </a:lnTo>
                  <a:cubicBezTo>
                    <a:pt x="715" y="6192"/>
                    <a:pt x="2882" y="5739"/>
                    <a:pt x="2882" y="5739"/>
                  </a:cubicBezTo>
                  <a:cubicBezTo>
                    <a:pt x="2882" y="5739"/>
                    <a:pt x="4572" y="4334"/>
                    <a:pt x="4572" y="2858"/>
                  </a:cubicBezTo>
                  <a:cubicBezTo>
                    <a:pt x="4596" y="1238"/>
                    <a:pt x="2882"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56"/>
            <p:cNvSpPr/>
            <p:nvPr/>
          </p:nvSpPr>
          <p:spPr>
            <a:xfrm>
              <a:off x="6254477" y="4160815"/>
              <a:ext cx="173003" cy="222830"/>
            </a:xfrm>
            <a:custGeom>
              <a:rect b="b" l="l" r="r" t="t"/>
              <a:pathLst>
                <a:path extrusionOk="0" h="7455" w="5788">
                  <a:moveTo>
                    <a:pt x="1" y="0"/>
                  </a:moveTo>
                  <a:lnTo>
                    <a:pt x="1" y="1739"/>
                  </a:lnTo>
                  <a:cubicBezTo>
                    <a:pt x="138" y="1687"/>
                    <a:pt x="263" y="1648"/>
                    <a:pt x="402" y="1648"/>
                  </a:cubicBezTo>
                  <a:cubicBezTo>
                    <a:pt x="456" y="1648"/>
                    <a:pt x="512" y="1654"/>
                    <a:pt x="572" y="1667"/>
                  </a:cubicBezTo>
                  <a:cubicBezTo>
                    <a:pt x="1191" y="1691"/>
                    <a:pt x="1668" y="2215"/>
                    <a:pt x="1715" y="2810"/>
                  </a:cubicBezTo>
                  <a:cubicBezTo>
                    <a:pt x="1739" y="3501"/>
                    <a:pt x="1168" y="4096"/>
                    <a:pt x="477" y="4096"/>
                  </a:cubicBezTo>
                  <a:cubicBezTo>
                    <a:pt x="310" y="4096"/>
                    <a:pt x="167" y="4072"/>
                    <a:pt x="1" y="4001"/>
                  </a:cubicBezTo>
                  <a:lnTo>
                    <a:pt x="1" y="5763"/>
                  </a:lnTo>
                  <a:cubicBezTo>
                    <a:pt x="1" y="5763"/>
                    <a:pt x="1239" y="7454"/>
                    <a:pt x="2906" y="7454"/>
                  </a:cubicBezTo>
                  <a:cubicBezTo>
                    <a:pt x="4454" y="7454"/>
                    <a:pt x="5788" y="5763"/>
                    <a:pt x="5788" y="5763"/>
                  </a:cubicBezTo>
                  <a:lnTo>
                    <a:pt x="5788"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56"/>
            <p:cNvSpPr/>
            <p:nvPr/>
          </p:nvSpPr>
          <p:spPr>
            <a:xfrm>
              <a:off x="6341309" y="4160815"/>
              <a:ext cx="86173" cy="222113"/>
            </a:xfrm>
            <a:custGeom>
              <a:rect b="b" l="l" r="r" t="t"/>
              <a:pathLst>
                <a:path extrusionOk="0" h="7431" w="2883">
                  <a:moveTo>
                    <a:pt x="1" y="0"/>
                  </a:moveTo>
                  <a:lnTo>
                    <a:pt x="1" y="7430"/>
                  </a:lnTo>
                  <a:cubicBezTo>
                    <a:pt x="1549" y="7430"/>
                    <a:pt x="2883" y="5739"/>
                    <a:pt x="2883" y="5739"/>
                  </a:cubicBezTo>
                  <a:lnTo>
                    <a:pt x="2883"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56"/>
            <p:cNvSpPr/>
            <p:nvPr/>
          </p:nvSpPr>
          <p:spPr>
            <a:xfrm>
              <a:off x="6203933" y="4331638"/>
              <a:ext cx="222830" cy="172286"/>
            </a:xfrm>
            <a:custGeom>
              <a:rect b="b" l="l" r="r" t="t"/>
              <a:pathLst>
                <a:path extrusionOk="0" h="5764" w="7455">
                  <a:moveTo>
                    <a:pt x="1692" y="1"/>
                  </a:moveTo>
                  <a:cubicBezTo>
                    <a:pt x="1692" y="1"/>
                    <a:pt x="1" y="1239"/>
                    <a:pt x="1" y="2882"/>
                  </a:cubicBezTo>
                  <a:cubicBezTo>
                    <a:pt x="1" y="4597"/>
                    <a:pt x="1692" y="5764"/>
                    <a:pt x="1692" y="5764"/>
                  </a:cubicBezTo>
                  <a:lnTo>
                    <a:pt x="7455" y="5764"/>
                  </a:lnTo>
                  <a:lnTo>
                    <a:pt x="7455" y="24"/>
                  </a:lnTo>
                  <a:lnTo>
                    <a:pt x="7455" y="1"/>
                  </a:lnTo>
                  <a:lnTo>
                    <a:pt x="5740" y="1"/>
                  </a:lnTo>
                  <a:cubicBezTo>
                    <a:pt x="5812" y="143"/>
                    <a:pt x="5835" y="286"/>
                    <a:pt x="5835" y="477"/>
                  </a:cubicBezTo>
                  <a:cubicBezTo>
                    <a:pt x="5835" y="1130"/>
                    <a:pt x="5264" y="1692"/>
                    <a:pt x="4591" y="1692"/>
                  </a:cubicBezTo>
                  <a:cubicBezTo>
                    <a:pt x="4577" y="1692"/>
                    <a:pt x="4563" y="1692"/>
                    <a:pt x="4549" y="1691"/>
                  </a:cubicBezTo>
                  <a:cubicBezTo>
                    <a:pt x="3906" y="1691"/>
                    <a:pt x="3406" y="1144"/>
                    <a:pt x="3359" y="524"/>
                  </a:cubicBezTo>
                  <a:cubicBezTo>
                    <a:pt x="3359" y="310"/>
                    <a:pt x="3406" y="143"/>
                    <a:pt x="3454"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56"/>
            <p:cNvSpPr/>
            <p:nvPr/>
          </p:nvSpPr>
          <p:spPr>
            <a:xfrm>
              <a:off x="6341309" y="4332355"/>
              <a:ext cx="86173" cy="171569"/>
            </a:xfrm>
            <a:custGeom>
              <a:rect b="b" l="l" r="r" t="t"/>
              <a:pathLst>
                <a:path extrusionOk="0" h="5740" w="2883">
                  <a:moveTo>
                    <a:pt x="1120" y="0"/>
                  </a:moveTo>
                  <a:cubicBezTo>
                    <a:pt x="1192" y="143"/>
                    <a:pt x="1216" y="286"/>
                    <a:pt x="1216" y="477"/>
                  </a:cubicBezTo>
                  <a:cubicBezTo>
                    <a:pt x="1216" y="1167"/>
                    <a:pt x="668" y="1691"/>
                    <a:pt x="1" y="1691"/>
                  </a:cubicBezTo>
                  <a:lnTo>
                    <a:pt x="1" y="5740"/>
                  </a:lnTo>
                  <a:lnTo>
                    <a:pt x="2883" y="5740"/>
                  </a:lnTo>
                  <a:lnTo>
                    <a:pt x="288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56"/>
            <p:cNvSpPr/>
            <p:nvPr/>
          </p:nvSpPr>
          <p:spPr>
            <a:xfrm>
              <a:off x="6082938" y="4280376"/>
              <a:ext cx="171569" cy="222830"/>
            </a:xfrm>
            <a:custGeom>
              <a:rect b="b" l="l" r="r" t="t"/>
              <a:pathLst>
                <a:path extrusionOk="0" h="7455" w="5740">
                  <a:moveTo>
                    <a:pt x="2912" y="0"/>
                  </a:moveTo>
                  <a:cubicBezTo>
                    <a:pt x="2239" y="0"/>
                    <a:pt x="1667" y="563"/>
                    <a:pt x="1667" y="1239"/>
                  </a:cubicBezTo>
                  <a:cubicBezTo>
                    <a:pt x="1667" y="1406"/>
                    <a:pt x="1691" y="1549"/>
                    <a:pt x="1763" y="1716"/>
                  </a:cubicBezTo>
                  <a:lnTo>
                    <a:pt x="0" y="1716"/>
                  </a:lnTo>
                  <a:lnTo>
                    <a:pt x="0" y="7455"/>
                  </a:lnTo>
                  <a:lnTo>
                    <a:pt x="3025" y="7455"/>
                  </a:lnTo>
                  <a:lnTo>
                    <a:pt x="4620" y="6859"/>
                  </a:lnTo>
                  <a:lnTo>
                    <a:pt x="4620" y="6859"/>
                  </a:lnTo>
                  <a:cubicBezTo>
                    <a:pt x="4615" y="6861"/>
                    <a:pt x="4611" y="6862"/>
                    <a:pt x="4607" y="6862"/>
                  </a:cubicBezTo>
                  <a:cubicBezTo>
                    <a:pt x="4493" y="6862"/>
                    <a:pt x="5115" y="6145"/>
                    <a:pt x="4930" y="6145"/>
                  </a:cubicBezTo>
                  <a:cubicBezTo>
                    <a:pt x="4263" y="6145"/>
                    <a:pt x="3787" y="5240"/>
                    <a:pt x="3787" y="4597"/>
                  </a:cubicBezTo>
                  <a:cubicBezTo>
                    <a:pt x="3787" y="3930"/>
                    <a:pt x="4382" y="3168"/>
                    <a:pt x="5073" y="3168"/>
                  </a:cubicBezTo>
                  <a:cubicBezTo>
                    <a:pt x="5240" y="3168"/>
                    <a:pt x="5597" y="3430"/>
                    <a:pt x="5740" y="3502"/>
                  </a:cubicBezTo>
                  <a:lnTo>
                    <a:pt x="4882" y="2597"/>
                  </a:lnTo>
                  <a:lnTo>
                    <a:pt x="4025" y="1739"/>
                  </a:lnTo>
                  <a:cubicBezTo>
                    <a:pt x="4073" y="1597"/>
                    <a:pt x="4096" y="1406"/>
                    <a:pt x="4096" y="1192"/>
                  </a:cubicBezTo>
                  <a:cubicBezTo>
                    <a:pt x="4073" y="572"/>
                    <a:pt x="3573" y="49"/>
                    <a:pt x="2953" y="1"/>
                  </a:cubicBezTo>
                  <a:cubicBezTo>
                    <a:pt x="2939" y="0"/>
                    <a:pt x="2926" y="0"/>
                    <a:pt x="2912"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56"/>
            <p:cNvSpPr/>
            <p:nvPr/>
          </p:nvSpPr>
          <p:spPr>
            <a:xfrm>
              <a:off x="6168364" y="4280376"/>
              <a:ext cx="86143" cy="222830"/>
            </a:xfrm>
            <a:custGeom>
              <a:rect b="b" l="l" r="r" t="t"/>
              <a:pathLst>
                <a:path extrusionOk="0" h="7455" w="2882">
                  <a:moveTo>
                    <a:pt x="42" y="0"/>
                  </a:moveTo>
                  <a:cubicBezTo>
                    <a:pt x="28" y="0"/>
                    <a:pt x="14" y="0"/>
                    <a:pt x="0" y="1"/>
                  </a:cubicBezTo>
                  <a:lnTo>
                    <a:pt x="0" y="7455"/>
                  </a:lnTo>
                  <a:lnTo>
                    <a:pt x="2882" y="7455"/>
                  </a:lnTo>
                  <a:lnTo>
                    <a:pt x="2882" y="5693"/>
                  </a:lnTo>
                  <a:cubicBezTo>
                    <a:pt x="2739" y="5764"/>
                    <a:pt x="2596" y="5788"/>
                    <a:pt x="2405" y="5788"/>
                  </a:cubicBezTo>
                  <a:cubicBezTo>
                    <a:pt x="1739" y="5788"/>
                    <a:pt x="1167" y="5216"/>
                    <a:pt x="1191" y="4502"/>
                  </a:cubicBezTo>
                  <a:cubicBezTo>
                    <a:pt x="1215" y="3930"/>
                    <a:pt x="1739" y="3406"/>
                    <a:pt x="2358" y="3383"/>
                  </a:cubicBezTo>
                  <a:cubicBezTo>
                    <a:pt x="2524" y="3383"/>
                    <a:pt x="2715" y="3406"/>
                    <a:pt x="2882" y="3454"/>
                  </a:cubicBezTo>
                  <a:lnTo>
                    <a:pt x="2882" y="1716"/>
                  </a:lnTo>
                  <a:lnTo>
                    <a:pt x="1167" y="1716"/>
                  </a:lnTo>
                  <a:cubicBezTo>
                    <a:pt x="1215" y="1549"/>
                    <a:pt x="1262" y="1406"/>
                    <a:pt x="1262" y="1239"/>
                  </a:cubicBezTo>
                  <a:cubicBezTo>
                    <a:pt x="1262" y="563"/>
                    <a:pt x="714" y="0"/>
                    <a:pt x="42"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1" name="Google Shape;9491;p56"/>
          <p:cNvGrpSpPr/>
          <p:nvPr/>
        </p:nvGrpSpPr>
        <p:grpSpPr>
          <a:xfrm>
            <a:off x="7008816" y="4169334"/>
            <a:ext cx="343110" cy="291878"/>
            <a:chOff x="6742116" y="4169334"/>
            <a:chExt cx="343110" cy="291878"/>
          </a:xfrm>
        </p:grpSpPr>
        <p:sp>
          <p:nvSpPr>
            <p:cNvPr id="9492" name="Google Shape;9492;p56"/>
            <p:cNvSpPr/>
            <p:nvPr/>
          </p:nvSpPr>
          <p:spPr>
            <a:xfrm>
              <a:off x="6772007" y="4229861"/>
              <a:ext cx="282610" cy="160181"/>
            </a:xfrm>
            <a:custGeom>
              <a:rect b="b" l="l" r="r" t="t"/>
              <a:pathLst>
                <a:path extrusionOk="0" h="5359" w="9455">
                  <a:moveTo>
                    <a:pt x="4359" y="0"/>
                  </a:moveTo>
                  <a:lnTo>
                    <a:pt x="4359" y="2405"/>
                  </a:lnTo>
                  <a:lnTo>
                    <a:pt x="1" y="2405"/>
                  </a:lnTo>
                  <a:lnTo>
                    <a:pt x="1" y="5358"/>
                  </a:lnTo>
                  <a:lnTo>
                    <a:pt x="691" y="5358"/>
                  </a:lnTo>
                  <a:lnTo>
                    <a:pt x="691" y="3096"/>
                  </a:lnTo>
                  <a:lnTo>
                    <a:pt x="4382" y="3096"/>
                  </a:lnTo>
                  <a:lnTo>
                    <a:pt x="4382" y="5358"/>
                  </a:lnTo>
                  <a:lnTo>
                    <a:pt x="5073" y="5358"/>
                  </a:lnTo>
                  <a:lnTo>
                    <a:pt x="5073" y="3096"/>
                  </a:lnTo>
                  <a:lnTo>
                    <a:pt x="8764" y="3096"/>
                  </a:lnTo>
                  <a:lnTo>
                    <a:pt x="8764" y="5358"/>
                  </a:lnTo>
                  <a:lnTo>
                    <a:pt x="9455" y="5358"/>
                  </a:lnTo>
                  <a:lnTo>
                    <a:pt x="9455" y="2405"/>
                  </a:lnTo>
                  <a:lnTo>
                    <a:pt x="5049" y="2405"/>
                  </a:lnTo>
                  <a:lnTo>
                    <a:pt x="504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56"/>
            <p:cNvSpPr/>
            <p:nvPr/>
          </p:nvSpPr>
          <p:spPr>
            <a:xfrm>
              <a:off x="6913657" y="4230549"/>
              <a:ext cx="140961" cy="160210"/>
            </a:xfrm>
            <a:custGeom>
              <a:rect b="b" l="l" r="r" t="t"/>
              <a:pathLst>
                <a:path extrusionOk="0" h="5360" w="4716">
                  <a:moveTo>
                    <a:pt x="1" y="1"/>
                  </a:moveTo>
                  <a:lnTo>
                    <a:pt x="1" y="5359"/>
                  </a:lnTo>
                  <a:lnTo>
                    <a:pt x="334" y="5359"/>
                  </a:lnTo>
                  <a:lnTo>
                    <a:pt x="334" y="3073"/>
                  </a:lnTo>
                  <a:lnTo>
                    <a:pt x="4025" y="3073"/>
                  </a:lnTo>
                  <a:lnTo>
                    <a:pt x="4025" y="5335"/>
                  </a:lnTo>
                  <a:lnTo>
                    <a:pt x="4716" y="5335"/>
                  </a:lnTo>
                  <a:lnTo>
                    <a:pt x="4716" y="2406"/>
                  </a:lnTo>
                  <a:lnTo>
                    <a:pt x="334" y="2406"/>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56"/>
            <p:cNvSpPr/>
            <p:nvPr/>
          </p:nvSpPr>
          <p:spPr>
            <a:xfrm>
              <a:off x="6742116" y="4377908"/>
              <a:ext cx="83303" cy="83303"/>
            </a:xfrm>
            <a:custGeom>
              <a:rect b="b" l="l" r="r" t="t"/>
              <a:pathLst>
                <a:path extrusionOk="0" h="2787" w="2787">
                  <a:moveTo>
                    <a:pt x="1405" y="1"/>
                  </a:moveTo>
                  <a:cubicBezTo>
                    <a:pt x="620" y="1"/>
                    <a:pt x="0" y="620"/>
                    <a:pt x="0" y="1382"/>
                  </a:cubicBezTo>
                  <a:cubicBezTo>
                    <a:pt x="0" y="2168"/>
                    <a:pt x="620" y="2787"/>
                    <a:pt x="1405" y="2787"/>
                  </a:cubicBezTo>
                  <a:cubicBezTo>
                    <a:pt x="2168" y="2787"/>
                    <a:pt x="2787" y="2168"/>
                    <a:pt x="2787" y="1382"/>
                  </a:cubicBezTo>
                  <a:cubicBezTo>
                    <a:pt x="2787" y="620"/>
                    <a:pt x="2168" y="1"/>
                    <a:pt x="140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56"/>
            <p:cNvSpPr/>
            <p:nvPr/>
          </p:nvSpPr>
          <p:spPr>
            <a:xfrm>
              <a:off x="6871661" y="4377908"/>
              <a:ext cx="84021" cy="83303"/>
            </a:xfrm>
            <a:custGeom>
              <a:rect b="b" l="l" r="r" t="t"/>
              <a:pathLst>
                <a:path extrusionOk="0" h="2787" w="2811">
                  <a:moveTo>
                    <a:pt x="1406" y="1"/>
                  </a:moveTo>
                  <a:cubicBezTo>
                    <a:pt x="620" y="1"/>
                    <a:pt x="1" y="620"/>
                    <a:pt x="1" y="1382"/>
                  </a:cubicBezTo>
                  <a:cubicBezTo>
                    <a:pt x="1" y="2168"/>
                    <a:pt x="644" y="2787"/>
                    <a:pt x="1406" y="2787"/>
                  </a:cubicBezTo>
                  <a:cubicBezTo>
                    <a:pt x="2192" y="2787"/>
                    <a:pt x="2811" y="2168"/>
                    <a:pt x="2811" y="1382"/>
                  </a:cubicBezTo>
                  <a:cubicBezTo>
                    <a:pt x="2811" y="620"/>
                    <a:pt x="2192" y="1"/>
                    <a:pt x="140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56"/>
            <p:cNvSpPr/>
            <p:nvPr/>
          </p:nvSpPr>
          <p:spPr>
            <a:xfrm>
              <a:off x="6913657" y="4377908"/>
              <a:ext cx="42025" cy="83303"/>
            </a:xfrm>
            <a:custGeom>
              <a:rect b="b" l="l" r="r" t="t"/>
              <a:pathLst>
                <a:path extrusionOk="0" h="2787" w="1406">
                  <a:moveTo>
                    <a:pt x="1" y="1"/>
                  </a:moveTo>
                  <a:lnTo>
                    <a:pt x="1" y="2787"/>
                  </a:lnTo>
                  <a:cubicBezTo>
                    <a:pt x="787" y="2787"/>
                    <a:pt x="1406" y="2168"/>
                    <a:pt x="1406" y="1382"/>
                  </a:cubicBezTo>
                  <a:cubicBezTo>
                    <a:pt x="1406" y="620"/>
                    <a:pt x="787"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56"/>
            <p:cNvSpPr/>
            <p:nvPr/>
          </p:nvSpPr>
          <p:spPr>
            <a:xfrm>
              <a:off x="7001923" y="4377908"/>
              <a:ext cx="83303" cy="83303"/>
            </a:xfrm>
            <a:custGeom>
              <a:rect b="b" l="l" r="r" t="t"/>
              <a:pathLst>
                <a:path extrusionOk="0" h="2787" w="2787">
                  <a:moveTo>
                    <a:pt x="1382" y="1"/>
                  </a:moveTo>
                  <a:cubicBezTo>
                    <a:pt x="620" y="1"/>
                    <a:pt x="1" y="620"/>
                    <a:pt x="1" y="1382"/>
                  </a:cubicBezTo>
                  <a:cubicBezTo>
                    <a:pt x="1" y="2168"/>
                    <a:pt x="620" y="2787"/>
                    <a:pt x="1382" y="2787"/>
                  </a:cubicBezTo>
                  <a:cubicBezTo>
                    <a:pt x="2168" y="2787"/>
                    <a:pt x="2787" y="2168"/>
                    <a:pt x="2787" y="1382"/>
                  </a:cubicBezTo>
                  <a:cubicBezTo>
                    <a:pt x="2787" y="620"/>
                    <a:pt x="2168"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56"/>
            <p:cNvSpPr/>
            <p:nvPr/>
          </p:nvSpPr>
          <p:spPr>
            <a:xfrm>
              <a:off x="6863830" y="4169334"/>
              <a:ext cx="98966" cy="85456"/>
            </a:xfrm>
            <a:custGeom>
              <a:rect b="b" l="l" r="r" t="t"/>
              <a:pathLst>
                <a:path extrusionOk="0" h="2859" w="3311">
                  <a:moveTo>
                    <a:pt x="1668" y="1"/>
                  </a:moveTo>
                  <a:lnTo>
                    <a:pt x="1" y="2859"/>
                  </a:lnTo>
                  <a:lnTo>
                    <a:pt x="3311" y="2859"/>
                  </a:lnTo>
                  <a:lnTo>
                    <a:pt x="16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56"/>
            <p:cNvSpPr/>
            <p:nvPr/>
          </p:nvSpPr>
          <p:spPr>
            <a:xfrm>
              <a:off x="6912940" y="4169334"/>
              <a:ext cx="49857" cy="85456"/>
            </a:xfrm>
            <a:custGeom>
              <a:rect b="b" l="l" r="r" t="t"/>
              <a:pathLst>
                <a:path extrusionOk="0" h="2859" w="1668">
                  <a:moveTo>
                    <a:pt x="1" y="1"/>
                  </a:moveTo>
                  <a:lnTo>
                    <a:pt x="1" y="2859"/>
                  </a:lnTo>
                  <a:lnTo>
                    <a:pt x="1668" y="2859"/>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0" name="Google Shape;9500;p56"/>
          <p:cNvGrpSpPr/>
          <p:nvPr/>
        </p:nvGrpSpPr>
        <p:grpSpPr>
          <a:xfrm>
            <a:off x="7749875" y="4153671"/>
            <a:ext cx="344574" cy="342421"/>
            <a:chOff x="7406975" y="4153671"/>
            <a:chExt cx="344574" cy="342421"/>
          </a:xfrm>
        </p:grpSpPr>
        <p:sp>
          <p:nvSpPr>
            <p:cNvPr id="9501" name="Google Shape;9501;p56"/>
            <p:cNvSpPr/>
            <p:nvPr/>
          </p:nvSpPr>
          <p:spPr>
            <a:xfrm>
              <a:off x="7518735" y="4264743"/>
              <a:ext cx="121055" cy="121025"/>
            </a:xfrm>
            <a:custGeom>
              <a:rect b="b" l="l" r="r" t="t"/>
              <a:pathLst>
                <a:path extrusionOk="0" h="4049" w="4050">
                  <a:moveTo>
                    <a:pt x="2025" y="0"/>
                  </a:moveTo>
                  <a:cubicBezTo>
                    <a:pt x="906" y="0"/>
                    <a:pt x="1" y="905"/>
                    <a:pt x="1" y="2024"/>
                  </a:cubicBezTo>
                  <a:cubicBezTo>
                    <a:pt x="1" y="3144"/>
                    <a:pt x="906" y="4048"/>
                    <a:pt x="2025" y="4048"/>
                  </a:cubicBezTo>
                  <a:cubicBezTo>
                    <a:pt x="3121" y="4048"/>
                    <a:pt x="4049" y="3144"/>
                    <a:pt x="4049" y="2024"/>
                  </a:cubicBezTo>
                  <a:cubicBezTo>
                    <a:pt x="4049" y="905"/>
                    <a:pt x="3121" y="0"/>
                    <a:pt x="2025"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56"/>
            <p:cNvSpPr/>
            <p:nvPr/>
          </p:nvSpPr>
          <p:spPr>
            <a:xfrm>
              <a:off x="7579950" y="4264026"/>
              <a:ext cx="60557" cy="121742"/>
            </a:xfrm>
            <a:custGeom>
              <a:rect b="b" l="l" r="r" t="t"/>
              <a:pathLst>
                <a:path extrusionOk="0" h="4073" w="2026">
                  <a:moveTo>
                    <a:pt x="1" y="0"/>
                  </a:moveTo>
                  <a:lnTo>
                    <a:pt x="1" y="4072"/>
                  </a:lnTo>
                  <a:cubicBezTo>
                    <a:pt x="1096" y="4072"/>
                    <a:pt x="2025" y="3168"/>
                    <a:pt x="2025" y="2048"/>
                  </a:cubicBezTo>
                  <a:cubicBezTo>
                    <a:pt x="2025" y="905"/>
                    <a:pt x="1096"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56"/>
            <p:cNvSpPr/>
            <p:nvPr/>
          </p:nvSpPr>
          <p:spPr>
            <a:xfrm>
              <a:off x="7406975" y="4347300"/>
              <a:ext cx="148822" cy="148792"/>
            </a:xfrm>
            <a:custGeom>
              <a:rect b="b" l="l" r="r" t="t"/>
              <a:pathLst>
                <a:path extrusionOk="0" h="4978" w="4979">
                  <a:moveTo>
                    <a:pt x="1" y="0"/>
                  </a:moveTo>
                  <a:cubicBezTo>
                    <a:pt x="358" y="2596"/>
                    <a:pt x="2382" y="4644"/>
                    <a:pt x="4978" y="4978"/>
                  </a:cubicBezTo>
                  <a:lnTo>
                    <a:pt x="4978" y="2620"/>
                  </a:lnTo>
                  <a:cubicBezTo>
                    <a:pt x="3692" y="2334"/>
                    <a:pt x="2668" y="1310"/>
                    <a:pt x="2359"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56"/>
            <p:cNvSpPr/>
            <p:nvPr/>
          </p:nvSpPr>
          <p:spPr>
            <a:xfrm>
              <a:off x="7602727" y="4153671"/>
              <a:ext cx="148822" cy="147388"/>
            </a:xfrm>
            <a:custGeom>
              <a:rect b="b" l="l" r="r" t="t"/>
              <a:pathLst>
                <a:path extrusionOk="0" h="4931" w="4979">
                  <a:moveTo>
                    <a:pt x="1" y="1"/>
                  </a:moveTo>
                  <a:lnTo>
                    <a:pt x="1" y="2335"/>
                  </a:lnTo>
                  <a:cubicBezTo>
                    <a:pt x="1287" y="2644"/>
                    <a:pt x="2311" y="3645"/>
                    <a:pt x="2621" y="4931"/>
                  </a:cubicBezTo>
                  <a:lnTo>
                    <a:pt x="4978" y="4931"/>
                  </a:lnTo>
                  <a:cubicBezTo>
                    <a:pt x="4621" y="2382"/>
                    <a:pt x="2597" y="311"/>
                    <a:pt x="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56"/>
            <p:cNvSpPr/>
            <p:nvPr/>
          </p:nvSpPr>
          <p:spPr>
            <a:xfrm>
              <a:off x="7406975" y="4153671"/>
              <a:ext cx="148822" cy="147388"/>
            </a:xfrm>
            <a:custGeom>
              <a:rect b="b" l="l" r="r" t="t"/>
              <a:pathLst>
                <a:path extrusionOk="0" h="4931" w="4979">
                  <a:moveTo>
                    <a:pt x="4978" y="1"/>
                  </a:moveTo>
                  <a:cubicBezTo>
                    <a:pt x="2430" y="358"/>
                    <a:pt x="358" y="2382"/>
                    <a:pt x="1" y="4931"/>
                  </a:cubicBezTo>
                  <a:lnTo>
                    <a:pt x="2359" y="4931"/>
                  </a:lnTo>
                  <a:cubicBezTo>
                    <a:pt x="2692" y="3645"/>
                    <a:pt x="3692" y="2644"/>
                    <a:pt x="4978" y="2335"/>
                  </a:cubicBezTo>
                  <a:lnTo>
                    <a:pt x="497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56"/>
            <p:cNvSpPr/>
            <p:nvPr/>
          </p:nvSpPr>
          <p:spPr>
            <a:xfrm>
              <a:off x="7602727" y="4347300"/>
              <a:ext cx="148822" cy="148792"/>
            </a:xfrm>
            <a:custGeom>
              <a:rect b="b" l="l" r="r" t="t"/>
              <a:pathLst>
                <a:path extrusionOk="0" h="4978" w="4979">
                  <a:moveTo>
                    <a:pt x="2621" y="0"/>
                  </a:moveTo>
                  <a:cubicBezTo>
                    <a:pt x="2335" y="1310"/>
                    <a:pt x="1311" y="2334"/>
                    <a:pt x="1" y="2620"/>
                  </a:cubicBezTo>
                  <a:lnTo>
                    <a:pt x="1" y="4978"/>
                  </a:lnTo>
                  <a:cubicBezTo>
                    <a:pt x="2597" y="4620"/>
                    <a:pt x="4621" y="2596"/>
                    <a:pt x="4978"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510" name="Shape 9510"/>
        <p:cNvGrpSpPr/>
        <p:nvPr/>
      </p:nvGrpSpPr>
      <p:grpSpPr>
        <a:xfrm>
          <a:off x="0" y="0"/>
          <a:ext cx="0" cy="0"/>
          <a:chOff x="0" y="0"/>
          <a:chExt cx="0" cy="0"/>
        </a:xfrm>
      </p:grpSpPr>
      <p:sp>
        <p:nvSpPr>
          <p:cNvPr id="9511" name="Google Shape;9511;p57"/>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Premium Icons</a:t>
            </a:r>
            <a:endParaRPr>
              <a:solidFill>
                <a:srgbClr val="FFFFFF"/>
              </a:solidFill>
              <a:latin typeface="Arial"/>
              <a:ea typeface="Arial"/>
              <a:cs typeface="Arial"/>
              <a:sym typeface="Arial"/>
            </a:endParaRPr>
          </a:p>
        </p:txBody>
      </p:sp>
      <p:sp>
        <p:nvSpPr>
          <p:cNvPr id="9512" name="Google Shape;9512;p57"/>
          <p:cNvSpPr/>
          <p:nvPr/>
        </p:nvSpPr>
        <p:spPr>
          <a:xfrm>
            <a:off x="1093550" y="1967431"/>
            <a:ext cx="339124" cy="338212"/>
          </a:xfrm>
          <a:custGeom>
            <a:rect b="b" l="l" r="r" t="t"/>
            <a:pathLst>
              <a:path extrusionOk="0" h="11496" w="11527">
                <a:moveTo>
                  <a:pt x="2906" y="723"/>
                </a:moveTo>
                <a:cubicBezTo>
                  <a:pt x="3430" y="723"/>
                  <a:pt x="3882" y="1152"/>
                  <a:pt x="3882" y="1700"/>
                </a:cubicBezTo>
                <a:cubicBezTo>
                  <a:pt x="3882" y="2224"/>
                  <a:pt x="3430" y="2676"/>
                  <a:pt x="2906" y="2676"/>
                </a:cubicBezTo>
                <a:cubicBezTo>
                  <a:pt x="2358" y="2676"/>
                  <a:pt x="1906" y="2224"/>
                  <a:pt x="1906" y="1700"/>
                </a:cubicBezTo>
                <a:cubicBezTo>
                  <a:pt x="1906" y="1152"/>
                  <a:pt x="2358" y="723"/>
                  <a:pt x="2906" y="723"/>
                </a:cubicBezTo>
                <a:close/>
                <a:moveTo>
                  <a:pt x="8740" y="723"/>
                </a:moveTo>
                <a:cubicBezTo>
                  <a:pt x="9264" y="723"/>
                  <a:pt x="9717" y="1152"/>
                  <a:pt x="9717" y="1700"/>
                </a:cubicBezTo>
                <a:cubicBezTo>
                  <a:pt x="9717" y="2224"/>
                  <a:pt x="9264" y="2676"/>
                  <a:pt x="8740" y="2676"/>
                </a:cubicBezTo>
                <a:cubicBezTo>
                  <a:pt x="8193" y="2676"/>
                  <a:pt x="7740" y="2224"/>
                  <a:pt x="7740" y="1700"/>
                </a:cubicBezTo>
                <a:cubicBezTo>
                  <a:pt x="7740" y="1152"/>
                  <a:pt x="8193" y="723"/>
                  <a:pt x="8740" y="723"/>
                </a:cubicBezTo>
                <a:close/>
                <a:moveTo>
                  <a:pt x="2906" y="5415"/>
                </a:moveTo>
                <a:cubicBezTo>
                  <a:pt x="3096" y="5415"/>
                  <a:pt x="3287" y="5605"/>
                  <a:pt x="3287" y="5796"/>
                </a:cubicBezTo>
                <a:cubicBezTo>
                  <a:pt x="3287" y="6010"/>
                  <a:pt x="3096" y="6201"/>
                  <a:pt x="2906" y="6201"/>
                </a:cubicBezTo>
                <a:cubicBezTo>
                  <a:pt x="2692" y="6201"/>
                  <a:pt x="2501" y="6010"/>
                  <a:pt x="2501" y="5796"/>
                </a:cubicBezTo>
                <a:cubicBezTo>
                  <a:pt x="2501" y="5605"/>
                  <a:pt x="2692" y="5415"/>
                  <a:pt x="2906" y="5415"/>
                </a:cubicBezTo>
                <a:close/>
                <a:moveTo>
                  <a:pt x="5811" y="5415"/>
                </a:moveTo>
                <a:cubicBezTo>
                  <a:pt x="6026" y="5415"/>
                  <a:pt x="6192" y="5605"/>
                  <a:pt x="6192" y="5796"/>
                </a:cubicBezTo>
                <a:cubicBezTo>
                  <a:pt x="6192" y="6010"/>
                  <a:pt x="6026" y="6201"/>
                  <a:pt x="5811" y="6201"/>
                </a:cubicBezTo>
                <a:cubicBezTo>
                  <a:pt x="5597" y="6201"/>
                  <a:pt x="5430" y="6010"/>
                  <a:pt x="5430" y="5796"/>
                </a:cubicBezTo>
                <a:cubicBezTo>
                  <a:pt x="5430" y="5605"/>
                  <a:pt x="5597" y="5415"/>
                  <a:pt x="5811" y="5415"/>
                </a:cubicBezTo>
                <a:close/>
                <a:moveTo>
                  <a:pt x="8740" y="5415"/>
                </a:moveTo>
                <a:cubicBezTo>
                  <a:pt x="8931" y="5415"/>
                  <a:pt x="9121" y="5605"/>
                  <a:pt x="9121" y="5796"/>
                </a:cubicBezTo>
                <a:cubicBezTo>
                  <a:pt x="9121" y="6010"/>
                  <a:pt x="8931" y="6201"/>
                  <a:pt x="8740" y="6201"/>
                </a:cubicBezTo>
                <a:cubicBezTo>
                  <a:pt x="8526" y="6201"/>
                  <a:pt x="8336" y="6010"/>
                  <a:pt x="8336" y="5796"/>
                </a:cubicBezTo>
                <a:cubicBezTo>
                  <a:pt x="8336" y="5605"/>
                  <a:pt x="8526" y="5415"/>
                  <a:pt x="8740" y="5415"/>
                </a:cubicBezTo>
                <a:close/>
                <a:moveTo>
                  <a:pt x="5811" y="8892"/>
                </a:moveTo>
                <a:cubicBezTo>
                  <a:pt x="6359" y="8892"/>
                  <a:pt x="6788" y="9344"/>
                  <a:pt x="6788" y="9892"/>
                </a:cubicBezTo>
                <a:cubicBezTo>
                  <a:pt x="6788" y="10416"/>
                  <a:pt x="6359" y="10868"/>
                  <a:pt x="5811" y="10868"/>
                </a:cubicBezTo>
                <a:cubicBezTo>
                  <a:pt x="5287" y="10868"/>
                  <a:pt x="4835" y="10416"/>
                  <a:pt x="4835" y="9892"/>
                </a:cubicBezTo>
                <a:cubicBezTo>
                  <a:pt x="4835" y="9344"/>
                  <a:pt x="5287" y="8892"/>
                  <a:pt x="5811" y="8892"/>
                </a:cubicBezTo>
                <a:close/>
                <a:moveTo>
                  <a:pt x="2813" y="1"/>
                </a:moveTo>
                <a:cubicBezTo>
                  <a:pt x="1912" y="1"/>
                  <a:pt x="1191" y="730"/>
                  <a:pt x="1191" y="1628"/>
                </a:cubicBezTo>
                <a:cubicBezTo>
                  <a:pt x="1191" y="2438"/>
                  <a:pt x="1763" y="3105"/>
                  <a:pt x="2501" y="3248"/>
                </a:cubicBezTo>
                <a:lnTo>
                  <a:pt x="2501" y="4700"/>
                </a:lnTo>
                <a:cubicBezTo>
                  <a:pt x="2191" y="4819"/>
                  <a:pt x="1953" y="5058"/>
                  <a:pt x="1834" y="5391"/>
                </a:cubicBezTo>
                <a:lnTo>
                  <a:pt x="0" y="5391"/>
                </a:lnTo>
                <a:lnTo>
                  <a:pt x="0" y="6082"/>
                </a:lnTo>
                <a:lnTo>
                  <a:pt x="1834" y="6082"/>
                </a:lnTo>
                <a:cubicBezTo>
                  <a:pt x="1977" y="6486"/>
                  <a:pt x="2358" y="6820"/>
                  <a:pt x="2834" y="6820"/>
                </a:cubicBezTo>
                <a:cubicBezTo>
                  <a:pt x="3311" y="6820"/>
                  <a:pt x="3692" y="6510"/>
                  <a:pt x="3858" y="6082"/>
                </a:cubicBezTo>
                <a:lnTo>
                  <a:pt x="4740" y="6082"/>
                </a:lnTo>
                <a:cubicBezTo>
                  <a:pt x="4859" y="6391"/>
                  <a:pt x="5097" y="6629"/>
                  <a:pt x="5430" y="6748"/>
                </a:cubicBezTo>
                <a:lnTo>
                  <a:pt x="5430" y="8201"/>
                </a:lnTo>
                <a:cubicBezTo>
                  <a:pt x="4621" y="8392"/>
                  <a:pt x="4049" y="9106"/>
                  <a:pt x="4120" y="9963"/>
                </a:cubicBezTo>
                <a:cubicBezTo>
                  <a:pt x="4168" y="10773"/>
                  <a:pt x="4835" y="11416"/>
                  <a:pt x="5645" y="11487"/>
                </a:cubicBezTo>
                <a:cubicBezTo>
                  <a:pt x="5699" y="11493"/>
                  <a:pt x="5752" y="11495"/>
                  <a:pt x="5805" y="11495"/>
                </a:cubicBezTo>
                <a:cubicBezTo>
                  <a:pt x="6708" y="11495"/>
                  <a:pt x="7431" y="10744"/>
                  <a:pt x="7431" y="9844"/>
                </a:cubicBezTo>
                <a:cubicBezTo>
                  <a:pt x="7431" y="9035"/>
                  <a:pt x="6859" y="8392"/>
                  <a:pt x="6121" y="8249"/>
                </a:cubicBezTo>
                <a:lnTo>
                  <a:pt x="6121" y="6772"/>
                </a:lnTo>
                <a:cubicBezTo>
                  <a:pt x="6430" y="6677"/>
                  <a:pt x="6669" y="6415"/>
                  <a:pt x="6788" y="6105"/>
                </a:cubicBezTo>
                <a:lnTo>
                  <a:pt x="7693" y="6105"/>
                </a:lnTo>
                <a:cubicBezTo>
                  <a:pt x="7835" y="6510"/>
                  <a:pt x="8216" y="6844"/>
                  <a:pt x="8693" y="6844"/>
                </a:cubicBezTo>
                <a:cubicBezTo>
                  <a:pt x="9169" y="6844"/>
                  <a:pt x="9574" y="6558"/>
                  <a:pt x="9717" y="6105"/>
                </a:cubicBezTo>
                <a:lnTo>
                  <a:pt x="11527" y="6105"/>
                </a:lnTo>
                <a:lnTo>
                  <a:pt x="11527" y="5439"/>
                </a:lnTo>
                <a:lnTo>
                  <a:pt x="9741" y="5439"/>
                </a:lnTo>
                <a:cubicBezTo>
                  <a:pt x="9622" y="5129"/>
                  <a:pt x="9383" y="4891"/>
                  <a:pt x="9050" y="4772"/>
                </a:cubicBezTo>
                <a:lnTo>
                  <a:pt x="9050" y="3295"/>
                </a:lnTo>
                <a:cubicBezTo>
                  <a:pt x="9860" y="3129"/>
                  <a:pt x="10431" y="2414"/>
                  <a:pt x="10360" y="1557"/>
                </a:cubicBezTo>
                <a:cubicBezTo>
                  <a:pt x="10312" y="747"/>
                  <a:pt x="9645" y="80"/>
                  <a:pt x="8859" y="33"/>
                </a:cubicBezTo>
                <a:cubicBezTo>
                  <a:pt x="8804" y="27"/>
                  <a:pt x="8750" y="25"/>
                  <a:pt x="8696" y="25"/>
                </a:cubicBezTo>
                <a:cubicBezTo>
                  <a:pt x="7775" y="25"/>
                  <a:pt x="7073" y="776"/>
                  <a:pt x="7073" y="1676"/>
                </a:cubicBezTo>
                <a:cubicBezTo>
                  <a:pt x="7073" y="2462"/>
                  <a:pt x="7621" y="3129"/>
                  <a:pt x="8383" y="3272"/>
                </a:cubicBezTo>
                <a:lnTo>
                  <a:pt x="8383" y="4724"/>
                </a:lnTo>
                <a:cubicBezTo>
                  <a:pt x="8050" y="4843"/>
                  <a:pt x="7812" y="5081"/>
                  <a:pt x="7693" y="5415"/>
                </a:cubicBezTo>
                <a:lnTo>
                  <a:pt x="6788" y="5415"/>
                </a:lnTo>
                <a:cubicBezTo>
                  <a:pt x="6645" y="5010"/>
                  <a:pt x="6264" y="4677"/>
                  <a:pt x="5787" y="4677"/>
                </a:cubicBezTo>
                <a:cubicBezTo>
                  <a:pt x="5311" y="4677"/>
                  <a:pt x="4930" y="4962"/>
                  <a:pt x="4763" y="5415"/>
                </a:cubicBezTo>
                <a:lnTo>
                  <a:pt x="3882" y="5415"/>
                </a:lnTo>
                <a:cubicBezTo>
                  <a:pt x="3763" y="5081"/>
                  <a:pt x="3525" y="4843"/>
                  <a:pt x="3192" y="4724"/>
                </a:cubicBezTo>
                <a:lnTo>
                  <a:pt x="3192" y="3272"/>
                </a:lnTo>
                <a:cubicBezTo>
                  <a:pt x="4001" y="3105"/>
                  <a:pt x="4573" y="2390"/>
                  <a:pt x="4501" y="1509"/>
                </a:cubicBezTo>
                <a:cubicBezTo>
                  <a:pt x="4454" y="723"/>
                  <a:pt x="3787" y="57"/>
                  <a:pt x="2977" y="9"/>
                </a:cubicBezTo>
                <a:cubicBezTo>
                  <a:pt x="2922" y="4"/>
                  <a:pt x="2867" y="1"/>
                  <a:pt x="28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9513" name="Google Shape;9513;p57"/>
          <p:cNvGrpSpPr/>
          <p:nvPr/>
        </p:nvGrpSpPr>
        <p:grpSpPr>
          <a:xfrm>
            <a:off x="1833752" y="1922125"/>
            <a:ext cx="339154" cy="337032"/>
            <a:chOff x="2367152" y="1922125"/>
            <a:chExt cx="339154" cy="337032"/>
          </a:xfrm>
        </p:grpSpPr>
        <p:sp>
          <p:nvSpPr>
            <p:cNvPr id="9514" name="Google Shape;9514;p57"/>
            <p:cNvSpPr/>
            <p:nvPr/>
          </p:nvSpPr>
          <p:spPr>
            <a:xfrm>
              <a:off x="2367152" y="1922125"/>
              <a:ext cx="235448" cy="122652"/>
            </a:xfrm>
            <a:custGeom>
              <a:rect b="b" l="l" r="r" t="t"/>
              <a:pathLst>
                <a:path extrusionOk="0" h="4169" w="8003">
                  <a:moveTo>
                    <a:pt x="1096" y="1692"/>
                  </a:moveTo>
                  <a:cubicBezTo>
                    <a:pt x="1311" y="1692"/>
                    <a:pt x="1501" y="1859"/>
                    <a:pt x="1501" y="2073"/>
                  </a:cubicBezTo>
                  <a:cubicBezTo>
                    <a:pt x="1501" y="2287"/>
                    <a:pt x="1311" y="2454"/>
                    <a:pt x="1096" y="2454"/>
                  </a:cubicBezTo>
                  <a:cubicBezTo>
                    <a:pt x="906" y="2454"/>
                    <a:pt x="715" y="2287"/>
                    <a:pt x="715" y="2073"/>
                  </a:cubicBezTo>
                  <a:cubicBezTo>
                    <a:pt x="715" y="1859"/>
                    <a:pt x="906" y="1692"/>
                    <a:pt x="1096" y="1692"/>
                  </a:cubicBezTo>
                  <a:close/>
                  <a:moveTo>
                    <a:pt x="5716" y="1311"/>
                  </a:moveTo>
                  <a:lnTo>
                    <a:pt x="6859" y="2097"/>
                  </a:lnTo>
                  <a:lnTo>
                    <a:pt x="5716" y="2906"/>
                  </a:lnTo>
                  <a:lnTo>
                    <a:pt x="5716" y="2502"/>
                  </a:lnTo>
                  <a:lnTo>
                    <a:pt x="3930" y="2502"/>
                  </a:lnTo>
                  <a:lnTo>
                    <a:pt x="3930" y="1692"/>
                  </a:lnTo>
                  <a:lnTo>
                    <a:pt x="5716" y="1692"/>
                  </a:lnTo>
                  <a:lnTo>
                    <a:pt x="5716" y="1311"/>
                  </a:lnTo>
                  <a:close/>
                  <a:moveTo>
                    <a:pt x="5026" y="1"/>
                  </a:moveTo>
                  <a:lnTo>
                    <a:pt x="5026" y="1001"/>
                  </a:lnTo>
                  <a:lnTo>
                    <a:pt x="3240" y="1001"/>
                  </a:lnTo>
                  <a:lnTo>
                    <a:pt x="3240" y="1716"/>
                  </a:lnTo>
                  <a:lnTo>
                    <a:pt x="2120" y="1716"/>
                  </a:lnTo>
                  <a:cubicBezTo>
                    <a:pt x="1987" y="1294"/>
                    <a:pt x="1585" y="996"/>
                    <a:pt x="1126" y="996"/>
                  </a:cubicBezTo>
                  <a:cubicBezTo>
                    <a:pt x="1093" y="996"/>
                    <a:pt x="1059" y="998"/>
                    <a:pt x="1025" y="1001"/>
                  </a:cubicBezTo>
                  <a:cubicBezTo>
                    <a:pt x="501" y="1025"/>
                    <a:pt x="96" y="1477"/>
                    <a:pt x="25" y="1978"/>
                  </a:cubicBezTo>
                  <a:cubicBezTo>
                    <a:pt x="1" y="2644"/>
                    <a:pt x="477" y="3144"/>
                    <a:pt x="1096" y="3144"/>
                  </a:cubicBezTo>
                  <a:cubicBezTo>
                    <a:pt x="1573" y="3144"/>
                    <a:pt x="1977" y="2859"/>
                    <a:pt x="2120" y="2406"/>
                  </a:cubicBezTo>
                  <a:lnTo>
                    <a:pt x="3240" y="2406"/>
                  </a:lnTo>
                  <a:lnTo>
                    <a:pt x="3240" y="3144"/>
                  </a:lnTo>
                  <a:lnTo>
                    <a:pt x="5026" y="3144"/>
                  </a:lnTo>
                  <a:lnTo>
                    <a:pt x="5026" y="4169"/>
                  </a:lnTo>
                  <a:lnTo>
                    <a:pt x="8003" y="2073"/>
                  </a:lnTo>
                  <a:lnTo>
                    <a:pt x="50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15" name="Google Shape;9515;p57"/>
            <p:cNvSpPr/>
            <p:nvPr/>
          </p:nvSpPr>
          <p:spPr>
            <a:xfrm>
              <a:off x="2367152" y="2028624"/>
              <a:ext cx="286580" cy="122652"/>
            </a:xfrm>
            <a:custGeom>
              <a:rect b="b" l="l" r="r" t="t"/>
              <a:pathLst>
                <a:path extrusionOk="0" h="4169" w="9741">
                  <a:moveTo>
                    <a:pt x="1096" y="1739"/>
                  </a:moveTo>
                  <a:cubicBezTo>
                    <a:pt x="1311" y="1739"/>
                    <a:pt x="1501" y="1906"/>
                    <a:pt x="1501" y="2120"/>
                  </a:cubicBezTo>
                  <a:cubicBezTo>
                    <a:pt x="1501" y="2335"/>
                    <a:pt x="1311" y="2501"/>
                    <a:pt x="1096" y="2501"/>
                  </a:cubicBezTo>
                  <a:cubicBezTo>
                    <a:pt x="906" y="2501"/>
                    <a:pt x="715" y="2311"/>
                    <a:pt x="715" y="2120"/>
                  </a:cubicBezTo>
                  <a:cubicBezTo>
                    <a:pt x="715" y="1906"/>
                    <a:pt x="906" y="1739"/>
                    <a:pt x="1096" y="1739"/>
                  </a:cubicBezTo>
                  <a:close/>
                  <a:moveTo>
                    <a:pt x="7455" y="1311"/>
                  </a:moveTo>
                  <a:lnTo>
                    <a:pt x="8574" y="2120"/>
                  </a:lnTo>
                  <a:lnTo>
                    <a:pt x="7455" y="2930"/>
                  </a:lnTo>
                  <a:lnTo>
                    <a:pt x="7455" y="2501"/>
                  </a:lnTo>
                  <a:lnTo>
                    <a:pt x="3930" y="2501"/>
                  </a:lnTo>
                  <a:lnTo>
                    <a:pt x="3930" y="1739"/>
                  </a:lnTo>
                  <a:lnTo>
                    <a:pt x="7455" y="1739"/>
                  </a:lnTo>
                  <a:lnTo>
                    <a:pt x="7455" y="1311"/>
                  </a:lnTo>
                  <a:close/>
                  <a:moveTo>
                    <a:pt x="6764" y="1"/>
                  </a:moveTo>
                  <a:lnTo>
                    <a:pt x="6764" y="1025"/>
                  </a:lnTo>
                  <a:lnTo>
                    <a:pt x="3240" y="1025"/>
                  </a:lnTo>
                  <a:lnTo>
                    <a:pt x="3240" y="1715"/>
                  </a:lnTo>
                  <a:lnTo>
                    <a:pt x="2120" y="1715"/>
                  </a:lnTo>
                  <a:cubicBezTo>
                    <a:pt x="1991" y="1326"/>
                    <a:pt x="1605" y="1015"/>
                    <a:pt x="1161" y="1015"/>
                  </a:cubicBezTo>
                  <a:cubicBezTo>
                    <a:pt x="1116" y="1015"/>
                    <a:pt x="1071" y="1018"/>
                    <a:pt x="1025" y="1025"/>
                  </a:cubicBezTo>
                  <a:cubicBezTo>
                    <a:pt x="501" y="1049"/>
                    <a:pt x="96" y="1501"/>
                    <a:pt x="25" y="2001"/>
                  </a:cubicBezTo>
                  <a:cubicBezTo>
                    <a:pt x="1" y="2644"/>
                    <a:pt x="477" y="3168"/>
                    <a:pt x="1096" y="3168"/>
                  </a:cubicBezTo>
                  <a:cubicBezTo>
                    <a:pt x="1573" y="3168"/>
                    <a:pt x="1977" y="2859"/>
                    <a:pt x="2120" y="2406"/>
                  </a:cubicBezTo>
                  <a:lnTo>
                    <a:pt x="3240" y="2406"/>
                  </a:lnTo>
                  <a:lnTo>
                    <a:pt x="3240" y="3168"/>
                  </a:lnTo>
                  <a:lnTo>
                    <a:pt x="6764" y="3168"/>
                  </a:lnTo>
                  <a:lnTo>
                    <a:pt x="6764" y="4168"/>
                  </a:lnTo>
                  <a:lnTo>
                    <a:pt x="9741" y="2096"/>
                  </a:lnTo>
                  <a:lnTo>
                    <a:pt x="67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16" name="Google Shape;9516;p57"/>
            <p:cNvSpPr/>
            <p:nvPr/>
          </p:nvSpPr>
          <p:spPr>
            <a:xfrm>
              <a:off x="2367152" y="2136535"/>
              <a:ext cx="339154" cy="122623"/>
            </a:xfrm>
            <a:custGeom>
              <a:rect b="b" l="l" r="r" t="t"/>
              <a:pathLst>
                <a:path extrusionOk="0" h="4168" w="11528">
                  <a:moveTo>
                    <a:pt x="1096" y="1715"/>
                  </a:moveTo>
                  <a:cubicBezTo>
                    <a:pt x="1311" y="1715"/>
                    <a:pt x="1501" y="1905"/>
                    <a:pt x="1501" y="2120"/>
                  </a:cubicBezTo>
                  <a:cubicBezTo>
                    <a:pt x="1501" y="2310"/>
                    <a:pt x="1311" y="2501"/>
                    <a:pt x="1096" y="2501"/>
                  </a:cubicBezTo>
                  <a:cubicBezTo>
                    <a:pt x="906" y="2501"/>
                    <a:pt x="715" y="2310"/>
                    <a:pt x="715" y="2120"/>
                  </a:cubicBezTo>
                  <a:cubicBezTo>
                    <a:pt x="715" y="1905"/>
                    <a:pt x="906" y="1715"/>
                    <a:pt x="1096" y="1715"/>
                  </a:cubicBezTo>
                  <a:close/>
                  <a:moveTo>
                    <a:pt x="9193" y="1286"/>
                  </a:moveTo>
                  <a:lnTo>
                    <a:pt x="10336" y="2072"/>
                  </a:lnTo>
                  <a:lnTo>
                    <a:pt x="9193" y="2882"/>
                  </a:lnTo>
                  <a:lnTo>
                    <a:pt x="9193" y="2477"/>
                  </a:lnTo>
                  <a:lnTo>
                    <a:pt x="3930" y="2477"/>
                  </a:lnTo>
                  <a:lnTo>
                    <a:pt x="3930" y="1691"/>
                  </a:lnTo>
                  <a:lnTo>
                    <a:pt x="9193" y="1691"/>
                  </a:lnTo>
                  <a:lnTo>
                    <a:pt x="9193" y="1286"/>
                  </a:lnTo>
                  <a:close/>
                  <a:moveTo>
                    <a:pt x="8550" y="0"/>
                  </a:moveTo>
                  <a:lnTo>
                    <a:pt x="8550" y="1000"/>
                  </a:lnTo>
                  <a:lnTo>
                    <a:pt x="3287" y="1000"/>
                  </a:lnTo>
                  <a:lnTo>
                    <a:pt x="3287" y="1762"/>
                  </a:lnTo>
                  <a:lnTo>
                    <a:pt x="2144" y="1762"/>
                  </a:lnTo>
                  <a:cubicBezTo>
                    <a:pt x="2014" y="1351"/>
                    <a:pt x="1629" y="1038"/>
                    <a:pt x="1184" y="1038"/>
                  </a:cubicBezTo>
                  <a:cubicBezTo>
                    <a:pt x="1139" y="1038"/>
                    <a:pt x="1094" y="1042"/>
                    <a:pt x="1049" y="1048"/>
                  </a:cubicBezTo>
                  <a:cubicBezTo>
                    <a:pt x="549" y="1072"/>
                    <a:pt x="120" y="1524"/>
                    <a:pt x="72" y="2024"/>
                  </a:cubicBezTo>
                  <a:cubicBezTo>
                    <a:pt x="1" y="2644"/>
                    <a:pt x="501" y="3191"/>
                    <a:pt x="1144" y="3191"/>
                  </a:cubicBezTo>
                  <a:cubicBezTo>
                    <a:pt x="1620" y="3191"/>
                    <a:pt x="2001" y="2882"/>
                    <a:pt x="2144" y="2429"/>
                  </a:cubicBezTo>
                  <a:lnTo>
                    <a:pt x="3287" y="2429"/>
                  </a:lnTo>
                  <a:lnTo>
                    <a:pt x="3287" y="3144"/>
                  </a:lnTo>
                  <a:lnTo>
                    <a:pt x="8550" y="3144"/>
                  </a:lnTo>
                  <a:lnTo>
                    <a:pt x="8550" y="4168"/>
                  </a:lnTo>
                  <a:lnTo>
                    <a:pt x="11527" y="2072"/>
                  </a:lnTo>
                  <a:lnTo>
                    <a:pt x="855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9517" name="Google Shape;9517;p57"/>
          <p:cNvSpPr/>
          <p:nvPr/>
        </p:nvSpPr>
        <p:spPr>
          <a:xfrm>
            <a:off x="2599197" y="1955781"/>
            <a:ext cx="304115" cy="338418"/>
          </a:xfrm>
          <a:custGeom>
            <a:rect b="b" l="l" r="r" t="t"/>
            <a:pathLst>
              <a:path extrusionOk="0" h="11503" w="10337">
                <a:moveTo>
                  <a:pt x="5216" y="1643"/>
                </a:moveTo>
                <a:lnTo>
                  <a:pt x="5883" y="3215"/>
                </a:lnTo>
                <a:lnTo>
                  <a:pt x="4501" y="3215"/>
                </a:lnTo>
                <a:lnTo>
                  <a:pt x="5216" y="1643"/>
                </a:lnTo>
                <a:close/>
                <a:moveTo>
                  <a:pt x="6216" y="3882"/>
                </a:moveTo>
                <a:lnTo>
                  <a:pt x="6764" y="5120"/>
                </a:lnTo>
                <a:lnTo>
                  <a:pt x="3644" y="5120"/>
                </a:lnTo>
                <a:lnTo>
                  <a:pt x="4192" y="3882"/>
                </a:lnTo>
                <a:close/>
                <a:moveTo>
                  <a:pt x="7050" y="5811"/>
                </a:moveTo>
                <a:lnTo>
                  <a:pt x="7621" y="7073"/>
                </a:lnTo>
                <a:lnTo>
                  <a:pt x="2763" y="7073"/>
                </a:lnTo>
                <a:lnTo>
                  <a:pt x="3335" y="5811"/>
                </a:lnTo>
                <a:close/>
                <a:moveTo>
                  <a:pt x="7931" y="7716"/>
                </a:moveTo>
                <a:lnTo>
                  <a:pt x="8478" y="8978"/>
                </a:lnTo>
                <a:lnTo>
                  <a:pt x="1906" y="8978"/>
                </a:lnTo>
                <a:lnTo>
                  <a:pt x="2477" y="7716"/>
                </a:lnTo>
                <a:close/>
                <a:moveTo>
                  <a:pt x="8764" y="9597"/>
                </a:moveTo>
                <a:lnTo>
                  <a:pt x="9312" y="10836"/>
                </a:lnTo>
                <a:lnTo>
                  <a:pt x="1025" y="10836"/>
                </a:lnTo>
                <a:lnTo>
                  <a:pt x="1572" y="9597"/>
                </a:lnTo>
                <a:close/>
                <a:moveTo>
                  <a:pt x="5192" y="0"/>
                </a:moveTo>
                <a:lnTo>
                  <a:pt x="1" y="11502"/>
                </a:lnTo>
                <a:lnTo>
                  <a:pt x="10336" y="11502"/>
                </a:lnTo>
                <a:lnTo>
                  <a:pt x="51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18" name="Google Shape;9518;p57"/>
          <p:cNvSpPr/>
          <p:nvPr/>
        </p:nvSpPr>
        <p:spPr>
          <a:xfrm>
            <a:off x="3282649" y="1948073"/>
            <a:ext cx="337742" cy="339124"/>
          </a:xfrm>
          <a:custGeom>
            <a:rect b="b" l="l" r="r" t="t"/>
            <a:pathLst>
              <a:path extrusionOk="0" h="11527" w="11480">
                <a:moveTo>
                  <a:pt x="8336" y="667"/>
                </a:moveTo>
                <a:lnTo>
                  <a:pt x="8336" y="1762"/>
                </a:lnTo>
                <a:lnTo>
                  <a:pt x="6097" y="1762"/>
                </a:lnTo>
                <a:lnTo>
                  <a:pt x="6097" y="667"/>
                </a:lnTo>
                <a:close/>
                <a:moveTo>
                  <a:pt x="7669" y="4191"/>
                </a:moveTo>
                <a:lnTo>
                  <a:pt x="7669" y="4977"/>
                </a:lnTo>
                <a:lnTo>
                  <a:pt x="3764" y="4977"/>
                </a:lnTo>
                <a:lnTo>
                  <a:pt x="3764" y="4191"/>
                </a:lnTo>
                <a:close/>
                <a:moveTo>
                  <a:pt x="8503" y="5668"/>
                </a:moveTo>
                <a:lnTo>
                  <a:pt x="8503" y="6430"/>
                </a:lnTo>
                <a:lnTo>
                  <a:pt x="2978" y="6430"/>
                </a:lnTo>
                <a:lnTo>
                  <a:pt x="2978" y="5668"/>
                </a:lnTo>
                <a:close/>
                <a:moveTo>
                  <a:pt x="9241" y="7121"/>
                </a:moveTo>
                <a:lnTo>
                  <a:pt x="9241" y="7883"/>
                </a:lnTo>
                <a:lnTo>
                  <a:pt x="2168" y="7883"/>
                </a:lnTo>
                <a:lnTo>
                  <a:pt x="2168" y="7121"/>
                </a:lnTo>
                <a:close/>
                <a:moveTo>
                  <a:pt x="10003" y="8573"/>
                </a:moveTo>
                <a:lnTo>
                  <a:pt x="10003" y="9359"/>
                </a:lnTo>
                <a:lnTo>
                  <a:pt x="1454" y="9359"/>
                </a:lnTo>
                <a:lnTo>
                  <a:pt x="1454" y="8573"/>
                </a:lnTo>
                <a:close/>
                <a:moveTo>
                  <a:pt x="10789" y="10074"/>
                </a:moveTo>
                <a:lnTo>
                  <a:pt x="10789" y="10836"/>
                </a:lnTo>
                <a:lnTo>
                  <a:pt x="644" y="10836"/>
                </a:lnTo>
                <a:lnTo>
                  <a:pt x="644" y="10074"/>
                </a:lnTo>
                <a:close/>
                <a:moveTo>
                  <a:pt x="5383" y="0"/>
                </a:moveTo>
                <a:lnTo>
                  <a:pt x="5383" y="3548"/>
                </a:lnTo>
                <a:lnTo>
                  <a:pt x="3097" y="3548"/>
                </a:lnTo>
                <a:lnTo>
                  <a:pt x="3097" y="5001"/>
                </a:lnTo>
                <a:lnTo>
                  <a:pt x="2287" y="5001"/>
                </a:lnTo>
                <a:lnTo>
                  <a:pt x="2287" y="6454"/>
                </a:lnTo>
                <a:lnTo>
                  <a:pt x="1501" y="6454"/>
                </a:lnTo>
                <a:lnTo>
                  <a:pt x="1501" y="7930"/>
                </a:lnTo>
                <a:lnTo>
                  <a:pt x="787" y="7930"/>
                </a:lnTo>
                <a:lnTo>
                  <a:pt x="787" y="9383"/>
                </a:lnTo>
                <a:lnTo>
                  <a:pt x="1" y="9383"/>
                </a:lnTo>
                <a:lnTo>
                  <a:pt x="1" y="11526"/>
                </a:lnTo>
                <a:lnTo>
                  <a:pt x="11479" y="11526"/>
                </a:lnTo>
                <a:lnTo>
                  <a:pt x="11479" y="9383"/>
                </a:lnTo>
                <a:lnTo>
                  <a:pt x="10670" y="9383"/>
                </a:lnTo>
                <a:lnTo>
                  <a:pt x="10670" y="7930"/>
                </a:lnTo>
                <a:lnTo>
                  <a:pt x="9955" y="7930"/>
                </a:lnTo>
                <a:lnTo>
                  <a:pt x="9955" y="6454"/>
                </a:lnTo>
                <a:lnTo>
                  <a:pt x="9169" y="6454"/>
                </a:lnTo>
                <a:lnTo>
                  <a:pt x="9169" y="5001"/>
                </a:lnTo>
                <a:lnTo>
                  <a:pt x="8360" y="5001"/>
                </a:lnTo>
                <a:lnTo>
                  <a:pt x="8360" y="3548"/>
                </a:lnTo>
                <a:lnTo>
                  <a:pt x="6074" y="3548"/>
                </a:lnTo>
                <a:lnTo>
                  <a:pt x="6074" y="2453"/>
                </a:lnTo>
                <a:lnTo>
                  <a:pt x="8979" y="2453"/>
                </a:lnTo>
                <a:lnTo>
                  <a:pt x="89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9519" name="Google Shape;9519;p57"/>
          <p:cNvGrpSpPr/>
          <p:nvPr/>
        </p:nvGrpSpPr>
        <p:grpSpPr>
          <a:xfrm>
            <a:off x="4046005" y="1953663"/>
            <a:ext cx="339830" cy="338418"/>
            <a:chOff x="4122205" y="1953663"/>
            <a:chExt cx="339830" cy="338418"/>
          </a:xfrm>
        </p:grpSpPr>
        <p:sp>
          <p:nvSpPr>
            <p:cNvPr id="9520" name="Google Shape;9520;p57"/>
            <p:cNvSpPr/>
            <p:nvPr/>
          </p:nvSpPr>
          <p:spPr>
            <a:xfrm>
              <a:off x="4122205" y="1953663"/>
              <a:ext cx="339830" cy="338418"/>
            </a:xfrm>
            <a:custGeom>
              <a:rect b="b" l="l" r="r" t="t"/>
              <a:pathLst>
                <a:path extrusionOk="0" h="11503" w="11551">
                  <a:moveTo>
                    <a:pt x="9621" y="1858"/>
                  </a:moveTo>
                  <a:lnTo>
                    <a:pt x="9621" y="2644"/>
                  </a:lnTo>
                  <a:cubicBezTo>
                    <a:pt x="9621" y="4168"/>
                    <a:pt x="8407" y="5383"/>
                    <a:pt x="6883" y="5383"/>
                  </a:cubicBezTo>
                  <a:lnTo>
                    <a:pt x="6097" y="5383"/>
                  </a:lnTo>
                  <a:lnTo>
                    <a:pt x="6097" y="4597"/>
                  </a:lnTo>
                  <a:cubicBezTo>
                    <a:pt x="6097" y="3120"/>
                    <a:pt x="7359" y="1858"/>
                    <a:pt x="8835" y="1858"/>
                  </a:cubicBezTo>
                  <a:close/>
                  <a:moveTo>
                    <a:pt x="1881" y="667"/>
                  </a:moveTo>
                  <a:cubicBezTo>
                    <a:pt x="3834" y="667"/>
                    <a:pt x="5430" y="2263"/>
                    <a:pt x="5430" y="4216"/>
                  </a:cubicBezTo>
                  <a:lnTo>
                    <a:pt x="5430" y="4597"/>
                  </a:lnTo>
                  <a:lnTo>
                    <a:pt x="5430" y="5407"/>
                  </a:lnTo>
                  <a:lnTo>
                    <a:pt x="4239" y="5407"/>
                  </a:lnTo>
                  <a:cubicBezTo>
                    <a:pt x="4225" y="5407"/>
                    <a:pt x="4210" y="5407"/>
                    <a:pt x="4196" y="5407"/>
                  </a:cubicBezTo>
                  <a:cubicBezTo>
                    <a:pt x="2263" y="5407"/>
                    <a:pt x="691" y="3820"/>
                    <a:pt x="691" y="1858"/>
                  </a:cubicBezTo>
                  <a:lnTo>
                    <a:pt x="691" y="667"/>
                  </a:lnTo>
                  <a:close/>
                  <a:moveTo>
                    <a:pt x="5430" y="6121"/>
                  </a:moveTo>
                  <a:lnTo>
                    <a:pt x="5430" y="6907"/>
                  </a:lnTo>
                  <a:cubicBezTo>
                    <a:pt x="5430" y="8383"/>
                    <a:pt x="4191" y="9645"/>
                    <a:pt x="2691" y="9645"/>
                  </a:cubicBezTo>
                  <a:lnTo>
                    <a:pt x="1905" y="9645"/>
                  </a:lnTo>
                  <a:lnTo>
                    <a:pt x="1905" y="8860"/>
                  </a:lnTo>
                  <a:cubicBezTo>
                    <a:pt x="1905" y="7335"/>
                    <a:pt x="3120" y="6121"/>
                    <a:pt x="4644" y="6121"/>
                  </a:cubicBezTo>
                  <a:close/>
                  <a:moveTo>
                    <a:pt x="7335" y="6097"/>
                  </a:moveTo>
                  <a:cubicBezTo>
                    <a:pt x="9288" y="6097"/>
                    <a:pt x="10860" y="7669"/>
                    <a:pt x="10860" y="9645"/>
                  </a:cubicBezTo>
                  <a:lnTo>
                    <a:pt x="10860" y="10836"/>
                  </a:lnTo>
                  <a:lnTo>
                    <a:pt x="9669" y="10836"/>
                  </a:lnTo>
                  <a:cubicBezTo>
                    <a:pt x="7716" y="10836"/>
                    <a:pt x="6144" y="9241"/>
                    <a:pt x="6144" y="7288"/>
                  </a:cubicBezTo>
                  <a:lnTo>
                    <a:pt x="6144" y="6097"/>
                  </a:lnTo>
                  <a:close/>
                  <a:moveTo>
                    <a:pt x="0" y="1"/>
                  </a:moveTo>
                  <a:lnTo>
                    <a:pt x="0" y="1858"/>
                  </a:lnTo>
                  <a:cubicBezTo>
                    <a:pt x="0" y="3740"/>
                    <a:pt x="1215" y="5311"/>
                    <a:pt x="2929" y="5883"/>
                  </a:cubicBezTo>
                  <a:cubicBezTo>
                    <a:pt x="1905" y="6478"/>
                    <a:pt x="1215" y="7574"/>
                    <a:pt x="1215" y="8836"/>
                  </a:cubicBezTo>
                  <a:lnTo>
                    <a:pt x="1215" y="10288"/>
                  </a:lnTo>
                  <a:lnTo>
                    <a:pt x="2644" y="10288"/>
                  </a:lnTo>
                  <a:cubicBezTo>
                    <a:pt x="3930" y="10288"/>
                    <a:pt x="5025" y="9598"/>
                    <a:pt x="5620" y="8598"/>
                  </a:cubicBezTo>
                  <a:cubicBezTo>
                    <a:pt x="6192" y="10288"/>
                    <a:pt x="7764" y="11503"/>
                    <a:pt x="9669" y="11503"/>
                  </a:cubicBezTo>
                  <a:lnTo>
                    <a:pt x="11550" y="11503"/>
                  </a:lnTo>
                  <a:lnTo>
                    <a:pt x="11550" y="9645"/>
                  </a:lnTo>
                  <a:cubicBezTo>
                    <a:pt x="11526" y="7764"/>
                    <a:pt x="10312" y="6145"/>
                    <a:pt x="8597" y="5621"/>
                  </a:cubicBezTo>
                  <a:cubicBezTo>
                    <a:pt x="9621" y="5025"/>
                    <a:pt x="10312" y="3930"/>
                    <a:pt x="10312" y="2644"/>
                  </a:cubicBezTo>
                  <a:lnTo>
                    <a:pt x="10312" y="1215"/>
                  </a:lnTo>
                  <a:lnTo>
                    <a:pt x="8835" y="1215"/>
                  </a:lnTo>
                  <a:cubicBezTo>
                    <a:pt x="7573" y="1215"/>
                    <a:pt x="6454" y="1906"/>
                    <a:pt x="5859" y="2906"/>
                  </a:cubicBezTo>
                  <a:cubicBezTo>
                    <a:pt x="5311" y="1215"/>
                    <a:pt x="3715" y="1"/>
                    <a:pt x="18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21" name="Google Shape;9521;p57"/>
            <p:cNvSpPr/>
            <p:nvPr/>
          </p:nvSpPr>
          <p:spPr>
            <a:xfrm>
              <a:off x="4190840" y="2014620"/>
              <a:ext cx="49073" cy="20359"/>
            </a:xfrm>
            <a:custGeom>
              <a:rect b="b" l="l" r="r" t="t"/>
              <a:pathLst>
                <a:path extrusionOk="0" h="692" w="1668">
                  <a:moveTo>
                    <a:pt x="1" y="0"/>
                  </a:moveTo>
                  <a:lnTo>
                    <a:pt x="1" y="691"/>
                  </a:lnTo>
                  <a:lnTo>
                    <a:pt x="1668" y="691"/>
                  </a:lnTo>
                  <a:lnTo>
                    <a:pt x="16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22" name="Google Shape;9522;p57"/>
            <p:cNvSpPr/>
            <p:nvPr/>
          </p:nvSpPr>
          <p:spPr>
            <a:xfrm>
              <a:off x="4190840" y="2053866"/>
              <a:ext cx="49073" cy="20329"/>
            </a:xfrm>
            <a:custGeom>
              <a:rect b="b" l="l" r="r" t="t"/>
              <a:pathLst>
                <a:path extrusionOk="0" h="691" w="1668">
                  <a:moveTo>
                    <a:pt x="1" y="0"/>
                  </a:moveTo>
                  <a:lnTo>
                    <a:pt x="1" y="691"/>
                  </a:lnTo>
                  <a:lnTo>
                    <a:pt x="1668" y="691"/>
                  </a:lnTo>
                  <a:lnTo>
                    <a:pt x="16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23" name="Google Shape;9523;p57"/>
            <p:cNvSpPr/>
            <p:nvPr/>
          </p:nvSpPr>
          <p:spPr>
            <a:xfrm>
              <a:off x="4343587" y="2170867"/>
              <a:ext cx="49073" cy="19623"/>
            </a:xfrm>
            <a:custGeom>
              <a:rect b="b" l="l" r="r" t="t"/>
              <a:pathLst>
                <a:path extrusionOk="0" h="667" w="1668">
                  <a:moveTo>
                    <a:pt x="1" y="0"/>
                  </a:moveTo>
                  <a:lnTo>
                    <a:pt x="1" y="667"/>
                  </a:lnTo>
                  <a:lnTo>
                    <a:pt x="1668" y="667"/>
                  </a:lnTo>
                  <a:lnTo>
                    <a:pt x="16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24" name="Google Shape;9524;p57"/>
            <p:cNvSpPr/>
            <p:nvPr/>
          </p:nvSpPr>
          <p:spPr>
            <a:xfrm>
              <a:off x="4343587" y="2210083"/>
              <a:ext cx="49073" cy="20359"/>
            </a:xfrm>
            <a:custGeom>
              <a:rect b="b" l="l" r="r" t="t"/>
              <a:pathLst>
                <a:path extrusionOk="0" h="692" w="1668">
                  <a:moveTo>
                    <a:pt x="1" y="1"/>
                  </a:moveTo>
                  <a:lnTo>
                    <a:pt x="1" y="691"/>
                  </a:lnTo>
                  <a:lnTo>
                    <a:pt x="1668" y="691"/>
                  </a:lnTo>
                  <a:lnTo>
                    <a:pt x="16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9525" name="Google Shape;9525;p57"/>
          <p:cNvSpPr/>
          <p:nvPr/>
        </p:nvSpPr>
        <p:spPr>
          <a:xfrm>
            <a:off x="4780588" y="1943866"/>
            <a:ext cx="339154" cy="337712"/>
          </a:xfrm>
          <a:custGeom>
            <a:rect b="b" l="l" r="r" t="t"/>
            <a:pathLst>
              <a:path extrusionOk="0" h="11479" w="11528">
                <a:moveTo>
                  <a:pt x="1073" y="1953"/>
                </a:moveTo>
                <a:cubicBezTo>
                  <a:pt x="1287" y="1953"/>
                  <a:pt x="1477" y="2144"/>
                  <a:pt x="1477" y="2358"/>
                </a:cubicBezTo>
                <a:cubicBezTo>
                  <a:pt x="1477" y="2548"/>
                  <a:pt x="1287" y="2739"/>
                  <a:pt x="1073" y="2739"/>
                </a:cubicBezTo>
                <a:cubicBezTo>
                  <a:pt x="882" y="2739"/>
                  <a:pt x="692" y="2548"/>
                  <a:pt x="692" y="2358"/>
                </a:cubicBezTo>
                <a:cubicBezTo>
                  <a:pt x="692" y="2144"/>
                  <a:pt x="882" y="1953"/>
                  <a:pt x="1073" y="1953"/>
                </a:cubicBezTo>
                <a:close/>
                <a:moveTo>
                  <a:pt x="10456" y="1953"/>
                </a:moveTo>
                <a:cubicBezTo>
                  <a:pt x="10670" y="1953"/>
                  <a:pt x="10837" y="2144"/>
                  <a:pt x="10837" y="2358"/>
                </a:cubicBezTo>
                <a:cubicBezTo>
                  <a:pt x="10837" y="2548"/>
                  <a:pt x="10670" y="2739"/>
                  <a:pt x="10456" y="2739"/>
                </a:cubicBezTo>
                <a:cubicBezTo>
                  <a:pt x="10241" y="2739"/>
                  <a:pt x="10075" y="2548"/>
                  <a:pt x="10075" y="2358"/>
                </a:cubicBezTo>
                <a:cubicBezTo>
                  <a:pt x="10075" y="2144"/>
                  <a:pt x="10217" y="1953"/>
                  <a:pt x="10456" y="1953"/>
                </a:cubicBezTo>
                <a:close/>
                <a:moveTo>
                  <a:pt x="9408" y="2715"/>
                </a:moveTo>
                <a:cubicBezTo>
                  <a:pt x="9527" y="3025"/>
                  <a:pt x="9765" y="3263"/>
                  <a:pt x="10098" y="3382"/>
                </a:cubicBezTo>
                <a:lnTo>
                  <a:pt x="10098" y="4715"/>
                </a:lnTo>
                <a:cubicBezTo>
                  <a:pt x="9765" y="4835"/>
                  <a:pt x="9527" y="5097"/>
                  <a:pt x="9408" y="5406"/>
                </a:cubicBezTo>
                <a:lnTo>
                  <a:pt x="8217" y="5406"/>
                </a:lnTo>
                <a:cubicBezTo>
                  <a:pt x="7860" y="5406"/>
                  <a:pt x="7503" y="5263"/>
                  <a:pt x="7264" y="5025"/>
                </a:cubicBezTo>
                <a:lnTo>
                  <a:pt x="6764" y="4549"/>
                </a:lnTo>
                <a:lnTo>
                  <a:pt x="7431" y="3334"/>
                </a:lnTo>
                <a:cubicBezTo>
                  <a:pt x="7622" y="2953"/>
                  <a:pt x="8050" y="2715"/>
                  <a:pt x="8455" y="2715"/>
                </a:cubicBezTo>
                <a:close/>
                <a:moveTo>
                  <a:pt x="1073" y="5335"/>
                </a:moveTo>
                <a:cubicBezTo>
                  <a:pt x="1287" y="5335"/>
                  <a:pt x="1477" y="5501"/>
                  <a:pt x="1477" y="5716"/>
                </a:cubicBezTo>
                <a:cubicBezTo>
                  <a:pt x="1477" y="5930"/>
                  <a:pt x="1287" y="6097"/>
                  <a:pt x="1073" y="6097"/>
                </a:cubicBezTo>
                <a:cubicBezTo>
                  <a:pt x="882" y="6097"/>
                  <a:pt x="692" y="5906"/>
                  <a:pt x="692" y="5716"/>
                </a:cubicBezTo>
                <a:cubicBezTo>
                  <a:pt x="692" y="5501"/>
                  <a:pt x="882" y="5335"/>
                  <a:pt x="1073" y="5335"/>
                </a:cubicBezTo>
                <a:close/>
                <a:moveTo>
                  <a:pt x="10456" y="5358"/>
                </a:moveTo>
                <a:cubicBezTo>
                  <a:pt x="10670" y="5358"/>
                  <a:pt x="10837" y="5525"/>
                  <a:pt x="10837" y="5740"/>
                </a:cubicBezTo>
                <a:cubicBezTo>
                  <a:pt x="10837" y="5954"/>
                  <a:pt x="10670" y="6121"/>
                  <a:pt x="10456" y="6121"/>
                </a:cubicBezTo>
                <a:cubicBezTo>
                  <a:pt x="10241" y="6121"/>
                  <a:pt x="10075" y="5954"/>
                  <a:pt x="10075" y="5740"/>
                </a:cubicBezTo>
                <a:cubicBezTo>
                  <a:pt x="10075" y="5525"/>
                  <a:pt x="10241" y="5358"/>
                  <a:pt x="10456" y="5358"/>
                </a:cubicBezTo>
                <a:close/>
                <a:moveTo>
                  <a:pt x="3428" y="2707"/>
                </a:moveTo>
                <a:cubicBezTo>
                  <a:pt x="3726" y="2707"/>
                  <a:pt x="4032" y="2862"/>
                  <a:pt x="4264" y="3072"/>
                </a:cubicBezTo>
                <a:lnTo>
                  <a:pt x="5955" y="4668"/>
                </a:lnTo>
                <a:lnTo>
                  <a:pt x="5121" y="6240"/>
                </a:lnTo>
                <a:lnTo>
                  <a:pt x="4716" y="5859"/>
                </a:lnTo>
                <a:cubicBezTo>
                  <a:pt x="4335" y="5501"/>
                  <a:pt x="3811" y="5287"/>
                  <a:pt x="3287" y="5287"/>
                </a:cubicBezTo>
                <a:lnTo>
                  <a:pt x="2073" y="5287"/>
                </a:lnTo>
                <a:cubicBezTo>
                  <a:pt x="1954" y="5025"/>
                  <a:pt x="1716" y="4811"/>
                  <a:pt x="1430" y="4739"/>
                </a:cubicBezTo>
                <a:lnTo>
                  <a:pt x="1430" y="3382"/>
                </a:lnTo>
                <a:cubicBezTo>
                  <a:pt x="1763" y="3263"/>
                  <a:pt x="2001" y="3025"/>
                  <a:pt x="2120" y="2715"/>
                </a:cubicBezTo>
                <a:lnTo>
                  <a:pt x="3311" y="2715"/>
                </a:lnTo>
                <a:cubicBezTo>
                  <a:pt x="3350" y="2710"/>
                  <a:pt x="3389" y="2707"/>
                  <a:pt x="3428" y="2707"/>
                </a:cubicBezTo>
                <a:close/>
                <a:moveTo>
                  <a:pt x="6455" y="5168"/>
                </a:moveTo>
                <a:lnTo>
                  <a:pt x="6836" y="5525"/>
                </a:lnTo>
                <a:cubicBezTo>
                  <a:pt x="7217" y="5882"/>
                  <a:pt x="7717" y="6097"/>
                  <a:pt x="8241" y="6097"/>
                </a:cubicBezTo>
                <a:lnTo>
                  <a:pt x="9408" y="6097"/>
                </a:lnTo>
                <a:cubicBezTo>
                  <a:pt x="9527" y="6430"/>
                  <a:pt x="9765" y="6668"/>
                  <a:pt x="10098" y="6787"/>
                </a:cubicBezTo>
                <a:lnTo>
                  <a:pt x="10098" y="8121"/>
                </a:lnTo>
                <a:cubicBezTo>
                  <a:pt x="9836" y="8216"/>
                  <a:pt x="9598" y="8407"/>
                  <a:pt x="9479" y="8692"/>
                </a:cubicBezTo>
                <a:lnTo>
                  <a:pt x="8241" y="8692"/>
                </a:lnTo>
                <a:cubicBezTo>
                  <a:pt x="7931" y="8669"/>
                  <a:pt x="7574" y="8550"/>
                  <a:pt x="7312" y="8264"/>
                </a:cubicBezTo>
                <a:lnTo>
                  <a:pt x="5645" y="6716"/>
                </a:lnTo>
                <a:lnTo>
                  <a:pt x="6455" y="5168"/>
                </a:lnTo>
                <a:close/>
                <a:moveTo>
                  <a:pt x="3287" y="5954"/>
                </a:moveTo>
                <a:cubicBezTo>
                  <a:pt x="3645" y="5954"/>
                  <a:pt x="4002" y="6097"/>
                  <a:pt x="4240" y="6335"/>
                </a:cubicBezTo>
                <a:lnTo>
                  <a:pt x="4764" y="6835"/>
                </a:lnTo>
                <a:lnTo>
                  <a:pt x="4097" y="8121"/>
                </a:lnTo>
                <a:cubicBezTo>
                  <a:pt x="3883" y="8502"/>
                  <a:pt x="3502" y="8740"/>
                  <a:pt x="3049" y="8740"/>
                </a:cubicBezTo>
                <a:lnTo>
                  <a:pt x="2097" y="8740"/>
                </a:lnTo>
                <a:cubicBezTo>
                  <a:pt x="1978" y="8431"/>
                  <a:pt x="1739" y="8192"/>
                  <a:pt x="1406" y="8073"/>
                </a:cubicBezTo>
                <a:lnTo>
                  <a:pt x="1406" y="6716"/>
                </a:lnTo>
                <a:cubicBezTo>
                  <a:pt x="1763" y="6597"/>
                  <a:pt x="2025" y="6311"/>
                  <a:pt x="2120" y="5954"/>
                </a:cubicBezTo>
                <a:close/>
                <a:moveTo>
                  <a:pt x="1073" y="8716"/>
                </a:moveTo>
                <a:cubicBezTo>
                  <a:pt x="1287" y="8716"/>
                  <a:pt x="1477" y="8907"/>
                  <a:pt x="1477" y="9097"/>
                </a:cubicBezTo>
                <a:cubicBezTo>
                  <a:pt x="1477" y="9312"/>
                  <a:pt x="1287" y="9502"/>
                  <a:pt x="1073" y="9502"/>
                </a:cubicBezTo>
                <a:cubicBezTo>
                  <a:pt x="882" y="9502"/>
                  <a:pt x="692" y="9312"/>
                  <a:pt x="692" y="9097"/>
                </a:cubicBezTo>
                <a:cubicBezTo>
                  <a:pt x="692" y="8907"/>
                  <a:pt x="882" y="8716"/>
                  <a:pt x="1073" y="8716"/>
                </a:cubicBezTo>
                <a:close/>
                <a:moveTo>
                  <a:pt x="10456" y="8716"/>
                </a:moveTo>
                <a:cubicBezTo>
                  <a:pt x="10670" y="8716"/>
                  <a:pt x="10837" y="8907"/>
                  <a:pt x="10837" y="9097"/>
                </a:cubicBezTo>
                <a:cubicBezTo>
                  <a:pt x="10837" y="9312"/>
                  <a:pt x="10670" y="9502"/>
                  <a:pt x="10456" y="9502"/>
                </a:cubicBezTo>
                <a:cubicBezTo>
                  <a:pt x="10241" y="9502"/>
                  <a:pt x="10075" y="9312"/>
                  <a:pt x="10075" y="9097"/>
                </a:cubicBezTo>
                <a:cubicBezTo>
                  <a:pt x="10075" y="8907"/>
                  <a:pt x="10241" y="8716"/>
                  <a:pt x="10456" y="8716"/>
                </a:cubicBezTo>
                <a:close/>
                <a:moveTo>
                  <a:pt x="763" y="0"/>
                </a:moveTo>
                <a:lnTo>
                  <a:pt x="763" y="1358"/>
                </a:lnTo>
                <a:cubicBezTo>
                  <a:pt x="334" y="1524"/>
                  <a:pt x="1" y="1905"/>
                  <a:pt x="1" y="2382"/>
                </a:cubicBezTo>
                <a:cubicBezTo>
                  <a:pt x="1" y="2858"/>
                  <a:pt x="311" y="3239"/>
                  <a:pt x="763" y="3382"/>
                </a:cubicBezTo>
                <a:lnTo>
                  <a:pt x="763" y="4739"/>
                </a:lnTo>
                <a:cubicBezTo>
                  <a:pt x="334" y="4882"/>
                  <a:pt x="1" y="5263"/>
                  <a:pt x="1" y="5740"/>
                </a:cubicBezTo>
                <a:cubicBezTo>
                  <a:pt x="1" y="6216"/>
                  <a:pt x="311" y="6597"/>
                  <a:pt x="763" y="6764"/>
                </a:cubicBezTo>
                <a:lnTo>
                  <a:pt x="763" y="8097"/>
                </a:lnTo>
                <a:cubicBezTo>
                  <a:pt x="334" y="8240"/>
                  <a:pt x="1" y="8621"/>
                  <a:pt x="1" y="9097"/>
                </a:cubicBezTo>
                <a:cubicBezTo>
                  <a:pt x="1" y="9574"/>
                  <a:pt x="311" y="9955"/>
                  <a:pt x="763" y="10121"/>
                </a:cubicBezTo>
                <a:lnTo>
                  <a:pt x="763" y="11479"/>
                </a:lnTo>
                <a:lnTo>
                  <a:pt x="1430" y="11479"/>
                </a:lnTo>
                <a:lnTo>
                  <a:pt x="1430" y="10121"/>
                </a:lnTo>
                <a:cubicBezTo>
                  <a:pt x="1430" y="10121"/>
                  <a:pt x="2001" y="9764"/>
                  <a:pt x="2097" y="9455"/>
                </a:cubicBezTo>
                <a:lnTo>
                  <a:pt x="3049" y="9455"/>
                </a:lnTo>
                <a:cubicBezTo>
                  <a:pt x="3740" y="9455"/>
                  <a:pt x="4359" y="9074"/>
                  <a:pt x="4692" y="8454"/>
                </a:cubicBezTo>
                <a:lnTo>
                  <a:pt x="5288" y="7335"/>
                </a:lnTo>
                <a:lnTo>
                  <a:pt x="6836" y="8764"/>
                </a:lnTo>
                <a:cubicBezTo>
                  <a:pt x="7217" y="9121"/>
                  <a:pt x="8241" y="9335"/>
                  <a:pt x="8241" y="9335"/>
                </a:cubicBezTo>
                <a:lnTo>
                  <a:pt x="9408" y="9335"/>
                </a:lnTo>
                <a:cubicBezTo>
                  <a:pt x="9503" y="9693"/>
                  <a:pt x="9765" y="10002"/>
                  <a:pt x="10122" y="10121"/>
                </a:cubicBezTo>
                <a:lnTo>
                  <a:pt x="10122" y="11479"/>
                </a:lnTo>
                <a:lnTo>
                  <a:pt x="10789" y="11479"/>
                </a:lnTo>
                <a:lnTo>
                  <a:pt x="10789" y="10121"/>
                </a:lnTo>
                <a:cubicBezTo>
                  <a:pt x="11218" y="9955"/>
                  <a:pt x="11527" y="9574"/>
                  <a:pt x="11527" y="9097"/>
                </a:cubicBezTo>
                <a:cubicBezTo>
                  <a:pt x="11527" y="8621"/>
                  <a:pt x="11218" y="8240"/>
                  <a:pt x="10813" y="8097"/>
                </a:cubicBezTo>
                <a:lnTo>
                  <a:pt x="10813" y="6740"/>
                </a:lnTo>
                <a:cubicBezTo>
                  <a:pt x="11194" y="6597"/>
                  <a:pt x="11527" y="6192"/>
                  <a:pt x="11527" y="5740"/>
                </a:cubicBezTo>
                <a:cubicBezTo>
                  <a:pt x="11527" y="5263"/>
                  <a:pt x="11241" y="4882"/>
                  <a:pt x="10813" y="4739"/>
                </a:cubicBezTo>
                <a:lnTo>
                  <a:pt x="10813" y="3382"/>
                </a:lnTo>
                <a:cubicBezTo>
                  <a:pt x="11241" y="3239"/>
                  <a:pt x="11527" y="2858"/>
                  <a:pt x="11527" y="2382"/>
                </a:cubicBezTo>
                <a:cubicBezTo>
                  <a:pt x="11527" y="1905"/>
                  <a:pt x="11241" y="1524"/>
                  <a:pt x="10813" y="1358"/>
                </a:cubicBezTo>
                <a:lnTo>
                  <a:pt x="10813" y="0"/>
                </a:lnTo>
                <a:lnTo>
                  <a:pt x="10122" y="0"/>
                </a:lnTo>
                <a:lnTo>
                  <a:pt x="10122" y="1358"/>
                </a:lnTo>
                <a:cubicBezTo>
                  <a:pt x="9813" y="1477"/>
                  <a:pt x="9574" y="1715"/>
                  <a:pt x="9455" y="2048"/>
                </a:cubicBezTo>
                <a:lnTo>
                  <a:pt x="8503" y="2048"/>
                </a:lnTo>
                <a:cubicBezTo>
                  <a:pt x="7812" y="2048"/>
                  <a:pt x="7193" y="2429"/>
                  <a:pt x="6860" y="3025"/>
                </a:cubicBezTo>
                <a:lnTo>
                  <a:pt x="6288" y="4073"/>
                </a:lnTo>
                <a:lnTo>
                  <a:pt x="4716" y="2620"/>
                </a:lnTo>
                <a:cubicBezTo>
                  <a:pt x="4335" y="2263"/>
                  <a:pt x="3811" y="2048"/>
                  <a:pt x="3287" y="2048"/>
                </a:cubicBezTo>
                <a:lnTo>
                  <a:pt x="2097" y="2048"/>
                </a:lnTo>
                <a:cubicBezTo>
                  <a:pt x="1978" y="1715"/>
                  <a:pt x="1739" y="1477"/>
                  <a:pt x="1406" y="1358"/>
                </a:cubicBezTo>
                <a:lnTo>
                  <a:pt x="1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26" name="Google Shape;9526;p57"/>
          <p:cNvSpPr/>
          <p:nvPr/>
        </p:nvSpPr>
        <p:spPr>
          <a:xfrm>
            <a:off x="5513112" y="1934746"/>
            <a:ext cx="337712" cy="339124"/>
          </a:xfrm>
          <a:custGeom>
            <a:rect b="b" l="l" r="r" t="t"/>
            <a:pathLst>
              <a:path extrusionOk="0" h="11527" w="11479">
                <a:moveTo>
                  <a:pt x="4644" y="2430"/>
                </a:moveTo>
                <a:lnTo>
                  <a:pt x="4644" y="10812"/>
                </a:lnTo>
                <a:lnTo>
                  <a:pt x="3858" y="10812"/>
                </a:lnTo>
                <a:lnTo>
                  <a:pt x="3858" y="4692"/>
                </a:lnTo>
                <a:lnTo>
                  <a:pt x="3858" y="2430"/>
                </a:lnTo>
                <a:close/>
                <a:moveTo>
                  <a:pt x="3192" y="5359"/>
                </a:moveTo>
                <a:lnTo>
                  <a:pt x="3192" y="10836"/>
                </a:lnTo>
                <a:lnTo>
                  <a:pt x="2406" y="10836"/>
                </a:lnTo>
                <a:lnTo>
                  <a:pt x="2406" y="5359"/>
                </a:lnTo>
                <a:close/>
                <a:moveTo>
                  <a:pt x="6097" y="3906"/>
                </a:moveTo>
                <a:lnTo>
                  <a:pt x="6097" y="10836"/>
                </a:lnTo>
                <a:lnTo>
                  <a:pt x="5335" y="10836"/>
                </a:lnTo>
                <a:lnTo>
                  <a:pt x="5335" y="3906"/>
                </a:lnTo>
                <a:close/>
                <a:moveTo>
                  <a:pt x="7597" y="691"/>
                </a:moveTo>
                <a:lnTo>
                  <a:pt x="7597" y="10836"/>
                </a:lnTo>
                <a:lnTo>
                  <a:pt x="6811" y="10836"/>
                </a:lnTo>
                <a:lnTo>
                  <a:pt x="6811" y="691"/>
                </a:lnTo>
                <a:close/>
                <a:moveTo>
                  <a:pt x="9050" y="2454"/>
                </a:moveTo>
                <a:lnTo>
                  <a:pt x="9050" y="10836"/>
                </a:lnTo>
                <a:lnTo>
                  <a:pt x="8264" y="10836"/>
                </a:lnTo>
                <a:lnTo>
                  <a:pt x="8264" y="2454"/>
                </a:lnTo>
                <a:close/>
                <a:moveTo>
                  <a:pt x="6121" y="1"/>
                </a:moveTo>
                <a:lnTo>
                  <a:pt x="6121" y="3263"/>
                </a:lnTo>
                <a:lnTo>
                  <a:pt x="5359" y="3263"/>
                </a:lnTo>
                <a:lnTo>
                  <a:pt x="5359" y="1787"/>
                </a:lnTo>
                <a:lnTo>
                  <a:pt x="3215" y="1787"/>
                </a:lnTo>
                <a:lnTo>
                  <a:pt x="3215" y="4692"/>
                </a:lnTo>
                <a:lnTo>
                  <a:pt x="1739" y="4692"/>
                </a:lnTo>
                <a:lnTo>
                  <a:pt x="1739" y="10836"/>
                </a:lnTo>
                <a:lnTo>
                  <a:pt x="0" y="10836"/>
                </a:lnTo>
                <a:lnTo>
                  <a:pt x="0" y="11527"/>
                </a:lnTo>
                <a:lnTo>
                  <a:pt x="11479" y="11527"/>
                </a:lnTo>
                <a:lnTo>
                  <a:pt x="11479" y="10836"/>
                </a:lnTo>
                <a:lnTo>
                  <a:pt x="9740" y="10836"/>
                </a:lnTo>
                <a:lnTo>
                  <a:pt x="9740" y="1763"/>
                </a:lnTo>
                <a:lnTo>
                  <a:pt x="8264" y="1763"/>
                </a:lnTo>
                <a:lnTo>
                  <a:pt x="82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9527" name="Google Shape;9527;p57"/>
          <p:cNvGrpSpPr/>
          <p:nvPr/>
        </p:nvGrpSpPr>
        <p:grpSpPr>
          <a:xfrm>
            <a:off x="6252608" y="1967666"/>
            <a:ext cx="338448" cy="313908"/>
            <a:chOff x="5871608" y="1967666"/>
            <a:chExt cx="338448" cy="313908"/>
          </a:xfrm>
        </p:grpSpPr>
        <p:sp>
          <p:nvSpPr>
            <p:cNvPr id="9528" name="Google Shape;9528;p57"/>
            <p:cNvSpPr/>
            <p:nvPr/>
          </p:nvSpPr>
          <p:spPr>
            <a:xfrm>
              <a:off x="5871608" y="2046158"/>
              <a:ext cx="338448" cy="63076"/>
            </a:xfrm>
            <a:custGeom>
              <a:rect b="b" l="l" r="r" t="t"/>
              <a:pathLst>
                <a:path extrusionOk="0" h="2144" w="11504">
                  <a:moveTo>
                    <a:pt x="7693" y="691"/>
                  </a:moveTo>
                  <a:lnTo>
                    <a:pt x="8074" y="1072"/>
                  </a:lnTo>
                  <a:lnTo>
                    <a:pt x="7693" y="1453"/>
                  </a:lnTo>
                  <a:lnTo>
                    <a:pt x="668" y="1453"/>
                  </a:lnTo>
                  <a:lnTo>
                    <a:pt x="668" y="691"/>
                  </a:lnTo>
                  <a:close/>
                  <a:moveTo>
                    <a:pt x="10860" y="715"/>
                  </a:moveTo>
                  <a:lnTo>
                    <a:pt x="10860" y="1500"/>
                  </a:lnTo>
                  <a:lnTo>
                    <a:pt x="8669" y="1500"/>
                  </a:lnTo>
                  <a:lnTo>
                    <a:pt x="9074" y="1096"/>
                  </a:lnTo>
                  <a:lnTo>
                    <a:pt x="8669" y="715"/>
                  </a:lnTo>
                  <a:close/>
                  <a:moveTo>
                    <a:pt x="1" y="0"/>
                  </a:moveTo>
                  <a:lnTo>
                    <a:pt x="1" y="2143"/>
                  </a:lnTo>
                  <a:lnTo>
                    <a:pt x="11503" y="2143"/>
                  </a:lnTo>
                  <a:lnTo>
                    <a:pt x="1150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29" name="Google Shape;9529;p57"/>
            <p:cNvSpPr/>
            <p:nvPr/>
          </p:nvSpPr>
          <p:spPr>
            <a:xfrm>
              <a:off x="5871608" y="2133034"/>
              <a:ext cx="338448" cy="63076"/>
            </a:xfrm>
            <a:custGeom>
              <a:rect b="b" l="l" r="r" t="t"/>
              <a:pathLst>
                <a:path extrusionOk="0" h="2144" w="11504">
                  <a:moveTo>
                    <a:pt x="5955" y="643"/>
                  </a:moveTo>
                  <a:lnTo>
                    <a:pt x="6359" y="1048"/>
                  </a:lnTo>
                  <a:lnTo>
                    <a:pt x="5955" y="1429"/>
                  </a:lnTo>
                  <a:lnTo>
                    <a:pt x="668" y="1429"/>
                  </a:lnTo>
                  <a:lnTo>
                    <a:pt x="668" y="643"/>
                  </a:lnTo>
                  <a:close/>
                  <a:moveTo>
                    <a:pt x="10860" y="691"/>
                  </a:moveTo>
                  <a:lnTo>
                    <a:pt x="10860" y="1453"/>
                  </a:lnTo>
                  <a:lnTo>
                    <a:pt x="6955" y="1453"/>
                  </a:lnTo>
                  <a:lnTo>
                    <a:pt x="7336" y="1072"/>
                  </a:lnTo>
                  <a:lnTo>
                    <a:pt x="6955" y="691"/>
                  </a:lnTo>
                  <a:close/>
                  <a:moveTo>
                    <a:pt x="1" y="0"/>
                  </a:moveTo>
                  <a:lnTo>
                    <a:pt x="1" y="2143"/>
                  </a:lnTo>
                  <a:lnTo>
                    <a:pt x="11503" y="2143"/>
                  </a:lnTo>
                  <a:lnTo>
                    <a:pt x="1150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30" name="Google Shape;9530;p57"/>
            <p:cNvSpPr/>
            <p:nvPr/>
          </p:nvSpPr>
          <p:spPr>
            <a:xfrm>
              <a:off x="5871608" y="2218497"/>
              <a:ext cx="338448" cy="63076"/>
            </a:xfrm>
            <a:custGeom>
              <a:rect b="b" l="l" r="r" t="t"/>
              <a:pathLst>
                <a:path extrusionOk="0" h="2144" w="11504">
                  <a:moveTo>
                    <a:pt x="4002" y="691"/>
                  </a:moveTo>
                  <a:lnTo>
                    <a:pt x="4383" y="1072"/>
                  </a:lnTo>
                  <a:lnTo>
                    <a:pt x="4002" y="1453"/>
                  </a:lnTo>
                  <a:lnTo>
                    <a:pt x="668" y="1453"/>
                  </a:lnTo>
                  <a:lnTo>
                    <a:pt x="668" y="691"/>
                  </a:lnTo>
                  <a:close/>
                  <a:moveTo>
                    <a:pt x="10860" y="691"/>
                  </a:moveTo>
                  <a:lnTo>
                    <a:pt x="10860" y="1477"/>
                  </a:lnTo>
                  <a:lnTo>
                    <a:pt x="4978" y="1477"/>
                  </a:lnTo>
                  <a:lnTo>
                    <a:pt x="5359" y="1072"/>
                  </a:lnTo>
                  <a:lnTo>
                    <a:pt x="4978" y="691"/>
                  </a:lnTo>
                  <a:close/>
                  <a:moveTo>
                    <a:pt x="1" y="0"/>
                  </a:moveTo>
                  <a:lnTo>
                    <a:pt x="1" y="2144"/>
                  </a:lnTo>
                  <a:lnTo>
                    <a:pt x="11503" y="2144"/>
                  </a:lnTo>
                  <a:lnTo>
                    <a:pt x="1150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31" name="Google Shape;9531;p57"/>
            <p:cNvSpPr/>
            <p:nvPr/>
          </p:nvSpPr>
          <p:spPr>
            <a:xfrm>
              <a:off x="6149770" y="2006912"/>
              <a:ext cx="60282" cy="19653"/>
            </a:xfrm>
            <a:custGeom>
              <a:rect b="b" l="l" r="r" t="t"/>
              <a:pathLst>
                <a:path extrusionOk="0" h="668" w="2049">
                  <a:moveTo>
                    <a:pt x="0" y="1"/>
                  </a:moveTo>
                  <a:lnTo>
                    <a:pt x="0" y="667"/>
                  </a:lnTo>
                  <a:lnTo>
                    <a:pt x="2048" y="667"/>
                  </a:lnTo>
                  <a:lnTo>
                    <a:pt x="204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32" name="Google Shape;9532;p57"/>
            <p:cNvSpPr/>
            <p:nvPr/>
          </p:nvSpPr>
          <p:spPr>
            <a:xfrm>
              <a:off x="6149770" y="1967666"/>
              <a:ext cx="60282" cy="19653"/>
            </a:xfrm>
            <a:custGeom>
              <a:rect b="b" l="l" r="r" t="t"/>
              <a:pathLst>
                <a:path extrusionOk="0" h="668" w="2049">
                  <a:moveTo>
                    <a:pt x="0" y="1"/>
                  </a:moveTo>
                  <a:lnTo>
                    <a:pt x="0" y="668"/>
                  </a:lnTo>
                  <a:lnTo>
                    <a:pt x="2048" y="668"/>
                  </a:lnTo>
                  <a:lnTo>
                    <a:pt x="204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33" name="Google Shape;9533;p57"/>
            <p:cNvSpPr/>
            <p:nvPr/>
          </p:nvSpPr>
          <p:spPr>
            <a:xfrm>
              <a:off x="6109141" y="2006912"/>
              <a:ext cx="20329" cy="19653"/>
            </a:xfrm>
            <a:custGeom>
              <a:rect b="b" l="l" r="r" t="t"/>
              <a:pathLst>
                <a:path extrusionOk="0" h="668" w="691">
                  <a:moveTo>
                    <a:pt x="0" y="1"/>
                  </a:moveTo>
                  <a:lnTo>
                    <a:pt x="0" y="667"/>
                  </a:lnTo>
                  <a:lnTo>
                    <a:pt x="691" y="667"/>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34" name="Google Shape;9534;p57"/>
            <p:cNvSpPr/>
            <p:nvPr/>
          </p:nvSpPr>
          <p:spPr>
            <a:xfrm>
              <a:off x="6109141" y="1967666"/>
              <a:ext cx="20329" cy="19653"/>
            </a:xfrm>
            <a:custGeom>
              <a:rect b="b" l="l" r="r" t="t"/>
              <a:pathLst>
                <a:path extrusionOk="0" h="668" w="691">
                  <a:moveTo>
                    <a:pt x="0" y="1"/>
                  </a:moveTo>
                  <a:lnTo>
                    <a:pt x="0" y="668"/>
                  </a:lnTo>
                  <a:lnTo>
                    <a:pt x="691" y="668"/>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9535" name="Google Shape;9535;p57"/>
          <p:cNvSpPr/>
          <p:nvPr/>
        </p:nvSpPr>
        <p:spPr>
          <a:xfrm>
            <a:off x="6974629" y="1923508"/>
            <a:ext cx="343331" cy="337065"/>
          </a:xfrm>
          <a:custGeom>
            <a:rect b="b" l="l" r="r" t="t"/>
            <a:pathLst>
              <a:path extrusionOk="0" h="11457" w="11670">
                <a:moveTo>
                  <a:pt x="4406" y="668"/>
                </a:moveTo>
                <a:cubicBezTo>
                  <a:pt x="4763" y="668"/>
                  <a:pt x="5025" y="930"/>
                  <a:pt x="5025" y="1288"/>
                </a:cubicBezTo>
                <a:cubicBezTo>
                  <a:pt x="5025" y="1645"/>
                  <a:pt x="4763" y="1907"/>
                  <a:pt x="4406" y="1907"/>
                </a:cubicBezTo>
                <a:cubicBezTo>
                  <a:pt x="4049" y="1907"/>
                  <a:pt x="3787" y="1621"/>
                  <a:pt x="3787" y="1288"/>
                </a:cubicBezTo>
                <a:cubicBezTo>
                  <a:pt x="3787" y="930"/>
                  <a:pt x="4049" y="668"/>
                  <a:pt x="4406" y="668"/>
                </a:cubicBezTo>
                <a:close/>
                <a:moveTo>
                  <a:pt x="10336" y="1621"/>
                </a:moveTo>
                <a:cubicBezTo>
                  <a:pt x="10693" y="1621"/>
                  <a:pt x="10955" y="1883"/>
                  <a:pt x="10955" y="2240"/>
                </a:cubicBezTo>
                <a:cubicBezTo>
                  <a:pt x="10955" y="2597"/>
                  <a:pt x="10693" y="2859"/>
                  <a:pt x="10336" y="2859"/>
                </a:cubicBezTo>
                <a:cubicBezTo>
                  <a:pt x="9978" y="2859"/>
                  <a:pt x="9716" y="2597"/>
                  <a:pt x="9716" y="2240"/>
                </a:cubicBezTo>
                <a:cubicBezTo>
                  <a:pt x="9716" y="1883"/>
                  <a:pt x="9978" y="1621"/>
                  <a:pt x="10336" y="1621"/>
                </a:cubicBezTo>
                <a:close/>
                <a:moveTo>
                  <a:pt x="1429" y="3574"/>
                </a:moveTo>
                <a:cubicBezTo>
                  <a:pt x="1786" y="3574"/>
                  <a:pt x="2048" y="3836"/>
                  <a:pt x="2048" y="4193"/>
                </a:cubicBezTo>
                <a:cubicBezTo>
                  <a:pt x="2048" y="4550"/>
                  <a:pt x="1786" y="4836"/>
                  <a:pt x="1429" y="4836"/>
                </a:cubicBezTo>
                <a:cubicBezTo>
                  <a:pt x="1072" y="4836"/>
                  <a:pt x="810" y="4550"/>
                  <a:pt x="810" y="4193"/>
                </a:cubicBezTo>
                <a:cubicBezTo>
                  <a:pt x="810" y="3836"/>
                  <a:pt x="1072" y="3574"/>
                  <a:pt x="1429" y="3574"/>
                </a:cubicBezTo>
                <a:close/>
                <a:moveTo>
                  <a:pt x="7359" y="4383"/>
                </a:moveTo>
                <a:cubicBezTo>
                  <a:pt x="7716" y="4383"/>
                  <a:pt x="7978" y="4645"/>
                  <a:pt x="7978" y="5003"/>
                </a:cubicBezTo>
                <a:cubicBezTo>
                  <a:pt x="7978" y="5360"/>
                  <a:pt x="7716" y="5622"/>
                  <a:pt x="7359" y="5622"/>
                </a:cubicBezTo>
                <a:cubicBezTo>
                  <a:pt x="7025" y="5622"/>
                  <a:pt x="6740" y="5336"/>
                  <a:pt x="6740" y="5003"/>
                </a:cubicBezTo>
                <a:cubicBezTo>
                  <a:pt x="6740" y="4645"/>
                  <a:pt x="7002" y="4383"/>
                  <a:pt x="7359" y="4383"/>
                </a:cubicBezTo>
                <a:close/>
                <a:moveTo>
                  <a:pt x="2858" y="9718"/>
                </a:moveTo>
                <a:lnTo>
                  <a:pt x="2858" y="10813"/>
                </a:lnTo>
                <a:lnTo>
                  <a:pt x="810" y="10813"/>
                </a:lnTo>
                <a:lnTo>
                  <a:pt x="810" y="9718"/>
                </a:lnTo>
                <a:close/>
                <a:moveTo>
                  <a:pt x="5573" y="9718"/>
                </a:moveTo>
                <a:lnTo>
                  <a:pt x="5573" y="10813"/>
                </a:lnTo>
                <a:lnTo>
                  <a:pt x="3525" y="10813"/>
                </a:lnTo>
                <a:lnTo>
                  <a:pt x="3525" y="9718"/>
                </a:lnTo>
                <a:close/>
                <a:moveTo>
                  <a:pt x="8240" y="9718"/>
                </a:moveTo>
                <a:lnTo>
                  <a:pt x="8240" y="10813"/>
                </a:lnTo>
                <a:lnTo>
                  <a:pt x="6192" y="10813"/>
                </a:lnTo>
                <a:lnTo>
                  <a:pt x="6192" y="9718"/>
                </a:lnTo>
                <a:close/>
                <a:moveTo>
                  <a:pt x="10955" y="9718"/>
                </a:moveTo>
                <a:lnTo>
                  <a:pt x="10955" y="10813"/>
                </a:lnTo>
                <a:lnTo>
                  <a:pt x="8907" y="10813"/>
                </a:lnTo>
                <a:lnTo>
                  <a:pt x="8907" y="9718"/>
                </a:lnTo>
                <a:close/>
                <a:moveTo>
                  <a:pt x="4339" y="1"/>
                </a:moveTo>
                <a:cubicBezTo>
                  <a:pt x="3619" y="1"/>
                  <a:pt x="3001" y="587"/>
                  <a:pt x="3001" y="1311"/>
                </a:cubicBezTo>
                <a:cubicBezTo>
                  <a:pt x="3001" y="1907"/>
                  <a:pt x="3429" y="2407"/>
                  <a:pt x="3953" y="2574"/>
                </a:cubicBezTo>
                <a:lnTo>
                  <a:pt x="3953" y="9051"/>
                </a:lnTo>
                <a:lnTo>
                  <a:pt x="1667" y="9027"/>
                </a:lnTo>
                <a:lnTo>
                  <a:pt x="1667" y="5455"/>
                </a:lnTo>
                <a:cubicBezTo>
                  <a:pt x="2239" y="5312"/>
                  <a:pt x="2643" y="4765"/>
                  <a:pt x="2620" y="4145"/>
                </a:cubicBezTo>
                <a:cubicBezTo>
                  <a:pt x="2596" y="3479"/>
                  <a:pt x="2048" y="2931"/>
                  <a:pt x="1381" y="2883"/>
                </a:cubicBezTo>
                <a:cubicBezTo>
                  <a:pt x="1367" y="2883"/>
                  <a:pt x="1352" y="2882"/>
                  <a:pt x="1337" y="2882"/>
                </a:cubicBezTo>
                <a:cubicBezTo>
                  <a:pt x="595" y="2882"/>
                  <a:pt x="0" y="3469"/>
                  <a:pt x="0" y="4193"/>
                </a:cubicBezTo>
                <a:cubicBezTo>
                  <a:pt x="0" y="4788"/>
                  <a:pt x="429" y="5312"/>
                  <a:pt x="953" y="5455"/>
                </a:cubicBezTo>
                <a:lnTo>
                  <a:pt x="953" y="9027"/>
                </a:lnTo>
                <a:lnTo>
                  <a:pt x="0" y="9027"/>
                </a:lnTo>
                <a:lnTo>
                  <a:pt x="0" y="11456"/>
                </a:lnTo>
                <a:lnTo>
                  <a:pt x="11502" y="11456"/>
                </a:lnTo>
                <a:lnTo>
                  <a:pt x="11502" y="9027"/>
                </a:lnTo>
                <a:lnTo>
                  <a:pt x="10550" y="9051"/>
                </a:lnTo>
                <a:lnTo>
                  <a:pt x="10550" y="3526"/>
                </a:lnTo>
                <a:lnTo>
                  <a:pt x="10693" y="3526"/>
                </a:lnTo>
                <a:cubicBezTo>
                  <a:pt x="11264" y="3359"/>
                  <a:pt x="11669" y="2836"/>
                  <a:pt x="11645" y="2216"/>
                </a:cubicBezTo>
                <a:cubicBezTo>
                  <a:pt x="11622" y="1550"/>
                  <a:pt x="11074" y="978"/>
                  <a:pt x="10383" y="954"/>
                </a:cubicBezTo>
                <a:cubicBezTo>
                  <a:pt x="10369" y="954"/>
                  <a:pt x="10355" y="954"/>
                  <a:pt x="10340" y="954"/>
                </a:cubicBezTo>
                <a:cubicBezTo>
                  <a:pt x="9621" y="954"/>
                  <a:pt x="9026" y="1540"/>
                  <a:pt x="9026" y="2264"/>
                </a:cubicBezTo>
                <a:cubicBezTo>
                  <a:pt x="9026" y="2859"/>
                  <a:pt x="9431" y="3359"/>
                  <a:pt x="9978" y="3526"/>
                </a:cubicBezTo>
                <a:lnTo>
                  <a:pt x="9978" y="9051"/>
                </a:lnTo>
                <a:lnTo>
                  <a:pt x="7692" y="9051"/>
                </a:lnTo>
                <a:lnTo>
                  <a:pt x="7692" y="6265"/>
                </a:lnTo>
                <a:cubicBezTo>
                  <a:pt x="8240" y="6098"/>
                  <a:pt x="8669" y="5574"/>
                  <a:pt x="8645" y="4955"/>
                </a:cubicBezTo>
                <a:cubicBezTo>
                  <a:pt x="8597" y="4288"/>
                  <a:pt x="8073" y="3717"/>
                  <a:pt x="7383" y="3693"/>
                </a:cubicBezTo>
                <a:cubicBezTo>
                  <a:pt x="7368" y="3692"/>
                  <a:pt x="7354" y="3692"/>
                  <a:pt x="7340" y="3692"/>
                </a:cubicBezTo>
                <a:cubicBezTo>
                  <a:pt x="6621" y="3692"/>
                  <a:pt x="6025" y="4279"/>
                  <a:pt x="6025" y="5003"/>
                </a:cubicBezTo>
                <a:cubicBezTo>
                  <a:pt x="6025" y="5598"/>
                  <a:pt x="6430" y="6098"/>
                  <a:pt x="6978" y="6265"/>
                </a:cubicBezTo>
                <a:lnTo>
                  <a:pt x="6978" y="9051"/>
                </a:lnTo>
                <a:lnTo>
                  <a:pt x="4668" y="9051"/>
                </a:lnTo>
                <a:lnTo>
                  <a:pt x="4668" y="2574"/>
                </a:lnTo>
                <a:cubicBezTo>
                  <a:pt x="5239" y="2407"/>
                  <a:pt x="5668" y="1883"/>
                  <a:pt x="5620" y="1264"/>
                </a:cubicBezTo>
                <a:cubicBezTo>
                  <a:pt x="5596" y="597"/>
                  <a:pt x="5073" y="25"/>
                  <a:pt x="4382" y="2"/>
                </a:cubicBezTo>
                <a:cubicBezTo>
                  <a:pt x="4368" y="1"/>
                  <a:pt x="4353" y="1"/>
                  <a:pt x="43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9536" name="Google Shape;9536;p57"/>
          <p:cNvGrpSpPr/>
          <p:nvPr/>
        </p:nvGrpSpPr>
        <p:grpSpPr>
          <a:xfrm>
            <a:off x="7709919" y="1934040"/>
            <a:ext cx="340537" cy="339830"/>
            <a:chOff x="7024119" y="1934040"/>
            <a:chExt cx="340537" cy="339830"/>
          </a:xfrm>
        </p:grpSpPr>
        <p:sp>
          <p:nvSpPr>
            <p:cNvPr id="9537" name="Google Shape;9537;p57"/>
            <p:cNvSpPr/>
            <p:nvPr/>
          </p:nvSpPr>
          <p:spPr>
            <a:xfrm>
              <a:off x="7024119" y="1934040"/>
              <a:ext cx="340537" cy="339830"/>
            </a:xfrm>
            <a:custGeom>
              <a:rect b="b" l="l" r="r" t="t"/>
              <a:pathLst>
                <a:path extrusionOk="0" h="11551" w="11575">
                  <a:moveTo>
                    <a:pt x="5811" y="691"/>
                  </a:moveTo>
                  <a:cubicBezTo>
                    <a:pt x="8503" y="691"/>
                    <a:pt x="10693" y="2763"/>
                    <a:pt x="10884" y="5431"/>
                  </a:cubicBezTo>
                  <a:lnTo>
                    <a:pt x="9788" y="5431"/>
                  </a:lnTo>
                  <a:cubicBezTo>
                    <a:pt x="9598" y="3359"/>
                    <a:pt x="7907" y="1763"/>
                    <a:pt x="5811" y="1763"/>
                  </a:cubicBezTo>
                  <a:cubicBezTo>
                    <a:pt x="3740" y="1763"/>
                    <a:pt x="2001" y="3359"/>
                    <a:pt x="1858" y="5431"/>
                  </a:cubicBezTo>
                  <a:lnTo>
                    <a:pt x="763" y="5431"/>
                  </a:lnTo>
                  <a:cubicBezTo>
                    <a:pt x="906" y="2811"/>
                    <a:pt x="3120" y="691"/>
                    <a:pt x="5811" y="691"/>
                  </a:cubicBezTo>
                  <a:close/>
                  <a:moveTo>
                    <a:pt x="5811" y="3930"/>
                  </a:moveTo>
                  <a:cubicBezTo>
                    <a:pt x="6835" y="3930"/>
                    <a:pt x="7669" y="4764"/>
                    <a:pt x="7669" y="5788"/>
                  </a:cubicBezTo>
                  <a:cubicBezTo>
                    <a:pt x="7669" y="6788"/>
                    <a:pt x="6835" y="7621"/>
                    <a:pt x="5811" y="7621"/>
                  </a:cubicBezTo>
                  <a:cubicBezTo>
                    <a:pt x="4811" y="7621"/>
                    <a:pt x="3978" y="6788"/>
                    <a:pt x="3978" y="5788"/>
                  </a:cubicBezTo>
                  <a:cubicBezTo>
                    <a:pt x="3978" y="4764"/>
                    <a:pt x="4811" y="3930"/>
                    <a:pt x="5811" y="3930"/>
                  </a:cubicBezTo>
                  <a:close/>
                  <a:moveTo>
                    <a:pt x="5454" y="2478"/>
                  </a:moveTo>
                  <a:lnTo>
                    <a:pt x="5454" y="3287"/>
                  </a:lnTo>
                  <a:cubicBezTo>
                    <a:pt x="4240" y="3454"/>
                    <a:pt x="3263" y="4502"/>
                    <a:pt x="3263" y="5788"/>
                  </a:cubicBezTo>
                  <a:cubicBezTo>
                    <a:pt x="3263" y="7050"/>
                    <a:pt x="4216" y="8122"/>
                    <a:pt x="5454" y="8288"/>
                  </a:cubicBezTo>
                  <a:lnTo>
                    <a:pt x="5454" y="9074"/>
                  </a:lnTo>
                  <a:cubicBezTo>
                    <a:pt x="3787" y="8907"/>
                    <a:pt x="2477" y="7502"/>
                    <a:pt x="2477" y="5788"/>
                  </a:cubicBezTo>
                  <a:cubicBezTo>
                    <a:pt x="2477" y="4049"/>
                    <a:pt x="3787" y="2644"/>
                    <a:pt x="5454" y="2478"/>
                  </a:cubicBezTo>
                  <a:close/>
                  <a:moveTo>
                    <a:pt x="6145" y="2478"/>
                  </a:moveTo>
                  <a:cubicBezTo>
                    <a:pt x="7812" y="2644"/>
                    <a:pt x="9122" y="4049"/>
                    <a:pt x="9122" y="5788"/>
                  </a:cubicBezTo>
                  <a:cubicBezTo>
                    <a:pt x="9122" y="7502"/>
                    <a:pt x="7812" y="8907"/>
                    <a:pt x="6145" y="9074"/>
                  </a:cubicBezTo>
                  <a:lnTo>
                    <a:pt x="6145" y="8288"/>
                  </a:lnTo>
                  <a:cubicBezTo>
                    <a:pt x="7359" y="8098"/>
                    <a:pt x="8360" y="7050"/>
                    <a:pt x="8360" y="5788"/>
                  </a:cubicBezTo>
                  <a:cubicBezTo>
                    <a:pt x="8360" y="4502"/>
                    <a:pt x="7407" y="3430"/>
                    <a:pt x="6145" y="3287"/>
                  </a:cubicBezTo>
                  <a:lnTo>
                    <a:pt x="6145" y="2478"/>
                  </a:lnTo>
                  <a:close/>
                  <a:moveTo>
                    <a:pt x="10884" y="6145"/>
                  </a:moveTo>
                  <a:cubicBezTo>
                    <a:pt x="10693" y="8765"/>
                    <a:pt x="8503" y="10860"/>
                    <a:pt x="5811" y="10860"/>
                  </a:cubicBezTo>
                  <a:cubicBezTo>
                    <a:pt x="3144" y="10860"/>
                    <a:pt x="929" y="8788"/>
                    <a:pt x="763" y="6145"/>
                  </a:cubicBezTo>
                  <a:lnTo>
                    <a:pt x="1858" y="6145"/>
                  </a:lnTo>
                  <a:cubicBezTo>
                    <a:pt x="2049" y="8193"/>
                    <a:pt x="3740" y="9789"/>
                    <a:pt x="5811" y="9789"/>
                  </a:cubicBezTo>
                  <a:cubicBezTo>
                    <a:pt x="7907" y="9789"/>
                    <a:pt x="9622" y="8193"/>
                    <a:pt x="9788" y="6145"/>
                  </a:cubicBezTo>
                  <a:close/>
                  <a:moveTo>
                    <a:pt x="5788" y="1"/>
                  </a:moveTo>
                  <a:cubicBezTo>
                    <a:pt x="4240" y="1"/>
                    <a:pt x="2811" y="596"/>
                    <a:pt x="1715" y="1692"/>
                  </a:cubicBezTo>
                  <a:cubicBezTo>
                    <a:pt x="644" y="2763"/>
                    <a:pt x="1" y="4240"/>
                    <a:pt x="1" y="5788"/>
                  </a:cubicBezTo>
                  <a:cubicBezTo>
                    <a:pt x="1" y="7336"/>
                    <a:pt x="596" y="8765"/>
                    <a:pt x="1715" y="9860"/>
                  </a:cubicBezTo>
                  <a:cubicBezTo>
                    <a:pt x="2787" y="10932"/>
                    <a:pt x="4240" y="11551"/>
                    <a:pt x="5788" y="11551"/>
                  </a:cubicBezTo>
                  <a:cubicBezTo>
                    <a:pt x="7336" y="11551"/>
                    <a:pt x="8764" y="10955"/>
                    <a:pt x="9860" y="9860"/>
                  </a:cubicBezTo>
                  <a:cubicBezTo>
                    <a:pt x="10932" y="8788"/>
                    <a:pt x="11575" y="7336"/>
                    <a:pt x="11575" y="5788"/>
                  </a:cubicBezTo>
                  <a:cubicBezTo>
                    <a:pt x="11575" y="4240"/>
                    <a:pt x="10979" y="2811"/>
                    <a:pt x="9860" y="1692"/>
                  </a:cubicBezTo>
                  <a:cubicBezTo>
                    <a:pt x="8788" y="620"/>
                    <a:pt x="7336" y="1"/>
                    <a:pt x="57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38" name="Google Shape;9538;p57"/>
            <p:cNvSpPr/>
            <p:nvPr/>
          </p:nvSpPr>
          <p:spPr>
            <a:xfrm>
              <a:off x="7170540" y="2073459"/>
              <a:ext cx="48396" cy="20359"/>
            </a:xfrm>
            <a:custGeom>
              <a:rect b="b" l="l" r="r" t="t"/>
              <a:pathLst>
                <a:path extrusionOk="0" h="692" w="1645">
                  <a:moveTo>
                    <a:pt x="1" y="1"/>
                  </a:moveTo>
                  <a:lnTo>
                    <a:pt x="1" y="692"/>
                  </a:lnTo>
                  <a:lnTo>
                    <a:pt x="1644" y="692"/>
                  </a:lnTo>
                  <a:lnTo>
                    <a:pt x="16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39" name="Google Shape;9539;p57"/>
            <p:cNvSpPr/>
            <p:nvPr/>
          </p:nvSpPr>
          <p:spPr>
            <a:xfrm>
              <a:off x="7170540" y="2114794"/>
              <a:ext cx="48396" cy="19653"/>
            </a:xfrm>
            <a:custGeom>
              <a:rect b="b" l="l" r="r" t="t"/>
              <a:pathLst>
                <a:path extrusionOk="0" h="668" w="1645">
                  <a:moveTo>
                    <a:pt x="1" y="1"/>
                  </a:moveTo>
                  <a:lnTo>
                    <a:pt x="1" y="668"/>
                  </a:lnTo>
                  <a:lnTo>
                    <a:pt x="1644" y="668"/>
                  </a:lnTo>
                  <a:lnTo>
                    <a:pt x="16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9540" name="Google Shape;9540;p57"/>
          <p:cNvGrpSpPr/>
          <p:nvPr/>
        </p:nvGrpSpPr>
        <p:grpSpPr>
          <a:xfrm>
            <a:off x="7711330" y="2456707"/>
            <a:ext cx="337712" cy="339119"/>
            <a:chOff x="7025530" y="2456707"/>
            <a:chExt cx="337712" cy="339119"/>
          </a:xfrm>
        </p:grpSpPr>
        <p:sp>
          <p:nvSpPr>
            <p:cNvPr id="9541" name="Google Shape;9541;p57"/>
            <p:cNvSpPr/>
            <p:nvPr/>
          </p:nvSpPr>
          <p:spPr>
            <a:xfrm>
              <a:off x="7025530" y="2456707"/>
              <a:ext cx="337712" cy="287286"/>
            </a:xfrm>
            <a:custGeom>
              <a:rect b="b" l="l" r="r" t="t"/>
              <a:pathLst>
                <a:path extrusionOk="0" h="9765" w="11479">
                  <a:moveTo>
                    <a:pt x="9074" y="691"/>
                  </a:moveTo>
                  <a:lnTo>
                    <a:pt x="9074" y="4406"/>
                  </a:lnTo>
                  <a:lnTo>
                    <a:pt x="8312" y="4406"/>
                  </a:lnTo>
                  <a:lnTo>
                    <a:pt x="8312" y="691"/>
                  </a:lnTo>
                  <a:close/>
                  <a:moveTo>
                    <a:pt x="6121" y="2144"/>
                  </a:moveTo>
                  <a:lnTo>
                    <a:pt x="6121" y="5883"/>
                  </a:lnTo>
                  <a:lnTo>
                    <a:pt x="5359" y="5883"/>
                  </a:lnTo>
                  <a:lnTo>
                    <a:pt x="5359" y="2144"/>
                  </a:lnTo>
                  <a:close/>
                  <a:moveTo>
                    <a:pt x="3215" y="3620"/>
                  </a:moveTo>
                  <a:lnTo>
                    <a:pt x="3215" y="7335"/>
                  </a:lnTo>
                  <a:lnTo>
                    <a:pt x="2429" y="7335"/>
                  </a:lnTo>
                  <a:lnTo>
                    <a:pt x="2429" y="3620"/>
                  </a:lnTo>
                  <a:close/>
                  <a:moveTo>
                    <a:pt x="3215" y="7978"/>
                  </a:moveTo>
                  <a:lnTo>
                    <a:pt x="3215" y="9097"/>
                  </a:lnTo>
                  <a:lnTo>
                    <a:pt x="2429" y="9097"/>
                  </a:lnTo>
                  <a:lnTo>
                    <a:pt x="2429" y="7978"/>
                  </a:lnTo>
                  <a:close/>
                  <a:moveTo>
                    <a:pt x="6121" y="6525"/>
                  </a:moveTo>
                  <a:lnTo>
                    <a:pt x="6121" y="9097"/>
                  </a:lnTo>
                  <a:lnTo>
                    <a:pt x="5359" y="9097"/>
                  </a:lnTo>
                  <a:lnTo>
                    <a:pt x="5359" y="6525"/>
                  </a:lnTo>
                  <a:close/>
                  <a:moveTo>
                    <a:pt x="9050" y="5073"/>
                  </a:moveTo>
                  <a:lnTo>
                    <a:pt x="9050" y="9097"/>
                  </a:lnTo>
                  <a:lnTo>
                    <a:pt x="8264" y="9097"/>
                  </a:lnTo>
                  <a:lnTo>
                    <a:pt x="8264" y="5073"/>
                  </a:lnTo>
                  <a:close/>
                  <a:moveTo>
                    <a:pt x="7597" y="0"/>
                  </a:moveTo>
                  <a:lnTo>
                    <a:pt x="7597" y="9097"/>
                  </a:lnTo>
                  <a:lnTo>
                    <a:pt x="6811" y="9097"/>
                  </a:lnTo>
                  <a:lnTo>
                    <a:pt x="6811" y="1477"/>
                  </a:lnTo>
                  <a:lnTo>
                    <a:pt x="4668" y="1477"/>
                  </a:lnTo>
                  <a:lnTo>
                    <a:pt x="4668" y="9097"/>
                  </a:lnTo>
                  <a:lnTo>
                    <a:pt x="3882" y="9097"/>
                  </a:lnTo>
                  <a:lnTo>
                    <a:pt x="3882" y="2930"/>
                  </a:lnTo>
                  <a:lnTo>
                    <a:pt x="1739" y="2930"/>
                  </a:lnTo>
                  <a:lnTo>
                    <a:pt x="1739" y="9097"/>
                  </a:lnTo>
                  <a:lnTo>
                    <a:pt x="0" y="9097"/>
                  </a:lnTo>
                  <a:lnTo>
                    <a:pt x="0" y="9764"/>
                  </a:lnTo>
                  <a:lnTo>
                    <a:pt x="11479" y="9764"/>
                  </a:lnTo>
                  <a:lnTo>
                    <a:pt x="11479" y="9097"/>
                  </a:lnTo>
                  <a:lnTo>
                    <a:pt x="9740" y="9097"/>
                  </a:lnTo>
                  <a:lnTo>
                    <a:pt x="974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42" name="Google Shape;9542;p57"/>
            <p:cNvSpPr/>
            <p:nvPr/>
          </p:nvSpPr>
          <p:spPr>
            <a:xfrm>
              <a:off x="7087870" y="2775468"/>
              <a:ext cx="42777" cy="20359"/>
            </a:xfrm>
            <a:custGeom>
              <a:rect b="b" l="l" r="r" t="t"/>
              <a:pathLst>
                <a:path extrusionOk="0" h="692" w="1454">
                  <a:moveTo>
                    <a:pt x="1" y="1"/>
                  </a:moveTo>
                  <a:lnTo>
                    <a:pt x="1" y="692"/>
                  </a:lnTo>
                  <a:lnTo>
                    <a:pt x="1454" y="692"/>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43" name="Google Shape;9543;p57"/>
            <p:cNvSpPr/>
            <p:nvPr/>
          </p:nvSpPr>
          <p:spPr>
            <a:xfrm>
              <a:off x="7173364" y="2775468"/>
              <a:ext cx="42747" cy="20359"/>
            </a:xfrm>
            <a:custGeom>
              <a:rect b="b" l="l" r="r" t="t"/>
              <a:pathLst>
                <a:path extrusionOk="0" h="692" w="1453">
                  <a:moveTo>
                    <a:pt x="0" y="1"/>
                  </a:moveTo>
                  <a:lnTo>
                    <a:pt x="0" y="692"/>
                  </a:lnTo>
                  <a:lnTo>
                    <a:pt x="1453" y="692"/>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44" name="Google Shape;9544;p57"/>
            <p:cNvSpPr/>
            <p:nvPr/>
          </p:nvSpPr>
          <p:spPr>
            <a:xfrm>
              <a:off x="7259534" y="2775468"/>
              <a:ext cx="42777" cy="20359"/>
            </a:xfrm>
            <a:custGeom>
              <a:rect b="b" l="l" r="r" t="t"/>
              <a:pathLst>
                <a:path extrusionOk="0" h="692" w="1454">
                  <a:moveTo>
                    <a:pt x="0" y="1"/>
                  </a:moveTo>
                  <a:lnTo>
                    <a:pt x="0" y="692"/>
                  </a:lnTo>
                  <a:lnTo>
                    <a:pt x="1453" y="692"/>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9545" name="Google Shape;9545;p57"/>
          <p:cNvGrpSpPr/>
          <p:nvPr/>
        </p:nvGrpSpPr>
        <p:grpSpPr>
          <a:xfrm>
            <a:off x="6978130" y="2434996"/>
            <a:ext cx="339124" cy="339124"/>
            <a:chOff x="6444730" y="2434996"/>
            <a:chExt cx="339124" cy="339124"/>
          </a:xfrm>
        </p:grpSpPr>
        <p:sp>
          <p:nvSpPr>
            <p:cNvPr id="9546" name="Google Shape;9546;p57"/>
            <p:cNvSpPr/>
            <p:nvPr/>
          </p:nvSpPr>
          <p:spPr>
            <a:xfrm>
              <a:off x="6444730" y="2434996"/>
              <a:ext cx="339124" cy="339124"/>
            </a:xfrm>
            <a:custGeom>
              <a:rect b="b" l="l" r="r" t="t"/>
              <a:pathLst>
                <a:path extrusionOk="0" h="11527" w="11527">
                  <a:moveTo>
                    <a:pt x="5454" y="1429"/>
                  </a:moveTo>
                  <a:lnTo>
                    <a:pt x="5454" y="5454"/>
                  </a:lnTo>
                  <a:lnTo>
                    <a:pt x="1429" y="5454"/>
                  </a:lnTo>
                  <a:cubicBezTo>
                    <a:pt x="1620" y="3310"/>
                    <a:pt x="3310" y="1619"/>
                    <a:pt x="5454" y="1429"/>
                  </a:cubicBezTo>
                  <a:close/>
                  <a:moveTo>
                    <a:pt x="6097" y="715"/>
                  </a:moveTo>
                  <a:cubicBezTo>
                    <a:pt x="8645" y="905"/>
                    <a:pt x="10669" y="2929"/>
                    <a:pt x="10836" y="5454"/>
                  </a:cubicBezTo>
                  <a:lnTo>
                    <a:pt x="6097" y="5454"/>
                  </a:lnTo>
                  <a:lnTo>
                    <a:pt x="6097" y="715"/>
                  </a:lnTo>
                  <a:close/>
                  <a:moveTo>
                    <a:pt x="10121" y="6097"/>
                  </a:moveTo>
                  <a:cubicBezTo>
                    <a:pt x="9955" y="8240"/>
                    <a:pt x="8240" y="9955"/>
                    <a:pt x="6097" y="10121"/>
                  </a:cubicBezTo>
                  <a:lnTo>
                    <a:pt x="6097" y="6097"/>
                  </a:lnTo>
                  <a:close/>
                  <a:moveTo>
                    <a:pt x="5454" y="6097"/>
                  </a:moveTo>
                  <a:lnTo>
                    <a:pt x="5454" y="10836"/>
                  </a:lnTo>
                  <a:cubicBezTo>
                    <a:pt x="2929" y="10669"/>
                    <a:pt x="905" y="8645"/>
                    <a:pt x="715" y="6097"/>
                  </a:cubicBezTo>
                  <a:close/>
                  <a:moveTo>
                    <a:pt x="5406" y="0"/>
                  </a:moveTo>
                  <a:lnTo>
                    <a:pt x="5406" y="738"/>
                  </a:lnTo>
                  <a:cubicBezTo>
                    <a:pt x="4192" y="834"/>
                    <a:pt x="3072" y="1334"/>
                    <a:pt x="2191" y="2191"/>
                  </a:cubicBezTo>
                  <a:cubicBezTo>
                    <a:pt x="1334" y="3072"/>
                    <a:pt x="834" y="4191"/>
                    <a:pt x="738" y="5406"/>
                  </a:cubicBezTo>
                  <a:lnTo>
                    <a:pt x="0" y="5406"/>
                  </a:lnTo>
                  <a:lnTo>
                    <a:pt x="0" y="5739"/>
                  </a:lnTo>
                  <a:cubicBezTo>
                    <a:pt x="0" y="7287"/>
                    <a:pt x="596" y="8716"/>
                    <a:pt x="1691" y="9835"/>
                  </a:cubicBezTo>
                  <a:cubicBezTo>
                    <a:pt x="2763" y="10907"/>
                    <a:pt x="4239" y="11526"/>
                    <a:pt x="5787" y="11526"/>
                  </a:cubicBezTo>
                  <a:lnTo>
                    <a:pt x="6097" y="11526"/>
                  </a:lnTo>
                  <a:lnTo>
                    <a:pt x="6097" y="10788"/>
                  </a:lnTo>
                  <a:cubicBezTo>
                    <a:pt x="7335" y="10693"/>
                    <a:pt x="8454" y="10193"/>
                    <a:pt x="9312" y="9312"/>
                  </a:cubicBezTo>
                  <a:cubicBezTo>
                    <a:pt x="10193" y="8454"/>
                    <a:pt x="10693" y="7335"/>
                    <a:pt x="10788" y="6097"/>
                  </a:cubicBezTo>
                  <a:lnTo>
                    <a:pt x="11526" y="6097"/>
                  </a:lnTo>
                  <a:lnTo>
                    <a:pt x="11526" y="5787"/>
                  </a:lnTo>
                  <a:cubicBezTo>
                    <a:pt x="11526" y="4239"/>
                    <a:pt x="10931" y="2810"/>
                    <a:pt x="9836" y="1691"/>
                  </a:cubicBezTo>
                  <a:cubicBezTo>
                    <a:pt x="8740" y="619"/>
                    <a:pt x="7287" y="0"/>
                    <a:pt x="57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47" name="Google Shape;9547;p57"/>
            <p:cNvSpPr/>
            <p:nvPr/>
          </p:nvSpPr>
          <p:spPr>
            <a:xfrm>
              <a:off x="6532283" y="2638167"/>
              <a:ext cx="48396" cy="20329"/>
            </a:xfrm>
            <a:custGeom>
              <a:rect b="b" l="l" r="r" t="t"/>
              <a:pathLst>
                <a:path extrusionOk="0" h="691" w="1645">
                  <a:moveTo>
                    <a:pt x="1" y="0"/>
                  </a:moveTo>
                  <a:lnTo>
                    <a:pt x="1" y="691"/>
                  </a:lnTo>
                  <a:lnTo>
                    <a:pt x="1644" y="691"/>
                  </a:lnTo>
                  <a:lnTo>
                    <a:pt x="16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48" name="Google Shape;9548;p57"/>
            <p:cNvSpPr/>
            <p:nvPr/>
          </p:nvSpPr>
          <p:spPr>
            <a:xfrm>
              <a:off x="6532283" y="2680208"/>
              <a:ext cx="48396" cy="20329"/>
            </a:xfrm>
            <a:custGeom>
              <a:rect b="b" l="l" r="r" t="t"/>
              <a:pathLst>
                <a:path extrusionOk="0" h="691" w="1645">
                  <a:moveTo>
                    <a:pt x="1" y="0"/>
                  </a:moveTo>
                  <a:lnTo>
                    <a:pt x="1" y="691"/>
                  </a:lnTo>
                  <a:lnTo>
                    <a:pt x="1644" y="691"/>
                  </a:lnTo>
                  <a:lnTo>
                    <a:pt x="16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49" name="Google Shape;9549;p57"/>
            <p:cNvSpPr/>
            <p:nvPr/>
          </p:nvSpPr>
          <p:spPr>
            <a:xfrm>
              <a:off x="6648608" y="2509251"/>
              <a:ext cx="48366" cy="20359"/>
            </a:xfrm>
            <a:custGeom>
              <a:rect b="b" l="l" r="r" t="t"/>
              <a:pathLst>
                <a:path extrusionOk="0" h="692" w="1644">
                  <a:moveTo>
                    <a:pt x="0" y="0"/>
                  </a:moveTo>
                  <a:lnTo>
                    <a:pt x="0" y="691"/>
                  </a:lnTo>
                  <a:lnTo>
                    <a:pt x="1643" y="691"/>
                  </a:lnTo>
                  <a:lnTo>
                    <a:pt x="164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50" name="Google Shape;9550;p57"/>
            <p:cNvSpPr/>
            <p:nvPr/>
          </p:nvSpPr>
          <p:spPr>
            <a:xfrm>
              <a:off x="6648608" y="2551291"/>
              <a:ext cx="48366" cy="20329"/>
            </a:xfrm>
            <a:custGeom>
              <a:rect b="b" l="l" r="r" t="t"/>
              <a:pathLst>
                <a:path extrusionOk="0" h="691" w="1644">
                  <a:moveTo>
                    <a:pt x="0" y="0"/>
                  </a:moveTo>
                  <a:lnTo>
                    <a:pt x="0" y="691"/>
                  </a:lnTo>
                  <a:lnTo>
                    <a:pt x="1643" y="691"/>
                  </a:lnTo>
                  <a:lnTo>
                    <a:pt x="164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9551" name="Google Shape;9551;p57"/>
          <p:cNvSpPr/>
          <p:nvPr/>
        </p:nvSpPr>
        <p:spPr>
          <a:xfrm>
            <a:off x="6254020" y="2497336"/>
            <a:ext cx="337742" cy="280990"/>
          </a:xfrm>
          <a:custGeom>
            <a:rect b="b" l="l" r="r" t="t"/>
            <a:pathLst>
              <a:path extrusionOk="0" h="9551" w="11480">
                <a:moveTo>
                  <a:pt x="5716" y="644"/>
                </a:moveTo>
                <a:cubicBezTo>
                  <a:pt x="5978" y="644"/>
                  <a:pt x="6192" y="858"/>
                  <a:pt x="6192" y="1120"/>
                </a:cubicBezTo>
                <a:cubicBezTo>
                  <a:pt x="6192" y="1406"/>
                  <a:pt x="5978" y="1596"/>
                  <a:pt x="5716" y="1596"/>
                </a:cubicBezTo>
                <a:cubicBezTo>
                  <a:pt x="5454" y="1596"/>
                  <a:pt x="5240" y="1406"/>
                  <a:pt x="5240" y="1120"/>
                </a:cubicBezTo>
                <a:cubicBezTo>
                  <a:pt x="5240" y="882"/>
                  <a:pt x="5454" y="644"/>
                  <a:pt x="5716" y="644"/>
                </a:cubicBezTo>
                <a:close/>
                <a:moveTo>
                  <a:pt x="8860" y="2287"/>
                </a:moveTo>
                <a:cubicBezTo>
                  <a:pt x="9145" y="2287"/>
                  <a:pt x="9336" y="2501"/>
                  <a:pt x="9336" y="2763"/>
                </a:cubicBezTo>
                <a:cubicBezTo>
                  <a:pt x="9336" y="3025"/>
                  <a:pt x="9145" y="3239"/>
                  <a:pt x="8860" y="3239"/>
                </a:cubicBezTo>
                <a:cubicBezTo>
                  <a:pt x="8598" y="3239"/>
                  <a:pt x="8383" y="3025"/>
                  <a:pt x="8383" y="2763"/>
                </a:cubicBezTo>
                <a:cubicBezTo>
                  <a:pt x="8383" y="2501"/>
                  <a:pt x="8598" y="2287"/>
                  <a:pt x="8860" y="2287"/>
                </a:cubicBezTo>
                <a:close/>
                <a:moveTo>
                  <a:pt x="2501" y="3549"/>
                </a:moveTo>
                <a:cubicBezTo>
                  <a:pt x="2763" y="3549"/>
                  <a:pt x="2977" y="3739"/>
                  <a:pt x="2977" y="4025"/>
                </a:cubicBezTo>
                <a:cubicBezTo>
                  <a:pt x="2977" y="4287"/>
                  <a:pt x="2763" y="4502"/>
                  <a:pt x="2501" y="4502"/>
                </a:cubicBezTo>
                <a:cubicBezTo>
                  <a:pt x="2239" y="4502"/>
                  <a:pt x="2025" y="4287"/>
                  <a:pt x="2025" y="4025"/>
                </a:cubicBezTo>
                <a:cubicBezTo>
                  <a:pt x="2025" y="3787"/>
                  <a:pt x="2239" y="3549"/>
                  <a:pt x="2501" y="3549"/>
                </a:cubicBezTo>
                <a:close/>
                <a:moveTo>
                  <a:pt x="6621" y="1787"/>
                </a:moveTo>
                <a:lnTo>
                  <a:pt x="7740" y="2549"/>
                </a:lnTo>
                <a:cubicBezTo>
                  <a:pt x="7740" y="2620"/>
                  <a:pt x="7693" y="2668"/>
                  <a:pt x="7693" y="2739"/>
                </a:cubicBezTo>
                <a:cubicBezTo>
                  <a:pt x="7693" y="3216"/>
                  <a:pt x="7978" y="3597"/>
                  <a:pt x="8383" y="3787"/>
                </a:cubicBezTo>
                <a:lnTo>
                  <a:pt x="7407" y="6454"/>
                </a:lnTo>
                <a:lnTo>
                  <a:pt x="6216" y="2144"/>
                </a:lnTo>
                <a:cubicBezTo>
                  <a:pt x="6407" y="2049"/>
                  <a:pt x="6502" y="1930"/>
                  <a:pt x="6621" y="1787"/>
                </a:cubicBezTo>
                <a:close/>
                <a:moveTo>
                  <a:pt x="4906" y="1953"/>
                </a:moveTo>
                <a:cubicBezTo>
                  <a:pt x="5002" y="2049"/>
                  <a:pt x="5121" y="2144"/>
                  <a:pt x="5240" y="2192"/>
                </a:cubicBezTo>
                <a:lnTo>
                  <a:pt x="3954" y="6788"/>
                </a:lnTo>
                <a:lnTo>
                  <a:pt x="3120" y="4978"/>
                </a:lnTo>
                <a:cubicBezTo>
                  <a:pt x="3430" y="4763"/>
                  <a:pt x="3620" y="4406"/>
                  <a:pt x="3620" y="4025"/>
                </a:cubicBezTo>
                <a:cubicBezTo>
                  <a:pt x="3620" y="3859"/>
                  <a:pt x="3597" y="3692"/>
                  <a:pt x="3549" y="3573"/>
                </a:cubicBezTo>
                <a:lnTo>
                  <a:pt x="4906" y="1953"/>
                </a:lnTo>
                <a:close/>
                <a:moveTo>
                  <a:pt x="2572" y="5406"/>
                </a:moveTo>
                <a:lnTo>
                  <a:pt x="3644" y="7788"/>
                </a:lnTo>
                <a:lnTo>
                  <a:pt x="3358" y="8931"/>
                </a:lnTo>
                <a:lnTo>
                  <a:pt x="1001" y="8931"/>
                </a:lnTo>
                <a:lnTo>
                  <a:pt x="2572" y="5406"/>
                </a:lnTo>
                <a:close/>
                <a:moveTo>
                  <a:pt x="5740" y="2906"/>
                </a:moveTo>
                <a:lnTo>
                  <a:pt x="7407" y="8931"/>
                </a:lnTo>
                <a:lnTo>
                  <a:pt x="4073" y="8931"/>
                </a:lnTo>
                <a:lnTo>
                  <a:pt x="5740" y="2906"/>
                </a:lnTo>
                <a:close/>
                <a:moveTo>
                  <a:pt x="8860" y="4502"/>
                </a:moveTo>
                <a:lnTo>
                  <a:pt x="10503" y="8907"/>
                </a:lnTo>
                <a:lnTo>
                  <a:pt x="8097" y="8907"/>
                </a:lnTo>
                <a:lnTo>
                  <a:pt x="8097" y="8931"/>
                </a:lnTo>
                <a:lnTo>
                  <a:pt x="7740" y="7597"/>
                </a:lnTo>
                <a:lnTo>
                  <a:pt x="8860" y="4502"/>
                </a:lnTo>
                <a:close/>
                <a:moveTo>
                  <a:pt x="5740" y="1"/>
                </a:moveTo>
                <a:cubicBezTo>
                  <a:pt x="5121" y="1"/>
                  <a:pt x="4621" y="501"/>
                  <a:pt x="4621" y="1120"/>
                </a:cubicBezTo>
                <a:lnTo>
                  <a:pt x="4621" y="1287"/>
                </a:lnTo>
                <a:lnTo>
                  <a:pt x="3120" y="3025"/>
                </a:lnTo>
                <a:cubicBezTo>
                  <a:pt x="2906" y="2906"/>
                  <a:pt x="2715" y="2858"/>
                  <a:pt x="2430" y="2858"/>
                </a:cubicBezTo>
                <a:cubicBezTo>
                  <a:pt x="1882" y="2882"/>
                  <a:pt x="1406" y="3358"/>
                  <a:pt x="1358" y="3930"/>
                </a:cubicBezTo>
                <a:cubicBezTo>
                  <a:pt x="1334" y="4406"/>
                  <a:pt x="1644" y="4859"/>
                  <a:pt x="2049" y="5025"/>
                </a:cubicBezTo>
                <a:lnTo>
                  <a:pt x="1" y="9550"/>
                </a:lnTo>
                <a:lnTo>
                  <a:pt x="11479" y="9550"/>
                </a:lnTo>
                <a:lnTo>
                  <a:pt x="9336" y="3811"/>
                </a:lnTo>
                <a:cubicBezTo>
                  <a:pt x="9764" y="3620"/>
                  <a:pt x="10026" y="3216"/>
                  <a:pt x="10026" y="2739"/>
                </a:cubicBezTo>
                <a:cubicBezTo>
                  <a:pt x="10026" y="2144"/>
                  <a:pt x="9550" y="1644"/>
                  <a:pt x="8955" y="1596"/>
                </a:cubicBezTo>
                <a:cubicBezTo>
                  <a:pt x="8929" y="1594"/>
                  <a:pt x="8903" y="1594"/>
                  <a:pt x="8878" y="1594"/>
                </a:cubicBezTo>
                <a:cubicBezTo>
                  <a:pt x="8553" y="1594"/>
                  <a:pt x="8271" y="1733"/>
                  <a:pt x="8050" y="1953"/>
                </a:cubicBezTo>
                <a:lnTo>
                  <a:pt x="6859" y="1120"/>
                </a:lnTo>
                <a:cubicBezTo>
                  <a:pt x="6859" y="501"/>
                  <a:pt x="6359" y="1"/>
                  <a:pt x="57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52" name="Google Shape;9552;p57"/>
          <p:cNvSpPr/>
          <p:nvPr/>
        </p:nvSpPr>
        <p:spPr>
          <a:xfrm>
            <a:off x="5512405" y="2458090"/>
            <a:ext cx="339830" cy="337742"/>
          </a:xfrm>
          <a:custGeom>
            <a:rect b="b" l="l" r="r" t="t"/>
            <a:pathLst>
              <a:path extrusionOk="0" h="11480" w="11551">
                <a:moveTo>
                  <a:pt x="6883" y="644"/>
                </a:moveTo>
                <a:lnTo>
                  <a:pt x="6883" y="1716"/>
                </a:lnTo>
                <a:lnTo>
                  <a:pt x="4668" y="1716"/>
                </a:lnTo>
                <a:lnTo>
                  <a:pt x="4668" y="644"/>
                </a:lnTo>
                <a:close/>
                <a:moveTo>
                  <a:pt x="2406" y="3883"/>
                </a:moveTo>
                <a:lnTo>
                  <a:pt x="2406" y="4669"/>
                </a:lnTo>
                <a:lnTo>
                  <a:pt x="715" y="4669"/>
                </a:lnTo>
                <a:lnTo>
                  <a:pt x="715" y="3883"/>
                </a:lnTo>
                <a:close/>
                <a:moveTo>
                  <a:pt x="6597" y="3883"/>
                </a:moveTo>
                <a:lnTo>
                  <a:pt x="6597" y="4669"/>
                </a:lnTo>
                <a:lnTo>
                  <a:pt x="4906" y="4669"/>
                </a:lnTo>
                <a:lnTo>
                  <a:pt x="4906" y="3883"/>
                </a:lnTo>
                <a:close/>
                <a:moveTo>
                  <a:pt x="10860" y="3883"/>
                </a:moveTo>
                <a:lnTo>
                  <a:pt x="10860" y="4669"/>
                </a:lnTo>
                <a:lnTo>
                  <a:pt x="9169" y="4669"/>
                </a:lnTo>
                <a:lnTo>
                  <a:pt x="9169" y="3883"/>
                </a:lnTo>
                <a:close/>
                <a:moveTo>
                  <a:pt x="2406" y="6812"/>
                </a:moveTo>
                <a:lnTo>
                  <a:pt x="2406" y="7574"/>
                </a:lnTo>
                <a:lnTo>
                  <a:pt x="715" y="7574"/>
                </a:lnTo>
                <a:lnTo>
                  <a:pt x="715" y="6812"/>
                </a:lnTo>
                <a:close/>
                <a:moveTo>
                  <a:pt x="6597" y="6812"/>
                </a:moveTo>
                <a:lnTo>
                  <a:pt x="6597" y="7574"/>
                </a:lnTo>
                <a:lnTo>
                  <a:pt x="4906" y="7574"/>
                </a:lnTo>
                <a:lnTo>
                  <a:pt x="4906" y="6812"/>
                </a:lnTo>
                <a:close/>
                <a:moveTo>
                  <a:pt x="10836" y="6812"/>
                </a:moveTo>
                <a:lnTo>
                  <a:pt x="10836" y="7574"/>
                </a:lnTo>
                <a:lnTo>
                  <a:pt x="9122" y="7574"/>
                </a:lnTo>
                <a:lnTo>
                  <a:pt x="9122" y="6812"/>
                </a:lnTo>
                <a:close/>
                <a:moveTo>
                  <a:pt x="1548" y="9717"/>
                </a:moveTo>
                <a:cubicBezTo>
                  <a:pt x="1834" y="9717"/>
                  <a:pt x="2072" y="9955"/>
                  <a:pt x="2072" y="10265"/>
                </a:cubicBezTo>
                <a:cubicBezTo>
                  <a:pt x="2072" y="10551"/>
                  <a:pt x="1834" y="10789"/>
                  <a:pt x="1548" y="10789"/>
                </a:cubicBezTo>
                <a:cubicBezTo>
                  <a:pt x="1239" y="10789"/>
                  <a:pt x="1001" y="10551"/>
                  <a:pt x="1001" y="10265"/>
                </a:cubicBezTo>
                <a:cubicBezTo>
                  <a:pt x="1001" y="9955"/>
                  <a:pt x="1239" y="9717"/>
                  <a:pt x="1548" y="9717"/>
                </a:cubicBezTo>
                <a:close/>
                <a:moveTo>
                  <a:pt x="5764" y="9717"/>
                </a:moveTo>
                <a:cubicBezTo>
                  <a:pt x="6073" y="9717"/>
                  <a:pt x="6288" y="9955"/>
                  <a:pt x="6288" y="10265"/>
                </a:cubicBezTo>
                <a:cubicBezTo>
                  <a:pt x="6288" y="10551"/>
                  <a:pt x="6073" y="10789"/>
                  <a:pt x="5764" y="10789"/>
                </a:cubicBezTo>
                <a:cubicBezTo>
                  <a:pt x="5478" y="10789"/>
                  <a:pt x="5240" y="10551"/>
                  <a:pt x="5240" y="10265"/>
                </a:cubicBezTo>
                <a:cubicBezTo>
                  <a:pt x="5240" y="9955"/>
                  <a:pt x="5478" y="9717"/>
                  <a:pt x="5764" y="9717"/>
                </a:cubicBezTo>
                <a:close/>
                <a:moveTo>
                  <a:pt x="10003" y="9717"/>
                </a:moveTo>
                <a:cubicBezTo>
                  <a:pt x="10288" y="9717"/>
                  <a:pt x="10527" y="9955"/>
                  <a:pt x="10527" y="10265"/>
                </a:cubicBezTo>
                <a:cubicBezTo>
                  <a:pt x="10527" y="10551"/>
                  <a:pt x="10288" y="10789"/>
                  <a:pt x="10003" y="10789"/>
                </a:cubicBezTo>
                <a:cubicBezTo>
                  <a:pt x="9693" y="10789"/>
                  <a:pt x="9455" y="10551"/>
                  <a:pt x="9455" y="10265"/>
                </a:cubicBezTo>
                <a:cubicBezTo>
                  <a:pt x="9455" y="9955"/>
                  <a:pt x="9693" y="9717"/>
                  <a:pt x="10003" y="9717"/>
                </a:cubicBezTo>
                <a:close/>
                <a:moveTo>
                  <a:pt x="3978" y="1"/>
                </a:moveTo>
                <a:lnTo>
                  <a:pt x="3978" y="2430"/>
                </a:lnTo>
                <a:lnTo>
                  <a:pt x="5430" y="2430"/>
                </a:lnTo>
                <a:lnTo>
                  <a:pt x="5430" y="3216"/>
                </a:lnTo>
                <a:lnTo>
                  <a:pt x="4240" y="3216"/>
                </a:lnTo>
                <a:lnTo>
                  <a:pt x="4240" y="3930"/>
                </a:lnTo>
                <a:lnTo>
                  <a:pt x="3049" y="3930"/>
                </a:lnTo>
                <a:lnTo>
                  <a:pt x="3049" y="3216"/>
                </a:lnTo>
                <a:lnTo>
                  <a:pt x="1" y="3216"/>
                </a:lnTo>
                <a:lnTo>
                  <a:pt x="1" y="5359"/>
                </a:lnTo>
                <a:lnTo>
                  <a:pt x="1191" y="5359"/>
                </a:lnTo>
                <a:lnTo>
                  <a:pt x="1191" y="6121"/>
                </a:lnTo>
                <a:lnTo>
                  <a:pt x="1" y="6121"/>
                </a:lnTo>
                <a:lnTo>
                  <a:pt x="1" y="8265"/>
                </a:lnTo>
                <a:lnTo>
                  <a:pt x="1191" y="8265"/>
                </a:lnTo>
                <a:lnTo>
                  <a:pt x="1191" y="9098"/>
                </a:lnTo>
                <a:cubicBezTo>
                  <a:pt x="667" y="9241"/>
                  <a:pt x="286" y="9717"/>
                  <a:pt x="286" y="10265"/>
                </a:cubicBezTo>
                <a:cubicBezTo>
                  <a:pt x="286" y="10956"/>
                  <a:pt x="834" y="11480"/>
                  <a:pt x="1501" y="11480"/>
                </a:cubicBezTo>
                <a:cubicBezTo>
                  <a:pt x="2191" y="11480"/>
                  <a:pt x="2739" y="10956"/>
                  <a:pt x="2739" y="10265"/>
                </a:cubicBezTo>
                <a:cubicBezTo>
                  <a:pt x="2739" y="9693"/>
                  <a:pt x="2334" y="9241"/>
                  <a:pt x="1834" y="9098"/>
                </a:cubicBezTo>
                <a:lnTo>
                  <a:pt x="1834" y="8265"/>
                </a:lnTo>
                <a:lnTo>
                  <a:pt x="3025" y="8265"/>
                </a:lnTo>
                <a:lnTo>
                  <a:pt x="3025" y="6121"/>
                </a:lnTo>
                <a:lnTo>
                  <a:pt x="1834" y="6121"/>
                </a:lnTo>
                <a:lnTo>
                  <a:pt x="1834" y="5359"/>
                </a:lnTo>
                <a:lnTo>
                  <a:pt x="3025" y="5359"/>
                </a:lnTo>
                <a:lnTo>
                  <a:pt x="3025" y="4597"/>
                </a:lnTo>
                <a:lnTo>
                  <a:pt x="4216" y="4597"/>
                </a:lnTo>
                <a:lnTo>
                  <a:pt x="4216" y="5359"/>
                </a:lnTo>
                <a:lnTo>
                  <a:pt x="5406" y="5359"/>
                </a:lnTo>
                <a:lnTo>
                  <a:pt x="5406" y="6121"/>
                </a:lnTo>
                <a:lnTo>
                  <a:pt x="4216" y="6121"/>
                </a:lnTo>
                <a:lnTo>
                  <a:pt x="4216" y="8265"/>
                </a:lnTo>
                <a:lnTo>
                  <a:pt x="5406" y="8265"/>
                </a:lnTo>
                <a:lnTo>
                  <a:pt x="5406" y="9098"/>
                </a:lnTo>
                <a:cubicBezTo>
                  <a:pt x="4906" y="9241"/>
                  <a:pt x="4525" y="9717"/>
                  <a:pt x="4525" y="10265"/>
                </a:cubicBezTo>
                <a:cubicBezTo>
                  <a:pt x="4525" y="10956"/>
                  <a:pt x="5049" y="11480"/>
                  <a:pt x="5740" y="11480"/>
                </a:cubicBezTo>
                <a:cubicBezTo>
                  <a:pt x="6430" y="11480"/>
                  <a:pt x="6954" y="10956"/>
                  <a:pt x="6954" y="10265"/>
                </a:cubicBezTo>
                <a:cubicBezTo>
                  <a:pt x="6954" y="9693"/>
                  <a:pt x="6073" y="9098"/>
                  <a:pt x="6073" y="9098"/>
                </a:cubicBezTo>
                <a:lnTo>
                  <a:pt x="6073" y="8265"/>
                </a:lnTo>
                <a:lnTo>
                  <a:pt x="7264" y="8265"/>
                </a:lnTo>
                <a:lnTo>
                  <a:pt x="7264" y="6121"/>
                </a:lnTo>
                <a:lnTo>
                  <a:pt x="6073" y="6121"/>
                </a:lnTo>
                <a:lnTo>
                  <a:pt x="6073" y="5359"/>
                </a:lnTo>
                <a:lnTo>
                  <a:pt x="7264" y="5359"/>
                </a:lnTo>
                <a:lnTo>
                  <a:pt x="7264" y="4597"/>
                </a:lnTo>
                <a:lnTo>
                  <a:pt x="8455" y="4597"/>
                </a:lnTo>
                <a:lnTo>
                  <a:pt x="8455" y="5359"/>
                </a:lnTo>
                <a:lnTo>
                  <a:pt x="9645" y="5359"/>
                </a:lnTo>
                <a:lnTo>
                  <a:pt x="9645" y="6121"/>
                </a:lnTo>
                <a:lnTo>
                  <a:pt x="8455" y="6121"/>
                </a:lnTo>
                <a:lnTo>
                  <a:pt x="8455" y="8265"/>
                </a:lnTo>
                <a:lnTo>
                  <a:pt x="9645" y="8265"/>
                </a:lnTo>
                <a:lnTo>
                  <a:pt x="9645" y="9098"/>
                </a:lnTo>
                <a:cubicBezTo>
                  <a:pt x="9122" y="9241"/>
                  <a:pt x="8740" y="9717"/>
                  <a:pt x="8740" y="10265"/>
                </a:cubicBezTo>
                <a:cubicBezTo>
                  <a:pt x="8740" y="10956"/>
                  <a:pt x="9288" y="11480"/>
                  <a:pt x="9955" y="11480"/>
                </a:cubicBezTo>
                <a:cubicBezTo>
                  <a:pt x="10646" y="11480"/>
                  <a:pt x="11193" y="10956"/>
                  <a:pt x="11193" y="10265"/>
                </a:cubicBezTo>
                <a:cubicBezTo>
                  <a:pt x="11193" y="9693"/>
                  <a:pt x="10789" y="9241"/>
                  <a:pt x="10288" y="9098"/>
                </a:cubicBezTo>
                <a:lnTo>
                  <a:pt x="10288" y="8265"/>
                </a:lnTo>
                <a:lnTo>
                  <a:pt x="11479" y="8265"/>
                </a:lnTo>
                <a:lnTo>
                  <a:pt x="11479" y="6121"/>
                </a:lnTo>
                <a:lnTo>
                  <a:pt x="10288" y="6121"/>
                </a:lnTo>
                <a:lnTo>
                  <a:pt x="10288" y="5359"/>
                </a:lnTo>
                <a:lnTo>
                  <a:pt x="11551" y="5359"/>
                </a:lnTo>
                <a:lnTo>
                  <a:pt x="11551" y="3192"/>
                </a:lnTo>
                <a:lnTo>
                  <a:pt x="8479" y="3192"/>
                </a:lnTo>
                <a:lnTo>
                  <a:pt x="8479" y="3907"/>
                </a:lnTo>
                <a:lnTo>
                  <a:pt x="7288" y="3907"/>
                </a:lnTo>
                <a:lnTo>
                  <a:pt x="7288" y="3192"/>
                </a:lnTo>
                <a:lnTo>
                  <a:pt x="6097" y="3192"/>
                </a:lnTo>
                <a:lnTo>
                  <a:pt x="6097" y="2430"/>
                </a:lnTo>
                <a:lnTo>
                  <a:pt x="7574" y="2430"/>
                </a:lnTo>
                <a:lnTo>
                  <a:pt x="757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9553" name="Google Shape;9553;p57"/>
          <p:cNvGrpSpPr/>
          <p:nvPr/>
        </p:nvGrpSpPr>
        <p:grpSpPr>
          <a:xfrm>
            <a:off x="4782000" y="2470711"/>
            <a:ext cx="337737" cy="334913"/>
            <a:chOff x="4705800" y="2470711"/>
            <a:chExt cx="337737" cy="334913"/>
          </a:xfrm>
        </p:grpSpPr>
        <p:grpSp>
          <p:nvGrpSpPr>
            <p:cNvPr id="9554" name="Google Shape;9554;p57"/>
            <p:cNvGrpSpPr/>
            <p:nvPr/>
          </p:nvGrpSpPr>
          <p:grpSpPr>
            <a:xfrm>
              <a:off x="4705800" y="2501543"/>
              <a:ext cx="337737" cy="304082"/>
              <a:chOff x="4705800" y="2501543"/>
              <a:chExt cx="337737" cy="304082"/>
            </a:xfrm>
          </p:grpSpPr>
          <p:sp>
            <p:nvSpPr>
              <p:cNvPr id="9555" name="Google Shape;9555;p57"/>
              <p:cNvSpPr/>
              <p:nvPr/>
            </p:nvSpPr>
            <p:spPr>
              <a:xfrm>
                <a:off x="4923681" y="2502955"/>
                <a:ext cx="74315" cy="74286"/>
              </a:xfrm>
              <a:custGeom>
                <a:rect b="b" l="l" r="r" t="t"/>
                <a:pathLst>
                  <a:path extrusionOk="0" h="2525" w="2526">
                    <a:moveTo>
                      <a:pt x="1263" y="667"/>
                    </a:moveTo>
                    <a:cubicBezTo>
                      <a:pt x="1596" y="667"/>
                      <a:pt x="1835" y="929"/>
                      <a:pt x="1835" y="1238"/>
                    </a:cubicBezTo>
                    <a:cubicBezTo>
                      <a:pt x="1835" y="1572"/>
                      <a:pt x="1573" y="1810"/>
                      <a:pt x="1263" y="1810"/>
                    </a:cubicBezTo>
                    <a:cubicBezTo>
                      <a:pt x="953" y="1810"/>
                      <a:pt x="715" y="1524"/>
                      <a:pt x="715" y="1238"/>
                    </a:cubicBezTo>
                    <a:cubicBezTo>
                      <a:pt x="668" y="929"/>
                      <a:pt x="953" y="667"/>
                      <a:pt x="1263" y="667"/>
                    </a:cubicBezTo>
                    <a:close/>
                    <a:moveTo>
                      <a:pt x="1263" y="0"/>
                    </a:moveTo>
                    <a:cubicBezTo>
                      <a:pt x="596" y="0"/>
                      <a:pt x="25" y="572"/>
                      <a:pt x="25" y="1262"/>
                    </a:cubicBezTo>
                    <a:cubicBezTo>
                      <a:pt x="1" y="1953"/>
                      <a:pt x="572" y="2524"/>
                      <a:pt x="1263" y="2524"/>
                    </a:cubicBezTo>
                    <a:cubicBezTo>
                      <a:pt x="1954" y="2524"/>
                      <a:pt x="2525" y="1953"/>
                      <a:pt x="2525" y="1262"/>
                    </a:cubicBezTo>
                    <a:cubicBezTo>
                      <a:pt x="2525" y="572"/>
                      <a:pt x="1954" y="0"/>
                      <a:pt x="12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56" name="Google Shape;9556;p57"/>
              <p:cNvSpPr/>
              <p:nvPr/>
            </p:nvSpPr>
            <p:spPr>
              <a:xfrm>
                <a:off x="4969929" y="2582800"/>
                <a:ext cx="73609" cy="73609"/>
              </a:xfrm>
              <a:custGeom>
                <a:rect b="b" l="l" r="r" t="t"/>
                <a:pathLst>
                  <a:path extrusionOk="0" h="2502" w="2502">
                    <a:moveTo>
                      <a:pt x="1263" y="692"/>
                    </a:moveTo>
                    <a:cubicBezTo>
                      <a:pt x="1549" y="692"/>
                      <a:pt x="1811" y="954"/>
                      <a:pt x="1811" y="1263"/>
                    </a:cubicBezTo>
                    <a:cubicBezTo>
                      <a:pt x="1811" y="1549"/>
                      <a:pt x="1549" y="1835"/>
                      <a:pt x="1263" y="1835"/>
                    </a:cubicBezTo>
                    <a:cubicBezTo>
                      <a:pt x="929" y="1835"/>
                      <a:pt x="691" y="1549"/>
                      <a:pt x="691" y="1263"/>
                    </a:cubicBezTo>
                    <a:cubicBezTo>
                      <a:pt x="691" y="930"/>
                      <a:pt x="953" y="692"/>
                      <a:pt x="1263" y="692"/>
                    </a:cubicBezTo>
                    <a:close/>
                    <a:moveTo>
                      <a:pt x="1263" y="1"/>
                    </a:moveTo>
                    <a:cubicBezTo>
                      <a:pt x="572" y="1"/>
                      <a:pt x="1" y="572"/>
                      <a:pt x="1" y="1263"/>
                    </a:cubicBezTo>
                    <a:cubicBezTo>
                      <a:pt x="1" y="1954"/>
                      <a:pt x="572" y="2501"/>
                      <a:pt x="1263" y="2501"/>
                    </a:cubicBezTo>
                    <a:cubicBezTo>
                      <a:pt x="1930" y="2501"/>
                      <a:pt x="2501" y="1954"/>
                      <a:pt x="2501" y="1263"/>
                    </a:cubicBezTo>
                    <a:cubicBezTo>
                      <a:pt x="2501" y="549"/>
                      <a:pt x="1930" y="1"/>
                      <a:pt x="1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57" name="Google Shape;9557;p57"/>
              <p:cNvSpPr/>
              <p:nvPr/>
            </p:nvSpPr>
            <p:spPr>
              <a:xfrm>
                <a:off x="4952424" y="2673176"/>
                <a:ext cx="74286" cy="73609"/>
              </a:xfrm>
              <a:custGeom>
                <a:rect b="b" l="l" r="r" t="t"/>
                <a:pathLst>
                  <a:path extrusionOk="0" h="2502" w="2525">
                    <a:moveTo>
                      <a:pt x="1262" y="692"/>
                    </a:moveTo>
                    <a:cubicBezTo>
                      <a:pt x="1572" y="692"/>
                      <a:pt x="1810" y="954"/>
                      <a:pt x="1810" y="1263"/>
                    </a:cubicBezTo>
                    <a:cubicBezTo>
                      <a:pt x="1858" y="1573"/>
                      <a:pt x="1572" y="1811"/>
                      <a:pt x="1262" y="1811"/>
                    </a:cubicBezTo>
                    <a:cubicBezTo>
                      <a:pt x="929" y="1811"/>
                      <a:pt x="691" y="1549"/>
                      <a:pt x="691" y="1263"/>
                    </a:cubicBezTo>
                    <a:cubicBezTo>
                      <a:pt x="691" y="930"/>
                      <a:pt x="953" y="692"/>
                      <a:pt x="1262" y="692"/>
                    </a:cubicBezTo>
                    <a:close/>
                    <a:moveTo>
                      <a:pt x="1262" y="1"/>
                    </a:moveTo>
                    <a:cubicBezTo>
                      <a:pt x="572" y="1"/>
                      <a:pt x="0" y="573"/>
                      <a:pt x="0" y="1263"/>
                    </a:cubicBezTo>
                    <a:cubicBezTo>
                      <a:pt x="0" y="1930"/>
                      <a:pt x="572" y="2502"/>
                      <a:pt x="1262" y="2502"/>
                    </a:cubicBezTo>
                    <a:cubicBezTo>
                      <a:pt x="1929" y="2502"/>
                      <a:pt x="2501" y="1930"/>
                      <a:pt x="2501" y="1263"/>
                    </a:cubicBezTo>
                    <a:cubicBezTo>
                      <a:pt x="2525" y="573"/>
                      <a:pt x="1977" y="1"/>
                      <a:pt x="12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58" name="Google Shape;9558;p57"/>
              <p:cNvSpPr/>
              <p:nvPr/>
            </p:nvSpPr>
            <p:spPr>
              <a:xfrm>
                <a:off x="4881670" y="2732045"/>
                <a:ext cx="74286" cy="73579"/>
              </a:xfrm>
              <a:custGeom>
                <a:rect b="b" l="l" r="r" t="t"/>
                <a:pathLst>
                  <a:path extrusionOk="0" h="2501" w="2525">
                    <a:moveTo>
                      <a:pt x="1238" y="691"/>
                    </a:moveTo>
                    <a:cubicBezTo>
                      <a:pt x="1572" y="691"/>
                      <a:pt x="1810" y="953"/>
                      <a:pt x="1810" y="1239"/>
                    </a:cubicBezTo>
                    <a:cubicBezTo>
                      <a:pt x="1810" y="1548"/>
                      <a:pt x="1572" y="1810"/>
                      <a:pt x="1238" y="1810"/>
                    </a:cubicBezTo>
                    <a:cubicBezTo>
                      <a:pt x="905" y="1810"/>
                      <a:pt x="691" y="1548"/>
                      <a:pt x="691" y="1239"/>
                    </a:cubicBezTo>
                    <a:cubicBezTo>
                      <a:pt x="691" y="929"/>
                      <a:pt x="953" y="691"/>
                      <a:pt x="1238" y="691"/>
                    </a:cubicBezTo>
                    <a:close/>
                    <a:moveTo>
                      <a:pt x="1238" y="0"/>
                    </a:moveTo>
                    <a:cubicBezTo>
                      <a:pt x="572" y="0"/>
                      <a:pt x="0" y="572"/>
                      <a:pt x="0" y="1239"/>
                    </a:cubicBezTo>
                    <a:cubicBezTo>
                      <a:pt x="0" y="1929"/>
                      <a:pt x="548" y="2501"/>
                      <a:pt x="1238" y="2501"/>
                    </a:cubicBezTo>
                    <a:cubicBezTo>
                      <a:pt x="1929" y="2501"/>
                      <a:pt x="2501" y="1929"/>
                      <a:pt x="2501" y="1239"/>
                    </a:cubicBezTo>
                    <a:cubicBezTo>
                      <a:pt x="2524" y="572"/>
                      <a:pt x="1953" y="0"/>
                      <a:pt x="1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59" name="Google Shape;9559;p57"/>
              <p:cNvSpPr/>
              <p:nvPr/>
            </p:nvSpPr>
            <p:spPr>
              <a:xfrm>
                <a:off x="4789881" y="2731339"/>
                <a:ext cx="73579" cy="73609"/>
              </a:xfrm>
              <a:custGeom>
                <a:rect b="b" l="l" r="r" t="t"/>
                <a:pathLst>
                  <a:path extrusionOk="0" h="2502" w="2501">
                    <a:moveTo>
                      <a:pt x="1239" y="667"/>
                    </a:moveTo>
                    <a:cubicBezTo>
                      <a:pt x="1548" y="667"/>
                      <a:pt x="1810" y="953"/>
                      <a:pt x="1810" y="1239"/>
                    </a:cubicBezTo>
                    <a:cubicBezTo>
                      <a:pt x="1810" y="1549"/>
                      <a:pt x="1572" y="1810"/>
                      <a:pt x="1239" y="1810"/>
                    </a:cubicBezTo>
                    <a:cubicBezTo>
                      <a:pt x="905" y="1810"/>
                      <a:pt x="667" y="1549"/>
                      <a:pt x="667" y="1239"/>
                    </a:cubicBezTo>
                    <a:cubicBezTo>
                      <a:pt x="667" y="906"/>
                      <a:pt x="953" y="667"/>
                      <a:pt x="1239" y="667"/>
                    </a:cubicBezTo>
                    <a:close/>
                    <a:moveTo>
                      <a:pt x="1239" y="1"/>
                    </a:moveTo>
                    <a:cubicBezTo>
                      <a:pt x="548" y="1"/>
                      <a:pt x="0" y="548"/>
                      <a:pt x="0" y="1239"/>
                    </a:cubicBezTo>
                    <a:cubicBezTo>
                      <a:pt x="0" y="1930"/>
                      <a:pt x="548" y="2501"/>
                      <a:pt x="1239" y="2501"/>
                    </a:cubicBezTo>
                    <a:cubicBezTo>
                      <a:pt x="1929" y="2501"/>
                      <a:pt x="2501" y="1930"/>
                      <a:pt x="2501" y="1239"/>
                    </a:cubicBezTo>
                    <a:cubicBezTo>
                      <a:pt x="2501" y="548"/>
                      <a:pt x="1953" y="1"/>
                      <a:pt x="1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60" name="Google Shape;9560;p57"/>
              <p:cNvSpPr/>
              <p:nvPr/>
            </p:nvSpPr>
            <p:spPr>
              <a:xfrm>
                <a:off x="4720510" y="2670382"/>
                <a:ext cx="73609" cy="73609"/>
              </a:xfrm>
              <a:custGeom>
                <a:rect b="b" l="l" r="r" t="t"/>
                <a:pathLst>
                  <a:path extrusionOk="0" h="2502" w="2502">
                    <a:moveTo>
                      <a:pt x="1239" y="691"/>
                    </a:moveTo>
                    <a:cubicBezTo>
                      <a:pt x="1549" y="691"/>
                      <a:pt x="1811" y="953"/>
                      <a:pt x="1811" y="1263"/>
                    </a:cubicBezTo>
                    <a:cubicBezTo>
                      <a:pt x="1811" y="1596"/>
                      <a:pt x="1549" y="1834"/>
                      <a:pt x="1239" y="1834"/>
                    </a:cubicBezTo>
                    <a:cubicBezTo>
                      <a:pt x="929" y="1834"/>
                      <a:pt x="691" y="1549"/>
                      <a:pt x="691" y="1263"/>
                    </a:cubicBezTo>
                    <a:cubicBezTo>
                      <a:pt x="691" y="953"/>
                      <a:pt x="953" y="691"/>
                      <a:pt x="1239" y="691"/>
                    </a:cubicBezTo>
                    <a:close/>
                    <a:moveTo>
                      <a:pt x="1239" y="1"/>
                    </a:moveTo>
                    <a:cubicBezTo>
                      <a:pt x="572" y="1"/>
                      <a:pt x="1" y="572"/>
                      <a:pt x="1" y="1263"/>
                    </a:cubicBezTo>
                    <a:cubicBezTo>
                      <a:pt x="1" y="1954"/>
                      <a:pt x="572" y="2501"/>
                      <a:pt x="1239" y="2501"/>
                    </a:cubicBezTo>
                    <a:cubicBezTo>
                      <a:pt x="1930" y="2501"/>
                      <a:pt x="2501" y="1954"/>
                      <a:pt x="2501" y="1263"/>
                    </a:cubicBezTo>
                    <a:cubicBezTo>
                      <a:pt x="2501" y="572"/>
                      <a:pt x="1930" y="1"/>
                      <a:pt x="1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61" name="Google Shape;9561;p57"/>
              <p:cNvSpPr/>
              <p:nvPr/>
            </p:nvSpPr>
            <p:spPr>
              <a:xfrm>
                <a:off x="4705800" y="2580711"/>
                <a:ext cx="73609" cy="73579"/>
              </a:xfrm>
              <a:custGeom>
                <a:rect b="b" l="l" r="r" t="t"/>
                <a:pathLst>
                  <a:path extrusionOk="0" h="2501" w="2502">
                    <a:moveTo>
                      <a:pt x="1215" y="667"/>
                    </a:moveTo>
                    <a:cubicBezTo>
                      <a:pt x="1549" y="667"/>
                      <a:pt x="1787" y="953"/>
                      <a:pt x="1787" y="1239"/>
                    </a:cubicBezTo>
                    <a:cubicBezTo>
                      <a:pt x="1787" y="1572"/>
                      <a:pt x="1501" y="1810"/>
                      <a:pt x="1215" y="1810"/>
                    </a:cubicBezTo>
                    <a:cubicBezTo>
                      <a:pt x="906" y="1810"/>
                      <a:pt x="644" y="1548"/>
                      <a:pt x="644" y="1239"/>
                    </a:cubicBezTo>
                    <a:cubicBezTo>
                      <a:pt x="644" y="905"/>
                      <a:pt x="906" y="667"/>
                      <a:pt x="1215" y="667"/>
                    </a:cubicBezTo>
                    <a:close/>
                    <a:moveTo>
                      <a:pt x="1239" y="0"/>
                    </a:moveTo>
                    <a:cubicBezTo>
                      <a:pt x="548" y="0"/>
                      <a:pt x="1" y="548"/>
                      <a:pt x="1" y="1239"/>
                    </a:cubicBezTo>
                    <a:cubicBezTo>
                      <a:pt x="1" y="1929"/>
                      <a:pt x="548" y="2501"/>
                      <a:pt x="1239" y="2501"/>
                    </a:cubicBezTo>
                    <a:cubicBezTo>
                      <a:pt x="1930" y="2501"/>
                      <a:pt x="2501" y="1929"/>
                      <a:pt x="2501" y="1239"/>
                    </a:cubicBezTo>
                    <a:cubicBezTo>
                      <a:pt x="2501" y="548"/>
                      <a:pt x="1930" y="0"/>
                      <a:pt x="1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62" name="Google Shape;9562;p57"/>
              <p:cNvSpPr/>
              <p:nvPr/>
            </p:nvSpPr>
            <p:spPr>
              <a:xfrm>
                <a:off x="4752047" y="2501543"/>
                <a:ext cx="73579" cy="73579"/>
              </a:xfrm>
              <a:custGeom>
                <a:rect b="b" l="l" r="r" t="t"/>
                <a:pathLst>
                  <a:path extrusionOk="0" h="2501" w="2501">
                    <a:moveTo>
                      <a:pt x="1239" y="667"/>
                    </a:moveTo>
                    <a:cubicBezTo>
                      <a:pt x="1572" y="667"/>
                      <a:pt x="1810" y="929"/>
                      <a:pt x="1810" y="1215"/>
                    </a:cubicBezTo>
                    <a:cubicBezTo>
                      <a:pt x="1810" y="1525"/>
                      <a:pt x="1548" y="1787"/>
                      <a:pt x="1239" y="1787"/>
                    </a:cubicBezTo>
                    <a:cubicBezTo>
                      <a:pt x="929" y="1787"/>
                      <a:pt x="691" y="1525"/>
                      <a:pt x="691" y="1215"/>
                    </a:cubicBezTo>
                    <a:cubicBezTo>
                      <a:pt x="691" y="929"/>
                      <a:pt x="953" y="667"/>
                      <a:pt x="1239" y="667"/>
                    </a:cubicBezTo>
                    <a:close/>
                    <a:moveTo>
                      <a:pt x="1239" y="0"/>
                    </a:moveTo>
                    <a:cubicBezTo>
                      <a:pt x="572" y="0"/>
                      <a:pt x="0" y="572"/>
                      <a:pt x="0" y="1263"/>
                    </a:cubicBezTo>
                    <a:cubicBezTo>
                      <a:pt x="0" y="1929"/>
                      <a:pt x="572" y="2501"/>
                      <a:pt x="1239" y="2501"/>
                    </a:cubicBezTo>
                    <a:cubicBezTo>
                      <a:pt x="1929" y="2501"/>
                      <a:pt x="2501" y="1929"/>
                      <a:pt x="2501" y="1263"/>
                    </a:cubicBezTo>
                    <a:cubicBezTo>
                      <a:pt x="2501" y="572"/>
                      <a:pt x="1929" y="0"/>
                      <a:pt x="1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63" name="Google Shape;9563;p57"/>
              <p:cNvSpPr/>
              <p:nvPr/>
            </p:nvSpPr>
            <p:spPr>
              <a:xfrm>
                <a:off x="4864136" y="2654289"/>
                <a:ext cx="61694" cy="19623"/>
              </a:xfrm>
              <a:custGeom>
                <a:rect b="b" l="l" r="r" t="t"/>
                <a:pathLst>
                  <a:path extrusionOk="0" h="667" w="2097">
                    <a:moveTo>
                      <a:pt x="1" y="0"/>
                    </a:moveTo>
                    <a:lnTo>
                      <a:pt x="1" y="667"/>
                    </a:lnTo>
                    <a:lnTo>
                      <a:pt x="2096" y="667"/>
                    </a:lnTo>
                    <a:lnTo>
                      <a:pt x="20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64" name="Google Shape;9564;p57"/>
              <p:cNvSpPr/>
              <p:nvPr/>
            </p:nvSpPr>
            <p:spPr>
              <a:xfrm>
                <a:off x="4864136" y="2613631"/>
                <a:ext cx="61694" cy="20359"/>
              </a:xfrm>
              <a:custGeom>
                <a:rect b="b" l="l" r="r" t="t"/>
                <a:pathLst>
                  <a:path extrusionOk="0" h="692" w="2097">
                    <a:moveTo>
                      <a:pt x="1" y="1"/>
                    </a:moveTo>
                    <a:lnTo>
                      <a:pt x="1" y="691"/>
                    </a:lnTo>
                    <a:lnTo>
                      <a:pt x="2096" y="691"/>
                    </a:lnTo>
                    <a:lnTo>
                      <a:pt x="20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65" name="Google Shape;9565;p57"/>
              <p:cNvSpPr/>
              <p:nvPr/>
            </p:nvSpPr>
            <p:spPr>
              <a:xfrm>
                <a:off x="4822802" y="2654289"/>
                <a:ext cx="20359" cy="19623"/>
              </a:xfrm>
              <a:custGeom>
                <a:rect b="b" l="l" r="r" t="t"/>
                <a:pathLst>
                  <a:path extrusionOk="0" h="667" w="692">
                    <a:moveTo>
                      <a:pt x="1" y="0"/>
                    </a:moveTo>
                    <a:lnTo>
                      <a:pt x="1" y="667"/>
                    </a:lnTo>
                    <a:lnTo>
                      <a:pt x="691" y="667"/>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66" name="Google Shape;9566;p57"/>
              <p:cNvSpPr/>
              <p:nvPr/>
            </p:nvSpPr>
            <p:spPr>
              <a:xfrm>
                <a:off x="4822802" y="2613631"/>
                <a:ext cx="20359" cy="20359"/>
              </a:xfrm>
              <a:custGeom>
                <a:rect b="b" l="l" r="r" t="t"/>
                <a:pathLst>
                  <a:path extrusionOk="0" h="692" w="692">
                    <a:moveTo>
                      <a:pt x="1" y="1"/>
                    </a:moveTo>
                    <a:lnTo>
                      <a:pt x="1" y="691"/>
                    </a:lnTo>
                    <a:lnTo>
                      <a:pt x="691" y="691"/>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9567" name="Google Shape;9567;p57"/>
            <p:cNvSpPr/>
            <p:nvPr/>
          </p:nvSpPr>
          <p:spPr>
            <a:xfrm>
              <a:off x="4837511" y="2470711"/>
              <a:ext cx="73609" cy="73609"/>
            </a:xfrm>
            <a:custGeom>
              <a:rect b="b" l="l" r="r" t="t"/>
              <a:pathLst>
                <a:path extrusionOk="0" h="2502" w="2502">
                  <a:moveTo>
                    <a:pt x="1263" y="691"/>
                  </a:moveTo>
                  <a:cubicBezTo>
                    <a:pt x="1596" y="691"/>
                    <a:pt x="1811" y="953"/>
                    <a:pt x="1811" y="1263"/>
                  </a:cubicBezTo>
                  <a:cubicBezTo>
                    <a:pt x="1811" y="1596"/>
                    <a:pt x="1549" y="1834"/>
                    <a:pt x="1263" y="1834"/>
                  </a:cubicBezTo>
                  <a:cubicBezTo>
                    <a:pt x="929" y="1834"/>
                    <a:pt x="691" y="1549"/>
                    <a:pt x="691" y="1263"/>
                  </a:cubicBezTo>
                  <a:cubicBezTo>
                    <a:pt x="691" y="929"/>
                    <a:pt x="953" y="691"/>
                    <a:pt x="1263" y="691"/>
                  </a:cubicBezTo>
                  <a:close/>
                  <a:moveTo>
                    <a:pt x="1263" y="1"/>
                  </a:moveTo>
                  <a:cubicBezTo>
                    <a:pt x="572" y="1"/>
                    <a:pt x="1" y="572"/>
                    <a:pt x="1" y="1263"/>
                  </a:cubicBezTo>
                  <a:cubicBezTo>
                    <a:pt x="1" y="1953"/>
                    <a:pt x="572" y="2501"/>
                    <a:pt x="1263" y="2501"/>
                  </a:cubicBezTo>
                  <a:cubicBezTo>
                    <a:pt x="1930" y="2501"/>
                    <a:pt x="2501" y="1953"/>
                    <a:pt x="2501" y="1263"/>
                  </a:cubicBezTo>
                  <a:cubicBezTo>
                    <a:pt x="2501" y="572"/>
                    <a:pt x="1954" y="1"/>
                    <a:pt x="1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9568" name="Google Shape;9568;p57"/>
          <p:cNvGrpSpPr/>
          <p:nvPr/>
        </p:nvGrpSpPr>
        <p:grpSpPr>
          <a:xfrm>
            <a:off x="4042504" y="2489628"/>
            <a:ext cx="346832" cy="319498"/>
            <a:chOff x="4118704" y="2489628"/>
            <a:chExt cx="346832" cy="319498"/>
          </a:xfrm>
        </p:grpSpPr>
        <p:sp>
          <p:nvSpPr>
            <p:cNvPr id="9569" name="Google Shape;9569;p57"/>
            <p:cNvSpPr/>
            <p:nvPr/>
          </p:nvSpPr>
          <p:spPr>
            <a:xfrm>
              <a:off x="4118704" y="2489628"/>
              <a:ext cx="346126" cy="97174"/>
            </a:xfrm>
            <a:custGeom>
              <a:rect b="b" l="l" r="r" t="t"/>
              <a:pathLst>
                <a:path extrusionOk="0" h="3303" w="11765">
                  <a:moveTo>
                    <a:pt x="10431" y="1120"/>
                  </a:moveTo>
                  <a:cubicBezTo>
                    <a:pt x="10788" y="1120"/>
                    <a:pt x="11050" y="1453"/>
                    <a:pt x="10955" y="1811"/>
                  </a:cubicBezTo>
                  <a:cubicBezTo>
                    <a:pt x="10931" y="2025"/>
                    <a:pt x="10669" y="2215"/>
                    <a:pt x="10431" y="2215"/>
                  </a:cubicBezTo>
                  <a:lnTo>
                    <a:pt x="9883" y="2215"/>
                  </a:lnTo>
                  <a:lnTo>
                    <a:pt x="9883" y="1120"/>
                  </a:lnTo>
                  <a:close/>
                  <a:moveTo>
                    <a:pt x="9240" y="1144"/>
                  </a:moveTo>
                  <a:lnTo>
                    <a:pt x="9240" y="2263"/>
                  </a:lnTo>
                  <a:lnTo>
                    <a:pt x="3310" y="2263"/>
                  </a:lnTo>
                  <a:lnTo>
                    <a:pt x="3310" y="2215"/>
                  </a:lnTo>
                  <a:cubicBezTo>
                    <a:pt x="3358" y="2049"/>
                    <a:pt x="3406" y="1858"/>
                    <a:pt x="3406" y="1691"/>
                  </a:cubicBezTo>
                  <a:cubicBezTo>
                    <a:pt x="3406" y="1501"/>
                    <a:pt x="3358" y="1310"/>
                    <a:pt x="3310" y="1144"/>
                  </a:cubicBezTo>
                  <a:close/>
                  <a:moveTo>
                    <a:pt x="1786" y="667"/>
                  </a:moveTo>
                  <a:cubicBezTo>
                    <a:pt x="2334" y="667"/>
                    <a:pt x="2763" y="1120"/>
                    <a:pt x="2763" y="1668"/>
                  </a:cubicBezTo>
                  <a:cubicBezTo>
                    <a:pt x="2763" y="2192"/>
                    <a:pt x="2334" y="2644"/>
                    <a:pt x="1786" y="2644"/>
                  </a:cubicBezTo>
                  <a:cubicBezTo>
                    <a:pt x="1262" y="2644"/>
                    <a:pt x="810" y="2192"/>
                    <a:pt x="810" y="1668"/>
                  </a:cubicBezTo>
                  <a:cubicBezTo>
                    <a:pt x="810" y="1120"/>
                    <a:pt x="1262" y="667"/>
                    <a:pt x="1786" y="667"/>
                  </a:cubicBezTo>
                  <a:close/>
                  <a:moveTo>
                    <a:pt x="1739" y="1"/>
                  </a:moveTo>
                  <a:cubicBezTo>
                    <a:pt x="786" y="1"/>
                    <a:pt x="0" y="834"/>
                    <a:pt x="48" y="1811"/>
                  </a:cubicBezTo>
                  <a:cubicBezTo>
                    <a:pt x="191" y="2573"/>
                    <a:pt x="786" y="3216"/>
                    <a:pt x="1572" y="3287"/>
                  </a:cubicBezTo>
                  <a:cubicBezTo>
                    <a:pt x="1647" y="3297"/>
                    <a:pt x="1721" y="3302"/>
                    <a:pt x="1793" y="3302"/>
                  </a:cubicBezTo>
                  <a:cubicBezTo>
                    <a:pt x="2228" y="3302"/>
                    <a:pt x="2616" y="3127"/>
                    <a:pt x="2882" y="2882"/>
                  </a:cubicBezTo>
                  <a:lnTo>
                    <a:pt x="10431" y="2882"/>
                  </a:lnTo>
                  <a:cubicBezTo>
                    <a:pt x="11026" y="2882"/>
                    <a:pt x="11550" y="2430"/>
                    <a:pt x="11645" y="1834"/>
                  </a:cubicBezTo>
                  <a:cubicBezTo>
                    <a:pt x="11764" y="1096"/>
                    <a:pt x="11169" y="429"/>
                    <a:pt x="10431" y="429"/>
                  </a:cubicBezTo>
                  <a:lnTo>
                    <a:pt x="2858" y="429"/>
                  </a:lnTo>
                  <a:cubicBezTo>
                    <a:pt x="2572" y="167"/>
                    <a:pt x="2167" y="1"/>
                    <a:pt x="17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70" name="Google Shape;9570;p57"/>
            <p:cNvSpPr/>
            <p:nvPr/>
          </p:nvSpPr>
          <p:spPr>
            <a:xfrm>
              <a:off x="4119380" y="2601275"/>
              <a:ext cx="346156" cy="97174"/>
            </a:xfrm>
            <a:custGeom>
              <a:rect b="b" l="l" r="r" t="t"/>
              <a:pathLst>
                <a:path extrusionOk="0" h="3303" w="11766">
                  <a:moveTo>
                    <a:pt x="8455" y="1040"/>
                  </a:moveTo>
                  <a:lnTo>
                    <a:pt x="8455" y="1088"/>
                  </a:lnTo>
                  <a:cubicBezTo>
                    <a:pt x="8407" y="1254"/>
                    <a:pt x="8384" y="1445"/>
                    <a:pt x="8384" y="1611"/>
                  </a:cubicBezTo>
                  <a:cubicBezTo>
                    <a:pt x="8384" y="1778"/>
                    <a:pt x="8407" y="1993"/>
                    <a:pt x="8455" y="2135"/>
                  </a:cubicBezTo>
                  <a:lnTo>
                    <a:pt x="2549" y="2135"/>
                  </a:lnTo>
                  <a:lnTo>
                    <a:pt x="2549" y="1040"/>
                  </a:lnTo>
                  <a:close/>
                  <a:moveTo>
                    <a:pt x="1882" y="1088"/>
                  </a:moveTo>
                  <a:lnTo>
                    <a:pt x="1882" y="2183"/>
                  </a:lnTo>
                  <a:lnTo>
                    <a:pt x="1358" y="2183"/>
                  </a:lnTo>
                  <a:cubicBezTo>
                    <a:pt x="1001" y="2183"/>
                    <a:pt x="715" y="1850"/>
                    <a:pt x="811" y="1492"/>
                  </a:cubicBezTo>
                  <a:cubicBezTo>
                    <a:pt x="834" y="1278"/>
                    <a:pt x="1120" y="1088"/>
                    <a:pt x="1358" y="1088"/>
                  </a:cubicBezTo>
                  <a:close/>
                  <a:moveTo>
                    <a:pt x="9955" y="635"/>
                  </a:moveTo>
                  <a:cubicBezTo>
                    <a:pt x="10479" y="635"/>
                    <a:pt x="10932" y="1088"/>
                    <a:pt x="10932" y="1611"/>
                  </a:cubicBezTo>
                  <a:cubicBezTo>
                    <a:pt x="10932" y="2159"/>
                    <a:pt x="10479" y="2588"/>
                    <a:pt x="9955" y="2588"/>
                  </a:cubicBezTo>
                  <a:cubicBezTo>
                    <a:pt x="9408" y="2588"/>
                    <a:pt x="8979" y="2159"/>
                    <a:pt x="8979" y="1611"/>
                  </a:cubicBezTo>
                  <a:cubicBezTo>
                    <a:pt x="8979" y="1088"/>
                    <a:pt x="9408" y="635"/>
                    <a:pt x="9955" y="635"/>
                  </a:cubicBezTo>
                  <a:close/>
                  <a:moveTo>
                    <a:pt x="9981" y="1"/>
                  </a:moveTo>
                  <a:cubicBezTo>
                    <a:pt x="9560" y="1"/>
                    <a:pt x="9169" y="176"/>
                    <a:pt x="8884" y="421"/>
                  </a:cubicBezTo>
                  <a:lnTo>
                    <a:pt x="1358" y="421"/>
                  </a:lnTo>
                  <a:cubicBezTo>
                    <a:pt x="763" y="421"/>
                    <a:pt x="215" y="873"/>
                    <a:pt x="120" y="1469"/>
                  </a:cubicBezTo>
                  <a:cubicBezTo>
                    <a:pt x="1" y="2207"/>
                    <a:pt x="596" y="2874"/>
                    <a:pt x="1358" y="2874"/>
                  </a:cubicBezTo>
                  <a:lnTo>
                    <a:pt x="8907" y="2874"/>
                  </a:lnTo>
                  <a:cubicBezTo>
                    <a:pt x="9217" y="3136"/>
                    <a:pt x="9598" y="3302"/>
                    <a:pt x="10051" y="3302"/>
                  </a:cubicBezTo>
                  <a:cubicBezTo>
                    <a:pt x="11003" y="3302"/>
                    <a:pt x="11765" y="2469"/>
                    <a:pt x="11718" y="1492"/>
                  </a:cubicBezTo>
                  <a:cubicBezTo>
                    <a:pt x="11551" y="730"/>
                    <a:pt x="10956" y="87"/>
                    <a:pt x="10193" y="16"/>
                  </a:cubicBezTo>
                  <a:cubicBezTo>
                    <a:pt x="10122" y="6"/>
                    <a:pt x="10051" y="1"/>
                    <a:pt x="99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71" name="Google Shape;9571;p57"/>
            <p:cNvSpPr/>
            <p:nvPr/>
          </p:nvSpPr>
          <p:spPr>
            <a:xfrm>
              <a:off x="4119380" y="2711481"/>
              <a:ext cx="346156" cy="97645"/>
            </a:xfrm>
            <a:custGeom>
              <a:rect b="b" l="l" r="r" t="t"/>
              <a:pathLst>
                <a:path extrusionOk="0" h="3319" w="11766">
                  <a:moveTo>
                    <a:pt x="9169" y="1104"/>
                  </a:moveTo>
                  <a:lnTo>
                    <a:pt x="9169" y="2176"/>
                  </a:lnTo>
                  <a:lnTo>
                    <a:pt x="3263" y="2176"/>
                  </a:lnTo>
                  <a:cubicBezTo>
                    <a:pt x="3311" y="2009"/>
                    <a:pt x="3335" y="1819"/>
                    <a:pt x="3335" y="1652"/>
                  </a:cubicBezTo>
                  <a:cubicBezTo>
                    <a:pt x="3335" y="1461"/>
                    <a:pt x="3311" y="1271"/>
                    <a:pt x="3263" y="1104"/>
                  </a:cubicBezTo>
                  <a:close/>
                  <a:moveTo>
                    <a:pt x="10408" y="1080"/>
                  </a:moveTo>
                  <a:cubicBezTo>
                    <a:pt x="10765" y="1080"/>
                    <a:pt x="11027" y="1414"/>
                    <a:pt x="10932" y="1771"/>
                  </a:cubicBezTo>
                  <a:cubicBezTo>
                    <a:pt x="10908" y="2009"/>
                    <a:pt x="10646" y="2176"/>
                    <a:pt x="10408" y="2176"/>
                  </a:cubicBezTo>
                  <a:lnTo>
                    <a:pt x="9860" y="2176"/>
                  </a:lnTo>
                  <a:lnTo>
                    <a:pt x="9860" y="1080"/>
                  </a:lnTo>
                  <a:close/>
                  <a:moveTo>
                    <a:pt x="1763" y="676"/>
                  </a:moveTo>
                  <a:cubicBezTo>
                    <a:pt x="2311" y="676"/>
                    <a:pt x="2740" y="1104"/>
                    <a:pt x="2740" y="1652"/>
                  </a:cubicBezTo>
                  <a:cubicBezTo>
                    <a:pt x="2740" y="2176"/>
                    <a:pt x="2311" y="2628"/>
                    <a:pt x="1763" y="2628"/>
                  </a:cubicBezTo>
                  <a:cubicBezTo>
                    <a:pt x="1239" y="2628"/>
                    <a:pt x="787" y="2176"/>
                    <a:pt x="787" y="1652"/>
                  </a:cubicBezTo>
                  <a:cubicBezTo>
                    <a:pt x="787" y="1104"/>
                    <a:pt x="1239" y="676"/>
                    <a:pt x="1763" y="676"/>
                  </a:cubicBezTo>
                  <a:close/>
                  <a:moveTo>
                    <a:pt x="1725" y="1"/>
                  </a:moveTo>
                  <a:cubicBezTo>
                    <a:pt x="1667" y="1"/>
                    <a:pt x="1608" y="3"/>
                    <a:pt x="1549" y="9"/>
                  </a:cubicBezTo>
                  <a:cubicBezTo>
                    <a:pt x="787" y="104"/>
                    <a:pt x="168" y="723"/>
                    <a:pt x="96" y="1509"/>
                  </a:cubicBezTo>
                  <a:cubicBezTo>
                    <a:pt x="1" y="2485"/>
                    <a:pt x="787" y="3319"/>
                    <a:pt x="1763" y="3319"/>
                  </a:cubicBezTo>
                  <a:cubicBezTo>
                    <a:pt x="2192" y="3319"/>
                    <a:pt x="2597" y="3128"/>
                    <a:pt x="2906" y="2867"/>
                  </a:cubicBezTo>
                  <a:lnTo>
                    <a:pt x="10455" y="2867"/>
                  </a:lnTo>
                  <a:cubicBezTo>
                    <a:pt x="11194" y="2867"/>
                    <a:pt x="11765" y="2224"/>
                    <a:pt x="11670" y="1461"/>
                  </a:cubicBezTo>
                  <a:cubicBezTo>
                    <a:pt x="11527" y="866"/>
                    <a:pt x="11027" y="437"/>
                    <a:pt x="10408" y="437"/>
                  </a:cubicBezTo>
                  <a:lnTo>
                    <a:pt x="2859" y="437"/>
                  </a:lnTo>
                  <a:cubicBezTo>
                    <a:pt x="2584" y="163"/>
                    <a:pt x="2178" y="1"/>
                    <a:pt x="17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9572" name="Google Shape;9572;p57"/>
          <p:cNvGrpSpPr/>
          <p:nvPr/>
        </p:nvGrpSpPr>
        <p:grpSpPr>
          <a:xfrm>
            <a:off x="3281266" y="2480537"/>
            <a:ext cx="339124" cy="292876"/>
            <a:chOff x="3509866" y="2480537"/>
            <a:chExt cx="339124" cy="292876"/>
          </a:xfrm>
        </p:grpSpPr>
        <p:sp>
          <p:nvSpPr>
            <p:cNvPr id="9573" name="Google Shape;9573;p57"/>
            <p:cNvSpPr/>
            <p:nvPr/>
          </p:nvSpPr>
          <p:spPr>
            <a:xfrm>
              <a:off x="3669585" y="2636755"/>
              <a:ext cx="60311" cy="19653"/>
            </a:xfrm>
            <a:custGeom>
              <a:rect b="b" l="l" r="r" t="t"/>
              <a:pathLst>
                <a:path extrusionOk="0" h="668" w="2050">
                  <a:moveTo>
                    <a:pt x="1" y="1"/>
                  </a:moveTo>
                  <a:lnTo>
                    <a:pt x="1" y="667"/>
                  </a:lnTo>
                  <a:lnTo>
                    <a:pt x="2049" y="667"/>
                  </a:lnTo>
                  <a:lnTo>
                    <a:pt x="20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74" name="Google Shape;9574;p57"/>
            <p:cNvSpPr/>
            <p:nvPr/>
          </p:nvSpPr>
          <p:spPr>
            <a:xfrm>
              <a:off x="3669585" y="2598215"/>
              <a:ext cx="60311" cy="19653"/>
            </a:xfrm>
            <a:custGeom>
              <a:rect b="b" l="l" r="r" t="t"/>
              <a:pathLst>
                <a:path extrusionOk="0" h="668" w="2050">
                  <a:moveTo>
                    <a:pt x="1" y="1"/>
                  </a:moveTo>
                  <a:lnTo>
                    <a:pt x="1" y="668"/>
                  </a:lnTo>
                  <a:lnTo>
                    <a:pt x="2049" y="668"/>
                  </a:lnTo>
                  <a:lnTo>
                    <a:pt x="20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75" name="Google Shape;9575;p57"/>
            <p:cNvSpPr/>
            <p:nvPr/>
          </p:nvSpPr>
          <p:spPr>
            <a:xfrm>
              <a:off x="3628957" y="2636755"/>
              <a:ext cx="20359" cy="19653"/>
            </a:xfrm>
            <a:custGeom>
              <a:rect b="b" l="l" r="r" t="t"/>
              <a:pathLst>
                <a:path extrusionOk="0" h="668" w="692">
                  <a:moveTo>
                    <a:pt x="1" y="1"/>
                  </a:moveTo>
                  <a:lnTo>
                    <a:pt x="1" y="667"/>
                  </a:lnTo>
                  <a:lnTo>
                    <a:pt x="691" y="667"/>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76" name="Google Shape;9576;p57"/>
            <p:cNvSpPr/>
            <p:nvPr/>
          </p:nvSpPr>
          <p:spPr>
            <a:xfrm>
              <a:off x="3628957" y="2598215"/>
              <a:ext cx="20359" cy="19653"/>
            </a:xfrm>
            <a:custGeom>
              <a:rect b="b" l="l" r="r" t="t"/>
              <a:pathLst>
                <a:path extrusionOk="0" h="668" w="692">
                  <a:moveTo>
                    <a:pt x="1" y="1"/>
                  </a:moveTo>
                  <a:lnTo>
                    <a:pt x="1" y="668"/>
                  </a:lnTo>
                  <a:lnTo>
                    <a:pt x="691" y="668"/>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77" name="Google Shape;9577;p57"/>
            <p:cNvSpPr/>
            <p:nvPr/>
          </p:nvSpPr>
          <p:spPr>
            <a:xfrm>
              <a:off x="3509866" y="2480537"/>
              <a:ext cx="339124" cy="292876"/>
            </a:xfrm>
            <a:custGeom>
              <a:rect b="b" l="l" r="r" t="t"/>
              <a:pathLst>
                <a:path extrusionOk="0" h="9955" w="11527">
                  <a:moveTo>
                    <a:pt x="7907" y="667"/>
                  </a:moveTo>
                  <a:lnTo>
                    <a:pt x="7216" y="1858"/>
                  </a:lnTo>
                  <a:lnTo>
                    <a:pt x="4358" y="1858"/>
                  </a:lnTo>
                  <a:lnTo>
                    <a:pt x="3668" y="667"/>
                  </a:lnTo>
                  <a:close/>
                  <a:moveTo>
                    <a:pt x="3072" y="1024"/>
                  </a:moveTo>
                  <a:lnTo>
                    <a:pt x="3787" y="2167"/>
                  </a:lnTo>
                  <a:lnTo>
                    <a:pt x="2358" y="4644"/>
                  </a:lnTo>
                  <a:lnTo>
                    <a:pt x="1000" y="4644"/>
                  </a:lnTo>
                  <a:lnTo>
                    <a:pt x="3072" y="1024"/>
                  </a:lnTo>
                  <a:close/>
                  <a:moveTo>
                    <a:pt x="8431" y="1024"/>
                  </a:moveTo>
                  <a:lnTo>
                    <a:pt x="10526" y="4644"/>
                  </a:lnTo>
                  <a:lnTo>
                    <a:pt x="9169" y="4644"/>
                  </a:lnTo>
                  <a:lnTo>
                    <a:pt x="7740" y="2215"/>
                  </a:lnTo>
                  <a:lnTo>
                    <a:pt x="8431" y="1024"/>
                  </a:lnTo>
                  <a:close/>
                  <a:moveTo>
                    <a:pt x="7192" y="2524"/>
                  </a:moveTo>
                  <a:lnTo>
                    <a:pt x="8573" y="4977"/>
                  </a:lnTo>
                  <a:lnTo>
                    <a:pt x="7192" y="7406"/>
                  </a:lnTo>
                  <a:lnTo>
                    <a:pt x="4358" y="7406"/>
                  </a:lnTo>
                  <a:lnTo>
                    <a:pt x="2953" y="4977"/>
                  </a:lnTo>
                  <a:lnTo>
                    <a:pt x="4358" y="2524"/>
                  </a:lnTo>
                  <a:close/>
                  <a:moveTo>
                    <a:pt x="2358" y="5311"/>
                  </a:moveTo>
                  <a:lnTo>
                    <a:pt x="3787" y="7740"/>
                  </a:lnTo>
                  <a:lnTo>
                    <a:pt x="3096" y="8930"/>
                  </a:lnTo>
                  <a:lnTo>
                    <a:pt x="1024" y="5311"/>
                  </a:lnTo>
                  <a:close/>
                  <a:moveTo>
                    <a:pt x="10574" y="5334"/>
                  </a:moveTo>
                  <a:lnTo>
                    <a:pt x="8502" y="8954"/>
                  </a:lnTo>
                  <a:lnTo>
                    <a:pt x="7788" y="7764"/>
                  </a:lnTo>
                  <a:lnTo>
                    <a:pt x="9216" y="5334"/>
                  </a:lnTo>
                  <a:close/>
                  <a:moveTo>
                    <a:pt x="7216" y="8097"/>
                  </a:moveTo>
                  <a:lnTo>
                    <a:pt x="7907" y="9288"/>
                  </a:lnTo>
                  <a:lnTo>
                    <a:pt x="3668" y="9288"/>
                  </a:lnTo>
                  <a:lnTo>
                    <a:pt x="4358" y="8097"/>
                  </a:lnTo>
                  <a:close/>
                  <a:moveTo>
                    <a:pt x="2906" y="0"/>
                  </a:moveTo>
                  <a:lnTo>
                    <a:pt x="0" y="4977"/>
                  </a:lnTo>
                  <a:lnTo>
                    <a:pt x="2906" y="9954"/>
                  </a:lnTo>
                  <a:lnTo>
                    <a:pt x="8645" y="9954"/>
                  </a:lnTo>
                  <a:lnTo>
                    <a:pt x="11526" y="4977"/>
                  </a:lnTo>
                  <a:lnTo>
                    <a:pt x="864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9578" name="Google Shape;9578;p57"/>
          <p:cNvGrpSpPr/>
          <p:nvPr/>
        </p:nvGrpSpPr>
        <p:grpSpPr>
          <a:xfrm>
            <a:off x="2583781" y="2545672"/>
            <a:ext cx="338418" cy="194113"/>
            <a:chOff x="2964781" y="2545672"/>
            <a:chExt cx="338418" cy="194113"/>
          </a:xfrm>
        </p:grpSpPr>
        <p:sp>
          <p:nvSpPr>
            <p:cNvPr id="9579" name="Google Shape;9579;p57"/>
            <p:cNvSpPr/>
            <p:nvPr/>
          </p:nvSpPr>
          <p:spPr>
            <a:xfrm>
              <a:off x="2964781" y="2545672"/>
              <a:ext cx="338418" cy="194113"/>
            </a:xfrm>
            <a:custGeom>
              <a:rect b="b" l="l" r="r" t="t"/>
              <a:pathLst>
                <a:path extrusionOk="0" h="6598" w="11503">
                  <a:moveTo>
                    <a:pt x="2858" y="668"/>
                  </a:moveTo>
                  <a:lnTo>
                    <a:pt x="2858" y="2930"/>
                  </a:lnTo>
                  <a:lnTo>
                    <a:pt x="1144" y="2930"/>
                  </a:lnTo>
                  <a:lnTo>
                    <a:pt x="1787" y="1549"/>
                  </a:lnTo>
                  <a:cubicBezTo>
                    <a:pt x="1977" y="1096"/>
                    <a:pt x="2382" y="763"/>
                    <a:pt x="2858" y="668"/>
                  </a:cubicBezTo>
                  <a:close/>
                  <a:moveTo>
                    <a:pt x="3525" y="668"/>
                  </a:moveTo>
                  <a:cubicBezTo>
                    <a:pt x="4001" y="763"/>
                    <a:pt x="4382" y="1096"/>
                    <a:pt x="4597" y="1549"/>
                  </a:cubicBezTo>
                  <a:lnTo>
                    <a:pt x="5240" y="2930"/>
                  </a:lnTo>
                  <a:lnTo>
                    <a:pt x="3525" y="2930"/>
                  </a:lnTo>
                  <a:lnTo>
                    <a:pt x="3525" y="668"/>
                  </a:lnTo>
                  <a:close/>
                  <a:moveTo>
                    <a:pt x="7955" y="3597"/>
                  </a:moveTo>
                  <a:lnTo>
                    <a:pt x="7955" y="5859"/>
                  </a:lnTo>
                  <a:cubicBezTo>
                    <a:pt x="7502" y="5764"/>
                    <a:pt x="7097" y="5430"/>
                    <a:pt x="6907" y="5002"/>
                  </a:cubicBezTo>
                  <a:lnTo>
                    <a:pt x="6264" y="3597"/>
                  </a:lnTo>
                  <a:close/>
                  <a:moveTo>
                    <a:pt x="10312" y="3597"/>
                  </a:moveTo>
                  <a:lnTo>
                    <a:pt x="9693" y="5002"/>
                  </a:lnTo>
                  <a:cubicBezTo>
                    <a:pt x="9479" y="5430"/>
                    <a:pt x="9098" y="5764"/>
                    <a:pt x="8621" y="5859"/>
                  </a:cubicBezTo>
                  <a:lnTo>
                    <a:pt x="8621" y="3597"/>
                  </a:lnTo>
                  <a:close/>
                  <a:moveTo>
                    <a:pt x="3216" y="1"/>
                  </a:moveTo>
                  <a:cubicBezTo>
                    <a:pt x="2334" y="1"/>
                    <a:pt x="1572" y="501"/>
                    <a:pt x="1215" y="1263"/>
                  </a:cubicBezTo>
                  <a:lnTo>
                    <a:pt x="477" y="2930"/>
                  </a:lnTo>
                  <a:lnTo>
                    <a:pt x="1" y="2930"/>
                  </a:lnTo>
                  <a:lnTo>
                    <a:pt x="1" y="3621"/>
                  </a:lnTo>
                  <a:lnTo>
                    <a:pt x="5549" y="3621"/>
                  </a:lnTo>
                  <a:lnTo>
                    <a:pt x="6311" y="5288"/>
                  </a:lnTo>
                  <a:cubicBezTo>
                    <a:pt x="6669" y="6097"/>
                    <a:pt x="7431" y="6597"/>
                    <a:pt x="8336" y="6597"/>
                  </a:cubicBezTo>
                  <a:cubicBezTo>
                    <a:pt x="9217" y="6597"/>
                    <a:pt x="9955" y="6097"/>
                    <a:pt x="10360" y="5288"/>
                  </a:cubicBezTo>
                  <a:lnTo>
                    <a:pt x="11098" y="3621"/>
                  </a:lnTo>
                  <a:lnTo>
                    <a:pt x="11503" y="3621"/>
                  </a:lnTo>
                  <a:lnTo>
                    <a:pt x="11503" y="2930"/>
                  </a:lnTo>
                  <a:lnTo>
                    <a:pt x="5954" y="2930"/>
                  </a:lnTo>
                  <a:lnTo>
                    <a:pt x="5192" y="1263"/>
                  </a:lnTo>
                  <a:cubicBezTo>
                    <a:pt x="4835" y="477"/>
                    <a:pt x="4073" y="1"/>
                    <a:pt x="32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9580" name="Google Shape;9580;p57"/>
            <p:cNvGrpSpPr/>
            <p:nvPr/>
          </p:nvGrpSpPr>
          <p:grpSpPr>
            <a:xfrm>
              <a:off x="3048156" y="2565295"/>
              <a:ext cx="170281" cy="154159"/>
              <a:chOff x="3048156" y="2565295"/>
              <a:chExt cx="170281" cy="154159"/>
            </a:xfrm>
          </p:grpSpPr>
          <p:sp>
            <p:nvSpPr>
              <p:cNvPr id="9581" name="Google Shape;9581;p57"/>
              <p:cNvSpPr/>
              <p:nvPr/>
            </p:nvSpPr>
            <p:spPr>
              <a:xfrm>
                <a:off x="3048156" y="2665498"/>
                <a:ext cx="20359" cy="20329"/>
              </a:xfrm>
              <a:custGeom>
                <a:rect b="b" l="l" r="r" t="t"/>
                <a:pathLst>
                  <a:path extrusionOk="0" h="691" w="692">
                    <a:moveTo>
                      <a:pt x="1" y="0"/>
                    </a:moveTo>
                    <a:lnTo>
                      <a:pt x="1"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82" name="Google Shape;9582;p57"/>
              <p:cNvSpPr/>
              <p:nvPr/>
            </p:nvSpPr>
            <p:spPr>
              <a:xfrm>
                <a:off x="3048156" y="2699801"/>
                <a:ext cx="20359" cy="19653"/>
              </a:xfrm>
              <a:custGeom>
                <a:rect b="b" l="l" r="r" t="t"/>
                <a:pathLst>
                  <a:path extrusionOk="0" h="668" w="692">
                    <a:moveTo>
                      <a:pt x="1" y="1"/>
                    </a:moveTo>
                    <a:lnTo>
                      <a:pt x="1" y="668"/>
                    </a:lnTo>
                    <a:lnTo>
                      <a:pt x="691" y="668"/>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83" name="Google Shape;9583;p57"/>
              <p:cNvSpPr/>
              <p:nvPr/>
            </p:nvSpPr>
            <p:spPr>
              <a:xfrm>
                <a:off x="3198078" y="2565295"/>
                <a:ext cx="20359" cy="20359"/>
              </a:xfrm>
              <a:custGeom>
                <a:rect b="b" l="l" r="r" t="t"/>
                <a:pathLst>
                  <a:path extrusionOk="0" h="692" w="692">
                    <a:moveTo>
                      <a:pt x="1" y="1"/>
                    </a:moveTo>
                    <a:lnTo>
                      <a:pt x="1" y="691"/>
                    </a:lnTo>
                    <a:lnTo>
                      <a:pt x="691" y="691"/>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84" name="Google Shape;9584;p57"/>
              <p:cNvSpPr/>
              <p:nvPr/>
            </p:nvSpPr>
            <p:spPr>
              <a:xfrm>
                <a:off x="3198078" y="2598921"/>
                <a:ext cx="20359" cy="20359"/>
              </a:xfrm>
              <a:custGeom>
                <a:rect b="b" l="l" r="r" t="t"/>
                <a:pathLst>
                  <a:path extrusionOk="0" h="692" w="692">
                    <a:moveTo>
                      <a:pt x="1" y="1"/>
                    </a:moveTo>
                    <a:lnTo>
                      <a:pt x="1" y="691"/>
                    </a:lnTo>
                    <a:lnTo>
                      <a:pt x="691" y="691"/>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grpSp>
        <p:nvGrpSpPr>
          <p:cNvPr id="9585" name="Google Shape;9585;p57"/>
          <p:cNvGrpSpPr/>
          <p:nvPr/>
        </p:nvGrpSpPr>
        <p:grpSpPr>
          <a:xfrm>
            <a:off x="1834458" y="2446205"/>
            <a:ext cx="338448" cy="338418"/>
            <a:chOff x="2367858" y="2446205"/>
            <a:chExt cx="338448" cy="338418"/>
          </a:xfrm>
        </p:grpSpPr>
        <p:sp>
          <p:nvSpPr>
            <p:cNvPr id="9586" name="Google Shape;9586;p57"/>
            <p:cNvSpPr/>
            <p:nvPr/>
          </p:nvSpPr>
          <p:spPr>
            <a:xfrm>
              <a:off x="2367858" y="2446205"/>
              <a:ext cx="338448" cy="338418"/>
            </a:xfrm>
            <a:custGeom>
              <a:rect b="b" l="l" r="r" t="t"/>
              <a:pathLst>
                <a:path extrusionOk="0" h="11503" w="11504">
                  <a:moveTo>
                    <a:pt x="2144" y="691"/>
                  </a:moveTo>
                  <a:cubicBezTo>
                    <a:pt x="2454" y="691"/>
                    <a:pt x="2692" y="929"/>
                    <a:pt x="2692" y="1215"/>
                  </a:cubicBezTo>
                  <a:cubicBezTo>
                    <a:pt x="2692" y="1524"/>
                    <a:pt x="2454" y="1762"/>
                    <a:pt x="2144" y="1762"/>
                  </a:cubicBezTo>
                  <a:cubicBezTo>
                    <a:pt x="1858" y="1762"/>
                    <a:pt x="1620" y="1524"/>
                    <a:pt x="1620" y="1215"/>
                  </a:cubicBezTo>
                  <a:cubicBezTo>
                    <a:pt x="1620" y="929"/>
                    <a:pt x="1858" y="691"/>
                    <a:pt x="2144" y="691"/>
                  </a:cubicBezTo>
                  <a:close/>
                  <a:moveTo>
                    <a:pt x="5764" y="691"/>
                  </a:moveTo>
                  <a:cubicBezTo>
                    <a:pt x="6050" y="691"/>
                    <a:pt x="6288" y="929"/>
                    <a:pt x="6288" y="1215"/>
                  </a:cubicBezTo>
                  <a:cubicBezTo>
                    <a:pt x="6288" y="1524"/>
                    <a:pt x="6050" y="1762"/>
                    <a:pt x="5764" y="1762"/>
                  </a:cubicBezTo>
                  <a:cubicBezTo>
                    <a:pt x="5454" y="1762"/>
                    <a:pt x="5216" y="1524"/>
                    <a:pt x="5216" y="1215"/>
                  </a:cubicBezTo>
                  <a:cubicBezTo>
                    <a:pt x="5216" y="929"/>
                    <a:pt x="5454" y="691"/>
                    <a:pt x="5764" y="691"/>
                  </a:cubicBezTo>
                  <a:close/>
                  <a:moveTo>
                    <a:pt x="9360" y="691"/>
                  </a:moveTo>
                  <a:cubicBezTo>
                    <a:pt x="9646" y="691"/>
                    <a:pt x="9884" y="929"/>
                    <a:pt x="9884" y="1215"/>
                  </a:cubicBezTo>
                  <a:cubicBezTo>
                    <a:pt x="9884" y="1524"/>
                    <a:pt x="9646" y="1762"/>
                    <a:pt x="9360" y="1762"/>
                  </a:cubicBezTo>
                  <a:cubicBezTo>
                    <a:pt x="9050" y="1762"/>
                    <a:pt x="8812" y="1524"/>
                    <a:pt x="8812" y="1215"/>
                  </a:cubicBezTo>
                  <a:cubicBezTo>
                    <a:pt x="8812" y="929"/>
                    <a:pt x="9050" y="691"/>
                    <a:pt x="9360" y="691"/>
                  </a:cubicBezTo>
                  <a:close/>
                  <a:moveTo>
                    <a:pt x="3644" y="1977"/>
                  </a:moveTo>
                  <a:lnTo>
                    <a:pt x="3644" y="10836"/>
                  </a:lnTo>
                  <a:lnTo>
                    <a:pt x="667" y="10836"/>
                  </a:lnTo>
                  <a:lnTo>
                    <a:pt x="667" y="1977"/>
                  </a:lnTo>
                  <a:lnTo>
                    <a:pt x="1168" y="1977"/>
                  </a:lnTo>
                  <a:cubicBezTo>
                    <a:pt x="1382" y="2263"/>
                    <a:pt x="1739" y="2453"/>
                    <a:pt x="2144" y="2453"/>
                  </a:cubicBezTo>
                  <a:cubicBezTo>
                    <a:pt x="2549" y="2453"/>
                    <a:pt x="2906" y="2263"/>
                    <a:pt x="3144" y="1977"/>
                  </a:cubicBezTo>
                  <a:close/>
                  <a:moveTo>
                    <a:pt x="7264" y="1977"/>
                  </a:moveTo>
                  <a:lnTo>
                    <a:pt x="7264" y="10836"/>
                  </a:lnTo>
                  <a:lnTo>
                    <a:pt x="4287" y="10836"/>
                  </a:lnTo>
                  <a:lnTo>
                    <a:pt x="4287" y="1977"/>
                  </a:lnTo>
                  <a:lnTo>
                    <a:pt x="4811" y="1977"/>
                  </a:lnTo>
                  <a:cubicBezTo>
                    <a:pt x="5002" y="2263"/>
                    <a:pt x="5359" y="2453"/>
                    <a:pt x="5788" y="2453"/>
                  </a:cubicBezTo>
                  <a:cubicBezTo>
                    <a:pt x="6192" y="2453"/>
                    <a:pt x="6526" y="2263"/>
                    <a:pt x="6764" y="1977"/>
                  </a:cubicBezTo>
                  <a:close/>
                  <a:moveTo>
                    <a:pt x="10884" y="1977"/>
                  </a:moveTo>
                  <a:lnTo>
                    <a:pt x="10884" y="10836"/>
                  </a:lnTo>
                  <a:lnTo>
                    <a:pt x="7907" y="10836"/>
                  </a:lnTo>
                  <a:lnTo>
                    <a:pt x="7907" y="1977"/>
                  </a:lnTo>
                  <a:lnTo>
                    <a:pt x="8407" y="1977"/>
                  </a:lnTo>
                  <a:cubicBezTo>
                    <a:pt x="8622" y="2263"/>
                    <a:pt x="8979" y="2453"/>
                    <a:pt x="9384" y="2453"/>
                  </a:cubicBezTo>
                  <a:cubicBezTo>
                    <a:pt x="9788" y="2453"/>
                    <a:pt x="10122" y="2263"/>
                    <a:pt x="10360" y="1977"/>
                  </a:cubicBezTo>
                  <a:close/>
                  <a:moveTo>
                    <a:pt x="2144" y="0"/>
                  </a:moveTo>
                  <a:cubicBezTo>
                    <a:pt x="1477" y="0"/>
                    <a:pt x="929" y="548"/>
                    <a:pt x="929" y="1215"/>
                  </a:cubicBezTo>
                  <a:lnTo>
                    <a:pt x="929" y="1286"/>
                  </a:lnTo>
                  <a:lnTo>
                    <a:pt x="1" y="1286"/>
                  </a:lnTo>
                  <a:lnTo>
                    <a:pt x="1" y="11502"/>
                  </a:lnTo>
                  <a:lnTo>
                    <a:pt x="11503" y="11502"/>
                  </a:lnTo>
                  <a:lnTo>
                    <a:pt x="11503" y="1286"/>
                  </a:lnTo>
                  <a:lnTo>
                    <a:pt x="10574" y="1286"/>
                  </a:lnTo>
                  <a:lnTo>
                    <a:pt x="10574" y="1215"/>
                  </a:lnTo>
                  <a:cubicBezTo>
                    <a:pt x="10574" y="548"/>
                    <a:pt x="10027" y="0"/>
                    <a:pt x="9360" y="0"/>
                  </a:cubicBezTo>
                  <a:cubicBezTo>
                    <a:pt x="8669" y="0"/>
                    <a:pt x="8121" y="548"/>
                    <a:pt x="8121" y="1215"/>
                  </a:cubicBezTo>
                  <a:lnTo>
                    <a:pt x="8121" y="1286"/>
                  </a:lnTo>
                  <a:lnTo>
                    <a:pt x="6978" y="1286"/>
                  </a:lnTo>
                  <a:lnTo>
                    <a:pt x="6978" y="1215"/>
                  </a:lnTo>
                  <a:cubicBezTo>
                    <a:pt x="6978" y="548"/>
                    <a:pt x="6431" y="0"/>
                    <a:pt x="5740" y="0"/>
                  </a:cubicBezTo>
                  <a:cubicBezTo>
                    <a:pt x="5073" y="0"/>
                    <a:pt x="4525" y="548"/>
                    <a:pt x="4525" y="1215"/>
                  </a:cubicBezTo>
                  <a:lnTo>
                    <a:pt x="4525" y="1286"/>
                  </a:lnTo>
                  <a:lnTo>
                    <a:pt x="3382" y="1286"/>
                  </a:lnTo>
                  <a:lnTo>
                    <a:pt x="3382" y="1215"/>
                  </a:lnTo>
                  <a:cubicBezTo>
                    <a:pt x="3382" y="548"/>
                    <a:pt x="2835" y="0"/>
                    <a:pt x="21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87" name="Google Shape;9587;p57"/>
            <p:cNvSpPr/>
            <p:nvPr/>
          </p:nvSpPr>
          <p:spPr>
            <a:xfrm>
              <a:off x="2516398" y="2542171"/>
              <a:ext cx="42777" cy="19653"/>
            </a:xfrm>
            <a:custGeom>
              <a:rect b="b" l="l" r="r" t="t"/>
              <a:pathLst>
                <a:path extrusionOk="0" h="668" w="1454">
                  <a:moveTo>
                    <a:pt x="0" y="1"/>
                  </a:moveTo>
                  <a:lnTo>
                    <a:pt x="0" y="668"/>
                  </a:lnTo>
                  <a:lnTo>
                    <a:pt x="1453" y="668"/>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88" name="Google Shape;9588;p57"/>
            <p:cNvSpPr/>
            <p:nvPr/>
          </p:nvSpPr>
          <p:spPr>
            <a:xfrm>
              <a:off x="2516398" y="2584918"/>
              <a:ext cx="42777" cy="19653"/>
            </a:xfrm>
            <a:custGeom>
              <a:rect b="b" l="l" r="r" t="t"/>
              <a:pathLst>
                <a:path extrusionOk="0" h="668" w="1454">
                  <a:moveTo>
                    <a:pt x="0" y="0"/>
                  </a:moveTo>
                  <a:lnTo>
                    <a:pt x="0" y="667"/>
                  </a:lnTo>
                  <a:lnTo>
                    <a:pt x="1453" y="667"/>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89" name="Google Shape;9589;p57"/>
            <p:cNvSpPr/>
            <p:nvPr/>
          </p:nvSpPr>
          <p:spPr>
            <a:xfrm>
              <a:off x="2516398" y="2627664"/>
              <a:ext cx="42777" cy="20329"/>
            </a:xfrm>
            <a:custGeom>
              <a:rect b="b" l="l" r="r" t="t"/>
              <a:pathLst>
                <a:path extrusionOk="0" h="691" w="1454">
                  <a:moveTo>
                    <a:pt x="0" y="0"/>
                  </a:moveTo>
                  <a:lnTo>
                    <a:pt x="0" y="691"/>
                  </a:lnTo>
                  <a:lnTo>
                    <a:pt x="1453" y="691"/>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90" name="Google Shape;9590;p57"/>
            <p:cNvSpPr/>
            <p:nvPr/>
          </p:nvSpPr>
          <p:spPr>
            <a:xfrm>
              <a:off x="2516398" y="2670382"/>
              <a:ext cx="42777" cy="20359"/>
            </a:xfrm>
            <a:custGeom>
              <a:rect b="b" l="l" r="r" t="t"/>
              <a:pathLst>
                <a:path extrusionOk="0" h="692" w="1454">
                  <a:moveTo>
                    <a:pt x="0" y="1"/>
                  </a:moveTo>
                  <a:lnTo>
                    <a:pt x="0"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91" name="Google Shape;9591;p57"/>
            <p:cNvSpPr/>
            <p:nvPr/>
          </p:nvSpPr>
          <p:spPr>
            <a:xfrm>
              <a:off x="2409193" y="2542171"/>
              <a:ext cx="42777" cy="19653"/>
            </a:xfrm>
            <a:custGeom>
              <a:rect b="b" l="l" r="r" t="t"/>
              <a:pathLst>
                <a:path extrusionOk="0" h="668" w="1454">
                  <a:moveTo>
                    <a:pt x="1" y="1"/>
                  </a:moveTo>
                  <a:lnTo>
                    <a:pt x="1" y="668"/>
                  </a:lnTo>
                  <a:lnTo>
                    <a:pt x="1453" y="668"/>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92" name="Google Shape;9592;p57"/>
            <p:cNvSpPr/>
            <p:nvPr/>
          </p:nvSpPr>
          <p:spPr>
            <a:xfrm>
              <a:off x="2409193" y="2584918"/>
              <a:ext cx="42777" cy="19653"/>
            </a:xfrm>
            <a:custGeom>
              <a:rect b="b" l="l" r="r" t="t"/>
              <a:pathLst>
                <a:path extrusionOk="0" h="668" w="1454">
                  <a:moveTo>
                    <a:pt x="1" y="0"/>
                  </a:moveTo>
                  <a:lnTo>
                    <a:pt x="1" y="667"/>
                  </a:lnTo>
                  <a:lnTo>
                    <a:pt x="1453" y="667"/>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93" name="Google Shape;9593;p57"/>
            <p:cNvSpPr/>
            <p:nvPr/>
          </p:nvSpPr>
          <p:spPr>
            <a:xfrm>
              <a:off x="2409193" y="2627664"/>
              <a:ext cx="42777" cy="20329"/>
            </a:xfrm>
            <a:custGeom>
              <a:rect b="b" l="l" r="r" t="t"/>
              <a:pathLst>
                <a:path extrusionOk="0" h="691" w="1454">
                  <a:moveTo>
                    <a:pt x="1" y="0"/>
                  </a:moveTo>
                  <a:lnTo>
                    <a:pt x="1" y="691"/>
                  </a:lnTo>
                  <a:lnTo>
                    <a:pt x="1453" y="691"/>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94" name="Google Shape;9594;p57"/>
            <p:cNvSpPr/>
            <p:nvPr/>
          </p:nvSpPr>
          <p:spPr>
            <a:xfrm>
              <a:off x="2409193" y="2670382"/>
              <a:ext cx="42777" cy="20359"/>
            </a:xfrm>
            <a:custGeom>
              <a:rect b="b" l="l" r="r" t="t"/>
              <a:pathLst>
                <a:path extrusionOk="0" h="692" w="1454">
                  <a:moveTo>
                    <a:pt x="1" y="1"/>
                  </a:moveTo>
                  <a:lnTo>
                    <a:pt x="1"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95" name="Google Shape;9595;p57"/>
            <p:cNvSpPr/>
            <p:nvPr/>
          </p:nvSpPr>
          <p:spPr>
            <a:xfrm>
              <a:off x="2622190" y="2542171"/>
              <a:ext cx="42747" cy="19653"/>
            </a:xfrm>
            <a:custGeom>
              <a:rect b="b" l="l" r="r" t="t"/>
              <a:pathLst>
                <a:path extrusionOk="0" h="668" w="1453">
                  <a:moveTo>
                    <a:pt x="0" y="1"/>
                  </a:moveTo>
                  <a:lnTo>
                    <a:pt x="0" y="668"/>
                  </a:lnTo>
                  <a:lnTo>
                    <a:pt x="1453" y="668"/>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96" name="Google Shape;9596;p57"/>
            <p:cNvSpPr/>
            <p:nvPr/>
          </p:nvSpPr>
          <p:spPr>
            <a:xfrm>
              <a:off x="2622190" y="2584918"/>
              <a:ext cx="42747" cy="19653"/>
            </a:xfrm>
            <a:custGeom>
              <a:rect b="b" l="l" r="r" t="t"/>
              <a:pathLst>
                <a:path extrusionOk="0" h="668" w="1453">
                  <a:moveTo>
                    <a:pt x="0" y="0"/>
                  </a:moveTo>
                  <a:lnTo>
                    <a:pt x="0" y="667"/>
                  </a:lnTo>
                  <a:lnTo>
                    <a:pt x="1453" y="667"/>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97" name="Google Shape;9597;p57"/>
            <p:cNvSpPr/>
            <p:nvPr/>
          </p:nvSpPr>
          <p:spPr>
            <a:xfrm>
              <a:off x="2622190" y="2627664"/>
              <a:ext cx="42747" cy="20329"/>
            </a:xfrm>
            <a:custGeom>
              <a:rect b="b" l="l" r="r" t="t"/>
              <a:pathLst>
                <a:path extrusionOk="0" h="691" w="1453">
                  <a:moveTo>
                    <a:pt x="0" y="0"/>
                  </a:moveTo>
                  <a:lnTo>
                    <a:pt x="0" y="691"/>
                  </a:lnTo>
                  <a:lnTo>
                    <a:pt x="1453" y="691"/>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598" name="Google Shape;9598;p57"/>
            <p:cNvSpPr/>
            <p:nvPr/>
          </p:nvSpPr>
          <p:spPr>
            <a:xfrm>
              <a:off x="2622190" y="2670382"/>
              <a:ext cx="42747" cy="20359"/>
            </a:xfrm>
            <a:custGeom>
              <a:rect b="b" l="l" r="r" t="t"/>
              <a:pathLst>
                <a:path extrusionOk="0" h="692" w="1453">
                  <a:moveTo>
                    <a:pt x="0" y="1"/>
                  </a:moveTo>
                  <a:lnTo>
                    <a:pt x="0"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9599" name="Google Shape;9599;p57"/>
          <p:cNvGrpSpPr/>
          <p:nvPr/>
        </p:nvGrpSpPr>
        <p:grpSpPr>
          <a:xfrm>
            <a:off x="1095639" y="2528874"/>
            <a:ext cx="337738" cy="234742"/>
            <a:chOff x="1781439" y="2528874"/>
            <a:chExt cx="337738" cy="234742"/>
          </a:xfrm>
        </p:grpSpPr>
        <p:sp>
          <p:nvSpPr>
            <p:cNvPr id="9600" name="Google Shape;9600;p57"/>
            <p:cNvSpPr/>
            <p:nvPr/>
          </p:nvSpPr>
          <p:spPr>
            <a:xfrm>
              <a:off x="1781439" y="2528874"/>
              <a:ext cx="93232" cy="234742"/>
            </a:xfrm>
            <a:custGeom>
              <a:rect b="b" l="l" r="r" t="t"/>
              <a:pathLst>
                <a:path extrusionOk="0" h="7979" w="3169">
                  <a:moveTo>
                    <a:pt x="2525" y="643"/>
                  </a:moveTo>
                  <a:lnTo>
                    <a:pt x="2525" y="691"/>
                  </a:lnTo>
                  <a:lnTo>
                    <a:pt x="2525" y="1953"/>
                  </a:lnTo>
                  <a:lnTo>
                    <a:pt x="1597" y="2501"/>
                  </a:lnTo>
                  <a:lnTo>
                    <a:pt x="692" y="1953"/>
                  </a:lnTo>
                  <a:lnTo>
                    <a:pt x="692" y="643"/>
                  </a:lnTo>
                  <a:close/>
                  <a:moveTo>
                    <a:pt x="2525" y="2763"/>
                  </a:moveTo>
                  <a:lnTo>
                    <a:pt x="2525" y="7311"/>
                  </a:lnTo>
                  <a:lnTo>
                    <a:pt x="692" y="7311"/>
                  </a:lnTo>
                  <a:lnTo>
                    <a:pt x="692" y="2763"/>
                  </a:lnTo>
                  <a:lnTo>
                    <a:pt x="1597" y="3310"/>
                  </a:lnTo>
                  <a:lnTo>
                    <a:pt x="2525" y="2763"/>
                  </a:lnTo>
                  <a:close/>
                  <a:moveTo>
                    <a:pt x="1" y="0"/>
                  </a:moveTo>
                  <a:lnTo>
                    <a:pt x="1" y="7978"/>
                  </a:lnTo>
                  <a:lnTo>
                    <a:pt x="3168" y="7978"/>
                  </a:lnTo>
                  <a:lnTo>
                    <a:pt x="31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01" name="Google Shape;9601;p57"/>
            <p:cNvSpPr/>
            <p:nvPr/>
          </p:nvSpPr>
          <p:spPr>
            <a:xfrm>
              <a:off x="1903353" y="2528874"/>
              <a:ext cx="93203" cy="234742"/>
            </a:xfrm>
            <a:custGeom>
              <a:rect b="b" l="l" r="r" t="t"/>
              <a:pathLst>
                <a:path extrusionOk="0" h="7979" w="3168">
                  <a:moveTo>
                    <a:pt x="2525" y="691"/>
                  </a:moveTo>
                  <a:lnTo>
                    <a:pt x="2525" y="5239"/>
                  </a:lnTo>
                  <a:lnTo>
                    <a:pt x="1620" y="4692"/>
                  </a:lnTo>
                  <a:lnTo>
                    <a:pt x="667" y="5239"/>
                  </a:lnTo>
                  <a:lnTo>
                    <a:pt x="667" y="691"/>
                  </a:lnTo>
                  <a:close/>
                  <a:moveTo>
                    <a:pt x="1596" y="5501"/>
                  </a:moveTo>
                  <a:lnTo>
                    <a:pt x="2501" y="6049"/>
                  </a:lnTo>
                  <a:lnTo>
                    <a:pt x="2501" y="7311"/>
                  </a:lnTo>
                  <a:lnTo>
                    <a:pt x="667" y="7311"/>
                  </a:lnTo>
                  <a:lnTo>
                    <a:pt x="667" y="6049"/>
                  </a:lnTo>
                  <a:lnTo>
                    <a:pt x="1596" y="5501"/>
                  </a:lnTo>
                  <a:close/>
                  <a:moveTo>
                    <a:pt x="1" y="0"/>
                  </a:moveTo>
                  <a:lnTo>
                    <a:pt x="1" y="7978"/>
                  </a:lnTo>
                  <a:lnTo>
                    <a:pt x="3168" y="7978"/>
                  </a:lnTo>
                  <a:lnTo>
                    <a:pt x="31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02" name="Google Shape;9602;p57"/>
            <p:cNvSpPr/>
            <p:nvPr/>
          </p:nvSpPr>
          <p:spPr>
            <a:xfrm>
              <a:off x="2025974" y="2528874"/>
              <a:ext cx="93203" cy="234742"/>
            </a:xfrm>
            <a:custGeom>
              <a:rect b="b" l="l" r="r" t="t"/>
              <a:pathLst>
                <a:path extrusionOk="0" h="7979" w="3168">
                  <a:moveTo>
                    <a:pt x="2501" y="715"/>
                  </a:moveTo>
                  <a:lnTo>
                    <a:pt x="2501" y="2001"/>
                  </a:lnTo>
                  <a:lnTo>
                    <a:pt x="1596" y="2525"/>
                  </a:lnTo>
                  <a:lnTo>
                    <a:pt x="643" y="2001"/>
                  </a:lnTo>
                  <a:lnTo>
                    <a:pt x="643" y="715"/>
                  </a:lnTo>
                  <a:close/>
                  <a:moveTo>
                    <a:pt x="2501" y="2739"/>
                  </a:moveTo>
                  <a:lnTo>
                    <a:pt x="2501" y="7287"/>
                  </a:lnTo>
                  <a:lnTo>
                    <a:pt x="643" y="7287"/>
                  </a:lnTo>
                  <a:lnTo>
                    <a:pt x="643" y="2739"/>
                  </a:lnTo>
                  <a:lnTo>
                    <a:pt x="1596" y="3263"/>
                  </a:lnTo>
                  <a:lnTo>
                    <a:pt x="2501" y="2739"/>
                  </a:lnTo>
                  <a:close/>
                  <a:moveTo>
                    <a:pt x="0" y="0"/>
                  </a:moveTo>
                  <a:lnTo>
                    <a:pt x="0" y="7978"/>
                  </a:lnTo>
                  <a:lnTo>
                    <a:pt x="3168" y="7978"/>
                  </a:lnTo>
                  <a:lnTo>
                    <a:pt x="31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9603" name="Google Shape;9603;p57"/>
          <p:cNvSpPr/>
          <p:nvPr/>
        </p:nvSpPr>
        <p:spPr>
          <a:xfrm>
            <a:off x="1094962" y="3012296"/>
            <a:ext cx="339124" cy="339830"/>
          </a:xfrm>
          <a:custGeom>
            <a:rect b="b" l="l" r="r" t="t"/>
            <a:pathLst>
              <a:path extrusionOk="0" h="11551" w="11527">
                <a:moveTo>
                  <a:pt x="6097" y="691"/>
                </a:moveTo>
                <a:cubicBezTo>
                  <a:pt x="8740" y="857"/>
                  <a:pt x="10860" y="3072"/>
                  <a:pt x="10860" y="5739"/>
                </a:cubicBezTo>
                <a:cubicBezTo>
                  <a:pt x="10860" y="6930"/>
                  <a:pt x="10431" y="8026"/>
                  <a:pt x="9764" y="8907"/>
                </a:cubicBezTo>
                <a:lnTo>
                  <a:pt x="8954" y="8145"/>
                </a:lnTo>
                <a:cubicBezTo>
                  <a:pt x="9454" y="7478"/>
                  <a:pt x="9764" y="6644"/>
                  <a:pt x="9764" y="5739"/>
                </a:cubicBezTo>
                <a:cubicBezTo>
                  <a:pt x="9764" y="3668"/>
                  <a:pt x="8145" y="1929"/>
                  <a:pt x="6097" y="1786"/>
                </a:cubicBezTo>
                <a:lnTo>
                  <a:pt x="6097" y="691"/>
                </a:lnTo>
                <a:close/>
                <a:moveTo>
                  <a:pt x="5763" y="2429"/>
                </a:moveTo>
                <a:cubicBezTo>
                  <a:pt x="7573" y="2429"/>
                  <a:pt x="9073" y="3930"/>
                  <a:pt x="9073" y="5739"/>
                </a:cubicBezTo>
                <a:cubicBezTo>
                  <a:pt x="9073" y="7549"/>
                  <a:pt x="7573" y="9050"/>
                  <a:pt x="5763" y="9050"/>
                </a:cubicBezTo>
                <a:cubicBezTo>
                  <a:pt x="3953" y="9050"/>
                  <a:pt x="2453" y="7549"/>
                  <a:pt x="2453" y="5739"/>
                </a:cubicBezTo>
                <a:cubicBezTo>
                  <a:pt x="2453" y="3930"/>
                  <a:pt x="3953" y="2429"/>
                  <a:pt x="5763" y="2429"/>
                </a:cubicBezTo>
                <a:close/>
                <a:moveTo>
                  <a:pt x="5406" y="691"/>
                </a:moveTo>
                <a:lnTo>
                  <a:pt x="5406" y="1786"/>
                </a:lnTo>
                <a:cubicBezTo>
                  <a:pt x="3358" y="1953"/>
                  <a:pt x="1739" y="3668"/>
                  <a:pt x="1739" y="5739"/>
                </a:cubicBezTo>
                <a:cubicBezTo>
                  <a:pt x="1739" y="7835"/>
                  <a:pt x="3358" y="9550"/>
                  <a:pt x="5406" y="9693"/>
                </a:cubicBezTo>
                <a:lnTo>
                  <a:pt x="5406" y="10812"/>
                </a:lnTo>
                <a:cubicBezTo>
                  <a:pt x="2786" y="10645"/>
                  <a:pt x="667" y="8430"/>
                  <a:pt x="667" y="5739"/>
                </a:cubicBezTo>
                <a:cubicBezTo>
                  <a:pt x="667" y="3072"/>
                  <a:pt x="2763" y="857"/>
                  <a:pt x="5406" y="691"/>
                </a:cubicBezTo>
                <a:close/>
                <a:moveTo>
                  <a:pt x="8478" y="8669"/>
                </a:moveTo>
                <a:lnTo>
                  <a:pt x="9288" y="9407"/>
                </a:lnTo>
                <a:cubicBezTo>
                  <a:pt x="8430" y="10217"/>
                  <a:pt x="7335" y="10740"/>
                  <a:pt x="6097" y="10812"/>
                </a:cubicBezTo>
                <a:lnTo>
                  <a:pt x="6097" y="9740"/>
                </a:lnTo>
                <a:cubicBezTo>
                  <a:pt x="7025" y="9645"/>
                  <a:pt x="7859" y="9264"/>
                  <a:pt x="8478" y="8669"/>
                </a:cubicBezTo>
                <a:close/>
                <a:moveTo>
                  <a:pt x="5763" y="0"/>
                </a:moveTo>
                <a:cubicBezTo>
                  <a:pt x="4215" y="0"/>
                  <a:pt x="2786" y="596"/>
                  <a:pt x="1691" y="1691"/>
                </a:cubicBezTo>
                <a:cubicBezTo>
                  <a:pt x="619" y="2763"/>
                  <a:pt x="0" y="4215"/>
                  <a:pt x="0" y="5763"/>
                </a:cubicBezTo>
                <a:cubicBezTo>
                  <a:pt x="0" y="7311"/>
                  <a:pt x="595" y="8740"/>
                  <a:pt x="1691" y="9859"/>
                </a:cubicBezTo>
                <a:cubicBezTo>
                  <a:pt x="2763" y="10931"/>
                  <a:pt x="4215" y="11550"/>
                  <a:pt x="5763" y="11550"/>
                </a:cubicBezTo>
                <a:cubicBezTo>
                  <a:pt x="7311" y="11550"/>
                  <a:pt x="8740" y="10955"/>
                  <a:pt x="9836" y="9859"/>
                </a:cubicBezTo>
                <a:cubicBezTo>
                  <a:pt x="10907" y="8788"/>
                  <a:pt x="11526" y="7311"/>
                  <a:pt x="11526" y="5763"/>
                </a:cubicBezTo>
                <a:cubicBezTo>
                  <a:pt x="11503" y="4215"/>
                  <a:pt x="10907" y="2763"/>
                  <a:pt x="9836" y="1691"/>
                </a:cubicBezTo>
                <a:cubicBezTo>
                  <a:pt x="8764" y="619"/>
                  <a:pt x="7311" y="0"/>
                  <a:pt x="57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04" name="Google Shape;9604;p57"/>
          <p:cNvSpPr/>
          <p:nvPr/>
        </p:nvSpPr>
        <p:spPr>
          <a:xfrm>
            <a:off x="1835871" y="2989172"/>
            <a:ext cx="337036" cy="339830"/>
          </a:xfrm>
          <a:custGeom>
            <a:rect b="b" l="l" r="r" t="t"/>
            <a:pathLst>
              <a:path extrusionOk="0" h="11551" w="11456">
                <a:moveTo>
                  <a:pt x="9717" y="715"/>
                </a:moveTo>
                <a:lnTo>
                  <a:pt x="9717" y="1501"/>
                </a:lnTo>
                <a:lnTo>
                  <a:pt x="5311" y="1501"/>
                </a:lnTo>
                <a:cubicBezTo>
                  <a:pt x="5073" y="1501"/>
                  <a:pt x="4906" y="1286"/>
                  <a:pt x="4930" y="1072"/>
                </a:cubicBezTo>
                <a:cubicBezTo>
                  <a:pt x="4954" y="881"/>
                  <a:pt x="5144" y="715"/>
                  <a:pt x="5359" y="715"/>
                </a:cubicBezTo>
                <a:close/>
                <a:moveTo>
                  <a:pt x="10764" y="3858"/>
                </a:moveTo>
                <a:lnTo>
                  <a:pt x="10764" y="4620"/>
                </a:lnTo>
                <a:lnTo>
                  <a:pt x="6359" y="4620"/>
                </a:lnTo>
                <a:cubicBezTo>
                  <a:pt x="6121" y="4620"/>
                  <a:pt x="5954" y="4406"/>
                  <a:pt x="5978" y="4215"/>
                </a:cubicBezTo>
                <a:cubicBezTo>
                  <a:pt x="6002" y="4001"/>
                  <a:pt x="6216" y="3858"/>
                  <a:pt x="6383" y="3858"/>
                </a:cubicBezTo>
                <a:close/>
                <a:moveTo>
                  <a:pt x="2072" y="4358"/>
                </a:moveTo>
                <a:cubicBezTo>
                  <a:pt x="2882" y="4358"/>
                  <a:pt x="3501" y="5001"/>
                  <a:pt x="3501" y="5787"/>
                </a:cubicBezTo>
                <a:cubicBezTo>
                  <a:pt x="3501" y="6597"/>
                  <a:pt x="2882" y="7216"/>
                  <a:pt x="2072" y="7216"/>
                </a:cubicBezTo>
                <a:cubicBezTo>
                  <a:pt x="1262" y="7216"/>
                  <a:pt x="643" y="6549"/>
                  <a:pt x="643" y="5787"/>
                </a:cubicBezTo>
                <a:cubicBezTo>
                  <a:pt x="643" y="4977"/>
                  <a:pt x="1310" y="4358"/>
                  <a:pt x="2072" y="4358"/>
                </a:cubicBezTo>
                <a:close/>
                <a:moveTo>
                  <a:pt x="10764" y="6978"/>
                </a:moveTo>
                <a:lnTo>
                  <a:pt x="10764" y="7740"/>
                </a:lnTo>
                <a:lnTo>
                  <a:pt x="6359" y="7740"/>
                </a:lnTo>
                <a:cubicBezTo>
                  <a:pt x="6121" y="7740"/>
                  <a:pt x="5954" y="7549"/>
                  <a:pt x="5978" y="7335"/>
                </a:cubicBezTo>
                <a:cubicBezTo>
                  <a:pt x="6002" y="7121"/>
                  <a:pt x="6216" y="6978"/>
                  <a:pt x="6383" y="6978"/>
                </a:cubicBezTo>
                <a:close/>
                <a:moveTo>
                  <a:pt x="9717" y="10098"/>
                </a:moveTo>
                <a:lnTo>
                  <a:pt x="9717" y="10883"/>
                </a:lnTo>
                <a:lnTo>
                  <a:pt x="5311" y="10883"/>
                </a:lnTo>
                <a:cubicBezTo>
                  <a:pt x="5073" y="10883"/>
                  <a:pt x="4906" y="10669"/>
                  <a:pt x="4930" y="10455"/>
                </a:cubicBezTo>
                <a:cubicBezTo>
                  <a:pt x="4954" y="10240"/>
                  <a:pt x="5144" y="10098"/>
                  <a:pt x="5359" y="10098"/>
                </a:cubicBezTo>
                <a:close/>
                <a:moveTo>
                  <a:pt x="5359" y="0"/>
                </a:moveTo>
                <a:cubicBezTo>
                  <a:pt x="4882" y="0"/>
                  <a:pt x="4477" y="310"/>
                  <a:pt x="4335" y="739"/>
                </a:cubicBezTo>
                <a:lnTo>
                  <a:pt x="3001" y="739"/>
                </a:lnTo>
                <a:lnTo>
                  <a:pt x="1858" y="3668"/>
                </a:lnTo>
                <a:cubicBezTo>
                  <a:pt x="834" y="3787"/>
                  <a:pt x="0" y="4668"/>
                  <a:pt x="0" y="5787"/>
                </a:cubicBezTo>
                <a:cubicBezTo>
                  <a:pt x="0" y="6883"/>
                  <a:pt x="834" y="7764"/>
                  <a:pt x="1858" y="7883"/>
                </a:cubicBezTo>
                <a:lnTo>
                  <a:pt x="3001" y="10812"/>
                </a:lnTo>
                <a:lnTo>
                  <a:pt x="4335" y="10812"/>
                </a:lnTo>
                <a:cubicBezTo>
                  <a:pt x="4477" y="11217"/>
                  <a:pt x="4882" y="11550"/>
                  <a:pt x="5359" y="11550"/>
                </a:cubicBezTo>
                <a:lnTo>
                  <a:pt x="10407" y="11550"/>
                </a:lnTo>
                <a:lnTo>
                  <a:pt x="10407" y="9383"/>
                </a:lnTo>
                <a:lnTo>
                  <a:pt x="5359" y="9383"/>
                </a:lnTo>
                <a:cubicBezTo>
                  <a:pt x="4882" y="9383"/>
                  <a:pt x="4477" y="9693"/>
                  <a:pt x="4335" y="10121"/>
                </a:cubicBezTo>
                <a:lnTo>
                  <a:pt x="3453" y="10121"/>
                </a:lnTo>
                <a:lnTo>
                  <a:pt x="2548" y="7835"/>
                </a:lnTo>
                <a:cubicBezTo>
                  <a:pt x="2929" y="7740"/>
                  <a:pt x="3287" y="7549"/>
                  <a:pt x="3572" y="7264"/>
                </a:cubicBezTo>
                <a:lnTo>
                  <a:pt x="4477" y="7668"/>
                </a:lnTo>
                <a:lnTo>
                  <a:pt x="5382" y="7668"/>
                </a:lnTo>
                <a:cubicBezTo>
                  <a:pt x="5525" y="8073"/>
                  <a:pt x="5906" y="8407"/>
                  <a:pt x="6383" y="8407"/>
                </a:cubicBezTo>
                <a:lnTo>
                  <a:pt x="11455" y="8407"/>
                </a:lnTo>
                <a:lnTo>
                  <a:pt x="11455" y="6263"/>
                </a:lnTo>
                <a:lnTo>
                  <a:pt x="6383" y="6263"/>
                </a:lnTo>
                <a:cubicBezTo>
                  <a:pt x="5906" y="6263"/>
                  <a:pt x="5525" y="6549"/>
                  <a:pt x="5382" y="7002"/>
                </a:cubicBezTo>
                <a:lnTo>
                  <a:pt x="4644" y="7002"/>
                </a:lnTo>
                <a:lnTo>
                  <a:pt x="3977" y="6740"/>
                </a:lnTo>
                <a:cubicBezTo>
                  <a:pt x="4120" y="6430"/>
                  <a:pt x="4192" y="6144"/>
                  <a:pt x="4192" y="5787"/>
                </a:cubicBezTo>
                <a:cubicBezTo>
                  <a:pt x="4192" y="5430"/>
                  <a:pt x="4096" y="5120"/>
                  <a:pt x="3977" y="4835"/>
                </a:cubicBezTo>
                <a:lnTo>
                  <a:pt x="4644" y="4549"/>
                </a:lnTo>
                <a:lnTo>
                  <a:pt x="5382" y="4549"/>
                </a:lnTo>
                <a:lnTo>
                  <a:pt x="5382" y="4573"/>
                </a:lnTo>
                <a:cubicBezTo>
                  <a:pt x="5525" y="4977"/>
                  <a:pt x="5906" y="5311"/>
                  <a:pt x="6383" y="5311"/>
                </a:cubicBezTo>
                <a:lnTo>
                  <a:pt x="11455" y="5311"/>
                </a:lnTo>
                <a:lnTo>
                  <a:pt x="11455" y="3144"/>
                </a:lnTo>
                <a:lnTo>
                  <a:pt x="6383" y="3144"/>
                </a:lnTo>
                <a:cubicBezTo>
                  <a:pt x="5906" y="3144"/>
                  <a:pt x="5525" y="3430"/>
                  <a:pt x="5382" y="3882"/>
                </a:cubicBezTo>
                <a:lnTo>
                  <a:pt x="4477" y="3882"/>
                </a:lnTo>
                <a:lnTo>
                  <a:pt x="3572" y="4263"/>
                </a:lnTo>
                <a:cubicBezTo>
                  <a:pt x="3287" y="4001"/>
                  <a:pt x="2929" y="3787"/>
                  <a:pt x="2548" y="3691"/>
                </a:cubicBezTo>
                <a:lnTo>
                  <a:pt x="3453" y="1405"/>
                </a:lnTo>
                <a:lnTo>
                  <a:pt x="4335" y="1405"/>
                </a:lnTo>
                <a:cubicBezTo>
                  <a:pt x="4477" y="1810"/>
                  <a:pt x="4882" y="2144"/>
                  <a:pt x="5359" y="2144"/>
                </a:cubicBezTo>
                <a:lnTo>
                  <a:pt x="10407" y="2144"/>
                </a:lnTo>
                <a:lnTo>
                  <a:pt x="1040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05" name="Google Shape;9605;p57"/>
          <p:cNvSpPr/>
          <p:nvPr/>
        </p:nvSpPr>
        <p:spPr>
          <a:xfrm>
            <a:off x="2581692" y="3006676"/>
            <a:ext cx="337712" cy="339124"/>
          </a:xfrm>
          <a:custGeom>
            <a:rect b="b" l="l" r="r" t="t"/>
            <a:pathLst>
              <a:path extrusionOk="0" h="11527" w="11479">
                <a:moveTo>
                  <a:pt x="3239" y="5097"/>
                </a:moveTo>
                <a:lnTo>
                  <a:pt x="3239" y="10812"/>
                </a:lnTo>
                <a:lnTo>
                  <a:pt x="2477" y="10812"/>
                </a:lnTo>
                <a:lnTo>
                  <a:pt x="2477" y="5168"/>
                </a:lnTo>
                <a:cubicBezTo>
                  <a:pt x="2739" y="5168"/>
                  <a:pt x="3001" y="5121"/>
                  <a:pt x="3239" y="5097"/>
                </a:cubicBezTo>
                <a:close/>
                <a:moveTo>
                  <a:pt x="4692" y="4835"/>
                </a:moveTo>
                <a:lnTo>
                  <a:pt x="4692" y="10836"/>
                </a:lnTo>
                <a:lnTo>
                  <a:pt x="3930" y="10836"/>
                </a:lnTo>
                <a:lnTo>
                  <a:pt x="3930" y="5002"/>
                </a:lnTo>
                <a:cubicBezTo>
                  <a:pt x="4192" y="4954"/>
                  <a:pt x="4453" y="4883"/>
                  <a:pt x="4692" y="4835"/>
                </a:cubicBezTo>
                <a:close/>
                <a:moveTo>
                  <a:pt x="6168" y="4263"/>
                </a:moveTo>
                <a:lnTo>
                  <a:pt x="6168" y="10836"/>
                </a:lnTo>
                <a:lnTo>
                  <a:pt x="5382" y="10836"/>
                </a:lnTo>
                <a:lnTo>
                  <a:pt x="5382" y="4597"/>
                </a:lnTo>
                <a:cubicBezTo>
                  <a:pt x="5644" y="4502"/>
                  <a:pt x="5930" y="4382"/>
                  <a:pt x="6168" y="4263"/>
                </a:cubicBezTo>
                <a:close/>
                <a:moveTo>
                  <a:pt x="7621" y="3382"/>
                </a:moveTo>
                <a:lnTo>
                  <a:pt x="7621" y="10836"/>
                </a:lnTo>
                <a:lnTo>
                  <a:pt x="6859" y="10836"/>
                </a:lnTo>
                <a:lnTo>
                  <a:pt x="6859" y="3882"/>
                </a:lnTo>
                <a:cubicBezTo>
                  <a:pt x="7121" y="3739"/>
                  <a:pt x="7383" y="3549"/>
                  <a:pt x="7621" y="3382"/>
                </a:cubicBezTo>
                <a:close/>
                <a:moveTo>
                  <a:pt x="9073" y="2025"/>
                </a:moveTo>
                <a:lnTo>
                  <a:pt x="9073" y="10836"/>
                </a:lnTo>
                <a:lnTo>
                  <a:pt x="8311" y="10836"/>
                </a:lnTo>
                <a:lnTo>
                  <a:pt x="8311" y="2835"/>
                </a:lnTo>
                <a:cubicBezTo>
                  <a:pt x="8573" y="2596"/>
                  <a:pt x="8835" y="2334"/>
                  <a:pt x="9073" y="2025"/>
                </a:cubicBezTo>
                <a:close/>
                <a:moveTo>
                  <a:pt x="9764" y="1"/>
                </a:moveTo>
                <a:lnTo>
                  <a:pt x="9145" y="882"/>
                </a:lnTo>
                <a:cubicBezTo>
                  <a:pt x="7526" y="3168"/>
                  <a:pt x="4906" y="4502"/>
                  <a:pt x="2120" y="4502"/>
                </a:cubicBezTo>
                <a:lnTo>
                  <a:pt x="1786" y="4502"/>
                </a:lnTo>
                <a:lnTo>
                  <a:pt x="1786" y="10836"/>
                </a:lnTo>
                <a:lnTo>
                  <a:pt x="0" y="10836"/>
                </a:lnTo>
                <a:lnTo>
                  <a:pt x="0" y="11527"/>
                </a:lnTo>
                <a:lnTo>
                  <a:pt x="11479" y="11527"/>
                </a:lnTo>
                <a:lnTo>
                  <a:pt x="11479" y="10836"/>
                </a:lnTo>
                <a:lnTo>
                  <a:pt x="9764" y="10836"/>
                </a:lnTo>
                <a:lnTo>
                  <a:pt x="97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06" name="Google Shape;9606;p57"/>
          <p:cNvSpPr/>
          <p:nvPr/>
        </p:nvSpPr>
        <p:spPr>
          <a:xfrm>
            <a:off x="3279854" y="2985671"/>
            <a:ext cx="343331" cy="330004"/>
          </a:xfrm>
          <a:custGeom>
            <a:rect b="b" l="l" r="r" t="t"/>
            <a:pathLst>
              <a:path extrusionOk="0" h="11217" w="11670">
                <a:moveTo>
                  <a:pt x="5811" y="667"/>
                </a:moveTo>
                <a:cubicBezTo>
                  <a:pt x="6359" y="667"/>
                  <a:pt x="6883" y="881"/>
                  <a:pt x="7264" y="1262"/>
                </a:cubicBezTo>
                <a:cubicBezTo>
                  <a:pt x="7550" y="1548"/>
                  <a:pt x="7764" y="1929"/>
                  <a:pt x="7812" y="2334"/>
                </a:cubicBezTo>
                <a:cubicBezTo>
                  <a:pt x="7097" y="2596"/>
                  <a:pt x="6550" y="3168"/>
                  <a:pt x="6264" y="3810"/>
                </a:cubicBezTo>
                <a:cubicBezTo>
                  <a:pt x="6121" y="3787"/>
                  <a:pt x="5954" y="3763"/>
                  <a:pt x="5788" y="3763"/>
                </a:cubicBezTo>
                <a:cubicBezTo>
                  <a:pt x="5645" y="3763"/>
                  <a:pt x="5478" y="3787"/>
                  <a:pt x="5311" y="3810"/>
                </a:cubicBezTo>
                <a:lnTo>
                  <a:pt x="5240" y="3644"/>
                </a:lnTo>
                <a:cubicBezTo>
                  <a:pt x="4906" y="3025"/>
                  <a:pt x="4406" y="2572"/>
                  <a:pt x="3740" y="2310"/>
                </a:cubicBezTo>
                <a:cubicBezTo>
                  <a:pt x="3859" y="1953"/>
                  <a:pt x="4049" y="1548"/>
                  <a:pt x="4335" y="1262"/>
                </a:cubicBezTo>
                <a:cubicBezTo>
                  <a:pt x="4740" y="881"/>
                  <a:pt x="5264" y="667"/>
                  <a:pt x="5811" y="667"/>
                </a:cubicBezTo>
                <a:close/>
                <a:moveTo>
                  <a:pt x="2835" y="2834"/>
                </a:moveTo>
                <a:cubicBezTo>
                  <a:pt x="3025" y="2834"/>
                  <a:pt x="3239" y="2858"/>
                  <a:pt x="3478" y="2929"/>
                </a:cubicBezTo>
                <a:cubicBezTo>
                  <a:pt x="4025" y="3096"/>
                  <a:pt x="4430" y="3453"/>
                  <a:pt x="4668" y="3977"/>
                </a:cubicBezTo>
                <a:cubicBezTo>
                  <a:pt x="4692" y="4001"/>
                  <a:pt x="4692" y="4049"/>
                  <a:pt x="4740" y="4096"/>
                </a:cubicBezTo>
                <a:cubicBezTo>
                  <a:pt x="4168" y="4406"/>
                  <a:pt x="3811" y="5001"/>
                  <a:pt x="3740" y="5692"/>
                </a:cubicBezTo>
                <a:cubicBezTo>
                  <a:pt x="3025" y="5763"/>
                  <a:pt x="2311" y="6120"/>
                  <a:pt x="1834" y="6716"/>
                </a:cubicBezTo>
                <a:cubicBezTo>
                  <a:pt x="1453" y="6525"/>
                  <a:pt x="1168" y="6240"/>
                  <a:pt x="977" y="5835"/>
                </a:cubicBezTo>
                <a:cubicBezTo>
                  <a:pt x="739" y="5335"/>
                  <a:pt x="691" y="4811"/>
                  <a:pt x="858" y="4263"/>
                </a:cubicBezTo>
                <a:cubicBezTo>
                  <a:pt x="1168" y="3406"/>
                  <a:pt x="1953" y="2834"/>
                  <a:pt x="2835" y="2834"/>
                </a:cubicBezTo>
                <a:close/>
                <a:moveTo>
                  <a:pt x="8812" y="2858"/>
                </a:moveTo>
                <a:cubicBezTo>
                  <a:pt x="9669" y="2858"/>
                  <a:pt x="10503" y="3429"/>
                  <a:pt x="10765" y="4287"/>
                </a:cubicBezTo>
                <a:cubicBezTo>
                  <a:pt x="10979" y="4811"/>
                  <a:pt x="10931" y="5358"/>
                  <a:pt x="10693" y="5882"/>
                </a:cubicBezTo>
                <a:cubicBezTo>
                  <a:pt x="10455" y="6382"/>
                  <a:pt x="10003" y="6740"/>
                  <a:pt x="9455" y="6906"/>
                </a:cubicBezTo>
                <a:cubicBezTo>
                  <a:pt x="9248" y="6973"/>
                  <a:pt x="9037" y="7004"/>
                  <a:pt x="8831" y="7004"/>
                </a:cubicBezTo>
                <a:cubicBezTo>
                  <a:pt x="8445" y="7004"/>
                  <a:pt x="8074" y="6894"/>
                  <a:pt x="7764" y="6692"/>
                </a:cubicBezTo>
                <a:cubicBezTo>
                  <a:pt x="7859" y="6478"/>
                  <a:pt x="7907" y="6192"/>
                  <a:pt x="7907" y="5906"/>
                </a:cubicBezTo>
                <a:cubicBezTo>
                  <a:pt x="7907" y="5144"/>
                  <a:pt x="7526" y="4477"/>
                  <a:pt x="6907" y="4120"/>
                </a:cubicBezTo>
                <a:cubicBezTo>
                  <a:pt x="7145" y="3572"/>
                  <a:pt x="7597" y="3120"/>
                  <a:pt x="8193" y="2953"/>
                </a:cubicBezTo>
                <a:cubicBezTo>
                  <a:pt x="8383" y="2882"/>
                  <a:pt x="8598" y="2858"/>
                  <a:pt x="8812" y="2858"/>
                </a:cubicBezTo>
                <a:close/>
                <a:moveTo>
                  <a:pt x="5835" y="4477"/>
                </a:moveTo>
                <a:cubicBezTo>
                  <a:pt x="6645" y="4477"/>
                  <a:pt x="7264" y="5096"/>
                  <a:pt x="7264" y="5906"/>
                </a:cubicBezTo>
                <a:cubicBezTo>
                  <a:pt x="7240" y="6668"/>
                  <a:pt x="6597" y="7335"/>
                  <a:pt x="5835" y="7335"/>
                </a:cubicBezTo>
                <a:cubicBezTo>
                  <a:pt x="5049" y="7335"/>
                  <a:pt x="4406" y="6716"/>
                  <a:pt x="4406" y="5906"/>
                </a:cubicBezTo>
                <a:cubicBezTo>
                  <a:pt x="4406" y="5120"/>
                  <a:pt x="5026" y="4477"/>
                  <a:pt x="5835" y="4477"/>
                </a:cubicBezTo>
                <a:close/>
                <a:moveTo>
                  <a:pt x="7407" y="7240"/>
                </a:moveTo>
                <a:cubicBezTo>
                  <a:pt x="7836" y="7502"/>
                  <a:pt x="8336" y="7621"/>
                  <a:pt x="8836" y="7621"/>
                </a:cubicBezTo>
                <a:cubicBezTo>
                  <a:pt x="9074" y="7621"/>
                  <a:pt x="9312" y="7597"/>
                  <a:pt x="9550" y="7549"/>
                </a:cubicBezTo>
                <a:cubicBezTo>
                  <a:pt x="9741" y="7954"/>
                  <a:pt x="9788" y="8383"/>
                  <a:pt x="9741" y="8788"/>
                </a:cubicBezTo>
                <a:cubicBezTo>
                  <a:pt x="9646" y="9335"/>
                  <a:pt x="9336" y="9812"/>
                  <a:pt x="8907" y="10121"/>
                </a:cubicBezTo>
                <a:cubicBezTo>
                  <a:pt x="8539" y="10395"/>
                  <a:pt x="8112" y="10526"/>
                  <a:pt x="7688" y="10526"/>
                </a:cubicBezTo>
                <a:cubicBezTo>
                  <a:pt x="7042" y="10526"/>
                  <a:pt x="6405" y="10220"/>
                  <a:pt x="6002" y="9645"/>
                </a:cubicBezTo>
                <a:cubicBezTo>
                  <a:pt x="5645" y="9145"/>
                  <a:pt x="5526" y="8526"/>
                  <a:pt x="5692" y="7954"/>
                </a:cubicBezTo>
                <a:lnTo>
                  <a:pt x="5835" y="7954"/>
                </a:lnTo>
                <a:cubicBezTo>
                  <a:pt x="6454" y="7954"/>
                  <a:pt x="7026" y="7692"/>
                  <a:pt x="7407" y="7240"/>
                </a:cubicBezTo>
                <a:close/>
                <a:moveTo>
                  <a:pt x="3787" y="6406"/>
                </a:moveTo>
                <a:cubicBezTo>
                  <a:pt x="3930" y="7073"/>
                  <a:pt x="4406" y="7597"/>
                  <a:pt x="5002" y="7835"/>
                </a:cubicBezTo>
                <a:cubicBezTo>
                  <a:pt x="4811" y="8550"/>
                  <a:pt x="4930" y="9335"/>
                  <a:pt x="5383" y="9978"/>
                </a:cubicBezTo>
                <a:cubicBezTo>
                  <a:pt x="5002" y="10336"/>
                  <a:pt x="4502" y="10550"/>
                  <a:pt x="3954" y="10550"/>
                </a:cubicBezTo>
                <a:cubicBezTo>
                  <a:pt x="3549" y="10526"/>
                  <a:pt x="3097" y="10407"/>
                  <a:pt x="2739" y="10121"/>
                </a:cubicBezTo>
                <a:cubicBezTo>
                  <a:pt x="1811" y="9454"/>
                  <a:pt x="1596" y="8169"/>
                  <a:pt x="2287" y="7240"/>
                </a:cubicBezTo>
                <a:cubicBezTo>
                  <a:pt x="2644" y="6740"/>
                  <a:pt x="3216" y="6430"/>
                  <a:pt x="3787" y="6406"/>
                </a:cubicBezTo>
                <a:close/>
                <a:moveTo>
                  <a:pt x="5835" y="0"/>
                </a:moveTo>
                <a:cubicBezTo>
                  <a:pt x="4525" y="0"/>
                  <a:pt x="3382" y="953"/>
                  <a:pt x="3144" y="2215"/>
                </a:cubicBezTo>
                <a:cubicBezTo>
                  <a:pt x="3031" y="2200"/>
                  <a:pt x="2918" y="2193"/>
                  <a:pt x="2806" y="2193"/>
                </a:cubicBezTo>
                <a:cubicBezTo>
                  <a:pt x="1667" y="2193"/>
                  <a:pt x="607" y="2945"/>
                  <a:pt x="239" y="4072"/>
                </a:cubicBezTo>
                <a:cubicBezTo>
                  <a:pt x="1" y="4763"/>
                  <a:pt x="48" y="5501"/>
                  <a:pt x="382" y="6168"/>
                </a:cubicBezTo>
                <a:cubicBezTo>
                  <a:pt x="620" y="6644"/>
                  <a:pt x="1001" y="7049"/>
                  <a:pt x="1477" y="7335"/>
                </a:cubicBezTo>
                <a:cubicBezTo>
                  <a:pt x="953" y="8478"/>
                  <a:pt x="1287" y="9907"/>
                  <a:pt x="2334" y="10693"/>
                </a:cubicBezTo>
                <a:cubicBezTo>
                  <a:pt x="2835" y="11050"/>
                  <a:pt x="3382" y="11217"/>
                  <a:pt x="3954" y="11217"/>
                </a:cubicBezTo>
                <a:cubicBezTo>
                  <a:pt x="4644" y="11217"/>
                  <a:pt x="5287" y="10979"/>
                  <a:pt x="5788" y="10502"/>
                </a:cubicBezTo>
                <a:cubicBezTo>
                  <a:pt x="6311" y="10979"/>
                  <a:pt x="6978" y="11217"/>
                  <a:pt x="7669" y="11217"/>
                </a:cubicBezTo>
                <a:cubicBezTo>
                  <a:pt x="8240" y="11217"/>
                  <a:pt x="8812" y="11050"/>
                  <a:pt x="9288" y="10693"/>
                </a:cubicBezTo>
                <a:cubicBezTo>
                  <a:pt x="9884" y="10264"/>
                  <a:pt x="10265" y="9621"/>
                  <a:pt x="10384" y="8907"/>
                </a:cubicBezTo>
                <a:cubicBezTo>
                  <a:pt x="10479" y="8359"/>
                  <a:pt x="10384" y="7835"/>
                  <a:pt x="10169" y="7335"/>
                </a:cubicBezTo>
                <a:cubicBezTo>
                  <a:pt x="10646" y="7049"/>
                  <a:pt x="11027" y="6668"/>
                  <a:pt x="11265" y="6192"/>
                </a:cubicBezTo>
                <a:cubicBezTo>
                  <a:pt x="11598" y="5525"/>
                  <a:pt x="11670" y="4763"/>
                  <a:pt x="11432" y="4096"/>
                </a:cubicBezTo>
                <a:cubicBezTo>
                  <a:pt x="11037" y="2936"/>
                  <a:pt x="9958" y="2198"/>
                  <a:pt x="8806" y="2198"/>
                </a:cubicBezTo>
                <a:cubicBezTo>
                  <a:pt x="8705" y="2198"/>
                  <a:pt x="8604" y="2203"/>
                  <a:pt x="8502" y="2215"/>
                </a:cubicBezTo>
                <a:cubicBezTo>
                  <a:pt x="8383" y="1667"/>
                  <a:pt x="8145" y="1191"/>
                  <a:pt x="7764" y="810"/>
                </a:cubicBezTo>
                <a:cubicBezTo>
                  <a:pt x="7264" y="310"/>
                  <a:pt x="6550" y="0"/>
                  <a:pt x="58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9607" name="Google Shape;9607;p57"/>
          <p:cNvGrpSpPr/>
          <p:nvPr/>
        </p:nvGrpSpPr>
        <p:grpSpPr>
          <a:xfrm>
            <a:off x="4046005" y="3015090"/>
            <a:ext cx="339124" cy="299878"/>
            <a:chOff x="4122205" y="3015090"/>
            <a:chExt cx="339124" cy="299878"/>
          </a:xfrm>
        </p:grpSpPr>
        <p:sp>
          <p:nvSpPr>
            <p:cNvPr id="9608" name="Google Shape;9608;p57"/>
            <p:cNvSpPr/>
            <p:nvPr/>
          </p:nvSpPr>
          <p:spPr>
            <a:xfrm>
              <a:off x="4122205" y="3015090"/>
              <a:ext cx="339124" cy="299878"/>
            </a:xfrm>
            <a:custGeom>
              <a:rect b="b" l="l" r="r" t="t"/>
              <a:pathLst>
                <a:path extrusionOk="0" h="10193" w="11527">
                  <a:moveTo>
                    <a:pt x="3167" y="667"/>
                  </a:moveTo>
                  <a:lnTo>
                    <a:pt x="3167" y="3739"/>
                  </a:lnTo>
                  <a:lnTo>
                    <a:pt x="4358" y="5073"/>
                  </a:lnTo>
                  <a:lnTo>
                    <a:pt x="3167" y="6430"/>
                  </a:lnTo>
                  <a:lnTo>
                    <a:pt x="3167" y="9550"/>
                  </a:lnTo>
                  <a:lnTo>
                    <a:pt x="691" y="9550"/>
                  </a:lnTo>
                  <a:lnTo>
                    <a:pt x="691" y="667"/>
                  </a:lnTo>
                  <a:close/>
                  <a:moveTo>
                    <a:pt x="6311" y="667"/>
                  </a:moveTo>
                  <a:lnTo>
                    <a:pt x="6311" y="3739"/>
                  </a:lnTo>
                  <a:lnTo>
                    <a:pt x="7502" y="5073"/>
                  </a:lnTo>
                  <a:lnTo>
                    <a:pt x="6311" y="6430"/>
                  </a:lnTo>
                  <a:lnTo>
                    <a:pt x="6311" y="9550"/>
                  </a:lnTo>
                  <a:lnTo>
                    <a:pt x="3834" y="9550"/>
                  </a:lnTo>
                  <a:lnTo>
                    <a:pt x="3834" y="6716"/>
                  </a:lnTo>
                  <a:lnTo>
                    <a:pt x="5239" y="5120"/>
                  </a:lnTo>
                  <a:lnTo>
                    <a:pt x="3834" y="3501"/>
                  </a:lnTo>
                  <a:lnTo>
                    <a:pt x="3834" y="667"/>
                  </a:lnTo>
                  <a:close/>
                  <a:moveTo>
                    <a:pt x="9431" y="667"/>
                  </a:moveTo>
                  <a:lnTo>
                    <a:pt x="9431" y="3739"/>
                  </a:lnTo>
                  <a:lnTo>
                    <a:pt x="10621" y="5073"/>
                  </a:lnTo>
                  <a:lnTo>
                    <a:pt x="9431" y="6454"/>
                  </a:lnTo>
                  <a:lnTo>
                    <a:pt x="9431" y="9550"/>
                  </a:lnTo>
                  <a:lnTo>
                    <a:pt x="6978" y="9550"/>
                  </a:lnTo>
                  <a:lnTo>
                    <a:pt x="6978" y="6716"/>
                  </a:lnTo>
                  <a:lnTo>
                    <a:pt x="8359" y="5120"/>
                  </a:lnTo>
                  <a:lnTo>
                    <a:pt x="6978" y="3501"/>
                  </a:lnTo>
                  <a:lnTo>
                    <a:pt x="6978" y="667"/>
                  </a:lnTo>
                  <a:close/>
                  <a:moveTo>
                    <a:pt x="0" y="0"/>
                  </a:moveTo>
                  <a:lnTo>
                    <a:pt x="0" y="10193"/>
                  </a:lnTo>
                  <a:lnTo>
                    <a:pt x="10121" y="10193"/>
                  </a:lnTo>
                  <a:lnTo>
                    <a:pt x="10121" y="6692"/>
                  </a:lnTo>
                  <a:lnTo>
                    <a:pt x="11526" y="5073"/>
                  </a:lnTo>
                  <a:lnTo>
                    <a:pt x="10121" y="3501"/>
                  </a:lnTo>
                  <a:lnTo>
                    <a:pt x="1012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09" name="Google Shape;9609;p57"/>
            <p:cNvSpPr/>
            <p:nvPr/>
          </p:nvSpPr>
          <p:spPr>
            <a:xfrm>
              <a:off x="4157214" y="3050806"/>
              <a:ext cx="42777" cy="20359"/>
            </a:xfrm>
            <a:custGeom>
              <a:rect b="b" l="l" r="r" t="t"/>
              <a:pathLst>
                <a:path extrusionOk="0" h="692" w="1454">
                  <a:moveTo>
                    <a:pt x="1" y="1"/>
                  </a:moveTo>
                  <a:lnTo>
                    <a:pt x="1" y="692"/>
                  </a:lnTo>
                  <a:lnTo>
                    <a:pt x="1454" y="692"/>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10" name="Google Shape;9610;p57"/>
            <p:cNvSpPr/>
            <p:nvPr/>
          </p:nvSpPr>
          <p:spPr>
            <a:xfrm>
              <a:off x="4157214" y="3093552"/>
              <a:ext cx="42777" cy="20359"/>
            </a:xfrm>
            <a:custGeom>
              <a:rect b="b" l="l" r="r" t="t"/>
              <a:pathLst>
                <a:path extrusionOk="0" h="692" w="1454">
                  <a:moveTo>
                    <a:pt x="1" y="1"/>
                  </a:moveTo>
                  <a:lnTo>
                    <a:pt x="1" y="691"/>
                  </a:lnTo>
                  <a:lnTo>
                    <a:pt x="1454" y="691"/>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11" name="Google Shape;9611;p57"/>
            <p:cNvSpPr/>
            <p:nvPr/>
          </p:nvSpPr>
          <p:spPr>
            <a:xfrm>
              <a:off x="4342174" y="3050806"/>
              <a:ext cx="42777" cy="20359"/>
            </a:xfrm>
            <a:custGeom>
              <a:rect b="b" l="l" r="r" t="t"/>
              <a:pathLst>
                <a:path extrusionOk="0" h="692" w="1454">
                  <a:moveTo>
                    <a:pt x="1" y="1"/>
                  </a:moveTo>
                  <a:lnTo>
                    <a:pt x="1" y="692"/>
                  </a:lnTo>
                  <a:lnTo>
                    <a:pt x="1454" y="692"/>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12" name="Google Shape;9612;p57"/>
            <p:cNvSpPr/>
            <p:nvPr/>
          </p:nvSpPr>
          <p:spPr>
            <a:xfrm>
              <a:off x="4342174" y="3093552"/>
              <a:ext cx="42777" cy="20359"/>
            </a:xfrm>
            <a:custGeom>
              <a:rect b="b" l="l" r="r" t="t"/>
              <a:pathLst>
                <a:path extrusionOk="0" h="692" w="1454">
                  <a:moveTo>
                    <a:pt x="1" y="1"/>
                  </a:moveTo>
                  <a:lnTo>
                    <a:pt x="1" y="691"/>
                  </a:lnTo>
                  <a:lnTo>
                    <a:pt x="1454" y="691"/>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13" name="Google Shape;9613;p57"/>
            <p:cNvSpPr/>
            <p:nvPr/>
          </p:nvSpPr>
          <p:spPr>
            <a:xfrm>
              <a:off x="4250415" y="3216173"/>
              <a:ext cx="42747" cy="20329"/>
            </a:xfrm>
            <a:custGeom>
              <a:rect b="b" l="l" r="r" t="t"/>
              <a:pathLst>
                <a:path extrusionOk="0" h="691" w="1453">
                  <a:moveTo>
                    <a:pt x="0" y="0"/>
                  </a:moveTo>
                  <a:lnTo>
                    <a:pt x="0" y="691"/>
                  </a:lnTo>
                  <a:lnTo>
                    <a:pt x="1453" y="691"/>
                  </a:lnTo>
                  <a:lnTo>
                    <a:pt x="1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14" name="Google Shape;9614;p57"/>
            <p:cNvSpPr/>
            <p:nvPr/>
          </p:nvSpPr>
          <p:spPr>
            <a:xfrm>
              <a:off x="4250415" y="3258890"/>
              <a:ext cx="42747" cy="20359"/>
            </a:xfrm>
            <a:custGeom>
              <a:rect b="b" l="l" r="r" t="t"/>
              <a:pathLst>
                <a:path extrusionOk="0" h="692" w="1453">
                  <a:moveTo>
                    <a:pt x="0" y="1"/>
                  </a:moveTo>
                  <a:lnTo>
                    <a:pt x="0"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9615" name="Google Shape;9615;p57"/>
          <p:cNvGrpSpPr/>
          <p:nvPr/>
        </p:nvGrpSpPr>
        <p:grpSpPr>
          <a:xfrm>
            <a:off x="4800211" y="3003175"/>
            <a:ext cx="299201" cy="339830"/>
            <a:chOff x="4724011" y="3003175"/>
            <a:chExt cx="299201" cy="339830"/>
          </a:xfrm>
        </p:grpSpPr>
        <p:sp>
          <p:nvSpPr>
            <p:cNvPr id="9616" name="Google Shape;9616;p57"/>
            <p:cNvSpPr/>
            <p:nvPr/>
          </p:nvSpPr>
          <p:spPr>
            <a:xfrm>
              <a:off x="4724011" y="3003175"/>
              <a:ext cx="299201" cy="339830"/>
            </a:xfrm>
            <a:custGeom>
              <a:rect b="b" l="l" r="r" t="t"/>
              <a:pathLst>
                <a:path extrusionOk="0" h="11551" w="10170">
                  <a:moveTo>
                    <a:pt x="6097" y="3644"/>
                  </a:moveTo>
                  <a:cubicBezTo>
                    <a:pt x="7121" y="3787"/>
                    <a:pt x="7907" y="4692"/>
                    <a:pt x="7907" y="5764"/>
                  </a:cubicBezTo>
                  <a:cubicBezTo>
                    <a:pt x="7907" y="6835"/>
                    <a:pt x="7145" y="7716"/>
                    <a:pt x="6097" y="7859"/>
                  </a:cubicBezTo>
                  <a:lnTo>
                    <a:pt x="6097" y="3644"/>
                  </a:lnTo>
                  <a:close/>
                  <a:moveTo>
                    <a:pt x="6097" y="1977"/>
                  </a:moveTo>
                  <a:cubicBezTo>
                    <a:pt x="8002" y="2144"/>
                    <a:pt x="9527" y="3763"/>
                    <a:pt x="9527" y="5716"/>
                  </a:cubicBezTo>
                  <a:cubicBezTo>
                    <a:pt x="9527" y="7693"/>
                    <a:pt x="8002" y="9336"/>
                    <a:pt x="6097" y="9479"/>
                  </a:cubicBezTo>
                  <a:lnTo>
                    <a:pt x="6097" y="8526"/>
                  </a:lnTo>
                  <a:cubicBezTo>
                    <a:pt x="7502" y="8336"/>
                    <a:pt x="8574" y="7145"/>
                    <a:pt x="8574" y="5716"/>
                  </a:cubicBezTo>
                  <a:cubicBezTo>
                    <a:pt x="8574" y="4287"/>
                    <a:pt x="7502" y="3096"/>
                    <a:pt x="6097" y="2930"/>
                  </a:cubicBezTo>
                  <a:lnTo>
                    <a:pt x="6097" y="1977"/>
                  </a:lnTo>
                  <a:close/>
                  <a:moveTo>
                    <a:pt x="5407" y="691"/>
                  </a:moveTo>
                  <a:lnTo>
                    <a:pt x="5407" y="10812"/>
                  </a:lnTo>
                  <a:cubicBezTo>
                    <a:pt x="2763" y="10646"/>
                    <a:pt x="691" y="8431"/>
                    <a:pt x="691" y="5764"/>
                  </a:cubicBezTo>
                  <a:cubicBezTo>
                    <a:pt x="691" y="3073"/>
                    <a:pt x="2763" y="882"/>
                    <a:pt x="5407" y="691"/>
                  </a:cubicBezTo>
                  <a:close/>
                  <a:moveTo>
                    <a:pt x="5764" y="1"/>
                  </a:moveTo>
                  <a:cubicBezTo>
                    <a:pt x="4216" y="1"/>
                    <a:pt x="2787" y="596"/>
                    <a:pt x="1692" y="1715"/>
                  </a:cubicBezTo>
                  <a:cubicBezTo>
                    <a:pt x="620" y="2787"/>
                    <a:pt x="1" y="4240"/>
                    <a:pt x="1" y="5787"/>
                  </a:cubicBezTo>
                  <a:cubicBezTo>
                    <a:pt x="1" y="7335"/>
                    <a:pt x="596" y="8764"/>
                    <a:pt x="1692" y="9860"/>
                  </a:cubicBezTo>
                  <a:cubicBezTo>
                    <a:pt x="2763" y="10931"/>
                    <a:pt x="4216" y="11551"/>
                    <a:pt x="5764" y="11551"/>
                  </a:cubicBezTo>
                  <a:lnTo>
                    <a:pt x="6097" y="11551"/>
                  </a:lnTo>
                  <a:lnTo>
                    <a:pt x="6097" y="10217"/>
                  </a:lnTo>
                  <a:cubicBezTo>
                    <a:pt x="8383" y="9979"/>
                    <a:pt x="10170" y="8074"/>
                    <a:pt x="10170" y="5764"/>
                  </a:cubicBezTo>
                  <a:cubicBezTo>
                    <a:pt x="10170" y="3430"/>
                    <a:pt x="8360" y="1525"/>
                    <a:pt x="6097" y="1358"/>
                  </a:cubicBezTo>
                  <a:lnTo>
                    <a:pt x="60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17" name="Google Shape;9617;p57"/>
            <p:cNvSpPr/>
            <p:nvPr/>
          </p:nvSpPr>
          <p:spPr>
            <a:xfrm>
              <a:off x="4791970" y="3141182"/>
              <a:ext cx="43483" cy="19653"/>
            </a:xfrm>
            <a:custGeom>
              <a:rect b="b" l="l" r="r" t="t"/>
              <a:pathLst>
                <a:path extrusionOk="0" h="668" w="1478">
                  <a:moveTo>
                    <a:pt x="1" y="1"/>
                  </a:moveTo>
                  <a:lnTo>
                    <a:pt x="1" y="668"/>
                  </a:lnTo>
                  <a:lnTo>
                    <a:pt x="1477" y="668"/>
                  </a:lnTo>
                  <a:lnTo>
                    <a:pt x="14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18" name="Google Shape;9618;p57"/>
            <p:cNvSpPr/>
            <p:nvPr/>
          </p:nvSpPr>
          <p:spPr>
            <a:xfrm>
              <a:off x="4791970" y="3183929"/>
              <a:ext cx="43483" cy="20359"/>
            </a:xfrm>
            <a:custGeom>
              <a:rect b="b" l="l" r="r" t="t"/>
              <a:pathLst>
                <a:path extrusionOk="0" h="692" w="1478">
                  <a:moveTo>
                    <a:pt x="1" y="1"/>
                  </a:moveTo>
                  <a:lnTo>
                    <a:pt x="1" y="691"/>
                  </a:lnTo>
                  <a:lnTo>
                    <a:pt x="1477" y="691"/>
                  </a:lnTo>
                  <a:lnTo>
                    <a:pt x="14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9619" name="Google Shape;9619;p57"/>
          <p:cNvSpPr/>
          <p:nvPr/>
        </p:nvSpPr>
        <p:spPr>
          <a:xfrm>
            <a:off x="5511700" y="2997586"/>
            <a:ext cx="339124" cy="339801"/>
          </a:xfrm>
          <a:custGeom>
            <a:rect b="b" l="l" r="r" t="t"/>
            <a:pathLst>
              <a:path extrusionOk="0" h="11550" w="11527">
                <a:moveTo>
                  <a:pt x="2716" y="667"/>
                </a:moveTo>
                <a:lnTo>
                  <a:pt x="2716" y="2667"/>
                </a:lnTo>
                <a:lnTo>
                  <a:pt x="715" y="2667"/>
                </a:lnTo>
                <a:lnTo>
                  <a:pt x="715" y="1667"/>
                </a:lnTo>
                <a:cubicBezTo>
                  <a:pt x="691" y="1119"/>
                  <a:pt x="1144" y="667"/>
                  <a:pt x="1715" y="667"/>
                </a:cubicBezTo>
                <a:close/>
                <a:moveTo>
                  <a:pt x="9884" y="667"/>
                </a:moveTo>
                <a:cubicBezTo>
                  <a:pt x="10431" y="667"/>
                  <a:pt x="10884" y="1119"/>
                  <a:pt x="10884" y="1667"/>
                </a:cubicBezTo>
                <a:lnTo>
                  <a:pt x="10884" y="2667"/>
                </a:lnTo>
                <a:lnTo>
                  <a:pt x="8884" y="2667"/>
                </a:lnTo>
                <a:lnTo>
                  <a:pt x="8884" y="667"/>
                </a:lnTo>
                <a:close/>
                <a:moveTo>
                  <a:pt x="5454" y="1334"/>
                </a:moveTo>
                <a:lnTo>
                  <a:pt x="5454" y="2786"/>
                </a:lnTo>
                <a:cubicBezTo>
                  <a:pt x="5454" y="4239"/>
                  <a:pt x="4264" y="5430"/>
                  <a:pt x="2811" y="5430"/>
                </a:cubicBezTo>
                <a:lnTo>
                  <a:pt x="1358" y="5430"/>
                </a:lnTo>
                <a:lnTo>
                  <a:pt x="1358" y="3358"/>
                </a:lnTo>
                <a:lnTo>
                  <a:pt x="3382" y="3358"/>
                </a:lnTo>
                <a:lnTo>
                  <a:pt x="3382" y="1334"/>
                </a:lnTo>
                <a:close/>
                <a:moveTo>
                  <a:pt x="8193" y="1334"/>
                </a:moveTo>
                <a:lnTo>
                  <a:pt x="8193" y="3358"/>
                </a:lnTo>
                <a:lnTo>
                  <a:pt x="10217" y="3358"/>
                </a:lnTo>
                <a:lnTo>
                  <a:pt x="10217" y="5430"/>
                </a:lnTo>
                <a:lnTo>
                  <a:pt x="8764" y="5430"/>
                </a:lnTo>
                <a:cubicBezTo>
                  <a:pt x="7312" y="5430"/>
                  <a:pt x="6121" y="4239"/>
                  <a:pt x="6121" y="2786"/>
                </a:cubicBezTo>
                <a:lnTo>
                  <a:pt x="6121" y="1334"/>
                </a:lnTo>
                <a:close/>
                <a:moveTo>
                  <a:pt x="5811" y="4239"/>
                </a:moveTo>
                <a:cubicBezTo>
                  <a:pt x="6121" y="4906"/>
                  <a:pt x="6645" y="5430"/>
                  <a:pt x="7336" y="5763"/>
                </a:cubicBezTo>
                <a:cubicBezTo>
                  <a:pt x="6693" y="6097"/>
                  <a:pt x="6145" y="6620"/>
                  <a:pt x="5811" y="7287"/>
                </a:cubicBezTo>
                <a:cubicBezTo>
                  <a:pt x="5502" y="6620"/>
                  <a:pt x="4954" y="6097"/>
                  <a:pt x="4311" y="5763"/>
                </a:cubicBezTo>
                <a:cubicBezTo>
                  <a:pt x="4954" y="5430"/>
                  <a:pt x="5502" y="4906"/>
                  <a:pt x="5811" y="4239"/>
                </a:cubicBezTo>
                <a:close/>
                <a:moveTo>
                  <a:pt x="2811" y="6097"/>
                </a:moveTo>
                <a:cubicBezTo>
                  <a:pt x="4264" y="6097"/>
                  <a:pt x="5454" y="7287"/>
                  <a:pt x="5454" y="8740"/>
                </a:cubicBezTo>
                <a:lnTo>
                  <a:pt x="5454" y="10193"/>
                </a:lnTo>
                <a:lnTo>
                  <a:pt x="3382" y="10193"/>
                </a:lnTo>
                <a:lnTo>
                  <a:pt x="3382" y="8145"/>
                </a:lnTo>
                <a:lnTo>
                  <a:pt x="1358" y="8145"/>
                </a:lnTo>
                <a:lnTo>
                  <a:pt x="1358" y="6097"/>
                </a:lnTo>
                <a:close/>
                <a:moveTo>
                  <a:pt x="10217" y="6097"/>
                </a:moveTo>
                <a:lnTo>
                  <a:pt x="10217" y="8168"/>
                </a:lnTo>
                <a:lnTo>
                  <a:pt x="8193" y="8168"/>
                </a:lnTo>
                <a:lnTo>
                  <a:pt x="8193" y="10193"/>
                </a:lnTo>
                <a:lnTo>
                  <a:pt x="6121" y="10193"/>
                </a:lnTo>
                <a:lnTo>
                  <a:pt x="6121" y="8740"/>
                </a:lnTo>
                <a:cubicBezTo>
                  <a:pt x="6121" y="7287"/>
                  <a:pt x="7312" y="6097"/>
                  <a:pt x="8764" y="6097"/>
                </a:cubicBezTo>
                <a:close/>
                <a:moveTo>
                  <a:pt x="2716" y="8835"/>
                </a:moveTo>
                <a:lnTo>
                  <a:pt x="2716" y="10836"/>
                </a:lnTo>
                <a:lnTo>
                  <a:pt x="1715" y="10836"/>
                </a:lnTo>
                <a:cubicBezTo>
                  <a:pt x="1168" y="10836"/>
                  <a:pt x="739" y="10383"/>
                  <a:pt x="739" y="9835"/>
                </a:cubicBezTo>
                <a:lnTo>
                  <a:pt x="739" y="8835"/>
                </a:lnTo>
                <a:close/>
                <a:moveTo>
                  <a:pt x="10884" y="8835"/>
                </a:moveTo>
                <a:lnTo>
                  <a:pt x="10884" y="9835"/>
                </a:lnTo>
                <a:cubicBezTo>
                  <a:pt x="10884" y="10383"/>
                  <a:pt x="10431" y="10836"/>
                  <a:pt x="9884" y="10836"/>
                </a:cubicBezTo>
                <a:lnTo>
                  <a:pt x="8884" y="10836"/>
                </a:lnTo>
                <a:lnTo>
                  <a:pt x="8884" y="8835"/>
                </a:lnTo>
                <a:close/>
                <a:moveTo>
                  <a:pt x="8193" y="0"/>
                </a:moveTo>
                <a:lnTo>
                  <a:pt x="8193" y="643"/>
                </a:lnTo>
                <a:lnTo>
                  <a:pt x="3382" y="643"/>
                </a:lnTo>
                <a:lnTo>
                  <a:pt x="3382" y="24"/>
                </a:lnTo>
                <a:lnTo>
                  <a:pt x="1668" y="24"/>
                </a:lnTo>
                <a:cubicBezTo>
                  <a:pt x="763" y="24"/>
                  <a:pt x="1" y="762"/>
                  <a:pt x="1" y="1691"/>
                </a:cubicBezTo>
                <a:lnTo>
                  <a:pt x="1" y="3358"/>
                </a:lnTo>
                <a:lnTo>
                  <a:pt x="668" y="3358"/>
                </a:lnTo>
                <a:lnTo>
                  <a:pt x="668" y="8168"/>
                </a:lnTo>
                <a:lnTo>
                  <a:pt x="1" y="8168"/>
                </a:lnTo>
                <a:lnTo>
                  <a:pt x="1" y="9883"/>
                </a:lnTo>
                <a:cubicBezTo>
                  <a:pt x="1" y="10788"/>
                  <a:pt x="763" y="11550"/>
                  <a:pt x="1668" y="11550"/>
                </a:cubicBezTo>
                <a:lnTo>
                  <a:pt x="3382" y="11550"/>
                </a:lnTo>
                <a:lnTo>
                  <a:pt x="3382" y="10907"/>
                </a:lnTo>
                <a:lnTo>
                  <a:pt x="8193" y="10907"/>
                </a:lnTo>
                <a:lnTo>
                  <a:pt x="8193" y="11550"/>
                </a:lnTo>
                <a:lnTo>
                  <a:pt x="9860" y="11550"/>
                </a:lnTo>
                <a:cubicBezTo>
                  <a:pt x="10789" y="11550"/>
                  <a:pt x="11527" y="10788"/>
                  <a:pt x="11527" y="9883"/>
                </a:cubicBezTo>
                <a:lnTo>
                  <a:pt x="11527" y="8216"/>
                </a:lnTo>
                <a:lnTo>
                  <a:pt x="10908" y="8216"/>
                </a:lnTo>
                <a:lnTo>
                  <a:pt x="10908" y="3358"/>
                </a:lnTo>
                <a:lnTo>
                  <a:pt x="11527" y="3358"/>
                </a:lnTo>
                <a:lnTo>
                  <a:pt x="11527" y="1667"/>
                </a:lnTo>
                <a:cubicBezTo>
                  <a:pt x="11527" y="738"/>
                  <a:pt x="10789" y="0"/>
                  <a:pt x="98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20" name="Google Shape;9620;p57"/>
          <p:cNvSpPr/>
          <p:nvPr/>
        </p:nvSpPr>
        <p:spPr>
          <a:xfrm>
            <a:off x="6251931" y="3083755"/>
            <a:ext cx="339124" cy="187788"/>
          </a:xfrm>
          <a:custGeom>
            <a:rect b="b" l="l" r="r" t="t"/>
            <a:pathLst>
              <a:path extrusionOk="0" h="6383" w="11527">
                <a:moveTo>
                  <a:pt x="5168" y="667"/>
                </a:moveTo>
                <a:lnTo>
                  <a:pt x="5787" y="1762"/>
                </a:lnTo>
                <a:lnTo>
                  <a:pt x="5168" y="2858"/>
                </a:lnTo>
                <a:lnTo>
                  <a:pt x="3906" y="2858"/>
                </a:lnTo>
                <a:lnTo>
                  <a:pt x="3572" y="2334"/>
                </a:lnTo>
                <a:lnTo>
                  <a:pt x="3239" y="1786"/>
                </a:lnTo>
                <a:lnTo>
                  <a:pt x="3906" y="667"/>
                </a:lnTo>
                <a:close/>
                <a:moveTo>
                  <a:pt x="10121" y="667"/>
                </a:moveTo>
                <a:lnTo>
                  <a:pt x="10764" y="1762"/>
                </a:lnTo>
                <a:lnTo>
                  <a:pt x="10121" y="2858"/>
                </a:lnTo>
                <a:lnTo>
                  <a:pt x="8883" y="2858"/>
                </a:lnTo>
                <a:lnTo>
                  <a:pt x="8264" y="1762"/>
                </a:lnTo>
                <a:lnTo>
                  <a:pt x="8883" y="667"/>
                </a:lnTo>
                <a:close/>
                <a:moveTo>
                  <a:pt x="2691" y="2096"/>
                </a:moveTo>
                <a:lnTo>
                  <a:pt x="3310" y="3191"/>
                </a:lnTo>
                <a:lnTo>
                  <a:pt x="2691" y="4287"/>
                </a:lnTo>
                <a:lnTo>
                  <a:pt x="1429" y="4287"/>
                </a:lnTo>
                <a:lnTo>
                  <a:pt x="810" y="3191"/>
                </a:lnTo>
                <a:lnTo>
                  <a:pt x="1429" y="2096"/>
                </a:lnTo>
                <a:close/>
                <a:moveTo>
                  <a:pt x="7621" y="2096"/>
                </a:moveTo>
                <a:lnTo>
                  <a:pt x="8264" y="3191"/>
                </a:lnTo>
                <a:lnTo>
                  <a:pt x="7668" y="4287"/>
                </a:lnTo>
                <a:lnTo>
                  <a:pt x="6406" y="4287"/>
                </a:lnTo>
                <a:lnTo>
                  <a:pt x="5763" y="3191"/>
                </a:lnTo>
                <a:lnTo>
                  <a:pt x="6382" y="2096"/>
                </a:lnTo>
                <a:close/>
                <a:moveTo>
                  <a:pt x="5192" y="3477"/>
                </a:moveTo>
                <a:lnTo>
                  <a:pt x="5811" y="4596"/>
                </a:lnTo>
                <a:lnTo>
                  <a:pt x="5192" y="5692"/>
                </a:lnTo>
                <a:lnTo>
                  <a:pt x="3929" y="5692"/>
                </a:lnTo>
                <a:lnTo>
                  <a:pt x="3310" y="4596"/>
                </a:lnTo>
                <a:lnTo>
                  <a:pt x="3929" y="3477"/>
                </a:lnTo>
                <a:close/>
                <a:moveTo>
                  <a:pt x="10121" y="3477"/>
                </a:moveTo>
                <a:lnTo>
                  <a:pt x="10764" y="4596"/>
                </a:lnTo>
                <a:lnTo>
                  <a:pt x="10121" y="5692"/>
                </a:lnTo>
                <a:lnTo>
                  <a:pt x="8883" y="5692"/>
                </a:lnTo>
                <a:lnTo>
                  <a:pt x="8264" y="4596"/>
                </a:lnTo>
                <a:lnTo>
                  <a:pt x="8883" y="3477"/>
                </a:lnTo>
                <a:close/>
                <a:moveTo>
                  <a:pt x="3501" y="0"/>
                </a:moveTo>
                <a:lnTo>
                  <a:pt x="2667" y="1429"/>
                </a:lnTo>
                <a:lnTo>
                  <a:pt x="1024" y="1429"/>
                </a:lnTo>
                <a:lnTo>
                  <a:pt x="0" y="3191"/>
                </a:lnTo>
                <a:lnTo>
                  <a:pt x="1024" y="4954"/>
                </a:lnTo>
                <a:lnTo>
                  <a:pt x="2667" y="4954"/>
                </a:lnTo>
                <a:lnTo>
                  <a:pt x="3501" y="6382"/>
                </a:lnTo>
                <a:lnTo>
                  <a:pt x="5549" y="6382"/>
                </a:lnTo>
                <a:lnTo>
                  <a:pt x="6382" y="4954"/>
                </a:lnTo>
                <a:lnTo>
                  <a:pt x="7668" y="4954"/>
                </a:lnTo>
                <a:lnTo>
                  <a:pt x="8502" y="6382"/>
                </a:lnTo>
                <a:lnTo>
                  <a:pt x="10526" y="6382"/>
                </a:lnTo>
                <a:lnTo>
                  <a:pt x="11526" y="4620"/>
                </a:lnTo>
                <a:lnTo>
                  <a:pt x="10693" y="3191"/>
                </a:lnTo>
                <a:lnTo>
                  <a:pt x="11526" y="1762"/>
                </a:lnTo>
                <a:lnTo>
                  <a:pt x="10526" y="0"/>
                </a:lnTo>
                <a:lnTo>
                  <a:pt x="8502" y="0"/>
                </a:lnTo>
                <a:lnTo>
                  <a:pt x="7668" y="1429"/>
                </a:lnTo>
                <a:lnTo>
                  <a:pt x="6382" y="1429"/>
                </a:lnTo>
                <a:lnTo>
                  <a:pt x="554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21" name="Google Shape;9621;p57"/>
          <p:cNvSpPr/>
          <p:nvPr/>
        </p:nvSpPr>
        <p:spPr>
          <a:xfrm>
            <a:off x="6978130" y="2974462"/>
            <a:ext cx="337712" cy="338418"/>
          </a:xfrm>
          <a:custGeom>
            <a:rect b="b" l="l" r="r" t="t"/>
            <a:pathLst>
              <a:path extrusionOk="0" h="11503" w="11479">
                <a:moveTo>
                  <a:pt x="9359" y="2929"/>
                </a:moveTo>
                <a:lnTo>
                  <a:pt x="9359" y="4763"/>
                </a:lnTo>
                <a:lnTo>
                  <a:pt x="7597" y="6025"/>
                </a:lnTo>
                <a:lnTo>
                  <a:pt x="6573" y="5549"/>
                </a:lnTo>
                <a:lnTo>
                  <a:pt x="5263" y="7049"/>
                </a:lnTo>
                <a:lnTo>
                  <a:pt x="4239" y="6525"/>
                </a:lnTo>
                <a:lnTo>
                  <a:pt x="2739" y="8335"/>
                </a:lnTo>
                <a:lnTo>
                  <a:pt x="1810" y="7978"/>
                </a:lnTo>
                <a:lnTo>
                  <a:pt x="715" y="9145"/>
                </a:lnTo>
                <a:lnTo>
                  <a:pt x="715" y="7502"/>
                </a:lnTo>
                <a:lnTo>
                  <a:pt x="1691" y="6406"/>
                </a:lnTo>
                <a:lnTo>
                  <a:pt x="2501" y="6906"/>
                </a:lnTo>
                <a:lnTo>
                  <a:pt x="4263" y="5025"/>
                </a:lnTo>
                <a:lnTo>
                  <a:pt x="5144" y="5335"/>
                </a:lnTo>
                <a:lnTo>
                  <a:pt x="7121" y="3406"/>
                </a:lnTo>
                <a:lnTo>
                  <a:pt x="8240" y="3596"/>
                </a:lnTo>
                <a:lnTo>
                  <a:pt x="9359" y="2929"/>
                </a:lnTo>
                <a:close/>
                <a:moveTo>
                  <a:pt x="9312" y="5597"/>
                </a:moveTo>
                <a:lnTo>
                  <a:pt x="9312" y="10860"/>
                </a:lnTo>
                <a:lnTo>
                  <a:pt x="667" y="10860"/>
                </a:lnTo>
                <a:lnTo>
                  <a:pt x="667" y="10145"/>
                </a:lnTo>
                <a:lnTo>
                  <a:pt x="715" y="10145"/>
                </a:lnTo>
                <a:lnTo>
                  <a:pt x="2001" y="8788"/>
                </a:lnTo>
                <a:lnTo>
                  <a:pt x="2953" y="9145"/>
                </a:lnTo>
                <a:lnTo>
                  <a:pt x="4382" y="7383"/>
                </a:lnTo>
                <a:lnTo>
                  <a:pt x="5430" y="7930"/>
                </a:lnTo>
                <a:lnTo>
                  <a:pt x="6740" y="6406"/>
                </a:lnTo>
                <a:lnTo>
                  <a:pt x="7621" y="6811"/>
                </a:lnTo>
                <a:lnTo>
                  <a:pt x="9312" y="5597"/>
                </a:lnTo>
                <a:close/>
                <a:moveTo>
                  <a:pt x="0" y="0"/>
                </a:moveTo>
                <a:lnTo>
                  <a:pt x="0" y="11503"/>
                </a:lnTo>
                <a:lnTo>
                  <a:pt x="11479" y="11503"/>
                </a:lnTo>
                <a:lnTo>
                  <a:pt x="11479" y="10264"/>
                </a:lnTo>
                <a:lnTo>
                  <a:pt x="10836" y="10264"/>
                </a:lnTo>
                <a:lnTo>
                  <a:pt x="10836" y="10312"/>
                </a:lnTo>
                <a:lnTo>
                  <a:pt x="10836" y="10836"/>
                </a:lnTo>
                <a:lnTo>
                  <a:pt x="10026" y="10836"/>
                </a:lnTo>
                <a:lnTo>
                  <a:pt x="10026" y="1667"/>
                </a:lnTo>
                <a:lnTo>
                  <a:pt x="8121" y="2858"/>
                </a:lnTo>
                <a:lnTo>
                  <a:pt x="6906" y="2620"/>
                </a:lnTo>
                <a:lnTo>
                  <a:pt x="4977" y="4525"/>
                </a:lnTo>
                <a:lnTo>
                  <a:pt x="4049" y="4239"/>
                </a:lnTo>
                <a:lnTo>
                  <a:pt x="2382" y="6025"/>
                </a:lnTo>
                <a:lnTo>
                  <a:pt x="1572" y="5501"/>
                </a:lnTo>
                <a:lnTo>
                  <a:pt x="715" y="6454"/>
                </a:lnTo>
                <a:lnTo>
                  <a:pt x="715" y="691"/>
                </a:lnTo>
                <a:lnTo>
                  <a:pt x="1239" y="691"/>
                </a:lnTo>
                <a:lnTo>
                  <a:pt x="12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9622" name="Google Shape;9622;p57"/>
          <p:cNvGrpSpPr/>
          <p:nvPr/>
        </p:nvGrpSpPr>
        <p:grpSpPr>
          <a:xfrm>
            <a:off x="7750547" y="2997380"/>
            <a:ext cx="259982" cy="337915"/>
            <a:chOff x="7064747" y="2997380"/>
            <a:chExt cx="259982" cy="337915"/>
          </a:xfrm>
        </p:grpSpPr>
        <p:sp>
          <p:nvSpPr>
            <p:cNvPr id="9623" name="Google Shape;9623;p57"/>
            <p:cNvSpPr/>
            <p:nvPr/>
          </p:nvSpPr>
          <p:spPr>
            <a:xfrm>
              <a:off x="7064747" y="2997380"/>
              <a:ext cx="72903" cy="152955"/>
            </a:xfrm>
            <a:custGeom>
              <a:rect b="b" l="l" r="r" t="t"/>
              <a:pathLst>
                <a:path extrusionOk="0" h="5199" w="2478">
                  <a:moveTo>
                    <a:pt x="1263" y="650"/>
                  </a:moveTo>
                  <a:cubicBezTo>
                    <a:pt x="1549" y="650"/>
                    <a:pt x="1787" y="888"/>
                    <a:pt x="1787" y="1198"/>
                  </a:cubicBezTo>
                  <a:cubicBezTo>
                    <a:pt x="1787" y="1484"/>
                    <a:pt x="1549" y="1722"/>
                    <a:pt x="1263" y="1722"/>
                  </a:cubicBezTo>
                  <a:cubicBezTo>
                    <a:pt x="954" y="1722"/>
                    <a:pt x="715" y="1484"/>
                    <a:pt x="715" y="1198"/>
                  </a:cubicBezTo>
                  <a:cubicBezTo>
                    <a:pt x="715" y="888"/>
                    <a:pt x="954" y="650"/>
                    <a:pt x="1263" y="650"/>
                  </a:cubicBezTo>
                  <a:close/>
                  <a:moveTo>
                    <a:pt x="1246" y="2410"/>
                  </a:moveTo>
                  <a:cubicBezTo>
                    <a:pt x="1260" y="2410"/>
                    <a:pt x="1273" y="2411"/>
                    <a:pt x="1287" y="2412"/>
                  </a:cubicBezTo>
                  <a:cubicBezTo>
                    <a:pt x="1501" y="2460"/>
                    <a:pt x="1644" y="2650"/>
                    <a:pt x="1644" y="2817"/>
                  </a:cubicBezTo>
                  <a:lnTo>
                    <a:pt x="1644" y="4532"/>
                  </a:lnTo>
                  <a:lnTo>
                    <a:pt x="858" y="4532"/>
                  </a:lnTo>
                  <a:lnTo>
                    <a:pt x="858" y="2793"/>
                  </a:lnTo>
                  <a:cubicBezTo>
                    <a:pt x="858" y="2570"/>
                    <a:pt x="1046" y="2410"/>
                    <a:pt x="1246" y="2410"/>
                  </a:cubicBezTo>
                  <a:close/>
                  <a:moveTo>
                    <a:pt x="1288" y="1"/>
                  </a:moveTo>
                  <a:cubicBezTo>
                    <a:pt x="1249" y="1"/>
                    <a:pt x="1208" y="3"/>
                    <a:pt x="1168" y="7"/>
                  </a:cubicBezTo>
                  <a:cubicBezTo>
                    <a:pt x="573" y="55"/>
                    <a:pt x="96" y="531"/>
                    <a:pt x="25" y="1126"/>
                  </a:cubicBezTo>
                  <a:cubicBezTo>
                    <a:pt x="1" y="1507"/>
                    <a:pt x="191" y="1865"/>
                    <a:pt x="453" y="2150"/>
                  </a:cubicBezTo>
                  <a:cubicBezTo>
                    <a:pt x="311" y="2317"/>
                    <a:pt x="191" y="2555"/>
                    <a:pt x="191" y="2817"/>
                  </a:cubicBezTo>
                  <a:lnTo>
                    <a:pt x="191" y="5199"/>
                  </a:lnTo>
                  <a:lnTo>
                    <a:pt x="2335" y="5199"/>
                  </a:lnTo>
                  <a:lnTo>
                    <a:pt x="2335" y="2817"/>
                  </a:lnTo>
                  <a:cubicBezTo>
                    <a:pt x="2335" y="2555"/>
                    <a:pt x="2240" y="2317"/>
                    <a:pt x="2049" y="2150"/>
                  </a:cubicBezTo>
                  <a:cubicBezTo>
                    <a:pt x="2335" y="1912"/>
                    <a:pt x="2478" y="1603"/>
                    <a:pt x="2478" y="1222"/>
                  </a:cubicBezTo>
                  <a:cubicBezTo>
                    <a:pt x="2478" y="548"/>
                    <a:pt x="1948" y="1"/>
                    <a:pt x="1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24" name="Google Shape;9624;p57"/>
            <p:cNvSpPr/>
            <p:nvPr/>
          </p:nvSpPr>
          <p:spPr>
            <a:xfrm>
              <a:off x="7158654" y="2997380"/>
              <a:ext cx="72873" cy="152955"/>
            </a:xfrm>
            <a:custGeom>
              <a:rect b="b" l="l" r="r" t="t"/>
              <a:pathLst>
                <a:path extrusionOk="0" h="5199" w="2477">
                  <a:moveTo>
                    <a:pt x="1238" y="650"/>
                  </a:moveTo>
                  <a:cubicBezTo>
                    <a:pt x="1548" y="650"/>
                    <a:pt x="1786" y="888"/>
                    <a:pt x="1786" y="1198"/>
                  </a:cubicBezTo>
                  <a:cubicBezTo>
                    <a:pt x="1786" y="1484"/>
                    <a:pt x="1548" y="1722"/>
                    <a:pt x="1238" y="1722"/>
                  </a:cubicBezTo>
                  <a:cubicBezTo>
                    <a:pt x="953" y="1722"/>
                    <a:pt x="715" y="1484"/>
                    <a:pt x="715" y="1198"/>
                  </a:cubicBezTo>
                  <a:cubicBezTo>
                    <a:pt x="715" y="888"/>
                    <a:pt x="953" y="650"/>
                    <a:pt x="1238" y="650"/>
                  </a:cubicBezTo>
                  <a:close/>
                  <a:moveTo>
                    <a:pt x="1245" y="2410"/>
                  </a:moveTo>
                  <a:cubicBezTo>
                    <a:pt x="1259" y="2410"/>
                    <a:pt x="1272" y="2411"/>
                    <a:pt x="1286" y="2412"/>
                  </a:cubicBezTo>
                  <a:cubicBezTo>
                    <a:pt x="1453" y="2460"/>
                    <a:pt x="1643" y="2650"/>
                    <a:pt x="1643" y="2817"/>
                  </a:cubicBezTo>
                  <a:lnTo>
                    <a:pt x="1643" y="4532"/>
                  </a:lnTo>
                  <a:lnTo>
                    <a:pt x="857" y="4532"/>
                  </a:lnTo>
                  <a:lnTo>
                    <a:pt x="857" y="2793"/>
                  </a:lnTo>
                  <a:cubicBezTo>
                    <a:pt x="857" y="2570"/>
                    <a:pt x="1045" y="2410"/>
                    <a:pt x="1245" y="2410"/>
                  </a:cubicBezTo>
                  <a:close/>
                  <a:moveTo>
                    <a:pt x="1288" y="1"/>
                  </a:moveTo>
                  <a:cubicBezTo>
                    <a:pt x="1248" y="1"/>
                    <a:pt x="1208" y="3"/>
                    <a:pt x="1167" y="7"/>
                  </a:cubicBezTo>
                  <a:cubicBezTo>
                    <a:pt x="524" y="55"/>
                    <a:pt x="48" y="531"/>
                    <a:pt x="24" y="1126"/>
                  </a:cubicBezTo>
                  <a:cubicBezTo>
                    <a:pt x="0" y="1507"/>
                    <a:pt x="167" y="1865"/>
                    <a:pt x="453" y="2150"/>
                  </a:cubicBezTo>
                  <a:cubicBezTo>
                    <a:pt x="286" y="2317"/>
                    <a:pt x="167" y="2555"/>
                    <a:pt x="167" y="2817"/>
                  </a:cubicBezTo>
                  <a:lnTo>
                    <a:pt x="167" y="5199"/>
                  </a:lnTo>
                  <a:lnTo>
                    <a:pt x="2310" y="5199"/>
                  </a:lnTo>
                  <a:lnTo>
                    <a:pt x="2310" y="2817"/>
                  </a:lnTo>
                  <a:cubicBezTo>
                    <a:pt x="2310" y="2555"/>
                    <a:pt x="2239" y="2317"/>
                    <a:pt x="2048" y="2150"/>
                  </a:cubicBezTo>
                  <a:cubicBezTo>
                    <a:pt x="2310" y="1912"/>
                    <a:pt x="2477" y="1603"/>
                    <a:pt x="2477" y="1222"/>
                  </a:cubicBezTo>
                  <a:cubicBezTo>
                    <a:pt x="2477" y="548"/>
                    <a:pt x="1947" y="1"/>
                    <a:pt x="1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25" name="Google Shape;9625;p57"/>
            <p:cNvSpPr/>
            <p:nvPr/>
          </p:nvSpPr>
          <p:spPr>
            <a:xfrm>
              <a:off x="7252532" y="2997380"/>
              <a:ext cx="72197" cy="152955"/>
            </a:xfrm>
            <a:custGeom>
              <a:rect b="b" l="l" r="r" t="t"/>
              <a:pathLst>
                <a:path extrusionOk="0" h="5199" w="2454">
                  <a:moveTo>
                    <a:pt x="1215" y="650"/>
                  </a:moveTo>
                  <a:cubicBezTo>
                    <a:pt x="1501" y="650"/>
                    <a:pt x="1739" y="888"/>
                    <a:pt x="1739" y="1198"/>
                  </a:cubicBezTo>
                  <a:cubicBezTo>
                    <a:pt x="1739" y="1484"/>
                    <a:pt x="1501" y="1722"/>
                    <a:pt x="1215" y="1722"/>
                  </a:cubicBezTo>
                  <a:cubicBezTo>
                    <a:pt x="905" y="1722"/>
                    <a:pt x="667" y="1484"/>
                    <a:pt x="667" y="1198"/>
                  </a:cubicBezTo>
                  <a:cubicBezTo>
                    <a:pt x="667" y="888"/>
                    <a:pt x="905" y="650"/>
                    <a:pt x="1215" y="650"/>
                  </a:cubicBezTo>
                  <a:close/>
                  <a:moveTo>
                    <a:pt x="1198" y="2410"/>
                  </a:moveTo>
                  <a:cubicBezTo>
                    <a:pt x="1211" y="2410"/>
                    <a:pt x="1225" y="2411"/>
                    <a:pt x="1239" y="2412"/>
                  </a:cubicBezTo>
                  <a:cubicBezTo>
                    <a:pt x="1453" y="2460"/>
                    <a:pt x="1596" y="2650"/>
                    <a:pt x="1596" y="2817"/>
                  </a:cubicBezTo>
                  <a:lnTo>
                    <a:pt x="1596" y="4532"/>
                  </a:lnTo>
                  <a:lnTo>
                    <a:pt x="834" y="4532"/>
                  </a:lnTo>
                  <a:lnTo>
                    <a:pt x="834" y="2793"/>
                  </a:lnTo>
                  <a:cubicBezTo>
                    <a:pt x="834" y="2570"/>
                    <a:pt x="1001" y="2410"/>
                    <a:pt x="1198" y="2410"/>
                  </a:cubicBezTo>
                  <a:close/>
                  <a:moveTo>
                    <a:pt x="1190" y="1"/>
                  </a:moveTo>
                  <a:cubicBezTo>
                    <a:pt x="530" y="1"/>
                    <a:pt x="0" y="548"/>
                    <a:pt x="0" y="1222"/>
                  </a:cubicBezTo>
                  <a:cubicBezTo>
                    <a:pt x="0" y="1579"/>
                    <a:pt x="143" y="1912"/>
                    <a:pt x="405" y="2150"/>
                  </a:cubicBezTo>
                  <a:cubicBezTo>
                    <a:pt x="262" y="2317"/>
                    <a:pt x="143" y="2555"/>
                    <a:pt x="143" y="2817"/>
                  </a:cubicBezTo>
                  <a:lnTo>
                    <a:pt x="143" y="5199"/>
                  </a:lnTo>
                  <a:lnTo>
                    <a:pt x="2286" y="5199"/>
                  </a:lnTo>
                  <a:lnTo>
                    <a:pt x="2286" y="2817"/>
                  </a:lnTo>
                  <a:cubicBezTo>
                    <a:pt x="2286" y="2555"/>
                    <a:pt x="2191" y="2317"/>
                    <a:pt x="2024" y="2150"/>
                  </a:cubicBezTo>
                  <a:cubicBezTo>
                    <a:pt x="2286" y="1912"/>
                    <a:pt x="2453" y="1555"/>
                    <a:pt x="2429" y="1126"/>
                  </a:cubicBezTo>
                  <a:cubicBezTo>
                    <a:pt x="2406" y="531"/>
                    <a:pt x="1905" y="55"/>
                    <a:pt x="1310" y="7"/>
                  </a:cubicBezTo>
                  <a:cubicBezTo>
                    <a:pt x="1269" y="3"/>
                    <a:pt x="1229" y="1"/>
                    <a:pt x="11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26" name="Google Shape;9626;p57"/>
            <p:cNvSpPr/>
            <p:nvPr/>
          </p:nvSpPr>
          <p:spPr>
            <a:xfrm>
              <a:off x="7064747" y="3181752"/>
              <a:ext cx="72903" cy="153543"/>
            </a:xfrm>
            <a:custGeom>
              <a:rect b="b" l="l" r="r" t="t"/>
              <a:pathLst>
                <a:path extrusionOk="0" h="5219" w="2478">
                  <a:moveTo>
                    <a:pt x="1263" y="670"/>
                  </a:moveTo>
                  <a:cubicBezTo>
                    <a:pt x="1549" y="670"/>
                    <a:pt x="1787" y="908"/>
                    <a:pt x="1787" y="1194"/>
                  </a:cubicBezTo>
                  <a:cubicBezTo>
                    <a:pt x="1787" y="1504"/>
                    <a:pt x="1549" y="1742"/>
                    <a:pt x="1263" y="1742"/>
                  </a:cubicBezTo>
                  <a:cubicBezTo>
                    <a:pt x="954" y="1742"/>
                    <a:pt x="715" y="1504"/>
                    <a:pt x="715" y="1194"/>
                  </a:cubicBezTo>
                  <a:cubicBezTo>
                    <a:pt x="715" y="932"/>
                    <a:pt x="954" y="670"/>
                    <a:pt x="1263" y="670"/>
                  </a:cubicBezTo>
                  <a:close/>
                  <a:moveTo>
                    <a:pt x="1246" y="2454"/>
                  </a:moveTo>
                  <a:cubicBezTo>
                    <a:pt x="1260" y="2454"/>
                    <a:pt x="1273" y="2455"/>
                    <a:pt x="1287" y="2456"/>
                  </a:cubicBezTo>
                  <a:cubicBezTo>
                    <a:pt x="1501" y="2456"/>
                    <a:pt x="1644" y="2623"/>
                    <a:pt x="1644" y="2837"/>
                  </a:cubicBezTo>
                  <a:lnTo>
                    <a:pt x="1644" y="4528"/>
                  </a:lnTo>
                  <a:lnTo>
                    <a:pt x="858" y="4528"/>
                  </a:lnTo>
                  <a:lnTo>
                    <a:pt x="858" y="2837"/>
                  </a:lnTo>
                  <a:cubicBezTo>
                    <a:pt x="858" y="2614"/>
                    <a:pt x="1046" y="2454"/>
                    <a:pt x="1246" y="2454"/>
                  </a:cubicBezTo>
                  <a:close/>
                  <a:moveTo>
                    <a:pt x="1251" y="0"/>
                  </a:moveTo>
                  <a:cubicBezTo>
                    <a:pt x="1223" y="0"/>
                    <a:pt x="1196" y="1"/>
                    <a:pt x="1168" y="3"/>
                  </a:cubicBezTo>
                  <a:cubicBezTo>
                    <a:pt x="573" y="75"/>
                    <a:pt x="96" y="551"/>
                    <a:pt x="25" y="1146"/>
                  </a:cubicBezTo>
                  <a:cubicBezTo>
                    <a:pt x="1" y="1527"/>
                    <a:pt x="191" y="1885"/>
                    <a:pt x="453" y="2147"/>
                  </a:cubicBezTo>
                  <a:cubicBezTo>
                    <a:pt x="311" y="2337"/>
                    <a:pt x="191" y="2575"/>
                    <a:pt x="191" y="2837"/>
                  </a:cubicBezTo>
                  <a:lnTo>
                    <a:pt x="191" y="5219"/>
                  </a:lnTo>
                  <a:lnTo>
                    <a:pt x="2335" y="5219"/>
                  </a:lnTo>
                  <a:lnTo>
                    <a:pt x="2335" y="2837"/>
                  </a:lnTo>
                  <a:cubicBezTo>
                    <a:pt x="2335" y="2575"/>
                    <a:pt x="2240" y="2337"/>
                    <a:pt x="2049" y="2147"/>
                  </a:cubicBezTo>
                  <a:cubicBezTo>
                    <a:pt x="2335" y="1908"/>
                    <a:pt x="2478" y="1599"/>
                    <a:pt x="2478" y="1242"/>
                  </a:cubicBezTo>
                  <a:cubicBezTo>
                    <a:pt x="2478" y="555"/>
                    <a:pt x="1928" y="0"/>
                    <a:pt x="1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27" name="Google Shape;9627;p57"/>
            <p:cNvSpPr/>
            <p:nvPr/>
          </p:nvSpPr>
          <p:spPr>
            <a:xfrm>
              <a:off x="7158654" y="3181752"/>
              <a:ext cx="72873" cy="153543"/>
            </a:xfrm>
            <a:custGeom>
              <a:rect b="b" l="l" r="r" t="t"/>
              <a:pathLst>
                <a:path extrusionOk="0" h="5219" w="2477">
                  <a:moveTo>
                    <a:pt x="1238" y="670"/>
                  </a:moveTo>
                  <a:cubicBezTo>
                    <a:pt x="1548" y="670"/>
                    <a:pt x="1786" y="908"/>
                    <a:pt x="1786" y="1194"/>
                  </a:cubicBezTo>
                  <a:cubicBezTo>
                    <a:pt x="1786" y="1504"/>
                    <a:pt x="1548" y="1742"/>
                    <a:pt x="1238" y="1742"/>
                  </a:cubicBezTo>
                  <a:cubicBezTo>
                    <a:pt x="953" y="1742"/>
                    <a:pt x="715" y="1504"/>
                    <a:pt x="715" y="1194"/>
                  </a:cubicBezTo>
                  <a:cubicBezTo>
                    <a:pt x="715" y="932"/>
                    <a:pt x="953" y="670"/>
                    <a:pt x="1238" y="670"/>
                  </a:cubicBezTo>
                  <a:close/>
                  <a:moveTo>
                    <a:pt x="1245" y="2454"/>
                  </a:moveTo>
                  <a:cubicBezTo>
                    <a:pt x="1259" y="2454"/>
                    <a:pt x="1272" y="2455"/>
                    <a:pt x="1286" y="2456"/>
                  </a:cubicBezTo>
                  <a:cubicBezTo>
                    <a:pt x="1453" y="2456"/>
                    <a:pt x="1643" y="2623"/>
                    <a:pt x="1643" y="2837"/>
                  </a:cubicBezTo>
                  <a:lnTo>
                    <a:pt x="1643" y="4528"/>
                  </a:lnTo>
                  <a:lnTo>
                    <a:pt x="857" y="4528"/>
                  </a:lnTo>
                  <a:lnTo>
                    <a:pt x="857" y="2837"/>
                  </a:lnTo>
                  <a:cubicBezTo>
                    <a:pt x="857" y="2614"/>
                    <a:pt x="1045" y="2454"/>
                    <a:pt x="1245" y="2454"/>
                  </a:cubicBezTo>
                  <a:close/>
                  <a:moveTo>
                    <a:pt x="1250" y="0"/>
                  </a:moveTo>
                  <a:cubicBezTo>
                    <a:pt x="1223" y="0"/>
                    <a:pt x="1195" y="1"/>
                    <a:pt x="1167" y="3"/>
                  </a:cubicBezTo>
                  <a:cubicBezTo>
                    <a:pt x="572" y="75"/>
                    <a:pt x="95" y="551"/>
                    <a:pt x="24" y="1146"/>
                  </a:cubicBezTo>
                  <a:cubicBezTo>
                    <a:pt x="0" y="1527"/>
                    <a:pt x="167" y="1885"/>
                    <a:pt x="453" y="2147"/>
                  </a:cubicBezTo>
                  <a:cubicBezTo>
                    <a:pt x="286" y="2337"/>
                    <a:pt x="167" y="2575"/>
                    <a:pt x="167" y="2837"/>
                  </a:cubicBezTo>
                  <a:lnTo>
                    <a:pt x="167" y="5219"/>
                  </a:lnTo>
                  <a:lnTo>
                    <a:pt x="2310" y="5219"/>
                  </a:lnTo>
                  <a:lnTo>
                    <a:pt x="2310" y="2837"/>
                  </a:lnTo>
                  <a:cubicBezTo>
                    <a:pt x="2310" y="2575"/>
                    <a:pt x="2239" y="2337"/>
                    <a:pt x="2048" y="2147"/>
                  </a:cubicBezTo>
                  <a:cubicBezTo>
                    <a:pt x="2286" y="1908"/>
                    <a:pt x="2477" y="1599"/>
                    <a:pt x="2477" y="1242"/>
                  </a:cubicBezTo>
                  <a:cubicBezTo>
                    <a:pt x="2477" y="555"/>
                    <a:pt x="1927" y="0"/>
                    <a:pt x="1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28" name="Google Shape;9628;p57"/>
            <p:cNvSpPr/>
            <p:nvPr/>
          </p:nvSpPr>
          <p:spPr>
            <a:xfrm>
              <a:off x="7251120" y="3181752"/>
              <a:ext cx="72903" cy="153543"/>
            </a:xfrm>
            <a:custGeom>
              <a:rect b="b" l="l" r="r" t="t"/>
              <a:pathLst>
                <a:path extrusionOk="0" h="5219" w="2478">
                  <a:moveTo>
                    <a:pt x="1263" y="670"/>
                  </a:moveTo>
                  <a:cubicBezTo>
                    <a:pt x="1549" y="670"/>
                    <a:pt x="1787" y="908"/>
                    <a:pt x="1787" y="1194"/>
                  </a:cubicBezTo>
                  <a:cubicBezTo>
                    <a:pt x="1787" y="1504"/>
                    <a:pt x="1549" y="1742"/>
                    <a:pt x="1263" y="1742"/>
                  </a:cubicBezTo>
                  <a:cubicBezTo>
                    <a:pt x="953" y="1742"/>
                    <a:pt x="715" y="1504"/>
                    <a:pt x="715" y="1194"/>
                  </a:cubicBezTo>
                  <a:cubicBezTo>
                    <a:pt x="715" y="932"/>
                    <a:pt x="953" y="670"/>
                    <a:pt x="1263" y="670"/>
                  </a:cubicBezTo>
                  <a:close/>
                  <a:moveTo>
                    <a:pt x="1246" y="2454"/>
                  </a:moveTo>
                  <a:cubicBezTo>
                    <a:pt x="1259" y="2454"/>
                    <a:pt x="1273" y="2455"/>
                    <a:pt x="1287" y="2456"/>
                  </a:cubicBezTo>
                  <a:cubicBezTo>
                    <a:pt x="1501" y="2456"/>
                    <a:pt x="1644" y="2623"/>
                    <a:pt x="1644" y="2837"/>
                  </a:cubicBezTo>
                  <a:lnTo>
                    <a:pt x="1644" y="4528"/>
                  </a:lnTo>
                  <a:lnTo>
                    <a:pt x="882" y="4528"/>
                  </a:lnTo>
                  <a:lnTo>
                    <a:pt x="882" y="2837"/>
                  </a:lnTo>
                  <a:cubicBezTo>
                    <a:pt x="882" y="2614"/>
                    <a:pt x="1049" y="2454"/>
                    <a:pt x="1246" y="2454"/>
                  </a:cubicBezTo>
                  <a:close/>
                  <a:moveTo>
                    <a:pt x="1251" y="0"/>
                  </a:moveTo>
                  <a:cubicBezTo>
                    <a:pt x="1223" y="0"/>
                    <a:pt x="1195" y="1"/>
                    <a:pt x="1168" y="3"/>
                  </a:cubicBezTo>
                  <a:cubicBezTo>
                    <a:pt x="572" y="75"/>
                    <a:pt x="96" y="551"/>
                    <a:pt x="48" y="1146"/>
                  </a:cubicBezTo>
                  <a:cubicBezTo>
                    <a:pt x="1" y="1527"/>
                    <a:pt x="191" y="1885"/>
                    <a:pt x="453" y="2147"/>
                  </a:cubicBezTo>
                  <a:cubicBezTo>
                    <a:pt x="310" y="2337"/>
                    <a:pt x="191" y="2575"/>
                    <a:pt x="191" y="2837"/>
                  </a:cubicBezTo>
                  <a:lnTo>
                    <a:pt x="191" y="5219"/>
                  </a:lnTo>
                  <a:lnTo>
                    <a:pt x="2334" y="5219"/>
                  </a:lnTo>
                  <a:lnTo>
                    <a:pt x="2334" y="2837"/>
                  </a:lnTo>
                  <a:cubicBezTo>
                    <a:pt x="2334" y="2575"/>
                    <a:pt x="2239" y="2337"/>
                    <a:pt x="2072" y="2147"/>
                  </a:cubicBezTo>
                  <a:cubicBezTo>
                    <a:pt x="2334" y="1908"/>
                    <a:pt x="2477" y="1599"/>
                    <a:pt x="2477" y="1242"/>
                  </a:cubicBezTo>
                  <a:cubicBezTo>
                    <a:pt x="2477" y="555"/>
                    <a:pt x="1928" y="0"/>
                    <a:pt x="1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9629" name="Google Shape;9629;p57"/>
          <p:cNvSpPr/>
          <p:nvPr/>
        </p:nvSpPr>
        <p:spPr>
          <a:xfrm>
            <a:off x="7709919" y="3554556"/>
            <a:ext cx="340537" cy="339830"/>
          </a:xfrm>
          <a:custGeom>
            <a:rect b="b" l="l" r="r" t="t"/>
            <a:pathLst>
              <a:path extrusionOk="0" h="11551" w="11575">
                <a:moveTo>
                  <a:pt x="5859" y="643"/>
                </a:moveTo>
                <a:cubicBezTo>
                  <a:pt x="6526" y="667"/>
                  <a:pt x="7240" y="834"/>
                  <a:pt x="7883" y="1120"/>
                </a:cubicBezTo>
                <a:lnTo>
                  <a:pt x="7883" y="2072"/>
                </a:lnTo>
                <a:lnTo>
                  <a:pt x="6978" y="2620"/>
                </a:lnTo>
                <a:cubicBezTo>
                  <a:pt x="6621" y="2453"/>
                  <a:pt x="6240" y="2406"/>
                  <a:pt x="5811" y="2406"/>
                </a:cubicBezTo>
                <a:cubicBezTo>
                  <a:pt x="5288" y="2406"/>
                  <a:pt x="4811" y="2525"/>
                  <a:pt x="4359" y="2739"/>
                </a:cubicBezTo>
                <a:lnTo>
                  <a:pt x="4359" y="1715"/>
                </a:lnTo>
                <a:lnTo>
                  <a:pt x="3525" y="1215"/>
                </a:lnTo>
                <a:cubicBezTo>
                  <a:pt x="4216" y="858"/>
                  <a:pt x="5026" y="643"/>
                  <a:pt x="5859" y="643"/>
                </a:cubicBezTo>
                <a:close/>
                <a:moveTo>
                  <a:pt x="2835" y="1620"/>
                </a:moveTo>
                <a:lnTo>
                  <a:pt x="3668" y="2096"/>
                </a:lnTo>
                <a:lnTo>
                  <a:pt x="3668" y="3144"/>
                </a:lnTo>
                <a:cubicBezTo>
                  <a:pt x="3001" y="3715"/>
                  <a:pt x="2549" y="4549"/>
                  <a:pt x="2477" y="5502"/>
                </a:cubicBezTo>
                <a:lnTo>
                  <a:pt x="1620" y="5025"/>
                </a:lnTo>
                <a:lnTo>
                  <a:pt x="763" y="5502"/>
                </a:lnTo>
                <a:cubicBezTo>
                  <a:pt x="810" y="3930"/>
                  <a:pt x="1620" y="2525"/>
                  <a:pt x="2835" y="1620"/>
                </a:cubicBezTo>
                <a:close/>
                <a:moveTo>
                  <a:pt x="8526" y="1501"/>
                </a:moveTo>
                <a:cubicBezTo>
                  <a:pt x="9812" y="2310"/>
                  <a:pt x="10693" y="3644"/>
                  <a:pt x="10860" y="5240"/>
                </a:cubicBezTo>
                <a:lnTo>
                  <a:pt x="10027" y="5716"/>
                </a:lnTo>
                <a:lnTo>
                  <a:pt x="9098" y="5192"/>
                </a:lnTo>
                <a:cubicBezTo>
                  <a:pt x="8955" y="4287"/>
                  <a:pt x="8407" y="3501"/>
                  <a:pt x="7669" y="3001"/>
                </a:cubicBezTo>
                <a:lnTo>
                  <a:pt x="8526" y="2501"/>
                </a:lnTo>
                <a:lnTo>
                  <a:pt x="8526" y="1501"/>
                </a:lnTo>
                <a:close/>
                <a:moveTo>
                  <a:pt x="5811" y="3049"/>
                </a:moveTo>
                <a:cubicBezTo>
                  <a:pt x="7312" y="3049"/>
                  <a:pt x="8503" y="4239"/>
                  <a:pt x="8503" y="5740"/>
                </a:cubicBezTo>
                <a:cubicBezTo>
                  <a:pt x="8503" y="7216"/>
                  <a:pt x="7288" y="8407"/>
                  <a:pt x="5811" y="8407"/>
                </a:cubicBezTo>
                <a:cubicBezTo>
                  <a:pt x="4335" y="8407"/>
                  <a:pt x="3144" y="7216"/>
                  <a:pt x="3144" y="5740"/>
                </a:cubicBezTo>
                <a:cubicBezTo>
                  <a:pt x="3144" y="4239"/>
                  <a:pt x="4335" y="3049"/>
                  <a:pt x="5811" y="3049"/>
                </a:cubicBezTo>
                <a:close/>
                <a:moveTo>
                  <a:pt x="9122" y="6002"/>
                </a:moveTo>
                <a:lnTo>
                  <a:pt x="9979" y="6478"/>
                </a:lnTo>
                <a:lnTo>
                  <a:pt x="10860" y="6002"/>
                </a:lnTo>
                <a:lnTo>
                  <a:pt x="10860" y="6002"/>
                </a:lnTo>
                <a:cubicBezTo>
                  <a:pt x="10789" y="7573"/>
                  <a:pt x="9979" y="8978"/>
                  <a:pt x="8764" y="9883"/>
                </a:cubicBezTo>
                <a:lnTo>
                  <a:pt x="7931" y="9407"/>
                </a:lnTo>
                <a:lnTo>
                  <a:pt x="7931" y="8359"/>
                </a:lnTo>
                <a:cubicBezTo>
                  <a:pt x="8622" y="7788"/>
                  <a:pt x="9074" y="6954"/>
                  <a:pt x="9122" y="6002"/>
                </a:cubicBezTo>
                <a:close/>
                <a:moveTo>
                  <a:pt x="1596" y="5787"/>
                </a:moveTo>
                <a:lnTo>
                  <a:pt x="2525" y="6287"/>
                </a:lnTo>
                <a:cubicBezTo>
                  <a:pt x="2668" y="7216"/>
                  <a:pt x="3192" y="8002"/>
                  <a:pt x="3930" y="8502"/>
                </a:cubicBezTo>
                <a:lnTo>
                  <a:pt x="3073" y="9002"/>
                </a:lnTo>
                <a:lnTo>
                  <a:pt x="3073" y="9979"/>
                </a:lnTo>
                <a:cubicBezTo>
                  <a:pt x="1811" y="9217"/>
                  <a:pt x="906" y="7859"/>
                  <a:pt x="763" y="6264"/>
                </a:cubicBezTo>
                <a:lnTo>
                  <a:pt x="1596" y="5787"/>
                </a:lnTo>
                <a:close/>
                <a:moveTo>
                  <a:pt x="7240" y="8764"/>
                </a:moveTo>
                <a:lnTo>
                  <a:pt x="7240" y="9788"/>
                </a:lnTo>
                <a:lnTo>
                  <a:pt x="8074" y="10288"/>
                </a:lnTo>
                <a:cubicBezTo>
                  <a:pt x="7407" y="10645"/>
                  <a:pt x="6597" y="10860"/>
                  <a:pt x="5764" y="10860"/>
                </a:cubicBezTo>
                <a:cubicBezTo>
                  <a:pt x="5073" y="10836"/>
                  <a:pt x="4359" y="10669"/>
                  <a:pt x="3740" y="10384"/>
                </a:cubicBezTo>
                <a:lnTo>
                  <a:pt x="3740" y="9431"/>
                </a:lnTo>
                <a:lnTo>
                  <a:pt x="4621" y="8883"/>
                </a:lnTo>
                <a:cubicBezTo>
                  <a:pt x="4978" y="9050"/>
                  <a:pt x="5383" y="9098"/>
                  <a:pt x="5788" y="9098"/>
                </a:cubicBezTo>
                <a:cubicBezTo>
                  <a:pt x="6312" y="9098"/>
                  <a:pt x="6812" y="8978"/>
                  <a:pt x="7240" y="8764"/>
                </a:cubicBezTo>
                <a:close/>
                <a:moveTo>
                  <a:pt x="5788" y="0"/>
                </a:moveTo>
                <a:cubicBezTo>
                  <a:pt x="4240" y="0"/>
                  <a:pt x="2811" y="596"/>
                  <a:pt x="1715" y="1691"/>
                </a:cubicBezTo>
                <a:cubicBezTo>
                  <a:pt x="644" y="2763"/>
                  <a:pt x="1" y="4216"/>
                  <a:pt x="1" y="5764"/>
                </a:cubicBezTo>
                <a:cubicBezTo>
                  <a:pt x="1" y="7311"/>
                  <a:pt x="596" y="8740"/>
                  <a:pt x="1715" y="9836"/>
                </a:cubicBezTo>
                <a:cubicBezTo>
                  <a:pt x="2787" y="10907"/>
                  <a:pt x="4240" y="11550"/>
                  <a:pt x="5788" y="11550"/>
                </a:cubicBezTo>
                <a:cubicBezTo>
                  <a:pt x="7336" y="11550"/>
                  <a:pt x="8764" y="10955"/>
                  <a:pt x="9860" y="9836"/>
                </a:cubicBezTo>
                <a:cubicBezTo>
                  <a:pt x="10932" y="8764"/>
                  <a:pt x="11575" y="7311"/>
                  <a:pt x="11575" y="5764"/>
                </a:cubicBezTo>
                <a:cubicBezTo>
                  <a:pt x="11575" y="4216"/>
                  <a:pt x="10979" y="2763"/>
                  <a:pt x="9860" y="1691"/>
                </a:cubicBezTo>
                <a:cubicBezTo>
                  <a:pt x="8788" y="620"/>
                  <a:pt x="7336" y="0"/>
                  <a:pt x="57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30" name="Google Shape;9630;p57"/>
          <p:cNvSpPr/>
          <p:nvPr/>
        </p:nvSpPr>
        <p:spPr>
          <a:xfrm>
            <a:off x="6977424" y="3548938"/>
            <a:ext cx="340537" cy="341243"/>
          </a:xfrm>
          <a:custGeom>
            <a:rect b="b" l="l" r="r" t="t"/>
            <a:pathLst>
              <a:path extrusionOk="0" h="11599" w="11575">
                <a:moveTo>
                  <a:pt x="5811" y="2001"/>
                </a:moveTo>
                <a:cubicBezTo>
                  <a:pt x="6002" y="2001"/>
                  <a:pt x="6192" y="2168"/>
                  <a:pt x="6192" y="2382"/>
                </a:cubicBezTo>
                <a:cubicBezTo>
                  <a:pt x="6192" y="2597"/>
                  <a:pt x="6002" y="2763"/>
                  <a:pt x="5811" y="2763"/>
                </a:cubicBezTo>
                <a:cubicBezTo>
                  <a:pt x="5597" y="2763"/>
                  <a:pt x="5406" y="2597"/>
                  <a:pt x="5406" y="2382"/>
                </a:cubicBezTo>
                <a:cubicBezTo>
                  <a:pt x="5382" y="2168"/>
                  <a:pt x="5573" y="2001"/>
                  <a:pt x="5811" y="2001"/>
                </a:cubicBezTo>
                <a:close/>
                <a:moveTo>
                  <a:pt x="2787" y="1620"/>
                </a:moveTo>
                <a:lnTo>
                  <a:pt x="3358" y="2406"/>
                </a:lnTo>
                <a:lnTo>
                  <a:pt x="2787" y="3216"/>
                </a:lnTo>
                <a:lnTo>
                  <a:pt x="739" y="3216"/>
                </a:lnTo>
                <a:lnTo>
                  <a:pt x="739" y="1620"/>
                </a:lnTo>
                <a:close/>
                <a:moveTo>
                  <a:pt x="5811" y="5383"/>
                </a:moveTo>
                <a:cubicBezTo>
                  <a:pt x="6002" y="5383"/>
                  <a:pt x="6192" y="5574"/>
                  <a:pt x="6192" y="5788"/>
                </a:cubicBezTo>
                <a:cubicBezTo>
                  <a:pt x="6192" y="5978"/>
                  <a:pt x="6002" y="6169"/>
                  <a:pt x="5811" y="6169"/>
                </a:cubicBezTo>
                <a:cubicBezTo>
                  <a:pt x="5597" y="6169"/>
                  <a:pt x="5406" y="5978"/>
                  <a:pt x="5406" y="5788"/>
                </a:cubicBezTo>
                <a:cubicBezTo>
                  <a:pt x="5406" y="5574"/>
                  <a:pt x="5597" y="5383"/>
                  <a:pt x="5811" y="5383"/>
                </a:cubicBezTo>
                <a:close/>
                <a:moveTo>
                  <a:pt x="10860" y="4978"/>
                </a:moveTo>
                <a:lnTo>
                  <a:pt x="10860" y="6574"/>
                </a:lnTo>
                <a:lnTo>
                  <a:pt x="8812" y="6574"/>
                </a:lnTo>
                <a:lnTo>
                  <a:pt x="8240" y="5788"/>
                </a:lnTo>
                <a:lnTo>
                  <a:pt x="8812" y="4978"/>
                </a:lnTo>
                <a:close/>
                <a:moveTo>
                  <a:pt x="5811" y="8765"/>
                </a:moveTo>
                <a:cubicBezTo>
                  <a:pt x="6002" y="8765"/>
                  <a:pt x="6192" y="8931"/>
                  <a:pt x="6192" y="9146"/>
                </a:cubicBezTo>
                <a:cubicBezTo>
                  <a:pt x="6192" y="9360"/>
                  <a:pt x="6002" y="9527"/>
                  <a:pt x="5811" y="9527"/>
                </a:cubicBezTo>
                <a:cubicBezTo>
                  <a:pt x="5597" y="9527"/>
                  <a:pt x="5406" y="9360"/>
                  <a:pt x="5406" y="9146"/>
                </a:cubicBezTo>
                <a:cubicBezTo>
                  <a:pt x="5406" y="8931"/>
                  <a:pt x="5597" y="8765"/>
                  <a:pt x="5811" y="8765"/>
                </a:cubicBezTo>
                <a:close/>
                <a:moveTo>
                  <a:pt x="2787" y="8336"/>
                </a:moveTo>
                <a:lnTo>
                  <a:pt x="3358" y="9146"/>
                </a:lnTo>
                <a:lnTo>
                  <a:pt x="2787" y="9955"/>
                </a:lnTo>
                <a:lnTo>
                  <a:pt x="739" y="9955"/>
                </a:lnTo>
                <a:lnTo>
                  <a:pt x="739" y="8336"/>
                </a:lnTo>
                <a:close/>
                <a:moveTo>
                  <a:pt x="5454" y="1"/>
                </a:moveTo>
                <a:lnTo>
                  <a:pt x="5454" y="1382"/>
                </a:lnTo>
                <a:cubicBezTo>
                  <a:pt x="5120" y="1501"/>
                  <a:pt x="4882" y="1739"/>
                  <a:pt x="4763" y="2049"/>
                </a:cubicBezTo>
                <a:lnTo>
                  <a:pt x="3906" y="2049"/>
                </a:lnTo>
                <a:lnTo>
                  <a:pt x="3096" y="930"/>
                </a:lnTo>
                <a:lnTo>
                  <a:pt x="0" y="930"/>
                </a:lnTo>
                <a:lnTo>
                  <a:pt x="0" y="3906"/>
                </a:lnTo>
                <a:lnTo>
                  <a:pt x="3096" y="3906"/>
                </a:lnTo>
                <a:lnTo>
                  <a:pt x="3906" y="2763"/>
                </a:lnTo>
                <a:lnTo>
                  <a:pt x="4763" y="2763"/>
                </a:lnTo>
                <a:cubicBezTo>
                  <a:pt x="4882" y="3097"/>
                  <a:pt x="5120" y="3335"/>
                  <a:pt x="5454" y="3454"/>
                </a:cubicBezTo>
                <a:lnTo>
                  <a:pt x="5454" y="4788"/>
                </a:lnTo>
                <a:cubicBezTo>
                  <a:pt x="5025" y="4954"/>
                  <a:pt x="4692" y="5335"/>
                  <a:pt x="4692" y="5812"/>
                </a:cubicBezTo>
                <a:cubicBezTo>
                  <a:pt x="4692" y="6288"/>
                  <a:pt x="5001" y="6669"/>
                  <a:pt x="5454" y="6812"/>
                </a:cubicBezTo>
                <a:lnTo>
                  <a:pt x="5454" y="8169"/>
                </a:lnTo>
                <a:cubicBezTo>
                  <a:pt x="5120" y="8288"/>
                  <a:pt x="4882" y="8526"/>
                  <a:pt x="4763" y="8836"/>
                </a:cubicBezTo>
                <a:lnTo>
                  <a:pt x="3906" y="8836"/>
                </a:lnTo>
                <a:lnTo>
                  <a:pt x="3096" y="7717"/>
                </a:lnTo>
                <a:lnTo>
                  <a:pt x="0" y="7717"/>
                </a:lnTo>
                <a:lnTo>
                  <a:pt x="0" y="10694"/>
                </a:lnTo>
                <a:lnTo>
                  <a:pt x="3096" y="10694"/>
                </a:lnTo>
                <a:lnTo>
                  <a:pt x="3906" y="9551"/>
                </a:lnTo>
                <a:lnTo>
                  <a:pt x="4763" y="9551"/>
                </a:lnTo>
                <a:cubicBezTo>
                  <a:pt x="4882" y="9884"/>
                  <a:pt x="5120" y="10122"/>
                  <a:pt x="5454" y="10241"/>
                </a:cubicBezTo>
                <a:lnTo>
                  <a:pt x="5454" y="11599"/>
                </a:lnTo>
                <a:lnTo>
                  <a:pt x="6121" y="11599"/>
                </a:lnTo>
                <a:lnTo>
                  <a:pt x="6121" y="10241"/>
                </a:lnTo>
                <a:cubicBezTo>
                  <a:pt x="6549" y="10098"/>
                  <a:pt x="6883" y="9717"/>
                  <a:pt x="6883" y="9217"/>
                </a:cubicBezTo>
                <a:cubicBezTo>
                  <a:pt x="6883" y="8741"/>
                  <a:pt x="6573" y="8360"/>
                  <a:pt x="6121" y="8217"/>
                </a:cubicBezTo>
                <a:lnTo>
                  <a:pt x="6121" y="6883"/>
                </a:lnTo>
                <a:cubicBezTo>
                  <a:pt x="6454" y="6764"/>
                  <a:pt x="6692" y="6526"/>
                  <a:pt x="6811" y="6193"/>
                </a:cubicBezTo>
                <a:lnTo>
                  <a:pt x="7669" y="6193"/>
                </a:lnTo>
                <a:lnTo>
                  <a:pt x="8478" y="7312"/>
                </a:lnTo>
                <a:lnTo>
                  <a:pt x="11574" y="7312"/>
                </a:lnTo>
                <a:lnTo>
                  <a:pt x="11574" y="4335"/>
                </a:lnTo>
                <a:lnTo>
                  <a:pt x="8454" y="4335"/>
                </a:lnTo>
                <a:lnTo>
                  <a:pt x="8454" y="4288"/>
                </a:lnTo>
                <a:lnTo>
                  <a:pt x="7645" y="5407"/>
                </a:lnTo>
                <a:lnTo>
                  <a:pt x="6811" y="5407"/>
                </a:lnTo>
                <a:cubicBezTo>
                  <a:pt x="6692" y="5097"/>
                  <a:pt x="6454" y="4859"/>
                  <a:pt x="6121" y="4740"/>
                </a:cubicBezTo>
                <a:lnTo>
                  <a:pt x="6121" y="3406"/>
                </a:lnTo>
                <a:cubicBezTo>
                  <a:pt x="6549" y="3240"/>
                  <a:pt x="6883" y="2859"/>
                  <a:pt x="6883" y="2382"/>
                </a:cubicBezTo>
                <a:cubicBezTo>
                  <a:pt x="6883" y="1906"/>
                  <a:pt x="6573" y="1525"/>
                  <a:pt x="6121" y="1382"/>
                </a:cubicBezTo>
                <a:lnTo>
                  <a:pt x="612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31" name="Google Shape;9631;p57"/>
          <p:cNvSpPr/>
          <p:nvPr/>
        </p:nvSpPr>
        <p:spPr>
          <a:xfrm>
            <a:off x="6253314" y="3593096"/>
            <a:ext cx="337742" cy="337712"/>
          </a:xfrm>
          <a:custGeom>
            <a:rect b="b" l="l" r="r" t="t"/>
            <a:pathLst>
              <a:path extrusionOk="0" h="11479" w="11480">
                <a:moveTo>
                  <a:pt x="3216" y="667"/>
                </a:moveTo>
                <a:lnTo>
                  <a:pt x="3216" y="2286"/>
                </a:lnTo>
                <a:lnTo>
                  <a:pt x="668" y="2286"/>
                </a:lnTo>
                <a:lnTo>
                  <a:pt x="668" y="667"/>
                </a:lnTo>
                <a:close/>
                <a:moveTo>
                  <a:pt x="3882" y="1262"/>
                </a:moveTo>
                <a:lnTo>
                  <a:pt x="4668" y="2191"/>
                </a:lnTo>
                <a:lnTo>
                  <a:pt x="4668" y="3406"/>
                </a:lnTo>
                <a:lnTo>
                  <a:pt x="3882" y="2501"/>
                </a:lnTo>
                <a:lnTo>
                  <a:pt x="3882" y="1262"/>
                </a:lnTo>
                <a:close/>
                <a:moveTo>
                  <a:pt x="10003" y="2405"/>
                </a:moveTo>
                <a:lnTo>
                  <a:pt x="10622" y="3215"/>
                </a:lnTo>
                <a:lnTo>
                  <a:pt x="10003" y="4001"/>
                </a:lnTo>
                <a:lnTo>
                  <a:pt x="5335" y="4001"/>
                </a:lnTo>
                <a:lnTo>
                  <a:pt x="5335" y="2405"/>
                </a:lnTo>
                <a:close/>
                <a:moveTo>
                  <a:pt x="3216" y="2929"/>
                </a:moveTo>
                <a:lnTo>
                  <a:pt x="3216" y="4549"/>
                </a:lnTo>
                <a:lnTo>
                  <a:pt x="668" y="4549"/>
                </a:lnTo>
                <a:lnTo>
                  <a:pt x="668" y="2929"/>
                </a:lnTo>
                <a:close/>
                <a:moveTo>
                  <a:pt x="3882" y="3525"/>
                </a:moveTo>
                <a:lnTo>
                  <a:pt x="4668" y="4454"/>
                </a:lnTo>
                <a:lnTo>
                  <a:pt x="4668" y="5668"/>
                </a:lnTo>
                <a:lnTo>
                  <a:pt x="3882" y="4763"/>
                </a:lnTo>
                <a:lnTo>
                  <a:pt x="3882" y="3525"/>
                </a:lnTo>
                <a:close/>
                <a:moveTo>
                  <a:pt x="10003" y="4668"/>
                </a:moveTo>
                <a:lnTo>
                  <a:pt x="10622" y="5478"/>
                </a:lnTo>
                <a:lnTo>
                  <a:pt x="10003" y="6263"/>
                </a:lnTo>
                <a:lnTo>
                  <a:pt x="5335" y="6263"/>
                </a:lnTo>
                <a:lnTo>
                  <a:pt x="5335" y="4668"/>
                </a:lnTo>
                <a:close/>
                <a:moveTo>
                  <a:pt x="3216" y="5239"/>
                </a:moveTo>
                <a:lnTo>
                  <a:pt x="3216" y="6835"/>
                </a:lnTo>
                <a:lnTo>
                  <a:pt x="668" y="6835"/>
                </a:lnTo>
                <a:lnTo>
                  <a:pt x="668" y="5239"/>
                </a:lnTo>
                <a:close/>
                <a:moveTo>
                  <a:pt x="3882" y="5787"/>
                </a:moveTo>
                <a:lnTo>
                  <a:pt x="4668" y="6716"/>
                </a:lnTo>
                <a:lnTo>
                  <a:pt x="4668" y="7930"/>
                </a:lnTo>
                <a:lnTo>
                  <a:pt x="3882" y="7025"/>
                </a:lnTo>
                <a:lnTo>
                  <a:pt x="3882" y="5787"/>
                </a:lnTo>
                <a:close/>
                <a:moveTo>
                  <a:pt x="10003" y="6954"/>
                </a:moveTo>
                <a:lnTo>
                  <a:pt x="10622" y="7764"/>
                </a:lnTo>
                <a:lnTo>
                  <a:pt x="10003" y="8573"/>
                </a:lnTo>
                <a:lnTo>
                  <a:pt x="5335" y="8573"/>
                </a:lnTo>
                <a:lnTo>
                  <a:pt x="5335" y="6954"/>
                </a:lnTo>
                <a:close/>
                <a:moveTo>
                  <a:pt x="3216" y="7478"/>
                </a:moveTo>
                <a:lnTo>
                  <a:pt x="3216" y="9097"/>
                </a:lnTo>
                <a:lnTo>
                  <a:pt x="668" y="9097"/>
                </a:lnTo>
                <a:lnTo>
                  <a:pt x="668" y="7478"/>
                </a:lnTo>
                <a:close/>
                <a:moveTo>
                  <a:pt x="3882" y="8073"/>
                </a:moveTo>
                <a:lnTo>
                  <a:pt x="4668" y="9002"/>
                </a:lnTo>
                <a:lnTo>
                  <a:pt x="4668" y="10217"/>
                </a:lnTo>
                <a:lnTo>
                  <a:pt x="3882" y="9312"/>
                </a:lnTo>
                <a:lnTo>
                  <a:pt x="3882" y="8073"/>
                </a:lnTo>
                <a:close/>
                <a:moveTo>
                  <a:pt x="10003" y="9216"/>
                </a:moveTo>
                <a:lnTo>
                  <a:pt x="10622" y="10026"/>
                </a:lnTo>
                <a:lnTo>
                  <a:pt x="10003" y="10836"/>
                </a:lnTo>
                <a:lnTo>
                  <a:pt x="5335" y="10836"/>
                </a:lnTo>
                <a:lnTo>
                  <a:pt x="5335" y="9216"/>
                </a:lnTo>
                <a:close/>
                <a:moveTo>
                  <a:pt x="1" y="0"/>
                </a:moveTo>
                <a:lnTo>
                  <a:pt x="1" y="9764"/>
                </a:lnTo>
                <a:lnTo>
                  <a:pt x="3382" y="9764"/>
                </a:lnTo>
                <a:lnTo>
                  <a:pt x="4835" y="11479"/>
                </a:lnTo>
                <a:lnTo>
                  <a:pt x="10312" y="11479"/>
                </a:lnTo>
                <a:lnTo>
                  <a:pt x="11479" y="10002"/>
                </a:lnTo>
                <a:lnTo>
                  <a:pt x="10598" y="8859"/>
                </a:lnTo>
                <a:lnTo>
                  <a:pt x="11479" y="7740"/>
                </a:lnTo>
                <a:lnTo>
                  <a:pt x="10598" y="6597"/>
                </a:lnTo>
                <a:lnTo>
                  <a:pt x="11479" y="5478"/>
                </a:lnTo>
                <a:lnTo>
                  <a:pt x="10598" y="4334"/>
                </a:lnTo>
                <a:lnTo>
                  <a:pt x="11479" y="3215"/>
                </a:lnTo>
                <a:lnTo>
                  <a:pt x="10312" y="1715"/>
                </a:lnTo>
                <a:lnTo>
                  <a:pt x="5168" y="1715"/>
                </a:lnTo>
                <a:lnTo>
                  <a:pt x="371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32" name="Google Shape;9632;p57"/>
          <p:cNvSpPr/>
          <p:nvPr/>
        </p:nvSpPr>
        <p:spPr>
          <a:xfrm>
            <a:off x="5541825" y="3553850"/>
            <a:ext cx="280990" cy="342625"/>
          </a:xfrm>
          <a:custGeom>
            <a:rect b="b" l="l" r="r" t="t"/>
            <a:pathLst>
              <a:path extrusionOk="0" h="11646" w="9551">
                <a:moveTo>
                  <a:pt x="7526" y="2192"/>
                </a:moveTo>
                <a:lnTo>
                  <a:pt x="7526" y="2954"/>
                </a:lnTo>
                <a:lnTo>
                  <a:pt x="1525" y="2954"/>
                </a:lnTo>
                <a:lnTo>
                  <a:pt x="1525" y="2192"/>
                </a:lnTo>
                <a:close/>
                <a:moveTo>
                  <a:pt x="8217" y="5407"/>
                </a:moveTo>
                <a:lnTo>
                  <a:pt x="8217" y="6169"/>
                </a:lnTo>
                <a:lnTo>
                  <a:pt x="1525" y="6169"/>
                </a:lnTo>
                <a:lnTo>
                  <a:pt x="1525" y="5407"/>
                </a:lnTo>
                <a:close/>
                <a:moveTo>
                  <a:pt x="8860" y="8598"/>
                </a:moveTo>
                <a:lnTo>
                  <a:pt x="8860" y="9360"/>
                </a:lnTo>
                <a:lnTo>
                  <a:pt x="1501" y="9360"/>
                </a:lnTo>
                <a:lnTo>
                  <a:pt x="1501" y="8598"/>
                </a:lnTo>
                <a:close/>
                <a:moveTo>
                  <a:pt x="1" y="1"/>
                </a:moveTo>
                <a:lnTo>
                  <a:pt x="1" y="691"/>
                </a:lnTo>
                <a:lnTo>
                  <a:pt x="858" y="691"/>
                </a:lnTo>
                <a:lnTo>
                  <a:pt x="858" y="1382"/>
                </a:lnTo>
                <a:lnTo>
                  <a:pt x="1" y="1382"/>
                </a:lnTo>
                <a:lnTo>
                  <a:pt x="1" y="2072"/>
                </a:lnTo>
                <a:lnTo>
                  <a:pt x="858" y="2072"/>
                </a:lnTo>
                <a:lnTo>
                  <a:pt x="858" y="2739"/>
                </a:lnTo>
                <a:lnTo>
                  <a:pt x="1" y="2739"/>
                </a:lnTo>
                <a:lnTo>
                  <a:pt x="1" y="3430"/>
                </a:lnTo>
                <a:lnTo>
                  <a:pt x="858" y="3430"/>
                </a:lnTo>
                <a:lnTo>
                  <a:pt x="858" y="4121"/>
                </a:lnTo>
                <a:lnTo>
                  <a:pt x="1" y="4121"/>
                </a:lnTo>
                <a:lnTo>
                  <a:pt x="1" y="4811"/>
                </a:lnTo>
                <a:lnTo>
                  <a:pt x="858" y="4811"/>
                </a:lnTo>
                <a:lnTo>
                  <a:pt x="858" y="5478"/>
                </a:lnTo>
                <a:lnTo>
                  <a:pt x="1" y="5478"/>
                </a:lnTo>
                <a:lnTo>
                  <a:pt x="1" y="6169"/>
                </a:lnTo>
                <a:lnTo>
                  <a:pt x="858" y="6169"/>
                </a:lnTo>
                <a:lnTo>
                  <a:pt x="858" y="6859"/>
                </a:lnTo>
                <a:lnTo>
                  <a:pt x="1" y="6859"/>
                </a:lnTo>
                <a:lnTo>
                  <a:pt x="1" y="7550"/>
                </a:lnTo>
                <a:lnTo>
                  <a:pt x="858" y="7550"/>
                </a:lnTo>
                <a:lnTo>
                  <a:pt x="858" y="8217"/>
                </a:lnTo>
                <a:lnTo>
                  <a:pt x="1" y="8217"/>
                </a:lnTo>
                <a:lnTo>
                  <a:pt x="1" y="8907"/>
                </a:lnTo>
                <a:lnTo>
                  <a:pt x="858" y="8907"/>
                </a:lnTo>
                <a:lnTo>
                  <a:pt x="858" y="9598"/>
                </a:lnTo>
                <a:lnTo>
                  <a:pt x="1" y="9598"/>
                </a:lnTo>
                <a:lnTo>
                  <a:pt x="1" y="10288"/>
                </a:lnTo>
                <a:lnTo>
                  <a:pt x="858" y="10288"/>
                </a:lnTo>
                <a:lnTo>
                  <a:pt x="858" y="10955"/>
                </a:lnTo>
                <a:lnTo>
                  <a:pt x="1" y="10955"/>
                </a:lnTo>
                <a:lnTo>
                  <a:pt x="1" y="11646"/>
                </a:lnTo>
                <a:lnTo>
                  <a:pt x="1525" y="11646"/>
                </a:lnTo>
                <a:lnTo>
                  <a:pt x="1525" y="10169"/>
                </a:lnTo>
                <a:lnTo>
                  <a:pt x="9550" y="10169"/>
                </a:lnTo>
                <a:lnTo>
                  <a:pt x="9550" y="7907"/>
                </a:lnTo>
                <a:lnTo>
                  <a:pt x="1525" y="7907"/>
                </a:lnTo>
                <a:lnTo>
                  <a:pt x="1525" y="6859"/>
                </a:lnTo>
                <a:lnTo>
                  <a:pt x="8907" y="6859"/>
                </a:lnTo>
                <a:lnTo>
                  <a:pt x="8907" y="4716"/>
                </a:lnTo>
                <a:lnTo>
                  <a:pt x="1525" y="4716"/>
                </a:lnTo>
                <a:lnTo>
                  <a:pt x="1525" y="3644"/>
                </a:lnTo>
                <a:lnTo>
                  <a:pt x="8217" y="3644"/>
                </a:lnTo>
                <a:lnTo>
                  <a:pt x="8217" y="1501"/>
                </a:lnTo>
                <a:lnTo>
                  <a:pt x="1525" y="1501"/>
                </a:lnTo>
                <a:lnTo>
                  <a:pt x="152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9633" name="Google Shape;9633;p57"/>
          <p:cNvGrpSpPr/>
          <p:nvPr/>
        </p:nvGrpSpPr>
        <p:grpSpPr>
          <a:xfrm>
            <a:off x="4780588" y="3600098"/>
            <a:ext cx="338448" cy="280283"/>
            <a:chOff x="4704388" y="3600098"/>
            <a:chExt cx="338448" cy="280283"/>
          </a:xfrm>
        </p:grpSpPr>
        <p:sp>
          <p:nvSpPr>
            <p:cNvPr id="9634" name="Google Shape;9634;p57"/>
            <p:cNvSpPr/>
            <p:nvPr/>
          </p:nvSpPr>
          <p:spPr>
            <a:xfrm>
              <a:off x="4704388" y="3705891"/>
              <a:ext cx="338448" cy="174490"/>
            </a:xfrm>
            <a:custGeom>
              <a:rect b="b" l="l" r="r" t="t"/>
              <a:pathLst>
                <a:path extrusionOk="0" h="5931" w="11504">
                  <a:moveTo>
                    <a:pt x="2573" y="2263"/>
                  </a:moveTo>
                  <a:lnTo>
                    <a:pt x="2954" y="2620"/>
                  </a:lnTo>
                  <a:lnTo>
                    <a:pt x="2954" y="5240"/>
                  </a:lnTo>
                  <a:lnTo>
                    <a:pt x="2192" y="5240"/>
                  </a:lnTo>
                  <a:lnTo>
                    <a:pt x="2192" y="2620"/>
                  </a:lnTo>
                  <a:lnTo>
                    <a:pt x="2573" y="2263"/>
                  </a:lnTo>
                  <a:close/>
                  <a:moveTo>
                    <a:pt x="5764" y="1572"/>
                  </a:moveTo>
                  <a:lnTo>
                    <a:pt x="6145" y="1929"/>
                  </a:lnTo>
                  <a:lnTo>
                    <a:pt x="6145" y="5240"/>
                  </a:lnTo>
                  <a:lnTo>
                    <a:pt x="5359" y="5240"/>
                  </a:lnTo>
                  <a:lnTo>
                    <a:pt x="5359" y="1929"/>
                  </a:lnTo>
                  <a:lnTo>
                    <a:pt x="5764" y="1572"/>
                  </a:lnTo>
                  <a:close/>
                  <a:moveTo>
                    <a:pt x="8931" y="929"/>
                  </a:moveTo>
                  <a:lnTo>
                    <a:pt x="9312" y="1286"/>
                  </a:lnTo>
                  <a:lnTo>
                    <a:pt x="9312" y="5240"/>
                  </a:lnTo>
                  <a:lnTo>
                    <a:pt x="8550" y="5240"/>
                  </a:lnTo>
                  <a:lnTo>
                    <a:pt x="8550" y="1286"/>
                  </a:lnTo>
                  <a:lnTo>
                    <a:pt x="8931" y="929"/>
                  </a:lnTo>
                  <a:close/>
                  <a:moveTo>
                    <a:pt x="8931" y="0"/>
                  </a:moveTo>
                  <a:lnTo>
                    <a:pt x="7860" y="977"/>
                  </a:lnTo>
                  <a:lnTo>
                    <a:pt x="7860" y="5240"/>
                  </a:lnTo>
                  <a:lnTo>
                    <a:pt x="6836" y="5240"/>
                  </a:lnTo>
                  <a:lnTo>
                    <a:pt x="6836" y="1667"/>
                  </a:lnTo>
                  <a:lnTo>
                    <a:pt x="5740" y="691"/>
                  </a:lnTo>
                  <a:lnTo>
                    <a:pt x="4669" y="1667"/>
                  </a:lnTo>
                  <a:lnTo>
                    <a:pt x="4669" y="5240"/>
                  </a:lnTo>
                  <a:lnTo>
                    <a:pt x="3645" y="5240"/>
                  </a:lnTo>
                  <a:lnTo>
                    <a:pt x="3645" y="2310"/>
                  </a:lnTo>
                  <a:lnTo>
                    <a:pt x="2573" y="1334"/>
                  </a:lnTo>
                  <a:lnTo>
                    <a:pt x="1501" y="2310"/>
                  </a:lnTo>
                  <a:lnTo>
                    <a:pt x="1501" y="5240"/>
                  </a:lnTo>
                  <a:lnTo>
                    <a:pt x="1" y="5240"/>
                  </a:lnTo>
                  <a:lnTo>
                    <a:pt x="1" y="5930"/>
                  </a:lnTo>
                  <a:lnTo>
                    <a:pt x="11503" y="5930"/>
                  </a:lnTo>
                  <a:lnTo>
                    <a:pt x="11503" y="5240"/>
                  </a:lnTo>
                  <a:lnTo>
                    <a:pt x="10003" y="5240"/>
                  </a:lnTo>
                  <a:lnTo>
                    <a:pt x="10003" y="977"/>
                  </a:lnTo>
                  <a:lnTo>
                    <a:pt x="893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35" name="Google Shape;9635;p57"/>
            <p:cNvSpPr/>
            <p:nvPr/>
          </p:nvSpPr>
          <p:spPr>
            <a:xfrm>
              <a:off x="4748546" y="3692564"/>
              <a:ext cx="63076" cy="56104"/>
            </a:xfrm>
            <a:custGeom>
              <a:rect b="b" l="l" r="r" t="t"/>
              <a:pathLst>
                <a:path extrusionOk="0" h="1907" w="2144">
                  <a:moveTo>
                    <a:pt x="1072" y="1"/>
                  </a:moveTo>
                  <a:lnTo>
                    <a:pt x="0" y="977"/>
                  </a:lnTo>
                  <a:lnTo>
                    <a:pt x="0" y="1906"/>
                  </a:lnTo>
                  <a:lnTo>
                    <a:pt x="1072" y="930"/>
                  </a:lnTo>
                  <a:lnTo>
                    <a:pt x="2144" y="1906"/>
                  </a:lnTo>
                  <a:lnTo>
                    <a:pt x="2144" y="977"/>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36" name="Google Shape;9636;p57"/>
            <p:cNvSpPr/>
            <p:nvPr/>
          </p:nvSpPr>
          <p:spPr>
            <a:xfrm>
              <a:off x="4748546" y="3640020"/>
              <a:ext cx="63076" cy="56075"/>
            </a:xfrm>
            <a:custGeom>
              <a:rect b="b" l="l" r="r" t="t"/>
              <a:pathLst>
                <a:path extrusionOk="0" h="1906" w="2144">
                  <a:moveTo>
                    <a:pt x="1072" y="1"/>
                  </a:moveTo>
                  <a:lnTo>
                    <a:pt x="0" y="977"/>
                  </a:lnTo>
                  <a:lnTo>
                    <a:pt x="0" y="1906"/>
                  </a:lnTo>
                  <a:lnTo>
                    <a:pt x="1072" y="930"/>
                  </a:lnTo>
                  <a:lnTo>
                    <a:pt x="2144" y="1906"/>
                  </a:lnTo>
                  <a:lnTo>
                    <a:pt x="2144" y="977"/>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37" name="Google Shape;9637;p57"/>
            <p:cNvSpPr/>
            <p:nvPr/>
          </p:nvSpPr>
          <p:spPr>
            <a:xfrm>
              <a:off x="4841718" y="3672264"/>
              <a:ext cx="63783" cy="56075"/>
            </a:xfrm>
            <a:custGeom>
              <a:rect b="b" l="l" r="r" t="t"/>
              <a:pathLst>
                <a:path extrusionOk="0" h="1906" w="2168">
                  <a:moveTo>
                    <a:pt x="1072" y="0"/>
                  </a:moveTo>
                  <a:lnTo>
                    <a:pt x="1" y="1000"/>
                  </a:lnTo>
                  <a:lnTo>
                    <a:pt x="1" y="1905"/>
                  </a:lnTo>
                  <a:lnTo>
                    <a:pt x="1072" y="929"/>
                  </a:lnTo>
                  <a:lnTo>
                    <a:pt x="2168" y="1905"/>
                  </a:lnTo>
                  <a:lnTo>
                    <a:pt x="2168" y="1000"/>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38" name="Google Shape;9638;p57"/>
            <p:cNvSpPr/>
            <p:nvPr/>
          </p:nvSpPr>
          <p:spPr>
            <a:xfrm>
              <a:off x="4841718" y="3619721"/>
              <a:ext cx="63783" cy="56075"/>
            </a:xfrm>
            <a:custGeom>
              <a:rect b="b" l="l" r="r" t="t"/>
              <a:pathLst>
                <a:path extrusionOk="0" h="1906" w="2168">
                  <a:moveTo>
                    <a:pt x="1072" y="0"/>
                  </a:moveTo>
                  <a:lnTo>
                    <a:pt x="1" y="1000"/>
                  </a:lnTo>
                  <a:lnTo>
                    <a:pt x="1" y="1905"/>
                  </a:lnTo>
                  <a:lnTo>
                    <a:pt x="1072" y="929"/>
                  </a:lnTo>
                  <a:lnTo>
                    <a:pt x="2168" y="1905"/>
                  </a:lnTo>
                  <a:lnTo>
                    <a:pt x="2168" y="1000"/>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39" name="Google Shape;9639;p57"/>
            <p:cNvSpPr/>
            <p:nvPr/>
          </p:nvSpPr>
          <p:spPr>
            <a:xfrm>
              <a:off x="4935596" y="3653347"/>
              <a:ext cx="63106" cy="56075"/>
            </a:xfrm>
            <a:custGeom>
              <a:rect b="b" l="l" r="r" t="t"/>
              <a:pathLst>
                <a:path extrusionOk="0" h="1906" w="2145">
                  <a:moveTo>
                    <a:pt x="1072" y="0"/>
                  </a:moveTo>
                  <a:lnTo>
                    <a:pt x="1" y="977"/>
                  </a:lnTo>
                  <a:lnTo>
                    <a:pt x="1" y="1905"/>
                  </a:lnTo>
                  <a:lnTo>
                    <a:pt x="1072" y="929"/>
                  </a:lnTo>
                  <a:lnTo>
                    <a:pt x="2144" y="1905"/>
                  </a:lnTo>
                  <a:lnTo>
                    <a:pt x="2144" y="977"/>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40" name="Google Shape;9640;p57"/>
            <p:cNvSpPr/>
            <p:nvPr/>
          </p:nvSpPr>
          <p:spPr>
            <a:xfrm>
              <a:off x="4935596" y="3600098"/>
              <a:ext cx="63106" cy="56075"/>
            </a:xfrm>
            <a:custGeom>
              <a:rect b="b" l="l" r="r" t="t"/>
              <a:pathLst>
                <a:path extrusionOk="0" h="1906" w="2145">
                  <a:moveTo>
                    <a:pt x="1072" y="0"/>
                  </a:moveTo>
                  <a:lnTo>
                    <a:pt x="1" y="977"/>
                  </a:lnTo>
                  <a:lnTo>
                    <a:pt x="1" y="1906"/>
                  </a:lnTo>
                  <a:lnTo>
                    <a:pt x="1072" y="905"/>
                  </a:lnTo>
                  <a:lnTo>
                    <a:pt x="2144" y="1906"/>
                  </a:lnTo>
                  <a:lnTo>
                    <a:pt x="2144" y="977"/>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9641" name="Google Shape;9641;p57"/>
          <p:cNvSpPr/>
          <p:nvPr/>
        </p:nvSpPr>
        <p:spPr>
          <a:xfrm>
            <a:off x="4046005" y="3582446"/>
            <a:ext cx="339830" cy="288816"/>
          </a:xfrm>
          <a:custGeom>
            <a:rect b="b" l="l" r="r" t="t"/>
            <a:pathLst>
              <a:path extrusionOk="0" h="9817" w="11551">
                <a:moveTo>
                  <a:pt x="9859" y="672"/>
                </a:moveTo>
                <a:cubicBezTo>
                  <a:pt x="10383" y="672"/>
                  <a:pt x="10836" y="1124"/>
                  <a:pt x="10836" y="1672"/>
                </a:cubicBezTo>
                <a:cubicBezTo>
                  <a:pt x="10836" y="2196"/>
                  <a:pt x="10383" y="2648"/>
                  <a:pt x="9859" y="2648"/>
                </a:cubicBezTo>
                <a:cubicBezTo>
                  <a:pt x="9312" y="2648"/>
                  <a:pt x="8883" y="2196"/>
                  <a:pt x="8883" y="1672"/>
                </a:cubicBezTo>
                <a:cubicBezTo>
                  <a:pt x="8883" y="1124"/>
                  <a:pt x="9312" y="672"/>
                  <a:pt x="9859" y="672"/>
                </a:cubicBezTo>
                <a:close/>
                <a:moveTo>
                  <a:pt x="3906" y="3029"/>
                </a:moveTo>
                <a:cubicBezTo>
                  <a:pt x="4120" y="3029"/>
                  <a:pt x="4287" y="3220"/>
                  <a:pt x="4287" y="3410"/>
                </a:cubicBezTo>
                <a:cubicBezTo>
                  <a:pt x="4287" y="3625"/>
                  <a:pt x="4120" y="3792"/>
                  <a:pt x="3906" y="3792"/>
                </a:cubicBezTo>
                <a:cubicBezTo>
                  <a:pt x="3691" y="3792"/>
                  <a:pt x="3525" y="3625"/>
                  <a:pt x="3525" y="3410"/>
                </a:cubicBezTo>
                <a:cubicBezTo>
                  <a:pt x="3525" y="3220"/>
                  <a:pt x="3668" y="3029"/>
                  <a:pt x="3906" y="3029"/>
                </a:cubicBezTo>
                <a:close/>
                <a:moveTo>
                  <a:pt x="6811" y="5959"/>
                </a:moveTo>
                <a:cubicBezTo>
                  <a:pt x="7025" y="5959"/>
                  <a:pt x="7216" y="6125"/>
                  <a:pt x="7216" y="6340"/>
                </a:cubicBezTo>
                <a:cubicBezTo>
                  <a:pt x="7216" y="6554"/>
                  <a:pt x="7025" y="6721"/>
                  <a:pt x="6811" y="6721"/>
                </a:cubicBezTo>
                <a:cubicBezTo>
                  <a:pt x="6621" y="6721"/>
                  <a:pt x="6430" y="6554"/>
                  <a:pt x="6430" y="6340"/>
                </a:cubicBezTo>
                <a:cubicBezTo>
                  <a:pt x="6430" y="6125"/>
                  <a:pt x="6621" y="5959"/>
                  <a:pt x="6811" y="5959"/>
                </a:cubicBezTo>
                <a:close/>
                <a:moveTo>
                  <a:pt x="1072" y="7054"/>
                </a:moveTo>
                <a:cubicBezTo>
                  <a:pt x="1286" y="7054"/>
                  <a:pt x="1453" y="7221"/>
                  <a:pt x="1453" y="7435"/>
                </a:cubicBezTo>
                <a:cubicBezTo>
                  <a:pt x="1453" y="7649"/>
                  <a:pt x="1286" y="7816"/>
                  <a:pt x="1072" y="7816"/>
                </a:cubicBezTo>
                <a:cubicBezTo>
                  <a:pt x="857" y="7816"/>
                  <a:pt x="691" y="7649"/>
                  <a:pt x="691" y="7435"/>
                </a:cubicBezTo>
                <a:cubicBezTo>
                  <a:pt x="691" y="7221"/>
                  <a:pt x="857" y="7054"/>
                  <a:pt x="1072" y="7054"/>
                </a:cubicBezTo>
                <a:close/>
                <a:moveTo>
                  <a:pt x="3334" y="4315"/>
                </a:moveTo>
                <a:cubicBezTo>
                  <a:pt x="3406" y="4363"/>
                  <a:pt x="3477" y="4387"/>
                  <a:pt x="3572" y="4435"/>
                </a:cubicBezTo>
                <a:lnTo>
                  <a:pt x="3572" y="9126"/>
                </a:lnTo>
                <a:lnTo>
                  <a:pt x="1429" y="9126"/>
                </a:lnTo>
                <a:lnTo>
                  <a:pt x="1429" y="8435"/>
                </a:lnTo>
                <a:cubicBezTo>
                  <a:pt x="1858" y="8292"/>
                  <a:pt x="2143" y="7911"/>
                  <a:pt x="2143" y="7435"/>
                </a:cubicBezTo>
                <a:cubicBezTo>
                  <a:pt x="2143" y="7126"/>
                  <a:pt x="2024" y="6864"/>
                  <a:pt x="1810" y="6649"/>
                </a:cubicBezTo>
                <a:lnTo>
                  <a:pt x="3334" y="4315"/>
                </a:lnTo>
                <a:close/>
                <a:moveTo>
                  <a:pt x="4501" y="4292"/>
                </a:moveTo>
                <a:lnTo>
                  <a:pt x="5859" y="5863"/>
                </a:lnTo>
                <a:cubicBezTo>
                  <a:pt x="5787" y="6006"/>
                  <a:pt x="5739" y="6149"/>
                  <a:pt x="5739" y="6340"/>
                </a:cubicBezTo>
                <a:cubicBezTo>
                  <a:pt x="5739" y="6816"/>
                  <a:pt x="6049" y="7197"/>
                  <a:pt x="6501" y="7340"/>
                </a:cubicBezTo>
                <a:lnTo>
                  <a:pt x="6501" y="9126"/>
                </a:lnTo>
                <a:lnTo>
                  <a:pt x="4263" y="9126"/>
                </a:lnTo>
                <a:lnTo>
                  <a:pt x="4263" y="4435"/>
                </a:lnTo>
                <a:lnTo>
                  <a:pt x="4239" y="4435"/>
                </a:lnTo>
                <a:cubicBezTo>
                  <a:pt x="4311" y="4411"/>
                  <a:pt x="4430" y="4339"/>
                  <a:pt x="4501" y="4292"/>
                </a:cubicBezTo>
                <a:close/>
                <a:moveTo>
                  <a:pt x="9288" y="3220"/>
                </a:moveTo>
                <a:cubicBezTo>
                  <a:pt x="9383" y="3244"/>
                  <a:pt x="9478" y="3268"/>
                  <a:pt x="9526" y="3268"/>
                </a:cubicBezTo>
                <a:lnTo>
                  <a:pt x="9526" y="9126"/>
                </a:lnTo>
                <a:lnTo>
                  <a:pt x="7144" y="9126"/>
                </a:lnTo>
                <a:lnTo>
                  <a:pt x="7144" y="7340"/>
                </a:lnTo>
                <a:cubicBezTo>
                  <a:pt x="7573" y="7197"/>
                  <a:pt x="7883" y="6816"/>
                  <a:pt x="7883" y="6340"/>
                </a:cubicBezTo>
                <a:cubicBezTo>
                  <a:pt x="7883" y="6102"/>
                  <a:pt x="7811" y="5863"/>
                  <a:pt x="7645" y="5673"/>
                </a:cubicBezTo>
                <a:lnTo>
                  <a:pt x="9288" y="3220"/>
                </a:lnTo>
                <a:close/>
                <a:moveTo>
                  <a:pt x="9858" y="1"/>
                </a:moveTo>
                <a:cubicBezTo>
                  <a:pt x="8961" y="1"/>
                  <a:pt x="8240" y="758"/>
                  <a:pt x="8240" y="1624"/>
                </a:cubicBezTo>
                <a:cubicBezTo>
                  <a:pt x="8240" y="2101"/>
                  <a:pt x="8454" y="2529"/>
                  <a:pt x="8764" y="2815"/>
                </a:cubicBezTo>
                <a:lnTo>
                  <a:pt x="7121" y="5292"/>
                </a:lnTo>
                <a:cubicBezTo>
                  <a:pt x="7025" y="5268"/>
                  <a:pt x="6930" y="5268"/>
                  <a:pt x="6859" y="5268"/>
                </a:cubicBezTo>
                <a:cubicBezTo>
                  <a:pt x="6668" y="5268"/>
                  <a:pt x="6525" y="5292"/>
                  <a:pt x="6382" y="5387"/>
                </a:cubicBezTo>
                <a:lnTo>
                  <a:pt x="4954" y="3720"/>
                </a:lnTo>
                <a:cubicBezTo>
                  <a:pt x="4977" y="3601"/>
                  <a:pt x="5001" y="3458"/>
                  <a:pt x="4977" y="3291"/>
                </a:cubicBezTo>
                <a:cubicBezTo>
                  <a:pt x="4906" y="2791"/>
                  <a:pt x="4501" y="2386"/>
                  <a:pt x="4001" y="2339"/>
                </a:cubicBezTo>
                <a:cubicBezTo>
                  <a:pt x="3986" y="2338"/>
                  <a:pt x="3970" y="2338"/>
                  <a:pt x="3955" y="2338"/>
                </a:cubicBezTo>
                <a:cubicBezTo>
                  <a:pt x="3334" y="2338"/>
                  <a:pt x="2858" y="2806"/>
                  <a:pt x="2858" y="3410"/>
                </a:cubicBezTo>
                <a:cubicBezTo>
                  <a:pt x="2858" y="3530"/>
                  <a:pt x="2882" y="3649"/>
                  <a:pt x="2906" y="3744"/>
                </a:cubicBezTo>
                <a:lnTo>
                  <a:pt x="1215" y="6363"/>
                </a:lnTo>
                <a:lnTo>
                  <a:pt x="1096" y="6363"/>
                </a:lnTo>
                <a:cubicBezTo>
                  <a:pt x="500" y="6363"/>
                  <a:pt x="24" y="6840"/>
                  <a:pt x="24" y="7435"/>
                </a:cubicBezTo>
                <a:cubicBezTo>
                  <a:pt x="24" y="7911"/>
                  <a:pt x="334" y="8292"/>
                  <a:pt x="786" y="8435"/>
                </a:cubicBezTo>
                <a:lnTo>
                  <a:pt x="786" y="9126"/>
                </a:lnTo>
                <a:lnTo>
                  <a:pt x="0" y="9126"/>
                </a:lnTo>
                <a:lnTo>
                  <a:pt x="0" y="9817"/>
                </a:lnTo>
                <a:lnTo>
                  <a:pt x="11503" y="9817"/>
                </a:lnTo>
                <a:lnTo>
                  <a:pt x="11503" y="9126"/>
                </a:lnTo>
                <a:lnTo>
                  <a:pt x="10193" y="9126"/>
                </a:lnTo>
                <a:lnTo>
                  <a:pt x="10193" y="3268"/>
                </a:lnTo>
                <a:lnTo>
                  <a:pt x="10217" y="3268"/>
                </a:lnTo>
                <a:cubicBezTo>
                  <a:pt x="10979" y="3125"/>
                  <a:pt x="11550" y="2410"/>
                  <a:pt x="11526" y="1577"/>
                </a:cubicBezTo>
                <a:cubicBezTo>
                  <a:pt x="11503" y="743"/>
                  <a:pt x="10812" y="53"/>
                  <a:pt x="9978" y="5"/>
                </a:cubicBezTo>
                <a:cubicBezTo>
                  <a:pt x="9938" y="2"/>
                  <a:pt x="9898" y="1"/>
                  <a:pt x="9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42" name="Google Shape;9642;p57"/>
          <p:cNvSpPr/>
          <p:nvPr/>
        </p:nvSpPr>
        <p:spPr>
          <a:xfrm>
            <a:off x="3328896" y="3561558"/>
            <a:ext cx="245245" cy="339830"/>
          </a:xfrm>
          <a:custGeom>
            <a:rect b="b" l="l" r="r" t="t"/>
            <a:pathLst>
              <a:path extrusionOk="0" h="11551" w="8336">
                <a:moveTo>
                  <a:pt x="4168" y="786"/>
                </a:moveTo>
                <a:lnTo>
                  <a:pt x="6931" y="2311"/>
                </a:lnTo>
                <a:lnTo>
                  <a:pt x="4168" y="3835"/>
                </a:lnTo>
                <a:lnTo>
                  <a:pt x="1406" y="2311"/>
                </a:lnTo>
                <a:lnTo>
                  <a:pt x="4168" y="786"/>
                </a:lnTo>
                <a:close/>
                <a:moveTo>
                  <a:pt x="5526" y="3835"/>
                </a:moveTo>
                <a:lnTo>
                  <a:pt x="6931" y="4597"/>
                </a:lnTo>
                <a:lnTo>
                  <a:pt x="4168" y="6121"/>
                </a:lnTo>
                <a:lnTo>
                  <a:pt x="1406" y="4597"/>
                </a:lnTo>
                <a:lnTo>
                  <a:pt x="2787" y="3835"/>
                </a:lnTo>
                <a:lnTo>
                  <a:pt x="4168" y="4573"/>
                </a:lnTo>
                <a:lnTo>
                  <a:pt x="5526" y="3835"/>
                </a:lnTo>
                <a:close/>
                <a:moveTo>
                  <a:pt x="5526" y="6145"/>
                </a:moveTo>
                <a:lnTo>
                  <a:pt x="6931" y="6931"/>
                </a:lnTo>
                <a:lnTo>
                  <a:pt x="4168" y="8431"/>
                </a:lnTo>
                <a:lnTo>
                  <a:pt x="1406" y="6931"/>
                </a:lnTo>
                <a:lnTo>
                  <a:pt x="2787" y="6145"/>
                </a:lnTo>
                <a:lnTo>
                  <a:pt x="4168" y="6907"/>
                </a:lnTo>
                <a:lnTo>
                  <a:pt x="5526" y="6145"/>
                </a:lnTo>
                <a:close/>
                <a:moveTo>
                  <a:pt x="5526" y="8455"/>
                </a:moveTo>
                <a:lnTo>
                  <a:pt x="6931" y="9217"/>
                </a:lnTo>
                <a:lnTo>
                  <a:pt x="4168" y="10741"/>
                </a:lnTo>
                <a:lnTo>
                  <a:pt x="1406" y="9217"/>
                </a:lnTo>
                <a:lnTo>
                  <a:pt x="2787" y="8455"/>
                </a:lnTo>
                <a:lnTo>
                  <a:pt x="4168" y="9193"/>
                </a:lnTo>
                <a:lnTo>
                  <a:pt x="5526" y="8455"/>
                </a:lnTo>
                <a:close/>
                <a:moveTo>
                  <a:pt x="4168" y="1"/>
                </a:moveTo>
                <a:lnTo>
                  <a:pt x="1" y="2287"/>
                </a:lnTo>
                <a:lnTo>
                  <a:pt x="2120" y="3454"/>
                </a:lnTo>
                <a:lnTo>
                  <a:pt x="1" y="4597"/>
                </a:lnTo>
                <a:lnTo>
                  <a:pt x="2120" y="5764"/>
                </a:lnTo>
                <a:lnTo>
                  <a:pt x="1" y="6931"/>
                </a:lnTo>
                <a:lnTo>
                  <a:pt x="2120" y="8097"/>
                </a:lnTo>
                <a:lnTo>
                  <a:pt x="1" y="9241"/>
                </a:lnTo>
                <a:lnTo>
                  <a:pt x="4168" y="11551"/>
                </a:lnTo>
                <a:lnTo>
                  <a:pt x="8336" y="9241"/>
                </a:lnTo>
                <a:lnTo>
                  <a:pt x="6216" y="8097"/>
                </a:lnTo>
                <a:lnTo>
                  <a:pt x="8336" y="6931"/>
                </a:lnTo>
                <a:lnTo>
                  <a:pt x="6216" y="5764"/>
                </a:lnTo>
                <a:lnTo>
                  <a:pt x="8336" y="4597"/>
                </a:lnTo>
                <a:lnTo>
                  <a:pt x="6216" y="3454"/>
                </a:lnTo>
                <a:lnTo>
                  <a:pt x="8336" y="2287"/>
                </a:lnTo>
                <a:lnTo>
                  <a:pt x="41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9643" name="Google Shape;9643;p57"/>
          <p:cNvGrpSpPr/>
          <p:nvPr/>
        </p:nvGrpSpPr>
        <p:grpSpPr>
          <a:xfrm>
            <a:off x="2581692" y="3577680"/>
            <a:ext cx="339121" cy="336388"/>
            <a:chOff x="2962692" y="3577680"/>
            <a:chExt cx="339121" cy="336388"/>
          </a:xfrm>
        </p:grpSpPr>
        <p:sp>
          <p:nvSpPr>
            <p:cNvPr id="9644" name="Google Shape;9644;p57"/>
            <p:cNvSpPr/>
            <p:nvPr/>
          </p:nvSpPr>
          <p:spPr>
            <a:xfrm>
              <a:off x="2962692" y="3577680"/>
              <a:ext cx="98116" cy="336388"/>
            </a:xfrm>
            <a:custGeom>
              <a:rect b="b" l="l" r="r" t="t"/>
              <a:pathLst>
                <a:path extrusionOk="0" h="11434" w="3335">
                  <a:moveTo>
                    <a:pt x="2048" y="667"/>
                  </a:moveTo>
                  <a:lnTo>
                    <a:pt x="2048" y="4739"/>
                  </a:lnTo>
                  <a:cubicBezTo>
                    <a:pt x="1929" y="4692"/>
                    <a:pt x="1786" y="4644"/>
                    <a:pt x="1667" y="4644"/>
                  </a:cubicBezTo>
                  <a:cubicBezTo>
                    <a:pt x="1524" y="4644"/>
                    <a:pt x="1405" y="4692"/>
                    <a:pt x="1286" y="4739"/>
                  </a:cubicBezTo>
                  <a:lnTo>
                    <a:pt x="1286" y="667"/>
                  </a:lnTo>
                  <a:close/>
                  <a:moveTo>
                    <a:pt x="1655" y="5357"/>
                  </a:moveTo>
                  <a:cubicBezTo>
                    <a:pt x="1667" y="5357"/>
                    <a:pt x="1679" y="5357"/>
                    <a:pt x="1691" y="5359"/>
                  </a:cubicBezTo>
                  <a:cubicBezTo>
                    <a:pt x="1905" y="5406"/>
                    <a:pt x="2048" y="5573"/>
                    <a:pt x="2048" y="5763"/>
                  </a:cubicBezTo>
                  <a:lnTo>
                    <a:pt x="2048" y="8192"/>
                  </a:lnTo>
                  <a:cubicBezTo>
                    <a:pt x="1929" y="8169"/>
                    <a:pt x="1786" y="8145"/>
                    <a:pt x="1667" y="8145"/>
                  </a:cubicBezTo>
                  <a:cubicBezTo>
                    <a:pt x="1524" y="8145"/>
                    <a:pt x="1405" y="8169"/>
                    <a:pt x="1286" y="8192"/>
                  </a:cubicBezTo>
                  <a:lnTo>
                    <a:pt x="1286" y="5763"/>
                  </a:lnTo>
                  <a:cubicBezTo>
                    <a:pt x="1286" y="5539"/>
                    <a:pt x="1456" y="5357"/>
                    <a:pt x="1655" y="5357"/>
                  </a:cubicBezTo>
                  <a:close/>
                  <a:moveTo>
                    <a:pt x="1667" y="8812"/>
                  </a:moveTo>
                  <a:cubicBezTo>
                    <a:pt x="2215" y="8812"/>
                    <a:pt x="2644" y="9264"/>
                    <a:pt x="2644" y="9812"/>
                  </a:cubicBezTo>
                  <a:cubicBezTo>
                    <a:pt x="2644" y="10336"/>
                    <a:pt x="2215" y="10788"/>
                    <a:pt x="1667" y="10788"/>
                  </a:cubicBezTo>
                  <a:cubicBezTo>
                    <a:pt x="1119" y="10788"/>
                    <a:pt x="691" y="10336"/>
                    <a:pt x="691" y="9812"/>
                  </a:cubicBezTo>
                  <a:cubicBezTo>
                    <a:pt x="691" y="9264"/>
                    <a:pt x="1119" y="8812"/>
                    <a:pt x="1667" y="8812"/>
                  </a:cubicBezTo>
                  <a:close/>
                  <a:moveTo>
                    <a:pt x="596" y="0"/>
                  </a:moveTo>
                  <a:lnTo>
                    <a:pt x="596" y="8550"/>
                  </a:lnTo>
                  <a:cubicBezTo>
                    <a:pt x="238" y="8883"/>
                    <a:pt x="0" y="9359"/>
                    <a:pt x="0" y="9859"/>
                  </a:cubicBezTo>
                  <a:cubicBezTo>
                    <a:pt x="24" y="10717"/>
                    <a:pt x="738" y="11431"/>
                    <a:pt x="1620" y="11431"/>
                  </a:cubicBezTo>
                  <a:cubicBezTo>
                    <a:pt x="1646" y="11433"/>
                    <a:pt x="1673" y="11433"/>
                    <a:pt x="1700" y="11433"/>
                  </a:cubicBezTo>
                  <a:cubicBezTo>
                    <a:pt x="2571" y="11433"/>
                    <a:pt x="3310" y="10690"/>
                    <a:pt x="3310" y="9812"/>
                  </a:cubicBezTo>
                  <a:cubicBezTo>
                    <a:pt x="3334" y="9288"/>
                    <a:pt x="3096" y="8859"/>
                    <a:pt x="2739" y="8550"/>
                  </a:cubicBezTo>
                  <a:lnTo>
                    <a:pt x="27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45" name="Google Shape;9645;p57"/>
            <p:cNvSpPr/>
            <p:nvPr/>
          </p:nvSpPr>
          <p:spPr>
            <a:xfrm>
              <a:off x="3203697" y="3577680"/>
              <a:ext cx="98116" cy="336388"/>
            </a:xfrm>
            <a:custGeom>
              <a:rect b="b" l="l" r="r" t="t"/>
              <a:pathLst>
                <a:path extrusionOk="0" h="11434" w="3335">
                  <a:moveTo>
                    <a:pt x="2072" y="667"/>
                  </a:moveTo>
                  <a:lnTo>
                    <a:pt x="2072" y="3287"/>
                  </a:lnTo>
                  <a:cubicBezTo>
                    <a:pt x="1953" y="3215"/>
                    <a:pt x="1810" y="3191"/>
                    <a:pt x="1691" y="3191"/>
                  </a:cubicBezTo>
                  <a:cubicBezTo>
                    <a:pt x="1548" y="3191"/>
                    <a:pt x="1429" y="3215"/>
                    <a:pt x="1310" y="3287"/>
                  </a:cubicBezTo>
                  <a:lnTo>
                    <a:pt x="1310" y="667"/>
                  </a:lnTo>
                  <a:close/>
                  <a:moveTo>
                    <a:pt x="1650" y="3904"/>
                  </a:moveTo>
                  <a:cubicBezTo>
                    <a:pt x="1664" y="3904"/>
                    <a:pt x="1678" y="3904"/>
                    <a:pt x="1691" y="3906"/>
                  </a:cubicBezTo>
                  <a:cubicBezTo>
                    <a:pt x="1906" y="3930"/>
                    <a:pt x="2048" y="4120"/>
                    <a:pt x="2048" y="4287"/>
                  </a:cubicBezTo>
                  <a:lnTo>
                    <a:pt x="2048" y="8192"/>
                  </a:lnTo>
                  <a:cubicBezTo>
                    <a:pt x="1929" y="8169"/>
                    <a:pt x="1786" y="8145"/>
                    <a:pt x="1667" y="8145"/>
                  </a:cubicBezTo>
                  <a:cubicBezTo>
                    <a:pt x="1501" y="8145"/>
                    <a:pt x="1382" y="8169"/>
                    <a:pt x="1263" y="8192"/>
                  </a:cubicBezTo>
                  <a:lnTo>
                    <a:pt x="1263" y="4287"/>
                  </a:lnTo>
                  <a:cubicBezTo>
                    <a:pt x="1263" y="4064"/>
                    <a:pt x="1450" y="3904"/>
                    <a:pt x="1650" y="3904"/>
                  </a:cubicBezTo>
                  <a:close/>
                  <a:moveTo>
                    <a:pt x="1667" y="8812"/>
                  </a:moveTo>
                  <a:cubicBezTo>
                    <a:pt x="2191" y="8812"/>
                    <a:pt x="2644" y="9264"/>
                    <a:pt x="2644" y="9812"/>
                  </a:cubicBezTo>
                  <a:cubicBezTo>
                    <a:pt x="2644" y="10336"/>
                    <a:pt x="2191" y="10788"/>
                    <a:pt x="1667" y="10788"/>
                  </a:cubicBezTo>
                  <a:cubicBezTo>
                    <a:pt x="1120" y="10788"/>
                    <a:pt x="667" y="10336"/>
                    <a:pt x="667" y="9812"/>
                  </a:cubicBezTo>
                  <a:cubicBezTo>
                    <a:pt x="667" y="9264"/>
                    <a:pt x="1120" y="8812"/>
                    <a:pt x="1667" y="8812"/>
                  </a:cubicBezTo>
                  <a:close/>
                  <a:moveTo>
                    <a:pt x="596" y="0"/>
                  </a:moveTo>
                  <a:lnTo>
                    <a:pt x="596" y="8550"/>
                  </a:lnTo>
                  <a:cubicBezTo>
                    <a:pt x="238" y="8883"/>
                    <a:pt x="0" y="9359"/>
                    <a:pt x="0" y="9859"/>
                  </a:cubicBezTo>
                  <a:cubicBezTo>
                    <a:pt x="24" y="10717"/>
                    <a:pt x="739" y="11431"/>
                    <a:pt x="1596" y="11431"/>
                  </a:cubicBezTo>
                  <a:cubicBezTo>
                    <a:pt x="1624" y="11433"/>
                    <a:pt x="1651" y="11433"/>
                    <a:pt x="1678" y="11433"/>
                  </a:cubicBezTo>
                  <a:cubicBezTo>
                    <a:pt x="2571" y="11433"/>
                    <a:pt x="3311" y="10690"/>
                    <a:pt x="3311" y="9812"/>
                  </a:cubicBezTo>
                  <a:cubicBezTo>
                    <a:pt x="3334" y="9288"/>
                    <a:pt x="3096" y="8859"/>
                    <a:pt x="2739" y="8550"/>
                  </a:cubicBezTo>
                  <a:lnTo>
                    <a:pt x="27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46" name="Google Shape;9646;p57"/>
            <p:cNvSpPr/>
            <p:nvPr/>
          </p:nvSpPr>
          <p:spPr>
            <a:xfrm>
              <a:off x="3082488" y="3577680"/>
              <a:ext cx="98116" cy="336388"/>
            </a:xfrm>
            <a:custGeom>
              <a:rect b="b" l="l" r="r" t="t"/>
              <a:pathLst>
                <a:path extrusionOk="0" h="11434" w="3335">
                  <a:moveTo>
                    <a:pt x="2096" y="667"/>
                  </a:moveTo>
                  <a:lnTo>
                    <a:pt x="2096" y="1834"/>
                  </a:lnTo>
                  <a:cubicBezTo>
                    <a:pt x="1977" y="1763"/>
                    <a:pt x="1834" y="1739"/>
                    <a:pt x="1715" y="1739"/>
                  </a:cubicBezTo>
                  <a:cubicBezTo>
                    <a:pt x="1548" y="1739"/>
                    <a:pt x="1429" y="1763"/>
                    <a:pt x="1310" y="1834"/>
                  </a:cubicBezTo>
                  <a:lnTo>
                    <a:pt x="1310" y="667"/>
                  </a:lnTo>
                  <a:close/>
                  <a:moveTo>
                    <a:pt x="1674" y="2451"/>
                  </a:moveTo>
                  <a:cubicBezTo>
                    <a:pt x="1688" y="2451"/>
                    <a:pt x="1701" y="2452"/>
                    <a:pt x="1715" y="2453"/>
                  </a:cubicBezTo>
                  <a:cubicBezTo>
                    <a:pt x="1906" y="2477"/>
                    <a:pt x="2072" y="2668"/>
                    <a:pt x="2072" y="2834"/>
                  </a:cubicBezTo>
                  <a:lnTo>
                    <a:pt x="2072" y="8192"/>
                  </a:lnTo>
                  <a:cubicBezTo>
                    <a:pt x="1953" y="8169"/>
                    <a:pt x="1787" y="8145"/>
                    <a:pt x="1667" y="8145"/>
                  </a:cubicBezTo>
                  <a:cubicBezTo>
                    <a:pt x="1525" y="8145"/>
                    <a:pt x="1405" y="8169"/>
                    <a:pt x="1286" y="8192"/>
                  </a:cubicBezTo>
                  <a:lnTo>
                    <a:pt x="1286" y="2834"/>
                  </a:lnTo>
                  <a:cubicBezTo>
                    <a:pt x="1286" y="2611"/>
                    <a:pt x="1474" y="2451"/>
                    <a:pt x="1674" y="2451"/>
                  </a:cubicBezTo>
                  <a:close/>
                  <a:moveTo>
                    <a:pt x="1715" y="8812"/>
                  </a:moveTo>
                  <a:cubicBezTo>
                    <a:pt x="2239" y="8812"/>
                    <a:pt x="2691" y="9264"/>
                    <a:pt x="2691" y="9812"/>
                  </a:cubicBezTo>
                  <a:cubicBezTo>
                    <a:pt x="2691" y="10336"/>
                    <a:pt x="2239" y="10788"/>
                    <a:pt x="1715" y="10788"/>
                  </a:cubicBezTo>
                  <a:cubicBezTo>
                    <a:pt x="1167" y="10788"/>
                    <a:pt x="715" y="10336"/>
                    <a:pt x="715" y="9812"/>
                  </a:cubicBezTo>
                  <a:cubicBezTo>
                    <a:pt x="715" y="9264"/>
                    <a:pt x="1167" y="8812"/>
                    <a:pt x="1715" y="8812"/>
                  </a:cubicBezTo>
                  <a:close/>
                  <a:moveTo>
                    <a:pt x="596" y="0"/>
                  </a:moveTo>
                  <a:lnTo>
                    <a:pt x="596" y="8550"/>
                  </a:lnTo>
                  <a:cubicBezTo>
                    <a:pt x="239" y="8883"/>
                    <a:pt x="0" y="9359"/>
                    <a:pt x="0" y="9859"/>
                  </a:cubicBezTo>
                  <a:cubicBezTo>
                    <a:pt x="48" y="10717"/>
                    <a:pt x="763" y="11431"/>
                    <a:pt x="1620" y="11431"/>
                  </a:cubicBezTo>
                  <a:cubicBezTo>
                    <a:pt x="1647" y="11433"/>
                    <a:pt x="1675" y="11433"/>
                    <a:pt x="1702" y="11433"/>
                  </a:cubicBezTo>
                  <a:cubicBezTo>
                    <a:pt x="2593" y="11433"/>
                    <a:pt x="3311" y="10690"/>
                    <a:pt x="3311" y="9812"/>
                  </a:cubicBezTo>
                  <a:cubicBezTo>
                    <a:pt x="3334" y="9288"/>
                    <a:pt x="3096" y="8859"/>
                    <a:pt x="2739" y="8550"/>
                  </a:cubicBezTo>
                  <a:lnTo>
                    <a:pt x="27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9647" name="Google Shape;9647;p57"/>
          <p:cNvSpPr/>
          <p:nvPr/>
        </p:nvSpPr>
        <p:spPr>
          <a:xfrm>
            <a:off x="1834458" y="3560146"/>
            <a:ext cx="338448" cy="337742"/>
          </a:xfrm>
          <a:custGeom>
            <a:rect b="b" l="l" r="r" t="t"/>
            <a:pathLst>
              <a:path extrusionOk="0" h="11480" w="11504">
                <a:moveTo>
                  <a:pt x="6169" y="668"/>
                </a:moveTo>
                <a:lnTo>
                  <a:pt x="6169" y="5407"/>
                </a:lnTo>
                <a:lnTo>
                  <a:pt x="5311" y="5407"/>
                </a:lnTo>
                <a:lnTo>
                  <a:pt x="5311" y="668"/>
                </a:lnTo>
                <a:close/>
                <a:moveTo>
                  <a:pt x="1549" y="3025"/>
                </a:moveTo>
                <a:lnTo>
                  <a:pt x="1549" y="5431"/>
                </a:lnTo>
                <a:lnTo>
                  <a:pt x="691" y="5431"/>
                </a:lnTo>
                <a:lnTo>
                  <a:pt x="691" y="3025"/>
                </a:lnTo>
                <a:close/>
                <a:moveTo>
                  <a:pt x="3097" y="1549"/>
                </a:moveTo>
                <a:lnTo>
                  <a:pt x="3097" y="5431"/>
                </a:lnTo>
                <a:lnTo>
                  <a:pt x="2239" y="5431"/>
                </a:lnTo>
                <a:lnTo>
                  <a:pt x="2239" y="1549"/>
                </a:lnTo>
                <a:close/>
                <a:moveTo>
                  <a:pt x="4621" y="2311"/>
                </a:moveTo>
                <a:lnTo>
                  <a:pt x="4621" y="5431"/>
                </a:lnTo>
                <a:lnTo>
                  <a:pt x="3763" y="5431"/>
                </a:lnTo>
                <a:lnTo>
                  <a:pt x="3763" y="2311"/>
                </a:lnTo>
                <a:close/>
                <a:moveTo>
                  <a:pt x="6169" y="6074"/>
                </a:moveTo>
                <a:lnTo>
                  <a:pt x="6169" y="8503"/>
                </a:lnTo>
                <a:lnTo>
                  <a:pt x="5311" y="8503"/>
                </a:lnTo>
                <a:lnTo>
                  <a:pt x="5311" y="6074"/>
                </a:lnTo>
                <a:close/>
                <a:moveTo>
                  <a:pt x="9264" y="6074"/>
                </a:moveTo>
                <a:lnTo>
                  <a:pt x="9264" y="9193"/>
                </a:lnTo>
                <a:lnTo>
                  <a:pt x="8407" y="9193"/>
                </a:lnTo>
                <a:lnTo>
                  <a:pt x="8407" y="6074"/>
                </a:lnTo>
                <a:close/>
                <a:moveTo>
                  <a:pt x="7717" y="6074"/>
                </a:moveTo>
                <a:lnTo>
                  <a:pt x="7717" y="9955"/>
                </a:lnTo>
                <a:lnTo>
                  <a:pt x="6859" y="9955"/>
                </a:lnTo>
                <a:lnTo>
                  <a:pt x="6859" y="6074"/>
                </a:lnTo>
                <a:close/>
                <a:moveTo>
                  <a:pt x="10836" y="6074"/>
                </a:moveTo>
                <a:lnTo>
                  <a:pt x="10836" y="10813"/>
                </a:lnTo>
                <a:lnTo>
                  <a:pt x="9979" y="10813"/>
                </a:lnTo>
                <a:lnTo>
                  <a:pt x="9979" y="6074"/>
                </a:lnTo>
                <a:close/>
                <a:moveTo>
                  <a:pt x="4621" y="1"/>
                </a:moveTo>
                <a:lnTo>
                  <a:pt x="4621" y="1620"/>
                </a:lnTo>
                <a:lnTo>
                  <a:pt x="3763" y="1620"/>
                </a:lnTo>
                <a:lnTo>
                  <a:pt x="3763" y="858"/>
                </a:lnTo>
                <a:lnTo>
                  <a:pt x="1549" y="858"/>
                </a:lnTo>
                <a:lnTo>
                  <a:pt x="1549" y="2335"/>
                </a:lnTo>
                <a:lnTo>
                  <a:pt x="1" y="2335"/>
                </a:lnTo>
                <a:lnTo>
                  <a:pt x="1" y="6074"/>
                </a:lnTo>
                <a:lnTo>
                  <a:pt x="4621" y="6074"/>
                </a:lnTo>
                <a:lnTo>
                  <a:pt x="4621" y="9146"/>
                </a:lnTo>
                <a:lnTo>
                  <a:pt x="6169" y="9146"/>
                </a:lnTo>
                <a:lnTo>
                  <a:pt x="6169" y="10598"/>
                </a:lnTo>
                <a:lnTo>
                  <a:pt x="8407" y="10598"/>
                </a:lnTo>
                <a:lnTo>
                  <a:pt x="8407" y="9860"/>
                </a:lnTo>
                <a:lnTo>
                  <a:pt x="9264" y="9860"/>
                </a:lnTo>
                <a:lnTo>
                  <a:pt x="9264" y="11479"/>
                </a:lnTo>
                <a:lnTo>
                  <a:pt x="11503" y="11479"/>
                </a:lnTo>
                <a:lnTo>
                  <a:pt x="11503" y="5359"/>
                </a:lnTo>
                <a:lnTo>
                  <a:pt x="6859" y="5359"/>
                </a:lnTo>
                <a:lnTo>
                  <a:pt x="68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9648" name="Google Shape;9648;p57"/>
          <p:cNvGrpSpPr/>
          <p:nvPr/>
        </p:nvGrpSpPr>
        <p:grpSpPr>
          <a:xfrm>
            <a:off x="1095639" y="3660349"/>
            <a:ext cx="337742" cy="185697"/>
            <a:chOff x="1781439" y="3660349"/>
            <a:chExt cx="337742" cy="185697"/>
          </a:xfrm>
        </p:grpSpPr>
        <p:sp>
          <p:nvSpPr>
            <p:cNvPr id="9649" name="Google Shape;9649;p57"/>
            <p:cNvSpPr/>
            <p:nvPr/>
          </p:nvSpPr>
          <p:spPr>
            <a:xfrm>
              <a:off x="2023150" y="3660349"/>
              <a:ext cx="96027" cy="104412"/>
            </a:xfrm>
            <a:custGeom>
              <a:rect b="b" l="l" r="r" t="t"/>
              <a:pathLst>
                <a:path extrusionOk="0" h="3549" w="3264">
                  <a:moveTo>
                    <a:pt x="2621" y="691"/>
                  </a:moveTo>
                  <a:lnTo>
                    <a:pt x="2621" y="2144"/>
                  </a:lnTo>
                  <a:lnTo>
                    <a:pt x="2168" y="2144"/>
                  </a:lnTo>
                  <a:lnTo>
                    <a:pt x="1692" y="2620"/>
                  </a:lnTo>
                  <a:lnTo>
                    <a:pt x="1215" y="2144"/>
                  </a:lnTo>
                  <a:lnTo>
                    <a:pt x="692" y="2144"/>
                  </a:lnTo>
                  <a:lnTo>
                    <a:pt x="692" y="691"/>
                  </a:lnTo>
                  <a:close/>
                  <a:moveTo>
                    <a:pt x="1" y="0"/>
                  </a:moveTo>
                  <a:lnTo>
                    <a:pt x="1" y="2787"/>
                  </a:lnTo>
                  <a:lnTo>
                    <a:pt x="930" y="2787"/>
                  </a:lnTo>
                  <a:lnTo>
                    <a:pt x="1668" y="3549"/>
                  </a:lnTo>
                  <a:lnTo>
                    <a:pt x="2406" y="2787"/>
                  </a:lnTo>
                  <a:lnTo>
                    <a:pt x="3264" y="2787"/>
                  </a:lnTo>
                  <a:lnTo>
                    <a:pt x="32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50" name="Google Shape;9650;p57"/>
            <p:cNvSpPr/>
            <p:nvPr/>
          </p:nvSpPr>
          <p:spPr>
            <a:xfrm>
              <a:off x="1901971" y="3661055"/>
              <a:ext cx="96704" cy="104412"/>
            </a:xfrm>
            <a:custGeom>
              <a:rect b="b" l="l" r="r" t="t"/>
              <a:pathLst>
                <a:path extrusionOk="0" h="3549" w="3287">
                  <a:moveTo>
                    <a:pt x="2596" y="667"/>
                  </a:moveTo>
                  <a:lnTo>
                    <a:pt x="2596" y="2120"/>
                  </a:lnTo>
                  <a:lnTo>
                    <a:pt x="2143" y="2120"/>
                  </a:lnTo>
                  <a:lnTo>
                    <a:pt x="1667" y="2596"/>
                  </a:lnTo>
                  <a:lnTo>
                    <a:pt x="1191" y="2120"/>
                  </a:lnTo>
                  <a:lnTo>
                    <a:pt x="667" y="2120"/>
                  </a:lnTo>
                  <a:lnTo>
                    <a:pt x="667" y="667"/>
                  </a:lnTo>
                  <a:close/>
                  <a:moveTo>
                    <a:pt x="0" y="0"/>
                  </a:moveTo>
                  <a:lnTo>
                    <a:pt x="0" y="2787"/>
                  </a:lnTo>
                  <a:lnTo>
                    <a:pt x="929" y="2787"/>
                  </a:lnTo>
                  <a:lnTo>
                    <a:pt x="1667" y="3549"/>
                  </a:lnTo>
                  <a:lnTo>
                    <a:pt x="2429" y="2787"/>
                  </a:lnTo>
                  <a:lnTo>
                    <a:pt x="3286" y="2787"/>
                  </a:lnTo>
                  <a:lnTo>
                    <a:pt x="328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51" name="Google Shape;9651;p57"/>
            <p:cNvSpPr/>
            <p:nvPr/>
          </p:nvSpPr>
          <p:spPr>
            <a:xfrm>
              <a:off x="1781439" y="3661055"/>
              <a:ext cx="96027" cy="104412"/>
            </a:xfrm>
            <a:custGeom>
              <a:rect b="b" l="l" r="r" t="t"/>
              <a:pathLst>
                <a:path extrusionOk="0" h="3549" w="3264">
                  <a:moveTo>
                    <a:pt x="2597" y="667"/>
                  </a:moveTo>
                  <a:lnTo>
                    <a:pt x="2597" y="2120"/>
                  </a:lnTo>
                  <a:lnTo>
                    <a:pt x="2144" y="2120"/>
                  </a:lnTo>
                  <a:lnTo>
                    <a:pt x="1668" y="2596"/>
                  </a:lnTo>
                  <a:lnTo>
                    <a:pt x="1192" y="2120"/>
                  </a:lnTo>
                  <a:lnTo>
                    <a:pt x="644" y="2120"/>
                  </a:lnTo>
                  <a:lnTo>
                    <a:pt x="644" y="667"/>
                  </a:lnTo>
                  <a:close/>
                  <a:moveTo>
                    <a:pt x="1" y="0"/>
                  </a:moveTo>
                  <a:lnTo>
                    <a:pt x="1" y="2787"/>
                  </a:lnTo>
                  <a:lnTo>
                    <a:pt x="930" y="2787"/>
                  </a:lnTo>
                  <a:lnTo>
                    <a:pt x="1668" y="3549"/>
                  </a:lnTo>
                  <a:lnTo>
                    <a:pt x="2406" y="2787"/>
                  </a:lnTo>
                  <a:lnTo>
                    <a:pt x="3264" y="2787"/>
                  </a:lnTo>
                  <a:lnTo>
                    <a:pt x="32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52" name="Google Shape;9652;p57"/>
            <p:cNvSpPr/>
            <p:nvPr/>
          </p:nvSpPr>
          <p:spPr>
            <a:xfrm>
              <a:off x="1781439" y="3782940"/>
              <a:ext cx="337742" cy="63106"/>
            </a:xfrm>
            <a:custGeom>
              <a:rect b="b" l="l" r="r" t="t"/>
              <a:pathLst>
                <a:path extrusionOk="0" h="2145" w="11480">
                  <a:moveTo>
                    <a:pt x="3597" y="692"/>
                  </a:moveTo>
                  <a:lnTo>
                    <a:pt x="3597" y="1454"/>
                  </a:lnTo>
                  <a:lnTo>
                    <a:pt x="644" y="1454"/>
                  </a:lnTo>
                  <a:lnTo>
                    <a:pt x="644" y="692"/>
                  </a:lnTo>
                  <a:close/>
                  <a:moveTo>
                    <a:pt x="7241" y="715"/>
                  </a:moveTo>
                  <a:lnTo>
                    <a:pt x="7241" y="1477"/>
                  </a:lnTo>
                  <a:lnTo>
                    <a:pt x="4288" y="1477"/>
                  </a:lnTo>
                  <a:lnTo>
                    <a:pt x="4288" y="715"/>
                  </a:lnTo>
                  <a:close/>
                  <a:moveTo>
                    <a:pt x="10837" y="715"/>
                  </a:moveTo>
                  <a:lnTo>
                    <a:pt x="10837" y="1477"/>
                  </a:lnTo>
                  <a:lnTo>
                    <a:pt x="7884" y="1477"/>
                  </a:lnTo>
                  <a:lnTo>
                    <a:pt x="7884" y="715"/>
                  </a:lnTo>
                  <a:close/>
                  <a:moveTo>
                    <a:pt x="1" y="1"/>
                  </a:moveTo>
                  <a:lnTo>
                    <a:pt x="1" y="2144"/>
                  </a:lnTo>
                  <a:lnTo>
                    <a:pt x="11480" y="2144"/>
                  </a:lnTo>
                  <a:lnTo>
                    <a:pt x="1148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9653" name="Google Shape;9653;p57"/>
          <p:cNvSpPr/>
          <p:nvPr/>
        </p:nvSpPr>
        <p:spPr>
          <a:xfrm>
            <a:off x="1093550" y="4164777"/>
            <a:ext cx="339830" cy="339154"/>
          </a:xfrm>
          <a:custGeom>
            <a:rect b="b" l="l" r="r" t="t"/>
            <a:pathLst>
              <a:path extrusionOk="0" h="11528" w="11551">
                <a:moveTo>
                  <a:pt x="5478" y="691"/>
                </a:moveTo>
                <a:lnTo>
                  <a:pt x="5478" y="2501"/>
                </a:lnTo>
                <a:lnTo>
                  <a:pt x="6240" y="3240"/>
                </a:lnTo>
                <a:lnTo>
                  <a:pt x="5478" y="3978"/>
                </a:lnTo>
                <a:lnTo>
                  <a:pt x="5478" y="5502"/>
                </a:lnTo>
                <a:lnTo>
                  <a:pt x="4239" y="5502"/>
                </a:lnTo>
                <a:lnTo>
                  <a:pt x="3215" y="4478"/>
                </a:lnTo>
                <a:lnTo>
                  <a:pt x="2215" y="5502"/>
                </a:lnTo>
                <a:lnTo>
                  <a:pt x="763" y="5502"/>
                </a:lnTo>
                <a:cubicBezTo>
                  <a:pt x="882" y="2906"/>
                  <a:pt x="2930" y="858"/>
                  <a:pt x="5478" y="691"/>
                </a:cubicBezTo>
                <a:close/>
                <a:moveTo>
                  <a:pt x="6121" y="715"/>
                </a:moveTo>
                <a:cubicBezTo>
                  <a:pt x="8693" y="858"/>
                  <a:pt x="10765" y="2906"/>
                  <a:pt x="10884" y="5502"/>
                </a:cubicBezTo>
                <a:lnTo>
                  <a:pt x="9145" y="5502"/>
                </a:lnTo>
                <a:lnTo>
                  <a:pt x="8407" y="6240"/>
                </a:lnTo>
                <a:lnTo>
                  <a:pt x="7669" y="5502"/>
                </a:lnTo>
                <a:lnTo>
                  <a:pt x="6121" y="5502"/>
                </a:lnTo>
                <a:lnTo>
                  <a:pt x="6121" y="4264"/>
                </a:lnTo>
                <a:lnTo>
                  <a:pt x="7121" y="3240"/>
                </a:lnTo>
                <a:lnTo>
                  <a:pt x="6121" y="2216"/>
                </a:lnTo>
                <a:lnTo>
                  <a:pt x="6121" y="715"/>
                </a:lnTo>
                <a:close/>
                <a:moveTo>
                  <a:pt x="10836" y="6121"/>
                </a:moveTo>
                <a:cubicBezTo>
                  <a:pt x="10669" y="8669"/>
                  <a:pt x="8645" y="10646"/>
                  <a:pt x="6145" y="10812"/>
                </a:cubicBezTo>
                <a:lnTo>
                  <a:pt x="6145" y="9169"/>
                </a:lnTo>
                <a:lnTo>
                  <a:pt x="5406" y="8431"/>
                </a:lnTo>
                <a:lnTo>
                  <a:pt x="6145" y="7669"/>
                </a:lnTo>
                <a:lnTo>
                  <a:pt x="6145" y="6121"/>
                </a:lnTo>
                <a:lnTo>
                  <a:pt x="7383" y="6121"/>
                </a:lnTo>
                <a:lnTo>
                  <a:pt x="8407" y="7145"/>
                </a:lnTo>
                <a:lnTo>
                  <a:pt x="9407" y="6121"/>
                </a:lnTo>
                <a:close/>
                <a:moveTo>
                  <a:pt x="3215" y="5454"/>
                </a:moveTo>
                <a:lnTo>
                  <a:pt x="3978" y="6192"/>
                </a:lnTo>
                <a:lnTo>
                  <a:pt x="5478" y="6192"/>
                </a:lnTo>
                <a:lnTo>
                  <a:pt x="5478" y="7431"/>
                </a:lnTo>
                <a:lnTo>
                  <a:pt x="4478" y="8455"/>
                </a:lnTo>
                <a:lnTo>
                  <a:pt x="5478" y="9455"/>
                </a:lnTo>
                <a:lnTo>
                  <a:pt x="5478" y="10836"/>
                </a:lnTo>
                <a:cubicBezTo>
                  <a:pt x="2977" y="10646"/>
                  <a:pt x="953" y="8669"/>
                  <a:pt x="763" y="6192"/>
                </a:cubicBezTo>
                <a:lnTo>
                  <a:pt x="2477" y="6192"/>
                </a:lnTo>
                <a:lnTo>
                  <a:pt x="3215" y="5454"/>
                </a:lnTo>
                <a:close/>
                <a:moveTo>
                  <a:pt x="5707" y="0"/>
                </a:moveTo>
                <a:cubicBezTo>
                  <a:pt x="4233" y="0"/>
                  <a:pt x="2768" y="639"/>
                  <a:pt x="1715" y="1692"/>
                </a:cubicBezTo>
                <a:cubicBezTo>
                  <a:pt x="596" y="2787"/>
                  <a:pt x="0" y="4287"/>
                  <a:pt x="0" y="5835"/>
                </a:cubicBezTo>
                <a:cubicBezTo>
                  <a:pt x="48" y="7359"/>
                  <a:pt x="643" y="8788"/>
                  <a:pt x="1739" y="9860"/>
                </a:cubicBezTo>
                <a:cubicBezTo>
                  <a:pt x="2769" y="10866"/>
                  <a:pt x="4235" y="11528"/>
                  <a:pt x="5709" y="11528"/>
                </a:cubicBezTo>
                <a:cubicBezTo>
                  <a:pt x="5735" y="11528"/>
                  <a:pt x="5761" y="11527"/>
                  <a:pt x="5787" y="11527"/>
                </a:cubicBezTo>
                <a:cubicBezTo>
                  <a:pt x="5813" y="11527"/>
                  <a:pt x="5838" y="11528"/>
                  <a:pt x="5863" y="11528"/>
                </a:cubicBezTo>
                <a:cubicBezTo>
                  <a:pt x="7293" y="11528"/>
                  <a:pt x="8783" y="10866"/>
                  <a:pt x="9836" y="9860"/>
                </a:cubicBezTo>
                <a:cubicBezTo>
                  <a:pt x="10908" y="8788"/>
                  <a:pt x="11503" y="7359"/>
                  <a:pt x="11551" y="5835"/>
                </a:cubicBezTo>
                <a:lnTo>
                  <a:pt x="11551" y="5502"/>
                </a:lnTo>
                <a:cubicBezTo>
                  <a:pt x="11431" y="4073"/>
                  <a:pt x="10908" y="2716"/>
                  <a:pt x="9860" y="1692"/>
                </a:cubicBezTo>
                <a:cubicBezTo>
                  <a:pt x="8830" y="662"/>
                  <a:pt x="7317" y="0"/>
                  <a:pt x="5864" y="0"/>
                </a:cubicBezTo>
                <a:cubicBezTo>
                  <a:pt x="5839" y="0"/>
                  <a:pt x="5813" y="0"/>
                  <a:pt x="5787" y="1"/>
                </a:cubicBezTo>
                <a:cubicBezTo>
                  <a:pt x="5761" y="0"/>
                  <a:pt x="5734" y="0"/>
                  <a:pt x="5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54" name="Google Shape;9654;p57"/>
          <p:cNvSpPr/>
          <p:nvPr/>
        </p:nvSpPr>
        <p:spPr>
          <a:xfrm>
            <a:off x="1868144" y="4128355"/>
            <a:ext cx="270399" cy="339124"/>
          </a:xfrm>
          <a:custGeom>
            <a:rect b="b" l="l" r="r" t="t"/>
            <a:pathLst>
              <a:path extrusionOk="0" h="11527" w="9191">
                <a:moveTo>
                  <a:pt x="1706" y="735"/>
                </a:moveTo>
                <a:cubicBezTo>
                  <a:pt x="1732" y="735"/>
                  <a:pt x="1758" y="736"/>
                  <a:pt x="1785" y="739"/>
                </a:cubicBezTo>
                <a:cubicBezTo>
                  <a:pt x="2261" y="762"/>
                  <a:pt x="2666" y="1191"/>
                  <a:pt x="2666" y="1691"/>
                </a:cubicBezTo>
                <a:lnTo>
                  <a:pt x="2666" y="2644"/>
                </a:lnTo>
                <a:lnTo>
                  <a:pt x="1713" y="2644"/>
                </a:lnTo>
                <a:cubicBezTo>
                  <a:pt x="1237" y="2644"/>
                  <a:pt x="808" y="2239"/>
                  <a:pt x="761" y="1739"/>
                </a:cubicBezTo>
                <a:cubicBezTo>
                  <a:pt x="738" y="1194"/>
                  <a:pt x="1170" y="735"/>
                  <a:pt x="1706" y="735"/>
                </a:cubicBezTo>
                <a:close/>
                <a:moveTo>
                  <a:pt x="7552" y="2667"/>
                </a:moveTo>
                <a:cubicBezTo>
                  <a:pt x="7567" y="2667"/>
                  <a:pt x="7581" y="2667"/>
                  <a:pt x="7596" y="2668"/>
                </a:cubicBezTo>
                <a:cubicBezTo>
                  <a:pt x="8072" y="2691"/>
                  <a:pt x="8429" y="3072"/>
                  <a:pt x="8453" y="3525"/>
                </a:cubicBezTo>
                <a:cubicBezTo>
                  <a:pt x="8477" y="4096"/>
                  <a:pt x="8048" y="4549"/>
                  <a:pt x="7500" y="4549"/>
                </a:cubicBezTo>
                <a:lnTo>
                  <a:pt x="6548" y="4549"/>
                </a:lnTo>
                <a:lnTo>
                  <a:pt x="6548" y="3620"/>
                </a:lnTo>
                <a:lnTo>
                  <a:pt x="6572" y="3620"/>
                </a:lnTo>
                <a:cubicBezTo>
                  <a:pt x="6572" y="3087"/>
                  <a:pt x="7023" y="2667"/>
                  <a:pt x="7552" y="2667"/>
                </a:cubicBezTo>
                <a:close/>
                <a:moveTo>
                  <a:pt x="1744" y="4834"/>
                </a:moveTo>
                <a:cubicBezTo>
                  <a:pt x="1757" y="4834"/>
                  <a:pt x="1771" y="4834"/>
                  <a:pt x="1785" y="4835"/>
                </a:cubicBezTo>
                <a:cubicBezTo>
                  <a:pt x="2261" y="4859"/>
                  <a:pt x="2666" y="5311"/>
                  <a:pt x="2666" y="5787"/>
                </a:cubicBezTo>
                <a:lnTo>
                  <a:pt x="2666" y="6740"/>
                </a:lnTo>
                <a:lnTo>
                  <a:pt x="1713" y="6740"/>
                </a:lnTo>
                <a:cubicBezTo>
                  <a:pt x="1237" y="6740"/>
                  <a:pt x="808" y="6359"/>
                  <a:pt x="761" y="5859"/>
                </a:cubicBezTo>
                <a:cubicBezTo>
                  <a:pt x="738" y="5301"/>
                  <a:pt x="1191" y="4834"/>
                  <a:pt x="1744" y="4834"/>
                </a:cubicBezTo>
                <a:close/>
                <a:moveTo>
                  <a:pt x="7541" y="6834"/>
                </a:moveTo>
                <a:cubicBezTo>
                  <a:pt x="8094" y="6834"/>
                  <a:pt x="8547" y="7301"/>
                  <a:pt x="8501" y="7835"/>
                </a:cubicBezTo>
                <a:cubicBezTo>
                  <a:pt x="8453" y="8288"/>
                  <a:pt x="8000" y="8716"/>
                  <a:pt x="7524" y="8716"/>
                </a:cubicBezTo>
                <a:lnTo>
                  <a:pt x="6595" y="8716"/>
                </a:lnTo>
                <a:lnTo>
                  <a:pt x="6595" y="7788"/>
                </a:lnTo>
                <a:cubicBezTo>
                  <a:pt x="6595" y="7311"/>
                  <a:pt x="7000" y="6859"/>
                  <a:pt x="7500" y="6835"/>
                </a:cubicBezTo>
                <a:cubicBezTo>
                  <a:pt x="7514" y="6835"/>
                  <a:pt x="7528" y="6834"/>
                  <a:pt x="7541" y="6834"/>
                </a:cubicBezTo>
                <a:close/>
                <a:moveTo>
                  <a:pt x="1706" y="8975"/>
                </a:moveTo>
                <a:cubicBezTo>
                  <a:pt x="1732" y="8975"/>
                  <a:pt x="1758" y="8976"/>
                  <a:pt x="1785" y="8978"/>
                </a:cubicBezTo>
                <a:cubicBezTo>
                  <a:pt x="2261" y="9002"/>
                  <a:pt x="2666" y="9455"/>
                  <a:pt x="2666" y="9931"/>
                </a:cubicBezTo>
                <a:lnTo>
                  <a:pt x="2666" y="10884"/>
                </a:lnTo>
                <a:lnTo>
                  <a:pt x="1713" y="10884"/>
                </a:lnTo>
                <a:cubicBezTo>
                  <a:pt x="1237" y="10884"/>
                  <a:pt x="808" y="10503"/>
                  <a:pt x="761" y="9979"/>
                </a:cubicBezTo>
                <a:cubicBezTo>
                  <a:pt x="738" y="9434"/>
                  <a:pt x="1170" y="8975"/>
                  <a:pt x="1706" y="8975"/>
                </a:cubicBezTo>
                <a:close/>
                <a:moveTo>
                  <a:pt x="4262" y="0"/>
                </a:moveTo>
                <a:lnTo>
                  <a:pt x="4262" y="2596"/>
                </a:lnTo>
                <a:lnTo>
                  <a:pt x="3309" y="2596"/>
                </a:lnTo>
                <a:lnTo>
                  <a:pt x="3309" y="1691"/>
                </a:lnTo>
                <a:cubicBezTo>
                  <a:pt x="3309" y="858"/>
                  <a:pt x="2714" y="167"/>
                  <a:pt x="1880" y="48"/>
                </a:cubicBezTo>
                <a:cubicBezTo>
                  <a:pt x="1813" y="40"/>
                  <a:pt x="1746" y="36"/>
                  <a:pt x="1680" y="36"/>
                </a:cubicBezTo>
                <a:cubicBezTo>
                  <a:pt x="747" y="36"/>
                  <a:pt x="0" y="803"/>
                  <a:pt x="23" y="1715"/>
                </a:cubicBezTo>
                <a:cubicBezTo>
                  <a:pt x="46" y="2572"/>
                  <a:pt x="808" y="3287"/>
                  <a:pt x="1666" y="3287"/>
                </a:cubicBezTo>
                <a:lnTo>
                  <a:pt x="4262" y="3287"/>
                </a:lnTo>
                <a:lnTo>
                  <a:pt x="4262" y="6716"/>
                </a:lnTo>
                <a:lnTo>
                  <a:pt x="3309" y="6716"/>
                </a:lnTo>
                <a:lnTo>
                  <a:pt x="3309" y="5787"/>
                </a:lnTo>
                <a:cubicBezTo>
                  <a:pt x="3309" y="4954"/>
                  <a:pt x="2714" y="4263"/>
                  <a:pt x="1880" y="4144"/>
                </a:cubicBezTo>
                <a:cubicBezTo>
                  <a:pt x="1813" y="4136"/>
                  <a:pt x="1746" y="4132"/>
                  <a:pt x="1680" y="4132"/>
                </a:cubicBezTo>
                <a:cubicBezTo>
                  <a:pt x="747" y="4132"/>
                  <a:pt x="0" y="4899"/>
                  <a:pt x="23" y="5811"/>
                </a:cubicBezTo>
                <a:cubicBezTo>
                  <a:pt x="46" y="6692"/>
                  <a:pt x="808" y="7383"/>
                  <a:pt x="1666" y="7383"/>
                </a:cubicBezTo>
                <a:lnTo>
                  <a:pt x="4262" y="7383"/>
                </a:lnTo>
                <a:lnTo>
                  <a:pt x="4262" y="10836"/>
                </a:lnTo>
                <a:lnTo>
                  <a:pt x="3309" y="10836"/>
                </a:lnTo>
                <a:lnTo>
                  <a:pt x="3309" y="9931"/>
                </a:lnTo>
                <a:cubicBezTo>
                  <a:pt x="3309" y="9098"/>
                  <a:pt x="2714" y="8407"/>
                  <a:pt x="1880" y="8288"/>
                </a:cubicBezTo>
                <a:cubicBezTo>
                  <a:pt x="1813" y="8280"/>
                  <a:pt x="1746" y="8276"/>
                  <a:pt x="1680" y="8276"/>
                </a:cubicBezTo>
                <a:cubicBezTo>
                  <a:pt x="747" y="8276"/>
                  <a:pt x="0" y="9043"/>
                  <a:pt x="23" y="9955"/>
                </a:cubicBezTo>
                <a:cubicBezTo>
                  <a:pt x="46" y="10812"/>
                  <a:pt x="808" y="11527"/>
                  <a:pt x="1666" y="11527"/>
                </a:cubicBezTo>
                <a:lnTo>
                  <a:pt x="4928" y="11527"/>
                </a:lnTo>
                <a:lnTo>
                  <a:pt x="4928" y="9359"/>
                </a:lnTo>
                <a:lnTo>
                  <a:pt x="7500" y="9359"/>
                </a:lnTo>
                <a:cubicBezTo>
                  <a:pt x="8381" y="9359"/>
                  <a:pt x="9144" y="8645"/>
                  <a:pt x="9144" y="7740"/>
                </a:cubicBezTo>
                <a:cubicBezTo>
                  <a:pt x="9166" y="6885"/>
                  <a:pt x="8445" y="6137"/>
                  <a:pt x="7582" y="6137"/>
                </a:cubicBezTo>
                <a:cubicBezTo>
                  <a:pt x="7531" y="6137"/>
                  <a:pt x="7480" y="6139"/>
                  <a:pt x="7429" y="6145"/>
                </a:cubicBezTo>
                <a:cubicBezTo>
                  <a:pt x="6572" y="6216"/>
                  <a:pt x="5929" y="6930"/>
                  <a:pt x="5929" y="7788"/>
                </a:cubicBezTo>
                <a:lnTo>
                  <a:pt x="5929" y="8716"/>
                </a:lnTo>
                <a:lnTo>
                  <a:pt x="4976" y="8716"/>
                </a:lnTo>
                <a:lnTo>
                  <a:pt x="4976" y="5263"/>
                </a:lnTo>
                <a:lnTo>
                  <a:pt x="7524" y="5263"/>
                </a:lnTo>
                <a:cubicBezTo>
                  <a:pt x="8381" y="5263"/>
                  <a:pt x="9144" y="4573"/>
                  <a:pt x="9167" y="3668"/>
                </a:cubicBezTo>
                <a:cubicBezTo>
                  <a:pt x="9191" y="2730"/>
                  <a:pt x="8452" y="1976"/>
                  <a:pt x="7520" y="1976"/>
                </a:cubicBezTo>
                <a:cubicBezTo>
                  <a:pt x="7505" y="1976"/>
                  <a:pt x="7491" y="1977"/>
                  <a:pt x="7477" y="1977"/>
                </a:cubicBezTo>
                <a:cubicBezTo>
                  <a:pt x="6595" y="2001"/>
                  <a:pt x="5881" y="2763"/>
                  <a:pt x="5881" y="3620"/>
                </a:cubicBezTo>
                <a:lnTo>
                  <a:pt x="5881" y="4549"/>
                </a:lnTo>
                <a:lnTo>
                  <a:pt x="4928" y="4549"/>
                </a:lnTo>
                <a:lnTo>
                  <a:pt x="492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9655" name="Google Shape;9655;p57"/>
          <p:cNvGrpSpPr/>
          <p:nvPr/>
        </p:nvGrpSpPr>
        <p:grpSpPr>
          <a:xfrm>
            <a:off x="2591489" y="4129767"/>
            <a:ext cx="320203" cy="295667"/>
            <a:chOff x="2972489" y="4129767"/>
            <a:chExt cx="320203" cy="295667"/>
          </a:xfrm>
        </p:grpSpPr>
        <p:sp>
          <p:nvSpPr>
            <p:cNvPr id="9656" name="Google Shape;9656;p57"/>
            <p:cNvSpPr/>
            <p:nvPr/>
          </p:nvSpPr>
          <p:spPr>
            <a:xfrm>
              <a:off x="2972489" y="4362358"/>
              <a:ext cx="63076" cy="63076"/>
            </a:xfrm>
            <a:custGeom>
              <a:rect b="b" l="l" r="r" t="t"/>
              <a:pathLst>
                <a:path extrusionOk="0" h="2144" w="2144">
                  <a:moveTo>
                    <a:pt x="1072" y="691"/>
                  </a:moveTo>
                  <a:cubicBezTo>
                    <a:pt x="1287" y="691"/>
                    <a:pt x="1453" y="858"/>
                    <a:pt x="1453" y="1072"/>
                  </a:cubicBezTo>
                  <a:cubicBezTo>
                    <a:pt x="1453" y="1286"/>
                    <a:pt x="1287" y="1453"/>
                    <a:pt x="1072" y="1453"/>
                  </a:cubicBezTo>
                  <a:cubicBezTo>
                    <a:pt x="858" y="1453"/>
                    <a:pt x="691" y="1286"/>
                    <a:pt x="691" y="1072"/>
                  </a:cubicBezTo>
                  <a:cubicBezTo>
                    <a:pt x="691" y="882"/>
                    <a:pt x="834" y="691"/>
                    <a:pt x="1072" y="691"/>
                  </a:cubicBezTo>
                  <a:close/>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57" name="Google Shape;9657;p57"/>
            <p:cNvSpPr/>
            <p:nvPr/>
          </p:nvSpPr>
          <p:spPr>
            <a:xfrm>
              <a:off x="2972489" y="4284602"/>
              <a:ext cx="63076" cy="63076"/>
            </a:xfrm>
            <a:custGeom>
              <a:rect b="b" l="l" r="r" t="t"/>
              <a:pathLst>
                <a:path extrusionOk="0" h="2144" w="2144">
                  <a:moveTo>
                    <a:pt x="1072" y="691"/>
                  </a:moveTo>
                  <a:cubicBezTo>
                    <a:pt x="1287" y="691"/>
                    <a:pt x="1453" y="857"/>
                    <a:pt x="1453" y="1072"/>
                  </a:cubicBezTo>
                  <a:cubicBezTo>
                    <a:pt x="1453" y="1286"/>
                    <a:pt x="1287" y="1453"/>
                    <a:pt x="1072" y="1453"/>
                  </a:cubicBezTo>
                  <a:cubicBezTo>
                    <a:pt x="858" y="1453"/>
                    <a:pt x="691" y="1286"/>
                    <a:pt x="691" y="1072"/>
                  </a:cubicBezTo>
                  <a:cubicBezTo>
                    <a:pt x="691" y="857"/>
                    <a:pt x="834" y="691"/>
                    <a:pt x="1072" y="691"/>
                  </a:cubicBezTo>
                  <a:close/>
                  <a:moveTo>
                    <a:pt x="1072" y="0"/>
                  </a:moveTo>
                  <a:cubicBezTo>
                    <a:pt x="477" y="0"/>
                    <a:pt x="1" y="476"/>
                    <a:pt x="1" y="1072"/>
                  </a:cubicBezTo>
                  <a:cubicBezTo>
                    <a:pt x="1" y="1667"/>
                    <a:pt x="477" y="2143"/>
                    <a:pt x="1072" y="2143"/>
                  </a:cubicBezTo>
                  <a:cubicBezTo>
                    <a:pt x="1668" y="2143"/>
                    <a:pt x="2144" y="1667"/>
                    <a:pt x="2144" y="1072"/>
                  </a:cubicBezTo>
                  <a:cubicBezTo>
                    <a:pt x="2144" y="476"/>
                    <a:pt x="1668"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58" name="Google Shape;9658;p57"/>
            <p:cNvSpPr/>
            <p:nvPr/>
          </p:nvSpPr>
          <p:spPr>
            <a:xfrm>
              <a:off x="2972489" y="4206817"/>
              <a:ext cx="63076" cy="63076"/>
            </a:xfrm>
            <a:custGeom>
              <a:rect b="b" l="l" r="r" t="t"/>
              <a:pathLst>
                <a:path extrusionOk="0" h="2144" w="2144">
                  <a:moveTo>
                    <a:pt x="1072" y="691"/>
                  </a:moveTo>
                  <a:cubicBezTo>
                    <a:pt x="1287" y="691"/>
                    <a:pt x="1453" y="858"/>
                    <a:pt x="1453" y="1072"/>
                  </a:cubicBezTo>
                  <a:cubicBezTo>
                    <a:pt x="1453" y="1287"/>
                    <a:pt x="1287" y="1453"/>
                    <a:pt x="1072" y="1453"/>
                  </a:cubicBezTo>
                  <a:cubicBezTo>
                    <a:pt x="858" y="1453"/>
                    <a:pt x="691" y="1287"/>
                    <a:pt x="691" y="1072"/>
                  </a:cubicBezTo>
                  <a:cubicBezTo>
                    <a:pt x="691" y="858"/>
                    <a:pt x="834" y="691"/>
                    <a:pt x="1072" y="691"/>
                  </a:cubicBezTo>
                  <a:close/>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59" name="Google Shape;9659;p57"/>
            <p:cNvSpPr/>
            <p:nvPr/>
          </p:nvSpPr>
          <p:spPr>
            <a:xfrm>
              <a:off x="3057953" y="4362358"/>
              <a:ext cx="63106" cy="63076"/>
            </a:xfrm>
            <a:custGeom>
              <a:rect b="b" l="l" r="r" t="t"/>
              <a:pathLst>
                <a:path extrusionOk="0" h="2144" w="2145">
                  <a:moveTo>
                    <a:pt x="1073" y="691"/>
                  </a:moveTo>
                  <a:cubicBezTo>
                    <a:pt x="1287" y="691"/>
                    <a:pt x="1477" y="858"/>
                    <a:pt x="1477" y="1072"/>
                  </a:cubicBezTo>
                  <a:cubicBezTo>
                    <a:pt x="1477" y="1286"/>
                    <a:pt x="1287" y="1453"/>
                    <a:pt x="1073" y="1453"/>
                  </a:cubicBezTo>
                  <a:cubicBezTo>
                    <a:pt x="882" y="1453"/>
                    <a:pt x="692" y="1286"/>
                    <a:pt x="692" y="1072"/>
                  </a:cubicBezTo>
                  <a:cubicBezTo>
                    <a:pt x="692" y="882"/>
                    <a:pt x="858" y="691"/>
                    <a:pt x="1073" y="691"/>
                  </a:cubicBezTo>
                  <a:close/>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60" name="Google Shape;9660;p57"/>
            <p:cNvSpPr/>
            <p:nvPr/>
          </p:nvSpPr>
          <p:spPr>
            <a:xfrm>
              <a:off x="3057953" y="4284602"/>
              <a:ext cx="63106" cy="63076"/>
            </a:xfrm>
            <a:custGeom>
              <a:rect b="b" l="l" r="r" t="t"/>
              <a:pathLst>
                <a:path extrusionOk="0" h="2144" w="2145">
                  <a:moveTo>
                    <a:pt x="1073" y="691"/>
                  </a:moveTo>
                  <a:cubicBezTo>
                    <a:pt x="1287" y="691"/>
                    <a:pt x="1477" y="857"/>
                    <a:pt x="1477" y="1072"/>
                  </a:cubicBezTo>
                  <a:cubicBezTo>
                    <a:pt x="1477" y="1286"/>
                    <a:pt x="1287" y="1453"/>
                    <a:pt x="1073" y="1453"/>
                  </a:cubicBezTo>
                  <a:cubicBezTo>
                    <a:pt x="882" y="1453"/>
                    <a:pt x="692" y="1286"/>
                    <a:pt x="692" y="1072"/>
                  </a:cubicBezTo>
                  <a:cubicBezTo>
                    <a:pt x="692" y="857"/>
                    <a:pt x="858" y="691"/>
                    <a:pt x="1073" y="691"/>
                  </a:cubicBezTo>
                  <a:close/>
                  <a:moveTo>
                    <a:pt x="1073" y="0"/>
                  </a:moveTo>
                  <a:cubicBezTo>
                    <a:pt x="477" y="0"/>
                    <a:pt x="1" y="476"/>
                    <a:pt x="1" y="1072"/>
                  </a:cubicBezTo>
                  <a:cubicBezTo>
                    <a:pt x="1" y="1667"/>
                    <a:pt x="477" y="2143"/>
                    <a:pt x="1073" y="2143"/>
                  </a:cubicBezTo>
                  <a:cubicBezTo>
                    <a:pt x="1668" y="2143"/>
                    <a:pt x="2144" y="1667"/>
                    <a:pt x="2144" y="1072"/>
                  </a:cubicBezTo>
                  <a:cubicBezTo>
                    <a:pt x="2144" y="476"/>
                    <a:pt x="1668"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61" name="Google Shape;9661;p57"/>
            <p:cNvSpPr/>
            <p:nvPr/>
          </p:nvSpPr>
          <p:spPr>
            <a:xfrm>
              <a:off x="3144152" y="4362358"/>
              <a:ext cx="63076" cy="63076"/>
            </a:xfrm>
            <a:custGeom>
              <a:rect b="b" l="l" r="r" t="t"/>
              <a:pathLst>
                <a:path extrusionOk="0" h="2144" w="2144">
                  <a:moveTo>
                    <a:pt x="1072" y="691"/>
                  </a:moveTo>
                  <a:cubicBezTo>
                    <a:pt x="1262" y="691"/>
                    <a:pt x="1453" y="858"/>
                    <a:pt x="1453" y="1072"/>
                  </a:cubicBezTo>
                  <a:cubicBezTo>
                    <a:pt x="1453" y="1286"/>
                    <a:pt x="1262" y="1453"/>
                    <a:pt x="1072" y="1453"/>
                  </a:cubicBezTo>
                  <a:cubicBezTo>
                    <a:pt x="857" y="1453"/>
                    <a:pt x="667" y="1286"/>
                    <a:pt x="667" y="1072"/>
                  </a:cubicBezTo>
                  <a:cubicBezTo>
                    <a:pt x="691" y="882"/>
                    <a:pt x="857" y="691"/>
                    <a:pt x="1072" y="691"/>
                  </a:cubicBezTo>
                  <a:close/>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62" name="Google Shape;9662;p57"/>
            <p:cNvSpPr/>
            <p:nvPr/>
          </p:nvSpPr>
          <p:spPr>
            <a:xfrm>
              <a:off x="3144152" y="4284602"/>
              <a:ext cx="63076" cy="63076"/>
            </a:xfrm>
            <a:custGeom>
              <a:rect b="b" l="l" r="r" t="t"/>
              <a:pathLst>
                <a:path extrusionOk="0" h="2144" w="2144">
                  <a:moveTo>
                    <a:pt x="1072" y="691"/>
                  </a:moveTo>
                  <a:cubicBezTo>
                    <a:pt x="1262" y="691"/>
                    <a:pt x="1453" y="857"/>
                    <a:pt x="1453" y="1072"/>
                  </a:cubicBezTo>
                  <a:cubicBezTo>
                    <a:pt x="1453" y="1286"/>
                    <a:pt x="1262" y="1453"/>
                    <a:pt x="1072" y="1453"/>
                  </a:cubicBezTo>
                  <a:cubicBezTo>
                    <a:pt x="857" y="1453"/>
                    <a:pt x="667" y="1286"/>
                    <a:pt x="667" y="1072"/>
                  </a:cubicBezTo>
                  <a:cubicBezTo>
                    <a:pt x="667" y="857"/>
                    <a:pt x="857" y="691"/>
                    <a:pt x="1072" y="691"/>
                  </a:cubicBezTo>
                  <a:close/>
                  <a:moveTo>
                    <a:pt x="1072" y="0"/>
                  </a:moveTo>
                  <a:cubicBezTo>
                    <a:pt x="476" y="0"/>
                    <a:pt x="0" y="476"/>
                    <a:pt x="0" y="1072"/>
                  </a:cubicBezTo>
                  <a:cubicBezTo>
                    <a:pt x="0" y="1667"/>
                    <a:pt x="476" y="2143"/>
                    <a:pt x="1072" y="2143"/>
                  </a:cubicBezTo>
                  <a:cubicBezTo>
                    <a:pt x="1667" y="2143"/>
                    <a:pt x="2143" y="1667"/>
                    <a:pt x="2143" y="1072"/>
                  </a:cubicBezTo>
                  <a:cubicBezTo>
                    <a:pt x="2143" y="476"/>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63" name="Google Shape;9663;p57"/>
            <p:cNvSpPr/>
            <p:nvPr/>
          </p:nvSpPr>
          <p:spPr>
            <a:xfrm>
              <a:off x="3144152" y="4206817"/>
              <a:ext cx="63076" cy="63076"/>
            </a:xfrm>
            <a:custGeom>
              <a:rect b="b" l="l" r="r" t="t"/>
              <a:pathLst>
                <a:path extrusionOk="0" h="2144" w="2144">
                  <a:moveTo>
                    <a:pt x="1072" y="691"/>
                  </a:moveTo>
                  <a:cubicBezTo>
                    <a:pt x="1262" y="691"/>
                    <a:pt x="1453" y="858"/>
                    <a:pt x="1453" y="1072"/>
                  </a:cubicBezTo>
                  <a:cubicBezTo>
                    <a:pt x="1453" y="1287"/>
                    <a:pt x="1262" y="1453"/>
                    <a:pt x="1072" y="1453"/>
                  </a:cubicBezTo>
                  <a:cubicBezTo>
                    <a:pt x="857" y="1453"/>
                    <a:pt x="667" y="1287"/>
                    <a:pt x="667" y="1072"/>
                  </a:cubicBezTo>
                  <a:cubicBezTo>
                    <a:pt x="691" y="858"/>
                    <a:pt x="857" y="691"/>
                    <a:pt x="1072" y="691"/>
                  </a:cubicBezTo>
                  <a:close/>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64" name="Google Shape;9664;p57"/>
            <p:cNvSpPr/>
            <p:nvPr/>
          </p:nvSpPr>
          <p:spPr>
            <a:xfrm>
              <a:off x="3229616" y="4362358"/>
              <a:ext cx="63076" cy="63076"/>
            </a:xfrm>
            <a:custGeom>
              <a:rect b="b" l="l" r="r" t="t"/>
              <a:pathLst>
                <a:path extrusionOk="0" h="2144" w="2144">
                  <a:moveTo>
                    <a:pt x="1072" y="691"/>
                  </a:moveTo>
                  <a:cubicBezTo>
                    <a:pt x="1286" y="691"/>
                    <a:pt x="1477" y="858"/>
                    <a:pt x="1477" y="1072"/>
                  </a:cubicBezTo>
                  <a:cubicBezTo>
                    <a:pt x="1477" y="1286"/>
                    <a:pt x="1286" y="1453"/>
                    <a:pt x="1072" y="1453"/>
                  </a:cubicBezTo>
                  <a:cubicBezTo>
                    <a:pt x="882" y="1453"/>
                    <a:pt x="691" y="1286"/>
                    <a:pt x="691" y="1072"/>
                  </a:cubicBezTo>
                  <a:cubicBezTo>
                    <a:pt x="691" y="882"/>
                    <a:pt x="882" y="691"/>
                    <a:pt x="1072" y="691"/>
                  </a:cubicBezTo>
                  <a:close/>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65" name="Google Shape;9665;p57"/>
            <p:cNvSpPr/>
            <p:nvPr/>
          </p:nvSpPr>
          <p:spPr>
            <a:xfrm>
              <a:off x="3229616" y="4284602"/>
              <a:ext cx="63076" cy="63076"/>
            </a:xfrm>
            <a:custGeom>
              <a:rect b="b" l="l" r="r" t="t"/>
              <a:pathLst>
                <a:path extrusionOk="0" h="2144" w="2144">
                  <a:moveTo>
                    <a:pt x="1072" y="691"/>
                  </a:moveTo>
                  <a:cubicBezTo>
                    <a:pt x="1286" y="691"/>
                    <a:pt x="1477" y="857"/>
                    <a:pt x="1477" y="1072"/>
                  </a:cubicBezTo>
                  <a:cubicBezTo>
                    <a:pt x="1477" y="1286"/>
                    <a:pt x="1286" y="1453"/>
                    <a:pt x="1072" y="1453"/>
                  </a:cubicBezTo>
                  <a:cubicBezTo>
                    <a:pt x="882" y="1453"/>
                    <a:pt x="691" y="1286"/>
                    <a:pt x="691" y="1072"/>
                  </a:cubicBezTo>
                  <a:cubicBezTo>
                    <a:pt x="691" y="857"/>
                    <a:pt x="882" y="691"/>
                    <a:pt x="1072" y="691"/>
                  </a:cubicBezTo>
                  <a:close/>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66" name="Google Shape;9666;p57"/>
            <p:cNvSpPr/>
            <p:nvPr/>
          </p:nvSpPr>
          <p:spPr>
            <a:xfrm>
              <a:off x="3229616" y="4206817"/>
              <a:ext cx="63076" cy="63076"/>
            </a:xfrm>
            <a:custGeom>
              <a:rect b="b" l="l" r="r" t="t"/>
              <a:pathLst>
                <a:path extrusionOk="0" h="2144" w="2144">
                  <a:moveTo>
                    <a:pt x="1072" y="691"/>
                  </a:moveTo>
                  <a:cubicBezTo>
                    <a:pt x="1286" y="691"/>
                    <a:pt x="1477" y="858"/>
                    <a:pt x="1477" y="1072"/>
                  </a:cubicBezTo>
                  <a:cubicBezTo>
                    <a:pt x="1477" y="1287"/>
                    <a:pt x="1286" y="1453"/>
                    <a:pt x="1072" y="1453"/>
                  </a:cubicBezTo>
                  <a:cubicBezTo>
                    <a:pt x="882" y="1453"/>
                    <a:pt x="691" y="1287"/>
                    <a:pt x="691" y="1072"/>
                  </a:cubicBezTo>
                  <a:cubicBezTo>
                    <a:pt x="691" y="858"/>
                    <a:pt x="882" y="691"/>
                    <a:pt x="1072" y="691"/>
                  </a:cubicBezTo>
                  <a:close/>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67" name="Google Shape;9667;p57"/>
            <p:cNvSpPr/>
            <p:nvPr/>
          </p:nvSpPr>
          <p:spPr>
            <a:xfrm>
              <a:off x="3229616" y="4129767"/>
              <a:ext cx="63076" cy="63076"/>
            </a:xfrm>
            <a:custGeom>
              <a:rect b="b" l="l" r="r" t="t"/>
              <a:pathLst>
                <a:path extrusionOk="0" h="2144" w="2144">
                  <a:moveTo>
                    <a:pt x="1072" y="691"/>
                  </a:moveTo>
                  <a:cubicBezTo>
                    <a:pt x="1286" y="691"/>
                    <a:pt x="1477" y="857"/>
                    <a:pt x="1477" y="1072"/>
                  </a:cubicBezTo>
                  <a:cubicBezTo>
                    <a:pt x="1477" y="1286"/>
                    <a:pt x="1286" y="1453"/>
                    <a:pt x="1072" y="1453"/>
                  </a:cubicBezTo>
                  <a:cubicBezTo>
                    <a:pt x="882" y="1453"/>
                    <a:pt x="691" y="1286"/>
                    <a:pt x="691" y="1072"/>
                  </a:cubicBezTo>
                  <a:cubicBezTo>
                    <a:pt x="691" y="857"/>
                    <a:pt x="882" y="691"/>
                    <a:pt x="1072" y="691"/>
                  </a:cubicBezTo>
                  <a:close/>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
        <p:nvSpPr>
          <p:cNvPr id="9668" name="Google Shape;9668;p57"/>
          <p:cNvSpPr/>
          <p:nvPr/>
        </p:nvSpPr>
        <p:spPr>
          <a:xfrm>
            <a:off x="3281266" y="4129767"/>
            <a:ext cx="338418" cy="337712"/>
          </a:xfrm>
          <a:custGeom>
            <a:rect b="b" l="l" r="r" t="t"/>
            <a:pathLst>
              <a:path extrusionOk="0" h="11479" w="11503">
                <a:moveTo>
                  <a:pt x="10169" y="2429"/>
                </a:moveTo>
                <a:cubicBezTo>
                  <a:pt x="10360" y="2429"/>
                  <a:pt x="10550" y="2620"/>
                  <a:pt x="10550" y="2834"/>
                </a:cubicBezTo>
                <a:cubicBezTo>
                  <a:pt x="10550" y="3024"/>
                  <a:pt x="10360" y="3215"/>
                  <a:pt x="10169" y="3215"/>
                </a:cubicBezTo>
                <a:cubicBezTo>
                  <a:pt x="9955" y="3215"/>
                  <a:pt x="9764" y="3024"/>
                  <a:pt x="9764" y="2834"/>
                </a:cubicBezTo>
                <a:cubicBezTo>
                  <a:pt x="9764" y="2620"/>
                  <a:pt x="9931" y="2429"/>
                  <a:pt x="10169" y="2429"/>
                </a:cubicBezTo>
                <a:close/>
                <a:moveTo>
                  <a:pt x="8669" y="4763"/>
                </a:moveTo>
                <a:cubicBezTo>
                  <a:pt x="8883" y="4763"/>
                  <a:pt x="9050" y="4930"/>
                  <a:pt x="9050" y="5144"/>
                </a:cubicBezTo>
                <a:cubicBezTo>
                  <a:pt x="9050" y="5358"/>
                  <a:pt x="8883" y="5525"/>
                  <a:pt x="8669" y="5525"/>
                </a:cubicBezTo>
                <a:cubicBezTo>
                  <a:pt x="8454" y="5525"/>
                  <a:pt x="8288" y="5358"/>
                  <a:pt x="8288" y="5144"/>
                </a:cubicBezTo>
                <a:cubicBezTo>
                  <a:pt x="8288" y="4930"/>
                  <a:pt x="8454" y="4763"/>
                  <a:pt x="8669" y="4763"/>
                </a:cubicBezTo>
                <a:close/>
                <a:moveTo>
                  <a:pt x="4335" y="5358"/>
                </a:moveTo>
                <a:cubicBezTo>
                  <a:pt x="4525" y="5358"/>
                  <a:pt x="4716" y="5525"/>
                  <a:pt x="4716" y="5739"/>
                </a:cubicBezTo>
                <a:cubicBezTo>
                  <a:pt x="4716" y="5954"/>
                  <a:pt x="4525" y="6120"/>
                  <a:pt x="4335" y="6120"/>
                </a:cubicBezTo>
                <a:cubicBezTo>
                  <a:pt x="4120" y="6120"/>
                  <a:pt x="3930" y="5954"/>
                  <a:pt x="3930" y="5739"/>
                </a:cubicBezTo>
                <a:cubicBezTo>
                  <a:pt x="3906" y="5525"/>
                  <a:pt x="4096" y="5358"/>
                  <a:pt x="4335" y="5358"/>
                </a:cubicBezTo>
                <a:close/>
                <a:moveTo>
                  <a:pt x="6716" y="6811"/>
                </a:moveTo>
                <a:cubicBezTo>
                  <a:pt x="6906" y="6811"/>
                  <a:pt x="7097" y="6978"/>
                  <a:pt x="7097" y="7192"/>
                </a:cubicBezTo>
                <a:cubicBezTo>
                  <a:pt x="7097" y="7406"/>
                  <a:pt x="6906" y="7573"/>
                  <a:pt x="6716" y="7573"/>
                </a:cubicBezTo>
                <a:cubicBezTo>
                  <a:pt x="6502" y="7573"/>
                  <a:pt x="6311" y="7406"/>
                  <a:pt x="6311" y="7192"/>
                </a:cubicBezTo>
                <a:cubicBezTo>
                  <a:pt x="6311" y="6978"/>
                  <a:pt x="6478" y="6811"/>
                  <a:pt x="6716" y="6811"/>
                </a:cubicBezTo>
                <a:close/>
                <a:moveTo>
                  <a:pt x="2715" y="7740"/>
                </a:moveTo>
                <a:cubicBezTo>
                  <a:pt x="2929" y="7740"/>
                  <a:pt x="3096" y="7906"/>
                  <a:pt x="3096" y="8121"/>
                </a:cubicBezTo>
                <a:cubicBezTo>
                  <a:pt x="3096" y="8335"/>
                  <a:pt x="2929" y="8502"/>
                  <a:pt x="2715" y="8502"/>
                </a:cubicBezTo>
                <a:cubicBezTo>
                  <a:pt x="2501" y="8502"/>
                  <a:pt x="2334" y="8335"/>
                  <a:pt x="2334" y="8121"/>
                </a:cubicBezTo>
                <a:cubicBezTo>
                  <a:pt x="2334" y="7906"/>
                  <a:pt x="2501" y="7740"/>
                  <a:pt x="2715" y="7740"/>
                </a:cubicBezTo>
                <a:close/>
                <a:moveTo>
                  <a:pt x="0" y="0"/>
                </a:moveTo>
                <a:lnTo>
                  <a:pt x="0" y="11479"/>
                </a:lnTo>
                <a:lnTo>
                  <a:pt x="11503" y="11479"/>
                </a:lnTo>
                <a:lnTo>
                  <a:pt x="11503" y="10264"/>
                </a:lnTo>
                <a:lnTo>
                  <a:pt x="10836" y="10264"/>
                </a:lnTo>
                <a:lnTo>
                  <a:pt x="10836" y="10288"/>
                </a:lnTo>
                <a:lnTo>
                  <a:pt x="10836" y="10836"/>
                </a:lnTo>
                <a:lnTo>
                  <a:pt x="691" y="10836"/>
                </a:lnTo>
                <a:lnTo>
                  <a:pt x="691" y="9883"/>
                </a:lnTo>
                <a:lnTo>
                  <a:pt x="2072" y="8954"/>
                </a:lnTo>
                <a:cubicBezTo>
                  <a:pt x="2243" y="9082"/>
                  <a:pt x="2490" y="9172"/>
                  <a:pt x="2746" y="9172"/>
                </a:cubicBezTo>
                <a:cubicBezTo>
                  <a:pt x="2775" y="9172"/>
                  <a:pt x="2805" y="9171"/>
                  <a:pt x="2834" y="9169"/>
                </a:cubicBezTo>
                <a:cubicBezTo>
                  <a:pt x="3334" y="9097"/>
                  <a:pt x="3739" y="8716"/>
                  <a:pt x="3787" y="8216"/>
                </a:cubicBezTo>
                <a:cubicBezTo>
                  <a:pt x="3811" y="7930"/>
                  <a:pt x="3739" y="7668"/>
                  <a:pt x="3620" y="7478"/>
                </a:cubicBezTo>
                <a:lnTo>
                  <a:pt x="4049" y="6716"/>
                </a:lnTo>
                <a:cubicBezTo>
                  <a:pt x="4144" y="6740"/>
                  <a:pt x="4239" y="6740"/>
                  <a:pt x="4335" y="6740"/>
                </a:cubicBezTo>
                <a:cubicBezTo>
                  <a:pt x="4596" y="6740"/>
                  <a:pt x="4835" y="6668"/>
                  <a:pt x="5001" y="6478"/>
                </a:cubicBezTo>
                <a:lnTo>
                  <a:pt x="5644" y="6930"/>
                </a:lnTo>
                <a:cubicBezTo>
                  <a:pt x="5597" y="7073"/>
                  <a:pt x="5597" y="7216"/>
                  <a:pt x="5644" y="7382"/>
                </a:cubicBezTo>
                <a:cubicBezTo>
                  <a:pt x="5716" y="7787"/>
                  <a:pt x="6049" y="8121"/>
                  <a:pt x="6478" y="8168"/>
                </a:cubicBezTo>
                <a:cubicBezTo>
                  <a:pt x="6542" y="8180"/>
                  <a:pt x="6606" y="8186"/>
                  <a:pt x="6669" y="8186"/>
                </a:cubicBezTo>
                <a:cubicBezTo>
                  <a:pt x="7234" y="8186"/>
                  <a:pt x="7716" y="7723"/>
                  <a:pt x="7716" y="7144"/>
                </a:cubicBezTo>
                <a:cubicBezTo>
                  <a:pt x="7716" y="6954"/>
                  <a:pt x="7692" y="6811"/>
                  <a:pt x="7597" y="6692"/>
                </a:cubicBezTo>
                <a:lnTo>
                  <a:pt x="8169" y="6073"/>
                </a:lnTo>
                <a:cubicBezTo>
                  <a:pt x="8289" y="6124"/>
                  <a:pt x="8434" y="6163"/>
                  <a:pt x="8585" y="6163"/>
                </a:cubicBezTo>
                <a:cubicBezTo>
                  <a:pt x="8644" y="6163"/>
                  <a:pt x="8704" y="6157"/>
                  <a:pt x="8764" y="6144"/>
                </a:cubicBezTo>
                <a:cubicBezTo>
                  <a:pt x="9240" y="6097"/>
                  <a:pt x="9621" y="5715"/>
                  <a:pt x="9693" y="5239"/>
                </a:cubicBezTo>
                <a:cubicBezTo>
                  <a:pt x="9717" y="4906"/>
                  <a:pt x="9621" y="4620"/>
                  <a:pt x="9407" y="4406"/>
                </a:cubicBezTo>
                <a:lnTo>
                  <a:pt x="9836" y="3810"/>
                </a:lnTo>
                <a:cubicBezTo>
                  <a:pt x="9907" y="3822"/>
                  <a:pt x="9979" y="3828"/>
                  <a:pt x="10056" y="3828"/>
                </a:cubicBezTo>
                <a:cubicBezTo>
                  <a:pt x="10133" y="3828"/>
                  <a:pt x="10217" y="3822"/>
                  <a:pt x="10312" y="3810"/>
                </a:cubicBezTo>
                <a:cubicBezTo>
                  <a:pt x="10717" y="3715"/>
                  <a:pt x="11050" y="3382"/>
                  <a:pt x="11145" y="2977"/>
                </a:cubicBezTo>
                <a:cubicBezTo>
                  <a:pt x="11277" y="2319"/>
                  <a:pt x="10762" y="1701"/>
                  <a:pt x="10121" y="1701"/>
                </a:cubicBezTo>
                <a:cubicBezTo>
                  <a:pt x="10067" y="1701"/>
                  <a:pt x="10011" y="1705"/>
                  <a:pt x="9955" y="1715"/>
                </a:cubicBezTo>
                <a:cubicBezTo>
                  <a:pt x="9478" y="1786"/>
                  <a:pt x="9097" y="2167"/>
                  <a:pt x="9026" y="2667"/>
                </a:cubicBezTo>
                <a:cubicBezTo>
                  <a:pt x="9002" y="2977"/>
                  <a:pt x="9097" y="3239"/>
                  <a:pt x="9264" y="3453"/>
                </a:cubicBezTo>
                <a:lnTo>
                  <a:pt x="8859" y="4072"/>
                </a:lnTo>
                <a:cubicBezTo>
                  <a:pt x="8788" y="4048"/>
                  <a:pt x="8693" y="4048"/>
                  <a:pt x="8645" y="4048"/>
                </a:cubicBezTo>
                <a:cubicBezTo>
                  <a:pt x="8050" y="4048"/>
                  <a:pt x="7573" y="4525"/>
                  <a:pt x="7573" y="5120"/>
                </a:cubicBezTo>
                <a:cubicBezTo>
                  <a:pt x="7573" y="5287"/>
                  <a:pt x="7621" y="5477"/>
                  <a:pt x="7692" y="5620"/>
                </a:cubicBezTo>
                <a:lnTo>
                  <a:pt x="7145" y="6216"/>
                </a:lnTo>
                <a:cubicBezTo>
                  <a:pt x="7002" y="6120"/>
                  <a:pt x="6835" y="6097"/>
                  <a:pt x="6668" y="6097"/>
                </a:cubicBezTo>
                <a:cubicBezTo>
                  <a:pt x="6406" y="6097"/>
                  <a:pt x="6168" y="6192"/>
                  <a:pt x="5954" y="6358"/>
                </a:cubicBezTo>
                <a:lnTo>
                  <a:pt x="5335" y="5906"/>
                </a:lnTo>
                <a:cubicBezTo>
                  <a:pt x="5359" y="5787"/>
                  <a:pt x="5359" y="5692"/>
                  <a:pt x="5335" y="5549"/>
                </a:cubicBezTo>
                <a:cubicBezTo>
                  <a:pt x="5287" y="5096"/>
                  <a:pt x="4882" y="4691"/>
                  <a:pt x="4382" y="4644"/>
                </a:cubicBezTo>
                <a:cubicBezTo>
                  <a:pt x="4344" y="4639"/>
                  <a:pt x="4306" y="4637"/>
                  <a:pt x="4269" y="4637"/>
                </a:cubicBezTo>
                <a:cubicBezTo>
                  <a:pt x="3698" y="4637"/>
                  <a:pt x="3215" y="5134"/>
                  <a:pt x="3215" y="5715"/>
                </a:cubicBezTo>
                <a:cubicBezTo>
                  <a:pt x="3215" y="5977"/>
                  <a:pt x="3310" y="6192"/>
                  <a:pt x="3453" y="6382"/>
                </a:cubicBezTo>
                <a:lnTo>
                  <a:pt x="3049" y="7073"/>
                </a:lnTo>
                <a:cubicBezTo>
                  <a:pt x="2953" y="7049"/>
                  <a:pt x="2834" y="7025"/>
                  <a:pt x="2715" y="7025"/>
                </a:cubicBezTo>
                <a:cubicBezTo>
                  <a:pt x="2120" y="7025"/>
                  <a:pt x="1643" y="7502"/>
                  <a:pt x="1643" y="8097"/>
                </a:cubicBezTo>
                <a:cubicBezTo>
                  <a:pt x="1643" y="8168"/>
                  <a:pt x="1643" y="8264"/>
                  <a:pt x="1667" y="8359"/>
                </a:cubicBezTo>
                <a:lnTo>
                  <a:pt x="691" y="9002"/>
                </a:lnTo>
                <a:lnTo>
                  <a:pt x="691" y="691"/>
                </a:lnTo>
                <a:lnTo>
                  <a:pt x="1239" y="691"/>
                </a:lnTo>
                <a:lnTo>
                  <a:pt x="12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69" name="Google Shape;9669;p57"/>
          <p:cNvSpPr/>
          <p:nvPr/>
        </p:nvSpPr>
        <p:spPr>
          <a:xfrm>
            <a:off x="4045298" y="4129767"/>
            <a:ext cx="339830" cy="339801"/>
          </a:xfrm>
          <a:custGeom>
            <a:rect b="b" l="l" r="r" t="t"/>
            <a:pathLst>
              <a:path extrusionOk="0" h="11550" w="11551">
                <a:moveTo>
                  <a:pt x="6121" y="2072"/>
                </a:moveTo>
                <a:cubicBezTo>
                  <a:pt x="8002" y="2262"/>
                  <a:pt x="9455" y="3810"/>
                  <a:pt x="9455" y="5715"/>
                </a:cubicBezTo>
                <a:cubicBezTo>
                  <a:pt x="9455" y="6358"/>
                  <a:pt x="9288" y="6954"/>
                  <a:pt x="8978" y="7502"/>
                </a:cubicBezTo>
                <a:lnTo>
                  <a:pt x="6121" y="5573"/>
                </a:lnTo>
                <a:lnTo>
                  <a:pt x="6121" y="2072"/>
                </a:lnTo>
                <a:close/>
                <a:moveTo>
                  <a:pt x="6121" y="691"/>
                </a:moveTo>
                <a:cubicBezTo>
                  <a:pt x="8788" y="857"/>
                  <a:pt x="10860" y="3072"/>
                  <a:pt x="10860" y="5739"/>
                </a:cubicBezTo>
                <a:cubicBezTo>
                  <a:pt x="10860" y="6692"/>
                  <a:pt x="10598" y="7597"/>
                  <a:pt x="10145" y="8335"/>
                </a:cubicBezTo>
                <a:lnTo>
                  <a:pt x="9526" y="7906"/>
                </a:lnTo>
                <a:cubicBezTo>
                  <a:pt x="9883" y="7287"/>
                  <a:pt x="10121" y="6549"/>
                  <a:pt x="10121" y="5739"/>
                </a:cubicBezTo>
                <a:cubicBezTo>
                  <a:pt x="10121" y="3453"/>
                  <a:pt x="8359" y="1596"/>
                  <a:pt x="6121" y="1429"/>
                </a:cubicBezTo>
                <a:lnTo>
                  <a:pt x="6121" y="691"/>
                </a:lnTo>
                <a:close/>
                <a:moveTo>
                  <a:pt x="5454" y="2120"/>
                </a:moveTo>
                <a:lnTo>
                  <a:pt x="5454" y="5715"/>
                </a:lnTo>
                <a:lnTo>
                  <a:pt x="4739" y="9264"/>
                </a:lnTo>
                <a:cubicBezTo>
                  <a:pt x="3215" y="8811"/>
                  <a:pt x="2120" y="7406"/>
                  <a:pt x="2120" y="5739"/>
                </a:cubicBezTo>
                <a:cubicBezTo>
                  <a:pt x="2120" y="3834"/>
                  <a:pt x="3572" y="2262"/>
                  <a:pt x="5454" y="2120"/>
                </a:cubicBezTo>
                <a:close/>
                <a:moveTo>
                  <a:pt x="6002" y="6311"/>
                </a:moveTo>
                <a:lnTo>
                  <a:pt x="8597" y="8097"/>
                </a:lnTo>
                <a:cubicBezTo>
                  <a:pt x="7907" y="8907"/>
                  <a:pt x="6907" y="9407"/>
                  <a:pt x="5811" y="9407"/>
                </a:cubicBezTo>
                <a:cubicBezTo>
                  <a:pt x="5692" y="9407"/>
                  <a:pt x="5525" y="9407"/>
                  <a:pt x="5406" y="9383"/>
                </a:cubicBezTo>
                <a:lnTo>
                  <a:pt x="6002" y="6311"/>
                </a:lnTo>
                <a:close/>
                <a:moveTo>
                  <a:pt x="5454" y="691"/>
                </a:moveTo>
                <a:lnTo>
                  <a:pt x="5454" y="1429"/>
                </a:lnTo>
                <a:cubicBezTo>
                  <a:pt x="3215" y="1596"/>
                  <a:pt x="1453" y="3477"/>
                  <a:pt x="1453" y="5739"/>
                </a:cubicBezTo>
                <a:cubicBezTo>
                  <a:pt x="1453" y="7692"/>
                  <a:pt x="2787" y="9407"/>
                  <a:pt x="4620" y="9907"/>
                </a:cubicBezTo>
                <a:lnTo>
                  <a:pt x="4454" y="10621"/>
                </a:lnTo>
                <a:cubicBezTo>
                  <a:pt x="2287" y="10050"/>
                  <a:pt x="715" y="8097"/>
                  <a:pt x="715" y="5739"/>
                </a:cubicBezTo>
                <a:cubicBezTo>
                  <a:pt x="715" y="3072"/>
                  <a:pt x="2787" y="857"/>
                  <a:pt x="5454" y="691"/>
                </a:cubicBezTo>
                <a:close/>
                <a:moveTo>
                  <a:pt x="9169" y="8478"/>
                </a:moveTo>
                <a:lnTo>
                  <a:pt x="9788" y="8883"/>
                </a:lnTo>
                <a:cubicBezTo>
                  <a:pt x="8835" y="10050"/>
                  <a:pt x="7407" y="10836"/>
                  <a:pt x="5811" y="10836"/>
                </a:cubicBezTo>
                <a:cubicBezTo>
                  <a:pt x="5573" y="10836"/>
                  <a:pt x="5359" y="10812"/>
                  <a:pt x="5120" y="10764"/>
                </a:cubicBezTo>
                <a:lnTo>
                  <a:pt x="5263" y="10050"/>
                </a:lnTo>
                <a:cubicBezTo>
                  <a:pt x="5454" y="10074"/>
                  <a:pt x="5621" y="10074"/>
                  <a:pt x="5811" y="10074"/>
                </a:cubicBezTo>
                <a:cubicBezTo>
                  <a:pt x="7168" y="10074"/>
                  <a:pt x="8359" y="9454"/>
                  <a:pt x="9169" y="8478"/>
                </a:cubicBezTo>
                <a:close/>
                <a:moveTo>
                  <a:pt x="5763" y="0"/>
                </a:moveTo>
                <a:cubicBezTo>
                  <a:pt x="4215" y="0"/>
                  <a:pt x="2787" y="595"/>
                  <a:pt x="1691" y="1691"/>
                </a:cubicBezTo>
                <a:cubicBezTo>
                  <a:pt x="620" y="2763"/>
                  <a:pt x="0" y="4215"/>
                  <a:pt x="0" y="5763"/>
                </a:cubicBezTo>
                <a:cubicBezTo>
                  <a:pt x="0" y="7311"/>
                  <a:pt x="596" y="8740"/>
                  <a:pt x="1691" y="9859"/>
                </a:cubicBezTo>
                <a:cubicBezTo>
                  <a:pt x="2763" y="10931"/>
                  <a:pt x="4215" y="11550"/>
                  <a:pt x="5763" y="11550"/>
                </a:cubicBezTo>
                <a:cubicBezTo>
                  <a:pt x="7311" y="11550"/>
                  <a:pt x="8740" y="10955"/>
                  <a:pt x="9860" y="9859"/>
                </a:cubicBezTo>
                <a:cubicBezTo>
                  <a:pt x="10931" y="8788"/>
                  <a:pt x="11550" y="7311"/>
                  <a:pt x="11550" y="5763"/>
                </a:cubicBezTo>
                <a:cubicBezTo>
                  <a:pt x="11550" y="4215"/>
                  <a:pt x="10955" y="2763"/>
                  <a:pt x="9860" y="1691"/>
                </a:cubicBezTo>
                <a:cubicBezTo>
                  <a:pt x="8788" y="619"/>
                  <a:pt x="7311" y="0"/>
                  <a:pt x="57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9670" name="Google Shape;9670;p57"/>
          <p:cNvGrpSpPr/>
          <p:nvPr/>
        </p:nvGrpSpPr>
        <p:grpSpPr>
          <a:xfrm>
            <a:off x="4780588" y="4129767"/>
            <a:ext cx="339153" cy="337712"/>
            <a:chOff x="4704388" y="4129767"/>
            <a:chExt cx="339153" cy="337712"/>
          </a:xfrm>
        </p:grpSpPr>
        <p:sp>
          <p:nvSpPr>
            <p:cNvPr id="9671" name="Google Shape;9671;p57"/>
            <p:cNvSpPr/>
            <p:nvPr/>
          </p:nvSpPr>
          <p:spPr>
            <a:xfrm>
              <a:off x="4704388" y="4129767"/>
              <a:ext cx="64489" cy="337712"/>
            </a:xfrm>
            <a:custGeom>
              <a:rect b="b" l="l" r="r" t="t"/>
              <a:pathLst>
                <a:path extrusionOk="0" h="11479" w="2192">
                  <a:moveTo>
                    <a:pt x="1073" y="1953"/>
                  </a:moveTo>
                  <a:cubicBezTo>
                    <a:pt x="1287" y="1953"/>
                    <a:pt x="1477" y="2143"/>
                    <a:pt x="1477" y="2334"/>
                  </a:cubicBezTo>
                  <a:cubicBezTo>
                    <a:pt x="1477" y="2548"/>
                    <a:pt x="1287" y="2739"/>
                    <a:pt x="1073" y="2739"/>
                  </a:cubicBezTo>
                  <a:cubicBezTo>
                    <a:pt x="882" y="2739"/>
                    <a:pt x="692" y="2548"/>
                    <a:pt x="692" y="2334"/>
                  </a:cubicBezTo>
                  <a:cubicBezTo>
                    <a:pt x="692" y="2143"/>
                    <a:pt x="882" y="1953"/>
                    <a:pt x="1073" y="1953"/>
                  </a:cubicBezTo>
                  <a:close/>
                  <a:moveTo>
                    <a:pt x="1073" y="5358"/>
                  </a:moveTo>
                  <a:cubicBezTo>
                    <a:pt x="1287" y="5358"/>
                    <a:pt x="1477" y="5525"/>
                    <a:pt x="1477" y="5739"/>
                  </a:cubicBezTo>
                  <a:cubicBezTo>
                    <a:pt x="1477" y="5954"/>
                    <a:pt x="1311" y="6120"/>
                    <a:pt x="1073" y="6120"/>
                  </a:cubicBezTo>
                  <a:cubicBezTo>
                    <a:pt x="882" y="6120"/>
                    <a:pt x="692" y="5954"/>
                    <a:pt x="692" y="5739"/>
                  </a:cubicBezTo>
                  <a:cubicBezTo>
                    <a:pt x="692" y="5525"/>
                    <a:pt x="882" y="5358"/>
                    <a:pt x="1073" y="5358"/>
                  </a:cubicBezTo>
                  <a:close/>
                  <a:moveTo>
                    <a:pt x="1073" y="8716"/>
                  </a:moveTo>
                  <a:cubicBezTo>
                    <a:pt x="1287" y="8716"/>
                    <a:pt x="1477" y="8883"/>
                    <a:pt x="1477" y="9097"/>
                  </a:cubicBezTo>
                  <a:cubicBezTo>
                    <a:pt x="1477" y="9311"/>
                    <a:pt x="1311" y="9478"/>
                    <a:pt x="1073" y="9478"/>
                  </a:cubicBezTo>
                  <a:cubicBezTo>
                    <a:pt x="882" y="9478"/>
                    <a:pt x="692" y="9311"/>
                    <a:pt x="692" y="9097"/>
                  </a:cubicBezTo>
                  <a:cubicBezTo>
                    <a:pt x="692" y="8883"/>
                    <a:pt x="882" y="8716"/>
                    <a:pt x="1073" y="8716"/>
                  </a:cubicBezTo>
                  <a:close/>
                  <a:moveTo>
                    <a:pt x="763" y="0"/>
                  </a:moveTo>
                  <a:lnTo>
                    <a:pt x="763" y="1357"/>
                  </a:lnTo>
                  <a:cubicBezTo>
                    <a:pt x="334" y="1524"/>
                    <a:pt x="1" y="1905"/>
                    <a:pt x="1" y="2381"/>
                  </a:cubicBezTo>
                  <a:cubicBezTo>
                    <a:pt x="1" y="2858"/>
                    <a:pt x="311" y="3239"/>
                    <a:pt x="763" y="3382"/>
                  </a:cubicBezTo>
                  <a:lnTo>
                    <a:pt x="763" y="4739"/>
                  </a:lnTo>
                  <a:cubicBezTo>
                    <a:pt x="334" y="4882"/>
                    <a:pt x="1" y="5263"/>
                    <a:pt x="1" y="5739"/>
                  </a:cubicBezTo>
                  <a:cubicBezTo>
                    <a:pt x="1" y="6216"/>
                    <a:pt x="311" y="6597"/>
                    <a:pt x="763" y="6763"/>
                  </a:cubicBezTo>
                  <a:lnTo>
                    <a:pt x="763" y="8097"/>
                  </a:lnTo>
                  <a:cubicBezTo>
                    <a:pt x="334" y="8240"/>
                    <a:pt x="1" y="8621"/>
                    <a:pt x="1" y="9097"/>
                  </a:cubicBezTo>
                  <a:cubicBezTo>
                    <a:pt x="1" y="9573"/>
                    <a:pt x="311" y="9978"/>
                    <a:pt x="763" y="10121"/>
                  </a:cubicBezTo>
                  <a:lnTo>
                    <a:pt x="763" y="11479"/>
                  </a:lnTo>
                  <a:lnTo>
                    <a:pt x="1430" y="11479"/>
                  </a:lnTo>
                  <a:lnTo>
                    <a:pt x="1430" y="10121"/>
                  </a:lnTo>
                  <a:cubicBezTo>
                    <a:pt x="1859" y="9978"/>
                    <a:pt x="2192" y="9573"/>
                    <a:pt x="2192" y="9097"/>
                  </a:cubicBezTo>
                  <a:cubicBezTo>
                    <a:pt x="2192" y="8621"/>
                    <a:pt x="1882" y="8240"/>
                    <a:pt x="1430" y="8097"/>
                  </a:cubicBezTo>
                  <a:lnTo>
                    <a:pt x="1430" y="6763"/>
                  </a:lnTo>
                  <a:cubicBezTo>
                    <a:pt x="1859" y="6597"/>
                    <a:pt x="2192" y="6216"/>
                    <a:pt x="2192" y="5739"/>
                  </a:cubicBezTo>
                  <a:cubicBezTo>
                    <a:pt x="2192" y="5263"/>
                    <a:pt x="1882" y="4882"/>
                    <a:pt x="1430" y="4739"/>
                  </a:cubicBezTo>
                  <a:lnTo>
                    <a:pt x="1430" y="3382"/>
                  </a:lnTo>
                  <a:cubicBezTo>
                    <a:pt x="1859" y="3239"/>
                    <a:pt x="2144" y="2858"/>
                    <a:pt x="2144" y="2381"/>
                  </a:cubicBezTo>
                  <a:cubicBezTo>
                    <a:pt x="2144" y="1905"/>
                    <a:pt x="1859" y="1524"/>
                    <a:pt x="1406" y="1357"/>
                  </a:cubicBezTo>
                  <a:lnTo>
                    <a:pt x="1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72" name="Google Shape;9672;p57"/>
            <p:cNvSpPr/>
            <p:nvPr/>
          </p:nvSpPr>
          <p:spPr>
            <a:xfrm>
              <a:off x="4782879" y="4162688"/>
              <a:ext cx="260661" cy="75698"/>
            </a:xfrm>
            <a:custGeom>
              <a:rect b="b" l="l" r="r" t="t"/>
              <a:pathLst>
                <a:path extrusionOk="0" h="2573" w="8860">
                  <a:moveTo>
                    <a:pt x="8169" y="667"/>
                  </a:moveTo>
                  <a:lnTo>
                    <a:pt x="8169" y="1882"/>
                  </a:lnTo>
                  <a:lnTo>
                    <a:pt x="7073" y="1882"/>
                  </a:lnTo>
                  <a:lnTo>
                    <a:pt x="7073" y="667"/>
                  </a:lnTo>
                  <a:close/>
                  <a:moveTo>
                    <a:pt x="6430" y="691"/>
                  </a:moveTo>
                  <a:lnTo>
                    <a:pt x="6430" y="1905"/>
                  </a:lnTo>
                  <a:lnTo>
                    <a:pt x="1358" y="1905"/>
                  </a:lnTo>
                  <a:lnTo>
                    <a:pt x="858" y="1286"/>
                  </a:lnTo>
                  <a:lnTo>
                    <a:pt x="1358" y="691"/>
                  </a:lnTo>
                  <a:close/>
                  <a:moveTo>
                    <a:pt x="1072" y="0"/>
                  </a:moveTo>
                  <a:lnTo>
                    <a:pt x="0" y="1286"/>
                  </a:lnTo>
                  <a:lnTo>
                    <a:pt x="1072" y="2572"/>
                  </a:lnTo>
                  <a:lnTo>
                    <a:pt x="8859" y="2572"/>
                  </a:lnTo>
                  <a:lnTo>
                    <a:pt x="88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73" name="Google Shape;9673;p57"/>
            <p:cNvSpPr/>
            <p:nvPr/>
          </p:nvSpPr>
          <p:spPr>
            <a:xfrm>
              <a:off x="4782879" y="4260066"/>
              <a:ext cx="260661" cy="75698"/>
            </a:xfrm>
            <a:custGeom>
              <a:rect b="b" l="l" r="r" t="t"/>
              <a:pathLst>
                <a:path extrusionOk="0" h="2573" w="8860">
                  <a:moveTo>
                    <a:pt x="6430" y="715"/>
                  </a:moveTo>
                  <a:lnTo>
                    <a:pt x="6430" y="1906"/>
                  </a:lnTo>
                  <a:lnTo>
                    <a:pt x="1358" y="1906"/>
                  </a:lnTo>
                  <a:lnTo>
                    <a:pt x="858" y="1310"/>
                  </a:lnTo>
                  <a:lnTo>
                    <a:pt x="1358" y="715"/>
                  </a:lnTo>
                  <a:close/>
                  <a:moveTo>
                    <a:pt x="8169" y="691"/>
                  </a:moveTo>
                  <a:lnTo>
                    <a:pt x="8169" y="1906"/>
                  </a:lnTo>
                  <a:lnTo>
                    <a:pt x="7097" y="1906"/>
                  </a:lnTo>
                  <a:lnTo>
                    <a:pt x="7097" y="691"/>
                  </a:lnTo>
                  <a:close/>
                  <a:moveTo>
                    <a:pt x="1072" y="1"/>
                  </a:moveTo>
                  <a:lnTo>
                    <a:pt x="0" y="1286"/>
                  </a:lnTo>
                  <a:lnTo>
                    <a:pt x="1072" y="2572"/>
                  </a:lnTo>
                  <a:lnTo>
                    <a:pt x="8859" y="2572"/>
                  </a:lnTo>
                  <a:lnTo>
                    <a:pt x="88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74" name="Google Shape;9674;p57"/>
            <p:cNvSpPr/>
            <p:nvPr/>
          </p:nvSpPr>
          <p:spPr>
            <a:xfrm>
              <a:off x="4782879" y="4360240"/>
              <a:ext cx="260661" cy="75021"/>
            </a:xfrm>
            <a:custGeom>
              <a:rect b="b" l="l" r="r" t="t"/>
              <a:pathLst>
                <a:path extrusionOk="0" h="2550" w="8860">
                  <a:moveTo>
                    <a:pt x="6430" y="668"/>
                  </a:moveTo>
                  <a:lnTo>
                    <a:pt x="6430" y="1858"/>
                  </a:lnTo>
                  <a:lnTo>
                    <a:pt x="1358" y="1858"/>
                  </a:lnTo>
                  <a:lnTo>
                    <a:pt x="858" y="1263"/>
                  </a:lnTo>
                  <a:lnTo>
                    <a:pt x="1358" y="668"/>
                  </a:lnTo>
                  <a:close/>
                  <a:moveTo>
                    <a:pt x="8169" y="644"/>
                  </a:moveTo>
                  <a:lnTo>
                    <a:pt x="8169" y="1858"/>
                  </a:lnTo>
                  <a:lnTo>
                    <a:pt x="7097" y="1858"/>
                  </a:lnTo>
                  <a:lnTo>
                    <a:pt x="7097" y="644"/>
                  </a:lnTo>
                  <a:close/>
                  <a:moveTo>
                    <a:pt x="1072" y="1"/>
                  </a:moveTo>
                  <a:lnTo>
                    <a:pt x="0" y="1263"/>
                  </a:lnTo>
                  <a:lnTo>
                    <a:pt x="1072" y="2549"/>
                  </a:lnTo>
                  <a:lnTo>
                    <a:pt x="8859" y="2549"/>
                  </a:lnTo>
                  <a:lnTo>
                    <a:pt x="88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nvGrpSpPr>
          <p:cNvPr id="9675" name="Google Shape;9675;p57"/>
          <p:cNvGrpSpPr/>
          <p:nvPr/>
        </p:nvGrpSpPr>
        <p:grpSpPr>
          <a:xfrm>
            <a:off x="5512405" y="4129767"/>
            <a:ext cx="338418" cy="338418"/>
            <a:chOff x="5283805" y="4129767"/>
            <a:chExt cx="338418" cy="338418"/>
          </a:xfrm>
        </p:grpSpPr>
        <p:sp>
          <p:nvSpPr>
            <p:cNvPr id="9676" name="Google Shape;9676;p57"/>
            <p:cNvSpPr/>
            <p:nvPr/>
          </p:nvSpPr>
          <p:spPr>
            <a:xfrm>
              <a:off x="5283805" y="4129767"/>
              <a:ext cx="338418" cy="338418"/>
            </a:xfrm>
            <a:custGeom>
              <a:rect b="b" l="l" r="r" t="t"/>
              <a:pathLst>
                <a:path extrusionOk="0" h="11503" w="11503">
                  <a:moveTo>
                    <a:pt x="7454" y="691"/>
                  </a:moveTo>
                  <a:lnTo>
                    <a:pt x="7454" y="2000"/>
                  </a:lnTo>
                  <a:lnTo>
                    <a:pt x="5406" y="2000"/>
                  </a:lnTo>
                  <a:lnTo>
                    <a:pt x="5406" y="691"/>
                  </a:lnTo>
                  <a:close/>
                  <a:moveTo>
                    <a:pt x="10860" y="5096"/>
                  </a:moveTo>
                  <a:lnTo>
                    <a:pt x="10860" y="6406"/>
                  </a:lnTo>
                  <a:lnTo>
                    <a:pt x="8812" y="6406"/>
                  </a:lnTo>
                  <a:lnTo>
                    <a:pt x="8812" y="5096"/>
                  </a:lnTo>
                  <a:close/>
                  <a:moveTo>
                    <a:pt x="3978" y="4668"/>
                  </a:moveTo>
                  <a:lnTo>
                    <a:pt x="3978" y="6835"/>
                  </a:lnTo>
                  <a:lnTo>
                    <a:pt x="715" y="6835"/>
                  </a:lnTo>
                  <a:lnTo>
                    <a:pt x="715" y="4668"/>
                  </a:lnTo>
                  <a:close/>
                  <a:moveTo>
                    <a:pt x="7454" y="9550"/>
                  </a:moveTo>
                  <a:lnTo>
                    <a:pt x="7454" y="10859"/>
                  </a:lnTo>
                  <a:lnTo>
                    <a:pt x="5406" y="10859"/>
                  </a:lnTo>
                  <a:lnTo>
                    <a:pt x="5406" y="9550"/>
                  </a:lnTo>
                  <a:close/>
                  <a:moveTo>
                    <a:pt x="4716" y="0"/>
                  </a:moveTo>
                  <a:lnTo>
                    <a:pt x="4716" y="2643"/>
                  </a:lnTo>
                  <a:lnTo>
                    <a:pt x="6073" y="2643"/>
                  </a:lnTo>
                  <a:lnTo>
                    <a:pt x="6073" y="3334"/>
                  </a:lnTo>
                  <a:cubicBezTo>
                    <a:pt x="6073" y="3715"/>
                    <a:pt x="5764" y="4025"/>
                    <a:pt x="5383" y="4025"/>
                  </a:cubicBezTo>
                  <a:lnTo>
                    <a:pt x="1" y="4025"/>
                  </a:lnTo>
                  <a:lnTo>
                    <a:pt x="1" y="7525"/>
                  </a:lnTo>
                  <a:lnTo>
                    <a:pt x="5383" y="7525"/>
                  </a:lnTo>
                  <a:cubicBezTo>
                    <a:pt x="5764" y="7525"/>
                    <a:pt x="6073" y="7835"/>
                    <a:pt x="6073" y="8216"/>
                  </a:cubicBezTo>
                  <a:lnTo>
                    <a:pt x="6073" y="8883"/>
                  </a:lnTo>
                  <a:lnTo>
                    <a:pt x="4716" y="8883"/>
                  </a:lnTo>
                  <a:lnTo>
                    <a:pt x="4716" y="11502"/>
                  </a:lnTo>
                  <a:lnTo>
                    <a:pt x="8121" y="11502"/>
                  </a:lnTo>
                  <a:lnTo>
                    <a:pt x="8121" y="8883"/>
                  </a:lnTo>
                  <a:lnTo>
                    <a:pt x="6740" y="8883"/>
                  </a:lnTo>
                  <a:lnTo>
                    <a:pt x="6740" y="8216"/>
                  </a:lnTo>
                  <a:cubicBezTo>
                    <a:pt x="6740" y="7478"/>
                    <a:pt x="6145" y="6882"/>
                    <a:pt x="5406" y="6882"/>
                  </a:cubicBezTo>
                  <a:lnTo>
                    <a:pt x="4621" y="6882"/>
                  </a:lnTo>
                  <a:lnTo>
                    <a:pt x="4621" y="6097"/>
                  </a:lnTo>
                  <a:lnTo>
                    <a:pt x="8121" y="6097"/>
                  </a:lnTo>
                  <a:lnTo>
                    <a:pt x="8121" y="7073"/>
                  </a:lnTo>
                  <a:lnTo>
                    <a:pt x="11503" y="7073"/>
                  </a:lnTo>
                  <a:lnTo>
                    <a:pt x="11503" y="4430"/>
                  </a:lnTo>
                  <a:lnTo>
                    <a:pt x="8121" y="4430"/>
                  </a:lnTo>
                  <a:lnTo>
                    <a:pt x="8121" y="5454"/>
                  </a:lnTo>
                  <a:lnTo>
                    <a:pt x="4621" y="5454"/>
                  </a:lnTo>
                  <a:lnTo>
                    <a:pt x="4621" y="4668"/>
                  </a:lnTo>
                  <a:lnTo>
                    <a:pt x="5406" y="4668"/>
                  </a:lnTo>
                  <a:cubicBezTo>
                    <a:pt x="6145" y="4668"/>
                    <a:pt x="6740" y="4072"/>
                    <a:pt x="6740" y="3334"/>
                  </a:cubicBezTo>
                  <a:lnTo>
                    <a:pt x="6740" y="2643"/>
                  </a:lnTo>
                  <a:lnTo>
                    <a:pt x="8121" y="2643"/>
                  </a:lnTo>
                  <a:lnTo>
                    <a:pt x="812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9677" name="Google Shape;9677;p57"/>
            <p:cNvGrpSpPr/>
            <p:nvPr/>
          </p:nvGrpSpPr>
          <p:grpSpPr>
            <a:xfrm>
              <a:off x="5323051" y="4290192"/>
              <a:ext cx="59575" cy="19653"/>
              <a:chOff x="5323051" y="4290192"/>
              <a:chExt cx="59575" cy="19653"/>
            </a:xfrm>
          </p:grpSpPr>
          <p:sp>
            <p:nvSpPr>
              <p:cNvPr id="9678" name="Google Shape;9678;p57"/>
              <p:cNvSpPr/>
              <p:nvPr/>
            </p:nvSpPr>
            <p:spPr>
              <a:xfrm>
                <a:off x="5323051" y="4290192"/>
                <a:ext cx="20329" cy="19653"/>
              </a:xfrm>
              <a:custGeom>
                <a:rect b="b" l="l" r="r" t="t"/>
                <a:pathLst>
                  <a:path extrusionOk="0" h="668" w="691">
                    <a:moveTo>
                      <a:pt x="0" y="1"/>
                    </a:moveTo>
                    <a:lnTo>
                      <a:pt x="0" y="667"/>
                    </a:lnTo>
                    <a:lnTo>
                      <a:pt x="691" y="667"/>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79" name="Google Shape;9679;p57"/>
              <p:cNvSpPr/>
              <p:nvPr/>
            </p:nvSpPr>
            <p:spPr>
              <a:xfrm>
                <a:off x="5362268" y="4290192"/>
                <a:ext cx="20359" cy="19653"/>
              </a:xfrm>
              <a:custGeom>
                <a:rect b="b" l="l" r="r" t="t"/>
                <a:pathLst>
                  <a:path extrusionOk="0" h="668" w="692">
                    <a:moveTo>
                      <a:pt x="1" y="1"/>
                    </a:moveTo>
                    <a:lnTo>
                      <a:pt x="1" y="667"/>
                    </a:lnTo>
                    <a:lnTo>
                      <a:pt x="691" y="667"/>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grpSp>
      <p:sp>
        <p:nvSpPr>
          <p:cNvPr id="9680" name="Google Shape;9680;p57"/>
          <p:cNvSpPr/>
          <p:nvPr/>
        </p:nvSpPr>
        <p:spPr>
          <a:xfrm>
            <a:off x="6252608" y="4164777"/>
            <a:ext cx="338448" cy="337742"/>
          </a:xfrm>
          <a:custGeom>
            <a:rect b="b" l="l" r="r" t="t"/>
            <a:pathLst>
              <a:path extrusionOk="0" h="11480" w="11504">
                <a:moveTo>
                  <a:pt x="5431" y="691"/>
                </a:moveTo>
                <a:lnTo>
                  <a:pt x="5431" y="2501"/>
                </a:lnTo>
                <a:cubicBezTo>
                  <a:pt x="5645" y="2382"/>
                  <a:pt x="5955" y="2216"/>
                  <a:pt x="6240" y="2216"/>
                </a:cubicBezTo>
                <a:cubicBezTo>
                  <a:pt x="6693" y="2216"/>
                  <a:pt x="7050" y="2573"/>
                  <a:pt x="7050" y="3025"/>
                </a:cubicBezTo>
                <a:cubicBezTo>
                  <a:pt x="7050" y="3478"/>
                  <a:pt x="6693" y="3835"/>
                  <a:pt x="6240" y="3835"/>
                </a:cubicBezTo>
                <a:cubicBezTo>
                  <a:pt x="6002" y="3835"/>
                  <a:pt x="5669" y="3692"/>
                  <a:pt x="5431" y="3573"/>
                </a:cubicBezTo>
                <a:lnTo>
                  <a:pt x="5431" y="5383"/>
                </a:lnTo>
                <a:lnTo>
                  <a:pt x="4573" y="5383"/>
                </a:lnTo>
                <a:cubicBezTo>
                  <a:pt x="4621" y="4525"/>
                  <a:pt x="3954" y="3763"/>
                  <a:pt x="3073" y="3763"/>
                </a:cubicBezTo>
                <a:cubicBezTo>
                  <a:pt x="2239" y="3763"/>
                  <a:pt x="1525" y="4525"/>
                  <a:pt x="1596" y="5383"/>
                </a:cubicBezTo>
                <a:lnTo>
                  <a:pt x="692" y="5383"/>
                </a:lnTo>
                <a:lnTo>
                  <a:pt x="692" y="691"/>
                </a:lnTo>
                <a:close/>
                <a:moveTo>
                  <a:pt x="10884" y="644"/>
                </a:moveTo>
                <a:lnTo>
                  <a:pt x="10884" y="5383"/>
                </a:lnTo>
                <a:lnTo>
                  <a:pt x="9027" y="5383"/>
                </a:lnTo>
                <a:lnTo>
                  <a:pt x="9027" y="5407"/>
                </a:lnTo>
                <a:cubicBezTo>
                  <a:pt x="9146" y="5621"/>
                  <a:pt x="9312" y="5954"/>
                  <a:pt x="9312" y="6192"/>
                </a:cubicBezTo>
                <a:cubicBezTo>
                  <a:pt x="9312" y="6645"/>
                  <a:pt x="8955" y="7002"/>
                  <a:pt x="8503" y="7002"/>
                </a:cubicBezTo>
                <a:cubicBezTo>
                  <a:pt x="8050" y="7002"/>
                  <a:pt x="7693" y="6645"/>
                  <a:pt x="7693" y="6192"/>
                </a:cubicBezTo>
                <a:cubicBezTo>
                  <a:pt x="7693" y="5954"/>
                  <a:pt x="7836" y="5621"/>
                  <a:pt x="7955" y="5407"/>
                </a:cubicBezTo>
                <a:lnTo>
                  <a:pt x="6145" y="5407"/>
                </a:lnTo>
                <a:lnTo>
                  <a:pt x="6145" y="4525"/>
                </a:lnTo>
                <a:cubicBezTo>
                  <a:pt x="6174" y="4527"/>
                  <a:pt x="6203" y="4528"/>
                  <a:pt x="6231" y="4528"/>
                </a:cubicBezTo>
                <a:cubicBezTo>
                  <a:pt x="7051" y="4528"/>
                  <a:pt x="7741" y="3877"/>
                  <a:pt x="7741" y="3025"/>
                </a:cubicBezTo>
                <a:cubicBezTo>
                  <a:pt x="7741" y="2209"/>
                  <a:pt x="7071" y="1544"/>
                  <a:pt x="6267" y="1544"/>
                </a:cubicBezTo>
                <a:cubicBezTo>
                  <a:pt x="6227" y="1544"/>
                  <a:pt x="6186" y="1545"/>
                  <a:pt x="6145" y="1549"/>
                </a:cubicBezTo>
                <a:lnTo>
                  <a:pt x="6145" y="644"/>
                </a:lnTo>
                <a:close/>
                <a:moveTo>
                  <a:pt x="3049" y="4525"/>
                </a:moveTo>
                <a:cubicBezTo>
                  <a:pt x="3502" y="4525"/>
                  <a:pt x="3859" y="4883"/>
                  <a:pt x="3859" y="5311"/>
                </a:cubicBezTo>
                <a:cubicBezTo>
                  <a:pt x="3859" y="5550"/>
                  <a:pt x="3716" y="5883"/>
                  <a:pt x="3597" y="6097"/>
                </a:cubicBezTo>
                <a:lnTo>
                  <a:pt x="5383" y="6097"/>
                </a:lnTo>
                <a:lnTo>
                  <a:pt x="5383" y="6978"/>
                </a:lnTo>
                <a:cubicBezTo>
                  <a:pt x="5354" y="6977"/>
                  <a:pt x="5326" y="6976"/>
                  <a:pt x="5297" y="6976"/>
                </a:cubicBezTo>
                <a:cubicBezTo>
                  <a:pt x="4454" y="6976"/>
                  <a:pt x="3764" y="7649"/>
                  <a:pt x="3764" y="8479"/>
                </a:cubicBezTo>
                <a:cubicBezTo>
                  <a:pt x="3764" y="9295"/>
                  <a:pt x="4433" y="9960"/>
                  <a:pt x="5258" y="9960"/>
                </a:cubicBezTo>
                <a:cubicBezTo>
                  <a:pt x="5299" y="9960"/>
                  <a:pt x="5341" y="9959"/>
                  <a:pt x="5383" y="9955"/>
                </a:cubicBezTo>
                <a:lnTo>
                  <a:pt x="5383" y="10836"/>
                </a:lnTo>
                <a:lnTo>
                  <a:pt x="668" y="10836"/>
                </a:lnTo>
                <a:lnTo>
                  <a:pt x="668" y="6097"/>
                </a:lnTo>
                <a:lnTo>
                  <a:pt x="2525" y="6097"/>
                </a:lnTo>
                <a:cubicBezTo>
                  <a:pt x="2406" y="5883"/>
                  <a:pt x="2239" y="5550"/>
                  <a:pt x="2239" y="5311"/>
                </a:cubicBezTo>
                <a:cubicBezTo>
                  <a:pt x="2239" y="4883"/>
                  <a:pt x="2597" y="4525"/>
                  <a:pt x="3049" y="4525"/>
                </a:cubicBezTo>
                <a:close/>
                <a:moveTo>
                  <a:pt x="10884" y="6121"/>
                </a:moveTo>
                <a:lnTo>
                  <a:pt x="10884" y="10836"/>
                </a:lnTo>
                <a:lnTo>
                  <a:pt x="6121" y="10836"/>
                </a:lnTo>
                <a:lnTo>
                  <a:pt x="6121" y="9026"/>
                </a:lnTo>
                <a:cubicBezTo>
                  <a:pt x="5907" y="9145"/>
                  <a:pt x="5573" y="9288"/>
                  <a:pt x="5335" y="9288"/>
                </a:cubicBezTo>
                <a:cubicBezTo>
                  <a:pt x="4907" y="9288"/>
                  <a:pt x="4549" y="8931"/>
                  <a:pt x="4549" y="8479"/>
                </a:cubicBezTo>
                <a:cubicBezTo>
                  <a:pt x="4549" y="8026"/>
                  <a:pt x="4907" y="7669"/>
                  <a:pt x="5335" y="7669"/>
                </a:cubicBezTo>
                <a:cubicBezTo>
                  <a:pt x="5573" y="7669"/>
                  <a:pt x="5907" y="7836"/>
                  <a:pt x="6121" y="7955"/>
                </a:cubicBezTo>
                <a:lnTo>
                  <a:pt x="6121" y="6121"/>
                </a:lnTo>
                <a:lnTo>
                  <a:pt x="7002" y="6121"/>
                </a:lnTo>
                <a:cubicBezTo>
                  <a:pt x="6955" y="7002"/>
                  <a:pt x="7645" y="7740"/>
                  <a:pt x="8503" y="7740"/>
                </a:cubicBezTo>
                <a:cubicBezTo>
                  <a:pt x="9360" y="7740"/>
                  <a:pt x="10051" y="7002"/>
                  <a:pt x="9979" y="6121"/>
                </a:cubicBezTo>
                <a:close/>
                <a:moveTo>
                  <a:pt x="1" y="1"/>
                </a:moveTo>
                <a:lnTo>
                  <a:pt x="1" y="11479"/>
                </a:lnTo>
                <a:lnTo>
                  <a:pt x="11503" y="11479"/>
                </a:lnTo>
                <a:lnTo>
                  <a:pt x="115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81" name="Google Shape;9681;p57"/>
          <p:cNvSpPr/>
          <p:nvPr/>
        </p:nvSpPr>
        <p:spPr>
          <a:xfrm>
            <a:off x="6978807" y="4133268"/>
            <a:ext cx="338448" cy="298554"/>
          </a:xfrm>
          <a:custGeom>
            <a:rect b="b" l="l" r="r" t="t"/>
            <a:pathLst>
              <a:path extrusionOk="0" h="10148" w="11504">
                <a:moveTo>
                  <a:pt x="5764" y="1334"/>
                </a:moveTo>
                <a:lnTo>
                  <a:pt x="6431" y="2524"/>
                </a:lnTo>
                <a:lnTo>
                  <a:pt x="5073" y="2524"/>
                </a:lnTo>
                <a:lnTo>
                  <a:pt x="5764" y="1334"/>
                </a:lnTo>
                <a:close/>
                <a:moveTo>
                  <a:pt x="1644" y="7430"/>
                </a:moveTo>
                <a:cubicBezTo>
                  <a:pt x="2192" y="7430"/>
                  <a:pt x="2621" y="7883"/>
                  <a:pt x="2621" y="8430"/>
                </a:cubicBezTo>
                <a:cubicBezTo>
                  <a:pt x="2621" y="8954"/>
                  <a:pt x="2192" y="9407"/>
                  <a:pt x="1644" y="9407"/>
                </a:cubicBezTo>
                <a:cubicBezTo>
                  <a:pt x="1120" y="9407"/>
                  <a:pt x="668" y="8954"/>
                  <a:pt x="668" y="8430"/>
                </a:cubicBezTo>
                <a:cubicBezTo>
                  <a:pt x="668" y="7883"/>
                  <a:pt x="1120" y="7430"/>
                  <a:pt x="1644" y="7430"/>
                </a:cubicBezTo>
                <a:close/>
                <a:moveTo>
                  <a:pt x="5716" y="7430"/>
                </a:moveTo>
                <a:cubicBezTo>
                  <a:pt x="6288" y="7478"/>
                  <a:pt x="6717" y="7883"/>
                  <a:pt x="6717" y="8430"/>
                </a:cubicBezTo>
                <a:cubicBezTo>
                  <a:pt x="6717" y="8954"/>
                  <a:pt x="6264" y="9407"/>
                  <a:pt x="5716" y="9407"/>
                </a:cubicBezTo>
                <a:cubicBezTo>
                  <a:pt x="5193" y="9407"/>
                  <a:pt x="4740" y="8954"/>
                  <a:pt x="4740" y="8430"/>
                </a:cubicBezTo>
                <a:cubicBezTo>
                  <a:pt x="4740" y="7883"/>
                  <a:pt x="5193" y="7430"/>
                  <a:pt x="5716" y="7430"/>
                </a:cubicBezTo>
                <a:close/>
                <a:moveTo>
                  <a:pt x="9836" y="7430"/>
                </a:moveTo>
                <a:cubicBezTo>
                  <a:pt x="10360" y="7430"/>
                  <a:pt x="10813" y="7883"/>
                  <a:pt x="10813" y="8430"/>
                </a:cubicBezTo>
                <a:cubicBezTo>
                  <a:pt x="10813" y="8954"/>
                  <a:pt x="10360" y="9407"/>
                  <a:pt x="9836" y="9407"/>
                </a:cubicBezTo>
                <a:cubicBezTo>
                  <a:pt x="9289" y="9407"/>
                  <a:pt x="8860" y="8954"/>
                  <a:pt x="8860" y="8430"/>
                </a:cubicBezTo>
                <a:cubicBezTo>
                  <a:pt x="8860" y="7883"/>
                  <a:pt x="9289" y="7430"/>
                  <a:pt x="9836" y="7430"/>
                </a:cubicBezTo>
                <a:close/>
                <a:moveTo>
                  <a:pt x="5764" y="0"/>
                </a:moveTo>
                <a:lnTo>
                  <a:pt x="3907" y="3215"/>
                </a:lnTo>
                <a:lnTo>
                  <a:pt x="5431" y="3215"/>
                </a:lnTo>
                <a:lnTo>
                  <a:pt x="5431" y="4739"/>
                </a:lnTo>
                <a:lnTo>
                  <a:pt x="1358" y="4739"/>
                </a:lnTo>
                <a:lnTo>
                  <a:pt x="1358" y="6811"/>
                </a:lnTo>
                <a:cubicBezTo>
                  <a:pt x="573" y="6954"/>
                  <a:pt x="1" y="7668"/>
                  <a:pt x="49" y="8502"/>
                </a:cubicBezTo>
                <a:cubicBezTo>
                  <a:pt x="72" y="9335"/>
                  <a:pt x="763" y="10026"/>
                  <a:pt x="1597" y="10097"/>
                </a:cubicBezTo>
                <a:cubicBezTo>
                  <a:pt x="1624" y="10099"/>
                  <a:pt x="1651" y="10099"/>
                  <a:pt x="1679" y="10099"/>
                </a:cubicBezTo>
                <a:cubicBezTo>
                  <a:pt x="2593" y="10099"/>
                  <a:pt x="3311" y="9333"/>
                  <a:pt x="3311" y="8454"/>
                </a:cubicBezTo>
                <a:cubicBezTo>
                  <a:pt x="3311" y="7645"/>
                  <a:pt x="2740" y="6978"/>
                  <a:pt x="2001" y="6835"/>
                </a:cubicBezTo>
                <a:lnTo>
                  <a:pt x="2001" y="5406"/>
                </a:lnTo>
                <a:lnTo>
                  <a:pt x="5431" y="5406"/>
                </a:lnTo>
                <a:lnTo>
                  <a:pt x="5431" y="6835"/>
                </a:lnTo>
                <a:cubicBezTo>
                  <a:pt x="4645" y="6978"/>
                  <a:pt x="4097" y="7716"/>
                  <a:pt x="4121" y="8549"/>
                </a:cubicBezTo>
                <a:cubicBezTo>
                  <a:pt x="4145" y="9359"/>
                  <a:pt x="4835" y="10050"/>
                  <a:pt x="5669" y="10121"/>
                </a:cubicBezTo>
                <a:cubicBezTo>
                  <a:pt x="5697" y="10123"/>
                  <a:pt x="5725" y="10123"/>
                  <a:pt x="5753" y="10123"/>
                </a:cubicBezTo>
                <a:cubicBezTo>
                  <a:pt x="6666" y="10123"/>
                  <a:pt x="7383" y="9379"/>
                  <a:pt x="7383" y="8478"/>
                </a:cubicBezTo>
                <a:cubicBezTo>
                  <a:pt x="7383" y="7668"/>
                  <a:pt x="6836" y="7025"/>
                  <a:pt x="6074" y="6859"/>
                </a:cubicBezTo>
                <a:lnTo>
                  <a:pt x="6074" y="5430"/>
                </a:lnTo>
                <a:lnTo>
                  <a:pt x="9503" y="5430"/>
                </a:lnTo>
                <a:lnTo>
                  <a:pt x="9503" y="6859"/>
                </a:lnTo>
                <a:cubicBezTo>
                  <a:pt x="8741" y="7025"/>
                  <a:pt x="8169" y="7740"/>
                  <a:pt x="8193" y="8573"/>
                </a:cubicBezTo>
                <a:cubicBezTo>
                  <a:pt x="8217" y="9407"/>
                  <a:pt x="8908" y="10074"/>
                  <a:pt x="9741" y="10145"/>
                </a:cubicBezTo>
                <a:cubicBezTo>
                  <a:pt x="9769" y="10146"/>
                  <a:pt x="9798" y="10147"/>
                  <a:pt x="9826" y="10147"/>
                </a:cubicBezTo>
                <a:cubicBezTo>
                  <a:pt x="10740" y="10147"/>
                  <a:pt x="11480" y="9403"/>
                  <a:pt x="11480" y="8502"/>
                </a:cubicBezTo>
                <a:cubicBezTo>
                  <a:pt x="11503" y="7645"/>
                  <a:pt x="10932" y="6978"/>
                  <a:pt x="10194" y="6811"/>
                </a:cubicBezTo>
                <a:lnTo>
                  <a:pt x="10194" y="4739"/>
                </a:lnTo>
                <a:lnTo>
                  <a:pt x="6074" y="4739"/>
                </a:lnTo>
                <a:lnTo>
                  <a:pt x="6074" y="3215"/>
                </a:lnTo>
                <a:lnTo>
                  <a:pt x="7598" y="3215"/>
                </a:lnTo>
                <a:lnTo>
                  <a:pt x="57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nvGrpSpPr>
          <p:cNvPr id="9682" name="Google Shape;9682;p57"/>
          <p:cNvGrpSpPr/>
          <p:nvPr/>
        </p:nvGrpSpPr>
        <p:grpSpPr>
          <a:xfrm>
            <a:off x="7711330" y="4129767"/>
            <a:ext cx="339122" cy="339122"/>
            <a:chOff x="7025530" y="4129767"/>
            <a:chExt cx="339122" cy="339122"/>
          </a:xfrm>
        </p:grpSpPr>
        <p:sp>
          <p:nvSpPr>
            <p:cNvPr id="9683" name="Google Shape;9683;p57"/>
            <p:cNvSpPr/>
            <p:nvPr/>
          </p:nvSpPr>
          <p:spPr>
            <a:xfrm>
              <a:off x="7128528" y="4233442"/>
              <a:ext cx="131743" cy="131743"/>
            </a:xfrm>
            <a:custGeom>
              <a:rect b="b" l="l" r="r" t="t"/>
              <a:pathLst>
                <a:path extrusionOk="0" h="4478" w="4478">
                  <a:moveTo>
                    <a:pt x="2239" y="691"/>
                  </a:moveTo>
                  <a:cubicBezTo>
                    <a:pt x="3072" y="691"/>
                    <a:pt x="3787" y="1406"/>
                    <a:pt x="3787" y="2239"/>
                  </a:cubicBezTo>
                  <a:cubicBezTo>
                    <a:pt x="3810" y="3073"/>
                    <a:pt x="3096" y="3787"/>
                    <a:pt x="2239" y="3787"/>
                  </a:cubicBezTo>
                  <a:cubicBezTo>
                    <a:pt x="1381" y="3787"/>
                    <a:pt x="691" y="3073"/>
                    <a:pt x="691" y="2239"/>
                  </a:cubicBezTo>
                  <a:cubicBezTo>
                    <a:pt x="691" y="1382"/>
                    <a:pt x="1405" y="691"/>
                    <a:pt x="2239" y="691"/>
                  </a:cubicBezTo>
                  <a:close/>
                  <a:moveTo>
                    <a:pt x="2239" y="1"/>
                  </a:moveTo>
                  <a:cubicBezTo>
                    <a:pt x="1024" y="1"/>
                    <a:pt x="0" y="1025"/>
                    <a:pt x="0" y="2239"/>
                  </a:cubicBezTo>
                  <a:cubicBezTo>
                    <a:pt x="0" y="3454"/>
                    <a:pt x="1024" y="4478"/>
                    <a:pt x="2239" y="4478"/>
                  </a:cubicBezTo>
                  <a:cubicBezTo>
                    <a:pt x="3453" y="4478"/>
                    <a:pt x="4477" y="3477"/>
                    <a:pt x="4477" y="2239"/>
                  </a:cubicBezTo>
                  <a:cubicBezTo>
                    <a:pt x="4477" y="1025"/>
                    <a:pt x="3453" y="1"/>
                    <a:pt x="2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84" name="Google Shape;9684;p57"/>
            <p:cNvSpPr/>
            <p:nvPr/>
          </p:nvSpPr>
          <p:spPr>
            <a:xfrm>
              <a:off x="7025530" y="4309815"/>
              <a:ext cx="157662" cy="158368"/>
            </a:xfrm>
            <a:custGeom>
              <a:rect b="b" l="l" r="r" t="t"/>
              <a:pathLst>
                <a:path extrusionOk="0" h="5383" w="5359">
                  <a:moveTo>
                    <a:pt x="2358" y="691"/>
                  </a:moveTo>
                  <a:cubicBezTo>
                    <a:pt x="2715" y="1834"/>
                    <a:pt x="3596" y="2715"/>
                    <a:pt x="4692" y="3049"/>
                  </a:cubicBezTo>
                  <a:lnTo>
                    <a:pt x="4692" y="4597"/>
                  </a:lnTo>
                  <a:cubicBezTo>
                    <a:pt x="2739" y="4168"/>
                    <a:pt x="1215" y="2620"/>
                    <a:pt x="810" y="691"/>
                  </a:cubicBezTo>
                  <a:close/>
                  <a:moveTo>
                    <a:pt x="0" y="0"/>
                  </a:moveTo>
                  <a:lnTo>
                    <a:pt x="48" y="381"/>
                  </a:lnTo>
                  <a:cubicBezTo>
                    <a:pt x="381" y="2953"/>
                    <a:pt x="2406" y="4978"/>
                    <a:pt x="4978" y="5335"/>
                  </a:cubicBezTo>
                  <a:lnTo>
                    <a:pt x="5359" y="5382"/>
                  </a:lnTo>
                  <a:lnTo>
                    <a:pt x="5359" y="2548"/>
                  </a:lnTo>
                  <a:lnTo>
                    <a:pt x="5073" y="2477"/>
                  </a:lnTo>
                  <a:cubicBezTo>
                    <a:pt x="4025" y="2215"/>
                    <a:pt x="3192" y="1358"/>
                    <a:pt x="2906" y="286"/>
                  </a:cubicBezTo>
                  <a:lnTo>
                    <a:pt x="28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85" name="Google Shape;9685;p57"/>
            <p:cNvSpPr/>
            <p:nvPr/>
          </p:nvSpPr>
          <p:spPr>
            <a:xfrm>
              <a:off x="7206991" y="4129767"/>
              <a:ext cx="157662" cy="157662"/>
            </a:xfrm>
            <a:custGeom>
              <a:rect b="b" l="l" r="r" t="t"/>
              <a:pathLst>
                <a:path extrusionOk="0" h="5359" w="5359">
                  <a:moveTo>
                    <a:pt x="643" y="762"/>
                  </a:moveTo>
                  <a:cubicBezTo>
                    <a:pt x="2572" y="1191"/>
                    <a:pt x="4120" y="2715"/>
                    <a:pt x="4549" y="4668"/>
                  </a:cubicBezTo>
                  <a:lnTo>
                    <a:pt x="3001" y="4668"/>
                  </a:lnTo>
                  <a:cubicBezTo>
                    <a:pt x="2810" y="4120"/>
                    <a:pt x="2525" y="3620"/>
                    <a:pt x="2096" y="3215"/>
                  </a:cubicBezTo>
                  <a:cubicBezTo>
                    <a:pt x="1691" y="2786"/>
                    <a:pt x="1191" y="2501"/>
                    <a:pt x="643" y="2310"/>
                  </a:cubicBezTo>
                  <a:lnTo>
                    <a:pt x="643" y="762"/>
                  </a:lnTo>
                  <a:close/>
                  <a:moveTo>
                    <a:pt x="0" y="0"/>
                  </a:moveTo>
                  <a:lnTo>
                    <a:pt x="0" y="2858"/>
                  </a:lnTo>
                  <a:lnTo>
                    <a:pt x="262" y="2905"/>
                  </a:lnTo>
                  <a:cubicBezTo>
                    <a:pt x="1334" y="3144"/>
                    <a:pt x="2167" y="4025"/>
                    <a:pt x="2429" y="5096"/>
                  </a:cubicBezTo>
                  <a:lnTo>
                    <a:pt x="2501" y="5358"/>
                  </a:lnTo>
                  <a:lnTo>
                    <a:pt x="5359" y="5358"/>
                  </a:lnTo>
                  <a:lnTo>
                    <a:pt x="5287" y="4977"/>
                  </a:lnTo>
                  <a:cubicBezTo>
                    <a:pt x="4930" y="2405"/>
                    <a:pt x="2906" y="405"/>
                    <a:pt x="381" y="48"/>
                  </a:cubicBez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86" name="Google Shape;9686;p57"/>
            <p:cNvSpPr/>
            <p:nvPr/>
          </p:nvSpPr>
          <p:spPr>
            <a:xfrm>
              <a:off x="7025530" y="4129767"/>
              <a:ext cx="157662" cy="157662"/>
            </a:xfrm>
            <a:custGeom>
              <a:rect b="b" l="l" r="r" t="t"/>
              <a:pathLst>
                <a:path extrusionOk="0" h="5359" w="5359">
                  <a:moveTo>
                    <a:pt x="4692" y="762"/>
                  </a:moveTo>
                  <a:lnTo>
                    <a:pt x="4692" y="2310"/>
                  </a:lnTo>
                  <a:cubicBezTo>
                    <a:pt x="4168" y="2501"/>
                    <a:pt x="3668" y="2786"/>
                    <a:pt x="3239" y="3215"/>
                  </a:cubicBezTo>
                  <a:cubicBezTo>
                    <a:pt x="2834" y="3620"/>
                    <a:pt x="2525" y="4144"/>
                    <a:pt x="2358" y="4668"/>
                  </a:cubicBezTo>
                  <a:lnTo>
                    <a:pt x="810" y="4668"/>
                  </a:lnTo>
                  <a:cubicBezTo>
                    <a:pt x="1215" y="2739"/>
                    <a:pt x="2763" y="1191"/>
                    <a:pt x="4692" y="762"/>
                  </a:cubicBezTo>
                  <a:close/>
                  <a:moveTo>
                    <a:pt x="5359" y="0"/>
                  </a:moveTo>
                  <a:lnTo>
                    <a:pt x="4978" y="48"/>
                  </a:lnTo>
                  <a:cubicBezTo>
                    <a:pt x="2406" y="405"/>
                    <a:pt x="381" y="2405"/>
                    <a:pt x="48" y="4977"/>
                  </a:cubicBezTo>
                  <a:lnTo>
                    <a:pt x="0" y="5358"/>
                  </a:lnTo>
                  <a:lnTo>
                    <a:pt x="2858" y="5358"/>
                  </a:lnTo>
                  <a:lnTo>
                    <a:pt x="2906" y="5096"/>
                  </a:lnTo>
                  <a:cubicBezTo>
                    <a:pt x="3144" y="4025"/>
                    <a:pt x="4025" y="3144"/>
                    <a:pt x="5073" y="2905"/>
                  </a:cubicBezTo>
                  <a:lnTo>
                    <a:pt x="5359" y="2858"/>
                  </a:lnTo>
                  <a:lnTo>
                    <a:pt x="53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sp>
          <p:nvSpPr>
            <p:cNvPr id="9687" name="Google Shape;9687;p57"/>
            <p:cNvSpPr/>
            <p:nvPr/>
          </p:nvSpPr>
          <p:spPr>
            <a:xfrm>
              <a:off x="7205578" y="4309815"/>
              <a:ext cx="157662" cy="159074"/>
            </a:xfrm>
            <a:custGeom>
              <a:rect b="b" l="l" r="r" t="t"/>
              <a:pathLst>
                <a:path extrusionOk="0" h="5407" w="5359">
                  <a:moveTo>
                    <a:pt x="4597" y="691"/>
                  </a:moveTo>
                  <a:cubicBezTo>
                    <a:pt x="4216" y="2620"/>
                    <a:pt x="2668" y="4168"/>
                    <a:pt x="691" y="4597"/>
                  </a:cubicBezTo>
                  <a:lnTo>
                    <a:pt x="691" y="3049"/>
                  </a:lnTo>
                  <a:cubicBezTo>
                    <a:pt x="1834" y="2691"/>
                    <a:pt x="2716" y="1786"/>
                    <a:pt x="3049" y="691"/>
                  </a:cubicBezTo>
                  <a:close/>
                  <a:moveTo>
                    <a:pt x="2501" y="0"/>
                  </a:moveTo>
                  <a:lnTo>
                    <a:pt x="2454" y="286"/>
                  </a:lnTo>
                  <a:cubicBezTo>
                    <a:pt x="2215" y="1358"/>
                    <a:pt x="1334" y="2215"/>
                    <a:pt x="286" y="2477"/>
                  </a:cubicBezTo>
                  <a:lnTo>
                    <a:pt x="1" y="2548"/>
                  </a:lnTo>
                  <a:lnTo>
                    <a:pt x="1" y="5406"/>
                  </a:lnTo>
                  <a:lnTo>
                    <a:pt x="406" y="5335"/>
                  </a:lnTo>
                  <a:cubicBezTo>
                    <a:pt x="2954" y="4978"/>
                    <a:pt x="4978" y="2953"/>
                    <a:pt x="5311" y="405"/>
                  </a:cubicBezTo>
                  <a:lnTo>
                    <a:pt x="53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1"/>
                </a:solidFill>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98" name="Shape 2698"/>
        <p:cNvGrpSpPr/>
        <p:nvPr/>
      </p:nvGrpSpPr>
      <p:grpSpPr>
        <a:xfrm>
          <a:off x="0" y="0"/>
          <a:ext cx="0" cy="0"/>
          <a:chOff x="0" y="0"/>
          <a:chExt cx="0" cy="0"/>
        </a:xfrm>
      </p:grpSpPr>
      <p:sp>
        <p:nvSpPr>
          <p:cNvPr id="2699" name="Google Shape;2699;p22"/>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Elementary Class Organizer Infographics</a:t>
            </a:r>
            <a:endParaRPr sz="2400"/>
          </a:p>
        </p:txBody>
      </p:sp>
      <p:sp>
        <p:nvSpPr>
          <p:cNvPr id="2700" name="Google Shape;2700;p22"/>
          <p:cNvSpPr/>
          <p:nvPr/>
        </p:nvSpPr>
        <p:spPr>
          <a:xfrm>
            <a:off x="4240625" y="3464798"/>
            <a:ext cx="1608000" cy="427200"/>
          </a:xfrm>
          <a:prstGeom prst="roundRect">
            <a:avLst>
              <a:gd fmla="val 50000"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1800">
                <a:solidFill>
                  <a:schemeClr val="lt1"/>
                </a:solidFill>
                <a:latin typeface="Nunito ExtraBold"/>
                <a:ea typeface="Nunito ExtraBold"/>
                <a:cs typeface="Nunito ExtraBold"/>
                <a:sym typeface="Nunito ExtraBold"/>
              </a:rPr>
              <a:t>Saturn</a:t>
            </a:r>
            <a:endParaRPr sz="1800">
              <a:solidFill>
                <a:schemeClr val="lt1"/>
              </a:solidFill>
              <a:latin typeface="Nunito ExtraBold"/>
              <a:ea typeface="Nunito ExtraBold"/>
              <a:cs typeface="Nunito ExtraBold"/>
              <a:sym typeface="Nunito ExtraBold"/>
            </a:endParaRPr>
          </a:p>
        </p:txBody>
      </p:sp>
      <p:sp>
        <p:nvSpPr>
          <p:cNvPr id="2701" name="Google Shape;2701;p22"/>
          <p:cNvSpPr txBox="1"/>
          <p:nvPr/>
        </p:nvSpPr>
        <p:spPr>
          <a:xfrm>
            <a:off x="6391100" y="3383396"/>
            <a:ext cx="2257200" cy="590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Saturn is composed of hydrogen and helium</a:t>
            </a:r>
            <a:endParaRPr>
              <a:solidFill>
                <a:schemeClr val="dk1"/>
              </a:solidFill>
              <a:latin typeface="Nunito"/>
              <a:ea typeface="Nunito"/>
              <a:cs typeface="Nunito"/>
              <a:sym typeface="Nunito"/>
            </a:endParaRPr>
          </a:p>
        </p:txBody>
      </p:sp>
      <p:sp>
        <p:nvSpPr>
          <p:cNvPr id="2702" name="Google Shape;2702;p22"/>
          <p:cNvSpPr/>
          <p:nvPr/>
        </p:nvSpPr>
        <p:spPr>
          <a:xfrm>
            <a:off x="4240625" y="2771746"/>
            <a:ext cx="1608000" cy="427200"/>
          </a:xfrm>
          <a:prstGeom prst="roundRect">
            <a:avLst>
              <a:gd fmla="val 50000" name="adj"/>
            </a:avLst>
          </a:prstGeom>
          <a:solidFill>
            <a:schemeClr val="accent5"/>
          </a:solid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1800">
                <a:solidFill>
                  <a:schemeClr val="lt1"/>
                </a:solidFill>
                <a:latin typeface="Nunito ExtraBold"/>
                <a:ea typeface="Nunito ExtraBold"/>
                <a:cs typeface="Nunito ExtraBold"/>
                <a:sym typeface="Nunito ExtraBold"/>
              </a:rPr>
              <a:t>Earth</a:t>
            </a:r>
            <a:endParaRPr sz="1800">
              <a:solidFill>
                <a:schemeClr val="lt1"/>
              </a:solidFill>
              <a:latin typeface="Nunito ExtraBold"/>
              <a:ea typeface="Nunito ExtraBold"/>
              <a:cs typeface="Nunito ExtraBold"/>
              <a:sym typeface="Nunito ExtraBold"/>
            </a:endParaRPr>
          </a:p>
        </p:txBody>
      </p:sp>
      <p:sp>
        <p:nvSpPr>
          <p:cNvPr id="2703" name="Google Shape;2703;p22"/>
          <p:cNvSpPr txBox="1"/>
          <p:nvPr/>
        </p:nvSpPr>
        <p:spPr>
          <a:xfrm>
            <a:off x="6391100" y="2690414"/>
            <a:ext cx="2257200" cy="590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rPr lang="en">
                <a:solidFill>
                  <a:schemeClr val="dk1"/>
                </a:solidFill>
                <a:latin typeface="Nunito"/>
                <a:ea typeface="Nunito"/>
                <a:cs typeface="Nunito"/>
                <a:sym typeface="Nunito"/>
              </a:rPr>
              <a:t>Earth is the planet where we all live on</a:t>
            </a:r>
            <a:endParaRPr>
              <a:solidFill>
                <a:schemeClr val="dk1"/>
              </a:solidFill>
              <a:latin typeface="Nunito"/>
              <a:ea typeface="Nunito"/>
              <a:cs typeface="Nunito"/>
              <a:sym typeface="Nunito"/>
            </a:endParaRPr>
          </a:p>
        </p:txBody>
      </p:sp>
      <p:sp>
        <p:nvSpPr>
          <p:cNvPr id="2704" name="Google Shape;2704;p22"/>
          <p:cNvSpPr/>
          <p:nvPr/>
        </p:nvSpPr>
        <p:spPr>
          <a:xfrm>
            <a:off x="4240625" y="1385500"/>
            <a:ext cx="1608000" cy="427200"/>
          </a:xfrm>
          <a:prstGeom prst="roundRect">
            <a:avLst>
              <a:gd fmla="val 5000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1800">
                <a:solidFill>
                  <a:schemeClr val="lt1"/>
                </a:solidFill>
                <a:latin typeface="Nunito ExtraBold"/>
                <a:ea typeface="Nunito ExtraBold"/>
                <a:cs typeface="Nunito ExtraBold"/>
                <a:sym typeface="Nunito ExtraBold"/>
              </a:rPr>
              <a:t>Venus</a:t>
            </a:r>
            <a:endParaRPr sz="1800">
              <a:solidFill>
                <a:schemeClr val="lt1"/>
              </a:solidFill>
              <a:latin typeface="Nunito ExtraBold"/>
              <a:ea typeface="Nunito ExtraBold"/>
              <a:cs typeface="Nunito ExtraBold"/>
              <a:sym typeface="Nunito ExtraBold"/>
            </a:endParaRPr>
          </a:p>
        </p:txBody>
      </p:sp>
      <p:sp>
        <p:nvSpPr>
          <p:cNvPr id="2705" name="Google Shape;2705;p22"/>
          <p:cNvSpPr txBox="1"/>
          <p:nvPr/>
        </p:nvSpPr>
        <p:spPr>
          <a:xfrm>
            <a:off x="6391100" y="1304050"/>
            <a:ext cx="2257200" cy="590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Venus is the second planet from the Sun</a:t>
            </a:r>
            <a:endParaRPr>
              <a:solidFill>
                <a:schemeClr val="dk1"/>
              </a:solidFill>
              <a:latin typeface="Nunito"/>
              <a:ea typeface="Nunito"/>
              <a:cs typeface="Nunito"/>
              <a:sym typeface="Nunito"/>
            </a:endParaRPr>
          </a:p>
        </p:txBody>
      </p:sp>
      <p:sp>
        <p:nvSpPr>
          <p:cNvPr id="2706" name="Google Shape;2706;p22"/>
          <p:cNvSpPr/>
          <p:nvPr/>
        </p:nvSpPr>
        <p:spPr>
          <a:xfrm>
            <a:off x="4240625" y="2078693"/>
            <a:ext cx="1608000" cy="4272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1800">
                <a:solidFill>
                  <a:schemeClr val="lt1"/>
                </a:solidFill>
                <a:latin typeface="Nunito ExtraBold"/>
                <a:ea typeface="Nunito ExtraBold"/>
                <a:cs typeface="Nunito ExtraBold"/>
                <a:sym typeface="Nunito ExtraBold"/>
              </a:rPr>
              <a:t>Mars</a:t>
            </a:r>
            <a:endParaRPr sz="1800">
              <a:solidFill>
                <a:schemeClr val="lt1"/>
              </a:solidFill>
              <a:latin typeface="Nunito ExtraBold"/>
              <a:ea typeface="Nunito ExtraBold"/>
              <a:cs typeface="Nunito ExtraBold"/>
              <a:sym typeface="Nunito ExtraBold"/>
            </a:endParaRPr>
          </a:p>
        </p:txBody>
      </p:sp>
      <p:sp>
        <p:nvSpPr>
          <p:cNvPr id="2707" name="Google Shape;2707;p22"/>
          <p:cNvSpPr txBox="1"/>
          <p:nvPr/>
        </p:nvSpPr>
        <p:spPr>
          <a:xfrm>
            <a:off x="6391100" y="1997228"/>
            <a:ext cx="2257200" cy="590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Despite being red, Mars is actually a cold place</a:t>
            </a:r>
            <a:endParaRPr>
              <a:solidFill>
                <a:schemeClr val="dk1"/>
              </a:solidFill>
              <a:latin typeface="Nunito"/>
              <a:ea typeface="Nunito"/>
              <a:cs typeface="Nunito"/>
              <a:sym typeface="Nunito"/>
            </a:endParaRPr>
          </a:p>
        </p:txBody>
      </p:sp>
      <p:sp>
        <p:nvSpPr>
          <p:cNvPr id="2708" name="Google Shape;2708;p22"/>
          <p:cNvSpPr/>
          <p:nvPr/>
        </p:nvSpPr>
        <p:spPr>
          <a:xfrm>
            <a:off x="4240625" y="4157850"/>
            <a:ext cx="1608000" cy="427200"/>
          </a:xfrm>
          <a:prstGeom prst="roundRect">
            <a:avLst>
              <a:gd fmla="val 50000" name="adj"/>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1800">
                <a:solidFill>
                  <a:schemeClr val="lt1"/>
                </a:solidFill>
                <a:latin typeface="Nunito ExtraBold"/>
                <a:ea typeface="Nunito ExtraBold"/>
                <a:cs typeface="Nunito ExtraBold"/>
                <a:sym typeface="Nunito ExtraBold"/>
              </a:rPr>
              <a:t>Mercury</a:t>
            </a:r>
            <a:endParaRPr sz="1800">
              <a:solidFill>
                <a:schemeClr val="lt1"/>
              </a:solidFill>
              <a:latin typeface="Nunito ExtraBold"/>
              <a:ea typeface="Nunito ExtraBold"/>
              <a:cs typeface="Nunito ExtraBold"/>
              <a:sym typeface="Nunito ExtraBold"/>
            </a:endParaRPr>
          </a:p>
        </p:txBody>
      </p:sp>
      <p:sp>
        <p:nvSpPr>
          <p:cNvPr id="2709" name="Google Shape;2709;p22"/>
          <p:cNvSpPr txBox="1"/>
          <p:nvPr/>
        </p:nvSpPr>
        <p:spPr>
          <a:xfrm>
            <a:off x="6391100" y="4076375"/>
            <a:ext cx="2257200" cy="590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rPr lang="en">
                <a:solidFill>
                  <a:schemeClr val="dk1"/>
                </a:solidFill>
                <a:latin typeface="Nunito"/>
                <a:ea typeface="Nunito"/>
                <a:cs typeface="Nunito"/>
                <a:sym typeface="Nunito"/>
              </a:rPr>
              <a:t>Mercury is the closest planet to the Sun</a:t>
            </a:r>
            <a:endParaRPr>
              <a:solidFill>
                <a:schemeClr val="dk1"/>
              </a:solidFill>
              <a:latin typeface="Nunito"/>
              <a:ea typeface="Nunito"/>
              <a:cs typeface="Nunito"/>
              <a:sym typeface="Nunito"/>
            </a:endParaRPr>
          </a:p>
        </p:txBody>
      </p:sp>
      <p:grpSp>
        <p:nvGrpSpPr>
          <p:cNvPr id="2710" name="Google Shape;2710;p22"/>
          <p:cNvGrpSpPr/>
          <p:nvPr/>
        </p:nvGrpSpPr>
        <p:grpSpPr>
          <a:xfrm>
            <a:off x="495700" y="1050451"/>
            <a:ext cx="3538216" cy="3865298"/>
            <a:chOff x="85900" y="1050451"/>
            <a:chExt cx="3538216" cy="3865298"/>
          </a:xfrm>
        </p:grpSpPr>
        <p:sp>
          <p:nvSpPr>
            <p:cNvPr id="2711" name="Google Shape;2711;p22"/>
            <p:cNvSpPr/>
            <p:nvPr/>
          </p:nvSpPr>
          <p:spPr>
            <a:xfrm rot="5014617">
              <a:off x="1269387" y="1195597"/>
              <a:ext cx="592279" cy="440872"/>
            </a:xfrm>
            <a:custGeom>
              <a:rect b="b" l="l" r="r" t="t"/>
              <a:pathLst>
                <a:path extrusionOk="0" h="5674" w="8500">
                  <a:moveTo>
                    <a:pt x="1497" y="316"/>
                  </a:moveTo>
                  <a:cubicBezTo>
                    <a:pt x="1656" y="316"/>
                    <a:pt x="1813" y="352"/>
                    <a:pt x="1956" y="426"/>
                  </a:cubicBezTo>
                  <a:lnTo>
                    <a:pt x="7429" y="3235"/>
                  </a:lnTo>
                  <a:cubicBezTo>
                    <a:pt x="7949" y="3503"/>
                    <a:pt x="8140" y="4171"/>
                    <a:pt x="7855" y="4726"/>
                  </a:cubicBezTo>
                  <a:cubicBezTo>
                    <a:pt x="7749" y="4935"/>
                    <a:pt x="7586" y="5104"/>
                    <a:pt x="7386" y="5217"/>
                  </a:cubicBezTo>
                  <a:cubicBezTo>
                    <a:pt x="7219" y="5312"/>
                    <a:pt x="7036" y="5359"/>
                    <a:pt x="6855" y="5359"/>
                  </a:cubicBezTo>
                  <a:cubicBezTo>
                    <a:pt x="6696" y="5359"/>
                    <a:pt x="6538" y="5323"/>
                    <a:pt x="6395" y="5249"/>
                  </a:cubicBezTo>
                  <a:lnTo>
                    <a:pt x="922" y="2440"/>
                  </a:lnTo>
                  <a:cubicBezTo>
                    <a:pt x="672" y="2311"/>
                    <a:pt x="490" y="2086"/>
                    <a:pt x="408" y="1807"/>
                  </a:cubicBezTo>
                  <a:cubicBezTo>
                    <a:pt x="326" y="1524"/>
                    <a:pt x="357" y="1219"/>
                    <a:pt x="496" y="949"/>
                  </a:cubicBezTo>
                  <a:cubicBezTo>
                    <a:pt x="602" y="740"/>
                    <a:pt x="766" y="570"/>
                    <a:pt x="964" y="458"/>
                  </a:cubicBezTo>
                  <a:cubicBezTo>
                    <a:pt x="1132" y="364"/>
                    <a:pt x="1316" y="316"/>
                    <a:pt x="1497" y="316"/>
                  </a:cubicBezTo>
                  <a:close/>
                  <a:moveTo>
                    <a:pt x="1497" y="1"/>
                  </a:moveTo>
                  <a:cubicBezTo>
                    <a:pt x="1262" y="1"/>
                    <a:pt x="1026" y="62"/>
                    <a:pt x="810" y="183"/>
                  </a:cubicBezTo>
                  <a:cubicBezTo>
                    <a:pt x="555" y="327"/>
                    <a:pt x="351" y="541"/>
                    <a:pt x="215" y="804"/>
                  </a:cubicBezTo>
                  <a:cubicBezTo>
                    <a:pt x="40" y="1147"/>
                    <a:pt x="1" y="1534"/>
                    <a:pt x="106" y="1895"/>
                  </a:cubicBezTo>
                  <a:cubicBezTo>
                    <a:pt x="211" y="2258"/>
                    <a:pt x="450" y="2550"/>
                    <a:pt x="779" y="2720"/>
                  </a:cubicBezTo>
                  <a:lnTo>
                    <a:pt x="6252" y="5529"/>
                  </a:lnTo>
                  <a:cubicBezTo>
                    <a:pt x="6440" y="5626"/>
                    <a:pt x="6646" y="5674"/>
                    <a:pt x="6855" y="5674"/>
                  </a:cubicBezTo>
                  <a:cubicBezTo>
                    <a:pt x="7089" y="5674"/>
                    <a:pt x="7325" y="5613"/>
                    <a:pt x="7541" y="5491"/>
                  </a:cubicBezTo>
                  <a:cubicBezTo>
                    <a:pt x="7794" y="5348"/>
                    <a:pt x="8000" y="5134"/>
                    <a:pt x="8135" y="4871"/>
                  </a:cubicBezTo>
                  <a:cubicBezTo>
                    <a:pt x="8499" y="4161"/>
                    <a:pt x="8246" y="3301"/>
                    <a:pt x="7572" y="2955"/>
                  </a:cubicBezTo>
                  <a:lnTo>
                    <a:pt x="2099" y="146"/>
                  </a:lnTo>
                  <a:cubicBezTo>
                    <a:pt x="1911" y="49"/>
                    <a:pt x="1705" y="1"/>
                    <a:pt x="14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22"/>
            <p:cNvSpPr/>
            <p:nvPr/>
          </p:nvSpPr>
          <p:spPr>
            <a:xfrm rot="-423146">
              <a:off x="289376" y="1229406"/>
              <a:ext cx="3131263" cy="3507387"/>
            </a:xfrm>
            <a:custGeom>
              <a:rect b="b" l="l" r="r" t="t"/>
              <a:pathLst>
                <a:path extrusionOk="0" h="45923" w="40997">
                  <a:moveTo>
                    <a:pt x="7135" y="1509"/>
                  </a:moveTo>
                  <a:cubicBezTo>
                    <a:pt x="7176" y="1509"/>
                    <a:pt x="7217" y="1511"/>
                    <a:pt x="7258" y="1516"/>
                  </a:cubicBezTo>
                  <a:cubicBezTo>
                    <a:pt x="7804" y="1585"/>
                    <a:pt x="8191" y="2081"/>
                    <a:pt x="8124" y="2627"/>
                  </a:cubicBezTo>
                  <a:cubicBezTo>
                    <a:pt x="8062" y="3130"/>
                    <a:pt x="7633" y="3500"/>
                    <a:pt x="7139" y="3500"/>
                  </a:cubicBezTo>
                  <a:cubicBezTo>
                    <a:pt x="7098" y="3500"/>
                    <a:pt x="7056" y="3497"/>
                    <a:pt x="7014" y="3492"/>
                  </a:cubicBezTo>
                  <a:cubicBezTo>
                    <a:pt x="6468" y="3425"/>
                    <a:pt x="6081" y="2928"/>
                    <a:pt x="6148" y="2382"/>
                  </a:cubicBezTo>
                  <a:cubicBezTo>
                    <a:pt x="6210" y="1878"/>
                    <a:pt x="6641" y="1509"/>
                    <a:pt x="7135" y="1509"/>
                  </a:cubicBezTo>
                  <a:close/>
                  <a:moveTo>
                    <a:pt x="14998" y="2481"/>
                  </a:moveTo>
                  <a:cubicBezTo>
                    <a:pt x="15039" y="2481"/>
                    <a:pt x="15080" y="2483"/>
                    <a:pt x="15121" y="2489"/>
                  </a:cubicBezTo>
                  <a:cubicBezTo>
                    <a:pt x="15666" y="2556"/>
                    <a:pt x="16054" y="3054"/>
                    <a:pt x="15987" y="3598"/>
                  </a:cubicBezTo>
                  <a:cubicBezTo>
                    <a:pt x="15924" y="4103"/>
                    <a:pt x="15495" y="4472"/>
                    <a:pt x="14999" y="4472"/>
                  </a:cubicBezTo>
                  <a:cubicBezTo>
                    <a:pt x="14959" y="4472"/>
                    <a:pt x="14917" y="4469"/>
                    <a:pt x="14876" y="4464"/>
                  </a:cubicBezTo>
                  <a:cubicBezTo>
                    <a:pt x="14331" y="4397"/>
                    <a:pt x="13943" y="3901"/>
                    <a:pt x="14012" y="3354"/>
                  </a:cubicBezTo>
                  <a:cubicBezTo>
                    <a:pt x="14074" y="2850"/>
                    <a:pt x="14502" y="2481"/>
                    <a:pt x="14998" y="2481"/>
                  </a:cubicBezTo>
                  <a:close/>
                  <a:moveTo>
                    <a:pt x="22521" y="3411"/>
                  </a:moveTo>
                  <a:cubicBezTo>
                    <a:pt x="22562" y="3411"/>
                    <a:pt x="22603" y="3414"/>
                    <a:pt x="22644" y="3419"/>
                  </a:cubicBezTo>
                  <a:cubicBezTo>
                    <a:pt x="23189" y="3486"/>
                    <a:pt x="23577" y="3982"/>
                    <a:pt x="23509" y="4529"/>
                  </a:cubicBezTo>
                  <a:cubicBezTo>
                    <a:pt x="23447" y="5033"/>
                    <a:pt x="23018" y="5402"/>
                    <a:pt x="22522" y="5402"/>
                  </a:cubicBezTo>
                  <a:cubicBezTo>
                    <a:pt x="22482" y="5402"/>
                    <a:pt x="22441" y="5400"/>
                    <a:pt x="22399" y="5394"/>
                  </a:cubicBezTo>
                  <a:cubicBezTo>
                    <a:pt x="21854" y="5327"/>
                    <a:pt x="21466" y="4829"/>
                    <a:pt x="21533" y="4285"/>
                  </a:cubicBezTo>
                  <a:cubicBezTo>
                    <a:pt x="21597" y="3780"/>
                    <a:pt x="22025" y="3411"/>
                    <a:pt x="22521" y="3411"/>
                  </a:cubicBezTo>
                  <a:close/>
                  <a:moveTo>
                    <a:pt x="30391" y="4384"/>
                  </a:moveTo>
                  <a:cubicBezTo>
                    <a:pt x="30431" y="4384"/>
                    <a:pt x="30472" y="4386"/>
                    <a:pt x="30514" y="4391"/>
                  </a:cubicBezTo>
                  <a:cubicBezTo>
                    <a:pt x="31060" y="4458"/>
                    <a:pt x="31447" y="4956"/>
                    <a:pt x="31379" y="5501"/>
                  </a:cubicBezTo>
                  <a:cubicBezTo>
                    <a:pt x="31317" y="6006"/>
                    <a:pt x="30889" y="6375"/>
                    <a:pt x="30393" y="6375"/>
                  </a:cubicBezTo>
                  <a:cubicBezTo>
                    <a:pt x="30352" y="6375"/>
                    <a:pt x="30311" y="6372"/>
                    <a:pt x="30270" y="6367"/>
                  </a:cubicBezTo>
                  <a:cubicBezTo>
                    <a:pt x="29724" y="6300"/>
                    <a:pt x="29337" y="5803"/>
                    <a:pt x="29404" y="5257"/>
                  </a:cubicBezTo>
                  <a:cubicBezTo>
                    <a:pt x="29466" y="4754"/>
                    <a:pt x="29896" y="4384"/>
                    <a:pt x="30391" y="4384"/>
                  </a:cubicBezTo>
                  <a:close/>
                  <a:moveTo>
                    <a:pt x="38199" y="5350"/>
                  </a:moveTo>
                  <a:cubicBezTo>
                    <a:pt x="38241" y="5350"/>
                    <a:pt x="38282" y="5353"/>
                    <a:pt x="38324" y="5358"/>
                  </a:cubicBezTo>
                  <a:cubicBezTo>
                    <a:pt x="38870" y="5425"/>
                    <a:pt x="39259" y="5922"/>
                    <a:pt x="39190" y="6468"/>
                  </a:cubicBezTo>
                  <a:cubicBezTo>
                    <a:pt x="39128" y="6971"/>
                    <a:pt x="38699" y="7341"/>
                    <a:pt x="38203" y="7341"/>
                  </a:cubicBezTo>
                  <a:cubicBezTo>
                    <a:pt x="38163" y="7341"/>
                    <a:pt x="38122" y="7339"/>
                    <a:pt x="38080" y="7334"/>
                  </a:cubicBezTo>
                  <a:cubicBezTo>
                    <a:pt x="37534" y="7265"/>
                    <a:pt x="37147" y="6768"/>
                    <a:pt x="37215" y="6222"/>
                  </a:cubicBezTo>
                  <a:cubicBezTo>
                    <a:pt x="37277" y="5720"/>
                    <a:pt x="37705" y="5350"/>
                    <a:pt x="38199" y="5350"/>
                  </a:cubicBezTo>
                  <a:close/>
                  <a:moveTo>
                    <a:pt x="5129" y="0"/>
                  </a:moveTo>
                  <a:lnTo>
                    <a:pt x="1" y="41490"/>
                  </a:lnTo>
                  <a:lnTo>
                    <a:pt x="35867" y="45923"/>
                  </a:lnTo>
                  <a:lnTo>
                    <a:pt x="40997" y="4434"/>
                  </a:lnTo>
                  <a:lnTo>
                    <a:pt x="512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22"/>
            <p:cNvSpPr/>
            <p:nvPr/>
          </p:nvSpPr>
          <p:spPr>
            <a:xfrm rot="5014617">
              <a:off x="1367316" y="1234753"/>
              <a:ext cx="406861" cy="300390"/>
            </a:xfrm>
            <a:custGeom>
              <a:rect b="b" l="l" r="r" t="t"/>
              <a:pathLst>
                <a:path extrusionOk="0" h="3866" w="5839">
                  <a:moveTo>
                    <a:pt x="1121" y="316"/>
                  </a:moveTo>
                  <a:cubicBezTo>
                    <a:pt x="1225" y="316"/>
                    <a:pt x="1329" y="341"/>
                    <a:pt x="1424" y="390"/>
                  </a:cubicBezTo>
                  <a:lnTo>
                    <a:pt x="5127" y="2291"/>
                  </a:lnTo>
                  <a:cubicBezTo>
                    <a:pt x="5286" y="2372"/>
                    <a:pt x="5403" y="2510"/>
                    <a:pt x="5457" y="2679"/>
                  </a:cubicBezTo>
                  <a:cubicBezTo>
                    <a:pt x="5513" y="2849"/>
                    <a:pt x="5498" y="3030"/>
                    <a:pt x="5416" y="3187"/>
                  </a:cubicBezTo>
                  <a:cubicBezTo>
                    <a:pt x="5357" y="3304"/>
                    <a:pt x="5265" y="3399"/>
                    <a:pt x="5152" y="3463"/>
                  </a:cubicBezTo>
                  <a:cubicBezTo>
                    <a:pt x="5049" y="3521"/>
                    <a:pt x="4936" y="3550"/>
                    <a:pt x="4823" y="3550"/>
                  </a:cubicBezTo>
                  <a:cubicBezTo>
                    <a:pt x="4719" y="3550"/>
                    <a:pt x="4614" y="3525"/>
                    <a:pt x="4518" y="3476"/>
                  </a:cubicBezTo>
                  <a:lnTo>
                    <a:pt x="817" y="1577"/>
                  </a:lnTo>
                  <a:cubicBezTo>
                    <a:pt x="490" y="1409"/>
                    <a:pt x="360" y="1006"/>
                    <a:pt x="528" y="679"/>
                  </a:cubicBezTo>
                  <a:cubicBezTo>
                    <a:pt x="587" y="562"/>
                    <a:pt x="679" y="467"/>
                    <a:pt x="793" y="403"/>
                  </a:cubicBezTo>
                  <a:cubicBezTo>
                    <a:pt x="895" y="345"/>
                    <a:pt x="1008" y="316"/>
                    <a:pt x="1121" y="316"/>
                  </a:cubicBezTo>
                  <a:close/>
                  <a:moveTo>
                    <a:pt x="1120" y="1"/>
                  </a:moveTo>
                  <a:cubicBezTo>
                    <a:pt x="954" y="1"/>
                    <a:pt x="788" y="43"/>
                    <a:pt x="639" y="128"/>
                  </a:cubicBezTo>
                  <a:cubicBezTo>
                    <a:pt x="471" y="222"/>
                    <a:pt x="335" y="363"/>
                    <a:pt x="247" y="534"/>
                  </a:cubicBezTo>
                  <a:cubicBezTo>
                    <a:pt x="0" y="1016"/>
                    <a:pt x="190" y="1609"/>
                    <a:pt x="672" y="1856"/>
                  </a:cubicBezTo>
                  <a:lnTo>
                    <a:pt x="4375" y="3757"/>
                  </a:lnTo>
                  <a:cubicBezTo>
                    <a:pt x="4517" y="3829"/>
                    <a:pt x="4671" y="3865"/>
                    <a:pt x="4824" y="3865"/>
                  </a:cubicBezTo>
                  <a:cubicBezTo>
                    <a:pt x="4990" y="3865"/>
                    <a:pt x="5156" y="3823"/>
                    <a:pt x="5305" y="3738"/>
                  </a:cubicBezTo>
                  <a:cubicBezTo>
                    <a:pt x="5473" y="3644"/>
                    <a:pt x="5609" y="3503"/>
                    <a:pt x="5697" y="3332"/>
                  </a:cubicBezTo>
                  <a:cubicBezTo>
                    <a:pt x="5816" y="3098"/>
                    <a:pt x="5838" y="2832"/>
                    <a:pt x="5758" y="2583"/>
                  </a:cubicBezTo>
                  <a:cubicBezTo>
                    <a:pt x="5678" y="2333"/>
                    <a:pt x="5504" y="2130"/>
                    <a:pt x="5272" y="2010"/>
                  </a:cubicBezTo>
                  <a:lnTo>
                    <a:pt x="1569" y="109"/>
                  </a:lnTo>
                  <a:cubicBezTo>
                    <a:pt x="1427" y="37"/>
                    <a:pt x="1273" y="1"/>
                    <a:pt x="11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14" name="Google Shape;2714;p22"/>
            <p:cNvGrpSpPr/>
            <p:nvPr/>
          </p:nvGrpSpPr>
          <p:grpSpPr>
            <a:xfrm rot="28109">
              <a:off x="545336" y="2285889"/>
              <a:ext cx="2618763" cy="1395111"/>
              <a:chOff x="233350" y="949250"/>
              <a:chExt cx="7137300" cy="3802300"/>
            </a:xfrm>
          </p:grpSpPr>
          <p:sp>
            <p:nvSpPr>
              <p:cNvPr id="2715" name="Google Shape;2715;p22"/>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22"/>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22"/>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22"/>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22"/>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22"/>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22"/>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22"/>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22"/>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22"/>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22"/>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22"/>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22"/>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22"/>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22"/>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22"/>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22"/>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22"/>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22"/>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22"/>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22"/>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22"/>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22"/>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22"/>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22"/>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22"/>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22"/>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22"/>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22"/>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22"/>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22"/>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22"/>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22"/>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22"/>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22"/>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22"/>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22"/>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22"/>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22"/>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22"/>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22"/>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22"/>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22"/>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22"/>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22"/>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22"/>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22"/>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22"/>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22"/>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22"/>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22"/>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66" name="Google Shape;2766;p22"/>
            <p:cNvSpPr/>
            <p:nvPr/>
          </p:nvSpPr>
          <p:spPr>
            <a:xfrm>
              <a:off x="947925" y="2587325"/>
              <a:ext cx="73500" cy="73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22"/>
            <p:cNvSpPr/>
            <p:nvPr/>
          </p:nvSpPr>
          <p:spPr>
            <a:xfrm>
              <a:off x="1707550" y="2587325"/>
              <a:ext cx="73500" cy="735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22"/>
            <p:cNvSpPr/>
            <p:nvPr/>
          </p:nvSpPr>
          <p:spPr>
            <a:xfrm>
              <a:off x="1240125" y="3198950"/>
              <a:ext cx="73500" cy="735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22"/>
            <p:cNvSpPr/>
            <p:nvPr/>
          </p:nvSpPr>
          <p:spPr>
            <a:xfrm>
              <a:off x="2835450" y="3383400"/>
              <a:ext cx="73500" cy="735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22"/>
            <p:cNvSpPr/>
            <p:nvPr/>
          </p:nvSpPr>
          <p:spPr>
            <a:xfrm>
              <a:off x="1849825" y="2856225"/>
              <a:ext cx="73500" cy="73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771" name="Google Shape;2771;p22"/>
          <p:cNvCxnSpPr>
            <a:stCxn id="2704" idx="3"/>
            <a:endCxn id="2705" idx="1"/>
          </p:cNvCxnSpPr>
          <p:nvPr/>
        </p:nvCxnSpPr>
        <p:spPr>
          <a:xfrm>
            <a:off x="5848625" y="1599100"/>
            <a:ext cx="542400" cy="0"/>
          </a:xfrm>
          <a:prstGeom prst="straightConnector1">
            <a:avLst/>
          </a:prstGeom>
          <a:noFill/>
          <a:ln cap="flat" cmpd="sng" w="19050">
            <a:solidFill>
              <a:schemeClr val="dk2"/>
            </a:solidFill>
            <a:prstDash val="solid"/>
            <a:round/>
            <a:headEnd len="med" w="med" type="none"/>
            <a:tailEnd len="med" w="med" type="none"/>
          </a:ln>
        </p:spPr>
      </p:cxnSp>
      <p:cxnSp>
        <p:nvCxnSpPr>
          <p:cNvPr id="2772" name="Google Shape;2772;p22"/>
          <p:cNvCxnSpPr>
            <a:stCxn id="2706" idx="3"/>
            <a:endCxn id="2707" idx="1"/>
          </p:cNvCxnSpPr>
          <p:nvPr/>
        </p:nvCxnSpPr>
        <p:spPr>
          <a:xfrm>
            <a:off x="5848625" y="2292293"/>
            <a:ext cx="542400" cy="0"/>
          </a:xfrm>
          <a:prstGeom prst="straightConnector1">
            <a:avLst/>
          </a:prstGeom>
          <a:noFill/>
          <a:ln cap="flat" cmpd="sng" w="19050">
            <a:solidFill>
              <a:schemeClr val="lt2"/>
            </a:solidFill>
            <a:prstDash val="solid"/>
            <a:round/>
            <a:headEnd len="med" w="med" type="none"/>
            <a:tailEnd len="med" w="med" type="none"/>
          </a:ln>
        </p:spPr>
      </p:cxnSp>
      <p:cxnSp>
        <p:nvCxnSpPr>
          <p:cNvPr id="2773" name="Google Shape;2773;p22"/>
          <p:cNvCxnSpPr>
            <a:stCxn id="2702" idx="3"/>
            <a:endCxn id="2703" idx="1"/>
          </p:cNvCxnSpPr>
          <p:nvPr/>
        </p:nvCxnSpPr>
        <p:spPr>
          <a:xfrm>
            <a:off x="5848625" y="2985346"/>
            <a:ext cx="542400" cy="0"/>
          </a:xfrm>
          <a:prstGeom prst="straightConnector1">
            <a:avLst/>
          </a:prstGeom>
          <a:noFill/>
          <a:ln cap="flat" cmpd="sng" w="19050">
            <a:solidFill>
              <a:schemeClr val="accent5"/>
            </a:solidFill>
            <a:prstDash val="solid"/>
            <a:round/>
            <a:headEnd len="med" w="med" type="none"/>
            <a:tailEnd len="med" w="med" type="none"/>
          </a:ln>
        </p:spPr>
      </p:cxnSp>
      <p:cxnSp>
        <p:nvCxnSpPr>
          <p:cNvPr id="2774" name="Google Shape;2774;p22"/>
          <p:cNvCxnSpPr>
            <a:stCxn id="2700" idx="3"/>
            <a:endCxn id="2701" idx="1"/>
          </p:cNvCxnSpPr>
          <p:nvPr/>
        </p:nvCxnSpPr>
        <p:spPr>
          <a:xfrm>
            <a:off x="5848625" y="3678398"/>
            <a:ext cx="542400" cy="0"/>
          </a:xfrm>
          <a:prstGeom prst="straightConnector1">
            <a:avLst/>
          </a:prstGeom>
          <a:noFill/>
          <a:ln cap="flat" cmpd="sng" w="19050">
            <a:solidFill>
              <a:schemeClr val="accent1"/>
            </a:solidFill>
            <a:prstDash val="solid"/>
            <a:round/>
            <a:headEnd len="med" w="med" type="none"/>
            <a:tailEnd len="med" w="med" type="none"/>
          </a:ln>
        </p:spPr>
      </p:cxnSp>
      <p:cxnSp>
        <p:nvCxnSpPr>
          <p:cNvPr id="2775" name="Google Shape;2775;p22"/>
          <p:cNvCxnSpPr>
            <a:stCxn id="2708" idx="3"/>
            <a:endCxn id="2709" idx="1"/>
          </p:cNvCxnSpPr>
          <p:nvPr/>
        </p:nvCxnSpPr>
        <p:spPr>
          <a:xfrm>
            <a:off x="5848625" y="4371450"/>
            <a:ext cx="542400" cy="0"/>
          </a:xfrm>
          <a:prstGeom prst="straightConnector1">
            <a:avLst/>
          </a:prstGeom>
          <a:noFill/>
          <a:ln cap="flat" cmpd="sng" w="19050">
            <a:solidFill>
              <a:schemeClr val="accent6"/>
            </a:solidFill>
            <a:prstDash val="solid"/>
            <a:round/>
            <a:headEnd len="med" w="med" type="none"/>
            <a:tailEnd len="med" w="med" type="none"/>
          </a:ln>
        </p:spPr>
      </p:cxn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691" name="Shape 9691"/>
        <p:cNvGrpSpPr/>
        <p:nvPr/>
      </p:nvGrpSpPr>
      <p:grpSpPr>
        <a:xfrm>
          <a:off x="0" y="0"/>
          <a:ext cx="0" cy="0"/>
          <a:chOff x="0" y="0"/>
          <a:chExt cx="0" cy="0"/>
        </a:xfrm>
      </p:grpSpPr>
      <p:sp>
        <p:nvSpPr>
          <p:cNvPr id="9692" name="Google Shape;9692;p58"/>
          <p:cNvSpPr txBox="1"/>
          <p:nvPr>
            <p:ph idx="4294967295" type="title"/>
          </p:nvPr>
        </p:nvSpPr>
        <p:spPr>
          <a:xfrm>
            <a:off x="104835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Premium Icons</a:t>
            </a:r>
            <a:endParaRPr>
              <a:solidFill>
                <a:srgbClr val="FFFFFF"/>
              </a:solidFill>
              <a:latin typeface="Arial"/>
              <a:ea typeface="Arial"/>
              <a:cs typeface="Arial"/>
              <a:sym typeface="Arial"/>
            </a:endParaRPr>
          </a:p>
        </p:txBody>
      </p:sp>
      <p:grpSp>
        <p:nvGrpSpPr>
          <p:cNvPr id="9693" name="Google Shape;9693;p58"/>
          <p:cNvGrpSpPr/>
          <p:nvPr/>
        </p:nvGrpSpPr>
        <p:grpSpPr>
          <a:xfrm>
            <a:off x="1071388" y="1943950"/>
            <a:ext cx="341804" cy="341957"/>
            <a:chOff x="1757188" y="1943950"/>
            <a:chExt cx="341804" cy="341957"/>
          </a:xfrm>
        </p:grpSpPr>
        <p:sp>
          <p:nvSpPr>
            <p:cNvPr id="9694" name="Google Shape;9694;p58"/>
            <p:cNvSpPr/>
            <p:nvPr/>
          </p:nvSpPr>
          <p:spPr>
            <a:xfrm>
              <a:off x="1757188" y="2060545"/>
              <a:ext cx="341804" cy="107372"/>
            </a:xfrm>
            <a:custGeom>
              <a:rect b="b" l="l" r="r" t="t"/>
              <a:pathLst>
                <a:path extrusionOk="0" h="3621" w="11527">
                  <a:moveTo>
                    <a:pt x="2501" y="0"/>
                  </a:moveTo>
                  <a:lnTo>
                    <a:pt x="2501" y="858"/>
                  </a:lnTo>
                  <a:cubicBezTo>
                    <a:pt x="2215" y="953"/>
                    <a:pt x="2001" y="1191"/>
                    <a:pt x="1882" y="1501"/>
                  </a:cubicBezTo>
                  <a:lnTo>
                    <a:pt x="0" y="1501"/>
                  </a:lnTo>
                  <a:lnTo>
                    <a:pt x="0" y="2167"/>
                  </a:lnTo>
                  <a:lnTo>
                    <a:pt x="1882" y="2167"/>
                  </a:lnTo>
                  <a:cubicBezTo>
                    <a:pt x="2025" y="2548"/>
                    <a:pt x="2382" y="2858"/>
                    <a:pt x="2834" y="2858"/>
                  </a:cubicBezTo>
                  <a:cubicBezTo>
                    <a:pt x="3287" y="2858"/>
                    <a:pt x="3644" y="2596"/>
                    <a:pt x="3787" y="2167"/>
                  </a:cubicBezTo>
                  <a:lnTo>
                    <a:pt x="4811" y="2167"/>
                  </a:lnTo>
                  <a:cubicBezTo>
                    <a:pt x="4882" y="2477"/>
                    <a:pt x="5121" y="2691"/>
                    <a:pt x="5430" y="2787"/>
                  </a:cubicBezTo>
                  <a:lnTo>
                    <a:pt x="5430" y="3620"/>
                  </a:lnTo>
                  <a:lnTo>
                    <a:pt x="6121" y="3620"/>
                  </a:lnTo>
                  <a:lnTo>
                    <a:pt x="6121" y="2787"/>
                  </a:lnTo>
                  <a:cubicBezTo>
                    <a:pt x="6407" y="2715"/>
                    <a:pt x="6621" y="2477"/>
                    <a:pt x="6740" y="2167"/>
                  </a:cubicBezTo>
                  <a:lnTo>
                    <a:pt x="7740" y="2167"/>
                  </a:lnTo>
                  <a:cubicBezTo>
                    <a:pt x="7907" y="2548"/>
                    <a:pt x="8264" y="2858"/>
                    <a:pt x="8693" y="2858"/>
                  </a:cubicBezTo>
                  <a:cubicBezTo>
                    <a:pt x="9145" y="2858"/>
                    <a:pt x="9502" y="2596"/>
                    <a:pt x="9645" y="2167"/>
                  </a:cubicBezTo>
                  <a:lnTo>
                    <a:pt x="11527" y="2167"/>
                  </a:lnTo>
                  <a:lnTo>
                    <a:pt x="11527" y="1501"/>
                  </a:lnTo>
                  <a:lnTo>
                    <a:pt x="9693" y="1501"/>
                  </a:lnTo>
                  <a:cubicBezTo>
                    <a:pt x="9598" y="1191"/>
                    <a:pt x="9360" y="977"/>
                    <a:pt x="9050" y="858"/>
                  </a:cubicBezTo>
                  <a:lnTo>
                    <a:pt x="9050" y="0"/>
                  </a:lnTo>
                  <a:lnTo>
                    <a:pt x="8383" y="0"/>
                  </a:lnTo>
                  <a:lnTo>
                    <a:pt x="8383" y="858"/>
                  </a:lnTo>
                  <a:cubicBezTo>
                    <a:pt x="8074" y="953"/>
                    <a:pt x="7859" y="1191"/>
                    <a:pt x="7740" y="1501"/>
                  </a:cubicBezTo>
                  <a:lnTo>
                    <a:pt x="6740" y="1501"/>
                  </a:lnTo>
                  <a:cubicBezTo>
                    <a:pt x="6597" y="1096"/>
                    <a:pt x="6240" y="810"/>
                    <a:pt x="5787" y="810"/>
                  </a:cubicBezTo>
                  <a:cubicBezTo>
                    <a:pt x="5335" y="810"/>
                    <a:pt x="4978" y="1096"/>
                    <a:pt x="4835" y="1501"/>
                  </a:cubicBezTo>
                  <a:lnTo>
                    <a:pt x="3811" y="1501"/>
                  </a:lnTo>
                  <a:cubicBezTo>
                    <a:pt x="3739" y="1191"/>
                    <a:pt x="3501" y="977"/>
                    <a:pt x="3192" y="858"/>
                  </a:cubicBezTo>
                  <a:lnTo>
                    <a:pt x="31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58"/>
            <p:cNvSpPr/>
            <p:nvPr/>
          </p:nvSpPr>
          <p:spPr>
            <a:xfrm>
              <a:off x="1793898" y="1943950"/>
              <a:ext cx="98891" cy="97557"/>
            </a:xfrm>
            <a:custGeom>
              <a:rect b="b" l="l" r="r" t="t"/>
              <a:pathLst>
                <a:path extrusionOk="0" h="3290" w="3335">
                  <a:moveTo>
                    <a:pt x="1655" y="1"/>
                  </a:moveTo>
                  <a:cubicBezTo>
                    <a:pt x="742" y="1"/>
                    <a:pt x="25" y="745"/>
                    <a:pt x="25" y="1646"/>
                  </a:cubicBezTo>
                  <a:cubicBezTo>
                    <a:pt x="1" y="2456"/>
                    <a:pt x="549" y="3099"/>
                    <a:pt x="1311" y="3289"/>
                  </a:cubicBezTo>
                  <a:lnTo>
                    <a:pt x="1977" y="3289"/>
                  </a:lnTo>
                  <a:cubicBezTo>
                    <a:pt x="2763" y="3123"/>
                    <a:pt x="3335" y="2408"/>
                    <a:pt x="3287" y="1575"/>
                  </a:cubicBezTo>
                  <a:cubicBezTo>
                    <a:pt x="3263" y="741"/>
                    <a:pt x="2573" y="74"/>
                    <a:pt x="1739" y="3"/>
                  </a:cubicBezTo>
                  <a:cubicBezTo>
                    <a:pt x="1711" y="2"/>
                    <a:pt x="1683" y="1"/>
                    <a:pt x="16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58"/>
            <p:cNvSpPr/>
            <p:nvPr/>
          </p:nvSpPr>
          <p:spPr>
            <a:xfrm>
              <a:off x="1966923" y="1943950"/>
              <a:ext cx="98891" cy="97557"/>
            </a:xfrm>
            <a:custGeom>
              <a:rect b="b" l="l" r="r" t="t"/>
              <a:pathLst>
                <a:path extrusionOk="0" h="3290" w="3335">
                  <a:moveTo>
                    <a:pt x="1654" y="1"/>
                  </a:moveTo>
                  <a:cubicBezTo>
                    <a:pt x="742" y="1"/>
                    <a:pt x="24" y="745"/>
                    <a:pt x="24" y="1646"/>
                  </a:cubicBezTo>
                  <a:cubicBezTo>
                    <a:pt x="0" y="2456"/>
                    <a:pt x="548" y="3099"/>
                    <a:pt x="1310" y="3289"/>
                  </a:cubicBezTo>
                  <a:lnTo>
                    <a:pt x="1977" y="3289"/>
                  </a:lnTo>
                  <a:cubicBezTo>
                    <a:pt x="2763" y="3123"/>
                    <a:pt x="3334" y="2408"/>
                    <a:pt x="3287" y="1575"/>
                  </a:cubicBezTo>
                  <a:cubicBezTo>
                    <a:pt x="3263" y="741"/>
                    <a:pt x="2572" y="74"/>
                    <a:pt x="1739" y="3"/>
                  </a:cubicBezTo>
                  <a:cubicBezTo>
                    <a:pt x="1711" y="2"/>
                    <a:pt x="1682" y="1"/>
                    <a:pt x="16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58"/>
            <p:cNvSpPr/>
            <p:nvPr/>
          </p:nvSpPr>
          <p:spPr>
            <a:xfrm>
              <a:off x="1879358" y="2188350"/>
              <a:ext cx="98891" cy="97557"/>
            </a:xfrm>
            <a:custGeom>
              <a:rect b="b" l="l" r="r" t="t"/>
              <a:pathLst>
                <a:path extrusionOk="0" h="3290" w="3335">
                  <a:moveTo>
                    <a:pt x="1334" y="1"/>
                  </a:moveTo>
                  <a:cubicBezTo>
                    <a:pt x="572" y="167"/>
                    <a:pt x="0" y="858"/>
                    <a:pt x="24" y="1715"/>
                  </a:cubicBezTo>
                  <a:cubicBezTo>
                    <a:pt x="48" y="2549"/>
                    <a:pt x="739" y="3216"/>
                    <a:pt x="1572" y="3287"/>
                  </a:cubicBezTo>
                  <a:cubicBezTo>
                    <a:pt x="1601" y="3289"/>
                    <a:pt x="1629" y="3289"/>
                    <a:pt x="1657" y="3289"/>
                  </a:cubicBezTo>
                  <a:cubicBezTo>
                    <a:pt x="2569" y="3289"/>
                    <a:pt x="3287" y="2545"/>
                    <a:pt x="3287" y="1644"/>
                  </a:cubicBezTo>
                  <a:cubicBezTo>
                    <a:pt x="3334" y="834"/>
                    <a:pt x="2763" y="167"/>
                    <a:pt x="20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8" name="Google Shape;9698;p58"/>
          <p:cNvGrpSpPr/>
          <p:nvPr/>
        </p:nvGrpSpPr>
        <p:grpSpPr>
          <a:xfrm>
            <a:off x="1816255" y="1932711"/>
            <a:ext cx="341836" cy="310762"/>
            <a:chOff x="2349655" y="1932711"/>
            <a:chExt cx="341836" cy="310762"/>
          </a:xfrm>
        </p:grpSpPr>
        <p:sp>
          <p:nvSpPr>
            <p:cNvPr id="9699" name="Google Shape;9699;p58"/>
            <p:cNvSpPr/>
            <p:nvPr/>
          </p:nvSpPr>
          <p:spPr>
            <a:xfrm>
              <a:off x="2349655" y="1949673"/>
              <a:ext cx="90440" cy="63634"/>
            </a:xfrm>
            <a:custGeom>
              <a:rect b="b" l="l" r="r" t="t"/>
              <a:pathLst>
                <a:path extrusionOk="0" h="2146" w="3050">
                  <a:moveTo>
                    <a:pt x="1096" y="0"/>
                  </a:moveTo>
                  <a:cubicBezTo>
                    <a:pt x="477" y="0"/>
                    <a:pt x="1" y="524"/>
                    <a:pt x="25" y="1144"/>
                  </a:cubicBezTo>
                  <a:cubicBezTo>
                    <a:pt x="72" y="1667"/>
                    <a:pt x="477" y="2072"/>
                    <a:pt x="1025" y="2144"/>
                  </a:cubicBezTo>
                  <a:cubicBezTo>
                    <a:pt x="1043" y="2145"/>
                    <a:pt x="1061" y="2145"/>
                    <a:pt x="1079" y="2145"/>
                  </a:cubicBezTo>
                  <a:cubicBezTo>
                    <a:pt x="1557" y="2145"/>
                    <a:pt x="1983" y="1843"/>
                    <a:pt x="2120" y="1429"/>
                  </a:cubicBezTo>
                  <a:lnTo>
                    <a:pt x="3049" y="1429"/>
                  </a:lnTo>
                  <a:lnTo>
                    <a:pt x="3049" y="739"/>
                  </a:lnTo>
                  <a:lnTo>
                    <a:pt x="2120" y="739"/>
                  </a:lnTo>
                  <a:cubicBezTo>
                    <a:pt x="1977" y="286"/>
                    <a:pt x="1573" y="0"/>
                    <a:pt x="10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58"/>
            <p:cNvSpPr/>
            <p:nvPr/>
          </p:nvSpPr>
          <p:spPr>
            <a:xfrm>
              <a:off x="2459134" y="1932711"/>
              <a:ext cx="129255" cy="95362"/>
            </a:xfrm>
            <a:custGeom>
              <a:rect b="b" l="l" r="r" t="t"/>
              <a:pathLst>
                <a:path extrusionOk="0" h="3216" w="4359">
                  <a:moveTo>
                    <a:pt x="2048" y="1"/>
                  </a:moveTo>
                  <a:lnTo>
                    <a:pt x="2048" y="811"/>
                  </a:lnTo>
                  <a:lnTo>
                    <a:pt x="0" y="811"/>
                  </a:lnTo>
                  <a:lnTo>
                    <a:pt x="0" y="2406"/>
                  </a:lnTo>
                  <a:lnTo>
                    <a:pt x="2048" y="2406"/>
                  </a:lnTo>
                  <a:lnTo>
                    <a:pt x="2048" y="3216"/>
                  </a:lnTo>
                  <a:lnTo>
                    <a:pt x="4358" y="1597"/>
                  </a:lnTo>
                  <a:lnTo>
                    <a:pt x="204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58"/>
            <p:cNvSpPr/>
            <p:nvPr/>
          </p:nvSpPr>
          <p:spPr>
            <a:xfrm>
              <a:off x="2349655" y="2057728"/>
              <a:ext cx="90440" cy="63723"/>
            </a:xfrm>
            <a:custGeom>
              <a:rect b="b" l="l" r="r" t="t"/>
              <a:pathLst>
                <a:path extrusionOk="0" h="2149" w="3050">
                  <a:moveTo>
                    <a:pt x="1096" y="0"/>
                  </a:moveTo>
                  <a:cubicBezTo>
                    <a:pt x="477" y="0"/>
                    <a:pt x="1" y="548"/>
                    <a:pt x="25" y="1167"/>
                  </a:cubicBezTo>
                  <a:cubicBezTo>
                    <a:pt x="72" y="1667"/>
                    <a:pt x="477" y="2096"/>
                    <a:pt x="1025" y="2143"/>
                  </a:cubicBezTo>
                  <a:cubicBezTo>
                    <a:pt x="1059" y="2147"/>
                    <a:pt x="1093" y="2148"/>
                    <a:pt x="1126" y="2148"/>
                  </a:cubicBezTo>
                  <a:cubicBezTo>
                    <a:pt x="1585" y="2148"/>
                    <a:pt x="1987" y="1851"/>
                    <a:pt x="2120" y="1429"/>
                  </a:cubicBezTo>
                  <a:lnTo>
                    <a:pt x="3049" y="1429"/>
                  </a:lnTo>
                  <a:lnTo>
                    <a:pt x="3049" y="762"/>
                  </a:lnTo>
                  <a:lnTo>
                    <a:pt x="2120" y="762"/>
                  </a:lnTo>
                  <a:cubicBezTo>
                    <a:pt x="1977" y="310"/>
                    <a:pt x="1573" y="0"/>
                    <a:pt x="10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58"/>
            <p:cNvSpPr/>
            <p:nvPr/>
          </p:nvSpPr>
          <p:spPr>
            <a:xfrm>
              <a:off x="2459134" y="2043584"/>
              <a:ext cx="180080" cy="91834"/>
            </a:xfrm>
            <a:custGeom>
              <a:rect b="b" l="l" r="r" t="t"/>
              <a:pathLst>
                <a:path extrusionOk="0" h="3097" w="6073">
                  <a:moveTo>
                    <a:pt x="3858" y="1"/>
                  </a:moveTo>
                  <a:lnTo>
                    <a:pt x="3858" y="787"/>
                  </a:lnTo>
                  <a:lnTo>
                    <a:pt x="0" y="787"/>
                  </a:lnTo>
                  <a:lnTo>
                    <a:pt x="0" y="2358"/>
                  </a:lnTo>
                  <a:lnTo>
                    <a:pt x="3858" y="2358"/>
                  </a:lnTo>
                  <a:lnTo>
                    <a:pt x="3858" y="3097"/>
                  </a:lnTo>
                  <a:lnTo>
                    <a:pt x="3882" y="3097"/>
                  </a:lnTo>
                  <a:lnTo>
                    <a:pt x="6073" y="1549"/>
                  </a:lnTo>
                  <a:lnTo>
                    <a:pt x="385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58"/>
            <p:cNvSpPr/>
            <p:nvPr/>
          </p:nvSpPr>
          <p:spPr>
            <a:xfrm>
              <a:off x="2349655" y="2165754"/>
              <a:ext cx="90440" cy="63634"/>
            </a:xfrm>
            <a:custGeom>
              <a:rect b="b" l="l" r="r" t="t"/>
              <a:pathLst>
                <a:path extrusionOk="0" h="2146" w="3050">
                  <a:moveTo>
                    <a:pt x="1096" y="1"/>
                  </a:moveTo>
                  <a:cubicBezTo>
                    <a:pt x="477" y="1"/>
                    <a:pt x="1" y="525"/>
                    <a:pt x="25" y="1144"/>
                  </a:cubicBezTo>
                  <a:cubicBezTo>
                    <a:pt x="72" y="1668"/>
                    <a:pt x="477" y="2073"/>
                    <a:pt x="1025" y="2144"/>
                  </a:cubicBezTo>
                  <a:cubicBezTo>
                    <a:pt x="1043" y="2145"/>
                    <a:pt x="1061" y="2145"/>
                    <a:pt x="1079" y="2145"/>
                  </a:cubicBezTo>
                  <a:cubicBezTo>
                    <a:pt x="1557" y="2145"/>
                    <a:pt x="1983" y="1843"/>
                    <a:pt x="2120" y="1430"/>
                  </a:cubicBezTo>
                  <a:lnTo>
                    <a:pt x="3049" y="1430"/>
                  </a:lnTo>
                  <a:lnTo>
                    <a:pt x="3049" y="739"/>
                  </a:lnTo>
                  <a:lnTo>
                    <a:pt x="2120" y="739"/>
                  </a:lnTo>
                  <a:cubicBezTo>
                    <a:pt x="1977" y="286"/>
                    <a:pt x="1573" y="1"/>
                    <a:pt x="10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58"/>
            <p:cNvSpPr/>
            <p:nvPr/>
          </p:nvSpPr>
          <p:spPr>
            <a:xfrm>
              <a:off x="2459134" y="2151639"/>
              <a:ext cx="232357" cy="91834"/>
            </a:xfrm>
            <a:custGeom>
              <a:rect b="b" l="l" r="r" t="t"/>
              <a:pathLst>
                <a:path extrusionOk="0" h="3097" w="7836">
                  <a:moveTo>
                    <a:pt x="5668" y="0"/>
                  </a:moveTo>
                  <a:lnTo>
                    <a:pt x="5668" y="762"/>
                  </a:lnTo>
                  <a:lnTo>
                    <a:pt x="0" y="762"/>
                  </a:lnTo>
                  <a:lnTo>
                    <a:pt x="0" y="2310"/>
                  </a:lnTo>
                  <a:lnTo>
                    <a:pt x="5668" y="2310"/>
                  </a:lnTo>
                  <a:lnTo>
                    <a:pt x="5668" y="3096"/>
                  </a:lnTo>
                  <a:lnTo>
                    <a:pt x="7835" y="1548"/>
                  </a:lnTo>
                  <a:lnTo>
                    <a:pt x="56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5" name="Google Shape;9705;p58"/>
          <p:cNvGrpSpPr/>
          <p:nvPr/>
        </p:nvGrpSpPr>
        <p:grpSpPr>
          <a:xfrm>
            <a:off x="2586565" y="1943327"/>
            <a:ext cx="307200" cy="340386"/>
            <a:chOff x="2967565" y="1943327"/>
            <a:chExt cx="307200" cy="340386"/>
          </a:xfrm>
        </p:grpSpPr>
        <p:sp>
          <p:nvSpPr>
            <p:cNvPr id="9706" name="Google Shape;9706;p58"/>
            <p:cNvSpPr/>
            <p:nvPr/>
          </p:nvSpPr>
          <p:spPr>
            <a:xfrm>
              <a:off x="3030429" y="2095862"/>
              <a:ext cx="182215" cy="49460"/>
            </a:xfrm>
            <a:custGeom>
              <a:rect b="b" l="l" r="r" t="t"/>
              <a:pathLst>
                <a:path extrusionOk="0" h="1668" w="6145">
                  <a:moveTo>
                    <a:pt x="738" y="0"/>
                  </a:moveTo>
                  <a:lnTo>
                    <a:pt x="0" y="1667"/>
                  </a:lnTo>
                  <a:lnTo>
                    <a:pt x="6144" y="1667"/>
                  </a:lnTo>
                  <a:lnTo>
                    <a:pt x="5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58"/>
            <p:cNvSpPr/>
            <p:nvPr/>
          </p:nvSpPr>
          <p:spPr>
            <a:xfrm>
              <a:off x="3061476" y="2027364"/>
              <a:ext cx="120804" cy="49460"/>
            </a:xfrm>
            <a:custGeom>
              <a:rect b="b" l="l" r="r" t="t"/>
              <a:pathLst>
                <a:path extrusionOk="0" h="1668" w="4074">
                  <a:moveTo>
                    <a:pt x="763" y="0"/>
                  </a:moveTo>
                  <a:lnTo>
                    <a:pt x="1" y="1667"/>
                  </a:lnTo>
                  <a:lnTo>
                    <a:pt x="4073" y="1667"/>
                  </a:lnTo>
                  <a:lnTo>
                    <a:pt x="3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58"/>
            <p:cNvSpPr/>
            <p:nvPr/>
          </p:nvSpPr>
          <p:spPr>
            <a:xfrm>
              <a:off x="2998641" y="2165754"/>
              <a:ext cx="245048" cy="49460"/>
            </a:xfrm>
            <a:custGeom>
              <a:rect b="b" l="l" r="r" t="t"/>
              <a:pathLst>
                <a:path extrusionOk="0" h="1668" w="8264">
                  <a:moveTo>
                    <a:pt x="739" y="1"/>
                  </a:moveTo>
                  <a:lnTo>
                    <a:pt x="0" y="1668"/>
                  </a:lnTo>
                  <a:lnTo>
                    <a:pt x="8264" y="1668"/>
                  </a:lnTo>
                  <a:lnTo>
                    <a:pt x="75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58"/>
            <p:cNvSpPr/>
            <p:nvPr/>
          </p:nvSpPr>
          <p:spPr>
            <a:xfrm>
              <a:off x="3091841" y="1943327"/>
              <a:ext cx="58653" cy="64287"/>
            </a:xfrm>
            <a:custGeom>
              <a:rect b="b" l="l" r="r" t="t"/>
              <a:pathLst>
                <a:path extrusionOk="0" h="2168" w="1978">
                  <a:moveTo>
                    <a:pt x="1001" y="0"/>
                  </a:moveTo>
                  <a:lnTo>
                    <a:pt x="1" y="2167"/>
                  </a:lnTo>
                  <a:lnTo>
                    <a:pt x="1977" y="2167"/>
                  </a:lnTo>
                  <a:lnTo>
                    <a:pt x="100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58"/>
            <p:cNvSpPr/>
            <p:nvPr/>
          </p:nvSpPr>
          <p:spPr>
            <a:xfrm>
              <a:off x="2967565" y="2234253"/>
              <a:ext cx="307200" cy="49460"/>
            </a:xfrm>
            <a:custGeom>
              <a:rect b="b" l="l" r="r" t="t"/>
              <a:pathLst>
                <a:path extrusionOk="0" h="1668" w="10360">
                  <a:moveTo>
                    <a:pt x="739" y="1"/>
                  </a:moveTo>
                  <a:lnTo>
                    <a:pt x="1" y="1668"/>
                  </a:lnTo>
                  <a:lnTo>
                    <a:pt x="10360" y="1668"/>
                  </a:lnTo>
                  <a:lnTo>
                    <a:pt x="96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1" name="Google Shape;9711;p58"/>
          <p:cNvGrpSpPr/>
          <p:nvPr/>
        </p:nvGrpSpPr>
        <p:grpSpPr>
          <a:xfrm>
            <a:off x="3274232" y="1939087"/>
            <a:ext cx="340411" cy="339675"/>
            <a:chOff x="3502832" y="1939087"/>
            <a:chExt cx="340411" cy="339675"/>
          </a:xfrm>
        </p:grpSpPr>
        <p:sp>
          <p:nvSpPr>
            <p:cNvPr id="9712" name="Google Shape;9712;p58"/>
            <p:cNvSpPr/>
            <p:nvPr/>
          </p:nvSpPr>
          <p:spPr>
            <a:xfrm>
              <a:off x="3578417" y="2091622"/>
              <a:ext cx="187137" cy="31787"/>
            </a:xfrm>
            <a:custGeom>
              <a:rect b="b" l="l" r="r" t="t"/>
              <a:pathLst>
                <a:path extrusionOk="0" h="1072" w="6311">
                  <a:moveTo>
                    <a:pt x="0" y="0"/>
                  </a:moveTo>
                  <a:lnTo>
                    <a:pt x="0" y="1072"/>
                  </a:lnTo>
                  <a:lnTo>
                    <a:pt x="6311" y="1072"/>
                  </a:lnTo>
                  <a:lnTo>
                    <a:pt x="6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58"/>
            <p:cNvSpPr/>
            <p:nvPr/>
          </p:nvSpPr>
          <p:spPr>
            <a:xfrm>
              <a:off x="3552975" y="2142447"/>
              <a:ext cx="239414" cy="31817"/>
            </a:xfrm>
            <a:custGeom>
              <a:rect b="b" l="l" r="r" t="t"/>
              <a:pathLst>
                <a:path extrusionOk="0" h="1073" w="8074">
                  <a:moveTo>
                    <a:pt x="1" y="1"/>
                  </a:moveTo>
                  <a:lnTo>
                    <a:pt x="1" y="1072"/>
                  </a:lnTo>
                  <a:lnTo>
                    <a:pt x="8074" y="1072"/>
                  </a:lnTo>
                  <a:lnTo>
                    <a:pt x="807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58"/>
            <p:cNvSpPr/>
            <p:nvPr/>
          </p:nvSpPr>
          <p:spPr>
            <a:xfrm>
              <a:off x="3528986" y="2194725"/>
              <a:ext cx="286710" cy="31787"/>
            </a:xfrm>
            <a:custGeom>
              <a:rect b="b" l="l" r="r" t="t"/>
              <a:pathLst>
                <a:path extrusionOk="0" h="1072" w="9669">
                  <a:moveTo>
                    <a:pt x="0" y="0"/>
                  </a:moveTo>
                  <a:lnTo>
                    <a:pt x="0" y="1072"/>
                  </a:lnTo>
                  <a:lnTo>
                    <a:pt x="9669" y="1072"/>
                  </a:lnTo>
                  <a:lnTo>
                    <a:pt x="966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58"/>
            <p:cNvSpPr/>
            <p:nvPr/>
          </p:nvSpPr>
          <p:spPr>
            <a:xfrm>
              <a:off x="3606647" y="1939087"/>
              <a:ext cx="161043" cy="132072"/>
            </a:xfrm>
            <a:custGeom>
              <a:rect b="b" l="l" r="r" t="t"/>
              <a:pathLst>
                <a:path extrusionOk="0" h="4454" w="5431">
                  <a:moveTo>
                    <a:pt x="1906" y="0"/>
                  </a:moveTo>
                  <a:lnTo>
                    <a:pt x="1906" y="3382"/>
                  </a:lnTo>
                  <a:lnTo>
                    <a:pt x="1" y="3382"/>
                  </a:lnTo>
                  <a:lnTo>
                    <a:pt x="1" y="4454"/>
                  </a:lnTo>
                  <a:lnTo>
                    <a:pt x="4478" y="4454"/>
                  </a:lnTo>
                  <a:lnTo>
                    <a:pt x="4478" y="3382"/>
                  </a:lnTo>
                  <a:lnTo>
                    <a:pt x="2573" y="3382"/>
                  </a:lnTo>
                  <a:lnTo>
                    <a:pt x="2573" y="2072"/>
                  </a:lnTo>
                  <a:lnTo>
                    <a:pt x="5430" y="2072"/>
                  </a:lnTo>
                  <a:lnTo>
                    <a:pt x="54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58"/>
            <p:cNvSpPr/>
            <p:nvPr/>
          </p:nvSpPr>
          <p:spPr>
            <a:xfrm>
              <a:off x="3502832" y="2246974"/>
              <a:ext cx="340411" cy="31787"/>
            </a:xfrm>
            <a:custGeom>
              <a:rect b="b" l="l" r="r" t="t"/>
              <a:pathLst>
                <a:path extrusionOk="0" h="1072" w="11480">
                  <a:moveTo>
                    <a:pt x="1" y="0"/>
                  </a:moveTo>
                  <a:lnTo>
                    <a:pt x="1" y="1072"/>
                  </a:lnTo>
                  <a:lnTo>
                    <a:pt x="11479" y="1072"/>
                  </a:lnTo>
                  <a:lnTo>
                    <a:pt x="114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7" name="Google Shape;9717;p58"/>
          <p:cNvGrpSpPr/>
          <p:nvPr/>
        </p:nvGrpSpPr>
        <p:grpSpPr>
          <a:xfrm>
            <a:off x="4042436" y="1946856"/>
            <a:ext cx="341808" cy="341808"/>
            <a:chOff x="4118636" y="1946856"/>
            <a:chExt cx="341808" cy="341808"/>
          </a:xfrm>
        </p:grpSpPr>
        <p:sp>
          <p:nvSpPr>
            <p:cNvPr id="9718" name="Google Shape;9718;p58"/>
            <p:cNvSpPr/>
            <p:nvPr/>
          </p:nvSpPr>
          <p:spPr>
            <a:xfrm>
              <a:off x="4159587" y="2127621"/>
              <a:ext cx="120063" cy="120093"/>
            </a:xfrm>
            <a:custGeom>
              <a:rect b="b" l="l" r="r" t="t"/>
              <a:pathLst>
                <a:path extrusionOk="0" h="4050" w="4049">
                  <a:moveTo>
                    <a:pt x="2739" y="1"/>
                  </a:moveTo>
                  <a:cubicBezTo>
                    <a:pt x="1215" y="1"/>
                    <a:pt x="0" y="1215"/>
                    <a:pt x="0" y="2739"/>
                  </a:cubicBezTo>
                  <a:lnTo>
                    <a:pt x="0" y="4049"/>
                  </a:lnTo>
                  <a:lnTo>
                    <a:pt x="1310" y="4049"/>
                  </a:lnTo>
                  <a:cubicBezTo>
                    <a:pt x="2810" y="4049"/>
                    <a:pt x="4049" y="2835"/>
                    <a:pt x="4049" y="1310"/>
                  </a:cubicBezTo>
                  <a:lnTo>
                    <a:pt x="40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58"/>
            <p:cNvSpPr/>
            <p:nvPr/>
          </p:nvSpPr>
          <p:spPr>
            <a:xfrm>
              <a:off x="4299401" y="2127621"/>
              <a:ext cx="161043" cy="161043"/>
            </a:xfrm>
            <a:custGeom>
              <a:rect b="b" l="l" r="r" t="t"/>
              <a:pathLst>
                <a:path extrusionOk="0" h="5431" w="5431">
                  <a:moveTo>
                    <a:pt x="3525" y="1525"/>
                  </a:moveTo>
                  <a:lnTo>
                    <a:pt x="3525" y="2215"/>
                  </a:lnTo>
                  <a:lnTo>
                    <a:pt x="1644" y="2215"/>
                  </a:lnTo>
                  <a:lnTo>
                    <a:pt x="1644" y="1525"/>
                  </a:lnTo>
                  <a:close/>
                  <a:moveTo>
                    <a:pt x="3525" y="3073"/>
                  </a:moveTo>
                  <a:lnTo>
                    <a:pt x="3525" y="3740"/>
                  </a:lnTo>
                  <a:lnTo>
                    <a:pt x="1644" y="3740"/>
                  </a:lnTo>
                  <a:lnTo>
                    <a:pt x="1644" y="3073"/>
                  </a:lnTo>
                  <a:close/>
                  <a:moveTo>
                    <a:pt x="1" y="1"/>
                  </a:moveTo>
                  <a:lnTo>
                    <a:pt x="1" y="1882"/>
                  </a:lnTo>
                  <a:cubicBezTo>
                    <a:pt x="1" y="3811"/>
                    <a:pt x="1596" y="5430"/>
                    <a:pt x="3549" y="5430"/>
                  </a:cubicBezTo>
                  <a:lnTo>
                    <a:pt x="5430" y="5430"/>
                  </a:lnTo>
                  <a:lnTo>
                    <a:pt x="5430" y="3549"/>
                  </a:lnTo>
                  <a:cubicBezTo>
                    <a:pt x="5430" y="1572"/>
                    <a:pt x="3859" y="1"/>
                    <a:pt x="18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58"/>
            <p:cNvSpPr/>
            <p:nvPr/>
          </p:nvSpPr>
          <p:spPr>
            <a:xfrm>
              <a:off x="4118636" y="1946856"/>
              <a:ext cx="161725" cy="160331"/>
            </a:xfrm>
            <a:custGeom>
              <a:rect b="b" l="l" r="r" t="t"/>
              <a:pathLst>
                <a:path extrusionOk="0" h="5407" w="5454">
                  <a:moveTo>
                    <a:pt x="3810" y="1667"/>
                  </a:moveTo>
                  <a:lnTo>
                    <a:pt x="3810" y="2358"/>
                  </a:lnTo>
                  <a:lnTo>
                    <a:pt x="1929" y="2358"/>
                  </a:lnTo>
                  <a:lnTo>
                    <a:pt x="1929" y="1667"/>
                  </a:lnTo>
                  <a:close/>
                  <a:moveTo>
                    <a:pt x="3810" y="3191"/>
                  </a:moveTo>
                  <a:lnTo>
                    <a:pt x="3810" y="3858"/>
                  </a:lnTo>
                  <a:lnTo>
                    <a:pt x="1929" y="3858"/>
                  </a:lnTo>
                  <a:lnTo>
                    <a:pt x="1929" y="3191"/>
                  </a:lnTo>
                  <a:close/>
                  <a:moveTo>
                    <a:pt x="0" y="0"/>
                  </a:moveTo>
                  <a:lnTo>
                    <a:pt x="0" y="1882"/>
                  </a:lnTo>
                  <a:cubicBezTo>
                    <a:pt x="0" y="3834"/>
                    <a:pt x="1620" y="5406"/>
                    <a:pt x="3572" y="5406"/>
                  </a:cubicBezTo>
                  <a:lnTo>
                    <a:pt x="5454" y="5406"/>
                  </a:lnTo>
                  <a:lnTo>
                    <a:pt x="5454" y="3549"/>
                  </a:lnTo>
                  <a:cubicBezTo>
                    <a:pt x="5454" y="1572"/>
                    <a:pt x="3882" y="0"/>
                    <a:pt x="19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58"/>
            <p:cNvSpPr/>
            <p:nvPr/>
          </p:nvSpPr>
          <p:spPr>
            <a:xfrm>
              <a:off x="4300824" y="1987095"/>
              <a:ext cx="120063" cy="120093"/>
            </a:xfrm>
            <a:custGeom>
              <a:rect b="b" l="l" r="r" t="t"/>
              <a:pathLst>
                <a:path extrusionOk="0" h="4050" w="4049">
                  <a:moveTo>
                    <a:pt x="2739" y="1"/>
                  </a:moveTo>
                  <a:cubicBezTo>
                    <a:pt x="1215" y="1"/>
                    <a:pt x="0" y="1239"/>
                    <a:pt x="0" y="2739"/>
                  </a:cubicBezTo>
                  <a:lnTo>
                    <a:pt x="0" y="4049"/>
                  </a:lnTo>
                  <a:lnTo>
                    <a:pt x="1310" y="4049"/>
                  </a:lnTo>
                  <a:cubicBezTo>
                    <a:pt x="2787" y="4049"/>
                    <a:pt x="4049" y="2835"/>
                    <a:pt x="4049" y="1310"/>
                  </a:cubicBezTo>
                  <a:lnTo>
                    <a:pt x="40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2" name="Google Shape;9722;p58"/>
          <p:cNvGrpSpPr/>
          <p:nvPr/>
        </p:nvGrpSpPr>
        <p:grpSpPr>
          <a:xfrm>
            <a:off x="4781639" y="1935558"/>
            <a:ext cx="341839" cy="343910"/>
            <a:chOff x="4705439" y="1935558"/>
            <a:chExt cx="341839" cy="343910"/>
          </a:xfrm>
        </p:grpSpPr>
        <p:sp>
          <p:nvSpPr>
            <p:cNvPr id="9723" name="Google Shape;9723;p58"/>
            <p:cNvSpPr/>
            <p:nvPr/>
          </p:nvSpPr>
          <p:spPr>
            <a:xfrm>
              <a:off x="4788082" y="1996287"/>
              <a:ext cx="177974" cy="221741"/>
            </a:xfrm>
            <a:custGeom>
              <a:rect b="b" l="l" r="r" t="t"/>
              <a:pathLst>
                <a:path extrusionOk="0" h="7478" w="6002">
                  <a:moveTo>
                    <a:pt x="0" y="0"/>
                  </a:moveTo>
                  <a:lnTo>
                    <a:pt x="0" y="691"/>
                  </a:lnTo>
                  <a:lnTo>
                    <a:pt x="500" y="691"/>
                  </a:lnTo>
                  <a:cubicBezTo>
                    <a:pt x="858" y="691"/>
                    <a:pt x="1215" y="834"/>
                    <a:pt x="1477" y="1072"/>
                  </a:cubicBezTo>
                  <a:lnTo>
                    <a:pt x="3168" y="2667"/>
                  </a:lnTo>
                  <a:lnTo>
                    <a:pt x="2334" y="4263"/>
                  </a:lnTo>
                  <a:lnTo>
                    <a:pt x="1929" y="3858"/>
                  </a:lnTo>
                  <a:cubicBezTo>
                    <a:pt x="1548" y="3501"/>
                    <a:pt x="1024" y="3310"/>
                    <a:pt x="500" y="3310"/>
                  </a:cubicBezTo>
                  <a:lnTo>
                    <a:pt x="0" y="3310"/>
                  </a:lnTo>
                  <a:lnTo>
                    <a:pt x="0" y="3977"/>
                  </a:lnTo>
                  <a:lnTo>
                    <a:pt x="500" y="3977"/>
                  </a:lnTo>
                  <a:cubicBezTo>
                    <a:pt x="858" y="3977"/>
                    <a:pt x="1215" y="4144"/>
                    <a:pt x="1453" y="4382"/>
                  </a:cubicBezTo>
                  <a:lnTo>
                    <a:pt x="1977" y="4882"/>
                  </a:lnTo>
                  <a:lnTo>
                    <a:pt x="1310" y="6168"/>
                  </a:lnTo>
                  <a:cubicBezTo>
                    <a:pt x="1096" y="6549"/>
                    <a:pt x="715" y="6787"/>
                    <a:pt x="262" y="6787"/>
                  </a:cubicBezTo>
                  <a:lnTo>
                    <a:pt x="0" y="6787"/>
                  </a:lnTo>
                  <a:lnTo>
                    <a:pt x="0" y="7478"/>
                  </a:lnTo>
                  <a:lnTo>
                    <a:pt x="286" y="7478"/>
                  </a:lnTo>
                  <a:cubicBezTo>
                    <a:pt x="977" y="7478"/>
                    <a:pt x="1596" y="7073"/>
                    <a:pt x="1929" y="6478"/>
                  </a:cubicBezTo>
                  <a:lnTo>
                    <a:pt x="2525" y="5382"/>
                  </a:lnTo>
                  <a:lnTo>
                    <a:pt x="4073" y="6811"/>
                  </a:lnTo>
                  <a:cubicBezTo>
                    <a:pt x="4454" y="7168"/>
                    <a:pt x="4954" y="7383"/>
                    <a:pt x="5501" y="7383"/>
                  </a:cubicBezTo>
                  <a:lnTo>
                    <a:pt x="6002" y="7383"/>
                  </a:lnTo>
                  <a:lnTo>
                    <a:pt x="6002" y="6692"/>
                  </a:lnTo>
                  <a:lnTo>
                    <a:pt x="5454" y="6692"/>
                  </a:lnTo>
                  <a:cubicBezTo>
                    <a:pt x="5097" y="6692"/>
                    <a:pt x="4739" y="6549"/>
                    <a:pt x="4477" y="6311"/>
                  </a:cubicBezTo>
                  <a:lnTo>
                    <a:pt x="2810" y="4739"/>
                  </a:lnTo>
                  <a:lnTo>
                    <a:pt x="3644" y="3144"/>
                  </a:lnTo>
                  <a:lnTo>
                    <a:pt x="4025" y="3501"/>
                  </a:lnTo>
                  <a:cubicBezTo>
                    <a:pt x="4430" y="3858"/>
                    <a:pt x="4930" y="4072"/>
                    <a:pt x="5454" y="4072"/>
                  </a:cubicBezTo>
                  <a:lnTo>
                    <a:pt x="5978" y="4072"/>
                  </a:lnTo>
                  <a:lnTo>
                    <a:pt x="5978" y="3382"/>
                  </a:lnTo>
                  <a:lnTo>
                    <a:pt x="5454" y="3382"/>
                  </a:lnTo>
                  <a:cubicBezTo>
                    <a:pt x="5097" y="3382"/>
                    <a:pt x="4739" y="3239"/>
                    <a:pt x="4501" y="3001"/>
                  </a:cubicBezTo>
                  <a:lnTo>
                    <a:pt x="4001" y="2525"/>
                  </a:lnTo>
                  <a:lnTo>
                    <a:pt x="4668" y="1310"/>
                  </a:lnTo>
                  <a:cubicBezTo>
                    <a:pt x="4858" y="929"/>
                    <a:pt x="5287" y="691"/>
                    <a:pt x="5692" y="691"/>
                  </a:cubicBezTo>
                  <a:lnTo>
                    <a:pt x="5978" y="691"/>
                  </a:lnTo>
                  <a:lnTo>
                    <a:pt x="5978" y="0"/>
                  </a:lnTo>
                  <a:lnTo>
                    <a:pt x="5716" y="0"/>
                  </a:lnTo>
                  <a:cubicBezTo>
                    <a:pt x="5025" y="0"/>
                    <a:pt x="4406" y="381"/>
                    <a:pt x="4073" y="977"/>
                  </a:cubicBezTo>
                  <a:lnTo>
                    <a:pt x="3501" y="2024"/>
                  </a:lnTo>
                  <a:lnTo>
                    <a:pt x="1929" y="572"/>
                  </a:lnTo>
                  <a:cubicBezTo>
                    <a:pt x="1548" y="215"/>
                    <a:pt x="1024" y="0"/>
                    <a:pt x="5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58"/>
            <p:cNvSpPr/>
            <p:nvPr/>
          </p:nvSpPr>
          <p:spPr>
            <a:xfrm>
              <a:off x="4705439" y="1935558"/>
              <a:ext cx="62893" cy="340381"/>
            </a:xfrm>
            <a:custGeom>
              <a:rect b="b" l="l" r="r" t="t"/>
              <a:pathLst>
                <a:path extrusionOk="0" h="11479" w="2121">
                  <a:moveTo>
                    <a:pt x="763" y="0"/>
                  </a:moveTo>
                  <a:lnTo>
                    <a:pt x="763" y="1358"/>
                  </a:lnTo>
                  <a:cubicBezTo>
                    <a:pt x="334" y="1501"/>
                    <a:pt x="1" y="1905"/>
                    <a:pt x="1" y="2382"/>
                  </a:cubicBezTo>
                  <a:cubicBezTo>
                    <a:pt x="1" y="2858"/>
                    <a:pt x="311" y="3239"/>
                    <a:pt x="763" y="3382"/>
                  </a:cubicBezTo>
                  <a:lnTo>
                    <a:pt x="763" y="4715"/>
                  </a:lnTo>
                  <a:cubicBezTo>
                    <a:pt x="334" y="4882"/>
                    <a:pt x="1" y="5263"/>
                    <a:pt x="1" y="5739"/>
                  </a:cubicBezTo>
                  <a:cubicBezTo>
                    <a:pt x="1" y="6216"/>
                    <a:pt x="311" y="6597"/>
                    <a:pt x="763" y="6740"/>
                  </a:cubicBezTo>
                  <a:lnTo>
                    <a:pt x="763" y="8097"/>
                  </a:lnTo>
                  <a:cubicBezTo>
                    <a:pt x="334" y="8240"/>
                    <a:pt x="1" y="8621"/>
                    <a:pt x="1" y="9097"/>
                  </a:cubicBezTo>
                  <a:cubicBezTo>
                    <a:pt x="1" y="9574"/>
                    <a:pt x="311" y="9955"/>
                    <a:pt x="763" y="10121"/>
                  </a:cubicBezTo>
                  <a:lnTo>
                    <a:pt x="763" y="11479"/>
                  </a:lnTo>
                  <a:lnTo>
                    <a:pt x="1430" y="11479"/>
                  </a:lnTo>
                  <a:lnTo>
                    <a:pt x="1430" y="10121"/>
                  </a:lnTo>
                  <a:cubicBezTo>
                    <a:pt x="1763" y="10002"/>
                    <a:pt x="2001" y="9764"/>
                    <a:pt x="2120" y="9431"/>
                  </a:cubicBezTo>
                  <a:lnTo>
                    <a:pt x="2120" y="8835"/>
                  </a:lnTo>
                  <a:lnTo>
                    <a:pt x="2097" y="8835"/>
                  </a:lnTo>
                  <a:cubicBezTo>
                    <a:pt x="1978" y="8502"/>
                    <a:pt x="1739" y="8264"/>
                    <a:pt x="1406" y="8145"/>
                  </a:cubicBezTo>
                  <a:lnTo>
                    <a:pt x="1406" y="6811"/>
                  </a:lnTo>
                  <a:cubicBezTo>
                    <a:pt x="1739" y="6692"/>
                    <a:pt x="1978" y="6454"/>
                    <a:pt x="2097" y="6120"/>
                  </a:cubicBezTo>
                  <a:lnTo>
                    <a:pt x="2097" y="5430"/>
                  </a:lnTo>
                  <a:cubicBezTo>
                    <a:pt x="1978" y="5120"/>
                    <a:pt x="1739" y="4882"/>
                    <a:pt x="1406" y="4763"/>
                  </a:cubicBezTo>
                  <a:lnTo>
                    <a:pt x="1406" y="3406"/>
                  </a:lnTo>
                  <a:cubicBezTo>
                    <a:pt x="1739" y="3287"/>
                    <a:pt x="1978" y="3048"/>
                    <a:pt x="2097" y="2739"/>
                  </a:cubicBezTo>
                  <a:lnTo>
                    <a:pt x="2097" y="2048"/>
                  </a:lnTo>
                  <a:cubicBezTo>
                    <a:pt x="1978" y="1715"/>
                    <a:pt x="1739" y="1477"/>
                    <a:pt x="1406" y="1358"/>
                  </a:cubicBezTo>
                  <a:lnTo>
                    <a:pt x="1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58"/>
            <p:cNvSpPr/>
            <p:nvPr/>
          </p:nvSpPr>
          <p:spPr>
            <a:xfrm>
              <a:off x="4984386" y="1936952"/>
              <a:ext cx="62893" cy="342516"/>
            </a:xfrm>
            <a:custGeom>
              <a:rect b="b" l="l" r="r" t="t"/>
              <a:pathLst>
                <a:path extrusionOk="0" h="11551" w="2121">
                  <a:moveTo>
                    <a:pt x="691" y="1"/>
                  </a:moveTo>
                  <a:lnTo>
                    <a:pt x="691" y="1382"/>
                  </a:lnTo>
                  <a:cubicBezTo>
                    <a:pt x="358" y="1501"/>
                    <a:pt x="120" y="1739"/>
                    <a:pt x="1" y="2049"/>
                  </a:cubicBezTo>
                  <a:lnTo>
                    <a:pt x="1" y="2739"/>
                  </a:lnTo>
                  <a:cubicBezTo>
                    <a:pt x="120" y="3073"/>
                    <a:pt x="358" y="3311"/>
                    <a:pt x="691" y="3430"/>
                  </a:cubicBezTo>
                  <a:lnTo>
                    <a:pt x="691" y="4764"/>
                  </a:lnTo>
                  <a:cubicBezTo>
                    <a:pt x="358" y="4883"/>
                    <a:pt x="120" y="5121"/>
                    <a:pt x="1" y="5454"/>
                  </a:cubicBezTo>
                  <a:lnTo>
                    <a:pt x="1" y="6145"/>
                  </a:lnTo>
                  <a:cubicBezTo>
                    <a:pt x="120" y="6455"/>
                    <a:pt x="358" y="6693"/>
                    <a:pt x="691" y="6812"/>
                  </a:cubicBezTo>
                  <a:lnTo>
                    <a:pt x="691" y="8145"/>
                  </a:lnTo>
                  <a:cubicBezTo>
                    <a:pt x="358" y="8264"/>
                    <a:pt x="120" y="8526"/>
                    <a:pt x="1" y="8836"/>
                  </a:cubicBezTo>
                  <a:lnTo>
                    <a:pt x="1" y="9503"/>
                  </a:lnTo>
                  <a:cubicBezTo>
                    <a:pt x="96" y="9836"/>
                    <a:pt x="358" y="10050"/>
                    <a:pt x="691" y="10170"/>
                  </a:cubicBezTo>
                  <a:lnTo>
                    <a:pt x="691" y="11551"/>
                  </a:lnTo>
                  <a:lnTo>
                    <a:pt x="1382" y="11551"/>
                  </a:lnTo>
                  <a:lnTo>
                    <a:pt x="1382" y="10170"/>
                  </a:lnTo>
                  <a:cubicBezTo>
                    <a:pt x="1787" y="10027"/>
                    <a:pt x="2120" y="9646"/>
                    <a:pt x="2120" y="9169"/>
                  </a:cubicBezTo>
                  <a:cubicBezTo>
                    <a:pt x="2120" y="8693"/>
                    <a:pt x="1834" y="8312"/>
                    <a:pt x="1382" y="8145"/>
                  </a:cubicBezTo>
                  <a:lnTo>
                    <a:pt x="1382" y="6812"/>
                  </a:lnTo>
                  <a:cubicBezTo>
                    <a:pt x="1787" y="6621"/>
                    <a:pt x="2120" y="6216"/>
                    <a:pt x="2120" y="5740"/>
                  </a:cubicBezTo>
                  <a:cubicBezTo>
                    <a:pt x="2120" y="5264"/>
                    <a:pt x="1834" y="4883"/>
                    <a:pt x="1382" y="4740"/>
                  </a:cubicBezTo>
                  <a:lnTo>
                    <a:pt x="1382" y="3406"/>
                  </a:lnTo>
                  <a:cubicBezTo>
                    <a:pt x="1787" y="3240"/>
                    <a:pt x="2120" y="2859"/>
                    <a:pt x="2120" y="2382"/>
                  </a:cubicBezTo>
                  <a:cubicBezTo>
                    <a:pt x="2120" y="1906"/>
                    <a:pt x="1834" y="1525"/>
                    <a:pt x="1382" y="1382"/>
                  </a:cubicBezTo>
                  <a:lnTo>
                    <a:pt x="13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26" name="Google Shape;9726;p58"/>
          <p:cNvSpPr/>
          <p:nvPr/>
        </p:nvSpPr>
        <p:spPr>
          <a:xfrm>
            <a:off x="5518768" y="1930606"/>
            <a:ext cx="340381" cy="341804"/>
          </a:xfrm>
          <a:custGeom>
            <a:rect b="b" l="l" r="r" t="t"/>
            <a:pathLst>
              <a:path extrusionOk="0" h="11527" w="11479">
                <a:moveTo>
                  <a:pt x="7049" y="0"/>
                </a:moveTo>
                <a:lnTo>
                  <a:pt x="7049" y="10836"/>
                </a:lnTo>
                <a:lnTo>
                  <a:pt x="6359" y="10836"/>
                </a:lnTo>
                <a:lnTo>
                  <a:pt x="6359" y="3430"/>
                </a:lnTo>
                <a:lnTo>
                  <a:pt x="5120" y="3430"/>
                </a:lnTo>
                <a:lnTo>
                  <a:pt x="5120" y="10836"/>
                </a:lnTo>
                <a:lnTo>
                  <a:pt x="4454" y="10836"/>
                </a:lnTo>
                <a:lnTo>
                  <a:pt x="4454" y="1882"/>
                </a:lnTo>
                <a:lnTo>
                  <a:pt x="3215" y="1882"/>
                </a:lnTo>
                <a:lnTo>
                  <a:pt x="3215" y="10836"/>
                </a:lnTo>
                <a:lnTo>
                  <a:pt x="2525" y="10836"/>
                </a:lnTo>
                <a:lnTo>
                  <a:pt x="2525" y="5002"/>
                </a:lnTo>
                <a:lnTo>
                  <a:pt x="1286" y="5002"/>
                </a:lnTo>
                <a:lnTo>
                  <a:pt x="1286" y="10836"/>
                </a:lnTo>
                <a:lnTo>
                  <a:pt x="0" y="10836"/>
                </a:lnTo>
                <a:lnTo>
                  <a:pt x="0" y="11527"/>
                </a:lnTo>
                <a:lnTo>
                  <a:pt x="11479" y="11527"/>
                </a:lnTo>
                <a:lnTo>
                  <a:pt x="11479" y="10836"/>
                </a:lnTo>
                <a:lnTo>
                  <a:pt x="10241" y="10836"/>
                </a:lnTo>
                <a:lnTo>
                  <a:pt x="10241" y="1882"/>
                </a:lnTo>
                <a:lnTo>
                  <a:pt x="8978" y="1882"/>
                </a:lnTo>
                <a:lnTo>
                  <a:pt x="8978" y="10836"/>
                </a:lnTo>
                <a:lnTo>
                  <a:pt x="8312" y="10836"/>
                </a:lnTo>
                <a:lnTo>
                  <a:pt x="83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27" name="Google Shape;9727;p58"/>
          <p:cNvGrpSpPr/>
          <p:nvPr/>
        </p:nvGrpSpPr>
        <p:grpSpPr>
          <a:xfrm>
            <a:off x="6262241" y="1992759"/>
            <a:ext cx="341809" cy="276839"/>
            <a:chOff x="5881241" y="1992759"/>
            <a:chExt cx="341809" cy="276839"/>
          </a:xfrm>
        </p:grpSpPr>
        <p:sp>
          <p:nvSpPr>
            <p:cNvPr id="9728" name="Google Shape;9728;p58"/>
            <p:cNvSpPr/>
            <p:nvPr/>
          </p:nvSpPr>
          <p:spPr>
            <a:xfrm>
              <a:off x="5881241" y="2032998"/>
              <a:ext cx="240126" cy="63575"/>
            </a:xfrm>
            <a:custGeom>
              <a:rect b="b" l="l" r="r" t="t"/>
              <a:pathLst>
                <a:path extrusionOk="0" h="2144" w="8098">
                  <a:moveTo>
                    <a:pt x="0" y="1"/>
                  </a:moveTo>
                  <a:lnTo>
                    <a:pt x="0" y="2144"/>
                  </a:lnTo>
                  <a:lnTo>
                    <a:pt x="7025" y="2144"/>
                  </a:lnTo>
                  <a:lnTo>
                    <a:pt x="8097" y="1072"/>
                  </a:lnTo>
                  <a:lnTo>
                    <a:pt x="702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58"/>
            <p:cNvSpPr/>
            <p:nvPr/>
          </p:nvSpPr>
          <p:spPr>
            <a:xfrm>
              <a:off x="6117784" y="2032998"/>
              <a:ext cx="105266" cy="63575"/>
            </a:xfrm>
            <a:custGeom>
              <a:rect b="b" l="l" r="r" t="t"/>
              <a:pathLst>
                <a:path extrusionOk="0" h="2144" w="3550">
                  <a:moveTo>
                    <a:pt x="1" y="1"/>
                  </a:moveTo>
                  <a:lnTo>
                    <a:pt x="1073" y="1072"/>
                  </a:lnTo>
                  <a:lnTo>
                    <a:pt x="1" y="2144"/>
                  </a:lnTo>
                  <a:lnTo>
                    <a:pt x="3549" y="2144"/>
                  </a:lnTo>
                  <a:lnTo>
                    <a:pt x="35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58"/>
            <p:cNvSpPr/>
            <p:nvPr/>
          </p:nvSpPr>
          <p:spPr>
            <a:xfrm>
              <a:off x="5882635" y="2119851"/>
              <a:ext cx="188590" cy="63605"/>
            </a:xfrm>
            <a:custGeom>
              <a:rect b="b" l="l" r="r" t="t"/>
              <a:pathLst>
                <a:path extrusionOk="0" h="2145" w="6360">
                  <a:moveTo>
                    <a:pt x="1" y="1"/>
                  </a:moveTo>
                  <a:lnTo>
                    <a:pt x="1" y="2144"/>
                  </a:lnTo>
                  <a:lnTo>
                    <a:pt x="5288" y="2144"/>
                  </a:lnTo>
                  <a:lnTo>
                    <a:pt x="6359" y="1072"/>
                  </a:lnTo>
                  <a:lnTo>
                    <a:pt x="52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58"/>
            <p:cNvSpPr/>
            <p:nvPr/>
          </p:nvSpPr>
          <p:spPr>
            <a:xfrm>
              <a:off x="6067670" y="2119851"/>
              <a:ext cx="155379" cy="63605"/>
            </a:xfrm>
            <a:custGeom>
              <a:rect b="b" l="l" r="r" t="t"/>
              <a:pathLst>
                <a:path extrusionOk="0" h="2145" w="5240">
                  <a:moveTo>
                    <a:pt x="0" y="1"/>
                  </a:moveTo>
                  <a:lnTo>
                    <a:pt x="1072" y="1072"/>
                  </a:lnTo>
                  <a:lnTo>
                    <a:pt x="0" y="2144"/>
                  </a:lnTo>
                  <a:lnTo>
                    <a:pt x="5239" y="2144"/>
                  </a:lnTo>
                  <a:lnTo>
                    <a:pt x="52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58"/>
            <p:cNvSpPr/>
            <p:nvPr/>
          </p:nvSpPr>
          <p:spPr>
            <a:xfrm>
              <a:off x="5881923" y="2206023"/>
              <a:ext cx="131390" cy="63575"/>
            </a:xfrm>
            <a:custGeom>
              <a:rect b="b" l="l" r="r" t="t"/>
              <a:pathLst>
                <a:path extrusionOk="0" h="2144" w="4431">
                  <a:moveTo>
                    <a:pt x="1" y="0"/>
                  </a:moveTo>
                  <a:lnTo>
                    <a:pt x="1" y="2143"/>
                  </a:lnTo>
                  <a:lnTo>
                    <a:pt x="3359" y="2143"/>
                  </a:lnTo>
                  <a:lnTo>
                    <a:pt x="4430" y="1072"/>
                  </a:lnTo>
                  <a:lnTo>
                    <a:pt x="33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58"/>
            <p:cNvSpPr/>
            <p:nvPr/>
          </p:nvSpPr>
          <p:spPr>
            <a:xfrm>
              <a:off x="6009046" y="2206023"/>
              <a:ext cx="214002" cy="63575"/>
            </a:xfrm>
            <a:custGeom>
              <a:rect b="b" l="l" r="r" t="t"/>
              <a:pathLst>
                <a:path extrusionOk="0" h="2144" w="7217">
                  <a:moveTo>
                    <a:pt x="1" y="0"/>
                  </a:moveTo>
                  <a:lnTo>
                    <a:pt x="1072" y="1072"/>
                  </a:lnTo>
                  <a:lnTo>
                    <a:pt x="1" y="2143"/>
                  </a:lnTo>
                  <a:lnTo>
                    <a:pt x="7216" y="2143"/>
                  </a:lnTo>
                  <a:lnTo>
                    <a:pt x="721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58"/>
            <p:cNvSpPr/>
            <p:nvPr/>
          </p:nvSpPr>
          <p:spPr>
            <a:xfrm>
              <a:off x="6162293" y="1992759"/>
              <a:ext cx="60758" cy="20490"/>
            </a:xfrm>
            <a:custGeom>
              <a:rect b="b" l="l" r="r" t="t"/>
              <a:pathLst>
                <a:path extrusionOk="0" h="691" w="2049">
                  <a:moveTo>
                    <a:pt x="0" y="0"/>
                  </a:moveTo>
                  <a:lnTo>
                    <a:pt x="0" y="691"/>
                  </a:lnTo>
                  <a:lnTo>
                    <a:pt x="2048" y="691"/>
                  </a:lnTo>
                  <a:lnTo>
                    <a:pt x="204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58"/>
            <p:cNvSpPr/>
            <p:nvPr/>
          </p:nvSpPr>
          <p:spPr>
            <a:xfrm>
              <a:off x="6121342" y="1992759"/>
              <a:ext cx="20490" cy="20490"/>
            </a:xfrm>
            <a:custGeom>
              <a:rect b="b" l="l" r="r" t="t"/>
              <a:pathLst>
                <a:path extrusionOk="0" h="691" w="691">
                  <a:moveTo>
                    <a:pt x="0" y="0"/>
                  </a:moveTo>
                  <a:lnTo>
                    <a:pt x="0"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6" name="Google Shape;9736;p58"/>
          <p:cNvGrpSpPr/>
          <p:nvPr/>
        </p:nvGrpSpPr>
        <p:grpSpPr>
          <a:xfrm>
            <a:off x="6992994" y="1922125"/>
            <a:ext cx="342520" cy="340416"/>
            <a:chOff x="6459594" y="1922125"/>
            <a:chExt cx="342520" cy="340416"/>
          </a:xfrm>
        </p:grpSpPr>
        <p:sp>
          <p:nvSpPr>
            <p:cNvPr id="9737" name="Google Shape;9737;p58"/>
            <p:cNvSpPr/>
            <p:nvPr/>
          </p:nvSpPr>
          <p:spPr>
            <a:xfrm>
              <a:off x="6730059" y="2207417"/>
              <a:ext cx="71344" cy="55124"/>
            </a:xfrm>
            <a:custGeom>
              <a:rect b="b" l="l" r="r" t="t"/>
              <a:pathLst>
                <a:path extrusionOk="0" h="1859" w="2406">
                  <a:moveTo>
                    <a:pt x="0" y="1"/>
                  </a:moveTo>
                  <a:lnTo>
                    <a:pt x="0" y="1858"/>
                  </a:lnTo>
                  <a:lnTo>
                    <a:pt x="2405" y="1858"/>
                  </a:lnTo>
                  <a:lnTo>
                    <a:pt x="240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58"/>
            <p:cNvSpPr/>
            <p:nvPr/>
          </p:nvSpPr>
          <p:spPr>
            <a:xfrm>
              <a:off x="6640359" y="2207417"/>
              <a:ext cx="69239" cy="55124"/>
            </a:xfrm>
            <a:custGeom>
              <a:rect b="b" l="l" r="r" t="t"/>
              <a:pathLst>
                <a:path extrusionOk="0" h="1859" w="2335">
                  <a:moveTo>
                    <a:pt x="1" y="1"/>
                  </a:moveTo>
                  <a:lnTo>
                    <a:pt x="1" y="1858"/>
                  </a:lnTo>
                  <a:lnTo>
                    <a:pt x="2334" y="1858"/>
                  </a:lnTo>
                  <a:lnTo>
                    <a:pt x="23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58"/>
            <p:cNvSpPr/>
            <p:nvPr/>
          </p:nvSpPr>
          <p:spPr>
            <a:xfrm>
              <a:off x="6551400" y="2207417"/>
              <a:ext cx="69209" cy="55124"/>
            </a:xfrm>
            <a:custGeom>
              <a:rect b="b" l="l" r="r" t="t"/>
              <a:pathLst>
                <a:path extrusionOk="0" h="1859" w="2334">
                  <a:moveTo>
                    <a:pt x="0" y="1"/>
                  </a:moveTo>
                  <a:lnTo>
                    <a:pt x="0" y="1858"/>
                  </a:lnTo>
                  <a:lnTo>
                    <a:pt x="2334" y="1858"/>
                  </a:lnTo>
                  <a:lnTo>
                    <a:pt x="23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58"/>
            <p:cNvSpPr/>
            <p:nvPr/>
          </p:nvSpPr>
          <p:spPr>
            <a:xfrm>
              <a:off x="6460276" y="2207417"/>
              <a:ext cx="72085" cy="55124"/>
            </a:xfrm>
            <a:custGeom>
              <a:rect b="b" l="l" r="r" t="t"/>
              <a:pathLst>
                <a:path extrusionOk="0" h="1859" w="2431">
                  <a:moveTo>
                    <a:pt x="1" y="1"/>
                  </a:moveTo>
                  <a:lnTo>
                    <a:pt x="1" y="1858"/>
                  </a:lnTo>
                  <a:lnTo>
                    <a:pt x="2430" y="1858"/>
                  </a:lnTo>
                  <a:lnTo>
                    <a:pt x="24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58"/>
            <p:cNvSpPr/>
            <p:nvPr/>
          </p:nvSpPr>
          <p:spPr>
            <a:xfrm>
              <a:off x="6635407" y="2032286"/>
              <a:ext cx="78431" cy="155379"/>
            </a:xfrm>
            <a:custGeom>
              <a:rect b="b" l="l" r="r" t="t"/>
              <a:pathLst>
                <a:path extrusionOk="0" h="5240" w="2645">
                  <a:moveTo>
                    <a:pt x="1316" y="0"/>
                  </a:moveTo>
                  <a:cubicBezTo>
                    <a:pt x="596" y="0"/>
                    <a:pt x="1" y="587"/>
                    <a:pt x="1" y="1311"/>
                  </a:cubicBezTo>
                  <a:cubicBezTo>
                    <a:pt x="25" y="1906"/>
                    <a:pt x="453" y="2406"/>
                    <a:pt x="977" y="2549"/>
                  </a:cubicBezTo>
                  <a:lnTo>
                    <a:pt x="977" y="5240"/>
                  </a:lnTo>
                  <a:lnTo>
                    <a:pt x="1668" y="5240"/>
                  </a:lnTo>
                  <a:lnTo>
                    <a:pt x="1668" y="2549"/>
                  </a:lnTo>
                  <a:cubicBezTo>
                    <a:pt x="2216" y="2406"/>
                    <a:pt x="2644" y="1882"/>
                    <a:pt x="2621" y="1263"/>
                  </a:cubicBezTo>
                  <a:cubicBezTo>
                    <a:pt x="2597" y="596"/>
                    <a:pt x="2049" y="25"/>
                    <a:pt x="1358" y="1"/>
                  </a:cubicBezTo>
                  <a:cubicBezTo>
                    <a:pt x="1344" y="0"/>
                    <a:pt x="1330" y="0"/>
                    <a:pt x="1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58"/>
            <p:cNvSpPr/>
            <p:nvPr/>
          </p:nvSpPr>
          <p:spPr>
            <a:xfrm>
              <a:off x="6547841" y="1922125"/>
              <a:ext cx="78431" cy="265538"/>
            </a:xfrm>
            <a:custGeom>
              <a:rect b="b" l="l" r="r" t="t"/>
              <a:pathLst>
                <a:path extrusionOk="0" h="8955" w="2645">
                  <a:moveTo>
                    <a:pt x="1338" y="0"/>
                  </a:moveTo>
                  <a:cubicBezTo>
                    <a:pt x="596" y="0"/>
                    <a:pt x="1" y="587"/>
                    <a:pt x="1" y="1311"/>
                  </a:cubicBezTo>
                  <a:cubicBezTo>
                    <a:pt x="1" y="1906"/>
                    <a:pt x="430" y="2406"/>
                    <a:pt x="977" y="2549"/>
                  </a:cubicBezTo>
                  <a:lnTo>
                    <a:pt x="977" y="8955"/>
                  </a:lnTo>
                  <a:lnTo>
                    <a:pt x="1668" y="8955"/>
                  </a:lnTo>
                  <a:lnTo>
                    <a:pt x="1668" y="2549"/>
                  </a:lnTo>
                  <a:cubicBezTo>
                    <a:pt x="2240" y="2406"/>
                    <a:pt x="2644" y="1858"/>
                    <a:pt x="2621" y="1239"/>
                  </a:cubicBezTo>
                  <a:cubicBezTo>
                    <a:pt x="2597" y="596"/>
                    <a:pt x="2049" y="25"/>
                    <a:pt x="1382" y="1"/>
                  </a:cubicBezTo>
                  <a:cubicBezTo>
                    <a:pt x="1367" y="0"/>
                    <a:pt x="1353" y="0"/>
                    <a:pt x="1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58"/>
            <p:cNvSpPr/>
            <p:nvPr/>
          </p:nvSpPr>
          <p:spPr>
            <a:xfrm>
              <a:off x="6459594" y="2009631"/>
              <a:ext cx="78401" cy="178034"/>
            </a:xfrm>
            <a:custGeom>
              <a:rect b="b" l="l" r="r" t="t"/>
              <a:pathLst>
                <a:path extrusionOk="0" h="6004" w="2644">
                  <a:moveTo>
                    <a:pt x="1296" y="0"/>
                  </a:moveTo>
                  <a:cubicBezTo>
                    <a:pt x="574" y="0"/>
                    <a:pt x="0" y="579"/>
                    <a:pt x="0" y="1312"/>
                  </a:cubicBezTo>
                  <a:cubicBezTo>
                    <a:pt x="24" y="1908"/>
                    <a:pt x="429" y="2408"/>
                    <a:pt x="977" y="2551"/>
                  </a:cubicBezTo>
                  <a:lnTo>
                    <a:pt x="977" y="6004"/>
                  </a:lnTo>
                  <a:lnTo>
                    <a:pt x="1667" y="6004"/>
                  </a:lnTo>
                  <a:lnTo>
                    <a:pt x="1667" y="2551"/>
                  </a:lnTo>
                  <a:cubicBezTo>
                    <a:pt x="2239" y="2408"/>
                    <a:pt x="2644" y="1860"/>
                    <a:pt x="2620" y="1241"/>
                  </a:cubicBezTo>
                  <a:cubicBezTo>
                    <a:pt x="2596" y="598"/>
                    <a:pt x="2048" y="27"/>
                    <a:pt x="1381" y="3"/>
                  </a:cubicBezTo>
                  <a:cubicBezTo>
                    <a:pt x="1353" y="1"/>
                    <a:pt x="1324" y="0"/>
                    <a:pt x="12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58"/>
            <p:cNvSpPr/>
            <p:nvPr/>
          </p:nvSpPr>
          <p:spPr>
            <a:xfrm>
              <a:off x="6723684" y="1951066"/>
              <a:ext cx="78431" cy="236597"/>
            </a:xfrm>
            <a:custGeom>
              <a:rect b="b" l="l" r="r" t="t"/>
              <a:pathLst>
                <a:path extrusionOk="0" h="7979" w="2645">
                  <a:moveTo>
                    <a:pt x="1315" y="0"/>
                  </a:moveTo>
                  <a:cubicBezTo>
                    <a:pt x="596" y="0"/>
                    <a:pt x="1" y="587"/>
                    <a:pt x="1" y="1311"/>
                  </a:cubicBezTo>
                  <a:cubicBezTo>
                    <a:pt x="25" y="1882"/>
                    <a:pt x="406" y="2406"/>
                    <a:pt x="977" y="2573"/>
                  </a:cubicBezTo>
                  <a:lnTo>
                    <a:pt x="977" y="7979"/>
                  </a:lnTo>
                  <a:lnTo>
                    <a:pt x="1668" y="7979"/>
                  </a:lnTo>
                  <a:lnTo>
                    <a:pt x="1668" y="2573"/>
                  </a:lnTo>
                  <a:cubicBezTo>
                    <a:pt x="2216" y="2406"/>
                    <a:pt x="2644" y="1882"/>
                    <a:pt x="2620" y="1263"/>
                  </a:cubicBezTo>
                  <a:cubicBezTo>
                    <a:pt x="2597" y="596"/>
                    <a:pt x="2049" y="25"/>
                    <a:pt x="1358" y="1"/>
                  </a:cubicBezTo>
                  <a:cubicBezTo>
                    <a:pt x="1344" y="1"/>
                    <a:pt x="1330" y="0"/>
                    <a:pt x="1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5" name="Google Shape;9745;p58"/>
          <p:cNvGrpSpPr/>
          <p:nvPr/>
        </p:nvGrpSpPr>
        <p:grpSpPr>
          <a:xfrm>
            <a:off x="7731516" y="1932029"/>
            <a:ext cx="341093" cy="340384"/>
            <a:chOff x="7045716" y="1932029"/>
            <a:chExt cx="341093" cy="340384"/>
          </a:xfrm>
        </p:grpSpPr>
        <p:sp>
          <p:nvSpPr>
            <p:cNvPr id="9746" name="Google Shape;9746;p58"/>
            <p:cNvSpPr/>
            <p:nvPr/>
          </p:nvSpPr>
          <p:spPr>
            <a:xfrm>
              <a:off x="7157982" y="2043584"/>
              <a:ext cx="116564" cy="116564"/>
            </a:xfrm>
            <a:custGeom>
              <a:rect b="b" l="l" r="r" t="t"/>
              <a:pathLst>
                <a:path extrusionOk="0" h="3931" w="3931">
                  <a:moveTo>
                    <a:pt x="2787" y="882"/>
                  </a:moveTo>
                  <a:lnTo>
                    <a:pt x="2787" y="1549"/>
                  </a:lnTo>
                  <a:lnTo>
                    <a:pt x="1096" y="1549"/>
                  </a:lnTo>
                  <a:lnTo>
                    <a:pt x="1096" y="882"/>
                  </a:lnTo>
                  <a:close/>
                  <a:moveTo>
                    <a:pt x="2787" y="2358"/>
                  </a:moveTo>
                  <a:lnTo>
                    <a:pt x="2787" y="3049"/>
                  </a:lnTo>
                  <a:lnTo>
                    <a:pt x="1096" y="3049"/>
                  </a:lnTo>
                  <a:lnTo>
                    <a:pt x="1096" y="2358"/>
                  </a:lnTo>
                  <a:close/>
                  <a:moveTo>
                    <a:pt x="1953" y="1"/>
                  </a:moveTo>
                  <a:cubicBezTo>
                    <a:pt x="882" y="1"/>
                    <a:pt x="1" y="906"/>
                    <a:pt x="1" y="1977"/>
                  </a:cubicBezTo>
                  <a:cubicBezTo>
                    <a:pt x="1" y="3049"/>
                    <a:pt x="882" y="3930"/>
                    <a:pt x="1953" y="3930"/>
                  </a:cubicBezTo>
                  <a:cubicBezTo>
                    <a:pt x="3025" y="3930"/>
                    <a:pt x="3930" y="3049"/>
                    <a:pt x="3930" y="1977"/>
                  </a:cubicBezTo>
                  <a:cubicBezTo>
                    <a:pt x="3930" y="906"/>
                    <a:pt x="3025" y="1"/>
                    <a:pt x="19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58"/>
            <p:cNvSpPr/>
            <p:nvPr/>
          </p:nvSpPr>
          <p:spPr>
            <a:xfrm>
              <a:off x="7045716" y="1932029"/>
              <a:ext cx="341093" cy="160301"/>
            </a:xfrm>
            <a:custGeom>
              <a:rect b="b" l="l" r="r" t="t"/>
              <a:pathLst>
                <a:path extrusionOk="0" h="5406" w="11503">
                  <a:moveTo>
                    <a:pt x="5739" y="0"/>
                  </a:moveTo>
                  <a:cubicBezTo>
                    <a:pt x="4192" y="0"/>
                    <a:pt x="2763" y="595"/>
                    <a:pt x="1667" y="1691"/>
                  </a:cubicBezTo>
                  <a:cubicBezTo>
                    <a:pt x="643" y="2691"/>
                    <a:pt x="48" y="4001"/>
                    <a:pt x="0" y="5406"/>
                  </a:cubicBezTo>
                  <a:lnTo>
                    <a:pt x="1572" y="5406"/>
                  </a:lnTo>
                  <a:cubicBezTo>
                    <a:pt x="1762" y="3263"/>
                    <a:pt x="3549" y="1572"/>
                    <a:pt x="5739" y="1572"/>
                  </a:cubicBezTo>
                  <a:cubicBezTo>
                    <a:pt x="7954" y="1572"/>
                    <a:pt x="9740" y="3263"/>
                    <a:pt x="9907" y="5406"/>
                  </a:cubicBezTo>
                  <a:lnTo>
                    <a:pt x="11503" y="5406"/>
                  </a:lnTo>
                  <a:cubicBezTo>
                    <a:pt x="11407" y="4001"/>
                    <a:pt x="10836" y="2691"/>
                    <a:pt x="9812" y="1691"/>
                  </a:cubicBezTo>
                  <a:cubicBezTo>
                    <a:pt x="8740" y="619"/>
                    <a:pt x="7287" y="0"/>
                    <a:pt x="57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58"/>
            <p:cNvSpPr/>
            <p:nvPr/>
          </p:nvSpPr>
          <p:spPr>
            <a:xfrm>
              <a:off x="7045716" y="2112082"/>
              <a:ext cx="341093" cy="160331"/>
            </a:xfrm>
            <a:custGeom>
              <a:rect b="b" l="l" r="r" t="t"/>
              <a:pathLst>
                <a:path extrusionOk="0" h="5407" w="11503">
                  <a:moveTo>
                    <a:pt x="0" y="1"/>
                  </a:moveTo>
                  <a:cubicBezTo>
                    <a:pt x="95" y="1382"/>
                    <a:pt x="667" y="2692"/>
                    <a:pt x="1667" y="3716"/>
                  </a:cubicBezTo>
                  <a:cubicBezTo>
                    <a:pt x="2739" y="4787"/>
                    <a:pt x="4192" y="5407"/>
                    <a:pt x="5739" y="5407"/>
                  </a:cubicBezTo>
                  <a:cubicBezTo>
                    <a:pt x="7287" y="5407"/>
                    <a:pt x="8716" y="4811"/>
                    <a:pt x="9836" y="3716"/>
                  </a:cubicBezTo>
                  <a:cubicBezTo>
                    <a:pt x="10836" y="2692"/>
                    <a:pt x="11431" y="1382"/>
                    <a:pt x="11503" y="1"/>
                  </a:cubicBezTo>
                  <a:lnTo>
                    <a:pt x="9907" y="1"/>
                  </a:lnTo>
                  <a:cubicBezTo>
                    <a:pt x="9740" y="2144"/>
                    <a:pt x="7954" y="3835"/>
                    <a:pt x="5739" y="3835"/>
                  </a:cubicBezTo>
                  <a:cubicBezTo>
                    <a:pt x="3549" y="3835"/>
                    <a:pt x="1762" y="2144"/>
                    <a:pt x="1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58"/>
            <p:cNvSpPr/>
            <p:nvPr/>
          </p:nvSpPr>
          <p:spPr>
            <a:xfrm>
              <a:off x="7226480" y="1999104"/>
              <a:ext cx="93939" cy="206233"/>
            </a:xfrm>
            <a:custGeom>
              <a:rect b="b" l="l" r="r" t="t"/>
              <a:pathLst>
                <a:path extrusionOk="0" h="6955" w="3168">
                  <a:moveTo>
                    <a:pt x="1" y="0"/>
                  </a:moveTo>
                  <a:lnTo>
                    <a:pt x="1" y="858"/>
                  </a:lnTo>
                  <a:cubicBezTo>
                    <a:pt x="1310" y="1025"/>
                    <a:pt x="2311" y="2144"/>
                    <a:pt x="2311" y="3477"/>
                  </a:cubicBezTo>
                  <a:cubicBezTo>
                    <a:pt x="2311" y="4811"/>
                    <a:pt x="1287" y="5906"/>
                    <a:pt x="1" y="6097"/>
                  </a:cubicBezTo>
                  <a:lnTo>
                    <a:pt x="1" y="6954"/>
                  </a:lnTo>
                  <a:cubicBezTo>
                    <a:pt x="1763" y="6788"/>
                    <a:pt x="3168" y="5287"/>
                    <a:pt x="3168" y="3477"/>
                  </a:cubicBezTo>
                  <a:cubicBezTo>
                    <a:pt x="3168" y="1667"/>
                    <a:pt x="1763" y="167"/>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58"/>
            <p:cNvSpPr/>
            <p:nvPr/>
          </p:nvSpPr>
          <p:spPr>
            <a:xfrm>
              <a:off x="7112079" y="1999104"/>
              <a:ext cx="93257" cy="206233"/>
            </a:xfrm>
            <a:custGeom>
              <a:rect b="b" l="l" r="r" t="t"/>
              <a:pathLst>
                <a:path extrusionOk="0" h="6955" w="3145">
                  <a:moveTo>
                    <a:pt x="3144" y="0"/>
                  </a:moveTo>
                  <a:cubicBezTo>
                    <a:pt x="1406" y="167"/>
                    <a:pt x="1" y="1667"/>
                    <a:pt x="1" y="3477"/>
                  </a:cubicBezTo>
                  <a:cubicBezTo>
                    <a:pt x="1" y="5287"/>
                    <a:pt x="1406" y="6788"/>
                    <a:pt x="3144" y="6954"/>
                  </a:cubicBezTo>
                  <a:lnTo>
                    <a:pt x="3144" y="6097"/>
                  </a:lnTo>
                  <a:cubicBezTo>
                    <a:pt x="1834" y="5906"/>
                    <a:pt x="858" y="4811"/>
                    <a:pt x="858" y="3477"/>
                  </a:cubicBezTo>
                  <a:cubicBezTo>
                    <a:pt x="858" y="2144"/>
                    <a:pt x="1882" y="1025"/>
                    <a:pt x="3144" y="858"/>
                  </a:cubicBezTo>
                  <a:lnTo>
                    <a:pt x="31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1" name="Google Shape;9751;p58"/>
          <p:cNvGrpSpPr/>
          <p:nvPr/>
        </p:nvGrpSpPr>
        <p:grpSpPr>
          <a:xfrm>
            <a:off x="7730804" y="2458104"/>
            <a:ext cx="340381" cy="341128"/>
            <a:chOff x="7045004" y="2458104"/>
            <a:chExt cx="340381" cy="341128"/>
          </a:xfrm>
        </p:grpSpPr>
        <p:sp>
          <p:nvSpPr>
            <p:cNvPr id="9752" name="Google Shape;9752;p58"/>
            <p:cNvSpPr/>
            <p:nvPr/>
          </p:nvSpPr>
          <p:spPr>
            <a:xfrm>
              <a:off x="7184106" y="2501901"/>
              <a:ext cx="63605" cy="129967"/>
            </a:xfrm>
            <a:custGeom>
              <a:rect b="b" l="l" r="r" t="t"/>
              <a:pathLst>
                <a:path extrusionOk="0" h="4383" w="2145">
                  <a:moveTo>
                    <a:pt x="1" y="0"/>
                  </a:moveTo>
                  <a:lnTo>
                    <a:pt x="1" y="4382"/>
                  </a:lnTo>
                  <a:lnTo>
                    <a:pt x="2144" y="4382"/>
                  </a:lnTo>
                  <a:lnTo>
                    <a:pt x="21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58"/>
            <p:cNvSpPr/>
            <p:nvPr/>
          </p:nvSpPr>
          <p:spPr>
            <a:xfrm>
              <a:off x="7270960" y="2458104"/>
              <a:ext cx="63605" cy="129255"/>
            </a:xfrm>
            <a:custGeom>
              <a:rect b="b" l="l" r="r" t="t"/>
              <a:pathLst>
                <a:path extrusionOk="0" h="4359" w="2145">
                  <a:moveTo>
                    <a:pt x="1" y="1"/>
                  </a:moveTo>
                  <a:lnTo>
                    <a:pt x="1" y="4359"/>
                  </a:lnTo>
                  <a:lnTo>
                    <a:pt x="2144" y="4359"/>
                  </a:lnTo>
                  <a:lnTo>
                    <a:pt x="21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58"/>
            <p:cNvSpPr/>
            <p:nvPr/>
          </p:nvSpPr>
          <p:spPr>
            <a:xfrm>
              <a:off x="7097964" y="2544957"/>
              <a:ext cx="63575" cy="129967"/>
            </a:xfrm>
            <a:custGeom>
              <a:rect b="b" l="l" r="r" t="t"/>
              <a:pathLst>
                <a:path extrusionOk="0" h="4383" w="2144">
                  <a:moveTo>
                    <a:pt x="0" y="1"/>
                  </a:moveTo>
                  <a:lnTo>
                    <a:pt x="0" y="4383"/>
                  </a:lnTo>
                  <a:lnTo>
                    <a:pt x="2144" y="4383"/>
                  </a:lnTo>
                  <a:lnTo>
                    <a:pt x="21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58"/>
            <p:cNvSpPr/>
            <p:nvPr/>
          </p:nvSpPr>
          <p:spPr>
            <a:xfrm>
              <a:off x="7045004" y="2607821"/>
              <a:ext cx="340381" cy="139130"/>
            </a:xfrm>
            <a:custGeom>
              <a:rect b="b" l="l" r="r" t="t"/>
              <a:pathLst>
                <a:path extrusionOk="0" h="4692" w="11479">
                  <a:moveTo>
                    <a:pt x="7621" y="0"/>
                  </a:moveTo>
                  <a:lnTo>
                    <a:pt x="7621" y="4025"/>
                  </a:lnTo>
                  <a:lnTo>
                    <a:pt x="6835" y="4025"/>
                  </a:lnTo>
                  <a:lnTo>
                    <a:pt x="6835" y="1453"/>
                  </a:lnTo>
                  <a:lnTo>
                    <a:pt x="4692" y="1453"/>
                  </a:lnTo>
                  <a:lnTo>
                    <a:pt x="4692" y="4025"/>
                  </a:lnTo>
                  <a:lnTo>
                    <a:pt x="3930" y="4025"/>
                  </a:lnTo>
                  <a:lnTo>
                    <a:pt x="3930" y="2906"/>
                  </a:lnTo>
                  <a:lnTo>
                    <a:pt x="1786" y="2906"/>
                  </a:lnTo>
                  <a:lnTo>
                    <a:pt x="1786" y="4025"/>
                  </a:lnTo>
                  <a:lnTo>
                    <a:pt x="0" y="4025"/>
                  </a:lnTo>
                  <a:lnTo>
                    <a:pt x="0" y="4692"/>
                  </a:lnTo>
                  <a:lnTo>
                    <a:pt x="11479" y="4692"/>
                  </a:lnTo>
                  <a:lnTo>
                    <a:pt x="11479" y="4025"/>
                  </a:lnTo>
                  <a:lnTo>
                    <a:pt x="9764" y="4025"/>
                  </a:lnTo>
                  <a:lnTo>
                    <a:pt x="97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58"/>
            <p:cNvSpPr/>
            <p:nvPr/>
          </p:nvSpPr>
          <p:spPr>
            <a:xfrm>
              <a:off x="7107839" y="2778712"/>
              <a:ext cx="43115" cy="20520"/>
            </a:xfrm>
            <a:custGeom>
              <a:rect b="b" l="l" r="r" t="t"/>
              <a:pathLst>
                <a:path extrusionOk="0" h="692" w="1454">
                  <a:moveTo>
                    <a:pt x="1" y="1"/>
                  </a:moveTo>
                  <a:lnTo>
                    <a:pt x="1" y="691"/>
                  </a:lnTo>
                  <a:lnTo>
                    <a:pt x="1454" y="691"/>
                  </a:lnTo>
                  <a:lnTo>
                    <a:pt x="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58"/>
            <p:cNvSpPr/>
            <p:nvPr/>
          </p:nvSpPr>
          <p:spPr>
            <a:xfrm>
              <a:off x="7194010" y="2778712"/>
              <a:ext cx="43085" cy="20520"/>
            </a:xfrm>
            <a:custGeom>
              <a:rect b="b" l="l" r="r" t="t"/>
              <a:pathLst>
                <a:path extrusionOk="0" h="692" w="1453">
                  <a:moveTo>
                    <a:pt x="0" y="1"/>
                  </a:moveTo>
                  <a:lnTo>
                    <a:pt x="0"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58"/>
            <p:cNvSpPr/>
            <p:nvPr/>
          </p:nvSpPr>
          <p:spPr>
            <a:xfrm>
              <a:off x="7281576" y="2778712"/>
              <a:ext cx="43085" cy="20520"/>
            </a:xfrm>
            <a:custGeom>
              <a:rect b="b" l="l" r="r" t="t"/>
              <a:pathLst>
                <a:path extrusionOk="0" h="692" w="1453">
                  <a:moveTo>
                    <a:pt x="0" y="1"/>
                  </a:moveTo>
                  <a:lnTo>
                    <a:pt x="0" y="691"/>
                  </a:lnTo>
                  <a:lnTo>
                    <a:pt x="1453" y="691"/>
                  </a:lnTo>
                  <a:lnTo>
                    <a:pt x="14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9" name="Google Shape;9759;p58"/>
          <p:cNvGrpSpPr/>
          <p:nvPr/>
        </p:nvGrpSpPr>
        <p:grpSpPr>
          <a:xfrm>
            <a:off x="6992994" y="2439037"/>
            <a:ext cx="342519" cy="341126"/>
            <a:chOff x="6459594" y="2439037"/>
            <a:chExt cx="342519" cy="341126"/>
          </a:xfrm>
        </p:grpSpPr>
        <p:sp>
          <p:nvSpPr>
            <p:cNvPr id="9760" name="Google Shape;9760;p58"/>
            <p:cNvSpPr/>
            <p:nvPr/>
          </p:nvSpPr>
          <p:spPr>
            <a:xfrm>
              <a:off x="6473709" y="2452469"/>
              <a:ext cx="146898" cy="146898"/>
            </a:xfrm>
            <a:custGeom>
              <a:rect b="b" l="l" r="r" t="t"/>
              <a:pathLst>
                <a:path extrusionOk="0" h="4954" w="4954">
                  <a:moveTo>
                    <a:pt x="4954" y="0"/>
                  </a:moveTo>
                  <a:cubicBezTo>
                    <a:pt x="2287" y="191"/>
                    <a:pt x="191" y="2286"/>
                    <a:pt x="0" y="4954"/>
                  </a:cubicBezTo>
                  <a:lnTo>
                    <a:pt x="4954" y="4954"/>
                  </a:lnTo>
                  <a:lnTo>
                    <a:pt x="49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58"/>
            <p:cNvSpPr/>
            <p:nvPr/>
          </p:nvSpPr>
          <p:spPr>
            <a:xfrm>
              <a:off x="6641782" y="2439037"/>
              <a:ext cx="160331" cy="161043"/>
            </a:xfrm>
            <a:custGeom>
              <a:rect b="b" l="l" r="r" t="t"/>
              <a:pathLst>
                <a:path extrusionOk="0" h="5431" w="5407">
                  <a:moveTo>
                    <a:pt x="2810" y="2120"/>
                  </a:moveTo>
                  <a:lnTo>
                    <a:pt x="2810" y="2811"/>
                  </a:lnTo>
                  <a:lnTo>
                    <a:pt x="977" y="2811"/>
                  </a:lnTo>
                  <a:lnTo>
                    <a:pt x="977" y="2120"/>
                  </a:lnTo>
                  <a:close/>
                  <a:moveTo>
                    <a:pt x="2810" y="3740"/>
                  </a:moveTo>
                  <a:lnTo>
                    <a:pt x="2810" y="4406"/>
                  </a:lnTo>
                  <a:lnTo>
                    <a:pt x="977" y="4406"/>
                  </a:lnTo>
                  <a:lnTo>
                    <a:pt x="977" y="3740"/>
                  </a:lnTo>
                  <a:close/>
                  <a:moveTo>
                    <a:pt x="0" y="1"/>
                  </a:moveTo>
                  <a:lnTo>
                    <a:pt x="0" y="5431"/>
                  </a:lnTo>
                  <a:lnTo>
                    <a:pt x="5406" y="5431"/>
                  </a:lnTo>
                  <a:cubicBezTo>
                    <a:pt x="5239" y="2501"/>
                    <a:pt x="2882" y="144"/>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58"/>
            <p:cNvSpPr/>
            <p:nvPr/>
          </p:nvSpPr>
          <p:spPr>
            <a:xfrm>
              <a:off x="6641782" y="2619119"/>
              <a:ext cx="146187" cy="146898"/>
            </a:xfrm>
            <a:custGeom>
              <a:rect b="b" l="l" r="r" t="t"/>
              <a:pathLst>
                <a:path extrusionOk="0" h="4954" w="4930">
                  <a:moveTo>
                    <a:pt x="0" y="0"/>
                  </a:moveTo>
                  <a:lnTo>
                    <a:pt x="0" y="4954"/>
                  </a:lnTo>
                  <a:cubicBezTo>
                    <a:pt x="2644" y="4763"/>
                    <a:pt x="4763" y="2668"/>
                    <a:pt x="49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58"/>
            <p:cNvSpPr/>
            <p:nvPr/>
          </p:nvSpPr>
          <p:spPr>
            <a:xfrm>
              <a:off x="6459594" y="2619119"/>
              <a:ext cx="161013" cy="161043"/>
            </a:xfrm>
            <a:custGeom>
              <a:rect b="b" l="l" r="r" t="t"/>
              <a:pathLst>
                <a:path extrusionOk="0" h="5431" w="5430">
                  <a:moveTo>
                    <a:pt x="4430" y="1001"/>
                  </a:moveTo>
                  <a:lnTo>
                    <a:pt x="4430" y="1668"/>
                  </a:lnTo>
                  <a:lnTo>
                    <a:pt x="2596" y="1668"/>
                  </a:lnTo>
                  <a:lnTo>
                    <a:pt x="2596" y="1001"/>
                  </a:lnTo>
                  <a:close/>
                  <a:moveTo>
                    <a:pt x="4430" y="2620"/>
                  </a:moveTo>
                  <a:lnTo>
                    <a:pt x="4430" y="3311"/>
                  </a:lnTo>
                  <a:lnTo>
                    <a:pt x="2596" y="3311"/>
                  </a:lnTo>
                  <a:lnTo>
                    <a:pt x="2596" y="2620"/>
                  </a:lnTo>
                  <a:close/>
                  <a:moveTo>
                    <a:pt x="0" y="0"/>
                  </a:moveTo>
                  <a:cubicBezTo>
                    <a:pt x="191" y="2930"/>
                    <a:pt x="2501" y="5240"/>
                    <a:pt x="5430" y="5430"/>
                  </a:cubicBezTo>
                  <a:lnTo>
                    <a:pt x="54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64" name="Google Shape;9764;p58"/>
          <p:cNvSpPr/>
          <p:nvPr/>
        </p:nvSpPr>
        <p:spPr>
          <a:xfrm>
            <a:off x="6263635" y="2487786"/>
            <a:ext cx="339699" cy="297296"/>
          </a:xfrm>
          <a:custGeom>
            <a:rect b="b" l="l" r="r" t="t"/>
            <a:pathLst>
              <a:path extrusionOk="0" h="10026" w="11456">
                <a:moveTo>
                  <a:pt x="5716" y="0"/>
                </a:moveTo>
                <a:cubicBezTo>
                  <a:pt x="5073" y="0"/>
                  <a:pt x="4573" y="500"/>
                  <a:pt x="4573" y="1143"/>
                </a:cubicBezTo>
                <a:lnTo>
                  <a:pt x="4573" y="1286"/>
                </a:lnTo>
                <a:lnTo>
                  <a:pt x="2668" y="3215"/>
                </a:lnTo>
                <a:cubicBezTo>
                  <a:pt x="2567" y="3181"/>
                  <a:pt x="2466" y="3148"/>
                  <a:pt x="2348" y="3148"/>
                </a:cubicBezTo>
                <a:cubicBezTo>
                  <a:pt x="2299" y="3148"/>
                  <a:pt x="2247" y="3153"/>
                  <a:pt x="2192" y="3167"/>
                </a:cubicBezTo>
                <a:cubicBezTo>
                  <a:pt x="1620" y="3191"/>
                  <a:pt x="1191" y="3667"/>
                  <a:pt x="1144" y="4239"/>
                </a:cubicBezTo>
                <a:cubicBezTo>
                  <a:pt x="1120" y="4787"/>
                  <a:pt x="1501" y="5311"/>
                  <a:pt x="2049" y="5430"/>
                </a:cubicBezTo>
                <a:lnTo>
                  <a:pt x="1" y="9978"/>
                </a:lnTo>
                <a:lnTo>
                  <a:pt x="2739" y="9978"/>
                </a:lnTo>
                <a:lnTo>
                  <a:pt x="3454" y="7382"/>
                </a:lnTo>
                <a:lnTo>
                  <a:pt x="2549" y="5406"/>
                </a:lnTo>
                <a:cubicBezTo>
                  <a:pt x="3049" y="5287"/>
                  <a:pt x="3454" y="4858"/>
                  <a:pt x="3454" y="4310"/>
                </a:cubicBezTo>
                <a:cubicBezTo>
                  <a:pt x="3454" y="4072"/>
                  <a:pt x="3359" y="3834"/>
                  <a:pt x="3239" y="3667"/>
                </a:cubicBezTo>
                <a:lnTo>
                  <a:pt x="4907" y="1953"/>
                </a:lnTo>
                <a:cubicBezTo>
                  <a:pt x="5073" y="2143"/>
                  <a:pt x="5311" y="2262"/>
                  <a:pt x="5549" y="2310"/>
                </a:cubicBezTo>
                <a:lnTo>
                  <a:pt x="3406" y="10002"/>
                </a:lnTo>
                <a:lnTo>
                  <a:pt x="8026" y="10002"/>
                </a:lnTo>
                <a:lnTo>
                  <a:pt x="5883" y="2310"/>
                </a:lnTo>
                <a:cubicBezTo>
                  <a:pt x="6192" y="2262"/>
                  <a:pt x="6454" y="2120"/>
                  <a:pt x="6597" y="1881"/>
                </a:cubicBezTo>
                <a:lnTo>
                  <a:pt x="8050" y="2882"/>
                </a:lnTo>
                <a:cubicBezTo>
                  <a:pt x="8026" y="3001"/>
                  <a:pt x="8002" y="3120"/>
                  <a:pt x="8002" y="3239"/>
                </a:cubicBezTo>
                <a:cubicBezTo>
                  <a:pt x="8002" y="3787"/>
                  <a:pt x="8383" y="4263"/>
                  <a:pt x="8931" y="4382"/>
                </a:cubicBezTo>
                <a:lnTo>
                  <a:pt x="7907" y="7121"/>
                </a:lnTo>
                <a:lnTo>
                  <a:pt x="8717" y="10026"/>
                </a:lnTo>
                <a:lnTo>
                  <a:pt x="11455" y="10026"/>
                </a:lnTo>
                <a:lnTo>
                  <a:pt x="9407" y="4287"/>
                </a:lnTo>
                <a:cubicBezTo>
                  <a:pt x="9931" y="4168"/>
                  <a:pt x="10360" y="3691"/>
                  <a:pt x="10289" y="3096"/>
                </a:cubicBezTo>
                <a:cubicBezTo>
                  <a:pt x="10265" y="2524"/>
                  <a:pt x="9788" y="2048"/>
                  <a:pt x="9217" y="2024"/>
                </a:cubicBezTo>
                <a:cubicBezTo>
                  <a:pt x="8955" y="2024"/>
                  <a:pt x="8693" y="2096"/>
                  <a:pt x="8479" y="2262"/>
                </a:cubicBezTo>
                <a:lnTo>
                  <a:pt x="6835" y="1143"/>
                </a:lnTo>
                <a:cubicBezTo>
                  <a:pt x="6835" y="500"/>
                  <a:pt x="6335" y="0"/>
                  <a:pt x="57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65" name="Google Shape;9765;p58"/>
          <p:cNvGrpSpPr/>
          <p:nvPr/>
        </p:nvGrpSpPr>
        <p:grpSpPr>
          <a:xfrm>
            <a:off x="5518768" y="2458104"/>
            <a:ext cx="341809" cy="342550"/>
            <a:chOff x="5290168" y="2458104"/>
            <a:chExt cx="341809" cy="342550"/>
          </a:xfrm>
        </p:grpSpPr>
        <p:sp>
          <p:nvSpPr>
            <p:cNvPr id="9766" name="Google Shape;9766;p58"/>
            <p:cNvSpPr/>
            <p:nvPr/>
          </p:nvSpPr>
          <p:spPr>
            <a:xfrm>
              <a:off x="5290168" y="2625465"/>
              <a:ext cx="89699" cy="64287"/>
            </a:xfrm>
            <a:custGeom>
              <a:rect b="b" l="l" r="r" t="t"/>
              <a:pathLst>
                <a:path extrusionOk="0" h="2168" w="3025">
                  <a:moveTo>
                    <a:pt x="1191" y="1"/>
                  </a:moveTo>
                  <a:lnTo>
                    <a:pt x="1191" y="501"/>
                  </a:lnTo>
                  <a:lnTo>
                    <a:pt x="0" y="501"/>
                  </a:lnTo>
                  <a:lnTo>
                    <a:pt x="0" y="2168"/>
                  </a:lnTo>
                  <a:lnTo>
                    <a:pt x="3025" y="2168"/>
                  </a:lnTo>
                  <a:lnTo>
                    <a:pt x="3025" y="501"/>
                  </a:lnTo>
                  <a:lnTo>
                    <a:pt x="1882" y="501"/>
                  </a:lnTo>
                  <a:lnTo>
                    <a:pt x="18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58"/>
            <p:cNvSpPr/>
            <p:nvPr/>
          </p:nvSpPr>
          <p:spPr>
            <a:xfrm>
              <a:off x="5407386" y="2458104"/>
              <a:ext cx="105948" cy="57941"/>
            </a:xfrm>
            <a:custGeom>
              <a:rect b="b" l="l" r="r" t="t"/>
              <a:pathLst>
                <a:path extrusionOk="0" h="1954" w="3573">
                  <a:moveTo>
                    <a:pt x="1" y="1"/>
                  </a:moveTo>
                  <a:lnTo>
                    <a:pt x="1" y="1954"/>
                  </a:lnTo>
                  <a:lnTo>
                    <a:pt x="3573" y="1954"/>
                  </a:lnTo>
                  <a:lnTo>
                    <a:pt x="357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58"/>
            <p:cNvSpPr/>
            <p:nvPr/>
          </p:nvSpPr>
          <p:spPr>
            <a:xfrm>
              <a:off x="5290168" y="2535794"/>
              <a:ext cx="341804" cy="68527"/>
            </a:xfrm>
            <a:custGeom>
              <a:rect b="b" l="l" r="r" t="t"/>
              <a:pathLst>
                <a:path extrusionOk="0" h="2311" w="11527">
                  <a:moveTo>
                    <a:pt x="5406" y="0"/>
                  </a:moveTo>
                  <a:lnTo>
                    <a:pt x="5406" y="596"/>
                  </a:lnTo>
                  <a:lnTo>
                    <a:pt x="4216" y="596"/>
                  </a:lnTo>
                  <a:lnTo>
                    <a:pt x="4216" y="1120"/>
                  </a:lnTo>
                  <a:lnTo>
                    <a:pt x="3025" y="1120"/>
                  </a:lnTo>
                  <a:lnTo>
                    <a:pt x="3025" y="596"/>
                  </a:lnTo>
                  <a:lnTo>
                    <a:pt x="0" y="596"/>
                  </a:lnTo>
                  <a:lnTo>
                    <a:pt x="0" y="2310"/>
                  </a:lnTo>
                  <a:lnTo>
                    <a:pt x="3025" y="2310"/>
                  </a:lnTo>
                  <a:lnTo>
                    <a:pt x="3025" y="1810"/>
                  </a:lnTo>
                  <a:lnTo>
                    <a:pt x="4216" y="1810"/>
                  </a:lnTo>
                  <a:lnTo>
                    <a:pt x="4216" y="2310"/>
                  </a:lnTo>
                  <a:lnTo>
                    <a:pt x="7264" y="2310"/>
                  </a:lnTo>
                  <a:lnTo>
                    <a:pt x="7264" y="1810"/>
                  </a:lnTo>
                  <a:lnTo>
                    <a:pt x="8478" y="1810"/>
                  </a:lnTo>
                  <a:lnTo>
                    <a:pt x="8478" y="2310"/>
                  </a:lnTo>
                  <a:lnTo>
                    <a:pt x="11527" y="2310"/>
                  </a:lnTo>
                  <a:lnTo>
                    <a:pt x="11527" y="596"/>
                  </a:lnTo>
                  <a:lnTo>
                    <a:pt x="8455" y="596"/>
                  </a:lnTo>
                  <a:lnTo>
                    <a:pt x="8455" y="1120"/>
                  </a:lnTo>
                  <a:lnTo>
                    <a:pt x="7264" y="1120"/>
                  </a:lnTo>
                  <a:lnTo>
                    <a:pt x="7264" y="596"/>
                  </a:lnTo>
                  <a:lnTo>
                    <a:pt x="6097" y="596"/>
                  </a:lnTo>
                  <a:lnTo>
                    <a:pt x="60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58"/>
            <p:cNvSpPr/>
            <p:nvPr/>
          </p:nvSpPr>
          <p:spPr>
            <a:xfrm>
              <a:off x="5541566" y="2625465"/>
              <a:ext cx="90410" cy="64287"/>
            </a:xfrm>
            <a:custGeom>
              <a:rect b="b" l="l" r="r" t="t"/>
              <a:pathLst>
                <a:path extrusionOk="0" h="2168" w="3049">
                  <a:moveTo>
                    <a:pt x="1167" y="1"/>
                  </a:moveTo>
                  <a:lnTo>
                    <a:pt x="1167" y="501"/>
                  </a:lnTo>
                  <a:lnTo>
                    <a:pt x="0" y="501"/>
                  </a:lnTo>
                  <a:lnTo>
                    <a:pt x="0" y="2168"/>
                  </a:lnTo>
                  <a:lnTo>
                    <a:pt x="3049" y="2168"/>
                  </a:lnTo>
                  <a:lnTo>
                    <a:pt x="3049" y="501"/>
                  </a:lnTo>
                  <a:lnTo>
                    <a:pt x="1858" y="501"/>
                  </a:lnTo>
                  <a:lnTo>
                    <a:pt x="185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58"/>
            <p:cNvSpPr/>
            <p:nvPr/>
          </p:nvSpPr>
          <p:spPr>
            <a:xfrm>
              <a:off x="5422213" y="2710213"/>
              <a:ext cx="74191" cy="90440"/>
            </a:xfrm>
            <a:custGeom>
              <a:rect b="b" l="l" r="r" t="t"/>
              <a:pathLst>
                <a:path extrusionOk="0" h="3050" w="2502">
                  <a:moveTo>
                    <a:pt x="929" y="1"/>
                  </a:moveTo>
                  <a:lnTo>
                    <a:pt x="929" y="620"/>
                  </a:lnTo>
                  <a:cubicBezTo>
                    <a:pt x="406" y="786"/>
                    <a:pt x="1" y="1287"/>
                    <a:pt x="48" y="1882"/>
                  </a:cubicBezTo>
                  <a:cubicBezTo>
                    <a:pt x="72" y="2501"/>
                    <a:pt x="572" y="3001"/>
                    <a:pt x="1191" y="3049"/>
                  </a:cubicBezTo>
                  <a:cubicBezTo>
                    <a:pt x="1205" y="3049"/>
                    <a:pt x="1219" y="3050"/>
                    <a:pt x="1233" y="3050"/>
                  </a:cubicBezTo>
                  <a:cubicBezTo>
                    <a:pt x="1906" y="3050"/>
                    <a:pt x="2477" y="2487"/>
                    <a:pt x="2477" y="1810"/>
                  </a:cubicBezTo>
                  <a:cubicBezTo>
                    <a:pt x="2501" y="1215"/>
                    <a:pt x="2120" y="786"/>
                    <a:pt x="1620" y="620"/>
                  </a:cubicBezTo>
                  <a:lnTo>
                    <a:pt x="16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58"/>
            <p:cNvSpPr/>
            <p:nvPr/>
          </p:nvSpPr>
          <p:spPr>
            <a:xfrm>
              <a:off x="5547912" y="2710213"/>
              <a:ext cx="74191" cy="90440"/>
            </a:xfrm>
            <a:custGeom>
              <a:rect b="b" l="l" r="r" t="t"/>
              <a:pathLst>
                <a:path extrusionOk="0" h="3050" w="2502">
                  <a:moveTo>
                    <a:pt x="929" y="1"/>
                  </a:moveTo>
                  <a:lnTo>
                    <a:pt x="929" y="620"/>
                  </a:lnTo>
                  <a:cubicBezTo>
                    <a:pt x="382" y="786"/>
                    <a:pt x="1" y="1287"/>
                    <a:pt x="24" y="1882"/>
                  </a:cubicBezTo>
                  <a:cubicBezTo>
                    <a:pt x="48" y="2501"/>
                    <a:pt x="548" y="3001"/>
                    <a:pt x="1191" y="3049"/>
                  </a:cubicBezTo>
                  <a:cubicBezTo>
                    <a:pt x="1205" y="3049"/>
                    <a:pt x="1218" y="3050"/>
                    <a:pt x="1232" y="3050"/>
                  </a:cubicBezTo>
                  <a:cubicBezTo>
                    <a:pt x="1882" y="3050"/>
                    <a:pt x="2454" y="2487"/>
                    <a:pt x="2454" y="1810"/>
                  </a:cubicBezTo>
                  <a:cubicBezTo>
                    <a:pt x="2501" y="1215"/>
                    <a:pt x="2120" y="786"/>
                    <a:pt x="1596" y="620"/>
                  </a:cubicBezTo>
                  <a:lnTo>
                    <a:pt x="15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58"/>
            <p:cNvSpPr/>
            <p:nvPr/>
          </p:nvSpPr>
          <p:spPr>
            <a:xfrm>
              <a:off x="5415155" y="2625465"/>
              <a:ext cx="90410" cy="64287"/>
            </a:xfrm>
            <a:custGeom>
              <a:rect b="b" l="l" r="r" t="t"/>
              <a:pathLst>
                <a:path extrusionOk="0" h="2168" w="3049">
                  <a:moveTo>
                    <a:pt x="1191" y="1"/>
                  </a:moveTo>
                  <a:lnTo>
                    <a:pt x="1191" y="501"/>
                  </a:lnTo>
                  <a:lnTo>
                    <a:pt x="1" y="501"/>
                  </a:lnTo>
                  <a:lnTo>
                    <a:pt x="1" y="2168"/>
                  </a:lnTo>
                  <a:lnTo>
                    <a:pt x="3049" y="2168"/>
                  </a:lnTo>
                  <a:lnTo>
                    <a:pt x="3049" y="501"/>
                  </a:lnTo>
                  <a:lnTo>
                    <a:pt x="1882" y="501"/>
                  </a:lnTo>
                  <a:lnTo>
                    <a:pt x="18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58"/>
            <p:cNvSpPr/>
            <p:nvPr/>
          </p:nvSpPr>
          <p:spPr>
            <a:xfrm>
              <a:off x="5297225" y="2710213"/>
              <a:ext cx="74191" cy="90440"/>
            </a:xfrm>
            <a:custGeom>
              <a:rect b="b" l="l" r="r" t="t"/>
              <a:pathLst>
                <a:path extrusionOk="0" h="3050" w="2502">
                  <a:moveTo>
                    <a:pt x="929" y="1"/>
                  </a:moveTo>
                  <a:lnTo>
                    <a:pt x="929" y="620"/>
                  </a:lnTo>
                  <a:cubicBezTo>
                    <a:pt x="382" y="786"/>
                    <a:pt x="1" y="1287"/>
                    <a:pt x="24" y="1882"/>
                  </a:cubicBezTo>
                  <a:cubicBezTo>
                    <a:pt x="48" y="2501"/>
                    <a:pt x="572" y="3001"/>
                    <a:pt x="1191" y="3049"/>
                  </a:cubicBezTo>
                  <a:cubicBezTo>
                    <a:pt x="1205" y="3049"/>
                    <a:pt x="1218" y="3050"/>
                    <a:pt x="1231" y="3050"/>
                  </a:cubicBezTo>
                  <a:cubicBezTo>
                    <a:pt x="1882" y="3050"/>
                    <a:pt x="2453" y="2487"/>
                    <a:pt x="2453" y="1810"/>
                  </a:cubicBezTo>
                  <a:cubicBezTo>
                    <a:pt x="2501" y="1215"/>
                    <a:pt x="2144" y="786"/>
                    <a:pt x="1596" y="620"/>
                  </a:cubicBezTo>
                  <a:lnTo>
                    <a:pt x="15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4" name="Google Shape;9774;p58"/>
          <p:cNvGrpSpPr/>
          <p:nvPr/>
        </p:nvGrpSpPr>
        <p:grpSpPr>
          <a:xfrm>
            <a:off x="4781639" y="2467296"/>
            <a:ext cx="341839" cy="337569"/>
            <a:chOff x="4705439" y="2467296"/>
            <a:chExt cx="341839" cy="337569"/>
          </a:xfrm>
        </p:grpSpPr>
        <p:sp>
          <p:nvSpPr>
            <p:cNvPr id="9775" name="Google Shape;9775;p58"/>
            <p:cNvSpPr/>
            <p:nvPr/>
          </p:nvSpPr>
          <p:spPr>
            <a:xfrm>
              <a:off x="4838226" y="2467296"/>
              <a:ext cx="75584" cy="76296"/>
            </a:xfrm>
            <a:custGeom>
              <a:rect b="b" l="l" r="r" t="t"/>
              <a:pathLst>
                <a:path extrusionOk="0" h="2573" w="2549">
                  <a:moveTo>
                    <a:pt x="1262" y="0"/>
                  </a:moveTo>
                  <a:cubicBezTo>
                    <a:pt x="572" y="0"/>
                    <a:pt x="0" y="572"/>
                    <a:pt x="0" y="1286"/>
                  </a:cubicBezTo>
                  <a:cubicBezTo>
                    <a:pt x="0" y="2001"/>
                    <a:pt x="572" y="2572"/>
                    <a:pt x="1262" y="2572"/>
                  </a:cubicBezTo>
                  <a:cubicBezTo>
                    <a:pt x="1977" y="2572"/>
                    <a:pt x="2548" y="2001"/>
                    <a:pt x="2548" y="1286"/>
                  </a:cubicBezTo>
                  <a:cubicBezTo>
                    <a:pt x="2548" y="572"/>
                    <a:pt x="1977" y="0"/>
                    <a:pt x="1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58"/>
            <p:cNvSpPr/>
            <p:nvPr/>
          </p:nvSpPr>
          <p:spPr>
            <a:xfrm>
              <a:off x="4925791" y="2499084"/>
              <a:ext cx="75584" cy="76266"/>
            </a:xfrm>
            <a:custGeom>
              <a:rect b="b" l="l" r="r" t="t"/>
              <a:pathLst>
                <a:path extrusionOk="0" h="2572" w="2549">
                  <a:moveTo>
                    <a:pt x="1262" y="0"/>
                  </a:moveTo>
                  <a:cubicBezTo>
                    <a:pt x="572" y="0"/>
                    <a:pt x="0" y="572"/>
                    <a:pt x="0" y="1286"/>
                  </a:cubicBezTo>
                  <a:cubicBezTo>
                    <a:pt x="0" y="2000"/>
                    <a:pt x="572" y="2572"/>
                    <a:pt x="1262" y="2572"/>
                  </a:cubicBezTo>
                  <a:cubicBezTo>
                    <a:pt x="1977" y="2572"/>
                    <a:pt x="2548" y="2000"/>
                    <a:pt x="2548" y="1286"/>
                  </a:cubicBezTo>
                  <a:cubicBezTo>
                    <a:pt x="2548" y="572"/>
                    <a:pt x="1977" y="0"/>
                    <a:pt x="1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58"/>
            <p:cNvSpPr/>
            <p:nvPr/>
          </p:nvSpPr>
          <p:spPr>
            <a:xfrm>
              <a:off x="4971694" y="2578880"/>
              <a:ext cx="75584" cy="75584"/>
            </a:xfrm>
            <a:custGeom>
              <a:rect b="b" l="l" r="r" t="t"/>
              <a:pathLst>
                <a:path extrusionOk="0" h="2549" w="2549">
                  <a:moveTo>
                    <a:pt x="1262" y="0"/>
                  </a:moveTo>
                  <a:cubicBezTo>
                    <a:pt x="572" y="0"/>
                    <a:pt x="0" y="572"/>
                    <a:pt x="0" y="1286"/>
                  </a:cubicBezTo>
                  <a:cubicBezTo>
                    <a:pt x="0" y="1977"/>
                    <a:pt x="572" y="2548"/>
                    <a:pt x="1262" y="2548"/>
                  </a:cubicBezTo>
                  <a:cubicBezTo>
                    <a:pt x="1977" y="2548"/>
                    <a:pt x="2548" y="1977"/>
                    <a:pt x="2548" y="1286"/>
                  </a:cubicBezTo>
                  <a:cubicBezTo>
                    <a:pt x="2548" y="572"/>
                    <a:pt x="1977" y="0"/>
                    <a:pt x="1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58"/>
            <p:cNvSpPr/>
            <p:nvPr/>
          </p:nvSpPr>
          <p:spPr>
            <a:xfrm>
              <a:off x="4955444" y="2669974"/>
              <a:ext cx="75584" cy="75584"/>
            </a:xfrm>
            <a:custGeom>
              <a:rect b="b" l="l" r="r" t="t"/>
              <a:pathLst>
                <a:path extrusionOk="0" h="2549" w="2549">
                  <a:moveTo>
                    <a:pt x="1286" y="0"/>
                  </a:moveTo>
                  <a:cubicBezTo>
                    <a:pt x="572" y="0"/>
                    <a:pt x="0" y="572"/>
                    <a:pt x="0" y="1262"/>
                  </a:cubicBezTo>
                  <a:cubicBezTo>
                    <a:pt x="0" y="1977"/>
                    <a:pt x="572" y="2548"/>
                    <a:pt x="1286" y="2548"/>
                  </a:cubicBezTo>
                  <a:cubicBezTo>
                    <a:pt x="1977" y="2548"/>
                    <a:pt x="2548" y="1977"/>
                    <a:pt x="2548" y="1262"/>
                  </a:cubicBezTo>
                  <a:cubicBezTo>
                    <a:pt x="2548" y="572"/>
                    <a:pt x="1977" y="0"/>
                    <a:pt x="1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58"/>
            <p:cNvSpPr/>
            <p:nvPr/>
          </p:nvSpPr>
          <p:spPr>
            <a:xfrm>
              <a:off x="4884811" y="2728569"/>
              <a:ext cx="75584" cy="76296"/>
            </a:xfrm>
            <a:custGeom>
              <a:rect b="b" l="l" r="r" t="t"/>
              <a:pathLst>
                <a:path extrusionOk="0" h="2573" w="2549">
                  <a:moveTo>
                    <a:pt x="1287" y="1"/>
                  </a:moveTo>
                  <a:cubicBezTo>
                    <a:pt x="572" y="1"/>
                    <a:pt x="1" y="572"/>
                    <a:pt x="1" y="1287"/>
                  </a:cubicBezTo>
                  <a:cubicBezTo>
                    <a:pt x="1" y="2001"/>
                    <a:pt x="572" y="2573"/>
                    <a:pt x="1287" y="2573"/>
                  </a:cubicBezTo>
                  <a:cubicBezTo>
                    <a:pt x="1977" y="2573"/>
                    <a:pt x="2549" y="2001"/>
                    <a:pt x="2549" y="1287"/>
                  </a:cubicBezTo>
                  <a:cubicBezTo>
                    <a:pt x="2549" y="572"/>
                    <a:pt x="1977" y="1"/>
                    <a:pt x="1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58"/>
            <p:cNvSpPr/>
            <p:nvPr/>
          </p:nvSpPr>
          <p:spPr>
            <a:xfrm>
              <a:off x="4792323" y="2728569"/>
              <a:ext cx="75584" cy="76296"/>
            </a:xfrm>
            <a:custGeom>
              <a:rect b="b" l="l" r="r" t="t"/>
              <a:pathLst>
                <a:path extrusionOk="0" h="2573" w="2549">
                  <a:moveTo>
                    <a:pt x="1286" y="1"/>
                  </a:moveTo>
                  <a:cubicBezTo>
                    <a:pt x="572" y="1"/>
                    <a:pt x="0" y="572"/>
                    <a:pt x="0" y="1287"/>
                  </a:cubicBezTo>
                  <a:cubicBezTo>
                    <a:pt x="0" y="2001"/>
                    <a:pt x="572" y="2573"/>
                    <a:pt x="1286" y="2573"/>
                  </a:cubicBezTo>
                  <a:cubicBezTo>
                    <a:pt x="1977" y="2573"/>
                    <a:pt x="2548" y="2001"/>
                    <a:pt x="2548" y="1287"/>
                  </a:cubicBezTo>
                  <a:cubicBezTo>
                    <a:pt x="2548" y="572"/>
                    <a:pt x="1977" y="1"/>
                    <a:pt x="1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58"/>
            <p:cNvSpPr/>
            <p:nvPr/>
          </p:nvSpPr>
          <p:spPr>
            <a:xfrm>
              <a:off x="4721689" y="2669974"/>
              <a:ext cx="75584" cy="75584"/>
            </a:xfrm>
            <a:custGeom>
              <a:rect b="b" l="l" r="r" t="t"/>
              <a:pathLst>
                <a:path extrusionOk="0" h="2549" w="2549">
                  <a:moveTo>
                    <a:pt x="1287" y="0"/>
                  </a:moveTo>
                  <a:cubicBezTo>
                    <a:pt x="572" y="0"/>
                    <a:pt x="1" y="572"/>
                    <a:pt x="1" y="1262"/>
                  </a:cubicBezTo>
                  <a:cubicBezTo>
                    <a:pt x="1" y="1977"/>
                    <a:pt x="572" y="2548"/>
                    <a:pt x="1287" y="2548"/>
                  </a:cubicBezTo>
                  <a:cubicBezTo>
                    <a:pt x="1977" y="2548"/>
                    <a:pt x="2549" y="1977"/>
                    <a:pt x="2549" y="1262"/>
                  </a:cubicBezTo>
                  <a:cubicBezTo>
                    <a:pt x="2549" y="572"/>
                    <a:pt x="1977" y="0"/>
                    <a:pt x="1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58"/>
            <p:cNvSpPr/>
            <p:nvPr/>
          </p:nvSpPr>
          <p:spPr>
            <a:xfrm>
              <a:off x="4705439" y="2579562"/>
              <a:ext cx="76296" cy="76296"/>
            </a:xfrm>
            <a:custGeom>
              <a:rect b="b" l="l" r="r" t="t"/>
              <a:pathLst>
                <a:path extrusionOk="0" h="2573" w="2573">
                  <a:moveTo>
                    <a:pt x="1287" y="1"/>
                  </a:moveTo>
                  <a:cubicBezTo>
                    <a:pt x="573" y="1"/>
                    <a:pt x="1" y="572"/>
                    <a:pt x="1" y="1287"/>
                  </a:cubicBezTo>
                  <a:cubicBezTo>
                    <a:pt x="1" y="1977"/>
                    <a:pt x="573" y="2573"/>
                    <a:pt x="1287" y="2573"/>
                  </a:cubicBezTo>
                  <a:cubicBezTo>
                    <a:pt x="2001" y="2573"/>
                    <a:pt x="2573" y="1977"/>
                    <a:pt x="2573" y="1287"/>
                  </a:cubicBezTo>
                  <a:cubicBezTo>
                    <a:pt x="2573" y="572"/>
                    <a:pt x="2001" y="1"/>
                    <a:pt x="1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58"/>
            <p:cNvSpPr/>
            <p:nvPr/>
          </p:nvSpPr>
          <p:spPr>
            <a:xfrm>
              <a:off x="4751343" y="2499084"/>
              <a:ext cx="76296" cy="76266"/>
            </a:xfrm>
            <a:custGeom>
              <a:rect b="b" l="l" r="r" t="t"/>
              <a:pathLst>
                <a:path extrusionOk="0" h="2572" w="2573">
                  <a:moveTo>
                    <a:pt x="1287" y="0"/>
                  </a:moveTo>
                  <a:cubicBezTo>
                    <a:pt x="572" y="0"/>
                    <a:pt x="1" y="572"/>
                    <a:pt x="1" y="1286"/>
                  </a:cubicBezTo>
                  <a:cubicBezTo>
                    <a:pt x="1" y="2000"/>
                    <a:pt x="572" y="2572"/>
                    <a:pt x="1287" y="2572"/>
                  </a:cubicBezTo>
                  <a:cubicBezTo>
                    <a:pt x="2001" y="2572"/>
                    <a:pt x="2573" y="2000"/>
                    <a:pt x="2573" y="1286"/>
                  </a:cubicBezTo>
                  <a:cubicBezTo>
                    <a:pt x="2573" y="572"/>
                    <a:pt x="2001" y="0"/>
                    <a:pt x="1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58"/>
            <p:cNvSpPr/>
            <p:nvPr/>
          </p:nvSpPr>
          <p:spPr>
            <a:xfrm>
              <a:off x="4866455" y="2645955"/>
              <a:ext cx="62181" cy="20520"/>
            </a:xfrm>
            <a:custGeom>
              <a:rect b="b" l="l" r="r" t="t"/>
              <a:pathLst>
                <a:path extrusionOk="0" h="692" w="2097">
                  <a:moveTo>
                    <a:pt x="1" y="0"/>
                  </a:moveTo>
                  <a:lnTo>
                    <a:pt x="1" y="691"/>
                  </a:lnTo>
                  <a:lnTo>
                    <a:pt x="2096" y="691"/>
                  </a:lnTo>
                  <a:lnTo>
                    <a:pt x="20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58"/>
            <p:cNvSpPr/>
            <p:nvPr/>
          </p:nvSpPr>
          <p:spPr>
            <a:xfrm>
              <a:off x="4866455" y="2605004"/>
              <a:ext cx="62181" cy="20490"/>
            </a:xfrm>
            <a:custGeom>
              <a:rect b="b" l="l" r="r" t="t"/>
              <a:pathLst>
                <a:path extrusionOk="0" h="691" w="2097">
                  <a:moveTo>
                    <a:pt x="1" y="0"/>
                  </a:moveTo>
                  <a:lnTo>
                    <a:pt x="1" y="691"/>
                  </a:lnTo>
                  <a:lnTo>
                    <a:pt x="2096" y="691"/>
                  </a:lnTo>
                  <a:lnTo>
                    <a:pt x="20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58"/>
            <p:cNvSpPr/>
            <p:nvPr/>
          </p:nvSpPr>
          <p:spPr>
            <a:xfrm>
              <a:off x="4824081" y="2645955"/>
              <a:ext cx="20520" cy="20520"/>
            </a:xfrm>
            <a:custGeom>
              <a:rect b="b" l="l" r="r" t="t"/>
              <a:pathLst>
                <a:path extrusionOk="0" h="692" w="692">
                  <a:moveTo>
                    <a:pt x="1" y="0"/>
                  </a:moveTo>
                  <a:lnTo>
                    <a:pt x="1"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58"/>
            <p:cNvSpPr/>
            <p:nvPr/>
          </p:nvSpPr>
          <p:spPr>
            <a:xfrm>
              <a:off x="4824081" y="2605004"/>
              <a:ext cx="20520" cy="20490"/>
            </a:xfrm>
            <a:custGeom>
              <a:rect b="b" l="l" r="r" t="t"/>
              <a:pathLst>
                <a:path extrusionOk="0" h="691" w="692">
                  <a:moveTo>
                    <a:pt x="1" y="0"/>
                  </a:moveTo>
                  <a:lnTo>
                    <a:pt x="1"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8" name="Google Shape;9788;p58"/>
          <p:cNvGrpSpPr/>
          <p:nvPr/>
        </p:nvGrpSpPr>
        <p:grpSpPr>
          <a:xfrm>
            <a:off x="4039589" y="2487074"/>
            <a:ext cx="347473" cy="320607"/>
            <a:chOff x="4115789" y="2487074"/>
            <a:chExt cx="347473" cy="320607"/>
          </a:xfrm>
        </p:grpSpPr>
        <p:sp>
          <p:nvSpPr>
            <p:cNvPr id="9789" name="Google Shape;9789;p58"/>
            <p:cNvSpPr/>
            <p:nvPr/>
          </p:nvSpPr>
          <p:spPr>
            <a:xfrm>
              <a:off x="4119318" y="2487074"/>
              <a:ext cx="97497" cy="96756"/>
            </a:xfrm>
            <a:custGeom>
              <a:rect b="b" l="l" r="r" t="t"/>
              <a:pathLst>
                <a:path extrusionOk="0" h="3263" w="3288">
                  <a:moveTo>
                    <a:pt x="1644" y="0"/>
                  </a:moveTo>
                  <a:cubicBezTo>
                    <a:pt x="739" y="0"/>
                    <a:pt x="1" y="738"/>
                    <a:pt x="1" y="1643"/>
                  </a:cubicBezTo>
                  <a:cubicBezTo>
                    <a:pt x="1" y="2525"/>
                    <a:pt x="739" y="3263"/>
                    <a:pt x="1644" y="3263"/>
                  </a:cubicBezTo>
                  <a:cubicBezTo>
                    <a:pt x="2549" y="3263"/>
                    <a:pt x="3287" y="2525"/>
                    <a:pt x="3287" y="1643"/>
                  </a:cubicBezTo>
                  <a:cubicBezTo>
                    <a:pt x="3287" y="738"/>
                    <a:pt x="2549" y="0"/>
                    <a:pt x="16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58"/>
            <p:cNvSpPr/>
            <p:nvPr/>
          </p:nvSpPr>
          <p:spPr>
            <a:xfrm>
              <a:off x="4230902" y="2508958"/>
              <a:ext cx="156802" cy="52989"/>
            </a:xfrm>
            <a:custGeom>
              <a:rect b="b" l="l" r="r" t="t"/>
              <a:pathLst>
                <a:path extrusionOk="0" h="1787" w="5288">
                  <a:moveTo>
                    <a:pt x="1" y="0"/>
                  </a:moveTo>
                  <a:cubicBezTo>
                    <a:pt x="120" y="262"/>
                    <a:pt x="167" y="572"/>
                    <a:pt x="167" y="905"/>
                  </a:cubicBezTo>
                  <a:cubicBezTo>
                    <a:pt x="167" y="1215"/>
                    <a:pt x="120" y="1525"/>
                    <a:pt x="1" y="1787"/>
                  </a:cubicBezTo>
                  <a:lnTo>
                    <a:pt x="5287" y="1787"/>
                  </a:lnTo>
                  <a:lnTo>
                    <a:pt x="528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58"/>
            <p:cNvSpPr/>
            <p:nvPr/>
          </p:nvSpPr>
          <p:spPr>
            <a:xfrm>
              <a:off x="4408168" y="2508958"/>
              <a:ext cx="55094" cy="52989"/>
            </a:xfrm>
            <a:custGeom>
              <a:rect b="b" l="l" r="r" t="t"/>
              <a:pathLst>
                <a:path extrusionOk="0" h="1787" w="1858">
                  <a:moveTo>
                    <a:pt x="0" y="0"/>
                  </a:moveTo>
                  <a:lnTo>
                    <a:pt x="0" y="1787"/>
                  </a:lnTo>
                  <a:lnTo>
                    <a:pt x="857" y="1787"/>
                  </a:lnTo>
                  <a:cubicBezTo>
                    <a:pt x="1405" y="1787"/>
                    <a:pt x="1858" y="1310"/>
                    <a:pt x="1739" y="739"/>
                  </a:cubicBezTo>
                  <a:cubicBezTo>
                    <a:pt x="1667" y="334"/>
                    <a:pt x="1262" y="0"/>
                    <a:pt x="8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58"/>
            <p:cNvSpPr/>
            <p:nvPr/>
          </p:nvSpPr>
          <p:spPr>
            <a:xfrm>
              <a:off x="4191375" y="2621225"/>
              <a:ext cx="157484" cy="53019"/>
            </a:xfrm>
            <a:custGeom>
              <a:rect b="b" l="l" r="r" t="t"/>
              <a:pathLst>
                <a:path extrusionOk="0" h="1788" w="5311">
                  <a:moveTo>
                    <a:pt x="0" y="1"/>
                  </a:moveTo>
                  <a:lnTo>
                    <a:pt x="0" y="1787"/>
                  </a:lnTo>
                  <a:lnTo>
                    <a:pt x="5311" y="1787"/>
                  </a:lnTo>
                  <a:cubicBezTo>
                    <a:pt x="5192" y="1525"/>
                    <a:pt x="5144" y="1215"/>
                    <a:pt x="5144" y="882"/>
                  </a:cubicBezTo>
                  <a:cubicBezTo>
                    <a:pt x="5144" y="549"/>
                    <a:pt x="5192" y="263"/>
                    <a:pt x="5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58"/>
            <p:cNvSpPr/>
            <p:nvPr/>
          </p:nvSpPr>
          <p:spPr>
            <a:xfrm>
              <a:off x="4362265" y="2597947"/>
              <a:ext cx="97468" cy="97468"/>
            </a:xfrm>
            <a:custGeom>
              <a:rect b="b" l="l" r="r" t="t"/>
              <a:pathLst>
                <a:path extrusionOk="0" h="3287" w="3287">
                  <a:moveTo>
                    <a:pt x="1643" y="0"/>
                  </a:moveTo>
                  <a:cubicBezTo>
                    <a:pt x="738" y="0"/>
                    <a:pt x="0" y="738"/>
                    <a:pt x="0" y="1643"/>
                  </a:cubicBezTo>
                  <a:cubicBezTo>
                    <a:pt x="0" y="2548"/>
                    <a:pt x="738" y="3286"/>
                    <a:pt x="1643" y="3286"/>
                  </a:cubicBezTo>
                  <a:cubicBezTo>
                    <a:pt x="2548" y="3286"/>
                    <a:pt x="3287" y="2548"/>
                    <a:pt x="3287" y="1643"/>
                  </a:cubicBezTo>
                  <a:cubicBezTo>
                    <a:pt x="3287" y="738"/>
                    <a:pt x="2548" y="0"/>
                    <a:pt x="1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58"/>
            <p:cNvSpPr/>
            <p:nvPr/>
          </p:nvSpPr>
          <p:spPr>
            <a:xfrm>
              <a:off x="4115789" y="2619831"/>
              <a:ext cx="55836" cy="52989"/>
            </a:xfrm>
            <a:custGeom>
              <a:rect b="b" l="l" r="r" t="t"/>
              <a:pathLst>
                <a:path extrusionOk="0" h="1787" w="1883">
                  <a:moveTo>
                    <a:pt x="1001" y="0"/>
                  </a:moveTo>
                  <a:cubicBezTo>
                    <a:pt x="453" y="0"/>
                    <a:pt x="1" y="500"/>
                    <a:pt x="120" y="1048"/>
                  </a:cubicBezTo>
                  <a:cubicBezTo>
                    <a:pt x="191" y="1477"/>
                    <a:pt x="596" y="1786"/>
                    <a:pt x="1001" y="1786"/>
                  </a:cubicBezTo>
                  <a:lnTo>
                    <a:pt x="1882" y="1786"/>
                  </a:lnTo>
                  <a:lnTo>
                    <a:pt x="188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58"/>
            <p:cNvSpPr/>
            <p:nvPr/>
          </p:nvSpPr>
          <p:spPr>
            <a:xfrm>
              <a:off x="4119318" y="2710213"/>
              <a:ext cx="97497" cy="97468"/>
            </a:xfrm>
            <a:custGeom>
              <a:rect b="b" l="l" r="r" t="t"/>
              <a:pathLst>
                <a:path extrusionOk="0" h="3287"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58"/>
            <p:cNvSpPr/>
            <p:nvPr/>
          </p:nvSpPr>
          <p:spPr>
            <a:xfrm>
              <a:off x="4407456" y="2732097"/>
              <a:ext cx="55806" cy="52989"/>
            </a:xfrm>
            <a:custGeom>
              <a:rect b="b" l="l" r="r" t="t"/>
              <a:pathLst>
                <a:path extrusionOk="0" h="1787" w="1882">
                  <a:moveTo>
                    <a:pt x="0" y="1"/>
                  </a:moveTo>
                  <a:lnTo>
                    <a:pt x="0" y="1787"/>
                  </a:lnTo>
                  <a:lnTo>
                    <a:pt x="881" y="1787"/>
                  </a:lnTo>
                  <a:cubicBezTo>
                    <a:pt x="1429" y="1787"/>
                    <a:pt x="1882" y="1311"/>
                    <a:pt x="1763" y="763"/>
                  </a:cubicBezTo>
                  <a:cubicBezTo>
                    <a:pt x="1691" y="334"/>
                    <a:pt x="1310" y="1"/>
                    <a:pt x="8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58"/>
            <p:cNvSpPr/>
            <p:nvPr/>
          </p:nvSpPr>
          <p:spPr>
            <a:xfrm>
              <a:off x="4228797" y="2732097"/>
              <a:ext cx="158196" cy="52989"/>
            </a:xfrm>
            <a:custGeom>
              <a:rect b="b" l="l" r="r" t="t"/>
              <a:pathLst>
                <a:path extrusionOk="0" h="1787" w="5335">
                  <a:moveTo>
                    <a:pt x="0" y="1"/>
                  </a:moveTo>
                  <a:cubicBezTo>
                    <a:pt x="167" y="287"/>
                    <a:pt x="215" y="572"/>
                    <a:pt x="215" y="906"/>
                  </a:cubicBezTo>
                  <a:cubicBezTo>
                    <a:pt x="215" y="1192"/>
                    <a:pt x="167" y="1501"/>
                    <a:pt x="48" y="1787"/>
                  </a:cubicBezTo>
                  <a:lnTo>
                    <a:pt x="5335" y="1787"/>
                  </a:lnTo>
                  <a:lnTo>
                    <a:pt x="533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8" name="Google Shape;9798;p58"/>
          <p:cNvGrpSpPr/>
          <p:nvPr/>
        </p:nvGrpSpPr>
        <p:grpSpPr>
          <a:xfrm>
            <a:off x="3272838" y="2474353"/>
            <a:ext cx="341808" cy="306493"/>
            <a:chOff x="3501438" y="2474353"/>
            <a:chExt cx="341808" cy="306493"/>
          </a:xfrm>
        </p:grpSpPr>
        <p:sp>
          <p:nvSpPr>
            <p:cNvPr id="9799" name="Google Shape;9799;p58"/>
            <p:cNvSpPr/>
            <p:nvPr/>
          </p:nvSpPr>
          <p:spPr>
            <a:xfrm>
              <a:off x="3501438" y="2484939"/>
              <a:ext cx="104525" cy="132784"/>
            </a:xfrm>
            <a:custGeom>
              <a:rect b="b" l="l" r="r" t="t"/>
              <a:pathLst>
                <a:path extrusionOk="0" h="4478" w="3525">
                  <a:moveTo>
                    <a:pt x="2596" y="1"/>
                  </a:moveTo>
                  <a:lnTo>
                    <a:pt x="0" y="4478"/>
                  </a:lnTo>
                  <a:lnTo>
                    <a:pt x="1858" y="4478"/>
                  </a:lnTo>
                  <a:lnTo>
                    <a:pt x="3525" y="1573"/>
                  </a:lnTo>
                  <a:lnTo>
                    <a:pt x="25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58"/>
            <p:cNvSpPr/>
            <p:nvPr/>
          </p:nvSpPr>
          <p:spPr>
            <a:xfrm>
              <a:off x="3595349" y="2474353"/>
              <a:ext cx="154667" cy="48037"/>
            </a:xfrm>
            <a:custGeom>
              <a:rect b="b" l="l" r="r" t="t"/>
              <a:pathLst>
                <a:path extrusionOk="0" h="1620" w="5216">
                  <a:moveTo>
                    <a:pt x="1" y="1"/>
                  </a:moveTo>
                  <a:lnTo>
                    <a:pt x="929" y="1620"/>
                  </a:lnTo>
                  <a:lnTo>
                    <a:pt x="4287" y="1620"/>
                  </a:lnTo>
                  <a:lnTo>
                    <a:pt x="521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58"/>
            <p:cNvSpPr/>
            <p:nvPr/>
          </p:nvSpPr>
          <p:spPr>
            <a:xfrm>
              <a:off x="3574177" y="2541429"/>
              <a:ext cx="197753" cy="171629"/>
            </a:xfrm>
            <a:custGeom>
              <a:rect b="b" l="l" r="r" t="t"/>
              <a:pathLst>
                <a:path extrusionOk="0" h="5788" w="6669">
                  <a:moveTo>
                    <a:pt x="2072" y="1787"/>
                  </a:moveTo>
                  <a:lnTo>
                    <a:pt x="2072" y="2478"/>
                  </a:lnTo>
                  <a:lnTo>
                    <a:pt x="1358" y="2478"/>
                  </a:lnTo>
                  <a:lnTo>
                    <a:pt x="1358" y="1787"/>
                  </a:lnTo>
                  <a:close/>
                  <a:moveTo>
                    <a:pt x="5263" y="1787"/>
                  </a:moveTo>
                  <a:lnTo>
                    <a:pt x="5263" y="2478"/>
                  </a:lnTo>
                  <a:lnTo>
                    <a:pt x="2882" y="2478"/>
                  </a:lnTo>
                  <a:lnTo>
                    <a:pt x="2882" y="1787"/>
                  </a:lnTo>
                  <a:close/>
                  <a:moveTo>
                    <a:pt x="2072" y="3335"/>
                  </a:moveTo>
                  <a:lnTo>
                    <a:pt x="2072" y="4026"/>
                  </a:lnTo>
                  <a:lnTo>
                    <a:pt x="1358" y="4026"/>
                  </a:lnTo>
                  <a:lnTo>
                    <a:pt x="1358" y="3335"/>
                  </a:lnTo>
                  <a:close/>
                  <a:moveTo>
                    <a:pt x="5263" y="3335"/>
                  </a:moveTo>
                  <a:lnTo>
                    <a:pt x="5263" y="4026"/>
                  </a:lnTo>
                  <a:lnTo>
                    <a:pt x="2882" y="4026"/>
                  </a:lnTo>
                  <a:lnTo>
                    <a:pt x="2882" y="3335"/>
                  </a:lnTo>
                  <a:close/>
                  <a:moveTo>
                    <a:pt x="1667" y="1"/>
                  </a:moveTo>
                  <a:lnTo>
                    <a:pt x="0" y="2906"/>
                  </a:lnTo>
                  <a:lnTo>
                    <a:pt x="1667" y="5788"/>
                  </a:lnTo>
                  <a:lnTo>
                    <a:pt x="5001" y="5788"/>
                  </a:lnTo>
                  <a:lnTo>
                    <a:pt x="6668" y="2906"/>
                  </a:lnTo>
                  <a:lnTo>
                    <a:pt x="500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58"/>
            <p:cNvSpPr/>
            <p:nvPr/>
          </p:nvSpPr>
          <p:spPr>
            <a:xfrm>
              <a:off x="3502150" y="2636763"/>
              <a:ext cx="103813" cy="132784"/>
            </a:xfrm>
            <a:custGeom>
              <a:rect b="b" l="l" r="r" t="t"/>
              <a:pathLst>
                <a:path extrusionOk="0" h="4478" w="3501">
                  <a:moveTo>
                    <a:pt x="0" y="1"/>
                  </a:moveTo>
                  <a:lnTo>
                    <a:pt x="2596" y="4478"/>
                  </a:lnTo>
                  <a:lnTo>
                    <a:pt x="3501" y="2906"/>
                  </a:lnTo>
                  <a:lnTo>
                    <a:pt x="18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58"/>
            <p:cNvSpPr/>
            <p:nvPr/>
          </p:nvSpPr>
          <p:spPr>
            <a:xfrm>
              <a:off x="3739403" y="2484939"/>
              <a:ext cx="103131" cy="132784"/>
            </a:xfrm>
            <a:custGeom>
              <a:rect b="b" l="l" r="r" t="t"/>
              <a:pathLst>
                <a:path extrusionOk="0" h="4478" w="3478">
                  <a:moveTo>
                    <a:pt x="882" y="1"/>
                  </a:moveTo>
                  <a:lnTo>
                    <a:pt x="1" y="1573"/>
                  </a:lnTo>
                  <a:lnTo>
                    <a:pt x="1668" y="4478"/>
                  </a:lnTo>
                  <a:lnTo>
                    <a:pt x="3478" y="4478"/>
                  </a:lnTo>
                  <a:lnTo>
                    <a:pt x="8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58"/>
            <p:cNvSpPr/>
            <p:nvPr/>
          </p:nvSpPr>
          <p:spPr>
            <a:xfrm>
              <a:off x="3739403" y="2636763"/>
              <a:ext cx="103843" cy="132784"/>
            </a:xfrm>
            <a:custGeom>
              <a:rect b="b" l="l" r="r" t="t"/>
              <a:pathLst>
                <a:path extrusionOk="0" h="4478" w="3502">
                  <a:moveTo>
                    <a:pt x="1668" y="1"/>
                  </a:moveTo>
                  <a:lnTo>
                    <a:pt x="1" y="2906"/>
                  </a:lnTo>
                  <a:lnTo>
                    <a:pt x="906" y="4478"/>
                  </a:lnTo>
                  <a:lnTo>
                    <a:pt x="350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58"/>
            <p:cNvSpPr/>
            <p:nvPr/>
          </p:nvSpPr>
          <p:spPr>
            <a:xfrm>
              <a:off x="3595349" y="2733521"/>
              <a:ext cx="154667" cy="47325"/>
            </a:xfrm>
            <a:custGeom>
              <a:rect b="b" l="l" r="r" t="t"/>
              <a:pathLst>
                <a:path extrusionOk="0" h="1596" w="5216">
                  <a:moveTo>
                    <a:pt x="929" y="0"/>
                  </a:moveTo>
                  <a:lnTo>
                    <a:pt x="1" y="1596"/>
                  </a:lnTo>
                  <a:lnTo>
                    <a:pt x="5216" y="1596"/>
                  </a:lnTo>
                  <a:lnTo>
                    <a:pt x="428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6" name="Google Shape;9806;p58"/>
          <p:cNvGrpSpPr/>
          <p:nvPr/>
        </p:nvGrpSpPr>
        <p:grpSpPr>
          <a:xfrm>
            <a:off x="2569603" y="2536506"/>
            <a:ext cx="341122" cy="194906"/>
            <a:chOff x="2950603" y="2536506"/>
            <a:chExt cx="341122" cy="194906"/>
          </a:xfrm>
        </p:grpSpPr>
        <p:sp>
          <p:nvSpPr>
            <p:cNvPr id="9807" name="Google Shape;9807;p58"/>
            <p:cNvSpPr/>
            <p:nvPr/>
          </p:nvSpPr>
          <p:spPr>
            <a:xfrm>
              <a:off x="3036063" y="2657253"/>
              <a:ext cx="20520" cy="20520"/>
            </a:xfrm>
            <a:custGeom>
              <a:rect b="b" l="l" r="r" t="t"/>
              <a:pathLst>
                <a:path extrusionOk="0" h="692" w="692">
                  <a:moveTo>
                    <a:pt x="1" y="0"/>
                  </a:moveTo>
                  <a:lnTo>
                    <a:pt x="1"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58"/>
            <p:cNvSpPr/>
            <p:nvPr/>
          </p:nvSpPr>
          <p:spPr>
            <a:xfrm>
              <a:off x="3036063" y="2691858"/>
              <a:ext cx="20520" cy="19808"/>
            </a:xfrm>
            <a:custGeom>
              <a:rect b="b" l="l" r="r" t="t"/>
              <a:pathLst>
                <a:path extrusionOk="0" h="668" w="692">
                  <a:moveTo>
                    <a:pt x="1" y="0"/>
                  </a:moveTo>
                  <a:lnTo>
                    <a:pt x="1" y="667"/>
                  </a:lnTo>
                  <a:lnTo>
                    <a:pt x="691" y="667"/>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58"/>
            <p:cNvSpPr/>
            <p:nvPr/>
          </p:nvSpPr>
          <p:spPr>
            <a:xfrm>
              <a:off x="3187175" y="2556967"/>
              <a:ext cx="20520" cy="19808"/>
            </a:xfrm>
            <a:custGeom>
              <a:rect b="b" l="l" r="r" t="t"/>
              <a:pathLst>
                <a:path extrusionOk="0" h="668" w="692">
                  <a:moveTo>
                    <a:pt x="1" y="1"/>
                  </a:moveTo>
                  <a:lnTo>
                    <a:pt x="1" y="668"/>
                  </a:lnTo>
                  <a:lnTo>
                    <a:pt x="691" y="668"/>
                  </a:lnTo>
                  <a:lnTo>
                    <a:pt x="6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58"/>
            <p:cNvSpPr/>
            <p:nvPr/>
          </p:nvSpPr>
          <p:spPr>
            <a:xfrm>
              <a:off x="3187175" y="2590178"/>
              <a:ext cx="20520" cy="20490"/>
            </a:xfrm>
            <a:custGeom>
              <a:rect b="b" l="l" r="r" t="t"/>
              <a:pathLst>
                <a:path extrusionOk="0" h="691" w="692">
                  <a:moveTo>
                    <a:pt x="1" y="0"/>
                  </a:moveTo>
                  <a:lnTo>
                    <a:pt x="1" y="691"/>
                  </a:lnTo>
                  <a:lnTo>
                    <a:pt x="691" y="691"/>
                  </a:lnTo>
                  <a:lnTo>
                    <a:pt x="6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58"/>
            <p:cNvSpPr/>
            <p:nvPr/>
          </p:nvSpPr>
          <p:spPr>
            <a:xfrm>
              <a:off x="2950603" y="2536506"/>
              <a:ext cx="341122" cy="194906"/>
            </a:xfrm>
            <a:custGeom>
              <a:rect b="b" l="l" r="r" t="t"/>
              <a:pathLst>
                <a:path extrusionOk="0" h="6573" w="11504">
                  <a:moveTo>
                    <a:pt x="2859" y="0"/>
                  </a:moveTo>
                  <a:cubicBezTo>
                    <a:pt x="2120" y="119"/>
                    <a:pt x="1501" y="572"/>
                    <a:pt x="1192" y="1286"/>
                  </a:cubicBezTo>
                  <a:lnTo>
                    <a:pt x="453" y="2953"/>
                  </a:lnTo>
                  <a:lnTo>
                    <a:pt x="1" y="2953"/>
                  </a:lnTo>
                  <a:lnTo>
                    <a:pt x="1" y="3620"/>
                  </a:lnTo>
                  <a:lnTo>
                    <a:pt x="5550" y="3620"/>
                  </a:lnTo>
                  <a:lnTo>
                    <a:pt x="6288" y="5287"/>
                  </a:lnTo>
                  <a:cubicBezTo>
                    <a:pt x="6621" y="5978"/>
                    <a:pt x="7217" y="6454"/>
                    <a:pt x="7955" y="6573"/>
                  </a:cubicBezTo>
                  <a:lnTo>
                    <a:pt x="7955" y="3620"/>
                  </a:lnTo>
                  <a:lnTo>
                    <a:pt x="8646" y="3620"/>
                  </a:lnTo>
                  <a:lnTo>
                    <a:pt x="8646" y="6573"/>
                  </a:lnTo>
                  <a:cubicBezTo>
                    <a:pt x="9384" y="6454"/>
                    <a:pt x="10003" y="6001"/>
                    <a:pt x="10313" y="5287"/>
                  </a:cubicBezTo>
                  <a:lnTo>
                    <a:pt x="11075" y="3620"/>
                  </a:lnTo>
                  <a:lnTo>
                    <a:pt x="11503" y="3620"/>
                  </a:lnTo>
                  <a:lnTo>
                    <a:pt x="11503" y="2953"/>
                  </a:lnTo>
                  <a:lnTo>
                    <a:pt x="5955" y="2953"/>
                  </a:lnTo>
                  <a:lnTo>
                    <a:pt x="5216" y="1286"/>
                  </a:lnTo>
                  <a:cubicBezTo>
                    <a:pt x="4883" y="596"/>
                    <a:pt x="4264" y="119"/>
                    <a:pt x="3549" y="0"/>
                  </a:cubicBezTo>
                  <a:lnTo>
                    <a:pt x="3549" y="2953"/>
                  </a:lnTo>
                  <a:lnTo>
                    <a:pt x="2859" y="2953"/>
                  </a:lnTo>
                  <a:lnTo>
                    <a:pt x="28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2" name="Google Shape;9812;p58"/>
          <p:cNvGrpSpPr/>
          <p:nvPr/>
        </p:nvGrpSpPr>
        <p:grpSpPr>
          <a:xfrm>
            <a:off x="1816967" y="2431267"/>
            <a:ext cx="341127" cy="341835"/>
            <a:chOff x="2350367" y="2431267"/>
            <a:chExt cx="341127" cy="341835"/>
          </a:xfrm>
        </p:grpSpPr>
        <p:sp>
          <p:nvSpPr>
            <p:cNvPr id="9813" name="Google Shape;9813;p58"/>
            <p:cNvSpPr/>
            <p:nvPr/>
          </p:nvSpPr>
          <p:spPr>
            <a:xfrm>
              <a:off x="2500085" y="2431267"/>
              <a:ext cx="42403" cy="42403"/>
            </a:xfrm>
            <a:custGeom>
              <a:rect b="b" l="l" r="r" t="t"/>
              <a:pathLst>
                <a:path extrusionOk="0" h="1430" w="1430">
                  <a:moveTo>
                    <a:pt x="715" y="1"/>
                  </a:moveTo>
                  <a:cubicBezTo>
                    <a:pt x="310" y="1"/>
                    <a:pt x="0" y="334"/>
                    <a:pt x="0" y="715"/>
                  </a:cubicBezTo>
                  <a:cubicBezTo>
                    <a:pt x="0" y="1096"/>
                    <a:pt x="310" y="1430"/>
                    <a:pt x="715" y="1430"/>
                  </a:cubicBezTo>
                  <a:cubicBezTo>
                    <a:pt x="1096" y="1430"/>
                    <a:pt x="1429" y="1096"/>
                    <a:pt x="1429" y="715"/>
                  </a:cubicBezTo>
                  <a:cubicBezTo>
                    <a:pt x="1429" y="334"/>
                    <a:pt x="1096" y="1"/>
                    <a:pt x="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58"/>
            <p:cNvSpPr/>
            <p:nvPr/>
          </p:nvSpPr>
          <p:spPr>
            <a:xfrm>
              <a:off x="2470432" y="2474353"/>
              <a:ext cx="100996" cy="298749"/>
            </a:xfrm>
            <a:custGeom>
              <a:rect b="b" l="l" r="r" t="t"/>
              <a:pathLst>
                <a:path extrusionOk="0" h="10075" w="3406">
                  <a:moveTo>
                    <a:pt x="2501" y="1525"/>
                  </a:moveTo>
                  <a:lnTo>
                    <a:pt x="2501" y="2215"/>
                  </a:lnTo>
                  <a:lnTo>
                    <a:pt x="881" y="2215"/>
                  </a:lnTo>
                  <a:lnTo>
                    <a:pt x="881" y="1525"/>
                  </a:lnTo>
                  <a:close/>
                  <a:moveTo>
                    <a:pt x="2501" y="3168"/>
                  </a:moveTo>
                  <a:lnTo>
                    <a:pt x="2501" y="3835"/>
                  </a:lnTo>
                  <a:lnTo>
                    <a:pt x="881" y="3835"/>
                  </a:lnTo>
                  <a:lnTo>
                    <a:pt x="881" y="3168"/>
                  </a:lnTo>
                  <a:close/>
                  <a:moveTo>
                    <a:pt x="2501" y="4811"/>
                  </a:moveTo>
                  <a:lnTo>
                    <a:pt x="2501" y="5478"/>
                  </a:lnTo>
                  <a:lnTo>
                    <a:pt x="881" y="5478"/>
                  </a:lnTo>
                  <a:lnTo>
                    <a:pt x="881" y="4811"/>
                  </a:lnTo>
                  <a:close/>
                  <a:moveTo>
                    <a:pt x="2501" y="6430"/>
                  </a:moveTo>
                  <a:lnTo>
                    <a:pt x="2501" y="7121"/>
                  </a:lnTo>
                  <a:lnTo>
                    <a:pt x="881" y="7121"/>
                  </a:lnTo>
                  <a:lnTo>
                    <a:pt x="881" y="6430"/>
                  </a:lnTo>
                  <a:close/>
                  <a:moveTo>
                    <a:pt x="0" y="1"/>
                  </a:moveTo>
                  <a:lnTo>
                    <a:pt x="0" y="10074"/>
                  </a:lnTo>
                  <a:lnTo>
                    <a:pt x="3406" y="10074"/>
                  </a:lnTo>
                  <a:lnTo>
                    <a:pt x="3406" y="1"/>
                  </a:lnTo>
                  <a:lnTo>
                    <a:pt x="2858" y="1"/>
                  </a:lnTo>
                  <a:cubicBezTo>
                    <a:pt x="2620" y="405"/>
                    <a:pt x="2191" y="667"/>
                    <a:pt x="1715" y="667"/>
                  </a:cubicBezTo>
                  <a:cubicBezTo>
                    <a:pt x="1191" y="667"/>
                    <a:pt x="786" y="405"/>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58"/>
            <p:cNvSpPr/>
            <p:nvPr/>
          </p:nvSpPr>
          <p:spPr>
            <a:xfrm>
              <a:off x="2620120" y="2431267"/>
              <a:ext cx="42403" cy="42403"/>
            </a:xfrm>
            <a:custGeom>
              <a:rect b="b" l="l" r="r" t="t"/>
              <a:pathLst>
                <a:path extrusionOk="0" h="1430" w="1430">
                  <a:moveTo>
                    <a:pt x="715" y="1"/>
                  </a:moveTo>
                  <a:cubicBezTo>
                    <a:pt x="310" y="1"/>
                    <a:pt x="1" y="334"/>
                    <a:pt x="1" y="715"/>
                  </a:cubicBezTo>
                  <a:cubicBezTo>
                    <a:pt x="25" y="1096"/>
                    <a:pt x="310" y="1430"/>
                    <a:pt x="715" y="1430"/>
                  </a:cubicBezTo>
                  <a:cubicBezTo>
                    <a:pt x="1096" y="1430"/>
                    <a:pt x="1430" y="1096"/>
                    <a:pt x="1430" y="715"/>
                  </a:cubicBezTo>
                  <a:cubicBezTo>
                    <a:pt x="1430" y="334"/>
                    <a:pt x="1096" y="1"/>
                    <a:pt x="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58"/>
            <p:cNvSpPr/>
            <p:nvPr/>
          </p:nvSpPr>
          <p:spPr>
            <a:xfrm>
              <a:off x="2350367" y="2474353"/>
              <a:ext cx="101026" cy="298749"/>
            </a:xfrm>
            <a:custGeom>
              <a:rect b="b" l="l" r="r" t="t"/>
              <a:pathLst>
                <a:path extrusionOk="0" h="10075" w="3407">
                  <a:moveTo>
                    <a:pt x="2501" y="1525"/>
                  </a:moveTo>
                  <a:lnTo>
                    <a:pt x="2501" y="2215"/>
                  </a:lnTo>
                  <a:lnTo>
                    <a:pt x="882" y="2215"/>
                  </a:lnTo>
                  <a:lnTo>
                    <a:pt x="882" y="1525"/>
                  </a:lnTo>
                  <a:close/>
                  <a:moveTo>
                    <a:pt x="2501" y="3168"/>
                  </a:moveTo>
                  <a:lnTo>
                    <a:pt x="2501" y="3858"/>
                  </a:lnTo>
                  <a:lnTo>
                    <a:pt x="882" y="3858"/>
                  </a:lnTo>
                  <a:lnTo>
                    <a:pt x="882" y="3168"/>
                  </a:lnTo>
                  <a:close/>
                  <a:moveTo>
                    <a:pt x="2501" y="4811"/>
                  </a:moveTo>
                  <a:lnTo>
                    <a:pt x="2501" y="5478"/>
                  </a:lnTo>
                  <a:lnTo>
                    <a:pt x="882" y="5478"/>
                  </a:lnTo>
                  <a:lnTo>
                    <a:pt x="882" y="4811"/>
                  </a:lnTo>
                  <a:close/>
                  <a:moveTo>
                    <a:pt x="2501" y="6430"/>
                  </a:moveTo>
                  <a:lnTo>
                    <a:pt x="2501" y="7121"/>
                  </a:lnTo>
                  <a:lnTo>
                    <a:pt x="882" y="7121"/>
                  </a:lnTo>
                  <a:lnTo>
                    <a:pt x="882" y="6430"/>
                  </a:lnTo>
                  <a:close/>
                  <a:moveTo>
                    <a:pt x="1" y="1"/>
                  </a:moveTo>
                  <a:lnTo>
                    <a:pt x="1" y="10074"/>
                  </a:lnTo>
                  <a:lnTo>
                    <a:pt x="3406" y="10074"/>
                  </a:lnTo>
                  <a:lnTo>
                    <a:pt x="3406" y="1"/>
                  </a:lnTo>
                  <a:lnTo>
                    <a:pt x="2858" y="1"/>
                  </a:lnTo>
                  <a:cubicBezTo>
                    <a:pt x="2620" y="382"/>
                    <a:pt x="2168" y="667"/>
                    <a:pt x="1691" y="667"/>
                  </a:cubicBezTo>
                  <a:cubicBezTo>
                    <a:pt x="1239" y="667"/>
                    <a:pt x="787" y="405"/>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58"/>
            <p:cNvSpPr/>
            <p:nvPr/>
          </p:nvSpPr>
          <p:spPr>
            <a:xfrm>
              <a:off x="2590467" y="2474353"/>
              <a:ext cx="101026" cy="298749"/>
            </a:xfrm>
            <a:custGeom>
              <a:rect b="b" l="l" r="r" t="t"/>
              <a:pathLst>
                <a:path extrusionOk="0" h="10075" w="3407">
                  <a:moveTo>
                    <a:pt x="2525" y="1525"/>
                  </a:moveTo>
                  <a:lnTo>
                    <a:pt x="2525" y="2215"/>
                  </a:lnTo>
                  <a:lnTo>
                    <a:pt x="906" y="2215"/>
                  </a:lnTo>
                  <a:lnTo>
                    <a:pt x="906" y="1525"/>
                  </a:lnTo>
                  <a:close/>
                  <a:moveTo>
                    <a:pt x="2525" y="3168"/>
                  </a:moveTo>
                  <a:lnTo>
                    <a:pt x="2525" y="3835"/>
                  </a:lnTo>
                  <a:lnTo>
                    <a:pt x="906" y="3835"/>
                  </a:lnTo>
                  <a:lnTo>
                    <a:pt x="906" y="3168"/>
                  </a:lnTo>
                  <a:close/>
                  <a:moveTo>
                    <a:pt x="2525" y="4811"/>
                  </a:moveTo>
                  <a:lnTo>
                    <a:pt x="2525" y="5478"/>
                  </a:lnTo>
                  <a:lnTo>
                    <a:pt x="906" y="5478"/>
                  </a:lnTo>
                  <a:lnTo>
                    <a:pt x="906" y="4811"/>
                  </a:lnTo>
                  <a:close/>
                  <a:moveTo>
                    <a:pt x="2525" y="6430"/>
                  </a:moveTo>
                  <a:lnTo>
                    <a:pt x="2525" y="7121"/>
                  </a:lnTo>
                  <a:lnTo>
                    <a:pt x="906" y="7121"/>
                  </a:lnTo>
                  <a:lnTo>
                    <a:pt x="906" y="6430"/>
                  </a:lnTo>
                  <a:close/>
                  <a:moveTo>
                    <a:pt x="1" y="1"/>
                  </a:moveTo>
                  <a:lnTo>
                    <a:pt x="1" y="10074"/>
                  </a:lnTo>
                  <a:lnTo>
                    <a:pt x="3406" y="10074"/>
                  </a:lnTo>
                  <a:lnTo>
                    <a:pt x="3406" y="1"/>
                  </a:lnTo>
                  <a:lnTo>
                    <a:pt x="2858" y="1"/>
                  </a:lnTo>
                  <a:cubicBezTo>
                    <a:pt x="2620" y="405"/>
                    <a:pt x="2192" y="667"/>
                    <a:pt x="1715" y="667"/>
                  </a:cubicBezTo>
                  <a:cubicBezTo>
                    <a:pt x="1239" y="667"/>
                    <a:pt x="786" y="405"/>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58"/>
            <p:cNvSpPr/>
            <p:nvPr/>
          </p:nvSpPr>
          <p:spPr>
            <a:xfrm>
              <a:off x="2380020" y="2431267"/>
              <a:ext cx="42403" cy="42403"/>
            </a:xfrm>
            <a:custGeom>
              <a:rect b="b" l="l" r="r" t="t"/>
              <a:pathLst>
                <a:path extrusionOk="0" h="1430" w="1430">
                  <a:moveTo>
                    <a:pt x="715" y="1"/>
                  </a:moveTo>
                  <a:cubicBezTo>
                    <a:pt x="310" y="1"/>
                    <a:pt x="1" y="334"/>
                    <a:pt x="1" y="715"/>
                  </a:cubicBezTo>
                  <a:cubicBezTo>
                    <a:pt x="1" y="1096"/>
                    <a:pt x="310" y="1430"/>
                    <a:pt x="715" y="1430"/>
                  </a:cubicBezTo>
                  <a:cubicBezTo>
                    <a:pt x="1096" y="1430"/>
                    <a:pt x="1430" y="1096"/>
                    <a:pt x="1430" y="715"/>
                  </a:cubicBezTo>
                  <a:cubicBezTo>
                    <a:pt x="1430" y="334"/>
                    <a:pt x="1096" y="1"/>
                    <a:pt x="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9" name="Google Shape;9819;p58"/>
          <p:cNvGrpSpPr/>
          <p:nvPr/>
        </p:nvGrpSpPr>
        <p:grpSpPr>
          <a:xfrm>
            <a:off x="1073493" y="2508958"/>
            <a:ext cx="340415" cy="237312"/>
            <a:chOff x="1759293" y="2508958"/>
            <a:chExt cx="340415" cy="237312"/>
          </a:xfrm>
        </p:grpSpPr>
        <p:sp>
          <p:nvSpPr>
            <p:cNvPr id="9820" name="Google Shape;9820;p58"/>
            <p:cNvSpPr/>
            <p:nvPr/>
          </p:nvSpPr>
          <p:spPr>
            <a:xfrm>
              <a:off x="1759293" y="2508958"/>
              <a:ext cx="94680" cy="74161"/>
            </a:xfrm>
            <a:custGeom>
              <a:rect b="b" l="l" r="r" t="t"/>
              <a:pathLst>
                <a:path extrusionOk="0" h="2501" w="3193">
                  <a:moveTo>
                    <a:pt x="1" y="0"/>
                  </a:moveTo>
                  <a:lnTo>
                    <a:pt x="1" y="1501"/>
                  </a:lnTo>
                  <a:lnTo>
                    <a:pt x="1597" y="2501"/>
                  </a:lnTo>
                  <a:lnTo>
                    <a:pt x="3192" y="1572"/>
                  </a:lnTo>
                  <a:lnTo>
                    <a:pt x="31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58"/>
            <p:cNvSpPr/>
            <p:nvPr/>
          </p:nvSpPr>
          <p:spPr>
            <a:xfrm>
              <a:off x="1759293" y="2576745"/>
              <a:ext cx="93969" cy="169523"/>
            </a:xfrm>
            <a:custGeom>
              <a:rect b="b" l="l" r="r" t="t"/>
              <a:pathLst>
                <a:path extrusionOk="0" h="5717" w="3169">
                  <a:moveTo>
                    <a:pt x="1" y="1"/>
                  </a:moveTo>
                  <a:lnTo>
                    <a:pt x="1" y="5716"/>
                  </a:lnTo>
                  <a:lnTo>
                    <a:pt x="3168" y="5716"/>
                  </a:lnTo>
                  <a:lnTo>
                    <a:pt x="3168" y="96"/>
                  </a:lnTo>
                  <a:lnTo>
                    <a:pt x="1573" y="1048"/>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58"/>
            <p:cNvSpPr/>
            <p:nvPr/>
          </p:nvSpPr>
          <p:spPr>
            <a:xfrm>
              <a:off x="2005769" y="2509670"/>
              <a:ext cx="93939" cy="74161"/>
            </a:xfrm>
            <a:custGeom>
              <a:rect b="b" l="l" r="r" t="t"/>
              <a:pathLst>
                <a:path extrusionOk="0" h="2501" w="3168">
                  <a:moveTo>
                    <a:pt x="0" y="0"/>
                  </a:moveTo>
                  <a:lnTo>
                    <a:pt x="0" y="1572"/>
                  </a:lnTo>
                  <a:lnTo>
                    <a:pt x="1596" y="2501"/>
                  </a:lnTo>
                  <a:lnTo>
                    <a:pt x="3168" y="1572"/>
                  </a:lnTo>
                  <a:lnTo>
                    <a:pt x="31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58"/>
            <p:cNvSpPr/>
            <p:nvPr/>
          </p:nvSpPr>
          <p:spPr>
            <a:xfrm>
              <a:off x="2005769" y="2579562"/>
              <a:ext cx="93939" cy="166706"/>
            </a:xfrm>
            <a:custGeom>
              <a:rect b="b" l="l" r="r" t="t"/>
              <a:pathLst>
                <a:path extrusionOk="0" h="5622" w="3168">
                  <a:moveTo>
                    <a:pt x="0" y="1"/>
                  </a:moveTo>
                  <a:lnTo>
                    <a:pt x="0" y="5621"/>
                  </a:lnTo>
                  <a:lnTo>
                    <a:pt x="3168" y="5621"/>
                  </a:lnTo>
                  <a:lnTo>
                    <a:pt x="3168" y="1"/>
                  </a:lnTo>
                  <a:lnTo>
                    <a:pt x="1596" y="930"/>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58"/>
            <p:cNvSpPr/>
            <p:nvPr/>
          </p:nvSpPr>
          <p:spPr>
            <a:xfrm>
              <a:off x="1882175" y="2509670"/>
              <a:ext cx="93939" cy="167388"/>
            </a:xfrm>
            <a:custGeom>
              <a:rect b="b" l="l" r="r" t="t"/>
              <a:pathLst>
                <a:path extrusionOk="0" h="5645" w="3168">
                  <a:moveTo>
                    <a:pt x="1" y="0"/>
                  </a:moveTo>
                  <a:lnTo>
                    <a:pt x="1" y="5644"/>
                  </a:lnTo>
                  <a:lnTo>
                    <a:pt x="1596" y="4716"/>
                  </a:lnTo>
                  <a:lnTo>
                    <a:pt x="3168" y="5644"/>
                  </a:lnTo>
                  <a:lnTo>
                    <a:pt x="31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58"/>
            <p:cNvSpPr/>
            <p:nvPr/>
          </p:nvSpPr>
          <p:spPr>
            <a:xfrm>
              <a:off x="1882175" y="2672080"/>
              <a:ext cx="93939" cy="74191"/>
            </a:xfrm>
            <a:custGeom>
              <a:rect b="b" l="l" r="r" t="t"/>
              <a:pathLst>
                <a:path extrusionOk="0" h="2502" w="3168">
                  <a:moveTo>
                    <a:pt x="1596" y="1"/>
                  </a:moveTo>
                  <a:lnTo>
                    <a:pt x="1" y="929"/>
                  </a:lnTo>
                  <a:lnTo>
                    <a:pt x="1" y="2501"/>
                  </a:lnTo>
                  <a:lnTo>
                    <a:pt x="3168" y="2501"/>
                  </a:lnTo>
                  <a:lnTo>
                    <a:pt x="3168" y="929"/>
                  </a:lnTo>
                  <a:lnTo>
                    <a:pt x="15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6" name="Google Shape;9826;p58"/>
          <p:cNvGrpSpPr/>
          <p:nvPr/>
        </p:nvGrpSpPr>
        <p:grpSpPr>
          <a:xfrm>
            <a:off x="1072811" y="2996217"/>
            <a:ext cx="340384" cy="341097"/>
            <a:chOff x="1758611" y="2996217"/>
            <a:chExt cx="340384" cy="341097"/>
          </a:xfrm>
        </p:grpSpPr>
        <p:sp>
          <p:nvSpPr>
            <p:cNvPr id="9827" name="Google Shape;9827;p58"/>
            <p:cNvSpPr/>
            <p:nvPr/>
          </p:nvSpPr>
          <p:spPr>
            <a:xfrm>
              <a:off x="1823581" y="3060475"/>
              <a:ext cx="211867" cy="211867"/>
            </a:xfrm>
            <a:custGeom>
              <a:rect b="b" l="l" r="r" t="t"/>
              <a:pathLst>
                <a:path extrusionOk="0" h="7145" w="7145">
                  <a:moveTo>
                    <a:pt x="3572" y="0"/>
                  </a:moveTo>
                  <a:cubicBezTo>
                    <a:pt x="1596" y="0"/>
                    <a:pt x="0" y="1596"/>
                    <a:pt x="0" y="3573"/>
                  </a:cubicBezTo>
                  <a:cubicBezTo>
                    <a:pt x="0" y="5549"/>
                    <a:pt x="1596" y="7145"/>
                    <a:pt x="3572" y="7145"/>
                  </a:cubicBezTo>
                  <a:cubicBezTo>
                    <a:pt x="5549" y="7145"/>
                    <a:pt x="7144" y="5549"/>
                    <a:pt x="7144" y="3573"/>
                  </a:cubicBezTo>
                  <a:cubicBezTo>
                    <a:pt x="7144" y="1596"/>
                    <a:pt x="5549" y="0"/>
                    <a:pt x="3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58"/>
            <p:cNvSpPr/>
            <p:nvPr/>
          </p:nvSpPr>
          <p:spPr>
            <a:xfrm>
              <a:off x="1937270" y="2996217"/>
              <a:ext cx="161725" cy="278259"/>
            </a:xfrm>
            <a:custGeom>
              <a:rect b="b" l="l" r="r" t="t"/>
              <a:pathLst>
                <a:path extrusionOk="0" h="9384" w="5454">
                  <a:moveTo>
                    <a:pt x="0" y="0"/>
                  </a:moveTo>
                  <a:lnTo>
                    <a:pt x="72" y="1524"/>
                  </a:lnTo>
                  <a:cubicBezTo>
                    <a:pt x="2239" y="1691"/>
                    <a:pt x="3977" y="3525"/>
                    <a:pt x="3977" y="5740"/>
                  </a:cubicBezTo>
                  <a:cubicBezTo>
                    <a:pt x="3977" y="6740"/>
                    <a:pt x="3644" y="7621"/>
                    <a:pt x="3072" y="8335"/>
                  </a:cubicBezTo>
                  <a:lnTo>
                    <a:pt x="4168" y="9383"/>
                  </a:lnTo>
                  <a:cubicBezTo>
                    <a:pt x="5001" y="8359"/>
                    <a:pt x="5454" y="7097"/>
                    <a:pt x="5454" y="5740"/>
                  </a:cubicBezTo>
                  <a:cubicBezTo>
                    <a:pt x="5454" y="4192"/>
                    <a:pt x="4858" y="2763"/>
                    <a:pt x="3763" y="1667"/>
                  </a:cubicBezTo>
                  <a:cubicBezTo>
                    <a:pt x="2739" y="667"/>
                    <a:pt x="1429" y="7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58"/>
            <p:cNvSpPr/>
            <p:nvPr/>
          </p:nvSpPr>
          <p:spPr>
            <a:xfrm>
              <a:off x="1938664" y="3258201"/>
              <a:ext cx="109507" cy="79113"/>
            </a:xfrm>
            <a:custGeom>
              <a:rect b="b" l="l" r="r" t="t"/>
              <a:pathLst>
                <a:path extrusionOk="0" h="2668" w="3693">
                  <a:moveTo>
                    <a:pt x="2573" y="0"/>
                  </a:moveTo>
                  <a:cubicBezTo>
                    <a:pt x="1882" y="667"/>
                    <a:pt x="1001" y="1072"/>
                    <a:pt x="1" y="1144"/>
                  </a:cubicBezTo>
                  <a:lnTo>
                    <a:pt x="1" y="2668"/>
                  </a:lnTo>
                  <a:cubicBezTo>
                    <a:pt x="1382" y="2572"/>
                    <a:pt x="2668" y="2001"/>
                    <a:pt x="3692" y="1048"/>
                  </a:cubicBezTo>
                  <a:lnTo>
                    <a:pt x="25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58"/>
            <p:cNvSpPr/>
            <p:nvPr/>
          </p:nvSpPr>
          <p:spPr>
            <a:xfrm>
              <a:off x="1758611" y="2996217"/>
              <a:ext cx="160331" cy="341093"/>
            </a:xfrm>
            <a:custGeom>
              <a:rect b="b" l="l" r="r" t="t"/>
              <a:pathLst>
                <a:path extrusionOk="0" h="11503" w="5407">
                  <a:moveTo>
                    <a:pt x="5406" y="0"/>
                  </a:moveTo>
                  <a:cubicBezTo>
                    <a:pt x="4001" y="96"/>
                    <a:pt x="2691" y="691"/>
                    <a:pt x="1691" y="1667"/>
                  </a:cubicBezTo>
                  <a:cubicBezTo>
                    <a:pt x="619" y="2739"/>
                    <a:pt x="0" y="4192"/>
                    <a:pt x="0" y="5740"/>
                  </a:cubicBezTo>
                  <a:cubicBezTo>
                    <a:pt x="0" y="7288"/>
                    <a:pt x="595" y="8716"/>
                    <a:pt x="1691" y="9836"/>
                  </a:cubicBezTo>
                  <a:cubicBezTo>
                    <a:pt x="2691" y="10836"/>
                    <a:pt x="4001" y="11407"/>
                    <a:pt x="5406" y="11503"/>
                  </a:cubicBezTo>
                  <a:lnTo>
                    <a:pt x="5406" y="9979"/>
                  </a:lnTo>
                  <a:cubicBezTo>
                    <a:pt x="3239" y="9788"/>
                    <a:pt x="1500" y="7978"/>
                    <a:pt x="1500" y="5740"/>
                  </a:cubicBezTo>
                  <a:cubicBezTo>
                    <a:pt x="1500" y="3501"/>
                    <a:pt x="3239" y="1691"/>
                    <a:pt x="5406" y="1524"/>
                  </a:cubicBezTo>
                  <a:lnTo>
                    <a:pt x="5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1" name="Google Shape;9831;p58"/>
          <p:cNvGrpSpPr/>
          <p:nvPr/>
        </p:nvGrpSpPr>
        <p:grpSpPr>
          <a:xfrm>
            <a:off x="1816255" y="2979255"/>
            <a:ext cx="341836" cy="341127"/>
            <a:chOff x="2349655" y="2979255"/>
            <a:chExt cx="341836" cy="341127"/>
          </a:xfrm>
        </p:grpSpPr>
        <p:sp>
          <p:nvSpPr>
            <p:cNvPr id="9832" name="Google Shape;9832;p58"/>
            <p:cNvSpPr/>
            <p:nvPr/>
          </p:nvSpPr>
          <p:spPr>
            <a:xfrm>
              <a:off x="2349655" y="3094368"/>
              <a:ext cx="110900" cy="110900"/>
            </a:xfrm>
            <a:custGeom>
              <a:rect b="b" l="l" r="r" t="t"/>
              <a:pathLst>
                <a:path extrusionOk="0" h="3740" w="3740">
                  <a:moveTo>
                    <a:pt x="1882" y="1"/>
                  </a:moveTo>
                  <a:cubicBezTo>
                    <a:pt x="834" y="1"/>
                    <a:pt x="1" y="834"/>
                    <a:pt x="1" y="1858"/>
                  </a:cubicBezTo>
                  <a:cubicBezTo>
                    <a:pt x="1" y="2906"/>
                    <a:pt x="834" y="3739"/>
                    <a:pt x="1882" y="3739"/>
                  </a:cubicBezTo>
                  <a:cubicBezTo>
                    <a:pt x="2906" y="3739"/>
                    <a:pt x="3740" y="2906"/>
                    <a:pt x="3740" y="1858"/>
                  </a:cubicBezTo>
                  <a:cubicBezTo>
                    <a:pt x="3740" y="834"/>
                    <a:pt x="2906" y="1"/>
                    <a:pt x="18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58"/>
            <p:cNvSpPr/>
            <p:nvPr/>
          </p:nvSpPr>
          <p:spPr>
            <a:xfrm>
              <a:off x="2411808" y="2979255"/>
              <a:ext cx="247895" cy="99603"/>
            </a:xfrm>
            <a:custGeom>
              <a:rect b="b" l="l" r="r" t="t"/>
              <a:pathLst>
                <a:path extrusionOk="0" h="3359" w="8360">
                  <a:moveTo>
                    <a:pt x="3287" y="1"/>
                  </a:moveTo>
                  <a:cubicBezTo>
                    <a:pt x="2811" y="1"/>
                    <a:pt x="2430" y="310"/>
                    <a:pt x="2287" y="739"/>
                  </a:cubicBezTo>
                  <a:lnTo>
                    <a:pt x="953" y="739"/>
                  </a:lnTo>
                  <a:lnTo>
                    <a:pt x="1" y="3216"/>
                  </a:lnTo>
                  <a:cubicBezTo>
                    <a:pt x="191" y="3263"/>
                    <a:pt x="429" y="3287"/>
                    <a:pt x="644" y="3359"/>
                  </a:cubicBezTo>
                  <a:lnTo>
                    <a:pt x="1382" y="1406"/>
                  </a:lnTo>
                  <a:lnTo>
                    <a:pt x="2287" y="1406"/>
                  </a:lnTo>
                  <a:cubicBezTo>
                    <a:pt x="2430" y="1811"/>
                    <a:pt x="2811" y="2144"/>
                    <a:pt x="3287" y="2144"/>
                  </a:cubicBezTo>
                  <a:lnTo>
                    <a:pt x="8359" y="2144"/>
                  </a:lnTo>
                  <a:lnTo>
                    <a:pt x="83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58"/>
            <p:cNvSpPr/>
            <p:nvPr/>
          </p:nvSpPr>
          <p:spPr>
            <a:xfrm>
              <a:off x="2464768" y="3164972"/>
              <a:ext cx="226723" cy="63605"/>
            </a:xfrm>
            <a:custGeom>
              <a:rect b="b" l="l" r="r" t="t"/>
              <a:pathLst>
                <a:path extrusionOk="0" h="2145" w="7646">
                  <a:moveTo>
                    <a:pt x="2573" y="1"/>
                  </a:moveTo>
                  <a:cubicBezTo>
                    <a:pt x="2096" y="1"/>
                    <a:pt x="1715" y="287"/>
                    <a:pt x="1572" y="739"/>
                  </a:cubicBezTo>
                  <a:lnTo>
                    <a:pt x="786" y="739"/>
                  </a:lnTo>
                  <a:lnTo>
                    <a:pt x="358" y="525"/>
                  </a:lnTo>
                  <a:cubicBezTo>
                    <a:pt x="263" y="739"/>
                    <a:pt x="143" y="906"/>
                    <a:pt x="1" y="1096"/>
                  </a:cubicBezTo>
                  <a:lnTo>
                    <a:pt x="644" y="1382"/>
                  </a:lnTo>
                  <a:lnTo>
                    <a:pt x="1572" y="1382"/>
                  </a:lnTo>
                  <a:cubicBezTo>
                    <a:pt x="1715" y="1811"/>
                    <a:pt x="2096" y="2144"/>
                    <a:pt x="2573" y="2144"/>
                  </a:cubicBezTo>
                  <a:lnTo>
                    <a:pt x="7645" y="2144"/>
                  </a:lnTo>
                  <a:lnTo>
                    <a:pt x="764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58"/>
            <p:cNvSpPr/>
            <p:nvPr/>
          </p:nvSpPr>
          <p:spPr>
            <a:xfrm>
              <a:off x="2411808" y="3220068"/>
              <a:ext cx="247895" cy="100314"/>
            </a:xfrm>
            <a:custGeom>
              <a:rect b="b" l="l" r="r" t="t"/>
              <a:pathLst>
                <a:path extrusionOk="0" h="3383" w="8360">
                  <a:moveTo>
                    <a:pt x="644" y="1"/>
                  </a:moveTo>
                  <a:cubicBezTo>
                    <a:pt x="429" y="96"/>
                    <a:pt x="191" y="120"/>
                    <a:pt x="1" y="167"/>
                  </a:cubicBezTo>
                  <a:lnTo>
                    <a:pt x="953" y="2620"/>
                  </a:lnTo>
                  <a:lnTo>
                    <a:pt x="2287" y="2620"/>
                  </a:lnTo>
                  <a:cubicBezTo>
                    <a:pt x="2430" y="3049"/>
                    <a:pt x="2811" y="3382"/>
                    <a:pt x="3287" y="3382"/>
                  </a:cubicBezTo>
                  <a:lnTo>
                    <a:pt x="8359" y="3382"/>
                  </a:lnTo>
                  <a:lnTo>
                    <a:pt x="8359" y="1263"/>
                  </a:lnTo>
                  <a:lnTo>
                    <a:pt x="3287" y="1263"/>
                  </a:lnTo>
                  <a:cubicBezTo>
                    <a:pt x="2811" y="1263"/>
                    <a:pt x="2430" y="1572"/>
                    <a:pt x="2287" y="1977"/>
                  </a:cubicBezTo>
                  <a:lnTo>
                    <a:pt x="1382" y="1977"/>
                  </a:lnTo>
                  <a:lnTo>
                    <a:pt x="6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58"/>
            <p:cNvSpPr/>
            <p:nvPr/>
          </p:nvSpPr>
          <p:spPr>
            <a:xfrm>
              <a:off x="2464768" y="3072485"/>
              <a:ext cx="226723" cy="62863"/>
            </a:xfrm>
            <a:custGeom>
              <a:rect b="b" l="l" r="r" t="t"/>
              <a:pathLst>
                <a:path extrusionOk="0" h="2120" w="7646">
                  <a:moveTo>
                    <a:pt x="2573" y="0"/>
                  </a:moveTo>
                  <a:cubicBezTo>
                    <a:pt x="2096" y="0"/>
                    <a:pt x="1715" y="286"/>
                    <a:pt x="1572" y="739"/>
                  </a:cubicBezTo>
                  <a:lnTo>
                    <a:pt x="644" y="739"/>
                  </a:lnTo>
                  <a:lnTo>
                    <a:pt x="1" y="1024"/>
                  </a:lnTo>
                  <a:cubicBezTo>
                    <a:pt x="143" y="1215"/>
                    <a:pt x="263" y="1382"/>
                    <a:pt x="358" y="1596"/>
                  </a:cubicBezTo>
                  <a:lnTo>
                    <a:pt x="786" y="1382"/>
                  </a:lnTo>
                  <a:lnTo>
                    <a:pt x="1572" y="1382"/>
                  </a:lnTo>
                  <a:cubicBezTo>
                    <a:pt x="1715" y="1810"/>
                    <a:pt x="2096" y="2120"/>
                    <a:pt x="2573" y="2120"/>
                  </a:cubicBezTo>
                  <a:lnTo>
                    <a:pt x="7645" y="2120"/>
                  </a:lnTo>
                  <a:lnTo>
                    <a:pt x="764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37" name="Google Shape;9837;p58"/>
          <p:cNvSpPr/>
          <p:nvPr/>
        </p:nvSpPr>
        <p:spPr>
          <a:xfrm>
            <a:off x="2568921" y="3000457"/>
            <a:ext cx="340381" cy="341093"/>
          </a:xfrm>
          <a:custGeom>
            <a:rect b="b" l="l" r="r" t="t"/>
            <a:pathLst>
              <a:path extrusionOk="0" h="11503" w="11479">
                <a:moveTo>
                  <a:pt x="10193" y="0"/>
                </a:moveTo>
                <a:cubicBezTo>
                  <a:pt x="9788" y="429"/>
                  <a:pt x="9407" y="810"/>
                  <a:pt x="8954" y="1167"/>
                </a:cubicBezTo>
                <a:lnTo>
                  <a:pt x="8954" y="10836"/>
                </a:lnTo>
                <a:lnTo>
                  <a:pt x="8264" y="10836"/>
                </a:lnTo>
                <a:lnTo>
                  <a:pt x="8264" y="1667"/>
                </a:lnTo>
                <a:cubicBezTo>
                  <a:pt x="7883" y="1953"/>
                  <a:pt x="7478" y="2215"/>
                  <a:pt x="7049" y="2429"/>
                </a:cubicBezTo>
                <a:lnTo>
                  <a:pt x="7049" y="10836"/>
                </a:lnTo>
                <a:lnTo>
                  <a:pt x="6382" y="10836"/>
                </a:lnTo>
                <a:lnTo>
                  <a:pt x="6382" y="2763"/>
                </a:lnTo>
                <a:cubicBezTo>
                  <a:pt x="5978" y="2953"/>
                  <a:pt x="5573" y="3144"/>
                  <a:pt x="5144" y="3239"/>
                </a:cubicBezTo>
                <a:lnTo>
                  <a:pt x="5144" y="10836"/>
                </a:lnTo>
                <a:lnTo>
                  <a:pt x="4453" y="10836"/>
                </a:lnTo>
                <a:lnTo>
                  <a:pt x="4453" y="3453"/>
                </a:lnTo>
                <a:cubicBezTo>
                  <a:pt x="4072" y="3572"/>
                  <a:pt x="3668" y="3668"/>
                  <a:pt x="3239" y="3739"/>
                </a:cubicBezTo>
                <a:lnTo>
                  <a:pt x="3239" y="10812"/>
                </a:lnTo>
                <a:lnTo>
                  <a:pt x="2548" y="10812"/>
                </a:lnTo>
                <a:lnTo>
                  <a:pt x="2548" y="3811"/>
                </a:lnTo>
                <a:cubicBezTo>
                  <a:pt x="2167" y="3882"/>
                  <a:pt x="1762" y="3906"/>
                  <a:pt x="1334" y="3906"/>
                </a:cubicBezTo>
                <a:lnTo>
                  <a:pt x="1334" y="10812"/>
                </a:lnTo>
                <a:lnTo>
                  <a:pt x="0" y="10812"/>
                </a:lnTo>
                <a:lnTo>
                  <a:pt x="0" y="11503"/>
                </a:lnTo>
                <a:lnTo>
                  <a:pt x="11479" y="11503"/>
                </a:lnTo>
                <a:lnTo>
                  <a:pt x="11479" y="10812"/>
                </a:lnTo>
                <a:lnTo>
                  <a:pt x="10193" y="10812"/>
                </a:lnTo>
                <a:lnTo>
                  <a:pt x="101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38" name="Google Shape;9838;p58"/>
          <p:cNvGrpSpPr/>
          <p:nvPr/>
        </p:nvGrpSpPr>
        <p:grpSpPr>
          <a:xfrm>
            <a:off x="3264357" y="2994082"/>
            <a:ext cx="357346" cy="330540"/>
            <a:chOff x="3492957" y="2994082"/>
            <a:chExt cx="357346" cy="330540"/>
          </a:xfrm>
        </p:grpSpPr>
        <p:sp>
          <p:nvSpPr>
            <p:cNvPr id="9839" name="Google Shape;9839;p58"/>
            <p:cNvSpPr/>
            <p:nvPr/>
          </p:nvSpPr>
          <p:spPr>
            <a:xfrm>
              <a:off x="3624290" y="3120493"/>
              <a:ext cx="97497" cy="97497"/>
            </a:xfrm>
            <a:custGeom>
              <a:rect b="b" l="l" r="r" t="t"/>
              <a:pathLst>
                <a:path extrusionOk="0" h="3288"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58"/>
            <p:cNvSpPr/>
            <p:nvPr/>
          </p:nvSpPr>
          <p:spPr>
            <a:xfrm>
              <a:off x="3684338" y="3184039"/>
              <a:ext cx="129967" cy="140405"/>
            </a:xfrm>
            <a:custGeom>
              <a:rect b="b" l="l" r="r" t="t"/>
              <a:pathLst>
                <a:path extrusionOk="0" h="4735" w="4383">
                  <a:moveTo>
                    <a:pt x="1858" y="1"/>
                  </a:moveTo>
                  <a:cubicBezTo>
                    <a:pt x="1667" y="763"/>
                    <a:pt x="1143" y="1382"/>
                    <a:pt x="453" y="1644"/>
                  </a:cubicBezTo>
                  <a:cubicBezTo>
                    <a:pt x="667" y="2454"/>
                    <a:pt x="500" y="3335"/>
                    <a:pt x="0" y="4049"/>
                  </a:cubicBezTo>
                  <a:cubicBezTo>
                    <a:pt x="449" y="4498"/>
                    <a:pt x="1052" y="4735"/>
                    <a:pt x="1658" y="4735"/>
                  </a:cubicBezTo>
                  <a:cubicBezTo>
                    <a:pt x="2145" y="4735"/>
                    <a:pt x="2635" y="4582"/>
                    <a:pt x="3048" y="4264"/>
                  </a:cubicBezTo>
                  <a:cubicBezTo>
                    <a:pt x="4144" y="3549"/>
                    <a:pt x="4382" y="2073"/>
                    <a:pt x="3596" y="1001"/>
                  </a:cubicBezTo>
                  <a:cubicBezTo>
                    <a:pt x="3191" y="406"/>
                    <a:pt x="2525" y="72"/>
                    <a:pt x="1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58"/>
            <p:cNvSpPr/>
            <p:nvPr/>
          </p:nvSpPr>
          <p:spPr>
            <a:xfrm>
              <a:off x="3603118" y="2994082"/>
              <a:ext cx="138448" cy="108795"/>
            </a:xfrm>
            <a:custGeom>
              <a:rect b="b" l="l" r="r" t="t"/>
              <a:pathLst>
                <a:path extrusionOk="0" h="3669" w="4669">
                  <a:moveTo>
                    <a:pt x="2334" y="1"/>
                  </a:moveTo>
                  <a:cubicBezTo>
                    <a:pt x="1691" y="1"/>
                    <a:pt x="1096" y="239"/>
                    <a:pt x="667" y="692"/>
                  </a:cubicBezTo>
                  <a:cubicBezTo>
                    <a:pt x="310" y="1049"/>
                    <a:pt x="96" y="1477"/>
                    <a:pt x="1" y="1954"/>
                  </a:cubicBezTo>
                  <a:cubicBezTo>
                    <a:pt x="834" y="2239"/>
                    <a:pt x="1453" y="2906"/>
                    <a:pt x="1787" y="3668"/>
                  </a:cubicBezTo>
                  <a:cubicBezTo>
                    <a:pt x="1965" y="3621"/>
                    <a:pt x="2150" y="3597"/>
                    <a:pt x="2334" y="3597"/>
                  </a:cubicBezTo>
                  <a:cubicBezTo>
                    <a:pt x="2519" y="3597"/>
                    <a:pt x="2704" y="3621"/>
                    <a:pt x="2882" y="3668"/>
                  </a:cubicBezTo>
                  <a:cubicBezTo>
                    <a:pt x="3216" y="2906"/>
                    <a:pt x="3882" y="2239"/>
                    <a:pt x="4668" y="1978"/>
                  </a:cubicBezTo>
                  <a:cubicBezTo>
                    <a:pt x="4501" y="882"/>
                    <a:pt x="3525" y="1"/>
                    <a:pt x="23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58"/>
            <p:cNvSpPr/>
            <p:nvPr/>
          </p:nvSpPr>
          <p:spPr>
            <a:xfrm>
              <a:off x="3492957" y="3066465"/>
              <a:ext cx="144793" cy="140760"/>
            </a:xfrm>
            <a:custGeom>
              <a:rect b="b" l="l" r="r" t="t"/>
              <a:pathLst>
                <a:path extrusionOk="0" h="4747" w="4883">
                  <a:moveTo>
                    <a:pt x="2722" y="0"/>
                  </a:moveTo>
                  <a:cubicBezTo>
                    <a:pt x="2337" y="0"/>
                    <a:pt x="1948" y="90"/>
                    <a:pt x="1596" y="251"/>
                  </a:cubicBezTo>
                  <a:cubicBezTo>
                    <a:pt x="1048" y="561"/>
                    <a:pt x="620" y="1037"/>
                    <a:pt x="405" y="1632"/>
                  </a:cubicBezTo>
                  <a:cubicBezTo>
                    <a:pt x="1" y="2871"/>
                    <a:pt x="691" y="4204"/>
                    <a:pt x="1929" y="4633"/>
                  </a:cubicBezTo>
                  <a:cubicBezTo>
                    <a:pt x="2167" y="4709"/>
                    <a:pt x="2413" y="4746"/>
                    <a:pt x="2659" y="4746"/>
                  </a:cubicBezTo>
                  <a:cubicBezTo>
                    <a:pt x="3104" y="4746"/>
                    <a:pt x="3546" y="4625"/>
                    <a:pt x="3930" y="4395"/>
                  </a:cubicBezTo>
                  <a:cubicBezTo>
                    <a:pt x="3811" y="4133"/>
                    <a:pt x="3739" y="3799"/>
                    <a:pt x="3739" y="3466"/>
                  </a:cubicBezTo>
                  <a:cubicBezTo>
                    <a:pt x="3739" y="2632"/>
                    <a:pt x="4192" y="1894"/>
                    <a:pt x="4882" y="1465"/>
                  </a:cubicBezTo>
                  <a:cubicBezTo>
                    <a:pt x="4621" y="846"/>
                    <a:pt x="4097" y="346"/>
                    <a:pt x="3430" y="108"/>
                  </a:cubicBezTo>
                  <a:cubicBezTo>
                    <a:pt x="3201" y="35"/>
                    <a:pt x="2962" y="0"/>
                    <a:pt x="27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58"/>
            <p:cNvSpPr/>
            <p:nvPr/>
          </p:nvSpPr>
          <p:spPr>
            <a:xfrm>
              <a:off x="3707645" y="3066821"/>
              <a:ext cx="142658" cy="133496"/>
            </a:xfrm>
            <a:custGeom>
              <a:rect b="b" l="l" r="r" t="t"/>
              <a:pathLst>
                <a:path extrusionOk="0" h="4502" w="4811">
                  <a:moveTo>
                    <a:pt x="2191" y="1"/>
                  </a:moveTo>
                  <a:cubicBezTo>
                    <a:pt x="1238" y="1"/>
                    <a:pt x="357" y="596"/>
                    <a:pt x="0" y="1501"/>
                  </a:cubicBezTo>
                  <a:cubicBezTo>
                    <a:pt x="619" y="1882"/>
                    <a:pt x="1072" y="2525"/>
                    <a:pt x="1119" y="3335"/>
                  </a:cubicBezTo>
                  <a:cubicBezTo>
                    <a:pt x="1953" y="3406"/>
                    <a:pt x="2763" y="3811"/>
                    <a:pt x="3287" y="4502"/>
                  </a:cubicBezTo>
                  <a:cubicBezTo>
                    <a:pt x="4311" y="3930"/>
                    <a:pt x="4811" y="2739"/>
                    <a:pt x="4453" y="1644"/>
                  </a:cubicBezTo>
                  <a:cubicBezTo>
                    <a:pt x="4120" y="620"/>
                    <a:pt x="3215" y="1"/>
                    <a:pt x="2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58"/>
            <p:cNvSpPr/>
            <p:nvPr/>
          </p:nvSpPr>
          <p:spPr>
            <a:xfrm>
              <a:off x="3532514" y="3212298"/>
              <a:ext cx="150427" cy="112324"/>
            </a:xfrm>
            <a:custGeom>
              <a:rect b="b" l="l" r="r" t="t"/>
              <a:pathLst>
                <a:path extrusionOk="0" h="3788" w="5073">
                  <a:moveTo>
                    <a:pt x="2929" y="1"/>
                  </a:moveTo>
                  <a:cubicBezTo>
                    <a:pt x="2456" y="300"/>
                    <a:pt x="1888" y="454"/>
                    <a:pt x="1323" y="454"/>
                  </a:cubicBezTo>
                  <a:cubicBezTo>
                    <a:pt x="1036" y="454"/>
                    <a:pt x="749" y="414"/>
                    <a:pt x="476" y="334"/>
                  </a:cubicBezTo>
                  <a:lnTo>
                    <a:pt x="476" y="334"/>
                  </a:lnTo>
                  <a:cubicBezTo>
                    <a:pt x="0" y="1406"/>
                    <a:pt x="310" y="2644"/>
                    <a:pt x="1215" y="3335"/>
                  </a:cubicBezTo>
                  <a:cubicBezTo>
                    <a:pt x="1643" y="3644"/>
                    <a:pt x="2143" y="3787"/>
                    <a:pt x="2620" y="3787"/>
                  </a:cubicBezTo>
                  <a:cubicBezTo>
                    <a:pt x="3358" y="3787"/>
                    <a:pt x="4072" y="3454"/>
                    <a:pt x="4525" y="2811"/>
                  </a:cubicBezTo>
                  <a:cubicBezTo>
                    <a:pt x="4930" y="2215"/>
                    <a:pt x="5073" y="1501"/>
                    <a:pt x="4906" y="834"/>
                  </a:cubicBezTo>
                  <a:lnTo>
                    <a:pt x="4906" y="834"/>
                  </a:lnTo>
                  <a:cubicBezTo>
                    <a:pt x="4836" y="841"/>
                    <a:pt x="4765" y="844"/>
                    <a:pt x="4695" y="844"/>
                  </a:cubicBezTo>
                  <a:cubicBezTo>
                    <a:pt x="4022" y="844"/>
                    <a:pt x="3339" y="539"/>
                    <a:pt x="2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5" name="Google Shape;9845;p58"/>
          <p:cNvGrpSpPr/>
          <p:nvPr/>
        </p:nvGrpSpPr>
        <p:grpSpPr>
          <a:xfrm>
            <a:off x="4043118" y="3014572"/>
            <a:ext cx="341126" cy="305806"/>
            <a:chOff x="4119318" y="3014572"/>
            <a:chExt cx="341126" cy="305806"/>
          </a:xfrm>
        </p:grpSpPr>
        <p:sp>
          <p:nvSpPr>
            <p:cNvPr id="9846" name="Google Shape;9846;p58"/>
            <p:cNvSpPr/>
            <p:nvPr/>
          </p:nvSpPr>
          <p:spPr>
            <a:xfrm>
              <a:off x="4119318" y="3014572"/>
              <a:ext cx="127150" cy="305806"/>
            </a:xfrm>
            <a:custGeom>
              <a:rect b="b" l="l" r="r" t="t"/>
              <a:pathLst>
                <a:path extrusionOk="0" h="10313" w="4288">
                  <a:moveTo>
                    <a:pt x="2240" y="715"/>
                  </a:moveTo>
                  <a:lnTo>
                    <a:pt x="2240" y="1406"/>
                  </a:lnTo>
                  <a:lnTo>
                    <a:pt x="715" y="1406"/>
                  </a:lnTo>
                  <a:lnTo>
                    <a:pt x="715" y="715"/>
                  </a:lnTo>
                  <a:close/>
                  <a:moveTo>
                    <a:pt x="2240" y="2430"/>
                  </a:moveTo>
                  <a:lnTo>
                    <a:pt x="2240" y="3096"/>
                  </a:lnTo>
                  <a:lnTo>
                    <a:pt x="715" y="3096"/>
                  </a:lnTo>
                  <a:lnTo>
                    <a:pt x="715" y="2430"/>
                  </a:lnTo>
                  <a:close/>
                  <a:moveTo>
                    <a:pt x="1" y="1"/>
                  </a:moveTo>
                  <a:lnTo>
                    <a:pt x="1" y="10312"/>
                  </a:lnTo>
                  <a:lnTo>
                    <a:pt x="2930" y="10312"/>
                  </a:lnTo>
                  <a:lnTo>
                    <a:pt x="2930" y="6740"/>
                  </a:lnTo>
                  <a:lnTo>
                    <a:pt x="4288" y="5168"/>
                  </a:lnTo>
                  <a:lnTo>
                    <a:pt x="2930" y="3573"/>
                  </a:lnTo>
                  <a:lnTo>
                    <a:pt x="29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58"/>
            <p:cNvSpPr/>
            <p:nvPr/>
          </p:nvSpPr>
          <p:spPr>
            <a:xfrm>
              <a:off x="4225268" y="3014572"/>
              <a:ext cx="127120" cy="305806"/>
            </a:xfrm>
            <a:custGeom>
              <a:rect b="b" l="l" r="r" t="t"/>
              <a:pathLst>
                <a:path extrusionOk="0" h="10313" w="4287">
                  <a:moveTo>
                    <a:pt x="2263" y="7192"/>
                  </a:moveTo>
                  <a:lnTo>
                    <a:pt x="2263" y="7859"/>
                  </a:lnTo>
                  <a:lnTo>
                    <a:pt x="762" y="7859"/>
                  </a:lnTo>
                  <a:lnTo>
                    <a:pt x="762" y="7192"/>
                  </a:lnTo>
                  <a:close/>
                  <a:moveTo>
                    <a:pt x="2263" y="8859"/>
                  </a:moveTo>
                  <a:lnTo>
                    <a:pt x="2263" y="9526"/>
                  </a:lnTo>
                  <a:lnTo>
                    <a:pt x="762" y="9526"/>
                  </a:lnTo>
                  <a:lnTo>
                    <a:pt x="762" y="8859"/>
                  </a:lnTo>
                  <a:close/>
                  <a:moveTo>
                    <a:pt x="0" y="1"/>
                  </a:moveTo>
                  <a:lnTo>
                    <a:pt x="0" y="3335"/>
                  </a:lnTo>
                  <a:lnTo>
                    <a:pt x="1596" y="5168"/>
                  </a:lnTo>
                  <a:lnTo>
                    <a:pt x="0" y="6978"/>
                  </a:lnTo>
                  <a:lnTo>
                    <a:pt x="0" y="10312"/>
                  </a:lnTo>
                  <a:lnTo>
                    <a:pt x="2929" y="10312"/>
                  </a:lnTo>
                  <a:lnTo>
                    <a:pt x="2929" y="6740"/>
                  </a:lnTo>
                  <a:lnTo>
                    <a:pt x="4287" y="5168"/>
                  </a:lnTo>
                  <a:lnTo>
                    <a:pt x="2929" y="3573"/>
                  </a:lnTo>
                  <a:lnTo>
                    <a:pt x="29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58"/>
            <p:cNvSpPr/>
            <p:nvPr/>
          </p:nvSpPr>
          <p:spPr>
            <a:xfrm>
              <a:off x="4333294" y="3014572"/>
              <a:ext cx="127150" cy="305806"/>
            </a:xfrm>
            <a:custGeom>
              <a:rect b="b" l="l" r="r" t="t"/>
              <a:pathLst>
                <a:path extrusionOk="0" h="10313" w="4288">
                  <a:moveTo>
                    <a:pt x="2192" y="715"/>
                  </a:moveTo>
                  <a:lnTo>
                    <a:pt x="2192" y="1406"/>
                  </a:lnTo>
                  <a:lnTo>
                    <a:pt x="691" y="1406"/>
                  </a:lnTo>
                  <a:lnTo>
                    <a:pt x="691" y="715"/>
                  </a:lnTo>
                  <a:close/>
                  <a:moveTo>
                    <a:pt x="2192" y="2430"/>
                  </a:moveTo>
                  <a:lnTo>
                    <a:pt x="2192" y="3096"/>
                  </a:lnTo>
                  <a:lnTo>
                    <a:pt x="691" y="3096"/>
                  </a:lnTo>
                  <a:lnTo>
                    <a:pt x="691" y="2430"/>
                  </a:lnTo>
                  <a:close/>
                  <a:moveTo>
                    <a:pt x="1" y="1"/>
                  </a:moveTo>
                  <a:lnTo>
                    <a:pt x="1" y="3335"/>
                  </a:lnTo>
                  <a:lnTo>
                    <a:pt x="1572" y="5168"/>
                  </a:lnTo>
                  <a:lnTo>
                    <a:pt x="1" y="6978"/>
                  </a:lnTo>
                  <a:lnTo>
                    <a:pt x="1" y="10312"/>
                  </a:lnTo>
                  <a:lnTo>
                    <a:pt x="2906" y="10312"/>
                  </a:lnTo>
                  <a:lnTo>
                    <a:pt x="2906" y="6740"/>
                  </a:lnTo>
                  <a:lnTo>
                    <a:pt x="4287" y="5168"/>
                  </a:lnTo>
                  <a:lnTo>
                    <a:pt x="2906" y="3573"/>
                  </a:lnTo>
                  <a:lnTo>
                    <a:pt x="29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9" name="Google Shape;9849;p58"/>
          <p:cNvGrpSpPr/>
          <p:nvPr/>
        </p:nvGrpSpPr>
        <p:grpSpPr>
          <a:xfrm>
            <a:off x="4801418" y="3003986"/>
            <a:ext cx="302992" cy="341093"/>
            <a:chOff x="4725218" y="3003986"/>
            <a:chExt cx="302992" cy="341093"/>
          </a:xfrm>
        </p:grpSpPr>
        <p:sp>
          <p:nvSpPr>
            <p:cNvPr id="9850" name="Google Shape;9850;p58"/>
            <p:cNvSpPr/>
            <p:nvPr/>
          </p:nvSpPr>
          <p:spPr>
            <a:xfrm>
              <a:off x="4906013" y="3112012"/>
              <a:ext cx="53701" cy="125045"/>
            </a:xfrm>
            <a:custGeom>
              <a:rect b="b" l="l" r="r" t="t"/>
              <a:pathLst>
                <a:path extrusionOk="0" h="4217" w="1811">
                  <a:moveTo>
                    <a:pt x="0" y="1"/>
                  </a:moveTo>
                  <a:lnTo>
                    <a:pt x="0" y="4216"/>
                  </a:lnTo>
                  <a:cubicBezTo>
                    <a:pt x="1048" y="4073"/>
                    <a:pt x="1810" y="3192"/>
                    <a:pt x="1810" y="2120"/>
                  </a:cubicBezTo>
                  <a:cubicBezTo>
                    <a:pt x="1810" y="1049"/>
                    <a:pt x="1048" y="144"/>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58"/>
            <p:cNvSpPr/>
            <p:nvPr/>
          </p:nvSpPr>
          <p:spPr>
            <a:xfrm>
              <a:off x="4906013" y="3042831"/>
              <a:ext cx="122198" cy="261298"/>
            </a:xfrm>
            <a:custGeom>
              <a:rect b="b" l="l" r="r" t="t"/>
              <a:pathLst>
                <a:path extrusionOk="0" h="8812" w="4121">
                  <a:moveTo>
                    <a:pt x="0" y="0"/>
                  </a:moveTo>
                  <a:lnTo>
                    <a:pt x="0" y="1619"/>
                  </a:lnTo>
                  <a:cubicBezTo>
                    <a:pt x="1405" y="1786"/>
                    <a:pt x="2477" y="2977"/>
                    <a:pt x="2477" y="4406"/>
                  </a:cubicBezTo>
                  <a:cubicBezTo>
                    <a:pt x="2477" y="5835"/>
                    <a:pt x="1358" y="7025"/>
                    <a:pt x="0" y="7216"/>
                  </a:cubicBezTo>
                  <a:lnTo>
                    <a:pt x="0" y="8811"/>
                  </a:lnTo>
                  <a:cubicBezTo>
                    <a:pt x="2286" y="8645"/>
                    <a:pt x="4120" y="6740"/>
                    <a:pt x="4120" y="4382"/>
                  </a:cubicBezTo>
                  <a:cubicBezTo>
                    <a:pt x="4120" y="2096"/>
                    <a:pt x="2286" y="191"/>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58"/>
            <p:cNvSpPr/>
            <p:nvPr/>
          </p:nvSpPr>
          <p:spPr>
            <a:xfrm>
              <a:off x="4725218" y="3003986"/>
              <a:ext cx="161754" cy="341093"/>
            </a:xfrm>
            <a:custGeom>
              <a:rect b="b" l="l" r="r" t="t"/>
              <a:pathLst>
                <a:path extrusionOk="0" h="11503" w="5455">
                  <a:moveTo>
                    <a:pt x="3787" y="4692"/>
                  </a:moveTo>
                  <a:lnTo>
                    <a:pt x="3787" y="5359"/>
                  </a:lnTo>
                  <a:lnTo>
                    <a:pt x="2311" y="5359"/>
                  </a:lnTo>
                  <a:lnTo>
                    <a:pt x="2311" y="5335"/>
                  </a:lnTo>
                  <a:lnTo>
                    <a:pt x="2311" y="4692"/>
                  </a:lnTo>
                  <a:close/>
                  <a:moveTo>
                    <a:pt x="3787" y="6121"/>
                  </a:moveTo>
                  <a:lnTo>
                    <a:pt x="3787" y="6787"/>
                  </a:lnTo>
                  <a:lnTo>
                    <a:pt x="2311" y="6787"/>
                  </a:lnTo>
                  <a:lnTo>
                    <a:pt x="2311" y="6121"/>
                  </a:lnTo>
                  <a:close/>
                  <a:moveTo>
                    <a:pt x="5454" y="0"/>
                  </a:moveTo>
                  <a:cubicBezTo>
                    <a:pt x="4049" y="96"/>
                    <a:pt x="2716" y="667"/>
                    <a:pt x="1692" y="1667"/>
                  </a:cubicBezTo>
                  <a:cubicBezTo>
                    <a:pt x="596" y="2787"/>
                    <a:pt x="1" y="4215"/>
                    <a:pt x="1" y="5763"/>
                  </a:cubicBezTo>
                  <a:cubicBezTo>
                    <a:pt x="1" y="7311"/>
                    <a:pt x="596" y="8740"/>
                    <a:pt x="1692" y="9836"/>
                  </a:cubicBezTo>
                  <a:cubicBezTo>
                    <a:pt x="2692" y="10836"/>
                    <a:pt x="4025" y="11431"/>
                    <a:pt x="5454" y="11503"/>
                  </a:cubicBezTo>
                  <a:lnTo>
                    <a:pt x="54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3" name="Google Shape;9853;p58"/>
          <p:cNvGrpSpPr/>
          <p:nvPr/>
        </p:nvGrpSpPr>
        <p:grpSpPr>
          <a:xfrm>
            <a:off x="5518768" y="3002563"/>
            <a:ext cx="340386" cy="341809"/>
            <a:chOff x="5290168" y="3002563"/>
            <a:chExt cx="340386" cy="341809"/>
          </a:xfrm>
        </p:grpSpPr>
        <p:sp>
          <p:nvSpPr>
            <p:cNvPr id="9854" name="Google Shape;9854;p58"/>
            <p:cNvSpPr/>
            <p:nvPr/>
          </p:nvSpPr>
          <p:spPr>
            <a:xfrm>
              <a:off x="5470250" y="3183357"/>
              <a:ext cx="139130" cy="139841"/>
            </a:xfrm>
            <a:custGeom>
              <a:rect b="b" l="l" r="r" t="t"/>
              <a:pathLst>
                <a:path extrusionOk="0" h="4716" w="4692">
                  <a:moveTo>
                    <a:pt x="2643" y="0"/>
                  </a:moveTo>
                  <a:cubicBezTo>
                    <a:pt x="1191" y="0"/>
                    <a:pt x="0" y="1191"/>
                    <a:pt x="0" y="2644"/>
                  </a:cubicBezTo>
                  <a:lnTo>
                    <a:pt x="0" y="4715"/>
                  </a:lnTo>
                  <a:lnTo>
                    <a:pt x="2429" y="4715"/>
                  </a:lnTo>
                  <a:lnTo>
                    <a:pt x="2429" y="2405"/>
                  </a:lnTo>
                  <a:lnTo>
                    <a:pt x="4692" y="2405"/>
                  </a:lnTo>
                  <a:lnTo>
                    <a:pt x="46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58"/>
            <p:cNvSpPr/>
            <p:nvPr/>
          </p:nvSpPr>
          <p:spPr>
            <a:xfrm>
              <a:off x="5290168" y="3002563"/>
              <a:ext cx="68527" cy="68527"/>
            </a:xfrm>
            <a:custGeom>
              <a:rect b="b" l="l" r="r" t="t"/>
              <a:pathLst>
                <a:path extrusionOk="0" h="2311" w="2311">
                  <a:moveTo>
                    <a:pt x="977" y="1"/>
                  </a:moveTo>
                  <a:cubicBezTo>
                    <a:pt x="453" y="1"/>
                    <a:pt x="0" y="453"/>
                    <a:pt x="0" y="977"/>
                  </a:cubicBezTo>
                  <a:lnTo>
                    <a:pt x="0" y="2311"/>
                  </a:lnTo>
                  <a:lnTo>
                    <a:pt x="2310" y="2311"/>
                  </a:lnTo>
                  <a:lnTo>
                    <a:pt x="231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58"/>
            <p:cNvSpPr/>
            <p:nvPr/>
          </p:nvSpPr>
          <p:spPr>
            <a:xfrm>
              <a:off x="5311340" y="3023765"/>
              <a:ext cx="139159" cy="139130"/>
            </a:xfrm>
            <a:custGeom>
              <a:rect b="b" l="l" r="r" t="t"/>
              <a:pathLst>
                <a:path extrusionOk="0" h="4692" w="4693">
                  <a:moveTo>
                    <a:pt x="2263" y="0"/>
                  </a:moveTo>
                  <a:lnTo>
                    <a:pt x="2263" y="2286"/>
                  </a:lnTo>
                  <a:lnTo>
                    <a:pt x="1" y="2286"/>
                  </a:lnTo>
                  <a:lnTo>
                    <a:pt x="1" y="4692"/>
                  </a:lnTo>
                  <a:lnTo>
                    <a:pt x="2049" y="4692"/>
                  </a:lnTo>
                  <a:cubicBezTo>
                    <a:pt x="3502" y="4692"/>
                    <a:pt x="4692" y="3501"/>
                    <a:pt x="4692" y="2048"/>
                  </a:cubicBezTo>
                  <a:lnTo>
                    <a:pt x="46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58"/>
            <p:cNvSpPr/>
            <p:nvPr/>
          </p:nvSpPr>
          <p:spPr>
            <a:xfrm>
              <a:off x="5562027" y="3275163"/>
              <a:ext cx="68527" cy="69209"/>
            </a:xfrm>
            <a:custGeom>
              <a:rect b="b" l="l" r="r" t="t"/>
              <a:pathLst>
                <a:path extrusionOk="0" h="2334" w="2311">
                  <a:moveTo>
                    <a:pt x="1" y="0"/>
                  </a:moveTo>
                  <a:lnTo>
                    <a:pt x="1" y="2334"/>
                  </a:lnTo>
                  <a:lnTo>
                    <a:pt x="1335" y="2334"/>
                  </a:lnTo>
                  <a:cubicBezTo>
                    <a:pt x="1858" y="2334"/>
                    <a:pt x="2311" y="1881"/>
                    <a:pt x="2311" y="1334"/>
                  </a:cubicBezTo>
                  <a:lnTo>
                    <a:pt x="2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58"/>
            <p:cNvSpPr/>
            <p:nvPr/>
          </p:nvSpPr>
          <p:spPr>
            <a:xfrm>
              <a:off x="5290168" y="3275163"/>
              <a:ext cx="68527" cy="67815"/>
            </a:xfrm>
            <a:custGeom>
              <a:rect b="b" l="l" r="r" t="t"/>
              <a:pathLst>
                <a:path extrusionOk="0" h="2287" w="2311">
                  <a:moveTo>
                    <a:pt x="0" y="0"/>
                  </a:moveTo>
                  <a:lnTo>
                    <a:pt x="0" y="1334"/>
                  </a:lnTo>
                  <a:cubicBezTo>
                    <a:pt x="0" y="1858"/>
                    <a:pt x="453" y="2286"/>
                    <a:pt x="977" y="2286"/>
                  </a:cubicBezTo>
                  <a:lnTo>
                    <a:pt x="2310" y="2286"/>
                  </a:lnTo>
                  <a:lnTo>
                    <a:pt x="231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58"/>
            <p:cNvSpPr/>
            <p:nvPr/>
          </p:nvSpPr>
          <p:spPr>
            <a:xfrm>
              <a:off x="5311340" y="3183357"/>
              <a:ext cx="139159" cy="139841"/>
            </a:xfrm>
            <a:custGeom>
              <a:rect b="b" l="l" r="r" t="t"/>
              <a:pathLst>
                <a:path extrusionOk="0" h="4716" w="4693">
                  <a:moveTo>
                    <a:pt x="1" y="0"/>
                  </a:moveTo>
                  <a:lnTo>
                    <a:pt x="1" y="2405"/>
                  </a:lnTo>
                  <a:lnTo>
                    <a:pt x="2263" y="2405"/>
                  </a:lnTo>
                  <a:lnTo>
                    <a:pt x="2263" y="4715"/>
                  </a:lnTo>
                  <a:lnTo>
                    <a:pt x="4692" y="4715"/>
                  </a:lnTo>
                  <a:lnTo>
                    <a:pt x="4692" y="2644"/>
                  </a:lnTo>
                  <a:cubicBezTo>
                    <a:pt x="4692" y="1191"/>
                    <a:pt x="3502" y="0"/>
                    <a:pt x="20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58"/>
            <p:cNvSpPr/>
            <p:nvPr/>
          </p:nvSpPr>
          <p:spPr>
            <a:xfrm>
              <a:off x="5562027" y="3002563"/>
              <a:ext cx="68527" cy="68527"/>
            </a:xfrm>
            <a:custGeom>
              <a:rect b="b" l="l" r="r" t="t"/>
              <a:pathLst>
                <a:path extrusionOk="0" h="2311" w="2311">
                  <a:moveTo>
                    <a:pt x="1" y="1"/>
                  </a:moveTo>
                  <a:lnTo>
                    <a:pt x="1" y="2311"/>
                  </a:lnTo>
                  <a:lnTo>
                    <a:pt x="2311" y="2311"/>
                  </a:lnTo>
                  <a:lnTo>
                    <a:pt x="2311" y="977"/>
                  </a:lnTo>
                  <a:cubicBezTo>
                    <a:pt x="2311" y="453"/>
                    <a:pt x="1858" y="1"/>
                    <a:pt x="1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58"/>
            <p:cNvSpPr/>
            <p:nvPr/>
          </p:nvSpPr>
          <p:spPr>
            <a:xfrm>
              <a:off x="5470250" y="3023765"/>
              <a:ext cx="139130" cy="139130"/>
            </a:xfrm>
            <a:custGeom>
              <a:rect b="b" l="l" r="r" t="t"/>
              <a:pathLst>
                <a:path extrusionOk="0" h="4692" w="4692">
                  <a:moveTo>
                    <a:pt x="0" y="0"/>
                  </a:moveTo>
                  <a:lnTo>
                    <a:pt x="0" y="2048"/>
                  </a:lnTo>
                  <a:cubicBezTo>
                    <a:pt x="0" y="3501"/>
                    <a:pt x="1191" y="4692"/>
                    <a:pt x="2643" y="4692"/>
                  </a:cubicBezTo>
                  <a:lnTo>
                    <a:pt x="4692" y="4692"/>
                  </a:lnTo>
                  <a:lnTo>
                    <a:pt x="4692" y="2262"/>
                  </a:lnTo>
                  <a:lnTo>
                    <a:pt x="2429" y="2262"/>
                  </a:lnTo>
                  <a:lnTo>
                    <a:pt x="242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2" name="Google Shape;9862;p58"/>
          <p:cNvGrpSpPr/>
          <p:nvPr/>
        </p:nvGrpSpPr>
        <p:grpSpPr>
          <a:xfrm>
            <a:off x="6262241" y="3088023"/>
            <a:ext cx="342520" cy="174447"/>
            <a:chOff x="5881241" y="3088023"/>
            <a:chExt cx="342520" cy="174447"/>
          </a:xfrm>
        </p:grpSpPr>
        <p:sp>
          <p:nvSpPr>
            <p:cNvPr id="9863" name="Google Shape;9863;p58"/>
            <p:cNvSpPr/>
            <p:nvPr/>
          </p:nvSpPr>
          <p:spPr>
            <a:xfrm>
              <a:off x="5965960" y="3184751"/>
              <a:ext cx="89728" cy="77719"/>
            </a:xfrm>
            <a:custGeom>
              <a:rect b="b" l="l" r="r" t="t"/>
              <a:pathLst>
                <a:path extrusionOk="0" h="2621" w="3026">
                  <a:moveTo>
                    <a:pt x="739" y="1"/>
                  </a:moveTo>
                  <a:lnTo>
                    <a:pt x="1" y="1311"/>
                  </a:lnTo>
                  <a:lnTo>
                    <a:pt x="739" y="2620"/>
                  </a:lnTo>
                  <a:lnTo>
                    <a:pt x="2263" y="2620"/>
                  </a:lnTo>
                  <a:lnTo>
                    <a:pt x="3025" y="1311"/>
                  </a:lnTo>
                  <a:lnTo>
                    <a:pt x="22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58"/>
            <p:cNvSpPr/>
            <p:nvPr/>
          </p:nvSpPr>
          <p:spPr>
            <a:xfrm>
              <a:off x="6134034" y="3184751"/>
              <a:ext cx="89017" cy="77719"/>
            </a:xfrm>
            <a:custGeom>
              <a:rect b="b" l="l" r="r" t="t"/>
              <a:pathLst>
                <a:path extrusionOk="0" h="2621" w="3002">
                  <a:moveTo>
                    <a:pt x="739" y="1"/>
                  </a:moveTo>
                  <a:lnTo>
                    <a:pt x="1" y="1311"/>
                  </a:lnTo>
                  <a:lnTo>
                    <a:pt x="739" y="2620"/>
                  </a:lnTo>
                  <a:lnTo>
                    <a:pt x="2263" y="2620"/>
                  </a:lnTo>
                  <a:lnTo>
                    <a:pt x="3001" y="1311"/>
                  </a:lnTo>
                  <a:lnTo>
                    <a:pt x="22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58"/>
            <p:cNvSpPr/>
            <p:nvPr/>
          </p:nvSpPr>
          <p:spPr>
            <a:xfrm>
              <a:off x="5881241" y="3137454"/>
              <a:ext cx="88987" cy="77690"/>
            </a:xfrm>
            <a:custGeom>
              <a:rect b="b" l="l" r="r" t="t"/>
              <a:pathLst>
                <a:path extrusionOk="0" h="2620" w="3001">
                  <a:moveTo>
                    <a:pt x="738" y="0"/>
                  </a:moveTo>
                  <a:lnTo>
                    <a:pt x="0" y="1310"/>
                  </a:lnTo>
                  <a:lnTo>
                    <a:pt x="738" y="2620"/>
                  </a:lnTo>
                  <a:lnTo>
                    <a:pt x="2262" y="2620"/>
                  </a:lnTo>
                  <a:lnTo>
                    <a:pt x="3001" y="1310"/>
                  </a:lnTo>
                  <a:lnTo>
                    <a:pt x="226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58"/>
            <p:cNvSpPr/>
            <p:nvPr/>
          </p:nvSpPr>
          <p:spPr>
            <a:xfrm>
              <a:off x="6049997" y="3137454"/>
              <a:ext cx="89017" cy="77690"/>
            </a:xfrm>
            <a:custGeom>
              <a:rect b="b" l="l" r="r" t="t"/>
              <a:pathLst>
                <a:path extrusionOk="0" h="2620" w="3002">
                  <a:moveTo>
                    <a:pt x="739" y="0"/>
                  </a:moveTo>
                  <a:lnTo>
                    <a:pt x="1" y="1310"/>
                  </a:lnTo>
                  <a:lnTo>
                    <a:pt x="739" y="2620"/>
                  </a:lnTo>
                  <a:lnTo>
                    <a:pt x="2263" y="2620"/>
                  </a:lnTo>
                  <a:lnTo>
                    <a:pt x="3001" y="1310"/>
                  </a:lnTo>
                  <a:lnTo>
                    <a:pt x="22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58"/>
            <p:cNvSpPr/>
            <p:nvPr/>
          </p:nvSpPr>
          <p:spPr>
            <a:xfrm>
              <a:off x="5965960" y="3088023"/>
              <a:ext cx="89728" cy="77690"/>
            </a:xfrm>
            <a:custGeom>
              <a:rect b="b" l="l" r="r" t="t"/>
              <a:pathLst>
                <a:path extrusionOk="0" h="2620" w="3026">
                  <a:moveTo>
                    <a:pt x="739" y="0"/>
                  </a:moveTo>
                  <a:lnTo>
                    <a:pt x="1" y="1310"/>
                  </a:lnTo>
                  <a:lnTo>
                    <a:pt x="739" y="2620"/>
                  </a:lnTo>
                  <a:lnTo>
                    <a:pt x="2263" y="2620"/>
                  </a:lnTo>
                  <a:lnTo>
                    <a:pt x="3025" y="1310"/>
                  </a:lnTo>
                  <a:lnTo>
                    <a:pt x="22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58"/>
            <p:cNvSpPr/>
            <p:nvPr/>
          </p:nvSpPr>
          <p:spPr>
            <a:xfrm>
              <a:off x="6134745" y="3088023"/>
              <a:ext cx="89017" cy="77690"/>
            </a:xfrm>
            <a:custGeom>
              <a:rect b="b" l="l" r="r" t="t"/>
              <a:pathLst>
                <a:path extrusionOk="0" h="2620" w="3002">
                  <a:moveTo>
                    <a:pt x="739" y="0"/>
                  </a:moveTo>
                  <a:lnTo>
                    <a:pt x="0" y="1310"/>
                  </a:lnTo>
                  <a:lnTo>
                    <a:pt x="739" y="2620"/>
                  </a:lnTo>
                  <a:lnTo>
                    <a:pt x="2263" y="2620"/>
                  </a:lnTo>
                  <a:lnTo>
                    <a:pt x="3001" y="1310"/>
                  </a:lnTo>
                  <a:lnTo>
                    <a:pt x="22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69" name="Google Shape;9869;p58"/>
          <p:cNvSpPr/>
          <p:nvPr/>
        </p:nvSpPr>
        <p:spPr>
          <a:xfrm>
            <a:off x="6990859" y="2982784"/>
            <a:ext cx="341122" cy="341122"/>
          </a:xfrm>
          <a:custGeom>
            <a:rect b="b" l="l" r="r" t="t"/>
            <a:pathLst>
              <a:path extrusionOk="0" h="11504" w="11504">
                <a:moveTo>
                  <a:pt x="1" y="1"/>
                </a:moveTo>
                <a:lnTo>
                  <a:pt x="1" y="11503"/>
                </a:lnTo>
                <a:lnTo>
                  <a:pt x="11503" y="11503"/>
                </a:lnTo>
                <a:lnTo>
                  <a:pt x="11503" y="10241"/>
                </a:lnTo>
                <a:lnTo>
                  <a:pt x="10908" y="10241"/>
                </a:lnTo>
                <a:lnTo>
                  <a:pt x="10908" y="10789"/>
                </a:lnTo>
                <a:lnTo>
                  <a:pt x="10146" y="10789"/>
                </a:lnTo>
                <a:lnTo>
                  <a:pt x="10146" y="5026"/>
                </a:lnTo>
                <a:lnTo>
                  <a:pt x="8288" y="6383"/>
                </a:lnTo>
                <a:lnTo>
                  <a:pt x="7312" y="5931"/>
                </a:lnTo>
                <a:lnTo>
                  <a:pt x="5883" y="7574"/>
                </a:lnTo>
                <a:lnTo>
                  <a:pt x="4740" y="7002"/>
                </a:lnTo>
                <a:lnTo>
                  <a:pt x="3192" y="8907"/>
                </a:lnTo>
                <a:lnTo>
                  <a:pt x="2168" y="8526"/>
                </a:lnTo>
                <a:lnTo>
                  <a:pt x="763" y="10003"/>
                </a:lnTo>
                <a:lnTo>
                  <a:pt x="763" y="9027"/>
                </a:lnTo>
                <a:lnTo>
                  <a:pt x="1977" y="7717"/>
                </a:lnTo>
                <a:lnTo>
                  <a:pt x="3001" y="8098"/>
                </a:lnTo>
                <a:lnTo>
                  <a:pt x="4573" y="6169"/>
                </a:lnTo>
                <a:lnTo>
                  <a:pt x="5692" y="6740"/>
                </a:lnTo>
                <a:lnTo>
                  <a:pt x="7097" y="5097"/>
                </a:lnTo>
                <a:lnTo>
                  <a:pt x="8169" y="5597"/>
                </a:lnTo>
                <a:lnTo>
                  <a:pt x="10098" y="4240"/>
                </a:lnTo>
                <a:lnTo>
                  <a:pt x="10098" y="2192"/>
                </a:lnTo>
                <a:lnTo>
                  <a:pt x="8884" y="2954"/>
                </a:lnTo>
                <a:lnTo>
                  <a:pt x="7669" y="2716"/>
                </a:lnTo>
                <a:lnTo>
                  <a:pt x="5526" y="4811"/>
                </a:lnTo>
                <a:lnTo>
                  <a:pt x="4549" y="4478"/>
                </a:lnTo>
                <a:lnTo>
                  <a:pt x="2668" y="6502"/>
                </a:lnTo>
                <a:lnTo>
                  <a:pt x="1811" y="5954"/>
                </a:lnTo>
                <a:lnTo>
                  <a:pt x="739" y="7193"/>
                </a:lnTo>
                <a:lnTo>
                  <a:pt x="739" y="692"/>
                </a:lnTo>
                <a:lnTo>
                  <a:pt x="1263" y="692"/>
                </a:lnTo>
                <a:lnTo>
                  <a:pt x="12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70" name="Google Shape;9870;p58"/>
          <p:cNvGrpSpPr/>
          <p:nvPr/>
        </p:nvGrpSpPr>
        <p:grpSpPr>
          <a:xfrm>
            <a:off x="7777419" y="3002296"/>
            <a:ext cx="244340" cy="340681"/>
            <a:chOff x="7091619" y="3002296"/>
            <a:chExt cx="244340" cy="340681"/>
          </a:xfrm>
        </p:grpSpPr>
        <p:sp>
          <p:nvSpPr>
            <p:cNvPr id="9871" name="Google Shape;9871;p58"/>
            <p:cNvSpPr/>
            <p:nvPr/>
          </p:nvSpPr>
          <p:spPr>
            <a:xfrm>
              <a:off x="7268855" y="3184454"/>
              <a:ext cx="67104" cy="158522"/>
            </a:xfrm>
            <a:custGeom>
              <a:rect b="b" l="l" r="r" t="t"/>
              <a:pathLst>
                <a:path extrusionOk="0" h="5346" w="2263">
                  <a:moveTo>
                    <a:pt x="1232" y="0"/>
                  </a:moveTo>
                  <a:cubicBezTo>
                    <a:pt x="1119" y="0"/>
                    <a:pt x="1001" y="19"/>
                    <a:pt x="882" y="58"/>
                  </a:cubicBezTo>
                  <a:cubicBezTo>
                    <a:pt x="548" y="130"/>
                    <a:pt x="286" y="416"/>
                    <a:pt x="191" y="725"/>
                  </a:cubicBezTo>
                  <a:cubicBezTo>
                    <a:pt x="1" y="1297"/>
                    <a:pt x="310" y="1845"/>
                    <a:pt x="763" y="2035"/>
                  </a:cubicBezTo>
                  <a:cubicBezTo>
                    <a:pt x="477" y="2154"/>
                    <a:pt x="310" y="2392"/>
                    <a:pt x="310" y="2702"/>
                  </a:cubicBezTo>
                  <a:lnTo>
                    <a:pt x="310" y="5345"/>
                  </a:lnTo>
                  <a:lnTo>
                    <a:pt x="2096" y="5345"/>
                  </a:lnTo>
                  <a:lnTo>
                    <a:pt x="2096" y="2702"/>
                  </a:lnTo>
                  <a:cubicBezTo>
                    <a:pt x="2096" y="2392"/>
                    <a:pt x="1906" y="2130"/>
                    <a:pt x="1644" y="2035"/>
                  </a:cubicBezTo>
                  <a:cubicBezTo>
                    <a:pt x="2001" y="1868"/>
                    <a:pt x="2263" y="1511"/>
                    <a:pt x="2263" y="1059"/>
                  </a:cubicBezTo>
                  <a:cubicBezTo>
                    <a:pt x="2263" y="463"/>
                    <a:pt x="1800" y="0"/>
                    <a:pt x="1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58"/>
            <p:cNvSpPr/>
            <p:nvPr/>
          </p:nvSpPr>
          <p:spPr>
            <a:xfrm>
              <a:off x="7180577" y="3184454"/>
              <a:ext cx="67133" cy="158522"/>
            </a:xfrm>
            <a:custGeom>
              <a:rect b="b" l="l" r="r" t="t"/>
              <a:pathLst>
                <a:path extrusionOk="0" h="5346" w="2264">
                  <a:moveTo>
                    <a:pt x="1232" y="0"/>
                  </a:moveTo>
                  <a:cubicBezTo>
                    <a:pt x="1119" y="0"/>
                    <a:pt x="1001" y="19"/>
                    <a:pt x="882" y="58"/>
                  </a:cubicBezTo>
                  <a:cubicBezTo>
                    <a:pt x="548" y="130"/>
                    <a:pt x="287" y="416"/>
                    <a:pt x="191" y="725"/>
                  </a:cubicBezTo>
                  <a:cubicBezTo>
                    <a:pt x="1" y="1297"/>
                    <a:pt x="310" y="1845"/>
                    <a:pt x="763" y="2035"/>
                  </a:cubicBezTo>
                  <a:cubicBezTo>
                    <a:pt x="477" y="2154"/>
                    <a:pt x="310" y="2392"/>
                    <a:pt x="310" y="2702"/>
                  </a:cubicBezTo>
                  <a:lnTo>
                    <a:pt x="310" y="5345"/>
                  </a:lnTo>
                  <a:lnTo>
                    <a:pt x="2096" y="5345"/>
                  </a:lnTo>
                  <a:lnTo>
                    <a:pt x="2096" y="2702"/>
                  </a:lnTo>
                  <a:cubicBezTo>
                    <a:pt x="2096" y="2392"/>
                    <a:pt x="1906" y="2130"/>
                    <a:pt x="1644" y="2035"/>
                  </a:cubicBezTo>
                  <a:cubicBezTo>
                    <a:pt x="2001" y="1868"/>
                    <a:pt x="2263" y="1511"/>
                    <a:pt x="2263" y="1059"/>
                  </a:cubicBezTo>
                  <a:cubicBezTo>
                    <a:pt x="2263" y="463"/>
                    <a:pt x="1800" y="0"/>
                    <a:pt x="1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58"/>
            <p:cNvSpPr/>
            <p:nvPr/>
          </p:nvSpPr>
          <p:spPr>
            <a:xfrm>
              <a:off x="7092301" y="3184454"/>
              <a:ext cx="67133" cy="158522"/>
            </a:xfrm>
            <a:custGeom>
              <a:rect b="b" l="l" r="r" t="t"/>
              <a:pathLst>
                <a:path extrusionOk="0" h="5346" w="2264">
                  <a:moveTo>
                    <a:pt x="1232" y="0"/>
                  </a:moveTo>
                  <a:cubicBezTo>
                    <a:pt x="1119" y="0"/>
                    <a:pt x="1001" y="19"/>
                    <a:pt x="882" y="58"/>
                  </a:cubicBezTo>
                  <a:cubicBezTo>
                    <a:pt x="549" y="130"/>
                    <a:pt x="287" y="416"/>
                    <a:pt x="191" y="725"/>
                  </a:cubicBezTo>
                  <a:cubicBezTo>
                    <a:pt x="1" y="1297"/>
                    <a:pt x="311" y="1845"/>
                    <a:pt x="763" y="2035"/>
                  </a:cubicBezTo>
                  <a:cubicBezTo>
                    <a:pt x="477" y="2154"/>
                    <a:pt x="311" y="2392"/>
                    <a:pt x="311" y="2702"/>
                  </a:cubicBezTo>
                  <a:lnTo>
                    <a:pt x="311" y="5345"/>
                  </a:lnTo>
                  <a:lnTo>
                    <a:pt x="2097" y="5345"/>
                  </a:lnTo>
                  <a:lnTo>
                    <a:pt x="2097" y="2702"/>
                  </a:lnTo>
                  <a:cubicBezTo>
                    <a:pt x="2097" y="2392"/>
                    <a:pt x="1906" y="2130"/>
                    <a:pt x="1644" y="2035"/>
                  </a:cubicBezTo>
                  <a:cubicBezTo>
                    <a:pt x="2001" y="1868"/>
                    <a:pt x="2263" y="1511"/>
                    <a:pt x="2263" y="1059"/>
                  </a:cubicBezTo>
                  <a:cubicBezTo>
                    <a:pt x="2263" y="463"/>
                    <a:pt x="1800" y="0"/>
                    <a:pt x="1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58"/>
            <p:cNvSpPr/>
            <p:nvPr/>
          </p:nvSpPr>
          <p:spPr>
            <a:xfrm>
              <a:off x="7268855" y="3002296"/>
              <a:ext cx="66422" cy="159175"/>
            </a:xfrm>
            <a:custGeom>
              <a:rect b="b" l="l" r="r" t="t"/>
              <a:pathLst>
                <a:path extrusionOk="0" h="5368" w="2240">
                  <a:moveTo>
                    <a:pt x="1176" y="1"/>
                  </a:moveTo>
                  <a:cubicBezTo>
                    <a:pt x="1065" y="1"/>
                    <a:pt x="950" y="19"/>
                    <a:pt x="834" y="57"/>
                  </a:cubicBezTo>
                  <a:cubicBezTo>
                    <a:pt x="501" y="153"/>
                    <a:pt x="239" y="415"/>
                    <a:pt x="167" y="748"/>
                  </a:cubicBezTo>
                  <a:cubicBezTo>
                    <a:pt x="1" y="1319"/>
                    <a:pt x="286" y="1843"/>
                    <a:pt x="715" y="2058"/>
                  </a:cubicBezTo>
                  <a:cubicBezTo>
                    <a:pt x="453" y="2177"/>
                    <a:pt x="286" y="2415"/>
                    <a:pt x="286" y="2725"/>
                  </a:cubicBezTo>
                  <a:lnTo>
                    <a:pt x="286" y="5368"/>
                  </a:lnTo>
                  <a:lnTo>
                    <a:pt x="2072" y="5368"/>
                  </a:lnTo>
                  <a:lnTo>
                    <a:pt x="2072" y="2725"/>
                  </a:lnTo>
                  <a:cubicBezTo>
                    <a:pt x="2072" y="2415"/>
                    <a:pt x="1882" y="2153"/>
                    <a:pt x="1620" y="2058"/>
                  </a:cubicBezTo>
                  <a:cubicBezTo>
                    <a:pt x="1977" y="1891"/>
                    <a:pt x="2239" y="1534"/>
                    <a:pt x="2239" y="1081"/>
                  </a:cubicBezTo>
                  <a:cubicBezTo>
                    <a:pt x="2239" y="483"/>
                    <a:pt x="1754" y="1"/>
                    <a:pt x="11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58"/>
            <p:cNvSpPr/>
            <p:nvPr/>
          </p:nvSpPr>
          <p:spPr>
            <a:xfrm>
              <a:off x="7184106" y="3002563"/>
              <a:ext cx="63605" cy="158908"/>
            </a:xfrm>
            <a:custGeom>
              <a:rect b="b" l="l" r="r" t="t"/>
              <a:pathLst>
                <a:path extrusionOk="0" h="5359" w="2145">
                  <a:moveTo>
                    <a:pt x="1072" y="1"/>
                  </a:moveTo>
                  <a:cubicBezTo>
                    <a:pt x="477" y="1"/>
                    <a:pt x="1" y="477"/>
                    <a:pt x="1" y="1072"/>
                  </a:cubicBezTo>
                  <a:cubicBezTo>
                    <a:pt x="1" y="1477"/>
                    <a:pt x="239" y="1882"/>
                    <a:pt x="644" y="2049"/>
                  </a:cubicBezTo>
                  <a:cubicBezTo>
                    <a:pt x="358" y="2168"/>
                    <a:pt x="191" y="2406"/>
                    <a:pt x="191" y="2716"/>
                  </a:cubicBezTo>
                  <a:lnTo>
                    <a:pt x="191" y="5359"/>
                  </a:lnTo>
                  <a:lnTo>
                    <a:pt x="1977" y="5359"/>
                  </a:lnTo>
                  <a:lnTo>
                    <a:pt x="1977" y="2716"/>
                  </a:lnTo>
                  <a:cubicBezTo>
                    <a:pt x="1977" y="2406"/>
                    <a:pt x="1787" y="2144"/>
                    <a:pt x="1525" y="2049"/>
                  </a:cubicBezTo>
                  <a:cubicBezTo>
                    <a:pt x="1882" y="1882"/>
                    <a:pt x="2144" y="1525"/>
                    <a:pt x="2144" y="1072"/>
                  </a:cubicBezTo>
                  <a:cubicBezTo>
                    <a:pt x="2144" y="477"/>
                    <a:pt x="1668"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58"/>
            <p:cNvSpPr/>
            <p:nvPr/>
          </p:nvSpPr>
          <p:spPr>
            <a:xfrm>
              <a:off x="7091619" y="3002296"/>
              <a:ext cx="67104" cy="159175"/>
            </a:xfrm>
            <a:custGeom>
              <a:rect b="b" l="l" r="r" t="t"/>
              <a:pathLst>
                <a:path extrusionOk="0" h="5368" w="2263">
                  <a:moveTo>
                    <a:pt x="1200" y="1"/>
                  </a:moveTo>
                  <a:cubicBezTo>
                    <a:pt x="1088" y="1"/>
                    <a:pt x="973" y="19"/>
                    <a:pt x="857" y="57"/>
                  </a:cubicBezTo>
                  <a:cubicBezTo>
                    <a:pt x="548" y="153"/>
                    <a:pt x="310" y="415"/>
                    <a:pt x="191" y="748"/>
                  </a:cubicBezTo>
                  <a:cubicBezTo>
                    <a:pt x="0" y="1319"/>
                    <a:pt x="310" y="1843"/>
                    <a:pt x="738" y="2058"/>
                  </a:cubicBezTo>
                  <a:cubicBezTo>
                    <a:pt x="476" y="2177"/>
                    <a:pt x="310" y="2415"/>
                    <a:pt x="310" y="2725"/>
                  </a:cubicBezTo>
                  <a:lnTo>
                    <a:pt x="310" y="5368"/>
                  </a:lnTo>
                  <a:lnTo>
                    <a:pt x="2096" y="5368"/>
                  </a:lnTo>
                  <a:lnTo>
                    <a:pt x="2096" y="2725"/>
                  </a:lnTo>
                  <a:cubicBezTo>
                    <a:pt x="2096" y="2415"/>
                    <a:pt x="1905" y="2153"/>
                    <a:pt x="1643" y="2058"/>
                  </a:cubicBezTo>
                  <a:cubicBezTo>
                    <a:pt x="2001" y="1891"/>
                    <a:pt x="2262" y="1534"/>
                    <a:pt x="2262" y="1081"/>
                  </a:cubicBezTo>
                  <a:cubicBezTo>
                    <a:pt x="2262" y="483"/>
                    <a:pt x="1777" y="1"/>
                    <a:pt x="12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7" name="Google Shape;9877;p58"/>
          <p:cNvGrpSpPr/>
          <p:nvPr/>
        </p:nvGrpSpPr>
        <p:grpSpPr>
          <a:xfrm>
            <a:off x="7730804" y="3563983"/>
            <a:ext cx="341809" cy="342521"/>
            <a:chOff x="7045004" y="3563983"/>
            <a:chExt cx="341809" cy="342521"/>
          </a:xfrm>
        </p:grpSpPr>
        <p:sp>
          <p:nvSpPr>
            <p:cNvPr id="9878" name="Google Shape;9878;p58"/>
            <p:cNvSpPr/>
            <p:nvPr/>
          </p:nvSpPr>
          <p:spPr>
            <a:xfrm>
              <a:off x="7132570" y="3563983"/>
              <a:ext cx="150427" cy="86170"/>
            </a:xfrm>
            <a:custGeom>
              <a:rect b="b" l="l" r="r" t="t"/>
              <a:pathLst>
                <a:path extrusionOk="0" h="2906" w="5073">
                  <a:moveTo>
                    <a:pt x="2858" y="0"/>
                  </a:moveTo>
                  <a:cubicBezTo>
                    <a:pt x="1810" y="0"/>
                    <a:pt x="858" y="262"/>
                    <a:pt x="0" y="738"/>
                  </a:cubicBezTo>
                  <a:lnTo>
                    <a:pt x="1215" y="1524"/>
                  </a:lnTo>
                  <a:lnTo>
                    <a:pt x="1239" y="2905"/>
                  </a:lnTo>
                  <a:cubicBezTo>
                    <a:pt x="1715" y="2644"/>
                    <a:pt x="2263" y="2501"/>
                    <a:pt x="2810" y="2501"/>
                  </a:cubicBezTo>
                  <a:cubicBezTo>
                    <a:pt x="3144" y="2501"/>
                    <a:pt x="3453" y="2548"/>
                    <a:pt x="3739" y="2620"/>
                  </a:cubicBezTo>
                  <a:lnTo>
                    <a:pt x="5049" y="1834"/>
                  </a:lnTo>
                  <a:lnTo>
                    <a:pt x="5073" y="453"/>
                  </a:lnTo>
                  <a:cubicBezTo>
                    <a:pt x="4406" y="143"/>
                    <a:pt x="3644" y="0"/>
                    <a:pt x="2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58"/>
            <p:cNvSpPr/>
            <p:nvPr/>
          </p:nvSpPr>
          <p:spPr>
            <a:xfrm>
              <a:off x="7264614" y="3587973"/>
              <a:ext cx="119381" cy="146216"/>
            </a:xfrm>
            <a:custGeom>
              <a:rect b="b" l="l" r="r" t="t"/>
              <a:pathLst>
                <a:path extrusionOk="0" h="4931" w="4026">
                  <a:moveTo>
                    <a:pt x="1215" y="1"/>
                  </a:moveTo>
                  <a:lnTo>
                    <a:pt x="1215" y="1453"/>
                  </a:lnTo>
                  <a:lnTo>
                    <a:pt x="1" y="2168"/>
                  </a:lnTo>
                  <a:cubicBezTo>
                    <a:pt x="739" y="2620"/>
                    <a:pt x="1287" y="3311"/>
                    <a:pt x="1501" y="4192"/>
                  </a:cubicBezTo>
                  <a:lnTo>
                    <a:pt x="2811" y="4930"/>
                  </a:lnTo>
                  <a:lnTo>
                    <a:pt x="4025" y="4240"/>
                  </a:lnTo>
                  <a:cubicBezTo>
                    <a:pt x="3787" y="2430"/>
                    <a:pt x="2716" y="882"/>
                    <a:pt x="1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58"/>
            <p:cNvSpPr/>
            <p:nvPr/>
          </p:nvSpPr>
          <p:spPr>
            <a:xfrm>
              <a:off x="7045004" y="3599270"/>
              <a:ext cx="103843" cy="134919"/>
            </a:xfrm>
            <a:custGeom>
              <a:rect b="b" l="l" r="r" t="t"/>
              <a:pathLst>
                <a:path extrusionOk="0" h="4550" w="3502">
                  <a:moveTo>
                    <a:pt x="2263" y="1"/>
                  </a:moveTo>
                  <a:cubicBezTo>
                    <a:pt x="881" y="1049"/>
                    <a:pt x="0" y="2716"/>
                    <a:pt x="0" y="4549"/>
                  </a:cubicBezTo>
                  <a:lnTo>
                    <a:pt x="1286" y="3835"/>
                  </a:lnTo>
                  <a:lnTo>
                    <a:pt x="2501" y="4526"/>
                  </a:lnTo>
                  <a:cubicBezTo>
                    <a:pt x="2525" y="3621"/>
                    <a:pt x="2882" y="2787"/>
                    <a:pt x="3501" y="2239"/>
                  </a:cubicBezTo>
                  <a:lnTo>
                    <a:pt x="3477" y="715"/>
                  </a:lnTo>
                  <a:lnTo>
                    <a:pt x="22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58"/>
            <p:cNvSpPr/>
            <p:nvPr/>
          </p:nvSpPr>
          <p:spPr>
            <a:xfrm>
              <a:off x="7148108" y="3819593"/>
              <a:ext cx="151139" cy="86911"/>
            </a:xfrm>
            <a:custGeom>
              <a:rect b="b" l="l" r="r" t="t"/>
              <a:pathLst>
                <a:path extrusionOk="0" h="2931" w="5097">
                  <a:moveTo>
                    <a:pt x="3834" y="1"/>
                  </a:moveTo>
                  <a:cubicBezTo>
                    <a:pt x="3358" y="263"/>
                    <a:pt x="2834" y="430"/>
                    <a:pt x="2263" y="430"/>
                  </a:cubicBezTo>
                  <a:cubicBezTo>
                    <a:pt x="1929" y="430"/>
                    <a:pt x="1643" y="358"/>
                    <a:pt x="1334" y="310"/>
                  </a:cubicBezTo>
                  <a:lnTo>
                    <a:pt x="24" y="1073"/>
                  </a:lnTo>
                  <a:lnTo>
                    <a:pt x="0" y="2478"/>
                  </a:lnTo>
                  <a:cubicBezTo>
                    <a:pt x="691" y="2787"/>
                    <a:pt x="1429" y="2930"/>
                    <a:pt x="2239" y="2930"/>
                  </a:cubicBezTo>
                  <a:cubicBezTo>
                    <a:pt x="3287" y="2930"/>
                    <a:pt x="4239" y="2668"/>
                    <a:pt x="5097" y="2192"/>
                  </a:cubicBezTo>
                  <a:lnTo>
                    <a:pt x="3882" y="1406"/>
                  </a:lnTo>
                  <a:lnTo>
                    <a:pt x="38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58"/>
            <p:cNvSpPr/>
            <p:nvPr/>
          </p:nvSpPr>
          <p:spPr>
            <a:xfrm>
              <a:off x="7047821" y="3736268"/>
              <a:ext cx="118669" cy="146216"/>
            </a:xfrm>
            <a:custGeom>
              <a:rect b="b" l="l" r="r" t="t"/>
              <a:pathLst>
                <a:path extrusionOk="0" h="4931" w="4002">
                  <a:moveTo>
                    <a:pt x="1215" y="1"/>
                  </a:moveTo>
                  <a:lnTo>
                    <a:pt x="1" y="668"/>
                  </a:lnTo>
                  <a:cubicBezTo>
                    <a:pt x="239" y="2501"/>
                    <a:pt x="1310" y="4049"/>
                    <a:pt x="2787" y="4930"/>
                  </a:cubicBezTo>
                  <a:lnTo>
                    <a:pt x="2787" y="3478"/>
                  </a:lnTo>
                  <a:lnTo>
                    <a:pt x="4001" y="2763"/>
                  </a:lnTo>
                  <a:cubicBezTo>
                    <a:pt x="3263" y="2311"/>
                    <a:pt x="2739" y="1596"/>
                    <a:pt x="2525" y="739"/>
                  </a:cubicBezTo>
                  <a:lnTo>
                    <a:pt x="12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58"/>
            <p:cNvSpPr/>
            <p:nvPr/>
          </p:nvSpPr>
          <p:spPr>
            <a:xfrm>
              <a:off x="7282288" y="3736268"/>
              <a:ext cx="104525" cy="134919"/>
            </a:xfrm>
            <a:custGeom>
              <a:rect b="b" l="l" r="r" t="t"/>
              <a:pathLst>
                <a:path extrusionOk="0" h="4550" w="3525">
                  <a:moveTo>
                    <a:pt x="3525" y="1"/>
                  </a:moveTo>
                  <a:lnTo>
                    <a:pt x="2239" y="715"/>
                  </a:lnTo>
                  <a:lnTo>
                    <a:pt x="1024" y="25"/>
                  </a:lnTo>
                  <a:cubicBezTo>
                    <a:pt x="976" y="906"/>
                    <a:pt x="619" y="1739"/>
                    <a:pt x="0" y="2311"/>
                  </a:cubicBezTo>
                  <a:lnTo>
                    <a:pt x="24" y="3835"/>
                  </a:lnTo>
                  <a:lnTo>
                    <a:pt x="1262" y="4549"/>
                  </a:lnTo>
                  <a:cubicBezTo>
                    <a:pt x="2620" y="3502"/>
                    <a:pt x="3525" y="1835"/>
                    <a:pt x="3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84" name="Google Shape;9884;p58"/>
          <p:cNvSpPr/>
          <p:nvPr/>
        </p:nvSpPr>
        <p:spPr>
          <a:xfrm>
            <a:off x="6992282" y="3561137"/>
            <a:ext cx="343228" cy="344651"/>
          </a:xfrm>
          <a:custGeom>
            <a:rect b="b" l="l" r="r" t="t"/>
            <a:pathLst>
              <a:path extrusionOk="0" h="11623" w="11575">
                <a:moveTo>
                  <a:pt x="5454" y="1"/>
                </a:moveTo>
                <a:lnTo>
                  <a:pt x="5454" y="1382"/>
                </a:lnTo>
                <a:cubicBezTo>
                  <a:pt x="5120" y="1501"/>
                  <a:pt x="4882" y="1739"/>
                  <a:pt x="4763" y="2049"/>
                </a:cubicBezTo>
                <a:lnTo>
                  <a:pt x="3906" y="2049"/>
                </a:lnTo>
                <a:lnTo>
                  <a:pt x="3096" y="930"/>
                </a:lnTo>
                <a:lnTo>
                  <a:pt x="0" y="930"/>
                </a:lnTo>
                <a:lnTo>
                  <a:pt x="0" y="3906"/>
                </a:lnTo>
                <a:lnTo>
                  <a:pt x="3096" y="3906"/>
                </a:lnTo>
                <a:lnTo>
                  <a:pt x="3906" y="2763"/>
                </a:lnTo>
                <a:lnTo>
                  <a:pt x="4763" y="2763"/>
                </a:lnTo>
                <a:cubicBezTo>
                  <a:pt x="4882" y="3097"/>
                  <a:pt x="5120" y="3335"/>
                  <a:pt x="5454" y="3454"/>
                </a:cubicBezTo>
                <a:lnTo>
                  <a:pt x="5454" y="4788"/>
                </a:lnTo>
                <a:cubicBezTo>
                  <a:pt x="5025" y="4954"/>
                  <a:pt x="4692" y="5335"/>
                  <a:pt x="4692" y="5812"/>
                </a:cubicBezTo>
                <a:cubicBezTo>
                  <a:pt x="4692" y="6288"/>
                  <a:pt x="5001" y="6669"/>
                  <a:pt x="5454" y="6812"/>
                </a:cubicBezTo>
                <a:lnTo>
                  <a:pt x="5454" y="8169"/>
                </a:lnTo>
                <a:cubicBezTo>
                  <a:pt x="5120" y="8288"/>
                  <a:pt x="4882" y="8526"/>
                  <a:pt x="4763" y="8836"/>
                </a:cubicBezTo>
                <a:lnTo>
                  <a:pt x="3906" y="8836"/>
                </a:lnTo>
                <a:lnTo>
                  <a:pt x="3096" y="7717"/>
                </a:lnTo>
                <a:lnTo>
                  <a:pt x="0" y="7717"/>
                </a:lnTo>
                <a:lnTo>
                  <a:pt x="0" y="10694"/>
                </a:lnTo>
                <a:lnTo>
                  <a:pt x="3096" y="10694"/>
                </a:lnTo>
                <a:lnTo>
                  <a:pt x="3906" y="9550"/>
                </a:lnTo>
                <a:lnTo>
                  <a:pt x="4763" y="9550"/>
                </a:lnTo>
                <a:cubicBezTo>
                  <a:pt x="4882" y="9884"/>
                  <a:pt x="5120" y="10122"/>
                  <a:pt x="5454" y="10241"/>
                </a:cubicBezTo>
                <a:lnTo>
                  <a:pt x="5454" y="11622"/>
                </a:lnTo>
                <a:lnTo>
                  <a:pt x="6121" y="11622"/>
                </a:lnTo>
                <a:lnTo>
                  <a:pt x="6121" y="10241"/>
                </a:lnTo>
                <a:cubicBezTo>
                  <a:pt x="6549" y="10098"/>
                  <a:pt x="6883" y="9717"/>
                  <a:pt x="6883" y="9241"/>
                </a:cubicBezTo>
                <a:cubicBezTo>
                  <a:pt x="6883" y="8765"/>
                  <a:pt x="6573" y="8360"/>
                  <a:pt x="6121" y="8217"/>
                </a:cubicBezTo>
                <a:lnTo>
                  <a:pt x="6121" y="6883"/>
                </a:lnTo>
                <a:cubicBezTo>
                  <a:pt x="6454" y="6764"/>
                  <a:pt x="6692" y="6526"/>
                  <a:pt x="6811" y="6193"/>
                </a:cubicBezTo>
                <a:lnTo>
                  <a:pt x="7669" y="6193"/>
                </a:lnTo>
                <a:lnTo>
                  <a:pt x="8478" y="7336"/>
                </a:lnTo>
                <a:lnTo>
                  <a:pt x="11574" y="7336"/>
                </a:lnTo>
                <a:lnTo>
                  <a:pt x="11574" y="4359"/>
                </a:lnTo>
                <a:lnTo>
                  <a:pt x="8454" y="4359"/>
                </a:lnTo>
                <a:lnTo>
                  <a:pt x="8454" y="4287"/>
                </a:lnTo>
                <a:lnTo>
                  <a:pt x="7645" y="5407"/>
                </a:lnTo>
                <a:lnTo>
                  <a:pt x="6811" y="5407"/>
                </a:lnTo>
                <a:cubicBezTo>
                  <a:pt x="6692" y="5097"/>
                  <a:pt x="6454" y="4859"/>
                  <a:pt x="6121" y="4740"/>
                </a:cubicBezTo>
                <a:lnTo>
                  <a:pt x="6121" y="3406"/>
                </a:lnTo>
                <a:cubicBezTo>
                  <a:pt x="6549" y="3240"/>
                  <a:pt x="6883" y="2859"/>
                  <a:pt x="6883" y="2382"/>
                </a:cubicBezTo>
                <a:cubicBezTo>
                  <a:pt x="6883" y="1906"/>
                  <a:pt x="6573" y="1525"/>
                  <a:pt x="6121" y="1382"/>
                </a:cubicBezTo>
                <a:lnTo>
                  <a:pt x="612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85" name="Google Shape;9885;p58"/>
          <p:cNvGrpSpPr/>
          <p:nvPr/>
        </p:nvGrpSpPr>
        <p:grpSpPr>
          <a:xfrm>
            <a:off x="6262923" y="3585867"/>
            <a:ext cx="341125" cy="341098"/>
            <a:chOff x="5881923" y="3585867"/>
            <a:chExt cx="341125" cy="341098"/>
          </a:xfrm>
        </p:grpSpPr>
        <p:sp>
          <p:nvSpPr>
            <p:cNvPr id="9886" name="Google Shape;9886;p58"/>
            <p:cNvSpPr/>
            <p:nvPr/>
          </p:nvSpPr>
          <p:spPr>
            <a:xfrm>
              <a:off x="5881923" y="3585867"/>
              <a:ext cx="89728" cy="55806"/>
            </a:xfrm>
            <a:custGeom>
              <a:rect b="b" l="l" r="r" t="t"/>
              <a:pathLst>
                <a:path extrusionOk="0" h="1882" w="3026">
                  <a:moveTo>
                    <a:pt x="1" y="0"/>
                  </a:moveTo>
                  <a:lnTo>
                    <a:pt x="1" y="1882"/>
                  </a:lnTo>
                  <a:lnTo>
                    <a:pt x="3025" y="1882"/>
                  </a:lnTo>
                  <a:lnTo>
                    <a:pt x="30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58"/>
            <p:cNvSpPr/>
            <p:nvPr/>
          </p:nvSpPr>
          <p:spPr>
            <a:xfrm>
              <a:off x="5992084" y="3602799"/>
              <a:ext cx="29000" cy="79143"/>
            </a:xfrm>
            <a:custGeom>
              <a:rect b="b" l="l" r="r" t="t"/>
              <a:pathLst>
                <a:path extrusionOk="0" h="2669" w="978">
                  <a:moveTo>
                    <a:pt x="1" y="1"/>
                  </a:moveTo>
                  <a:lnTo>
                    <a:pt x="1" y="1525"/>
                  </a:lnTo>
                  <a:lnTo>
                    <a:pt x="977" y="2668"/>
                  </a:lnTo>
                  <a:lnTo>
                    <a:pt x="977" y="1168"/>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58"/>
            <p:cNvSpPr/>
            <p:nvPr/>
          </p:nvSpPr>
          <p:spPr>
            <a:xfrm>
              <a:off x="6040834" y="3643068"/>
              <a:ext cx="182215" cy="55806"/>
            </a:xfrm>
            <a:custGeom>
              <a:rect b="b" l="l" r="r" t="t"/>
              <a:pathLst>
                <a:path extrusionOk="0" h="1882" w="6145">
                  <a:moveTo>
                    <a:pt x="0" y="0"/>
                  </a:moveTo>
                  <a:lnTo>
                    <a:pt x="0" y="1882"/>
                  </a:lnTo>
                  <a:lnTo>
                    <a:pt x="5406" y="1882"/>
                  </a:lnTo>
                  <a:lnTo>
                    <a:pt x="6144" y="929"/>
                  </a:lnTo>
                  <a:lnTo>
                    <a:pt x="5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58"/>
            <p:cNvSpPr/>
            <p:nvPr/>
          </p:nvSpPr>
          <p:spPr>
            <a:xfrm>
              <a:off x="5992084" y="3679779"/>
              <a:ext cx="29000" cy="79113"/>
            </a:xfrm>
            <a:custGeom>
              <a:rect b="b" l="l" r="r" t="t"/>
              <a:pathLst>
                <a:path extrusionOk="0" h="2668" w="978">
                  <a:moveTo>
                    <a:pt x="1" y="1"/>
                  </a:moveTo>
                  <a:lnTo>
                    <a:pt x="1" y="1501"/>
                  </a:lnTo>
                  <a:lnTo>
                    <a:pt x="977" y="2668"/>
                  </a:lnTo>
                  <a:lnTo>
                    <a:pt x="977" y="1144"/>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58"/>
            <p:cNvSpPr/>
            <p:nvPr/>
          </p:nvSpPr>
          <p:spPr>
            <a:xfrm>
              <a:off x="5881923" y="3737691"/>
              <a:ext cx="89728" cy="55806"/>
            </a:xfrm>
            <a:custGeom>
              <a:rect b="b" l="l" r="r" t="t"/>
              <a:pathLst>
                <a:path extrusionOk="0" h="1882" w="3026">
                  <a:moveTo>
                    <a:pt x="1" y="0"/>
                  </a:moveTo>
                  <a:lnTo>
                    <a:pt x="1" y="1882"/>
                  </a:lnTo>
                  <a:lnTo>
                    <a:pt x="3025" y="1882"/>
                  </a:lnTo>
                  <a:lnTo>
                    <a:pt x="30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58"/>
            <p:cNvSpPr/>
            <p:nvPr/>
          </p:nvSpPr>
          <p:spPr>
            <a:xfrm>
              <a:off x="5992084" y="3755334"/>
              <a:ext cx="29000" cy="79825"/>
            </a:xfrm>
            <a:custGeom>
              <a:rect b="b" l="l" r="r" t="t"/>
              <a:pathLst>
                <a:path extrusionOk="0" h="2692" w="978">
                  <a:moveTo>
                    <a:pt x="1" y="1"/>
                  </a:moveTo>
                  <a:lnTo>
                    <a:pt x="1" y="1525"/>
                  </a:lnTo>
                  <a:lnTo>
                    <a:pt x="977" y="2692"/>
                  </a:lnTo>
                  <a:lnTo>
                    <a:pt x="977" y="1168"/>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58"/>
            <p:cNvSpPr/>
            <p:nvPr/>
          </p:nvSpPr>
          <p:spPr>
            <a:xfrm>
              <a:off x="5992084" y="3831602"/>
              <a:ext cx="29000" cy="79113"/>
            </a:xfrm>
            <a:custGeom>
              <a:rect b="b" l="l" r="r" t="t"/>
              <a:pathLst>
                <a:path extrusionOk="0" h="2668" w="978">
                  <a:moveTo>
                    <a:pt x="1" y="1"/>
                  </a:moveTo>
                  <a:lnTo>
                    <a:pt x="1" y="1501"/>
                  </a:lnTo>
                  <a:lnTo>
                    <a:pt x="977" y="2668"/>
                  </a:lnTo>
                  <a:lnTo>
                    <a:pt x="977" y="1144"/>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58"/>
            <p:cNvSpPr/>
            <p:nvPr/>
          </p:nvSpPr>
          <p:spPr>
            <a:xfrm>
              <a:off x="5881923" y="3662135"/>
              <a:ext cx="89728" cy="55094"/>
            </a:xfrm>
            <a:custGeom>
              <a:rect b="b" l="l" r="r" t="t"/>
              <a:pathLst>
                <a:path extrusionOk="0" h="1858" w="3026">
                  <a:moveTo>
                    <a:pt x="1" y="0"/>
                  </a:moveTo>
                  <a:lnTo>
                    <a:pt x="1" y="1858"/>
                  </a:lnTo>
                  <a:lnTo>
                    <a:pt x="3025" y="1858"/>
                  </a:lnTo>
                  <a:lnTo>
                    <a:pt x="30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58"/>
            <p:cNvSpPr/>
            <p:nvPr/>
          </p:nvSpPr>
          <p:spPr>
            <a:xfrm>
              <a:off x="6040834" y="3794180"/>
              <a:ext cx="182215" cy="56518"/>
            </a:xfrm>
            <a:custGeom>
              <a:rect b="b" l="l" r="r" t="t"/>
              <a:pathLst>
                <a:path extrusionOk="0" h="1906" w="6145">
                  <a:moveTo>
                    <a:pt x="5406" y="1"/>
                  </a:moveTo>
                  <a:lnTo>
                    <a:pt x="0" y="24"/>
                  </a:lnTo>
                  <a:lnTo>
                    <a:pt x="0" y="1906"/>
                  </a:lnTo>
                  <a:lnTo>
                    <a:pt x="5406" y="1906"/>
                  </a:lnTo>
                  <a:lnTo>
                    <a:pt x="6144" y="953"/>
                  </a:lnTo>
                  <a:lnTo>
                    <a:pt x="54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58"/>
            <p:cNvSpPr/>
            <p:nvPr/>
          </p:nvSpPr>
          <p:spPr>
            <a:xfrm>
              <a:off x="6040834" y="3717912"/>
              <a:ext cx="182215" cy="56518"/>
            </a:xfrm>
            <a:custGeom>
              <a:rect b="b" l="l" r="r" t="t"/>
              <a:pathLst>
                <a:path extrusionOk="0" h="1906" w="6145">
                  <a:moveTo>
                    <a:pt x="5406" y="1"/>
                  </a:moveTo>
                  <a:lnTo>
                    <a:pt x="0" y="48"/>
                  </a:lnTo>
                  <a:lnTo>
                    <a:pt x="0" y="1906"/>
                  </a:lnTo>
                  <a:lnTo>
                    <a:pt x="5406" y="1906"/>
                  </a:lnTo>
                  <a:lnTo>
                    <a:pt x="6144" y="953"/>
                  </a:lnTo>
                  <a:lnTo>
                    <a:pt x="54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58"/>
            <p:cNvSpPr/>
            <p:nvPr/>
          </p:nvSpPr>
          <p:spPr>
            <a:xfrm>
              <a:off x="6040834" y="3871159"/>
              <a:ext cx="182215" cy="55806"/>
            </a:xfrm>
            <a:custGeom>
              <a:rect b="b" l="l" r="r" t="t"/>
              <a:pathLst>
                <a:path extrusionOk="0" h="1882" w="6145">
                  <a:moveTo>
                    <a:pt x="0" y="0"/>
                  </a:moveTo>
                  <a:lnTo>
                    <a:pt x="0" y="1882"/>
                  </a:lnTo>
                  <a:lnTo>
                    <a:pt x="5406" y="1882"/>
                  </a:lnTo>
                  <a:lnTo>
                    <a:pt x="6144" y="905"/>
                  </a:lnTo>
                  <a:lnTo>
                    <a:pt x="5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58"/>
            <p:cNvSpPr/>
            <p:nvPr/>
          </p:nvSpPr>
          <p:spPr>
            <a:xfrm>
              <a:off x="5881923" y="3813958"/>
              <a:ext cx="89728" cy="55094"/>
            </a:xfrm>
            <a:custGeom>
              <a:rect b="b" l="l" r="r" t="t"/>
              <a:pathLst>
                <a:path extrusionOk="0" h="1858" w="3026">
                  <a:moveTo>
                    <a:pt x="1" y="0"/>
                  </a:moveTo>
                  <a:lnTo>
                    <a:pt x="1" y="1858"/>
                  </a:lnTo>
                  <a:lnTo>
                    <a:pt x="3025" y="1858"/>
                  </a:lnTo>
                  <a:lnTo>
                    <a:pt x="30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98" name="Google Shape;9898;p58"/>
          <p:cNvSpPr/>
          <p:nvPr/>
        </p:nvSpPr>
        <p:spPr>
          <a:xfrm>
            <a:off x="5547709" y="3563983"/>
            <a:ext cx="283211" cy="344621"/>
          </a:xfrm>
          <a:custGeom>
            <a:rect b="b" l="l" r="r" t="t"/>
            <a:pathLst>
              <a:path extrusionOk="0" h="11622" w="9551">
                <a:moveTo>
                  <a:pt x="1" y="0"/>
                </a:moveTo>
                <a:lnTo>
                  <a:pt x="1" y="667"/>
                </a:lnTo>
                <a:lnTo>
                  <a:pt x="858" y="667"/>
                </a:lnTo>
                <a:lnTo>
                  <a:pt x="858" y="1358"/>
                </a:lnTo>
                <a:lnTo>
                  <a:pt x="1" y="1358"/>
                </a:lnTo>
                <a:lnTo>
                  <a:pt x="1" y="2048"/>
                </a:lnTo>
                <a:lnTo>
                  <a:pt x="858" y="2048"/>
                </a:lnTo>
                <a:lnTo>
                  <a:pt x="858" y="2739"/>
                </a:lnTo>
                <a:lnTo>
                  <a:pt x="1" y="2739"/>
                </a:lnTo>
                <a:lnTo>
                  <a:pt x="1" y="3406"/>
                </a:lnTo>
                <a:lnTo>
                  <a:pt x="858" y="3406"/>
                </a:lnTo>
                <a:lnTo>
                  <a:pt x="858" y="4096"/>
                </a:lnTo>
                <a:lnTo>
                  <a:pt x="1" y="4096"/>
                </a:lnTo>
                <a:lnTo>
                  <a:pt x="1" y="4787"/>
                </a:lnTo>
                <a:lnTo>
                  <a:pt x="858" y="4787"/>
                </a:lnTo>
                <a:lnTo>
                  <a:pt x="858" y="5477"/>
                </a:lnTo>
                <a:lnTo>
                  <a:pt x="1" y="5477"/>
                </a:lnTo>
                <a:lnTo>
                  <a:pt x="1" y="6144"/>
                </a:lnTo>
                <a:lnTo>
                  <a:pt x="858" y="6144"/>
                </a:lnTo>
                <a:lnTo>
                  <a:pt x="858" y="6835"/>
                </a:lnTo>
                <a:lnTo>
                  <a:pt x="1" y="6835"/>
                </a:lnTo>
                <a:lnTo>
                  <a:pt x="1" y="7525"/>
                </a:lnTo>
                <a:lnTo>
                  <a:pt x="858" y="7525"/>
                </a:lnTo>
                <a:lnTo>
                  <a:pt x="858" y="8216"/>
                </a:lnTo>
                <a:lnTo>
                  <a:pt x="1" y="8216"/>
                </a:lnTo>
                <a:lnTo>
                  <a:pt x="1" y="8883"/>
                </a:lnTo>
                <a:lnTo>
                  <a:pt x="858" y="8883"/>
                </a:lnTo>
                <a:lnTo>
                  <a:pt x="858" y="9573"/>
                </a:lnTo>
                <a:lnTo>
                  <a:pt x="1" y="9573"/>
                </a:lnTo>
                <a:lnTo>
                  <a:pt x="1" y="10264"/>
                </a:lnTo>
                <a:lnTo>
                  <a:pt x="858" y="10264"/>
                </a:lnTo>
                <a:lnTo>
                  <a:pt x="858" y="10955"/>
                </a:lnTo>
                <a:lnTo>
                  <a:pt x="1" y="10955"/>
                </a:lnTo>
                <a:lnTo>
                  <a:pt x="1" y="11622"/>
                </a:lnTo>
                <a:lnTo>
                  <a:pt x="1525" y="11622"/>
                </a:lnTo>
                <a:lnTo>
                  <a:pt x="1525" y="10145"/>
                </a:lnTo>
                <a:lnTo>
                  <a:pt x="9550" y="10145"/>
                </a:lnTo>
                <a:lnTo>
                  <a:pt x="9550" y="7883"/>
                </a:lnTo>
                <a:lnTo>
                  <a:pt x="1525" y="7883"/>
                </a:lnTo>
                <a:lnTo>
                  <a:pt x="1525" y="6835"/>
                </a:lnTo>
                <a:lnTo>
                  <a:pt x="8907" y="6835"/>
                </a:lnTo>
                <a:lnTo>
                  <a:pt x="8907" y="4692"/>
                </a:lnTo>
                <a:lnTo>
                  <a:pt x="1525" y="4692"/>
                </a:lnTo>
                <a:lnTo>
                  <a:pt x="1525" y="3620"/>
                </a:lnTo>
                <a:lnTo>
                  <a:pt x="8217" y="3620"/>
                </a:lnTo>
                <a:lnTo>
                  <a:pt x="8217" y="1477"/>
                </a:lnTo>
                <a:lnTo>
                  <a:pt x="1525" y="1477"/>
                </a:lnTo>
                <a:lnTo>
                  <a:pt x="15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99" name="Google Shape;9899;p58"/>
          <p:cNvGrpSpPr/>
          <p:nvPr/>
        </p:nvGrpSpPr>
        <p:grpSpPr>
          <a:xfrm>
            <a:off x="4781639" y="3605646"/>
            <a:ext cx="341122" cy="282472"/>
            <a:chOff x="4705439" y="3605646"/>
            <a:chExt cx="341122" cy="282472"/>
          </a:xfrm>
        </p:grpSpPr>
        <p:sp>
          <p:nvSpPr>
            <p:cNvPr id="9900" name="Google Shape;9900;p58"/>
            <p:cNvSpPr/>
            <p:nvPr/>
          </p:nvSpPr>
          <p:spPr>
            <a:xfrm>
              <a:off x="4705439" y="3712278"/>
              <a:ext cx="341122" cy="175839"/>
            </a:xfrm>
            <a:custGeom>
              <a:rect b="b" l="l" r="r" t="t"/>
              <a:pathLst>
                <a:path extrusionOk="0" h="5930" w="11504">
                  <a:moveTo>
                    <a:pt x="8979" y="0"/>
                  </a:moveTo>
                  <a:lnTo>
                    <a:pt x="7907" y="977"/>
                  </a:lnTo>
                  <a:lnTo>
                    <a:pt x="7907" y="5239"/>
                  </a:lnTo>
                  <a:lnTo>
                    <a:pt x="6860" y="5239"/>
                  </a:lnTo>
                  <a:lnTo>
                    <a:pt x="6860" y="1667"/>
                  </a:lnTo>
                  <a:lnTo>
                    <a:pt x="5788" y="691"/>
                  </a:lnTo>
                  <a:lnTo>
                    <a:pt x="4716" y="1667"/>
                  </a:lnTo>
                  <a:lnTo>
                    <a:pt x="4716" y="5239"/>
                  </a:lnTo>
                  <a:lnTo>
                    <a:pt x="3645" y="5239"/>
                  </a:lnTo>
                  <a:lnTo>
                    <a:pt x="3645" y="2310"/>
                  </a:lnTo>
                  <a:lnTo>
                    <a:pt x="2573" y="1334"/>
                  </a:lnTo>
                  <a:lnTo>
                    <a:pt x="1501" y="2310"/>
                  </a:lnTo>
                  <a:lnTo>
                    <a:pt x="1501" y="5239"/>
                  </a:lnTo>
                  <a:lnTo>
                    <a:pt x="1" y="5239"/>
                  </a:lnTo>
                  <a:lnTo>
                    <a:pt x="1" y="5930"/>
                  </a:lnTo>
                  <a:lnTo>
                    <a:pt x="11503" y="5930"/>
                  </a:lnTo>
                  <a:lnTo>
                    <a:pt x="11503" y="5239"/>
                  </a:lnTo>
                  <a:lnTo>
                    <a:pt x="10051" y="5239"/>
                  </a:lnTo>
                  <a:lnTo>
                    <a:pt x="10051" y="977"/>
                  </a:lnTo>
                  <a:lnTo>
                    <a:pt x="89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58"/>
            <p:cNvSpPr/>
            <p:nvPr/>
          </p:nvSpPr>
          <p:spPr>
            <a:xfrm>
              <a:off x="4749949" y="3698845"/>
              <a:ext cx="63575" cy="56518"/>
            </a:xfrm>
            <a:custGeom>
              <a:rect b="b" l="l" r="r" t="t"/>
              <a:pathLst>
                <a:path extrusionOk="0" h="1906" w="2144">
                  <a:moveTo>
                    <a:pt x="1072" y="1"/>
                  </a:moveTo>
                  <a:lnTo>
                    <a:pt x="0" y="977"/>
                  </a:lnTo>
                  <a:lnTo>
                    <a:pt x="0" y="1906"/>
                  </a:lnTo>
                  <a:lnTo>
                    <a:pt x="1072" y="929"/>
                  </a:lnTo>
                  <a:lnTo>
                    <a:pt x="2144" y="1906"/>
                  </a:lnTo>
                  <a:lnTo>
                    <a:pt x="2144" y="977"/>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58"/>
            <p:cNvSpPr/>
            <p:nvPr/>
          </p:nvSpPr>
          <p:spPr>
            <a:xfrm>
              <a:off x="4749949" y="3645885"/>
              <a:ext cx="63575" cy="56518"/>
            </a:xfrm>
            <a:custGeom>
              <a:rect b="b" l="l" r="r" t="t"/>
              <a:pathLst>
                <a:path extrusionOk="0" h="1906" w="2144">
                  <a:moveTo>
                    <a:pt x="1072" y="1"/>
                  </a:moveTo>
                  <a:lnTo>
                    <a:pt x="0" y="977"/>
                  </a:lnTo>
                  <a:lnTo>
                    <a:pt x="0" y="1906"/>
                  </a:lnTo>
                  <a:lnTo>
                    <a:pt x="1072" y="929"/>
                  </a:lnTo>
                  <a:lnTo>
                    <a:pt x="2144" y="1906"/>
                  </a:lnTo>
                  <a:lnTo>
                    <a:pt x="2144" y="977"/>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58"/>
            <p:cNvSpPr/>
            <p:nvPr/>
          </p:nvSpPr>
          <p:spPr>
            <a:xfrm>
              <a:off x="4845283" y="3678385"/>
              <a:ext cx="63575" cy="56518"/>
            </a:xfrm>
            <a:custGeom>
              <a:rect b="b" l="l" r="r" t="t"/>
              <a:pathLst>
                <a:path extrusionOk="0" h="1906" w="2144">
                  <a:moveTo>
                    <a:pt x="1072" y="0"/>
                  </a:moveTo>
                  <a:lnTo>
                    <a:pt x="0" y="1000"/>
                  </a:lnTo>
                  <a:lnTo>
                    <a:pt x="0" y="1905"/>
                  </a:lnTo>
                  <a:lnTo>
                    <a:pt x="1072" y="929"/>
                  </a:lnTo>
                  <a:lnTo>
                    <a:pt x="2144" y="1905"/>
                  </a:lnTo>
                  <a:lnTo>
                    <a:pt x="2144" y="1000"/>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58"/>
            <p:cNvSpPr/>
            <p:nvPr/>
          </p:nvSpPr>
          <p:spPr>
            <a:xfrm>
              <a:off x="4845283" y="3625395"/>
              <a:ext cx="63575" cy="56547"/>
            </a:xfrm>
            <a:custGeom>
              <a:rect b="b" l="l" r="r" t="t"/>
              <a:pathLst>
                <a:path extrusionOk="0" h="1907" w="2144">
                  <a:moveTo>
                    <a:pt x="1072" y="1"/>
                  </a:moveTo>
                  <a:lnTo>
                    <a:pt x="0" y="1001"/>
                  </a:lnTo>
                  <a:lnTo>
                    <a:pt x="0" y="1906"/>
                  </a:lnTo>
                  <a:lnTo>
                    <a:pt x="1072" y="930"/>
                  </a:lnTo>
                  <a:lnTo>
                    <a:pt x="2144" y="1906"/>
                  </a:lnTo>
                  <a:lnTo>
                    <a:pt x="2144" y="1001"/>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58"/>
            <p:cNvSpPr/>
            <p:nvPr/>
          </p:nvSpPr>
          <p:spPr>
            <a:xfrm>
              <a:off x="4939906" y="3659318"/>
              <a:ext cx="63575" cy="56518"/>
            </a:xfrm>
            <a:custGeom>
              <a:rect b="b" l="l" r="r" t="t"/>
              <a:pathLst>
                <a:path extrusionOk="0" h="1906" w="2144">
                  <a:moveTo>
                    <a:pt x="1072" y="0"/>
                  </a:moveTo>
                  <a:lnTo>
                    <a:pt x="0" y="976"/>
                  </a:lnTo>
                  <a:lnTo>
                    <a:pt x="0" y="1905"/>
                  </a:lnTo>
                  <a:lnTo>
                    <a:pt x="1072" y="929"/>
                  </a:lnTo>
                  <a:lnTo>
                    <a:pt x="2144" y="1905"/>
                  </a:lnTo>
                  <a:lnTo>
                    <a:pt x="2144" y="976"/>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58"/>
            <p:cNvSpPr/>
            <p:nvPr/>
          </p:nvSpPr>
          <p:spPr>
            <a:xfrm>
              <a:off x="4939906" y="3605646"/>
              <a:ext cx="63575" cy="56518"/>
            </a:xfrm>
            <a:custGeom>
              <a:rect b="b" l="l" r="r" t="t"/>
              <a:pathLst>
                <a:path extrusionOk="0" h="1906" w="2144">
                  <a:moveTo>
                    <a:pt x="1072" y="0"/>
                  </a:moveTo>
                  <a:lnTo>
                    <a:pt x="0" y="977"/>
                  </a:lnTo>
                  <a:lnTo>
                    <a:pt x="0" y="1905"/>
                  </a:lnTo>
                  <a:lnTo>
                    <a:pt x="1072" y="905"/>
                  </a:lnTo>
                  <a:lnTo>
                    <a:pt x="2144" y="1905"/>
                  </a:lnTo>
                  <a:lnTo>
                    <a:pt x="2144" y="977"/>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07" name="Google Shape;9907;p58"/>
          <p:cNvSpPr/>
          <p:nvPr/>
        </p:nvSpPr>
        <p:spPr>
          <a:xfrm>
            <a:off x="4042436" y="3589337"/>
            <a:ext cx="342516" cy="291010"/>
          </a:xfrm>
          <a:custGeom>
            <a:rect b="b" l="l" r="r" t="t"/>
            <a:pathLst>
              <a:path extrusionOk="0" h="9814" w="11551">
                <a:moveTo>
                  <a:pt x="3334" y="4313"/>
                </a:moveTo>
                <a:cubicBezTo>
                  <a:pt x="3406" y="4384"/>
                  <a:pt x="3477" y="4408"/>
                  <a:pt x="3572" y="4432"/>
                </a:cubicBezTo>
                <a:lnTo>
                  <a:pt x="3572" y="9147"/>
                </a:lnTo>
                <a:lnTo>
                  <a:pt x="1429" y="9147"/>
                </a:lnTo>
                <a:lnTo>
                  <a:pt x="1429" y="8457"/>
                </a:lnTo>
                <a:cubicBezTo>
                  <a:pt x="1858" y="8314"/>
                  <a:pt x="2143" y="7933"/>
                  <a:pt x="2143" y="7456"/>
                </a:cubicBezTo>
                <a:cubicBezTo>
                  <a:pt x="2143" y="7147"/>
                  <a:pt x="2024" y="6885"/>
                  <a:pt x="1810" y="6670"/>
                </a:cubicBezTo>
                <a:lnTo>
                  <a:pt x="3334" y="4313"/>
                </a:lnTo>
                <a:close/>
                <a:moveTo>
                  <a:pt x="4501" y="4289"/>
                </a:moveTo>
                <a:lnTo>
                  <a:pt x="5859" y="5861"/>
                </a:lnTo>
                <a:cubicBezTo>
                  <a:pt x="5787" y="6027"/>
                  <a:pt x="5739" y="6170"/>
                  <a:pt x="5739" y="6337"/>
                </a:cubicBezTo>
                <a:cubicBezTo>
                  <a:pt x="5739" y="6813"/>
                  <a:pt x="6049" y="7218"/>
                  <a:pt x="6501" y="7361"/>
                </a:cubicBezTo>
                <a:lnTo>
                  <a:pt x="6501" y="9147"/>
                </a:lnTo>
                <a:lnTo>
                  <a:pt x="4263" y="9147"/>
                </a:lnTo>
                <a:lnTo>
                  <a:pt x="4263" y="4432"/>
                </a:lnTo>
                <a:lnTo>
                  <a:pt x="4239" y="4432"/>
                </a:lnTo>
                <a:cubicBezTo>
                  <a:pt x="4311" y="4408"/>
                  <a:pt x="4430" y="4360"/>
                  <a:pt x="4501" y="4289"/>
                </a:cubicBezTo>
                <a:close/>
                <a:moveTo>
                  <a:pt x="9288" y="3217"/>
                </a:moveTo>
                <a:cubicBezTo>
                  <a:pt x="9383" y="3241"/>
                  <a:pt x="9478" y="3241"/>
                  <a:pt x="9526" y="3289"/>
                </a:cubicBezTo>
                <a:lnTo>
                  <a:pt x="9526" y="9147"/>
                </a:lnTo>
                <a:lnTo>
                  <a:pt x="7144" y="9147"/>
                </a:lnTo>
                <a:lnTo>
                  <a:pt x="7144" y="7361"/>
                </a:lnTo>
                <a:cubicBezTo>
                  <a:pt x="7573" y="7218"/>
                  <a:pt x="7883" y="6813"/>
                  <a:pt x="7883" y="6337"/>
                </a:cubicBezTo>
                <a:cubicBezTo>
                  <a:pt x="7883" y="6099"/>
                  <a:pt x="7811" y="5861"/>
                  <a:pt x="7645" y="5694"/>
                </a:cubicBezTo>
                <a:lnTo>
                  <a:pt x="9288" y="3217"/>
                </a:lnTo>
                <a:close/>
                <a:moveTo>
                  <a:pt x="9894" y="0"/>
                </a:moveTo>
                <a:cubicBezTo>
                  <a:pt x="8980" y="0"/>
                  <a:pt x="8240" y="745"/>
                  <a:pt x="8240" y="1646"/>
                </a:cubicBezTo>
                <a:cubicBezTo>
                  <a:pt x="8240" y="2122"/>
                  <a:pt x="8454" y="2527"/>
                  <a:pt x="8764" y="2836"/>
                </a:cubicBezTo>
                <a:lnTo>
                  <a:pt x="7121" y="5313"/>
                </a:lnTo>
                <a:cubicBezTo>
                  <a:pt x="7025" y="5265"/>
                  <a:pt x="6930" y="5265"/>
                  <a:pt x="6859" y="5265"/>
                </a:cubicBezTo>
                <a:cubicBezTo>
                  <a:pt x="6668" y="5265"/>
                  <a:pt x="6525" y="5313"/>
                  <a:pt x="6382" y="5384"/>
                </a:cubicBezTo>
                <a:lnTo>
                  <a:pt x="4954" y="3717"/>
                </a:lnTo>
                <a:cubicBezTo>
                  <a:pt x="4977" y="3598"/>
                  <a:pt x="5001" y="3456"/>
                  <a:pt x="4977" y="3313"/>
                </a:cubicBezTo>
                <a:cubicBezTo>
                  <a:pt x="4906" y="2789"/>
                  <a:pt x="4501" y="2384"/>
                  <a:pt x="4001" y="2360"/>
                </a:cubicBezTo>
                <a:cubicBezTo>
                  <a:pt x="3971" y="2358"/>
                  <a:pt x="3942" y="2357"/>
                  <a:pt x="3913" y="2357"/>
                </a:cubicBezTo>
                <a:cubicBezTo>
                  <a:pt x="3313" y="2357"/>
                  <a:pt x="2858" y="2818"/>
                  <a:pt x="2858" y="3432"/>
                </a:cubicBezTo>
                <a:cubicBezTo>
                  <a:pt x="2858" y="3551"/>
                  <a:pt x="2882" y="3670"/>
                  <a:pt x="2906" y="3765"/>
                </a:cubicBezTo>
                <a:lnTo>
                  <a:pt x="1191" y="6385"/>
                </a:lnTo>
                <a:lnTo>
                  <a:pt x="1072" y="6385"/>
                </a:lnTo>
                <a:cubicBezTo>
                  <a:pt x="476" y="6385"/>
                  <a:pt x="0" y="6861"/>
                  <a:pt x="0" y="7456"/>
                </a:cubicBezTo>
                <a:cubicBezTo>
                  <a:pt x="0" y="7933"/>
                  <a:pt x="310" y="8314"/>
                  <a:pt x="738" y="8457"/>
                </a:cubicBezTo>
                <a:lnTo>
                  <a:pt x="738" y="9147"/>
                </a:lnTo>
                <a:lnTo>
                  <a:pt x="0" y="9147"/>
                </a:lnTo>
                <a:lnTo>
                  <a:pt x="0" y="9814"/>
                </a:lnTo>
                <a:lnTo>
                  <a:pt x="11503" y="9814"/>
                </a:lnTo>
                <a:lnTo>
                  <a:pt x="11503" y="9147"/>
                </a:lnTo>
                <a:lnTo>
                  <a:pt x="10193" y="9147"/>
                </a:lnTo>
                <a:lnTo>
                  <a:pt x="10193" y="3289"/>
                </a:lnTo>
                <a:lnTo>
                  <a:pt x="10217" y="3289"/>
                </a:lnTo>
                <a:cubicBezTo>
                  <a:pt x="10979" y="3122"/>
                  <a:pt x="11550" y="2408"/>
                  <a:pt x="11526" y="1574"/>
                </a:cubicBezTo>
                <a:cubicBezTo>
                  <a:pt x="11503" y="741"/>
                  <a:pt x="10812" y="74"/>
                  <a:pt x="9978" y="2"/>
                </a:cubicBezTo>
                <a:cubicBezTo>
                  <a:pt x="9950" y="1"/>
                  <a:pt x="9922" y="0"/>
                  <a:pt x="98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08" name="Google Shape;9908;p58"/>
          <p:cNvGrpSpPr/>
          <p:nvPr/>
        </p:nvGrpSpPr>
        <p:grpSpPr>
          <a:xfrm>
            <a:off x="3346970" y="3574570"/>
            <a:ext cx="194224" cy="340385"/>
            <a:chOff x="3575570" y="3574570"/>
            <a:chExt cx="194224" cy="340385"/>
          </a:xfrm>
        </p:grpSpPr>
        <p:sp>
          <p:nvSpPr>
            <p:cNvPr id="9909" name="Google Shape;9909;p58"/>
            <p:cNvSpPr/>
            <p:nvPr/>
          </p:nvSpPr>
          <p:spPr>
            <a:xfrm>
              <a:off x="3575570" y="3677673"/>
              <a:ext cx="194224" cy="80536"/>
            </a:xfrm>
            <a:custGeom>
              <a:rect b="b" l="l" r="r" t="t"/>
              <a:pathLst>
                <a:path extrusionOk="0" h="2716" w="6550">
                  <a:moveTo>
                    <a:pt x="1739" y="0"/>
                  </a:moveTo>
                  <a:lnTo>
                    <a:pt x="1" y="929"/>
                  </a:lnTo>
                  <a:lnTo>
                    <a:pt x="3287" y="2715"/>
                  </a:lnTo>
                  <a:lnTo>
                    <a:pt x="6550" y="929"/>
                  </a:lnTo>
                  <a:lnTo>
                    <a:pt x="4835" y="0"/>
                  </a:lnTo>
                  <a:lnTo>
                    <a:pt x="3287" y="858"/>
                  </a:lnTo>
                  <a:lnTo>
                    <a:pt x="17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58"/>
            <p:cNvSpPr/>
            <p:nvPr/>
          </p:nvSpPr>
          <p:spPr>
            <a:xfrm>
              <a:off x="3575570" y="3574570"/>
              <a:ext cx="194224" cy="105948"/>
            </a:xfrm>
            <a:custGeom>
              <a:rect b="b" l="l" r="r" t="t"/>
              <a:pathLst>
                <a:path extrusionOk="0" h="3573" w="6550">
                  <a:moveTo>
                    <a:pt x="3287" y="0"/>
                  </a:moveTo>
                  <a:lnTo>
                    <a:pt x="1" y="1786"/>
                  </a:lnTo>
                  <a:lnTo>
                    <a:pt x="3287" y="3572"/>
                  </a:lnTo>
                  <a:lnTo>
                    <a:pt x="6550" y="1786"/>
                  </a:lnTo>
                  <a:lnTo>
                    <a:pt x="328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58"/>
            <p:cNvSpPr/>
            <p:nvPr/>
          </p:nvSpPr>
          <p:spPr>
            <a:xfrm>
              <a:off x="3575570" y="3835130"/>
              <a:ext cx="194224" cy="79825"/>
            </a:xfrm>
            <a:custGeom>
              <a:rect b="b" l="l" r="r" t="t"/>
              <a:pathLst>
                <a:path extrusionOk="0" h="2692" w="6550">
                  <a:moveTo>
                    <a:pt x="1739" y="1"/>
                  </a:moveTo>
                  <a:lnTo>
                    <a:pt x="1" y="906"/>
                  </a:lnTo>
                  <a:lnTo>
                    <a:pt x="3287" y="2692"/>
                  </a:lnTo>
                  <a:lnTo>
                    <a:pt x="6550" y="906"/>
                  </a:lnTo>
                  <a:lnTo>
                    <a:pt x="4835" y="1"/>
                  </a:lnTo>
                  <a:lnTo>
                    <a:pt x="3287" y="858"/>
                  </a:lnTo>
                  <a:lnTo>
                    <a:pt x="17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58"/>
            <p:cNvSpPr/>
            <p:nvPr/>
          </p:nvSpPr>
          <p:spPr>
            <a:xfrm>
              <a:off x="3575570" y="3756046"/>
              <a:ext cx="194224" cy="80536"/>
            </a:xfrm>
            <a:custGeom>
              <a:rect b="b" l="l" r="r" t="t"/>
              <a:pathLst>
                <a:path extrusionOk="0" h="2716" w="6550">
                  <a:moveTo>
                    <a:pt x="1739" y="1"/>
                  </a:moveTo>
                  <a:lnTo>
                    <a:pt x="1" y="929"/>
                  </a:lnTo>
                  <a:lnTo>
                    <a:pt x="3287" y="2715"/>
                  </a:lnTo>
                  <a:lnTo>
                    <a:pt x="6550" y="929"/>
                  </a:lnTo>
                  <a:lnTo>
                    <a:pt x="4835" y="1"/>
                  </a:lnTo>
                  <a:lnTo>
                    <a:pt x="3287" y="882"/>
                  </a:lnTo>
                  <a:lnTo>
                    <a:pt x="17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3" name="Google Shape;9913;p58"/>
          <p:cNvGrpSpPr/>
          <p:nvPr/>
        </p:nvGrpSpPr>
        <p:grpSpPr>
          <a:xfrm>
            <a:off x="2569603" y="3575963"/>
            <a:ext cx="341127" cy="341838"/>
            <a:chOff x="2950603" y="3575963"/>
            <a:chExt cx="341127" cy="341838"/>
          </a:xfrm>
        </p:grpSpPr>
        <p:sp>
          <p:nvSpPr>
            <p:cNvPr id="9914" name="Google Shape;9914;p58"/>
            <p:cNvSpPr/>
            <p:nvPr/>
          </p:nvSpPr>
          <p:spPr>
            <a:xfrm>
              <a:off x="2976757" y="3719988"/>
              <a:ext cx="44508" cy="84094"/>
            </a:xfrm>
            <a:custGeom>
              <a:rect b="b" l="l" r="r" t="t"/>
              <a:pathLst>
                <a:path extrusionOk="0" h="2836" w="1501">
                  <a:moveTo>
                    <a:pt x="755" y="1"/>
                  </a:moveTo>
                  <a:cubicBezTo>
                    <a:pt x="742" y="1"/>
                    <a:pt x="728" y="1"/>
                    <a:pt x="715" y="2"/>
                  </a:cubicBezTo>
                  <a:cubicBezTo>
                    <a:pt x="310" y="26"/>
                    <a:pt x="0" y="359"/>
                    <a:pt x="0" y="740"/>
                  </a:cubicBezTo>
                  <a:lnTo>
                    <a:pt x="0" y="2812"/>
                  </a:lnTo>
                  <a:cubicBezTo>
                    <a:pt x="238" y="2717"/>
                    <a:pt x="476" y="2693"/>
                    <a:pt x="738" y="2693"/>
                  </a:cubicBezTo>
                  <a:cubicBezTo>
                    <a:pt x="1024" y="2717"/>
                    <a:pt x="1262" y="2741"/>
                    <a:pt x="1500" y="2836"/>
                  </a:cubicBezTo>
                  <a:lnTo>
                    <a:pt x="1500" y="788"/>
                  </a:lnTo>
                  <a:cubicBezTo>
                    <a:pt x="1500" y="350"/>
                    <a:pt x="1165" y="1"/>
                    <a:pt x="7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58"/>
            <p:cNvSpPr/>
            <p:nvPr/>
          </p:nvSpPr>
          <p:spPr>
            <a:xfrm>
              <a:off x="2976046" y="3575963"/>
              <a:ext cx="45220" cy="129967"/>
            </a:xfrm>
            <a:custGeom>
              <a:rect b="b" l="l" r="r" t="t"/>
              <a:pathLst>
                <a:path extrusionOk="0" h="4383" w="1525">
                  <a:moveTo>
                    <a:pt x="0" y="1"/>
                  </a:moveTo>
                  <a:lnTo>
                    <a:pt x="0" y="4383"/>
                  </a:lnTo>
                  <a:cubicBezTo>
                    <a:pt x="215" y="4240"/>
                    <a:pt x="500" y="4168"/>
                    <a:pt x="762" y="4168"/>
                  </a:cubicBezTo>
                  <a:cubicBezTo>
                    <a:pt x="1048" y="4168"/>
                    <a:pt x="1334" y="4264"/>
                    <a:pt x="1524" y="4383"/>
                  </a:cubicBezTo>
                  <a:lnTo>
                    <a:pt x="152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58"/>
            <p:cNvSpPr/>
            <p:nvPr/>
          </p:nvSpPr>
          <p:spPr>
            <a:xfrm>
              <a:off x="2950603" y="3820304"/>
              <a:ext cx="97497" cy="97497"/>
            </a:xfrm>
            <a:custGeom>
              <a:rect b="b" l="l" r="r" t="t"/>
              <a:pathLst>
                <a:path extrusionOk="0" h="3288"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58"/>
            <p:cNvSpPr/>
            <p:nvPr/>
          </p:nvSpPr>
          <p:spPr>
            <a:xfrm>
              <a:off x="3072774" y="3820304"/>
              <a:ext cx="96786" cy="97497"/>
            </a:xfrm>
            <a:custGeom>
              <a:rect b="b" l="l" r="r" t="t"/>
              <a:pathLst>
                <a:path extrusionOk="0" h="3288" w="3264">
                  <a:moveTo>
                    <a:pt x="1644" y="1"/>
                  </a:moveTo>
                  <a:cubicBezTo>
                    <a:pt x="739" y="1"/>
                    <a:pt x="1" y="739"/>
                    <a:pt x="1" y="1644"/>
                  </a:cubicBezTo>
                  <a:cubicBezTo>
                    <a:pt x="1" y="2549"/>
                    <a:pt x="739" y="3287"/>
                    <a:pt x="1644" y="3287"/>
                  </a:cubicBezTo>
                  <a:cubicBezTo>
                    <a:pt x="2525" y="3287"/>
                    <a:pt x="3263" y="2549"/>
                    <a:pt x="3263" y="1644"/>
                  </a:cubicBezTo>
                  <a:cubicBezTo>
                    <a:pt x="3263" y="739"/>
                    <a:pt x="2525"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58"/>
            <p:cNvSpPr/>
            <p:nvPr/>
          </p:nvSpPr>
          <p:spPr>
            <a:xfrm>
              <a:off x="3098928" y="3575963"/>
              <a:ext cx="45220" cy="41009"/>
            </a:xfrm>
            <a:custGeom>
              <a:rect b="b" l="l" r="r" t="t"/>
              <a:pathLst>
                <a:path extrusionOk="0" h="1383" w="1525">
                  <a:moveTo>
                    <a:pt x="0" y="1"/>
                  </a:moveTo>
                  <a:lnTo>
                    <a:pt x="0" y="1382"/>
                  </a:lnTo>
                  <a:cubicBezTo>
                    <a:pt x="214" y="1239"/>
                    <a:pt x="476" y="1168"/>
                    <a:pt x="762" y="1168"/>
                  </a:cubicBezTo>
                  <a:cubicBezTo>
                    <a:pt x="1048" y="1168"/>
                    <a:pt x="1286" y="1263"/>
                    <a:pt x="1524" y="1382"/>
                  </a:cubicBezTo>
                  <a:lnTo>
                    <a:pt x="152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58"/>
            <p:cNvSpPr/>
            <p:nvPr/>
          </p:nvSpPr>
          <p:spPr>
            <a:xfrm>
              <a:off x="3098928" y="3631029"/>
              <a:ext cx="45220" cy="173052"/>
            </a:xfrm>
            <a:custGeom>
              <a:rect b="b" l="l" r="r" t="t"/>
              <a:pathLst>
                <a:path extrusionOk="0" h="5836" w="1525">
                  <a:moveTo>
                    <a:pt x="757" y="0"/>
                  </a:moveTo>
                  <a:cubicBezTo>
                    <a:pt x="743" y="0"/>
                    <a:pt x="729" y="1"/>
                    <a:pt x="714" y="1"/>
                  </a:cubicBezTo>
                  <a:cubicBezTo>
                    <a:pt x="333" y="25"/>
                    <a:pt x="0" y="359"/>
                    <a:pt x="0" y="740"/>
                  </a:cubicBezTo>
                  <a:lnTo>
                    <a:pt x="0" y="5812"/>
                  </a:lnTo>
                  <a:cubicBezTo>
                    <a:pt x="238" y="5717"/>
                    <a:pt x="476" y="5693"/>
                    <a:pt x="762" y="5693"/>
                  </a:cubicBezTo>
                  <a:cubicBezTo>
                    <a:pt x="1024" y="5693"/>
                    <a:pt x="1286" y="5741"/>
                    <a:pt x="1524" y="5836"/>
                  </a:cubicBezTo>
                  <a:lnTo>
                    <a:pt x="1524" y="764"/>
                  </a:lnTo>
                  <a:cubicBezTo>
                    <a:pt x="1524" y="348"/>
                    <a:pt x="1189" y="0"/>
                    <a:pt x="7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58"/>
            <p:cNvSpPr/>
            <p:nvPr/>
          </p:nvSpPr>
          <p:spPr>
            <a:xfrm>
              <a:off x="3194232" y="3820304"/>
              <a:ext cx="97497" cy="97497"/>
            </a:xfrm>
            <a:custGeom>
              <a:rect b="b" l="l" r="r" t="t"/>
              <a:pathLst>
                <a:path extrusionOk="0" h="3288"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58"/>
            <p:cNvSpPr/>
            <p:nvPr/>
          </p:nvSpPr>
          <p:spPr>
            <a:xfrm>
              <a:off x="3220386" y="3575963"/>
              <a:ext cx="44508" cy="86200"/>
            </a:xfrm>
            <a:custGeom>
              <a:rect b="b" l="l" r="r" t="t"/>
              <a:pathLst>
                <a:path extrusionOk="0" h="2907" w="1501">
                  <a:moveTo>
                    <a:pt x="0" y="1"/>
                  </a:moveTo>
                  <a:lnTo>
                    <a:pt x="0" y="2906"/>
                  </a:lnTo>
                  <a:cubicBezTo>
                    <a:pt x="191" y="2740"/>
                    <a:pt x="476" y="2692"/>
                    <a:pt x="738" y="2692"/>
                  </a:cubicBezTo>
                  <a:cubicBezTo>
                    <a:pt x="1000" y="2692"/>
                    <a:pt x="1310" y="2740"/>
                    <a:pt x="1500" y="2906"/>
                  </a:cubicBezTo>
                  <a:lnTo>
                    <a:pt x="150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58"/>
            <p:cNvSpPr/>
            <p:nvPr/>
          </p:nvSpPr>
          <p:spPr>
            <a:xfrm>
              <a:off x="3220386" y="3676131"/>
              <a:ext cx="44508" cy="127951"/>
            </a:xfrm>
            <a:custGeom>
              <a:rect b="b" l="l" r="r" t="t"/>
              <a:pathLst>
                <a:path extrusionOk="0" h="4315" w="1501">
                  <a:moveTo>
                    <a:pt x="791" y="0"/>
                  </a:moveTo>
                  <a:cubicBezTo>
                    <a:pt x="766" y="0"/>
                    <a:pt x="740" y="2"/>
                    <a:pt x="715" y="5"/>
                  </a:cubicBezTo>
                  <a:cubicBezTo>
                    <a:pt x="310" y="28"/>
                    <a:pt x="0" y="362"/>
                    <a:pt x="0" y="743"/>
                  </a:cubicBezTo>
                  <a:lnTo>
                    <a:pt x="0" y="4315"/>
                  </a:lnTo>
                  <a:cubicBezTo>
                    <a:pt x="238" y="4220"/>
                    <a:pt x="500" y="4196"/>
                    <a:pt x="762" y="4196"/>
                  </a:cubicBezTo>
                  <a:cubicBezTo>
                    <a:pt x="1024" y="4196"/>
                    <a:pt x="1262" y="4220"/>
                    <a:pt x="1500" y="4315"/>
                  </a:cubicBezTo>
                  <a:lnTo>
                    <a:pt x="1500" y="767"/>
                  </a:lnTo>
                  <a:cubicBezTo>
                    <a:pt x="1500" y="341"/>
                    <a:pt x="1185" y="0"/>
                    <a:pt x="7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23" name="Google Shape;9923;p58"/>
          <p:cNvSpPr/>
          <p:nvPr/>
        </p:nvSpPr>
        <p:spPr>
          <a:xfrm>
            <a:off x="1816967" y="3553368"/>
            <a:ext cx="341122" cy="341834"/>
          </a:xfrm>
          <a:custGeom>
            <a:rect b="b" l="l" r="r" t="t"/>
            <a:pathLst>
              <a:path extrusionOk="0" h="11528" w="11504">
                <a:moveTo>
                  <a:pt x="1" y="1"/>
                </a:moveTo>
                <a:lnTo>
                  <a:pt x="1" y="6097"/>
                </a:lnTo>
                <a:lnTo>
                  <a:pt x="5287" y="6097"/>
                </a:lnTo>
                <a:lnTo>
                  <a:pt x="5287" y="8907"/>
                </a:lnTo>
                <a:lnTo>
                  <a:pt x="6312" y="8907"/>
                </a:lnTo>
                <a:lnTo>
                  <a:pt x="6312" y="6097"/>
                </a:lnTo>
                <a:lnTo>
                  <a:pt x="7002" y="6097"/>
                </a:lnTo>
                <a:lnTo>
                  <a:pt x="7002" y="10527"/>
                </a:lnTo>
                <a:lnTo>
                  <a:pt x="8050" y="10527"/>
                </a:lnTo>
                <a:lnTo>
                  <a:pt x="8050" y="6097"/>
                </a:lnTo>
                <a:lnTo>
                  <a:pt x="8741" y="6097"/>
                </a:lnTo>
                <a:lnTo>
                  <a:pt x="8741" y="9693"/>
                </a:lnTo>
                <a:lnTo>
                  <a:pt x="9765" y="9693"/>
                </a:lnTo>
                <a:lnTo>
                  <a:pt x="9765" y="6097"/>
                </a:lnTo>
                <a:lnTo>
                  <a:pt x="10455" y="6097"/>
                </a:lnTo>
                <a:lnTo>
                  <a:pt x="10455" y="11527"/>
                </a:lnTo>
                <a:lnTo>
                  <a:pt x="11503" y="11527"/>
                </a:lnTo>
                <a:lnTo>
                  <a:pt x="11503" y="5407"/>
                </a:lnTo>
                <a:lnTo>
                  <a:pt x="6312" y="5407"/>
                </a:lnTo>
                <a:lnTo>
                  <a:pt x="6312" y="2620"/>
                </a:lnTo>
                <a:lnTo>
                  <a:pt x="5240" y="2620"/>
                </a:lnTo>
                <a:lnTo>
                  <a:pt x="5240" y="5407"/>
                </a:lnTo>
                <a:lnTo>
                  <a:pt x="4573" y="5407"/>
                </a:lnTo>
                <a:lnTo>
                  <a:pt x="4573" y="977"/>
                </a:lnTo>
                <a:lnTo>
                  <a:pt x="3501" y="977"/>
                </a:lnTo>
                <a:lnTo>
                  <a:pt x="3501" y="5407"/>
                </a:lnTo>
                <a:lnTo>
                  <a:pt x="2835" y="5407"/>
                </a:lnTo>
                <a:lnTo>
                  <a:pt x="2835" y="1811"/>
                </a:lnTo>
                <a:lnTo>
                  <a:pt x="1763" y="1811"/>
                </a:lnTo>
                <a:lnTo>
                  <a:pt x="1763" y="5407"/>
                </a:lnTo>
                <a:lnTo>
                  <a:pt x="1072" y="5407"/>
                </a:lnTo>
                <a:lnTo>
                  <a:pt x="1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24" name="Google Shape;9924;p58"/>
          <p:cNvGrpSpPr/>
          <p:nvPr/>
        </p:nvGrpSpPr>
        <p:grpSpPr>
          <a:xfrm>
            <a:off x="1073493" y="3649414"/>
            <a:ext cx="340415" cy="187169"/>
            <a:chOff x="1759293" y="3649414"/>
            <a:chExt cx="340415" cy="187169"/>
          </a:xfrm>
        </p:grpSpPr>
        <p:sp>
          <p:nvSpPr>
            <p:cNvPr id="9925" name="Google Shape;9925;p58"/>
            <p:cNvSpPr/>
            <p:nvPr/>
          </p:nvSpPr>
          <p:spPr>
            <a:xfrm>
              <a:off x="2002922" y="3649414"/>
              <a:ext cx="96786" cy="105237"/>
            </a:xfrm>
            <a:custGeom>
              <a:rect b="b" l="l" r="r" t="t"/>
              <a:pathLst>
                <a:path extrusionOk="0" h="3549" w="3264">
                  <a:moveTo>
                    <a:pt x="1" y="1"/>
                  </a:moveTo>
                  <a:lnTo>
                    <a:pt x="1" y="2811"/>
                  </a:lnTo>
                  <a:lnTo>
                    <a:pt x="930" y="2811"/>
                  </a:lnTo>
                  <a:lnTo>
                    <a:pt x="1668" y="3549"/>
                  </a:lnTo>
                  <a:lnTo>
                    <a:pt x="2406" y="2811"/>
                  </a:lnTo>
                  <a:lnTo>
                    <a:pt x="3264" y="2811"/>
                  </a:lnTo>
                  <a:lnTo>
                    <a:pt x="32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58"/>
            <p:cNvSpPr/>
            <p:nvPr/>
          </p:nvSpPr>
          <p:spPr>
            <a:xfrm>
              <a:off x="1880781" y="3649414"/>
              <a:ext cx="97468" cy="105237"/>
            </a:xfrm>
            <a:custGeom>
              <a:rect b="b" l="l" r="r" t="t"/>
              <a:pathLst>
                <a:path extrusionOk="0" h="3549" w="3287">
                  <a:moveTo>
                    <a:pt x="0" y="1"/>
                  </a:moveTo>
                  <a:lnTo>
                    <a:pt x="0" y="2811"/>
                  </a:lnTo>
                  <a:lnTo>
                    <a:pt x="929" y="2811"/>
                  </a:lnTo>
                  <a:lnTo>
                    <a:pt x="1667" y="3549"/>
                  </a:lnTo>
                  <a:lnTo>
                    <a:pt x="2429" y="2811"/>
                  </a:lnTo>
                  <a:lnTo>
                    <a:pt x="3286" y="2811"/>
                  </a:lnTo>
                  <a:lnTo>
                    <a:pt x="328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58"/>
            <p:cNvSpPr/>
            <p:nvPr/>
          </p:nvSpPr>
          <p:spPr>
            <a:xfrm>
              <a:off x="1759293" y="3649414"/>
              <a:ext cx="96786" cy="105237"/>
            </a:xfrm>
            <a:custGeom>
              <a:rect b="b" l="l" r="r" t="t"/>
              <a:pathLst>
                <a:path extrusionOk="0" h="3549" w="3264">
                  <a:moveTo>
                    <a:pt x="1" y="1"/>
                  </a:moveTo>
                  <a:lnTo>
                    <a:pt x="1" y="2811"/>
                  </a:lnTo>
                  <a:lnTo>
                    <a:pt x="930" y="2811"/>
                  </a:lnTo>
                  <a:lnTo>
                    <a:pt x="1668" y="3549"/>
                  </a:lnTo>
                  <a:lnTo>
                    <a:pt x="2406" y="2811"/>
                  </a:lnTo>
                  <a:lnTo>
                    <a:pt x="3264" y="2811"/>
                  </a:lnTo>
                  <a:lnTo>
                    <a:pt x="32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58"/>
            <p:cNvSpPr/>
            <p:nvPr/>
          </p:nvSpPr>
          <p:spPr>
            <a:xfrm>
              <a:off x="1879358" y="3773007"/>
              <a:ext cx="99603" cy="63575"/>
            </a:xfrm>
            <a:custGeom>
              <a:rect b="b" l="l" r="r" t="t"/>
              <a:pathLst>
                <a:path extrusionOk="0" h="2144" w="3359">
                  <a:moveTo>
                    <a:pt x="0" y="0"/>
                  </a:moveTo>
                  <a:lnTo>
                    <a:pt x="0" y="2143"/>
                  </a:lnTo>
                  <a:lnTo>
                    <a:pt x="3358" y="2143"/>
                  </a:lnTo>
                  <a:lnTo>
                    <a:pt x="33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58"/>
            <p:cNvSpPr/>
            <p:nvPr/>
          </p:nvSpPr>
          <p:spPr>
            <a:xfrm>
              <a:off x="1999393" y="3773007"/>
              <a:ext cx="100314" cy="63575"/>
            </a:xfrm>
            <a:custGeom>
              <a:rect b="b" l="l" r="r" t="t"/>
              <a:pathLst>
                <a:path extrusionOk="0" h="2144" w="3383">
                  <a:moveTo>
                    <a:pt x="1" y="0"/>
                  </a:moveTo>
                  <a:lnTo>
                    <a:pt x="1" y="2143"/>
                  </a:lnTo>
                  <a:lnTo>
                    <a:pt x="3383" y="2143"/>
                  </a:lnTo>
                  <a:lnTo>
                    <a:pt x="33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58"/>
            <p:cNvSpPr/>
            <p:nvPr/>
          </p:nvSpPr>
          <p:spPr>
            <a:xfrm>
              <a:off x="1759293" y="3773007"/>
              <a:ext cx="100314" cy="63575"/>
            </a:xfrm>
            <a:custGeom>
              <a:rect b="b" l="l" r="r" t="t"/>
              <a:pathLst>
                <a:path extrusionOk="0" h="2144" w="3383">
                  <a:moveTo>
                    <a:pt x="1" y="0"/>
                  </a:moveTo>
                  <a:lnTo>
                    <a:pt x="1" y="2143"/>
                  </a:lnTo>
                  <a:lnTo>
                    <a:pt x="3383" y="2143"/>
                  </a:lnTo>
                  <a:lnTo>
                    <a:pt x="338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1" name="Google Shape;9931;p58"/>
          <p:cNvGrpSpPr/>
          <p:nvPr/>
        </p:nvGrpSpPr>
        <p:grpSpPr>
          <a:xfrm>
            <a:off x="1072811" y="4157845"/>
            <a:ext cx="340384" cy="341125"/>
            <a:chOff x="1758611" y="4157845"/>
            <a:chExt cx="340384" cy="341125"/>
          </a:xfrm>
        </p:grpSpPr>
        <p:sp>
          <p:nvSpPr>
            <p:cNvPr id="9932" name="Google Shape;9932;p58"/>
            <p:cNvSpPr/>
            <p:nvPr/>
          </p:nvSpPr>
          <p:spPr>
            <a:xfrm>
              <a:off x="1759293" y="4157845"/>
              <a:ext cx="186455" cy="163178"/>
            </a:xfrm>
            <a:custGeom>
              <a:rect b="b" l="l" r="r" t="t"/>
              <a:pathLst>
                <a:path extrusionOk="0" h="5503" w="6288">
                  <a:moveTo>
                    <a:pt x="5407" y="1"/>
                  </a:moveTo>
                  <a:cubicBezTo>
                    <a:pt x="2478" y="192"/>
                    <a:pt x="120" y="2573"/>
                    <a:pt x="1" y="5502"/>
                  </a:cubicBezTo>
                  <a:lnTo>
                    <a:pt x="1692" y="5502"/>
                  </a:lnTo>
                  <a:lnTo>
                    <a:pt x="2835" y="4383"/>
                  </a:lnTo>
                  <a:lnTo>
                    <a:pt x="3954" y="5502"/>
                  </a:lnTo>
                  <a:lnTo>
                    <a:pt x="5407" y="5502"/>
                  </a:lnTo>
                  <a:lnTo>
                    <a:pt x="5407" y="3764"/>
                  </a:lnTo>
                  <a:lnTo>
                    <a:pt x="6288" y="2883"/>
                  </a:lnTo>
                  <a:lnTo>
                    <a:pt x="5407" y="2025"/>
                  </a:lnTo>
                  <a:lnTo>
                    <a:pt x="54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58"/>
            <p:cNvSpPr/>
            <p:nvPr/>
          </p:nvSpPr>
          <p:spPr>
            <a:xfrm>
              <a:off x="1913251" y="4340745"/>
              <a:ext cx="185032" cy="156802"/>
            </a:xfrm>
            <a:custGeom>
              <a:rect b="b" l="l" r="r" t="t"/>
              <a:pathLst>
                <a:path extrusionOk="0" h="5288" w="6240">
                  <a:moveTo>
                    <a:pt x="834" y="1"/>
                  </a:moveTo>
                  <a:lnTo>
                    <a:pt x="834" y="1763"/>
                  </a:lnTo>
                  <a:lnTo>
                    <a:pt x="0" y="2597"/>
                  </a:lnTo>
                  <a:lnTo>
                    <a:pt x="834" y="3430"/>
                  </a:lnTo>
                  <a:lnTo>
                    <a:pt x="834" y="5288"/>
                  </a:lnTo>
                  <a:cubicBezTo>
                    <a:pt x="3692" y="5121"/>
                    <a:pt x="6026" y="2835"/>
                    <a:pt x="6240" y="1"/>
                  </a:cubicBezTo>
                  <a:lnTo>
                    <a:pt x="4597" y="1"/>
                  </a:lnTo>
                  <a:lnTo>
                    <a:pt x="3477" y="1120"/>
                  </a:lnTo>
                  <a:lnTo>
                    <a:pt x="23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58"/>
            <p:cNvSpPr/>
            <p:nvPr/>
          </p:nvSpPr>
          <p:spPr>
            <a:xfrm>
              <a:off x="1758611" y="4313909"/>
              <a:ext cx="161013" cy="185061"/>
            </a:xfrm>
            <a:custGeom>
              <a:rect b="b" l="l" r="r" t="t"/>
              <a:pathLst>
                <a:path extrusionOk="0" h="6241" w="5430">
                  <a:moveTo>
                    <a:pt x="2810" y="1"/>
                  </a:moveTo>
                  <a:lnTo>
                    <a:pt x="1953" y="882"/>
                  </a:lnTo>
                  <a:lnTo>
                    <a:pt x="0" y="882"/>
                  </a:lnTo>
                  <a:cubicBezTo>
                    <a:pt x="262" y="3764"/>
                    <a:pt x="2572" y="6050"/>
                    <a:pt x="5430" y="6240"/>
                  </a:cubicBezTo>
                  <a:lnTo>
                    <a:pt x="5430" y="4621"/>
                  </a:lnTo>
                  <a:lnTo>
                    <a:pt x="4311" y="3502"/>
                  </a:lnTo>
                  <a:lnTo>
                    <a:pt x="5430" y="2359"/>
                  </a:lnTo>
                  <a:lnTo>
                    <a:pt x="5430" y="882"/>
                  </a:lnTo>
                  <a:lnTo>
                    <a:pt x="3691" y="882"/>
                  </a:lnTo>
                  <a:lnTo>
                    <a:pt x="281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58"/>
            <p:cNvSpPr/>
            <p:nvPr/>
          </p:nvSpPr>
          <p:spPr>
            <a:xfrm>
              <a:off x="1939376" y="4157845"/>
              <a:ext cx="159619" cy="187878"/>
            </a:xfrm>
            <a:custGeom>
              <a:rect b="b" l="l" r="r" t="t"/>
              <a:pathLst>
                <a:path extrusionOk="0" h="6336" w="5383">
                  <a:moveTo>
                    <a:pt x="1" y="1"/>
                  </a:moveTo>
                  <a:lnTo>
                    <a:pt x="1" y="1787"/>
                  </a:lnTo>
                  <a:lnTo>
                    <a:pt x="1120" y="2930"/>
                  </a:lnTo>
                  <a:lnTo>
                    <a:pt x="1" y="4049"/>
                  </a:lnTo>
                  <a:lnTo>
                    <a:pt x="1" y="5502"/>
                  </a:lnTo>
                  <a:lnTo>
                    <a:pt x="1763" y="5502"/>
                  </a:lnTo>
                  <a:lnTo>
                    <a:pt x="2596" y="6336"/>
                  </a:lnTo>
                  <a:lnTo>
                    <a:pt x="3430" y="5502"/>
                  </a:lnTo>
                  <a:lnTo>
                    <a:pt x="5383" y="5502"/>
                  </a:lnTo>
                  <a:cubicBezTo>
                    <a:pt x="5287" y="2573"/>
                    <a:pt x="2954" y="144"/>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36" name="Google Shape;9936;p58"/>
          <p:cNvSpPr/>
          <p:nvPr/>
        </p:nvSpPr>
        <p:spPr>
          <a:xfrm>
            <a:off x="1850919" y="4125730"/>
            <a:ext cx="272536" cy="343584"/>
          </a:xfrm>
          <a:custGeom>
            <a:rect b="b" l="l" r="r" t="t"/>
            <a:pathLst>
              <a:path extrusionOk="0" h="11587" w="9191">
                <a:moveTo>
                  <a:pt x="1680" y="1"/>
                </a:moveTo>
                <a:cubicBezTo>
                  <a:pt x="747" y="1"/>
                  <a:pt x="0" y="767"/>
                  <a:pt x="23" y="1679"/>
                </a:cubicBezTo>
                <a:cubicBezTo>
                  <a:pt x="46" y="2537"/>
                  <a:pt x="808" y="3251"/>
                  <a:pt x="1666" y="3251"/>
                </a:cubicBezTo>
                <a:lnTo>
                  <a:pt x="4262" y="3251"/>
                </a:lnTo>
                <a:lnTo>
                  <a:pt x="4262" y="6704"/>
                </a:lnTo>
                <a:lnTo>
                  <a:pt x="3309" y="6704"/>
                </a:lnTo>
                <a:lnTo>
                  <a:pt x="3309" y="5847"/>
                </a:lnTo>
                <a:cubicBezTo>
                  <a:pt x="3309" y="5013"/>
                  <a:pt x="2714" y="4323"/>
                  <a:pt x="1880" y="4204"/>
                </a:cubicBezTo>
                <a:cubicBezTo>
                  <a:pt x="1813" y="4196"/>
                  <a:pt x="1746" y="4192"/>
                  <a:pt x="1680" y="4192"/>
                </a:cubicBezTo>
                <a:cubicBezTo>
                  <a:pt x="747" y="4192"/>
                  <a:pt x="0" y="4959"/>
                  <a:pt x="23" y="5871"/>
                </a:cubicBezTo>
                <a:cubicBezTo>
                  <a:pt x="46" y="6752"/>
                  <a:pt x="808" y="7466"/>
                  <a:pt x="1666" y="7466"/>
                </a:cubicBezTo>
                <a:lnTo>
                  <a:pt x="4262" y="7466"/>
                </a:lnTo>
                <a:lnTo>
                  <a:pt x="4262" y="10919"/>
                </a:lnTo>
                <a:lnTo>
                  <a:pt x="3309" y="10919"/>
                </a:lnTo>
                <a:lnTo>
                  <a:pt x="3309" y="9991"/>
                </a:lnTo>
                <a:cubicBezTo>
                  <a:pt x="3309" y="9157"/>
                  <a:pt x="2714" y="8466"/>
                  <a:pt x="1880" y="8347"/>
                </a:cubicBezTo>
                <a:cubicBezTo>
                  <a:pt x="1813" y="8340"/>
                  <a:pt x="1746" y="8336"/>
                  <a:pt x="1680" y="8336"/>
                </a:cubicBezTo>
                <a:cubicBezTo>
                  <a:pt x="747" y="8336"/>
                  <a:pt x="0" y="9102"/>
                  <a:pt x="23" y="10014"/>
                </a:cubicBezTo>
                <a:cubicBezTo>
                  <a:pt x="46" y="10872"/>
                  <a:pt x="808" y="11586"/>
                  <a:pt x="1666" y="11586"/>
                </a:cubicBezTo>
                <a:lnTo>
                  <a:pt x="4928" y="11586"/>
                </a:lnTo>
                <a:lnTo>
                  <a:pt x="4928" y="9419"/>
                </a:lnTo>
                <a:lnTo>
                  <a:pt x="7500" y="9419"/>
                </a:lnTo>
                <a:cubicBezTo>
                  <a:pt x="8381" y="9419"/>
                  <a:pt x="9144" y="8705"/>
                  <a:pt x="9144" y="7823"/>
                </a:cubicBezTo>
                <a:cubicBezTo>
                  <a:pt x="9166" y="6924"/>
                  <a:pt x="8445" y="6172"/>
                  <a:pt x="7582" y="6172"/>
                </a:cubicBezTo>
                <a:cubicBezTo>
                  <a:pt x="7531" y="6172"/>
                  <a:pt x="7480" y="6175"/>
                  <a:pt x="7429" y="6180"/>
                </a:cubicBezTo>
                <a:cubicBezTo>
                  <a:pt x="6572" y="6228"/>
                  <a:pt x="5929" y="6942"/>
                  <a:pt x="5929" y="7823"/>
                </a:cubicBezTo>
                <a:lnTo>
                  <a:pt x="5929" y="8705"/>
                </a:lnTo>
                <a:lnTo>
                  <a:pt x="4976" y="8705"/>
                </a:lnTo>
                <a:lnTo>
                  <a:pt x="4976" y="5252"/>
                </a:lnTo>
                <a:lnTo>
                  <a:pt x="7524" y="5252"/>
                </a:lnTo>
                <a:cubicBezTo>
                  <a:pt x="8381" y="5252"/>
                  <a:pt x="9144" y="4561"/>
                  <a:pt x="9167" y="3680"/>
                </a:cubicBezTo>
                <a:cubicBezTo>
                  <a:pt x="9190" y="2755"/>
                  <a:pt x="8472" y="1987"/>
                  <a:pt x="7559" y="1987"/>
                </a:cubicBezTo>
                <a:cubicBezTo>
                  <a:pt x="7531" y="1987"/>
                  <a:pt x="7504" y="1988"/>
                  <a:pt x="7477" y="1989"/>
                </a:cubicBezTo>
                <a:cubicBezTo>
                  <a:pt x="6595" y="2013"/>
                  <a:pt x="5881" y="2751"/>
                  <a:pt x="5881" y="3608"/>
                </a:cubicBezTo>
                <a:lnTo>
                  <a:pt x="5881" y="4537"/>
                </a:lnTo>
                <a:lnTo>
                  <a:pt x="4928" y="4537"/>
                </a:lnTo>
                <a:lnTo>
                  <a:pt x="4928" y="12"/>
                </a:lnTo>
                <a:lnTo>
                  <a:pt x="4262" y="12"/>
                </a:lnTo>
                <a:lnTo>
                  <a:pt x="4262" y="2584"/>
                </a:lnTo>
                <a:lnTo>
                  <a:pt x="3309" y="2584"/>
                </a:lnTo>
                <a:lnTo>
                  <a:pt x="3309" y="1656"/>
                </a:lnTo>
                <a:cubicBezTo>
                  <a:pt x="3309" y="822"/>
                  <a:pt x="2714" y="131"/>
                  <a:pt x="1880" y="12"/>
                </a:cubicBezTo>
                <a:cubicBezTo>
                  <a:pt x="1813" y="4"/>
                  <a:pt x="1746" y="1"/>
                  <a:pt x="16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37" name="Google Shape;9937;p58"/>
          <p:cNvGrpSpPr/>
          <p:nvPr/>
        </p:nvGrpSpPr>
        <p:grpSpPr>
          <a:xfrm>
            <a:off x="2578796" y="4133855"/>
            <a:ext cx="322742" cy="298724"/>
            <a:chOff x="2959796" y="4133855"/>
            <a:chExt cx="322742" cy="298724"/>
          </a:xfrm>
        </p:grpSpPr>
        <p:sp>
          <p:nvSpPr>
            <p:cNvPr id="9938" name="Google Shape;9938;p58"/>
            <p:cNvSpPr/>
            <p:nvPr/>
          </p:nvSpPr>
          <p:spPr>
            <a:xfrm>
              <a:off x="2959796" y="4369004"/>
              <a:ext cx="63575" cy="63575"/>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58"/>
            <p:cNvSpPr/>
            <p:nvPr/>
          </p:nvSpPr>
          <p:spPr>
            <a:xfrm>
              <a:off x="2959796" y="4289919"/>
              <a:ext cx="63575" cy="63575"/>
            </a:xfrm>
            <a:custGeom>
              <a:rect b="b" l="l" r="r" t="t"/>
              <a:pathLst>
                <a:path extrusionOk="0" h="2144" w="2144">
                  <a:moveTo>
                    <a:pt x="1072" y="0"/>
                  </a:moveTo>
                  <a:cubicBezTo>
                    <a:pt x="477" y="0"/>
                    <a:pt x="1" y="500"/>
                    <a:pt x="1" y="1072"/>
                  </a:cubicBezTo>
                  <a:cubicBezTo>
                    <a:pt x="1" y="1667"/>
                    <a:pt x="477" y="2144"/>
                    <a:pt x="1072" y="2144"/>
                  </a:cubicBezTo>
                  <a:cubicBezTo>
                    <a:pt x="1668" y="2144"/>
                    <a:pt x="2144" y="1667"/>
                    <a:pt x="2144" y="1072"/>
                  </a:cubicBezTo>
                  <a:cubicBezTo>
                    <a:pt x="2144" y="500"/>
                    <a:pt x="1668"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58"/>
            <p:cNvSpPr/>
            <p:nvPr/>
          </p:nvSpPr>
          <p:spPr>
            <a:xfrm>
              <a:off x="2959796" y="4212228"/>
              <a:ext cx="63575" cy="63575"/>
            </a:xfrm>
            <a:custGeom>
              <a:rect b="b" l="l" r="r" t="t"/>
              <a:pathLst>
                <a:path extrusionOk="0" h="2144" w="2144">
                  <a:moveTo>
                    <a:pt x="1072" y="1"/>
                  </a:moveTo>
                  <a:cubicBezTo>
                    <a:pt x="477" y="1"/>
                    <a:pt x="1" y="501"/>
                    <a:pt x="1" y="1072"/>
                  </a:cubicBezTo>
                  <a:cubicBezTo>
                    <a:pt x="1" y="1668"/>
                    <a:pt x="477" y="2144"/>
                    <a:pt x="1072" y="2144"/>
                  </a:cubicBezTo>
                  <a:cubicBezTo>
                    <a:pt x="1668" y="2144"/>
                    <a:pt x="2144" y="1668"/>
                    <a:pt x="2144" y="1072"/>
                  </a:cubicBezTo>
                  <a:cubicBezTo>
                    <a:pt x="2144" y="501"/>
                    <a:pt x="1668"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58"/>
            <p:cNvSpPr/>
            <p:nvPr/>
          </p:nvSpPr>
          <p:spPr>
            <a:xfrm>
              <a:off x="3045938" y="4369004"/>
              <a:ext cx="63605" cy="63575"/>
            </a:xfrm>
            <a:custGeom>
              <a:rect b="b" l="l" r="r" t="t"/>
              <a:pathLst>
                <a:path extrusionOk="0" h="2144" w="2145">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58"/>
            <p:cNvSpPr/>
            <p:nvPr/>
          </p:nvSpPr>
          <p:spPr>
            <a:xfrm>
              <a:off x="3045938" y="4289919"/>
              <a:ext cx="63605" cy="63575"/>
            </a:xfrm>
            <a:custGeom>
              <a:rect b="b" l="l" r="r" t="t"/>
              <a:pathLst>
                <a:path extrusionOk="0" h="2144" w="2145">
                  <a:moveTo>
                    <a:pt x="1073" y="0"/>
                  </a:moveTo>
                  <a:cubicBezTo>
                    <a:pt x="477" y="0"/>
                    <a:pt x="1" y="500"/>
                    <a:pt x="1" y="1072"/>
                  </a:cubicBezTo>
                  <a:cubicBezTo>
                    <a:pt x="1" y="1667"/>
                    <a:pt x="477" y="2144"/>
                    <a:pt x="1073" y="2144"/>
                  </a:cubicBezTo>
                  <a:cubicBezTo>
                    <a:pt x="1668" y="2144"/>
                    <a:pt x="2144" y="1667"/>
                    <a:pt x="2144" y="1072"/>
                  </a:cubicBezTo>
                  <a:cubicBezTo>
                    <a:pt x="2144" y="500"/>
                    <a:pt x="1668"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58"/>
            <p:cNvSpPr/>
            <p:nvPr/>
          </p:nvSpPr>
          <p:spPr>
            <a:xfrm>
              <a:off x="3132821" y="4369004"/>
              <a:ext cx="63575" cy="63575"/>
            </a:xfrm>
            <a:custGeom>
              <a:rect b="b" l="l" r="r" t="t"/>
              <a:pathLst>
                <a:path extrusionOk="0" h="2144" w="2144">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58"/>
            <p:cNvSpPr/>
            <p:nvPr/>
          </p:nvSpPr>
          <p:spPr>
            <a:xfrm>
              <a:off x="3132821" y="4289919"/>
              <a:ext cx="63575" cy="63575"/>
            </a:xfrm>
            <a:custGeom>
              <a:rect b="b" l="l" r="r" t="t"/>
              <a:pathLst>
                <a:path extrusionOk="0" h="2144" w="2144">
                  <a:moveTo>
                    <a:pt x="1072" y="0"/>
                  </a:moveTo>
                  <a:cubicBezTo>
                    <a:pt x="476" y="0"/>
                    <a:pt x="0" y="500"/>
                    <a:pt x="0" y="1072"/>
                  </a:cubicBezTo>
                  <a:cubicBezTo>
                    <a:pt x="0" y="1667"/>
                    <a:pt x="476" y="2144"/>
                    <a:pt x="1072" y="2144"/>
                  </a:cubicBezTo>
                  <a:cubicBezTo>
                    <a:pt x="1667" y="2144"/>
                    <a:pt x="2143" y="1667"/>
                    <a:pt x="2143" y="1072"/>
                  </a:cubicBezTo>
                  <a:cubicBezTo>
                    <a:pt x="2143" y="500"/>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58"/>
            <p:cNvSpPr/>
            <p:nvPr/>
          </p:nvSpPr>
          <p:spPr>
            <a:xfrm>
              <a:off x="3132821" y="4212228"/>
              <a:ext cx="63575" cy="63575"/>
            </a:xfrm>
            <a:custGeom>
              <a:rect b="b" l="l" r="r" t="t"/>
              <a:pathLst>
                <a:path extrusionOk="0" h="2144" w="2144">
                  <a:moveTo>
                    <a:pt x="1072" y="1"/>
                  </a:moveTo>
                  <a:cubicBezTo>
                    <a:pt x="476" y="1"/>
                    <a:pt x="0" y="501"/>
                    <a:pt x="0" y="1072"/>
                  </a:cubicBezTo>
                  <a:cubicBezTo>
                    <a:pt x="0" y="1668"/>
                    <a:pt x="476" y="2144"/>
                    <a:pt x="1072" y="2144"/>
                  </a:cubicBezTo>
                  <a:cubicBezTo>
                    <a:pt x="1667" y="2144"/>
                    <a:pt x="2143" y="1668"/>
                    <a:pt x="2143" y="1072"/>
                  </a:cubicBezTo>
                  <a:cubicBezTo>
                    <a:pt x="2143" y="501"/>
                    <a:pt x="1667"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58"/>
            <p:cNvSpPr/>
            <p:nvPr/>
          </p:nvSpPr>
          <p:spPr>
            <a:xfrm>
              <a:off x="3218963" y="4369004"/>
              <a:ext cx="63575" cy="63575"/>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58"/>
            <p:cNvSpPr/>
            <p:nvPr/>
          </p:nvSpPr>
          <p:spPr>
            <a:xfrm>
              <a:off x="3218963" y="4289919"/>
              <a:ext cx="63575" cy="63575"/>
            </a:xfrm>
            <a:custGeom>
              <a:rect b="b" l="l" r="r" t="t"/>
              <a:pathLst>
                <a:path extrusionOk="0" h="2144" w="2144">
                  <a:moveTo>
                    <a:pt x="1072" y="0"/>
                  </a:moveTo>
                  <a:cubicBezTo>
                    <a:pt x="477" y="0"/>
                    <a:pt x="0" y="500"/>
                    <a:pt x="0" y="1072"/>
                  </a:cubicBezTo>
                  <a:cubicBezTo>
                    <a:pt x="0" y="1667"/>
                    <a:pt x="477" y="2144"/>
                    <a:pt x="1072" y="2144"/>
                  </a:cubicBezTo>
                  <a:cubicBezTo>
                    <a:pt x="1667" y="2144"/>
                    <a:pt x="2144" y="1667"/>
                    <a:pt x="2144" y="1072"/>
                  </a:cubicBezTo>
                  <a:cubicBezTo>
                    <a:pt x="2144" y="500"/>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58"/>
            <p:cNvSpPr/>
            <p:nvPr/>
          </p:nvSpPr>
          <p:spPr>
            <a:xfrm>
              <a:off x="3218963" y="4212228"/>
              <a:ext cx="63575" cy="63575"/>
            </a:xfrm>
            <a:custGeom>
              <a:rect b="b" l="l" r="r" t="t"/>
              <a:pathLst>
                <a:path extrusionOk="0" h="2144" w="2144">
                  <a:moveTo>
                    <a:pt x="1072" y="1"/>
                  </a:moveTo>
                  <a:cubicBezTo>
                    <a:pt x="477" y="1"/>
                    <a:pt x="0" y="501"/>
                    <a:pt x="0" y="1072"/>
                  </a:cubicBezTo>
                  <a:cubicBezTo>
                    <a:pt x="0" y="1668"/>
                    <a:pt x="477" y="2144"/>
                    <a:pt x="1072" y="2144"/>
                  </a:cubicBezTo>
                  <a:cubicBezTo>
                    <a:pt x="1667" y="2144"/>
                    <a:pt x="2144" y="1668"/>
                    <a:pt x="2144" y="1072"/>
                  </a:cubicBezTo>
                  <a:cubicBezTo>
                    <a:pt x="2144" y="501"/>
                    <a:pt x="1667" y="1"/>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58"/>
            <p:cNvSpPr/>
            <p:nvPr/>
          </p:nvSpPr>
          <p:spPr>
            <a:xfrm>
              <a:off x="3218963" y="4133855"/>
              <a:ext cx="63575" cy="63575"/>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50" name="Google Shape;9950;p58"/>
          <p:cNvSpPr/>
          <p:nvPr/>
        </p:nvSpPr>
        <p:spPr>
          <a:xfrm>
            <a:off x="3272838" y="4144441"/>
            <a:ext cx="341093" cy="341093"/>
          </a:xfrm>
          <a:custGeom>
            <a:rect b="b" l="l" r="r" t="t"/>
            <a:pathLst>
              <a:path extrusionOk="0" h="11503" w="11503">
                <a:moveTo>
                  <a:pt x="0" y="1"/>
                </a:moveTo>
                <a:lnTo>
                  <a:pt x="0" y="11503"/>
                </a:lnTo>
                <a:lnTo>
                  <a:pt x="11503" y="11503"/>
                </a:lnTo>
                <a:lnTo>
                  <a:pt x="11503" y="10265"/>
                </a:lnTo>
                <a:lnTo>
                  <a:pt x="10836" y="10265"/>
                </a:lnTo>
                <a:lnTo>
                  <a:pt x="10836" y="10360"/>
                </a:lnTo>
                <a:lnTo>
                  <a:pt x="10836" y="10908"/>
                </a:lnTo>
                <a:lnTo>
                  <a:pt x="691" y="10908"/>
                </a:lnTo>
                <a:lnTo>
                  <a:pt x="691" y="9955"/>
                </a:lnTo>
                <a:lnTo>
                  <a:pt x="2072" y="9026"/>
                </a:lnTo>
                <a:cubicBezTo>
                  <a:pt x="2243" y="9154"/>
                  <a:pt x="2490" y="9244"/>
                  <a:pt x="2746" y="9244"/>
                </a:cubicBezTo>
                <a:cubicBezTo>
                  <a:pt x="2775" y="9244"/>
                  <a:pt x="2805" y="9243"/>
                  <a:pt x="2834" y="9240"/>
                </a:cubicBezTo>
                <a:cubicBezTo>
                  <a:pt x="3334" y="9169"/>
                  <a:pt x="3739" y="8788"/>
                  <a:pt x="3787" y="8288"/>
                </a:cubicBezTo>
                <a:cubicBezTo>
                  <a:pt x="3811" y="8002"/>
                  <a:pt x="3739" y="7740"/>
                  <a:pt x="3620" y="7526"/>
                </a:cubicBezTo>
                <a:lnTo>
                  <a:pt x="4049" y="6788"/>
                </a:lnTo>
                <a:cubicBezTo>
                  <a:pt x="4144" y="6811"/>
                  <a:pt x="4239" y="6811"/>
                  <a:pt x="4335" y="6811"/>
                </a:cubicBezTo>
                <a:cubicBezTo>
                  <a:pt x="4596" y="6811"/>
                  <a:pt x="4835" y="6740"/>
                  <a:pt x="5001" y="6549"/>
                </a:cubicBezTo>
                <a:lnTo>
                  <a:pt x="5644" y="7002"/>
                </a:lnTo>
                <a:cubicBezTo>
                  <a:pt x="5597" y="7145"/>
                  <a:pt x="5597" y="7288"/>
                  <a:pt x="5644" y="7454"/>
                </a:cubicBezTo>
                <a:cubicBezTo>
                  <a:pt x="5716" y="7859"/>
                  <a:pt x="6049" y="8193"/>
                  <a:pt x="6478" y="8264"/>
                </a:cubicBezTo>
                <a:cubicBezTo>
                  <a:pt x="6531" y="8272"/>
                  <a:pt x="6584" y="8276"/>
                  <a:pt x="6636" y="8276"/>
                </a:cubicBezTo>
                <a:cubicBezTo>
                  <a:pt x="7215" y="8276"/>
                  <a:pt x="7716" y="7806"/>
                  <a:pt x="7716" y="7216"/>
                </a:cubicBezTo>
                <a:cubicBezTo>
                  <a:pt x="7716" y="7026"/>
                  <a:pt x="7692" y="6883"/>
                  <a:pt x="7597" y="6764"/>
                </a:cubicBezTo>
                <a:lnTo>
                  <a:pt x="8169" y="6145"/>
                </a:lnTo>
                <a:cubicBezTo>
                  <a:pt x="8289" y="6196"/>
                  <a:pt x="8434" y="6235"/>
                  <a:pt x="8585" y="6235"/>
                </a:cubicBezTo>
                <a:cubicBezTo>
                  <a:pt x="8644" y="6235"/>
                  <a:pt x="8704" y="6229"/>
                  <a:pt x="8764" y="6216"/>
                </a:cubicBezTo>
                <a:cubicBezTo>
                  <a:pt x="9240" y="6168"/>
                  <a:pt x="9621" y="5787"/>
                  <a:pt x="9693" y="5311"/>
                </a:cubicBezTo>
                <a:cubicBezTo>
                  <a:pt x="9717" y="4978"/>
                  <a:pt x="9621" y="4668"/>
                  <a:pt x="9407" y="4478"/>
                </a:cubicBezTo>
                <a:lnTo>
                  <a:pt x="9836" y="3882"/>
                </a:lnTo>
                <a:cubicBezTo>
                  <a:pt x="9907" y="3894"/>
                  <a:pt x="9979" y="3900"/>
                  <a:pt x="10056" y="3900"/>
                </a:cubicBezTo>
                <a:cubicBezTo>
                  <a:pt x="10133" y="3900"/>
                  <a:pt x="10217" y="3894"/>
                  <a:pt x="10312" y="3882"/>
                </a:cubicBezTo>
                <a:cubicBezTo>
                  <a:pt x="10717" y="3787"/>
                  <a:pt x="11050" y="3454"/>
                  <a:pt x="11145" y="3049"/>
                </a:cubicBezTo>
                <a:cubicBezTo>
                  <a:pt x="11277" y="2391"/>
                  <a:pt x="10762" y="1773"/>
                  <a:pt x="10121" y="1773"/>
                </a:cubicBezTo>
                <a:cubicBezTo>
                  <a:pt x="10067" y="1773"/>
                  <a:pt x="10011" y="1777"/>
                  <a:pt x="9955" y="1787"/>
                </a:cubicBezTo>
                <a:cubicBezTo>
                  <a:pt x="9478" y="1858"/>
                  <a:pt x="9097" y="2239"/>
                  <a:pt x="9026" y="2739"/>
                </a:cubicBezTo>
                <a:cubicBezTo>
                  <a:pt x="9002" y="3049"/>
                  <a:pt x="9097" y="3311"/>
                  <a:pt x="9264" y="3525"/>
                </a:cubicBezTo>
                <a:lnTo>
                  <a:pt x="8859" y="4144"/>
                </a:lnTo>
                <a:cubicBezTo>
                  <a:pt x="8788" y="4120"/>
                  <a:pt x="8693" y="4120"/>
                  <a:pt x="8645" y="4120"/>
                </a:cubicBezTo>
                <a:cubicBezTo>
                  <a:pt x="8050" y="4120"/>
                  <a:pt x="7573" y="4597"/>
                  <a:pt x="7573" y="5192"/>
                </a:cubicBezTo>
                <a:cubicBezTo>
                  <a:pt x="7573" y="5359"/>
                  <a:pt x="7621" y="5549"/>
                  <a:pt x="7692" y="5692"/>
                </a:cubicBezTo>
                <a:lnTo>
                  <a:pt x="7145" y="6288"/>
                </a:lnTo>
                <a:cubicBezTo>
                  <a:pt x="7002" y="6192"/>
                  <a:pt x="6835" y="6168"/>
                  <a:pt x="6668" y="6168"/>
                </a:cubicBezTo>
                <a:cubicBezTo>
                  <a:pt x="6406" y="6168"/>
                  <a:pt x="6168" y="6264"/>
                  <a:pt x="5954" y="6430"/>
                </a:cubicBezTo>
                <a:lnTo>
                  <a:pt x="5335" y="6002"/>
                </a:lnTo>
                <a:cubicBezTo>
                  <a:pt x="5359" y="5883"/>
                  <a:pt x="5359" y="5764"/>
                  <a:pt x="5335" y="5645"/>
                </a:cubicBezTo>
                <a:cubicBezTo>
                  <a:pt x="5287" y="5168"/>
                  <a:pt x="4882" y="4763"/>
                  <a:pt x="4382" y="4716"/>
                </a:cubicBezTo>
                <a:cubicBezTo>
                  <a:pt x="4344" y="4711"/>
                  <a:pt x="4306" y="4709"/>
                  <a:pt x="4269" y="4709"/>
                </a:cubicBezTo>
                <a:cubicBezTo>
                  <a:pt x="3698" y="4709"/>
                  <a:pt x="3215" y="5206"/>
                  <a:pt x="3215" y="5787"/>
                </a:cubicBezTo>
                <a:cubicBezTo>
                  <a:pt x="3215" y="6049"/>
                  <a:pt x="3310" y="6264"/>
                  <a:pt x="3453" y="6478"/>
                </a:cubicBezTo>
                <a:lnTo>
                  <a:pt x="3049" y="7145"/>
                </a:lnTo>
                <a:cubicBezTo>
                  <a:pt x="2953" y="7121"/>
                  <a:pt x="2834" y="7097"/>
                  <a:pt x="2715" y="7097"/>
                </a:cubicBezTo>
                <a:cubicBezTo>
                  <a:pt x="2120" y="7097"/>
                  <a:pt x="1643" y="7573"/>
                  <a:pt x="1643" y="8169"/>
                </a:cubicBezTo>
                <a:cubicBezTo>
                  <a:pt x="1643" y="8240"/>
                  <a:pt x="1643" y="8336"/>
                  <a:pt x="1667" y="8431"/>
                </a:cubicBezTo>
                <a:lnTo>
                  <a:pt x="691" y="9074"/>
                </a:lnTo>
                <a:lnTo>
                  <a:pt x="691" y="691"/>
                </a:lnTo>
                <a:lnTo>
                  <a:pt x="1239" y="691"/>
                </a:lnTo>
                <a:lnTo>
                  <a:pt x="12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51" name="Google Shape;9951;p58"/>
          <p:cNvGrpSpPr/>
          <p:nvPr/>
        </p:nvGrpSpPr>
        <p:grpSpPr>
          <a:xfrm>
            <a:off x="4042436" y="4140201"/>
            <a:ext cx="341096" cy="341809"/>
            <a:chOff x="4118636" y="4140201"/>
            <a:chExt cx="341096" cy="341809"/>
          </a:xfrm>
        </p:grpSpPr>
        <p:sp>
          <p:nvSpPr>
            <p:cNvPr id="9952" name="Google Shape;9952;p58"/>
            <p:cNvSpPr/>
            <p:nvPr/>
          </p:nvSpPr>
          <p:spPr>
            <a:xfrm>
              <a:off x="4181471" y="4203065"/>
              <a:ext cx="98891" cy="211867"/>
            </a:xfrm>
            <a:custGeom>
              <a:rect b="b" l="l" r="r" t="t"/>
              <a:pathLst>
                <a:path extrusionOk="0" h="7145" w="3335">
                  <a:moveTo>
                    <a:pt x="3335" y="0"/>
                  </a:moveTo>
                  <a:cubicBezTo>
                    <a:pt x="1453" y="167"/>
                    <a:pt x="1" y="1715"/>
                    <a:pt x="1" y="3620"/>
                  </a:cubicBezTo>
                  <a:cubicBezTo>
                    <a:pt x="1" y="5287"/>
                    <a:pt x="1096" y="6692"/>
                    <a:pt x="2620" y="7144"/>
                  </a:cubicBezTo>
                  <a:lnTo>
                    <a:pt x="3335" y="3596"/>
                  </a:lnTo>
                  <a:lnTo>
                    <a:pt x="333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58"/>
            <p:cNvSpPr/>
            <p:nvPr/>
          </p:nvSpPr>
          <p:spPr>
            <a:xfrm>
              <a:off x="4277517" y="4327341"/>
              <a:ext cx="95362" cy="91834"/>
            </a:xfrm>
            <a:custGeom>
              <a:rect b="b" l="l" r="r" t="t"/>
              <a:pathLst>
                <a:path extrusionOk="0" h="3097" w="3216">
                  <a:moveTo>
                    <a:pt x="620" y="0"/>
                  </a:moveTo>
                  <a:lnTo>
                    <a:pt x="0" y="3072"/>
                  </a:lnTo>
                  <a:cubicBezTo>
                    <a:pt x="119" y="3072"/>
                    <a:pt x="262" y="3096"/>
                    <a:pt x="381" y="3096"/>
                  </a:cubicBezTo>
                  <a:cubicBezTo>
                    <a:pt x="1548" y="3096"/>
                    <a:pt x="2572" y="2596"/>
                    <a:pt x="3215" y="1787"/>
                  </a:cubicBezTo>
                  <a:lnTo>
                    <a:pt x="6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58"/>
            <p:cNvSpPr/>
            <p:nvPr/>
          </p:nvSpPr>
          <p:spPr>
            <a:xfrm>
              <a:off x="4298689" y="4140201"/>
              <a:ext cx="161043" cy="258481"/>
            </a:xfrm>
            <a:custGeom>
              <a:rect b="b" l="l" r="r" t="t"/>
              <a:pathLst>
                <a:path extrusionOk="0" h="8717" w="5431">
                  <a:moveTo>
                    <a:pt x="1" y="1"/>
                  </a:moveTo>
                  <a:lnTo>
                    <a:pt x="1" y="1429"/>
                  </a:lnTo>
                  <a:lnTo>
                    <a:pt x="25" y="1429"/>
                  </a:lnTo>
                  <a:cubicBezTo>
                    <a:pt x="2263" y="1620"/>
                    <a:pt x="4025" y="3478"/>
                    <a:pt x="4025" y="5740"/>
                  </a:cubicBezTo>
                  <a:cubicBezTo>
                    <a:pt x="4025" y="6550"/>
                    <a:pt x="3811" y="7264"/>
                    <a:pt x="3430" y="7907"/>
                  </a:cubicBezTo>
                  <a:lnTo>
                    <a:pt x="4573" y="8717"/>
                  </a:lnTo>
                  <a:cubicBezTo>
                    <a:pt x="5121" y="7836"/>
                    <a:pt x="5431" y="6812"/>
                    <a:pt x="5431" y="5740"/>
                  </a:cubicBezTo>
                  <a:cubicBezTo>
                    <a:pt x="5431" y="4192"/>
                    <a:pt x="4835" y="2763"/>
                    <a:pt x="3716" y="1668"/>
                  </a:cubicBezTo>
                  <a:cubicBezTo>
                    <a:pt x="2716" y="667"/>
                    <a:pt x="1406" y="72"/>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58"/>
            <p:cNvSpPr/>
            <p:nvPr/>
          </p:nvSpPr>
          <p:spPr>
            <a:xfrm>
              <a:off x="4266219" y="4391599"/>
              <a:ext cx="158908" cy="90410"/>
            </a:xfrm>
            <a:custGeom>
              <a:rect b="b" l="l" r="r" t="t"/>
              <a:pathLst>
                <a:path extrusionOk="0" h="3049" w="5359">
                  <a:moveTo>
                    <a:pt x="4168" y="1"/>
                  </a:moveTo>
                  <a:cubicBezTo>
                    <a:pt x="3358" y="1001"/>
                    <a:pt x="2144" y="1620"/>
                    <a:pt x="810" y="1620"/>
                  </a:cubicBezTo>
                  <a:cubicBezTo>
                    <a:pt x="620" y="1620"/>
                    <a:pt x="453" y="1620"/>
                    <a:pt x="262" y="1596"/>
                  </a:cubicBezTo>
                  <a:lnTo>
                    <a:pt x="0" y="2977"/>
                  </a:lnTo>
                  <a:cubicBezTo>
                    <a:pt x="262" y="3025"/>
                    <a:pt x="524" y="3049"/>
                    <a:pt x="810" y="3049"/>
                  </a:cubicBezTo>
                  <a:cubicBezTo>
                    <a:pt x="2358" y="3049"/>
                    <a:pt x="3787" y="2453"/>
                    <a:pt x="4882" y="1358"/>
                  </a:cubicBezTo>
                  <a:cubicBezTo>
                    <a:pt x="5049" y="1167"/>
                    <a:pt x="5216" y="1001"/>
                    <a:pt x="5359" y="810"/>
                  </a:cubicBezTo>
                  <a:lnTo>
                    <a:pt x="41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58"/>
            <p:cNvSpPr/>
            <p:nvPr/>
          </p:nvSpPr>
          <p:spPr>
            <a:xfrm>
              <a:off x="4118636" y="4140913"/>
              <a:ext cx="160331" cy="335459"/>
            </a:xfrm>
            <a:custGeom>
              <a:rect b="b" l="l" r="r" t="t"/>
              <a:pathLst>
                <a:path extrusionOk="0" h="11313" w="5407">
                  <a:moveTo>
                    <a:pt x="5406" y="0"/>
                  </a:moveTo>
                  <a:cubicBezTo>
                    <a:pt x="4025" y="96"/>
                    <a:pt x="2715" y="667"/>
                    <a:pt x="1691" y="1667"/>
                  </a:cubicBezTo>
                  <a:cubicBezTo>
                    <a:pt x="619" y="2739"/>
                    <a:pt x="0" y="4216"/>
                    <a:pt x="0" y="5764"/>
                  </a:cubicBezTo>
                  <a:cubicBezTo>
                    <a:pt x="0" y="7311"/>
                    <a:pt x="596" y="8740"/>
                    <a:pt x="1691" y="9836"/>
                  </a:cubicBezTo>
                  <a:cubicBezTo>
                    <a:pt x="2429" y="10574"/>
                    <a:pt x="3334" y="11074"/>
                    <a:pt x="4287" y="11312"/>
                  </a:cubicBezTo>
                  <a:lnTo>
                    <a:pt x="4596" y="9931"/>
                  </a:lnTo>
                  <a:cubicBezTo>
                    <a:pt x="2763" y="9407"/>
                    <a:pt x="1429" y="7716"/>
                    <a:pt x="1429" y="5764"/>
                  </a:cubicBezTo>
                  <a:cubicBezTo>
                    <a:pt x="1429" y="3454"/>
                    <a:pt x="3191" y="1620"/>
                    <a:pt x="5406" y="1429"/>
                  </a:cubicBezTo>
                  <a:lnTo>
                    <a:pt x="5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58"/>
            <p:cNvSpPr/>
            <p:nvPr/>
          </p:nvSpPr>
          <p:spPr>
            <a:xfrm>
              <a:off x="4299401" y="4203065"/>
              <a:ext cx="98891" cy="161725"/>
            </a:xfrm>
            <a:custGeom>
              <a:rect b="b" l="l" r="r" t="t"/>
              <a:pathLst>
                <a:path extrusionOk="0" h="5454" w="3335">
                  <a:moveTo>
                    <a:pt x="1" y="0"/>
                  </a:moveTo>
                  <a:lnTo>
                    <a:pt x="1" y="3477"/>
                  </a:lnTo>
                  <a:lnTo>
                    <a:pt x="2858" y="5454"/>
                  </a:lnTo>
                  <a:cubicBezTo>
                    <a:pt x="3168" y="4906"/>
                    <a:pt x="3335" y="4311"/>
                    <a:pt x="3335" y="3668"/>
                  </a:cubicBezTo>
                  <a:cubicBezTo>
                    <a:pt x="3335" y="1715"/>
                    <a:pt x="1858" y="167"/>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8" name="Google Shape;9958;p58"/>
          <p:cNvGrpSpPr/>
          <p:nvPr/>
        </p:nvGrpSpPr>
        <p:grpSpPr>
          <a:xfrm>
            <a:off x="4781639" y="4139489"/>
            <a:ext cx="341839" cy="340411"/>
            <a:chOff x="4705439" y="4139489"/>
            <a:chExt cx="341839" cy="340411"/>
          </a:xfrm>
        </p:grpSpPr>
        <p:sp>
          <p:nvSpPr>
            <p:cNvPr id="9959" name="Google Shape;9959;p58"/>
            <p:cNvSpPr/>
            <p:nvPr/>
          </p:nvSpPr>
          <p:spPr>
            <a:xfrm>
              <a:off x="4705439" y="4139489"/>
              <a:ext cx="64998" cy="340411"/>
            </a:xfrm>
            <a:custGeom>
              <a:rect b="b" l="l" r="r" t="t"/>
              <a:pathLst>
                <a:path extrusionOk="0" h="11480" w="2192">
                  <a:moveTo>
                    <a:pt x="763" y="1"/>
                  </a:moveTo>
                  <a:lnTo>
                    <a:pt x="763" y="1358"/>
                  </a:lnTo>
                  <a:cubicBezTo>
                    <a:pt x="334" y="1525"/>
                    <a:pt x="1" y="1906"/>
                    <a:pt x="1" y="2382"/>
                  </a:cubicBezTo>
                  <a:cubicBezTo>
                    <a:pt x="1" y="2859"/>
                    <a:pt x="311" y="3240"/>
                    <a:pt x="763" y="3382"/>
                  </a:cubicBezTo>
                  <a:lnTo>
                    <a:pt x="763" y="4740"/>
                  </a:lnTo>
                  <a:cubicBezTo>
                    <a:pt x="334" y="4883"/>
                    <a:pt x="1" y="5264"/>
                    <a:pt x="1" y="5740"/>
                  </a:cubicBezTo>
                  <a:cubicBezTo>
                    <a:pt x="1" y="6216"/>
                    <a:pt x="311" y="6597"/>
                    <a:pt x="763" y="6740"/>
                  </a:cubicBezTo>
                  <a:lnTo>
                    <a:pt x="763" y="8098"/>
                  </a:lnTo>
                  <a:cubicBezTo>
                    <a:pt x="334" y="8241"/>
                    <a:pt x="1" y="8622"/>
                    <a:pt x="1" y="9098"/>
                  </a:cubicBezTo>
                  <a:cubicBezTo>
                    <a:pt x="1" y="9574"/>
                    <a:pt x="311" y="9955"/>
                    <a:pt x="763" y="10122"/>
                  </a:cubicBezTo>
                  <a:lnTo>
                    <a:pt x="763" y="11479"/>
                  </a:lnTo>
                  <a:lnTo>
                    <a:pt x="1430" y="11479"/>
                  </a:lnTo>
                  <a:lnTo>
                    <a:pt x="1430" y="10122"/>
                  </a:lnTo>
                  <a:cubicBezTo>
                    <a:pt x="1859" y="9955"/>
                    <a:pt x="2192" y="9574"/>
                    <a:pt x="2192" y="9098"/>
                  </a:cubicBezTo>
                  <a:cubicBezTo>
                    <a:pt x="2192" y="8622"/>
                    <a:pt x="1882" y="8241"/>
                    <a:pt x="1430" y="8098"/>
                  </a:cubicBezTo>
                  <a:lnTo>
                    <a:pt x="1430" y="6740"/>
                  </a:lnTo>
                  <a:cubicBezTo>
                    <a:pt x="1859" y="6597"/>
                    <a:pt x="2192" y="6216"/>
                    <a:pt x="2192" y="5740"/>
                  </a:cubicBezTo>
                  <a:cubicBezTo>
                    <a:pt x="2192" y="5264"/>
                    <a:pt x="1882" y="4883"/>
                    <a:pt x="1430" y="4740"/>
                  </a:cubicBezTo>
                  <a:lnTo>
                    <a:pt x="1430" y="3382"/>
                  </a:lnTo>
                  <a:cubicBezTo>
                    <a:pt x="1859" y="3240"/>
                    <a:pt x="2144" y="2859"/>
                    <a:pt x="2144" y="2382"/>
                  </a:cubicBezTo>
                  <a:cubicBezTo>
                    <a:pt x="2144" y="1906"/>
                    <a:pt x="1859" y="1525"/>
                    <a:pt x="1406" y="1358"/>
                  </a:cubicBezTo>
                  <a:lnTo>
                    <a:pt x="14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58"/>
            <p:cNvSpPr/>
            <p:nvPr/>
          </p:nvSpPr>
          <p:spPr>
            <a:xfrm>
              <a:off x="4784554" y="4174095"/>
              <a:ext cx="190695" cy="75584"/>
            </a:xfrm>
            <a:custGeom>
              <a:rect b="b" l="l" r="r" t="t"/>
              <a:pathLst>
                <a:path extrusionOk="0" h="2549" w="6431">
                  <a:moveTo>
                    <a:pt x="1096" y="1"/>
                  </a:moveTo>
                  <a:lnTo>
                    <a:pt x="0" y="1263"/>
                  </a:lnTo>
                  <a:lnTo>
                    <a:pt x="1072" y="2549"/>
                  </a:lnTo>
                  <a:lnTo>
                    <a:pt x="6430" y="2549"/>
                  </a:lnTo>
                  <a:lnTo>
                    <a:pt x="64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58"/>
            <p:cNvSpPr/>
            <p:nvPr/>
          </p:nvSpPr>
          <p:spPr>
            <a:xfrm>
              <a:off x="4994290" y="4174095"/>
              <a:ext cx="52989" cy="75584"/>
            </a:xfrm>
            <a:custGeom>
              <a:rect b="b" l="l" r="r" t="t"/>
              <a:pathLst>
                <a:path extrusionOk="0" h="2549" w="1787">
                  <a:moveTo>
                    <a:pt x="0" y="1"/>
                  </a:moveTo>
                  <a:lnTo>
                    <a:pt x="0" y="2549"/>
                  </a:lnTo>
                  <a:lnTo>
                    <a:pt x="1786" y="2549"/>
                  </a:lnTo>
                  <a:lnTo>
                    <a:pt x="178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58"/>
            <p:cNvSpPr/>
            <p:nvPr/>
          </p:nvSpPr>
          <p:spPr>
            <a:xfrm>
              <a:off x="4784554" y="4271564"/>
              <a:ext cx="190695" cy="76296"/>
            </a:xfrm>
            <a:custGeom>
              <a:rect b="b" l="l" r="r" t="t"/>
              <a:pathLst>
                <a:path extrusionOk="0" h="2573" w="6431">
                  <a:moveTo>
                    <a:pt x="1096" y="0"/>
                  </a:moveTo>
                  <a:lnTo>
                    <a:pt x="0" y="1286"/>
                  </a:lnTo>
                  <a:lnTo>
                    <a:pt x="1072" y="2572"/>
                  </a:lnTo>
                  <a:lnTo>
                    <a:pt x="6430" y="2572"/>
                  </a:lnTo>
                  <a:lnTo>
                    <a:pt x="64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58"/>
            <p:cNvSpPr/>
            <p:nvPr/>
          </p:nvSpPr>
          <p:spPr>
            <a:xfrm>
              <a:off x="4994972" y="4271564"/>
              <a:ext cx="52307" cy="76296"/>
            </a:xfrm>
            <a:custGeom>
              <a:rect b="b" l="l" r="r" t="t"/>
              <a:pathLst>
                <a:path extrusionOk="0" h="2573" w="1764">
                  <a:moveTo>
                    <a:pt x="1" y="0"/>
                  </a:moveTo>
                  <a:lnTo>
                    <a:pt x="1" y="2572"/>
                  </a:lnTo>
                  <a:lnTo>
                    <a:pt x="1763" y="2572"/>
                  </a:lnTo>
                  <a:lnTo>
                    <a:pt x="17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58"/>
            <p:cNvSpPr/>
            <p:nvPr/>
          </p:nvSpPr>
          <p:spPr>
            <a:xfrm>
              <a:off x="4784554" y="4371821"/>
              <a:ext cx="190695" cy="75584"/>
            </a:xfrm>
            <a:custGeom>
              <a:rect b="b" l="l" r="r" t="t"/>
              <a:pathLst>
                <a:path extrusionOk="0" h="2549" w="6431">
                  <a:moveTo>
                    <a:pt x="1096" y="1"/>
                  </a:moveTo>
                  <a:lnTo>
                    <a:pt x="0" y="1263"/>
                  </a:lnTo>
                  <a:lnTo>
                    <a:pt x="1072" y="2549"/>
                  </a:lnTo>
                  <a:lnTo>
                    <a:pt x="6430" y="2549"/>
                  </a:lnTo>
                  <a:lnTo>
                    <a:pt x="64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58"/>
            <p:cNvSpPr/>
            <p:nvPr/>
          </p:nvSpPr>
          <p:spPr>
            <a:xfrm>
              <a:off x="4994972" y="4371821"/>
              <a:ext cx="52307" cy="75584"/>
            </a:xfrm>
            <a:custGeom>
              <a:rect b="b" l="l" r="r" t="t"/>
              <a:pathLst>
                <a:path extrusionOk="0" h="2549" w="1764">
                  <a:moveTo>
                    <a:pt x="1" y="1"/>
                  </a:moveTo>
                  <a:lnTo>
                    <a:pt x="1" y="2549"/>
                  </a:lnTo>
                  <a:lnTo>
                    <a:pt x="1763" y="2549"/>
                  </a:lnTo>
                  <a:lnTo>
                    <a:pt x="17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6" name="Google Shape;9966;p58"/>
          <p:cNvGrpSpPr/>
          <p:nvPr/>
        </p:nvGrpSpPr>
        <p:grpSpPr>
          <a:xfrm>
            <a:off x="5518768" y="4143730"/>
            <a:ext cx="340384" cy="342520"/>
            <a:chOff x="5290168" y="4143730"/>
            <a:chExt cx="340384" cy="342520"/>
          </a:xfrm>
        </p:grpSpPr>
        <p:sp>
          <p:nvSpPr>
            <p:cNvPr id="9967" name="Google Shape;9967;p58"/>
            <p:cNvSpPr/>
            <p:nvPr/>
          </p:nvSpPr>
          <p:spPr>
            <a:xfrm>
              <a:off x="5428588" y="4143730"/>
              <a:ext cx="100996" cy="138448"/>
            </a:xfrm>
            <a:custGeom>
              <a:rect b="b" l="l" r="r" t="t"/>
              <a:pathLst>
                <a:path extrusionOk="0" h="4669" w="3406">
                  <a:moveTo>
                    <a:pt x="0" y="1"/>
                  </a:moveTo>
                  <a:lnTo>
                    <a:pt x="0" y="2644"/>
                  </a:lnTo>
                  <a:lnTo>
                    <a:pt x="1381" y="2644"/>
                  </a:lnTo>
                  <a:lnTo>
                    <a:pt x="1381" y="3311"/>
                  </a:lnTo>
                  <a:lnTo>
                    <a:pt x="1405" y="3311"/>
                  </a:lnTo>
                  <a:cubicBezTo>
                    <a:pt x="1405" y="3692"/>
                    <a:pt x="1095" y="4002"/>
                    <a:pt x="714" y="4002"/>
                  </a:cubicBezTo>
                  <a:lnTo>
                    <a:pt x="500" y="4002"/>
                  </a:lnTo>
                  <a:lnTo>
                    <a:pt x="500" y="4668"/>
                  </a:lnTo>
                  <a:lnTo>
                    <a:pt x="714" y="4668"/>
                  </a:lnTo>
                  <a:cubicBezTo>
                    <a:pt x="1453" y="4668"/>
                    <a:pt x="2048" y="4073"/>
                    <a:pt x="2048" y="3335"/>
                  </a:cubicBezTo>
                  <a:lnTo>
                    <a:pt x="2048" y="2644"/>
                  </a:lnTo>
                  <a:lnTo>
                    <a:pt x="3405" y="2644"/>
                  </a:lnTo>
                  <a:lnTo>
                    <a:pt x="340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58"/>
            <p:cNvSpPr/>
            <p:nvPr/>
          </p:nvSpPr>
          <p:spPr>
            <a:xfrm>
              <a:off x="5290168" y="4262371"/>
              <a:ext cx="134207" cy="103843"/>
            </a:xfrm>
            <a:custGeom>
              <a:rect b="b" l="l" r="r" t="t"/>
              <a:pathLst>
                <a:path extrusionOk="0" h="3502" w="4526">
                  <a:moveTo>
                    <a:pt x="1929" y="1429"/>
                  </a:moveTo>
                  <a:lnTo>
                    <a:pt x="1929" y="2096"/>
                  </a:lnTo>
                  <a:lnTo>
                    <a:pt x="1239" y="2096"/>
                  </a:lnTo>
                  <a:lnTo>
                    <a:pt x="1239" y="1429"/>
                  </a:lnTo>
                  <a:close/>
                  <a:moveTo>
                    <a:pt x="3239" y="1429"/>
                  </a:moveTo>
                  <a:lnTo>
                    <a:pt x="3239" y="2096"/>
                  </a:lnTo>
                  <a:lnTo>
                    <a:pt x="2549" y="2096"/>
                  </a:lnTo>
                  <a:lnTo>
                    <a:pt x="2549" y="1429"/>
                  </a:lnTo>
                  <a:close/>
                  <a:moveTo>
                    <a:pt x="0" y="1"/>
                  </a:moveTo>
                  <a:lnTo>
                    <a:pt x="0" y="3501"/>
                  </a:lnTo>
                  <a:lnTo>
                    <a:pt x="4525" y="3501"/>
                  </a:lnTo>
                  <a:lnTo>
                    <a:pt x="452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58"/>
            <p:cNvSpPr/>
            <p:nvPr/>
          </p:nvSpPr>
          <p:spPr>
            <a:xfrm>
              <a:off x="5429270" y="4347120"/>
              <a:ext cx="101026" cy="139130"/>
            </a:xfrm>
            <a:custGeom>
              <a:rect b="b" l="l" r="r" t="t"/>
              <a:pathLst>
                <a:path extrusionOk="0" h="4692" w="3407">
                  <a:moveTo>
                    <a:pt x="477" y="0"/>
                  </a:moveTo>
                  <a:lnTo>
                    <a:pt x="477" y="667"/>
                  </a:lnTo>
                  <a:lnTo>
                    <a:pt x="691" y="667"/>
                  </a:lnTo>
                  <a:cubicBezTo>
                    <a:pt x="1072" y="667"/>
                    <a:pt x="1382" y="977"/>
                    <a:pt x="1382" y="1358"/>
                  </a:cubicBezTo>
                  <a:lnTo>
                    <a:pt x="1382" y="2048"/>
                  </a:lnTo>
                  <a:lnTo>
                    <a:pt x="1" y="2048"/>
                  </a:lnTo>
                  <a:lnTo>
                    <a:pt x="1" y="4692"/>
                  </a:lnTo>
                  <a:lnTo>
                    <a:pt x="3406" y="4692"/>
                  </a:lnTo>
                  <a:lnTo>
                    <a:pt x="3406" y="2048"/>
                  </a:lnTo>
                  <a:lnTo>
                    <a:pt x="2049" y="2048"/>
                  </a:lnTo>
                  <a:lnTo>
                    <a:pt x="2049" y="1334"/>
                  </a:lnTo>
                  <a:lnTo>
                    <a:pt x="2025" y="1334"/>
                  </a:lnTo>
                  <a:cubicBezTo>
                    <a:pt x="2025" y="596"/>
                    <a:pt x="1430" y="0"/>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58"/>
            <p:cNvSpPr/>
            <p:nvPr/>
          </p:nvSpPr>
          <p:spPr>
            <a:xfrm>
              <a:off x="5443414" y="4275093"/>
              <a:ext cx="187137" cy="78401"/>
            </a:xfrm>
            <a:custGeom>
              <a:rect b="b" l="l" r="r" t="t"/>
              <a:pathLst>
                <a:path extrusionOk="0" h="2644" w="6311">
                  <a:moveTo>
                    <a:pt x="2929" y="0"/>
                  </a:moveTo>
                  <a:lnTo>
                    <a:pt x="2929" y="977"/>
                  </a:lnTo>
                  <a:lnTo>
                    <a:pt x="0" y="977"/>
                  </a:lnTo>
                  <a:lnTo>
                    <a:pt x="0" y="1667"/>
                  </a:lnTo>
                  <a:lnTo>
                    <a:pt x="2929" y="1667"/>
                  </a:lnTo>
                  <a:lnTo>
                    <a:pt x="2929" y="2644"/>
                  </a:lnTo>
                  <a:lnTo>
                    <a:pt x="6311" y="2644"/>
                  </a:lnTo>
                  <a:lnTo>
                    <a:pt x="6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1" name="Google Shape;9971;p58"/>
          <p:cNvGrpSpPr/>
          <p:nvPr/>
        </p:nvGrpSpPr>
        <p:grpSpPr>
          <a:xfrm>
            <a:off x="6262923" y="4162085"/>
            <a:ext cx="341126" cy="341837"/>
            <a:chOff x="5881923" y="4162085"/>
            <a:chExt cx="341126" cy="341837"/>
          </a:xfrm>
        </p:grpSpPr>
        <p:sp>
          <p:nvSpPr>
            <p:cNvPr id="9972" name="Google Shape;9972;p58"/>
            <p:cNvSpPr/>
            <p:nvPr/>
          </p:nvSpPr>
          <p:spPr>
            <a:xfrm>
              <a:off x="6062718" y="4163508"/>
              <a:ext cx="160331" cy="213290"/>
            </a:xfrm>
            <a:custGeom>
              <a:rect b="b" l="l" r="r" t="t"/>
              <a:pathLst>
                <a:path extrusionOk="0" h="7193" w="5407">
                  <a:moveTo>
                    <a:pt x="0" y="1"/>
                  </a:moveTo>
                  <a:lnTo>
                    <a:pt x="0" y="1072"/>
                  </a:lnTo>
                  <a:cubicBezTo>
                    <a:pt x="56" y="1067"/>
                    <a:pt x="111" y="1064"/>
                    <a:pt x="166" y="1064"/>
                  </a:cubicBezTo>
                  <a:cubicBezTo>
                    <a:pt x="1050" y="1064"/>
                    <a:pt x="1810" y="1772"/>
                    <a:pt x="1810" y="2692"/>
                  </a:cubicBezTo>
                  <a:cubicBezTo>
                    <a:pt x="1810" y="3591"/>
                    <a:pt x="1045" y="4343"/>
                    <a:pt x="157" y="4343"/>
                  </a:cubicBezTo>
                  <a:cubicBezTo>
                    <a:pt x="105" y="4343"/>
                    <a:pt x="53" y="4340"/>
                    <a:pt x="0" y="4335"/>
                  </a:cubicBezTo>
                  <a:lnTo>
                    <a:pt x="0" y="5406"/>
                  </a:lnTo>
                  <a:lnTo>
                    <a:pt x="2025" y="5406"/>
                  </a:lnTo>
                  <a:cubicBezTo>
                    <a:pt x="1906" y="5645"/>
                    <a:pt x="1739" y="5978"/>
                    <a:pt x="1739" y="6240"/>
                  </a:cubicBezTo>
                  <a:cubicBezTo>
                    <a:pt x="1739" y="6788"/>
                    <a:pt x="2168" y="7192"/>
                    <a:pt x="2691" y="7192"/>
                  </a:cubicBezTo>
                  <a:cubicBezTo>
                    <a:pt x="3239" y="7192"/>
                    <a:pt x="3644" y="6788"/>
                    <a:pt x="3644" y="6240"/>
                  </a:cubicBezTo>
                  <a:cubicBezTo>
                    <a:pt x="3644" y="5978"/>
                    <a:pt x="3501" y="5645"/>
                    <a:pt x="3382" y="5406"/>
                  </a:cubicBezTo>
                  <a:lnTo>
                    <a:pt x="5406" y="5406"/>
                  </a:lnTo>
                  <a:lnTo>
                    <a:pt x="54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58"/>
            <p:cNvSpPr/>
            <p:nvPr/>
          </p:nvSpPr>
          <p:spPr>
            <a:xfrm>
              <a:off x="6009046" y="4343591"/>
              <a:ext cx="214002" cy="160331"/>
            </a:xfrm>
            <a:custGeom>
              <a:rect b="b" l="l" r="r" t="t"/>
              <a:pathLst>
                <a:path extrusionOk="0" h="5407" w="7217">
                  <a:moveTo>
                    <a:pt x="1787" y="0"/>
                  </a:moveTo>
                  <a:lnTo>
                    <a:pt x="1787" y="2024"/>
                  </a:lnTo>
                  <a:cubicBezTo>
                    <a:pt x="1572" y="1905"/>
                    <a:pt x="1239" y="1739"/>
                    <a:pt x="977" y="1739"/>
                  </a:cubicBezTo>
                  <a:cubicBezTo>
                    <a:pt x="429" y="1739"/>
                    <a:pt x="1" y="2167"/>
                    <a:pt x="1" y="2691"/>
                  </a:cubicBezTo>
                  <a:cubicBezTo>
                    <a:pt x="1" y="3239"/>
                    <a:pt x="429" y="3644"/>
                    <a:pt x="977" y="3644"/>
                  </a:cubicBezTo>
                  <a:cubicBezTo>
                    <a:pt x="1239" y="3644"/>
                    <a:pt x="1572" y="3501"/>
                    <a:pt x="1787" y="3382"/>
                  </a:cubicBezTo>
                  <a:lnTo>
                    <a:pt x="1787" y="5406"/>
                  </a:lnTo>
                  <a:lnTo>
                    <a:pt x="7216" y="5406"/>
                  </a:lnTo>
                  <a:lnTo>
                    <a:pt x="7216" y="0"/>
                  </a:lnTo>
                  <a:lnTo>
                    <a:pt x="6145" y="0"/>
                  </a:lnTo>
                  <a:cubicBezTo>
                    <a:pt x="6240" y="953"/>
                    <a:pt x="5478" y="1810"/>
                    <a:pt x="4501" y="1810"/>
                  </a:cubicBezTo>
                  <a:cubicBezTo>
                    <a:pt x="3525" y="1810"/>
                    <a:pt x="2787" y="953"/>
                    <a:pt x="2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58"/>
            <p:cNvSpPr/>
            <p:nvPr/>
          </p:nvSpPr>
          <p:spPr>
            <a:xfrm>
              <a:off x="5881923" y="4162085"/>
              <a:ext cx="216137" cy="161043"/>
            </a:xfrm>
            <a:custGeom>
              <a:rect b="b" l="l" r="r" t="t"/>
              <a:pathLst>
                <a:path extrusionOk="0" h="5431" w="7289">
                  <a:moveTo>
                    <a:pt x="1" y="1"/>
                  </a:moveTo>
                  <a:lnTo>
                    <a:pt x="1" y="5431"/>
                  </a:lnTo>
                  <a:lnTo>
                    <a:pt x="1120" y="5431"/>
                  </a:lnTo>
                  <a:cubicBezTo>
                    <a:pt x="1025" y="4478"/>
                    <a:pt x="1787" y="3621"/>
                    <a:pt x="2763" y="3621"/>
                  </a:cubicBezTo>
                  <a:cubicBezTo>
                    <a:pt x="3716" y="3621"/>
                    <a:pt x="4478" y="4478"/>
                    <a:pt x="4383" y="5431"/>
                  </a:cubicBezTo>
                  <a:lnTo>
                    <a:pt x="5454" y="5431"/>
                  </a:lnTo>
                  <a:lnTo>
                    <a:pt x="5454" y="3406"/>
                  </a:lnTo>
                  <a:cubicBezTo>
                    <a:pt x="5693" y="3525"/>
                    <a:pt x="6050" y="3668"/>
                    <a:pt x="6336" y="3668"/>
                  </a:cubicBezTo>
                  <a:cubicBezTo>
                    <a:pt x="6859" y="3668"/>
                    <a:pt x="7288" y="3263"/>
                    <a:pt x="7288" y="2716"/>
                  </a:cubicBezTo>
                  <a:cubicBezTo>
                    <a:pt x="7288" y="2192"/>
                    <a:pt x="6859" y="1763"/>
                    <a:pt x="6336" y="1763"/>
                  </a:cubicBezTo>
                  <a:cubicBezTo>
                    <a:pt x="6050" y="1763"/>
                    <a:pt x="5693" y="1906"/>
                    <a:pt x="5454" y="2025"/>
                  </a:cubicBezTo>
                  <a:lnTo>
                    <a:pt x="5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58"/>
            <p:cNvSpPr/>
            <p:nvPr/>
          </p:nvSpPr>
          <p:spPr>
            <a:xfrm>
              <a:off x="5881923" y="4290631"/>
              <a:ext cx="161043" cy="213290"/>
            </a:xfrm>
            <a:custGeom>
              <a:rect b="b" l="l" r="r" t="t"/>
              <a:pathLst>
                <a:path extrusionOk="0" h="7193" w="5431">
                  <a:moveTo>
                    <a:pt x="2740" y="0"/>
                  </a:moveTo>
                  <a:cubicBezTo>
                    <a:pt x="2216" y="0"/>
                    <a:pt x="1787" y="405"/>
                    <a:pt x="1787" y="953"/>
                  </a:cubicBezTo>
                  <a:cubicBezTo>
                    <a:pt x="1787" y="1215"/>
                    <a:pt x="1954" y="1548"/>
                    <a:pt x="2073" y="1786"/>
                  </a:cubicBezTo>
                  <a:lnTo>
                    <a:pt x="1" y="1786"/>
                  </a:lnTo>
                  <a:lnTo>
                    <a:pt x="1" y="7192"/>
                  </a:lnTo>
                  <a:lnTo>
                    <a:pt x="5431" y="7192"/>
                  </a:lnTo>
                  <a:lnTo>
                    <a:pt x="5431" y="6097"/>
                  </a:lnTo>
                  <a:cubicBezTo>
                    <a:pt x="5377" y="6102"/>
                    <a:pt x="5323" y="6105"/>
                    <a:pt x="5269" y="6105"/>
                  </a:cubicBezTo>
                  <a:cubicBezTo>
                    <a:pt x="4383" y="6105"/>
                    <a:pt x="3621" y="5374"/>
                    <a:pt x="3621" y="4453"/>
                  </a:cubicBezTo>
                  <a:cubicBezTo>
                    <a:pt x="3621" y="3521"/>
                    <a:pt x="4403" y="2805"/>
                    <a:pt x="5303" y="2805"/>
                  </a:cubicBezTo>
                  <a:cubicBezTo>
                    <a:pt x="5345" y="2805"/>
                    <a:pt x="5388" y="2807"/>
                    <a:pt x="5431" y="2810"/>
                  </a:cubicBezTo>
                  <a:lnTo>
                    <a:pt x="5431" y="1786"/>
                  </a:lnTo>
                  <a:lnTo>
                    <a:pt x="3430" y="1786"/>
                  </a:lnTo>
                  <a:cubicBezTo>
                    <a:pt x="3549" y="1548"/>
                    <a:pt x="3692" y="1191"/>
                    <a:pt x="3692" y="953"/>
                  </a:cubicBezTo>
                  <a:cubicBezTo>
                    <a:pt x="3692" y="405"/>
                    <a:pt x="3287" y="0"/>
                    <a:pt x="27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6" name="Google Shape;9976;p58"/>
          <p:cNvGrpSpPr/>
          <p:nvPr/>
        </p:nvGrpSpPr>
        <p:grpSpPr>
          <a:xfrm>
            <a:off x="6992282" y="4149393"/>
            <a:ext cx="342520" cy="298159"/>
            <a:chOff x="6458882" y="4149393"/>
            <a:chExt cx="342520" cy="298159"/>
          </a:xfrm>
        </p:grpSpPr>
        <p:sp>
          <p:nvSpPr>
            <p:cNvPr id="9977" name="Google Shape;9977;p58"/>
            <p:cNvSpPr/>
            <p:nvPr/>
          </p:nvSpPr>
          <p:spPr>
            <a:xfrm>
              <a:off x="6575389" y="4149393"/>
              <a:ext cx="109477" cy="93939"/>
            </a:xfrm>
            <a:custGeom>
              <a:rect b="b" l="l" r="r" t="t"/>
              <a:pathLst>
                <a:path extrusionOk="0" h="3168" w="3692">
                  <a:moveTo>
                    <a:pt x="1834" y="0"/>
                  </a:moveTo>
                  <a:lnTo>
                    <a:pt x="1" y="3168"/>
                  </a:lnTo>
                  <a:lnTo>
                    <a:pt x="3692" y="3168"/>
                  </a:lnTo>
                  <a:lnTo>
                    <a:pt x="183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58"/>
            <p:cNvSpPr/>
            <p:nvPr/>
          </p:nvSpPr>
          <p:spPr>
            <a:xfrm>
              <a:off x="6499121" y="4263083"/>
              <a:ext cx="263433" cy="67815"/>
            </a:xfrm>
            <a:custGeom>
              <a:rect b="b" l="l" r="r" t="t"/>
              <a:pathLst>
                <a:path extrusionOk="0" h="2287" w="8884">
                  <a:moveTo>
                    <a:pt x="4097" y="0"/>
                  </a:moveTo>
                  <a:lnTo>
                    <a:pt x="4097" y="858"/>
                  </a:lnTo>
                  <a:lnTo>
                    <a:pt x="1" y="858"/>
                  </a:lnTo>
                  <a:lnTo>
                    <a:pt x="1" y="2287"/>
                  </a:lnTo>
                  <a:lnTo>
                    <a:pt x="668" y="2287"/>
                  </a:lnTo>
                  <a:lnTo>
                    <a:pt x="668" y="1548"/>
                  </a:lnTo>
                  <a:lnTo>
                    <a:pt x="4097" y="1548"/>
                  </a:lnTo>
                  <a:lnTo>
                    <a:pt x="4097" y="2287"/>
                  </a:lnTo>
                  <a:lnTo>
                    <a:pt x="4764" y="2287"/>
                  </a:lnTo>
                  <a:lnTo>
                    <a:pt x="4764" y="1548"/>
                  </a:lnTo>
                  <a:lnTo>
                    <a:pt x="8193" y="1548"/>
                  </a:lnTo>
                  <a:lnTo>
                    <a:pt x="8193" y="2287"/>
                  </a:lnTo>
                  <a:lnTo>
                    <a:pt x="8884" y="2287"/>
                  </a:lnTo>
                  <a:lnTo>
                    <a:pt x="8884" y="858"/>
                  </a:lnTo>
                  <a:lnTo>
                    <a:pt x="4764" y="858"/>
                  </a:lnTo>
                  <a:lnTo>
                    <a:pt x="47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58"/>
            <p:cNvSpPr/>
            <p:nvPr/>
          </p:nvSpPr>
          <p:spPr>
            <a:xfrm>
              <a:off x="6702512" y="4350648"/>
              <a:ext cx="98891" cy="96904"/>
            </a:xfrm>
            <a:custGeom>
              <a:rect b="b" l="l" r="r" t="t"/>
              <a:pathLst>
                <a:path extrusionOk="0" h="3268" w="3335">
                  <a:moveTo>
                    <a:pt x="1334" y="0"/>
                  </a:moveTo>
                  <a:cubicBezTo>
                    <a:pt x="572" y="143"/>
                    <a:pt x="0" y="858"/>
                    <a:pt x="24" y="1691"/>
                  </a:cubicBezTo>
                  <a:cubicBezTo>
                    <a:pt x="48" y="2525"/>
                    <a:pt x="739" y="3215"/>
                    <a:pt x="1572" y="3263"/>
                  </a:cubicBezTo>
                  <a:cubicBezTo>
                    <a:pt x="1612" y="3266"/>
                    <a:pt x="1653" y="3267"/>
                    <a:pt x="1692" y="3267"/>
                  </a:cubicBezTo>
                  <a:cubicBezTo>
                    <a:pt x="2590" y="3267"/>
                    <a:pt x="3311" y="2509"/>
                    <a:pt x="3311" y="1620"/>
                  </a:cubicBezTo>
                  <a:cubicBezTo>
                    <a:pt x="3334" y="834"/>
                    <a:pt x="2763" y="143"/>
                    <a:pt x="2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58"/>
            <p:cNvSpPr/>
            <p:nvPr/>
          </p:nvSpPr>
          <p:spPr>
            <a:xfrm>
              <a:off x="6458882" y="4350648"/>
              <a:ext cx="99603" cy="96904"/>
            </a:xfrm>
            <a:custGeom>
              <a:rect b="b" l="l" r="r" t="t"/>
              <a:pathLst>
                <a:path extrusionOk="0" h="3268" w="3359">
                  <a:moveTo>
                    <a:pt x="1334" y="0"/>
                  </a:moveTo>
                  <a:cubicBezTo>
                    <a:pt x="572" y="143"/>
                    <a:pt x="0" y="858"/>
                    <a:pt x="24" y="1691"/>
                  </a:cubicBezTo>
                  <a:cubicBezTo>
                    <a:pt x="48" y="2525"/>
                    <a:pt x="739" y="3215"/>
                    <a:pt x="1572" y="3263"/>
                  </a:cubicBezTo>
                  <a:cubicBezTo>
                    <a:pt x="1613" y="3266"/>
                    <a:pt x="1653" y="3267"/>
                    <a:pt x="1692" y="3267"/>
                  </a:cubicBezTo>
                  <a:cubicBezTo>
                    <a:pt x="2590" y="3267"/>
                    <a:pt x="3311" y="2509"/>
                    <a:pt x="3311" y="1620"/>
                  </a:cubicBezTo>
                  <a:cubicBezTo>
                    <a:pt x="3358" y="834"/>
                    <a:pt x="2787" y="143"/>
                    <a:pt x="2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58"/>
            <p:cNvSpPr/>
            <p:nvPr/>
          </p:nvSpPr>
          <p:spPr>
            <a:xfrm>
              <a:off x="6580341" y="4350648"/>
              <a:ext cx="98891" cy="96904"/>
            </a:xfrm>
            <a:custGeom>
              <a:rect b="b" l="l" r="r" t="t"/>
              <a:pathLst>
                <a:path extrusionOk="0" h="3268" w="3335">
                  <a:moveTo>
                    <a:pt x="1358" y="0"/>
                  </a:moveTo>
                  <a:cubicBezTo>
                    <a:pt x="572" y="143"/>
                    <a:pt x="0" y="858"/>
                    <a:pt x="48" y="1691"/>
                  </a:cubicBezTo>
                  <a:cubicBezTo>
                    <a:pt x="72" y="2525"/>
                    <a:pt x="762" y="3215"/>
                    <a:pt x="1596" y="3263"/>
                  </a:cubicBezTo>
                  <a:cubicBezTo>
                    <a:pt x="1636" y="3266"/>
                    <a:pt x="1676" y="3267"/>
                    <a:pt x="1716" y="3267"/>
                  </a:cubicBezTo>
                  <a:cubicBezTo>
                    <a:pt x="2612" y="3267"/>
                    <a:pt x="3311" y="2509"/>
                    <a:pt x="3311" y="1620"/>
                  </a:cubicBezTo>
                  <a:cubicBezTo>
                    <a:pt x="3334" y="834"/>
                    <a:pt x="2787" y="143"/>
                    <a:pt x="20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2" name="Google Shape;9982;p58"/>
          <p:cNvGrpSpPr/>
          <p:nvPr/>
        </p:nvGrpSpPr>
        <p:grpSpPr>
          <a:xfrm>
            <a:off x="7730804" y="4143730"/>
            <a:ext cx="341808" cy="341808"/>
            <a:chOff x="7045004" y="4143730"/>
            <a:chExt cx="341808" cy="341808"/>
          </a:xfrm>
        </p:grpSpPr>
        <p:sp>
          <p:nvSpPr>
            <p:cNvPr id="9983" name="Google Shape;9983;p58"/>
            <p:cNvSpPr/>
            <p:nvPr/>
          </p:nvSpPr>
          <p:spPr>
            <a:xfrm>
              <a:off x="7148820" y="4248257"/>
              <a:ext cx="132784" cy="132072"/>
            </a:xfrm>
            <a:custGeom>
              <a:rect b="b" l="l" r="r" t="t"/>
              <a:pathLst>
                <a:path extrusionOk="0" h="4454" w="4478">
                  <a:moveTo>
                    <a:pt x="2239" y="0"/>
                  </a:moveTo>
                  <a:cubicBezTo>
                    <a:pt x="1000" y="0"/>
                    <a:pt x="0" y="977"/>
                    <a:pt x="0" y="2215"/>
                  </a:cubicBezTo>
                  <a:cubicBezTo>
                    <a:pt x="0" y="3453"/>
                    <a:pt x="1000" y="4454"/>
                    <a:pt x="2239" y="4454"/>
                  </a:cubicBezTo>
                  <a:cubicBezTo>
                    <a:pt x="3477" y="4454"/>
                    <a:pt x="4477" y="3453"/>
                    <a:pt x="4477" y="2215"/>
                  </a:cubicBezTo>
                  <a:cubicBezTo>
                    <a:pt x="4477" y="977"/>
                    <a:pt x="3477" y="0"/>
                    <a:pt x="2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58"/>
            <p:cNvSpPr/>
            <p:nvPr/>
          </p:nvSpPr>
          <p:spPr>
            <a:xfrm>
              <a:off x="7045004" y="4325918"/>
              <a:ext cx="158908" cy="159619"/>
            </a:xfrm>
            <a:custGeom>
              <a:rect b="b" l="l" r="r" t="t"/>
              <a:pathLst>
                <a:path extrusionOk="0" h="5383" w="5359">
                  <a:moveTo>
                    <a:pt x="0" y="1"/>
                  </a:moveTo>
                  <a:lnTo>
                    <a:pt x="48" y="382"/>
                  </a:lnTo>
                  <a:cubicBezTo>
                    <a:pt x="381" y="2930"/>
                    <a:pt x="2406" y="4954"/>
                    <a:pt x="4978" y="5311"/>
                  </a:cubicBezTo>
                  <a:lnTo>
                    <a:pt x="5359" y="5383"/>
                  </a:lnTo>
                  <a:lnTo>
                    <a:pt x="5359" y="2525"/>
                  </a:lnTo>
                  <a:lnTo>
                    <a:pt x="5073" y="2454"/>
                  </a:lnTo>
                  <a:cubicBezTo>
                    <a:pt x="4025" y="2192"/>
                    <a:pt x="3144" y="1334"/>
                    <a:pt x="2906" y="263"/>
                  </a:cubicBezTo>
                  <a:lnTo>
                    <a:pt x="285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58"/>
            <p:cNvSpPr/>
            <p:nvPr/>
          </p:nvSpPr>
          <p:spPr>
            <a:xfrm>
              <a:off x="7227904" y="4143730"/>
              <a:ext cx="158908" cy="158908"/>
            </a:xfrm>
            <a:custGeom>
              <a:rect b="b" l="l" r="r" t="t"/>
              <a:pathLst>
                <a:path extrusionOk="0" h="5359" w="5359">
                  <a:moveTo>
                    <a:pt x="0" y="1"/>
                  </a:moveTo>
                  <a:lnTo>
                    <a:pt x="0" y="2858"/>
                  </a:lnTo>
                  <a:lnTo>
                    <a:pt x="262" y="2930"/>
                  </a:lnTo>
                  <a:cubicBezTo>
                    <a:pt x="1334" y="3168"/>
                    <a:pt x="2167" y="4025"/>
                    <a:pt x="2429" y="5097"/>
                  </a:cubicBezTo>
                  <a:lnTo>
                    <a:pt x="2501" y="5359"/>
                  </a:lnTo>
                  <a:lnTo>
                    <a:pt x="5359" y="5359"/>
                  </a:lnTo>
                  <a:lnTo>
                    <a:pt x="5287" y="4978"/>
                  </a:lnTo>
                  <a:cubicBezTo>
                    <a:pt x="4930" y="2406"/>
                    <a:pt x="2906" y="429"/>
                    <a:pt x="381" y="72"/>
                  </a:cubicBez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58"/>
            <p:cNvSpPr/>
            <p:nvPr/>
          </p:nvSpPr>
          <p:spPr>
            <a:xfrm>
              <a:off x="7045004" y="4143730"/>
              <a:ext cx="158908" cy="158908"/>
            </a:xfrm>
            <a:custGeom>
              <a:rect b="b" l="l" r="r" t="t"/>
              <a:pathLst>
                <a:path extrusionOk="0" h="5359" w="5359">
                  <a:moveTo>
                    <a:pt x="5359" y="1"/>
                  </a:moveTo>
                  <a:lnTo>
                    <a:pt x="4978" y="72"/>
                  </a:lnTo>
                  <a:cubicBezTo>
                    <a:pt x="2406" y="429"/>
                    <a:pt x="381" y="2406"/>
                    <a:pt x="48" y="4978"/>
                  </a:cubicBezTo>
                  <a:lnTo>
                    <a:pt x="0" y="5359"/>
                  </a:lnTo>
                  <a:lnTo>
                    <a:pt x="2858" y="5359"/>
                  </a:lnTo>
                  <a:lnTo>
                    <a:pt x="2906" y="5097"/>
                  </a:lnTo>
                  <a:cubicBezTo>
                    <a:pt x="3144" y="4025"/>
                    <a:pt x="4025" y="3168"/>
                    <a:pt x="5073" y="2930"/>
                  </a:cubicBezTo>
                  <a:lnTo>
                    <a:pt x="5359" y="2858"/>
                  </a:lnTo>
                  <a:lnTo>
                    <a:pt x="53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58"/>
            <p:cNvSpPr/>
            <p:nvPr/>
          </p:nvSpPr>
          <p:spPr>
            <a:xfrm>
              <a:off x="7227904" y="4325918"/>
              <a:ext cx="158908" cy="159619"/>
            </a:xfrm>
            <a:custGeom>
              <a:rect b="b" l="l" r="r" t="t"/>
              <a:pathLst>
                <a:path extrusionOk="0" h="5383" w="5359">
                  <a:moveTo>
                    <a:pt x="2501" y="1"/>
                  </a:moveTo>
                  <a:lnTo>
                    <a:pt x="2429" y="263"/>
                  </a:lnTo>
                  <a:cubicBezTo>
                    <a:pt x="2191" y="1334"/>
                    <a:pt x="1334" y="2192"/>
                    <a:pt x="262" y="2454"/>
                  </a:cubicBezTo>
                  <a:lnTo>
                    <a:pt x="0" y="2525"/>
                  </a:lnTo>
                  <a:lnTo>
                    <a:pt x="0" y="5383"/>
                  </a:lnTo>
                  <a:lnTo>
                    <a:pt x="381" y="5311"/>
                  </a:lnTo>
                  <a:cubicBezTo>
                    <a:pt x="2929" y="4954"/>
                    <a:pt x="4954" y="2930"/>
                    <a:pt x="5287" y="382"/>
                  </a:cubicBezTo>
                  <a:lnTo>
                    <a:pt x="53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991" name="Shape 9991"/>
        <p:cNvGrpSpPr/>
        <p:nvPr/>
      </p:nvGrpSpPr>
      <p:grpSpPr>
        <a:xfrm>
          <a:off x="0" y="0"/>
          <a:ext cx="0" cy="0"/>
          <a:chOff x="0" y="0"/>
          <a:chExt cx="0" cy="0"/>
        </a:xfrm>
      </p:grpSpPr>
      <p:sp>
        <p:nvSpPr>
          <p:cNvPr id="9992" name="Google Shape;9992;p59"/>
          <p:cNvSpPr txBox="1"/>
          <p:nvPr>
            <p:ph idx="4294967295" type="title"/>
          </p:nvPr>
        </p:nvSpPr>
        <p:spPr>
          <a:xfrm>
            <a:off x="1068100" y="533189"/>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Infographics</a:t>
            </a:r>
            <a:endParaRPr>
              <a:solidFill>
                <a:srgbClr val="FFFFFF"/>
              </a:solidFill>
              <a:latin typeface="Arial"/>
              <a:ea typeface="Arial"/>
              <a:cs typeface="Arial"/>
              <a:sym typeface="Arial"/>
            </a:endParaRPr>
          </a:p>
        </p:txBody>
      </p:sp>
      <p:sp>
        <p:nvSpPr>
          <p:cNvPr id="9993" name="Google Shape;9993;p59"/>
          <p:cNvSpPr txBox="1"/>
          <p:nvPr>
            <p:ph idx="4294967295" type="body"/>
          </p:nvPr>
        </p:nvSpPr>
        <p:spPr>
          <a:xfrm>
            <a:off x="814075" y="1275800"/>
            <a:ext cx="6980400" cy="318300"/>
          </a:xfrm>
          <a:prstGeom prst="rect">
            <a:avLst/>
          </a:prstGeom>
        </p:spPr>
        <p:txBody>
          <a:bodyPr anchorCtr="0" anchor="t" bIns="91425" lIns="91425" spcFirstLastPara="1" rIns="91425" wrap="square" tIns="91425">
            <a:noAutofit/>
          </a:bodyPr>
          <a:lstStyle/>
          <a:p>
            <a:pPr indent="0" lvl="0" marL="114300" rtl="0" algn="l">
              <a:spcBef>
                <a:spcPts val="0"/>
              </a:spcBef>
              <a:spcAft>
                <a:spcPts val="0"/>
              </a:spcAft>
              <a:buNone/>
            </a:pPr>
            <a:r>
              <a:rPr lang="en">
                <a:solidFill>
                  <a:schemeClr val="lt1"/>
                </a:solidFill>
                <a:latin typeface="Arial"/>
                <a:ea typeface="Arial"/>
                <a:cs typeface="Arial"/>
                <a:sym typeface="Arial"/>
              </a:rPr>
              <a:t>You can add and edit some </a:t>
            </a:r>
            <a:r>
              <a:rPr b="1" lang="en">
                <a:solidFill>
                  <a:srgbClr val="869FB2"/>
                </a:solidFill>
                <a:uFill>
                  <a:noFill/>
                </a:uFill>
                <a:latin typeface="Arial"/>
                <a:ea typeface="Arial"/>
                <a:cs typeface="Arial"/>
                <a:sym typeface="Arial"/>
                <a:hlinkClick r:id="rId3">
                  <a:extLst>
                    <a:ext uri="{A12FA001-AC4F-418D-AE19-62706E023703}">
                      <ahyp:hlinkClr val="tx"/>
                    </a:ext>
                  </a:extLst>
                </a:hlinkClick>
              </a:rPr>
              <a:t>i</a:t>
            </a:r>
            <a:r>
              <a:rPr b="1" lang="en">
                <a:solidFill>
                  <a:srgbClr val="869FB2"/>
                </a:solidFill>
                <a:uFill>
                  <a:noFill/>
                </a:uFill>
                <a:latin typeface="Arial"/>
                <a:ea typeface="Arial"/>
                <a:cs typeface="Arial"/>
                <a:sym typeface="Arial"/>
                <a:hlinkClick r:id="rId4">
                  <a:extLst>
                    <a:ext uri="{A12FA001-AC4F-418D-AE19-62706E023703}">
                      <ahyp:hlinkClr val="tx"/>
                    </a:ext>
                  </a:extLst>
                </a:hlinkClick>
              </a:rPr>
              <a:t>nfographics</a:t>
            </a:r>
            <a:r>
              <a:rPr lang="en">
                <a:solidFill>
                  <a:schemeClr val="lt1"/>
                </a:solidFill>
                <a:latin typeface="Arial"/>
                <a:ea typeface="Arial"/>
                <a:cs typeface="Arial"/>
                <a:sym typeface="Arial"/>
              </a:rPr>
              <a:t> </a:t>
            </a:r>
            <a:r>
              <a:rPr lang="en">
                <a:solidFill>
                  <a:schemeClr val="lt1"/>
                </a:solidFill>
                <a:latin typeface="Arial"/>
                <a:ea typeface="Arial"/>
                <a:cs typeface="Arial"/>
                <a:sym typeface="Arial"/>
              </a:rPr>
              <a:t>to your presentation to show your data in a visual way.</a:t>
            </a:r>
            <a:endParaRPr>
              <a:solidFill>
                <a:srgbClr val="FFFFFF"/>
              </a:solidFill>
              <a:latin typeface="Arial"/>
              <a:ea typeface="Arial"/>
              <a:cs typeface="Arial"/>
              <a:sym typeface="Arial"/>
            </a:endParaRPr>
          </a:p>
          <a:p>
            <a:pPr indent="0" lvl="0" marL="0" marR="0" rtl="0" algn="l">
              <a:lnSpc>
                <a:spcPct val="115000"/>
              </a:lnSpc>
              <a:spcBef>
                <a:spcPts val="0"/>
              </a:spcBef>
              <a:spcAft>
                <a:spcPts val="0"/>
              </a:spcAft>
              <a:buNone/>
            </a:pPr>
            <a:r>
              <a:t/>
            </a:r>
            <a:endParaRPr>
              <a:solidFill>
                <a:srgbClr val="869FB2"/>
              </a:solidFill>
              <a:latin typeface="Arial"/>
              <a:ea typeface="Arial"/>
              <a:cs typeface="Arial"/>
              <a:sym typeface="Arial"/>
            </a:endParaRPr>
          </a:p>
        </p:txBody>
      </p:sp>
      <p:sp>
        <p:nvSpPr>
          <p:cNvPr id="9994" name="Google Shape;9994;p59"/>
          <p:cNvSpPr txBox="1"/>
          <p:nvPr/>
        </p:nvSpPr>
        <p:spPr>
          <a:xfrm>
            <a:off x="715075" y="1640334"/>
            <a:ext cx="5571300" cy="2931900"/>
          </a:xfrm>
          <a:prstGeom prst="rect">
            <a:avLst/>
          </a:prstGeom>
          <a:noFill/>
          <a:ln>
            <a:noFill/>
          </a:ln>
        </p:spPr>
        <p:txBody>
          <a:bodyPr anchorCtr="0" anchor="t" bIns="91425" lIns="91425" spcFirstLastPara="1" rIns="91425" wrap="square" tIns="91425">
            <a:noAutofit/>
          </a:bodyPr>
          <a:lstStyle/>
          <a:p>
            <a:pPr indent="-298450" lvl="0" marL="457200" rtl="0" algn="l">
              <a:lnSpc>
                <a:spcPct val="115000"/>
              </a:lnSpc>
              <a:spcBef>
                <a:spcPts val="0"/>
              </a:spcBef>
              <a:spcAft>
                <a:spcPts val="0"/>
              </a:spcAft>
              <a:buClr>
                <a:srgbClr val="FFFFFF"/>
              </a:buClr>
              <a:buSzPts val="1100"/>
              <a:buChar char="●"/>
            </a:pPr>
            <a:r>
              <a:rPr lang="en" sz="1100">
                <a:solidFill>
                  <a:srgbClr val="FFFFFF"/>
                </a:solidFill>
              </a:rPr>
              <a:t>Choose your favourite infographic and insert it in your presentation using Ctrl C + Ctrl V or Cmd C + Cmd V in Mac.</a:t>
            </a:r>
            <a:endParaRPr sz="1100">
              <a:solidFill>
                <a:srgbClr val="FFFFFF"/>
              </a:solidFill>
            </a:endParaRPr>
          </a:p>
          <a:p>
            <a:pPr indent="-298450" lvl="0" marL="457200" rtl="0" algn="l">
              <a:lnSpc>
                <a:spcPct val="115000"/>
              </a:lnSpc>
              <a:spcBef>
                <a:spcPts val="0"/>
              </a:spcBef>
              <a:spcAft>
                <a:spcPts val="0"/>
              </a:spcAft>
              <a:buClr>
                <a:srgbClr val="FFFFFF"/>
              </a:buClr>
              <a:buSzPts val="1100"/>
              <a:buFont typeface="Proxima Nova"/>
              <a:buChar char="●"/>
            </a:pPr>
            <a:r>
              <a:rPr lang="en" sz="1100">
                <a:solidFill>
                  <a:srgbClr val="FFFFFF"/>
                </a:solidFill>
              </a:rPr>
              <a:t>Select one of the parts and </a:t>
            </a:r>
            <a:r>
              <a:rPr b="1" lang="en" sz="1100">
                <a:solidFill>
                  <a:srgbClr val="869FB2"/>
                </a:solidFill>
              </a:rPr>
              <a:t>ungroup</a:t>
            </a:r>
            <a:r>
              <a:rPr lang="en" sz="1100">
                <a:solidFill>
                  <a:srgbClr val="FFFFFF"/>
                </a:solidFill>
              </a:rPr>
              <a:t> it by right-clicking and choosing “Ungroup”. </a:t>
            </a:r>
            <a:endParaRPr sz="1100">
              <a:solidFill>
                <a:srgbClr val="FFFFFF"/>
              </a:solidFill>
            </a:endParaRPr>
          </a:p>
          <a:p>
            <a:pPr indent="-298450" lvl="0" marL="457200" rtl="0" algn="l">
              <a:lnSpc>
                <a:spcPct val="115000"/>
              </a:lnSpc>
              <a:spcBef>
                <a:spcPts val="0"/>
              </a:spcBef>
              <a:spcAft>
                <a:spcPts val="0"/>
              </a:spcAft>
              <a:buClr>
                <a:srgbClr val="FFFFFF"/>
              </a:buClr>
              <a:buSzPts val="1100"/>
              <a:buFont typeface="Proxima Nova"/>
              <a:buChar char="●"/>
            </a:pPr>
            <a:r>
              <a:rPr b="1" lang="en" sz="1100">
                <a:solidFill>
                  <a:srgbClr val="869FB2"/>
                </a:solidFill>
              </a:rPr>
              <a:t>Change the color</a:t>
            </a:r>
            <a:r>
              <a:rPr lang="en" sz="1100">
                <a:solidFill>
                  <a:srgbClr val="FFFFFF"/>
                </a:solidFill>
              </a:rPr>
              <a:t> by clicking on the paint bucket. </a:t>
            </a:r>
            <a:endParaRPr sz="1100">
              <a:solidFill>
                <a:srgbClr val="FFFFFF"/>
              </a:solidFill>
            </a:endParaRPr>
          </a:p>
          <a:p>
            <a:pPr indent="-298450" lvl="0" marL="457200" rtl="0" algn="l">
              <a:lnSpc>
                <a:spcPct val="115000"/>
              </a:lnSpc>
              <a:spcBef>
                <a:spcPts val="0"/>
              </a:spcBef>
              <a:spcAft>
                <a:spcPts val="0"/>
              </a:spcAft>
              <a:buClr>
                <a:srgbClr val="FFFFFF"/>
              </a:buClr>
              <a:buSzPts val="1100"/>
              <a:buFont typeface="Proxima Nova"/>
              <a:buChar char="●"/>
            </a:pPr>
            <a:r>
              <a:rPr lang="en" sz="1100">
                <a:solidFill>
                  <a:srgbClr val="FFFFFF"/>
                </a:solidFill>
              </a:rPr>
              <a:t>Then </a:t>
            </a:r>
            <a:r>
              <a:rPr b="1" lang="en" sz="1100">
                <a:solidFill>
                  <a:srgbClr val="869FB2"/>
                </a:solidFill>
              </a:rPr>
              <a:t>resize</a:t>
            </a:r>
            <a:r>
              <a:rPr lang="en" sz="1100">
                <a:solidFill>
                  <a:srgbClr val="FFFFFF"/>
                </a:solidFill>
              </a:rPr>
              <a:t> the element by clicking and dragging one of the square-shaped points of its bounding box (the cursor should look like a double-headed arrow). Remember to hold Shift while dragging to keep the proportions.</a:t>
            </a:r>
            <a:endParaRPr sz="1100">
              <a:solidFill>
                <a:srgbClr val="FFFFFF"/>
              </a:solidFill>
            </a:endParaRPr>
          </a:p>
          <a:p>
            <a:pPr indent="-298450" lvl="0" marL="457200" rtl="0" algn="l">
              <a:lnSpc>
                <a:spcPct val="115000"/>
              </a:lnSpc>
              <a:spcBef>
                <a:spcPts val="0"/>
              </a:spcBef>
              <a:spcAft>
                <a:spcPts val="0"/>
              </a:spcAft>
              <a:buClr>
                <a:srgbClr val="FFFFFF"/>
              </a:buClr>
              <a:buSzPts val="1100"/>
              <a:buFont typeface="Proxima Nova"/>
              <a:buChar char="●"/>
            </a:pPr>
            <a:r>
              <a:rPr b="1" lang="en" sz="1100">
                <a:solidFill>
                  <a:srgbClr val="869FB2"/>
                </a:solidFill>
              </a:rPr>
              <a:t>Group</a:t>
            </a:r>
            <a:r>
              <a:rPr lang="en" sz="1100">
                <a:solidFill>
                  <a:srgbClr val="FFFFFF"/>
                </a:solidFill>
              </a:rPr>
              <a:t> the elements again by selecting them, right-clicking and choosing “Group”.</a:t>
            </a:r>
            <a:endParaRPr sz="1100">
              <a:solidFill>
                <a:srgbClr val="FFFFFF"/>
              </a:solidFill>
            </a:endParaRPr>
          </a:p>
          <a:p>
            <a:pPr indent="-298450" lvl="0" marL="457200" rtl="0" algn="l">
              <a:lnSpc>
                <a:spcPct val="115000"/>
              </a:lnSpc>
              <a:spcBef>
                <a:spcPts val="0"/>
              </a:spcBef>
              <a:spcAft>
                <a:spcPts val="0"/>
              </a:spcAft>
              <a:buClr>
                <a:srgbClr val="FFFFFF"/>
              </a:buClr>
              <a:buSzPts val="1100"/>
              <a:buChar char="●"/>
            </a:pPr>
            <a:r>
              <a:rPr lang="en" sz="1100">
                <a:solidFill>
                  <a:srgbClr val="FFFFFF"/>
                </a:solidFill>
              </a:rPr>
              <a:t>Repeat the steps above with the other parts and when you’re done editing, copy the end result and paste it into your presentation.</a:t>
            </a:r>
            <a:endParaRPr sz="1100">
              <a:solidFill>
                <a:srgbClr val="FFFFFF"/>
              </a:solidFill>
            </a:endParaRPr>
          </a:p>
          <a:p>
            <a:pPr indent="-298450" lvl="0" marL="457200" rtl="0" algn="l">
              <a:lnSpc>
                <a:spcPct val="115000"/>
              </a:lnSpc>
              <a:spcBef>
                <a:spcPts val="0"/>
              </a:spcBef>
              <a:spcAft>
                <a:spcPts val="0"/>
              </a:spcAft>
              <a:buClr>
                <a:srgbClr val="FFFFFF"/>
              </a:buClr>
              <a:buSzPts val="1100"/>
              <a:buFont typeface="Proxima Nova"/>
              <a:buChar char="●"/>
            </a:pPr>
            <a:r>
              <a:rPr lang="en" sz="1100">
                <a:solidFill>
                  <a:srgbClr val="FFFFFF"/>
                </a:solidFill>
              </a:rPr>
              <a:t>Remember to choose the</a:t>
            </a:r>
            <a:r>
              <a:rPr lang="en" sz="1100">
                <a:solidFill>
                  <a:srgbClr val="78909C"/>
                </a:solidFill>
              </a:rPr>
              <a:t> </a:t>
            </a:r>
            <a:r>
              <a:rPr lang="en" sz="1100">
                <a:solidFill>
                  <a:srgbClr val="869FB2"/>
                </a:solidFill>
              </a:rPr>
              <a:t>“</a:t>
            </a:r>
            <a:r>
              <a:rPr b="1" lang="en" sz="1100">
                <a:solidFill>
                  <a:srgbClr val="869FB2"/>
                </a:solidFill>
              </a:rPr>
              <a:t>Keep source formatting</a:t>
            </a:r>
            <a:r>
              <a:rPr lang="en" sz="1100">
                <a:solidFill>
                  <a:srgbClr val="869FB2"/>
                </a:solidFill>
              </a:rPr>
              <a:t>”</a:t>
            </a:r>
            <a:r>
              <a:rPr lang="en" sz="1100">
                <a:solidFill>
                  <a:srgbClr val="FFFFFF"/>
                </a:solidFill>
              </a:rPr>
              <a:t> option so that it keeps the design. For more info, please visit </a:t>
            </a:r>
            <a:r>
              <a:rPr b="1" lang="en" sz="1100">
                <a:solidFill>
                  <a:srgbClr val="869FB2"/>
                </a:solidFill>
                <a:uFill>
                  <a:noFill/>
                </a:uFill>
                <a:hlinkClick r:id="rId5">
                  <a:extLst>
                    <a:ext uri="{A12FA001-AC4F-418D-AE19-62706E023703}">
                      <ahyp:hlinkClr val="tx"/>
                    </a:ext>
                  </a:extLst>
                </a:hlinkClick>
              </a:rPr>
              <a:t>Slidesgo School</a:t>
            </a:r>
            <a:r>
              <a:rPr lang="en" sz="1100">
                <a:solidFill>
                  <a:srgbClr val="FFFFFF"/>
                </a:solidFill>
              </a:rPr>
              <a:t>.</a:t>
            </a:r>
            <a:endParaRPr sz="1100"/>
          </a:p>
        </p:txBody>
      </p:sp>
      <p:grpSp>
        <p:nvGrpSpPr>
          <p:cNvPr id="9995" name="Google Shape;9995;p59"/>
          <p:cNvGrpSpPr/>
          <p:nvPr/>
        </p:nvGrpSpPr>
        <p:grpSpPr>
          <a:xfrm>
            <a:off x="6874322" y="1729557"/>
            <a:ext cx="1446116" cy="2858697"/>
            <a:chOff x="6529419" y="1729630"/>
            <a:chExt cx="1480463" cy="2926594"/>
          </a:xfrm>
        </p:grpSpPr>
        <p:grpSp>
          <p:nvGrpSpPr>
            <p:cNvPr id="9996" name="Google Shape;9996;p59"/>
            <p:cNvGrpSpPr/>
            <p:nvPr/>
          </p:nvGrpSpPr>
          <p:grpSpPr>
            <a:xfrm>
              <a:off x="6556801" y="1729630"/>
              <a:ext cx="956596" cy="944294"/>
              <a:chOff x="3800319" y="1244877"/>
              <a:chExt cx="1098904" cy="1084772"/>
            </a:xfrm>
          </p:grpSpPr>
          <p:grpSp>
            <p:nvGrpSpPr>
              <p:cNvPr id="9997" name="Google Shape;9997;p59"/>
              <p:cNvGrpSpPr/>
              <p:nvPr/>
            </p:nvGrpSpPr>
            <p:grpSpPr>
              <a:xfrm>
                <a:off x="3800319" y="1244877"/>
                <a:ext cx="1098904" cy="1084772"/>
                <a:chOff x="3800319" y="1244877"/>
                <a:chExt cx="1098904" cy="1084772"/>
              </a:xfrm>
            </p:grpSpPr>
            <p:sp>
              <p:nvSpPr>
                <p:cNvPr id="9998" name="Google Shape;9998;p59"/>
                <p:cNvSpPr/>
                <p:nvPr/>
              </p:nvSpPr>
              <p:spPr>
                <a:xfrm>
                  <a:off x="3800319" y="1244877"/>
                  <a:ext cx="1098904" cy="1084772"/>
                </a:xfrm>
                <a:custGeom>
                  <a:rect b="b" l="l" r="r" t="t"/>
                  <a:pathLst>
                    <a:path extrusionOk="0" h="45133" w="45721">
                      <a:moveTo>
                        <a:pt x="22825" y="1"/>
                      </a:moveTo>
                      <a:cubicBezTo>
                        <a:pt x="22054" y="1"/>
                        <a:pt x="21283" y="295"/>
                        <a:pt x="20693" y="885"/>
                      </a:cubicBezTo>
                      <a:lnTo>
                        <a:pt x="1179" y="20482"/>
                      </a:lnTo>
                      <a:cubicBezTo>
                        <a:pt x="0" y="21661"/>
                        <a:pt x="0" y="23566"/>
                        <a:pt x="1179" y="24733"/>
                      </a:cubicBezTo>
                      <a:lnTo>
                        <a:pt x="20777" y="44259"/>
                      </a:lnTo>
                      <a:cubicBezTo>
                        <a:pt x="21364" y="44841"/>
                        <a:pt x="22133" y="45133"/>
                        <a:pt x="22900" y="45133"/>
                      </a:cubicBezTo>
                      <a:cubicBezTo>
                        <a:pt x="23672" y="45133"/>
                        <a:pt x="24442" y="44838"/>
                        <a:pt x="25027" y="44247"/>
                      </a:cubicBezTo>
                      <a:lnTo>
                        <a:pt x="32873" y="36377"/>
                      </a:lnTo>
                      <a:cubicBezTo>
                        <a:pt x="33053" y="36197"/>
                        <a:pt x="33283" y="36110"/>
                        <a:pt x="33511" y="36110"/>
                      </a:cubicBezTo>
                      <a:cubicBezTo>
                        <a:pt x="33810" y="36110"/>
                        <a:pt x="34108" y="36260"/>
                        <a:pt x="34290" y="36544"/>
                      </a:cubicBezTo>
                      <a:cubicBezTo>
                        <a:pt x="34743" y="37246"/>
                        <a:pt x="35112" y="38020"/>
                        <a:pt x="35409" y="38806"/>
                      </a:cubicBezTo>
                      <a:cubicBezTo>
                        <a:pt x="35588" y="39294"/>
                        <a:pt x="35909" y="39735"/>
                        <a:pt x="36362" y="40080"/>
                      </a:cubicBezTo>
                      <a:cubicBezTo>
                        <a:pt x="36890" y="40489"/>
                        <a:pt x="37508" y="40695"/>
                        <a:pt x="38128" y="40695"/>
                      </a:cubicBezTo>
                      <a:cubicBezTo>
                        <a:pt x="38682" y="40695"/>
                        <a:pt x="39237" y="40530"/>
                        <a:pt x="39731" y="40199"/>
                      </a:cubicBezTo>
                      <a:cubicBezTo>
                        <a:pt x="41303" y="39127"/>
                        <a:pt x="41446" y="36984"/>
                        <a:pt x="40172" y="35710"/>
                      </a:cubicBezTo>
                      <a:cubicBezTo>
                        <a:pt x="39862" y="35401"/>
                        <a:pt x="39505" y="35186"/>
                        <a:pt x="39112" y="35044"/>
                      </a:cubicBezTo>
                      <a:cubicBezTo>
                        <a:pt x="38326" y="34758"/>
                        <a:pt x="37564" y="34401"/>
                        <a:pt x="36862" y="33948"/>
                      </a:cubicBezTo>
                      <a:cubicBezTo>
                        <a:pt x="36374" y="33639"/>
                        <a:pt x="36279" y="32960"/>
                        <a:pt x="36695" y="32543"/>
                      </a:cubicBezTo>
                      <a:lnTo>
                        <a:pt x="44553" y="24661"/>
                      </a:lnTo>
                      <a:cubicBezTo>
                        <a:pt x="45720" y="23483"/>
                        <a:pt x="45720" y="21578"/>
                        <a:pt x="44542" y="20399"/>
                      </a:cubicBezTo>
                      <a:lnTo>
                        <a:pt x="24956" y="885"/>
                      </a:lnTo>
                      <a:cubicBezTo>
                        <a:pt x="24366" y="295"/>
                        <a:pt x="23595" y="1"/>
                        <a:pt x="22825" y="1"/>
                      </a:cubicBezTo>
                      <a:close/>
                    </a:path>
                  </a:pathLst>
                </a:custGeom>
                <a:solidFill>
                  <a:srgbClr val="5EB2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59"/>
                <p:cNvSpPr/>
                <p:nvPr/>
              </p:nvSpPr>
              <p:spPr>
                <a:xfrm>
                  <a:off x="3884758" y="1311226"/>
                  <a:ext cx="287338" cy="287050"/>
                </a:xfrm>
                <a:custGeom>
                  <a:rect b="b" l="l" r="r" t="t"/>
                  <a:pathLst>
                    <a:path extrusionOk="0" h="11943" w="11955">
                      <a:moveTo>
                        <a:pt x="5978" y="1"/>
                      </a:moveTo>
                      <a:cubicBezTo>
                        <a:pt x="2679" y="1"/>
                        <a:pt x="1" y="2668"/>
                        <a:pt x="1" y="5966"/>
                      </a:cubicBezTo>
                      <a:cubicBezTo>
                        <a:pt x="1" y="9276"/>
                        <a:pt x="2679" y="11943"/>
                        <a:pt x="5978" y="11943"/>
                      </a:cubicBezTo>
                      <a:cubicBezTo>
                        <a:pt x="9276" y="11943"/>
                        <a:pt x="11954" y="9276"/>
                        <a:pt x="11954" y="5966"/>
                      </a:cubicBezTo>
                      <a:cubicBezTo>
                        <a:pt x="11954" y="2668"/>
                        <a:pt x="9276" y="1"/>
                        <a:pt x="5978" y="1"/>
                      </a:cubicBezTo>
                      <a:close/>
                    </a:path>
                  </a:pathLst>
                </a:custGeom>
                <a:solidFill>
                  <a:srgbClr val="5EB2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00" name="Google Shape;10000;p59"/>
              <p:cNvSpPr/>
              <p:nvPr/>
            </p:nvSpPr>
            <p:spPr>
              <a:xfrm>
                <a:off x="4162496" y="1599765"/>
                <a:ext cx="374561" cy="374975"/>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1" name="Google Shape;10001;p59"/>
            <p:cNvGrpSpPr/>
            <p:nvPr/>
          </p:nvGrpSpPr>
          <p:grpSpPr>
            <a:xfrm>
              <a:off x="7053286" y="2227254"/>
              <a:ext cx="956596" cy="944252"/>
              <a:chOff x="4370663" y="1816530"/>
              <a:chExt cx="1098904" cy="1084724"/>
            </a:xfrm>
          </p:grpSpPr>
          <p:grpSp>
            <p:nvGrpSpPr>
              <p:cNvPr id="10002" name="Google Shape;10002;p59"/>
              <p:cNvGrpSpPr/>
              <p:nvPr/>
            </p:nvGrpSpPr>
            <p:grpSpPr>
              <a:xfrm>
                <a:off x="4370663" y="1816530"/>
                <a:ext cx="1098904" cy="1084724"/>
                <a:chOff x="4370663" y="1816530"/>
                <a:chExt cx="1098904" cy="1084724"/>
              </a:xfrm>
            </p:grpSpPr>
            <p:sp>
              <p:nvSpPr>
                <p:cNvPr id="10003" name="Google Shape;10003;p59"/>
                <p:cNvSpPr/>
                <p:nvPr/>
              </p:nvSpPr>
              <p:spPr>
                <a:xfrm>
                  <a:off x="4370663" y="1816530"/>
                  <a:ext cx="1098904" cy="1084724"/>
                </a:xfrm>
                <a:custGeom>
                  <a:rect b="b" l="l" r="r" t="t"/>
                  <a:pathLst>
                    <a:path extrusionOk="0" h="45131" w="45721">
                      <a:moveTo>
                        <a:pt x="22862" y="0"/>
                      </a:moveTo>
                      <a:cubicBezTo>
                        <a:pt x="22092" y="0"/>
                        <a:pt x="21324" y="295"/>
                        <a:pt x="20741" y="884"/>
                      </a:cubicBezTo>
                      <a:lnTo>
                        <a:pt x="12871" y="8742"/>
                      </a:lnTo>
                      <a:cubicBezTo>
                        <a:pt x="12698" y="8921"/>
                        <a:pt x="12472" y="9005"/>
                        <a:pt x="12246" y="9005"/>
                      </a:cubicBezTo>
                      <a:cubicBezTo>
                        <a:pt x="11945" y="9005"/>
                        <a:pt x="11643" y="8855"/>
                        <a:pt x="11466" y="8576"/>
                      </a:cubicBezTo>
                      <a:cubicBezTo>
                        <a:pt x="11014" y="7861"/>
                        <a:pt x="10645" y="7099"/>
                        <a:pt x="10347" y="6302"/>
                      </a:cubicBezTo>
                      <a:cubicBezTo>
                        <a:pt x="10168" y="5813"/>
                        <a:pt x="9847" y="5373"/>
                        <a:pt x="9394" y="5028"/>
                      </a:cubicBezTo>
                      <a:cubicBezTo>
                        <a:pt x="8866" y="4619"/>
                        <a:pt x="8248" y="4413"/>
                        <a:pt x="7630" y="4413"/>
                      </a:cubicBezTo>
                      <a:cubicBezTo>
                        <a:pt x="7078" y="4413"/>
                        <a:pt x="6526" y="4577"/>
                        <a:pt x="6037" y="4909"/>
                      </a:cubicBezTo>
                      <a:cubicBezTo>
                        <a:pt x="4465" y="5968"/>
                        <a:pt x="4310" y="8123"/>
                        <a:pt x="5584" y="9385"/>
                      </a:cubicBezTo>
                      <a:cubicBezTo>
                        <a:pt x="5894" y="9695"/>
                        <a:pt x="6251" y="9921"/>
                        <a:pt x="6632" y="10064"/>
                      </a:cubicBezTo>
                      <a:cubicBezTo>
                        <a:pt x="7418" y="10350"/>
                        <a:pt x="8180" y="10707"/>
                        <a:pt x="8882" y="11159"/>
                      </a:cubicBezTo>
                      <a:cubicBezTo>
                        <a:pt x="9383" y="11469"/>
                        <a:pt x="9466" y="12148"/>
                        <a:pt x="9049" y="12564"/>
                      </a:cubicBezTo>
                      <a:lnTo>
                        <a:pt x="1179" y="20434"/>
                      </a:lnTo>
                      <a:cubicBezTo>
                        <a:pt x="0" y="21613"/>
                        <a:pt x="0" y="23518"/>
                        <a:pt x="1179" y="24697"/>
                      </a:cubicBezTo>
                      <a:lnTo>
                        <a:pt x="20741" y="44247"/>
                      </a:lnTo>
                      <a:cubicBezTo>
                        <a:pt x="21324" y="44836"/>
                        <a:pt x="22092" y="45131"/>
                        <a:pt x="22862" y="45131"/>
                      </a:cubicBezTo>
                      <a:cubicBezTo>
                        <a:pt x="23631" y="45131"/>
                        <a:pt x="24402" y="44836"/>
                        <a:pt x="24992" y="44247"/>
                      </a:cubicBezTo>
                      <a:lnTo>
                        <a:pt x="44554" y="24697"/>
                      </a:lnTo>
                      <a:cubicBezTo>
                        <a:pt x="45720" y="23518"/>
                        <a:pt x="45720" y="21613"/>
                        <a:pt x="44554" y="20434"/>
                      </a:cubicBezTo>
                      <a:lnTo>
                        <a:pt x="24992" y="884"/>
                      </a:lnTo>
                      <a:cubicBezTo>
                        <a:pt x="24402" y="295"/>
                        <a:pt x="23631" y="0"/>
                        <a:pt x="22862" y="0"/>
                      </a:cubicBezTo>
                      <a:close/>
                    </a:path>
                  </a:pathLst>
                </a:custGeom>
                <a:solidFill>
                  <a:srgbClr val="69E7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59"/>
                <p:cNvSpPr/>
                <p:nvPr/>
              </p:nvSpPr>
              <p:spPr>
                <a:xfrm>
                  <a:off x="5055718" y="1904160"/>
                  <a:ext cx="287338" cy="287338"/>
                </a:xfrm>
                <a:custGeom>
                  <a:rect b="b" l="l" r="r" t="t"/>
                  <a:pathLst>
                    <a:path extrusionOk="0" h="11955" w="11955">
                      <a:moveTo>
                        <a:pt x="5978" y="0"/>
                      </a:moveTo>
                      <a:cubicBezTo>
                        <a:pt x="2680" y="0"/>
                        <a:pt x="1" y="2679"/>
                        <a:pt x="1" y="5977"/>
                      </a:cubicBezTo>
                      <a:cubicBezTo>
                        <a:pt x="1" y="9275"/>
                        <a:pt x="2680" y="11954"/>
                        <a:pt x="5978" y="11954"/>
                      </a:cubicBezTo>
                      <a:cubicBezTo>
                        <a:pt x="9276" y="11954"/>
                        <a:pt x="11955" y="9275"/>
                        <a:pt x="11955" y="5977"/>
                      </a:cubicBezTo>
                      <a:cubicBezTo>
                        <a:pt x="11955" y="2679"/>
                        <a:pt x="9276" y="0"/>
                        <a:pt x="5978" y="0"/>
                      </a:cubicBezTo>
                      <a:close/>
                    </a:path>
                  </a:pathLst>
                </a:custGeom>
                <a:solidFill>
                  <a:srgbClr val="69E7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5" name="Google Shape;10005;p59"/>
              <p:cNvGrpSpPr/>
              <p:nvPr/>
            </p:nvGrpSpPr>
            <p:grpSpPr>
              <a:xfrm>
                <a:off x="4732628" y="2171596"/>
                <a:ext cx="374986" cy="374572"/>
                <a:chOff x="3303268" y="3817349"/>
                <a:chExt cx="346056" cy="345674"/>
              </a:xfrm>
            </p:grpSpPr>
            <p:sp>
              <p:nvSpPr>
                <p:cNvPr id="10006" name="Google Shape;10006;p59"/>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59"/>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59"/>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59"/>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10" name="Google Shape;10010;p59"/>
            <p:cNvGrpSpPr/>
            <p:nvPr/>
          </p:nvGrpSpPr>
          <p:grpSpPr>
            <a:xfrm>
              <a:off x="6547098" y="2715744"/>
              <a:ext cx="956596" cy="944315"/>
              <a:chOff x="3789173" y="2377690"/>
              <a:chExt cx="1098904" cy="1084796"/>
            </a:xfrm>
          </p:grpSpPr>
          <p:grpSp>
            <p:nvGrpSpPr>
              <p:cNvPr id="10011" name="Google Shape;10011;p59"/>
              <p:cNvGrpSpPr/>
              <p:nvPr/>
            </p:nvGrpSpPr>
            <p:grpSpPr>
              <a:xfrm>
                <a:off x="3789173" y="2377690"/>
                <a:ext cx="1098904" cy="1084796"/>
                <a:chOff x="3789173" y="2377690"/>
                <a:chExt cx="1098904" cy="1084796"/>
              </a:xfrm>
            </p:grpSpPr>
            <p:sp>
              <p:nvSpPr>
                <p:cNvPr id="10012" name="Google Shape;10012;p59"/>
                <p:cNvSpPr/>
                <p:nvPr/>
              </p:nvSpPr>
              <p:spPr>
                <a:xfrm>
                  <a:off x="3789173" y="2377690"/>
                  <a:ext cx="1098904" cy="1084796"/>
                </a:xfrm>
                <a:custGeom>
                  <a:rect b="b" l="l" r="r" t="t"/>
                  <a:pathLst>
                    <a:path extrusionOk="0" h="45134" w="45721">
                      <a:moveTo>
                        <a:pt x="22861" y="0"/>
                      </a:moveTo>
                      <a:cubicBezTo>
                        <a:pt x="22090" y="0"/>
                        <a:pt x="21319" y="295"/>
                        <a:pt x="20730" y="884"/>
                      </a:cubicBezTo>
                      <a:lnTo>
                        <a:pt x="1180" y="20446"/>
                      </a:lnTo>
                      <a:cubicBezTo>
                        <a:pt x="1" y="21613"/>
                        <a:pt x="1" y="23518"/>
                        <a:pt x="1180" y="24697"/>
                      </a:cubicBezTo>
                      <a:lnTo>
                        <a:pt x="20730" y="44259"/>
                      </a:lnTo>
                      <a:cubicBezTo>
                        <a:pt x="21319" y="44842"/>
                        <a:pt x="22090" y="45134"/>
                        <a:pt x="22861" y="45134"/>
                      </a:cubicBezTo>
                      <a:cubicBezTo>
                        <a:pt x="23632" y="45134"/>
                        <a:pt x="24403" y="44842"/>
                        <a:pt x="24992" y="44259"/>
                      </a:cubicBezTo>
                      <a:lnTo>
                        <a:pt x="44542" y="24697"/>
                      </a:lnTo>
                      <a:cubicBezTo>
                        <a:pt x="45721" y="23518"/>
                        <a:pt x="45721" y="21613"/>
                        <a:pt x="44542" y="20446"/>
                      </a:cubicBezTo>
                      <a:lnTo>
                        <a:pt x="36684" y="12576"/>
                      </a:lnTo>
                      <a:cubicBezTo>
                        <a:pt x="36267" y="12171"/>
                        <a:pt x="36363" y="11481"/>
                        <a:pt x="36851" y="11171"/>
                      </a:cubicBezTo>
                      <a:cubicBezTo>
                        <a:pt x="37565" y="10719"/>
                        <a:pt x="38327" y="10350"/>
                        <a:pt x="39125" y="10052"/>
                      </a:cubicBezTo>
                      <a:cubicBezTo>
                        <a:pt x="39613" y="9874"/>
                        <a:pt x="40054" y="9552"/>
                        <a:pt x="40399" y="9100"/>
                      </a:cubicBezTo>
                      <a:cubicBezTo>
                        <a:pt x="41173" y="8099"/>
                        <a:pt x="41220" y="6778"/>
                        <a:pt x="40518" y="5730"/>
                      </a:cubicBezTo>
                      <a:cubicBezTo>
                        <a:pt x="39932" y="4868"/>
                        <a:pt x="39013" y="4436"/>
                        <a:pt x="38094" y="4436"/>
                      </a:cubicBezTo>
                      <a:cubicBezTo>
                        <a:pt x="37349" y="4436"/>
                        <a:pt x="36606" y="4720"/>
                        <a:pt x="36041" y="5290"/>
                      </a:cubicBezTo>
                      <a:cubicBezTo>
                        <a:pt x="35732" y="5587"/>
                        <a:pt x="35505" y="5956"/>
                        <a:pt x="35362" y="6337"/>
                      </a:cubicBezTo>
                      <a:cubicBezTo>
                        <a:pt x="35077" y="7123"/>
                        <a:pt x="34720" y="7885"/>
                        <a:pt x="34267" y="8588"/>
                      </a:cubicBezTo>
                      <a:cubicBezTo>
                        <a:pt x="34091" y="8872"/>
                        <a:pt x="33797" y="9021"/>
                        <a:pt x="33498" y="9021"/>
                      </a:cubicBezTo>
                      <a:cubicBezTo>
                        <a:pt x="33271" y="9021"/>
                        <a:pt x="33042" y="8934"/>
                        <a:pt x="32862" y="8754"/>
                      </a:cubicBezTo>
                      <a:lnTo>
                        <a:pt x="24992" y="884"/>
                      </a:lnTo>
                      <a:cubicBezTo>
                        <a:pt x="24403" y="295"/>
                        <a:pt x="23632" y="0"/>
                        <a:pt x="22861" y="0"/>
                      </a:cubicBezTo>
                      <a:close/>
                    </a:path>
                  </a:pathLst>
                </a:custGeom>
                <a:solidFill>
                  <a:srgbClr val="4949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59"/>
                <p:cNvSpPr/>
                <p:nvPr/>
              </p:nvSpPr>
              <p:spPr>
                <a:xfrm>
                  <a:off x="3885623" y="2465897"/>
                  <a:ext cx="287050" cy="287338"/>
                </a:xfrm>
                <a:custGeom>
                  <a:rect b="b" l="l" r="r" t="t"/>
                  <a:pathLst>
                    <a:path extrusionOk="0" h="11955" w="11943">
                      <a:moveTo>
                        <a:pt x="5977" y="0"/>
                      </a:moveTo>
                      <a:cubicBezTo>
                        <a:pt x="2679" y="0"/>
                        <a:pt x="0" y="2679"/>
                        <a:pt x="0" y="5977"/>
                      </a:cubicBezTo>
                      <a:cubicBezTo>
                        <a:pt x="0" y="9275"/>
                        <a:pt x="2679" y="11954"/>
                        <a:pt x="5977" y="11954"/>
                      </a:cubicBezTo>
                      <a:cubicBezTo>
                        <a:pt x="9275" y="11954"/>
                        <a:pt x="11942" y="9275"/>
                        <a:pt x="11942" y="5977"/>
                      </a:cubicBezTo>
                      <a:cubicBezTo>
                        <a:pt x="11942" y="2679"/>
                        <a:pt x="9275" y="0"/>
                        <a:pt x="5977" y="0"/>
                      </a:cubicBezTo>
                      <a:close/>
                    </a:path>
                  </a:pathLst>
                </a:custGeom>
                <a:solidFill>
                  <a:srgbClr val="4949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4" name="Google Shape;10014;p59"/>
              <p:cNvGrpSpPr/>
              <p:nvPr/>
            </p:nvGrpSpPr>
            <p:grpSpPr>
              <a:xfrm>
                <a:off x="4151137" y="2732796"/>
                <a:ext cx="374986" cy="374572"/>
                <a:chOff x="3752358" y="3817349"/>
                <a:chExt cx="346056" cy="345674"/>
              </a:xfrm>
            </p:grpSpPr>
            <p:sp>
              <p:nvSpPr>
                <p:cNvPr id="10015" name="Google Shape;10015;p59"/>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59"/>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59"/>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59"/>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19" name="Google Shape;10019;p59"/>
            <p:cNvGrpSpPr/>
            <p:nvPr/>
          </p:nvGrpSpPr>
          <p:grpSpPr>
            <a:xfrm>
              <a:off x="7034853" y="3222917"/>
              <a:ext cx="956596" cy="944252"/>
              <a:chOff x="4349489" y="2960313"/>
              <a:chExt cx="1098904" cy="1084724"/>
            </a:xfrm>
          </p:grpSpPr>
          <p:grpSp>
            <p:nvGrpSpPr>
              <p:cNvPr id="10020" name="Google Shape;10020;p59"/>
              <p:cNvGrpSpPr/>
              <p:nvPr/>
            </p:nvGrpSpPr>
            <p:grpSpPr>
              <a:xfrm>
                <a:off x="4349489" y="2960313"/>
                <a:ext cx="1098904" cy="1084724"/>
                <a:chOff x="4349489" y="2960313"/>
                <a:chExt cx="1098904" cy="1084724"/>
              </a:xfrm>
            </p:grpSpPr>
            <p:sp>
              <p:nvSpPr>
                <p:cNvPr id="10021" name="Google Shape;10021;p59"/>
                <p:cNvSpPr/>
                <p:nvPr/>
              </p:nvSpPr>
              <p:spPr>
                <a:xfrm>
                  <a:off x="4349489" y="2960313"/>
                  <a:ext cx="1098904" cy="1084724"/>
                </a:xfrm>
                <a:custGeom>
                  <a:rect b="b" l="l" r="r" t="t"/>
                  <a:pathLst>
                    <a:path extrusionOk="0" h="45131" w="45721">
                      <a:moveTo>
                        <a:pt x="22862" y="0"/>
                      </a:moveTo>
                      <a:cubicBezTo>
                        <a:pt x="22092" y="0"/>
                        <a:pt x="21324" y="295"/>
                        <a:pt x="20741" y="884"/>
                      </a:cubicBezTo>
                      <a:lnTo>
                        <a:pt x="12871" y="8743"/>
                      </a:lnTo>
                      <a:cubicBezTo>
                        <a:pt x="12697" y="8917"/>
                        <a:pt x="12470" y="9001"/>
                        <a:pt x="12243" y="9001"/>
                      </a:cubicBezTo>
                      <a:cubicBezTo>
                        <a:pt x="11942" y="9001"/>
                        <a:pt x="11642" y="8854"/>
                        <a:pt x="11466" y="8576"/>
                      </a:cubicBezTo>
                      <a:cubicBezTo>
                        <a:pt x="11014" y="7861"/>
                        <a:pt x="10645" y="7099"/>
                        <a:pt x="10347" y="6302"/>
                      </a:cubicBezTo>
                      <a:cubicBezTo>
                        <a:pt x="10168" y="5814"/>
                        <a:pt x="9847" y="5373"/>
                        <a:pt x="9394" y="5028"/>
                      </a:cubicBezTo>
                      <a:cubicBezTo>
                        <a:pt x="8866" y="4619"/>
                        <a:pt x="8248" y="4413"/>
                        <a:pt x="7630" y="4413"/>
                      </a:cubicBezTo>
                      <a:cubicBezTo>
                        <a:pt x="7078" y="4413"/>
                        <a:pt x="6525" y="4577"/>
                        <a:pt x="6037" y="4909"/>
                      </a:cubicBezTo>
                      <a:cubicBezTo>
                        <a:pt x="4465" y="5968"/>
                        <a:pt x="4310" y="8123"/>
                        <a:pt x="5584" y="9385"/>
                      </a:cubicBezTo>
                      <a:cubicBezTo>
                        <a:pt x="5894" y="9695"/>
                        <a:pt x="6251" y="9921"/>
                        <a:pt x="6632" y="10064"/>
                      </a:cubicBezTo>
                      <a:cubicBezTo>
                        <a:pt x="7418" y="10350"/>
                        <a:pt x="8180" y="10707"/>
                        <a:pt x="8882" y="11159"/>
                      </a:cubicBezTo>
                      <a:cubicBezTo>
                        <a:pt x="9382" y="11469"/>
                        <a:pt x="9466" y="12148"/>
                        <a:pt x="9049" y="12564"/>
                      </a:cubicBezTo>
                      <a:lnTo>
                        <a:pt x="1179" y="20434"/>
                      </a:lnTo>
                      <a:cubicBezTo>
                        <a:pt x="0" y="21613"/>
                        <a:pt x="0" y="23518"/>
                        <a:pt x="1179" y="24697"/>
                      </a:cubicBezTo>
                      <a:lnTo>
                        <a:pt x="20741" y="44247"/>
                      </a:lnTo>
                      <a:cubicBezTo>
                        <a:pt x="21324" y="44836"/>
                        <a:pt x="22092" y="45131"/>
                        <a:pt x="22862" y="45131"/>
                      </a:cubicBezTo>
                      <a:cubicBezTo>
                        <a:pt x="23631" y="45131"/>
                        <a:pt x="24402" y="44836"/>
                        <a:pt x="24992" y="44247"/>
                      </a:cubicBezTo>
                      <a:lnTo>
                        <a:pt x="44554" y="24697"/>
                      </a:lnTo>
                      <a:cubicBezTo>
                        <a:pt x="45720" y="23518"/>
                        <a:pt x="45720" y="21613"/>
                        <a:pt x="44554" y="20434"/>
                      </a:cubicBezTo>
                      <a:lnTo>
                        <a:pt x="24992" y="884"/>
                      </a:lnTo>
                      <a:cubicBezTo>
                        <a:pt x="24402" y="295"/>
                        <a:pt x="23631" y="0"/>
                        <a:pt x="22862" y="0"/>
                      </a:cubicBezTo>
                      <a:close/>
                    </a:path>
                  </a:pathLst>
                </a:custGeom>
                <a:solidFill>
                  <a:srgbClr val="FCBD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59"/>
                <p:cNvSpPr/>
                <p:nvPr/>
              </p:nvSpPr>
              <p:spPr>
                <a:xfrm>
                  <a:off x="5065741" y="3026769"/>
                  <a:ext cx="287338" cy="287338"/>
                </a:xfrm>
                <a:custGeom>
                  <a:rect b="b" l="l" r="r" t="t"/>
                  <a:pathLst>
                    <a:path extrusionOk="0" h="11955" w="11955">
                      <a:moveTo>
                        <a:pt x="5978" y="1"/>
                      </a:moveTo>
                      <a:cubicBezTo>
                        <a:pt x="2680" y="1"/>
                        <a:pt x="1" y="2679"/>
                        <a:pt x="1" y="5978"/>
                      </a:cubicBezTo>
                      <a:cubicBezTo>
                        <a:pt x="1" y="9276"/>
                        <a:pt x="2680" y="11954"/>
                        <a:pt x="5978" y="11954"/>
                      </a:cubicBezTo>
                      <a:cubicBezTo>
                        <a:pt x="9276" y="11954"/>
                        <a:pt x="11955" y="9276"/>
                        <a:pt x="11955" y="5978"/>
                      </a:cubicBezTo>
                      <a:cubicBezTo>
                        <a:pt x="11955" y="2679"/>
                        <a:pt x="9276" y="1"/>
                        <a:pt x="5978" y="1"/>
                      </a:cubicBezTo>
                      <a:close/>
                    </a:path>
                  </a:pathLst>
                </a:custGeom>
                <a:solidFill>
                  <a:srgbClr val="FCBD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3" name="Google Shape;10023;p59"/>
              <p:cNvGrpSpPr/>
              <p:nvPr/>
            </p:nvGrpSpPr>
            <p:grpSpPr>
              <a:xfrm>
                <a:off x="4732657" y="3315384"/>
                <a:ext cx="374952" cy="374572"/>
                <a:chOff x="4201447" y="3817349"/>
                <a:chExt cx="346024" cy="345674"/>
              </a:xfrm>
            </p:grpSpPr>
            <p:sp>
              <p:nvSpPr>
                <p:cNvPr id="10024" name="Google Shape;10024;p59"/>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59"/>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26" name="Google Shape;10026;p59"/>
            <p:cNvGrpSpPr/>
            <p:nvPr/>
          </p:nvGrpSpPr>
          <p:grpSpPr>
            <a:xfrm>
              <a:off x="6529419" y="3711909"/>
              <a:ext cx="956596" cy="944315"/>
              <a:chOff x="3768864" y="3522050"/>
              <a:chExt cx="1098904" cy="1084796"/>
            </a:xfrm>
          </p:grpSpPr>
          <p:grpSp>
            <p:nvGrpSpPr>
              <p:cNvPr id="10027" name="Google Shape;10027;p59"/>
              <p:cNvGrpSpPr/>
              <p:nvPr/>
            </p:nvGrpSpPr>
            <p:grpSpPr>
              <a:xfrm>
                <a:off x="3768864" y="3522050"/>
                <a:ext cx="1098904" cy="1084796"/>
                <a:chOff x="3768864" y="3522050"/>
                <a:chExt cx="1098904" cy="1084796"/>
              </a:xfrm>
            </p:grpSpPr>
            <p:sp>
              <p:nvSpPr>
                <p:cNvPr id="10028" name="Google Shape;10028;p59"/>
                <p:cNvSpPr/>
                <p:nvPr/>
              </p:nvSpPr>
              <p:spPr>
                <a:xfrm>
                  <a:off x="3768864" y="3522050"/>
                  <a:ext cx="1098904" cy="1084796"/>
                </a:xfrm>
                <a:custGeom>
                  <a:rect b="b" l="l" r="r" t="t"/>
                  <a:pathLst>
                    <a:path extrusionOk="0" h="45134" w="45721">
                      <a:moveTo>
                        <a:pt x="22862" y="0"/>
                      </a:moveTo>
                      <a:cubicBezTo>
                        <a:pt x="22093" y="0"/>
                        <a:pt x="21325" y="295"/>
                        <a:pt x="20741" y="884"/>
                      </a:cubicBezTo>
                      <a:lnTo>
                        <a:pt x="1179" y="20446"/>
                      </a:lnTo>
                      <a:cubicBezTo>
                        <a:pt x="1" y="21613"/>
                        <a:pt x="1" y="23518"/>
                        <a:pt x="1179" y="24697"/>
                      </a:cubicBezTo>
                      <a:lnTo>
                        <a:pt x="20741" y="44259"/>
                      </a:lnTo>
                      <a:cubicBezTo>
                        <a:pt x="21325" y="44842"/>
                        <a:pt x="22093" y="45134"/>
                        <a:pt x="22862" y="45134"/>
                      </a:cubicBezTo>
                      <a:cubicBezTo>
                        <a:pt x="23631" y="45134"/>
                        <a:pt x="24402" y="44842"/>
                        <a:pt x="24992" y="44259"/>
                      </a:cubicBezTo>
                      <a:lnTo>
                        <a:pt x="44554" y="24697"/>
                      </a:lnTo>
                      <a:cubicBezTo>
                        <a:pt x="45721" y="23518"/>
                        <a:pt x="45721" y="21613"/>
                        <a:pt x="44554" y="20446"/>
                      </a:cubicBezTo>
                      <a:lnTo>
                        <a:pt x="36684" y="12576"/>
                      </a:lnTo>
                      <a:cubicBezTo>
                        <a:pt x="36279" y="12171"/>
                        <a:pt x="36362" y="11481"/>
                        <a:pt x="36850" y="11171"/>
                      </a:cubicBezTo>
                      <a:cubicBezTo>
                        <a:pt x="37565" y="10719"/>
                        <a:pt x="38327" y="10362"/>
                        <a:pt x="39124" y="10052"/>
                      </a:cubicBezTo>
                      <a:cubicBezTo>
                        <a:pt x="39613" y="9874"/>
                        <a:pt x="40053" y="9552"/>
                        <a:pt x="40410" y="9100"/>
                      </a:cubicBezTo>
                      <a:cubicBezTo>
                        <a:pt x="41172" y="8111"/>
                        <a:pt x="41220" y="6778"/>
                        <a:pt x="40518" y="5742"/>
                      </a:cubicBezTo>
                      <a:cubicBezTo>
                        <a:pt x="39931" y="4872"/>
                        <a:pt x="39013" y="4437"/>
                        <a:pt x="38094" y="4437"/>
                      </a:cubicBezTo>
                      <a:cubicBezTo>
                        <a:pt x="37352" y="4437"/>
                        <a:pt x="36610" y="4721"/>
                        <a:pt x="36041" y="5290"/>
                      </a:cubicBezTo>
                      <a:cubicBezTo>
                        <a:pt x="35731" y="5599"/>
                        <a:pt x="35505" y="5956"/>
                        <a:pt x="35362" y="6337"/>
                      </a:cubicBezTo>
                      <a:cubicBezTo>
                        <a:pt x="35076" y="7135"/>
                        <a:pt x="34719" y="7885"/>
                        <a:pt x="34267" y="8588"/>
                      </a:cubicBezTo>
                      <a:cubicBezTo>
                        <a:pt x="34091" y="8872"/>
                        <a:pt x="33796" y="9021"/>
                        <a:pt x="33498" y="9021"/>
                      </a:cubicBezTo>
                      <a:cubicBezTo>
                        <a:pt x="33271" y="9021"/>
                        <a:pt x="33042" y="8934"/>
                        <a:pt x="32862" y="8754"/>
                      </a:cubicBezTo>
                      <a:lnTo>
                        <a:pt x="24992" y="884"/>
                      </a:lnTo>
                      <a:cubicBezTo>
                        <a:pt x="24402" y="295"/>
                        <a:pt x="23631" y="0"/>
                        <a:pt x="22862" y="0"/>
                      </a:cubicBezTo>
                      <a:close/>
                    </a:path>
                  </a:pathLst>
                </a:custGeom>
                <a:solidFill>
                  <a:srgbClr val="EC3A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59"/>
                <p:cNvSpPr/>
                <p:nvPr/>
              </p:nvSpPr>
              <p:spPr>
                <a:xfrm>
                  <a:off x="3887041" y="3641743"/>
                  <a:ext cx="287338" cy="287026"/>
                </a:xfrm>
                <a:custGeom>
                  <a:rect b="b" l="l" r="r" t="t"/>
                  <a:pathLst>
                    <a:path extrusionOk="0" h="11942" w="11955">
                      <a:moveTo>
                        <a:pt x="5978" y="0"/>
                      </a:moveTo>
                      <a:cubicBezTo>
                        <a:pt x="2680" y="0"/>
                        <a:pt x="1" y="2667"/>
                        <a:pt x="1" y="5977"/>
                      </a:cubicBezTo>
                      <a:cubicBezTo>
                        <a:pt x="1" y="9275"/>
                        <a:pt x="2680" y="11942"/>
                        <a:pt x="5978" y="11942"/>
                      </a:cubicBezTo>
                      <a:cubicBezTo>
                        <a:pt x="9276" y="11942"/>
                        <a:pt x="11955" y="9275"/>
                        <a:pt x="11955" y="5977"/>
                      </a:cubicBezTo>
                      <a:cubicBezTo>
                        <a:pt x="11955" y="2667"/>
                        <a:pt x="9276" y="0"/>
                        <a:pt x="5978" y="0"/>
                      </a:cubicBezTo>
                      <a:close/>
                    </a:path>
                  </a:pathLst>
                </a:custGeom>
                <a:solidFill>
                  <a:srgbClr val="EC3A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0" name="Google Shape;10030;p59"/>
              <p:cNvGrpSpPr/>
              <p:nvPr/>
            </p:nvGrpSpPr>
            <p:grpSpPr>
              <a:xfrm>
                <a:off x="4139616" y="3871555"/>
                <a:ext cx="357419" cy="357005"/>
                <a:chOff x="7482229" y="3351230"/>
                <a:chExt cx="357419" cy="357005"/>
              </a:xfrm>
            </p:grpSpPr>
            <p:sp>
              <p:nvSpPr>
                <p:cNvPr id="10031" name="Google Shape;10031;p59"/>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59"/>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59"/>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59"/>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59"/>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79" name="Shape 2779"/>
        <p:cNvGrpSpPr/>
        <p:nvPr/>
      </p:nvGrpSpPr>
      <p:grpSpPr>
        <a:xfrm>
          <a:off x="0" y="0"/>
          <a:ext cx="0" cy="0"/>
          <a:chOff x="0" y="0"/>
          <a:chExt cx="0" cy="0"/>
        </a:xfrm>
      </p:grpSpPr>
      <p:sp>
        <p:nvSpPr>
          <p:cNvPr id="2780" name="Google Shape;2780;p23"/>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Elementary Class Organizer Infographics</a:t>
            </a:r>
            <a:endParaRPr sz="2400"/>
          </a:p>
        </p:txBody>
      </p:sp>
      <p:grpSp>
        <p:nvGrpSpPr>
          <p:cNvPr id="2781" name="Google Shape;2781;p23"/>
          <p:cNvGrpSpPr/>
          <p:nvPr/>
        </p:nvGrpSpPr>
        <p:grpSpPr>
          <a:xfrm>
            <a:off x="6828302" y="3379824"/>
            <a:ext cx="1865132" cy="1005151"/>
            <a:chOff x="6828302" y="3227424"/>
            <a:chExt cx="1865132" cy="1005151"/>
          </a:xfrm>
        </p:grpSpPr>
        <p:sp>
          <p:nvSpPr>
            <p:cNvPr id="2782" name="Google Shape;2782;p23"/>
            <p:cNvSpPr txBox="1"/>
            <p:nvPr/>
          </p:nvSpPr>
          <p:spPr>
            <a:xfrm>
              <a:off x="6828334" y="3227424"/>
              <a:ext cx="18651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Mars</a:t>
              </a:r>
              <a:endParaRPr sz="2000">
                <a:solidFill>
                  <a:schemeClr val="dk1"/>
                </a:solidFill>
                <a:latin typeface="Nunito ExtraBold"/>
                <a:ea typeface="Nunito ExtraBold"/>
                <a:cs typeface="Nunito ExtraBold"/>
                <a:sym typeface="Nunito ExtraBold"/>
              </a:endParaRPr>
            </a:p>
          </p:txBody>
        </p:sp>
        <p:sp>
          <p:nvSpPr>
            <p:cNvPr id="2783" name="Google Shape;2783;p23"/>
            <p:cNvSpPr txBox="1"/>
            <p:nvPr/>
          </p:nvSpPr>
          <p:spPr>
            <a:xfrm>
              <a:off x="6828302" y="3506275"/>
              <a:ext cx="1865100" cy="726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Nunito"/>
                  <a:ea typeface="Nunito"/>
                  <a:cs typeface="Nunito"/>
                  <a:sym typeface="Nunito"/>
                </a:rPr>
                <a:t>Despite being red, Mars is actually a very cold place</a:t>
              </a:r>
              <a:endParaRPr>
                <a:solidFill>
                  <a:schemeClr val="dk1"/>
                </a:solidFill>
                <a:latin typeface="Nunito"/>
                <a:ea typeface="Nunito"/>
                <a:cs typeface="Nunito"/>
                <a:sym typeface="Nunito"/>
              </a:endParaRPr>
            </a:p>
          </p:txBody>
        </p:sp>
      </p:grpSp>
      <p:cxnSp>
        <p:nvCxnSpPr>
          <p:cNvPr id="2784" name="Google Shape;2784;p23"/>
          <p:cNvCxnSpPr>
            <a:stCxn id="2785" idx="6"/>
            <a:endCxn id="2786" idx="2"/>
          </p:cNvCxnSpPr>
          <p:nvPr/>
        </p:nvCxnSpPr>
        <p:spPr>
          <a:xfrm>
            <a:off x="1525571" y="3031150"/>
            <a:ext cx="6093000" cy="0"/>
          </a:xfrm>
          <a:prstGeom prst="straightConnector1">
            <a:avLst/>
          </a:prstGeom>
          <a:noFill/>
          <a:ln cap="flat" cmpd="sng" w="19050">
            <a:solidFill>
              <a:schemeClr val="dk1"/>
            </a:solidFill>
            <a:prstDash val="solid"/>
            <a:round/>
            <a:headEnd len="med" w="med" type="none"/>
            <a:tailEnd len="med" w="med" type="none"/>
          </a:ln>
        </p:spPr>
      </p:cxnSp>
      <p:grpSp>
        <p:nvGrpSpPr>
          <p:cNvPr id="2787" name="Google Shape;2787;p23"/>
          <p:cNvGrpSpPr/>
          <p:nvPr/>
        </p:nvGrpSpPr>
        <p:grpSpPr>
          <a:xfrm>
            <a:off x="4702402" y="3379824"/>
            <a:ext cx="1865133" cy="1005151"/>
            <a:chOff x="4702401" y="3227424"/>
            <a:chExt cx="1865133" cy="1005151"/>
          </a:xfrm>
        </p:grpSpPr>
        <p:sp>
          <p:nvSpPr>
            <p:cNvPr id="2788" name="Google Shape;2788;p23"/>
            <p:cNvSpPr txBox="1"/>
            <p:nvPr/>
          </p:nvSpPr>
          <p:spPr>
            <a:xfrm>
              <a:off x="4702434" y="3227424"/>
              <a:ext cx="18651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Jupiter</a:t>
              </a:r>
              <a:endParaRPr sz="2000">
                <a:solidFill>
                  <a:schemeClr val="dk1"/>
                </a:solidFill>
                <a:latin typeface="Nunito ExtraBold"/>
                <a:ea typeface="Nunito ExtraBold"/>
                <a:cs typeface="Nunito ExtraBold"/>
                <a:sym typeface="Nunito ExtraBold"/>
              </a:endParaRPr>
            </a:p>
          </p:txBody>
        </p:sp>
        <p:sp>
          <p:nvSpPr>
            <p:cNvPr id="2789" name="Google Shape;2789;p23"/>
            <p:cNvSpPr txBox="1"/>
            <p:nvPr/>
          </p:nvSpPr>
          <p:spPr>
            <a:xfrm>
              <a:off x="4702401" y="3506275"/>
              <a:ext cx="1865100" cy="726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Nunito"/>
                  <a:ea typeface="Nunito"/>
                  <a:cs typeface="Nunito"/>
                  <a:sym typeface="Nunito"/>
                </a:rPr>
                <a:t>Jupiter is a gas giant and the biggest planet of them all</a:t>
              </a:r>
              <a:endParaRPr>
                <a:solidFill>
                  <a:schemeClr val="dk1"/>
                </a:solidFill>
                <a:latin typeface="Nunito"/>
                <a:ea typeface="Nunito"/>
                <a:cs typeface="Nunito"/>
                <a:sym typeface="Nunito"/>
              </a:endParaRPr>
            </a:p>
          </p:txBody>
        </p:sp>
      </p:grpSp>
      <p:grpSp>
        <p:nvGrpSpPr>
          <p:cNvPr id="2790" name="Google Shape;2790;p23"/>
          <p:cNvGrpSpPr/>
          <p:nvPr/>
        </p:nvGrpSpPr>
        <p:grpSpPr>
          <a:xfrm>
            <a:off x="450600" y="3379824"/>
            <a:ext cx="1865134" cy="1005151"/>
            <a:chOff x="450600" y="3227424"/>
            <a:chExt cx="1865134" cy="1005151"/>
          </a:xfrm>
        </p:grpSpPr>
        <p:sp>
          <p:nvSpPr>
            <p:cNvPr id="2791" name="Google Shape;2791;p23"/>
            <p:cNvSpPr txBox="1"/>
            <p:nvPr/>
          </p:nvSpPr>
          <p:spPr>
            <a:xfrm>
              <a:off x="450634" y="3227424"/>
              <a:ext cx="18651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Mercury</a:t>
              </a:r>
              <a:endParaRPr sz="2000">
                <a:solidFill>
                  <a:schemeClr val="dk1"/>
                </a:solidFill>
                <a:latin typeface="Nunito ExtraBold"/>
                <a:ea typeface="Nunito ExtraBold"/>
                <a:cs typeface="Nunito ExtraBold"/>
                <a:sym typeface="Nunito ExtraBold"/>
              </a:endParaRPr>
            </a:p>
          </p:txBody>
        </p:sp>
        <p:sp>
          <p:nvSpPr>
            <p:cNvPr id="2792" name="Google Shape;2792;p23"/>
            <p:cNvSpPr txBox="1"/>
            <p:nvPr/>
          </p:nvSpPr>
          <p:spPr>
            <a:xfrm>
              <a:off x="450600" y="3506275"/>
              <a:ext cx="1865100" cy="726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Nunito"/>
                  <a:ea typeface="Nunito"/>
                  <a:cs typeface="Nunito"/>
                  <a:sym typeface="Nunito"/>
                </a:rPr>
                <a:t>It is the closest planet to the Sun and the smallest one</a:t>
              </a:r>
              <a:endParaRPr>
                <a:solidFill>
                  <a:schemeClr val="dk1"/>
                </a:solidFill>
                <a:latin typeface="Nunito"/>
                <a:ea typeface="Nunito"/>
                <a:cs typeface="Nunito"/>
                <a:sym typeface="Nunito"/>
              </a:endParaRPr>
            </a:p>
          </p:txBody>
        </p:sp>
      </p:grpSp>
      <p:grpSp>
        <p:nvGrpSpPr>
          <p:cNvPr id="2793" name="Google Shape;2793;p23"/>
          <p:cNvGrpSpPr/>
          <p:nvPr/>
        </p:nvGrpSpPr>
        <p:grpSpPr>
          <a:xfrm>
            <a:off x="2576501" y="3379824"/>
            <a:ext cx="1865133" cy="1005151"/>
            <a:chOff x="2576501" y="3227424"/>
            <a:chExt cx="1865133" cy="1005151"/>
          </a:xfrm>
        </p:grpSpPr>
        <p:sp>
          <p:nvSpPr>
            <p:cNvPr id="2794" name="Google Shape;2794;p23"/>
            <p:cNvSpPr txBox="1"/>
            <p:nvPr/>
          </p:nvSpPr>
          <p:spPr>
            <a:xfrm>
              <a:off x="2576534" y="3227424"/>
              <a:ext cx="18651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Saturn</a:t>
              </a:r>
              <a:endParaRPr sz="2000">
                <a:solidFill>
                  <a:schemeClr val="dk1"/>
                </a:solidFill>
                <a:latin typeface="Nunito ExtraBold"/>
                <a:ea typeface="Nunito ExtraBold"/>
                <a:cs typeface="Nunito ExtraBold"/>
                <a:sym typeface="Nunito ExtraBold"/>
              </a:endParaRPr>
            </a:p>
          </p:txBody>
        </p:sp>
        <p:sp>
          <p:nvSpPr>
            <p:cNvPr id="2795" name="Google Shape;2795;p23"/>
            <p:cNvSpPr txBox="1"/>
            <p:nvPr/>
          </p:nvSpPr>
          <p:spPr>
            <a:xfrm>
              <a:off x="2576501" y="3506275"/>
              <a:ext cx="1865100" cy="726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Nunito"/>
                  <a:ea typeface="Nunito"/>
                  <a:cs typeface="Nunito"/>
                  <a:sym typeface="Nunito"/>
                </a:rPr>
                <a:t>Saturn is composed mostly of hydrogen and also helium</a:t>
              </a:r>
              <a:endParaRPr>
                <a:solidFill>
                  <a:schemeClr val="dk1"/>
                </a:solidFill>
                <a:latin typeface="Nunito"/>
                <a:ea typeface="Nunito"/>
                <a:cs typeface="Nunito"/>
                <a:sym typeface="Nunito"/>
              </a:endParaRPr>
            </a:p>
          </p:txBody>
        </p:sp>
      </p:grpSp>
      <p:grpSp>
        <p:nvGrpSpPr>
          <p:cNvPr id="2796" name="Google Shape;2796;p23"/>
          <p:cNvGrpSpPr/>
          <p:nvPr/>
        </p:nvGrpSpPr>
        <p:grpSpPr>
          <a:xfrm>
            <a:off x="880513" y="1458475"/>
            <a:ext cx="1005300" cy="1715025"/>
            <a:chOff x="880513" y="1458475"/>
            <a:chExt cx="1005300" cy="1715025"/>
          </a:xfrm>
        </p:grpSpPr>
        <p:sp>
          <p:nvSpPr>
            <p:cNvPr id="2797" name="Google Shape;2797;p23"/>
            <p:cNvSpPr/>
            <p:nvPr/>
          </p:nvSpPr>
          <p:spPr>
            <a:xfrm>
              <a:off x="880513" y="1458475"/>
              <a:ext cx="1005300" cy="1005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23"/>
            <p:cNvSpPr/>
            <p:nvPr/>
          </p:nvSpPr>
          <p:spPr>
            <a:xfrm>
              <a:off x="1240871" y="2888800"/>
              <a:ext cx="284700" cy="2847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98" name="Google Shape;2798;p23"/>
            <p:cNvGrpSpPr/>
            <p:nvPr/>
          </p:nvGrpSpPr>
          <p:grpSpPr>
            <a:xfrm>
              <a:off x="1108225" y="1690488"/>
              <a:ext cx="549875" cy="541275"/>
              <a:chOff x="3686138" y="2887575"/>
              <a:chExt cx="549875" cy="541275"/>
            </a:xfrm>
          </p:grpSpPr>
          <p:sp>
            <p:nvSpPr>
              <p:cNvPr id="2799" name="Google Shape;2799;p23"/>
              <p:cNvSpPr/>
              <p:nvPr/>
            </p:nvSpPr>
            <p:spPr>
              <a:xfrm>
                <a:off x="3686138" y="2887575"/>
                <a:ext cx="476150" cy="463500"/>
              </a:xfrm>
              <a:custGeom>
                <a:rect b="b" l="l" r="r" t="t"/>
                <a:pathLst>
                  <a:path extrusionOk="0" h="18540" w="19046">
                    <a:moveTo>
                      <a:pt x="8900" y="1"/>
                    </a:moveTo>
                    <a:cubicBezTo>
                      <a:pt x="8660" y="1"/>
                      <a:pt x="8415" y="90"/>
                      <a:pt x="8221" y="285"/>
                    </a:cubicBezTo>
                    <a:lnTo>
                      <a:pt x="535" y="7971"/>
                    </a:lnTo>
                    <a:cubicBezTo>
                      <a:pt x="1" y="8505"/>
                      <a:pt x="264" y="9425"/>
                      <a:pt x="1005" y="9594"/>
                    </a:cubicBezTo>
                    <a:lnTo>
                      <a:pt x="3732" y="10217"/>
                    </a:lnTo>
                    <a:lnTo>
                      <a:pt x="8576" y="15061"/>
                    </a:lnTo>
                    <a:lnTo>
                      <a:pt x="9198" y="17787"/>
                    </a:lnTo>
                    <a:cubicBezTo>
                      <a:pt x="9306" y="18261"/>
                      <a:pt x="9720" y="18539"/>
                      <a:pt x="10144" y="18539"/>
                    </a:cubicBezTo>
                    <a:cubicBezTo>
                      <a:pt x="10384" y="18539"/>
                      <a:pt x="10628" y="18450"/>
                      <a:pt x="10822" y="18257"/>
                    </a:cubicBezTo>
                    <a:lnTo>
                      <a:pt x="18507" y="10572"/>
                    </a:lnTo>
                    <a:cubicBezTo>
                      <a:pt x="19045" y="10034"/>
                      <a:pt x="18781" y="9117"/>
                      <a:pt x="18041" y="8948"/>
                    </a:cubicBezTo>
                    <a:lnTo>
                      <a:pt x="15314" y="8322"/>
                    </a:lnTo>
                    <a:lnTo>
                      <a:pt x="10470" y="3478"/>
                    </a:lnTo>
                    <a:lnTo>
                      <a:pt x="9844" y="752"/>
                    </a:lnTo>
                    <a:cubicBezTo>
                      <a:pt x="9736" y="279"/>
                      <a:pt x="9324" y="1"/>
                      <a:pt x="8900" y="1"/>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23"/>
              <p:cNvSpPr/>
              <p:nvPr/>
            </p:nvSpPr>
            <p:spPr>
              <a:xfrm>
                <a:off x="3863313" y="2887575"/>
                <a:ext cx="298975" cy="292650"/>
              </a:xfrm>
              <a:custGeom>
                <a:rect b="b" l="l" r="r" t="t"/>
                <a:pathLst>
                  <a:path extrusionOk="0" h="11706" w="11959">
                    <a:moveTo>
                      <a:pt x="1813" y="1"/>
                    </a:moveTo>
                    <a:cubicBezTo>
                      <a:pt x="1573" y="1"/>
                      <a:pt x="1328" y="90"/>
                      <a:pt x="1134" y="285"/>
                    </a:cubicBezTo>
                    <a:lnTo>
                      <a:pt x="0" y="1418"/>
                    </a:lnTo>
                    <a:cubicBezTo>
                      <a:pt x="195" y="1224"/>
                      <a:pt x="439" y="1134"/>
                      <a:pt x="680" y="1134"/>
                    </a:cubicBezTo>
                    <a:cubicBezTo>
                      <a:pt x="1104" y="1134"/>
                      <a:pt x="1516" y="1412"/>
                      <a:pt x="1624" y="1885"/>
                    </a:cubicBezTo>
                    <a:lnTo>
                      <a:pt x="2250" y="4615"/>
                    </a:lnTo>
                    <a:lnTo>
                      <a:pt x="7090" y="9456"/>
                    </a:lnTo>
                    <a:lnTo>
                      <a:pt x="9820" y="10081"/>
                    </a:lnTo>
                    <a:cubicBezTo>
                      <a:pt x="10561" y="10250"/>
                      <a:pt x="10825" y="11167"/>
                      <a:pt x="10287" y="11705"/>
                    </a:cubicBezTo>
                    <a:lnTo>
                      <a:pt x="11420" y="10572"/>
                    </a:lnTo>
                    <a:cubicBezTo>
                      <a:pt x="11958" y="10034"/>
                      <a:pt x="11694" y="9117"/>
                      <a:pt x="10954" y="8948"/>
                    </a:cubicBezTo>
                    <a:lnTo>
                      <a:pt x="8227" y="8322"/>
                    </a:lnTo>
                    <a:lnTo>
                      <a:pt x="3383" y="3478"/>
                    </a:lnTo>
                    <a:lnTo>
                      <a:pt x="2757" y="752"/>
                    </a:lnTo>
                    <a:cubicBezTo>
                      <a:pt x="2649" y="279"/>
                      <a:pt x="2237" y="1"/>
                      <a:pt x="1813"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23"/>
              <p:cNvSpPr/>
              <p:nvPr/>
            </p:nvSpPr>
            <p:spPr>
              <a:xfrm>
                <a:off x="3779413" y="2974525"/>
                <a:ext cx="289600" cy="289575"/>
              </a:xfrm>
              <a:custGeom>
                <a:rect b="b" l="l" r="r" t="t"/>
                <a:pathLst>
                  <a:path extrusionOk="0" h="11583" w="11584">
                    <a:moveTo>
                      <a:pt x="6739" y="0"/>
                    </a:moveTo>
                    <a:lnTo>
                      <a:pt x="1" y="6739"/>
                    </a:lnTo>
                    <a:lnTo>
                      <a:pt x="4845" y="11583"/>
                    </a:lnTo>
                    <a:lnTo>
                      <a:pt x="11583" y="4844"/>
                    </a:lnTo>
                    <a:lnTo>
                      <a:pt x="673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23"/>
              <p:cNvSpPr/>
              <p:nvPr/>
            </p:nvSpPr>
            <p:spPr>
              <a:xfrm>
                <a:off x="4029138" y="3224325"/>
                <a:ext cx="206875" cy="204525"/>
              </a:xfrm>
              <a:custGeom>
                <a:rect b="b" l="l" r="r" t="t"/>
                <a:pathLst>
                  <a:path extrusionOk="0" h="8181" w="8275">
                    <a:moveTo>
                      <a:pt x="1888" y="1"/>
                    </a:moveTo>
                    <a:lnTo>
                      <a:pt x="1" y="1888"/>
                    </a:lnTo>
                    <a:lnTo>
                      <a:pt x="6617" y="7937"/>
                    </a:lnTo>
                    <a:cubicBezTo>
                      <a:pt x="6796" y="8099"/>
                      <a:pt x="7022" y="8180"/>
                      <a:pt x="7248" y="8180"/>
                    </a:cubicBezTo>
                    <a:cubicBezTo>
                      <a:pt x="7487" y="8180"/>
                      <a:pt x="7727" y="8089"/>
                      <a:pt x="7910" y="7906"/>
                    </a:cubicBezTo>
                    <a:cubicBezTo>
                      <a:pt x="8261" y="7554"/>
                      <a:pt x="8275" y="6986"/>
                      <a:pt x="7937" y="6617"/>
                    </a:cubicBezTo>
                    <a:lnTo>
                      <a:pt x="188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23"/>
              <p:cNvSpPr/>
              <p:nvPr/>
            </p:nvSpPr>
            <p:spPr>
              <a:xfrm>
                <a:off x="4029138" y="3224325"/>
                <a:ext cx="206875" cy="203150"/>
              </a:xfrm>
              <a:custGeom>
                <a:rect b="b" l="l" r="r" t="t"/>
                <a:pathLst>
                  <a:path extrusionOk="0" h="8126" w="8275">
                    <a:moveTo>
                      <a:pt x="1888" y="1"/>
                    </a:moveTo>
                    <a:lnTo>
                      <a:pt x="1" y="1888"/>
                    </a:lnTo>
                    <a:lnTo>
                      <a:pt x="1398" y="3164"/>
                    </a:lnTo>
                    <a:lnTo>
                      <a:pt x="2592" y="1970"/>
                    </a:lnTo>
                    <a:lnTo>
                      <a:pt x="7365" y="7189"/>
                    </a:lnTo>
                    <a:cubicBezTo>
                      <a:pt x="7605" y="7449"/>
                      <a:pt x="7666" y="7811"/>
                      <a:pt x="7558" y="8126"/>
                    </a:cubicBezTo>
                    <a:cubicBezTo>
                      <a:pt x="7686" y="8082"/>
                      <a:pt x="7805" y="8011"/>
                      <a:pt x="7910" y="7906"/>
                    </a:cubicBezTo>
                    <a:cubicBezTo>
                      <a:pt x="8261" y="7554"/>
                      <a:pt x="8275" y="6986"/>
                      <a:pt x="7937" y="6617"/>
                    </a:cubicBezTo>
                    <a:lnTo>
                      <a:pt x="18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804" name="Google Shape;2804;p23"/>
            <p:cNvCxnSpPr>
              <a:stCxn id="2785" idx="0"/>
              <a:endCxn id="2797" idx="4"/>
            </p:cNvCxnSpPr>
            <p:nvPr/>
          </p:nvCxnSpPr>
          <p:spPr>
            <a:xfrm rot="10800000">
              <a:off x="1383221" y="2463700"/>
              <a:ext cx="0" cy="425100"/>
            </a:xfrm>
            <a:prstGeom prst="straightConnector1">
              <a:avLst/>
            </a:prstGeom>
            <a:noFill/>
            <a:ln cap="flat" cmpd="sng" w="19050">
              <a:solidFill>
                <a:schemeClr val="dk1"/>
              </a:solidFill>
              <a:prstDash val="solid"/>
              <a:round/>
              <a:headEnd len="med" w="med" type="none"/>
              <a:tailEnd len="med" w="med" type="none"/>
            </a:ln>
          </p:spPr>
        </p:cxnSp>
      </p:grpSp>
      <p:grpSp>
        <p:nvGrpSpPr>
          <p:cNvPr id="2805" name="Google Shape;2805;p23"/>
          <p:cNvGrpSpPr/>
          <p:nvPr/>
        </p:nvGrpSpPr>
        <p:grpSpPr>
          <a:xfrm>
            <a:off x="3006417" y="1458475"/>
            <a:ext cx="1005300" cy="1715025"/>
            <a:chOff x="3006400" y="1458475"/>
            <a:chExt cx="1005300" cy="1715025"/>
          </a:xfrm>
        </p:grpSpPr>
        <p:sp>
          <p:nvSpPr>
            <p:cNvPr id="2806" name="Google Shape;2806;p23"/>
            <p:cNvSpPr/>
            <p:nvPr/>
          </p:nvSpPr>
          <p:spPr>
            <a:xfrm>
              <a:off x="3006400" y="1458475"/>
              <a:ext cx="1005300" cy="1005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23"/>
            <p:cNvSpPr/>
            <p:nvPr/>
          </p:nvSpPr>
          <p:spPr>
            <a:xfrm>
              <a:off x="3366775" y="2888800"/>
              <a:ext cx="284700" cy="2847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08" name="Google Shape;2808;p23"/>
            <p:cNvGrpSpPr/>
            <p:nvPr/>
          </p:nvGrpSpPr>
          <p:grpSpPr>
            <a:xfrm>
              <a:off x="3234750" y="1720700"/>
              <a:ext cx="548600" cy="480850"/>
              <a:chOff x="6128038" y="3623925"/>
              <a:chExt cx="548600" cy="480850"/>
            </a:xfrm>
          </p:grpSpPr>
          <p:sp>
            <p:nvSpPr>
              <p:cNvPr id="2809" name="Google Shape;2809;p23"/>
              <p:cNvSpPr/>
              <p:nvPr/>
            </p:nvSpPr>
            <p:spPr>
              <a:xfrm>
                <a:off x="6478463" y="3760900"/>
                <a:ext cx="198175" cy="159875"/>
              </a:xfrm>
              <a:custGeom>
                <a:rect b="b" l="l" r="r" t="t"/>
                <a:pathLst>
                  <a:path extrusionOk="0" h="6395" w="7927">
                    <a:moveTo>
                      <a:pt x="5273" y="1"/>
                    </a:moveTo>
                    <a:cubicBezTo>
                      <a:pt x="5065" y="1"/>
                      <a:pt x="4854" y="81"/>
                      <a:pt x="4689" y="258"/>
                    </a:cubicBezTo>
                    <a:lnTo>
                      <a:pt x="4422" y="546"/>
                    </a:lnTo>
                    <a:cubicBezTo>
                      <a:pt x="4265" y="715"/>
                      <a:pt x="4051" y="802"/>
                      <a:pt x="3835" y="802"/>
                    </a:cubicBezTo>
                    <a:cubicBezTo>
                      <a:pt x="3651" y="802"/>
                      <a:pt x="3467" y="739"/>
                      <a:pt x="3316" y="613"/>
                    </a:cubicBezTo>
                    <a:lnTo>
                      <a:pt x="2991" y="343"/>
                    </a:lnTo>
                    <a:cubicBezTo>
                      <a:pt x="2835" y="212"/>
                      <a:pt x="2654" y="153"/>
                      <a:pt x="2476" y="153"/>
                    </a:cubicBezTo>
                    <a:cubicBezTo>
                      <a:pt x="2078" y="153"/>
                      <a:pt x="1699" y="451"/>
                      <a:pt x="1669" y="908"/>
                    </a:cubicBezTo>
                    <a:lnTo>
                      <a:pt x="1601" y="1902"/>
                    </a:lnTo>
                    <a:cubicBezTo>
                      <a:pt x="1584" y="2173"/>
                      <a:pt x="1432" y="2416"/>
                      <a:pt x="1195" y="2551"/>
                    </a:cubicBezTo>
                    <a:lnTo>
                      <a:pt x="589" y="2890"/>
                    </a:lnTo>
                    <a:cubicBezTo>
                      <a:pt x="1" y="3221"/>
                      <a:pt x="58" y="4087"/>
                      <a:pt x="684" y="4341"/>
                    </a:cubicBezTo>
                    <a:lnTo>
                      <a:pt x="1026" y="4476"/>
                    </a:lnTo>
                    <a:cubicBezTo>
                      <a:pt x="1371" y="4618"/>
                      <a:pt x="1577" y="4977"/>
                      <a:pt x="1523" y="5346"/>
                    </a:cubicBezTo>
                    <a:cubicBezTo>
                      <a:pt x="1444" y="5853"/>
                      <a:pt x="1845" y="6274"/>
                      <a:pt x="2314" y="6274"/>
                    </a:cubicBezTo>
                    <a:cubicBezTo>
                      <a:pt x="2407" y="6274"/>
                      <a:pt x="2503" y="6258"/>
                      <a:pt x="2599" y="6222"/>
                    </a:cubicBezTo>
                    <a:lnTo>
                      <a:pt x="3675" y="5823"/>
                    </a:lnTo>
                    <a:cubicBezTo>
                      <a:pt x="3766" y="5789"/>
                      <a:pt x="3861" y="5772"/>
                      <a:pt x="3956" y="5772"/>
                    </a:cubicBezTo>
                    <a:cubicBezTo>
                      <a:pt x="4089" y="5772"/>
                      <a:pt x="4221" y="5805"/>
                      <a:pt x="4341" y="5870"/>
                    </a:cubicBezTo>
                    <a:lnTo>
                      <a:pt x="5129" y="6296"/>
                    </a:lnTo>
                    <a:cubicBezTo>
                      <a:pt x="5253" y="6364"/>
                      <a:pt x="5383" y="6395"/>
                      <a:pt x="5511" y="6395"/>
                    </a:cubicBezTo>
                    <a:cubicBezTo>
                      <a:pt x="5931" y="6395"/>
                      <a:pt x="6316" y="6056"/>
                      <a:pt x="6316" y="5586"/>
                    </a:cubicBezTo>
                    <a:lnTo>
                      <a:pt x="6316" y="4645"/>
                    </a:lnTo>
                    <a:cubicBezTo>
                      <a:pt x="6316" y="4415"/>
                      <a:pt x="6414" y="4195"/>
                      <a:pt x="6587" y="4043"/>
                    </a:cubicBezTo>
                    <a:lnTo>
                      <a:pt x="7294" y="3414"/>
                    </a:lnTo>
                    <a:cubicBezTo>
                      <a:pt x="7927" y="2853"/>
                      <a:pt x="7619" y="1807"/>
                      <a:pt x="6783" y="1675"/>
                    </a:cubicBezTo>
                    <a:cubicBezTo>
                      <a:pt x="6425" y="1618"/>
                      <a:pt x="6147" y="1327"/>
                      <a:pt x="6107" y="968"/>
                    </a:cubicBezTo>
                    <a:lnTo>
                      <a:pt x="6080" y="721"/>
                    </a:lnTo>
                    <a:cubicBezTo>
                      <a:pt x="6031" y="276"/>
                      <a:pt x="5658" y="1"/>
                      <a:pt x="5273" y="1"/>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23"/>
              <p:cNvSpPr/>
              <p:nvPr/>
            </p:nvSpPr>
            <p:spPr>
              <a:xfrm>
                <a:off x="6601763" y="3760925"/>
                <a:ext cx="74875" cy="159850"/>
              </a:xfrm>
              <a:custGeom>
                <a:rect b="b" l="l" r="r" t="t"/>
                <a:pathLst>
                  <a:path extrusionOk="0" h="6394" w="2995">
                    <a:moveTo>
                      <a:pt x="343" y="0"/>
                    </a:moveTo>
                    <a:cubicBezTo>
                      <a:pt x="227" y="0"/>
                      <a:pt x="110" y="25"/>
                      <a:pt x="1" y="78"/>
                    </a:cubicBezTo>
                    <a:cubicBezTo>
                      <a:pt x="268" y="176"/>
                      <a:pt x="488" y="413"/>
                      <a:pt x="525" y="748"/>
                    </a:cubicBezTo>
                    <a:lnTo>
                      <a:pt x="552" y="994"/>
                    </a:lnTo>
                    <a:cubicBezTo>
                      <a:pt x="589" y="1353"/>
                      <a:pt x="867" y="1644"/>
                      <a:pt x="1225" y="1701"/>
                    </a:cubicBezTo>
                    <a:cubicBezTo>
                      <a:pt x="2064" y="1833"/>
                      <a:pt x="2369" y="2879"/>
                      <a:pt x="1736" y="3440"/>
                    </a:cubicBezTo>
                    <a:lnTo>
                      <a:pt x="1029" y="4069"/>
                    </a:lnTo>
                    <a:cubicBezTo>
                      <a:pt x="857" y="4222"/>
                      <a:pt x="759" y="4441"/>
                      <a:pt x="759" y="4671"/>
                    </a:cubicBezTo>
                    <a:lnTo>
                      <a:pt x="759" y="5612"/>
                    </a:lnTo>
                    <a:cubicBezTo>
                      <a:pt x="759" y="5818"/>
                      <a:pt x="681" y="6109"/>
                      <a:pt x="556" y="6393"/>
                    </a:cubicBezTo>
                    <a:cubicBezTo>
                      <a:pt x="564" y="6393"/>
                      <a:pt x="572" y="6394"/>
                      <a:pt x="580" y="6394"/>
                    </a:cubicBezTo>
                    <a:cubicBezTo>
                      <a:pt x="1000" y="6394"/>
                      <a:pt x="1384" y="6056"/>
                      <a:pt x="1384" y="5585"/>
                    </a:cubicBezTo>
                    <a:lnTo>
                      <a:pt x="1384" y="4644"/>
                    </a:lnTo>
                    <a:cubicBezTo>
                      <a:pt x="1384" y="4414"/>
                      <a:pt x="1482" y="4194"/>
                      <a:pt x="1655" y="4042"/>
                    </a:cubicBezTo>
                    <a:lnTo>
                      <a:pt x="2362" y="3413"/>
                    </a:lnTo>
                    <a:cubicBezTo>
                      <a:pt x="2995" y="2852"/>
                      <a:pt x="2687" y="1806"/>
                      <a:pt x="1851" y="1674"/>
                    </a:cubicBezTo>
                    <a:cubicBezTo>
                      <a:pt x="1493" y="1617"/>
                      <a:pt x="1215" y="1326"/>
                      <a:pt x="1175" y="964"/>
                    </a:cubicBezTo>
                    <a:lnTo>
                      <a:pt x="1148" y="720"/>
                    </a:lnTo>
                    <a:cubicBezTo>
                      <a:pt x="1101" y="274"/>
                      <a:pt x="727" y="0"/>
                      <a:pt x="343"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23"/>
              <p:cNvSpPr/>
              <p:nvPr/>
            </p:nvSpPr>
            <p:spPr>
              <a:xfrm>
                <a:off x="6147488" y="3928950"/>
                <a:ext cx="179125" cy="175825"/>
              </a:xfrm>
              <a:custGeom>
                <a:rect b="b" l="l" r="r" t="t"/>
                <a:pathLst>
                  <a:path extrusionOk="0" h="7033" w="7165">
                    <a:moveTo>
                      <a:pt x="3363" y="1"/>
                    </a:moveTo>
                    <a:cubicBezTo>
                      <a:pt x="2982" y="1"/>
                      <a:pt x="2603" y="231"/>
                      <a:pt x="2476" y="663"/>
                    </a:cubicBezTo>
                    <a:lnTo>
                      <a:pt x="2395" y="937"/>
                    </a:lnTo>
                    <a:cubicBezTo>
                      <a:pt x="2209" y="1556"/>
                      <a:pt x="1776" y="2071"/>
                      <a:pt x="1194" y="2358"/>
                    </a:cubicBezTo>
                    <a:lnTo>
                      <a:pt x="656" y="2622"/>
                    </a:lnTo>
                    <a:cubicBezTo>
                      <a:pt x="0" y="2947"/>
                      <a:pt x="51" y="3897"/>
                      <a:pt x="737" y="4148"/>
                    </a:cubicBezTo>
                    <a:lnTo>
                      <a:pt x="1099" y="4279"/>
                    </a:lnTo>
                    <a:cubicBezTo>
                      <a:pt x="1407" y="4391"/>
                      <a:pt x="1587" y="4709"/>
                      <a:pt x="1526" y="5027"/>
                    </a:cubicBezTo>
                    <a:lnTo>
                      <a:pt x="1323" y="6096"/>
                    </a:lnTo>
                    <a:cubicBezTo>
                      <a:pt x="1240" y="6520"/>
                      <a:pt x="1574" y="6884"/>
                      <a:pt x="1973" y="6884"/>
                    </a:cubicBezTo>
                    <a:cubicBezTo>
                      <a:pt x="2045" y="6884"/>
                      <a:pt x="2118" y="6872"/>
                      <a:pt x="2192" y="6847"/>
                    </a:cubicBezTo>
                    <a:lnTo>
                      <a:pt x="3187" y="6502"/>
                    </a:lnTo>
                    <a:cubicBezTo>
                      <a:pt x="3257" y="6476"/>
                      <a:pt x="3331" y="6464"/>
                      <a:pt x="3405" y="6464"/>
                    </a:cubicBezTo>
                    <a:cubicBezTo>
                      <a:pt x="3524" y="6464"/>
                      <a:pt x="3643" y="6497"/>
                      <a:pt x="3748" y="6559"/>
                    </a:cubicBezTo>
                    <a:lnTo>
                      <a:pt x="4370" y="6935"/>
                    </a:lnTo>
                    <a:cubicBezTo>
                      <a:pt x="4481" y="7002"/>
                      <a:pt x="4598" y="7032"/>
                      <a:pt x="4712" y="7032"/>
                    </a:cubicBezTo>
                    <a:cubicBezTo>
                      <a:pt x="5075" y="7032"/>
                      <a:pt x="5406" y="6725"/>
                      <a:pt x="5375" y="6316"/>
                    </a:cubicBezTo>
                    <a:cubicBezTo>
                      <a:pt x="5351" y="5991"/>
                      <a:pt x="5565" y="5697"/>
                      <a:pt x="5883" y="5619"/>
                    </a:cubicBezTo>
                    <a:lnTo>
                      <a:pt x="6495" y="5474"/>
                    </a:lnTo>
                    <a:cubicBezTo>
                      <a:pt x="6968" y="5362"/>
                      <a:pt x="7165" y="4794"/>
                      <a:pt x="6857" y="4415"/>
                    </a:cubicBezTo>
                    <a:lnTo>
                      <a:pt x="6546" y="4022"/>
                    </a:lnTo>
                    <a:cubicBezTo>
                      <a:pt x="6410" y="3853"/>
                      <a:pt x="6366" y="3627"/>
                      <a:pt x="6427" y="3420"/>
                    </a:cubicBezTo>
                    <a:lnTo>
                      <a:pt x="6627" y="2754"/>
                    </a:lnTo>
                    <a:cubicBezTo>
                      <a:pt x="6756" y="2320"/>
                      <a:pt x="6427" y="1899"/>
                      <a:pt x="5994" y="1899"/>
                    </a:cubicBezTo>
                    <a:cubicBezTo>
                      <a:pt x="5964" y="1899"/>
                      <a:pt x="5934" y="1901"/>
                      <a:pt x="5903" y="1905"/>
                    </a:cubicBezTo>
                    <a:lnTo>
                      <a:pt x="5490" y="1962"/>
                    </a:lnTo>
                    <a:cubicBezTo>
                      <a:pt x="5462" y="1966"/>
                      <a:pt x="5434" y="1968"/>
                      <a:pt x="5405" y="1968"/>
                    </a:cubicBezTo>
                    <a:cubicBezTo>
                      <a:pt x="5168" y="1968"/>
                      <a:pt x="4945" y="1842"/>
                      <a:pt x="4824" y="1631"/>
                    </a:cubicBezTo>
                    <a:lnTo>
                      <a:pt x="4161" y="467"/>
                    </a:lnTo>
                    <a:cubicBezTo>
                      <a:pt x="3981" y="151"/>
                      <a:pt x="3671" y="1"/>
                      <a:pt x="3363" y="1"/>
                    </a:cubicBezTo>
                    <a:close/>
                  </a:path>
                </a:pathLst>
              </a:custGeom>
              <a:solidFill>
                <a:srgbClr val="9BC3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23"/>
              <p:cNvSpPr/>
              <p:nvPr/>
            </p:nvSpPr>
            <p:spPr>
              <a:xfrm>
                <a:off x="6181038" y="3928950"/>
                <a:ext cx="145575" cy="151400"/>
              </a:xfrm>
              <a:custGeom>
                <a:rect b="b" l="l" r="r" t="t"/>
                <a:pathLst>
                  <a:path extrusionOk="0" h="6056" w="5823">
                    <a:moveTo>
                      <a:pt x="2020" y="0"/>
                    </a:moveTo>
                    <a:cubicBezTo>
                      <a:pt x="1639" y="0"/>
                      <a:pt x="1261" y="230"/>
                      <a:pt x="1134" y="660"/>
                    </a:cubicBezTo>
                    <a:lnTo>
                      <a:pt x="1053" y="937"/>
                    </a:lnTo>
                    <a:cubicBezTo>
                      <a:pt x="884" y="1502"/>
                      <a:pt x="508" y="1979"/>
                      <a:pt x="1" y="2277"/>
                    </a:cubicBezTo>
                    <a:cubicBezTo>
                      <a:pt x="935" y="3850"/>
                      <a:pt x="2365" y="5128"/>
                      <a:pt x="4067" y="6055"/>
                    </a:cubicBezTo>
                    <a:cubicBezTo>
                      <a:pt x="4138" y="5842"/>
                      <a:pt x="4311" y="5676"/>
                      <a:pt x="4541" y="5619"/>
                    </a:cubicBezTo>
                    <a:lnTo>
                      <a:pt x="5153" y="5474"/>
                    </a:lnTo>
                    <a:cubicBezTo>
                      <a:pt x="5626" y="5362"/>
                      <a:pt x="5823" y="4794"/>
                      <a:pt x="5515" y="4415"/>
                    </a:cubicBezTo>
                    <a:lnTo>
                      <a:pt x="5204" y="4022"/>
                    </a:lnTo>
                    <a:cubicBezTo>
                      <a:pt x="5068" y="3853"/>
                      <a:pt x="5024" y="3627"/>
                      <a:pt x="5085" y="3420"/>
                    </a:cubicBezTo>
                    <a:lnTo>
                      <a:pt x="5285" y="2754"/>
                    </a:lnTo>
                    <a:cubicBezTo>
                      <a:pt x="5414" y="2320"/>
                      <a:pt x="5085" y="1899"/>
                      <a:pt x="4652" y="1899"/>
                    </a:cubicBezTo>
                    <a:cubicBezTo>
                      <a:pt x="4622" y="1899"/>
                      <a:pt x="4592" y="1901"/>
                      <a:pt x="4561" y="1905"/>
                    </a:cubicBezTo>
                    <a:lnTo>
                      <a:pt x="4148" y="1959"/>
                    </a:lnTo>
                    <a:cubicBezTo>
                      <a:pt x="4118" y="1963"/>
                      <a:pt x="4087" y="1965"/>
                      <a:pt x="4057" y="1965"/>
                    </a:cubicBezTo>
                    <a:cubicBezTo>
                      <a:pt x="3822" y="1965"/>
                      <a:pt x="3602" y="1840"/>
                      <a:pt x="3482" y="1631"/>
                    </a:cubicBezTo>
                    <a:lnTo>
                      <a:pt x="2819" y="467"/>
                    </a:lnTo>
                    <a:cubicBezTo>
                      <a:pt x="2639" y="151"/>
                      <a:pt x="2329" y="0"/>
                      <a:pt x="2020" y="0"/>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23"/>
              <p:cNvSpPr/>
              <p:nvPr/>
            </p:nvSpPr>
            <p:spPr>
              <a:xfrm>
                <a:off x="6317538" y="3623925"/>
                <a:ext cx="174825" cy="150150"/>
              </a:xfrm>
              <a:custGeom>
                <a:rect b="b" l="l" r="r" t="t"/>
                <a:pathLst>
                  <a:path extrusionOk="0" h="6006" w="6993">
                    <a:moveTo>
                      <a:pt x="2307" y="1"/>
                    </a:moveTo>
                    <a:cubicBezTo>
                      <a:pt x="1963" y="1"/>
                      <a:pt x="1638" y="249"/>
                      <a:pt x="1587" y="629"/>
                    </a:cubicBezTo>
                    <a:lnTo>
                      <a:pt x="1489" y="1360"/>
                    </a:lnTo>
                    <a:cubicBezTo>
                      <a:pt x="1445" y="1688"/>
                      <a:pt x="1188" y="1942"/>
                      <a:pt x="863" y="1982"/>
                    </a:cubicBezTo>
                    <a:cubicBezTo>
                      <a:pt x="231" y="2060"/>
                      <a:pt x="1" y="2858"/>
                      <a:pt x="491" y="3261"/>
                    </a:cubicBezTo>
                    <a:lnTo>
                      <a:pt x="796" y="3511"/>
                    </a:lnTo>
                    <a:cubicBezTo>
                      <a:pt x="1032" y="3704"/>
                      <a:pt x="1120" y="4022"/>
                      <a:pt x="1019" y="4313"/>
                    </a:cubicBezTo>
                    <a:lnTo>
                      <a:pt x="809" y="4905"/>
                    </a:lnTo>
                    <a:cubicBezTo>
                      <a:pt x="634" y="5398"/>
                      <a:pt x="1017" y="5871"/>
                      <a:pt x="1488" y="5871"/>
                    </a:cubicBezTo>
                    <a:cubicBezTo>
                      <a:pt x="1573" y="5871"/>
                      <a:pt x="1661" y="5855"/>
                      <a:pt x="1749" y="5822"/>
                    </a:cubicBezTo>
                    <a:lnTo>
                      <a:pt x="2602" y="5497"/>
                    </a:lnTo>
                    <a:cubicBezTo>
                      <a:pt x="2685" y="5465"/>
                      <a:pt x="2772" y="5450"/>
                      <a:pt x="2859" y="5450"/>
                    </a:cubicBezTo>
                    <a:cubicBezTo>
                      <a:pt x="2957" y="5450"/>
                      <a:pt x="3055" y="5469"/>
                      <a:pt x="3147" y="5507"/>
                    </a:cubicBezTo>
                    <a:lnTo>
                      <a:pt x="4171" y="5947"/>
                    </a:lnTo>
                    <a:cubicBezTo>
                      <a:pt x="4265" y="5987"/>
                      <a:pt x="4361" y="6005"/>
                      <a:pt x="4454" y="6005"/>
                    </a:cubicBezTo>
                    <a:cubicBezTo>
                      <a:pt x="4837" y="6005"/>
                      <a:pt x="5180" y="5696"/>
                      <a:pt x="5180" y="5277"/>
                    </a:cubicBezTo>
                    <a:lnTo>
                      <a:pt x="5176" y="4780"/>
                    </a:lnTo>
                    <a:cubicBezTo>
                      <a:pt x="5176" y="4506"/>
                      <a:pt x="5328" y="4255"/>
                      <a:pt x="5572" y="4130"/>
                    </a:cubicBezTo>
                    <a:lnTo>
                      <a:pt x="6424" y="3697"/>
                    </a:lnTo>
                    <a:cubicBezTo>
                      <a:pt x="6993" y="3406"/>
                      <a:pt x="6935" y="2578"/>
                      <a:pt x="6333" y="2368"/>
                    </a:cubicBezTo>
                    <a:lnTo>
                      <a:pt x="5765" y="2168"/>
                    </a:lnTo>
                    <a:cubicBezTo>
                      <a:pt x="5426" y="2050"/>
                      <a:pt x="5224" y="1705"/>
                      <a:pt x="5291" y="1353"/>
                    </a:cubicBezTo>
                    <a:lnTo>
                      <a:pt x="5349" y="1035"/>
                    </a:lnTo>
                    <a:cubicBezTo>
                      <a:pt x="5438" y="562"/>
                      <a:pt x="5061" y="176"/>
                      <a:pt x="4638" y="176"/>
                    </a:cubicBezTo>
                    <a:cubicBezTo>
                      <a:pt x="4517" y="176"/>
                      <a:pt x="4392" y="207"/>
                      <a:pt x="4273" y="277"/>
                    </a:cubicBezTo>
                    <a:lnTo>
                      <a:pt x="3952" y="467"/>
                    </a:lnTo>
                    <a:cubicBezTo>
                      <a:pt x="3838" y="534"/>
                      <a:pt x="3712" y="567"/>
                      <a:pt x="3586" y="567"/>
                    </a:cubicBezTo>
                    <a:cubicBezTo>
                      <a:pt x="3445" y="567"/>
                      <a:pt x="3304" y="525"/>
                      <a:pt x="3180" y="443"/>
                    </a:cubicBezTo>
                    <a:lnTo>
                      <a:pt x="2710" y="125"/>
                    </a:lnTo>
                    <a:cubicBezTo>
                      <a:pt x="2583" y="40"/>
                      <a:pt x="2444" y="1"/>
                      <a:pt x="23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23"/>
              <p:cNvSpPr/>
              <p:nvPr/>
            </p:nvSpPr>
            <p:spPr>
              <a:xfrm>
                <a:off x="6419013" y="3628300"/>
                <a:ext cx="73350" cy="145775"/>
              </a:xfrm>
              <a:custGeom>
                <a:rect b="b" l="l" r="r" t="t"/>
                <a:pathLst>
                  <a:path extrusionOk="0" h="5831" w="2934">
                    <a:moveTo>
                      <a:pt x="579" y="1"/>
                    </a:moveTo>
                    <a:cubicBezTo>
                      <a:pt x="458" y="1"/>
                      <a:pt x="333" y="32"/>
                      <a:pt x="214" y="102"/>
                    </a:cubicBezTo>
                    <a:lnTo>
                      <a:pt x="194" y="116"/>
                    </a:lnTo>
                    <a:cubicBezTo>
                      <a:pt x="427" y="261"/>
                      <a:pt x="583" y="542"/>
                      <a:pt x="522" y="860"/>
                    </a:cubicBezTo>
                    <a:lnTo>
                      <a:pt x="461" y="1178"/>
                    </a:lnTo>
                    <a:cubicBezTo>
                      <a:pt x="397" y="1530"/>
                      <a:pt x="596" y="1878"/>
                      <a:pt x="934" y="1993"/>
                    </a:cubicBezTo>
                    <a:lnTo>
                      <a:pt x="1503" y="2193"/>
                    </a:lnTo>
                    <a:cubicBezTo>
                      <a:pt x="2105" y="2403"/>
                      <a:pt x="2162" y="3231"/>
                      <a:pt x="1594" y="3522"/>
                    </a:cubicBezTo>
                    <a:lnTo>
                      <a:pt x="742" y="3955"/>
                    </a:lnTo>
                    <a:cubicBezTo>
                      <a:pt x="502" y="4080"/>
                      <a:pt x="346" y="4331"/>
                      <a:pt x="349" y="4605"/>
                    </a:cubicBezTo>
                    <a:lnTo>
                      <a:pt x="349" y="5102"/>
                    </a:lnTo>
                    <a:cubicBezTo>
                      <a:pt x="349" y="5376"/>
                      <a:pt x="207" y="5599"/>
                      <a:pt x="1" y="5724"/>
                    </a:cubicBezTo>
                    <a:lnTo>
                      <a:pt x="112" y="5772"/>
                    </a:lnTo>
                    <a:cubicBezTo>
                      <a:pt x="206" y="5812"/>
                      <a:pt x="302" y="5830"/>
                      <a:pt x="395" y="5830"/>
                    </a:cubicBezTo>
                    <a:cubicBezTo>
                      <a:pt x="778" y="5830"/>
                      <a:pt x="1121" y="5521"/>
                      <a:pt x="1121" y="5102"/>
                    </a:cubicBezTo>
                    <a:lnTo>
                      <a:pt x="1117" y="4605"/>
                    </a:lnTo>
                    <a:cubicBezTo>
                      <a:pt x="1117" y="4331"/>
                      <a:pt x="1269" y="4080"/>
                      <a:pt x="1513" y="3955"/>
                    </a:cubicBezTo>
                    <a:lnTo>
                      <a:pt x="2365" y="3522"/>
                    </a:lnTo>
                    <a:cubicBezTo>
                      <a:pt x="2934" y="3231"/>
                      <a:pt x="2876" y="2403"/>
                      <a:pt x="2274" y="2193"/>
                    </a:cubicBezTo>
                    <a:lnTo>
                      <a:pt x="1706" y="1993"/>
                    </a:lnTo>
                    <a:cubicBezTo>
                      <a:pt x="1367" y="1878"/>
                      <a:pt x="1165" y="1530"/>
                      <a:pt x="1232" y="1178"/>
                    </a:cubicBezTo>
                    <a:lnTo>
                      <a:pt x="1290" y="860"/>
                    </a:lnTo>
                    <a:cubicBezTo>
                      <a:pt x="1379" y="387"/>
                      <a:pt x="1002" y="1"/>
                      <a:pt x="5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23"/>
              <p:cNvSpPr/>
              <p:nvPr/>
            </p:nvSpPr>
            <p:spPr>
              <a:xfrm>
                <a:off x="6128038" y="3673125"/>
                <a:ext cx="525600" cy="403600"/>
              </a:xfrm>
              <a:custGeom>
                <a:rect b="b" l="l" r="r" t="t"/>
                <a:pathLst>
                  <a:path extrusionOk="0" h="16144" w="21024">
                    <a:moveTo>
                      <a:pt x="13309" y="7292"/>
                    </a:moveTo>
                    <a:cubicBezTo>
                      <a:pt x="13625" y="7292"/>
                      <a:pt x="13984" y="7505"/>
                      <a:pt x="14380" y="7757"/>
                    </a:cubicBezTo>
                    <a:cubicBezTo>
                      <a:pt x="15063" y="8190"/>
                      <a:pt x="15594" y="8576"/>
                      <a:pt x="15161" y="9256"/>
                    </a:cubicBezTo>
                    <a:cubicBezTo>
                      <a:pt x="14883" y="9693"/>
                      <a:pt x="14411" y="9931"/>
                      <a:pt x="13928" y="9931"/>
                    </a:cubicBezTo>
                    <a:cubicBezTo>
                      <a:pt x="13659" y="9931"/>
                      <a:pt x="13386" y="9857"/>
                      <a:pt x="13142" y="9702"/>
                    </a:cubicBezTo>
                    <a:cubicBezTo>
                      <a:pt x="12462" y="9269"/>
                      <a:pt x="12262" y="8366"/>
                      <a:pt x="12695" y="7686"/>
                    </a:cubicBezTo>
                    <a:cubicBezTo>
                      <a:pt x="12876" y="7402"/>
                      <a:pt x="13081" y="7292"/>
                      <a:pt x="13309" y="7292"/>
                    </a:cubicBezTo>
                    <a:close/>
                    <a:moveTo>
                      <a:pt x="6397" y="1"/>
                    </a:moveTo>
                    <a:cubicBezTo>
                      <a:pt x="2862" y="1"/>
                      <a:pt x="0" y="2866"/>
                      <a:pt x="0" y="6401"/>
                    </a:cubicBezTo>
                    <a:cubicBezTo>
                      <a:pt x="0" y="12361"/>
                      <a:pt x="5990" y="16143"/>
                      <a:pt x="12027" y="16143"/>
                    </a:cubicBezTo>
                    <a:cubicBezTo>
                      <a:pt x="14683" y="16143"/>
                      <a:pt x="17347" y="15412"/>
                      <a:pt x="19515" y="13812"/>
                    </a:cubicBezTo>
                    <a:cubicBezTo>
                      <a:pt x="20428" y="13132"/>
                      <a:pt x="21023" y="12043"/>
                      <a:pt x="21023" y="10815"/>
                    </a:cubicBezTo>
                    <a:cubicBezTo>
                      <a:pt x="21023" y="8752"/>
                      <a:pt x="19349" y="7081"/>
                      <a:pt x="17289" y="7081"/>
                    </a:cubicBezTo>
                    <a:cubicBezTo>
                      <a:pt x="15276" y="7081"/>
                      <a:pt x="13426" y="5975"/>
                      <a:pt x="12475" y="4199"/>
                    </a:cubicBezTo>
                    <a:lnTo>
                      <a:pt x="12120" y="3542"/>
                    </a:lnTo>
                    <a:cubicBezTo>
                      <a:pt x="11072" y="1442"/>
                      <a:pt x="8903" y="1"/>
                      <a:pt x="63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23"/>
              <p:cNvSpPr/>
              <p:nvPr/>
            </p:nvSpPr>
            <p:spPr>
              <a:xfrm>
                <a:off x="6194163" y="3858750"/>
                <a:ext cx="459475" cy="217950"/>
              </a:xfrm>
              <a:custGeom>
                <a:rect b="b" l="l" r="r" t="t"/>
                <a:pathLst>
                  <a:path extrusionOk="0" h="8718" w="18379">
                    <a:moveTo>
                      <a:pt x="16217" y="1"/>
                    </a:moveTo>
                    <a:lnTo>
                      <a:pt x="16217" y="1"/>
                    </a:lnTo>
                    <a:cubicBezTo>
                      <a:pt x="16660" y="616"/>
                      <a:pt x="16924" y="1371"/>
                      <a:pt x="16924" y="2186"/>
                    </a:cubicBezTo>
                    <a:cubicBezTo>
                      <a:pt x="16924" y="3414"/>
                      <a:pt x="16329" y="4503"/>
                      <a:pt x="15415" y="5186"/>
                    </a:cubicBezTo>
                    <a:cubicBezTo>
                      <a:pt x="13247" y="6784"/>
                      <a:pt x="10583" y="7515"/>
                      <a:pt x="7928" y="7515"/>
                    </a:cubicBezTo>
                    <a:cubicBezTo>
                      <a:pt x="5063" y="7515"/>
                      <a:pt x="2209" y="6663"/>
                      <a:pt x="0" y="5132"/>
                    </a:cubicBezTo>
                    <a:lnTo>
                      <a:pt x="0" y="5132"/>
                    </a:lnTo>
                    <a:cubicBezTo>
                      <a:pt x="2309" y="7414"/>
                      <a:pt x="5837" y="8718"/>
                      <a:pt x="9382" y="8718"/>
                    </a:cubicBezTo>
                    <a:cubicBezTo>
                      <a:pt x="12037" y="8718"/>
                      <a:pt x="14701" y="7987"/>
                      <a:pt x="16870" y="6387"/>
                    </a:cubicBezTo>
                    <a:cubicBezTo>
                      <a:pt x="17783" y="5707"/>
                      <a:pt x="18378" y="4618"/>
                      <a:pt x="18378" y="3390"/>
                    </a:cubicBezTo>
                    <a:cubicBezTo>
                      <a:pt x="18378" y="1888"/>
                      <a:pt x="17492" y="596"/>
                      <a:pt x="162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23"/>
              <p:cNvSpPr/>
              <p:nvPr/>
            </p:nvSpPr>
            <p:spPr>
              <a:xfrm>
                <a:off x="6456063" y="3967175"/>
                <a:ext cx="73100" cy="73075"/>
              </a:xfrm>
              <a:custGeom>
                <a:rect b="b" l="l" r="r" t="t"/>
                <a:pathLst>
                  <a:path extrusionOk="0" h="2923" w="2924">
                    <a:moveTo>
                      <a:pt x="1462" y="0"/>
                    </a:moveTo>
                    <a:cubicBezTo>
                      <a:pt x="657" y="0"/>
                      <a:pt x="0" y="653"/>
                      <a:pt x="0" y="1462"/>
                    </a:cubicBezTo>
                    <a:cubicBezTo>
                      <a:pt x="0" y="2267"/>
                      <a:pt x="657" y="2923"/>
                      <a:pt x="1462" y="2923"/>
                    </a:cubicBezTo>
                    <a:cubicBezTo>
                      <a:pt x="2270" y="2923"/>
                      <a:pt x="2923" y="2267"/>
                      <a:pt x="2923" y="1462"/>
                    </a:cubicBezTo>
                    <a:cubicBezTo>
                      <a:pt x="2923" y="653"/>
                      <a:pt x="2270" y="0"/>
                      <a:pt x="1462" y="0"/>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23"/>
              <p:cNvSpPr/>
              <p:nvPr/>
            </p:nvSpPr>
            <p:spPr>
              <a:xfrm>
                <a:off x="6456063" y="3967175"/>
                <a:ext cx="73100" cy="73075"/>
              </a:xfrm>
              <a:custGeom>
                <a:rect b="b" l="l" r="r" t="t"/>
                <a:pathLst>
                  <a:path extrusionOk="0" h="2923" w="2924">
                    <a:moveTo>
                      <a:pt x="1462" y="0"/>
                    </a:moveTo>
                    <a:cubicBezTo>
                      <a:pt x="657" y="0"/>
                      <a:pt x="0" y="653"/>
                      <a:pt x="0" y="1462"/>
                    </a:cubicBezTo>
                    <a:cubicBezTo>
                      <a:pt x="0" y="2267"/>
                      <a:pt x="657" y="2923"/>
                      <a:pt x="1462" y="2923"/>
                    </a:cubicBezTo>
                    <a:cubicBezTo>
                      <a:pt x="2270" y="2923"/>
                      <a:pt x="2923" y="2267"/>
                      <a:pt x="2923" y="1462"/>
                    </a:cubicBezTo>
                    <a:cubicBezTo>
                      <a:pt x="2923" y="653"/>
                      <a:pt x="2270" y="0"/>
                      <a:pt x="1462" y="0"/>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23"/>
              <p:cNvSpPr/>
              <p:nvPr/>
            </p:nvSpPr>
            <p:spPr>
              <a:xfrm>
                <a:off x="6472463" y="3969275"/>
                <a:ext cx="56700" cy="70975"/>
              </a:xfrm>
              <a:custGeom>
                <a:rect b="b" l="l" r="r" t="t"/>
                <a:pathLst>
                  <a:path extrusionOk="0" h="2839" w="2268">
                    <a:moveTo>
                      <a:pt x="1296" y="1"/>
                    </a:moveTo>
                    <a:lnTo>
                      <a:pt x="1296" y="1"/>
                    </a:lnTo>
                    <a:cubicBezTo>
                      <a:pt x="1689" y="261"/>
                      <a:pt x="1949" y="708"/>
                      <a:pt x="1949" y="1219"/>
                    </a:cubicBezTo>
                    <a:cubicBezTo>
                      <a:pt x="1949" y="2024"/>
                      <a:pt x="1293" y="2677"/>
                      <a:pt x="488" y="2677"/>
                    </a:cubicBezTo>
                    <a:cubicBezTo>
                      <a:pt x="315" y="2677"/>
                      <a:pt x="153" y="2650"/>
                      <a:pt x="1" y="2595"/>
                    </a:cubicBezTo>
                    <a:lnTo>
                      <a:pt x="1" y="2595"/>
                    </a:lnTo>
                    <a:cubicBezTo>
                      <a:pt x="231" y="2748"/>
                      <a:pt x="508" y="2839"/>
                      <a:pt x="806" y="2839"/>
                    </a:cubicBezTo>
                    <a:cubicBezTo>
                      <a:pt x="1614" y="2839"/>
                      <a:pt x="2267" y="2183"/>
                      <a:pt x="2267" y="1378"/>
                    </a:cubicBezTo>
                    <a:cubicBezTo>
                      <a:pt x="2267" y="742"/>
                      <a:pt x="1861" y="200"/>
                      <a:pt x="1296"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23"/>
              <p:cNvSpPr/>
              <p:nvPr/>
            </p:nvSpPr>
            <p:spPr>
              <a:xfrm>
                <a:off x="6341638" y="3967175"/>
                <a:ext cx="73100" cy="73075"/>
              </a:xfrm>
              <a:custGeom>
                <a:rect b="b" l="l" r="r" t="t"/>
                <a:pathLst>
                  <a:path extrusionOk="0" h="2923" w="2924">
                    <a:moveTo>
                      <a:pt x="1462" y="0"/>
                    </a:moveTo>
                    <a:cubicBezTo>
                      <a:pt x="654" y="0"/>
                      <a:pt x="1" y="653"/>
                      <a:pt x="1" y="1462"/>
                    </a:cubicBezTo>
                    <a:cubicBezTo>
                      <a:pt x="1" y="2267"/>
                      <a:pt x="654" y="2923"/>
                      <a:pt x="1462" y="2923"/>
                    </a:cubicBezTo>
                    <a:cubicBezTo>
                      <a:pt x="2267" y="2923"/>
                      <a:pt x="2923" y="2267"/>
                      <a:pt x="2923" y="1462"/>
                    </a:cubicBezTo>
                    <a:cubicBezTo>
                      <a:pt x="2923" y="653"/>
                      <a:pt x="2267" y="0"/>
                      <a:pt x="146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23"/>
              <p:cNvSpPr/>
              <p:nvPr/>
            </p:nvSpPr>
            <p:spPr>
              <a:xfrm>
                <a:off x="6357963" y="3969275"/>
                <a:ext cx="56775" cy="70975"/>
              </a:xfrm>
              <a:custGeom>
                <a:rect b="b" l="l" r="r" t="t"/>
                <a:pathLst>
                  <a:path extrusionOk="0" h="2839" w="2271">
                    <a:moveTo>
                      <a:pt x="1296" y="1"/>
                    </a:moveTo>
                    <a:lnTo>
                      <a:pt x="1296" y="1"/>
                    </a:lnTo>
                    <a:cubicBezTo>
                      <a:pt x="1689" y="261"/>
                      <a:pt x="1949" y="708"/>
                      <a:pt x="1949" y="1219"/>
                    </a:cubicBezTo>
                    <a:cubicBezTo>
                      <a:pt x="1949" y="2024"/>
                      <a:pt x="1296" y="2677"/>
                      <a:pt x="488" y="2677"/>
                    </a:cubicBezTo>
                    <a:cubicBezTo>
                      <a:pt x="319" y="2677"/>
                      <a:pt x="153" y="2650"/>
                      <a:pt x="1" y="2595"/>
                    </a:cubicBezTo>
                    <a:lnTo>
                      <a:pt x="1" y="2595"/>
                    </a:lnTo>
                    <a:cubicBezTo>
                      <a:pt x="234" y="2748"/>
                      <a:pt x="511" y="2839"/>
                      <a:pt x="809" y="2839"/>
                    </a:cubicBezTo>
                    <a:cubicBezTo>
                      <a:pt x="1614" y="2839"/>
                      <a:pt x="2270" y="2183"/>
                      <a:pt x="2270" y="1378"/>
                    </a:cubicBezTo>
                    <a:cubicBezTo>
                      <a:pt x="2270" y="742"/>
                      <a:pt x="1864" y="200"/>
                      <a:pt x="1296" y="1"/>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23"/>
              <p:cNvSpPr/>
              <p:nvPr/>
            </p:nvSpPr>
            <p:spPr>
              <a:xfrm>
                <a:off x="6237463" y="3916525"/>
                <a:ext cx="73000" cy="73075"/>
              </a:xfrm>
              <a:custGeom>
                <a:rect b="b" l="l" r="r" t="t"/>
                <a:pathLst>
                  <a:path extrusionOk="0" h="2923" w="2920">
                    <a:moveTo>
                      <a:pt x="1462" y="0"/>
                    </a:moveTo>
                    <a:cubicBezTo>
                      <a:pt x="653" y="0"/>
                      <a:pt x="0" y="653"/>
                      <a:pt x="0" y="1461"/>
                    </a:cubicBezTo>
                    <a:cubicBezTo>
                      <a:pt x="0" y="2266"/>
                      <a:pt x="653" y="2923"/>
                      <a:pt x="1462" y="2923"/>
                    </a:cubicBezTo>
                    <a:cubicBezTo>
                      <a:pt x="2267" y="2923"/>
                      <a:pt x="2919" y="2266"/>
                      <a:pt x="2919" y="1461"/>
                    </a:cubicBezTo>
                    <a:cubicBezTo>
                      <a:pt x="2919" y="653"/>
                      <a:pt x="2267" y="0"/>
                      <a:pt x="1462" y="0"/>
                    </a:cubicBez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23"/>
              <p:cNvSpPr/>
              <p:nvPr/>
            </p:nvSpPr>
            <p:spPr>
              <a:xfrm>
                <a:off x="6253788" y="3918625"/>
                <a:ext cx="56675" cy="70975"/>
              </a:xfrm>
              <a:custGeom>
                <a:rect b="b" l="l" r="r" t="t"/>
                <a:pathLst>
                  <a:path extrusionOk="0" h="2839" w="2267">
                    <a:moveTo>
                      <a:pt x="1296" y="1"/>
                    </a:moveTo>
                    <a:lnTo>
                      <a:pt x="1296" y="1"/>
                    </a:lnTo>
                    <a:cubicBezTo>
                      <a:pt x="1688" y="261"/>
                      <a:pt x="1949" y="708"/>
                      <a:pt x="1949" y="1218"/>
                    </a:cubicBezTo>
                    <a:cubicBezTo>
                      <a:pt x="1949" y="2024"/>
                      <a:pt x="1292" y="2676"/>
                      <a:pt x="487" y="2676"/>
                    </a:cubicBezTo>
                    <a:cubicBezTo>
                      <a:pt x="315" y="2676"/>
                      <a:pt x="152" y="2649"/>
                      <a:pt x="0" y="2595"/>
                    </a:cubicBezTo>
                    <a:lnTo>
                      <a:pt x="0" y="2595"/>
                    </a:lnTo>
                    <a:cubicBezTo>
                      <a:pt x="230" y="2747"/>
                      <a:pt x="507" y="2839"/>
                      <a:pt x="809" y="2839"/>
                    </a:cubicBezTo>
                    <a:cubicBezTo>
                      <a:pt x="1614" y="2839"/>
                      <a:pt x="2266" y="2182"/>
                      <a:pt x="2266" y="1377"/>
                    </a:cubicBezTo>
                    <a:cubicBezTo>
                      <a:pt x="2266" y="741"/>
                      <a:pt x="1861" y="200"/>
                      <a:pt x="1296" y="1"/>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23"/>
              <p:cNvSpPr/>
              <p:nvPr/>
            </p:nvSpPr>
            <p:spPr>
              <a:xfrm>
                <a:off x="6164388" y="3826100"/>
                <a:ext cx="73100" cy="73025"/>
              </a:xfrm>
              <a:custGeom>
                <a:rect b="b" l="l" r="r" t="t"/>
                <a:pathLst>
                  <a:path extrusionOk="0" h="2921" w="2924">
                    <a:moveTo>
                      <a:pt x="1462" y="1"/>
                    </a:moveTo>
                    <a:cubicBezTo>
                      <a:pt x="653" y="1"/>
                      <a:pt x="1" y="654"/>
                      <a:pt x="1" y="1459"/>
                    </a:cubicBezTo>
                    <a:cubicBezTo>
                      <a:pt x="1" y="2267"/>
                      <a:pt x="653" y="2920"/>
                      <a:pt x="1462" y="2920"/>
                    </a:cubicBezTo>
                    <a:cubicBezTo>
                      <a:pt x="2267" y="2920"/>
                      <a:pt x="2923" y="2267"/>
                      <a:pt x="2923" y="1459"/>
                    </a:cubicBezTo>
                    <a:cubicBezTo>
                      <a:pt x="2923" y="654"/>
                      <a:pt x="2267" y="1"/>
                      <a:pt x="1462" y="1"/>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23"/>
              <p:cNvSpPr/>
              <p:nvPr/>
            </p:nvSpPr>
            <p:spPr>
              <a:xfrm>
                <a:off x="6180713" y="3828150"/>
                <a:ext cx="56775" cy="70975"/>
              </a:xfrm>
              <a:custGeom>
                <a:rect b="b" l="l" r="r" t="t"/>
                <a:pathLst>
                  <a:path extrusionOk="0" h="2839" w="2271">
                    <a:moveTo>
                      <a:pt x="1296" y="0"/>
                    </a:moveTo>
                    <a:cubicBezTo>
                      <a:pt x="1688" y="264"/>
                      <a:pt x="1949" y="711"/>
                      <a:pt x="1949" y="1218"/>
                    </a:cubicBezTo>
                    <a:cubicBezTo>
                      <a:pt x="1949" y="2026"/>
                      <a:pt x="1296" y="2679"/>
                      <a:pt x="488" y="2679"/>
                    </a:cubicBezTo>
                    <a:cubicBezTo>
                      <a:pt x="315" y="2679"/>
                      <a:pt x="153" y="2649"/>
                      <a:pt x="0" y="2595"/>
                    </a:cubicBezTo>
                    <a:lnTo>
                      <a:pt x="0" y="2595"/>
                    </a:lnTo>
                    <a:cubicBezTo>
                      <a:pt x="230" y="2750"/>
                      <a:pt x="508" y="2838"/>
                      <a:pt x="809" y="2838"/>
                    </a:cubicBezTo>
                    <a:cubicBezTo>
                      <a:pt x="1614" y="2838"/>
                      <a:pt x="2270" y="2185"/>
                      <a:pt x="2270" y="1377"/>
                    </a:cubicBezTo>
                    <a:cubicBezTo>
                      <a:pt x="2270" y="744"/>
                      <a:pt x="1864" y="203"/>
                      <a:pt x="1296"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23"/>
              <p:cNvSpPr/>
              <p:nvPr/>
            </p:nvSpPr>
            <p:spPr>
              <a:xfrm>
                <a:off x="6293188" y="3827125"/>
                <a:ext cx="73100" cy="73100"/>
              </a:xfrm>
              <a:custGeom>
                <a:rect b="b" l="l" r="r" t="t"/>
                <a:pathLst>
                  <a:path extrusionOk="0" h="2924" w="2924">
                    <a:moveTo>
                      <a:pt x="1462" y="1"/>
                    </a:moveTo>
                    <a:cubicBezTo>
                      <a:pt x="653" y="1"/>
                      <a:pt x="0" y="653"/>
                      <a:pt x="0" y="1462"/>
                    </a:cubicBezTo>
                    <a:cubicBezTo>
                      <a:pt x="0" y="2267"/>
                      <a:pt x="653" y="2923"/>
                      <a:pt x="1462" y="2923"/>
                    </a:cubicBezTo>
                    <a:cubicBezTo>
                      <a:pt x="2267" y="2923"/>
                      <a:pt x="2923" y="2267"/>
                      <a:pt x="2923" y="1462"/>
                    </a:cubicBezTo>
                    <a:cubicBezTo>
                      <a:pt x="2923" y="653"/>
                      <a:pt x="2267" y="1"/>
                      <a:pt x="1462" y="1"/>
                    </a:cubicBezTo>
                    <a:close/>
                  </a:path>
                </a:pathLst>
              </a:custGeom>
              <a:solidFill>
                <a:srgbClr val="AEC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23"/>
              <p:cNvSpPr/>
              <p:nvPr/>
            </p:nvSpPr>
            <p:spPr>
              <a:xfrm>
                <a:off x="6309513" y="3829250"/>
                <a:ext cx="56775" cy="70975"/>
              </a:xfrm>
              <a:custGeom>
                <a:rect b="b" l="l" r="r" t="t"/>
                <a:pathLst>
                  <a:path extrusionOk="0" h="2839" w="2271">
                    <a:moveTo>
                      <a:pt x="1296" y="0"/>
                    </a:moveTo>
                    <a:lnTo>
                      <a:pt x="1296" y="0"/>
                    </a:lnTo>
                    <a:cubicBezTo>
                      <a:pt x="1688" y="261"/>
                      <a:pt x="1949" y="707"/>
                      <a:pt x="1949" y="1215"/>
                    </a:cubicBezTo>
                    <a:cubicBezTo>
                      <a:pt x="1949" y="2023"/>
                      <a:pt x="1296" y="2676"/>
                      <a:pt x="487" y="2676"/>
                    </a:cubicBezTo>
                    <a:cubicBezTo>
                      <a:pt x="318" y="2676"/>
                      <a:pt x="152" y="2649"/>
                      <a:pt x="0" y="2595"/>
                    </a:cubicBezTo>
                    <a:lnTo>
                      <a:pt x="0" y="2595"/>
                    </a:lnTo>
                    <a:cubicBezTo>
                      <a:pt x="230" y="2747"/>
                      <a:pt x="511" y="2838"/>
                      <a:pt x="809" y="2838"/>
                    </a:cubicBezTo>
                    <a:cubicBezTo>
                      <a:pt x="1614" y="2838"/>
                      <a:pt x="2270" y="2182"/>
                      <a:pt x="2270" y="1377"/>
                    </a:cubicBezTo>
                    <a:cubicBezTo>
                      <a:pt x="2270" y="741"/>
                      <a:pt x="1864" y="200"/>
                      <a:pt x="1296" y="0"/>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828" name="Google Shape;2828;p23"/>
            <p:cNvCxnSpPr>
              <a:stCxn id="2806" idx="4"/>
              <a:endCxn id="2807" idx="0"/>
            </p:cNvCxnSpPr>
            <p:nvPr/>
          </p:nvCxnSpPr>
          <p:spPr>
            <a:xfrm>
              <a:off x="3509050" y="2463775"/>
              <a:ext cx="0" cy="425100"/>
            </a:xfrm>
            <a:prstGeom prst="straightConnector1">
              <a:avLst/>
            </a:prstGeom>
            <a:noFill/>
            <a:ln cap="flat" cmpd="sng" w="19050">
              <a:solidFill>
                <a:schemeClr val="dk1"/>
              </a:solidFill>
              <a:prstDash val="solid"/>
              <a:round/>
              <a:headEnd len="med" w="med" type="none"/>
              <a:tailEnd len="med" w="med" type="none"/>
            </a:ln>
          </p:spPr>
        </p:cxnSp>
      </p:grpSp>
      <p:grpSp>
        <p:nvGrpSpPr>
          <p:cNvPr id="2829" name="Google Shape;2829;p23"/>
          <p:cNvGrpSpPr/>
          <p:nvPr/>
        </p:nvGrpSpPr>
        <p:grpSpPr>
          <a:xfrm>
            <a:off x="5132321" y="1458475"/>
            <a:ext cx="1005300" cy="1714975"/>
            <a:chOff x="5132313" y="1458475"/>
            <a:chExt cx="1005300" cy="1714975"/>
          </a:xfrm>
        </p:grpSpPr>
        <p:sp>
          <p:nvSpPr>
            <p:cNvPr id="2830" name="Google Shape;2830;p23"/>
            <p:cNvSpPr/>
            <p:nvPr/>
          </p:nvSpPr>
          <p:spPr>
            <a:xfrm>
              <a:off x="5132313" y="1458475"/>
              <a:ext cx="1005300" cy="1005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23"/>
            <p:cNvSpPr/>
            <p:nvPr/>
          </p:nvSpPr>
          <p:spPr>
            <a:xfrm>
              <a:off x="5492613" y="2888750"/>
              <a:ext cx="284700" cy="2847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32" name="Google Shape;2832;p23"/>
            <p:cNvGrpSpPr/>
            <p:nvPr/>
          </p:nvGrpSpPr>
          <p:grpSpPr>
            <a:xfrm>
              <a:off x="5492663" y="1690488"/>
              <a:ext cx="284600" cy="541275"/>
              <a:chOff x="7474088" y="2887575"/>
              <a:chExt cx="284600" cy="541275"/>
            </a:xfrm>
          </p:grpSpPr>
          <p:sp>
            <p:nvSpPr>
              <p:cNvPr id="2833" name="Google Shape;2833;p23"/>
              <p:cNvSpPr/>
              <p:nvPr/>
            </p:nvSpPr>
            <p:spPr>
              <a:xfrm>
                <a:off x="7474088" y="3053675"/>
                <a:ext cx="284600" cy="375175"/>
              </a:xfrm>
              <a:custGeom>
                <a:rect b="b" l="l" r="r" t="t"/>
                <a:pathLst>
                  <a:path extrusionOk="0" h="15007" w="11384">
                    <a:moveTo>
                      <a:pt x="1201" y="1"/>
                    </a:moveTo>
                    <a:cubicBezTo>
                      <a:pt x="538" y="1"/>
                      <a:pt x="0" y="538"/>
                      <a:pt x="0" y="1201"/>
                    </a:cubicBezTo>
                    <a:lnTo>
                      <a:pt x="0" y="13805"/>
                    </a:lnTo>
                    <a:cubicBezTo>
                      <a:pt x="0" y="14468"/>
                      <a:pt x="538" y="15006"/>
                      <a:pt x="1201" y="15006"/>
                    </a:cubicBezTo>
                    <a:lnTo>
                      <a:pt x="10186" y="15006"/>
                    </a:lnTo>
                    <a:cubicBezTo>
                      <a:pt x="10845" y="15006"/>
                      <a:pt x="11383" y="14468"/>
                      <a:pt x="11383" y="13805"/>
                    </a:cubicBezTo>
                    <a:lnTo>
                      <a:pt x="11383" y="1201"/>
                    </a:lnTo>
                    <a:cubicBezTo>
                      <a:pt x="11383" y="538"/>
                      <a:pt x="10845" y="1"/>
                      <a:pt x="101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23"/>
              <p:cNvSpPr/>
              <p:nvPr/>
            </p:nvSpPr>
            <p:spPr>
              <a:xfrm>
                <a:off x="7474088" y="3053675"/>
                <a:ext cx="284600" cy="375175"/>
              </a:xfrm>
              <a:custGeom>
                <a:rect b="b" l="l" r="r" t="t"/>
                <a:pathLst>
                  <a:path extrusionOk="0" h="15007" w="11384">
                    <a:moveTo>
                      <a:pt x="1201" y="1"/>
                    </a:moveTo>
                    <a:cubicBezTo>
                      <a:pt x="538" y="1"/>
                      <a:pt x="0" y="538"/>
                      <a:pt x="0" y="1201"/>
                    </a:cubicBezTo>
                    <a:lnTo>
                      <a:pt x="0" y="13805"/>
                    </a:lnTo>
                    <a:cubicBezTo>
                      <a:pt x="0" y="14468"/>
                      <a:pt x="538" y="15006"/>
                      <a:pt x="1201" y="15006"/>
                    </a:cubicBezTo>
                    <a:lnTo>
                      <a:pt x="10186" y="15006"/>
                    </a:lnTo>
                    <a:cubicBezTo>
                      <a:pt x="10845" y="15006"/>
                      <a:pt x="11383" y="14468"/>
                      <a:pt x="11383" y="13805"/>
                    </a:cubicBezTo>
                    <a:lnTo>
                      <a:pt x="11383" y="1201"/>
                    </a:lnTo>
                    <a:cubicBezTo>
                      <a:pt x="11383" y="538"/>
                      <a:pt x="10845" y="1"/>
                      <a:pt x="101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23"/>
              <p:cNvSpPr/>
              <p:nvPr/>
            </p:nvSpPr>
            <p:spPr>
              <a:xfrm>
                <a:off x="7687963" y="3053675"/>
                <a:ext cx="70725" cy="375175"/>
              </a:xfrm>
              <a:custGeom>
                <a:rect b="b" l="l" r="r" t="t"/>
                <a:pathLst>
                  <a:path extrusionOk="0" h="15007" w="2829">
                    <a:moveTo>
                      <a:pt x="0" y="1"/>
                    </a:moveTo>
                    <a:cubicBezTo>
                      <a:pt x="528" y="1"/>
                      <a:pt x="958" y="430"/>
                      <a:pt x="958" y="958"/>
                    </a:cubicBezTo>
                    <a:lnTo>
                      <a:pt x="958" y="14049"/>
                    </a:lnTo>
                    <a:cubicBezTo>
                      <a:pt x="958" y="14580"/>
                      <a:pt x="528" y="15006"/>
                      <a:pt x="0" y="15006"/>
                    </a:cubicBezTo>
                    <a:lnTo>
                      <a:pt x="1631" y="15006"/>
                    </a:lnTo>
                    <a:cubicBezTo>
                      <a:pt x="2290" y="15006"/>
                      <a:pt x="2828" y="14468"/>
                      <a:pt x="2828" y="13805"/>
                    </a:cubicBezTo>
                    <a:lnTo>
                      <a:pt x="2828" y="1201"/>
                    </a:lnTo>
                    <a:cubicBezTo>
                      <a:pt x="2828" y="538"/>
                      <a:pt x="2290" y="1"/>
                      <a:pt x="16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23"/>
              <p:cNvSpPr/>
              <p:nvPr/>
            </p:nvSpPr>
            <p:spPr>
              <a:xfrm>
                <a:off x="7513738" y="2998200"/>
                <a:ext cx="205275" cy="55500"/>
              </a:xfrm>
              <a:custGeom>
                <a:rect b="b" l="l" r="r" t="t"/>
                <a:pathLst>
                  <a:path extrusionOk="0" h="2220" w="8211">
                    <a:moveTo>
                      <a:pt x="688" y="0"/>
                    </a:moveTo>
                    <a:cubicBezTo>
                      <a:pt x="309" y="0"/>
                      <a:pt x="1" y="305"/>
                      <a:pt x="1" y="684"/>
                    </a:cubicBezTo>
                    <a:lnTo>
                      <a:pt x="1" y="2220"/>
                    </a:lnTo>
                    <a:lnTo>
                      <a:pt x="8211" y="2220"/>
                    </a:lnTo>
                    <a:lnTo>
                      <a:pt x="8211" y="684"/>
                    </a:lnTo>
                    <a:cubicBezTo>
                      <a:pt x="8211" y="305"/>
                      <a:pt x="7903" y="0"/>
                      <a:pt x="7527" y="0"/>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23"/>
              <p:cNvSpPr/>
              <p:nvPr/>
            </p:nvSpPr>
            <p:spPr>
              <a:xfrm>
                <a:off x="7557888" y="2887575"/>
                <a:ext cx="117075" cy="110650"/>
              </a:xfrm>
              <a:custGeom>
                <a:rect b="b" l="l" r="r" t="t"/>
                <a:pathLst>
                  <a:path extrusionOk="0" h="4426" w="4683">
                    <a:moveTo>
                      <a:pt x="1543" y="1"/>
                    </a:moveTo>
                    <a:cubicBezTo>
                      <a:pt x="1262" y="1"/>
                      <a:pt x="1022" y="190"/>
                      <a:pt x="958" y="461"/>
                    </a:cubicBezTo>
                    <a:lnTo>
                      <a:pt x="1" y="4425"/>
                    </a:lnTo>
                    <a:lnTo>
                      <a:pt x="4682" y="4425"/>
                    </a:lnTo>
                    <a:lnTo>
                      <a:pt x="3722" y="461"/>
                    </a:lnTo>
                    <a:cubicBezTo>
                      <a:pt x="3657" y="190"/>
                      <a:pt x="3417" y="1"/>
                      <a:pt x="3140" y="1"/>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23"/>
              <p:cNvSpPr/>
              <p:nvPr/>
            </p:nvSpPr>
            <p:spPr>
              <a:xfrm>
                <a:off x="7557888" y="2887575"/>
                <a:ext cx="116975" cy="110650"/>
              </a:xfrm>
              <a:custGeom>
                <a:rect b="b" l="l" r="r" t="t"/>
                <a:pathLst>
                  <a:path extrusionOk="0" h="4426" w="4679">
                    <a:moveTo>
                      <a:pt x="2348" y="1"/>
                    </a:moveTo>
                    <a:cubicBezTo>
                      <a:pt x="2629" y="1"/>
                      <a:pt x="2869" y="190"/>
                      <a:pt x="2933" y="461"/>
                    </a:cubicBezTo>
                    <a:lnTo>
                      <a:pt x="3668" y="3495"/>
                    </a:lnTo>
                    <a:lnTo>
                      <a:pt x="224" y="3495"/>
                    </a:lnTo>
                    <a:lnTo>
                      <a:pt x="1" y="4425"/>
                    </a:lnTo>
                    <a:lnTo>
                      <a:pt x="4679" y="4425"/>
                    </a:lnTo>
                    <a:lnTo>
                      <a:pt x="3722" y="461"/>
                    </a:lnTo>
                    <a:cubicBezTo>
                      <a:pt x="3657" y="190"/>
                      <a:pt x="3417" y="1"/>
                      <a:pt x="3136"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23"/>
              <p:cNvSpPr/>
              <p:nvPr/>
            </p:nvSpPr>
            <p:spPr>
              <a:xfrm>
                <a:off x="7523213" y="3212400"/>
                <a:ext cx="186325" cy="146850"/>
              </a:xfrm>
              <a:custGeom>
                <a:rect b="b" l="l" r="r" t="t"/>
                <a:pathLst>
                  <a:path extrusionOk="0" h="5874" w="7453">
                    <a:moveTo>
                      <a:pt x="819" y="1"/>
                    </a:moveTo>
                    <a:cubicBezTo>
                      <a:pt x="366" y="1"/>
                      <a:pt x="1" y="370"/>
                      <a:pt x="1" y="819"/>
                    </a:cubicBezTo>
                    <a:lnTo>
                      <a:pt x="1" y="5055"/>
                    </a:lnTo>
                    <a:cubicBezTo>
                      <a:pt x="1" y="5508"/>
                      <a:pt x="366" y="5873"/>
                      <a:pt x="819" y="5873"/>
                    </a:cubicBezTo>
                    <a:lnTo>
                      <a:pt x="6634" y="5873"/>
                    </a:lnTo>
                    <a:cubicBezTo>
                      <a:pt x="7088" y="5873"/>
                      <a:pt x="7453" y="5508"/>
                      <a:pt x="7453" y="5055"/>
                    </a:cubicBezTo>
                    <a:lnTo>
                      <a:pt x="7453" y="819"/>
                    </a:lnTo>
                    <a:cubicBezTo>
                      <a:pt x="7453" y="370"/>
                      <a:pt x="7088" y="1"/>
                      <a:pt x="6634" y="1"/>
                    </a:cubicBezTo>
                    <a:close/>
                  </a:path>
                </a:pathLst>
              </a:custGeom>
              <a:solidFill>
                <a:srgbClr val="9BC3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23"/>
              <p:cNvSpPr/>
              <p:nvPr/>
            </p:nvSpPr>
            <p:spPr>
              <a:xfrm>
                <a:off x="7515013" y="3112950"/>
                <a:ext cx="15850" cy="26250"/>
              </a:xfrm>
              <a:custGeom>
                <a:rect b="b" l="l" r="r" t="t"/>
                <a:pathLst>
                  <a:path extrusionOk="0" h="1050" w="634">
                    <a:moveTo>
                      <a:pt x="315" y="1"/>
                    </a:moveTo>
                    <a:cubicBezTo>
                      <a:pt x="143" y="1"/>
                      <a:pt x="1" y="143"/>
                      <a:pt x="1" y="319"/>
                    </a:cubicBezTo>
                    <a:lnTo>
                      <a:pt x="1" y="731"/>
                    </a:lnTo>
                    <a:cubicBezTo>
                      <a:pt x="1" y="907"/>
                      <a:pt x="143" y="1049"/>
                      <a:pt x="315" y="1049"/>
                    </a:cubicBezTo>
                    <a:cubicBezTo>
                      <a:pt x="491" y="1049"/>
                      <a:pt x="633" y="907"/>
                      <a:pt x="633" y="731"/>
                    </a:cubicBezTo>
                    <a:lnTo>
                      <a:pt x="633" y="319"/>
                    </a:lnTo>
                    <a:cubicBezTo>
                      <a:pt x="633" y="143"/>
                      <a:pt x="491" y="1"/>
                      <a:pt x="315"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23"/>
              <p:cNvSpPr/>
              <p:nvPr/>
            </p:nvSpPr>
            <p:spPr>
              <a:xfrm>
                <a:off x="7701913" y="3112950"/>
                <a:ext cx="15825" cy="26250"/>
              </a:xfrm>
              <a:custGeom>
                <a:rect b="b" l="l" r="r" t="t"/>
                <a:pathLst>
                  <a:path extrusionOk="0" h="1050" w="633">
                    <a:moveTo>
                      <a:pt x="318" y="1"/>
                    </a:moveTo>
                    <a:cubicBezTo>
                      <a:pt x="142" y="1"/>
                      <a:pt x="0" y="143"/>
                      <a:pt x="0" y="319"/>
                    </a:cubicBezTo>
                    <a:lnTo>
                      <a:pt x="0" y="731"/>
                    </a:lnTo>
                    <a:cubicBezTo>
                      <a:pt x="0" y="907"/>
                      <a:pt x="142" y="1049"/>
                      <a:pt x="318" y="1049"/>
                    </a:cubicBezTo>
                    <a:cubicBezTo>
                      <a:pt x="491" y="1049"/>
                      <a:pt x="633" y="907"/>
                      <a:pt x="633" y="731"/>
                    </a:cubicBezTo>
                    <a:lnTo>
                      <a:pt x="633" y="319"/>
                    </a:lnTo>
                    <a:cubicBezTo>
                      <a:pt x="633" y="143"/>
                      <a:pt x="491" y="1"/>
                      <a:pt x="318"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23"/>
              <p:cNvSpPr/>
              <p:nvPr/>
            </p:nvSpPr>
            <p:spPr>
              <a:xfrm>
                <a:off x="7588263" y="3133600"/>
                <a:ext cx="56250" cy="28350"/>
              </a:xfrm>
              <a:custGeom>
                <a:rect b="b" l="l" r="r" t="t"/>
                <a:pathLst>
                  <a:path extrusionOk="0" h="1134" w="2250">
                    <a:moveTo>
                      <a:pt x="360" y="0"/>
                    </a:moveTo>
                    <a:cubicBezTo>
                      <a:pt x="318" y="0"/>
                      <a:pt x="274" y="9"/>
                      <a:pt x="233" y="27"/>
                    </a:cubicBezTo>
                    <a:cubicBezTo>
                      <a:pt x="74" y="98"/>
                      <a:pt x="0" y="284"/>
                      <a:pt x="71" y="443"/>
                    </a:cubicBezTo>
                    <a:cubicBezTo>
                      <a:pt x="254" y="863"/>
                      <a:pt x="670" y="1133"/>
                      <a:pt x="1126" y="1133"/>
                    </a:cubicBezTo>
                    <a:cubicBezTo>
                      <a:pt x="1580" y="1133"/>
                      <a:pt x="1996" y="863"/>
                      <a:pt x="2179" y="443"/>
                    </a:cubicBezTo>
                    <a:cubicBezTo>
                      <a:pt x="2250" y="284"/>
                      <a:pt x="2175" y="98"/>
                      <a:pt x="2016" y="27"/>
                    </a:cubicBezTo>
                    <a:cubicBezTo>
                      <a:pt x="1975" y="9"/>
                      <a:pt x="1932" y="0"/>
                      <a:pt x="1889" y="0"/>
                    </a:cubicBezTo>
                    <a:cubicBezTo>
                      <a:pt x="1767" y="0"/>
                      <a:pt x="1649" y="72"/>
                      <a:pt x="1597" y="190"/>
                    </a:cubicBezTo>
                    <a:cubicBezTo>
                      <a:pt x="1516" y="376"/>
                      <a:pt x="1329" y="497"/>
                      <a:pt x="1126" y="497"/>
                    </a:cubicBezTo>
                    <a:cubicBezTo>
                      <a:pt x="920" y="497"/>
                      <a:pt x="734" y="376"/>
                      <a:pt x="653" y="190"/>
                    </a:cubicBezTo>
                    <a:cubicBezTo>
                      <a:pt x="600" y="72"/>
                      <a:pt x="482" y="0"/>
                      <a:pt x="360"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23"/>
              <p:cNvSpPr/>
              <p:nvPr/>
            </p:nvSpPr>
            <p:spPr>
              <a:xfrm>
                <a:off x="7523213" y="3290975"/>
                <a:ext cx="186325" cy="68275"/>
              </a:xfrm>
              <a:custGeom>
                <a:rect b="b" l="l" r="r" t="t"/>
                <a:pathLst>
                  <a:path extrusionOk="0" h="2731" w="7453">
                    <a:moveTo>
                      <a:pt x="1" y="0"/>
                    </a:moveTo>
                    <a:lnTo>
                      <a:pt x="1" y="1912"/>
                    </a:lnTo>
                    <a:cubicBezTo>
                      <a:pt x="1" y="2365"/>
                      <a:pt x="366" y="2730"/>
                      <a:pt x="819" y="2730"/>
                    </a:cubicBezTo>
                    <a:lnTo>
                      <a:pt x="6634" y="2730"/>
                    </a:lnTo>
                    <a:cubicBezTo>
                      <a:pt x="7088" y="2730"/>
                      <a:pt x="7453" y="2365"/>
                      <a:pt x="7453" y="1912"/>
                    </a:cubicBezTo>
                    <a:lnTo>
                      <a:pt x="7453" y="1079"/>
                    </a:lnTo>
                    <a:cubicBezTo>
                      <a:pt x="4094" y="1079"/>
                      <a:pt x="3360" y="4"/>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23"/>
              <p:cNvSpPr/>
              <p:nvPr/>
            </p:nvSpPr>
            <p:spPr>
              <a:xfrm>
                <a:off x="7633913" y="3248525"/>
                <a:ext cx="58625" cy="15825"/>
              </a:xfrm>
              <a:custGeom>
                <a:rect b="b" l="l" r="r" t="t"/>
                <a:pathLst>
                  <a:path extrusionOk="0" h="633" w="2345">
                    <a:moveTo>
                      <a:pt x="315" y="0"/>
                    </a:moveTo>
                    <a:cubicBezTo>
                      <a:pt x="143" y="0"/>
                      <a:pt x="1" y="142"/>
                      <a:pt x="1" y="318"/>
                    </a:cubicBezTo>
                    <a:cubicBezTo>
                      <a:pt x="1" y="491"/>
                      <a:pt x="143" y="633"/>
                      <a:pt x="315" y="633"/>
                    </a:cubicBezTo>
                    <a:lnTo>
                      <a:pt x="2027" y="633"/>
                    </a:lnTo>
                    <a:cubicBezTo>
                      <a:pt x="2203" y="633"/>
                      <a:pt x="2345" y="491"/>
                      <a:pt x="2345" y="318"/>
                    </a:cubicBezTo>
                    <a:cubicBezTo>
                      <a:pt x="2345" y="142"/>
                      <a:pt x="2203" y="0"/>
                      <a:pt x="2027"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23"/>
              <p:cNvSpPr/>
              <p:nvPr/>
            </p:nvSpPr>
            <p:spPr>
              <a:xfrm>
                <a:off x="7651688" y="3273800"/>
                <a:ext cx="40850" cy="15925"/>
              </a:xfrm>
              <a:custGeom>
                <a:rect b="b" l="l" r="r" t="t"/>
                <a:pathLst>
                  <a:path extrusionOk="0" h="637" w="1634">
                    <a:moveTo>
                      <a:pt x="318" y="1"/>
                    </a:moveTo>
                    <a:cubicBezTo>
                      <a:pt x="142" y="1"/>
                      <a:pt x="0" y="143"/>
                      <a:pt x="0" y="319"/>
                    </a:cubicBezTo>
                    <a:cubicBezTo>
                      <a:pt x="0" y="495"/>
                      <a:pt x="142" y="637"/>
                      <a:pt x="318" y="637"/>
                    </a:cubicBezTo>
                    <a:lnTo>
                      <a:pt x="1316" y="637"/>
                    </a:lnTo>
                    <a:cubicBezTo>
                      <a:pt x="1492" y="637"/>
                      <a:pt x="1634" y="495"/>
                      <a:pt x="1634" y="319"/>
                    </a:cubicBezTo>
                    <a:cubicBezTo>
                      <a:pt x="1634" y="143"/>
                      <a:pt x="1492" y="1"/>
                      <a:pt x="1316"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23"/>
              <p:cNvSpPr/>
              <p:nvPr/>
            </p:nvSpPr>
            <p:spPr>
              <a:xfrm>
                <a:off x="7513738" y="3033875"/>
                <a:ext cx="205275" cy="19825"/>
              </a:xfrm>
              <a:custGeom>
                <a:rect b="b" l="l" r="r" t="t"/>
                <a:pathLst>
                  <a:path extrusionOk="0" h="793" w="8211">
                    <a:moveTo>
                      <a:pt x="1" y="1"/>
                    </a:moveTo>
                    <a:lnTo>
                      <a:pt x="1" y="793"/>
                    </a:lnTo>
                    <a:lnTo>
                      <a:pt x="8211" y="793"/>
                    </a:lnTo>
                    <a:lnTo>
                      <a:pt x="821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23"/>
              <p:cNvSpPr/>
              <p:nvPr/>
            </p:nvSpPr>
            <p:spPr>
              <a:xfrm>
                <a:off x="7608463" y="2998200"/>
                <a:ext cx="15850" cy="55500"/>
              </a:xfrm>
              <a:custGeom>
                <a:rect b="b" l="l" r="r" t="t"/>
                <a:pathLst>
                  <a:path extrusionOk="0" h="2220" w="634">
                    <a:moveTo>
                      <a:pt x="1" y="0"/>
                    </a:moveTo>
                    <a:lnTo>
                      <a:pt x="1" y="2220"/>
                    </a:lnTo>
                    <a:lnTo>
                      <a:pt x="633" y="2220"/>
                    </a:lnTo>
                    <a:lnTo>
                      <a:pt x="63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23"/>
              <p:cNvSpPr/>
              <p:nvPr/>
            </p:nvSpPr>
            <p:spPr>
              <a:xfrm>
                <a:off x="7557138" y="2998200"/>
                <a:ext cx="15925" cy="55500"/>
              </a:xfrm>
              <a:custGeom>
                <a:rect b="b" l="l" r="r" t="t"/>
                <a:pathLst>
                  <a:path extrusionOk="0" h="2220" w="637">
                    <a:moveTo>
                      <a:pt x="0" y="0"/>
                    </a:moveTo>
                    <a:lnTo>
                      <a:pt x="0" y="2220"/>
                    </a:lnTo>
                    <a:lnTo>
                      <a:pt x="636" y="2220"/>
                    </a:lnTo>
                    <a:lnTo>
                      <a:pt x="63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23"/>
              <p:cNvSpPr/>
              <p:nvPr/>
            </p:nvSpPr>
            <p:spPr>
              <a:xfrm>
                <a:off x="7659713" y="2998200"/>
                <a:ext cx="15925" cy="55500"/>
              </a:xfrm>
              <a:custGeom>
                <a:rect b="b" l="l" r="r" t="t"/>
                <a:pathLst>
                  <a:path extrusionOk="0" h="2220" w="637">
                    <a:moveTo>
                      <a:pt x="0" y="0"/>
                    </a:moveTo>
                    <a:lnTo>
                      <a:pt x="0" y="2220"/>
                    </a:lnTo>
                    <a:lnTo>
                      <a:pt x="636" y="2220"/>
                    </a:lnTo>
                    <a:lnTo>
                      <a:pt x="63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850" name="Google Shape;2850;p23"/>
            <p:cNvCxnSpPr>
              <a:stCxn id="2830" idx="4"/>
              <a:endCxn id="2831" idx="0"/>
            </p:cNvCxnSpPr>
            <p:nvPr/>
          </p:nvCxnSpPr>
          <p:spPr>
            <a:xfrm>
              <a:off x="5634963" y="2463775"/>
              <a:ext cx="0" cy="425100"/>
            </a:xfrm>
            <a:prstGeom prst="straightConnector1">
              <a:avLst/>
            </a:prstGeom>
            <a:noFill/>
            <a:ln cap="flat" cmpd="sng" w="19050">
              <a:solidFill>
                <a:schemeClr val="dk1"/>
              </a:solidFill>
              <a:prstDash val="solid"/>
              <a:round/>
              <a:headEnd len="med" w="med" type="none"/>
              <a:tailEnd len="med" w="med" type="none"/>
            </a:ln>
          </p:spPr>
        </p:cxnSp>
      </p:grpSp>
      <p:grpSp>
        <p:nvGrpSpPr>
          <p:cNvPr id="2851" name="Google Shape;2851;p23"/>
          <p:cNvGrpSpPr/>
          <p:nvPr/>
        </p:nvGrpSpPr>
        <p:grpSpPr>
          <a:xfrm>
            <a:off x="7258225" y="1458475"/>
            <a:ext cx="1005300" cy="1715025"/>
            <a:chOff x="7258225" y="1458475"/>
            <a:chExt cx="1005300" cy="1715025"/>
          </a:xfrm>
        </p:grpSpPr>
        <p:sp>
          <p:nvSpPr>
            <p:cNvPr id="2852" name="Google Shape;2852;p23"/>
            <p:cNvSpPr/>
            <p:nvPr/>
          </p:nvSpPr>
          <p:spPr>
            <a:xfrm>
              <a:off x="7258225" y="1458475"/>
              <a:ext cx="1005300" cy="1005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23"/>
            <p:cNvSpPr/>
            <p:nvPr/>
          </p:nvSpPr>
          <p:spPr>
            <a:xfrm>
              <a:off x="7618570" y="2888800"/>
              <a:ext cx="284700" cy="2847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53" name="Google Shape;2853;p23"/>
            <p:cNvGrpSpPr/>
            <p:nvPr/>
          </p:nvGrpSpPr>
          <p:grpSpPr>
            <a:xfrm>
              <a:off x="7479288" y="1721725"/>
              <a:ext cx="563175" cy="478800"/>
              <a:chOff x="6725913" y="2917775"/>
              <a:chExt cx="563175" cy="478800"/>
            </a:xfrm>
          </p:grpSpPr>
          <p:sp>
            <p:nvSpPr>
              <p:cNvPr id="2854" name="Google Shape;2854;p23"/>
              <p:cNvSpPr/>
              <p:nvPr/>
            </p:nvSpPr>
            <p:spPr>
              <a:xfrm>
                <a:off x="7011513" y="2917775"/>
                <a:ext cx="269950" cy="283400"/>
              </a:xfrm>
              <a:custGeom>
                <a:rect b="b" l="l" r="r" t="t"/>
                <a:pathLst>
                  <a:path extrusionOk="0" h="11336" w="10798">
                    <a:moveTo>
                      <a:pt x="8954" y="1"/>
                    </a:moveTo>
                    <a:cubicBezTo>
                      <a:pt x="8784" y="1"/>
                      <a:pt x="8614" y="65"/>
                      <a:pt x="8484" y="193"/>
                    </a:cubicBezTo>
                    <a:lnTo>
                      <a:pt x="0" y="8677"/>
                    </a:lnTo>
                    <a:lnTo>
                      <a:pt x="2659" y="11336"/>
                    </a:lnTo>
                    <a:lnTo>
                      <a:pt x="9790" y="4202"/>
                    </a:lnTo>
                    <a:cubicBezTo>
                      <a:pt x="10798" y="3197"/>
                      <a:pt x="10798" y="1567"/>
                      <a:pt x="9790" y="562"/>
                    </a:cubicBezTo>
                    <a:lnTo>
                      <a:pt x="9421" y="193"/>
                    </a:lnTo>
                    <a:cubicBezTo>
                      <a:pt x="9292" y="65"/>
                      <a:pt x="9123" y="1"/>
                      <a:pt x="89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23"/>
              <p:cNvSpPr/>
              <p:nvPr/>
            </p:nvSpPr>
            <p:spPr>
              <a:xfrm>
                <a:off x="7011513" y="2917775"/>
                <a:ext cx="269950" cy="283400"/>
              </a:xfrm>
              <a:custGeom>
                <a:rect b="b" l="l" r="r" t="t"/>
                <a:pathLst>
                  <a:path extrusionOk="0" h="11336" w="10798">
                    <a:moveTo>
                      <a:pt x="8954" y="1"/>
                    </a:moveTo>
                    <a:cubicBezTo>
                      <a:pt x="8784" y="1"/>
                      <a:pt x="8614" y="65"/>
                      <a:pt x="8484" y="193"/>
                    </a:cubicBezTo>
                    <a:lnTo>
                      <a:pt x="0" y="8677"/>
                    </a:lnTo>
                    <a:lnTo>
                      <a:pt x="2659" y="11336"/>
                    </a:lnTo>
                    <a:lnTo>
                      <a:pt x="9790" y="4202"/>
                    </a:lnTo>
                    <a:cubicBezTo>
                      <a:pt x="10798" y="3197"/>
                      <a:pt x="10798" y="1567"/>
                      <a:pt x="9790" y="562"/>
                    </a:cubicBezTo>
                    <a:lnTo>
                      <a:pt x="9421" y="193"/>
                    </a:lnTo>
                    <a:cubicBezTo>
                      <a:pt x="9292" y="65"/>
                      <a:pt x="9123" y="1"/>
                      <a:pt x="89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23"/>
              <p:cNvSpPr/>
              <p:nvPr/>
            </p:nvSpPr>
            <p:spPr>
              <a:xfrm>
                <a:off x="7011513" y="2917775"/>
                <a:ext cx="239675" cy="232850"/>
              </a:xfrm>
              <a:custGeom>
                <a:rect b="b" l="l" r="r" t="t"/>
                <a:pathLst>
                  <a:path extrusionOk="0" h="9314" w="9587">
                    <a:moveTo>
                      <a:pt x="8954" y="1"/>
                    </a:moveTo>
                    <a:cubicBezTo>
                      <a:pt x="8784" y="1"/>
                      <a:pt x="8614" y="65"/>
                      <a:pt x="8484" y="193"/>
                    </a:cubicBezTo>
                    <a:lnTo>
                      <a:pt x="0" y="8677"/>
                    </a:lnTo>
                    <a:lnTo>
                      <a:pt x="636" y="9313"/>
                    </a:lnTo>
                    <a:lnTo>
                      <a:pt x="9587" y="359"/>
                    </a:lnTo>
                    <a:lnTo>
                      <a:pt x="9421" y="193"/>
                    </a:lnTo>
                    <a:cubicBezTo>
                      <a:pt x="9292" y="65"/>
                      <a:pt x="9123" y="1"/>
                      <a:pt x="8954" y="1"/>
                    </a:cubicBezTo>
                    <a:close/>
                  </a:path>
                </a:pathLst>
              </a:custGeom>
              <a:solidFill>
                <a:srgbClr val="9BC3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23"/>
              <p:cNvSpPr/>
              <p:nvPr/>
            </p:nvSpPr>
            <p:spPr>
              <a:xfrm>
                <a:off x="7011513" y="3098400"/>
                <a:ext cx="102775" cy="102775"/>
              </a:xfrm>
              <a:custGeom>
                <a:rect b="b" l="l" r="r" t="t"/>
                <a:pathLst>
                  <a:path extrusionOk="0" h="4111" w="4111">
                    <a:moveTo>
                      <a:pt x="1455" y="1"/>
                    </a:moveTo>
                    <a:lnTo>
                      <a:pt x="0" y="1452"/>
                    </a:lnTo>
                    <a:lnTo>
                      <a:pt x="2659" y="4111"/>
                    </a:lnTo>
                    <a:lnTo>
                      <a:pt x="4110" y="2656"/>
                    </a:lnTo>
                    <a:cubicBezTo>
                      <a:pt x="4080" y="2552"/>
                      <a:pt x="4022" y="2450"/>
                      <a:pt x="3934" y="2365"/>
                    </a:cubicBezTo>
                    <a:lnTo>
                      <a:pt x="1749" y="177"/>
                    </a:lnTo>
                    <a:cubicBezTo>
                      <a:pt x="1661" y="92"/>
                      <a:pt x="1559" y="31"/>
                      <a:pt x="1455"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23"/>
              <p:cNvSpPr/>
              <p:nvPr/>
            </p:nvSpPr>
            <p:spPr>
              <a:xfrm>
                <a:off x="6725913" y="3110675"/>
                <a:ext cx="377800" cy="285900"/>
              </a:xfrm>
              <a:custGeom>
                <a:rect b="b" l="l" r="r" t="t"/>
                <a:pathLst>
                  <a:path extrusionOk="0" h="11436" w="15112">
                    <a:moveTo>
                      <a:pt x="4923" y="5121"/>
                    </a:moveTo>
                    <a:cubicBezTo>
                      <a:pt x="5390" y="5121"/>
                      <a:pt x="5858" y="5299"/>
                      <a:pt x="6215" y="5656"/>
                    </a:cubicBezTo>
                    <a:cubicBezTo>
                      <a:pt x="6932" y="6373"/>
                      <a:pt x="6932" y="7530"/>
                      <a:pt x="6215" y="8244"/>
                    </a:cubicBezTo>
                    <a:cubicBezTo>
                      <a:pt x="5858" y="8601"/>
                      <a:pt x="5390" y="8779"/>
                      <a:pt x="4923" y="8779"/>
                    </a:cubicBezTo>
                    <a:cubicBezTo>
                      <a:pt x="4455" y="8779"/>
                      <a:pt x="3987" y="8601"/>
                      <a:pt x="3630" y="8244"/>
                    </a:cubicBezTo>
                    <a:cubicBezTo>
                      <a:pt x="2913" y="7530"/>
                      <a:pt x="2913" y="6373"/>
                      <a:pt x="3630" y="5656"/>
                    </a:cubicBezTo>
                    <a:cubicBezTo>
                      <a:pt x="3987" y="5299"/>
                      <a:pt x="4455" y="5121"/>
                      <a:pt x="4923" y="5121"/>
                    </a:cubicBezTo>
                    <a:close/>
                    <a:moveTo>
                      <a:pt x="12161" y="0"/>
                    </a:moveTo>
                    <a:cubicBezTo>
                      <a:pt x="11983" y="0"/>
                      <a:pt x="11805" y="68"/>
                      <a:pt x="11668" y="203"/>
                    </a:cubicBezTo>
                    <a:lnTo>
                      <a:pt x="8092" y="3779"/>
                    </a:lnTo>
                    <a:cubicBezTo>
                      <a:pt x="7218" y="2905"/>
                      <a:pt x="6070" y="2467"/>
                      <a:pt x="4923" y="2467"/>
                    </a:cubicBezTo>
                    <a:cubicBezTo>
                      <a:pt x="3775" y="2467"/>
                      <a:pt x="2627" y="2905"/>
                      <a:pt x="1753" y="3779"/>
                    </a:cubicBezTo>
                    <a:cubicBezTo>
                      <a:pt x="1" y="5531"/>
                      <a:pt x="1" y="8369"/>
                      <a:pt x="1753" y="10121"/>
                    </a:cubicBezTo>
                    <a:cubicBezTo>
                      <a:pt x="2627" y="10998"/>
                      <a:pt x="3775" y="11436"/>
                      <a:pt x="4923" y="11436"/>
                    </a:cubicBezTo>
                    <a:cubicBezTo>
                      <a:pt x="6070" y="11436"/>
                      <a:pt x="7218" y="10998"/>
                      <a:pt x="8092" y="10121"/>
                    </a:cubicBezTo>
                    <a:lnTo>
                      <a:pt x="14841" y="3376"/>
                    </a:lnTo>
                    <a:cubicBezTo>
                      <a:pt x="15111" y="3102"/>
                      <a:pt x="15111" y="2663"/>
                      <a:pt x="14841" y="2392"/>
                    </a:cubicBezTo>
                    <a:lnTo>
                      <a:pt x="12652" y="203"/>
                    </a:lnTo>
                    <a:cubicBezTo>
                      <a:pt x="12517" y="68"/>
                      <a:pt x="12339" y="0"/>
                      <a:pt x="12161" y="0"/>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23"/>
              <p:cNvSpPr/>
              <p:nvPr/>
            </p:nvSpPr>
            <p:spPr>
              <a:xfrm>
                <a:off x="6725913" y="3110675"/>
                <a:ext cx="377800" cy="285900"/>
              </a:xfrm>
              <a:custGeom>
                <a:rect b="b" l="l" r="r" t="t"/>
                <a:pathLst>
                  <a:path extrusionOk="0" h="11436" w="15112">
                    <a:moveTo>
                      <a:pt x="4923" y="5121"/>
                    </a:moveTo>
                    <a:cubicBezTo>
                      <a:pt x="5390" y="5121"/>
                      <a:pt x="5858" y="5299"/>
                      <a:pt x="6215" y="5656"/>
                    </a:cubicBezTo>
                    <a:cubicBezTo>
                      <a:pt x="6932" y="6373"/>
                      <a:pt x="6932" y="7530"/>
                      <a:pt x="6215" y="8244"/>
                    </a:cubicBezTo>
                    <a:cubicBezTo>
                      <a:pt x="5858" y="8601"/>
                      <a:pt x="5390" y="8779"/>
                      <a:pt x="4923" y="8779"/>
                    </a:cubicBezTo>
                    <a:cubicBezTo>
                      <a:pt x="4455" y="8779"/>
                      <a:pt x="3987" y="8601"/>
                      <a:pt x="3630" y="8244"/>
                    </a:cubicBezTo>
                    <a:cubicBezTo>
                      <a:pt x="2913" y="7530"/>
                      <a:pt x="2913" y="6373"/>
                      <a:pt x="3630" y="5656"/>
                    </a:cubicBezTo>
                    <a:cubicBezTo>
                      <a:pt x="3987" y="5299"/>
                      <a:pt x="4455" y="5121"/>
                      <a:pt x="4923" y="5121"/>
                    </a:cubicBezTo>
                    <a:close/>
                    <a:moveTo>
                      <a:pt x="12161" y="0"/>
                    </a:moveTo>
                    <a:cubicBezTo>
                      <a:pt x="11983" y="0"/>
                      <a:pt x="11805" y="68"/>
                      <a:pt x="11668" y="203"/>
                    </a:cubicBezTo>
                    <a:lnTo>
                      <a:pt x="8092" y="3779"/>
                    </a:lnTo>
                    <a:cubicBezTo>
                      <a:pt x="7218" y="2905"/>
                      <a:pt x="6070" y="2467"/>
                      <a:pt x="4923" y="2467"/>
                    </a:cubicBezTo>
                    <a:cubicBezTo>
                      <a:pt x="3775" y="2467"/>
                      <a:pt x="2627" y="2905"/>
                      <a:pt x="1753" y="3779"/>
                    </a:cubicBezTo>
                    <a:cubicBezTo>
                      <a:pt x="1" y="5531"/>
                      <a:pt x="1" y="8369"/>
                      <a:pt x="1753" y="10121"/>
                    </a:cubicBezTo>
                    <a:cubicBezTo>
                      <a:pt x="2627" y="10998"/>
                      <a:pt x="3775" y="11436"/>
                      <a:pt x="4923" y="11436"/>
                    </a:cubicBezTo>
                    <a:cubicBezTo>
                      <a:pt x="6070" y="11436"/>
                      <a:pt x="7218" y="10998"/>
                      <a:pt x="8092" y="10121"/>
                    </a:cubicBezTo>
                    <a:lnTo>
                      <a:pt x="14841" y="3376"/>
                    </a:lnTo>
                    <a:cubicBezTo>
                      <a:pt x="15111" y="3102"/>
                      <a:pt x="15111" y="2663"/>
                      <a:pt x="14841" y="2392"/>
                    </a:cubicBezTo>
                    <a:lnTo>
                      <a:pt x="12652" y="203"/>
                    </a:lnTo>
                    <a:cubicBezTo>
                      <a:pt x="12517" y="68"/>
                      <a:pt x="12339" y="0"/>
                      <a:pt x="12161" y="0"/>
                    </a:cubicBezTo>
                    <a:close/>
                  </a:path>
                </a:pathLst>
              </a:custGeom>
              <a:solidFill>
                <a:srgbClr val="9BC3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23"/>
              <p:cNvSpPr/>
              <p:nvPr/>
            </p:nvSpPr>
            <p:spPr>
              <a:xfrm>
                <a:off x="6868163" y="3140700"/>
                <a:ext cx="203925" cy="158425"/>
              </a:xfrm>
              <a:custGeom>
                <a:rect b="b" l="l" r="r" t="t"/>
                <a:pathLst>
                  <a:path extrusionOk="0" h="6337" w="8157">
                    <a:moveTo>
                      <a:pt x="4983" y="0"/>
                    </a:moveTo>
                    <a:lnTo>
                      <a:pt x="2402" y="2578"/>
                    </a:lnTo>
                    <a:cubicBezTo>
                      <a:pt x="1722" y="1901"/>
                      <a:pt x="880" y="1485"/>
                      <a:pt x="0" y="1333"/>
                    </a:cubicBezTo>
                    <a:lnTo>
                      <a:pt x="0" y="1333"/>
                    </a:lnTo>
                    <a:lnTo>
                      <a:pt x="4986" y="6336"/>
                    </a:lnTo>
                    <a:lnTo>
                      <a:pt x="8156" y="3170"/>
                    </a:lnTo>
                    <a:lnTo>
                      <a:pt x="4983" y="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23"/>
              <p:cNvSpPr/>
              <p:nvPr/>
            </p:nvSpPr>
            <p:spPr>
              <a:xfrm>
                <a:off x="6737663" y="2917775"/>
                <a:ext cx="265825" cy="283400"/>
              </a:xfrm>
              <a:custGeom>
                <a:rect b="b" l="l" r="r" t="t"/>
                <a:pathLst>
                  <a:path extrusionOk="0" h="11336" w="10633">
                    <a:moveTo>
                      <a:pt x="1679" y="1"/>
                    </a:moveTo>
                    <a:cubicBezTo>
                      <a:pt x="1510" y="1"/>
                      <a:pt x="1340" y="65"/>
                      <a:pt x="1212" y="193"/>
                    </a:cubicBezTo>
                    <a:cubicBezTo>
                      <a:pt x="1" y="1404"/>
                      <a:pt x="1" y="3363"/>
                      <a:pt x="1212" y="4571"/>
                    </a:cubicBezTo>
                    <a:lnTo>
                      <a:pt x="7974" y="11336"/>
                    </a:lnTo>
                    <a:lnTo>
                      <a:pt x="10633" y="8677"/>
                    </a:lnTo>
                    <a:lnTo>
                      <a:pt x="2149" y="193"/>
                    </a:lnTo>
                    <a:cubicBezTo>
                      <a:pt x="2019" y="65"/>
                      <a:pt x="1849" y="1"/>
                      <a:pt x="16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23"/>
              <p:cNvSpPr/>
              <p:nvPr/>
            </p:nvSpPr>
            <p:spPr>
              <a:xfrm>
                <a:off x="6737663" y="2917775"/>
                <a:ext cx="265825" cy="283400"/>
              </a:xfrm>
              <a:custGeom>
                <a:rect b="b" l="l" r="r" t="t"/>
                <a:pathLst>
                  <a:path extrusionOk="0" h="11336" w="10633">
                    <a:moveTo>
                      <a:pt x="1679" y="1"/>
                    </a:moveTo>
                    <a:cubicBezTo>
                      <a:pt x="1510" y="1"/>
                      <a:pt x="1340" y="65"/>
                      <a:pt x="1212" y="193"/>
                    </a:cubicBezTo>
                    <a:cubicBezTo>
                      <a:pt x="1" y="1404"/>
                      <a:pt x="1" y="3363"/>
                      <a:pt x="1212" y="4571"/>
                    </a:cubicBezTo>
                    <a:lnTo>
                      <a:pt x="7974" y="11336"/>
                    </a:lnTo>
                    <a:lnTo>
                      <a:pt x="10633" y="8677"/>
                    </a:lnTo>
                    <a:lnTo>
                      <a:pt x="2149" y="193"/>
                    </a:lnTo>
                    <a:cubicBezTo>
                      <a:pt x="2019" y="65"/>
                      <a:pt x="1849" y="1"/>
                      <a:pt x="16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23"/>
              <p:cNvSpPr/>
              <p:nvPr/>
            </p:nvSpPr>
            <p:spPr>
              <a:xfrm>
                <a:off x="6763813" y="2917775"/>
                <a:ext cx="239675" cy="232850"/>
              </a:xfrm>
              <a:custGeom>
                <a:rect b="b" l="l" r="r" t="t"/>
                <a:pathLst>
                  <a:path extrusionOk="0" h="9314" w="9587">
                    <a:moveTo>
                      <a:pt x="633" y="1"/>
                    </a:moveTo>
                    <a:cubicBezTo>
                      <a:pt x="464" y="1"/>
                      <a:pt x="294" y="65"/>
                      <a:pt x="166" y="193"/>
                    </a:cubicBezTo>
                    <a:lnTo>
                      <a:pt x="0" y="359"/>
                    </a:lnTo>
                    <a:lnTo>
                      <a:pt x="8954" y="9313"/>
                    </a:lnTo>
                    <a:lnTo>
                      <a:pt x="9587" y="8677"/>
                    </a:lnTo>
                    <a:lnTo>
                      <a:pt x="1103" y="193"/>
                    </a:lnTo>
                    <a:cubicBezTo>
                      <a:pt x="973" y="65"/>
                      <a:pt x="803" y="1"/>
                      <a:pt x="633" y="1"/>
                    </a:cubicBezTo>
                    <a:close/>
                  </a:path>
                </a:pathLst>
              </a:custGeom>
              <a:solidFill>
                <a:srgbClr val="9BC3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23"/>
              <p:cNvSpPr/>
              <p:nvPr/>
            </p:nvSpPr>
            <p:spPr>
              <a:xfrm>
                <a:off x="6900713" y="3098400"/>
                <a:ext cx="102775" cy="102775"/>
              </a:xfrm>
              <a:custGeom>
                <a:rect b="b" l="l" r="r" t="t"/>
                <a:pathLst>
                  <a:path extrusionOk="0" h="4111" w="4111">
                    <a:moveTo>
                      <a:pt x="2660" y="1"/>
                    </a:moveTo>
                    <a:cubicBezTo>
                      <a:pt x="2551" y="31"/>
                      <a:pt x="2450" y="92"/>
                      <a:pt x="2365" y="177"/>
                    </a:cubicBezTo>
                    <a:lnTo>
                      <a:pt x="177" y="2365"/>
                    </a:lnTo>
                    <a:cubicBezTo>
                      <a:pt x="92" y="2450"/>
                      <a:pt x="31" y="2552"/>
                      <a:pt x="1" y="2656"/>
                    </a:cubicBezTo>
                    <a:lnTo>
                      <a:pt x="1455" y="4111"/>
                    </a:lnTo>
                    <a:lnTo>
                      <a:pt x="4111" y="1452"/>
                    </a:lnTo>
                    <a:lnTo>
                      <a:pt x="2660" y="1"/>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23"/>
              <p:cNvSpPr/>
              <p:nvPr/>
            </p:nvSpPr>
            <p:spPr>
              <a:xfrm>
                <a:off x="6911288" y="3110675"/>
                <a:ext cx="377800" cy="285900"/>
              </a:xfrm>
              <a:custGeom>
                <a:rect b="b" l="l" r="r" t="t"/>
                <a:pathLst>
                  <a:path extrusionOk="0" h="11436" w="15112">
                    <a:moveTo>
                      <a:pt x="10189" y="5121"/>
                    </a:moveTo>
                    <a:cubicBezTo>
                      <a:pt x="10657" y="5121"/>
                      <a:pt x="11125" y="5299"/>
                      <a:pt x="11481" y="5656"/>
                    </a:cubicBezTo>
                    <a:cubicBezTo>
                      <a:pt x="12199" y="6373"/>
                      <a:pt x="12199" y="7530"/>
                      <a:pt x="11481" y="8244"/>
                    </a:cubicBezTo>
                    <a:cubicBezTo>
                      <a:pt x="11125" y="8601"/>
                      <a:pt x="10657" y="8779"/>
                      <a:pt x="10189" y="8779"/>
                    </a:cubicBezTo>
                    <a:cubicBezTo>
                      <a:pt x="9722" y="8779"/>
                      <a:pt x="9254" y="8601"/>
                      <a:pt x="8897" y="8244"/>
                    </a:cubicBezTo>
                    <a:cubicBezTo>
                      <a:pt x="8180" y="7530"/>
                      <a:pt x="8180" y="6373"/>
                      <a:pt x="8897" y="5656"/>
                    </a:cubicBezTo>
                    <a:cubicBezTo>
                      <a:pt x="9254" y="5299"/>
                      <a:pt x="9722" y="5121"/>
                      <a:pt x="10189" y="5121"/>
                    </a:cubicBezTo>
                    <a:close/>
                    <a:moveTo>
                      <a:pt x="2951" y="0"/>
                    </a:moveTo>
                    <a:cubicBezTo>
                      <a:pt x="2773" y="0"/>
                      <a:pt x="2595" y="68"/>
                      <a:pt x="2460" y="203"/>
                    </a:cubicBezTo>
                    <a:lnTo>
                      <a:pt x="271" y="2392"/>
                    </a:lnTo>
                    <a:cubicBezTo>
                      <a:pt x="1" y="2663"/>
                      <a:pt x="1" y="3102"/>
                      <a:pt x="271" y="3376"/>
                    </a:cubicBezTo>
                    <a:lnTo>
                      <a:pt x="7020" y="10121"/>
                    </a:lnTo>
                    <a:cubicBezTo>
                      <a:pt x="7894" y="10998"/>
                      <a:pt x="9042" y="11436"/>
                      <a:pt x="10189" y="11436"/>
                    </a:cubicBezTo>
                    <a:cubicBezTo>
                      <a:pt x="11337" y="11436"/>
                      <a:pt x="12484" y="10998"/>
                      <a:pt x="13359" y="10121"/>
                    </a:cubicBezTo>
                    <a:cubicBezTo>
                      <a:pt x="15111" y="8369"/>
                      <a:pt x="15111" y="5531"/>
                      <a:pt x="13359" y="3779"/>
                    </a:cubicBezTo>
                    <a:cubicBezTo>
                      <a:pt x="12484" y="2905"/>
                      <a:pt x="11337" y="2467"/>
                      <a:pt x="10189" y="2467"/>
                    </a:cubicBezTo>
                    <a:cubicBezTo>
                      <a:pt x="9042" y="2467"/>
                      <a:pt x="7894" y="2905"/>
                      <a:pt x="7020" y="3779"/>
                    </a:cubicBezTo>
                    <a:lnTo>
                      <a:pt x="3444" y="203"/>
                    </a:lnTo>
                    <a:cubicBezTo>
                      <a:pt x="3307" y="68"/>
                      <a:pt x="3129" y="0"/>
                      <a:pt x="2951" y="0"/>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23"/>
              <p:cNvSpPr/>
              <p:nvPr/>
            </p:nvSpPr>
            <p:spPr>
              <a:xfrm>
                <a:off x="6989763" y="3186100"/>
                <a:ext cx="38250" cy="38175"/>
              </a:xfrm>
              <a:custGeom>
                <a:rect b="b" l="l" r="r" t="t"/>
                <a:pathLst>
                  <a:path extrusionOk="0" h="1527" w="1530">
                    <a:moveTo>
                      <a:pt x="765" y="1"/>
                    </a:moveTo>
                    <a:cubicBezTo>
                      <a:pt x="342" y="1"/>
                      <a:pt x="1" y="342"/>
                      <a:pt x="1" y="765"/>
                    </a:cubicBezTo>
                    <a:cubicBezTo>
                      <a:pt x="1" y="1185"/>
                      <a:pt x="342" y="1526"/>
                      <a:pt x="765" y="1526"/>
                    </a:cubicBezTo>
                    <a:cubicBezTo>
                      <a:pt x="1188" y="1526"/>
                      <a:pt x="1530" y="1185"/>
                      <a:pt x="1530" y="765"/>
                    </a:cubicBezTo>
                    <a:cubicBezTo>
                      <a:pt x="1530" y="342"/>
                      <a:pt x="1188" y="1"/>
                      <a:pt x="765"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867" name="Google Shape;2867;p23"/>
            <p:cNvCxnSpPr>
              <a:stCxn id="2852" idx="4"/>
              <a:endCxn id="2786" idx="0"/>
            </p:cNvCxnSpPr>
            <p:nvPr/>
          </p:nvCxnSpPr>
          <p:spPr>
            <a:xfrm>
              <a:off x="7760875" y="2463775"/>
              <a:ext cx="0" cy="425100"/>
            </a:xfrm>
            <a:prstGeom prst="straightConnector1">
              <a:avLst/>
            </a:prstGeom>
            <a:noFill/>
            <a:ln cap="flat" cmpd="sng" w="19050">
              <a:solidFill>
                <a:schemeClr val="dk1"/>
              </a:solidFill>
              <a:prstDash val="solid"/>
              <a:round/>
              <a:headEnd len="med" w="med" type="none"/>
              <a:tailEnd len="med" w="med" type="none"/>
            </a:ln>
          </p:spPr>
        </p:cxn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71" name="Shape 2871"/>
        <p:cNvGrpSpPr/>
        <p:nvPr/>
      </p:nvGrpSpPr>
      <p:grpSpPr>
        <a:xfrm>
          <a:off x="0" y="0"/>
          <a:ext cx="0" cy="0"/>
          <a:chOff x="0" y="0"/>
          <a:chExt cx="0" cy="0"/>
        </a:xfrm>
      </p:grpSpPr>
      <p:sp>
        <p:nvSpPr>
          <p:cNvPr id="2872" name="Google Shape;2872;p24"/>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Elementary Class Organizer Infographics</a:t>
            </a:r>
            <a:endParaRPr sz="2400"/>
          </a:p>
        </p:txBody>
      </p:sp>
      <p:grpSp>
        <p:nvGrpSpPr>
          <p:cNvPr id="2873" name="Google Shape;2873;p24"/>
          <p:cNvGrpSpPr/>
          <p:nvPr/>
        </p:nvGrpSpPr>
        <p:grpSpPr>
          <a:xfrm>
            <a:off x="3001833" y="3761130"/>
            <a:ext cx="1979042" cy="883923"/>
            <a:chOff x="-2082450" y="3633625"/>
            <a:chExt cx="2082325" cy="883923"/>
          </a:xfrm>
        </p:grpSpPr>
        <p:sp>
          <p:nvSpPr>
            <p:cNvPr id="2874" name="Google Shape;2874;p24"/>
            <p:cNvSpPr txBox="1"/>
            <p:nvPr/>
          </p:nvSpPr>
          <p:spPr>
            <a:xfrm>
              <a:off x="-2082425" y="3633625"/>
              <a:ext cx="20823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Nunito ExtraBold"/>
                  <a:ea typeface="Nunito ExtraBold"/>
                  <a:cs typeface="Nunito ExtraBold"/>
                  <a:sym typeface="Nunito ExtraBold"/>
                </a:rPr>
                <a:t>Jupiter</a:t>
              </a:r>
              <a:endParaRPr sz="2000">
                <a:solidFill>
                  <a:schemeClr val="dk1"/>
                </a:solidFill>
                <a:latin typeface="Nunito ExtraBold"/>
                <a:ea typeface="Nunito ExtraBold"/>
                <a:cs typeface="Nunito ExtraBold"/>
                <a:sym typeface="Nunito ExtraBold"/>
              </a:endParaRPr>
            </a:p>
          </p:txBody>
        </p:sp>
        <p:sp>
          <p:nvSpPr>
            <p:cNvPr id="2875" name="Google Shape;2875;p24"/>
            <p:cNvSpPr txBox="1"/>
            <p:nvPr/>
          </p:nvSpPr>
          <p:spPr>
            <a:xfrm>
              <a:off x="-2082450" y="3911248"/>
              <a:ext cx="2082300" cy="60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Jupiter is the biggest planet of them all</a:t>
              </a:r>
              <a:endParaRPr>
                <a:solidFill>
                  <a:schemeClr val="dk1"/>
                </a:solidFill>
                <a:latin typeface="Nunito"/>
                <a:ea typeface="Nunito"/>
                <a:cs typeface="Nunito"/>
                <a:sym typeface="Nunito"/>
              </a:endParaRPr>
            </a:p>
          </p:txBody>
        </p:sp>
      </p:grpSp>
      <p:grpSp>
        <p:nvGrpSpPr>
          <p:cNvPr id="2876" name="Google Shape;2876;p24"/>
          <p:cNvGrpSpPr/>
          <p:nvPr/>
        </p:nvGrpSpPr>
        <p:grpSpPr>
          <a:xfrm>
            <a:off x="3001834" y="1392516"/>
            <a:ext cx="1979041" cy="885149"/>
            <a:chOff x="-2082450" y="2525828"/>
            <a:chExt cx="2082325" cy="885149"/>
          </a:xfrm>
        </p:grpSpPr>
        <p:sp>
          <p:nvSpPr>
            <p:cNvPr id="2877" name="Google Shape;2877;p24"/>
            <p:cNvSpPr txBox="1"/>
            <p:nvPr/>
          </p:nvSpPr>
          <p:spPr>
            <a:xfrm>
              <a:off x="-2082425" y="2525828"/>
              <a:ext cx="20823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Nunito ExtraBold"/>
                  <a:ea typeface="Nunito ExtraBold"/>
                  <a:cs typeface="Nunito ExtraBold"/>
                  <a:sym typeface="Nunito ExtraBold"/>
                </a:rPr>
                <a:t>Saturn</a:t>
              </a:r>
              <a:endParaRPr sz="2000">
                <a:solidFill>
                  <a:schemeClr val="dk1"/>
                </a:solidFill>
                <a:latin typeface="Nunito ExtraBold"/>
                <a:ea typeface="Nunito ExtraBold"/>
                <a:cs typeface="Nunito ExtraBold"/>
                <a:sym typeface="Nunito ExtraBold"/>
              </a:endParaRPr>
            </a:p>
          </p:txBody>
        </p:sp>
        <p:sp>
          <p:nvSpPr>
            <p:cNvPr id="2878" name="Google Shape;2878;p24"/>
            <p:cNvSpPr txBox="1"/>
            <p:nvPr/>
          </p:nvSpPr>
          <p:spPr>
            <a:xfrm>
              <a:off x="-2082450" y="2804677"/>
              <a:ext cx="2082300" cy="60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Saturn is a gas giant and has rings</a:t>
              </a:r>
              <a:endParaRPr>
                <a:solidFill>
                  <a:schemeClr val="dk1"/>
                </a:solidFill>
                <a:latin typeface="Nunito"/>
                <a:ea typeface="Nunito"/>
                <a:cs typeface="Nunito"/>
                <a:sym typeface="Nunito"/>
              </a:endParaRPr>
            </a:p>
          </p:txBody>
        </p:sp>
      </p:grpSp>
      <p:grpSp>
        <p:nvGrpSpPr>
          <p:cNvPr id="2879" name="Google Shape;2879;p24"/>
          <p:cNvGrpSpPr/>
          <p:nvPr/>
        </p:nvGrpSpPr>
        <p:grpSpPr>
          <a:xfrm>
            <a:off x="3001834" y="2576813"/>
            <a:ext cx="1979041" cy="885149"/>
            <a:chOff x="-2082450" y="1418025"/>
            <a:chExt cx="2082325" cy="885149"/>
          </a:xfrm>
        </p:grpSpPr>
        <p:sp>
          <p:nvSpPr>
            <p:cNvPr id="2880" name="Google Shape;2880;p24"/>
            <p:cNvSpPr txBox="1"/>
            <p:nvPr/>
          </p:nvSpPr>
          <p:spPr>
            <a:xfrm>
              <a:off x="-2082425" y="1418025"/>
              <a:ext cx="20823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Mercury</a:t>
              </a:r>
              <a:endParaRPr sz="2000">
                <a:solidFill>
                  <a:schemeClr val="dk1"/>
                </a:solidFill>
                <a:latin typeface="Nunito ExtraBold"/>
                <a:ea typeface="Nunito ExtraBold"/>
                <a:cs typeface="Nunito ExtraBold"/>
                <a:sym typeface="Nunito ExtraBold"/>
              </a:endParaRPr>
            </a:p>
          </p:txBody>
        </p:sp>
        <p:sp>
          <p:nvSpPr>
            <p:cNvPr id="2881" name="Google Shape;2881;p24"/>
            <p:cNvSpPr txBox="1"/>
            <p:nvPr/>
          </p:nvSpPr>
          <p:spPr>
            <a:xfrm>
              <a:off x="-2082450" y="1696874"/>
              <a:ext cx="2082300" cy="60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Mercury is the closest planet to Sun </a:t>
              </a:r>
              <a:endParaRPr>
                <a:solidFill>
                  <a:schemeClr val="dk1"/>
                </a:solidFill>
                <a:latin typeface="Nunito"/>
                <a:ea typeface="Nunito"/>
                <a:cs typeface="Nunito"/>
                <a:sym typeface="Nunito"/>
              </a:endParaRPr>
            </a:p>
          </p:txBody>
        </p:sp>
      </p:grpSp>
      <p:grpSp>
        <p:nvGrpSpPr>
          <p:cNvPr id="2882" name="Google Shape;2882;p24"/>
          <p:cNvGrpSpPr/>
          <p:nvPr/>
        </p:nvGrpSpPr>
        <p:grpSpPr>
          <a:xfrm>
            <a:off x="943038" y="1320425"/>
            <a:ext cx="2058712" cy="1029311"/>
            <a:chOff x="943038" y="1320425"/>
            <a:chExt cx="2058712" cy="1029311"/>
          </a:xfrm>
        </p:grpSpPr>
        <p:sp>
          <p:nvSpPr>
            <p:cNvPr id="2883" name="Google Shape;2883;p24"/>
            <p:cNvSpPr/>
            <p:nvPr/>
          </p:nvSpPr>
          <p:spPr>
            <a:xfrm>
              <a:off x="943038" y="1320425"/>
              <a:ext cx="1029300" cy="1029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884" name="Google Shape;2884;p24"/>
            <p:cNvCxnSpPr/>
            <p:nvPr/>
          </p:nvCxnSpPr>
          <p:spPr>
            <a:xfrm flipH="1">
              <a:off x="1972449" y="1833275"/>
              <a:ext cx="1029300" cy="1800"/>
            </a:xfrm>
            <a:prstGeom prst="straightConnector1">
              <a:avLst/>
            </a:prstGeom>
            <a:noFill/>
            <a:ln cap="flat" cmpd="sng" w="28575">
              <a:solidFill>
                <a:schemeClr val="dk2"/>
              </a:solidFill>
              <a:prstDash val="solid"/>
              <a:round/>
              <a:headEnd len="med" w="med" type="none"/>
              <a:tailEnd len="med" w="med" type="none"/>
            </a:ln>
          </p:spPr>
        </p:cxnSp>
        <p:grpSp>
          <p:nvGrpSpPr>
            <p:cNvPr id="2885" name="Google Shape;2885;p24"/>
            <p:cNvGrpSpPr/>
            <p:nvPr/>
          </p:nvGrpSpPr>
          <p:grpSpPr>
            <a:xfrm>
              <a:off x="1174065" y="1583380"/>
              <a:ext cx="567245" cy="766356"/>
              <a:chOff x="3149450" y="3137850"/>
              <a:chExt cx="400625" cy="541250"/>
            </a:xfrm>
          </p:grpSpPr>
          <p:sp>
            <p:nvSpPr>
              <p:cNvPr id="2886" name="Google Shape;2886;p24"/>
              <p:cNvSpPr/>
              <p:nvPr/>
            </p:nvSpPr>
            <p:spPr>
              <a:xfrm>
                <a:off x="3231575" y="3555950"/>
                <a:ext cx="236475" cy="123150"/>
              </a:xfrm>
              <a:custGeom>
                <a:rect b="b" l="l" r="r" t="t"/>
                <a:pathLst>
                  <a:path extrusionOk="0" h="4926" w="9459">
                    <a:moveTo>
                      <a:pt x="1830" y="0"/>
                    </a:moveTo>
                    <a:cubicBezTo>
                      <a:pt x="1830" y="0"/>
                      <a:pt x="606" y="816"/>
                      <a:pt x="0" y="2696"/>
                    </a:cubicBezTo>
                    <a:lnTo>
                      <a:pt x="1979" y="4926"/>
                    </a:lnTo>
                    <a:lnTo>
                      <a:pt x="7476" y="4926"/>
                    </a:lnTo>
                    <a:lnTo>
                      <a:pt x="9458" y="2696"/>
                    </a:lnTo>
                    <a:cubicBezTo>
                      <a:pt x="8850" y="816"/>
                      <a:pt x="7625" y="0"/>
                      <a:pt x="7625" y="0"/>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24"/>
              <p:cNvSpPr/>
              <p:nvPr/>
            </p:nvSpPr>
            <p:spPr>
              <a:xfrm>
                <a:off x="3303450" y="3521775"/>
                <a:ext cx="92625" cy="92725"/>
              </a:xfrm>
              <a:custGeom>
                <a:rect b="b" l="l" r="r" t="t"/>
                <a:pathLst>
                  <a:path extrusionOk="0" h="3709" w="3705">
                    <a:moveTo>
                      <a:pt x="1854" y="1"/>
                    </a:moveTo>
                    <a:cubicBezTo>
                      <a:pt x="830" y="1"/>
                      <a:pt x="1" y="830"/>
                      <a:pt x="1" y="1855"/>
                    </a:cubicBezTo>
                    <a:cubicBezTo>
                      <a:pt x="1" y="2876"/>
                      <a:pt x="830" y="3708"/>
                      <a:pt x="1854" y="3708"/>
                    </a:cubicBezTo>
                    <a:cubicBezTo>
                      <a:pt x="2876" y="3708"/>
                      <a:pt x="3705" y="2876"/>
                      <a:pt x="3705" y="1855"/>
                    </a:cubicBezTo>
                    <a:cubicBezTo>
                      <a:pt x="3705" y="830"/>
                      <a:pt x="2876" y="1"/>
                      <a:pt x="18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24"/>
              <p:cNvSpPr/>
              <p:nvPr/>
            </p:nvSpPr>
            <p:spPr>
              <a:xfrm>
                <a:off x="3231500" y="3555950"/>
                <a:ext cx="71225" cy="91450"/>
              </a:xfrm>
              <a:custGeom>
                <a:rect b="b" l="l" r="r" t="t"/>
                <a:pathLst>
                  <a:path extrusionOk="0" h="3658" w="2849">
                    <a:moveTo>
                      <a:pt x="1833" y="0"/>
                    </a:moveTo>
                    <a:cubicBezTo>
                      <a:pt x="1833" y="0"/>
                      <a:pt x="609" y="816"/>
                      <a:pt x="0" y="2696"/>
                    </a:cubicBezTo>
                    <a:lnTo>
                      <a:pt x="853" y="3657"/>
                    </a:lnTo>
                    <a:cubicBezTo>
                      <a:pt x="866" y="2108"/>
                      <a:pt x="1661" y="755"/>
                      <a:pt x="2848" y="0"/>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24"/>
              <p:cNvSpPr/>
              <p:nvPr/>
            </p:nvSpPr>
            <p:spPr>
              <a:xfrm>
                <a:off x="3149450" y="3137850"/>
                <a:ext cx="400625" cy="430300"/>
              </a:xfrm>
              <a:custGeom>
                <a:rect b="b" l="l" r="r" t="t"/>
                <a:pathLst>
                  <a:path extrusionOk="0" h="17212" w="16025">
                    <a:moveTo>
                      <a:pt x="6140" y="0"/>
                    </a:moveTo>
                    <a:cubicBezTo>
                      <a:pt x="5105" y="0"/>
                      <a:pt x="4266" y="839"/>
                      <a:pt x="4266" y="1874"/>
                    </a:cubicBezTo>
                    <a:lnTo>
                      <a:pt x="4266" y="2243"/>
                    </a:lnTo>
                    <a:cubicBezTo>
                      <a:pt x="4266" y="2916"/>
                      <a:pt x="3904" y="3535"/>
                      <a:pt x="3319" y="3863"/>
                    </a:cubicBezTo>
                    <a:cubicBezTo>
                      <a:pt x="1310" y="4980"/>
                      <a:pt x="1" y="6918"/>
                      <a:pt x="1" y="9590"/>
                    </a:cubicBezTo>
                    <a:cubicBezTo>
                      <a:pt x="1" y="14015"/>
                      <a:pt x="3587" y="17212"/>
                      <a:pt x="8014" y="17212"/>
                    </a:cubicBezTo>
                    <a:cubicBezTo>
                      <a:pt x="12439" y="17212"/>
                      <a:pt x="16025" y="14015"/>
                      <a:pt x="16025" y="9590"/>
                    </a:cubicBezTo>
                    <a:cubicBezTo>
                      <a:pt x="16025" y="6918"/>
                      <a:pt x="14716" y="4980"/>
                      <a:pt x="12706" y="3863"/>
                    </a:cubicBezTo>
                    <a:cubicBezTo>
                      <a:pt x="12121" y="3535"/>
                      <a:pt x="11759" y="2916"/>
                      <a:pt x="11759" y="2243"/>
                    </a:cubicBezTo>
                    <a:lnTo>
                      <a:pt x="11759" y="1874"/>
                    </a:lnTo>
                    <a:cubicBezTo>
                      <a:pt x="11759" y="839"/>
                      <a:pt x="10920" y="0"/>
                      <a:pt x="9885" y="0"/>
                    </a:cubicBezTo>
                    <a:cubicBezTo>
                      <a:pt x="8853" y="0"/>
                      <a:pt x="8014" y="839"/>
                      <a:pt x="8014" y="1874"/>
                    </a:cubicBezTo>
                    <a:cubicBezTo>
                      <a:pt x="8014" y="839"/>
                      <a:pt x="7176" y="0"/>
                      <a:pt x="6140" y="0"/>
                    </a:cubicBezTo>
                    <a:close/>
                  </a:path>
                </a:pathLst>
              </a:custGeom>
              <a:solidFill>
                <a:srgbClr val="9BC3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24"/>
              <p:cNvSpPr/>
              <p:nvPr/>
            </p:nvSpPr>
            <p:spPr>
              <a:xfrm>
                <a:off x="3203325" y="3292950"/>
                <a:ext cx="292875" cy="217875"/>
              </a:xfrm>
              <a:custGeom>
                <a:rect b="b" l="l" r="r" t="t"/>
                <a:pathLst>
                  <a:path extrusionOk="0" h="8715" w="11715">
                    <a:moveTo>
                      <a:pt x="4412" y="0"/>
                    </a:moveTo>
                    <a:lnTo>
                      <a:pt x="1763" y="863"/>
                    </a:lnTo>
                    <a:cubicBezTo>
                      <a:pt x="694" y="1658"/>
                      <a:pt x="1" y="2926"/>
                      <a:pt x="1" y="4357"/>
                    </a:cubicBezTo>
                    <a:cubicBezTo>
                      <a:pt x="1" y="6015"/>
                      <a:pt x="931" y="7459"/>
                      <a:pt x="2297" y="8193"/>
                    </a:cubicBezTo>
                    <a:lnTo>
                      <a:pt x="5061" y="8714"/>
                    </a:lnTo>
                    <a:lnTo>
                      <a:pt x="6654" y="8714"/>
                    </a:lnTo>
                    <a:lnTo>
                      <a:pt x="9418" y="8193"/>
                    </a:lnTo>
                    <a:cubicBezTo>
                      <a:pt x="10785" y="7459"/>
                      <a:pt x="11715" y="6015"/>
                      <a:pt x="11715" y="4357"/>
                    </a:cubicBezTo>
                    <a:cubicBezTo>
                      <a:pt x="11715" y="2926"/>
                      <a:pt x="11021" y="1658"/>
                      <a:pt x="9953" y="863"/>
                    </a:cubicBezTo>
                    <a:lnTo>
                      <a:pt x="730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24"/>
              <p:cNvSpPr/>
              <p:nvPr/>
            </p:nvSpPr>
            <p:spPr>
              <a:xfrm>
                <a:off x="3260675" y="3377350"/>
                <a:ext cx="16325" cy="31900"/>
              </a:xfrm>
              <a:custGeom>
                <a:rect b="b" l="l" r="r" t="t"/>
                <a:pathLst>
                  <a:path extrusionOk="0" h="1276" w="653">
                    <a:moveTo>
                      <a:pt x="325" y="0"/>
                    </a:moveTo>
                    <a:cubicBezTo>
                      <a:pt x="146" y="0"/>
                      <a:pt x="0" y="146"/>
                      <a:pt x="0" y="328"/>
                    </a:cubicBezTo>
                    <a:lnTo>
                      <a:pt x="0" y="951"/>
                    </a:lnTo>
                    <a:cubicBezTo>
                      <a:pt x="0" y="1130"/>
                      <a:pt x="146" y="1275"/>
                      <a:pt x="325" y="1275"/>
                    </a:cubicBezTo>
                    <a:cubicBezTo>
                      <a:pt x="508" y="1275"/>
                      <a:pt x="653" y="1130"/>
                      <a:pt x="653" y="951"/>
                    </a:cubicBezTo>
                    <a:lnTo>
                      <a:pt x="653" y="328"/>
                    </a:lnTo>
                    <a:cubicBezTo>
                      <a:pt x="653" y="146"/>
                      <a:pt x="508" y="0"/>
                      <a:pt x="325"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24"/>
              <p:cNvSpPr/>
              <p:nvPr/>
            </p:nvSpPr>
            <p:spPr>
              <a:xfrm>
                <a:off x="3422525" y="3377350"/>
                <a:ext cx="16350" cy="31900"/>
              </a:xfrm>
              <a:custGeom>
                <a:rect b="b" l="l" r="r" t="t"/>
                <a:pathLst>
                  <a:path extrusionOk="0" h="1276" w="654">
                    <a:moveTo>
                      <a:pt x="329" y="0"/>
                    </a:moveTo>
                    <a:cubicBezTo>
                      <a:pt x="146" y="0"/>
                      <a:pt x="1" y="146"/>
                      <a:pt x="1" y="328"/>
                    </a:cubicBezTo>
                    <a:lnTo>
                      <a:pt x="1" y="951"/>
                    </a:lnTo>
                    <a:cubicBezTo>
                      <a:pt x="1" y="1130"/>
                      <a:pt x="146" y="1275"/>
                      <a:pt x="329" y="1275"/>
                    </a:cubicBezTo>
                    <a:cubicBezTo>
                      <a:pt x="508" y="1275"/>
                      <a:pt x="653" y="1130"/>
                      <a:pt x="653" y="951"/>
                    </a:cubicBezTo>
                    <a:lnTo>
                      <a:pt x="653" y="328"/>
                    </a:lnTo>
                    <a:cubicBezTo>
                      <a:pt x="653" y="146"/>
                      <a:pt x="508" y="0"/>
                      <a:pt x="329"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24"/>
              <p:cNvSpPr/>
              <p:nvPr/>
            </p:nvSpPr>
            <p:spPr>
              <a:xfrm>
                <a:off x="3319275" y="3392450"/>
                <a:ext cx="61000" cy="26100"/>
              </a:xfrm>
              <a:custGeom>
                <a:rect b="b" l="l" r="r" t="t"/>
                <a:pathLst>
                  <a:path extrusionOk="0" h="1044" w="2440">
                    <a:moveTo>
                      <a:pt x="364" y="0"/>
                    </a:moveTo>
                    <a:cubicBezTo>
                      <a:pt x="289" y="0"/>
                      <a:pt x="213" y="26"/>
                      <a:pt x="153" y="80"/>
                    </a:cubicBezTo>
                    <a:cubicBezTo>
                      <a:pt x="17" y="201"/>
                      <a:pt x="0" y="408"/>
                      <a:pt x="119" y="543"/>
                    </a:cubicBezTo>
                    <a:cubicBezTo>
                      <a:pt x="396" y="861"/>
                      <a:pt x="799" y="1044"/>
                      <a:pt x="1221" y="1044"/>
                    </a:cubicBezTo>
                    <a:cubicBezTo>
                      <a:pt x="1641" y="1044"/>
                      <a:pt x="2043" y="861"/>
                      <a:pt x="2321" y="543"/>
                    </a:cubicBezTo>
                    <a:cubicBezTo>
                      <a:pt x="2439" y="408"/>
                      <a:pt x="2426" y="201"/>
                      <a:pt x="2287" y="80"/>
                    </a:cubicBezTo>
                    <a:cubicBezTo>
                      <a:pt x="2226" y="26"/>
                      <a:pt x="2151" y="0"/>
                      <a:pt x="2076" y="0"/>
                    </a:cubicBezTo>
                    <a:cubicBezTo>
                      <a:pt x="1984" y="0"/>
                      <a:pt x="1892" y="39"/>
                      <a:pt x="1827" y="113"/>
                    </a:cubicBezTo>
                    <a:cubicBezTo>
                      <a:pt x="1675" y="289"/>
                      <a:pt x="1451" y="391"/>
                      <a:pt x="1221" y="391"/>
                    </a:cubicBezTo>
                    <a:cubicBezTo>
                      <a:pt x="988" y="391"/>
                      <a:pt x="765" y="289"/>
                      <a:pt x="613" y="113"/>
                    </a:cubicBezTo>
                    <a:cubicBezTo>
                      <a:pt x="547" y="39"/>
                      <a:pt x="456" y="0"/>
                      <a:pt x="364"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24"/>
              <p:cNvSpPr/>
              <p:nvPr/>
            </p:nvSpPr>
            <p:spPr>
              <a:xfrm>
                <a:off x="3247400" y="3292950"/>
                <a:ext cx="66225" cy="60850"/>
              </a:xfrm>
              <a:custGeom>
                <a:rect b="b" l="l" r="r" t="t"/>
                <a:pathLst>
                  <a:path extrusionOk="0" h="2434" w="2649">
                    <a:moveTo>
                      <a:pt x="2595" y="0"/>
                    </a:moveTo>
                    <a:cubicBezTo>
                      <a:pt x="1624" y="0"/>
                      <a:pt x="724" y="322"/>
                      <a:pt x="0" y="863"/>
                    </a:cubicBezTo>
                    <a:lnTo>
                      <a:pt x="321" y="1817"/>
                    </a:lnTo>
                    <a:cubicBezTo>
                      <a:pt x="460" y="2228"/>
                      <a:pt x="819" y="2433"/>
                      <a:pt x="1179" y="2433"/>
                    </a:cubicBezTo>
                    <a:cubicBezTo>
                      <a:pt x="1538" y="2433"/>
                      <a:pt x="1898" y="2228"/>
                      <a:pt x="2036" y="1817"/>
                    </a:cubicBezTo>
                    <a:lnTo>
                      <a:pt x="2649" y="0"/>
                    </a:ln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24"/>
              <p:cNvSpPr/>
              <p:nvPr/>
            </p:nvSpPr>
            <p:spPr>
              <a:xfrm>
                <a:off x="3385900" y="3292950"/>
                <a:ext cx="66250" cy="60850"/>
              </a:xfrm>
              <a:custGeom>
                <a:rect b="b" l="l" r="r" t="t"/>
                <a:pathLst>
                  <a:path extrusionOk="0" h="2434" w="2650">
                    <a:moveTo>
                      <a:pt x="1" y="0"/>
                    </a:moveTo>
                    <a:lnTo>
                      <a:pt x="613" y="1817"/>
                    </a:lnTo>
                    <a:cubicBezTo>
                      <a:pt x="752" y="2228"/>
                      <a:pt x="1111" y="2433"/>
                      <a:pt x="1471" y="2433"/>
                    </a:cubicBezTo>
                    <a:cubicBezTo>
                      <a:pt x="1830" y="2433"/>
                      <a:pt x="2189" y="2228"/>
                      <a:pt x="2328" y="1817"/>
                    </a:cubicBezTo>
                    <a:lnTo>
                      <a:pt x="2650" y="863"/>
                    </a:lnTo>
                    <a:cubicBezTo>
                      <a:pt x="1926" y="322"/>
                      <a:pt x="1026" y="0"/>
                      <a:pt x="55" y="0"/>
                    </a:cubicBez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24"/>
              <p:cNvSpPr/>
              <p:nvPr/>
            </p:nvSpPr>
            <p:spPr>
              <a:xfrm>
                <a:off x="3260750" y="3449975"/>
                <a:ext cx="69125" cy="60850"/>
              </a:xfrm>
              <a:custGeom>
                <a:rect b="b" l="l" r="r" t="t"/>
                <a:pathLst>
                  <a:path extrusionOk="0" h="2434" w="2765">
                    <a:moveTo>
                      <a:pt x="1296" y="0"/>
                    </a:moveTo>
                    <a:cubicBezTo>
                      <a:pt x="936" y="0"/>
                      <a:pt x="576" y="206"/>
                      <a:pt x="437" y="617"/>
                    </a:cubicBezTo>
                    <a:lnTo>
                      <a:pt x="0" y="1912"/>
                    </a:lnTo>
                    <a:cubicBezTo>
                      <a:pt x="613" y="2244"/>
                      <a:pt x="1316" y="2433"/>
                      <a:pt x="2061" y="2433"/>
                    </a:cubicBezTo>
                    <a:lnTo>
                      <a:pt x="2764" y="2433"/>
                    </a:lnTo>
                    <a:lnTo>
                      <a:pt x="2152" y="617"/>
                    </a:lnTo>
                    <a:cubicBezTo>
                      <a:pt x="2015" y="206"/>
                      <a:pt x="1655" y="0"/>
                      <a:pt x="1296" y="0"/>
                    </a:cubicBez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24"/>
              <p:cNvSpPr/>
              <p:nvPr/>
            </p:nvSpPr>
            <p:spPr>
              <a:xfrm>
                <a:off x="3369675" y="3449975"/>
                <a:ext cx="69125" cy="60850"/>
              </a:xfrm>
              <a:custGeom>
                <a:rect b="b" l="l" r="r" t="t"/>
                <a:pathLst>
                  <a:path extrusionOk="0" h="2434" w="2765">
                    <a:moveTo>
                      <a:pt x="1470" y="0"/>
                    </a:moveTo>
                    <a:cubicBezTo>
                      <a:pt x="1111" y="0"/>
                      <a:pt x="751" y="206"/>
                      <a:pt x="613" y="617"/>
                    </a:cubicBezTo>
                    <a:lnTo>
                      <a:pt x="0" y="2433"/>
                    </a:lnTo>
                    <a:lnTo>
                      <a:pt x="704" y="2433"/>
                    </a:lnTo>
                    <a:cubicBezTo>
                      <a:pt x="1448" y="2433"/>
                      <a:pt x="2152" y="2244"/>
                      <a:pt x="2764" y="1912"/>
                    </a:cubicBezTo>
                    <a:lnTo>
                      <a:pt x="2328" y="617"/>
                    </a:lnTo>
                    <a:cubicBezTo>
                      <a:pt x="2189" y="206"/>
                      <a:pt x="1830" y="0"/>
                      <a:pt x="1470" y="0"/>
                    </a:cubicBez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24"/>
              <p:cNvSpPr/>
              <p:nvPr/>
            </p:nvSpPr>
            <p:spPr>
              <a:xfrm>
                <a:off x="3287125" y="3213200"/>
                <a:ext cx="125275" cy="43575"/>
              </a:xfrm>
              <a:custGeom>
                <a:rect b="b" l="l" r="r" t="t"/>
                <a:pathLst>
                  <a:path extrusionOk="0" h="1743" w="5011">
                    <a:moveTo>
                      <a:pt x="1418" y="0"/>
                    </a:moveTo>
                    <a:cubicBezTo>
                      <a:pt x="637" y="0"/>
                      <a:pt x="1" y="636"/>
                      <a:pt x="1" y="1418"/>
                    </a:cubicBezTo>
                    <a:cubicBezTo>
                      <a:pt x="1" y="1597"/>
                      <a:pt x="146" y="1743"/>
                      <a:pt x="329" y="1743"/>
                    </a:cubicBezTo>
                    <a:cubicBezTo>
                      <a:pt x="508" y="1743"/>
                      <a:pt x="654" y="1597"/>
                      <a:pt x="654" y="1418"/>
                    </a:cubicBezTo>
                    <a:cubicBezTo>
                      <a:pt x="654" y="995"/>
                      <a:pt x="995" y="653"/>
                      <a:pt x="1418" y="653"/>
                    </a:cubicBezTo>
                    <a:cubicBezTo>
                      <a:pt x="1838" y="653"/>
                      <a:pt x="2179" y="995"/>
                      <a:pt x="2179" y="1418"/>
                    </a:cubicBezTo>
                    <a:cubicBezTo>
                      <a:pt x="2179" y="1597"/>
                      <a:pt x="2325" y="1743"/>
                      <a:pt x="2507" y="1743"/>
                    </a:cubicBezTo>
                    <a:cubicBezTo>
                      <a:pt x="2687" y="1743"/>
                      <a:pt x="2832" y="1597"/>
                      <a:pt x="2832" y="1418"/>
                    </a:cubicBezTo>
                    <a:cubicBezTo>
                      <a:pt x="2832" y="995"/>
                      <a:pt x="3174" y="653"/>
                      <a:pt x="3593" y="653"/>
                    </a:cubicBezTo>
                    <a:cubicBezTo>
                      <a:pt x="4016" y="653"/>
                      <a:pt x="4358" y="995"/>
                      <a:pt x="4358" y="1418"/>
                    </a:cubicBezTo>
                    <a:cubicBezTo>
                      <a:pt x="4358" y="1597"/>
                      <a:pt x="4503" y="1743"/>
                      <a:pt x="4683" y="1743"/>
                    </a:cubicBezTo>
                    <a:cubicBezTo>
                      <a:pt x="4865" y="1743"/>
                      <a:pt x="5011" y="1597"/>
                      <a:pt x="5011" y="1418"/>
                    </a:cubicBezTo>
                    <a:cubicBezTo>
                      <a:pt x="5011" y="636"/>
                      <a:pt x="4375" y="0"/>
                      <a:pt x="3593" y="0"/>
                    </a:cubicBezTo>
                    <a:cubicBezTo>
                      <a:pt x="3157" y="0"/>
                      <a:pt x="2765" y="200"/>
                      <a:pt x="2507" y="515"/>
                    </a:cubicBezTo>
                    <a:cubicBezTo>
                      <a:pt x="2247" y="200"/>
                      <a:pt x="1855" y="0"/>
                      <a:pt x="1418" y="0"/>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24"/>
              <p:cNvSpPr/>
              <p:nvPr/>
            </p:nvSpPr>
            <p:spPr>
              <a:xfrm>
                <a:off x="3294750" y="3170925"/>
                <a:ext cx="16350" cy="31900"/>
              </a:xfrm>
              <a:custGeom>
                <a:rect b="b" l="l" r="r" t="t"/>
                <a:pathLst>
                  <a:path extrusionOk="0" h="1276" w="654">
                    <a:moveTo>
                      <a:pt x="328" y="0"/>
                    </a:moveTo>
                    <a:cubicBezTo>
                      <a:pt x="146" y="0"/>
                      <a:pt x="0" y="146"/>
                      <a:pt x="0" y="325"/>
                    </a:cubicBezTo>
                    <a:lnTo>
                      <a:pt x="0" y="947"/>
                    </a:lnTo>
                    <a:cubicBezTo>
                      <a:pt x="0" y="1130"/>
                      <a:pt x="146" y="1275"/>
                      <a:pt x="328" y="1275"/>
                    </a:cubicBezTo>
                    <a:cubicBezTo>
                      <a:pt x="508" y="1275"/>
                      <a:pt x="653" y="1130"/>
                      <a:pt x="653" y="947"/>
                    </a:cubicBezTo>
                    <a:lnTo>
                      <a:pt x="653" y="325"/>
                    </a:lnTo>
                    <a:cubicBezTo>
                      <a:pt x="653" y="146"/>
                      <a:pt x="508" y="0"/>
                      <a:pt x="328"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24"/>
              <p:cNvSpPr/>
              <p:nvPr/>
            </p:nvSpPr>
            <p:spPr>
              <a:xfrm>
                <a:off x="3314375" y="3240350"/>
                <a:ext cx="16325" cy="25400"/>
              </a:xfrm>
              <a:custGeom>
                <a:rect b="b" l="l" r="r" t="t"/>
                <a:pathLst>
                  <a:path extrusionOk="0" h="1016" w="653">
                    <a:moveTo>
                      <a:pt x="328" y="0"/>
                    </a:moveTo>
                    <a:cubicBezTo>
                      <a:pt x="146" y="0"/>
                      <a:pt x="0" y="146"/>
                      <a:pt x="0" y="325"/>
                    </a:cubicBezTo>
                    <a:lnTo>
                      <a:pt x="0" y="687"/>
                    </a:lnTo>
                    <a:cubicBezTo>
                      <a:pt x="0" y="870"/>
                      <a:pt x="146" y="1015"/>
                      <a:pt x="328" y="1015"/>
                    </a:cubicBezTo>
                    <a:cubicBezTo>
                      <a:pt x="508" y="1015"/>
                      <a:pt x="653" y="870"/>
                      <a:pt x="653" y="687"/>
                    </a:cubicBezTo>
                    <a:lnTo>
                      <a:pt x="653" y="325"/>
                    </a:lnTo>
                    <a:cubicBezTo>
                      <a:pt x="653" y="146"/>
                      <a:pt x="508" y="0"/>
                      <a:pt x="328" y="0"/>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24"/>
              <p:cNvSpPr/>
              <p:nvPr/>
            </p:nvSpPr>
            <p:spPr>
              <a:xfrm>
                <a:off x="3368825" y="3240350"/>
                <a:ext cx="16350" cy="25400"/>
              </a:xfrm>
              <a:custGeom>
                <a:rect b="b" l="l" r="r" t="t"/>
                <a:pathLst>
                  <a:path extrusionOk="0" h="1016" w="654">
                    <a:moveTo>
                      <a:pt x="325" y="0"/>
                    </a:moveTo>
                    <a:cubicBezTo>
                      <a:pt x="146" y="0"/>
                      <a:pt x="1" y="146"/>
                      <a:pt x="1" y="325"/>
                    </a:cubicBezTo>
                    <a:lnTo>
                      <a:pt x="1" y="687"/>
                    </a:lnTo>
                    <a:cubicBezTo>
                      <a:pt x="1" y="870"/>
                      <a:pt x="146" y="1015"/>
                      <a:pt x="325" y="1015"/>
                    </a:cubicBezTo>
                    <a:cubicBezTo>
                      <a:pt x="508" y="1015"/>
                      <a:pt x="653" y="870"/>
                      <a:pt x="653" y="687"/>
                    </a:cubicBezTo>
                    <a:lnTo>
                      <a:pt x="653" y="325"/>
                    </a:lnTo>
                    <a:cubicBezTo>
                      <a:pt x="653" y="146"/>
                      <a:pt x="508" y="0"/>
                      <a:pt x="325" y="0"/>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24"/>
              <p:cNvSpPr/>
              <p:nvPr/>
            </p:nvSpPr>
            <p:spPr>
              <a:xfrm>
                <a:off x="3388450" y="3170925"/>
                <a:ext cx="16350" cy="31900"/>
              </a:xfrm>
              <a:custGeom>
                <a:rect b="b" l="l" r="r" t="t"/>
                <a:pathLst>
                  <a:path extrusionOk="0" h="1276" w="654">
                    <a:moveTo>
                      <a:pt x="325" y="0"/>
                    </a:moveTo>
                    <a:cubicBezTo>
                      <a:pt x="146" y="0"/>
                      <a:pt x="0" y="146"/>
                      <a:pt x="0" y="325"/>
                    </a:cubicBezTo>
                    <a:lnTo>
                      <a:pt x="0" y="947"/>
                    </a:lnTo>
                    <a:cubicBezTo>
                      <a:pt x="0" y="1130"/>
                      <a:pt x="146" y="1275"/>
                      <a:pt x="325" y="1275"/>
                    </a:cubicBezTo>
                    <a:cubicBezTo>
                      <a:pt x="508" y="1275"/>
                      <a:pt x="653" y="1130"/>
                      <a:pt x="653" y="947"/>
                    </a:cubicBezTo>
                    <a:lnTo>
                      <a:pt x="653" y="325"/>
                    </a:lnTo>
                    <a:cubicBezTo>
                      <a:pt x="653" y="146"/>
                      <a:pt x="508" y="0"/>
                      <a:pt x="325"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24"/>
              <p:cNvSpPr/>
              <p:nvPr/>
            </p:nvSpPr>
            <p:spPr>
              <a:xfrm>
                <a:off x="3223125" y="3623350"/>
                <a:ext cx="57950" cy="55750"/>
              </a:xfrm>
              <a:custGeom>
                <a:rect b="b" l="l" r="r" t="t"/>
                <a:pathLst>
                  <a:path extrusionOk="0" h="2230" w="2318">
                    <a:moveTo>
                      <a:pt x="335" y="0"/>
                    </a:moveTo>
                    <a:cubicBezTo>
                      <a:pt x="135" y="623"/>
                      <a:pt x="0" y="1364"/>
                      <a:pt x="0" y="2230"/>
                    </a:cubicBezTo>
                    <a:lnTo>
                      <a:pt x="2317" y="2230"/>
                    </a:lnTo>
                    <a:lnTo>
                      <a:pt x="23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24"/>
              <p:cNvSpPr/>
              <p:nvPr/>
            </p:nvSpPr>
            <p:spPr>
              <a:xfrm>
                <a:off x="3418475" y="3623350"/>
                <a:ext cx="57950" cy="55750"/>
              </a:xfrm>
              <a:custGeom>
                <a:rect b="b" l="l" r="r" t="t"/>
                <a:pathLst>
                  <a:path extrusionOk="0" h="2230" w="2318">
                    <a:moveTo>
                      <a:pt x="0" y="0"/>
                    </a:moveTo>
                    <a:lnTo>
                      <a:pt x="0" y="2230"/>
                    </a:lnTo>
                    <a:lnTo>
                      <a:pt x="2317" y="2230"/>
                    </a:lnTo>
                    <a:cubicBezTo>
                      <a:pt x="2317" y="1364"/>
                      <a:pt x="2182" y="623"/>
                      <a:pt x="19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24"/>
              <p:cNvSpPr/>
              <p:nvPr/>
            </p:nvSpPr>
            <p:spPr>
              <a:xfrm>
                <a:off x="3203325" y="3314250"/>
                <a:ext cx="53725" cy="181425"/>
              </a:xfrm>
              <a:custGeom>
                <a:rect b="b" l="l" r="r" t="t"/>
                <a:pathLst>
                  <a:path extrusionOk="0" h="7257" w="2149">
                    <a:moveTo>
                      <a:pt x="1787" y="1"/>
                    </a:moveTo>
                    <a:lnTo>
                      <a:pt x="1763" y="11"/>
                    </a:lnTo>
                    <a:cubicBezTo>
                      <a:pt x="694" y="806"/>
                      <a:pt x="1" y="2074"/>
                      <a:pt x="1" y="3505"/>
                    </a:cubicBezTo>
                    <a:cubicBezTo>
                      <a:pt x="1" y="5102"/>
                      <a:pt x="867" y="6499"/>
                      <a:pt x="2149" y="7257"/>
                    </a:cubicBezTo>
                    <a:cubicBezTo>
                      <a:pt x="1418" y="6090"/>
                      <a:pt x="1032" y="4645"/>
                      <a:pt x="1032" y="3086"/>
                    </a:cubicBezTo>
                    <a:cubicBezTo>
                      <a:pt x="1032" y="1980"/>
                      <a:pt x="1303" y="934"/>
                      <a:pt x="17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24"/>
              <p:cNvSpPr/>
              <p:nvPr/>
            </p:nvSpPr>
            <p:spPr>
              <a:xfrm>
                <a:off x="3223125" y="3623350"/>
                <a:ext cx="34025" cy="55750"/>
              </a:xfrm>
              <a:custGeom>
                <a:rect b="b" l="l" r="r" t="t"/>
                <a:pathLst>
                  <a:path extrusionOk="0" h="2230" w="1361">
                    <a:moveTo>
                      <a:pt x="335" y="0"/>
                    </a:moveTo>
                    <a:cubicBezTo>
                      <a:pt x="135" y="623"/>
                      <a:pt x="0" y="1364"/>
                      <a:pt x="0" y="2230"/>
                    </a:cubicBezTo>
                    <a:lnTo>
                      <a:pt x="1360" y="2230"/>
                    </a:lnTo>
                    <a:cubicBezTo>
                      <a:pt x="1248" y="1841"/>
                      <a:pt x="1188" y="1428"/>
                      <a:pt x="1188" y="998"/>
                    </a:cubicBezTo>
                    <a:cubicBezTo>
                      <a:pt x="1188" y="657"/>
                      <a:pt x="1228" y="322"/>
                      <a:pt x="12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907" name="Google Shape;2907;p24"/>
          <p:cNvGrpSpPr/>
          <p:nvPr/>
        </p:nvGrpSpPr>
        <p:grpSpPr>
          <a:xfrm>
            <a:off x="943038" y="3688425"/>
            <a:ext cx="2058712" cy="1029300"/>
            <a:chOff x="943038" y="3688425"/>
            <a:chExt cx="2058712" cy="1029300"/>
          </a:xfrm>
        </p:grpSpPr>
        <p:sp>
          <p:nvSpPr>
            <p:cNvPr id="2908" name="Google Shape;2908;p24"/>
            <p:cNvSpPr/>
            <p:nvPr/>
          </p:nvSpPr>
          <p:spPr>
            <a:xfrm>
              <a:off x="943038" y="3688425"/>
              <a:ext cx="1029300" cy="10293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909" name="Google Shape;2909;p24"/>
            <p:cNvCxnSpPr/>
            <p:nvPr/>
          </p:nvCxnSpPr>
          <p:spPr>
            <a:xfrm rot="10800000">
              <a:off x="1972449" y="4203075"/>
              <a:ext cx="1029300" cy="1800"/>
            </a:xfrm>
            <a:prstGeom prst="straightConnector1">
              <a:avLst/>
            </a:prstGeom>
            <a:noFill/>
            <a:ln cap="flat" cmpd="sng" w="28575">
              <a:solidFill>
                <a:schemeClr val="accent5"/>
              </a:solidFill>
              <a:prstDash val="solid"/>
              <a:round/>
              <a:headEnd len="med" w="med" type="none"/>
              <a:tailEnd len="med" w="med" type="none"/>
            </a:ln>
          </p:spPr>
        </p:cxnSp>
        <p:grpSp>
          <p:nvGrpSpPr>
            <p:cNvPr id="2910" name="Google Shape;2910;p24"/>
            <p:cNvGrpSpPr/>
            <p:nvPr/>
          </p:nvGrpSpPr>
          <p:grpSpPr>
            <a:xfrm>
              <a:off x="1116420" y="3943342"/>
              <a:ext cx="682535" cy="766356"/>
              <a:chOff x="1116420" y="3951367"/>
              <a:chExt cx="682535" cy="766356"/>
            </a:xfrm>
          </p:grpSpPr>
          <p:sp>
            <p:nvSpPr>
              <p:cNvPr id="2911" name="Google Shape;2911;p24"/>
              <p:cNvSpPr/>
              <p:nvPr/>
            </p:nvSpPr>
            <p:spPr>
              <a:xfrm>
                <a:off x="1153304" y="3951367"/>
                <a:ext cx="608908" cy="258543"/>
              </a:xfrm>
              <a:custGeom>
                <a:rect b="b" l="l" r="r" t="t"/>
                <a:pathLst>
                  <a:path extrusionOk="0" h="7304" w="17202">
                    <a:moveTo>
                      <a:pt x="8599" y="0"/>
                    </a:moveTo>
                    <a:cubicBezTo>
                      <a:pt x="4608" y="0"/>
                      <a:pt x="1208" y="2595"/>
                      <a:pt x="0" y="6184"/>
                    </a:cubicBezTo>
                    <a:lnTo>
                      <a:pt x="8599" y="7304"/>
                    </a:lnTo>
                    <a:lnTo>
                      <a:pt x="17202" y="6184"/>
                    </a:lnTo>
                    <a:cubicBezTo>
                      <a:pt x="15990" y="2595"/>
                      <a:pt x="12591" y="0"/>
                      <a:pt x="85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24"/>
              <p:cNvSpPr/>
              <p:nvPr/>
            </p:nvSpPr>
            <p:spPr>
              <a:xfrm>
                <a:off x="1483174" y="4512594"/>
                <a:ext cx="190439" cy="205129"/>
              </a:xfrm>
              <a:custGeom>
                <a:rect b="b" l="l" r="r" t="t"/>
                <a:pathLst>
                  <a:path extrusionOk="0" h="5795" w="5380">
                    <a:moveTo>
                      <a:pt x="1" y="0"/>
                    </a:moveTo>
                    <a:lnTo>
                      <a:pt x="3739" y="5795"/>
                    </a:lnTo>
                    <a:lnTo>
                      <a:pt x="5379" y="5795"/>
                    </a:lnTo>
                    <a:cubicBezTo>
                      <a:pt x="5379" y="1614"/>
                      <a:pt x="2531" y="0"/>
                      <a:pt x="25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24"/>
              <p:cNvSpPr/>
              <p:nvPr/>
            </p:nvSpPr>
            <p:spPr>
              <a:xfrm>
                <a:off x="1241798" y="4512594"/>
                <a:ext cx="190403" cy="205129"/>
              </a:xfrm>
              <a:custGeom>
                <a:rect b="b" l="l" r="r" t="t"/>
                <a:pathLst>
                  <a:path extrusionOk="0" h="5795" w="5379">
                    <a:moveTo>
                      <a:pt x="2849" y="0"/>
                    </a:moveTo>
                    <a:cubicBezTo>
                      <a:pt x="2849" y="0"/>
                      <a:pt x="0" y="1614"/>
                      <a:pt x="0" y="5795"/>
                    </a:cubicBezTo>
                    <a:lnTo>
                      <a:pt x="1641" y="5795"/>
                    </a:lnTo>
                    <a:lnTo>
                      <a:pt x="537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24"/>
              <p:cNvSpPr/>
              <p:nvPr/>
            </p:nvSpPr>
            <p:spPr>
              <a:xfrm>
                <a:off x="1153304" y="3960464"/>
                <a:ext cx="228385" cy="221305"/>
              </a:xfrm>
              <a:custGeom>
                <a:rect b="b" l="l" r="r" t="t"/>
                <a:pathLst>
                  <a:path extrusionOk="0" h="6252" w="6452">
                    <a:moveTo>
                      <a:pt x="6451" y="1"/>
                    </a:moveTo>
                    <a:lnTo>
                      <a:pt x="6451" y="1"/>
                    </a:lnTo>
                    <a:cubicBezTo>
                      <a:pt x="3424" y="738"/>
                      <a:pt x="985" y="3001"/>
                      <a:pt x="0" y="5927"/>
                    </a:cubicBezTo>
                    <a:lnTo>
                      <a:pt x="2483" y="6252"/>
                    </a:lnTo>
                    <a:cubicBezTo>
                      <a:pt x="2862" y="3546"/>
                      <a:pt x="3992" y="1289"/>
                      <a:pt x="64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24"/>
              <p:cNvSpPr/>
              <p:nvPr/>
            </p:nvSpPr>
            <p:spPr>
              <a:xfrm>
                <a:off x="1136526" y="4170229"/>
                <a:ext cx="642323" cy="102299"/>
              </a:xfrm>
              <a:custGeom>
                <a:rect b="b" l="l" r="r" t="t"/>
                <a:pathLst>
                  <a:path extrusionOk="0" h="2890" w="18146">
                    <a:moveTo>
                      <a:pt x="474" y="1"/>
                    </a:moveTo>
                    <a:cubicBezTo>
                      <a:pt x="167" y="908"/>
                      <a:pt x="1" y="1882"/>
                      <a:pt x="1" y="2890"/>
                    </a:cubicBezTo>
                    <a:lnTo>
                      <a:pt x="18146" y="2890"/>
                    </a:lnTo>
                    <a:cubicBezTo>
                      <a:pt x="18146" y="1882"/>
                      <a:pt x="17980" y="908"/>
                      <a:pt x="17676"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24"/>
              <p:cNvSpPr/>
              <p:nvPr/>
            </p:nvSpPr>
            <p:spPr>
              <a:xfrm>
                <a:off x="1299850" y="4604769"/>
                <a:ext cx="190545" cy="112953"/>
              </a:xfrm>
              <a:custGeom>
                <a:rect b="b" l="l" r="r" t="t"/>
                <a:pathLst>
                  <a:path extrusionOk="0" h="3191" w="5383">
                    <a:moveTo>
                      <a:pt x="2626" y="1"/>
                    </a:moveTo>
                    <a:lnTo>
                      <a:pt x="488" y="738"/>
                    </a:lnTo>
                    <a:cubicBezTo>
                      <a:pt x="194" y="1432"/>
                      <a:pt x="1" y="2247"/>
                      <a:pt x="1" y="3191"/>
                    </a:cubicBezTo>
                    <a:lnTo>
                      <a:pt x="4459" y="3191"/>
                    </a:lnTo>
                    <a:lnTo>
                      <a:pt x="5383" y="1963"/>
                    </a:lnTo>
                    <a:lnTo>
                      <a:pt x="4459" y="738"/>
                    </a:lnTo>
                    <a:lnTo>
                      <a:pt x="2626" y="1"/>
                    </a:ln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24"/>
              <p:cNvSpPr/>
              <p:nvPr/>
            </p:nvSpPr>
            <p:spPr>
              <a:xfrm>
                <a:off x="1457688" y="4597937"/>
                <a:ext cx="157837" cy="119785"/>
              </a:xfrm>
              <a:custGeom>
                <a:rect b="b" l="l" r="r" t="t"/>
                <a:pathLst>
                  <a:path extrusionOk="0" h="3384" w="4459">
                    <a:moveTo>
                      <a:pt x="1624" y="1"/>
                    </a:moveTo>
                    <a:lnTo>
                      <a:pt x="0" y="931"/>
                    </a:lnTo>
                    <a:lnTo>
                      <a:pt x="0" y="3384"/>
                    </a:lnTo>
                    <a:lnTo>
                      <a:pt x="4459" y="3384"/>
                    </a:lnTo>
                    <a:cubicBezTo>
                      <a:pt x="4459" y="2440"/>
                      <a:pt x="4266" y="1625"/>
                      <a:pt x="3972" y="931"/>
                    </a:cubicBezTo>
                    <a:lnTo>
                      <a:pt x="1624" y="1"/>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24"/>
              <p:cNvSpPr/>
              <p:nvPr/>
            </p:nvSpPr>
            <p:spPr>
              <a:xfrm>
                <a:off x="1249025" y="4444300"/>
                <a:ext cx="257196" cy="197521"/>
              </a:xfrm>
              <a:custGeom>
                <a:rect b="b" l="l" r="r" t="t"/>
                <a:pathLst>
                  <a:path extrusionOk="0" h="3343" w="4895">
                    <a:moveTo>
                      <a:pt x="3251" y="0"/>
                    </a:moveTo>
                    <a:cubicBezTo>
                      <a:pt x="3251" y="0"/>
                      <a:pt x="1015" y="964"/>
                      <a:pt x="0" y="3342"/>
                    </a:cubicBezTo>
                    <a:lnTo>
                      <a:pt x="3971" y="3342"/>
                    </a:lnTo>
                    <a:lnTo>
                      <a:pt x="4895" y="1773"/>
                    </a:lnTo>
                    <a:lnTo>
                      <a:pt x="3971" y="0"/>
                    </a:ln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24"/>
              <p:cNvSpPr/>
              <p:nvPr/>
            </p:nvSpPr>
            <p:spPr>
              <a:xfrm>
                <a:off x="1457671" y="4444300"/>
                <a:ext cx="208699" cy="197521"/>
              </a:xfrm>
              <a:custGeom>
                <a:rect b="b" l="l" r="r" t="t"/>
                <a:pathLst>
                  <a:path extrusionOk="0" h="3343" w="3972">
                    <a:moveTo>
                      <a:pt x="0" y="0"/>
                    </a:moveTo>
                    <a:lnTo>
                      <a:pt x="0" y="3342"/>
                    </a:lnTo>
                    <a:lnTo>
                      <a:pt x="3972" y="3342"/>
                    </a:lnTo>
                    <a:cubicBezTo>
                      <a:pt x="2960" y="964"/>
                      <a:pt x="721" y="0"/>
                      <a:pt x="721" y="0"/>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24"/>
              <p:cNvSpPr/>
              <p:nvPr/>
            </p:nvSpPr>
            <p:spPr>
              <a:xfrm>
                <a:off x="1648657" y="4236564"/>
                <a:ext cx="150298" cy="150439"/>
              </a:xfrm>
              <a:custGeom>
                <a:rect b="b" l="l" r="r" t="t"/>
                <a:pathLst>
                  <a:path extrusionOk="0" h="4250" w="4246">
                    <a:moveTo>
                      <a:pt x="2125" y="1"/>
                    </a:moveTo>
                    <a:cubicBezTo>
                      <a:pt x="951" y="1"/>
                      <a:pt x="1" y="952"/>
                      <a:pt x="1" y="2125"/>
                    </a:cubicBezTo>
                    <a:cubicBezTo>
                      <a:pt x="1" y="3299"/>
                      <a:pt x="951" y="4250"/>
                      <a:pt x="2125" y="4250"/>
                    </a:cubicBezTo>
                    <a:cubicBezTo>
                      <a:pt x="3295" y="4250"/>
                      <a:pt x="4246" y="3299"/>
                      <a:pt x="4246" y="2125"/>
                    </a:cubicBezTo>
                    <a:cubicBezTo>
                      <a:pt x="4246" y="952"/>
                      <a:pt x="3295" y="1"/>
                      <a:pt x="21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24"/>
              <p:cNvSpPr/>
              <p:nvPr/>
            </p:nvSpPr>
            <p:spPr>
              <a:xfrm>
                <a:off x="1191498" y="4170229"/>
                <a:ext cx="532414" cy="368488"/>
              </a:xfrm>
              <a:custGeom>
                <a:rect b="b" l="l" r="r" t="t"/>
                <a:pathLst>
                  <a:path extrusionOk="0" h="10410" w="15041">
                    <a:moveTo>
                      <a:pt x="576" y="1"/>
                    </a:moveTo>
                    <a:cubicBezTo>
                      <a:pt x="207" y="891"/>
                      <a:pt x="1" y="1865"/>
                      <a:pt x="1" y="2890"/>
                    </a:cubicBezTo>
                    <a:cubicBezTo>
                      <a:pt x="1" y="7044"/>
                      <a:pt x="3370" y="10409"/>
                      <a:pt x="7520" y="10409"/>
                    </a:cubicBezTo>
                    <a:cubicBezTo>
                      <a:pt x="11674" y="10409"/>
                      <a:pt x="15040" y="7044"/>
                      <a:pt x="15040" y="2890"/>
                    </a:cubicBezTo>
                    <a:cubicBezTo>
                      <a:pt x="15040" y="1865"/>
                      <a:pt x="14834" y="891"/>
                      <a:pt x="144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24"/>
              <p:cNvSpPr/>
              <p:nvPr/>
            </p:nvSpPr>
            <p:spPr>
              <a:xfrm>
                <a:off x="1393972" y="4063683"/>
                <a:ext cx="127431" cy="52353"/>
              </a:xfrm>
              <a:custGeom>
                <a:rect b="b" l="l" r="r" t="t"/>
                <a:pathLst>
                  <a:path extrusionOk="0" h="1479" w="3600">
                    <a:moveTo>
                      <a:pt x="4" y="0"/>
                    </a:moveTo>
                    <a:cubicBezTo>
                      <a:pt x="1" y="41"/>
                      <a:pt x="1" y="82"/>
                      <a:pt x="1" y="122"/>
                    </a:cubicBezTo>
                    <a:cubicBezTo>
                      <a:pt x="1" y="1117"/>
                      <a:pt x="806" y="1479"/>
                      <a:pt x="1800" y="1479"/>
                    </a:cubicBezTo>
                    <a:cubicBezTo>
                      <a:pt x="2795" y="1479"/>
                      <a:pt x="3600" y="1117"/>
                      <a:pt x="3600" y="122"/>
                    </a:cubicBezTo>
                    <a:cubicBezTo>
                      <a:pt x="3600" y="82"/>
                      <a:pt x="3600" y="41"/>
                      <a:pt x="35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24"/>
              <p:cNvSpPr/>
              <p:nvPr/>
            </p:nvSpPr>
            <p:spPr>
              <a:xfrm>
                <a:off x="1394114" y="4004286"/>
                <a:ext cx="127183" cy="66264"/>
              </a:xfrm>
              <a:custGeom>
                <a:rect b="b" l="l" r="r" t="t"/>
                <a:pathLst>
                  <a:path extrusionOk="0" h="1872" w="3593">
                    <a:moveTo>
                      <a:pt x="1796" y="1"/>
                    </a:moveTo>
                    <a:cubicBezTo>
                      <a:pt x="846" y="1"/>
                      <a:pt x="64" y="741"/>
                      <a:pt x="0" y="1678"/>
                    </a:cubicBezTo>
                    <a:cubicBezTo>
                      <a:pt x="504" y="1810"/>
                      <a:pt x="1123" y="1871"/>
                      <a:pt x="1796" y="1871"/>
                    </a:cubicBezTo>
                    <a:cubicBezTo>
                      <a:pt x="2469" y="1871"/>
                      <a:pt x="3088" y="1810"/>
                      <a:pt x="3593" y="1678"/>
                    </a:cubicBezTo>
                    <a:cubicBezTo>
                      <a:pt x="3528" y="741"/>
                      <a:pt x="2750" y="1"/>
                      <a:pt x="17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24"/>
              <p:cNvSpPr/>
              <p:nvPr/>
            </p:nvSpPr>
            <p:spPr>
              <a:xfrm>
                <a:off x="1317478" y="4029914"/>
                <a:ext cx="23256" cy="47928"/>
              </a:xfrm>
              <a:custGeom>
                <a:rect b="b" l="l" r="r" t="t"/>
                <a:pathLst>
                  <a:path extrusionOk="0" h="1354" w="657">
                    <a:moveTo>
                      <a:pt x="328" y="0"/>
                    </a:moveTo>
                    <a:cubicBezTo>
                      <a:pt x="149" y="0"/>
                      <a:pt x="0" y="146"/>
                      <a:pt x="0" y="329"/>
                    </a:cubicBezTo>
                    <a:lnTo>
                      <a:pt x="0" y="1025"/>
                    </a:lnTo>
                    <a:cubicBezTo>
                      <a:pt x="0" y="1205"/>
                      <a:pt x="149" y="1354"/>
                      <a:pt x="328" y="1354"/>
                    </a:cubicBezTo>
                    <a:cubicBezTo>
                      <a:pt x="508" y="1354"/>
                      <a:pt x="656" y="1205"/>
                      <a:pt x="656" y="1025"/>
                    </a:cubicBezTo>
                    <a:lnTo>
                      <a:pt x="656" y="329"/>
                    </a:lnTo>
                    <a:cubicBezTo>
                      <a:pt x="656" y="146"/>
                      <a:pt x="508" y="0"/>
                      <a:pt x="328"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24"/>
              <p:cNvSpPr/>
              <p:nvPr/>
            </p:nvSpPr>
            <p:spPr>
              <a:xfrm>
                <a:off x="1574782" y="4029914"/>
                <a:ext cx="23150" cy="47928"/>
              </a:xfrm>
              <a:custGeom>
                <a:rect b="b" l="l" r="r" t="t"/>
                <a:pathLst>
                  <a:path extrusionOk="0" h="1354" w="654">
                    <a:moveTo>
                      <a:pt x="325" y="0"/>
                    </a:moveTo>
                    <a:cubicBezTo>
                      <a:pt x="146" y="0"/>
                      <a:pt x="1" y="146"/>
                      <a:pt x="1" y="329"/>
                    </a:cubicBezTo>
                    <a:lnTo>
                      <a:pt x="1" y="1025"/>
                    </a:lnTo>
                    <a:cubicBezTo>
                      <a:pt x="1" y="1205"/>
                      <a:pt x="146" y="1354"/>
                      <a:pt x="325" y="1354"/>
                    </a:cubicBezTo>
                    <a:cubicBezTo>
                      <a:pt x="505" y="1354"/>
                      <a:pt x="653" y="1205"/>
                      <a:pt x="653" y="1025"/>
                    </a:cubicBezTo>
                    <a:lnTo>
                      <a:pt x="653" y="329"/>
                    </a:lnTo>
                    <a:cubicBezTo>
                      <a:pt x="653" y="146"/>
                      <a:pt x="505" y="0"/>
                      <a:pt x="325"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24"/>
              <p:cNvSpPr/>
              <p:nvPr/>
            </p:nvSpPr>
            <p:spPr>
              <a:xfrm>
                <a:off x="1116420" y="4170229"/>
                <a:ext cx="221907" cy="340241"/>
              </a:xfrm>
              <a:custGeom>
                <a:rect b="b" l="l" r="r" t="t"/>
                <a:pathLst>
                  <a:path extrusionOk="0" h="9612" w="6269">
                    <a:moveTo>
                      <a:pt x="2697" y="1"/>
                    </a:moveTo>
                    <a:cubicBezTo>
                      <a:pt x="2453" y="593"/>
                      <a:pt x="2281" y="1222"/>
                      <a:pt x="2193" y="1878"/>
                    </a:cubicBezTo>
                    <a:cubicBezTo>
                      <a:pt x="2169" y="1878"/>
                      <a:pt x="2145" y="1875"/>
                      <a:pt x="2122" y="1875"/>
                    </a:cubicBezTo>
                    <a:cubicBezTo>
                      <a:pt x="951" y="1875"/>
                      <a:pt x="1" y="2826"/>
                      <a:pt x="1" y="3999"/>
                    </a:cubicBezTo>
                    <a:cubicBezTo>
                      <a:pt x="1" y="5173"/>
                      <a:pt x="951" y="6124"/>
                      <a:pt x="2122" y="6124"/>
                    </a:cubicBezTo>
                    <a:cubicBezTo>
                      <a:pt x="2399" y="6124"/>
                      <a:pt x="2615" y="6070"/>
                      <a:pt x="2781" y="5971"/>
                    </a:cubicBezTo>
                    <a:cubicBezTo>
                      <a:pt x="3492" y="7548"/>
                      <a:pt x="4730" y="8837"/>
                      <a:pt x="6269" y="9611"/>
                    </a:cubicBezTo>
                    <a:cubicBezTo>
                      <a:pt x="4483" y="7842"/>
                      <a:pt x="3373" y="5390"/>
                      <a:pt x="3373" y="2677"/>
                    </a:cubicBezTo>
                    <a:cubicBezTo>
                      <a:pt x="3373" y="1750"/>
                      <a:pt x="3434" y="850"/>
                      <a:pt x="35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24"/>
              <p:cNvSpPr/>
              <p:nvPr/>
            </p:nvSpPr>
            <p:spPr>
              <a:xfrm>
                <a:off x="1241798" y="4296209"/>
                <a:ext cx="116422" cy="92706"/>
              </a:xfrm>
              <a:custGeom>
                <a:rect b="b" l="l" r="r" t="t"/>
                <a:pathLst>
                  <a:path extrusionOk="0" h="2619" w="3289">
                    <a:moveTo>
                      <a:pt x="1644" y="1"/>
                    </a:moveTo>
                    <a:cubicBezTo>
                      <a:pt x="734" y="1"/>
                      <a:pt x="0" y="586"/>
                      <a:pt x="0" y="1310"/>
                    </a:cubicBezTo>
                    <a:cubicBezTo>
                      <a:pt x="0" y="2034"/>
                      <a:pt x="734" y="2619"/>
                      <a:pt x="1644" y="2619"/>
                    </a:cubicBezTo>
                    <a:cubicBezTo>
                      <a:pt x="2551" y="2619"/>
                      <a:pt x="3288" y="2034"/>
                      <a:pt x="3288" y="1310"/>
                    </a:cubicBezTo>
                    <a:cubicBezTo>
                      <a:pt x="3288" y="586"/>
                      <a:pt x="2551" y="1"/>
                      <a:pt x="1644" y="1"/>
                    </a:cubicBez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24"/>
              <p:cNvSpPr/>
              <p:nvPr/>
            </p:nvSpPr>
            <p:spPr>
              <a:xfrm>
                <a:off x="1557190" y="4296209"/>
                <a:ext cx="116422" cy="92706"/>
              </a:xfrm>
              <a:custGeom>
                <a:rect b="b" l="l" r="r" t="t"/>
                <a:pathLst>
                  <a:path extrusionOk="0" h="2619" w="3289">
                    <a:moveTo>
                      <a:pt x="1644" y="1"/>
                    </a:moveTo>
                    <a:cubicBezTo>
                      <a:pt x="738" y="1"/>
                      <a:pt x="0" y="586"/>
                      <a:pt x="0" y="1310"/>
                    </a:cubicBezTo>
                    <a:cubicBezTo>
                      <a:pt x="0" y="2034"/>
                      <a:pt x="738" y="2619"/>
                      <a:pt x="1644" y="2619"/>
                    </a:cubicBezTo>
                    <a:cubicBezTo>
                      <a:pt x="2554" y="2619"/>
                      <a:pt x="3288" y="2034"/>
                      <a:pt x="3288" y="1310"/>
                    </a:cubicBezTo>
                    <a:cubicBezTo>
                      <a:pt x="3288" y="586"/>
                      <a:pt x="2554" y="1"/>
                      <a:pt x="1644" y="1"/>
                    </a:cubicBez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24"/>
              <p:cNvSpPr/>
              <p:nvPr/>
            </p:nvSpPr>
            <p:spPr>
              <a:xfrm>
                <a:off x="1322363" y="4262581"/>
                <a:ext cx="23150" cy="46972"/>
              </a:xfrm>
              <a:custGeom>
                <a:rect b="b" l="l" r="r" t="t"/>
                <a:pathLst>
                  <a:path extrusionOk="0" h="1327" w="654">
                    <a:moveTo>
                      <a:pt x="326" y="0"/>
                    </a:moveTo>
                    <a:cubicBezTo>
                      <a:pt x="146" y="0"/>
                      <a:pt x="1" y="145"/>
                      <a:pt x="1" y="328"/>
                    </a:cubicBezTo>
                    <a:lnTo>
                      <a:pt x="1" y="1001"/>
                    </a:lnTo>
                    <a:cubicBezTo>
                      <a:pt x="1" y="1181"/>
                      <a:pt x="146" y="1326"/>
                      <a:pt x="326" y="1326"/>
                    </a:cubicBezTo>
                    <a:cubicBezTo>
                      <a:pt x="505" y="1326"/>
                      <a:pt x="654" y="1181"/>
                      <a:pt x="654" y="1001"/>
                    </a:cubicBezTo>
                    <a:lnTo>
                      <a:pt x="654" y="328"/>
                    </a:lnTo>
                    <a:cubicBezTo>
                      <a:pt x="654" y="145"/>
                      <a:pt x="505" y="0"/>
                      <a:pt x="326"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24"/>
              <p:cNvSpPr/>
              <p:nvPr/>
            </p:nvSpPr>
            <p:spPr>
              <a:xfrm>
                <a:off x="1569862" y="4262581"/>
                <a:ext cx="23292" cy="46972"/>
              </a:xfrm>
              <a:custGeom>
                <a:rect b="b" l="l" r="r" t="t"/>
                <a:pathLst>
                  <a:path extrusionOk="0" h="1327" w="658">
                    <a:moveTo>
                      <a:pt x="329" y="0"/>
                    </a:moveTo>
                    <a:cubicBezTo>
                      <a:pt x="150" y="0"/>
                      <a:pt x="1" y="145"/>
                      <a:pt x="1" y="328"/>
                    </a:cubicBezTo>
                    <a:lnTo>
                      <a:pt x="1" y="1001"/>
                    </a:lnTo>
                    <a:cubicBezTo>
                      <a:pt x="1" y="1181"/>
                      <a:pt x="150" y="1326"/>
                      <a:pt x="329" y="1326"/>
                    </a:cubicBezTo>
                    <a:cubicBezTo>
                      <a:pt x="508" y="1326"/>
                      <a:pt x="657" y="1181"/>
                      <a:pt x="657" y="1001"/>
                    </a:cubicBezTo>
                    <a:lnTo>
                      <a:pt x="657" y="328"/>
                    </a:lnTo>
                    <a:cubicBezTo>
                      <a:pt x="657" y="145"/>
                      <a:pt x="508" y="0"/>
                      <a:pt x="329"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24"/>
              <p:cNvSpPr/>
              <p:nvPr/>
            </p:nvSpPr>
            <p:spPr>
              <a:xfrm>
                <a:off x="1412166" y="4285696"/>
                <a:ext cx="91184" cy="37982"/>
              </a:xfrm>
              <a:custGeom>
                <a:rect b="b" l="l" r="r" t="t"/>
                <a:pathLst>
                  <a:path extrusionOk="0" h="1073" w="2576">
                    <a:moveTo>
                      <a:pt x="364" y="0"/>
                    </a:moveTo>
                    <a:cubicBezTo>
                      <a:pt x="288" y="0"/>
                      <a:pt x="212" y="27"/>
                      <a:pt x="150" y="81"/>
                    </a:cubicBezTo>
                    <a:cubicBezTo>
                      <a:pt x="14" y="199"/>
                      <a:pt x="1" y="406"/>
                      <a:pt x="119" y="541"/>
                    </a:cubicBezTo>
                    <a:cubicBezTo>
                      <a:pt x="414" y="879"/>
                      <a:pt x="840" y="1072"/>
                      <a:pt x="1286" y="1072"/>
                    </a:cubicBezTo>
                    <a:cubicBezTo>
                      <a:pt x="1733" y="1072"/>
                      <a:pt x="2159" y="879"/>
                      <a:pt x="2453" y="541"/>
                    </a:cubicBezTo>
                    <a:cubicBezTo>
                      <a:pt x="2575" y="406"/>
                      <a:pt x="2558" y="199"/>
                      <a:pt x="2423" y="81"/>
                    </a:cubicBezTo>
                    <a:cubicBezTo>
                      <a:pt x="2361" y="27"/>
                      <a:pt x="2284" y="0"/>
                      <a:pt x="2208" y="0"/>
                    </a:cubicBezTo>
                    <a:cubicBezTo>
                      <a:pt x="2117" y="0"/>
                      <a:pt x="2027" y="38"/>
                      <a:pt x="1963" y="112"/>
                    </a:cubicBezTo>
                    <a:cubicBezTo>
                      <a:pt x="1790" y="308"/>
                      <a:pt x="1547" y="419"/>
                      <a:pt x="1286" y="419"/>
                    </a:cubicBezTo>
                    <a:cubicBezTo>
                      <a:pt x="1029" y="419"/>
                      <a:pt x="782" y="308"/>
                      <a:pt x="610" y="112"/>
                    </a:cubicBezTo>
                    <a:cubicBezTo>
                      <a:pt x="545" y="38"/>
                      <a:pt x="455" y="0"/>
                      <a:pt x="364"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932" name="Google Shape;2932;p24"/>
          <p:cNvGrpSpPr/>
          <p:nvPr/>
        </p:nvGrpSpPr>
        <p:grpSpPr>
          <a:xfrm>
            <a:off x="943038" y="2504425"/>
            <a:ext cx="2058712" cy="1029300"/>
            <a:chOff x="943038" y="2504425"/>
            <a:chExt cx="2058712" cy="1029300"/>
          </a:xfrm>
        </p:grpSpPr>
        <p:sp>
          <p:nvSpPr>
            <p:cNvPr id="2933" name="Google Shape;2933;p24"/>
            <p:cNvSpPr/>
            <p:nvPr/>
          </p:nvSpPr>
          <p:spPr>
            <a:xfrm>
              <a:off x="943038" y="2504425"/>
              <a:ext cx="1029300" cy="10293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934" name="Google Shape;2934;p24"/>
            <p:cNvCxnSpPr/>
            <p:nvPr/>
          </p:nvCxnSpPr>
          <p:spPr>
            <a:xfrm rot="10800000">
              <a:off x="1972449" y="3019075"/>
              <a:ext cx="1029300" cy="0"/>
            </a:xfrm>
            <a:prstGeom prst="straightConnector1">
              <a:avLst/>
            </a:prstGeom>
            <a:noFill/>
            <a:ln cap="flat" cmpd="sng" w="28575">
              <a:solidFill>
                <a:schemeClr val="lt2"/>
              </a:solidFill>
              <a:prstDash val="solid"/>
              <a:round/>
              <a:headEnd len="med" w="med" type="none"/>
              <a:tailEnd len="med" w="med" type="none"/>
            </a:ln>
          </p:spPr>
        </p:cxnSp>
        <p:grpSp>
          <p:nvGrpSpPr>
            <p:cNvPr id="2935" name="Google Shape;2935;p24"/>
            <p:cNvGrpSpPr/>
            <p:nvPr/>
          </p:nvGrpSpPr>
          <p:grpSpPr>
            <a:xfrm>
              <a:off x="1126845" y="2767324"/>
              <a:ext cx="661685" cy="766391"/>
              <a:chOff x="7026725" y="3285075"/>
              <a:chExt cx="467325" cy="541275"/>
            </a:xfrm>
          </p:grpSpPr>
          <p:sp>
            <p:nvSpPr>
              <p:cNvPr id="2936" name="Google Shape;2936;p24"/>
              <p:cNvSpPr/>
              <p:nvPr/>
            </p:nvSpPr>
            <p:spPr>
              <a:xfrm>
                <a:off x="7072625" y="3594700"/>
                <a:ext cx="147775" cy="147750"/>
              </a:xfrm>
              <a:custGeom>
                <a:rect b="b" l="l" r="r" t="t"/>
                <a:pathLst>
                  <a:path extrusionOk="0" h="5910" w="5911">
                    <a:moveTo>
                      <a:pt x="2957" y="0"/>
                    </a:moveTo>
                    <a:cubicBezTo>
                      <a:pt x="1324" y="0"/>
                      <a:pt x="1" y="1323"/>
                      <a:pt x="1" y="2953"/>
                    </a:cubicBezTo>
                    <a:cubicBezTo>
                      <a:pt x="1" y="4587"/>
                      <a:pt x="1324" y="5910"/>
                      <a:pt x="2957" y="5910"/>
                    </a:cubicBezTo>
                    <a:cubicBezTo>
                      <a:pt x="4588" y="5910"/>
                      <a:pt x="5910" y="4587"/>
                      <a:pt x="5910" y="2953"/>
                    </a:cubicBezTo>
                    <a:cubicBezTo>
                      <a:pt x="5910" y="1323"/>
                      <a:pt x="4588" y="0"/>
                      <a:pt x="2957"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24"/>
              <p:cNvSpPr/>
              <p:nvPr/>
            </p:nvSpPr>
            <p:spPr>
              <a:xfrm>
                <a:off x="7300300" y="3594700"/>
                <a:ext cx="147750" cy="147750"/>
              </a:xfrm>
              <a:custGeom>
                <a:rect b="b" l="l" r="r" t="t"/>
                <a:pathLst>
                  <a:path extrusionOk="0" h="5910" w="5910">
                    <a:moveTo>
                      <a:pt x="2953" y="0"/>
                    </a:moveTo>
                    <a:cubicBezTo>
                      <a:pt x="1323" y="0"/>
                      <a:pt x="0" y="1323"/>
                      <a:pt x="0" y="2953"/>
                    </a:cubicBezTo>
                    <a:cubicBezTo>
                      <a:pt x="0" y="4587"/>
                      <a:pt x="1323" y="5910"/>
                      <a:pt x="2953" y="5910"/>
                    </a:cubicBezTo>
                    <a:cubicBezTo>
                      <a:pt x="4587" y="5910"/>
                      <a:pt x="5910" y="4587"/>
                      <a:pt x="5910" y="2953"/>
                    </a:cubicBezTo>
                    <a:cubicBezTo>
                      <a:pt x="5910" y="1323"/>
                      <a:pt x="4587" y="0"/>
                      <a:pt x="2953"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24"/>
              <p:cNvSpPr/>
              <p:nvPr/>
            </p:nvSpPr>
            <p:spPr>
              <a:xfrm>
                <a:off x="7139525" y="3701500"/>
                <a:ext cx="241725" cy="124850"/>
              </a:xfrm>
              <a:custGeom>
                <a:rect b="b" l="l" r="r" t="t"/>
                <a:pathLst>
                  <a:path extrusionOk="0" h="4994" w="9669">
                    <a:moveTo>
                      <a:pt x="1895" y="1"/>
                    </a:moveTo>
                    <a:cubicBezTo>
                      <a:pt x="1895" y="4"/>
                      <a:pt x="599" y="877"/>
                      <a:pt x="1" y="2876"/>
                    </a:cubicBezTo>
                    <a:lnTo>
                      <a:pt x="1952" y="4994"/>
                    </a:lnTo>
                    <a:lnTo>
                      <a:pt x="7713" y="4994"/>
                    </a:lnTo>
                    <a:lnTo>
                      <a:pt x="9668" y="2876"/>
                    </a:lnTo>
                    <a:cubicBezTo>
                      <a:pt x="9066" y="877"/>
                      <a:pt x="7771" y="4"/>
                      <a:pt x="7771" y="1"/>
                    </a:cubicBez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24"/>
              <p:cNvSpPr/>
              <p:nvPr/>
            </p:nvSpPr>
            <p:spPr>
              <a:xfrm>
                <a:off x="7332350" y="3773375"/>
                <a:ext cx="56350" cy="52975"/>
              </a:xfrm>
              <a:custGeom>
                <a:rect b="b" l="l" r="r" t="t"/>
                <a:pathLst>
                  <a:path extrusionOk="0" h="2119" w="2254">
                    <a:moveTo>
                      <a:pt x="0" y="1"/>
                    </a:moveTo>
                    <a:lnTo>
                      <a:pt x="0" y="2119"/>
                    </a:lnTo>
                    <a:lnTo>
                      <a:pt x="2253" y="2119"/>
                    </a:lnTo>
                    <a:cubicBezTo>
                      <a:pt x="2253" y="1307"/>
                      <a:pt x="2135" y="600"/>
                      <a:pt x="19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24"/>
              <p:cNvSpPr/>
              <p:nvPr/>
            </p:nvSpPr>
            <p:spPr>
              <a:xfrm>
                <a:off x="7132000" y="3773375"/>
                <a:ext cx="56350" cy="52975"/>
              </a:xfrm>
              <a:custGeom>
                <a:rect b="b" l="l" r="r" t="t"/>
                <a:pathLst>
                  <a:path extrusionOk="0" h="2119" w="2254">
                    <a:moveTo>
                      <a:pt x="302" y="1"/>
                    </a:moveTo>
                    <a:cubicBezTo>
                      <a:pt x="119" y="600"/>
                      <a:pt x="1" y="1307"/>
                      <a:pt x="1" y="2119"/>
                    </a:cubicBezTo>
                    <a:lnTo>
                      <a:pt x="2253" y="2119"/>
                    </a:lnTo>
                    <a:lnTo>
                      <a:pt x="225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24"/>
              <p:cNvSpPr/>
              <p:nvPr/>
            </p:nvSpPr>
            <p:spPr>
              <a:xfrm>
                <a:off x="7218425" y="3699725"/>
                <a:ext cx="43500" cy="79700"/>
              </a:xfrm>
              <a:custGeom>
                <a:rect b="b" l="l" r="r" t="t"/>
                <a:pathLst>
                  <a:path extrusionOk="0" h="3188" w="1740">
                    <a:moveTo>
                      <a:pt x="1368" y="1"/>
                    </a:moveTo>
                    <a:cubicBezTo>
                      <a:pt x="1238" y="1"/>
                      <a:pt x="1115" y="80"/>
                      <a:pt x="1063" y="207"/>
                    </a:cubicBezTo>
                    <a:lnTo>
                      <a:pt x="68" y="2741"/>
                    </a:lnTo>
                    <a:cubicBezTo>
                      <a:pt x="1" y="2910"/>
                      <a:pt x="82" y="3099"/>
                      <a:pt x="251" y="3163"/>
                    </a:cubicBezTo>
                    <a:cubicBezTo>
                      <a:pt x="292" y="3180"/>
                      <a:pt x="332" y="3187"/>
                      <a:pt x="369" y="3187"/>
                    </a:cubicBezTo>
                    <a:cubicBezTo>
                      <a:pt x="501" y="3187"/>
                      <a:pt x="623" y="3109"/>
                      <a:pt x="674" y="2981"/>
                    </a:cubicBezTo>
                    <a:lnTo>
                      <a:pt x="1672" y="447"/>
                    </a:lnTo>
                    <a:cubicBezTo>
                      <a:pt x="1739" y="278"/>
                      <a:pt x="1655" y="89"/>
                      <a:pt x="1489" y="24"/>
                    </a:cubicBezTo>
                    <a:cubicBezTo>
                      <a:pt x="1449" y="8"/>
                      <a:pt x="1408" y="1"/>
                      <a:pt x="1368"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24"/>
              <p:cNvSpPr/>
              <p:nvPr/>
            </p:nvSpPr>
            <p:spPr>
              <a:xfrm>
                <a:off x="7258775" y="3699725"/>
                <a:ext cx="43475" cy="79700"/>
              </a:xfrm>
              <a:custGeom>
                <a:rect b="b" l="l" r="r" t="t"/>
                <a:pathLst>
                  <a:path extrusionOk="0" h="3188" w="1739">
                    <a:moveTo>
                      <a:pt x="371" y="1"/>
                    </a:moveTo>
                    <a:cubicBezTo>
                      <a:pt x="331" y="1"/>
                      <a:pt x="290" y="8"/>
                      <a:pt x="251" y="24"/>
                    </a:cubicBezTo>
                    <a:cubicBezTo>
                      <a:pt x="85" y="89"/>
                      <a:pt x="0" y="278"/>
                      <a:pt x="68" y="447"/>
                    </a:cubicBezTo>
                    <a:lnTo>
                      <a:pt x="1066" y="2981"/>
                    </a:lnTo>
                    <a:cubicBezTo>
                      <a:pt x="1117" y="3109"/>
                      <a:pt x="1238" y="3187"/>
                      <a:pt x="1370" y="3187"/>
                    </a:cubicBezTo>
                    <a:cubicBezTo>
                      <a:pt x="1411" y="3187"/>
                      <a:pt x="1451" y="3180"/>
                      <a:pt x="1489" y="3163"/>
                    </a:cubicBezTo>
                    <a:cubicBezTo>
                      <a:pt x="1658" y="3099"/>
                      <a:pt x="1739" y="2910"/>
                      <a:pt x="1675" y="2741"/>
                    </a:cubicBezTo>
                    <a:lnTo>
                      <a:pt x="677" y="207"/>
                    </a:lnTo>
                    <a:cubicBezTo>
                      <a:pt x="625" y="80"/>
                      <a:pt x="502" y="1"/>
                      <a:pt x="37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24"/>
              <p:cNvSpPr/>
              <p:nvPr/>
            </p:nvSpPr>
            <p:spPr>
              <a:xfrm>
                <a:off x="7321000" y="3285075"/>
                <a:ext cx="173050" cy="157350"/>
              </a:xfrm>
              <a:custGeom>
                <a:rect b="b" l="l" r="r" t="t"/>
                <a:pathLst>
                  <a:path extrusionOk="0" h="6294" w="6922">
                    <a:moveTo>
                      <a:pt x="4222" y="1"/>
                    </a:moveTo>
                    <a:cubicBezTo>
                      <a:pt x="3057" y="1"/>
                      <a:pt x="1336" y="305"/>
                      <a:pt x="1" y="1828"/>
                    </a:cubicBezTo>
                    <a:lnTo>
                      <a:pt x="5268" y="6293"/>
                    </a:lnTo>
                    <a:cubicBezTo>
                      <a:pt x="5268" y="6293"/>
                      <a:pt x="6922" y="3858"/>
                      <a:pt x="5958" y="1074"/>
                    </a:cubicBezTo>
                    <a:cubicBezTo>
                      <a:pt x="5745" y="461"/>
                      <a:pt x="5187" y="39"/>
                      <a:pt x="4537" y="8"/>
                    </a:cubicBezTo>
                    <a:cubicBezTo>
                      <a:pt x="4437" y="3"/>
                      <a:pt x="4332" y="1"/>
                      <a:pt x="4222" y="1"/>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24"/>
              <p:cNvSpPr/>
              <p:nvPr/>
            </p:nvSpPr>
            <p:spPr>
              <a:xfrm>
                <a:off x="7026725" y="3285075"/>
                <a:ext cx="172950" cy="157350"/>
              </a:xfrm>
              <a:custGeom>
                <a:rect b="b" l="l" r="r" t="t"/>
                <a:pathLst>
                  <a:path extrusionOk="0" h="6294" w="6918">
                    <a:moveTo>
                      <a:pt x="2697" y="1"/>
                    </a:moveTo>
                    <a:cubicBezTo>
                      <a:pt x="2587" y="1"/>
                      <a:pt x="2481" y="3"/>
                      <a:pt x="2382" y="8"/>
                    </a:cubicBezTo>
                    <a:cubicBezTo>
                      <a:pt x="1732" y="39"/>
                      <a:pt x="1174" y="461"/>
                      <a:pt x="964" y="1074"/>
                    </a:cubicBezTo>
                    <a:cubicBezTo>
                      <a:pt x="0" y="3858"/>
                      <a:pt x="1651" y="6293"/>
                      <a:pt x="1651" y="6293"/>
                    </a:cubicBezTo>
                    <a:lnTo>
                      <a:pt x="6918" y="1828"/>
                    </a:lnTo>
                    <a:cubicBezTo>
                      <a:pt x="5586" y="305"/>
                      <a:pt x="3862" y="1"/>
                      <a:pt x="2697" y="1"/>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24"/>
              <p:cNvSpPr/>
              <p:nvPr/>
            </p:nvSpPr>
            <p:spPr>
              <a:xfrm>
                <a:off x="7350025" y="3323650"/>
                <a:ext cx="98025" cy="97025"/>
              </a:xfrm>
              <a:custGeom>
                <a:rect b="b" l="l" r="r" t="t"/>
                <a:pathLst>
                  <a:path extrusionOk="0" h="3881" w="3921">
                    <a:moveTo>
                      <a:pt x="3055" y="1"/>
                    </a:moveTo>
                    <a:cubicBezTo>
                      <a:pt x="2209" y="1"/>
                      <a:pt x="954" y="217"/>
                      <a:pt x="0" y="1303"/>
                    </a:cubicBezTo>
                    <a:lnTo>
                      <a:pt x="2828" y="3881"/>
                    </a:lnTo>
                    <a:cubicBezTo>
                      <a:pt x="2926" y="3725"/>
                      <a:pt x="3921" y="2112"/>
                      <a:pt x="3403" y="261"/>
                    </a:cubicBezTo>
                    <a:cubicBezTo>
                      <a:pt x="3363" y="106"/>
                      <a:pt x="3220" y="1"/>
                      <a:pt x="3058" y="1"/>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24"/>
              <p:cNvSpPr/>
              <p:nvPr/>
            </p:nvSpPr>
            <p:spPr>
              <a:xfrm>
                <a:off x="7072625" y="3323650"/>
                <a:ext cx="98050" cy="97025"/>
              </a:xfrm>
              <a:custGeom>
                <a:rect b="b" l="l" r="r" t="t"/>
                <a:pathLst>
                  <a:path extrusionOk="0" h="3881" w="3922">
                    <a:moveTo>
                      <a:pt x="864" y="1"/>
                    </a:moveTo>
                    <a:cubicBezTo>
                      <a:pt x="705" y="1"/>
                      <a:pt x="562" y="106"/>
                      <a:pt x="518" y="261"/>
                    </a:cubicBezTo>
                    <a:cubicBezTo>
                      <a:pt x="1" y="2112"/>
                      <a:pt x="995" y="3725"/>
                      <a:pt x="1094" y="3881"/>
                    </a:cubicBezTo>
                    <a:lnTo>
                      <a:pt x="3921" y="1303"/>
                    </a:lnTo>
                    <a:cubicBezTo>
                      <a:pt x="2968" y="217"/>
                      <a:pt x="1716" y="1"/>
                      <a:pt x="867" y="1"/>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24"/>
              <p:cNvSpPr/>
              <p:nvPr/>
            </p:nvSpPr>
            <p:spPr>
              <a:xfrm>
                <a:off x="7139525" y="3701500"/>
                <a:ext cx="82150" cy="96350"/>
              </a:xfrm>
              <a:custGeom>
                <a:rect b="b" l="l" r="r" t="t"/>
                <a:pathLst>
                  <a:path extrusionOk="0" h="3854" w="3286">
                    <a:moveTo>
                      <a:pt x="1895" y="1"/>
                    </a:moveTo>
                    <a:cubicBezTo>
                      <a:pt x="1895" y="4"/>
                      <a:pt x="599" y="877"/>
                      <a:pt x="1" y="2876"/>
                    </a:cubicBezTo>
                    <a:lnTo>
                      <a:pt x="900" y="3854"/>
                    </a:lnTo>
                    <a:cubicBezTo>
                      <a:pt x="944" y="2183"/>
                      <a:pt x="1898" y="742"/>
                      <a:pt x="3285" y="1"/>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24"/>
              <p:cNvSpPr/>
              <p:nvPr/>
            </p:nvSpPr>
            <p:spPr>
              <a:xfrm>
                <a:off x="7052075" y="3322725"/>
                <a:ext cx="416525" cy="396225"/>
              </a:xfrm>
              <a:custGeom>
                <a:rect b="b" l="l" r="r" t="t"/>
                <a:pathLst>
                  <a:path extrusionOk="0" h="15849" w="16661">
                    <a:moveTo>
                      <a:pt x="8333" y="1"/>
                    </a:moveTo>
                    <a:cubicBezTo>
                      <a:pt x="3732" y="1"/>
                      <a:pt x="1" y="3549"/>
                      <a:pt x="1" y="7923"/>
                    </a:cubicBezTo>
                    <a:cubicBezTo>
                      <a:pt x="1" y="12300"/>
                      <a:pt x="3732" y="15849"/>
                      <a:pt x="8333" y="15849"/>
                    </a:cubicBezTo>
                    <a:cubicBezTo>
                      <a:pt x="12933" y="15849"/>
                      <a:pt x="16661" y="12300"/>
                      <a:pt x="16661" y="7923"/>
                    </a:cubicBezTo>
                    <a:cubicBezTo>
                      <a:pt x="16661" y="3549"/>
                      <a:pt x="12933" y="1"/>
                      <a:pt x="8333" y="1"/>
                    </a:cubicBez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24"/>
              <p:cNvSpPr/>
              <p:nvPr/>
            </p:nvSpPr>
            <p:spPr>
              <a:xfrm>
                <a:off x="7111950" y="3435125"/>
                <a:ext cx="296775" cy="220650"/>
              </a:xfrm>
              <a:custGeom>
                <a:rect b="b" l="l" r="r" t="t"/>
                <a:pathLst>
                  <a:path extrusionOk="0" h="8826" w="11871">
                    <a:moveTo>
                      <a:pt x="4469" y="0"/>
                    </a:moveTo>
                    <a:lnTo>
                      <a:pt x="1787" y="870"/>
                    </a:lnTo>
                    <a:cubicBezTo>
                      <a:pt x="704" y="1675"/>
                      <a:pt x="1" y="2963"/>
                      <a:pt x="1" y="4415"/>
                    </a:cubicBezTo>
                    <a:cubicBezTo>
                      <a:pt x="1" y="6092"/>
                      <a:pt x="945" y="7554"/>
                      <a:pt x="2328" y="8301"/>
                    </a:cubicBezTo>
                    <a:lnTo>
                      <a:pt x="5129" y="8826"/>
                    </a:lnTo>
                    <a:lnTo>
                      <a:pt x="6743" y="8826"/>
                    </a:lnTo>
                    <a:lnTo>
                      <a:pt x="9543" y="8301"/>
                    </a:lnTo>
                    <a:cubicBezTo>
                      <a:pt x="10927" y="7554"/>
                      <a:pt x="11871" y="6092"/>
                      <a:pt x="11871" y="4415"/>
                    </a:cubicBezTo>
                    <a:cubicBezTo>
                      <a:pt x="11871" y="2963"/>
                      <a:pt x="11167" y="1675"/>
                      <a:pt x="10088" y="870"/>
                    </a:cubicBezTo>
                    <a:lnTo>
                      <a:pt x="740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24"/>
              <p:cNvSpPr/>
              <p:nvPr/>
            </p:nvSpPr>
            <p:spPr>
              <a:xfrm>
                <a:off x="7170150" y="3520700"/>
                <a:ext cx="16350" cy="32150"/>
              </a:xfrm>
              <a:custGeom>
                <a:rect b="b" l="l" r="r" t="t"/>
                <a:pathLst>
                  <a:path extrusionOk="0" h="1286" w="654">
                    <a:moveTo>
                      <a:pt x="328" y="1"/>
                    </a:moveTo>
                    <a:cubicBezTo>
                      <a:pt x="146" y="1"/>
                      <a:pt x="0" y="146"/>
                      <a:pt x="0" y="329"/>
                    </a:cubicBezTo>
                    <a:lnTo>
                      <a:pt x="0" y="958"/>
                    </a:lnTo>
                    <a:cubicBezTo>
                      <a:pt x="0" y="1137"/>
                      <a:pt x="146" y="1286"/>
                      <a:pt x="328" y="1286"/>
                    </a:cubicBezTo>
                    <a:cubicBezTo>
                      <a:pt x="508" y="1286"/>
                      <a:pt x="653" y="1137"/>
                      <a:pt x="653" y="958"/>
                    </a:cubicBezTo>
                    <a:lnTo>
                      <a:pt x="653" y="329"/>
                    </a:lnTo>
                    <a:cubicBezTo>
                      <a:pt x="653" y="146"/>
                      <a:pt x="508" y="1"/>
                      <a:pt x="328"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24"/>
              <p:cNvSpPr/>
              <p:nvPr/>
            </p:nvSpPr>
            <p:spPr>
              <a:xfrm>
                <a:off x="7334200" y="3520700"/>
                <a:ext cx="16350" cy="32150"/>
              </a:xfrm>
              <a:custGeom>
                <a:rect b="b" l="l" r="r" t="t"/>
                <a:pathLst>
                  <a:path extrusionOk="0" h="1286" w="654">
                    <a:moveTo>
                      <a:pt x="325" y="1"/>
                    </a:moveTo>
                    <a:cubicBezTo>
                      <a:pt x="146" y="1"/>
                      <a:pt x="1" y="146"/>
                      <a:pt x="1" y="329"/>
                    </a:cubicBezTo>
                    <a:lnTo>
                      <a:pt x="1" y="958"/>
                    </a:lnTo>
                    <a:cubicBezTo>
                      <a:pt x="1" y="1137"/>
                      <a:pt x="146" y="1286"/>
                      <a:pt x="325" y="1286"/>
                    </a:cubicBezTo>
                    <a:cubicBezTo>
                      <a:pt x="508" y="1286"/>
                      <a:pt x="653" y="1137"/>
                      <a:pt x="653" y="958"/>
                    </a:cubicBezTo>
                    <a:lnTo>
                      <a:pt x="653" y="329"/>
                    </a:lnTo>
                    <a:cubicBezTo>
                      <a:pt x="653" y="146"/>
                      <a:pt x="508" y="1"/>
                      <a:pt x="325"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24"/>
              <p:cNvSpPr/>
              <p:nvPr/>
            </p:nvSpPr>
            <p:spPr>
              <a:xfrm>
                <a:off x="7229600" y="3536025"/>
                <a:ext cx="61500" cy="26225"/>
              </a:xfrm>
              <a:custGeom>
                <a:rect b="b" l="l" r="r" t="t"/>
                <a:pathLst>
                  <a:path extrusionOk="0" h="1049" w="2460">
                    <a:moveTo>
                      <a:pt x="367" y="0"/>
                    </a:moveTo>
                    <a:cubicBezTo>
                      <a:pt x="290" y="0"/>
                      <a:pt x="212" y="27"/>
                      <a:pt x="149" y="81"/>
                    </a:cubicBezTo>
                    <a:cubicBezTo>
                      <a:pt x="14" y="199"/>
                      <a:pt x="0" y="406"/>
                      <a:pt x="119" y="541"/>
                    </a:cubicBezTo>
                    <a:cubicBezTo>
                      <a:pt x="399" y="862"/>
                      <a:pt x="805" y="1048"/>
                      <a:pt x="1232" y="1048"/>
                    </a:cubicBezTo>
                    <a:cubicBezTo>
                      <a:pt x="1654" y="1048"/>
                      <a:pt x="2060" y="862"/>
                      <a:pt x="2341" y="541"/>
                    </a:cubicBezTo>
                    <a:cubicBezTo>
                      <a:pt x="2459" y="406"/>
                      <a:pt x="2446" y="199"/>
                      <a:pt x="2311" y="81"/>
                    </a:cubicBezTo>
                    <a:cubicBezTo>
                      <a:pt x="2249" y="27"/>
                      <a:pt x="2171" y="0"/>
                      <a:pt x="2094" y="0"/>
                    </a:cubicBezTo>
                    <a:cubicBezTo>
                      <a:pt x="2003" y="0"/>
                      <a:pt x="1911" y="38"/>
                      <a:pt x="1847" y="111"/>
                    </a:cubicBezTo>
                    <a:cubicBezTo>
                      <a:pt x="1692" y="291"/>
                      <a:pt x="1468" y="392"/>
                      <a:pt x="1232" y="392"/>
                    </a:cubicBezTo>
                    <a:cubicBezTo>
                      <a:pt x="991" y="392"/>
                      <a:pt x="768" y="291"/>
                      <a:pt x="612" y="111"/>
                    </a:cubicBezTo>
                    <a:cubicBezTo>
                      <a:pt x="548" y="38"/>
                      <a:pt x="458" y="0"/>
                      <a:pt x="367"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24"/>
              <p:cNvSpPr/>
              <p:nvPr/>
            </p:nvSpPr>
            <p:spPr>
              <a:xfrm>
                <a:off x="7156600" y="3435125"/>
                <a:ext cx="67100" cy="61625"/>
              </a:xfrm>
              <a:custGeom>
                <a:rect b="b" l="l" r="r" t="t"/>
                <a:pathLst>
                  <a:path extrusionOk="0" h="2465" w="2684">
                    <a:moveTo>
                      <a:pt x="2629" y="0"/>
                    </a:moveTo>
                    <a:cubicBezTo>
                      <a:pt x="1645" y="0"/>
                      <a:pt x="735" y="325"/>
                      <a:pt x="1" y="870"/>
                    </a:cubicBezTo>
                    <a:lnTo>
                      <a:pt x="326" y="1840"/>
                    </a:lnTo>
                    <a:cubicBezTo>
                      <a:pt x="466" y="2257"/>
                      <a:pt x="831" y="2465"/>
                      <a:pt x="1195" y="2465"/>
                    </a:cubicBezTo>
                    <a:cubicBezTo>
                      <a:pt x="1560" y="2465"/>
                      <a:pt x="1924" y="2257"/>
                      <a:pt x="2064" y="1840"/>
                    </a:cubicBezTo>
                    <a:lnTo>
                      <a:pt x="2683" y="0"/>
                    </a:lnTo>
                    <a:close/>
                  </a:path>
                </a:pathLst>
              </a:custGeom>
              <a:solidFill>
                <a:srgbClr val="9BC3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24"/>
              <p:cNvSpPr/>
              <p:nvPr/>
            </p:nvSpPr>
            <p:spPr>
              <a:xfrm>
                <a:off x="7297000" y="3435125"/>
                <a:ext cx="67175" cy="61625"/>
              </a:xfrm>
              <a:custGeom>
                <a:rect b="b" l="l" r="r" t="t"/>
                <a:pathLst>
                  <a:path extrusionOk="0" h="2465" w="2687">
                    <a:moveTo>
                      <a:pt x="0" y="0"/>
                    </a:moveTo>
                    <a:lnTo>
                      <a:pt x="619" y="1840"/>
                    </a:lnTo>
                    <a:cubicBezTo>
                      <a:pt x="760" y="2257"/>
                      <a:pt x="1124" y="2465"/>
                      <a:pt x="1489" y="2465"/>
                    </a:cubicBezTo>
                    <a:cubicBezTo>
                      <a:pt x="1853" y="2465"/>
                      <a:pt x="2218" y="2257"/>
                      <a:pt x="2358" y="1840"/>
                    </a:cubicBezTo>
                    <a:lnTo>
                      <a:pt x="2686" y="870"/>
                    </a:lnTo>
                    <a:cubicBezTo>
                      <a:pt x="1949" y="325"/>
                      <a:pt x="1039" y="0"/>
                      <a:pt x="54" y="0"/>
                    </a:cubicBezTo>
                    <a:close/>
                  </a:path>
                </a:pathLst>
              </a:custGeom>
              <a:solidFill>
                <a:srgbClr val="9BC3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24"/>
              <p:cNvSpPr/>
              <p:nvPr/>
            </p:nvSpPr>
            <p:spPr>
              <a:xfrm>
                <a:off x="7170150" y="3594150"/>
                <a:ext cx="70050" cy="61625"/>
              </a:xfrm>
              <a:custGeom>
                <a:rect b="b" l="l" r="r" t="t"/>
                <a:pathLst>
                  <a:path extrusionOk="0" h="2465" w="2802">
                    <a:moveTo>
                      <a:pt x="1313" y="0"/>
                    </a:moveTo>
                    <a:cubicBezTo>
                      <a:pt x="948" y="0"/>
                      <a:pt x="584" y="208"/>
                      <a:pt x="443" y="625"/>
                    </a:cubicBezTo>
                    <a:lnTo>
                      <a:pt x="0" y="1940"/>
                    </a:lnTo>
                    <a:cubicBezTo>
                      <a:pt x="623" y="2275"/>
                      <a:pt x="1333" y="2465"/>
                      <a:pt x="2087" y="2465"/>
                    </a:cubicBezTo>
                    <a:lnTo>
                      <a:pt x="2801" y="2465"/>
                    </a:lnTo>
                    <a:lnTo>
                      <a:pt x="2182" y="625"/>
                    </a:lnTo>
                    <a:cubicBezTo>
                      <a:pt x="2042" y="208"/>
                      <a:pt x="1677" y="0"/>
                      <a:pt x="1313" y="0"/>
                    </a:cubicBezTo>
                    <a:close/>
                  </a:path>
                </a:pathLst>
              </a:custGeom>
              <a:solidFill>
                <a:srgbClr val="9BC3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24"/>
              <p:cNvSpPr/>
              <p:nvPr/>
            </p:nvSpPr>
            <p:spPr>
              <a:xfrm>
                <a:off x="7280500" y="3594150"/>
                <a:ext cx="70050" cy="61625"/>
              </a:xfrm>
              <a:custGeom>
                <a:rect b="b" l="l" r="r" t="t"/>
                <a:pathLst>
                  <a:path extrusionOk="0" h="2465" w="2802">
                    <a:moveTo>
                      <a:pt x="1489" y="0"/>
                    </a:moveTo>
                    <a:cubicBezTo>
                      <a:pt x="1124" y="0"/>
                      <a:pt x="760" y="208"/>
                      <a:pt x="620" y="625"/>
                    </a:cubicBezTo>
                    <a:lnTo>
                      <a:pt x="1" y="2465"/>
                    </a:lnTo>
                    <a:lnTo>
                      <a:pt x="714" y="2465"/>
                    </a:lnTo>
                    <a:cubicBezTo>
                      <a:pt x="1469" y="2465"/>
                      <a:pt x="2179" y="2275"/>
                      <a:pt x="2801" y="1940"/>
                    </a:cubicBezTo>
                    <a:lnTo>
                      <a:pt x="2358" y="625"/>
                    </a:lnTo>
                    <a:cubicBezTo>
                      <a:pt x="2218" y="208"/>
                      <a:pt x="1853" y="0"/>
                      <a:pt x="1489" y="0"/>
                    </a:cubicBezTo>
                    <a:close/>
                  </a:path>
                </a:pathLst>
              </a:custGeom>
              <a:solidFill>
                <a:srgbClr val="9BC3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24"/>
              <p:cNvSpPr/>
              <p:nvPr/>
            </p:nvSpPr>
            <p:spPr>
              <a:xfrm>
                <a:off x="7161775" y="3383450"/>
                <a:ext cx="16350" cy="33775"/>
              </a:xfrm>
              <a:custGeom>
                <a:rect b="b" l="l" r="r" t="t"/>
                <a:pathLst>
                  <a:path extrusionOk="0" h="1351" w="654">
                    <a:moveTo>
                      <a:pt x="328" y="0"/>
                    </a:moveTo>
                    <a:cubicBezTo>
                      <a:pt x="146" y="0"/>
                      <a:pt x="0" y="149"/>
                      <a:pt x="0" y="329"/>
                    </a:cubicBezTo>
                    <a:lnTo>
                      <a:pt x="0" y="1022"/>
                    </a:lnTo>
                    <a:cubicBezTo>
                      <a:pt x="0" y="1201"/>
                      <a:pt x="146" y="1350"/>
                      <a:pt x="328" y="1350"/>
                    </a:cubicBezTo>
                    <a:cubicBezTo>
                      <a:pt x="508" y="1350"/>
                      <a:pt x="653" y="1201"/>
                      <a:pt x="653" y="1022"/>
                    </a:cubicBezTo>
                    <a:lnTo>
                      <a:pt x="653" y="329"/>
                    </a:lnTo>
                    <a:cubicBezTo>
                      <a:pt x="653" y="149"/>
                      <a:pt x="508" y="0"/>
                      <a:pt x="328"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24"/>
              <p:cNvSpPr/>
              <p:nvPr/>
            </p:nvSpPr>
            <p:spPr>
              <a:xfrm>
                <a:off x="7342400" y="3383450"/>
                <a:ext cx="16350" cy="33775"/>
              </a:xfrm>
              <a:custGeom>
                <a:rect b="b" l="l" r="r" t="t"/>
                <a:pathLst>
                  <a:path extrusionOk="0" h="1351" w="654">
                    <a:moveTo>
                      <a:pt x="325" y="0"/>
                    </a:moveTo>
                    <a:cubicBezTo>
                      <a:pt x="146" y="0"/>
                      <a:pt x="1" y="149"/>
                      <a:pt x="1" y="329"/>
                    </a:cubicBezTo>
                    <a:lnTo>
                      <a:pt x="1" y="1022"/>
                    </a:lnTo>
                    <a:cubicBezTo>
                      <a:pt x="1" y="1201"/>
                      <a:pt x="146" y="1350"/>
                      <a:pt x="325" y="1350"/>
                    </a:cubicBezTo>
                    <a:cubicBezTo>
                      <a:pt x="505" y="1350"/>
                      <a:pt x="654" y="1201"/>
                      <a:pt x="654" y="1022"/>
                    </a:cubicBezTo>
                    <a:lnTo>
                      <a:pt x="654" y="329"/>
                    </a:lnTo>
                    <a:cubicBezTo>
                      <a:pt x="654" y="149"/>
                      <a:pt x="505" y="0"/>
                      <a:pt x="325"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24"/>
              <p:cNvSpPr/>
              <p:nvPr/>
            </p:nvSpPr>
            <p:spPr>
              <a:xfrm>
                <a:off x="7232725" y="3376675"/>
                <a:ext cx="55250" cy="30900"/>
              </a:xfrm>
              <a:custGeom>
                <a:rect b="b" l="l" r="r" t="t"/>
                <a:pathLst>
                  <a:path extrusionOk="0" h="1236" w="2210">
                    <a:moveTo>
                      <a:pt x="1107" y="1"/>
                    </a:moveTo>
                    <a:cubicBezTo>
                      <a:pt x="494" y="1"/>
                      <a:pt x="0" y="79"/>
                      <a:pt x="0" y="488"/>
                    </a:cubicBezTo>
                    <a:cubicBezTo>
                      <a:pt x="0" y="901"/>
                      <a:pt x="494" y="1236"/>
                      <a:pt x="1107" y="1236"/>
                    </a:cubicBezTo>
                    <a:cubicBezTo>
                      <a:pt x="1715" y="1236"/>
                      <a:pt x="2209" y="901"/>
                      <a:pt x="2209" y="488"/>
                    </a:cubicBezTo>
                    <a:cubicBezTo>
                      <a:pt x="2209" y="79"/>
                      <a:pt x="1715" y="1"/>
                      <a:pt x="1107" y="1"/>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24"/>
              <p:cNvSpPr/>
              <p:nvPr/>
            </p:nvSpPr>
            <p:spPr>
              <a:xfrm>
                <a:off x="7052075" y="3331100"/>
                <a:ext cx="146325" cy="372300"/>
              </a:xfrm>
              <a:custGeom>
                <a:rect b="b" l="l" r="r" t="t"/>
                <a:pathLst>
                  <a:path extrusionOk="0" h="14892" w="5853">
                    <a:moveTo>
                      <a:pt x="5853" y="1"/>
                    </a:moveTo>
                    <a:cubicBezTo>
                      <a:pt x="2464" y="958"/>
                      <a:pt x="1" y="3850"/>
                      <a:pt x="1" y="7588"/>
                    </a:cubicBezTo>
                    <a:cubicBezTo>
                      <a:pt x="1" y="11008"/>
                      <a:pt x="2061" y="13721"/>
                      <a:pt x="5007" y="14891"/>
                    </a:cubicBezTo>
                    <a:cubicBezTo>
                      <a:pt x="2893" y="13355"/>
                      <a:pt x="1780" y="10761"/>
                      <a:pt x="1780" y="7568"/>
                    </a:cubicBezTo>
                    <a:cubicBezTo>
                      <a:pt x="1780" y="4364"/>
                      <a:pt x="3411" y="1557"/>
                      <a:pt x="5853" y="1"/>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24"/>
              <p:cNvSpPr/>
              <p:nvPr/>
            </p:nvSpPr>
            <p:spPr>
              <a:xfrm>
                <a:off x="7132000" y="3773375"/>
                <a:ext cx="33425" cy="52975"/>
              </a:xfrm>
              <a:custGeom>
                <a:rect b="b" l="l" r="r" t="t"/>
                <a:pathLst>
                  <a:path extrusionOk="0" h="2119" w="1337">
                    <a:moveTo>
                      <a:pt x="302" y="1"/>
                    </a:moveTo>
                    <a:cubicBezTo>
                      <a:pt x="119" y="600"/>
                      <a:pt x="1" y="1307"/>
                      <a:pt x="1" y="2119"/>
                    </a:cubicBezTo>
                    <a:lnTo>
                      <a:pt x="1320" y="2119"/>
                    </a:lnTo>
                    <a:cubicBezTo>
                      <a:pt x="1242" y="1790"/>
                      <a:pt x="1201" y="1445"/>
                      <a:pt x="1201" y="1094"/>
                    </a:cubicBezTo>
                    <a:cubicBezTo>
                      <a:pt x="1201" y="718"/>
                      <a:pt x="1249" y="349"/>
                      <a:pt x="13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962" name="Google Shape;2962;p24"/>
          <p:cNvGrpSpPr/>
          <p:nvPr/>
        </p:nvGrpSpPr>
        <p:grpSpPr>
          <a:xfrm>
            <a:off x="5367095" y="410397"/>
            <a:ext cx="6720462" cy="5317709"/>
            <a:chOff x="5367095" y="410397"/>
            <a:chExt cx="6720462" cy="5317709"/>
          </a:xfrm>
        </p:grpSpPr>
        <p:sp>
          <p:nvSpPr>
            <p:cNvPr id="2963" name="Google Shape;2963;p24"/>
            <p:cNvSpPr/>
            <p:nvPr/>
          </p:nvSpPr>
          <p:spPr>
            <a:xfrm rot="1356844">
              <a:off x="5774709" y="1418850"/>
              <a:ext cx="5905233" cy="3300803"/>
            </a:xfrm>
            <a:custGeom>
              <a:rect b="b" l="l" r="r" t="t"/>
              <a:pathLst>
                <a:path extrusionOk="0" h="96631" w="155261">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64" name="Google Shape;2964;p24"/>
            <p:cNvGrpSpPr/>
            <p:nvPr/>
          </p:nvGrpSpPr>
          <p:grpSpPr>
            <a:xfrm>
              <a:off x="5836443" y="1193008"/>
              <a:ext cx="2463663" cy="3524715"/>
              <a:chOff x="5836443" y="1193008"/>
              <a:chExt cx="2463663" cy="3524715"/>
            </a:xfrm>
          </p:grpSpPr>
          <p:sp>
            <p:nvSpPr>
              <p:cNvPr id="2965" name="Google Shape;2965;p24"/>
              <p:cNvSpPr/>
              <p:nvPr/>
            </p:nvSpPr>
            <p:spPr>
              <a:xfrm>
                <a:off x="7953696" y="1583577"/>
                <a:ext cx="346410" cy="666870"/>
              </a:xfrm>
              <a:custGeom>
                <a:rect b="b" l="l" r="r" t="t"/>
                <a:pathLst>
                  <a:path extrusionOk="0" h="10779" w="5599">
                    <a:moveTo>
                      <a:pt x="4998" y="1"/>
                    </a:moveTo>
                    <a:cubicBezTo>
                      <a:pt x="4680" y="1"/>
                      <a:pt x="3887" y="1230"/>
                      <a:pt x="3887" y="1230"/>
                    </a:cubicBezTo>
                    <a:cubicBezTo>
                      <a:pt x="3887" y="1230"/>
                      <a:pt x="4014" y="871"/>
                      <a:pt x="4162" y="639"/>
                    </a:cubicBezTo>
                    <a:cubicBezTo>
                      <a:pt x="4309" y="406"/>
                      <a:pt x="4373" y="5"/>
                      <a:pt x="4246" y="5"/>
                    </a:cubicBezTo>
                    <a:cubicBezTo>
                      <a:pt x="4244" y="5"/>
                      <a:pt x="4242" y="5"/>
                      <a:pt x="4240" y="5"/>
                    </a:cubicBezTo>
                    <a:cubicBezTo>
                      <a:pt x="3920" y="5"/>
                      <a:pt x="3148" y="1758"/>
                      <a:pt x="3148" y="1758"/>
                    </a:cubicBezTo>
                    <a:cubicBezTo>
                      <a:pt x="3148" y="1758"/>
                      <a:pt x="3134" y="1789"/>
                      <a:pt x="3110" y="1789"/>
                    </a:cubicBezTo>
                    <a:cubicBezTo>
                      <a:pt x="3073" y="1789"/>
                      <a:pt x="3012" y="1720"/>
                      <a:pt x="2936" y="1378"/>
                    </a:cubicBezTo>
                    <a:cubicBezTo>
                      <a:pt x="2833" y="964"/>
                      <a:pt x="2678" y="902"/>
                      <a:pt x="2594" y="902"/>
                    </a:cubicBezTo>
                    <a:cubicBezTo>
                      <a:pt x="2558" y="902"/>
                      <a:pt x="2535" y="913"/>
                      <a:pt x="2535" y="913"/>
                    </a:cubicBezTo>
                    <a:cubicBezTo>
                      <a:pt x="2535" y="913"/>
                      <a:pt x="2535" y="1800"/>
                      <a:pt x="2493" y="2181"/>
                    </a:cubicBezTo>
                    <a:cubicBezTo>
                      <a:pt x="2472" y="2328"/>
                      <a:pt x="2260" y="3300"/>
                      <a:pt x="2260" y="3300"/>
                    </a:cubicBezTo>
                    <a:lnTo>
                      <a:pt x="2218" y="3448"/>
                    </a:lnTo>
                    <a:cubicBezTo>
                      <a:pt x="1965" y="4272"/>
                      <a:pt x="1014" y="7081"/>
                      <a:pt x="0" y="8602"/>
                    </a:cubicBezTo>
                    <a:cubicBezTo>
                      <a:pt x="824" y="9278"/>
                      <a:pt x="1585" y="10018"/>
                      <a:pt x="2324" y="10778"/>
                    </a:cubicBezTo>
                    <a:cubicBezTo>
                      <a:pt x="4162" y="7778"/>
                      <a:pt x="4331" y="3934"/>
                      <a:pt x="4331" y="3934"/>
                    </a:cubicBezTo>
                    <a:cubicBezTo>
                      <a:pt x="4352" y="3786"/>
                      <a:pt x="4373" y="3659"/>
                      <a:pt x="4394" y="3554"/>
                    </a:cubicBezTo>
                    <a:cubicBezTo>
                      <a:pt x="4626" y="2455"/>
                      <a:pt x="5408" y="1526"/>
                      <a:pt x="5323" y="1336"/>
                    </a:cubicBezTo>
                    <a:cubicBezTo>
                      <a:pt x="5314" y="1313"/>
                      <a:pt x="5298" y="1302"/>
                      <a:pt x="5277" y="1302"/>
                    </a:cubicBezTo>
                    <a:cubicBezTo>
                      <a:pt x="5104" y="1302"/>
                      <a:pt x="4584" y="1990"/>
                      <a:pt x="4584" y="1990"/>
                    </a:cubicBezTo>
                    <a:cubicBezTo>
                      <a:pt x="4690" y="1652"/>
                      <a:pt x="5598" y="533"/>
                      <a:pt x="5345" y="448"/>
                    </a:cubicBezTo>
                    <a:cubicBezTo>
                      <a:pt x="5342" y="448"/>
                      <a:pt x="5339" y="447"/>
                      <a:pt x="5335" y="447"/>
                    </a:cubicBezTo>
                    <a:cubicBezTo>
                      <a:pt x="5164" y="447"/>
                      <a:pt x="4309" y="1505"/>
                      <a:pt x="4309" y="1505"/>
                    </a:cubicBezTo>
                    <a:cubicBezTo>
                      <a:pt x="4309" y="1505"/>
                      <a:pt x="4542" y="1019"/>
                      <a:pt x="4922" y="470"/>
                    </a:cubicBezTo>
                    <a:cubicBezTo>
                      <a:pt x="5197" y="68"/>
                      <a:pt x="5028" y="5"/>
                      <a:pt x="5028" y="5"/>
                    </a:cubicBezTo>
                    <a:cubicBezTo>
                      <a:pt x="5018" y="2"/>
                      <a:pt x="5009" y="1"/>
                      <a:pt x="49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24"/>
              <p:cNvSpPr/>
              <p:nvPr/>
            </p:nvSpPr>
            <p:spPr>
              <a:xfrm>
                <a:off x="7186508" y="1835997"/>
                <a:ext cx="7919" cy="19674"/>
              </a:xfrm>
              <a:custGeom>
                <a:rect b="b" l="l" r="r" t="t"/>
                <a:pathLst>
                  <a:path extrusionOk="0" h="318" w="128">
                    <a:moveTo>
                      <a:pt x="1" y="0"/>
                    </a:moveTo>
                    <a:lnTo>
                      <a:pt x="85" y="317"/>
                    </a:lnTo>
                    <a:cubicBezTo>
                      <a:pt x="85" y="317"/>
                      <a:pt x="127" y="127"/>
                      <a:pt x="1"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24"/>
              <p:cNvSpPr/>
              <p:nvPr/>
            </p:nvSpPr>
            <p:spPr>
              <a:xfrm>
                <a:off x="7411282" y="4482441"/>
                <a:ext cx="320301" cy="235282"/>
              </a:xfrm>
              <a:custGeom>
                <a:rect b="b" l="l" r="r" t="t"/>
                <a:pathLst>
                  <a:path extrusionOk="0" h="3803" w="5177">
                    <a:moveTo>
                      <a:pt x="5176" y="0"/>
                    </a:moveTo>
                    <a:lnTo>
                      <a:pt x="2726" y="85"/>
                    </a:lnTo>
                    <a:cubicBezTo>
                      <a:pt x="2726" y="782"/>
                      <a:pt x="2726" y="1479"/>
                      <a:pt x="2726" y="2176"/>
                    </a:cubicBezTo>
                    <a:cubicBezTo>
                      <a:pt x="2726" y="2239"/>
                      <a:pt x="2726" y="2324"/>
                      <a:pt x="2705" y="2366"/>
                    </a:cubicBezTo>
                    <a:cubicBezTo>
                      <a:pt x="2663" y="2430"/>
                      <a:pt x="2599" y="2472"/>
                      <a:pt x="2536" y="2493"/>
                    </a:cubicBezTo>
                    <a:cubicBezTo>
                      <a:pt x="1670" y="2852"/>
                      <a:pt x="381" y="2894"/>
                      <a:pt x="1" y="3803"/>
                    </a:cubicBezTo>
                    <a:lnTo>
                      <a:pt x="5155" y="3803"/>
                    </a:lnTo>
                    <a:cubicBezTo>
                      <a:pt x="5155" y="3401"/>
                      <a:pt x="5176" y="1120"/>
                      <a:pt x="5176"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24"/>
              <p:cNvSpPr/>
              <p:nvPr/>
            </p:nvSpPr>
            <p:spPr>
              <a:xfrm>
                <a:off x="7562925" y="4619663"/>
                <a:ext cx="62" cy="62"/>
              </a:xfrm>
              <a:custGeom>
                <a:rect b="b" l="l" r="r" t="t"/>
                <a:pathLst>
                  <a:path extrusionOk="0" h="1" w="1">
                    <a:moveTo>
                      <a:pt x="0" y="0"/>
                    </a:moveTo>
                    <a:cubicBezTo>
                      <a:pt x="0" y="0"/>
                      <a:pt x="0" y="0"/>
                      <a:pt x="0" y="0"/>
                    </a:cubicBezTo>
                    <a:cubicBezTo>
                      <a:pt x="0" y="0"/>
                      <a:pt x="0" y="0"/>
                      <a:pt x="0"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24"/>
              <p:cNvSpPr/>
              <p:nvPr/>
            </p:nvSpPr>
            <p:spPr>
              <a:xfrm>
                <a:off x="7561626" y="4609207"/>
                <a:ext cx="62" cy="62"/>
              </a:xfrm>
              <a:custGeom>
                <a:rect b="b" l="l" r="r" t="t"/>
                <a:pathLst>
                  <a:path extrusionOk="0" h="1" w="1">
                    <a:moveTo>
                      <a:pt x="0" y="0"/>
                    </a:moveTo>
                    <a:lnTo>
                      <a:pt x="0" y="0"/>
                    </a:lnTo>
                    <a:cubicBezTo>
                      <a:pt x="0" y="0"/>
                      <a:pt x="0" y="0"/>
                      <a:pt x="0"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24"/>
              <p:cNvSpPr/>
              <p:nvPr/>
            </p:nvSpPr>
            <p:spPr>
              <a:xfrm>
                <a:off x="7565524" y="4626159"/>
                <a:ext cx="62" cy="62"/>
              </a:xfrm>
              <a:custGeom>
                <a:rect b="b" l="l" r="r" t="t"/>
                <a:pathLst>
                  <a:path extrusionOk="0" h="1" w="1">
                    <a:moveTo>
                      <a:pt x="1" y="1"/>
                    </a:moveTo>
                    <a:lnTo>
                      <a:pt x="1" y="1"/>
                    </a:lnTo>
                    <a:cubicBezTo>
                      <a:pt x="1" y="1"/>
                      <a:pt x="1" y="1"/>
                      <a:pt x="1"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24"/>
              <p:cNvSpPr/>
              <p:nvPr/>
            </p:nvSpPr>
            <p:spPr>
              <a:xfrm>
                <a:off x="7558966" y="4586997"/>
                <a:ext cx="62" cy="62"/>
              </a:xfrm>
              <a:custGeom>
                <a:rect b="b" l="l" r="r" t="t"/>
                <a:pathLst>
                  <a:path extrusionOk="0" h="1" w="1">
                    <a:moveTo>
                      <a:pt x="1" y="0"/>
                    </a:moveTo>
                    <a:lnTo>
                      <a:pt x="1"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24"/>
              <p:cNvSpPr/>
              <p:nvPr/>
            </p:nvSpPr>
            <p:spPr>
              <a:xfrm>
                <a:off x="7560327" y="4600051"/>
                <a:ext cx="62" cy="62"/>
              </a:xfrm>
              <a:custGeom>
                <a:rect b="b" l="l" r="r" t="t"/>
                <a:pathLst>
                  <a:path extrusionOk="0" h="1" w="1">
                    <a:moveTo>
                      <a:pt x="0" y="0"/>
                    </a:moveTo>
                    <a:cubicBezTo>
                      <a:pt x="0" y="0"/>
                      <a:pt x="0" y="0"/>
                      <a:pt x="0" y="0"/>
                    </a:cubicBezTo>
                    <a:cubicBezTo>
                      <a:pt x="0" y="0"/>
                      <a:pt x="0" y="0"/>
                      <a:pt x="0"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24"/>
              <p:cNvSpPr/>
              <p:nvPr/>
            </p:nvSpPr>
            <p:spPr>
              <a:xfrm>
                <a:off x="7561626" y="4631418"/>
                <a:ext cx="1361" cy="62"/>
              </a:xfrm>
              <a:custGeom>
                <a:rect b="b" l="l" r="r" t="t"/>
                <a:pathLst>
                  <a:path extrusionOk="0" h="1" w="22">
                    <a:moveTo>
                      <a:pt x="0" y="0"/>
                    </a:moveTo>
                    <a:lnTo>
                      <a:pt x="21" y="0"/>
                    </a:lnTo>
                    <a:cubicBezTo>
                      <a:pt x="21" y="0"/>
                      <a:pt x="0" y="0"/>
                      <a:pt x="0"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24"/>
              <p:cNvSpPr/>
              <p:nvPr/>
            </p:nvSpPr>
            <p:spPr>
              <a:xfrm>
                <a:off x="7565524" y="4636615"/>
                <a:ext cx="1361" cy="62"/>
              </a:xfrm>
              <a:custGeom>
                <a:rect b="b" l="l" r="r" t="t"/>
                <a:pathLst>
                  <a:path extrusionOk="0" h="1" w="22">
                    <a:moveTo>
                      <a:pt x="1" y="1"/>
                    </a:moveTo>
                    <a:lnTo>
                      <a:pt x="22"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24"/>
              <p:cNvSpPr/>
              <p:nvPr/>
            </p:nvSpPr>
            <p:spPr>
              <a:xfrm>
                <a:off x="7565524" y="4634016"/>
                <a:ext cx="62" cy="62"/>
              </a:xfrm>
              <a:custGeom>
                <a:rect b="b" l="l" r="r" t="t"/>
                <a:pathLst>
                  <a:path extrusionOk="0" h="1" w="1">
                    <a:moveTo>
                      <a:pt x="1" y="1"/>
                    </a:moveTo>
                    <a:cubicBezTo>
                      <a:pt x="1" y="1"/>
                      <a:pt x="1" y="1"/>
                      <a:pt x="1" y="1"/>
                    </a:cubicBezTo>
                    <a:cubicBezTo>
                      <a:pt x="1" y="1"/>
                      <a:pt x="1" y="1"/>
                      <a:pt x="1"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24"/>
              <p:cNvSpPr/>
              <p:nvPr/>
            </p:nvSpPr>
            <p:spPr>
              <a:xfrm>
                <a:off x="7565524" y="4634016"/>
                <a:ext cx="62" cy="62"/>
              </a:xfrm>
              <a:custGeom>
                <a:rect b="b" l="l" r="r" t="t"/>
                <a:pathLst>
                  <a:path extrusionOk="0" h="1" w="1">
                    <a:moveTo>
                      <a:pt x="1" y="1"/>
                    </a:moveTo>
                    <a:lnTo>
                      <a:pt x="1"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24"/>
              <p:cNvSpPr/>
              <p:nvPr/>
            </p:nvSpPr>
            <p:spPr>
              <a:xfrm>
                <a:off x="7573381" y="4630119"/>
                <a:ext cx="1361" cy="62"/>
              </a:xfrm>
              <a:custGeom>
                <a:rect b="b" l="l" r="r" t="t"/>
                <a:pathLst>
                  <a:path extrusionOk="0" h="1" w="22">
                    <a:moveTo>
                      <a:pt x="0" y="0"/>
                    </a:moveTo>
                    <a:cubicBezTo>
                      <a:pt x="0" y="0"/>
                      <a:pt x="0" y="0"/>
                      <a:pt x="2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24"/>
              <p:cNvSpPr/>
              <p:nvPr/>
            </p:nvSpPr>
            <p:spPr>
              <a:xfrm>
                <a:off x="7560327" y="4579140"/>
                <a:ext cx="62" cy="62"/>
              </a:xfrm>
              <a:custGeom>
                <a:rect b="b" l="l" r="r" t="t"/>
                <a:pathLst>
                  <a:path extrusionOk="0" h="1" w="1">
                    <a:moveTo>
                      <a:pt x="0" y="0"/>
                    </a:moveTo>
                    <a:lnTo>
                      <a:pt x="0"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24"/>
              <p:cNvSpPr/>
              <p:nvPr/>
            </p:nvSpPr>
            <p:spPr>
              <a:xfrm>
                <a:off x="7575980" y="4630119"/>
                <a:ext cx="62" cy="62"/>
              </a:xfrm>
              <a:custGeom>
                <a:rect b="b" l="l" r="r" t="t"/>
                <a:pathLst>
                  <a:path extrusionOk="0" h="1" w="1">
                    <a:moveTo>
                      <a:pt x="1" y="0"/>
                    </a:moveTo>
                    <a:lnTo>
                      <a:pt x="1" y="0"/>
                    </a:lnTo>
                    <a:cubicBezTo>
                      <a:pt x="1" y="0"/>
                      <a:pt x="1" y="0"/>
                      <a:pt x="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24"/>
              <p:cNvSpPr/>
              <p:nvPr/>
            </p:nvSpPr>
            <p:spPr>
              <a:xfrm>
                <a:off x="7560327" y="4627520"/>
                <a:ext cx="62" cy="1361"/>
              </a:xfrm>
              <a:custGeom>
                <a:rect b="b" l="l" r="r" t="t"/>
                <a:pathLst>
                  <a:path extrusionOk="0" h="22" w="1">
                    <a:moveTo>
                      <a:pt x="0" y="21"/>
                    </a:moveTo>
                    <a:cubicBezTo>
                      <a:pt x="0" y="0"/>
                      <a:pt x="0" y="0"/>
                      <a:pt x="0" y="0"/>
                    </a:cubicBezTo>
                    <a:cubicBezTo>
                      <a:pt x="0" y="0"/>
                      <a:pt x="0" y="21"/>
                      <a:pt x="0" y="2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24"/>
              <p:cNvSpPr/>
              <p:nvPr/>
            </p:nvSpPr>
            <p:spPr>
              <a:xfrm>
                <a:off x="7566823" y="4568684"/>
                <a:ext cx="62" cy="62"/>
              </a:xfrm>
              <a:custGeom>
                <a:rect b="b" l="l" r="r" t="t"/>
                <a:pathLst>
                  <a:path extrusionOk="0" h="1" w="1">
                    <a:moveTo>
                      <a:pt x="1" y="0"/>
                    </a:moveTo>
                    <a:lnTo>
                      <a:pt x="1" y="0"/>
                    </a:lnTo>
                    <a:cubicBezTo>
                      <a:pt x="1" y="0"/>
                      <a:pt x="1" y="0"/>
                      <a:pt x="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24"/>
              <p:cNvSpPr/>
              <p:nvPr/>
            </p:nvSpPr>
            <p:spPr>
              <a:xfrm>
                <a:off x="7575980" y="4630119"/>
                <a:ext cx="62" cy="62"/>
              </a:xfrm>
              <a:custGeom>
                <a:rect b="b" l="l" r="r" t="t"/>
                <a:pathLst>
                  <a:path extrusionOk="0" h="1" w="1">
                    <a:moveTo>
                      <a:pt x="1" y="0"/>
                    </a:moveTo>
                    <a:lnTo>
                      <a:pt x="1" y="0"/>
                    </a:lnTo>
                    <a:lnTo>
                      <a:pt x="1"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24"/>
              <p:cNvSpPr/>
              <p:nvPr/>
            </p:nvSpPr>
            <p:spPr>
              <a:xfrm>
                <a:off x="7566823" y="4590895"/>
                <a:ext cx="62" cy="62"/>
              </a:xfrm>
              <a:custGeom>
                <a:rect b="b" l="l" r="r" t="t"/>
                <a:pathLst>
                  <a:path extrusionOk="0" h="1" w="1">
                    <a:moveTo>
                      <a:pt x="1" y="1"/>
                    </a:moveTo>
                    <a:lnTo>
                      <a:pt x="1" y="1"/>
                    </a:lnTo>
                    <a:lnTo>
                      <a:pt x="1"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24"/>
              <p:cNvSpPr/>
              <p:nvPr/>
            </p:nvSpPr>
            <p:spPr>
              <a:xfrm>
                <a:off x="7566823" y="4592194"/>
                <a:ext cx="62" cy="62"/>
              </a:xfrm>
              <a:custGeom>
                <a:rect b="b" l="l" r="r" t="t"/>
                <a:pathLst>
                  <a:path extrusionOk="0" h="1" w="1">
                    <a:moveTo>
                      <a:pt x="1" y="1"/>
                    </a:moveTo>
                    <a:lnTo>
                      <a:pt x="1" y="1"/>
                    </a:lnTo>
                    <a:cubicBezTo>
                      <a:pt x="1" y="1"/>
                      <a:pt x="1" y="1"/>
                      <a:pt x="1"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24"/>
              <p:cNvSpPr/>
              <p:nvPr/>
            </p:nvSpPr>
            <p:spPr>
              <a:xfrm>
                <a:off x="7574681" y="4630119"/>
                <a:ext cx="62" cy="62"/>
              </a:xfrm>
              <a:custGeom>
                <a:rect b="b" l="l" r="r" t="t"/>
                <a:pathLst>
                  <a:path extrusionOk="0" h="1" w="1">
                    <a:moveTo>
                      <a:pt x="0" y="0"/>
                    </a:moveTo>
                    <a:lnTo>
                      <a:pt x="0" y="0"/>
                    </a:lnTo>
                    <a:cubicBezTo>
                      <a:pt x="0" y="0"/>
                      <a:pt x="0" y="0"/>
                      <a:pt x="0"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24"/>
              <p:cNvSpPr/>
              <p:nvPr/>
            </p:nvSpPr>
            <p:spPr>
              <a:xfrm>
                <a:off x="7570783" y="4603949"/>
                <a:ext cx="0" cy="62"/>
              </a:xfrm>
              <a:custGeom>
                <a:rect b="b" l="l" r="r" t="t"/>
                <a:pathLst>
                  <a:path extrusionOk="0" h="1" w="0">
                    <a:moveTo>
                      <a:pt x="0" y="1"/>
                    </a:moveTo>
                    <a:lnTo>
                      <a:pt x="0"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24"/>
              <p:cNvSpPr/>
              <p:nvPr/>
            </p:nvSpPr>
            <p:spPr>
              <a:xfrm>
                <a:off x="7560327" y="4601350"/>
                <a:ext cx="62" cy="62"/>
              </a:xfrm>
              <a:custGeom>
                <a:rect b="b" l="l" r="r" t="t"/>
                <a:pathLst>
                  <a:path extrusionOk="0" h="1" w="1">
                    <a:moveTo>
                      <a:pt x="0" y="1"/>
                    </a:moveTo>
                    <a:lnTo>
                      <a:pt x="0" y="1"/>
                    </a:lnTo>
                    <a:cubicBezTo>
                      <a:pt x="0" y="1"/>
                      <a:pt x="0" y="1"/>
                      <a:pt x="0"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24"/>
              <p:cNvSpPr/>
              <p:nvPr/>
            </p:nvSpPr>
            <p:spPr>
              <a:xfrm>
                <a:off x="7551170" y="4593493"/>
                <a:ext cx="62" cy="62"/>
              </a:xfrm>
              <a:custGeom>
                <a:rect b="b" l="l" r="r" t="t"/>
                <a:pathLst>
                  <a:path extrusionOk="0" h="1" w="1">
                    <a:moveTo>
                      <a:pt x="0" y="1"/>
                    </a:move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24"/>
              <p:cNvSpPr/>
              <p:nvPr/>
            </p:nvSpPr>
            <p:spPr>
              <a:xfrm>
                <a:off x="7551170" y="4593493"/>
                <a:ext cx="62" cy="62"/>
              </a:xfrm>
              <a:custGeom>
                <a:rect b="b" l="l" r="r" t="t"/>
                <a:pathLst>
                  <a:path extrusionOk="0" h="1" w="1">
                    <a:moveTo>
                      <a:pt x="0" y="1"/>
                    </a:moveTo>
                    <a:cubicBezTo>
                      <a:pt x="0" y="1"/>
                      <a:pt x="0" y="1"/>
                      <a:pt x="0" y="1"/>
                    </a:cubicBezTo>
                    <a:cubicBezTo>
                      <a:pt x="0" y="1"/>
                      <a:pt x="0" y="1"/>
                      <a:pt x="0"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24"/>
              <p:cNvSpPr/>
              <p:nvPr/>
            </p:nvSpPr>
            <p:spPr>
              <a:xfrm>
                <a:off x="7551170" y="4592194"/>
                <a:ext cx="62" cy="62"/>
              </a:xfrm>
              <a:custGeom>
                <a:rect b="b" l="l" r="r" t="t"/>
                <a:pathLst>
                  <a:path extrusionOk="0" h="1" w="1">
                    <a:moveTo>
                      <a:pt x="0" y="1"/>
                    </a:moveTo>
                    <a:lnTo>
                      <a:pt x="0"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24"/>
              <p:cNvSpPr/>
              <p:nvPr/>
            </p:nvSpPr>
            <p:spPr>
              <a:xfrm>
                <a:off x="7551170" y="4602649"/>
                <a:ext cx="1361" cy="62"/>
              </a:xfrm>
              <a:custGeom>
                <a:rect b="b" l="l" r="r" t="t"/>
                <a:pathLst>
                  <a:path extrusionOk="0" h="1" w="22">
                    <a:moveTo>
                      <a:pt x="0" y="1"/>
                    </a:moveTo>
                    <a:lnTo>
                      <a:pt x="21"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24"/>
              <p:cNvSpPr/>
              <p:nvPr/>
            </p:nvSpPr>
            <p:spPr>
              <a:xfrm>
                <a:off x="7551170" y="4600051"/>
                <a:ext cx="62" cy="62"/>
              </a:xfrm>
              <a:custGeom>
                <a:rect b="b" l="l" r="r" t="t"/>
                <a:pathLst>
                  <a:path extrusionOk="0" h="1" w="1">
                    <a:moveTo>
                      <a:pt x="0" y="0"/>
                    </a:moveTo>
                    <a:lnTo>
                      <a:pt x="0"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24"/>
              <p:cNvSpPr/>
              <p:nvPr/>
            </p:nvSpPr>
            <p:spPr>
              <a:xfrm>
                <a:off x="7549871" y="4588296"/>
                <a:ext cx="62" cy="62"/>
              </a:xfrm>
              <a:custGeom>
                <a:rect b="b" l="l" r="r" t="t"/>
                <a:pathLst>
                  <a:path extrusionOk="0" h="1" w="1">
                    <a:moveTo>
                      <a:pt x="0" y="0"/>
                    </a:moveTo>
                    <a:lnTo>
                      <a:pt x="0"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24"/>
              <p:cNvSpPr/>
              <p:nvPr/>
            </p:nvSpPr>
            <p:spPr>
              <a:xfrm>
                <a:off x="7545911" y="4564786"/>
                <a:ext cx="37988" cy="74550"/>
              </a:xfrm>
              <a:custGeom>
                <a:rect b="b" l="l" r="r" t="t"/>
                <a:pathLst>
                  <a:path extrusionOk="0" h="1205" w="614">
                    <a:moveTo>
                      <a:pt x="64" y="444"/>
                    </a:moveTo>
                    <a:cubicBezTo>
                      <a:pt x="64" y="465"/>
                      <a:pt x="64" y="465"/>
                      <a:pt x="64" y="465"/>
                    </a:cubicBezTo>
                    <a:lnTo>
                      <a:pt x="85" y="465"/>
                    </a:lnTo>
                    <a:cubicBezTo>
                      <a:pt x="85" y="465"/>
                      <a:pt x="64" y="465"/>
                      <a:pt x="64" y="444"/>
                    </a:cubicBezTo>
                    <a:close/>
                    <a:moveTo>
                      <a:pt x="64" y="549"/>
                    </a:moveTo>
                    <a:cubicBezTo>
                      <a:pt x="85" y="549"/>
                      <a:pt x="64" y="570"/>
                      <a:pt x="85" y="570"/>
                    </a:cubicBezTo>
                    <a:cubicBezTo>
                      <a:pt x="85" y="560"/>
                      <a:pt x="80" y="560"/>
                      <a:pt x="77" y="560"/>
                    </a:cubicBezTo>
                    <a:cubicBezTo>
                      <a:pt x="75" y="560"/>
                      <a:pt x="75" y="560"/>
                      <a:pt x="85" y="549"/>
                    </a:cubicBezTo>
                    <a:close/>
                    <a:moveTo>
                      <a:pt x="212" y="972"/>
                    </a:moveTo>
                    <a:cubicBezTo>
                      <a:pt x="212" y="972"/>
                      <a:pt x="221" y="981"/>
                      <a:pt x="228" y="981"/>
                    </a:cubicBezTo>
                    <a:cubicBezTo>
                      <a:pt x="231" y="981"/>
                      <a:pt x="233" y="979"/>
                      <a:pt x="233" y="972"/>
                    </a:cubicBezTo>
                    <a:close/>
                    <a:moveTo>
                      <a:pt x="212" y="993"/>
                    </a:moveTo>
                    <a:cubicBezTo>
                      <a:pt x="212" y="1003"/>
                      <a:pt x="212" y="1003"/>
                      <a:pt x="215" y="1003"/>
                    </a:cubicBezTo>
                    <a:cubicBezTo>
                      <a:pt x="217" y="1003"/>
                      <a:pt x="222" y="1003"/>
                      <a:pt x="233" y="1014"/>
                    </a:cubicBezTo>
                    <a:cubicBezTo>
                      <a:pt x="233" y="993"/>
                      <a:pt x="212" y="993"/>
                      <a:pt x="212" y="993"/>
                    </a:cubicBezTo>
                    <a:close/>
                    <a:moveTo>
                      <a:pt x="253" y="1026"/>
                    </a:moveTo>
                    <a:cubicBezTo>
                      <a:pt x="252" y="1026"/>
                      <a:pt x="247" y="1035"/>
                      <a:pt x="233" y="1035"/>
                    </a:cubicBezTo>
                    <a:lnTo>
                      <a:pt x="254" y="1035"/>
                    </a:lnTo>
                    <a:cubicBezTo>
                      <a:pt x="254" y="1028"/>
                      <a:pt x="254" y="1026"/>
                      <a:pt x="253" y="1026"/>
                    </a:cubicBezTo>
                    <a:close/>
                    <a:moveTo>
                      <a:pt x="487" y="1035"/>
                    </a:moveTo>
                    <a:cubicBezTo>
                      <a:pt x="487" y="1046"/>
                      <a:pt x="492" y="1046"/>
                      <a:pt x="497" y="1046"/>
                    </a:cubicBezTo>
                    <a:cubicBezTo>
                      <a:pt x="492" y="1040"/>
                      <a:pt x="487" y="1035"/>
                      <a:pt x="487" y="1035"/>
                    </a:cubicBezTo>
                    <a:close/>
                    <a:moveTo>
                      <a:pt x="497" y="1046"/>
                    </a:moveTo>
                    <a:cubicBezTo>
                      <a:pt x="502" y="1051"/>
                      <a:pt x="508" y="1056"/>
                      <a:pt x="508" y="1056"/>
                    </a:cubicBezTo>
                    <a:cubicBezTo>
                      <a:pt x="508" y="1046"/>
                      <a:pt x="502" y="1046"/>
                      <a:pt x="497" y="1046"/>
                    </a:cubicBezTo>
                    <a:close/>
                    <a:moveTo>
                      <a:pt x="233" y="1056"/>
                    </a:moveTo>
                    <a:cubicBezTo>
                      <a:pt x="233" y="1056"/>
                      <a:pt x="242" y="1066"/>
                      <a:pt x="249" y="1066"/>
                    </a:cubicBezTo>
                    <a:cubicBezTo>
                      <a:pt x="252" y="1066"/>
                      <a:pt x="254" y="1063"/>
                      <a:pt x="254" y="1056"/>
                    </a:cubicBezTo>
                    <a:close/>
                    <a:moveTo>
                      <a:pt x="127" y="0"/>
                    </a:moveTo>
                    <a:cubicBezTo>
                      <a:pt x="85" y="21"/>
                      <a:pt x="64" y="85"/>
                      <a:pt x="43" y="127"/>
                    </a:cubicBezTo>
                    <a:cubicBezTo>
                      <a:pt x="43" y="148"/>
                      <a:pt x="43" y="148"/>
                      <a:pt x="43" y="169"/>
                    </a:cubicBezTo>
                    <a:lnTo>
                      <a:pt x="22" y="169"/>
                    </a:lnTo>
                    <a:lnTo>
                      <a:pt x="22" y="190"/>
                    </a:lnTo>
                    <a:cubicBezTo>
                      <a:pt x="22" y="211"/>
                      <a:pt x="22" y="232"/>
                      <a:pt x="22" y="254"/>
                    </a:cubicBezTo>
                    <a:cubicBezTo>
                      <a:pt x="22" y="254"/>
                      <a:pt x="22" y="254"/>
                      <a:pt x="22" y="275"/>
                    </a:cubicBezTo>
                    <a:cubicBezTo>
                      <a:pt x="1" y="296"/>
                      <a:pt x="43" y="296"/>
                      <a:pt x="43" y="317"/>
                    </a:cubicBezTo>
                    <a:lnTo>
                      <a:pt x="64" y="317"/>
                    </a:lnTo>
                    <a:cubicBezTo>
                      <a:pt x="64" y="338"/>
                      <a:pt x="64" y="338"/>
                      <a:pt x="43" y="359"/>
                    </a:cubicBezTo>
                    <a:lnTo>
                      <a:pt x="64" y="359"/>
                    </a:lnTo>
                    <a:cubicBezTo>
                      <a:pt x="64" y="359"/>
                      <a:pt x="64" y="359"/>
                      <a:pt x="64" y="380"/>
                    </a:cubicBezTo>
                    <a:cubicBezTo>
                      <a:pt x="64" y="380"/>
                      <a:pt x="64" y="401"/>
                      <a:pt x="64" y="401"/>
                    </a:cubicBezTo>
                    <a:lnTo>
                      <a:pt x="64" y="401"/>
                    </a:lnTo>
                    <a:lnTo>
                      <a:pt x="64" y="401"/>
                    </a:lnTo>
                    <a:cubicBezTo>
                      <a:pt x="64" y="401"/>
                      <a:pt x="81" y="401"/>
                      <a:pt x="69" y="417"/>
                    </a:cubicBezTo>
                    <a:lnTo>
                      <a:pt x="69" y="417"/>
                    </a:lnTo>
                    <a:cubicBezTo>
                      <a:pt x="67" y="414"/>
                      <a:pt x="64" y="409"/>
                      <a:pt x="64" y="401"/>
                    </a:cubicBezTo>
                    <a:lnTo>
                      <a:pt x="64" y="423"/>
                    </a:lnTo>
                    <a:cubicBezTo>
                      <a:pt x="66" y="420"/>
                      <a:pt x="68" y="419"/>
                      <a:pt x="69" y="417"/>
                    </a:cubicBezTo>
                    <a:lnTo>
                      <a:pt x="69" y="417"/>
                    </a:lnTo>
                    <a:cubicBezTo>
                      <a:pt x="74" y="423"/>
                      <a:pt x="78" y="423"/>
                      <a:pt x="64" y="423"/>
                    </a:cubicBezTo>
                    <a:cubicBezTo>
                      <a:pt x="85" y="423"/>
                      <a:pt x="64" y="444"/>
                      <a:pt x="64" y="444"/>
                    </a:cubicBezTo>
                    <a:lnTo>
                      <a:pt x="85" y="444"/>
                    </a:lnTo>
                    <a:cubicBezTo>
                      <a:pt x="85" y="444"/>
                      <a:pt x="106" y="444"/>
                      <a:pt x="106" y="465"/>
                    </a:cubicBezTo>
                    <a:lnTo>
                      <a:pt x="85" y="465"/>
                    </a:lnTo>
                    <a:cubicBezTo>
                      <a:pt x="85" y="475"/>
                      <a:pt x="90" y="475"/>
                      <a:pt x="96" y="475"/>
                    </a:cubicBezTo>
                    <a:cubicBezTo>
                      <a:pt x="101" y="475"/>
                      <a:pt x="106" y="475"/>
                      <a:pt x="106" y="486"/>
                    </a:cubicBezTo>
                    <a:cubicBezTo>
                      <a:pt x="85" y="486"/>
                      <a:pt x="106" y="486"/>
                      <a:pt x="85" y="507"/>
                    </a:cubicBezTo>
                    <a:cubicBezTo>
                      <a:pt x="96" y="518"/>
                      <a:pt x="90" y="518"/>
                      <a:pt x="85" y="518"/>
                    </a:cubicBezTo>
                    <a:cubicBezTo>
                      <a:pt x="80" y="518"/>
                      <a:pt x="75" y="518"/>
                      <a:pt x="85" y="528"/>
                    </a:cubicBezTo>
                    <a:cubicBezTo>
                      <a:pt x="85" y="528"/>
                      <a:pt x="85" y="528"/>
                      <a:pt x="85" y="549"/>
                    </a:cubicBezTo>
                    <a:cubicBezTo>
                      <a:pt x="85" y="549"/>
                      <a:pt x="85" y="570"/>
                      <a:pt x="85" y="570"/>
                    </a:cubicBezTo>
                    <a:lnTo>
                      <a:pt x="106" y="570"/>
                    </a:lnTo>
                    <a:cubicBezTo>
                      <a:pt x="106" y="570"/>
                      <a:pt x="106" y="592"/>
                      <a:pt x="106" y="592"/>
                    </a:cubicBezTo>
                    <a:cubicBezTo>
                      <a:pt x="99" y="599"/>
                      <a:pt x="97" y="601"/>
                      <a:pt x="96" y="601"/>
                    </a:cubicBezTo>
                    <a:cubicBezTo>
                      <a:pt x="95" y="601"/>
                      <a:pt x="99" y="592"/>
                      <a:pt x="85" y="592"/>
                    </a:cubicBezTo>
                    <a:lnTo>
                      <a:pt x="106" y="613"/>
                    </a:lnTo>
                    <a:cubicBezTo>
                      <a:pt x="106" y="634"/>
                      <a:pt x="127" y="634"/>
                      <a:pt x="127" y="634"/>
                    </a:cubicBezTo>
                    <a:cubicBezTo>
                      <a:pt x="127" y="655"/>
                      <a:pt x="106" y="655"/>
                      <a:pt x="106" y="655"/>
                    </a:cubicBezTo>
                    <a:lnTo>
                      <a:pt x="127" y="655"/>
                    </a:lnTo>
                    <a:cubicBezTo>
                      <a:pt x="127" y="676"/>
                      <a:pt x="127" y="676"/>
                      <a:pt x="127" y="676"/>
                    </a:cubicBezTo>
                    <a:cubicBezTo>
                      <a:pt x="127" y="676"/>
                      <a:pt x="127" y="697"/>
                      <a:pt x="149" y="697"/>
                    </a:cubicBezTo>
                    <a:cubicBezTo>
                      <a:pt x="149" y="697"/>
                      <a:pt x="149" y="718"/>
                      <a:pt x="127" y="718"/>
                    </a:cubicBezTo>
                    <a:lnTo>
                      <a:pt x="149" y="718"/>
                    </a:lnTo>
                    <a:lnTo>
                      <a:pt x="149" y="739"/>
                    </a:lnTo>
                    <a:lnTo>
                      <a:pt x="127" y="739"/>
                    </a:lnTo>
                    <a:cubicBezTo>
                      <a:pt x="127" y="761"/>
                      <a:pt x="127" y="761"/>
                      <a:pt x="127" y="761"/>
                    </a:cubicBezTo>
                    <a:cubicBezTo>
                      <a:pt x="138" y="771"/>
                      <a:pt x="149" y="771"/>
                      <a:pt x="156" y="771"/>
                    </a:cubicBezTo>
                    <a:cubicBezTo>
                      <a:pt x="164" y="771"/>
                      <a:pt x="170" y="771"/>
                      <a:pt x="170" y="782"/>
                    </a:cubicBezTo>
                    <a:cubicBezTo>
                      <a:pt x="170" y="782"/>
                      <a:pt x="149" y="803"/>
                      <a:pt x="170" y="824"/>
                    </a:cubicBezTo>
                    <a:cubicBezTo>
                      <a:pt x="170" y="824"/>
                      <a:pt x="170" y="845"/>
                      <a:pt x="191" y="845"/>
                    </a:cubicBezTo>
                    <a:cubicBezTo>
                      <a:pt x="191" y="845"/>
                      <a:pt x="191" y="845"/>
                      <a:pt x="191" y="866"/>
                    </a:cubicBezTo>
                    <a:cubicBezTo>
                      <a:pt x="191" y="866"/>
                      <a:pt x="191" y="887"/>
                      <a:pt x="191" y="887"/>
                    </a:cubicBezTo>
                    <a:cubicBezTo>
                      <a:pt x="191" y="908"/>
                      <a:pt x="212" y="908"/>
                      <a:pt x="191" y="908"/>
                    </a:cubicBezTo>
                    <a:cubicBezTo>
                      <a:pt x="212" y="908"/>
                      <a:pt x="191" y="930"/>
                      <a:pt x="212" y="930"/>
                    </a:cubicBezTo>
                    <a:cubicBezTo>
                      <a:pt x="191" y="930"/>
                      <a:pt x="212" y="951"/>
                      <a:pt x="191" y="951"/>
                    </a:cubicBezTo>
                    <a:lnTo>
                      <a:pt x="212" y="951"/>
                    </a:lnTo>
                    <a:lnTo>
                      <a:pt x="212" y="972"/>
                    </a:lnTo>
                    <a:cubicBezTo>
                      <a:pt x="219" y="965"/>
                      <a:pt x="221" y="962"/>
                      <a:pt x="222" y="962"/>
                    </a:cubicBezTo>
                    <a:lnTo>
                      <a:pt x="222" y="962"/>
                    </a:lnTo>
                    <a:cubicBezTo>
                      <a:pt x="224" y="962"/>
                      <a:pt x="219" y="972"/>
                      <a:pt x="233" y="972"/>
                    </a:cubicBezTo>
                    <a:lnTo>
                      <a:pt x="254" y="972"/>
                    </a:lnTo>
                    <a:lnTo>
                      <a:pt x="233" y="993"/>
                    </a:lnTo>
                    <a:lnTo>
                      <a:pt x="254" y="993"/>
                    </a:lnTo>
                    <a:cubicBezTo>
                      <a:pt x="254" y="993"/>
                      <a:pt x="233" y="993"/>
                      <a:pt x="233" y="1014"/>
                    </a:cubicBezTo>
                    <a:cubicBezTo>
                      <a:pt x="247" y="1014"/>
                      <a:pt x="252" y="1023"/>
                      <a:pt x="253" y="1023"/>
                    </a:cubicBezTo>
                    <a:cubicBezTo>
                      <a:pt x="254" y="1023"/>
                      <a:pt x="254" y="1021"/>
                      <a:pt x="254" y="1014"/>
                    </a:cubicBezTo>
                    <a:cubicBezTo>
                      <a:pt x="254" y="1014"/>
                      <a:pt x="254" y="1014"/>
                      <a:pt x="254" y="1035"/>
                    </a:cubicBezTo>
                    <a:lnTo>
                      <a:pt x="254" y="1056"/>
                    </a:lnTo>
                    <a:lnTo>
                      <a:pt x="275" y="1056"/>
                    </a:lnTo>
                    <a:lnTo>
                      <a:pt x="275" y="1077"/>
                    </a:lnTo>
                    <a:cubicBezTo>
                      <a:pt x="275" y="1099"/>
                      <a:pt x="275" y="1099"/>
                      <a:pt x="275" y="1099"/>
                    </a:cubicBezTo>
                    <a:cubicBezTo>
                      <a:pt x="275" y="1120"/>
                      <a:pt x="296" y="1141"/>
                      <a:pt x="296" y="1141"/>
                    </a:cubicBezTo>
                    <a:lnTo>
                      <a:pt x="318" y="1141"/>
                    </a:lnTo>
                    <a:cubicBezTo>
                      <a:pt x="318" y="1141"/>
                      <a:pt x="318" y="1120"/>
                      <a:pt x="318" y="1120"/>
                    </a:cubicBezTo>
                    <a:lnTo>
                      <a:pt x="339" y="1120"/>
                    </a:lnTo>
                    <a:lnTo>
                      <a:pt x="318" y="1099"/>
                    </a:lnTo>
                    <a:lnTo>
                      <a:pt x="339" y="1077"/>
                    </a:lnTo>
                    <a:lnTo>
                      <a:pt x="318" y="1077"/>
                    </a:lnTo>
                    <a:cubicBezTo>
                      <a:pt x="318" y="1056"/>
                      <a:pt x="318" y="1056"/>
                      <a:pt x="296" y="1056"/>
                    </a:cubicBezTo>
                    <a:cubicBezTo>
                      <a:pt x="318" y="1056"/>
                      <a:pt x="296" y="1035"/>
                      <a:pt x="318" y="1035"/>
                    </a:cubicBezTo>
                    <a:lnTo>
                      <a:pt x="296" y="1035"/>
                    </a:lnTo>
                    <a:cubicBezTo>
                      <a:pt x="296" y="1035"/>
                      <a:pt x="306" y="1026"/>
                      <a:pt x="312" y="1026"/>
                    </a:cubicBezTo>
                    <a:cubicBezTo>
                      <a:pt x="315" y="1026"/>
                      <a:pt x="318" y="1028"/>
                      <a:pt x="318" y="1035"/>
                    </a:cubicBezTo>
                    <a:lnTo>
                      <a:pt x="318" y="1014"/>
                    </a:lnTo>
                    <a:lnTo>
                      <a:pt x="296" y="1014"/>
                    </a:lnTo>
                    <a:lnTo>
                      <a:pt x="296" y="993"/>
                    </a:lnTo>
                    <a:cubicBezTo>
                      <a:pt x="296" y="982"/>
                      <a:pt x="296" y="982"/>
                      <a:pt x="296" y="982"/>
                    </a:cubicBezTo>
                    <a:cubicBezTo>
                      <a:pt x="296" y="982"/>
                      <a:pt x="296" y="982"/>
                      <a:pt x="296" y="972"/>
                    </a:cubicBezTo>
                    <a:cubicBezTo>
                      <a:pt x="296" y="972"/>
                      <a:pt x="275" y="972"/>
                      <a:pt x="296" y="951"/>
                    </a:cubicBezTo>
                    <a:cubicBezTo>
                      <a:pt x="296" y="951"/>
                      <a:pt x="296" y="930"/>
                      <a:pt x="275" y="930"/>
                    </a:cubicBezTo>
                    <a:cubicBezTo>
                      <a:pt x="296" y="930"/>
                      <a:pt x="296" y="930"/>
                      <a:pt x="296" y="908"/>
                    </a:cubicBezTo>
                    <a:lnTo>
                      <a:pt x="275" y="908"/>
                    </a:lnTo>
                    <a:cubicBezTo>
                      <a:pt x="275" y="908"/>
                      <a:pt x="275" y="887"/>
                      <a:pt x="275" y="887"/>
                    </a:cubicBezTo>
                    <a:cubicBezTo>
                      <a:pt x="275" y="866"/>
                      <a:pt x="254" y="866"/>
                      <a:pt x="275" y="866"/>
                    </a:cubicBezTo>
                    <a:lnTo>
                      <a:pt x="275" y="845"/>
                    </a:lnTo>
                    <a:cubicBezTo>
                      <a:pt x="254" y="845"/>
                      <a:pt x="254" y="845"/>
                      <a:pt x="254" y="824"/>
                    </a:cubicBezTo>
                    <a:lnTo>
                      <a:pt x="254" y="824"/>
                    </a:lnTo>
                    <a:cubicBezTo>
                      <a:pt x="261" y="831"/>
                      <a:pt x="264" y="833"/>
                      <a:pt x="264" y="833"/>
                    </a:cubicBezTo>
                    <a:cubicBezTo>
                      <a:pt x="266" y="833"/>
                      <a:pt x="261" y="824"/>
                      <a:pt x="275" y="824"/>
                    </a:cubicBezTo>
                    <a:lnTo>
                      <a:pt x="254" y="824"/>
                    </a:lnTo>
                    <a:cubicBezTo>
                      <a:pt x="254" y="824"/>
                      <a:pt x="275" y="824"/>
                      <a:pt x="254" y="803"/>
                    </a:cubicBezTo>
                    <a:cubicBezTo>
                      <a:pt x="254" y="782"/>
                      <a:pt x="254" y="782"/>
                      <a:pt x="254" y="782"/>
                    </a:cubicBezTo>
                    <a:lnTo>
                      <a:pt x="254" y="761"/>
                    </a:lnTo>
                    <a:cubicBezTo>
                      <a:pt x="254" y="739"/>
                      <a:pt x="254" y="739"/>
                      <a:pt x="254" y="739"/>
                    </a:cubicBezTo>
                    <a:cubicBezTo>
                      <a:pt x="233" y="739"/>
                      <a:pt x="254" y="718"/>
                      <a:pt x="254" y="718"/>
                    </a:cubicBezTo>
                    <a:lnTo>
                      <a:pt x="254" y="697"/>
                    </a:lnTo>
                    <a:cubicBezTo>
                      <a:pt x="233" y="676"/>
                      <a:pt x="254" y="655"/>
                      <a:pt x="233" y="634"/>
                    </a:cubicBezTo>
                    <a:cubicBezTo>
                      <a:pt x="233" y="613"/>
                      <a:pt x="233" y="613"/>
                      <a:pt x="233" y="613"/>
                    </a:cubicBezTo>
                    <a:cubicBezTo>
                      <a:pt x="233" y="613"/>
                      <a:pt x="212" y="592"/>
                      <a:pt x="233" y="592"/>
                    </a:cubicBezTo>
                    <a:lnTo>
                      <a:pt x="212" y="592"/>
                    </a:lnTo>
                    <a:cubicBezTo>
                      <a:pt x="212" y="592"/>
                      <a:pt x="212" y="570"/>
                      <a:pt x="212" y="570"/>
                    </a:cubicBezTo>
                    <a:lnTo>
                      <a:pt x="233" y="570"/>
                    </a:lnTo>
                    <a:cubicBezTo>
                      <a:pt x="233" y="549"/>
                      <a:pt x="212" y="549"/>
                      <a:pt x="233" y="549"/>
                    </a:cubicBezTo>
                    <a:lnTo>
                      <a:pt x="212" y="549"/>
                    </a:lnTo>
                    <a:cubicBezTo>
                      <a:pt x="233" y="528"/>
                      <a:pt x="212" y="528"/>
                      <a:pt x="212" y="528"/>
                    </a:cubicBezTo>
                    <a:cubicBezTo>
                      <a:pt x="233" y="528"/>
                      <a:pt x="212" y="528"/>
                      <a:pt x="212" y="507"/>
                    </a:cubicBezTo>
                    <a:cubicBezTo>
                      <a:pt x="212" y="486"/>
                      <a:pt x="212" y="486"/>
                      <a:pt x="212" y="486"/>
                    </a:cubicBezTo>
                    <a:cubicBezTo>
                      <a:pt x="212" y="486"/>
                      <a:pt x="212" y="465"/>
                      <a:pt x="212" y="465"/>
                    </a:cubicBezTo>
                    <a:cubicBezTo>
                      <a:pt x="212" y="465"/>
                      <a:pt x="212" y="465"/>
                      <a:pt x="212" y="444"/>
                    </a:cubicBezTo>
                    <a:cubicBezTo>
                      <a:pt x="212" y="444"/>
                      <a:pt x="233" y="423"/>
                      <a:pt x="212" y="423"/>
                    </a:cubicBezTo>
                    <a:lnTo>
                      <a:pt x="212" y="401"/>
                    </a:lnTo>
                    <a:cubicBezTo>
                      <a:pt x="212" y="401"/>
                      <a:pt x="212" y="380"/>
                      <a:pt x="212" y="380"/>
                    </a:cubicBezTo>
                    <a:cubicBezTo>
                      <a:pt x="212" y="359"/>
                      <a:pt x="212" y="359"/>
                      <a:pt x="212" y="359"/>
                    </a:cubicBezTo>
                    <a:lnTo>
                      <a:pt x="212" y="338"/>
                    </a:lnTo>
                    <a:cubicBezTo>
                      <a:pt x="212" y="338"/>
                      <a:pt x="212" y="317"/>
                      <a:pt x="212" y="317"/>
                    </a:cubicBezTo>
                    <a:cubicBezTo>
                      <a:pt x="212" y="317"/>
                      <a:pt x="212" y="317"/>
                      <a:pt x="212" y="296"/>
                    </a:cubicBezTo>
                    <a:cubicBezTo>
                      <a:pt x="191" y="275"/>
                      <a:pt x="212" y="275"/>
                      <a:pt x="212" y="275"/>
                    </a:cubicBezTo>
                    <a:cubicBezTo>
                      <a:pt x="212" y="275"/>
                      <a:pt x="212" y="254"/>
                      <a:pt x="212" y="254"/>
                    </a:cubicBezTo>
                    <a:lnTo>
                      <a:pt x="191" y="232"/>
                    </a:lnTo>
                    <a:lnTo>
                      <a:pt x="212" y="232"/>
                    </a:lnTo>
                    <a:cubicBezTo>
                      <a:pt x="212" y="211"/>
                      <a:pt x="212" y="211"/>
                      <a:pt x="212" y="211"/>
                    </a:cubicBezTo>
                    <a:cubicBezTo>
                      <a:pt x="212" y="232"/>
                      <a:pt x="212" y="232"/>
                      <a:pt x="233" y="232"/>
                    </a:cubicBezTo>
                    <a:cubicBezTo>
                      <a:pt x="254" y="232"/>
                      <a:pt x="233" y="254"/>
                      <a:pt x="254" y="254"/>
                    </a:cubicBezTo>
                    <a:cubicBezTo>
                      <a:pt x="275" y="275"/>
                      <a:pt x="296" y="317"/>
                      <a:pt x="296" y="338"/>
                    </a:cubicBezTo>
                    <a:cubicBezTo>
                      <a:pt x="296" y="338"/>
                      <a:pt x="318" y="359"/>
                      <a:pt x="318" y="380"/>
                    </a:cubicBezTo>
                    <a:cubicBezTo>
                      <a:pt x="339" y="401"/>
                      <a:pt x="339" y="423"/>
                      <a:pt x="339" y="423"/>
                    </a:cubicBezTo>
                    <a:cubicBezTo>
                      <a:pt x="360" y="444"/>
                      <a:pt x="339" y="444"/>
                      <a:pt x="360" y="444"/>
                    </a:cubicBezTo>
                    <a:lnTo>
                      <a:pt x="339" y="444"/>
                    </a:lnTo>
                    <a:cubicBezTo>
                      <a:pt x="360" y="465"/>
                      <a:pt x="360" y="465"/>
                      <a:pt x="381" y="465"/>
                    </a:cubicBezTo>
                    <a:cubicBezTo>
                      <a:pt x="360" y="486"/>
                      <a:pt x="381" y="486"/>
                      <a:pt x="360" y="486"/>
                    </a:cubicBezTo>
                    <a:lnTo>
                      <a:pt x="381" y="507"/>
                    </a:lnTo>
                    <a:cubicBezTo>
                      <a:pt x="381" y="507"/>
                      <a:pt x="381" y="528"/>
                      <a:pt x="381" y="528"/>
                    </a:cubicBezTo>
                    <a:cubicBezTo>
                      <a:pt x="381" y="549"/>
                      <a:pt x="381" y="570"/>
                      <a:pt x="402" y="592"/>
                    </a:cubicBezTo>
                    <a:cubicBezTo>
                      <a:pt x="402" y="592"/>
                      <a:pt x="402" y="613"/>
                      <a:pt x="402" y="613"/>
                    </a:cubicBezTo>
                    <a:cubicBezTo>
                      <a:pt x="402" y="613"/>
                      <a:pt x="402" y="634"/>
                      <a:pt x="402" y="634"/>
                    </a:cubicBezTo>
                    <a:lnTo>
                      <a:pt x="423" y="634"/>
                    </a:lnTo>
                    <a:cubicBezTo>
                      <a:pt x="423" y="655"/>
                      <a:pt x="402" y="655"/>
                      <a:pt x="402" y="655"/>
                    </a:cubicBezTo>
                    <a:cubicBezTo>
                      <a:pt x="423" y="655"/>
                      <a:pt x="402" y="676"/>
                      <a:pt x="402" y="676"/>
                    </a:cubicBezTo>
                    <a:cubicBezTo>
                      <a:pt x="402" y="676"/>
                      <a:pt x="402" y="761"/>
                      <a:pt x="423" y="824"/>
                    </a:cubicBezTo>
                    <a:cubicBezTo>
                      <a:pt x="423" y="908"/>
                      <a:pt x="423" y="1014"/>
                      <a:pt x="444" y="1056"/>
                    </a:cubicBezTo>
                    <a:lnTo>
                      <a:pt x="465" y="1056"/>
                    </a:lnTo>
                    <a:cubicBezTo>
                      <a:pt x="465" y="1056"/>
                      <a:pt x="465" y="1077"/>
                      <a:pt x="465" y="1077"/>
                    </a:cubicBezTo>
                    <a:cubicBezTo>
                      <a:pt x="465" y="1070"/>
                      <a:pt x="468" y="1068"/>
                      <a:pt x="471" y="1068"/>
                    </a:cubicBezTo>
                    <a:cubicBezTo>
                      <a:pt x="477" y="1068"/>
                      <a:pt x="487" y="1077"/>
                      <a:pt x="487" y="1077"/>
                    </a:cubicBezTo>
                    <a:lnTo>
                      <a:pt x="487" y="1056"/>
                    </a:lnTo>
                    <a:cubicBezTo>
                      <a:pt x="487" y="1056"/>
                      <a:pt x="465" y="1056"/>
                      <a:pt x="487" y="1035"/>
                    </a:cubicBezTo>
                    <a:lnTo>
                      <a:pt x="508" y="1035"/>
                    </a:lnTo>
                    <a:cubicBezTo>
                      <a:pt x="529" y="1035"/>
                      <a:pt x="508" y="1014"/>
                      <a:pt x="508" y="1014"/>
                    </a:cubicBezTo>
                    <a:lnTo>
                      <a:pt x="529" y="1014"/>
                    </a:lnTo>
                    <a:lnTo>
                      <a:pt x="529" y="993"/>
                    </a:lnTo>
                    <a:cubicBezTo>
                      <a:pt x="529" y="993"/>
                      <a:pt x="529" y="972"/>
                      <a:pt x="529" y="972"/>
                    </a:cubicBezTo>
                    <a:lnTo>
                      <a:pt x="529" y="951"/>
                    </a:lnTo>
                    <a:cubicBezTo>
                      <a:pt x="529" y="951"/>
                      <a:pt x="550" y="972"/>
                      <a:pt x="550" y="972"/>
                    </a:cubicBezTo>
                    <a:cubicBezTo>
                      <a:pt x="550" y="930"/>
                      <a:pt x="592" y="930"/>
                      <a:pt x="571" y="887"/>
                    </a:cubicBezTo>
                    <a:cubicBezTo>
                      <a:pt x="592" y="887"/>
                      <a:pt x="571" y="887"/>
                      <a:pt x="592" y="908"/>
                    </a:cubicBezTo>
                    <a:cubicBezTo>
                      <a:pt x="571" y="887"/>
                      <a:pt x="592" y="866"/>
                      <a:pt x="592" y="845"/>
                    </a:cubicBezTo>
                    <a:cubicBezTo>
                      <a:pt x="613" y="824"/>
                      <a:pt x="592" y="803"/>
                      <a:pt x="592" y="782"/>
                    </a:cubicBezTo>
                    <a:cubicBezTo>
                      <a:pt x="592" y="782"/>
                      <a:pt x="592" y="761"/>
                      <a:pt x="592" y="761"/>
                    </a:cubicBezTo>
                    <a:cubicBezTo>
                      <a:pt x="613" y="739"/>
                      <a:pt x="592" y="697"/>
                      <a:pt x="592" y="655"/>
                    </a:cubicBezTo>
                    <a:cubicBezTo>
                      <a:pt x="592" y="592"/>
                      <a:pt x="571" y="549"/>
                      <a:pt x="571" y="486"/>
                    </a:cubicBezTo>
                    <a:cubicBezTo>
                      <a:pt x="571" y="496"/>
                      <a:pt x="566" y="502"/>
                      <a:pt x="560" y="502"/>
                    </a:cubicBezTo>
                    <a:cubicBezTo>
                      <a:pt x="555" y="502"/>
                      <a:pt x="550" y="496"/>
                      <a:pt x="550" y="486"/>
                    </a:cubicBezTo>
                    <a:cubicBezTo>
                      <a:pt x="571" y="465"/>
                      <a:pt x="550" y="465"/>
                      <a:pt x="550" y="444"/>
                    </a:cubicBezTo>
                    <a:cubicBezTo>
                      <a:pt x="529" y="423"/>
                      <a:pt x="550" y="401"/>
                      <a:pt x="508" y="380"/>
                    </a:cubicBezTo>
                    <a:lnTo>
                      <a:pt x="529" y="359"/>
                    </a:lnTo>
                    <a:lnTo>
                      <a:pt x="508" y="359"/>
                    </a:lnTo>
                    <a:cubicBezTo>
                      <a:pt x="508" y="359"/>
                      <a:pt x="508" y="338"/>
                      <a:pt x="508" y="338"/>
                    </a:cubicBezTo>
                    <a:lnTo>
                      <a:pt x="487" y="338"/>
                    </a:lnTo>
                    <a:lnTo>
                      <a:pt x="508" y="317"/>
                    </a:lnTo>
                    <a:lnTo>
                      <a:pt x="487" y="317"/>
                    </a:lnTo>
                    <a:cubicBezTo>
                      <a:pt x="508" y="317"/>
                      <a:pt x="487" y="296"/>
                      <a:pt x="487" y="296"/>
                    </a:cubicBezTo>
                    <a:cubicBezTo>
                      <a:pt x="487" y="296"/>
                      <a:pt x="465" y="275"/>
                      <a:pt x="465" y="275"/>
                    </a:cubicBezTo>
                    <a:cubicBezTo>
                      <a:pt x="465" y="275"/>
                      <a:pt x="465" y="254"/>
                      <a:pt x="465" y="232"/>
                    </a:cubicBezTo>
                    <a:cubicBezTo>
                      <a:pt x="444" y="232"/>
                      <a:pt x="444" y="211"/>
                      <a:pt x="423" y="190"/>
                    </a:cubicBezTo>
                    <a:cubicBezTo>
                      <a:pt x="423" y="169"/>
                      <a:pt x="402" y="169"/>
                      <a:pt x="402" y="169"/>
                    </a:cubicBezTo>
                    <a:cubicBezTo>
                      <a:pt x="402" y="169"/>
                      <a:pt x="402" y="148"/>
                      <a:pt x="402" y="148"/>
                    </a:cubicBezTo>
                    <a:cubicBezTo>
                      <a:pt x="402" y="148"/>
                      <a:pt x="381" y="127"/>
                      <a:pt x="360" y="106"/>
                    </a:cubicBezTo>
                    <a:cubicBezTo>
                      <a:pt x="360" y="106"/>
                      <a:pt x="339" y="85"/>
                      <a:pt x="360" y="85"/>
                    </a:cubicBezTo>
                    <a:cubicBezTo>
                      <a:pt x="353" y="78"/>
                      <a:pt x="350" y="75"/>
                      <a:pt x="350" y="75"/>
                    </a:cubicBezTo>
                    <a:lnTo>
                      <a:pt x="350" y="75"/>
                    </a:lnTo>
                    <a:cubicBezTo>
                      <a:pt x="348" y="75"/>
                      <a:pt x="353" y="85"/>
                      <a:pt x="339" y="85"/>
                    </a:cubicBezTo>
                    <a:cubicBezTo>
                      <a:pt x="339" y="85"/>
                      <a:pt x="339" y="63"/>
                      <a:pt x="339" y="63"/>
                    </a:cubicBezTo>
                    <a:cubicBezTo>
                      <a:pt x="318" y="42"/>
                      <a:pt x="296" y="21"/>
                      <a:pt x="275" y="21"/>
                    </a:cubicBezTo>
                    <a:cubicBezTo>
                      <a:pt x="254" y="21"/>
                      <a:pt x="275" y="0"/>
                      <a:pt x="254" y="0"/>
                    </a:cubicBezTo>
                    <a:lnTo>
                      <a:pt x="170" y="0"/>
                    </a:lnTo>
                    <a:cubicBezTo>
                      <a:pt x="163" y="7"/>
                      <a:pt x="158" y="9"/>
                      <a:pt x="154" y="9"/>
                    </a:cubicBezTo>
                    <a:cubicBezTo>
                      <a:pt x="146" y="9"/>
                      <a:pt x="141" y="0"/>
                      <a:pt x="127" y="0"/>
                    </a:cubicBezTo>
                    <a:close/>
                    <a:moveTo>
                      <a:pt x="296" y="1141"/>
                    </a:moveTo>
                    <a:lnTo>
                      <a:pt x="296" y="1141"/>
                    </a:lnTo>
                    <a:cubicBezTo>
                      <a:pt x="296" y="1141"/>
                      <a:pt x="296" y="1141"/>
                      <a:pt x="296" y="1141"/>
                    </a:cubicBezTo>
                    <a:close/>
                    <a:moveTo>
                      <a:pt x="290" y="1153"/>
                    </a:moveTo>
                    <a:cubicBezTo>
                      <a:pt x="287" y="1153"/>
                      <a:pt x="282" y="1155"/>
                      <a:pt x="275" y="1162"/>
                    </a:cubicBezTo>
                    <a:lnTo>
                      <a:pt x="296" y="1162"/>
                    </a:lnTo>
                    <a:cubicBezTo>
                      <a:pt x="296" y="1162"/>
                      <a:pt x="296" y="1153"/>
                      <a:pt x="290" y="1153"/>
                    </a:cubicBezTo>
                    <a:close/>
                    <a:moveTo>
                      <a:pt x="339" y="1141"/>
                    </a:moveTo>
                    <a:lnTo>
                      <a:pt x="318" y="1162"/>
                    </a:lnTo>
                    <a:cubicBezTo>
                      <a:pt x="318" y="1162"/>
                      <a:pt x="339" y="1162"/>
                      <a:pt x="339" y="1141"/>
                    </a:cubicBezTo>
                    <a:close/>
                    <a:moveTo>
                      <a:pt x="311" y="1203"/>
                    </a:moveTo>
                    <a:cubicBezTo>
                      <a:pt x="313" y="1204"/>
                      <a:pt x="315" y="1204"/>
                      <a:pt x="318" y="1204"/>
                    </a:cubicBezTo>
                    <a:cubicBezTo>
                      <a:pt x="318" y="1204"/>
                      <a:pt x="315" y="1204"/>
                      <a:pt x="311" y="1203"/>
                    </a:cubicBezTo>
                    <a:close/>
                    <a:moveTo>
                      <a:pt x="318" y="1141"/>
                    </a:moveTo>
                    <a:cubicBezTo>
                      <a:pt x="303" y="1141"/>
                      <a:pt x="299" y="1150"/>
                      <a:pt x="297" y="1150"/>
                    </a:cubicBezTo>
                    <a:cubicBezTo>
                      <a:pt x="296" y="1150"/>
                      <a:pt x="296" y="1148"/>
                      <a:pt x="296" y="1141"/>
                    </a:cubicBezTo>
                    <a:lnTo>
                      <a:pt x="296" y="1162"/>
                    </a:lnTo>
                    <a:cubicBezTo>
                      <a:pt x="296" y="1183"/>
                      <a:pt x="318" y="1183"/>
                      <a:pt x="296" y="1183"/>
                    </a:cubicBezTo>
                    <a:cubicBezTo>
                      <a:pt x="296" y="1197"/>
                      <a:pt x="305" y="1201"/>
                      <a:pt x="311" y="1203"/>
                    </a:cubicBezTo>
                    <a:lnTo>
                      <a:pt x="311" y="1203"/>
                    </a:lnTo>
                    <a:cubicBezTo>
                      <a:pt x="302" y="1199"/>
                      <a:pt x="318" y="1183"/>
                      <a:pt x="318" y="1183"/>
                    </a:cubicBezTo>
                    <a:cubicBezTo>
                      <a:pt x="318" y="1204"/>
                      <a:pt x="318" y="1204"/>
                      <a:pt x="339" y="1204"/>
                    </a:cubicBezTo>
                    <a:cubicBezTo>
                      <a:pt x="339" y="1183"/>
                      <a:pt x="318" y="1183"/>
                      <a:pt x="339" y="1183"/>
                    </a:cubicBezTo>
                    <a:cubicBezTo>
                      <a:pt x="339" y="1183"/>
                      <a:pt x="318" y="1183"/>
                      <a:pt x="318" y="1162"/>
                    </a:cubicBezTo>
                    <a:cubicBezTo>
                      <a:pt x="318" y="1151"/>
                      <a:pt x="318" y="1151"/>
                      <a:pt x="318" y="1151"/>
                    </a:cubicBezTo>
                    <a:cubicBezTo>
                      <a:pt x="318" y="1151"/>
                      <a:pt x="318" y="1151"/>
                      <a:pt x="318" y="114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24"/>
              <p:cNvSpPr/>
              <p:nvPr/>
            </p:nvSpPr>
            <p:spPr>
              <a:xfrm>
                <a:off x="7551170" y="4602649"/>
                <a:ext cx="62" cy="62"/>
              </a:xfrm>
              <a:custGeom>
                <a:rect b="b" l="l" r="r" t="t"/>
                <a:pathLst>
                  <a:path extrusionOk="0" h="1" w="1">
                    <a:moveTo>
                      <a:pt x="0" y="1"/>
                    </a:moveTo>
                    <a:lnTo>
                      <a:pt x="0" y="1"/>
                    </a:lnTo>
                    <a:cubicBezTo>
                      <a:pt x="0" y="1"/>
                      <a:pt x="0" y="1"/>
                      <a:pt x="0"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24"/>
              <p:cNvSpPr/>
              <p:nvPr/>
            </p:nvSpPr>
            <p:spPr>
              <a:xfrm>
                <a:off x="7549871" y="4590895"/>
                <a:ext cx="62" cy="62"/>
              </a:xfrm>
              <a:custGeom>
                <a:rect b="b" l="l" r="r" t="t"/>
                <a:pathLst>
                  <a:path extrusionOk="0" h="1" w="1">
                    <a:moveTo>
                      <a:pt x="0" y="1"/>
                    </a:moveTo>
                    <a:lnTo>
                      <a:pt x="0"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24"/>
              <p:cNvSpPr/>
              <p:nvPr/>
            </p:nvSpPr>
            <p:spPr>
              <a:xfrm>
                <a:off x="7548510" y="4588296"/>
                <a:ext cx="1423" cy="62"/>
              </a:xfrm>
              <a:custGeom>
                <a:rect b="b" l="l" r="r" t="t"/>
                <a:pathLst>
                  <a:path extrusionOk="0" h="1" w="23">
                    <a:moveTo>
                      <a:pt x="1" y="0"/>
                    </a:moveTo>
                    <a:cubicBezTo>
                      <a:pt x="22" y="0"/>
                      <a:pt x="22" y="0"/>
                      <a:pt x="22" y="0"/>
                    </a:cubicBezTo>
                    <a:cubicBezTo>
                      <a:pt x="22" y="0"/>
                      <a:pt x="22" y="0"/>
                      <a:pt x="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24"/>
              <p:cNvSpPr/>
              <p:nvPr/>
            </p:nvSpPr>
            <p:spPr>
              <a:xfrm>
                <a:off x="7553769" y="4609207"/>
                <a:ext cx="62" cy="62"/>
              </a:xfrm>
              <a:custGeom>
                <a:rect b="b" l="l" r="r" t="t"/>
                <a:pathLst>
                  <a:path extrusionOk="0" h="1" w="1">
                    <a:moveTo>
                      <a:pt x="0" y="0"/>
                    </a:moveTo>
                    <a:cubicBezTo>
                      <a:pt x="0" y="0"/>
                      <a:pt x="0" y="0"/>
                      <a:pt x="0" y="0"/>
                    </a:cubicBezTo>
                    <a:cubicBezTo>
                      <a:pt x="0" y="0"/>
                      <a:pt x="0" y="0"/>
                      <a:pt x="0"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24"/>
              <p:cNvSpPr/>
              <p:nvPr/>
            </p:nvSpPr>
            <p:spPr>
              <a:xfrm>
                <a:off x="7558966" y="4626159"/>
                <a:ext cx="62" cy="62"/>
              </a:xfrm>
              <a:custGeom>
                <a:rect b="b" l="l" r="r" t="t"/>
                <a:pathLst>
                  <a:path extrusionOk="0" h="1" w="1">
                    <a:moveTo>
                      <a:pt x="1" y="1"/>
                    </a:moveTo>
                    <a:lnTo>
                      <a:pt x="1"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24"/>
              <p:cNvSpPr/>
              <p:nvPr/>
            </p:nvSpPr>
            <p:spPr>
              <a:xfrm>
                <a:off x="7558966" y="4624860"/>
                <a:ext cx="1423" cy="62"/>
              </a:xfrm>
              <a:custGeom>
                <a:rect b="b" l="l" r="r" t="t"/>
                <a:pathLst>
                  <a:path extrusionOk="0" h="1" w="23">
                    <a:moveTo>
                      <a:pt x="22" y="1"/>
                    </a:moveTo>
                    <a:cubicBezTo>
                      <a:pt x="22" y="1"/>
                      <a:pt x="22" y="1"/>
                      <a:pt x="1" y="1"/>
                    </a:cubicBezTo>
                    <a:cubicBezTo>
                      <a:pt x="1" y="1"/>
                      <a:pt x="22" y="1"/>
                      <a:pt x="22"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24"/>
              <p:cNvSpPr/>
              <p:nvPr/>
            </p:nvSpPr>
            <p:spPr>
              <a:xfrm>
                <a:off x="7552469" y="4603949"/>
                <a:ext cx="1361" cy="62"/>
              </a:xfrm>
              <a:custGeom>
                <a:rect b="b" l="l" r="r" t="t"/>
                <a:pathLst>
                  <a:path extrusionOk="0" h="1" w="22">
                    <a:moveTo>
                      <a:pt x="21" y="1"/>
                    </a:moveTo>
                    <a:cubicBezTo>
                      <a:pt x="21" y="1"/>
                      <a:pt x="21" y="1"/>
                      <a:pt x="0" y="1"/>
                    </a:cubicBezTo>
                    <a:cubicBezTo>
                      <a:pt x="0" y="1"/>
                      <a:pt x="21" y="1"/>
                      <a:pt x="21"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24"/>
              <p:cNvSpPr/>
              <p:nvPr/>
            </p:nvSpPr>
            <p:spPr>
              <a:xfrm>
                <a:off x="7558966" y="4624860"/>
                <a:ext cx="62" cy="62"/>
              </a:xfrm>
              <a:custGeom>
                <a:rect b="b" l="l" r="r" t="t"/>
                <a:pathLst>
                  <a:path extrusionOk="0" h="1" w="1">
                    <a:moveTo>
                      <a:pt x="1" y="1"/>
                    </a:moveTo>
                    <a:lnTo>
                      <a:pt x="1" y="1"/>
                    </a:lnTo>
                    <a:lnTo>
                      <a:pt x="1"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24"/>
              <p:cNvSpPr/>
              <p:nvPr/>
            </p:nvSpPr>
            <p:spPr>
              <a:xfrm>
                <a:off x="7558966" y="4626159"/>
                <a:ext cx="62" cy="62"/>
              </a:xfrm>
              <a:custGeom>
                <a:rect b="b" l="l" r="r" t="t"/>
                <a:pathLst>
                  <a:path extrusionOk="0" h="1" w="1">
                    <a:moveTo>
                      <a:pt x="1" y="1"/>
                    </a:moveTo>
                    <a:cubicBezTo>
                      <a:pt x="1" y="1"/>
                      <a:pt x="1" y="1"/>
                      <a:pt x="1" y="1"/>
                    </a:cubicBezTo>
                    <a:cubicBezTo>
                      <a:pt x="1" y="1"/>
                      <a:pt x="1" y="1"/>
                      <a:pt x="1"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24"/>
              <p:cNvSpPr/>
              <p:nvPr/>
            </p:nvSpPr>
            <p:spPr>
              <a:xfrm>
                <a:off x="7556367" y="4614404"/>
                <a:ext cx="62" cy="62"/>
              </a:xfrm>
              <a:custGeom>
                <a:rect b="b" l="l" r="r" t="t"/>
                <a:pathLst>
                  <a:path extrusionOk="0" h="1" w="1">
                    <a:moveTo>
                      <a:pt x="1" y="1"/>
                    </a:moveTo>
                    <a:lnTo>
                      <a:pt x="1" y="1"/>
                    </a:lnTo>
                    <a:cubicBezTo>
                      <a:pt x="1" y="1"/>
                      <a:pt x="1" y="1"/>
                      <a:pt x="1"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24"/>
              <p:cNvSpPr/>
              <p:nvPr/>
            </p:nvSpPr>
            <p:spPr>
              <a:xfrm>
                <a:off x="7557666" y="4623561"/>
                <a:ext cx="1361" cy="62"/>
              </a:xfrm>
              <a:custGeom>
                <a:rect b="b" l="l" r="r" t="t"/>
                <a:pathLst>
                  <a:path extrusionOk="0" h="1" w="22">
                    <a:moveTo>
                      <a:pt x="1" y="1"/>
                    </a:moveTo>
                    <a:lnTo>
                      <a:pt x="22" y="1"/>
                    </a:lnTo>
                    <a:lnTo>
                      <a:pt x="1"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24"/>
              <p:cNvSpPr/>
              <p:nvPr/>
            </p:nvSpPr>
            <p:spPr>
              <a:xfrm>
                <a:off x="7558966" y="4627520"/>
                <a:ext cx="1423" cy="62"/>
              </a:xfrm>
              <a:custGeom>
                <a:rect b="b" l="l" r="r" t="t"/>
                <a:pathLst>
                  <a:path extrusionOk="0" h="1" w="23">
                    <a:moveTo>
                      <a:pt x="22" y="0"/>
                    </a:moveTo>
                    <a:lnTo>
                      <a:pt x="1" y="0"/>
                    </a:lnTo>
                    <a:lnTo>
                      <a:pt x="1"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24"/>
              <p:cNvSpPr/>
              <p:nvPr/>
            </p:nvSpPr>
            <p:spPr>
              <a:xfrm>
                <a:off x="7557666" y="4618364"/>
                <a:ext cx="62" cy="62"/>
              </a:xfrm>
              <a:custGeom>
                <a:rect b="b" l="l" r="r" t="t"/>
                <a:pathLst>
                  <a:path extrusionOk="0" h="1" w="1">
                    <a:moveTo>
                      <a:pt x="1" y="0"/>
                    </a:moveTo>
                    <a:cubicBezTo>
                      <a:pt x="1" y="0"/>
                      <a:pt x="1" y="0"/>
                      <a:pt x="1" y="0"/>
                    </a:cubicBezTo>
                    <a:cubicBezTo>
                      <a:pt x="1" y="0"/>
                      <a:pt x="1" y="0"/>
                      <a:pt x="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24"/>
              <p:cNvSpPr/>
              <p:nvPr/>
            </p:nvSpPr>
            <p:spPr>
              <a:xfrm>
                <a:off x="7538054" y="4631418"/>
                <a:ext cx="62" cy="1361"/>
              </a:xfrm>
              <a:custGeom>
                <a:rect b="b" l="l" r="r" t="t"/>
                <a:pathLst>
                  <a:path extrusionOk="0" h="22" w="1">
                    <a:moveTo>
                      <a:pt x="1" y="22"/>
                    </a:moveTo>
                    <a:cubicBezTo>
                      <a:pt x="1" y="22"/>
                      <a:pt x="1" y="0"/>
                      <a:pt x="1" y="0"/>
                    </a:cubicBezTo>
                    <a:cubicBezTo>
                      <a:pt x="1" y="0"/>
                      <a:pt x="1" y="22"/>
                      <a:pt x="1" y="22"/>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24"/>
              <p:cNvSpPr/>
              <p:nvPr/>
            </p:nvSpPr>
            <p:spPr>
              <a:xfrm>
                <a:off x="7532857" y="4622261"/>
                <a:ext cx="62" cy="62"/>
              </a:xfrm>
              <a:custGeom>
                <a:rect b="b" l="l" r="r" t="t"/>
                <a:pathLst>
                  <a:path extrusionOk="0" h="1" w="1">
                    <a:moveTo>
                      <a:pt x="0" y="1"/>
                    </a:moveTo>
                    <a:lnTo>
                      <a:pt x="0" y="1"/>
                    </a:lnTo>
                    <a:cubicBezTo>
                      <a:pt x="0" y="1"/>
                      <a:pt x="0" y="1"/>
                      <a:pt x="0"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24"/>
              <p:cNvSpPr/>
              <p:nvPr/>
            </p:nvSpPr>
            <p:spPr>
              <a:xfrm>
                <a:off x="7540714" y="4637976"/>
                <a:ext cx="1361" cy="0"/>
              </a:xfrm>
              <a:custGeom>
                <a:rect b="b" l="l" r="r" t="t"/>
                <a:pathLst>
                  <a:path extrusionOk="0" h="0" w="22">
                    <a:moveTo>
                      <a:pt x="0" y="0"/>
                    </a:moveTo>
                    <a:lnTo>
                      <a:pt x="0" y="0"/>
                    </a:lnTo>
                    <a:cubicBezTo>
                      <a:pt x="0" y="0"/>
                      <a:pt x="21" y="0"/>
                      <a:pt x="2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24"/>
              <p:cNvSpPr/>
              <p:nvPr/>
            </p:nvSpPr>
            <p:spPr>
              <a:xfrm>
                <a:off x="7526298" y="4601350"/>
                <a:ext cx="62" cy="62"/>
              </a:xfrm>
              <a:custGeom>
                <a:rect b="b" l="l" r="r" t="t"/>
                <a:pathLst>
                  <a:path extrusionOk="0" h="1" w="1">
                    <a:moveTo>
                      <a:pt x="1" y="1"/>
                    </a:moveTo>
                    <a:lnTo>
                      <a:pt x="1"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24"/>
              <p:cNvSpPr/>
              <p:nvPr/>
            </p:nvSpPr>
            <p:spPr>
              <a:xfrm>
                <a:off x="7528959" y="4614404"/>
                <a:ext cx="62" cy="62"/>
              </a:xfrm>
              <a:custGeom>
                <a:rect b="b" l="l" r="r" t="t"/>
                <a:pathLst>
                  <a:path extrusionOk="0" h="1" w="1">
                    <a:moveTo>
                      <a:pt x="0" y="1"/>
                    </a:moveTo>
                    <a:cubicBezTo>
                      <a:pt x="0" y="1"/>
                      <a:pt x="0" y="1"/>
                      <a:pt x="0" y="1"/>
                    </a:cubicBezTo>
                    <a:cubicBezTo>
                      <a:pt x="0" y="1"/>
                      <a:pt x="0" y="1"/>
                      <a:pt x="0"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24"/>
              <p:cNvSpPr/>
              <p:nvPr/>
            </p:nvSpPr>
            <p:spPr>
              <a:xfrm>
                <a:off x="7539415" y="4643173"/>
                <a:ext cx="1361" cy="62"/>
              </a:xfrm>
              <a:custGeom>
                <a:rect b="b" l="l" r="r" t="t"/>
                <a:pathLst>
                  <a:path extrusionOk="0" h="1" w="22">
                    <a:moveTo>
                      <a:pt x="21" y="1"/>
                    </a:moveTo>
                    <a:lnTo>
                      <a:pt x="21" y="1"/>
                    </a:lnTo>
                    <a:cubicBezTo>
                      <a:pt x="21" y="1"/>
                      <a:pt x="0" y="1"/>
                      <a:pt x="21"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24"/>
              <p:cNvSpPr/>
              <p:nvPr/>
            </p:nvSpPr>
            <p:spPr>
              <a:xfrm>
                <a:off x="7545911" y="4647070"/>
                <a:ext cx="62" cy="62"/>
              </a:xfrm>
              <a:custGeom>
                <a:rect b="b" l="l" r="r" t="t"/>
                <a:pathLst>
                  <a:path extrusionOk="0" h="1" w="1">
                    <a:moveTo>
                      <a:pt x="1" y="1"/>
                    </a:moveTo>
                    <a:lnTo>
                      <a:pt x="1"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24"/>
              <p:cNvSpPr/>
              <p:nvPr/>
            </p:nvSpPr>
            <p:spPr>
              <a:xfrm>
                <a:off x="7544612" y="4644472"/>
                <a:ext cx="62" cy="62"/>
              </a:xfrm>
              <a:custGeom>
                <a:rect b="b" l="l" r="r" t="t"/>
                <a:pathLst>
                  <a:path extrusionOk="0" h="1" w="1">
                    <a:moveTo>
                      <a:pt x="1" y="1"/>
                    </a:moveTo>
                    <a:cubicBezTo>
                      <a:pt x="1" y="1"/>
                      <a:pt x="1" y="1"/>
                      <a:pt x="1" y="1"/>
                    </a:cubicBezTo>
                    <a:cubicBezTo>
                      <a:pt x="1" y="1"/>
                      <a:pt x="1" y="1"/>
                      <a:pt x="1"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24"/>
              <p:cNvSpPr/>
              <p:nvPr/>
            </p:nvSpPr>
            <p:spPr>
              <a:xfrm>
                <a:off x="7544612" y="4644472"/>
                <a:ext cx="62" cy="62"/>
              </a:xfrm>
              <a:custGeom>
                <a:rect b="b" l="l" r="r" t="t"/>
                <a:pathLst>
                  <a:path extrusionOk="0" h="1" w="1">
                    <a:moveTo>
                      <a:pt x="1" y="1"/>
                    </a:moveTo>
                    <a:lnTo>
                      <a:pt x="1"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24"/>
              <p:cNvSpPr/>
              <p:nvPr/>
            </p:nvSpPr>
            <p:spPr>
              <a:xfrm>
                <a:off x="7561626" y="4637976"/>
                <a:ext cx="62" cy="0"/>
              </a:xfrm>
              <a:custGeom>
                <a:rect b="b" l="l" r="r" t="t"/>
                <a:pathLst>
                  <a:path extrusionOk="0" h="0" w="1">
                    <a:moveTo>
                      <a:pt x="0" y="0"/>
                    </a:moveTo>
                    <a:cubicBezTo>
                      <a:pt x="0" y="0"/>
                      <a:pt x="0" y="0"/>
                      <a:pt x="0"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24"/>
              <p:cNvSpPr/>
              <p:nvPr/>
            </p:nvSpPr>
            <p:spPr>
              <a:xfrm>
                <a:off x="7527598" y="4592194"/>
                <a:ext cx="62" cy="62"/>
              </a:xfrm>
              <a:custGeom>
                <a:rect b="b" l="l" r="r" t="t"/>
                <a:pathLst>
                  <a:path extrusionOk="0" h="1" w="1">
                    <a:moveTo>
                      <a:pt x="1" y="1"/>
                    </a:moveTo>
                    <a:lnTo>
                      <a:pt x="1"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24"/>
              <p:cNvSpPr/>
              <p:nvPr/>
            </p:nvSpPr>
            <p:spPr>
              <a:xfrm>
                <a:off x="7564225" y="4636615"/>
                <a:ext cx="62" cy="62"/>
              </a:xfrm>
              <a:custGeom>
                <a:rect b="b" l="l" r="r" t="t"/>
                <a:pathLst>
                  <a:path extrusionOk="0" h="1" w="1">
                    <a:moveTo>
                      <a:pt x="0" y="1"/>
                    </a:moveTo>
                    <a:lnTo>
                      <a:pt x="0" y="1"/>
                    </a:lnTo>
                    <a:cubicBezTo>
                      <a:pt x="0" y="1"/>
                      <a:pt x="0" y="1"/>
                      <a:pt x="0"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24"/>
              <p:cNvSpPr/>
              <p:nvPr/>
            </p:nvSpPr>
            <p:spPr>
              <a:xfrm>
                <a:off x="7536754" y="4640574"/>
                <a:ext cx="62" cy="62"/>
              </a:xfrm>
              <a:custGeom>
                <a:rect b="b" l="l" r="r" t="t"/>
                <a:pathLst>
                  <a:path extrusionOk="0" h="1" w="1">
                    <a:moveTo>
                      <a:pt x="1" y="0"/>
                    </a:moveTo>
                    <a:cubicBezTo>
                      <a:pt x="1" y="0"/>
                      <a:pt x="1" y="0"/>
                      <a:pt x="1" y="0"/>
                    </a:cubicBezTo>
                    <a:cubicBezTo>
                      <a:pt x="1" y="0"/>
                      <a:pt x="1" y="0"/>
                      <a:pt x="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24"/>
              <p:cNvSpPr/>
              <p:nvPr/>
            </p:nvSpPr>
            <p:spPr>
              <a:xfrm>
                <a:off x="7534156" y="4583037"/>
                <a:ext cx="62" cy="62"/>
              </a:xfrm>
              <a:custGeom>
                <a:rect b="b" l="l" r="r" t="t"/>
                <a:pathLst>
                  <a:path extrusionOk="0" h="1" w="1">
                    <a:moveTo>
                      <a:pt x="1" y="1"/>
                    </a:moveTo>
                    <a:lnTo>
                      <a:pt x="1" y="1"/>
                    </a:lnTo>
                    <a:cubicBezTo>
                      <a:pt x="1" y="1"/>
                      <a:pt x="1" y="1"/>
                      <a:pt x="1"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24"/>
              <p:cNvSpPr/>
              <p:nvPr/>
            </p:nvSpPr>
            <p:spPr>
              <a:xfrm>
                <a:off x="7564225" y="4636615"/>
                <a:ext cx="62" cy="62"/>
              </a:xfrm>
              <a:custGeom>
                <a:rect b="b" l="l" r="r" t="t"/>
                <a:pathLst>
                  <a:path extrusionOk="0" h="1" w="1">
                    <a:moveTo>
                      <a:pt x="0" y="1"/>
                    </a:moveTo>
                    <a:lnTo>
                      <a:pt x="0" y="1"/>
                    </a:lnTo>
                    <a:lnTo>
                      <a:pt x="0"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24"/>
              <p:cNvSpPr/>
              <p:nvPr/>
            </p:nvSpPr>
            <p:spPr>
              <a:xfrm>
                <a:off x="7539415" y="4603949"/>
                <a:ext cx="62" cy="62"/>
              </a:xfrm>
              <a:custGeom>
                <a:rect b="b" l="l" r="r" t="t"/>
                <a:pathLst>
                  <a:path extrusionOk="0" h="1" w="1">
                    <a:moveTo>
                      <a:pt x="0" y="1"/>
                    </a:moveTo>
                    <a:lnTo>
                      <a:pt x="0"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24"/>
              <p:cNvSpPr/>
              <p:nvPr/>
            </p:nvSpPr>
            <p:spPr>
              <a:xfrm>
                <a:off x="7539415" y="4603949"/>
                <a:ext cx="62" cy="1361"/>
              </a:xfrm>
              <a:custGeom>
                <a:rect b="b" l="l" r="r" t="t"/>
                <a:pathLst>
                  <a:path extrusionOk="0" h="22" w="1">
                    <a:moveTo>
                      <a:pt x="0" y="22"/>
                    </a:moveTo>
                    <a:lnTo>
                      <a:pt x="0" y="1"/>
                    </a:lnTo>
                    <a:cubicBezTo>
                      <a:pt x="0" y="22"/>
                      <a:pt x="0" y="22"/>
                      <a:pt x="0" y="22"/>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24"/>
              <p:cNvSpPr/>
              <p:nvPr/>
            </p:nvSpPr>
            <p:spPr>
              <a:xfrm>
                <a:off x="7561626" y="4637976"/>
                <a:ext cx="62" cy="0"/>
              </a:xfrm>
              <a:custGeom>
                <a:rect b="b" l="l" r="r" t="t"/>
                <a:pathLst>
                  <a:path extrusionOk="0" h="0" w="1">
                    <a:moveTo>
                      <a:pt x="0" y="0"/>
                    </a:moveTo>
                    <a:lnTo>
                      <a:pt x="0" y="0"/>
                    </a:lnTo>
                    <a:cubicBezTo>
                      <a:pt x="0" y="0"/>
                      <a:pt x="0" y="0"/>
                      <a:pt x="0"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24"/>
              <p:cNvSpPr/>
              <p:nvPr/>
            </p:nvSpPr>
            <p:spPr>
              <a:xfrm>
                <a:off x="7547210" y="4614404"/>
                <a:ext cx="62" cy="62"/>
              </a:xfrm>
              <a:custGeom>
                <a:rect b="b" l="l" r="r" t="t"/>
                <a:pathLst>
                  <a:path extrusionOk="0" h="1" w="1">
                    <a:moveTo>
                      <a:pt x="1" y="1"/>
                    </a:moveTo>
                    <a:lnTo>
                      <a:pt x="1"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24"/>
              <p:cNvSpPr/>
              <p:nvPr/>
            </p:nvSpPr>
            <p:spPr>
              <a:xfrm>
                <a:off x="7528959" y="4614404"/>
                <a:ext cx="1361" cy="62"/>
              </a:xfrm>
              <a:custGeom>
                <a:rect b="b" l="l" r="r" t="t"/>
                <a:pathLst>
                  <a:path extrusionOk="0" h="1" w="22">
                    <a:moveTo>
                      <a:pt x="0" y="1"/>
                    </a:moveTo>
                    <a:lnTo>
                      <a:pt x="0" y="1"/>
                    </a:lnTo>
                    <a:cubicBezTo>
                      <a:pt x="0" y="1"/>
                      <a:pt x="21" y="1"/>
                      <a:pt x="0"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24"/>
              <p:cNvSpPr/>
              <p:nvPr/>
            </p:nvSpPr>
            <p:spPr>
              <a:xfrm>
                <a:off x="7519802" y="4609207"/>
                <a:ext cx="62" cy="62"/>
              </a:xfrm>
              <a:custGeom>
                <a:rect b="b" l="l" r="r" t="t"/>
                <a:pathLst>
                  <a:path extrusionOk="0" h="1" w="1">
                    <a:moveTo>
                      <a:pt x="0" y="0"/>
                    </a:move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24"/>
              <p:cNvSpPr/>
              <p:nvPr/>
            </p:nvSpPr>
            <p:spPr>
              <a:xfrm>
                <a:off x="7519802" y="4609207"/>
                <a:ext cx="62" cy="62"/>
              </a:xfrm>
              <a:custGeom>
                <a:rect b="b" l="l" r="r" t="t"/>
                <a:pathLst>
                  <a:path extrusionOk="0" h="1" w="1">
                    <a:moveTo>
                      <a:pt x="0" y="0"/>
                    </a:moveTo>
                    <a:cubicBezTo>
                      <a:pt x="0" y="0"/>
                      <a:pt x="0" y="0"/>
                      <a:pt x="0" y="0"/>
                    </a:cubicBezTo>
                    <a:cubicBezTo>
                      <a:pt x="0" y="0"/>
                      <a:pt x="0" y="0"/>
                      <a:pt x="0"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24"/>
              <p:cNvSpPr/>
              <p:nvPr/>
            </p:nvSpPr>
            <p:spPr>
              <a:xfrm>
                <a:off x="7519802" y="4607908"/>
                <a:ext cx="62" cy="62"/>
              </a:xfrm>
              <a:custGeom>
                <a:rect b="b" l="l" r="r" t="t"/>
                <a:pathLst>
                  <a:path extrusionOk="0" h="1" w="1">
                    <a:moveTo>
                      <a:pt x="0" y="0"/>
                    </a:moveTo>
                    <a:lnTo>
                      <a:pt x="0"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24"/>
              <p:cNvSpPr/>
              <p:nvPr/>
            </p:nvSpPr>
            <p:spPr>
              <a:xfrm>
                <a:off x="7522401" y="4618364"/>
                <a:ext cx="62" cy="62"/>
              </a:xfrm>
              <a:custGeom>
                <a:rect b="b" l="l" r="r" t="t"/>
                <a:pathLst>
                  <a:path extrusionOk="0" h="1" w="1">
                    <a:moveTo>
                      <a:pt x="0" y="0"/>
                    </a:moveTo>
                    <a:lnTo>
                      <a:pt x="0"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24"/>
              <p:cNvSpPr/>
              <p:nvPr/>
            </p:nvSpPr>
            <p:spPr>
              <a:xfrm>
                <a:off x="7521101" y="4615703"/>
                <a:ext cx="62" cy="62"/>
              </a:xfrm>
              <a:custGeom>
                <a:rect b="b" l="l" r="r" t="t"/>
                <a:pathLst>
                  <a:path extrusionOk="0" h="1" w="1">
                    <a:moveTo>
                      <a:pt x="0" y="1"/>
                    </a:moveTo>
                    <a:cubicBezTo>
                      <a:pt x="0" y="1"/>
                      <a:pt x="0" y="1"/>
                      <a:pt x="0"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24"/>
              <p:cNvSpPr/>
              <p:nvPr/>
            </p:nvSpPr>
            <p:spPr>
              <a:xfrm>
                <a:off x="7517142" y="4602649"/>
                <a:ext cx="62" cy="62"/>
              </a:xfrm>
              <a:custGeom>
                <a:rect b="b" l="l" r="r" t="t"/>
                <a:pathLst>
                  <a:path extrusionOk="0" h="1" w="1">
                    <a:moveTo>
                      <a:pt x="1" y="1"/>
                    </a:move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24"/>
              <p:cNvSpPr/>
              <p:nvPr/>
            </p:nvSpPr>
            <p:spPr>
              <a:xfrm>
                <a:off x="7514543" y="4578583"/>
                <a:ext cx="49743" cy="71209"/>
              </a:xfrm>
              <a:custGeom>
                <a:rect b="b" l="l" r="r" t="t"/>
                <a:pathLst>
                  <a:path extrusionOk="0" h="1151" w="804">
                    <a:moveTo>
                      <a:pt x="402" y="115"/>
                    </a:moveTo>
                    <a:cubicBezTo>
                      <a:pt x="381" y="136"/>
                      <a:pt x="402" y="136"/>
                      <a:pt x="402" y="136"/>
                    </a:cubicBezTo>
                    <a:cubicBezTo>
                      <a:pt x="402" y="136"/>
                      <a:pt x="402" y="136"/>
                      <a:pt x="402" y="115"/>
                    </a:cubicBezTo>
                    <a:close/>
                    <a:moveTo>
                      <a:pt x="218" y="205"/>
                    </a:moveTo>
                    <a:cubicBezTo>
                      <a:pt x="214" y="209"/>
                      <a:pt x="212" y="213"/>
                      <a:pt x="212" y="221"/>
                    </a:cubicBezTo>
                    <a:lnTo>
                      <a:pt x="212" y="221"/>
                    </a:lnTo>
                    <a:cubicBezTo>
                      <a:pt x="212" y="221"/>
                      <a:pt x="212" y="212"/>
                      <a:pt x="218" y="205"/>
                    </a:cubicBezTo>
                    <a:close/>
                    <a:moveTo>
                      <a:pt x="22" y="326"/>
                    </a:moveTo>
                    <a:cubicBezTo>
                      <a:pt x="22" y="326"/>
                      <a:pt x="22" y="347"/>
                      <a:pt x="22" y="347"/>
                    </a:cubicBezTo>
                    <a:cubicBezTo>
                      <a:pt x="43" y="326"/>
                      <a:pt x="22" y="326"/>
                      <a:pt x="22" y="326"/>
                    </a:cubicBezTo>
                    <a:close/>
                    <a:moveTo>
                      <a:pt x="64" y="474"/>
                    </a:moveTo>
                    <a:cubicBezTo>
                      <a:pt x="64" y="474"/>
                      <a:pt x="64" y="474"/>
                      <a:pt x="64" y="474"/>
                    </a:cubicBezTo>
                    <a:cubicBezTo>
                      <a:pt x="64" y="474"/>
                      <a:pt x="64" y="474"/>
                      <a:pt x="64" y="474"/>
                    </a:cubicBezTo>
                    <a:close/>
                    <a:moveTo>
                      <a:pt x="85" y="474"/>
                    </a:moveTo>
                    <a:cubicBezTo>
                      <a:pt x="85" y="474"/>
                      <a:pt x="106" y="474"/>
                      <a:pt x="106" y="495"/>
                    </a:cubicBezTo>
                    <a:cubicBezTo>
                      <a:pt x="85" y="495"/>
                      <a:pt x="85" y="495"/>
                      <a:pt x="85" y="474"/>
                    </a:cubicBezTo>
                    <a:close/>
                    <a:moveTo>
                      <a:pt x="227" y="522"/>
                    </a:moveTo>
                    <a:cubicBezTo>
                      <a:pt x="233" y="529"/>
                      <a:pt x="233" y="537"/>
                      <a:pt x="233" y="538"/>
                    </a:cubicBezTo>
                    <a:lnTo>
                      <a:pt x="233" y="538"/>
                    </a:lnTo>
                    <a:cubicBezTo>
                      <a:pt x="233" y="530"/>
                      <a:pt x="230" y="525"/>
                      <a:pt x="227" y="522"/>
                    </a:cubicBezTo>
                    <a:close/>
                    <a:moveTo>
                      <a:pt x="85" y="580"/>
                    </a:moveTo>
                    <a:cubicBezTo>
                      <a:pt x="85" y="580"/>
                      <a:pt x="85" y="601"/>
                      <a:pt x="85" y="601"/>
                    </a:cubicBezTo>
                    <a:cubicBezTo>
                      <a:pt x="96" y="590"/>
                      <a:pt x="96" y="590"/>
                      <a:pt x="93" y="590"/>
                    </a:cubicBezTo>
                    <a:cubicBezTo>
                      <a:pt x="90" y="590"/>
                      <a:pt x="85" y="590"/>
                      <a:pt x="85" y="580"/>
                    </a:cubicBezTo>
                    <a:close/>
                    <a:moveTo>
                      <a:pt x="191" y="770"/>
                    </a:moveTo>
                    <a:cubicBezTo>
                      <a:pt x="170" y="770"/>
                      <a:pt x="191" y="791"/>
                      <a:pt x="191" y="791"/>
                    </a:cubicBezTo>
                    <a:cubicBezTo>
                      <a:pt x="191" y="791"/>
                      <a:pt x="191" y="770"/>
                      <a:pt x="191" y="770"/>
                    </a:cubicBezTo>
                    <a:close/>
                    <a:moveTo>
                      <a:pt x="339" y="939"/>
                    </a:moveTo>
                    <a:lnTo>
                      <a:pt x="318" y="960"/>
                    </a:lnTo>
                    <a:cubicBezTo>
                      <a:pt x="328" y="949"/>
                      <a:pt x="333" y="949"/>
                      <a:pt x="336" y="949"/>
                    </a:cubicBezTo>
                    <a:cubicBezTo>
                      <a:pt x="339" y="949"/>
                      <a:pt x="339" y="949"/>
                      <a:pt x="339" y="939"/>
                    </a:cubicBezTo>
                    <a:close/>
                    <a:moveTo>
                      <a:pt x="803" y="939"/>
                    </a:moveTo>
                    <a:cubicBezTo>
                      <a:pt x="782" y="939"/>
                      <a:pt x="803" y="960"/>
                      <a:pt x="803" y="960"/>
                    </a:cubicBezTo>
                    <a:lnTo>
                      <a:pt x="803" y="939"/>
                    </a:lnTo>
                    <a:close/>
                    <a:moveTo>
                      <a:pt x="487" y="1023"/>
                    </a:moveTo>
                    <a:cubicBezTo>
                      <a:pt x="487" y="1023"/>
                      <a:pt x="475" y="1023"/>
                      <a:pt x="478" y="1032"/>
                    </a:cubicBezTo>
                    <a:lnTo>
                      <a:pt x="478" y="1032"/>
                    </a:lnTo>
                    <a:lnTo>
                      <a:pt x="487" y="1023"/>
                    </a:lnTo>
                    <a:close/>
                    <a:moveTo>
                      <a:pt x="402" y="1023"/>
                    </a:moveTo>
                    <a:cubicBezTo>
                      <a:pt x="390" y="1023"/>
                      <a:pt x="385" y="1030"/>
                      <a:pt x="382" y="1032"/>
                    </a:cubicBezTo>
                    <a:lnTo>
                      <a:pt x="382" y="1032"/>
                    </a:lnTo>
                    <a:cubicBezTo>
                      <a:pt x="382" y="1030"/>
                      <a:pt x="381" y="1027"/>
                      <a:pt x="381" y="1023"/>
                    </a:cubicBezTo>
                    <a:lnTo>
                      <a:pt x="381" y="1023"/>
                    </a:lnTo>
                    <a:cubicBezTo>
                      <a:pt x="381" y="1030"/>
                      <a:pt x="381" y="1033"/>
                      <a:pt x="382" y="1033"/>
                    </a:cubicBezTo>
                    <a:cubicBezTo>
                      <a:pt x="382" y="1033"/>
                      <a:pt x="382" y="1033"/>
                      <a:pt x="382" y="1032"/>
                    </a:cubicBezTo>
                    <a:lnTo>
                      <a:pt x="382" y="1032"/>
                    </a:lnTo>
                    <a:cubicBezTo>
                      <a:pt x="387" y="1045"/>
                      <a:pt x="402" y="1045"/>
                      <a:pt x="402" y="1045"/>
                    </a:cubicBezTo>
                    <a:cubicBezTo>
                      <a:pt x="402" y="1023"/>
                      <a:pt x="402" y="1023"/>
                      <a:pt x="402" y="1023"/>
                    </a:cubicBezTo>
                    <a:close/>
                    <a:moveTo>
                      <a:pt x="192" y="0"/>
                    </a:moveTo>
                    <a:cubicBezTo>
                      <a:pt x="181" y="0"/>
                      <a:pt x="177" y="9"/>
                      <a:pt x="191" y="9"/>
                    </a:cubicBezTo>
                    <a:lnTo>
                      <a:pt x="127" y="9"/>
                    </a:lnTo>
                    <a:cubicBezTo>
                      <a:pt x="117" y="20"/>
                      <a:pt x="112" y="20"/>
                      <a:pt x="106" y="20"/>
                    </a:cubicBezTo>
                    <a:cubicBezTo>
                      <a:pt x="101" y="20"/>
                      <a:pt x="96" y="20"/>
                      <a:pt x="85" y="31"/>
                    </a:cubicBezTo>
                    <a:cubicBezTo>
                      <a:pt x="43" y="52"/>
                      <a:pt x="22" y="115"/>
                      <a:pt x="22" y="157"/>
                    </a:cubicBezTo>
                    <a:cubicBezTo>
                      <a:pt x="22" y="178"/>
                      <a:pt x="22" y="200"/>
                      <a:pt x="22" y="221"/>
                    </a:cubicBezTo>
                    <a:cubicBezTo>
                      <a:pt x="22" y="221"/>
                      <a:pt x="22" y="242"/>
                      <a:pt x="1" y="242"/>
                    </a:cubicBezTo>
                    <a:lnTo>
                      <a:pt x="1" y="263"/>
                    </a:lnTo>
                    <a:cubicBezTo>
                      <a:pt x="1" y="273"/>
                      <a:pt x="6" y="273"/>
                      <a:pt x="9" y="273"/>
                    </a:cubicBezTo>
                    <a:cubicBezTo>
                      <a:pt x="11" y="273"/>
                      <a:pt x="11" y="273"/>
                      <a:pt x="1" y="284"/>
                    </a:cubicBezTo>
                    <a:cubicBezTo>
                      <a:pt x="1" y="305"/>
                      <a:pt x="22" y="305"/>
                      <a:pt x="22" y="326"/>
                    </a:cubicBezTo>
                    <a:lnTo>
                      <a:pt x="43" y="326"/>
                    </a:lnTo>
                    <a:cubicBezTo>
                      <a:pt x="43" y="347"/>
                      <a:pt x="43" y="347"/>
                      <a:pt x="43" y="347"/>
                    </a:cubicBezTo>
                    <a:cubicBezTo>
                      <a:pt x="43" y="347"/>
                      <a:pt x="43" y="369"/>
                      <a:pt x="43" y="369"/>
                    </a:cubicBezTo>
                    <a:cubicBezTo>
                      <a:pt x="43" y="369"/>
                      <a:pt x="64" y="369"/>
                      <a:pt x="64" y="390"/>
                    </a:cubicBezTo>
                    <a:lnTo>
                      <a:pt x="43" y="390"/>
                    </a:lnTo>
                    <a:cubicBezTo>
                      <a:pt x="43" y="411"/>
                      <a:pt x="64" y="411"/>
                      <a:pt x="43" y="411"/>
                    </a:cubicBezTo>
                    <a:cubicBezTo>
                      <a:pt x="43" y="411"/>
                      <a:pt x="43" y="411"/>
                      <a:pt x="43" y="432"/>
                    </a:cubicBezTo>
                    <a:lnTo>
                      <a:pt x="64" y="432"/>
                    </a:lnTo>
                    <a:cubicBezTo>
                      <a:pt x="64" y="432"/>
                      <a:pt x="64" y="432"/>
                      <a:pt x="64" y="453"/>
                    </a:cubicBezTo>
                    <a:cubicBezTo>
                      <a:pt x="64" y="453"/>
                      <a:pt x="64" y="453"/>
                      <a:pt x="64" y="474"/>
                    </a:cubicBezTo>
                    <a:lnTo>
                      <a:pt x="85" y="474"/>
                    </a:lnTo>
                    <a:cubicBezTo>
                      <a:pt x="85" y="474"/>
                      <a:pt x="76" y="484"/>
                      <a:pt x="70" y="484"/>
                    </a:cubicBezTo>
                    <a:cubicBezTo>
                      <a:pt x="66" y="484"/>
                      <a:pt x="64" y="481"/>
                      <a:pt x="64" y="474"/>
                    </a:cubicBezTo>
                    <a:cubicBezTo>
                      <a:pt x="64" y="474"/>
                      <a:pt x="64" y="495"/>
                      <a:pt x="64" y="495"/>
                    </a:cubicBezTo>
                    <a:lnTo>
                      <a:pt x="85" y="495"/>
                    </a:lnTo>
                    <a:cubicBezTo>
                      <a:pt x="85" y="495"/>
                      <a:pt x="106" y="495"/>
                      <a:pt x="106" y="516"/>
                    </a:cubicBezTo>
                    <a:cubicBezTo>
                      <a:pt x="106" y="516"/>
                      <a:pt x="85" y="495"/>
                      <a:pt x="85" y="495"/>
                    </a:cubicBezTo>
                    <a:lnTo>
                      <a:pt x="85" y="495"/>
                    </a:lnTo>
                    <a:cubicBezTo>
                      <a:pt x="85" y="516"/>
                      <a:pt x="106" y="516"/>
                      <a:pt x="85" y="516"/>
                    </a:cubicBezTo>
                    <a:cubicBezTo>
                      <a:pt x="85" y="516"/>
                      <a:pt x="85" y="538"/>
                      <a:pt x="85" y="538"/>
                    </a:cubicBezTo>
                    <a:cubicBezTo>
                      <a:pt x="127" y="538"/>
                      <a:pt x="85" y="538"/>
                      <a:pt x="85" y="559"/>
                    </a:cubicBezTo>
                    <a:cubicBezTo>
                      <a:pt x="85" y="559"/>
                      <a:pt x="85" y="559"/>
                      <a:pt x="85" y="580"/>
                    </a:cubicBezTo>
                    <a:lnTo>
                      <a:pt x="106" y="580"/>
                    </a:lnTo>
                    <a:cubicBezTo>
                      <a:pt x="106" y="580"/>
                      <a:pt x="106" y="601"/>
                      <a:pt x="106" y="601"/>
                    </a:cubicBezTo>
                    <a:cubicBezTo>
                      <a:pt x="117" y="601"/>
                      <a:pt x="122" y="601"/>
                      <a:pt x="125" y="604"/>
                    </a:cubicBezTo>
                    <a:lnTo>
                      <a:pt x="125" y="604"/>
                    </a:lnTo>
                    <a:cubicBezTo>
                      <a:pt x="108" y="622"/>
                      <a:pt x="127" y="622"/>
                      <a:pt x="127" y="622"/>
                    </a:cubicBezTo>
                    <a:cubicBezTo>
                      <a:pt x="127" y="622"/>
                      <a:pt x="127" y="643"/>
                      <a:pt x="127" y="643"/>
                    </a:cubicBezTo>
                    <a:cubicBezTo>
                      <a:pt x="127" y="664"/>
                      <a:pt x="149" y="664"/>
                      <a:pt x="170" y="664"/>
                    </a:cubicBezTo>
                    <a:lnTo>
                      <a:pt x="149" y="664"/>
                    </a:lnTo>
                    <a:cubicBezTo>
                      <a:pt x="149" y="664"/>
                      <a:pt x="149" y="685"/>
                      <a:pt x="149" y="685"/>
                    </a:cubicBezTo>
                    <a:lnTo>
                      <a:pt x="170" y="685"/>
                    </a:lnTo>
                    <a:cubicBezTo>
                      <a:pt x="170" y="685"/>
                      <a:pt x="170" y="707"/>
                      <a:pt x="170" y="707"/>
                    </a:cubicBezTo>
                    <a:cubicBezTo>
                      <a:pt x="170" y="699"/>
                      <a:pt x="170" y="697"/>
                      <a:pt x="170" y="697"/>
                    </a:cubicBezTo>
                    <a:cubicBezTo>
                      <a:pt x="172" y="697"/>
                      <a:pt x="177" y="707"/>
                      <a:pt x="191" y="707"/>
                    </a:cubicBezTo>
                    <a:cubicBezTo>
                      <a:pt x="191" y="728"/>
                      <a:pt x="191" y="728"/>
                      <a:pt x="191" y="728"/>
                    </a:cubicBezTo>
                    <a:lnTo>
                      <a:pt x="191" y="749"/>
                    </a:lnTo>
                    <a:cubicBezTo>
                      <a:pt x="191" y="749"/>
                      <a:pt x="191" y="770"/>
                      <a:pt x="191" y="770"/>
                    </a:cubicBezTo>
                    <a:cubicBezTo>
                      <a:pt x="201" y="780"/>
                      <a:pt x="212" y="780"/>
                      <a:pt x="220" y="780"/>
                    </a:cubicBezTo>
                    <a:cubicBezTo>
                      <a:pt x="228" y="780"/>
                      <a:pt x="233" y="780"/>
                      <a:pt x="233" y="791"/>
                    </a:cubicBezTo>
                    <a:cubicBezTo>
                      <a:pt x="233" y="791"/>
                      <a:pt x="233" y="812"/>
                      <a:pt x="233" y="812"/>
                    </a:cubicBezTo>
                    <a:lnTo>
                      <a:pt x="254" y="812"/>
                    </a:lnTo>
                    <a:cubicBezTo>
                      <a:pt x="254" y="812"/>
                      <a:pt x="254" y="833"/>
                      <a:pt x="254" y="833"/>
                    </a:cubicBezTo>
                    <a:lnTo>
                      <a:pt x="254" y="854"/>
                    </a:lnTo>
                    <a:lnTo>
                      <a:pt x="275" y="854"/>
                    </a:lnTo>
                    <a:cubicBezTo>
                      <a:pt x="275" y="854"/>
                      <a:pt x="275" y="876"/>
                      <a:pt x="275" y="876"/>
                    </a:cubicBezTo>
                    <a:cubicBezTo>
                      <a:pt x="296" y="876"/>
                      <a:pt x="296" y="876"/>
                      <a:pt x="296" y="897"/>
                    </a:cubicBezTo>
                    <a:cubicBezTo>
                      <a:pt x="296" y="897"/>
                      <a:pt x="296" y="918"/>
                      <a:pt x="318" y="918"/>
                    </a:cubicBezTo>
                    <a:cubicBezTo>
                      <a:pt x="318" y="939"/>
                      <a:pt x="318" y="939"/>
                      <a:pt x="318" y="939"/>
                    </a:cubicBezTo>
                    <a:lnTo>
                      <a:pt x="339" y="939"/>
                    </a:lnTo>
                    <a:lnTo>
                      <a:pt x="339" y="960"/>
                    </a:lnTo>
                    <a:cubicBezTo>
                      <a:pt x="339" y="953"/>
                      <a:pt x="339" y="951"/>
                      <a:pt x="339" y="951"/>
                    </a:cubicBezTo>
                    <a:cubicBezTo>
                      <a:pt x="341" y="951"/>
                      <a:pt x="346" y="960"/>
                      <a:pt x="360" y="960"/>
                    </a:cubicBezTo>
                    <a:lnTo>
                      <a:pt x="381" y="960"/>
                    </a:lnTo>
                    <a:cubicBezTo>
                      <a:pt x="381" y="960"/>
                      <a:pt x="381" y="960"/>
                      <a:pt x="381" y="981"/>
                    </a:cubicBezTo>
                    <a:cubicBezTo>
                      <a:pt x="381" y="974"/>
                      <a:pt x="379" y="972"/>
                      <a:pt x="375" y="972"/>
                    </a:cubicBezTo>
                    <a:cubicBezTo>
                      <a:pt x="369" y="972"/>
                      <a:pt x="360" y="981"/>
                      <a:pt x="360" y="981"/>
                    </a:cubicBezTo>
                    <a:cubicBezTo>
                      <a:pt x="339" y="1002"/>
                      <a:pt x="339" y="1002"/>
                      <a:pt x="360" y="1002"/>
                    </a:cubicBezTo>
                    <a:cubicBezTo>
                      <a:pt x="367" y="995"/>
                      <a:pt x="372" y="993"/>
                      <a:pt x="375" y="993"/>
                    </a:cubicBezTo>
                    <a:cubicBezTo>
                      <a:pt x="381" y="993"/>
                      <a:pt x="381" y="1002"/>
                      <a:pt x="381" y="1002"/>
                    </a:cubicBezTo>
                    <a:cubicBezTo>
                      <a:pt x="388" y="995"/>
                      <a:pt x="393" y="993"/>
                      <a:pt x="396" y="993"/>
                    </a:cubicBezTo>
                    <a:cubicBezTo>
                      <a:pt x="402" y="993"/>
                      <a:pt x="402" y="1002"/>
                      <a:pt x="402" y="1002"/>
                    </a:cubicBezTo>
                    <a:lnTo>
                      <a:pt x="381" y="1002"/>
                    </a:lnTo>
                    <a:cubicBezTo>
                      <a:pt x="402" y="1002"/>
                      <a:pt x="381" y="1023"/>
                      <a:pt x="381" y="1023"/>
                    </a:cubicBezTo>
                    <a:lnTo>
                      <a:pt x="423" y="1023"/>
                    </a:lnTo>
                    <a:lnTo>
                      <a:pt x="423" y="1045"/>
                    </a:lnTo>
                    <a:cubicBezTo>
                      <a:pt x="423" y="1066"/>
                      <a:pt x="444" y="1066"/>
                      <a:pt x="423" y="1066"/>
                    </a:cubicBezTo>
                    <a:lnTo>
                      <a:pt x="444" y="1066"/>
                    </a:lnTo>
                    <a:cubicBezTo>
                      <a:pt x="423" y="1087"/>
                      <a:pt x="444" y="1087"/>
                      <a:pt x="465" y="1108"/>
                    </a:cubicBezTo>
                    <a:cubicBezTo>
                      <a:pt x="465" y="1097"/>
                      <a:pt x="465" y="1097"/>
                      <a:pt x="468" y="1097"/>
                    </a:cubicBezTo>
                    <a:cubicBezTo>
                      <a:pt x="470" y="1097"/>
                      <a:pt x="472" y="1097"/>
                      <a:pt x="476" y="1095"/>
                    </a:cubicBezTo>
                    <a:lnTo>
                      <a:pt x="476" y="1095"/>
                    </a:lnTo>
                    <a:cubicBezTo>
                      <a:pt x="476" y="1101"/>
                      <a:pt x="477" y="1108"/>
                      <a:pt x="465" y="1108"/>
                    </a:cubicBezTo>
                    <a:cubicBezTo>
                      <a:pt x="465" y="1118"/>
                      <a:pt x="465" y="1118"/>
                      <a:pt x="468" y="1118"/>
                    </a:cubicBezTo>
                    <a:cubicBezTo>
                      <a:pt x="471" y="1118"/>
                      <a:pt x="476" y="1118"/>
                      <a:pt x="487" y="1129"/>
                    </a:cubicBezTo>
                    <a:cubicBezTo>
                      <a:pt x="508" y="1129"/>
                      <a:pt x="487" y="1108"/>
                      <a:pt x="508" y="1108"/>
                    </a:cubicBezTo>
                    <a:lnTo>
                      <a:pt x="487" y="1108"/>
                    </a:lnTo>
                    <a:cubicBezTo>
                      <a:pt x="487" y="1108"/>
                      <a:pt x="487" y="1108"/>
                      <a:pt x="487" y="1087"/>
                    </a:cubicBezTo>
                    <a:lnTo>
                      <a:pt x="465" y="1087"/>
                    </a:lnTo>
                    <a:cubicBezTo>
                      <a:pt x="465" y="1076"/>
                      <a:pt x="471" y="1076"/>
                      <a:pt x="476" y="1076"/>
                    </a:cubicBezTo>
                    <a:cubicBezTo>
                      <a:pt x="481" y="1076"/>
                      <a:pt x="487" y="1076"/>
                      <a:pt x="487" y="1066"/>
                    </a:cubicBezTo>
                    <a:cubicBezTo>
                      <a:pt x="487" y="1045"/>
                      <a:pt x="487" y="1045"/>
                      <a:pt x="487" y="1045"/>
                    </a:cubicBezTo>
                    <a:lnTo>
                      <a:pt x="465" y="1045"/>
                    </a:lnTo>
                    <a:lnTo>
                      <a:pt x="475" y="1035"/>
                    </a:lnTo>
                    <a:lnTo>
                      <a:pt x="475" y="1035"/>
                    </a:lnTo>
                    <a:cubicBezTo>
                      <a:pt x="479" y="1037"/>
                      <a:pt x="483" y="1041"/>
                      <a:pt x="487" y="1045"/>
                    </a:cubicBezTo>
                    <a:cubicBezTo>
                      <a:pt x="481" y="1039"/>
                      <a:pt x="479" y="1035"/>
                      <a:pt x="478" y="1032"/>
                    </a:cubicBezTo>
                    <a:lnTo>
                      <a:pt x="478" y="1032"/>
                    </a:lnTo>
                    <a:lnTo>
                      <a:pt x="475" y="1035"/>
                    </a:lnTo>
                    <a:lnTo>
                      <a:pt x="475" y="1035"/>
                    </a:lnTo>
                    <a:cubicBezTo>
                      <a:pt x="459" y="1023"/>
                      <a:pt x="448" y="1023"/>
                      <a:pt x="465" y="1023"/>
                    </a:cubicBezTo>
                    <a:cubicBezTo>
                      <a:pt x="444" y="1023"/>
                      <a:pt x="444" y="1002"/>
                      <a:pt x="444" y="1002"/>
                    </a:cubicBezTo>
                    <a:cubicBezTo>
                      <a:pt x="444" y="992"/>
                      <a:pt x="444" y="992"/>
                      <a:pt x="444" y="992"/>
                    </a:cubicBezTo>
                    <a:cubicBezTo>
                      <a:pt x="444" y="992"/>
                      <a:pt x="444" y="992"/>
                      <a:pt x="444" y="981"/>
                    </a:cubicBezTo>
                    <a:cubicBezTo>
                      <a:pt x="444" y="960"/>
                      <a:pt x="444" y="960"/>
                      <a:pt x="444" y="960"/>
                    </a:cubicBezTo>
                    <a:lnTo>
                      <a:pt x="423" y="960"/>
                    </a:lnTo>
                    <a:cubicBezTo>
                      <a:pt x="423" y="939"/>
                      <a:pt x="423" y="939"/>
                      <a:pt x="423" y="939"/>
                    </a:cubicBezTo>
                    <a:cubicBezTo>
                      <a:pt x="423" y="928"/>
                      <a:pt x="418" y="928"/>
                      <a:pt x="413" y="928"/>
                    </a:cubicBezTo>
                    <a:cubicBezTo>
                      <a:pt x="407" y="928"/>
                      <a:pt x="402" y="928"/>
                      <a:pt x="402" y="918"/>
                    </a:cubicBezTo>
                    <a:cubicBezTo>
                      <a:pt x="402" y="918"/>
                      <a:pt x="402" y="897"/>
                      <a:pt x="381" y="897"/>
                    </a:cubicBezTo>
                    <a:cubicBezTo>
                      <a:pt x="381" y="897"/>
                      <a:pt x="402" y="897"/>
                      <a:pt x="381" y="876"/>
                    </a:cubicBezTo>
                    <a:cubicBezTo>
                      <a:pt x="381" y="876"/>
                      <a:pt x="360" y="876"/>
                      <a:pt x="381" y="854"/>
                    </a:cubicBezTo>
                    <a:lnTo>
                      <a:pt x="360" y="854"/>
                    </a:lnTo>
                    <a:cubicBezTo>
                      <a:pt x="370" y="844"/>
                      <a:pt x="365" y="844"/>
                      <a:pt x="360" y="844"/>
                    </a:cubicBezTo>
                    <a:cubicBezTo>
                      <a:pt x="355" y="844"/>
                      <a:pt x="349" y="844"/>
                      <a:pt x="360" y="833"/>
                    </a:cubicBezTo>
                    <a:lnTo>
                      <a:pt x="339" y="812"/>
                    </a:lnTo>
                    <a:cubicBezTo>
                      <a:pt x="360" y="812"/>
                      <a:pt x="339" y="812"/>
                      <a:pt x="339" y="791"/>
                    </a:cubicBezTo>
                    <a:cubicBezTo>
                      <a:pt x="318" y="791"/>
                      <a:pt x="318" y="770"/>
                      <a:pt x="318" y="770"/>
                    </a:cubicBezTo>
                    <a:lnTo>
                      <a:pt x="318" y="749"/>
                    </a:lnTo>
                    <a:cubicBezTo>
                      <a:pt x="296" y="728"/>
                      <a:pt x="318" y="728"/>
                      <a:pt x="296" y="728"/>
                    </a:cubicBezTo>
                    <a:cubicBezTo>
                      <a:pt x="296" y="728"/>
                      <a:pt x="296" y="707"/>
                      <a:pt x="296" y="707"/>
                    </a:cubicBezTo>
                    <a:lnTo>
                      <a:pt x="296" y="685"/>
                    </a:lnTo>
                    <a:cubicBezTo>
                      <a:pt x="296" y="685"/>
                      <a:pt x="275" y="685"/>
                      <a:pt x="296" y="664"/>
                    </a:cubicBezTo>
                    <a:lnTo>
                      <a:pt x="296" y="664"/>
                    </a:lnTo>
                    <a:lnTo>
                      <a:pt x="275" y="685"/>
                    </a:lnTo>
                    <a:cubicBezTo>
                      <a:pt x="254" y="664"/>
                      <a:pt x="275" y="643"/>
                      <a:pt x="254" y="622"/>
                    </a:cubicBezTo>
                    <a:cubicBezTo>
                      <a:pt x="254" y="611"/>
                      <a:pt x="254" y="611"/>
                      <a:pt x="254" y="611"/>
                    </a:cubicBezTo>
                    <a:cubicBezTo>
                      <a:pt x="254" y="611"/>
                      <a:pt x="254" y="611"/>
                      <a:pt x="254" y="601"/>
                    </a:cubicBezTo>
                    <a:cubicBezTo>
                      <a:pt x="254" y="601"/>
                      <a:pt x="233" y="601"/>
                      <a:pt x="233" y="580"/>
                    </a:cubicBezTo>
                    <a:cubicBezTo>
                      <a:pt x="233" y="580"/>
                      <a:pt x="233" y="580"/>
                      <a:pt x="233" y="559"/>
                    </a:cubicBezTo>
                    <a:cubicBezTo>
                      <a:pt x="233" y="559"/>
                      <a:pt x="233" y="538"/>
                      <a:pt x="233" y="538"/>
                    </a:cubicBezTo>
                    <a:cubicBezTo>
                      <a:pt x="233" y="538"/>
                      <a:pt x="212" y="538"/>
                      <a:pt x="212" y="516"/>
                    </a:cubicBezTo>
                    <a:lnTo>
                      <a:pt x="212" y="516"/>
                    </a:lnTo>
                    <a:cubicBezTo>
                      <a:pt x="212" y="516"/>
                      <a:pt x="221" y="516"/>
                      <a:pt x="227" y="522"/>
                    </a:cubicBezTo>
                    <a:lnTo>
                      <a:pt x="227" y="522"/>
                    </a:lnTo>
                    <a:cubicBezTo>
                      <a:pt x="224" y="519"/>
                      <a:pt x="219" y="516"/>
                      <a:pt x="212" y="516"/>
                    </a:cubicBezTo>
                    <a:lnTo>
                      <a:pt x="212" y="495"/>
                    </a:lnTo>
                    <a:cubicBezTo>
                      <a:pt x="212" y="495"/>
                      <a:pt x="191" y="474"/>
                      <a:pt x="212" y="474"/>
                    </a:cubicBezTo>
                    <a:lnTo>
                      <a:pt x="191" y="474"/>
                    </a:lnTo>
                    <a:cubicBezTo>
                      <a:pt x="191" y="474"/>
                      <a:pt x="191" y="453"/>
                      <a:pt x="212" y="453"/>
                    </a:cubicBezTo>
                    <a:cubicBezTo>
                      <a:pt x="191" y="453"/>
                      <a:pt x="212" y="432"/>
                      <a:pt x="212" y="432"/>
                    </a:cubicBezTo>
                    <a:lnTo>
                      <a:pt x="191" y="411"/>
                    </a:lnTo>
                    <a:lnTo>
                      <a:pt x="212" y="411"/>
                    </a:lnTo>
                    <a:cubicBezTo>
                      <a:pt x="212" y="411"/>
                      <a:pt x="191" y="390"/>
                      <a:pt x="191" y="390"/>
                    </a:cubicBezTo>
                    <a:cubicBezTo>
                      <a:pt x="191" y="369"/>
                      <a:pt x="191" y="369"/>
                      <a:pt x="191" y="369"/>
                    </a:cubicBezTo>
                    <a:cubicBezTo>
                      <a:pt x="191" y="347"/>
                      <a:pt x="212" y="347"/>
                      <a:pt x="212" y="347"/>
                    </a:cubicBezTo>
                    <a:lnTo>
                      <a:pt x="191" y="347"/>
                    </a:lnTo>
                    <a:cubicBezTo>
                      <a:pt x="191" y="337"/>
                      <a:pt x="191" y="337"/>
                      <a:pt x="191" y="337"/>
                    </a:cubicBezTo>
                    <a:cubicBezTo>
                      <a:pt x="191" y="337"/>
                      <a:pt x="191" y="337"/>
                      <a:pt x="191" y="326"/>
                    </a:cubicBezTo>
                    <a:cubicBezTo>
                      <a:pt x="191" y="305"/>
                      <a:pt x="191" y="305"/>
                      <a:pt x="191" y="305"/>
                    </a:cubicBezTo>
                    <a:cubicBezTo>
                      <a:pt x="191" y="305"/>
                      <a:pt x="212" y="305"/>
                      <a:pt x="191" y="284"/>
                    </a:cubicBezTo>
                    <a:cubicBezTo>
                      <a:pt x="191" y="263"/>
                      <a:pt x="191" y="263"/>
                      <a:pt x="191" y="263"/>
                    </a:cubicBezTo>
                    <a:cubicBezTo>
                      <a:pt x="191" y="263"/>
                      <a:pt x="191" y="242"/>
                      <a:pt x="191" y="242"/>
                    </a:cubicBezTo>
                    <a:cubicBezTo>
                      <a:pt x="191" y="221"/>
                      <a:pt x="212" y="221"/>
                      <a:pt x="191" y="221"/>
                    </a:cubicBezTo>
                    <a:lnTo>
                      <a:pt x="212" y="221"/>
                    </a:lnTo>
                    <a:cubicBezTo>
                      <a:pt x="191" y="200"/>
                      <a:pt x="212" y="200"/>
                      <a:pt x="212" y="200"/>
                    </a:cubicBezTo>
                    <a:lnTo>
                      <a:pt x="233" y="200"/>
                    </a:lnTo>
                    <a:cubicBezTo>
                      <a:pt x="226" y="200"/>
                      <a:pt x="221" y="202"/>
                      <a:pt x="218" y="205"/>
                    </a:cubicBezTo>
                    <a:lnTo>
                      <a:pt x="218" y="205"/>
                    </a:lnTo>
                    <a:cubicBezTo>
                      <a:pt x="224" y="200"/>
                      <a:pt x="233" y="200"/>
                      <a:pt x="233" y="200"/>
                    </a:cubicBezTo>
                    <a:lnTo>
                      <a:pt x="233" y="200"/>
                    </a:lnTo>
                    <a:cubicBezTo>
                      <a:pt x="233" y="200"/>
                      <a:pt x="212" y="221"/>
                      <a:pt x="212" y="221"/>
                    </a:cubicBezTo>
                    <a:lnTo>
                      <a:pt x="233" y="221"/>
                    </a:lnTo>
                    <a:cubicBezTo>
                      <a:pt x="233" y="221"/>
                      <a:pt x="233" y="221"/>
                      <a:pt x="233" y="242"/>
                    </a:cubicBezTo>
                    <a:cubicBezTo>
                      <a:pt x="240" y="235"/>
                      <a:pt x="245" y="232"/>
                      <a:pt x="248" y="232"/>
                    </a:cubicBezTo>
                    <a:cubicBezTo>
                      <a:pt x="254" y="232"/>
                      <a:pt x="254" y="242"/>
                      <a:pt x="254" y="242"/>
                    </a:cubicBezTo>
                    <a:lnTo>
                      <a:pt x="275" y="242"/>
                    </a:lnTo>
                    <a:cubicBezTo>
                      <a:pt x="275" y="284"/>
                      <a:pt x="318" y="284"/>
                      <a:pt x="318" y="326"/>
                    </a:cubicBezTo>
                    <a:cubicBezTo>
                      <a:pt x="339" y="326"/>
                      <a:pt x="360" y="347"/>
                      <a:pt x="360" y="347"/>
                    </a:cubicBezTo>
                    <a:cubicBezTo>
                      <a:pt x="381" y="369"/>
                      <a:pt x="381" y="390"/>
                      <a:pt x="402" y="411"/>
                    </a:cubicBezTo>
                    <a:cubicBezTo>
                      <a:pt x="423" y="432"/>
                      <a:pt x="423" y="432"/>
                      <a:pt x="444" y="432"/>
                    </a:cubicBezTo>
                    <a:cubicBezTo>
                      <a:pt x="434" y="442"/>
                      <a:pt x="434" y="442"/>
                      <a:pt x="436" y="442"/>
                    </a:cubicBezTo>
                    <a:cubicBezTo>
                      <a:pt x="439" y="442"/>
                      <a:pt x="444" y="442"/>
                      <a:pt x="444" y="453"/>
                    </a:cubicBezTo>
                    <a:cubicBezTo>
                      <a:pt x="444" y="474"/>
                      <a:pt x="465" y="474"/>
                      <a:pt x="465" y="495"/>
                    </a:cubicBezTo>
                    <a:cubicBezTo>
                      <a:pt x="487" y="495"/>
                      <a:pt x="487" y="516"/>
                      <a:pt x="508" y="538"/>
                    </a:cubicBezTo>
                    <a:cubicBezTo>
                      <a:pt x="508" y="538"/>
                      <a:pt x="508" y="559"/>
                      <a:pt x="529" y="559"/>
                    </a:cubicBezTo>
                    <a:cubicBezTo>
                      <a:pt x="529" y="559"/>
                      <a:pt x="529" y="559"/>
                      <a:pt x="529" y="580"/>
                    </a:cubicBezTo>
                    <a:lnTo>
                      <a:pt x="550" y="580"/>
                    </a:lnTo>
                    <a:cubicBezTo>
                      <a:pt x="550" y="601"/>
                      <a:pt x="550" y="601"/>
                      <a:pt x="550" y="601"/>
                    </a:cubicBezTo>
                    <a:cubicBezTo>
                      <a:pt x="550" y="601"/>
                      <a:pt x="550" y="622"/>
                      <a:pt x="550" y="622"/>
                    </a:cubicBezTo>
                    <a:cubicBezTo>
                      <a:pt x="550" y="622"/>
                      <a:pt x="592" y="685"/>
                      <a:pt x="613" y="770"/>
                    </a:cubicBezTo>
                    <a:cubicBezTo>
                      <a:pt x="656" y="833"/>
                      <a:pt x="719" y="918"/>
                      <a:pt x="761" y="960"/>
                    </a:cubicBezTo>
                    <a:lnTo>
                      <a:pt x="782" y="960"/>
                    </a:lnTo>
                    <a:cubicBezTo>
                      <a:pt x="782" y="939"/>
                      <a:pt x="782" y="939"/>
                      <a:pt x="803" y="939"/>
                    </a:cubicBezTo>
                    <a:lnTo>
                      <a:pt x="782" y="939"/>
                    </a:lnTo>
                    <a:cubicBezTo>
                      <a:pt x="782" y="918"/>
                      <a:pt x="782" y="918"/>
                      <a:pt x="782" y="918"/>
                    </a:cubicBezTo>
                    <a:lnTo>
                      <a:pt x="803" y="918"/>
                    </a:lnTo>
                    <a:lnTo>
                      <a:pt x="782" y="897"/>
                    </a:lnTo>
                    <a:lnTo>
                      <a:pt x="803" y="897"/>
                    </a:lnTo>
                    <a:cubicBezTo>
                      <a:pt x="803" y="897"/>
                      <a:pt x="803" y="876"/>
                      <a:pt x="803" y="876"/>
                    </a:cubicBezTo>
                    <a:cubicBezTo>
                      <a:pt x="803" y="865"/>
                      <a:pt x="803" y="865"/>
                      <a:pt x="803" y="865"/>
                    </a:cubicBezTo>
                    <a:cubicBezTo>
                      <a:pt x="803" y="865"/>
                      <a:pt x="803" y="865"/>
                      <a:pt x="803" y="854"/>
                    </a:cubicBezTo>
                    <a:cubicBezTo>
                      <a:pt x="803" y="844"/>
                      <a:pt x="798" y="844"/>
                      <a:pt x="793" y="844"/>
                    </a:cubicBezTo>
                    <a:cubicBezTo>
                      <a:pt x="788" y="844"/>
                      <a:pt x="782" y="844"/>
                      <a:pt x="782" y="833"/>
                    </a:cubicBezTo>
                    <a:lnTo>
                      <a:pt x="782" y="833"/>
                    </a:lnTo>
                    <a:cubicBezTo>
                      <a:pt x="782" y="833"/>
                      <a:pt x="782" y="843"/>
                      <a:pt x="789" y="843"/>
                    </a:cubicBezTo>
                    <a:cubicBezTo>
                      <a:pt x="792" y="843"/>
                      <a:pt x="796" y="840"/>
                      <a:pt x="803" y="833"/>
                    </a:cubicBezTo>
                    <a:cubicBezTo>
                      <a:pt x="803" y="812"/>
                      <a:pt x="803" y="770"/>
                      <a:pt x="803" y="749"/>
                    </a:cubicBezTo>
                    <a:cubicBezTo>
                      <a:pt x="782" y="749"/>
                      <a:pt x="803" y="728"/>
                      <a:pt x="803" y="707"/>
                    </a:cubicBezTo>
                    <a:cubicBezTo>
                      <a:pt x="803" y="685"/>
                      <a:pt x="782" y="664"/>
                      <a:pt x="761" y="643"/>
                    </a:cubicBezTo>
                    <a:cubicBezTo>
                      <a:pt x="761" y="643"/>
                      <a:pt x="761" y="643"/>
                      <a:pt x="761" y="622"/>
                    </a:cubicBezTo>
                    <a:cubicBezTo>
                      <a:pt x="761" y="601"/>
                      <a:pt x="740" y="559"/>
                      <a:pt x="719" y="516"/>
                    </a:cubicBezTo>
                    <a:cubicBezTo>
                      <a:pt x="677" y="474"/>
                      <a:pt x="656" y="432"/>
                      <a:pt x="634" y="390"/>
                    </a:cubicBezTo>
                    <a:cubicBezTo>
                      <a:pt x="634" y="390"/>
                      <a:pt x="625" y="399"/>
                      <a:pt x="619" y="399"/>
                    </a:cubicBezTo>
                    <a:cubicBezTo>
                      <a:pt x="616" y="399"/>
                      <a:pt x="613" y="397"/>
                      <a:pt x="613" y="390"/>
                    </a:cubicBezTo>
                    <a:cubicBezTo>
                      <a:pt x="634" y="369"/>
                      <a:pt x="592" y="369"/>
                      <a:pt x="613" y="347"/>
                    </a:cubicBezTo>
                    <a:cubicBezTo>
                      <a:pt x="571" y="347"/>
                      <a:pt x="571" y="305"/>
                      <a:pt x="550" y="305"/>
                    </a:cubicBezTo>
                    <a:lnTo>
                      <a:pt x="550" y="284"/>
                    </a:lnTo>
                    <a:cubicBezTo>
                      <a:pt x="550" y="284"/>
                      <a:pt x="529" y="263"/>
                      <a:pt x="529" y="263"/>
                    </a:cubicBezTo>
                    <a:lnTo>
                      <a:pt x="508" y="263"/>
                    </a:lnTo>
                    <a:cubicBezTo>
                      <a:pt x="529" y="242"/>
                      <a:pt x="508" y="242"/>
                      <a:pt x="508" y="242"/>
                    </a:cubicBezTo>
                    <a:cubicBezTo>
                      <a:pt x="487" y="221"/>
                      <a:pt x="487" y="221"/>
                      <a:pt x="465" y="221"/>
                    </a:cubicBezTo>
                    <a:cubicBezTo>
                      <a:pt x="465" y="200"/>
                      <a:pt x="465" y="200"/>
                      <a:pt x="465" y="178"/>
                    </a:cubicBezTo>
                    <a:cubicBezTo>
                      <a:pt x="444" y="178"/>
                      <a:pt x="423" y="157"/>
                      <a:pt x="402" y="136"/>
                    </a:cubicBezTo>
                    <a:lnTo>
                      <a:pt x="381" y="136"/>
                    </a:lnTo>
                    <a:cubicBezTo>
                      <a:pt x="381" y="136"/>
                      <a:pt x="381" y="115"/>
                      <a:pt x="381" y="115"/>
                    </a:cubicBezTo>
                    <a:cubicBezTo>
                      <a:pt x="381" y="94"/>
                      <a:pt x="360" y="94"/>
                      <a:pt x="339" y="94"/>
                    </a:cubicBezTo>
                    <a:cubicBezTo>
                      <a:pt x="360" y="94"/>
                      <a:pt x="318" y="73"/>
                      <a:pt x="339" y="73"/>
                    </a:cubicBezTo>
                    <a:cubicBezTo>
                      <a:pt x="332" y="66"/>
                      <a:pt x="329" y="63"/>
                      <a:pt x="328" y="63"/>
                    </a:cubicBezTo>
                    <a:lnTo>
                      <a:pt x="328" y="63"/>
                    </a:lnTo>
                    <a:cubicBezTo>
                      <a:pt x="327" y="63"/>
                      <a:pt x="332" y="73"/>
                      <a:pt x="318" y="73"/>
                    </a:cubicBezTo>
                    <a:lnTo>
                      <a:pt x="296" y="52"/>
                    </a:lnTo>
                    <a:lnTo>
                      <a:pt x="318" y="52"/>
                    </a:lnTo>
                    <a:cubicBezTo>
                      <a:pt x="275" y="52"/>
                      <a:pt x="275" y="9"/>
                      <a:pt x="233" y="9"/>
                    </a:cubicBezTo>
                    <a:cubicBezTo>
                      <a:pt x="233" y="31"/>
                      <a:pt x="254" y="31"/>
                      <a:pt x="254" y="31"/>
                    </a:cubicBezTo>
                    <a:cubicBezTo>
                      <a:pt x="233" y="31"/>
                      <a:pt x="233" y="9"/>
                      <a:pt x="212" y="9"/>
                    </a:cubicBezTo>
                    <a:cubicBezTo>
                      <a:pt x="205" y="2"/>
                      <a:pt x="198" y="0"/>
                      <a:pt x="192" y="0"/>
                    </a:cubicBezTo>
                    <a:close/>
                    <a:moveTo>
                      <a:pt x="465" y="1129"/>
                    </a:moveTo>
                    <a:cubicBezTo>
                      <a:pt x="465" y="1136"/>
                      <a:pt x="468" y="1138"/>
                      <a:pt x="471" y="1138"/>
                    </a:cubicBezTo>
                    <a:cubicBezTo>
                      <a:pt x="477" y="1138"/>
                      <a:pt x="487" y="1129"/>
                      <a:pt x="487" y="1129"/>
                    </a:cubicBezTo>
                    <a:close/>
                    <a:moveTo>
                      <a:pt x="487" y="1129"/>
                    </a:moveTo>
                    <a:cubicBezTo>
                      <a:pt x="487" y="1129"/>
                      <a:pt x="487" y="1150"/>
                      <a:pt x="487" y="1150"/>
                    </a:cubicBezTo>
                    <a:cubicBezTo>
                      <a:pt x="487" y="1150"/>
                      <a:pt x="487" y="1129"/>
                      <a:pt x="508" y="1129"/>
                    </a:cubicBezTo>
                    <a:close/>
                    <a:moveTo>
                      <a:pt x="508" y="1129"/>
                    </a:moveTo>
                    <a:cubicBezTo>
                      <a:pt x="487" y="1150"/>
                      <a:pt x="508" y="1150"/>
                      <a:pt x="508" y="1150"/>
                    </a:cubicBezTo>
                    <a:cubicBezTo>
                      <a:pt x="508" y="1129"/>
                      <a:pt x="508" y="1129"/>
                      <a:pt x="508" y="1129"/>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24"/>
              <p:cNvSpPr/>
              <p:nvPr/>
            </p:nvSpPr>
            <p:spPr>
              <a:xfrm>
                <a:off x="7521101" y="4618364"/>
                <a:ext cx="1361" cy="62"/>
              </a:xfrm>
              <a:custGeom>
                <a:rect b="b" l="l" r="r" t="t"/>
                <a:pathLst>
                  <a:path extrusionOk="0" h="1" w="22">
                    <a:moveTo>
                      <a:pt x="21" y="0"/>
                    </a:moveTo>
                    <a:lnTo>
                      <a:pt x="21" y="0"/>
                    </a:lnTo>
                    <a:cubicBezTo>
                      <a:pt x="21" y="0"/>
                      <a:pt x="0" y="0"/>
                      <a:pt x="0"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24"/>
              <p:cNvSpPr/>
              <p:nvPr/>
            </p:nvSpPr>
            <p:spPr>
              <a:xfrm>
                <a:off x="7518503" y="4606609"/>
                <a:ext cx="62" cy="62"/>
              </a:xfrm>
              <a:custGeom>
                <a:rect b="b" l="l" r="r" t="t"/>
                <a:pathLst>
                  <a:path extrusionOk="0" h="1" w="1">
                    <a:moveTo>
                      <a:pt x="0" y="0"/>
                    </a:moveTo>
                    <a:cubicBezTo>
                      <a:pt x="0" y="0"/>
                      <a:pt x="0" y="0"/>
                      <a:pt x="0"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24"/>
              <p:cNvSpPr/>
              <p:nvPr/>
            </p:nvSpPr>
            <p:spPr>
              <a:xfrm>
                <a:off x="7517142" y="4602649"/>
                <a:ext cx="62" cy="1361"/>
              </a:xfrm>
              <a:custGeom>
                <a:rect b="b" l="l" r="r" t="t"/>
                <a:pathLst>
                  <a:path extrusionOk="0" h="22" w="1">
                    <a:moveTo>
                      <a:pt x="1" y="22"/>
                    </a:moveTo>
                    <a:cubicBezTo>
                      <a:pt x="1" y="22"/>
                      <a:pt x="1" y="22"/>
                      <a:pt x="1" y="1"/>
                    </a:cubicBezTo>
                    <a:cubicBezTo>
                      <a:pt x="1" y="1"/>
                      <a:pt x="1" y="1"/>
                      <a:pt x="1" y="22"/>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24"/>
              <p:cNvSpPr/>
              <p:nvPr/>
            </p:nvSpPr>
            <p:spPr>
              <a:xfrm>
                <a:off x="7526298" y="4623561"/>
                <a:ext cx="62" cy="62"/>
              </a:xfrm>
              <a:custGeom>
                <a:rect b="b" l="l" r="r" t="t"/>
                <a:pathLst>
                  <a:path extrusionOk="0" h="1" w="1">
                    <a:moveTo>
                      <a:pt x="1" y="1"/>
                    </a:moveTo>
                    <a:cubicBezTo>
                      <a:pt x="1" y="1"/>
                      <a:pt x="1" y="1"/>
                      <a:pt x="1" y="1"/>
                    </a:cubicBezTo>
                    <a:cubicBezTo>
                      <a:pt x="1" y="1"/>
                      <a:pt x="1" y="1"/>
                      <a:pt x="1"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24"/>
              <p:cNvSpPr/>
              <p:nvPr/>
            </p:nvSpPr>
            <p:spPr>
              <a:xfrm>
                <a:off x="7535455" y="4639275"/>
                <a:ext cx="62" cy="62"/>
              </a:xfrm>
              <a:custGeom>
                <a:rect b="b" l="l" r="r" t="t"/>
                <a:pathLst>
                  <a:path extrusionOk="0" h="1" w="1">
                    <a:moveTo>
                      <a:pt x="1" y="0"/>
                    </a:moveTo>
                    <a:lnTo>
                      <a:pt x="1"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24"/>
              <p:cNvSpPr/>
              <p:nvPr/>
            </p:nvSpPr>
            <p:spPr>
              <a:xfrm>
                <a:off x="7535455" y="4637976"/>
                <a:ext cx="62" cy="0"/>
              </a:xfrm>
              <a:custGeom>
                <a:rect b="b" l="l" r="r" t="t"/>
                <a:pathLst>
                  <a:path extrusionOk="0" h="0" w="1">
                    <a:moveTo>
                      <a:pt x="1" y="0"/>
                    </a:moveTo>
                    <a:cubicBezTo>
                      <a:pt x="1" y="0"/>
                      <a:pt x="1" y="0"/>
                      <a:pt x="1" y="0"/>
                    </a:cubicBezTo>
                    <a:cubicBezTo>
                      <a:pt x="1" y="0"/>
                      <a:pt x="1" y="0"/>
                      <a:pt x="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24"/>
              <p:cNvSpPr/>
              <p:nvPr/>
            </p:nvSpPr>
            <p:spPr>
              <a:xfrm>
                <a:off x="7523700" y="4619663"/>
                <a:ext cx="62" cy="62"/>
              </a:xfrm>
              <a:custGeom>
                <a:rect b="b" l="l" r="r" t="t"/>
                <a:pathLst>
                  <a:path extrusionOk="0" h="1" w="1">
                    <a:moveTo>
                      <a:pt x="1" y="0"/>
                    </a:moveTo>
                    <a:cubicBezTo>
                      <a:pt x="1" y="0"/>
                      <a:pt x="1" y="0"/>
                      <a:pt x="1" y="0"/>
                    </a:cubicBezTo>
                    <a:cubicBezTo>
                      <a:pt x="1" y="0"/>
                      <a:pt x="1" y="0"/>
                      <a:pt x="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24"/>
              <p:cNvSpPr/>
              <p:nvPr/>
            </p:nvSpPr>
            <p:spPr>
              <a:xfrm>
                <a:off x="7535455" y="4637976"/>
                <a:ext cx="62" cy="0"/>
              </a:xfrm>
              <a:custGeom>
                <a:rect b="b" l="l" r="r" t="t"/>
                <a:pathLst>
                  <a:path extrusionOk="0" h="0" w="1">
                    <a:moveTo>
                      <a:pt x="1" y="0"/>
                    </a:moveTo>
                    <a:lnTo>
                      <a:pt x="1" y="0"/>
                    </a:lnTo>
                    <a:lnTo>
                      <a:pt x="1"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24"/>
              <p:cNvSpPr/>
              <p:nvPr/>
            </p:nvSpPr>
            <p:spPr>
              <a:xfrm>
                <a:off x="7535455" y="4639275"/>
                <a:ext cx="62" cy="62"/>
              </a:xfrm>
              <a:custGeom>
                <a:rect b="b" l="l" r="r" t="t"/>
                <a:pathLst>
                  <a:path extrusionOk="0" h="1" w="1">
                    <a:moveTo>
                      <a:pt x="1" y="0"/>
                    </a:moveTo>
                    <a:cubicBezTo>
                      <a:pt x="1" y="0"/>
                      <a:pt x="1" y="0"/>
                      <a:pt x="1" y="0"/>
                    </a:cubicBezTo>
                    <a:cubicBezTo>
                      <a:pt x="1" y="0"/>
                      <a:pt x="1" y="0"/>
                      <a:pt x="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24"/>
              <p:cNvSpPr/>
              <p:nvPr/>
            </p:nvSpPr>
            <p:spPr>
              <a:xfrm>
                <a:off x="7530258" y="4628819"/>
                <a:ext cx="62" cy="62"/>
              </a:xfrm>
              <a:custGeom>
                <a:rect b="b" l="l" r="r" t="t"/>
                <a:pathLst>
                  <a:path extrusionOk="0" h="1" w="1">
                    <a:moveTo>
                      <a:pt x="0" y="0"/>
                    </a:moveTo>
                    <a:lnTo>
                      <a:pt x="0" y="0"/>
                    </a:lnTo>
                    <a:cubicBezTo>
                      <a:pt x="0" y="0"/>
                      <a:pt x="0" y="0"/>
                      <a:pt x="0"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24"/>
              <p:cNvSpPr/>
              <p:nvPr/>
            </p:nvSpPr>
            <p:spPr>
              <a:xfrm>
                <a:off x="7534156" y="4637976"/>
                <a:ext cx="62" cy="0"/>
              </a:xfrm>
              <a:custGeom>
                <a:rect b="b" l="l" r="r" t="t"/>
                <a:pathLst>
                  <a:path extrusionOk="0" h="0" w="1">
                    <a:moveTo>
                      <a:pt x="1" y="0"/>
                    </a:moveTo>
                    <a:lnTo>
                      <a:pt x="1" y="0"/>
                    </a:lnTo>
                    <a:lnTo>
                      <a:pt x="1"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24"/>
              <p:cNvSpPr/>
              <p:nvPr/>
            </p:nvSpPr>
            <p:spPr>
              <a:xfrm>
                <a:off x="7536754" y="4640574"/>
                <a:ext cx="62" cy="62"/>
              </a:xfrm>
              <a:custGeom>
                <a:rect b="b" l="l" r="r" t="t"/>
                <a:pathLst>
                  <a:path extrusionOk="0" h="1" w="1">
                    <a:moveTo>
                      <a:pt x="1" y="0"/>
                    </a:moveTo>
                    <a:lnTo>
                      <a:pt x="1" y="0"/>
                    </a:lnTo>
                    <a:lnTo>
                      <a:pt x="1"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24"/>
              <p:cNvSpPr/>
              <p:nvPr/>
            </p:nvSpPr>
            <p:spPr>
              <a:xfrm>
                <a:off x="7531557" y="4632717"/>
                <a:ext cx="62" cy="62"/>
              </a:xfrm>
              <a:custGeom>
                <a:rect b="b" l="l" r="r" t="t"/>
                <a:pathLst>
                  <a:path extrusionOk="0" h="1" w="1">
                    <a:moveTo>
                      <a:pt x="0" y="1"/>
                    </a:moveTo>
                    <a:cubicBezTo>
                      <a:pt x="0" y="1"/>
                      <a:pt x="0" y="1"/>
                      <a:pt x="0" y="1"/>
                    </a:cubicBezTo>
                    <a:cubicBezTo>
                      <a:pt x="0" y="1"/>
                      <a:pt x="0" y="1"/>
                      <a:pt x="0"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24"/>
              <p:cNvSpPr/>
              <p:nvPr/>
            </p:nvSpPr>
            <p:spPr>
              <a:xfrm>
                <a:off x="6943421" y="4482441"/>
                <a:ext cx="320239" cy="235282"/>
              </a:xfrm>
              <a:custGeom>
                <a:rect b="b" l="l" r="r" t="t"/>
                <a:pathLst>
                  <a:path extrusionOk="0" h="3803" w="5176">
                    <a:moveTo>
                      <a:pt x="5176" y="0"/>
                    </a:moveTo>
                    <a:lnTo>
                      <a:pt x="2726" y="85"/>
                    </a:lnTo>
                    <a:cubicBezTo>
                      <a:pt x="2726" y="782"/>
                      <a:pt x="2726" y="1479"/>
                      <a:pt x="2726" y="2176"/>
                    </a:cubicBezTo>
                    <a:cubicBezTo>
                      <a:pt x="2726" y="2239"/>
                      <a:pt x="2726" y="2324"/>
                      <a:pt x="2704" y="2366"/>
                    </a:cubicBezTo>
                    <a:cubicBezTo>
                      <a:pt x="2662" y="2430"/>
                      <a:pt x="2599" y="2472"/>
                      <a:pt x="2514" y="2493"/>
                    </a:cubicBezTo>
                    <a:cubicBezTo>
                      <a:pt x="1669" y="2852"/>
                      <a:pt x="381" y="2894"/>
                      <a:pt x="1" y="3803"/>
                    </a:cubicBezTo>
                    <a:lnTo>
                      <a:pt x="5155" y="3803"/>
                    </a:lnTo>
                    <a:cubicBezTo>
                      <a:pt x="5155" y="3401"/>
                      <a:pt x="5176" y="1120"/>
                      <a:pt x="5176"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24"/>
              <p:cNvSpPr/>
              <p:nvPr/>
            </p:nvSpPr>
            <p:spPr>
              <a:xfrm>
                <a:off x="7095003" y="4619663"/>
                <a:ext cx="62" cy="62"/>
              </a:xfrm>
              <a:custGeom>
                <a:rect b="b" l="l" r="r" t="t"/>
                <a:pathLst>
                  <a:path extrusionOk="0" h="1" w="1">
                    <a:moveTo>
                      <a:pt x="1" y="0"/>
                    </a:moveTo>
                    <a:cubicBezTo>
                      <a:pt x="1" y="0"/>
                      <a:pt x="1" y="0"/>
                      <a:pt x="1" y="0"/>
                    </a:cubicBezTo>
                    <a:cubicBezTo>
                      <a:pt x="1" y="0"/>
                      <a:pt x="1" y="0"/>
                      <a:pt x="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24"/>
              <p:cNvSpPr/>
              <p:nvPr/>
            </p:nvSpPr>
            <p:spPr>
              <a:xfrm>
                <a:off x="7093703" y="4609207"/>
                <a:ext cx="62" cy="62"/>
              </a:xfrm>
              <a:custGeom>
                <a:rect b="b" l="l" r="r" t="t"/>
                <a:pathLst>
                  <a:path extrusionOk="0" h="1" w="1">
                    <a:moveTo>
                      <a:pt x="1" y="0"/>
                    </a:moveTo>
                    <a:lnTo>
                      <a:pt x="1" y="0"/>
                    </a:lnTo>
                    <a:cubicBezTo>
                      <a:pt x="1" y="0"/>
                      <a:pt x="1" y="0"/>
                      <a:pt x="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24"/>
              <p:cNvSpPr/>
              <p:nvPr/>
            </p:nvSpPr>
            <p:spPr>
              <a:xfrm>
                <a:off x="7097663" y="4626159"/>
                <a:ext cx="62" cy="62"/>
              </a:xfrm>
              <a:custGeom>
                <a:rect b="b" l="l" r="r" t="t"/>
                <a:pathLst>
                  <a:path extrusionOk="0" h="1" w="1">
                    <a:moveTo>
                      <a:pt x="0" y="1"/>
                    </a:moveTo>
                    <a:lnTo>
                      <a:pt x="0" y="1"/>
                    </a:lnTo>
                    <a:cubicBezTo>
                      <a:pt x="0" y="1"/>
                      <a:pt x="0" y="1"/>
                      <a:pt x="0"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24"/>
              <p:cNvSpPr/>
              <p:nvPr/>
            </p:nvSpPr>
            <p:spPr>
              <a:xfrm>
                <a:off x="7091105" y="4586997"/>
                <a:ext cx="62" cy="62"/>
              </a:xfrm>
              <a:custGeom>
                <a:rect b="b" l="l" r="r" t="t"/>
                <a:pathLst>
                  <a:path extrusionOk="0" h="1" w="1">
                    <a:moveTo>
                      <a:pt x="1" y="0"/>
                    </a:moveTo>
                    <a:lnTo>
                      <a:pt x="1"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24"/>
              <p:cNvSpPr/>
              <p:nvPr/>
            </p:nvSpPr>
            <p:spPr>
              <a:xfrm>
                <a:off x="7092404" y="4600051"/>
                <a:ext cx="62" cy="62"/>
              </a:xfrm>
              <a:custGeom>
                <a:rect b="b" l="l" r="r" t="t"/>
                <a:pathLst>
                  <a:path extrusionOk="0" h="1" w="1">
                    <a:moveTo>
                      <a:pt x="1" y="0"/>
                    </a:moveTo>
                    <a:cubicBezTo>
                      <a:pt x="1" y="0"/>
                      <a:pt x="1" y="0"/>
                      <a:pt x="1" y="0"/>
                    </a:cubicBezTo>
                    <a:cubicBezTo>
                      <a:pt x="1" y="0"/>
                      <a:pt x="1" y="0"/>
                      <a:pt x="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24"/>
              <p:cNvSpPr/>
              <p:nvPr/>
            </p:nvSpPr>
            <p:spPr>
              <a:xfrm>
                <a:off x="7093703" y="4631418"/>
                <a:ext cx="1361" cy="62"/>
              </a:xfrm>
              <a:custGeom>
                <a:rect b="b" l="l" r="r" t="t"/>
                <a:pathLst>
                  <a:path extrusionOk="0" h="1" w="22">
                    <a:moveTo>
                      <a:pt x="1" y="0"/>
                    </a:moveTo>
                    <a:lnTo>
                      <a:pt x="22" y="0"/>
                    </a:lnTo>
                    <a:cubicBezTo>
                      <a:pt x="22" y="0"/>
                      <a:pt x="1" y="0"/>
                      <a:pt x="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24"/>
              <p:cNvSpPr/>
              <p:nvPr/>
            </p:nvSpPr>
            <p:spPr>
              <a:xfrm>
                <a:off x="7097663" y="4636615"/>
                <a:ext cx="62" cy="62"/>
              </a:xfrm>
              <a:custGeom>
                <a:rect b="b" l="l" r="r" t="t"/>
                <a:pathLst>
                  <a:path extrusionOk="0" h="1" w="1">
                    <a:moveTo>
                      <a:pt x="0" y="1"/>
                    </a:moveTo>
                    <a:lnTo>
                      <a:pt x="0"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24"/>
              <p:cNvSpPr/>
              <p:nvPr/>
            </p:nvSpPr>
            <p:spPr>
              <a:xfrm>
                <a:off x="7097663" y="4634016"/>
                <a:ext cx="62" cy="62"/>
              </a:xfrm>
              <a:custGeom>
                <a:rect b="b" l="l" r="r" t="t"/>
                <a:pathLst>
                  <a:path extrusionOk="0" h="1" w="1">
                    <a:moveTo>
                      <a:pt x="0" y="1"/>
                    </a:moveTo>
                    <a:cubicBezTo>
                      <a:pt x="0" y="1"/>
                      <a:pt x="0" y="1"/>
                      <a:pt x="0" y="1"/>
                    </a:cubicBezTo>
                    <a:cubicBezTo>
                      <a:pt x="0" y="1"/>
                      <a:pt x="0" y="1"/>
                      <a:pt x="0"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24"/>
              <p:cNvSpPr/>
              <p:nvPr/>
            </p:nvSpPr>
            <p:spPr>
              <a:xfrm>
                <a:off x="7097663" y="4634016"/>
                <a:ext cx="62" cy="62"/>
              </a:xfrm>
              <a:custGeom>
                <a:rect b="b" l="l" r="r" t="t"/>
                <a:pathLst>
                  <a:path extrusionOk="0" h="1" w="1">
                    <a:moveTo>
                      <a:pt x="0" y="1"/>
                    </a:moveTo>
                    <a:lnTo>
                      <a:pt x="0"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24"/>
              <p:cNvSpPr/>
              <p:nvPr/>
            </p:nvSpPr>
            <p:spPr>
              <a:xfrm>
                <a:off x="7105459" y="4630119"/>
                <a:ext cx="1423" cy="62"/>
              </a:xfrm>
              <a:custGeom>
                <a:rect b="b" l="l" r="r" t="t"/>
                <a:pathLst>
                  <a:path extrusionOk="0" h="1" w="23">
                    <a:moveTo>
                      <a:pt x="1" y="0"/>
                    </a:moveTo>
                    <a:cubicBezTo>
                      <a:pt x="1" y="0"/>
                      <a:pt x="1" y="0"/>
                      <a:pt x="22"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24"/>
              <p:cNvSpPr/>
              <p:nvPr/>
            </p:nvSpPr>
            <p:spPr>
              <a:xfrm>
                <a:off x="7092404" y="4579140"/>
                <a:ext cx="62" cy="62"/>
              </a:xfrm>
              <a:custGeom>
                <a:rect b="b" l="l" r="r" t="t"/>
                <a:pathLst>
                  <a:path extrusionOk="0" h="1" w="1">
                    <a:moveTo>
                      <a:pt x="1" y="0"/>
                    </a:moveTo>
                    <a:lnTo>
                      <a:pt x="1"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24"/>
              <p:cNvSpPr/>
              <p:nvPr/>
            </p:nvSpPr>
            <p:spPr>
              <a:xfrm>
                <a:off x="7108119" y="4630119"/>
                <a:ext cx="62" cy="62"/>
              </a:xfrm>
              <a:custGeom>
                <a:rect b="b" l="l" r="r" t="t"/>
                <a:pathLst>
                  <a:path extrusionOk="0" h="1" w="1">
                    <a:moveTo>
                      <a:pt x="0" y="0"/>
                    </a:moveTo>
                    <a:lnTo>
                      <a:pt x="0" y="0"/>
                    </a:lnTo>
                    <a:cubicBezTo>
                      <a:pt x="0" y="0"/>
                      <a:pt x="0" y="0"/>
                      <a:pt x="0"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24"/>
              <p:cNvSpPr/>
              <p:nvPr/>
            </p:nvSpPr>
            <p:spPr>
              <a:xfrm>
                <a:off x="7092404" y="4627520"/>
                <a:ext cx="62" cy="1361"/>
              </a:xfrm>
              <a:custGeom>
                <a:rect b="b" l="l" r="r" t="t"/>
                <a:pathLst>
                  <a:path extrusionOk="0" h="22" w="1">
                    <a:moveTo>
                      <a:pt x="1" y="21"/>
                    </a:moveTo>
                    <a:cubicBezTo>
                      <a:pt x="1" y="0"/>
                      <a:pt x="1" y="0"/>
                      <a:pt x="1" y="0"/>
                    </a:cubicBezTo>
                    <a:cubicBezTo>
                      <a:pt x="1" y="0"/>
                      <a:pt x="1" y="21"/>
                      <a:pt x="1" y="2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24"/>
              <p:cNvSpPr/>
              <p:nvPr/>
            </p:nvSpPr>
            <p:spPr>
              <a:xfrm>
                <a:off x="7098962" y="4568684"/>
                <a:ext cx="62" cy="62"/>
              </a:xfrm>
              <a:custGeom>
                <a:rect b="b" l="l" r="r" t="t"/>
                <a:pathLst>
                  <a:path extrusionOk="0" h="1" w="1">
                    <a:moveTo>
                      <a:pt x="0" y="0"/>
                    </a:moveTo>
                    <a:lnTo>
                      <a:pt x="0" y="0"/>
                    </a:lnTo>
                    <a:cubicBezTo>
                      <a:pt x="0" y="0"/>
                      <a:pt x="0" y="0"/>
                      <a:pt x="0"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24"/>
              <p:cNvSpPr/>
              <p:nvPr/>
            </p:nvSpPr>
            <p:spPr>
              <a:xfrm>
                <a:off x="7108119" y="4630119"/>
                <a:ext cx="62" cy="62"/>
              </a:xfrm>
              <a:custGeom>
                <a:rect b="b" l="l" r="r" t="t"/>
                <a:pathLst>
                  <a:path extrusionOk="0" h="1" w="1">
                    <a:moveTo>
                      <a:pt x="0" y="0"/>
                    </a:moveTo>
                    <a:lnTo>
                      <a:pt x="0" y="0"/>
                    </a:lnTo>
                    <a:lnTo>
                      <a:pt x="0"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24"/>
              <p:cNvSpPr/>
              <p:nvPr/>
            </p:nvSpPr>
            <p:spPr>
              <a:xfrm>
                <a:off x="7098962" y="4590895"/>
                <a:ext cx="62" cy="62"/>
              </a:xfrm>
              <a:custGeom>
                <a:rect b="b" l="l" r="r" t="t"/>
                <a:pathLst>
                  <a:path extrusionOk="0" h="1" w="1">
                    <a:moveTo>
                      <a:pt x="0" y="1"/>
                    </a:moveTo>
                    <a:lnTo>
                      <a:pt x="0" y="1"/>
                    </a:lnTo>
                    <a:lnTo>
                      <a:pt x="0"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24"/>
              <p:cNvSpPr/>
              <p:nvPr/>
            </p:nvSpPr>
            <p:spPr>
              <a:xfrm>
                <a:off x="7098962" y="4592194"/>
                <a:ext cx="62" cy="62"/>
              </a:xfrm>
              <a:custGeom>
                <a:rect b="b" l="l" r="r" t="t"/>
                <a:pathLst>
                  <a:path extrusionOk="0" h="1" w="1">
                    <a:moveTo>
                      <a:pt x="0" y="1"/>
                    </a:moveTo>
                    <a:lnTo>
                      <a:pt x="0" y="1"/>
                    </a:lnTo>
                    <a:cubicBezTo>
                      <a:pt x="0" y="1"/>
                      <a:pt x="0" y="1"/>
                      <a:pt x="0"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24"/>
              <p:cNvSpPr/>
              <p:nvPr/>
            </p:nvSpPr>
            <p:spPr>
              <a:xfrm>
                <a:off x="7105459" y="4630119"/>
                <a:ext cx="1423" cy="62"/>
              </a:xfrm>
              <a:custGeom>
                <a:rect b="b" l="l" r="r" t="t"/>
                <a:pathLst>
                  <a:path extrusionOk="0" h="1" w="23">
                    <a:moveTo>
                      <a:pt x="1" y="0"/>
                    </a:moveTo>
                    <a:lnTo>
                      <a:pt x="22" y="0"/>
                    </a:lnTo>
                    <a:cubicBezTo>
                      <a:pt x="22" y="0"/>
                      <a:pt x="22" y="0"/>
                      <a:pt x="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24"/>
              <p:cNvSpPr/>
              <p:nvPr/>
            </p:nvSpPr>
            <p:spPr>
              <a:xfrm>
                <a:off x="7102860" y="4603949"/>
                <a:ext cx="62" cy="62"/>
              </a:xfrm>
              <a:custGeom>
                <a:rect b="b" l="l" r="r" t="t"/>
                <a:pathLst>
                  <a:path extrusionOk="0" h="1" w="1">
                    <a:moveTo>
                      <a:pt x="1" y="1"/>
                    </a:moveTo>
                    <a:lnTo>
                      <a:pt x="1"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24"/>
              <p:cNvSpPr/>
              <p:nvPr/>
            </p:nvSpPr>
            <p:spPr>
              <a:xfrm>
                <a:off x="7092404" y="4601350"/>
                <a:ext cx="62" cy="62"/>
              </a:xfrm>
              <a:custGeom>
                <a:rect b="b" l="l" r="r" t="t"/>
                <a:pathLst>
                  <a:path extrusionOk="0" h="1" w="1">
                    <a:moveTo>
                      <a:pt x="1" y="1"/>
                    </a:moveTo>
                    <a:lnTo>
                      <a:pt x="1" y="1"/>
                    </a:lnTo>
                    <a:cubicBezTo>
                      <a:pt x="1" y="1"/>
                      <a:pt x="1" y="1"/>
                      <a:pt x="1"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24"/>
              <p:cNvSpPr/>
              <p:nvPr/>
            </p:nvSpPr>
            <p:spPr>
              <a:xfrm>
                <a:off x="7083247" y="4593493"/>
                <a:ext cx="62" cy="62"/>
              </a:xfrm>
              <a:custGeom>
                <a:rect b="b" l="l" r="r" t="t"/>
                <a:pathLst>
                  <a:path extrusionOk="0" h="1" w="1">
                    <a:moveTo>
                      <a:pt x="1" y="1"/>
                    </a:moveTo>
                    <a:lnTo>
                      <a:pt x="1"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24"/>
              <p:cNvSpPr/>
              <p:nvPr/>
            </p:nvSpPr>
            <p:spPr>
              <a:xfrm>
                <a:off x="7083247" y="4593493"/>
                <a:ext cx="62" cy="62"/>
              </a:xfrm>
              <a:custGeom>
                <a:rect b="b" l="l" r="r" t="t"/>
                <a:pathLst>
                  <a:path extrusionOk="0" h="1" w="1">
                    <a:moveTo>
                      <a:pt x="1" y="1"/>
                    </a:moveTo>
                    <a:cubicBezTo>
                      <a:pt x="1" y="1"/>
                      <a:pt x="1" y="1"/>
                      <a:pt x="1" y="1"/>
                    </a:cubicBezTo>
                    <a:cubicBezTo>
                      <a:pt x="1" y="1"/>
                      <a:pt x="1" y="1"/>
                      <a:pt x="1"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24"/>
              <p:cNvSpPr/>
              <p:nvPr/>
            </p:nvSpPr>
            <p:spPr>
              <a:xfrm>
                <a:off x="7083247" y="4592194"/>
                <a:ext cx="62" cy="62"/>
              </a:xfrm>
              <a:custGeom>
                <a:rect b="b" l="l" r="r" t="t"/>
                <a:pathLst>
                  <a:path extrusionOk="0" h="1" w="1">
                    <a:moveTo>
                      <a:pt x="1" y="1"/>
                    </a:moveTo>
                    <a:lnTo>
                      <a:pt x="1"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24"/>
              <p:cNvSpPr/>
              <p:nvPr/>
            </p:nvSpPr>
            <p:spPr>
              <a:xfrm>
                <a:off x="7083247" y="4602649"/>
                <a:ext cx="62" cy="62"/>
              </a:xfrm>
              <a:custGeom>
                <a:rect b="b" l="l" r="r" t="t"/>
                <a:pathLst>
                  <a:path extrusionOk="0" h="1" w="1">
                    <a:moveTo>
                      <a:pt x="1" y="1"/>
                    </a:moveTo>
                    <a:lnTo>
                      <a:pt x="1"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24"/>
              <p:cNvSpPr/>
              <p:nvPr/>
            </p:nvSpPr>
            <p:spPr>
              <a:xfrm>
                <a:off x="7083247" y="4600051"/>
                <a:ext cx="62" cy="62"/>
              </a:xfrm>
              <a:custGeom>
                <a:rect b="b" l="l" r="r" t="t"/>
                <a:pathLst>
                  <a:path extrusionOk="0" h="1" w="1">
                    <a:moveTo>
                      <a:pt x="1" y="0"/>
                    </a:moveTo>
                    <a:lnTo>
                      <a:pt x="1"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24"/>
              <p:cNvSpPr/>
              <p:nvPr/>
            </p:nvSpPr>
            <p:spPr>
              <a:xfrm>
                <a:off x="7081948" y="4588296"/>
                <a:ext cx="62" cy="62"/>
              </a:xfrm>
              <a:custGeom>
                <a:rect b="b" l="l" r="r" t="t"/>
                <a:pathLst>
                  <a:path extrusionOk="0" h="1" w="1">
                    <a:moveTo>
                      <a:pt x="1" y="0"/>
                    </a:moveTo>
                    <a:lnTo>
                      <a:pt x="1"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24"/>
              <p:cNvSpPr/>
              <p:nvPr/>
            </p:nvSpPr>
            <p:spPr>
              <a:xfrm>
                <a:off x="7078050" y="4564786"/>
                <a:ext cx="37926" cy="74550"/>
              </a:xfrm>
              <a:custGeom>
                <a:rect b="b" l="l" r="r" t="t"/>
                <a:pathLst>
                  <a:path extrusionOk="0" h="1205" w="613">
                    <a:moveTo>
                      <a:pt x="64" y="444"/>
                    </a:moveTo>
                    <a:cubicBezTo>
                      <a:pt x="64" y="465"/>
                      <a:pt x="64" y="465"/>
                      <a:pt x="64" y="465"/>
                    </a:cubicBezTo>
                    <a:lnTo>
                      <a:pt x="85" y="465"/>
                    </a:lnTo>
                    <a:cubicBezTo>
                      <a:pt x="85" y="465"/>
                      <a:pt x="64" y="465"/>
                      <a:pt x="64" y="444"/>
                    </a:cubicBezTo>
                    <a:close/>
                    <a:moveTo>
                      <a:pt x="85" y="486"/>
                    </a:moveTo>
                    <a:cubicBezTo>
                      <a:pt x="64" y="486"/>
                      <a:pt x="85" y="507"/>
                      <a:pt x="85" y="507"/>
                    </a:cubicBezTo>
                    <a:cubicBezTo>
                      <a:pt x="85" y="507"/>
                      <a:pt x="85" y="507"/>
                      <a:pt x="85" y="486"/>
                    </a:cubicBezTo>
                    <a:close/>
                    <a:moveTo>
                      <a:pt x="64" y="549"/>
                    </a:moveTo>
                    <a:cubicBezTo>
                      <a:pt x="85" y="549"/>
                      <a:pt x="64" y="570"/>
                      <a:pt x="85" y="570"/>
                    </a:cubicBezTo>
                    <a:cubicBezTo>
                      <a:pt x="85" y="560"/>
                      <a:pt x="80" y="560"/>
                      <a:pt x="77" y="560"/>
                    </a:cubicBezTo>
                    <a:cubicBezTo>
                      <a:pt x="74" y="560"/>
                      <a:pt x="74" y="560"/>
                      <a:pt x="85" y="549"/>
                    </a:cubicBezTo>
                    <a:close/>
                    <a:moveTo>
                      <a:pt x="212" y="972"/>
                    </a:moveTo>
                    <a:cubicBezTo>
                      <a:pt x="212" y="972"/>
                      <a:pt x="221" y="981"/>
                      <a:pt x="227" y="981"/>
                    </a:cubicBezTo>
                    <a:cubicBezTo>
                      <a:pt x="230" y="981"/>
                      <a:pt x="233" y="979"/>
                      <a:pt x="233" y="972"/>
                    </a:cubicBezTo>
                    <a:close/>
                    <a:moveTo>
                      <a:pt x="212" y="993"/>
                    </a:moveTo>
                    <a:cubicBezTo>
                      <a:pt x="212" y="1003"/>
                      <a:pt x="212" y="1003"/>
                      <a:pt x="214" y="1003"/>
                    </a:cubicBezTo>
                    <a:cubicBezTo>
                      <a:pt x="217" y="1003"/>
                      <a:pt x="222" y="1003"/>
                      <a:pt x="233" y="1014"/>
                    </a:cubicBezTo>
                    <a:cubicBezTo>
                      <a:pt x="233" y="993"/>
                      <a:pt x="212" y="993"/>
                      <a:pt x="212" y="993"/>
                    </a:cubicBezTo>
                    <a:close/>
                    <a:moveTo>
                      <a:pt x="253" y="1026"/>
                    </a:moveTo>
                    <a:cubicBezTo>
                      <a:pt x="251" y="1026"/>
                      <a:pt x="247" y="1035"/>
                      <a:pt x="233" y="1035"/>
                    </a:cubicBezTo>
                    <a:lnTo>
                      <a:pt x="254" y="1035"/>
                    </a:lnTo>
                    <a:cubicBezTo>
                      <a:pt x="254" y="1028"/>
                      <a:pt x="254" y="1026"/>
                      <a:pt x="253" y="1026"/>
                    </a:cubicBezTo>
                    <a:close/>
                    <a:moveTo>
                      <a:pt x="486" y="1035"/>
                    </a:moveTo>
                    <a:cubicBezTo>
                      <a:pt x="486" y="1046"/>
                      <a:pt x="491" y="1046"/>
                      <a:pt x="497" y="1046"/>
                    </a:cubicBezTo>
                    <a:lnTo>
                      <a:pt x="497" y="1046"/>
                    </a:lnTo>
                    <a:cubicBezTo>
                      <a:pt x="491" y="1040"/>
                      <a:pt x="486" y="1035"/>
                      <a:pt x="486" y="1035"/>
                    </a:cubicBezTo>
                    <a:close/>
                    <a:moveTo>
                      <a:pt x="497" y="1046"/>
                    </a:moveTo>
                    <a:lnTo>
                      <a:pt x="497" y="1046"/>
                    </a:lnTo>
                    <a:cubicBezTo>
                      <a:pt x="502" y="1051"/>
                      <a:pt x="507" y="1056"/>
                      <a:pt x="507" y="1056"/>
                    </a:cubicBezTo>
                    <a:cubicBezTo>
                      <a:pt x="507" y="1046"/>
                      <a:pt x="502" y="1046"/>
                      <a:pt x="497" y="1046"/>
                    </a:cubicBezTo>
                    <a:close/>
                    <a:moveTo>
                      <a:pt x="233" y="1056"/>
                    </a:moveTo>
                    <a:cubicBezTo>
                      <a:pt x="233" y="1056"/>
                      <a:pt x="242" y="1066"/>
                      <a:pt x="248" y="1066"/>
                    </a:cubicBezTo>
                    <a:cubicBezTo>
                      <a:pt x="251" y="1066"/>
                      <a:pt x="254" y="1063"/>
                      <a:pt x="254" y="1056"/>
                    </a:cubicBezTo>
                    <a:close/>
                    <a:moveTo>
                      <a:pt x="127" y="0"/>
                    </a:moveTo>
                    <a:cubicBezTo>
                      <a:pt x="85" y="21"/>
                      <a:pt x="64" y="85"/>
                      <a:pt x="43" y="127"/>
                    </a:cubicBezTo>
                    <a:cubicBezTo>
                      <a:pt x="43" y="148"/>
                      <a:pt x="43" y="148"/>
                      <a:pt x="43" y="169"/>
                    </a:cubicBezTo>
                    <a:lnTo>
                      <a:pt x="21" y="169"/>
                    </a:lnTo>
                    <a:lnTo>
                      <a:pt x="21" y="190"/>
                    </a:lnTo>
                    <a:cubicBezTo>
                      <a:pt x="21" y="211"/>
                      <a:pt x="21" y="232"/>
                      <a:pt x="21" y="254"/>
                    </a:cubicBezTo>
                    <a:cubicBezTo>
                      <a:pt x="21" y="254"/>
                      <a:pt x="21" y="254"/>
                      <a:pt x="21" y="275"/>
                    </a:cubicBezTo>
                    <a:cubicBezTo>
                      <a:pt x="0" y="296"/>
                      <a:pt x="43" y="296"/>
                      <a:pt x="43" y="317"/>
                    </a:cubicBezTo>
                    <a:lnTo>
                      <a:pt x="64" y="317"/>
                    </a:lnTo>
                    <a:cubicBezTo>
                      <a:pt x="64" y="338"/>
                      <a:pt x="64" y="338"/>
                      <a:pt x="43" y="359"/>
                    </a:cubicBezTo>
                    <a:lnTo>
                      <a:pt x="64" y="359"/>
                    </a:lnTo>
                    <a:cubicBezTo>
                      <a:pt x="64" y="359"/>
                      <a:pt x="64" y="359"/>
                      <a:pt x="64" y="380"/>
                    </a:cubicBezTo>
                    <a:cubicBezTo>
                      <a:pt x="64" y="380"/>
                      <a:pt x="64" y="401"/>
                      <a:pt x="64" y="401"/>
                    </a:cubicBezTo>
                    <a:lnTo>
                      <a:pt x="64" y="401"/>
                    </a:lnTo>
                    <a:lnTo>
                      <a:pt x="64" y="401"/>
                    </a:lnTo>
                    <a:cubicBezTo>
                      <a:pt x="64" y="401"/>
                      <a:pt x="81" y="401"/>
                      <a:pt x="69" y="417"/>
                    </a:cubicBezTo>
                    <a:lnTo>
                      <a:pt x="69" y="417"/>
                    </a:lnTo>
                    <a:cubicBezTo>
                      <a:pt x="66" y="414"/>
                      <a:pt x="64" y="409"/>
                      <a:pt x="64" y="401"/>
                    </a:cubicBezTo>
                    <a:lnTo>
                      <a:pt x="64" y="423"/>
                    </a:lnTo>
                    <a:cubicBezTo>
                      <a:pt x="66" y="420"/>
                      <a:pt x="67" y="419"/>
                      <a:pt x="69" y="417"/>
                    </a:cubicBezTo>
                    <a:lnTo>
                      <a:pt x="69" y="417"/>
                    </a:lnTo>
                    <a:cubicBezTo>
                      <a:pt x="73" y="423"/>
                      <a:pt x="77" y="423"/>
                      <a:pt x="64" y="423"/>
                    </a:cubicBezTo>
                    <a:cubicBezTo>
                      <a:pt x="85" y="423"/>
                      <a:pt x="64" y="444"/>
                      <a:pt x="64" y="444"/>
                    </a:cubicBezTo>
                    <a:lnTo>
                      <a:pt x="85" y="444"/>
                    </a:lnTo>
                    <a:cubicBezTo>
                      <a:pt x="85" y="444"/>
                      <a:pt x="106" y="444"/>
                      <a:pt x="106" y="465"/>
                    </a:cubicBezTo>
                    <a:lnTo>
                      <a:pt x="85" y="465"/>
                    </a:lnTo>
                    <a:cubicBezTo>
                      <a:pt x="85" y="475"/>
                      <a:pt x="90" y="475"/>
                      <a:pt x="95" y="475"/>
                    </a:cubicBezTo>
                    <a:cubicBezTo>
                      <a:pt x="101" y="475"/>
                      <a:pt x="106" y="475"/>
                      <a:pt x="106" y="486"/>
                    </a:cubicBezTo>
                    <a:lnTo>
                      <a:pt x="85" y="486"/>
                    </a:lnTo>
                    <a:cubicBezTo>
                      <a:pt x="85" y="486"/>
                      <a:pt x="106" y="486"/>
                      <a:pt x="85" y="507"/>
                    </a:cubicBezTo>
                    <a:cubicBezTo>
                      <a:pt x="95" y="518"/>
                      <a:pt x="90" y="518"/>
                      <a:pt x="85" y="518"/>
                    </a:cubicBezTo>
                    <a:cubicBezTo>
                      <a:pt x="80" y="518"/>
                      <a:pt x="74" y="518"/>
                      <a:pt x="85" y="528"/>
                    </a:cubicBezTo>
                    <a:cubicBezTo>
                      <a:pt x="85" y="528"/>
                      <a:pt x="85" y="528"/>
                      <a:pt x="85" y="549"/>
                    </a:cubicBezTo>
                    <a:cubicBezTo>
                      <a:pt x="85" y="549"/>
                      <a:pt x="85" y="570"/>
                      <a:pt x="85" y="570"/>
                    </a:cubicBezTo>
                    <a:cubicBezTo>
                      <a:pt x="106" y="570"/>
                      <a:pt x="106" y="592"/>
                      <a:pt x="106" y="592"/>
                    </a:cubicBezTo>
                    <a:cubicBezTo>
                      <a:pt x="99" y="599"/>
                      <a:pt x="97" y="601"/>
                      <a:pt x="96" y="601"/>
                    </a:cubicBezTo>
                    <a:cubicBezTo>
                      <a:pt x="94" y="601"/>
                      <a:pt x="99" y="592"/>
                      <a:pt x="85" y="592"/>
                    </a:cubicBezTo>
                    <a:lnTo>
                      <a:pt x="106" y="613"/>
                    </a:lnTo>
                    <a:cubicBezTo>
                      <a:pt x="106" y="634"/>
                      <a:pt x="127" y="634"/>
                      <a:pt x="127" y="634"/>
                    </a:cubicBezTo>
                    <a:cubicBezTo>
                      <a:pt x="127" y="655"/>
                      <a:pt x="106" y="655"/>
                      <a:pt x="106" y="655"/>
                    </a:cubicBezTo>
                    <a:lnTo>
                      <a:pt x="127" y="655"/>
                    </a:lnTo>
                    <a:cubicBezTo>
                      <a:pt x="127" y="676"/>
                      <a:pt x="127" y="676"/>
                      <a:pt x="127" y="676"/>
                    </a:cubicBezTo>
                    <a:cubicBezTo>
                      <a:pt x="127" y="676"/>
                      <a:pt x="127" y="697"/>
                      <a:pt x="148" y="697"/>
                    </a:cubicBezTo>
                    <a:cubicBezTo>
                      <a:pt x="127" y="697"/>
                      <a:pt x="148" y="718"/>
                      <a:pt x="127" y="718"/>
                    </a:cubicBezTo>
                    <a:lnTo>
                      <a:pt x="148" y="718"/>
                    </a:lnTo>
                    <a:lnTo>
                      <a:pt x="148" y="739"/>
                    </a:lnTo>
                    <a:lnTo>
                      <a:pt x="127" y="739"/>
                    </a:lnTo>
                    <a:cubicBezTo>
                      <a:pt x="127" y="761"/>
                      <a:pt x="127" y="761"/>
                      <a:pt x="127" y="761"/>
                    </a:cubicBezTo>
                    <a:cubicBezTo>
                      <a:pt x="138" y="771"/>
                      <a:pt x="148" y="771"/>
                      <a:pt x="156" y="771"/>
                    </a:cubicBezTo>
                    <a:cubicBezTo>
                      <a:pt x="164" y="771"/>
                      <a:pt x="169" y="771"/>
                      <a:pt x="169" y="782"/>
                    </a:cubicBezTo>
                    <a:cubicBezTo>
                      <a:pt x="169" y="782"/>
                      <a:pt x="148" y="803"/>
                      <a:pt x="148" y="824"/>
                    </a:cubicBezTo>
                    <a:cubicBezTo>
                      <a:pt x="169" y="824"/>
                      <a:pt x="169" y="803"/>
                      <a:pt x="169" y="803"/>
                    </a:cubicBezTo>
                    <a:cubicBezTo>
                      <a:pt x="169" y="824"/>
                      <a:pt x="169" y="824"/>
                      <a:pt x="169" y="824"/>
                    </a:cubicBezTo>
                    <a:lnTo>
                      <a:pt x="169" y="845"/>
                    </a:lnTo>
                    <a:cubicBezTo>
                      <a:pt x="190" y="845"/>
                      <a:pt x="190" y="845"/>
                      <a:pt x="190" y="866"/>
                    </a:cubicBezTo>
                    <a:cubicBezTo>
                      <a:pt x="190" y="866"/>
                      <a:pt x="190" y="887"/>
                      <a:pt x="190" y="887"/>
                    </a:cubicBezTo>
                    <a:cubicBezTo>
                      <a:pt x="190" y="908"/>
                      <a:pt x="212" y="908"/>
                      <a:pt x="190" y="908"/>
                    </a:cubicBezTo>
                    <a:cubicBezTo>
                      <a:pt x="212" y="908"/>
                      <a:pt x="190" y="930"/>
                      <a:pt x="212" y="930"/>
                    </a:cubicBezTo>
                    <a:cubicBezTo>
                      <a:pt x="190" y="930"/>
                      <a:pt x="190" y="951"/>
                      <a:pt x="190" y="951"/>
                    </a:cubicBezTo>
                    <a:lnTo>
                      <a:pt x="212" y="951"/>
                    </a:lnTo>
                    <a:lnTo>
                      <a:pt x="212" y="972"/>
                    </a:lnTo>
                    <a:cubicBezTo>
                      <a:pt x="219" y="965"/>
                      <a:pt x="221" y="962"/>
                      <a:pt x="222" y="962"/>
                    </a:cubicBezTo>
                    <a:lnTo>
                      <a:pt x="222" y="962"/>
                    </a:lnTo>
                    <a:cubicBezTo>
                      <a:pt x="223" y="962"/>
                      <a:pt x="219" y="972"/>
                      <a:pt x="233" y="972"/>
                    </a:cubicBezTo>
                    <a:lnTo>
                      <a:pt x="254" y="972"/>
                    </a:lnTo>
                    <a:lnTo>
                      <a:pt x="233" y="993"/>
                    </a:lnTo>
                    <a:lnTo>
                      <a:pt x="254" y="993"/>
                    </a:lnTo>
                    <a:cubicBezTo>
                      <a:pt x="254" y="993"/>
                      <a:pt x="233" y="993"/>
                      <a:pt x="233" y="1014"/>
                    </a:cubicBezTo>
                    <a:cubicBezTo>
                      <a:pt x="247" y="1014"/>
                      <a:pt x="251" y="1023"/>
                      <a:pt x="253" y="1023"/>
                    </a:cubicBezTo>
                    <a:cubicBezTo>
                      <a:pt x="254" y="1023"/>
                      <a:pt x="254" y="1021"/>
                      <a:pt x="254" y="1014"/>
                    </a:cubicBezTo>
                    <a:cubicBezTo>
                      <a:pt x="254" y="1014"/>
                      <a:pt x="254" y="1014"/>
                      <a:pt x="254" y="1035"/>
                    </a:cubicBezTo>
                    <a:lnTo>
                      <a:pt x="254" y="1056"/>
                    </a:lnTo>
                    <a:lnTo>
                      <a:pt x="275" y="1056"/>
                    </a:lnTo>
                    <a:lnTo>
                      <a:pt x="275" y="1077"/>
                    </a:lnTo>
                    <a:cubicBezTo>
                      <a:pt x="275" y="1099"/>
                      <a:pt x="275" y="1099"/>
                      <a:pt x="275" y="1099"/>
                    </a:cubicBezTo>
                    <a:cubicBezTo>
                      <a:pt x="275" y="1120"/>
                      <a:pt x="296" y="1141"/>
                      <a:pt x="296" y="1141"/>
                    </a:cubicBezTo>
                    <a:lnTo>
                      <a:pt x="317" y="1141"/>
                    </a:lnTo>
                    <a:cubicBezTo>
                      <a:pt x="317" y="1141"/>
                      <a:pt x="317" y="1120"/>
                      <a:pt x="317" y="1120"/>
                    </a:cubicBezTo>
                    <a:lnTo>
                      <a:pt x="338" y="1120"/>
                    </a:lnTo>
                    <a:lnTo>
                      <a:pt x="317" y="1099"/>
                    </a:lnTo>
                    <a:lnTo>
                      <a:pt x="338" y="1077"/>
                    </a:lnTo>
                    <a:lnTo>
                      <a:pt x="317" y="1077"/>
                    </a:lnTo>
                    <a:cubicBezTo>
                      <a:pt x="317" y="1056"/>
                      <a:pt x="317" y="1056"/>
                      <a:pt x="296" y="1056"/>
                    </a:cubicBezTo>
                    <a:cubicBezTo>
                      <a:pt x="317" y="1056"/>
                      <a:pt x="317" y="1035"/>
                      <a:pt x="317" y="1035"/>
                    </a:cubicBezTo>
                    <a:lnTo>
                      <a:pt x="296" y="1035"/>
                    </a:lnTo>
                    <a:cubicBezTo>
                      <a:pt x="296" y="1035"/>
                      <a:pt x="305" y="1026"/>
                      <a:pt x="312" y="1026"/>
                    </a:cubicBezTo>
                    <a:cubicBezTo>
                      <a:pt x="315" y="1026"/>
                      <a:pt x="317" y="1028"/>
                      <a:pt x="317" y="1035"/>
                    </a:cubicBezTo>
                    <a:lnTo>
                      <a:pt x="317" y="1014"/>
                    </a:lnTo>
                    <a:lnTo>
                      <a:pt x="296" y="1014"/>
                    </a:lnTo>
                    <a:lnTo>
                      <a:pt x="296" y="993"/>
                    </a:lnTo>
                    <a:cubicBezTo>
                      <a:pt x="296" y="982"/>
                      <a:pt x="296" y="982"/>
                      <a:pt x="296" y="982"/>
                    </a:cubicBezTo>
                    <a:cubicBezTo>
                      <a:pt x="296" y="982"/>
                      <a:pt x="296" y="982"/>
                      <a:pt x="296" y="972"/>
                    </a:cubicBezTo>
                    <a:cubicBezTo>
                      <a:pt x="296" y="972"/>
                      <a:pt x="275" y="972"/>
                      <a:pt x="296" y="951"/>
                    </a:cubicBezTo>
                    <a:cubicBezTo>
                      <a:pt x="296" y="951"/>
                      <a:pt x="296" y="930"/>
                      <a:pt x="275" y="930"/>
                    </a:cubicBezTo>
                    <a:cubicBezTo>
                      <a:pt x="296" y="930"/>
                      <a:pt x="296" y="930"/>
                      <a:pt x="296" y="908"/>
                    </a:cubicBezTo>
                    <a:lnTo>
                      <a:pt x="275" y="908"/>
                    </a:lnTo>
                    <a:cubicBezTo>
                      <a:pt x="275" y="908"/>
                      <a:pt x="275" y="887"/>
                      <a:pt x="275" y="887"/>
                    </a:cubicBezTo>
                    <a:cubicBezTo>
                      <a:pt x="275" y="866"/>
                      <a:pt x="254" y="866"/>
                      <a:pt x="275" y="866"/>
                    </a:cubicBezTo>
                    <a:lnTo>
                      <a:pt x="275" y="845"/>
                    </a:lnTo>
                    <a:cubicBezTo>
                      <a:pt x="254" y="845"/>
                      <a:pt x="254" y="845"/>
                      <a:pt x="254" y="824"/>
                    </a:cubicBezTo>
                    <a:lnTo>
                      <a:pt x="254" y="824"/>
                    </a:lnTo>
                    <a:cubicBezTo>
                      <a:pt x="261" y="831"/>
                      <a:pt x="263" y="833"/>
                      <a:pt x="264" y="833"/>
                    </a:cubicBezTo>
                    <a:cubicBezTo>
                      <a:pt x="266" y="833"/>
                      <a:pt x="261" y="824"/>
                      <a:pt x="275" y="824"/>
                    </a:cubicBezTo>
                    <a:lnTo>
                      <a:pt x="254" y="824"/>
                    </a:lnTo>
                    <a:cubicBezTo>
                      <a:pt x="254" y="824"/>
                      <a:pt x="275" y="824"/>
                      <a:pt x="254" y="803"/>
                    </a:cubicBezTo>
                    <a:cubicBezTo>
                      <a:pt x="254" y="782"/>
                      <a:pt x="254" y="782"/>
                      <a:pt x="254" y="782"/>
                    </a:cubicBezTo>
                    <a:lnTo>
                      <a:pt x="254" y="761"/>
                    </a:lnTo>
                    <a:cubicBezTo>
                      <a:pt x="254" y="739"/>
                      <a:pt x="254" y="739"/>
                      <a:pt x="254" y="739"/>
                    </a:cubicBezTo>
                    <a:cubicBezTo>
                      <a:pt x="233" y="739"/>
                      <a:pt x="254" y="718"/>
                      <a:pt x="254" y="718"/>
                    </a:cubicBezTo>
                    <a:lnTo>
                      <a:pt x="254" y="697"/>
                    </a:lnTo>
                    <a:cubicBezTo>
                      <a:pt x="233" y="676"/>
                      <a:pt x="254" y="655"/>
                      <a:pt x="233" y="634"/>
                    </a:cubicBezTo>
                    <a:cubicBezTo>
                      <a:pt x="233" y="613"/>
                      <a:pt x="233" y="613"/>
                      <a:pt x="233" y="613"/>
                    </a:cubicBezTo>
                    <a:cubicBezTo>
                      <a:pt x="233" y="613"/>
                      <a:pt x="212" y="592"/>
                      <a:pt x="233" y="592"/>
                    </a:cubicBezTo>
                    <a:cubicBezTo>
                      <a:pt x="212" y="592"/>
                      <a:pt x="212" y="570"/>
                      <a:pt x="212" y="570"/>
                    </a:cubicBezTo>
                    <a:lnTo>
                      <a:pt x="233" y="570"/>
                    </a:lnTo>
                    <a:cubicBezTo>
                      <a:pt x="233" y="549"/>
                      <a:pt x="212" y="549"/>
                      <a:pt x="233" y="549"/>
                    </a:cubicBezTo>
                    <a:lnTo>
                      <a:pt x="212" y="549"/>
                    </a:lnTo>
                    <a:cubicBezTo>
                      <a:pt x="233" y="528"/>
                      <a:pt x="212" y="528"/>
                      <a:pt x="212" y="528"/>
                    </a:cubicBezTo>
                    <a:cubicBezTo>
                      <a:pt x="233" y="528"/>
                      <a:pt x="212" y="528"/>
                      <a:pt x="212" y="507"/>
                    </a:cubicBezTo>
                    <a:cubicBezTo>
                      <a:pt x="212" y="486"/>
                      <a:pt x="212" y="486"/>
                      <a:pt x="212" y="486"/>
                    </a:cubicBezTo>
                    <a:cubicBezTo>
                      <a:pt x="212" y="486"/>
                      <a:pt x="212" y="465"/>
                      <a:pt x="212" y="465"/>
                    </a:cubicBezTo>
                    <a:cubicBezTo>
                      <a:pt x="212" y="465"/>
                      <a:pt x="212" y="465"/>
                      <a:pt x="212" y="444"/>
                    </a:cubicBezTo>
                    <a:cubicBezTo>
                      <a:pt x="212" y="444"/>
                      <a:pt x="233" y="423"/>
                      <a:pt x="212" y="423"/>
                    </a:cubicBezTo>
                    <a:lnTo>
                      <a:pt x="212" y="401"/>
                    </a:lnTo>
                    <a:cubicBezTo>
                      <a:pt x="212" y="401"/>
                      <a:pt x="212" y="380"/>
                      <a:pt x="212" y="380"/>
                    </a:cubicBezTo>
                    <a:cubicBezTo>
                      <a:pt x="212" y="359"/>
                      <a:pt x="212" y="359"/>
                      <a:pt x="212" y="359"/>
                    </a:cubicBezTo>
                    <a:lnTo>
                      <a:pt x="212" y="338"/>
                    </a:lnTo>
                    <a:cubicBezTo>
                      <a:pt x="212" y="338"/>
                      <a:pt x="212" y="317"/>
                      <a:pt x="212" y="317"/>
                    </a:cubicBezTo>
                    <a:cubicBezTo>
                      <a:pt x="212" y="317"/>
                      <a:pt x="212" y="317"/>
                      <a:pt x="212" y="296"/>
                    </a:cubicBezTo>
                    <a:cubicBezTo>
                      <a:pt x="190" y="275"/>
                      <a:pt x="212" y="275"/>
                      <a:pt x="212" y="275"/>
                    </a:cubicBezTo>
                    <a:cubicBezTo>
                      <a:pt x="212" y="275"/>
                      <a:pt x="212" y="254"/>
                      <a:pt x="212" y="254"/>
                    </a:cubicBezTo>
                    <a:lnTo>
                      <a:pt x="190" y="232"/>
                    </a:lnTo>
                    <a:lnTo>
                      <a:pt x="212" y="232"/>
                    </a:lnTo>
                    <a:cubicBezTo>
                      <a:pt x="212" y="211"/>
                      <a:pt x="212" y="211"/>
                      <a:pt x="212" y="211"/>
                    </a:cubicBezTo>
                    <a:cubicBezTo>
                      <a:pt x="212" y="232"/>
                      <a:pt x="233" y="232"/>
                      <a:pt x="233" y="232"/>
                    </a:cubicBezTo>
                    <a:cubicBezTo>
                      <a:pt x="254" y="232"/>
                      <a:pt x="233" y="254"/>
                      <a:pt x="254" y="254"/>
                    </a:cubicBezTo>
                    <a:cubicBezTo>
                      <a:pt x="275" y="275"/>
                      <a:pt x="296" y="317"/>
                      <a:pt x="296" y="338"/>
                    </a:cubicBezTo>
                    <a:cubicBezTo>
                      <a:pt x="296" y="338"/>
                      <a:pt x="317" y="359"/>
                      <a:pt x="317" y="380"/>
                    </a:cubicBezTo>
                    <a:cubicBezTo>
                      <a:pt x="317" y="401"/>
                      <a:pt x="338" y="423"/>
                      <a:pt x="338" y="423"/>
                    </a:cubicBezTo>
                    <a:cubicBezTo>
                      <a:pt x="359" y="444"/>
                      <a:pt x="338" y="444"/>
                      <a:pt x="338" y="444"/>
                    </a:cubicBezTo>
                    <a:cubicBezTo>
                      <a:pt x="359" y="465"/>
                      <a:pt x="359" y="465"/>
                      <a:pt x="381" y="465"/>
                    </a:cubicBezTo>
                    <a:cubicBezTo>
                      <a:pt x="359" y="486"/>
                      <a:pt x="381" y="486"/>
                      <a:pt x="359" y="486"/>
                    </a:cubicBezTo>
                    <a:lnTo>
                      <a:pt x="381" y="507"/>
                    </a:lnTo>
                    <a:lnTo>
                      <a:pt x="359" y="507"/>
                    </a:lnTo>
                    <a:cubicBezTo>
                      <a:pt x="381" y="507"/>
                      <a:pt x="381" y="528"/>
                      <a:pt x="359" y="528"/>
                    </a:cubicBezTo>
                    <a:cubicBezTo>
                      <a:pt x="381" y="549"/>
                      <a:pt x="381" y="570"/>
                      <a:pt x="402" y="592"/>
                    </a:cubicBezTo>
                    <a:cubicBezTo>
                      <a:pt x="402" y="592"/>
                      <a:pt x="402" y="613"/>
                      <a:pt x="402" y="613"/>
                    </a:cubicBezTo>
                    <a:cubicBezTo>
                      <a:pt x="402" y="613"/>
                      <a:pt x="402" y="634"/>
                      <a:pt x="402" y="634"/>
                    </a:cubicBezTo>
                    <a:lnTo>
                      <a:pt x="423" y="634"/>
                    </a:lnTo>
                    <a:cubicBezTo>
                      <a:pt x="423" y="655"/>
                      <a:pt x="402" y="655"/>
                      <a:pt x="402" y="655"/>
                    </a:cubicBezTo>
                    <a:cubicBezTo>
                      <a:pt x="423" y="655"/>
                      <a:pt x="402" y="676"/>
                      <a:pt x="402" y="676"/>
                    </a:cubicBezTo>
                    <a:cubicBezTo>
                      <a:pt x="402" y="676"/>
                      <a:pt x="402" y="761"/>
                      <a:pt x="423" y="824"/>
                    </a:cubicBezTo>
                    <a:cubicBezTo>
                      <a:pt x="423" y="908"/>
                      <a:pt x="423" y="1014"/>
                      <a:pt x="444" y="1056"/>
                    </a:cubicBezTo>
                    <a:lnTo>
                      <a:pt x="465" y="1056"/>
                    </a:lnTo>
                    <a:cubicBezTo>
                      <a:pt x="465" y="1056"/>
                      <a:pt x="465" y="1077"/>
                      <a:pt x="465" y="1077"/>
                    </a:cubicBezTo>
                    <a:cubicBezTo>
                      <a:pt x="465" y="1070"/>
                      <a:pt x="467" y="1068"/>
                      <a:pt x="471" y="1068"/>
                    </a:cubicBezTo>
                    <a:cubicBezTo>
                      <a:pt x="477" y="1068"/>
                      <a:pt x="486" y="1077"/>
                      <a:pt x="486" y="1077"/>
                    </a:cubicBezTo>
                    <a:lnTo>
                      <a:pt x="486" y="1056"/>
                    </a:lnTo>
                    <a:cubicBezTo>
                      <a:pt x="486" y="1056"/>
                      <a:pt x="465" y="1056"/>
                      <a:pt x="486" y="1035"/>
                    </a:cubicBezTo>
                    <a:lnTo>
                      <a:pt x="507" y="1035"/>
                    </a:lnTo>
                    <a:cubicBezTo>
                      <a:pt x="528" y="1035"/>
                      <a:pt x="507" y="1014"/>
                      <a:pt x="507" y="1014"/>
                    </a:cubicBezTo>
                    <a:lnTo>
                      <a:pt x="528" y="1014"/>
                    </a:lnTo>
                    <a:lnTo>
                      <a:pt x="528" y="993"/>
                    </a:lnTo>
                    <a:cubicBezTo>
                      <a:pt x="528" y="993"/>
                      <a:pt x="528" y="972"/>
                      <a:pt x="528" y="972"/>
                    </a:cubicBezTo>
                    <a:lnTo>
                      <a:pt x="528" y="951"/>
                    </a:lnTo>
                    <a:cubicBezTo>
                      <a:pt x="528" y="951"/>
                      <a:pt x="550" y="972"/>
                      <a:pt x="550" y="972"/>
                    </a:cubicBezTo>
                    <a:cubicBezTo>
                      <a:pt x="550" y="930"/>
                      <a:pt x="571" y="930"/>
                      <a:pt x="571" y="887"/>
                    </a:cubicBezTo>
                    <a:cubicBezTo>
                      <a:pt x="571" y="887"/>
                      <a:pt x="571" y="887"/>
                      <a:pt x="592" y="908"/>
                    </a:cubicBezTo>
                    <a:cubicBezTo>
                      <a:pt x="571" y="887"/>
                      <a:pt x="592" y="866"/>
                      <a:pt x="592" y="845"/>
                    </a:cubicBezTo>
                    <a:cubicBezTo>
                      <a:pt x="613" y="824"/>
                      <a:pt x="592" y="803"/>
                      <a:pt x="592" y="782"/>
                    </a:cubicBezTo>
                    <a:cubicBezTo>
                      <a:pt x="592" y="782"/>
                      <a:pt x="592" y="761"/>
                      <a:pt x="592" y="761"/>
                    </a:cubicBezTo>
                    <a:cubicBezTo>
                      <a:pt x="613" y="739"/>
                      <a:pt x="592" y="697"/>
                      <a:pt x="592" y="655"/>
                    </a:cubicBezTo>
                    <a:cubicBezTo>
                      <a:pt x="571" y="592"/>
                      <a:pt x="571" y="549"/>
                      <a:pt x="571" y="486"/>
                    </a:cubicBezTo>
                    <a:cubicBezTo>
                      <a:pt x="571" y="496"/>
                      <a:pt x="565" y="502"/>
                      <a:pt x="560" y="502"/>
                    </a:cubicBezTo>
                    <a:cubicBezTo>
                      <a:pt x="555" y="502"/>
                      <a:pt x="550" y="496"/>
                      <a:pt x="550" y="486"/>
                    </a:cubicBezTo>
                    <a:cubicBezTo>
                      <a:pt x="571" y="465"/>
                      <a:pt x="528" y="465"/>
                      <a:pt x="550" y="444"/>
                    </a:cubicBezTo>
                    <a:cubicBezTo>
                      <a:pt x="528" y="423"/>
                      <a:pt x="550" y="401"/>
                      <a:pt x="507" y="380"/>
                    </a:cubicBezTo>
                    <a:lnTo>
                      <a:pt x="528" y="359"/>
                    </a:lnTo>
                    <a:lnTo>
                      <a:pt x="507" y="359"/>
                    </a:lnTo>
                    <a:cubicBezTo>
                      <a:pt x="507" y="359"/>
                      <a:pt x="507" y="338"/>
                      <a:pt x="507" y="338"/>
                    </a:cubicBezTo>
                    <a:lnTo>
                      <a:pt x="486" y="338"/>
                    </a:lnTo>
                    <a:lnTo>
                      <a:pt x="507" y="317"/>
                    </a:lnTo>
                    <a:lnTo>
                      <a:pt x="486" y="317"/>
                    </a:lnTo>
                    <a:cubicBezTo>
                      <a:pt x="507" y="317"/>
                      <a:pt x="486" y="296"/>
                      <a:pt x="486" y="296"/>
                    </a:cubicBezTo>
                    <a:cubicBezTo>
                      <a:pt x="486" y="296"/>
                      <a:pt x="465" y="275"/>
                      <a:pt x="465" y="275"/>
                    </a:cubicBezTo>
                    <a:cubicBezTo>
                      <a:pt x="465" y="275"/>
                      <a:pt x="465" y="254"/>
                      <a:pt x="465" y="232"/>
                    </a:cubicBezTo>
                    <a:cubicBezTo>
                      <a:pt x="444" y="232"/>
                      <a:pt x="444" y="211"/>
                      <a:pt x="423" y="190"/>
                    </a:cubicBezTo>
                    <a:cubicBezTo>
                      <a:pt x="423" y="169"/>
                      <a:pt x="402" y="169"/>
                      <a:pt x="402" y="169"/>
                    </a:cubicBezTo>
                    <a:cubicBezTo>
                      <a:pt x="402" y="169"/>
                      <a:pt x="402" y="148"/>
                      <a:pt x="402" y="148"/>
                    </a:cubicBezTo>
                    <a:cubicBezTo>
                      <a:pt x="402" y="148"/>
                      <a:pt x="381" y="127"/>
                      <a:pt x="359" y="106"/>
                    </a:cubicBezTo>
                    <a:cubicBezTo>
                      <a:pt x="359" y="106"/>
                      <a:pt x="338" y="85"/>
                      <a:pt x="359" y="85"/>
                    </a:cubicBezTo>
                    <a:cubicBezTo>
                      <a:pt x="352" y="78"/>
                      <a:pt x="348" y="75"/>
                      <a:pt x="345" y="75"/>
                    </a:cubicBezTo>
                    <a:cubicBezTo>
                      <a:pt x="338" y="75"/>
                      <a:pt x="338" y="85"/>
                      <a:pt x="338" y="85"/>
                    </a:cubicBezTo>
                    <a:cubicBezTo>
                      <a:pt x="338" y="85"/>
                      <a:pt x="338" y="63"/>
                      <a:pt x="338" y="63"/>
                    </a:cubicBezTo>
                    <a:cubicBezTo>
                      <a:pt x="317" y="42"/>
                      <a:pt x="296" y="21"/>
                      <a:pt x="275" y="21"/>
                    </a:cubicBezTo>
                    <a:cubicBezTo>
                      <a:pt x="254" y="21"/>
                      <a:pt x="275" y="0"/>
                      <a:pt x="254" y="0"/>
                    </a:cubicBezTo>
                    <a:lnTo>
                      <a:pt x="169" y="0"/>
                    </a:lnTo>
                    <a:cubicBezTo>
                      <a:pt x="162" y="7"/>
                      <a:pt x="158" y="9"/>
                      <a:pt x="154" y="9"/>
                    </a:cubicBezTo>
                    <a:cubicBezTo>
                      <a:pt x="146" y="9"/>
                      <a:pt x="141" y="0"/>
                      <a:pt x="127" y="0"/>
                    </a:cubicBezTo>
                    <a:close/>
                    <a:moveTo>
                      <a:pt x="296" y="1141"/>
                    </a:moveTo>
                    <a:lnTo>
                      <a:pt x="296" y="1141"/>
                    </a:lnTo>
                    <a:cubicBezTo>
                      <a:pt x="296" y="1141"/>
                      <a:pt x="296" y="1141"/>
                      <a:pt x="296" y="1141"/>
                    </a:cubicBezTo>
                    <a:close/>
                    <a:moveTo>
                      <a:pt x="338" y="1141"/>
                    </a:moveTo>
                    <a:lnTo>
                      <a:pt x="317" y="1162"/>
                    </a:lnTo>
                    <a:cubicBezTo>
                      <a:pt x="317" y="1162"/>
                      <a:pt x="338" y="1162"/>
                      <a:pt x="338" y="1141"/>
                    </a:cubicBezTo>
                    <a:close/>
                    <a:moveTo>
                      <a:pt x="317" y="1183"/>
                    </a:moveTo>
                    <a:cubicBezTo>
                      <a:pt x="310" y="1190"/>
                      <a:pt x="308" y="1195"/>
                      <a:pt x="308" y="1198"/>
                    </a:cubicBezTo>
                    <a:lnTo>
                      <a:pt x="308" y="1198"/>
                    </a:lnTo>
                    <a:cubicBezTo>
                      <a:pt x="308" y="1192"/>
                      <a:pt x="317" y="1183"/>
                      <a:pt x="317" y="1183"/>
                    </a:cubicBezTo>
                    <a:close/>
                    <a:moveTo>
                      <a:pt x="308" y="1198"/>
                    </a:moveTo>
                    <a:cubicBezTo>
                      <a:pt x="308" y="1202"/>
                      <a:pt x="310" y="1204"/>
                      <a:pt x="317" y="1204"/>
                    </a:cubicBezTo>
                    <a:cubicBezTo>
                      <a:pt x="317" y="1204"/>
                      <a:pt x="308" y="1204"/>
                      <a:pt x="308" y="1198"/>
                    </a:cubicBezTo>
                    <a:close/>
                    <a:moveTo>
                      <a:pt x="317" y="1141"/>
                    </a:moveTo>
                    <a:cubicBezTo>
                      <a:pt x="303" y="1141"/>
                      <a:pt x="298" y="1150"/>
                      <a:pt x="297" y="1150"/>
                    </a:cubicBezTo>
                    <a:cubicBezTo>
                      <a:pt x="296" y="1150"/>
                      <a:pt x="296" y="1148"/>
                      <a:pt x="296" y="1141"/>
                    </a:cubicBezTo>
                    <a:lnTo>
                      <a:pt x="296" y="1162"/>
                    </a:lnTo>
                    <a:cubicBezTo>
                      <a:pt x="296" y="1183"/>
                      <a:pt x="317" y="1183"/>
                      <a:pt x="296" y="1183"/>
                    </a:cubicBezTo>
                    <a:lnTo>
                      <a:pt x="317" y="1183"/>
                    </a:lnTo>
                    <a:cubicBezTo>
                      <a:pt x="317" y="1204"/>
                      <a:pt x="317" y="1204"/>
                      <a:pt x="338" y="1204"/>
                    </a:cubicBezTo>
                    <a:cubicBezTo>
                      <a:pt x="338" y="1183"/>
                      <a:pt x="317" y="1183"/>
                      <a:pt x="338" y="1183"/>
                    </a:cubicBezTo>
                    <a:cubicBezTo>
                      <a:pt x="338" y="1183"/>
                      <a:pt x="317" y="1183"/>
                      <a:pt x="317" y="1162"/>
                    </a:cubicBezTo>
                    <a:cubicBezTo>
                      <a:pt x="317" y="1151"/>
                      <a:pt x="322" y="1151"/>
                      <a:pt x="325" y="1151"/>
                    </a:cubicBezTo>
                    <a:cubicBezTo>
                      <a:pt x="328" y="1151"/>
                      <a:pt x="328" y="1151"/>
                      <a:pt x="317" y="114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24"/>
              <p:cNvSpPr/>
              <p:nvPr/>
            </p:nvSpPr>
            <p:spPr>
              <a:xfrm>
                <a:off x="7083247" y="4602649"/>
                <a:ext cx="62" cy="62"/>
              </a:xfrm>
              <a:custGeom>
                <a:rect b="b" l="l" r="r" t="t"/>
                <a:pathLst>
                  <a:path extrusionOk="0" h="1" w="1">
                    <a:moveTo>
                      <a:pt x="1" y="1"/>
                    </a:moveTo>
                    <a:lnTo>
                      <a:pt x="1" y="1"/>
                    </a:lnTo>
                    <a:cubicBezTo>
                      <a:pt x="1" y="1"/>
                      <a:pt x="1" y="1"/>
                      <a:pt x="1"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24"/>
              <p:cNvSpPr/>
              <p:nvPr/>
            </p:nvSpPr>
            <p:spPr>
              <a:xfrm>
                <a:off x="7081948" y="4590895"/>
                <a:ext cx="62" cy="62"/>
              </a:xfrm>
              <a:custGeom>
                <a:rect b="b" l="l" r="r" t="t"/>
                <a:pathLst>
                  <a:path extrusionOk="0" h="1" w="1">
                    <a:moveTo>
                      <a:pt x="1" y="1"/>
                    </a:moveTo>
                    <a:lnTo>
                      <a:pt x="1"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24"/>
              <p:cNvSpPr/>
              <p:nvPr/>
            </p:nvSpPr>
            <p:spPr>
              <a:xfrm>
                <a:off x="7080649" y="4588296"/>
                <a:ext cx="1361" cy="62"/>
              </a:xfrm>
              <a:custGeom>
                <a:rect b="b" l="l" r="r" t="t"/>
                <a:pathLst>
                  <a:path extrusionOk="0" h="1" w="22">
                    <a:moveTo>
                      <a:pt x="1" y="0"/>
                    </a:moveTo>
                    <a:cubicBezTo>
                      <a:pt x="22" y="0"/>
                      <a:pt x="22" y="0"/>
                      <a:pt x="22" y="0"/>
                    </a:cubicBezTo>
                    <a:cubicBezTo>
                      <a:pt x="22" y="0"/>
                      <a:pt x="22" y="0"/>
                      <a:pt x="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24"/>
              <p:cNvSpPr/>
              <p:nvPr/>
            </p:nvSpPr>
            <p:spPr>
              <a:xfrm>
                <a:off x="7085908" y="4609207"/>
                <a:ext cx="62" cy="62"/>
              </a:xfrm>
              <a:custGeom>
                <a:rect b="b" l="l" r="r" t="t"/>
                <a:pathLst>
                  <a:path extrusionOk="0" h="1" w="1">
                    <a:moveTo>
                      <a:pt x="0" y="0"/>
                    </a:moveTo>
                    <a:cubicBezTo>
                      <a:pt x="0" y="0"/>
                      <a:pt x="0" y="0"/>
                      <a:pt x="0" y="0"/>
                    </a:cubicBezTo>
                    <a:cubicBezTo>
                      <a:pt x="0" y="0"/>
                      <a:pt x="0" y="0"/>
                      <a:pt x="0"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24"/>
              <p:cNvSpPr/>
              <p:nvPr/>
            </p:nvSpPr>
            <p:spPr>
              <a:xfrm>
                <a:off x="7091105" y="4626159"/>
                <a:ext cx="62" cy="62"/>
              </a:xfrm>
              <a:custGeom>
                <a:rect b="b" l="l" r="r" t="t"/>
                <a:pathLst>
                  <a:path extrusionOk="0" h="1" w="1">
                    <a:moveTo>
                      <a:pt x="1" y="1"/>
                    </a:moveTo>
                    <a:lnTo>
                      <a:pt x="1"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24"/>
              <p:cNvSpPr/>
              <p:nvPr/>
            </p:nvSpPr>
            <p:spPr>
              <a:xfrm>
                <a:off x="7091105" y="4624860"/>
                <a:ext cx="1361" cy="62"/>
              </a:xfrm>
              <a:custGeom>
                <a:rect b="b" l="l" r="r" t="t"/>
                <a:pathLst>
                  <a:path extrusionOk="0" h="1" w="22">
                    <a:moveTo>
                      <a:pt x="22" y="1"/>
                    </a:moveTo>
                    <a:cubicBezTo>
                      <a:pt x="22" y="1"/>
                      <a:pt x="22" y="1"/>
                      <a:pt x="1" y="1"/>
                    </a:cubicBezTo>
                    <a:cubicBezTo>
                      <a:pt x="1" y="1"/>
                      <a:pt x="1" y="1"/>
                      <a:pt x="22"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24"/>
              <p:cNvSpPr/>
              <p:nvPr/>
            </p:nvSpPr>
            <p:spPr>
              <a:xfrm>
                <a:off x="7084547" y="4603949"/>
                <a:ext cx="1423" cy="62"/>
              </a:xfrm>
              <a:custGeom>
                <a:rect b="b" l="l" r="r" t="t"/>
                <a:pathLst>
                  <a:path extrusionOk="0" h="1" w="23">
                    <a:moveTo>
                      <a:pt x="22" y="1"/>
                    </a:moveTo>
                    <a:cubicBezTo>
                      <a:pt x="22" y="1"/>
                      <a:pt x="1" y="1"/>
                      <a:pt x="1" y="1"/>
                    </a:cubicBezTo>
                    <a:cubicBezTo>
                      <a:pt x="1" y="1"/>
                      <a:pt x="1" y="1"/>
                      <a:pt x="22"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24"/>
              <p:cNvSpPr/>
              <p:nvPr/>
            </p:nvSpPr>
            <p:spPr>
              <a:xfrm>
                <a:off x="7091105" y="4624860"/>
                <a:ext cx="62" cy="62"/>
              </a:xfrm>
              <a:custGeom>
                <a:rect b="b" l="l" r="r" t="t"/>
                <a:pathLst>
                  <a:path extrusionOk="0" h="1" w="1">
                    <a:moveTo>
                      <a:pt x="1" y="1"/>
                    </a:moveTo>
                    <a:lnTo>
                      <a:pt x="1" y="1"/>
                    </a:lnTo>
                    <a:lnTo>
                      <a:pt x="1"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24"/>
              <p:cNvSpPr/>
              <p:nvPr/>
            </p:nvSpPr>
            <p:spPr>
              <a:xfrm>
                <a:off x="7091105" y="4626159"/>
                <a:ext cx="62" cy="62"/>
              </a:xfrm>
              <a:custGeom>
                <a:rect b="b" l="l" r="r" t="t"/>
                <a:pathLst>
                  <a:path extrusionOk="0" h="1" w="1">
                    <a:moveTo>
                      <a:pt x="1" y="1"/>
                    </a:moveTo>
                    <a:cubicBezTo>
                      <a:pt x="1" y="1"/>
                      <a:pt x="1" y="1"/>
                      <a:pt x="1" y="1"/>
                    </a:cubicBezTo>
                    <a:cubicBezTo>
                      <a:pt x="1" y="1"/>
                      <a:pt x="1" y="1"/>
                      <a:pt x="1"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24"/>
              <p:cNvSpPr/>
              <p:nvPr/>
            </p:nvSpPr>
            <p:spPr>
              <a:xfrm>
                <a:off x="7088506" y="4614404"/>
                <a:ext cx="62" cy="62"/>
              </a:xfrm>
              <a:custGeom>
                <a:rect b="b" l="l" r="r" t="t"/>
                <a:pathLst>
                  <a:path extrusionOk="0" h="1" w="1">
                    <a:moveTo>
                      <a:pt x="0" y="1"/>
                    </a:moveTo>
                    <a:lnTo>
                      <a:pt x="0" y="1"/>
                    </a:lnTo>
                    <a:cubicBezTo>
                      <a:pt x="0" y="1"/>
                      <a:pt x="0" y="1"/>
                      <a:pt x="0"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24"/>
              <p:cNvSpPr/>
              <p:nvPr/>
            </p:nvSpPr>
            <p:spPr>
              <a:xfrm>
                <a:off x="7089806" y="4623561"/>
                <a:ext cx="62" cy="62"/>
              </a:xfrm>
              <a:custGeom>
                <a:rect b="b" l="l" r="r" t="t"/>
                <a:pathLst>
                  <a:path extrusionOk="0" h="1" w="1">
                    <a:moveTo>
                      <a:pt x="0" y="1"/>
                    </a:moveTo>
                    <a:lnTo>
                      <a:pt x="0" y="1"/>
                    </a:lnTo>
                    <a:lnTo>
                      <a:pt x="0"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24"/>
              <p:cNvSpPr/>
              <p:nvPr/>
            </p:nvSpPr>
            <p:spPr>
              <a:xfrm>
                <a:off x="7091105" y="4627520"/>
                <a:ext cx="1361" cy="62"/>
              </a:xfrm>
              <a:custGeom>
                <a:rect b="b" l="l" r="r" t="t"/>
                <a:pathLst>
                  <a:path extrusionOk="0" h="1" w="22">
                    <a:moveTo>
                      <a:pt x="22" y="0"/>
                    </a:moveTo>
                    <a:lnTo>
                      <a:pt x="1" y="0"/>
                    </a:lnTo>
                    <a:lnTo>
                      <a:pt x="1"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24"/>
              <p:cNvSpPr/>
              <p:nvPr/>
            </p:nvSpPr>
            <p:spPr>
              <a:xfrm>
                <a:off x="7089806" y="4618364"/>
                <a:ext cx="62" cy="62"/>
              </a:xfrm>
              <a:custGeom>
                <a:rect b="b" l="l" r="r" t="t"/>
                <a:pathLst>
                  <a:path extrusionOk="0" h="1" w="1">
                    <a:moveTo>
                      <a:pt x="0" y="0"/>
                    </a:moveTo>
                    <a:cubicBezTo>
                      <a:pt x="0" y="0"/>
                      <a:pt x="0" y="0"/>
                      <a:pt x="0" y="0"/>
                    </a:cubicBezTo>
                    <a:cubicBezTo>
                      <a:pt x="0" y="0"/>
                      <a:pt x="0" y="0"/>
                      <a:pt x="0"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24"/>
              <p:cNvSpPr/>
              <p:nvPr/>
            </p:nvSpPr>
            <p:spPr>
              <a:xfrm>
                <a:off x="7070193" y="4631418"/>
                <a:ext cx="62" cy="1361"/>
              </a:xfrm>
              <a:custGeom>
                <a:rect b="b" l="l" r="r" t="t"/>
                <a:pathLst>
                  <a:path extrusionOk="0" h="22" w="1">
                    <a:moveTo>
                      <a:pt x="1" y="22"/>
                    </a:moveTo>
                    <a:cubicBezTo>
                      <a:pt x="1" y="22"/>
                      <a:pt x="1" y="0"/>
                      <a:pt x="1" y="0"/>
                    </a:cubicBezTo>
                    <a:cubicBezTo>
                      <a:pt x="1" y="0"/>
                      <a:pt x="1" y="22"/>
                      <a:pt x="1" y="22"/>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24"/>
              <p:cNvSpPr/>
              <p:nvPr/>
            </p:nvSpPr>
            <p:spPr>
              <a:xfrm>
                <a:off x="7064996" y="4622261"/>
                <a:ext cx="62" cy="62"/>
              </a:xfrm>
              <a:custGeom>
                <a:rect b="b" l="l" r="r" t="t"/>
                <a:pathLst>
                  <a:path extrusionOk="0" h="1" w="1">
                    <a:moveTo>
                      <a:pt x="0" y="1"/>
                    </a:moveTo>
                    <a:lnTo>
                      <a:pt x="0" y="1"/>
                    </a:lnTo>
                    <a:cubicBezTo>
                      <a:pt x="0" y="1"/>
                      <a:pt x="0" y="1"/>
                      <a:pt x="0"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24"/>
              <p:cNvSpPr/>
              <p:nvPr/>
            </p:nvSpPr>
            <p:spPr>
              <a:xfrm>
                <a:off x="7072791" y="4637976"/>
                <a:ext cx="1361" cy="0"/>
              </a:xfrm>
              <a:custGeom>
                <a:rect b="b" l="l" r="r" t="t"/>
                <a:pathLst>
                  <a:path extrusionOk="0" h="0" w="22">
                    <a:moveTo>
                      <a:pt x="1" y="0"/>
                    </a:moveTo>
                    <a:lnTo>
                      <a:pt x="1" y="0"/>
                    </a:lnTo>
                    <a:cubicBezTo>
                      <a:pt x="1" y="0"/>
                      <a:pt x="22" y="0"/>
                      <a:pt x="22"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24"/>
              <p:cNvSpPr/>
              <p:nvPr/>
            </p:nvSpPr>
            <p:spPr>
              <a:xfrm>
                <a:off x="7058437" y="4601350"/>
                <a:ext cx="62" cy="62"/>
              </a:xfrm>
              <a:custGeom>
                <a:rect b="b" l="l" r="r" t="t"/>
                <a:pathLst>
                  <a:path extrusionOk="0" h="1" w="1">
                    <a:moveTo>
                      <a:pt x="0" y="1"/>
                    </a:moveTo>
                    <a:lnTo>
                      <a:pt x="0"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24"/>
              <p:cNvSpPr/>
              <p:nvPr/>
            </p:nvSpPr>
            <p:spPr>
              <a:xfrm>
                <a:off x="7061036" y="4614404"/>
                <a:ext cx="62" cy="62"/>
              </a:xfrm>
              <a:custGeom>
                <a:rect b="b" l="l" r="r" t="t"/>
                <a:pathLst>
                  <a:path extrusionOk="0" h="1" w="1">
                    <a:moveTo>
                      <a:pt x="1" y="1"/>
                    </a:moveTo>
                    <a:cubicBezTo>
                      <a:pt x="1" y="1"/>
                      <a:pt x="1" y="1"/>
                      <a:pt x="1" y="1"/>
                    </a:cubicBezTo>
                    <a:cubicBezTo>
                      <a:pt x="1" y="1"/>
                      <a:pt x="1" y="1"/>
                      <a:pt x="1"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24"/>
              <p:cNvSpPr/>
              <p:nvPr/>
            </p:nvSpPr>
            <p:spPr>
              <a:xfrm>
                <a:off x="7071492" y="4643173"/>
                <a:ext cx="1361" cy="62"/>
              </a:xfrm>
              <a:custGeom>
                <a:rect b="b" l="l" r="r" t="t"/>
                <a:pathLst>
                  <a:path extrusionOk="0" h="1" w="22">
                    <a:moveTo>
                      <a:pt x="1" y="1"/>
                    </a:moveTo>
                    <a:lnTo>
                      <a:pt x="22" y="1"/>
                    </a:lnTo>
                    <a:cubicBezTo>
                      <a:pt x="22" y="1"/>
                      <a:pt x="1" y="1"/>
                      <a:pt x="1"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24"/>
              <p:cNvSpPr/>
              <p:nvPr/>
            </p:nvSpPr>
            <p:spPr>
              <a:xfrm>
                <a:off x="7078050" y="4647070"/>
                <a:ext cx="62" cy="62"/>
              </a:xfrm>
              <a:custGeom>
                <a:rect b="b" l="l" r="r" t="t"/>
                <a:pathLst>
                  <a:path extrusionOk="0" h="1" w="1">
                    <a:moveTo>
                      <a:pt x="0" y="1"/>
                    </a:moveTo>
                    <a:lnTo>
                      <a:pt x="0"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24"/>
              <p:cNvSpPr/>
              <p:nvPr/>
            </p:nvSpPr>
            <p:spPr>
              <a:xfrm>
                <a:off x="7076751" y="4644472"/>
                <a:ext cx="62" cy="62"/>
              </a:xfrm>
              <a:custGeom>
                <a:rect b="b" l="l" r="r" t="t"/>
                <a:pathLst>
                  <a:path extrusionOk="0" h="1" w="1">
                    <a:moveTo>
                      <a:pt x="0" y="1"/>
                    </a:moveTo>
                    <a:cubicBezTo>
                      <a:pt x="0" y="1"/>
                      <a:pt x="0" y="1"/>
                      <a:pt x="0" y="1"/>
                    </a:cubicBezTo>
                    <a:cubicBezTo>
                      <a:pt x="0" y="1"/>
                      <a:pt x="0" y="1"/>
                      <a:pt x="0"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24"/>
              <p:cNvSpPr/>
              <p:nvPr/>
            </p:nvSpPr>
            <p:spPr>
              <a:xfrm>
                <a:off x="7076751" y="4644472"/>
                <a:ext cx="62" cy="62"/>
              </a:xfrm>
              <a:custGeom>
                <a:rect b="b" l="l" r="r" t="t"/>
                <a:pathLst>
                  <a:path extrusionOk="0" h="1" w="1">
                    <a:moveTo>
                      <a:pt x="0" y="1"/>
                    </a:moveTo>
                    <a:lnTo>
                      <a:pt x="0"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24"/>
              <p:cNvSpPr/>
              <p:nvPr/>
            </p:nvSpPr>
            <p:spPr>
              <a:xfrm>
                <a:off x="7093703" y="4637976"/>
                <a:ext cx="62" cy="0"/>
              </a:xfrm>
              <a:custGeom>
                <a:rect b="b" l="l" r="r" t="t"/>
                <a:pathLst>
                  <a:path extrusionOk="0" h="0" w="1">
                    <a:moveTo>
                      <a:pt x="1" y="0"/>
                    </a:moveTo>
                    <a:cubicBezTo>
                      <a:pt x="1" y="0"/>
                      <a:pt x="1" y="0"/>
                      <a:pt x="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24"/>
              <p:cNvSpPr/>
              <p:nvPr/>
            </p:nvSpPr>
            <p:spPr>
              <a:xfrm>
                <a:off x="7059737" y="4592194"/>
                <a:ext cx="62" cy="62"/>
              </a:xfrm>
              <a:custGeom>
                <a:rect b="b" l="l" r="r" t="t"/>
                <a:pathLst>
                  <a:path extrusionOk="0" h="1" w="1">
                    <a:moveTo>
                      <a:pt x="1" y="1"/>
                    </a:moveTo>
                    <a:lnTo>
                      <a:pt x="1"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24"/>
              <p:cNvSpPr/>
              <p:nvPr/>
            </p:nvSpPr>
            <p:spPr>
              <a:xfrm>
                <a:off x="7096364" y="4636615"/>
                <a:ext cx="62" cy="62"/>
              </a:xfrm>
              <a:custGeom>
                <a:rect b="b" l="l" r="r" t="t"/>
                <a:pathLst>
                  <a:path extrusionOk="0" h="1" w="1">
                    <a:moveTo>
                      <a:pt x="0" y="1"/>
                    </a:moveTo>
                    <a:lnTo>
                      <a:pt x="0" y="1"/>
                    </a:lnTo>
                    <a:cubicBezTo>
                      <a:pt x="0" y="1"/>
                      <a:pt x="0" y="1"/>
                      <a:pt x="0"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24"/>
              <p:cNvSpPr/>
              <p:nvPr/>
            </p:nvSpPr>
            <p:spPr>
              <a:xfrm>
                <a:off x="7068893" y="4640574"/>
                <a:ext cx="62" cy="62"/>
              </a:xfrm>
              <a:custGeom>
                <a:rect b="b" l="l" r="r" t="t"/>
                <a:pathLst>
                  <a:path extrusionOk="0" h="1" w="1">
                    <a:moveTo>
                      <a:pt x="0" y="0"/>
                    </a:moveTo>
                    <a:cubicBezTo>
                      <a:pt x="0" y="0"/>
                      <a:pt x="0" y="0"/>
                      <a:pt x="0" y="0"/>
                    </a:cubicBezTo>
                    <a:cubicBezTo>
                      <a:pt x="0" y="0"/>
                      <a:pt x="0" y="0"/>
                      <a:pt x="0"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24"/>
              <p:cNvSpPr/>
              <p:nvPr/>
            </p:nvSpPr>
            <p:spPr>
              <a:xfrm>
                <a:off x="7066295" y="4583037"/>
                <a:ext cx="62" cy="62"/>
              </a:xfrm>
              <a:custGeom>
                <a:rect b="b" l="l" r="r" t="t"/>
                <a:pathLst>
                  <a:path extrusionOk="0" h="1" w="1">
                    <a:moveTo>
                      <a:pt x="0" y="1"/>
                    </a:moveTo>
                    <a:lnTo>
                      <a:pt x="0" y="1"/>
                    </a:lnTo>
                    <a:cubicBezTo>
                      <a:pt x="0" y="1"/>
                      <a:pt x="0" y="1"/>
                      <a:pt x="0"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24"/>
              <p:cNvSpPr/>
              <p:nvPr/>
            </p:nvSpPr>
            <p:spPr>
              <a:xfrm>
                <a:off x="7096364" y="4636615"/>
                <a:ext cx="62" cy="62"/>
              </a:xfrm>
              <a:custGeom>
                <a:rect b="b" l="l" r="r" t="t"/>
                <a:pathLst>
                  <a:path extrusionOk="0" h="1" w="1">
                    <a:moveTo>
                      <a:pt x="0" y="1"/>
                    </a:moveTo>
                    <a:lnTo>
                      <a:pt x="0" y="1"/>
                    </a:lnTo>
                    <a:lnTo>
                      <a:pt x="0"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24"/>
              <p:cNvSpPr/>
              <p:nvPr/>
            </p:nvSpPr>
            <p:spPr>
              <a:xfrm>
                <a:off x="7071492" y="4603949"/>
                <a:ext cx="62" cy="62"/>
              </a:xfrm>
              <a:custGeom>
                <a:rect b="b" l="l" r="r" t="t"/>
                <a:pathLst>
                  <a:path extrusionOk="0" h="1" w="1">
                    <a:moveTo>
                      <a:pt x="1" y="1"/>
                    </a:moveTo>
                    <a:lnTo>
                      <a:pt x="1"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24"/>
              <p:cNvSpPr/>
              <p:nvPr/>
            </p:nvSpPr>
            <p:spPr>
              <a:xfrm>
                <a:off x="7071492" y="4603949"/>
                <a:ext cx="62" cy="1361"/>
              </a:xfrm>
              <a:custGeom>
                <a:rect b="b" l="l" r="r" t="t"/>
                <a:pathLst>
                  <a:path extrusionOk="0" h="22" w="1">
                    <a:moveTo>
                      <a:pt x="1" y="22"/>
                    </a:moveTo>
                    <a:lnTo>
                      <a:pt x="1" y="1"/>
                    </a:lnTo>
                    <a:cubicBezTo>
                      <a:pt x="1" y="22"/>
                      <a:pt x="1" y="22"/>
                      <a:pt x="1" y="22"/>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24"/>
              <p:cNvSpPr/>
              <p:nvPr/>
            </p:nvSpPr>
            <p:spPr>
              <a:xfrm>
                <a:off x="7093703" y="4637976"/>
                <a:ext cx="62" cy="0"/>
              </a:xfrm>
              <a:custGeom>
                <a:rect b="b" l="l" r="r" t="t"/>
                <a:pathLst>
                  <a:path extrusionOk="0" h="0" w="1">
                    <a:moveTo>
                      <a:pt x="1" y="0"/>
                    </a:moveTo>
                    <a:lnTo>
                      <a:pt x="1" y="0"/>
                    </a:lnTo>
                    <a:cubicBezTo>
                      <a:pt x="1" y="0"/>
                      <a:pt x="1" y="0"/>
                      <a:pt x="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24"/>
              <p:cNvSpPr/>
              <p:nvPr/>
            </p:nvSpPr>
            <p:spPr>
              <a:xfrm>
                <a:off x="7079350" y="4614404"/>
                <a:ext cx="62" cy="62"/>
              </a:xfrm>
              <a:custGeom>
                <a:rect b="b" l="l" r="r" t="t"/>
                <a:pathLst>
                  <a:path extrusionOk="0" h="1" w="1">
                    <a:moveTo>
                      <a:pt x="0" y="1"/>
                    </a:moveTo>
                    <a:lnTo>
                      <a:pt x="0" y="1"/>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24"/>
              <p:cNvSpPr/>
              <p:nvPr/>
            </p:nvSpPr>
            <p:spPr>
              <a:xfrm>
                <a:off x="7061036" y="4614404"/>
                <a:ext cx="62" cy="62"/>
              </a:xfrm>
              <a:custGeom>
                <a:rect b="b" l="l" r="r" t="t"/>
                <a:pathLst>
                  <a:path extrusionOk="0" h="1" w="1">
                    <a:moveTo>
                      <a:pt x="1" y="1"/>
                    </a:moveTo>
                    <a:lnTo>
                      <a:pt x="1" y="1"/>
                    </a:lnTo>
                    <a:cubicBezTo>
                      <a:pt x="1" y="1"/>
                      <a:pt x="1" y="1"/>
                      <a:pt x="1"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24"/>
              <p:cNvSpPr/>
              <p:nvPr/>
            </p:nvSpPr>
            <p:spPr>
              <a:xfrm>
                <a:off x="7051879" y="4609207"/>
                <a:ext cx="62" cy="62"/>
              </a:xfrm>
              <a:custGeom>
                <a:rect b="b" l="l" r="r" t="t"/>
                <a:pathLst>
                  <a:path extrusionOk="0" h="1" w="1">
                    <a:moveTo>
                      <a:pt x="1" y="0"/>
                    </a:moveTo>
                    <a:lnTo>
                      <a:pt x="1"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24"/>
              <p:cNvSpPr/>
              <p:nvPr/>
            </p:nvSpPr>
            <p:spPr>
              <a:xfrm>
                <a:off x="7051879" y="4609207"/>
                <a:ext cx="62" cy="62"/>
              </a:xfrm>
              <a:custGeom>
                <a:rect b="b" l="l" r="r" t="t"/>
                <a:pathLst>
                  <a:path extrusionOk="0" h="1" w="1">
                    <a:moveTo>
                      <a:pt x="1" y="0"/>
                    </a:moveTo>
                    <a:cubicBezTo>
                      <a:pt x="1" y="0"/>
                      <a:pt x="1" y="0"/>
                      <a:pt x="1" y="0"/>
                    </a:cubicBezTo>
                    <a:cubicBezTo>
                      <a:pt x="1" y="0"/>
                      <a:pt x="1" y="0"/>
                      <a:pt x="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24"/>
              <p:cNvSpPr/>
              <p:nvPr/>
            </p:nvSpPr>
            <p:spPr>
              <a:xfrm>
                <a:off x="7050580" y="4607908"/>
                <a:ext cx="1361" cy="62"/>
              </a:xfrm>
              <a:custGeom>
                <a:rect b="b" l="l" r="r" t="t"/>
                <a:pathLst>
                  <a:path extrusionOk="0" h="1" w="22">
                    <a:moveTo>
                      <a:pt x="22" y="0"/>
                    </a:moveTo>
                    <a:lnTo>
                      <a:pt x="1"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24"/>
              <p:cNvSpPr/>
              <p:nvPr/>
            </p:nvSpPr>
            <p:spPr>
              <a:xfrm>
                <a:off x="7054540" y="4618364"/>
                <a:ext cx="62" cy="62"/>
              </a:xfrm>
              <a:custGeom>
                <a:rect b="b" l="l" r="r" t="t"/>
                <a:pathLst>
                  <a:path extrusionOk="0" h="1" w="1">
                    <a:moveTo>
                      <a:pt x="0" y="0"/>
                    </a:moveTo>
                    <a:lnTo>
                      <a:pt x="0"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24"/>
              <p:cNvSpPr/>
              <p:nvPr/>
            </p:nvSpPr>
            <p:spPr>
              <a:xfrm>
                <a:off x="7053179" y="4615703"/>
                <a:ext cx="62" cy="62"/>
              </a:xfrm>
              <a:custGeom>
                <a:rect b="b" l="l" r="r" t="t"/>
                <a:pathLst>
                  <a:path extrusionOk="0" h="1" w="1">
                    <a:moveTo>
                      <a:pt x="1" y="1"/>
                    </a:moveTo>
                    <a:cubicBezTo>
                      <a:pt x="1" y="1"/>
                      <a:pt x="1" y="1"/>
                      <a:pt x="1"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24"/>
              <p:cNvSpPr/>
              <p:nvPr/>
            </p:nvSpPr>
            <p:spPr>
              <a:xfrm>
                <a:off x="7049281" y="4602649"/>
                <a:ext cx="62" cy="62"/>
              </a:xfrm>
              <a:custGeom>
                <a:rect b="b" l="l" r="r" t="t"/>
                <a:pathLst>
                  <a:path extrusionOk="0" h="1" w="1">
                    <a:moveTo>
                      <a:pt x="1" y="1"/>
                    </a:move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24"/>
              <p:cNvSpPr/>
              <p:nvPr/>
            </p:nvSpPr>
            <p:spPr>
              <a:xfrm>
                <a:off x="7046682" y="4578583"/>
                <a:ext cx="49743" cy="71209"/>
              </a:xfrm>
              <a:custGeom>
                <a:rect b="b" l="l" r="r" t="t"/>
                <a:pathLst>
                  <a:path extrusionOk="0" h="1151" w="804">
                    <a:moveTo>
                      <a:pt x="21" y="326"/>
                    </a:moveTo>
                    <a:cubicBezTo>
                      <a:pt x="21" y="326"/>
                      <a:pt x="21" y="347"/>
                      <a:pt x="21" y="347"/>
                    </a:cubicBezTo>
                    <a:cubicBezTo>
                      <a:pt x="43" y="326"/>
                      <a:pt x="21" y="326"/>
                      <a:pt x="21" y="326"/>
                    </a:cubicBezTo>
                    <a:close/>
                    <a:moveTo>
                      <a:pt x="64" y="474"/>
                    </a:moveTo>
                    <a:cubicBezTo>
                      <a:pt x="64" y="474"/>
                      <a:pt x="64" y="495"/>
                      <a:pt x="64" y="495"/>
                    </a:cubicBezTo>
                    <a:lnTo>
                      <a:pt x="85" y="495"/>
                    </a:lnTo>
                    <a:cubicBezTo>
                      <a:pt x="85" y="495"/>
                      <a:pt x="85" y="495"/>
                      <a:pt x="85" y="474"/>
                    </a:cubicBezTo>
                    <a:cubicBezTo>
                      <a:pt x="85" y="474"/>
                      <a:pt x="75" y="484"/>
                      <a:pt x="69" y="484"/>
                    </a:cubicBezTo>
                    <a:cubicBezTo>
                      <a:pt x="66" y="484"/>
                      <a:pt x="64" y="481"/>
                      <a:pt x="64" y="474"/>
                    </a:cubicBezTo>
                    <a:close/>
                    <a:moveTo>
                      <a:pt x="85" y="580"/>
                    </a:moveTo>
                    <a:cubicBezTo>
                      <a:pt x="85" y="580"/>
                      <a:pt x="85" y="601"/>
                      <a:pt x="85" y="601"/>
                    </a:cubicBezTo>
                    <a:cubicBezTo>
                      <a:pt x="95" y="590"/>
                      <a:pt x="95" y="590"/>
                      <a:pt x="93" y="590"/>
                    </a:cubicBezTo>
                    <a:cubicBezTo>
                      <a:pt x="90" y="590"/>
                      <a:pt x="85" y="590"/>
                      <a:pt x="85" y="580"/>
                    </a:cubicBezTo>
                    <a:close/>
                    <a:moveTo>
                      <a:pt x="190" y="770"/>
                    </a:moveTo>
                    <a:cubicBezTo>
                      <a:pt x="169" y="770"/>
                      <a:pt x="190" y="791"/>
                      <a:pt x="190" y="791"/>
                    </a:cubicBezTo>
                    <a:cubicBezTo>
                      <a:pt x="190" y="791"/>
                      <a:pt x="190" y="770"/>
                      <a:pt x="190" y="770"/>
                    </a:cubicBezTo>
                    <a:close/>
                    <a:moveTo>
                      <a:pt x="338" y="939"/>
                    </a:moveTo>
                    <a:lnTo>
                      <a:pt x="317" y="960"/>
                    </a:lnTo>
                    <a:cubicBezTo>
                      <a:pt x="328" y="949"/>
                      <a:pt x="333" y="949"/>
                      <a:pt x="336" y="949"/>
                    </a:cubicBezTo>
                    <a:cubicBezTo>
                      <a:pt x="338" y="949"/>
                      <a:pt x="338" y="949"/>
                      <a:pt x="338" y="939"/>
                    </a:cubicBezTo>
                    <a:close/>
                    <a:moveTo>
                      <a:pt x="803" y="939"/>
                    </a:moveTo>
                    <a:cubicBezTo>
                      <a:pt x="782" y="939"/>
                      <a:pt x="803" y="960"/>
                      <a:pt x="803" y="960"/>
                    </a:cubicBezTo>
                    <a:lnTo>
                      <a:pt x="803" y="939"/>
                    </a:lnTo>
                    <a:close/>
                    <a:moveTo>
                      <a:pt x="486" y="1023"/>
                    </a:moveTo>
                    <a:cubicBezTo>
                      <a:pt x="486" y="1023"/>
                      <a:pt x="474" y="1023"/>
                      <a:pt x="477" y="1032"/>
                    </a:cubicBezTo>
                    <a:lnTo>
                      <a:pt x="477" y="1032"/>
                    </a:lnTo>
                    <a:lnTo>
                      <a:pt x="486" y="1023"/>
                    </a:lnTo>
                    <a:close/>
                    <a:moveTo>
                      <a:pt x="402" y="1023"/>
                    </a:moveTo>
                    <a:cubicBezTo>
                      <a:pt x="389" y="1023"/>
                      <a:pt x="384" y="1030"/>
                      <a:pt x="382" y="1032"/>
                    </a:cubicBezTo>
                    <a:lnTo>
                      <a:pt x="382" y="1032"/>
                    </a:lnTo>
                    <a:cubicBezTo>
                      <a:pt x="381" y="1030"/>
                      <a:pt x="381" y="1027"/>
                      <a:pt x="381" y="1023"/>
                    </a:cubicBezTo>
                    <a:lnTo>
                      <a:pt x="381" y="1023"/>
                    </a:lnTo>
                    <a:cubicBezTo>
                      <a:pt x="381" y="1030"/>
                      <a:pt x="381" y="1033"/>
                      <a:pt x="381" y="1033"/>
                    </a:cubicBezTo>
                    <a:cubicBezTo>
                      <a:pt x="382" y="1033"/>
                      <a:pt x="382" y="1033"/>
                      <a:pt x="382" y="1032"/>
                    </a:cubicBezTo>
                    <a:lnTo>
                      <a:pt x="382" y="1032"/>
                    </a:lnTo>
                    <a:cubicBezTo>
                      <a:pt x="387" y="1045"/>
                      <a:pt x="402" y="1045"/>
                      <a:pt x="402" y="1045"/>
                    </a:cubicBezTo>
                    <a:cubicBezTo>
                      <a:pt x="402" y="1023"/>
                      <a:pt x="402" y="1023"/>
                      <a:pt x="402" y="1023"/>
                    </a:cubicBezTo>
                    <a:close/>
                    <a:moveTo>
                      <a:pt x="192" y="0"/>
                    </a:moveTo>
                    <a:cubicBezTo>
                      <a:pt x="181" y="0"/>
                      <a:pt x="176" y="9"/>
                      <a:pt x="190" y="9"/>
                    </a:cubicBezTo>
                    <a:lnTo>
                      <a:pt x="106" y="9"/>
                    </a:lnTo>
                    <a:cubicBezTo>
                      <a:pt x="106" y="20"/>
                      <a:pt x="106" y="20"/>
                      <a:pt x="103" y="20"/>
                    </a:cubicBezTo>
                    <a:cubicBezTo>
                      <a:pt x="101" y="20"/>
                      <a:pt x="95" y="20"/>
                      <a:pt x="85" y="31"/>
                    </a:cubicBezTo>
                    <a:cubicBezTo>
                      <a:pt x="43" y="52"/>
                      <a:pt x="21" y="115"/>
                      <a:pt x="21" y="157"/>
                    </a:cubicBezTo>
                    <a:cubicBezTo>
                      <a:pt x="21" y="178"/>
                      <a:pt x="21" y="200"/>
                      <a:pt x="21" y="221"/>
                    </a:cubicBezTo>
                    <a:cubicBezTo>
                      <a:pt x="21" y="221"/>
                      <a:pt x="21" y="242"/>
                      <a:pt x="0" y="242"/>
                    </a:cubicBezTo>
                    <a:lnTo>
                      <a:pt x="0" y="263"/>
                    </a:lnTo>
                    <a:cubicBezTo>
                      <a:pt x="0" y="273"/>
                      <a:pt x="6" y="273"/>
                      <a:pt x="8" y="273"/>
                    </a:cubicBezTo>
                    <a:cubicBezTo>
                      <a:pt x="11" y="273"/>
                      <a:pt x="11" y="273"/>
                      <a:pt x="0" y="284"/>
                    </a:cubicBezTo>
                    <a:cubicBezTo>
                      <a:pt x="0" y="305"/>
                      <a:pt x="21" y="305"/>
                      <a:pt x="21" y="326"/>
                    </a:cubicBezTo>
                    <a:lnTo>
                      <a:pt x="43" y="326"/>
                    </a:lnTo>
                    <a:cubicBezTo>
                      <a:pt x="43" y="347"/>
                      <a:pt x="43" y="347"/>
                      <a:pt x="43" y="347"/>
                    </a:cubicBezTo>
                    <a:cubicBezTo>
                      <a:pt x="43" y="347"/>
                      <a:pt x="43" y="369"/>
                      <a:pt x="43" y="369"/>
                    </a:cubicBezTo>
                    <a:cubicBezTo>
                      <a:pt x="43" y="369"/>
                      <a:pt x="43" y="369"/>
                      <a:pt x="64" y="390"/>
                    </a:cubicBezTo>
                    <a:lnTo>
                      <a:pt x="43" y="390"/>
                    </a:lnTo>
                    <a:cubicBezTo>
                      <a:pt x="43" y="411"/>
                      <a:pt x="64" y="411"/>
                      <a:pt x="43" y="411"/>
                    </a:cubicBezTo>
                    <a:cubicBezTo>
                      <a:pt x="43" y="411"/>
                      <a:pt x="43" y="411"/>
                      <a:pt x="43" y="432"/>
                    </a:cubicBezTo>
                    <a:lnTo>
                      <a:pt x="64" y="432"/>
                    </a:lnTo>
                    <a:cubicBezTo>
                      <a:pt x="64" y="432"/>
                      <a:pt x="64" y="432"/>
                      <a:pt x="64" y="453"/>
                    </a:cubicBezTo>
                    <a:cubicBezTo>
                      <a:pt x="64" y="453"/>
                      <a:pt x="64" y="453"/>
                      <a:pt x="64" y="474"/>
                    </a:cubicBezTo>
                    <a:lnTo>
                      <a:pt x="85" y="474"/>
                    </a:lnTo>
                    <a:cubicBezTo>
                      <a:pt x="85" y="474"/>
                      <a:pt x="106" y="474"/>
                      <a:pt x="85" y="495"/>
                    </a:cubicBezTo>
                    <a:cubicBezTo>
                      <a:pt x="85" y="495"/>
                      <a:pt x="106" y="495"/>
                      <a:pt x="106" y="516"/>
                    </a:cubicBezTo>
                    <a:cubicBezTo>
                      <a:pt x="106" y="516"/>
                      <a:pt x="85" y="495"/>
                      <a:pt x="85" y="495"/>
                    </a:cubicBezTo>
                    <a:lnTo>
                      <a:pt x="85" y="495"/>
                    </a:lnTo>
                    <a:cubicBezTo>
                      <a:pt x="85" y="516"/>
                      <a:pt x="106" y="516"/>
                      <a:pt x="85" y="516"/>
                    </a:cubicBezTo>
                    <a:cubicBezTo>
                      <a:pt x="85" y="516"/>
                      <a:pt x="85" y="538"/>
                      <a:pt x="85" y="538"/>
                    </a:cubicBezTo>
                    <a:cubicBezTo>
                      <a:pt x="127" y="538"/>
                      <a:pt x="85" y="538"/>
                      <a:pt x="85" y="559"/>
                    </a:cubicBezTo>
                    <a:cubicBezTo>
                      <a:pt x="85" y="559"/>
                      <a:pt x="85" y="559"/>
                      <a:pt x="85" y="580"/>
                    </a:cubicBezTo>
                    <a:lnTo>
                      <a:pt x="106" y="580"/>
                    </a:lnTo>
                    <a:cubicBezTo>
                      <a:pt x="106" y="580"/>
                      <a:pt x="106" y="601"/>
                      <a:pt x="106" y="601"/>
                    </a:cubicBezTo>
                    <a:cubicBezTo>
                      <a:pt x="117" y="601"/>
                      <a:pt x="122" y="601"/>
                      <a:pt x="124" y="604"/>
                    </a:cubicBezTo>
                    <a:lnTo>
                      <a:pt x="124" y="604"/>
                    </a:lnTo>
                    <a:cubicBezTo>
                      <a:pt x="108" y="622"/>
                      <a:pt x="127" y="622"/>
                      <a:pt x="127" y="622"/>
                    </a:cubicBezTo>
                    <a:cubicBezTo>
                      <a:pt x="127" y="622"/>
                      <a:pt x="127" y="643"/>
                      <a:pt x="127" y="643"/>
                    </a:cubicBezTo>
                    <a:cubicBezTo>
                      <a:pt x="127" y="664"/>
                      <a:pt x="148" y="664"/>
                      <a:pt x="148" y="664"/>
                    </a:cubicBezTo>
                    <a:cubicBezTo>
                      <a:pt x="148" y="664"/>
                      <a:pt x="148" y="685"/>
                      <a:pt x="148" y="685"/>
                    </a:cubicBezTo>
                    <a:lnTo>
                      <a:pt x="169" y="685"/>
                    </a:lnTo>
                    <a:cubicBezTo>
                      <a:pt x="169" y="685"/>
                      <a:pt x="169" y="707"/>
                      <a:pt x="169" y="707"/>
                    </a:cubicBezTo>
                    <a:cubicBezTo>
                      <a:pt x="169" y="699"/>
                      <a:pt x="169" y="697"/>
                      <a:pt x="170" y="697"/>
                    </a:cubicBezTo>
                    <a:cubicBezTo>
                      <a:pt x="172" y="697"/>
                      <a:pt x="176" y="707"/>
                      <a:pt x="190" y="707"/>
                    </a:cubicBezTo>
                    <a:cubicBezTo>
                      <a:pt x="190" y="728"/>
                      <a:pt x="190" y="728"/>
                      <a:pt x="190" y="728"/>
                    </a:cubicBezTo>
                    <a:lnTo>
                      <a:pt x="190" y="749"/>
                    </a:lnTo>
                    <a:cubicBezTo>
                      <a:pt x="190" y="749"/>
                      <a:pt x="190" y="770"/>
                      <a:pt x="190" y="770"/>
                    </a:cubicBezTo>
                    <a:cubicBezTo>
                      <a:pt x="201" y="780"/>
                      <a:pt x="212" y="780"/>
                      <a:pt x="219" y="780"/>
                    </a:cubicBezTo>
                    <a:cubicBezTo>
                      <a:pt x="227" y="780"/>
                      <a:pt x="233" y="780"/>
                      <a:pt x="233" y="791"/>
                    </a:cubicBezTo>
                    <a:cubicBezTo>
                      <a:pt x="233" y="791"/>
                      <a:pt x="233" y="812"/>
                      <a:pt x="233" y="833"/>
                    </a:cubicBezTo>
                    <a:cubicBezTo>
                      <a:pt x="233" y="812"/>
                      <a:pt x="233" y="812"/>
                      <a:pt x="254" y="812"/>
                    </a:cubicBezTo>
                    <a:cubicBezTo>
                      <a:pt x="254" y="812"/>
                      <a:pt x="254" y="833"/>
                      <a:pt x="254" y="833"/>
                    </a:cubicBezTo>
                    <a:lnTo>
                      <a:pt x="254" y="854"/>
                    </a:lnTo>
                    <a:lnTo>
                      <a:pt x="275" y="854"/>
                    </a:lnTo>
                    <a:cubicBezTo>
                      <a:pt x="275" y="854"/>
                      <a:pt x="275" y="876"/>
                      <a:pt x="275" y="876"/>
                    </a:cubicBezTo>
                    <a:cubicBezTo>
                      <a:pt x="296" y="876"/>
                      <a:pt x="296" y="876"/>
                      <a:pt x="296" y="897"/>
                    </a:cubicBezTo>
                    <a:cubicBezTo>
                      <a:pt x="296" y="897"/>
                      <a:pt x="296" y="918"/>
                      <a:pt x="317" y="918"/>
                    </a:cubicBezTo>
                    <a:cubicBezTo>
                      <a:pt x="317" y="939"/>
                      <a:pt x="317" y="939"/>
                      <a:pt x="317" y="939"/>
                    </a:cubicBezTo>
                    <a:lnTo>
                      <a:pt x="338" y="939"/>
                    </a:lnTo>
                    <a:lnTo>
                      <a:pt x="338" y="960"/>
                    </a:lnTo>
                    <a:cubicBezTo>
                      <a:pt x="338" y="953"/>
                      <a:pt x="338" y="951"/>
                      <a:pt x="339" y="951"/>
                    </a:cubicBezTo>
                    <a:cubicBezTo>
                      <a:pt x="341" y="951"/>
                      <a:pt x="345" y="960"/>
                      <a:pt x="359" y="960"/>
                    </a:cubicBezTo>
                    <a:lnTo>
                      <a:pt x="381" y="960"/>
                    </a:lnTo>
                    <a:cubicBezTo>
                      <a:pt x="381" y="960"/>
                      <a:pt x="381" y="960"/>
                      <a:pt x="381" y="981"/>
                    </a:cubicBezTo>
                    <a:cubicBezTo>
                      <a:pt x="381" y="974"/>
                      <a:pt x="378" y="972"/>
                      <a:pt x="375" y="972"/>
                    </a:cubicBezTo>
                    <a:cubicBezTo>
                      <a:pt x="369" y="972"/>
                      <a:pt x="359" y="981"/>
                      <a:pt x="359" y="981"/>
                    </a:cubicBezTo>
                    <a:cubicBezTo>
                      <a:pt x="338" y="1002"/>
                      <a:pt x="338" y="1002"/>
                      <a:pt x="359" y="1002"/>
                    </a:cubicBezTo>
                    <a:cubicBezTo>
                      <a:pt x="366" y="995"/>
                      <a:pt x="371" y="993"/>
                      <a:pt x="374" y="993"/>
                    </a:cubicBezTo>
                    <a:cubicBezTo>
                      <a:pt x="381" y="993"/>
                      <a:pt x="381" y="1002"/>
                      <a:pt x="381" y="1002"/>
                    </a:cubicBezTo>
                    <a:cubicBezTo>
                      <a:pt x="388" y="995"/>
                      <a:pt x="392" y="993"/>
                      <a:pt x="395" y="993"/>
                    </a:cubicBezTo>
                    <a:cubicBezTo>
                      <a:pt x="402" y="993"/>
                      <a:pt x="402" y="1002"/>
                      <a:pt x="402" y="1002"/>
                    </a:cubicBezTo>
                    <a:lnTo>
                      <a:pt x="381" y="1002"/>
                    </a:lnTo>
                    <a:cubicBezTo>
                      <a:pt x="402" y="1002"/>
                      <a:pt x="381" y="1023"/>
                      <a:pt x="381" y="1023"/>
                    </a:cubicBezTo>
                    <a:lnTo>
                      <a:pt x="423" y="1023"/>
                    </a:lnTo>
                    <a:lnTo>
                      <a:pt x="423" y="1045"/>
                    </a:lnTo>
                    <a:cubicBezTo>
                      <a:pt x="423" y="1066"/>
                      <a:pt x="423" y="1066"/>
                      <a:pt x="423" y="1066"/>
                    </a:cubicBezTo>
                    <a:lnTo>
                      <a:pt x="444" y="1066"/>
                    </a:lnTo>
                    <a:cubicBezTo>
                      <a:pt x="423" y="1087"/>
                      <a:pt x="444" y="1087"/>
                      <a:pt x="465" y="1108"/>
                    </a:cubicBezTo>
                    <a:cubicBezTo>
                      <a:pt x="465" y="1118"/>
                      <a:pt x="465" y="1118"/>
                      <a:pt x="468" y="1118"/>
                    </a:cubicBezTo>
                    <a:cubicBezTo>
                      <a:pt x="470" y="1118"/>
                      <a:pt x="476" y="1118"/>
                      <a:pt x="486" y="1129"/>
                    </a:cubicBezTo>
                    <a:cubicBezTo>
                      <a:pt x="507" y="1129"/>
                      <a:pt x="507" y="1108"/>
                      <a:pt x="507" y="1108"/>
                    </a:cubicBezTo>
                    <a:lnTo>
                      <a:pt x="486" y="1108"/>
                    </a:lnTo>
                    <a:cubicBezTo>
                      <a:pt x="486" y="1108"/>
                      <a:pt x="486" y="1108"/>
                      <a:pt x="486" y="1087"/>
                    </a:cubicBezTo>
                    <a:lnTo>
                      <a:pt x="465" y="1087"/>
                    </a:lnTo>
                    <a:cubicBezTo>
                      <a:pt x="465" y="1076"/>
                      <a:pt x="470" y="1076"/>
                      <a:pt x="476" y="1076"/>
                    </a:cubicBezTo>
                    <a:cubicBezTo>
                      <a:pt x="481" y="1076"/>
                      <a:pt x="486" y="1076"/>
                      <a:pt x="486" y="1066"/>
                    </a:cubicBezTo>
                    <a:cubicBezTo>
                      <a:pt x="486" y="1045"/>
                      <a:pt x="486" y="1045"/>
                      <a:pt x="486" y="1045"/>
                    </a:cubicBezTo>
                    <a:lnTo>
                      <a:pt x="465" y="1045"/>
                    </a:lnTo>
                    <a:lnTo>
                      <a:pt x="475" y="1035"/>
                    </a:lnTo>
                    <a:lnTo>
                      <a:pt x="475" y="1035"/>
                    </a:lnTo>
                    <a:cubicBezTo>
                      <a:pt x="478" y="1037"/>
                      <a:pt x="482" y="1041"/>
                      <a:pt x="486" y="1045"/>
                    </a:cubicBezTo>
                    <a:cubicBezTo>
                      <a:pt x="481" y="1039"/>
                      <a:pt x="478" y="1035"/>
                      <a:pt x="477" y="1032"/>
                    </a:cubicBezTo>
                    <a:lnTo>
                      <a:pt x="477" y="1032"/>
                    </a:lnTo>
                    <a:lnTo>
                      <a:pt x="475" y="1035"/>
                    </a:lnTo>
                    <a:lnTo>
                      <a:pt x="475" y="1035"/>
                    </a:lnTo>
                    <a:cubicBezTo>
                      <a:pt x="459" y="1023"/>
                      <a:pt x="448" y="1023"/>
                      <a:pt x="465" y="1023"/>
                    </a:cubicBezTo>
                    <a:cubicBezTo>
                      <a:pt x="444" y="1023"/>
                      <a:pt x="444" y="1002"/>
                      <a:pt x="444" y="1002"/>
                    </a:cubicBezTo>
                    <a:cubicBezTo>
                      <a:pt x="444" y="992"/>
                      <a:pt x="444" y="992"/>
                      <a:pt x="444" y="992"/>
                    </a:cubicBezTo>
                    <a:cubicBezTo>
                      <a:pt x="444" y="992"/>
                      <a:pt x="444" y="992"/>
                      <a:pt x="444" y="981"/>
                    </a:cubicBezTo>
                    <a:cubicBezTo>
                      <a:pt x="444" y="960"/>
                      <a:pt x="444" y="960"/>
                      <a:pt x="444" y="960"/>
                    </a:cubicBezTo>
                    <a:lnTo>
                      <a:pt x="423" y="960"/>
                    </a:lnTo>
                    <a:cubicBezTo>
                      <a:pt x="423" y="939"/>
                      <a:pt x="423" y="939"/>
                      <a:pt x="423" y="939"/>
                    </a:cubicBezTo>
                    <a:cubicBezTo>
                      <a:pt x="423" y="928"/>
                      <a:pt x="418" y="928"/>
                      <a:pt x="412" y="928"/>
                    </a:cubicBezTo>
                    <a:cubicBezTo>
                      <a:pt x="407" y="928"/>
                      <a:pt x="402" y="928"/>
                      <a:pt x="402" y="918"/>
                    </a:cubicBezTo>
                    <a:cubicBezTo>
                      <a:pt x="402" y="918"/>
                      <a:pt x="402" y="897"/>
                      <a:pt x="381" y="897"/>
                    </a:cubicBezTo>
                    <a:cubicBezTo>
                      <a:pt x="381" y="897"/>
                      <a:pt x="402" y="897"/>
                      <a:pt x="381" y="876"/>
                    </a:cubicBezTo>
                    <a:cubicBezTo>
                      <a:pt x="381" y="876"/>
                      <a:pt x="359" y="876"/>
                      <a:pt x="381" y="854"/>
                    </a:cubicBezTo>
                    <a:lnTo>
                      <a:pt x="359" y="854"/>
                    </a:lnTo>
                    <a:cubicBezTo>
                      <a:pt x="359" y="844"/>
                      <a:pt x="354" y="844"/>
                      <a:pt x="352" y="844"/>
                    </a:cubicBezTo>
                    <a:cubicBezTo>
                      <a:pt x="349" y="844"/>
                      <a:pt x="349" y="844"/>
                      <a:pt x="359" y="833"/>
                    </a:cubicBezTo>
                    <a:lnTo>
                      <a:pt x="338" y="812"/>
                    </a:lnTo>
                    <a:cubicBezTo>
                      <a:pt x="317" y="791"/>
                      <a:pt x="338" y="791"/>
                      <a:pt x="338" y="791"/>
                    </a:cubicBezTo>
                    <a:lnTo>
                      <a:pt x="317" y="791"/>
                    </a:lnTo>
                    <a:cubicBezTo>
                      <a:pt x="317" y="791"/>
                      <a:pt x="317" y="770"/>
                      <a:pt x="317" y="770"/>
                    </a:cubicBezTo>
                    <a:lnTo>
                      <a:pt x="317" y="749"/>
                    </a:lnTo>
                    <a:cubicBezTo>
                      <a:pt x="296" y="728"/>
                      <a:pt x="317" y="728"/>
                      <a:pt x="296" y="728"/>
                    </a:cubicBezTo>
                    <a:cubicBezTo>
                      <a:pt x="296" y="728"/>
                      <a:pt x="296" y="707"/>
                      <a:pt x="296" y="707"/>
                    </a:cubicBezTo>
                    <a:lnTo>
                      <a:pt x="275" y="707"/>
                    </a:lnTo>
                    <a:lnTo>
                      <a:pt x="296" y="685"/>
                    </a:lnTo>
                    <a:cubicBezTo>
                      <a:pt x="296" y="685"/>
                      <a:pt x="275" y="685"/>
                      <a:pt x="296" y="664"/>
                    </a:cubicBezTo>
                    <a:lnTo>
                      <a:pt x="296" y="664"/>
                    </a:lnTo>
                    <a:lnTo>
                      <a:pt x="275" y="685"/>
                    </a:lnTo>
                    <a:cubicBezTo>
                      <a:pt x="254" y="664"/>
                      <a:pt x="275" y="643"/>
                      <a:pt x="254" y="622"/>
                    </a:cubicBezTo>
                    <a:cubicBezTo>
                      <a:pt x="254" y="611"/>
                      <a:pt x="254" y="611"/>
                      <a:pt x="254" y="611"/>
                    </a:cubicBezTo>
                    <a:cubicBezTo>
                      <a:pt x="254" y="611"/>
                      <a:pt x="254" y="611"/>
                      <a:pt x="254" y="601"/>
                    </a:cubicBezTo>
                    <a:cubicBezTo>
                      <a:pt x="254" y="601"/>
                      <a:pt x="233" y="601"/>
                      <a:pt x="233" y="580"/>
                    </a:cubicBezTo>
                    <a:cubicBezTo>
                      <a:pt x="233" y="580"/>
                      <a:pt x="233" y="580"/>
                      <a:pt x="233" y="559"/>
                    </a:cubicBezTo>
                    <a:cubicBezTo>
                      <a:pt x="233" y="559"/>
                      <a:pt x="233" y="538"/>
                      <a:pt x="233" y="538"/>
                    </a:cubicBezTo>
                    <a:cubicBezTo>
                      <a:pt x="233" y="538"/>
                      <a:pt x="212" y="538"/>
                      <a:pt x="212" y="516"/>
                    </a:cubicBezTo>
                    <a:lnTo>
                      <a:pt x="212" y="516"/>
                    </a:lnTo>
                    <a:cubicBezTo>
                      <a:pt x="212" y="516"/>
                      <a:pt x="233" y="538"/>
                      <a:pt x="233" y="538"/>
                    </a:cubicBezTo>
                    <a:cubicBezTo>
                      <a:pt x="233" y="516"/>
                      <a:pt x="212" y="516"/>
                      <a:pt x="212" y="516"/>
                    </a:cubicBezTo>
                    <a:lnTo>
                      <a:pt x="212" y="516"/>
                    </a:lnTo>
                    <a:cubicBezTo>
                      <a:pt x="212" y="516"/>
                      <a:pt x="212" y="516"/>
                      <a:pt x="212" y="516"/>
                    </a:cubicBezTo>
                    <a:lnTo>
                      <a:pt x="212" y="495"/>
                    </a:lnTo>
                    <a:cubicBezTo>
                      <a:pt x="212" y="495"/>
                      <a:pt x="190" y="474"/>
                      <a:pt x="212" y="474"/>
                    </a:cubicBezTo>
                    <a:lnTo>
                      <a:pt x="190" y="474"/>
                    </a:lnTo>
                    <a:cubicBezTo>
                      <a:pt x="190" y="474"/>
                      <a:pt x="190" y="453"/>
                      <a:pt x="190" y="453"/>
                    </a:cubicBezTo>
                    <a:lnTo>
                      <a:pt x="212" y="453"/>
                    </a:lnTo>
                    <a:cubicBezTo>
                      <a:pt x="190" y="453"/>
                      <a:pt x="212" y="432"/>
                      <a:pt x="212" y="432"/>
                    </a:cubicBezTo>
                    <a:lnTo>
                      <a:pt x="190" y="411"/>
                    </a:lnTo>
                    <a:lnTo>
                      <a:pt x="212" y="411"/>
                    </a:lnTo>
                    <a:cubicBezTo>
                      <a:pt x="212" y="411"/>
                      <a:pt x="190" y="390"/>
                      <a:pt x="190" y="390"/>
                    </a:cubicBezTo>
                    <a:cubicBezTo>
                      <a:pt x="190" y="369"/>
                      <a:pt x="190" y="369"/>
                      <a:pt x="190" y="369"/>
                    </a:cubicBezTo>
                    <a:cubicBezTo>
                      <a:pt x="190" y="347"/>
                      <a:pt x="212" y="347"/>
                      <a:pt x="190" y="347"/>
                    </a:cubicBezTo>
                    <a:cubicBezTo>
                      <a:pt x="190" y="337"/>
                      <a:pt x="190" y="337"/>
                      <a:pt x="190" y="337"/>
                    </a:cubicBezTo>
                    <a:cubicBezTo>
                      <a:pt x="190" y="337"/>
                      <a:pt x="190" y="337"/>
                      <a:pt x="190" y="326"/>
                    </a:cubicBezTo>
                    <a:cubicBezTo>
                      <a:pt x="190" y="305"/>
                      <a:pt x="190" y="305"/>
                      <a:pt x="190" y="305"/>
                    </a:cubicBezTo>
                    <a:cubicBezTo>
                      <a:pt x="190" y="305"/>
                      <a:pt x="212" y="305"/>
                      <a:pt x="190" y="284"/>
                    </a:cubicBezTo>
                    <a:cubicBezTo>
                      <a:pt x="190" y="263"/>
                      <a:pt x="190" y="263"/>
                      <a:pt x="190" y="263"/>
                    </a:cubicBezTo>
                    <a:cubicBezTo>
                      <a:pt x="190" y="263"/>
                      <a:pt x="190" y="242"/>
                      <a:pt x="190" y="242"/>
                    </a:cubicBezTo>
                    <a:cubicBezTo>
                      <a:pt x="190" y="221"/>
                      <a:pt x="190" y="221"/>
                      <a:pt x="190" y="221"/>
                    </a:cubicBezTo>
                    <a:lnTo>
                      <a:pt x="212" y="221"/>
                    </a:lnTo>
                    <a:cubicBezTo>
                      <a:pt x="212" y="221"/>
                      <a:pt x="202" y="211"/>
                      <a:pt x="196" y="211"/>
                    </a:cubicBezTo>
                    <a:cubicBezTo>
                      <a:pt x="193" y="211"/>
                      <a:pt x="190" y="214"/>
                      <a:pt x="190" y="220"/>
                    </a:cubicBezTo>
                    <a:lnTo>
                      <a:pt x="190" y="220"/>
                    </a:lnTo>
                    <a:cubicBezTo>
                      <a:pt x="191" y="200"/>
                      <a:pt x="212" y="200"/>
                      <a:pt x="212" y="200"/>
                    </a:cubicBezTo>
                    <a:lnTo>
                      <a:pt x="233" y="200"/>
                    </a:lnTo>
                    <a:cubicBezTo>
                      <a:pt x="233" y="200"/>
                      <a:pt x="212" y="221"/>
                      <a:pt x="212" y="221"/>
                    </a:cubicBezTo>
                    <a:lnTo>
                      <a:pt x="233" y="221"/>
                    </a:lnTo>
                    <a:cubicBezTo>
                      <a:pt x="233" y="221"/>
                      <a:pt x="233" y="221"/>
                      <a:pt x="233" y="242"/>
                    </a:cubicBezTo>
                    <a:cubicBezTo>
                      <a:pt x="240" y="235"/>
                      <a:pt x="244" y="232"/>
                      <a:pt x="248" y="232"/>
                    </a:cubicBezTo>
                    <a:cubicBezTo>
                      <a:pt x="254" y="232"/>
                      <a:pt x="254" y="242"/>
                      <a:pt x="254" y="242"/>
                    </a:cubicBezTo>
                    <a:lnTo>
                      <a:pt x="275" y="242"/>
                    </a:lnTo>
                    <a:cubicBezTo>
                      <a:pt x="275" y="284"/>
                      <a:pt x="317" y="284"/>
                      <a:pt x="317" y="326"/>
                    </a:cubicBezTo>
                    <a:cubicBezTo>
                      <a:pt x="338" y="326"/>
                      <a:pt x="338" y="347"/>
                      <a:pt x="359" y="347"/>
                    </a:cubicBezTo>
                    <a:cubicBezTo>
                      <a:pt x="381" y="369"/>
                      <a:pt x="381" y="390"/>
                      <a:pt x="402" y="411"/>
                    </a:cubicBezTo>
                    <a:cubicBezTo>
                      <a:pt x="423" y="432"/>
                      <a:pt x="423" y="432"/>
                      <a:pt x="444" y="432"/>
                    </a:cubicBezTo>
                    <a:cubicBezTo>
                      <a:pt x="433" y="442"/>
                      <a:pt x="433" y="442"/>
                      <a:pt x="436" y="442"/>
                    </a:cubicBezTo>
                    <a:cubicBezTo>
                      <a:pt x="439" y="442"/>
                      <a:pt x="444" y="442"/>
                      <a:pt x="444" y="453"/>
                    </a:cubicBezTo>
                    <a:cubicBezTo>
                      <a:pt x="444" y="474"/>
                      <a:pt x="465" y="474"/>
                      <a:pt x="465" y="495"/>
                    </a:cubicBezTo>
                    <a:cubicBezTo>
                      <a:pt x="486" y="495"/>
                      <a:pt x="486" y="516"/>
                      <a:pt x="507" y="538"/>
                    </a:cubicBezTo>
                    <a:cubicBezTo>
                      <a:pt x="507" y="538"/>
                      <a:pt x="507" y="559"/>
                      <a:pt x="528" y="559"/>
                    </a:cubicBezTo>
                    <a:lnTo>
                      <a:pt x="507" y="559"/>
                    </a:lnTo>
                    <a:cubicBezTo>
                      <a:pt x="528" y="559"/>
                      <a:pt x="528" y="559"/>
                      <a:pt x="528" y="580"/>
                    </a:cubicBezTo>
                    <a:lnTo>
                      <a:pt x="550" y="580"/>
                    </a:lnTo>
                    <a:cubicBezTo>
                      <a:pt x="550" y="601"/>
                      <a:pt x="550" y="601"/>
                      <a:pt x="528" y="601"/>
                    </a:cubicBezTo>
                    <a:cubicBezTo>
                      <a:pt x="550" y="601"/>
                      <a:pt x="550" y="622"/>
                      <a:pt x="550" y="622"/>
                    </a:cubicBezTo>
                    <a:cubicBezTo>
                      <a:pt x="550" y="622"/>
                      <a:pt x="592" y="685"/>
                      <a:pt x="613" y="770"/>
                    </a:cubicBezTo>
                    <a:cubicBezTo>
                      <a:pt x="655" y="833"/>
                      <a:pt x="697" y="918"/>
                      <a:pt x="761" y="960"/>
                    </a:cubicBezTo>
                    <a:lnTo>
                      <a:pt x="782" y="960"/>
                    </a:lnTo>
                    <a:cubicBezTo>
                      <a:pt x="782" y="939"/>
                      <a:pt x="782" y="939"/>
                      <a:pt x="782" y="939"/>
                    </a:cubicBezTo>
                    <a:cubicBezTo>
                      <a:pt x="782" y="918"/>
                      <a:pt x="782" y="918"/>
                      <a:pt x="782" y="918"/>
                    </a:cubicBezTo>
                    <a:cubicBezTo>
                      <a:pt x="787" y="912"/>
                      <a:pt x="791" y="910"/>
                      <a:pt x="794" y="909"/>
                    </a:cubicBezTo>
                    <a:lnTo>
                      <a:pt x="794" y="909"/>
                    </a:lnTo>
                    <a:lnTo>
                      <a:pt x="803" y="918"/>
                    </a:lnTo>
                    <a:cubicBezTo>
                      <a:pt x="803" y="918"/>
                      <a:pt x="803" y="908"/>
                      <a:pt x="797" y="908"/>
                    </a:cubicBezTo>
                    <a:cubicBezTo>
                      <a:pt x="796" y="908"/>
                      <a:pt x="795" y="909"/>
                      <a:pt x="794" y="909"/>
                    </a:cubicBezTo>
                    <a:lnTo>
                      <a:pt x="794" y="909"/>
                    </a:lnTo>
                    <a:lnTo>
                      <a:pt x="782" y="897"/>
                    </a:lnTo>
                    <a:cubicBezTo>
                      <a:pt x="803" y="897"/>
                      <a:pt x="803" y="876"/>
                      <a:pt x="803" y="876"/>
                    </a:cubicBezTo>
                    <a:cubicBezTo>
                      <a:pt x="803" y="865"/>
                      <a:pt x="798" y="865"/>
                      <a:pt x="792" y="865"/>
                    </a:cubicBezTo>
                    <a:cubicBezTo>
                      <a:pt x="787" y="865"/>
                      <a:pt x="782" y="865"/>
                      <a:pt x="782" y="854"/>
                    </a:cubicBezTo>
                    <a:lnTo>
                      <a:pt x="803" y="854"/>
                    </a:lnTo>
                    <a:cubicBezTo>
                      <a:pt x="803" y="844"/>
                      <a:pt x="798" y="844"/>
                      <a:pt x="792" y="844"/>
                    </a:cubicBezTo>
                    <a:cubicBezTo>
                      <a:pt x="787" y="844"/>
                      <a:pt x="782" y="844"/>
                      <a:pt x="782" y="833"/>
                    </a:cubicBezTo>
                    <a:lnTo>
                      <a:pt x="803" y="833"/>
                    </a:lnTo>
                    <a:cubicBezTo>
                      <a:pt x="782" y="812"/>
                      <a:pt x="803" y="770"/>
                      <a:pt x="782" y="749"/>
                    </a:cubicBezTo>
                    <a:lnTo>
                      <a:pt x="803" y="749"/>
                    </a:lnTo>
                    <a:cubicBezTo>
                      <a:pt x="782" y="749"/>
                      <a:pt x="803" y="728"/>
                      <a:pt x="803" y="707"/>
                    </a:cubicBezTo>
                    <a:lnTo>
                      <a:pt x="782" y="707"/>
                    </a:lnTo>
                    <a:cubicBezTo>
                      <a:pt x="803" y="685"/>
                      <a:pt x="782" y="664"/>
                      <a:pt x="761" y="643"/>
                    </a:cubicBezTo>
                    <a:cubicBezTo>
                      <a:pt x="761" y="643"/>
                      <a:pt x="761" y="643"/>
                      <a:pt x="761" y="622"/>
                    </a:cubicBezTo>
                    <a:cubicBezTo>
                      <a:pt x="761" y="601"/>
                      <a:pt x="719" y="559"/>
                      <a:pt x="719" y="516"/>
                    </a:cubicBezTo>
                    <a:cubicBezTo>
                      <a:pt x="676" y="474"/>
                      <a:pt x="655" y="432"/>
                      <a:pt x="634" y="390"/>
                    </a:cubicBezTo>
                    <a:cubicBezTo>
                      <a:pt x="634" y="390"/>
                      <a:pt x="625" y="399"/>
                      <a:pt x="618" y="399"/>
                    </a:cubicBezTo>
                    <a:cubicBezTo>
                      <a:pt x="615" y="399"/>
                      <a:pt x="613" y="397"/>
                      <a:pt x="613" y="390"/>
                    </a:cubicBezTo>
                    <a:cubicBezTo>
                      <a:pt x="634" y="369"/>
                      <a:pt x="592" y="369"/>
                      <a:pt x="592" y="347"/>
                    </a:cubicBezTo>
                    <a:cubicBezTo>
                      <a:pt x="571" y="347"/>
                      <a:pt x="571" y="305"/>
                      <a:pt x="550" y="305"/>
                    </a:cubicBezTo>
                    <a:lnTo>
                      <a:pt x="550" y="284"/>
                    </a:lnTo>
                    <a:cubicBezTo>
                      <a:pt x="528" y="284"/>
                      <a:pt x="528" y="263"/>
                      <a:pt x="528" y="263"/>
                    </a:cubicBezTo>
                    <a:lnTo>
                      <a:pt x="507" y="263"/>
                    </a:lnTo>
                    <a:cubicBezTo>
                      <a:pt x="507" y="242"/>
                      <a:pt x="486" y="242"/>
                      <a:pt x="486" y="242"/>
                    </a:cubicBezTo>
                    <a:cubicBezTo>
                      <a:pt x="486" y="221"/>
                      <a:pt x="465" y="221"/>
                      <a:pt x="465" y="221"/>
                    </a:cubicBezTo>
                    <a:cubicBezTo>
                      <a:pt x="465" y="200"/>
                      <a:pt x="465" y="200"/>
                      <a:pt x="465" y="178"/>
                    </a:cubicBezTo>
                    <a:cubicBezTo>
                      <a:pt x="444" y="178"/>
                      <a:pt x="423" y="157"/>
                      <a:pt x="402" y="136"/>
                    </a:cubicBezTo>
                    <a:lnTo>
                      <a:pt x="381" y="136"/>
                    </a:lnTo>
                    <a:cubicBezTo>
                      <a:pt x="381" y="136"/>
                      <a:pt x="381" y="115"/>
                      <a:pt x="381" y="115"/>
                    </a:cubicBezTo>
                    <a:cubicBezTo>
                      <a:pt x="381" y="94"/>
                      <a:pt x="359" y="94"/>
                      <a:pt x="338" y="94"/>
                    </a:cubicBezTo>
                    <a:cubicBezTo>
                      <a:pt x="359" y="94"/>
                      <a:pt x="317" y="73"/>
                      <a:pt x="338" y="73"/>
                    </a:cubicBezTo>
                    <a:cubicBezTo>
                      <a:pt x="331" y="66"/>
                      <a:pt x="329" y="63"/>
                      <a:pt x="328" y="63"/>
                    </a:cubicBezTo>
                    <a:lnTo>
                      <a:pt x="328" y="63"/>
                    </a:lnTo>
                    <a:cubicBezTo>
                      <a:pt x="327" y="63"/>
                      <a:pt x="331" y="73"/>
                      <a:pt x="317" y="73"/>
                    </a:cubicBezTo>
                    <a:lnTo>
                      <a:pt x="296" y="52"/>
                    </a:lnTo>
                    <a:lnTo>
                      <a:pt x="317" y="52"/>
                    </a:lnTo>
                    <a:cubicBezTo>
                      <a:pt x="275" y="52"/>
                      <a:pt x="275" y="9"/>
                      <a:pt x="233" y="9"/>
                    </a:cubicBezTo>
                    <a:cubicBezTo>
                      <a:pt x="233" y="31"/>
                      <a:pt x="254" y="31"/>
                      <a:pt x="254" y="31"/>
                    </a:cubicBezTo>
                    <a:cubicBezTo>
                      <a:pt x="233" y="31"/>
                      <a:pt x="233" y="9"/>
                      <a:pt x="212" y="9"/>
                    </a:cubicBezTo>
                    <a:cubicBezTo>
                      <a:pt x="205" y="2"/>
                      <a:pt x="197" y="0"/>
                      <a:pt x="192" y="0"/>
                    </a:cubicBezTo>
                    <a:close/>
                    <a:moveTo>
                      <a:pt x="465" y="1129"/>
                    </a:moveTo>
                    <a:cubicBezTo>
                      <a:pt x="465" y="1136"/>
                      <a:pt x="467" y="1138"/>
                      <a:pt x="471" y="1138"/>
                    </a:cubicBezTo>
                    <a:cubicBezTo>
                      <a:pt x="477" y="1138"/>
                      <a:pt x="486" y="1129"/>
                      <a:pt x="486" y="1129"/>
                    </a:cubicBezTo>
                    <a:close/>
                    <a:moveTo>
                      <a:pt x="486" y="1129"/>
                    </a:moveTo>
                    <a:cubicBezTo>
                      <a:pt x="486" y="1129"/>
                      <a:pt x="486" y="1150"/>
                      <a:pt x="486" y="1150"/>
                    </a:cubicBezTo>
                    <a:cubicBezTo>
                      <a:pt x="486" y="1150"/>
                      <a:pt x="486" y="1129"/>
                      <a:pt x="507" y="1129"/>
                    </a:cubicBezTo>
                    <a:close/>
                    <a:moveTo>
                      <a:pt x="507" y="1129"/>
                    </a:moveTo>
                    <a:cubicBezTo>
                      <a:pt x="486" y="1150"/>
                      <a:pt x="507" y="1150"/>
                      <a:pt x="507" y="1150"/>
                    </a:cubicBezTo>
                    <a:cubicBezTo>
                      <a:pt x="507" y="1129"/>
                      <a:pt x="507" y="1129"/>
                      <a:pt x="507" y="1129"/>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24"/>
              <p:cNvSpPr/>
              <p:nvPr/>
            </p:nvSpPr>
            <p:spPr>
              <a:xfrm>
                <a:off x="7053179" y="4618364"/>
                <a:ext cx="1423" cy="62"/>
              </a:xfrm>
              <a:custGeom>
                <a:rect b="b" l="l" r="r" t="t"/>
                <a:pathLst>
                  <a:path extrusionOk="0" h="1" w="23">
                    <a:moveTo>
                      <a:pt x="22" y="0"/>
                    </a:moveTo>
                    <a:lnTo>
                      <a:pt x="22" y="0"/>
                    </a:lnTo>
                    <a:cubicBezTo>
                      <a:pt x="1" y="0"/>
                      <a:pt x="1" y="0"/>
                      <a:pt x="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24"/>
              <p:cNvSpPr/>
              <p:nvPr/>
            </p:nvSpPr>
            <p:spPr>
              <a:xfrm>
                <a:off x="7050580" y="4606609"/>
                <a:ext cx="62" cy="62"/>
              </a:xfrm>
              <a:custGeom>
                <a:rect b="b" l="l" r="r" t="t"/>
                <a:pathLst>
                  <a:path extrusionOk="0" h="1" w="1">
                    <a:moveTo>
                      <a:pt x="1" y="0"/>
                    </a:moveTo>
                    <a:cubicBezTo>
                      <a:pt x="1" y="0"/>
                      <a:pt x="1" y="0"/>
                      <a:pt x="1"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24"/>
              <p:cNvSpPr/>
              <p:nvPr/>
            </p:nvSpPr>
            <p:spPr>
              <a:xfrm>
                <a:off x="7049281" y="4602649"/>
                <a:ext cx="62" cy="1361"/>
              </a:xfrm>
              <a:custGeom>
                <a:rect b="b" l="l" r="r" t="t"/>
                <a:pathLst>
                  <a:path extrusionOk="0" h="22" w="1">
                    <a:moveTo>
                      <a:pt x="1" y="22"/>
                    </a:moveTo>
                    <a:cubicBezTo>
                      <a:pt x="1" y="22"/>
                      <a:pt x="1" y="22"/>
                      <a:pt x="1" y="1"/>
                    </a:cubicBezTo>
                    <a:cubicBezTo>
                      <a:pt x="1" y="1"/>
                      <a:pt x="1" y="1"/>
                      <a:pt x="1" y="22"/>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24"/>
              <p:cNvSpPr/>
              <p:nvPr/>
            </p:nvSpPr>
            <p:spPr>
              <a:xfrm>
                <a:off x="7058437" y="4623561"/>
                <a:ext cx="62" cy="62"/>
              </a:xfrm>
              <a:custGeom>
                <a:rect b="b" l="l" r="r" t="t"/>
                <a:pathLst>
                  <a:path extrusionOk="0" h="1" w="1">
                    <a:moveTo>
                      <a:pt x="0" y="1"/>
                    </a:moveTo>
                    <a:cubicBezTo>
                      <a:pt x="0" y="1"/>
                      <a:pt x="0" y="1"/>
                      <a:pt x="0" y="1"/>
                    </a:cubicBezTo>
                    <a:cubicBezTo>
                      <a:pt x="0" y="1"/>
                      <a:pt x="0" y="1"/>
                      <a:pt x="0"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24"/>
              <p:cNvSpPr/>
              <p:nvPr/>
            </p:nvSpPr>
            <p:spPr>
              <a:xfrm>
                <a:off x="7067594" y="4639275"/>
                <a:ext cx="62" cy="62"/>
              </a:xfrm>
              <a:custGeom>
                <a:rect b="b" l="l" r="r" t="t"/>
                <a:pathLst>
                  <a:path extrusionOk="0" h="1" w="1">
                    <a:moveTo>
                      <a:pt x="0" y="0"/>
                    </a:moveTo>
                    <a:lnTo>
                      <a:pt x="0"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24"/>
              <p:cNvSpPr/>
              <p:nvPr/>
            </p:nvSpPr>
            <p:spPr>
              <a:xfrm>
                <a:off x="7067594" y="4637976"/>
                <a:ext cx="62" cy="0"/>
              </a:xfrm>
              <a:custGeom>
                <a:rect b="b" l="l" r="r" t="t"/>
                <a:pathLst>
                  <a:path extrusionOk="0" h="0" w="1">
                    <a:moveTo>
                      <a:pt x="0" y="0"/>
                    </a:moveTo>
                    <a:cubicBezTo>
                      <a:pt x="0" y="0"/>
                      <a:pt x="0" y="0"/>
                      <a:pt x="0" y="0"/>
                    </a:cubicBezTo>
                    <a:cubicBezTo>
                      <a:pt x="0" y="0"/>
                      <a:pt x="0" y="0"/>
                      <a:pt x="0"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24"/>
              <p:cNvSpPr/>
              <p:nvPr/>
            </p:nvSpPr>
            <p:spPr>
              <a:xfrm>
                <a:off x="7055839" y="4619663"/>
                <a:ext cx="62" cy="62"/>
              </a:xfrm>
              <a:custGeom>
                <a:rect b="b" l="l" r="r" t="t"/>
                <a:pathLst>
                  <a:path extrusionOk="0" h="1" w="1">
                    <a:moveTo>
                      <a:pt x="0" y="0"/>
                    </a:moveTo>
                    <a:cubicBezTo>
                      <a:pt x="0" y="0"/>
                      <a:pt x="0" y="0"/>
                      <a:pt x="0" y="0"/>
                    </a:cubicBezTo>
                    <a:cubicBezTo>
                      <a:pt x="0" y="0"/>
                      <a:pt x="0" y="0"/>
                      <a:pt x="0"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24"/>
              <p:cNvSpPr/>
              <p:nvPr/>
            </p:nvSpPr>
            <p:spPr>
              <a:xfrm>
                <a:off x="7067594" y="4637976"/>
                <a:ext cx="62" cy="0"/>
              </a:xfrm>
              <a:custGeom>
                <a:rect b="b" l="l" r="r" t="t"/>
                <a:pathLst>
                  <a:path extrusionOk="0" h="0" w="1">
                    <a:moveTo>
                      <a:pt x="0" y="0"/>
                    </a:moveTo>
                    <a:lnTo>
                      <a:pt x="0" y="0"/>
                    </a:lnTo>
                    <a:lnTo>
                      <a:pt x="0"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24"/>
              <p:cNvSpPr/>
              <p:nvPr/>
            </p:nvSpPr>
            <p:spPr>
              <a:xfrm>
                <a:off x="7067594" y="4639275"/>
                <a:ext cx="62" cy="62"/>
              </a:xfrm>
              <a:custGeom>
                <a:rect b="b" l="l" r="r" t="t"/>
                <a:pathLst>
                  <a:path extrusionOk="0" h="1" w="1">
                    <a:moveTo>
                      <a:pt x="0" y="0"/>
                    </a:moveTo>
                    <a:cubicBezTo>
                      <a:pt x="0" y="0"/>
                      <a:pt x="0" y="0"/>
                      <a:pt x="0" y="0"/>
                    </a:cubicBezTo>
                    <a:cubicBezTo>
                      <a:pt x="0" y="0"/>
                      <a:pt x="0" y="0"/>
                      <a:pt x="0"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24"/>
              <p:cNvSpPr/>
              <p:nvPr/>
            </p:nvSpPr>
            <p:spPr>
              <a:xfrm>
                <a:off x="7061036" y="4628819"/>
                <a:ext cx="1361" cy="62"/>
              </a:xfrm>
              <a:custGeom>
                <a:rect b="b" l="l" r="r" t="t"/>
                <a:pathLst>
                  <a:path extrusionOk="0" h="1" w="22">
                    <a:moveTo>
                      <a:pt x="22" y="0"/>
                    </a:moveTo>
                    <a:lnTo>
                      <a:pt x="22" y="0"/>
                    </a:lnTo>
                    <a:cubicBezTo>
                      <a:pt x="1" y="0"/>
                      <a:pt x="22" y="0"/>
                      <a:pt x="22" y="0"/>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24"/>
              <p:cNvSpPr/>
              <p:nvPr/>
            </p:nvSpPr>
            <p:spPr>
              <a:xfrm>
                <a:off x="7066295" y="4637976"/>
                <a:ext cx="62" cy="0"/>
              </a:xfrm>
              <a:custGeom>
                <a:rect b="b" l="l" r="r" t="t"/>
                <a:pathLst>
                  <a:path extrusionOk="0" h="0" w="1">
                    <a:moveTo>
                      <a:pt x="0" y="0"/>
                    </a:moveTo>
                    <a:lnTo>
                      <a:pt x="0" y="0"/>
                    </a:lnTo>
                    <a:lnTo>
                      <a:pt x="0"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24"/>
              <p:cNvSpPr/>
              <p:nvPr/>
            </p:nvSpPr>
            <p:spPr>
              <a:xfrm>
                <a:off x="7068893" y="4640574"/>
                <a:ext cx="62" cy="62"/>
              </a:xfrm>
              <a:custGeom>
                <a:rect b="b" l="l" r="r" t="t"/>
                <a:pathLst>
                  <a:path extrusionOk="0" h="1" w="1">
                    <a:moveTo>
                      <a:pt x="0" y="0"/>
                    </a:moveTo>
                    <a:lnTo>
                      <a:pt x="0" y="0"/>
                    </a:lnTo>
                    <a:lnTo>
                      <a:pt x="0" y="0"/>
                    </a:ln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24"/>
              <p:cNvSpPr/>
              <p:nvPr/>
            </p:nvSpPr>
            <p:spPr>
              <a:xfrm>
                <a:off x="7063635" y="4632717"/>
                <a:ext cx="62" cy="62"/>
              </a:xfrm>
              <a:custGeom>
                <a:rect b="b" l="l" r="r" t="t"/>
                <a:pathLst>
                  <a:path extrusionOk="0" h="1" w="1">
                    <a:moveTo>
                      <a:pt x="1" y="1"/>
                    </a:moveTo>
                    <a:cubicBezTo>
                      <a:pt x="1" y="1"/>
                      <a:pt x="1" y="1"/>
                      <a:pt x="1" y="1"/>
                    </a:cubicBezTo>
                    <a:cubicBezTo>
                      <a:pt x="1" y="1"/>
                      <a:pt x="1" y="1"/>
                      <a:pt x="1" y="1"/>
                    </a:cubicBezTo>
                    <a:close/>
                  </a:path>
                </a:pathLst>
              </a:custGeom>
              <a:solidFill>
                <a:srgbClr val="FFC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24"/>
              <p:cNvSpPr/>
              <p:nvPr/>
            </p:nvSpPr>
            <p:spPr>
              <a:xfrm>
                <a:off x="7019212" y="3439540"/>
                <a:ext cx="738480" cy="1101736"/>
              </a:xfrm>
              <a:custGeom>
                <a:rect b="b" l="l" r="r" t="t"/>
                <a:pathLst>
                  <a:path extrusionOk="0" h="17808" w="11936">
                    <a:moveTo>
                      <a:pt x="1" y="0"/>
                    </a:moveTo>
                    <a:cubicBezTo>
                      <a:pt x="1" y="0"/>
                      <a:pt x="339" y="13435"/>
                      <a:pt x="1310" y="17808"/>
                    </a:cubicBezTo>
                    <a:lnTo>
                      <a:pt x="4247" y="17597"/>
                    </a:lnTo>
                    <a:lnTo>
                      <a:pt x="5514" y="3972"/>
                    </a:lnTo>
                    <a:lnTo>
                      <a:pt x="6380" y="3972"/>
                    </a:lnTo>
                    <a:lnTo>
                      <a:pt x="8640" y="17702"/>
                    </a:lnTo>
                    <a:lnTo>
                      <a:pt x="11703" y="17702"/>
                    </a:lnTo>
                    <a:lnTo>
                      <a:pt x="11936" y="909"/>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24"/>
              <p:cNvSpPr/>
              <p:nvPr/>
            </p:nvSpPr>
            <p:spPr>
              <a:xfrm>
                <a:off x="7467522" y="1730513"/>
                <a:ext cx="218277" cy="484546"/>
              </a:xfrm>
              <a:custGeom>
                <a:rect b="b" l="l" r="r" t="t"/>
                <a:pathLst>
                  <a:path extrusionOk="0" h="7832" w="3528">
                    <a:moveTo>
                      <a:pt x="1845" y="1"/>
                    </a:moveTo>
                    <a:cubicBezTo>
                      <a:pt x="1394" y="1"/>
                      <a:pt x="925" y="233"/>
                      <a:pt x="571" y="607"/>
                    </a:cubicBezTo>
                    <a:cubicBezTo>
                      <a:pt x="169" y="1029"/>
                      <a:pt x="0" y="1621"/>
                      <a:pt x="64" y="2191"/>
                    </a:cubicBezTo>
                    <a:lnTo>
                      <a:pt x="592" y="7831"/>
                    </a:lnTo>
                    <a:cubicBezTo>
                      <a:pt x="592" y="7831"/>
                      <a:pt x="2303" y="6310"/>
                      <a:pt x="3000" y="4641"/>
                    </a:cubicBezTo>
                    <a:cubicBezTo>
                      <a:pt x="3486" y="3543"/>
                      <a:pt x="3528" y="2191"/>
                      <a:pt x="3127" y="1050"/>
                    </a:cubicBezTo>
                    <a:cubicBezTo>
                      <a:pt x="2856" y="306"/>
                      <a:pt x="2362" y="1"/>
                      <a:pt x="1845"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24"/>
              <p:cNvSpPr/>
              <p:nvPr/>
            </p:nvSpPr>
            <p:spPr>
              <a:xfrm>
                <a:off x="7254503" y="1964062"/>
                <a:ext cx="345049" cy="552539"/>
              </a:xfrm>
              <a:custGeom>
                <a:rect b="b" l="l" r="r" t="t"/>
                <a:pathLst>
                  <a:path extrusionOk="0" h="8931" w="5577">
                    <a:moveTo>
                      <a:pt x="1542" y="0"/>
                    </a:moveTo>
                    <a:lnTo>
                      <a:pt x="232" y="6464"/>
                    </a:lnTo>
                    <a:cubicBezTo>
                      <a:pt x="0" y="7584"/>
                      <a:pt x="718" y="8682"/>
                      <a:pt x="1859" y="8894"/>
                    </a:cubicBezTo>
                    <a:cubicBezTo>
                      <a:pt x="1988" y="8918"/>
                      <a:pt x="2117" y="8930"/>
                      <a:pt x="2244" y="8930"/>
                    </a:cubicBezTo>
                    <a:cubicBezTo>
                      <a:pt x="3194" y="8930"/>
                      <a:pt x="4038" y="8257"/>
                      <a:pt x="4225" y="7288"/>
                    </a:cubicBezTo>
                    <a:lnTo>
                      <a:pt x="5577" y="761"/>
                    </a:lnTo>
                    <a:lnTo>
                      <a:pt x="15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24"/>
              <p:cNvSpPr/>
              <p:nvPr/>
            </p:nvSpPr>
            <p:spPr>
              <a:xfrm>
                <a:off x="7109418" y="1670254"/>
                <a:ext cx="525338" cy="528782"/>
              </a:xfrm>
              <a:custGeom>
                <a:rect b="b" l="l" r="r" t="t"/>
                <a:pathLst>
                  <a:path extrusionOk="0" h="8547" w="8491">
                    <a:moveTo>
                      <a:pt x="4508" y="0"/>
                    </a:moveTo>
                    <a:cubicBezTo>
                      <a:pt x="3093" y="0"/>
                      <a:pt x="1673" y="729"/>
                      <a:pt x="972" y="2341"/>
                    </a:cubicBezTo>
                    <a:cubicBezTo>
                      <a:pt x="761" y="2806"/>
                      <a:pt x="592" y="3334"/>
                      <a:pt x="465" y="3968"/>
                    </a:cubicBezTo>
                    <a:cubicBezTo>
                      <a:pt x="0" y="6207"/>
                      <a:pt x="634" y="7474"/>
                      <a:pt x="1965" y="8108"/>
                    </a:cubicBezTo>
                    <a:cubicBezTo>
                      <a:pt x="2618" y="8408"/>
                      <a:pt x="3331" y="8546"/>
                      <a:pt x="4054" y="8546"/>
                    </a:cubicBezTo>
                    <a:cubicBezTo>
                      <a:pt x="4195" y="8546"/>
                      <a:pt x="4337" y="8541"/>
                      <a:pt x="4479" y="8531"/>
                    </a:cubicBezTo>
                    <a:cubicBezTo>
                      <a:pt x="6443" y="8340"/>
                      <a:pt x="8260" y="6481"/>
                      <a:pt x="8408" y="4137"/>
                    </a:cubicBezTo>
                    <a:cubicBezTo>
                      <a:pt x="8408" y="4052"/>
                      <a:pt x="8429" y="3989"/>
                      <a:pt x="8429" y="3925"/>
                    </a:cubicBezTo>
                    <a:cubicBezTo>
                      <a:pt x="8491" y="1453"/>
                      <a:pt x="6504" y="0"/>
                      <a:pt x="4508"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24"/>
              <p:cNvSpPr/>
              <p:nvPr/>
            </p:nvSpPr>
            <p:spPr>
              <a:xfrm>
                <a:off x="7149943" y="1670254"/>
                <a:ext cx="484256" cy="527915"/>
              </a:xfrm>
              <a:custGeom>
                <a:rect b="b" l="l" r="r" t="t"/>
                <a:pathLst>
                  <a:path extrusionOk="0" h="8533" w="7827">
                    <a:moveTo>
                      <a:pt x="3838" y="0"/>
                    </a:moveTo>
                    <a:cubicBezTo>
                      <a:pt x="2420" y="0"/>
                      <a:pt x="997" y="729"/>
                      <a:pt x="296" y="2341"/>
                    </a:cubicBezTo>
                    <a:cubicBezTo>
                      <a:pt x="190" y="2595"/>
                      <a:pt x="85" y="2869"/>
                      <a:pt x="0" y="3186"/>
                    </a:cubicBezTo>
                    <a:cubicBezTo>
                      <a:pt x="507" y="3672"/>
                      <a:pt x="803" y="4369"/>
                      <a:pt x="803" y="5130"/>
                    </a:cubicBezTo>
                    <a:cubicBezTo>
                      <a:pt x="803" y="5848"/>
                      <a:pt x="528" y="6524"/>
                      <a:pt x="63" y="6988"/>
                    </a:cubicBezTo>
                    <a:cubicBezTo>
                      <a:pt x="338" y="7495"/>
                      <a:pt x="761" y="7855"/>
                      <a:pt x="1289" y="8108"/>
                    </a:cubicBezTo>
                    <a:cubicBezTo>
                      <a:pt x="1917" y="8402"/>
                      <a:pt x="2600" y="8533"/>
                      <a:pt x="3286" y="8533"/>
                    </a:cubicBezTo>
                    <a:cubicBezTo>
                      <a:pt x="3339" y="8533"/>
                      <a:pt x="3391" y="8532"/>
                      <a:pt x="3443" y="8531"/>
                    </a:cubicBezTo>
                    <a:cubicBezTo>
                      <a:pt x="3084" y="8087"/>
                      <a:pt x="2873" y="7517"/>
                      <a:pt x="2873" y="6883"/>
                    </a:cubicBezTo>
                    <a:cubicBezTo>
                      <a:pt x="2873" y="5383"/>
                      <a:pt x="4098" y="4158"/>
                      <a:pt x="5598" y="4158"/>
                    </a:cubicBezTo>
                    <a:cubicBezTo>
                      <a:pt x="6401" y="4158"/>
                      <a:pt x="7098" y="4496"/>
                      <a:pt x="7605" y="5045"/>
                    </a:cubicBezTo>
                    <a:cubicBezTo>
                      <a:pt x="7689" y="4749"/>
                      <a:pt x="7731" y="4432"/>
                      <a:pt x="7753" y="4137"/>
                    </a:cubicBezTo>
                    <a:cubicBezTo>
                      <a:pt x="7753" y="4052"/>
                      <a:pt x="7753" y="3989"/>
                      <a:pt x="7753" y="3925"/>
                    </a:cubicBezTo>
                    <a:cubicBezTo>
                      <a:pt x="7827" y="1453"/>
                      <a:pt x="5838" y="0"/>
                      <a:pt x="3838" y="0"/>
                    </a:cubicBezTo>
                    <a:close/>
                  </a:path>
                </a:pathLst>
              </a:cu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24"/>
              <p:cNvSpPr/>
              <p:nvPr/>
            </p:nvSpPr>
            <p:spPr>
              <a:xfrm>
                <a:off x="7329816" y="1929450"/>
                <a:ext cx="288468" cy="266576"/>
              </a:xfrm>
              <a:custGeom>
                <a:rect b="b" l="l" r="r" t="t"/>
                <a:pathLst>
                  <a:path extrusionOk="0" h="4374" w="4733">
                    <a:moveTo>
                      <a:pt x="2726" y="1"/>
                    </a:moveTo>
                    <a:cubicBezTo>
                      <a:pt x="1226" y="1"/>
                      <a:pt x="1" y="1226"/>
                      <a:pt x="1" y="2726"/>
                    </a:cubicBezTo>
                    <a:cubicBezTo>
                      <a:pt x="1" y="3360"/>
                      <a:pt x="212" y="3930"/>
                      <a:pt x="571" y="4374"/>
                    </a:cubicBezTo>
                    <a:lnTo>
                      <a:pt x="952" y="4374"/>
                    </a:lnTo>
                    <a:cubicBezTo>
                      <a:pt x="2641" y="4205"/>
                      <a:pt x="4226" y="2789"/>
                      <a:pt x="4733" y="888"/>
                    </a:cubicBezTo>
                    <a:cubicBezTo>
                      <a:pt x="4226" y="339"/>
                      <a:pt x="3529" y="1"/>
                      <a:pt x="2726" y="1"/>
                    </a:cubicBezTo>
                    <a:close/>
                  </a:path>
                </a:pathLst>
              </a:custGeom>
              <a:solidFill>
                <a:srgbClr val="FDD4C5"/>
              </a:solidFill>
              <a:ln cap="flat" cmpd="sng" w="9525">
                <a:solidFill>
                  <a:srgbClr val="FDD4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24"/>
              <p:cNvSpPr/>
              <p:nvPr/>
            </p:nvSpPr>
            <p:spPr>
              <a:xfrm>
                <a:off x="7119874" y="1867363"/>
                <a:ext cx="79750" cy="235282"/>
              </a:xfrm>
              <a:custGeom>
                <a:rect b="b" l="l" r="r" t="t"/>
                <a:pathLst>
                  <a:path extrusionOk="0" h="3803" w="1289">
                    <a:moveTo>
                      <a:pt x="486" y="0"/>
                    </a:moveTo>
                    <a:lnTo>
                      <a:pt x="275" y="782"/>
                    </a:lnTo>
                    <a:cubicBezTo>
                      <a:pt x="0" y="2113"/>
                      <a:pt x="127" y="3105"/>
                      <a:pt x="549" y="3802"/>
                    </a:cubicBezTo>
                    <a:cubicBezTo>
                      <a:pt x="1014" y="3317"/>
                      <a:pt x="1289" y="2662"/>
                      <a:pt x="1289" y="1944"/>
                    </a:cubicBezTo>
                    <a:cubicBezTo>
                      <a:pt x="1289" y="1183"/>
                      <a:pt x="993" y="486"/>
                      <a:pt x="486" y="0"/>
                    </a:cubicBezTo>
                    <a:close/>
                  </a:path>
                </a:pathLst>
              </a:custGeom>
              <a:solidFill>
                <a:srgbClr val="FDD4C5"/>
              </a:solidFill>
              <a:ln cap="flat" cmpd="sng" w="9525">
                <a:solidFill>
                  <a:srgbClr val="FDD4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24"/>
              <p:cNvSpPr/>
              <p:nvPr/>
            </p:nvSpPr>
            <p:spPr>
              <a:xfrm>
                <a:off x="7592994" y="1879118"/>
                <a:ext cx="104622" cy="103319"/>
              </a:xfrm>
              <a:custGeom>
                <a:rect b="b" l="l" r="r" t="t"/>
                <a:pathLst>
                  <a:path extrusionOk="0" h="1670" w="1691">
                    <a:moveTo>
                      <a:pt x="845" y="0"/>
                    </a:moveTo>
                    <a:cubicBezTo>
                      <a:pt x="380" y="0"/>
                      <a:pt x="0" y="380"/>
                      <a:pt x="0" y="845"/>
                    </a:cubicBezTo>
                    <a:cubicBezTo>
                      <a:pt x="0" y="1310"/>
                      <a:pt x="380" y="1669"/>
                      <a:pt x="845" y="1669"/>
                    </a:cubicBezTo>
                    <a:cubicBezTo>
                      <a:pt x="1310" y="1669"/>
                      <a:pt x="1690" y="1310"/>
                      <a:pt x="1690" y="845"/>
                    </a:cubicBezTo>
                    <a:cubicBezTo>
                      <a:pt x="1690" y="380"/>
                      <a:pt x="1310" y="0"/>
                      <a:pt x="8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24"/>
              <p:cNvSpPr/>
              <p:nvPr/>
            </p:nvSpPr>
            <p:spPr>
              <a:xfrm>
                <a:off x="7630859" y="1939192"/>
                <a:ext cx="62" cy="62"/>
              </a:xfrm>
              <a:custGeom>
                <a:rect b="b" l="l" r="r" t="t"/>
                <a:pathLst>
                  <a:path extrusionOk="0" h="1" w="1">
                    <a:moveTo>
                      <a:pt x="1" y="1"/>
                    </a:moveTo>
                    <a:lnTo>
                      <a:pt x="1" y="1"/>
                    </a:lnTo>
                    <a:cubicBezTo>
                      <a:pt x="1" y="1"/>
                      <a:pt x="1" y="1"/>
                      <a:pt x="1"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24"/>
              <p:cNvSpPr/>
              <p:nvPr/>
            </p:nvSpPr>
            <p:spPr>
              <a:xfrm>
                <a:off x="7633457" y="1937892"/>
                <a:ext cx="62" cy="62"/>
              </a:xfrm>
              <a:custGeom>
                <a:rect b="b" l="l" r="r" t="t"/>
                <a:pathLst>
                  <a:path extrusionOk="0" h="1" w="1">
                    <a:moveTo>
                      <a:pt x="1" y="1"/>
                    </a:moveTo>
                    <a:lnTo>
                      <a:pt x="1" y="1"/>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24"/>
              <p:cNvSpPr/>
              <p:nvPr/>
            </p:nvSpPr>
            <p:spPr>
              <a:xfrm>
                <a:off x="7628260" y="1940553"/>
                <a:ext cx="62" cy="62"/>
              </a:xfrm>
              <a:custGeom>
                <a:rect b="b" l="l" r="r" t="t"/>
                <a:pathLst>
                  <a:path extrusionOk="0" h="1" w="1">
                    <a:moveTo>
                      <a:pt x="0" y="0"/>
                    </a:moveTo>
                    <a:lnTo>
                      <a:pt x="0" y="0"/>
                    </a:lnTo>
                    <a:lnTo>
                      <a:pt x="0" y="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24"/>
              <p:cNvSpPr/>
              <p:nvPr/>
            </p:nvSpPr>
            <p:spPr>
              <a:xfrm>
                <a:off x="7640015" y="1933995"/>
                <a:ext cx="62" cy="62"/>
              </a:xfrm>
              <a:custGeom>
                <a:rect b="b" l="l" r="r" t="t"/>
                <a:pathLst>
                  <a:path extrusionOk="0" h="1" w="1">
                    <a:moveTo>
                      <a:pt x="1" y="0"/>
                    </a:moveTo>
                    <a:lnTo>
                      <a:pt x="1" y="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24"/>
              <p:cNvSpPr/>
              <p:nvPr/>
            </p:nvSpPr>
            <p:spPr>
              <a:xfrm>
                <a:off x="7636118" y="1935294"/>
                <a:ext cx="62" cy="1361"/>
              </a:xfrm>
              <a:custGeom>
                <a:rect b="b" l="l" r="r" t="t"/>
                <a:pathLst>
                  <a:path extrusionOk="0" h="22" w="1">
                    <a:moveTo>
                      <a:pt x="0" y="22"/>
                    </a:moveTo>
                    <a:cubicBezTo>
                      <a:pt x="0" y="1"/>
                      <a:pt x="0" y="1"/>
                      <a:pt x="0" y="1"/>
                    </a:cubicBezTo>
                    <a:cubicBezTo>
                      <a:pt x="0" y="1"/>
                      <a:pt x="0" y="1"/>
                      <a:pt x="0" y="22"/>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24"/>
              <p:cNvSpPr/>
              <p:nvPr/>
            </p:nvSpPr>
            <p:spPr>
              <a:xfrm>
                <a:off x="7624362" y="1937892"/>
                <a:ext cx="62" cy="62"/>
              </a:xfrm>
              <a:custGeom>
                <a:rect b="b" l="l" r="r" t="t"/>
                <a:pathLst>
                  <a:path extrusionOk="0" h="1" w="1">
                    <a:moveTo>
                      <a:pt x="0" y="1"/>
                    </a:moveTo>
                    <a:lnTo>
                      <a:pt x="0" y="1"/>
                    </a:lnTo>
                    <a:cubicBezTo>
                      <a:pt x="0" y="1"/>
                      <a:pt x="0" y="1"/>
                      <a:pt x="0"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24"/>
              <p:cNvSpPr/>
              <p:nvPr/>
            </p:nvSpPr>
            <p:spPr>
              <a:xfrm>
                <a:off x="7623001" y="1940553"/>
                <a:ext cx="62" cy="62"/>
              </a:xfrm>
              <a:custGeom>
                <a:rect b="b" l="l" r="r" t="t"/>
                <a:pathLst>
                  <a:path extrusionOk="0" h="1" w="1">
                    <a:moveTo>
                      <a:pt x="1" y="0"/>
                    </a:moveTo>
                    <a:lnTo>
                      <a:pt x="1" y="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24"/>
              <p:cNvSpPr/>
              <p:nvPr/>
            </p:nvSpPr>
            <p:spPr>
              <a:xfrm>
                <a:off x="7624362" y="1940553"/>
                <a:ext cx="1361" cy="62"/>
              </a:xfrm>
              <a:custGeom>
                <a:rect b="b" l="l" r="r" t="t"/>
                <a:pathLst>
                  <a:path extrusionOk="0" h="1" w="22">
                    <a:moveTo>
                      <a:pt x="21" y="0"/>
                    </a:moveTo>
                    <a:lnTo>
                      <a:pt x="0" y="0"/>
                    </a:lnTo>
                    <a:cubicBezTo>
                      <a:pt x="0" y="0"/>
                      <a:pt x="0" y="0"/>
                      <a:pt x="21"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24"/>
              <p:cNvSpPr/>
              <p:nvPr/>
            </p:nvSpPr>
            <p:spPr>
              <a:xfrm>
                <a:off x="7624362" y="1940553"/>
                <a:ext cx="62" cy="62"/>
              </a:xfrm>
              <a:custGeom>
                <a:rect b="b" l="l" r="r" t="t"/>
                <a:pathLst>
                  <a:path extrusionOk="0" h="1" w="1">
                    <a:moveTo>
                      <a:pt x="0" y="0"/>
                    </a:moveTo>
                    <a:lnTo>
                      <a:pt x="0" y="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24"/>
              <p:cNvSpPr/>
              <p:nvPr/>
            </p:nvSpPr>
            <p:spPr>
              <a:xfrm>
                <a:off x="7659628" y="1936593"/>
                <a:ext cx="62" cy="62"/>
              </a:xfrm>
              <a:custGeom>
                <a:rect b="b" l="l" r="r" t="t"/>
                <a:pathLst>
                  <a:path extrusionOk="0" h="1" w="1">
                    <a:moveTo>
                      <a:pt x="0" y="1"/>
                    </a:moveTo>
                    <a:cubicBezTo>
                      <a:pt x="0" y="1"/>
                      <a:pt x="0" y="1"/>
                      <a:pt x="0"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24"/>
              <p:cNvSpPr/>
              <p:nvPr/>
            </p:nvSpPr>
            <p:spPr>
              <a:xfrm>
                <a:off x="7645274" y="1932696"/>
                <a:ext cx="62" cy="62"/>
              </a:xfrm>
              <a:custGeom>
                <a:rect b="b" l="l" r="r" t="t"/>
                <a:pathLst>
                  <a:path extrusionOk="0" h="1" w="1">
                    <a:moveTo>
                      <a:pt x="0" y="0"/>
                    </a:moveTo>
                    <a:lnTo>
                      <a:pt x="0" y="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24"/>
              <p:cNvSpPr/>
              <p:nvPr/>
            </p:nvSpPr>
            <p:spPr>
              <a:xfrm>
                <a:off x="7662227" y="1935294"/>
                <a:ext cx="62" cy="62"/>
              </a:xfrm>
              <a:custGeom>
                <a:rect b="b" l="l" r="r" t="t"/>
                <a:pathLst>
                  <a:path extrusionOk="0" h="1" w="1">
                    <a:moveTo>
                      <a:pt x="1" y="1"/>
                    </a:moveTo>
                    <a:lnTo>
                      <a:pt x="1" y="1"/>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24"/>
              <p:cNvSpPr/>
              <p:nvPr/>
            </p:nvSpPr>
            <p:spPr>
              <a:xfrm>
                <a:off x="7624362" y="1936593"/>
                <a:ext cx="62" cy="62"/>
              </a:xfrm>
              <a:custGeom>
                <a:rect b="b" l="l" r="r" t="t"/>
                <a:pathLst>
                  <a:path extrusionOk="0" h="1" w="1">
                    <a:moveTo>
                      <a:pt x="0" y="1"/>
                    </a:moveTo>
                    <a:cubicBezTo>
                      <a:pt x="0" y="1"/>
                      <a:pt x="0" y="1"/>
                      <a:pt x="0" y="1"/>
                    </a:cubicBezTo>
                    <a:cubicBezTo>
                      <a:pt x="0" y="1"/>
                      <a:pt x="0" y="1"/>
                      <a:pt x="0"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24"/>
              <p:cNvSpPr/>
              <p:nvPr/>
            </p:nvSpPr>
            <p:spPr>
              <a:xfrm>
                <a:off x="7643913" y="1919642"/>
                <a:ext cx="62" cy="62"/>
              </a:xfrm>
              <a:custGeom>
                <a:rect b="b" l="l" r="r" t="t"/>
                <a:pathLst>
                  <a:path extrusionOk="0" h="1" w="1">
                    <a:moveTo>
                      <a:pt x="1" y="0"/>
                    </a:moveTo>
                    <a:lnTo>
                      <a:pt x="1" y="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24"/>
              <p:cNvSpPr/>
              <p:nvPr/>
            </p:nvSpPr>
            <p:spPr>
              <a:xfrm>
                <a:off x="7662227" y="1935294"/>
                <a:ext cx="62" cy="62"/>
              </a:xfrm>
              <a:custGeom>
                <a:rect b="b" l="l" r="r" t="t"/>
                <a:pathLst>
                  <a:path extrusionOk="0" h="1" w="1">
                    <a:moveTo>
                      <a:pt x="1" y="1"/>
                    </a:moveTo>
                    <a:lnTo>
                      <a:pt x="1" y="1"/>
                    </a:lnTo>
                    <a:lnTo>
                      <a:pt x="1" y="1"/>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24"/>
              <p:cNvSpPr/>
              <p:nvPr/>
            </p:nvSpPr>
            <p:spPr>
              <a:xfrm>
                <a:off x="7650471" y="1931396"/>
                <a:ext cx="62" cy="62"/>
              </a:xfrm>
              <a:custGeom>
                <a:rect b="b" l="l" r="r" t="t"/>
                <a:pathLst>
                  <a:path extrusionOk="0" h="1" w="1">
                    <a:moveTo>
                      <a:pt x="1" y="0"/>
                    </a:moveTo>
                    <a:lnTo>
                      <a:pt x="1" y="0"/>
                    </a:lnTo>
                    <a:lnTo>
                      <a:pt x="1" y="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24"/>
              <p:cNvSpPr/>
              <p:nvPr/>
            </p:nvSpPr>
            <p:spPr>
              <a:xfrm>
                <a:off x="7650471" y="1932696"/>
                <a:ext cx="62" cy="62"/>
              </a:xfrm>
              <a:custGeom>
                <a:rect b="b" l="l" r="r" t="t"/>
                <a:pathLst>
                  <a:path extrusionOk="0" h="1" w="1">
                    <a:moveTo>
                      <a:pt x="1" y="0"/>
                    </a:moveTo>
                    <a:lnTo>
                      <a:pt x="1" y="0"/>
                    </a:lnTo>
                    <a:cubicBezTo>
                      <a:pt x="1" y="0"/>
                      <a:pt x="1" y="0"/>
                      <a:pt x="1"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24"/>
              <p:cNvSpPr/>
              <p:nvPr/>
            </p:nvSpPr>
            <p:spPr>
              <a:xfrm>
                <a:off x="7659628" y="1936593"/>
                <a:ext cx="1361" cy="62"/>
              </a:xfrm>
              <a:custGeom>
                <a:rect b="b" l="l" r="r" t="t"/>
                <a:pathLst>
                  <a:path extrusionOk="0" h="1" w="22">
                    <a:moveTo>
                      <a:pt x="0" y="1"/>
                    </a:moveTo>
                    <a:lnTo>
                      <a:pt x="22" y="1"/>
                    </a:lnTo>
                    <a:cubicBezTo>
                      <a:pt x="22" y="1"/>
                      <a:pt x="22" y="1"/>
                      <a:pt x="0"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24"/>
              <p:cNvSpPr/>
              <p:nvPr/>
            </p:nvSpPr>
            <p:spPr>
              <a:xfrm>
                <a:off x="7653070" y="1932696"/>
                <a:ext cx="62" cy="62"/>
              </a:xfrm>
              <a:custGeom>
                <a:rect b="b" l="l" r="r" t="t"/>
                <a:pathLst>
                  <a:path extrusionOk="0" h="1" w="1">
                    <a:moveTo>
                      <a:pt x="1" y="0"/>
                    </a:moveTo>
                    <a:lnTo>
                      <a:pt x="1" y="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24"/>
              <p:cNvSpPr/>
              <p:nvPr/>
            </p:nvSpPr>
            <p:spPr>
              <a:xfrm>
                <a:off x="7636118" y="1936593"/>
                <a:ext cx="62" cy="62"/>
              </a:xfrm>
              <a:custGeom>
                <a:rect b="b" l="l" r="r" t="t"/>
                <a:pathLst>
                  <a:path extrusionOk="0" h="1" w="1">
                    <a:moveTo>
                      <a:pt x="0" y="1"/>
                    </a:moveTo>
                    <a:lnTo>
                      <a:pt x="0" y="1"/>
                    </a:lnTo>
                    <a:cubicBezTo>
                      <a:pt x="0" y="1"/>
                      <a:pt x="0" y="1"/>
                      <a:pt x="0"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24"/>
              <p:cNvSpPr/>
              <p:nvPr/>
            </p:nvSpPr>
            <p:spPr>
              <a:xfrm>
                <a:off x="7633457" y="1927437"/>
                <a:ext cx="62" cy="62"/>
              </a:xfrm>
              <a:custGeom>
                <a:rect b="b" l="l" r="r" t="t"/>
                <a:pathLst>
                  <a:path extrusionOk="0" h="1" w="1">
                    <a:moveTo>
                      <a:pt x="1" y="1"/>
                    </a:moveTo>
                    <a:cubicBezTo>
                      <a:pt x="1" y="1"/>
                      <a:pt x="1" y="1"/>
                      <a:pt x="1" y="1"/>
                    </a:cubicBezTo>
                    <a:cubicBezTo>
                      <a:pt x="1" y="1"/>
                      <a:pt x="1" y="1"/>
                      <a:pt x="1"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24"/>
              <p:cNvSpPr/>
              <p:nvPr/>
            </p:nvSpPr>
            <p:spPr>
              <a:xfrm>
                <a:off x="7633457" y="1927437"/>
                <a:ext cx="62" cy="62"/>
              </a:xfrm>
              <a:custGeom>
                <a:rect b="b" l="l" r="r" t="t"/>
                <a:pathLst>
                  <a:path extrusionOk="0" h="1" w="1">
                    <a:moveTo>
                      <a:pt x="1" y="1"/>
                    </a:moveTo>
                    <a:lnTo>
                      <a:pt x="1" y="1"/>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24"/>
              <p:cNvSpPr/>
              <p:nvPr/>
            </p:nvSpPr>
            <p:spPr>
              <a:xfrm>
                <a:off x="7630859" y="1928736"/>
                <a:ext cx="62" cy="62"/>
              </a:xfrm>
              <a:custGeom>
                <a:rect b="b" l="l" r="r" t="t"/>
                <a:pathLst>
                  <a:path extrusionOk="0" h="1" w="1">
                    <a:moveTo>
                      <a:pt x="1" y="1"/>
                    </a:moveTo>
                    <a:lnTo>
                      <a:pt x="1" y="1"/>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24"/>
              <p:cNvSpPr/>
              <p:nvPr/>
            </p:nvSpPr>
            <p:spPr>
              <a:xfrm>
                <a:off x="7630859" y="1928736"/>
                <a:ext cx="62" cy="62"/>
              </a:xfrm>
              <a:custGeom>
                <a:rect b="b" l="l" r="r" t="t"/>
                <a:pathLst>
                  <a:path extrusionOk="0" h="1" w="1">
                    <a:moveTo>
                      <a:pt x="1" y="1"/>
                    </a:moveTo>
                    <a:cubicBezTo>
                      <a:pt x="1" y="1"/>
                      <a:pt x="1" y="1"/>
                      <a:pt x="1"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24"/>
              <p:cNvSpPr/>
              <p:nvPr/>
            </p:nvSpPr>
            <p:spPr>
              <a:xfrm>
                <a:off x="7634818" y="1924838"/>
                <a:ext cx="62" cy="62"/>
              </a:xfrm>
              <a:custGeom>
                <a:rect b="b" l="l" r="r" t="t"/>
                <a:pathLst>
                  <a:path extrusionOk="0" h="1" w="1">
                    <a:moveTo>
                      <a:pt x="0" y="1"/>
                    </a:move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24"/>
              <p:cNvSpPr/>
              <p:nvPr/>
            </p:nvSpPr>
            <p:spPr>
              <a:xfrm>
                <a:off x="7621702" y="1918280"/>
                <a:ext cx="43185" cy="23633"/>
              </a:xfrm>
              <a:custGeom>
                <a:rect b="b" l="l" r="r" t="t"/>
                <a:pathLst>
                  <a:path extrusionOk="0" h="382" w="698">
                    <a:moveTo>
                      <a:pt x="318" y="22"/>
                    </a:moveTo>
                    <a:cubicBezTo>
                      <a:pt x="318" y="22"/>
                      <a:pt x="318" y="22"/>
                      <a:pt x="318" y="22"/>
                    </a:cubicBezTo>
                    <a:cubicBezTo>
                      <a:pt x="318" y="22"/>
                      <a:pt x="318" y="22"/>
                      <a:pt x="318" y="22"/>
                    </a:cubicBezTo>
                    <a:close/>
                    <a:moveTo>
                      <a:pt x="339" y="22"/>
                    </a:moveTo>
                    <a:cubicBezTo>
                      <a:pt x="339" y="22"/>
                      <a:pt x="339" y="22"/>
                      <a:pt x="339" y="22"/>
                    </a:cubicBezTo>
                    <a:cubicBezTo>
                      <a:pt x="339" y="22"/>
                      <a:pt x="339" y="22"/>
                      <a:pt x="339" y="22"/>
                    </a:cubicBezTo>
                    <a:close/>
                    <a:moveTo>
                      <a:pt x="233" y="85"/>
                    </a:moveTo>
                    <a:cubicBezTo>
                      <a:pt x="219" y="85"/>
                      <a:pt x="224" y="95"/>
                      <a:pt x="229" y="95"/>
                    </a:cubicBezTo>
                    <a:cubicBezTo>
                      <a:pt x="231" y="95"/>
                      <a:pt x="233" y="93"/>
                      <a:pt x="233" y="85"/>
                    </a:cubicBezTo>
                    <a:close/>
                    <a:moveTo>
                      <a:pt x="212" y="107"/>
                    </a:moveTo>
                    <a:cubicBezTo>
                      <a:pt x="195" y="107"/>
                      <a:pt x="192" y="107"/>
                      <a:pt x="202" y="117"/>
                    </a:cubicBezTo>
                    <a:lnTo>
                      <a:pt x="202" y="117"/>
                    </a:lnTo>
                    <a:cubicBezTo>
                      <a:pt x="202" y="112"/>
                      <a:pt x="202" y="107"/>
                      <a:pt x="212" y="107"/>
                    </a:cubicBezTo>
                    <a:close/>
                    <a:moveTo>
                      <a:pt x="106" y="212"/>
                    </a:moveTo>
                    <a:cubicBezTo>
                      <a:pt x="106" y="212"/>
                      <a:pt x="106" y="212"/>
                      <a:pt x="106" y="212"/>
                    </a:cubicBezTo>
                    <a:lnTo>
                      <a:pt x="106" y="212"/>
                    </a:lnTo>
                    <a:cubicBezTo>
                      <a:pt x="106" y="212"/>
                      <a:pt x="106" y="212"/>
                      <a:pt x="106" y="212"/>
                    </a:cubicBezTo>
                    <a:close/>
                    <a:moveTo>
                      <a:pt x="106" y="212"/>
                    </a:moveTo>
                    <a:cubicBezTo>
                      <a:pt x="106" y="212"/>
                      <a:pt x="106" y="212"/>
                      <a:pt x="106" y="212"/>
                    </a:cubicBezTo>
                    <a:cubicBezTo>
                      <a:pt x="106" y="212"/>
                      <a:pt x="106" y="212"/>
                      <a:pt x="106" y="212"/>
                    </a:cubicBezTo>
                    <a:close/>
                    <a:moveTo>
                      <a:pt x="85" y="254"/>
                    </a:moveTo>
                    <a:cubicBezTo>
                      <a:pt x="85" y="254"/>
                      <a:pt x="85" y="254"/>
                      <a:pt x="85" y="254"/>
                    </a:cubicBezTo>
                    <a:lnTo>
                      <a:pt x="85" y="254"/>
                    </a:lnTo>
                    <a:cubicBezTo>
                      <a:pt x="85" y="254"/>
                      <a:pt x="85" y="254"/>
                      <a:pt x="85" y="254"/>
                    </a:cubicBezTo>
                    <a:close/>
                    <a:moveTo>
                      <a:pt x="85" y="254"/>
                    </a:moveTo>
                    <a:cubicBezTo>
                      <a:pt x="85" y="254"/>
                      <a:pt x="85" y="254"/>
                      <a:pt x="85" y="254"/>
                    </a:cubicBezTo>
                    <a:cubicBezTo>
                      <a:pt x="85" y="254"/>
                      <a:pt x="85" y="254"/>
                      <a:pt x="85" y="254"/>
                    </a:cubicBezTo>
                    <a:close/>
                    <a:moveTo>
                      <a:pt x="22" y="297"/>
                    </a:moveTo>
                    <a:cubicBezTo>
                      <a:pt x="22" y="297"/>
                      <a:pt x="22" y="318"/>
                      <a:pt x="43" y="318"/>
                    </a:cubicBezTo>
                    <a:cubicBezTo>
                      <a:pt x="43" y="318"/>
                      <a:pt x="22" y="297"/>
                      <a:pt x="22" y="297"/>
                    </a:cubicBezTo>
                    <a:close/>
                    <a:moveTo>
                      <a:pt x="43" y="297"/>
                    </a:moveTo>
                    <a:cubicBezTo>
                      <a:pt x="64" y="318"/>
                      <a:pt x="43" y="318"/>
                      <a:pt x="64" y="318"/>
                    </a:cubicBezTo>
                    <a:cubicBezTo>
                      <a:pt x="64" y="318"/>
                      <a:pt x="44" y="298"/>
                      <a:pt x="43" y="297"/>
                    </a:cubicBezTo>
                    <a:close/>
                    <a:moveTo>
                      <a:pt x="1" y="339"/>
                    </a:moveTo>
                    <a:cubicBezTo>
                      <a:pt x="1" y="339"/>
                      <a:pt x="13" y="351"/>
                      <a:pt x="10" y="357"/>
                    </a:cubicBezTo>
                    <a:lnTo>
                      <a:pt x="10" y="357"/>
                    </a:lnTo>
                    <a:cubicBezTo>
                      <a:pt x="1" y="351"/>
                      <a:pt x="1" y="339"/>
                      <a:pt x="1" y="339"/>
                    </a:cubicBezTo>
                    <a:close/>
                    <a:moveTo>
                      <a:pt x="1" y="339"/>
                    </a:moveTo>
                    <a:cubicBezTo>
                      <a:pt x="1" y="350"/>
                      <a:pt x="1" y="350"/>
                      <a:pt x="1" y="350"/>
                    </a:cubicBezTo>
                    <a:cubicBezTo>
                      <a:pt x="1" y="350"/>
                      <a:pt x="1" y="350"/>
                      <a:pt x="1" y="360"/>
                    </a:cubicBezTo>
                    <a:cubicBezTo>
                      <a:pt x="6" y="360"/>
                      <a:pt x="9" y="359"/>
                      <a:pt x="10" y="357"/>
                    </a:cubicBezTo>
                    <a:lnTo>
                      <a:pt x="10" y="357"/>
                    </a:lnTo>
                    <a:cubicBezTo>
                      <a:pt x="13" y="359"/>
                      <a:pt x="17" y="360"/>
                      <a:pt x="22" y="360"/>
                    </a:cubicBezTo>
                    <a:cubicBezTo>
                      <a:pt x="1" y="339"/>
                      <a:pt x="22" y="339"/>
                      <a:pt x="1" y="339"/>
                    </a:cubicBezTo>
                    <a:close/>
                    <a:moveTo>
                      <a:pt x="22" y="339"/>
                    </a:moveTo>
                    <a:lnTo>
                      <a:pt x="22" y="360"/>
                    </a:lnTo>
                    <a:lnTo>
                      <a:pt x="43" y="360"/>
                    </a:lnTo>
                    <a:cubicBezTo>
                      <a:pt x="22" y="360"/>
                      <a:pt x="22" y="360"/>
                      <a:pt x="22" y="339"/>
                    </a:cubicBezTo>
                    <a:close/>
                    <a:moveTo>
                      <a:pt x="115" y="357"/>
                    </a:moveTo>
                    <a:lnTo>
                      <a:pt x="115" y="357"/>
                    </a:lnTo>
                    <a:cubicBezTo>
                      <a:pt x="114" y="359"/>
                      <a:pt x="111" y="360"/>
                      <a:pt x="106" y="360"/>
                    </a:cubicBezTo>
                    <a:lnTo>
                      <a:pt x="128" y="360"/>
                    </a:lnTo>
                    <a:cubicBezTo>
                      <a:pt x="122" y="360"/>
                      <a:pt x="118" y="359"/>
                      <a:pt x="115" y="357"/>
                    </a:cubicBezTo>
                    <a:close/>
                    <a:moveTo>
                      <a:pt x="43" y="360"/>
                    </a:moveTo>
                    <a:cubicBezTo>
                      <a:pt x="43" y="381"/>
                      <a:pt x="43" y="381"/>
                      <a:pt x="43" y="381"/>
                    </a:cubicBezTo>
                    <a:cubicBezTo>
                      <a:pt x="64" y="381"/>
                      <a:pt x="43" y="360"/>
                      <a:pt x="43" y="360"/>
                    </a:cubicBezTo>
                    <a:close/>
                    <a:moveTo>
                      <a:pt x="402" y="1"/>
                    </a:moveTo>
                    <a:cubicBezTo>
                      <a:pt x="402" y="22"/>
                      <a:pt x="381" y="22"/>
                      <a:pt x="381" y="22"/>
                    </a:cubicBezTo>
                    <a:lnTo>
                      <a:pt x="360" y="22"/>
                    </a:lnTo>
                    <a:cubicBezTo>
                      <a:pt x="353" y="29"/>
                      <a:pt x="348" y="31"/>
                      <a:pt x="345" y="31"/>
                    </a:cubicBezTo>
                    <a:cubicBezTo>
                      <a:pt x="339" y="31"/>
                      <a:pt x="339" y="22"/>
                      <a:pt x="339" y="22"/>
                    </a:cubicBezTo>
                    <a:cubicBezTo>
                      <a:pt x="339" y="27"/>
                      <a:pt x="337" y="30"/>
                      <a:pt x="336" y="31"/>
                    </a:cubicBezTo>
                    <a:lnTo>
                      <a:pt x="336" y="31"/>
                    </a:lnTo>
                    <a:cubicBezTo>
                      <a:pt x="330" y="22"/>
                      <a:pt x="318" y="22"/>
                      <a:pt x="318" y="22"/>
                    </a:cubicBezTo>
                    <a:lnTo>
                      <a:pt x="318" y="22"/>
                    </a:lnTo>
                    <a:cubicBezTo>
                      <a:pt x="318" y="22"/>
                      <a:pt x="327" y="31"/>
                      <a:pt x="333" y="31"/>
                    </a:cubicBezTo>
                    <a:cubicBezTo>
                      <a:pt x="334" y="31"/>
                      <a:pt x="335" y="31"/>
                      <a:pt x="336" y="31"/>
                    </a:cubicBezTo>
                    <a:lnTo>
                      <a:pt x="336" y="31"/>
                    </a:lnTo>
                    <a:cubicBezTo>
                      <a:pt x="337" y="34"/>
                      <a:pt x="339" y="38"/>
                      <a:pt x="339" y="43"/>
                    </a:cubicBezTo>
                    <a:cubicBezTo>
                      <a:pt x="332" y="36"/>
                      <a:pt x="327" y="34"/>
                      <a:pt x="324" y="34"/>
                    </a:cubicBezTo>
                    <a:cubicBezTo>
                      <a:pt x="318" y="34"/>
                      <a:pt x="318" y="43"/>
                      <a:pt x="318" y="43"/>
                    </a:cubicBezTo>
                    <a:cubicBezTo>
                      <a:pt x="318" y="22"/>
                      <a:pt x="318" y="22"/>
                      <a:pt x="318" y="22"/>
                    </a:cubicBezTo>
                    <a:cubicBezTo>
                      <a:pt x="318" y="29"/>
                      <a:pt x="315" y="31"/>
                      <a:pt x="312" y="31"/>
                    </a:cubicBezTo>
                    <a:cubicBezTo>
                      <a:pt x="306" y="31"/>
                      <a:pt x="297" y="22"/>
                      <a:pt x="297" y="22"/>
                    </a:cubicBezTo>
                    <a:cubicBezTo>
                      <a:pt x="297" y="43"/>
                      <a:pt x="275" y="43"/>
                      <a:pt x="275" y="43"/>
                    </a:cubicBezTo>
                    <a:cubicBezTo>
                      <a:pt x="275" y="64"/>
                      <a:pt x="254" y="64"/>
                      <a:pt x="254" y="64"/>
                    </a:cubicBezTo>
                    <a:cubicBezTo>
                      <a:pt x="254" y="64"/>
                      <a:pt x="254" y="64"/>
                      <a:pt x="254" y="43"/>
                    </a:cubicBezTo>
                    <a:lnTo>
                      <a:pt x="233" y="64"/>
                    </a:lnTo>
                    <a:cubicBezTo>
                      <a:pt x="212" y="64"/>
                      <a:pt x="233" y="85"/>
                      <a:pt x="233" y="85"/>
                    </a:cubicBezTo>
                    <a:cubicBezTo>
                      <a:pt x="233" y="107"/>
                      <a:pt x="233" y="107"/>
                      <a:pt x="233" y="107"/>
                    </a:cubicBezTo>
                    <a:lnTo>
                      <a:pt x="212" y="107"/>
                    </a:lnTo>
                    <a:cubicBezTo>
                      <a:pt x="212" y="107"/>
                      <a:pt x="233" y="128"/>
                      <a:pt x="212" y="128"/>
                    </a:cubicBezTo>
                    <a:cubicBezTo>
                      <a:pt x="208" y="123"/>
                      <a:pt x="204" y="120"/>
                      <a:pt x="202" y="117"/>
                    </a:cubicBezTo>
                    <a:lnTo>
                      <a:pt x="202" y="117"/>
                    </a:lnTo>
                    <a:cubicBezTo>
                      <a:pt x="202" y="122"/>
                      <a:pt x="202" y="128"/>
                      <a:pt x="191" y="128"/>
                    </a:cubicBezTo>
                    <a:cubicBezTo>
                      <a:pt x="202" y="138"/>
                      <a:pt x="202" y="138"/>
                      <a:pt x="199" y="138"/>
                    </a:cubicBezTo>
                    <a:cubicBezTo>
                      <a:pt x="196" y="138"/>
                      <a:pt x="191" y="138"/>
                      <a:pt x="191" y="149"/>
                    </a:cubicBezTo>
                    <a:lnTo>
                      <a:pt x="212" y="149"/>
                    </a:lnTo>
                    <a:cubicBezTo>
                      <a:pt x="191" y="149"/>
                      <a:pt x="212" y="170"/>
                      <a:pt x="212" y="170"/>
                    </a:cubicBezTo>
                    <a:cubicBezTo>
                      <a:pt x="198" y="170"/>
                      <a:pt x="193" y="161"/>
                      <a:pt x="192" y="161"/>
                    </a:cubicBezTo>
                    <a:cubicBezTo>
                      <a:pt x="191" y="161"/>
                      <a:pt x="191" y="163"/>
                      <a:pt x="191" y="170"/>
                    </a:cubicBezTo>
                    <a:cubicBezTo>
                      <a:pt x="191" y="159"/>
                      <a:pt x="191" y="154"/>
                      <a:pt x="191" y="149"/>
                    </a:cubicBezTo>
                    <a:lnTo>
                      <a:pt x="170" y="149"/>
                    </a:lnTo>
                    <a:lnTo>
                      <a:pt x="170" y="170"/>
                    </a:lnTo>
                    <a:cubicBezTo>
                      <a:pt x="170" y="149"/>
                      <a:pt x="149" y="149"/>
                      <a:pt x="149" y="149"/>
                    </a:cubicBezTo>
                    <a:lnTo>
                      <a:pt x="149" y="170"/>
                    </a:lnTo>
                    <a:cubicBezTo>
                      <a:pt x="149" y="170"/>
                      <a:pt x="170" y="191"/>
                      <a:pt x="149" y="191"/>
                    </a:cubicBezTo>
                    <a:cubicBezTo>
                      <a:pt x="149" y="170"/>
                      <a:pt x="149" y="170"/>
                      <a:pt x="149" y="170"/>
                    </a:cubicBezTo>
                    <a:cubicBezTo>
                      <a:pt x="138" y="181"/>
                      <a:pt x="138" y="186"/>
                      <a:pt x="141" y="191"/>
                    </a:cubicBezTo>
                    <a:lnTo>
                      <a:pt x="128" y="191"/>
                    </a:lnTo>
                    <a:cubicBezTo>
                      <a:pt x="128" y="191"/>
                      <a:pt x="149" y="191"/>
                      <a:pt x="149" y="212"/>
                    </a:cubicBezTo>
                    <a:lnTo>
                      <a:pt x="128" y="212"/>
                    </a:lnTo>
                    <a:cubicBezTo>
                      <a:pt x="128" y="212"/>
                      <a:pt x="128" y="212"/>
                      <a:pt x="128" y="233"/>
                    </a:cubicBezTo>
                    <a:cubicBezTo>
                      <a:pt x="128" y="212"/>
                      <a:pt x="107" y="212"/>
                      <a:pt x="106" y="212"/>
                    </a:cubicBezTo>
                    <a:lnTo>
                      <a:pt x="106" y="212"/>
                    </a:lnTo>
                    <a:cubicBezTo>
                      <a:pt x="107" y="212"/>
                      <a:pt x="123" y="212"/>
                      <a:pt x="112" y="228"/>
                    </a:cubicBezTo>
                    <a:lnTo>
                      <a:pt x="112" y="228"/>
                    </a:lnTo>
                    <a:cubicBezTo>
                      <a:pt x="109" y="225"/>
                      <a:pt x="106" y="220"/>
                      <a:pt x="106" y="212"/>
                    </a:cubicBezTo>
                    <a:cubicBezTo>
                      <a:pt x="106" y="212"/>
                      <a:pt x="106" y="212"/>
                      <a:pt x="106" y="233"/>
                    </a:cubicBezTo>
                    <a:cubicBezTo>
                      <a:pt x="109" y="231"/>
                      <a:pt x="110" y="229"/>
                      <a:pt x="112" y="228"/>
                    </a:cubicBezTo>
                    <a:lnTo>
                      <a:pt x="112" y="228"/>
                    </a:lnTo>
                    <a:cubicBezTo>
                      <a:pt x="116" y="233"/>
                      <a:pt x="120" y="233"/>
                      <a:pt x="106" y="233"/>
                    </a:cubicBezTo>
                    <a:cubicBezTo>
                      <a:pt x="106" y="238"/>
                      <a:pt x="106" y="241"/>
                      <a:pt x="107" y="244"/>
                    </a:cubicBezTo>
                    <a:lnTo>
                      <a:pt x="107" y="244"/>
                    </a:lnTo>
                    <a:cubicBezTo>
                      <a:pt x="101" y="239"/>
                      <a:pt x="96" y="233"/>
                      <a:pt x="85" y="233"/>
                    </a:cubicBezTo>
                    <a:cubicBezTo>
                      <a:pt x="106" y="254"/>
                      <a:pt x="106" y="254"/>
                      <a:pt x="106" y="254"/>
                    </a:cubicBezTo>
                    <a:cubicBezTo>
                      <a:pt x="106" y="262"/>
                      <a:pt x="104" y="264"/>
                      <a:pt x="101" y="264"/>
                    </a:cubicBezTo>
                    <a:cubicBezTo>
                      <a:pt x="95" y="264"/>
                      <a:pt x="86" y="255"/>
                      <a:pt x="85" y="254"/>
                    </a:cubicBezTo>
                    <a:lnTo>
                      <a:pt x="85" y="254"/>
                    </a:lnTo>
                    <a:cubicBezTo>
                      <a:pt x="86" y="255"/>
                      <a:pt x="106" y="276"/>
                      <a:pt x="106" y="276"/>
                    </a:cubicBezTo>
                    <a:cubicBezTo>
                      <a:pt x="96" y="265"/>
                      <a:pt x="91" y="265"/>
                      <a:pt x="88" y="265"/>
                    </a:cubicBezTo>
                    <a:cubicBezTo>
                      <a:pt x="85" y="265"/>
                      <a:pt x="85" y="265"/>
                      <a:pt x="85" y="254"/>
                    </a:cubicBezTo>
                    <a:cubicBezTo>
                      <a:pt x="85" y="255"/>
                      <a:pt x="85" y="256"/>
                      <a:pt x="85" y="276"/>
                    </a:cubicBezTo>
                    <a:cubicBezTo>
                      <a:pt x="78" y="269"/>
                      <a:pt x="76" y="266"/>
                      <a:pt x="75" y="266"/>
                    </a:cubicBezTo>
                    <a:lnTo>
                      <a:pt x="75" y="266"/>
                    </a:lnTo>
                    <a:cubicBezTo>
                      <a:pt x="74" y="266"/>
                      <a:pt x="78" y="276"/>
                      <a:pt x="64" y="276"/>
                    </a:cubicBezTo>
                    <a:cubicBezTo>
                      <a:pt x="64" y="276"/>
                      <a:pt x="64" y="297"/>
                      <a:pt x="64" y="297"/>
                    </a:cubicBezTo>
                    <a:lnTo>
                      <a:pt x="43" y="297"/>
                    </a:lnTo>
                    <a:cubicBezTo>
                      <a:pt x="64" y="297"/>
                      <a:pt x="64" y="297"/>
                      <a:pt x="64" y="318"/>
                    </a:cubicBezTo>
                    <a:lnTo>
                      <a:pt x="43" y="318"/>
                    </a:lnTo>
                    <a:lnTo>
                      <a:pt x="43" y="339"/>
                    </a:lnTo>
                    <a:lnTo>
                      <a:pt x="22" y="339"/>
                    </a:lnTo>
                    <a:lnTo>
                      <a:pt x="22" y="339"/>
                    </a:lnTo>
                    <a:lnTo>
                      <a:pt x="22" y="339"/>
                    </a:lnTo>
                    <a:cubicBezTo>
                      <a:pt x="33" y="350"/>
                      <a:pt x="33" y="350"/>
                      <a:pt x="33" y="350"/>
                    </a:cubicBezTo>
                    <a:cubicBezTo>
                      <a:pt x="33" y="350"/>
                      <a:pt x="33" y="350"/>
                      <a:pt x="43" y="360"/>
                    </a:cubicBezTo>
                    <a:lnTo>
                      <a:pt x="64" y="360"/>
                    </a:lnTo>
                    <a:lnTo>
                      <a:pt x="85" y="381"/>
                    </a:lnTo>
                    <a:cubicBezTo>
                      <a:pt x="85" y="381"/>
                      <a:pt x="64" y="360"/>
                      <a:pt x="85" y="360"/>
                    </a:cubicBezTo>
                    <a:lnTo>
                      <a:pt x="106" y="360"/>
                    </a:lnTo>
                    <a:cubicBezTo>
                      <a:pt x="106" y="353"/>
                      <a:pt x="106" y="351"/>
                      <a:pt x="107" y="351"/>
                    </a:cubicBezTo>
                    <a:cubicBezTo>
                      <a:pt x="108" y="351"/>
                      <a:pt x="110" y="354"/>
                      <a:pt x="115" y="357"/>
                    </a:cubicBezTo>
                    <a:lnTo>
                      <a:pt x="115" y="357"/>
                    </a:lnTo>
                    <a:cubicBezTo>
                      <a:pt x="120" y="351"/>
                      <a:pt x="111" y="339"/>
                      <a:pt x="128" y="339"/>
                    </a:cubicBezTo>
                    <a:lnTo>
                      <a:pt x="149" y="339"/>
                    </a:lnTo>
                    <a:lnTo>
                      <a:pt x="149" y="318"/>
                    </a:lnTo>
                    <a:cubicBezTo>
                      <a:pt x="156" y="325"/>
                      <a:pt x="158" y="327"/>
                      <a:pt x="159" y="327"/>
                    </a:cubicBezTo>
                    <a:cubicBezTo>
                      <a:pt x="160" y="327"/>
                      <a:pt x="156" y="318"/>
                      <a:pt x="170" y="318"/>
                    </a:cubicBezTo>
                    <a:lnTo>
                      <a:pt x="191" y="318"/>
                    </a:lnTo>
                    <a:cubicBezTo>
                      <a:pt x="191" y="311"/>
                      <a:pt x="193" y="308"/>
                      <a:pt x="196" y="308"/>
                    </a:cubicBezTo>
                    <a:cubicBezTo>
                      <a:pt x="200" y="308"/>
                      <a:pt x="205" y="318"/>
                      <a:pt x="191" y="318"/>
                    </a:cubicBezTo>
                    <a:lnTo>
                      <a:pt x="212" y="318"/>
                    </a:lnTo>
                    <a:cubicBezTo>
                      <a:pt x="202" y="307"/>
                      <a:pt x="207" y="307"/>
                      <a:pt x="215" y="307"/>
                    </a:cubicBezTo>
                    <a:cubicBezTo>
                      <a:pt x="223" y="307"/>
                      <a:pt x="233" y="307"/>
                      <a:pt x="233" y="297"/>
                    </a:cubicBezTo>
                    <a:cubicBezTo>
                      <a:pt x="233" y="297"/>
                      <a:pt x="233" y="276"/>
                      <a:pt x="233" y="276"/>
                    </a:cubicBezTo>
                    <a:cubicBezTo>
                      <a:pt x="233" y="276"/>
                      <a:pt x="243" y="285"/>
                      <a:pt x="249" y="285"/>
                    </a:cubicBezTo>
                    <a:cubicBezTo>
                      <a:pt x="252" y="285"/>
                      <a:pt x="254" y="283"/>
                      <a:pt x="254" y="276"/>
                    </a:cubicBezTo>
                    <a:cubicBezTo>
                      <a:pt x="268" y="276"/>
                      <a:pt x="264" y="266"/>
                      <a:pt x="265" y="266"/>
                    </a:cubicBezTo>
                    <a:lnTo>
                      <a:pt x="265" y="266"/>
                    </a:lnTo>
                    <a:cubicBezTo>
                      <a:pt x="266" y="266"/>
                      <a:pt x="268" y="269"/>
                      <a:pt x="275" y="276"/>
                    </a:cubicBezTo>
                    <a:cubicBezTo>
                      <a:pt x="275" y="269"/>
                      <a:pt x="278" y="266"/>
                      <a:pt x="281" y="266"/>
                    </a:cubicBezTo>
                    <a:cubicBezTo>
                      <a:pt x="287" y="266"/>
                      <a:pt x="297" y="276"/>
                      <a:pt x="297" y="276"/>
                    </a:cubicBezTo>
                    <a:cubicBezTo>
                      <a:pt x="297" y="276"/>
                      <a:pt x="297" y="254"/>
                      <a:pt x="297" y="254"/>
                    </a:cubicBezTo>
                    <a:lnTo>
                      <a:pt x="339" y="254"/>
                    </a:lnTo>
                    <a:cubicBezTo>
                      <a:pt x="339" y="254"/>
                      <a:pt x="339" y="233"/>
                      <a:pt x="339" y="233"/>
                    </a:cubicBezTo>
                    <a:cubicBezTo>
                      <a:pt x="339" y="233"/>
                      <a:pt x="348" y="243"/>
                      <a:pt x="354" y="243"/>
                    </a:cubicBezTo>
                    <a:cubicBezTo>
                      <a:pt x="358" y="243"/>
                      <a:pt x="360" y="240"/>
                      <a:pt x="360" y="233"/>
                    </a:cubicBezTo>
                    <a:lnTo>
                      <a:pt x="381" y="233"/>
                    </a:lnTo>
                    <a:cubicBezTo>
                      <a:pt x="381" y="226"/>
                      <a:pt x="381" y="224"/>
                      <a:pt x="382" y="224"/>
                    </a:cubicBezTo>
                    <a:cubicBezTo>
                      <a:pt x="383" y="224"/>
                      <a:pt x="388" y="233"/>
                      <a:pt x="402" y="233"/>
                    </a:cubicBezTo>
                    <a:cubicBezTo>
                      <a:pt x="402" y="223"/>
                      <a:pt x="407" y="223"/>
                      <a:pt x="410" y="223"/>
                    </a:cubicBezTo>
                    <a:cubicBezTo>
                      <a:pt x="413" y="223"/>
                      <a:pt x="413" y="223"/>
                      <a:pt x="402" y="212"/>
                    </a:cubicBezTo>
                    <a:lnTo>
                      <a:pt x="423" y="212"/>
                    </a:lnTo>
                    <a:cubicBezTo>
                      <a:pt x="444" y="212"/>
                      <a:pt x="444" y="212"/>
                      <a:pt x="444" y="233"/>
                    </a:cubicBezTo>
                    <a:cubicBezTo>
                      <a:pt x="444" y="233"/>
                      <a:pt x="444" y="212"/>
                      <a:pt x="466" y="212"/>
                    </a:cubicBezTo>
                    <a:cubicBezTo>
                      <a:pt x="487" y="212"/>
                      <a:pt x="466" y="233"/>
                      <a:pt x="466" y="233"/>
                    </a:cubicBezTo>
                    <a:cubicBezTo>
                      <a:pt x="487" y="233"/>
                      <a:pt x="487" y="233"/>
                      <a:pt x="487" y="212"/>
                    </a:cubicBezTo>
                    <a:cubicBezTo>
                      <a:pt x="487" y="212"/>
                      <a:pt x="487" y="212"/>
                      <a:pt x="487" y="233"/>
                    </a:cubicBezTo>
                    <a:lnTo>
                      <a:pt x="529" y="233"/>
                    </a:lnTo>
                    <a:cubicBezTo>
                      <a:pt x="529" y="233"/>
                      <a:pt x="529" y="233"/>
                      <a:pt x="508" y="254"/>
                    </a:cubicBezTo>
                    <a:cubicBezTo>
                      <a:pt x="526" y="254"/>
                      <a:pt x="544" y="301"/>
                      <a:pt x="589" y="301"/>
                    </a:cubicBezTo>
                    <a:cubicBezTo>
                      <a:pt x="596" y="301"/>
                      <a:pt x="604" y="300"/>
                      <a:pt x="613" y="297"/>
                    </a:cubicBezTo>
                    <a:lnTo>
                      <a:pt x="635" y="297"/>
                    </a:lnTo>
                    <a:cubicBezTo>
                      <a:pt x="635" y="297"/>
                      <a:pt x="656" y="276"/>
                      <a:pt x="656" y="276"/>
                    </a:cubicBezTo>
                    <a:cubicBezTo>
                      <a:pt x="656" y="276"/>
                      <a:pt x="656" y="276"/>
                      <a:pt x="656" y="254"/>
                    </a:cubicBezTo>
                    <a:cubicBezTo>
                      <a:pt x="677" y="254"/>
                      <a:pt x="677" y="254"/>
                      <a:pt x="677" y="233"/>
                    </a:cubicBezTo>
                    <a:lnTo>
                      <a:pt x="677" y="212"/>
                    </a:lnTo>
                    <a:cubicBezTo>
                      <a:pt x="677" y="212"/>
                      <a:pt x="698" y="170"/>
                      <a:pt x="677" y="170"/>
                    </a:cubicBezTo>
                    <a:lnTo>
                      <a:pt x="698" y="170"/>
                    </a:lnTo>
                    <a:cubicBezTo>
                      <a:pt x="677" y="170"/>
                      <a:pt x="698" y="149"/>
                      <a:pt x="698" y="149"/>
                    </a:cubicBezTo>
                    <a:lnTo>
                      <a:pt x="677" y="149"/>
                    </a:lnTo>
                    <a:cubicBezTo>
                      <a:pt x="698" y="128"/>
                      <a:pt x="677" y="128"/>
                      <a:pt x="677" y="107"/>
                    </a:cubicBezTo>
                    <a:lnTo>
                      <a:pt x="677" y="128"/>
                    </a:lnTo>
                    <a:lnTo>
                      <a:pt x="656" y="128"/>
                    </a:lnTo>
                    <a:cubicBezTo>
                      <a:pt x="656" y="128"/>
                      <a:pt x="677" y="107"/>
                      <a:pt x="677" y="107"/>
                    </a:cubicBezTo>
                    <a:cubicBezTo>
                      <a:pt x="656" y="107"/>
                      <a:pt x="656" y="128"/>
                      <a:pt x="656" y="128"/>
                    </a:cubicBezTo>
                    <a:cubicBezTo>
                      <a:pt x="656" y="107"/>
                      <a:pt x="656" y="85"/>
                      <a:pt x="635" y="85"/>
                    </a:cubicBezTo>
                    <a:cubicBezTo>
                      <a:pt x="613" y="64"/>
                      <a:pt x="592" y="43"/>
                      <a:pt x="571" y="43"/>
                    </a:cubicBezTo>
                    <a:cubicBezTo>
                      <a:pt x="571" y="33"/>
                      <a:pt x="566" y="33"/>
                      <a:pt x="561" y="33"/>
                    </a:cubicBezTo>
                    <a:cubicBezTo>
                      <a:pt x="555" y="33"/>
                      <a:pt x="550" y="33"/>
                      <a:pt x="550" y="22"/>
                    </a:cubicBezTo>
                    <a:cubicBezTo>
                      <a:pt x="550" y="22"/>
                      <a:pt x="541" y="13"/>
                      <a:pt x="528" y="13"/>
                    </a:cubicBezTo>
                    <a:cubicBezTo>
                      <a:pt x="522" y="13"/>
                      <a:pt x="515" y="15"/>
                      <a:pt x="508" y="22"/>
                    </a:cubicBezTo>
                    <a:lnTo>
                      <a:pt x="466" y="22"/>
                    </a:lnTo>
                    <a:cubicBezTo>
                      <a:pt x="466" y="22"/>
                      <a:pt x="466" y="22"/>
                      <a:pt x="444" y="1"/>
                    </a:cubicBezTo>
                    <a:cubicBezTo>
                      <a:pt x="444" y="1"/>
                      <a:pt x="435" y="10"/>
                      <a:pt x="429" y="10"/>
                    </a:cubicBezTo>
                    <a:cubicBezTo>
                      <a:pt x="426" y="10"/>
                      <a:pt x="423" y="8"/>
                      <a:pt x="423" y="1"/>
                    </a:cubicBezTo>
                    <a:lnTo>
                      <a:pt x="423" y="22"/>
                    </a:lnTo>
                    <a:cubicBezTo>
                      <a:pt x="423" y="15"/>
                      <a:pt x="421" y="13"/>
                      <a:pt x="418" y="13"/>
                    </a:cubicBezTo>
                    <a:cubicBezTo>
                      <a:pt x="412" y="13"/>
                      <a:pt x="402" y="22"/>
                      <a:pt x="402" y="22"/>
                    </a:cubicBezTo>
                    <a:cubicBezTo>
                      <a:pt x="402" y="22"/>
                      <a:pt x="402" y="22"/>
                      <a:pt x="402"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24"/>
              <p:cNvSpPr/>
              <p:nvPr/>
            </p:nvSpPr>
            <p:spPr>
              <a:xfrm>
                <a:off x="7629559" y="1928736"/>
                <a:ext cx="1361" cy="62"/>
              </a:xfrm>
              <a:custGeom>
                <a:rect b="b" l="l" r="r" t="t"/>
                <a:pathLst>
                  <a:path extrusionOk="0" h="1" w="22">
                    <a:moveTo>
                      <a:pt x="22" y="1"/>
                    </a:moveTo>
                    <a:lnTo>
                      <a:pt x="22" y="1"/>
                    </a:lnTo>
                    <a:lnTo>
                      <a:pt x="1" y="1"/>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24"/>
              <p:cNvSpPr/>
              <p:nvPr/>
            </p:nvSpPr>
            <p:spPr>
              <a:xfrm>
                <a:off x="7633457" y="1926138"/>
                <a:ext cx="62" cy="62"/>
              </a:xfrm>
              <a:custGeom>
                <a:rect b="b" l="l" r="r" t="t"/>
                <a:pathLst>
                  <a:path extrusionOk="0" h="1" w="1">
                    <a:moveTo>
                      <a:pt x="1" y="1"/>
                    </a:moveTo>
                    <a:lnTo>
                      <a:pt x="1" y="1"/>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24"/>
              <p:cNvSpPr/>
              <p:nvPr/>
            </p:nvSpPr>
            <p:spPr>
              <a:xfrm>
                <a:off x="7634818" y="1924838"/>
                <a:ext cx="62" cy="62"/>
              </a:xfrm>
              <a:custGeom>
                <a:rect b="b" l="l" r="r" t="t"/>
                <a:pathLst>
                  <a:path extrusionOk="0" h="1" w="1">
                    <a:moveTo>
                      <a:pt x="0" y="1"/>
                    </a:moveTo>
                    <a:cubicBezTo>
                      <a:pt x="0" y="1"/>
                      <a:pt x="0" y="1"/>
                      <a:pt x="0"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24"/>
              <p:cNvSpPr/>
              <p:nvPr/>
            </p:nvSpPr>
            <p:spPr>
              <a:xfrm>
                <a:off x="7629559" y="1931396"/>
                <a:ext cx="62" cy="62"/>
              </a:xfrm>
              <a:custGeom>
                <a:rect b="b" l="l" r="r" t="t"/>
                <a:pathLst>
                  <a:path extrusionOk="0" h="1" w="1">
                    <a:moveTo>
                      <a:pt x="1" y="0"/>
                    </a:moveTo>
                    <a:cubicBezTo>
                      <a:pt x="1" y="0"/>
                      <a:pt x="1" y="0"/>
                      <a:pt x="1" y="0"/>
                    </a:cubicBezTo>
                    <a:cubicBezTo>
                      <a:pt x="1" y="0"/>
                      <a:pt x="1" y="0"/>
                      <a:pt x="1"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24"/>
              <p:cNvSpPr/>
              <p:nvPr/>
            </p:nvSpPr>
            <p:spPr>
              <a:xfrm>
                <a:off x="7624362" y="1936593"/>
                <a:ext cx="62" cy="62"/>
              </a:xfrm>
              <a:custGeom>
                <a:rect b="b" l="l" r="r" t="t"/>
                <a:pathLst>
                  <a:path extrusionOk="0" h="1" w="1">
                    <a:moveTo>
                      <a:pt x="0" y="1"/>
                    </a:moveTo>
                    <a:lnTo>
                      <a:pt x="0" y="1"/>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24"/>
              <p:cNvSpPr/>
              <p:nvPr/>
            </p:nvSpPr>
            <p:spPr>
              <a:xfrm>
                <a:off x="7625662" y="1936593"/>
                <a:ext cx="62" cy="62"/>
              </a:xfrm>
              <a:custGeom>
                <a:rect b="b" l="l" r="r" t="t"/>
                <a:pathLst>
                  <a:path extrusionOk="0" h="1" w="1">
                    <a:moveTo>
                      <a:pt x="0" y="1"/>
                    </a:moveTo>
                    <a:cubicBezTo>
                      <a:pt x="0" y="1"/>
                      <a:pt x="0" y="1"/>
                      <a:pt x="0"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24"/>
              <p:cNvSpPr/>
              <p:nvPr/>
            </p:nvSpPr>
            <p:spPr>
              <a:xfrm>
                <a:off x="7630859" y="1930097"/>
                <a:ext cx="62" cy="62"/>
              </a:xfrm>
              <a:custGeom>
                <a:rect b="b" l="l" r="r" t="t"/>
                <a:pathLst>
                  <a:path extrusionOk="0" h="1" w="1">
                    <a:moveTo>
                      <a:pt x="1" y="0"/>
                    </a:moveTo>
                    <a:cubicBezTo>
                      <a:pt x="1" y="0"/>
                      <a:pt x="1" y="0"/>
                      <a:pt x="1" y="0"/>
                    </a:cubicBezTo>
                    <a:cubicBezTo>
                      <a:pt x="1" y="0"/>
                      <a:pt x="1" y="0"/>
                      <a:pt x="1"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24"/>
              <p:cNvSpPr/>
              <p:nvPr/>
            </p:nvSpPr>
            <p:spPr>
              <a:xfrm>
                <a:off x="7625662" y="1936593"/>
                <a:ext cx="62" cy="62"/>
              </a:xfrm>
              <a:custGeom>
                <a:rect b="b" l="l" r="r" t="t"/>
                <a:pathLst>
                  <a:path extrusionOk="0" h="1" w="1">
                    <a:moveTo>
                      <a:pt x="0" y="1"/>
                    </a:moveTo>
                    <a:lnTo>
                      <a:pt x="0" y="1"/>
                    </a:lnTo>
                    <a:lnTo>
                      <a:pt x="0" y="1"/>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24"/>
              <p:cNvSpPr/>
              <p:nvPr/>
            </p:nvSpPr>
            <p:spPr>
              <a:xfrm>
                <a:off x="7624362" y="1936593"/>
                <a:ext cx="62" cy="62"/>
              </a:xfrm>
              <a:custGeom>
                <a:rect b="b" l="l" r="r" t="t"/>
                <a:pathLst>
                  <a:path extrusionOk="0" h="1" w="1">
                    <a:moveTo>
                      <a:pt x="0" y="1"/>
                    </a:moveTo>
                    <a:lnTo>
                      <a:pt x="0" y="1"/>
                    </a:lnTo>
                    <a:cubicBezTo>
                      <a:pt x="0" y="1"/>
                      <a:pt x="0" y="1"/>
                      <a:pt x="0"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24"/>
              <p:cNvSpPr/>
              <p:nvPr/>
            </p:nvSpPr>
            <p:spPr>
              <a:xfrm>
                <a:off x="7628260" y="1933995"/>
                <a:ext cx="62" cy="62"/>
              </a:xfrm>
              <a:custGeom>
                <a:rect b="b" l="l" r="r" t="t"/>
                <a:pathLst>
                  <a:path extrusionOk="0" h="1" w="1">
                    <a:moveTo>
                      <a:pt x="0" y="0"/>
                    </a:moveTo>
                    <a:cubicBezTo>
                      <a:pt x="0" y="0"/>
                      <a:pt x="0" y="0"/>
                      <a:pt x="0"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24"/>
              <p:cNvSpPr/>
              <p:nvPr/>
            </p:nvSpPr>
            <p:spPr>
              <a:xfrm>
                <a:off x="7624362" y="1935294"/>
                <a:ext cx="62" cy="62"/>
              </a:xfrm>
              <a:custGeom>
                <a:rect b="b" l="l" r="r" t="t"/>
                <a:pathLst>
                  <a:path extrusionOk="0" h="1" w="1">
                    <a:moveTo>
                      <a:pt x="0" y="1"/>
                    </a:moveTo>
                    <a:lnTo>
                      <a:pt x="0" y="1"/>
                    </a:lnTo>
                    <a:lnTo>
                      <a:pt x="0" y="1"/>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24"/>
              <p:cNvSpPr/>
              <p:nvPr/>
            </p:nvSpPr>
            <p:spPr>
              <a:xfrm>
                <a:off x="7624362" y="1936593"/>
                <a:ext cx="62" cy="62"/>
              </a:xfrm>
              <a:custGeom>
                <a:rect b="b" l="l" r="r" t="t"/>
                <a:pathLst>
                  <a:path extrusionOk="0" h="1" w="1">
                    <a:moveTo>
                      <a:pt x="0" y="1"/>
                    </a:moveTo>
                    <a:lnTo>
                      <a:pt x="0" y="1"/>
                    </a:lnTo>
                    <a:lnTo>
                      <a:pt x="0" y="1"/>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24"/>
              <p:cNvSpPr/>
              <p:nvPr/>
            </p:nvSpPr>
            <p:spPr>
              <a:xfrm>
                <a:off x="7626961" y="1933995"/>
                <a:ext cx="62" cy="62"/>
              </a:xfrm>
              <a:custGeom>
                <a:rect b="b" l="l" r="r" t="t"/>
                <a:pathLst>
                  <a:path extrusionOk="0" h="1" w="1">
                    <a:moveTo>
                      <a:pt x="0" y="0"/>
                    </a:moveTo>
                    <a:cubicBezTo>
                      <a:pt x="0" y="0"/>
                      <a:pt x="0" y="0"/>
                      <a:pt x="0" y="0"/>
                    </a:cubicBezTo>
                    <a:cubicBezTo>
                      <a:pt x="0" y="0"/>
                      <a:pt x="0" y="0"/>
                      <a:pt x="0"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24"/>
              <p:cNvSpPr/>
              <p:nvPr/>
            </p:nvSpPr>
            <p:spPr>
              <a:xfrm>
                <a:off x="7164050" y="1621193"/>
                <a:ext cx="496940" cy="266587"/>
              </a:xfrm>
              <a:custGeom>
                <a:rect b="b" l="l" r="r" t="t"/>
                <a:pathLst>
                  <a:path extrusionOk="0" h="4309" w="8032">
                    <a:moveTo>
                      <a:pt x="3220" y="0"/>
                    </a:moveTo>
                    <a:cubicBezTo>
                      <a:pt x="1226" y="0"/>
                      <a:pt x="0" y="1793"/>
                      <a:pt x="913" y="2268"/>
                    </a:cubicBezTo>
                    <a:cubicBezTo>
                      <a:pt x="1228" y="2436"/>
                      <a:pt x="1668" y="2488"/>
                      <a:pt x="2115" y="2488"/>
                    </a:cubicBezTo>
                    <a:cubicBezTo>
                      <a:pt x="2875" y="2488"/>
                      <a:pt x="3655" y="2336"/>
                      <a:pt x="3871" y="2336"/>
                    </a:cubicBezTo>
                    <a:cubicBezTo>
                      <a:pt x="3928" y="2336"/>
                      <a:pt x="3946" y="2346"/>
                      <a:pt x="3912" y="2374"/>
                    </a:cubicBezTo>
                    <a:cubicBezTo>
                      <a:pt x="3680" y="2529"/>
                      <a:pt x="2523" y="3128"/>
                      <a:pt x="3459" y="3128"/>
                    </a:cubicBezTo>
                    <a:cubicBezTo>
                      <a:pt x="3543" y="3128"/>
                      <a:pt x="3644" y="3124"/>
                      <a:pt x="3765" y="3113"/>
                    </a:cubicBezTo>
                    <a:cubicBezTo>
                      <a:pt x="4652" y="3029"/>
                      <a:pt x="5454" y="2437"/>
                      <a:pt x="5961" y="1972"/>
                    </a:cubicBezTo>
                    <a:cubicBezTo>
                      <a:pt x="5980" y="3085"/>
                      <a:pt x="6266" y="4308"/>
                      <a:pt x="7092" y="4308"/>
                    </a:cubicBezTo>
                    <a:cubicBezTo>
                      <a:pt x="7222" y="4308"/>
                      <a:pt x="7366" y="4278"/>
                      <a:pt x="7525" y="4212"/>
                    </a:cubicBezTo>
                    <a:cubicBezTo>
                      <a:pt x="7525" y="4212"/>
                      <a:pt x="7736" y="3958"/>
                      <a:pt x="7757" y="3874"/>
                    </a:cubicBezTo>
                    <a:cubicBezTo>
                      <a:pt x="8032" y="2902"/>
                      <a:pt x="7968" y="2289"/>
                      <a:pt x="7165" y="1634"/>
                    </a:cubicBezTo>
                    <a:cubicBezTo>
                      <a:pt x="6215" y="874"/>
                      <a:pt x="5264" y="346"/>
                      <a:pt x="3912" y="71"/>
                    </a:cubicBezTo>
                    <a:cubicBezTo>
                      <a:pt x="3673" y="23"/>
                      <a:pt x="3442" y="0"/>
                      <a:pt x="3220"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24"/>
              <p:cNvSpPr/>
              <p:nvPr/>
            </p:nvSpPr>
            <p:spPr>
              <a:xfrm>
                <a:off x="7373418" y="1818983"/>
                <a:ext cx="11817" cy="17075"/>
              </a:xfrm>
              <a:custGeom>
                <a:rect b="b" l="l" r="r" t="t"/>
                <a:pathLst>
                  <a:path extrusionOk="0" h="276" w="191">
                    <a:moveTo>
                      <a:pt x="190" y="1"/>
                    </a:moveTo>
                    <a:lnTo>
                      <a:pt x="190" y="1"/>
                    </a:lnTo>
                    <a:cubicBezTo>
                      <a:pt x="21" y="85"/>
                      <a:pt x="0" y="275"/>
                      <a:pt x="0" y="275"/>
                    </a:cubicBezTo>
                    <a:lnTo>
                      <a:pt x="190" y="1"/>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24"/>
              <p:cNvSpPr/>
              <p:nvPr/>
            </p:nvSpPr>
            <p:spPr>
              <a:xfrm>
                <a:off x="7185209" y="1857588"/>
                <a:ext cx="30131" cy="37430"/>
              </a:xfrm>
              <a:custGeom>
                <a:rect b="b" l="l" r="r" t="t"/>
                <a:pathLst>
                  <a:path extrusionOk="0" h="605" w="487">
                    <a:moveTo>
                      <a:pt x="282" y="1"/>
                    </a:moveTo>
                    <a:cubicBezTo>
                      <a:pt x="176" y="1"/>
                      <a:pt x="79" y="99"/>
                      <a:pt x="43" y="243"/>
                    </a:cubicBezTo>
                    <a:cubicBezTo>
                      <a:pt x="0" y="412"/>
                      <a:pt x="43" y="560"/>
                      <a:pt x="169" y="602"/>
                    </a:cubicBezTo>
                    <a:cubicBezTo>
                      <a:pt x="178" y="604"/>
                      <a:pt x="188" y="604"/>
                      <a:pt x="197" y="604"/>
                    </a:cubicBezTo>
                    <a:cubicBezTo>
                      <a:pt x="296" y="604"/>
                      <a:pt x="405" y="503"/>
                      <a:pt x="444" y="348"/>
                    </a:cubicBezTo>
                    <a:cubicBezTo>
                      <a:pt x="486" y="200"/>
                      <a:pt x="444" y="31"/>
                      <a:pt x="338" y="10"/>
                    </a:cubicBezTo>
                    <a:cubicBezTo>
                      <a:pt x="320" y="4"/>
                      <a:pt x="301" y="1"/>
                      <a:pt x="282"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24"/>
              <p:cNvSpPr/>
              <p:nvPr/>
            </p:nvSpPr>
            <p:spPr>
              <a:xfrm>
                <a:off x="7342050" y="1889388"/>
                <a:ext cx="31430" cy="37430"/>
              </a:xfrm>
              <a:custGeom>
                <a:rect b="b" l="l" r="r" t="t"/>
                <a:pathLst>
                  <a:path extrusionOk="0" h="605" w="508">
                    <a:moveTo>
                      <a:pt x="310" y="1"/>
                    </a:moveTo>
                    <a:cubicBezTo>
                      <a:pt x="208" y="1"/>
                      <a:pt x="81" y="100"/>
                      <a:pt x="43" y="236"/>
                    </a:cubicBezTo>
                    <a:cubicBezTo>
                      <a:pt x="0" y="405"/>
                      <a:pt x="64" y="574"/>
                      <a:pt x="169" y="595"/>
                    </a:cubicBezTo>
                    <a:cubicBezTo>
                      <a:pt x="185" y="601"/>
                      <a:pt x="201" y="604"/>
                      <a:pt x="218" y="604"/>
                    </a:cubicBezTo>
                    <a:cubicBezTo>
                      <a:pt x="311" y="604"/>
                      <a:pt x="411" y="506"/>
                      <a:pt x="465" y="362"/>
                    </a:cubicBezTo>
                    <a:cubicBezTo>
                      <a:pt x="507" y="193"/>
                      <a:pt x="444" y="46"/>
                      <a:pt x="338" y="3"/>
                    </a:cubicBezTo>
                    <a:cubicBezTo>
                      <a:pt x="329" y="1"/>
                      <a:pt x="320" y="1"/>
                      <a:pt x="310"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24"/>
              <p:cNvSpPr/>
              <p:nvPr/>
            </p:nvSpPr>
            <p:spPr>
              <a:xfrm>
                <a:off x="7262299" y="1905226"/>
                <a:ext cx="62" cy="62"/>
              </a:xfrm>
              <a:custGeom>
                <a:rect b="b" l="l" r="r" t="t"/>
                <a:pathLst>
                  <a:path extrusionOk="0" h="1" w="1">
                    <a:moveTo>
                      <a:pt x="1" y="1"/>
                    </a:moveTo>
                    <a:cubicBezTo>
                      <a:pt x="1" y="1"/>
                      <a:pt x="1" y="1"/>
                      <a:pt x="1"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24"/>
              <p:cNvSpPr/>
              <p:nvPr/>
            </p:nvSpPr>
            <p:spPr>
              <a:xfrm>
                <a:off x="7255803" y="1898730"/>
                <a:ext cx="62" cy="62"/>
              </a:xfrm>
              <a:custGeom>
                <a:rect b="b" l="l" r="r" t="t"/>
                <a:pathLst>
                  <a:path extrusionOk="0" h="1" w="1">
                    <a:moveTo>
                      <a:pt x="0" y="0"/>
                    </a:moveTo>
                    <a:lnTo>
                      <a:pt x="0" y="0"/>
                    </a:lnTo>
                    <a:cubicBezTo>
                      <a:pt x="0" y="0"/>
                      <a:pt x="0" y="0"/>
                      <a:pt x="0"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24"/>
              <p:cNvSpPr/>
              <p:nvPr/>
            </p:nvSpPr>
            <p:spPr>
              <a:xfrm>
                <a:off x="7266259" y="1909186"/>
                <a:ext cx="62" cy="62"/>
              </a:xfrm>
              <a:custGeom>
                <a:rect b="b" l="l" r="r" t="t"/>
                <a:pathLst>
                  <a:path extrusionOk="0" h="1" w="1">
                    <a:moveTo>
                      <a:pt x="0" y="0"/>
                    </a:moveTo>
                    <a:lnTo>
                      <a:pt x="0" y="0"/>
                    </a:lnTo>
                    <a:cubicBezTo>
                      <a:pt x="0" y="0"/>
                      <a:pt x="0" y="0"/>
                      <a:pt x="0"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24"/>
              <p:cNvSpPr/>
              <p:nvPr/>
            </p:nvSpPr>
            <p:spPr>
              <a:xfrm>
                <a:off x="7242686" y="1884315"/>
                <a:ext cx="62" cy="62"/>
              </a:xfrm>
              <a:custGeom>
                <a:rect b="b" l="l" r="r" t="t"/>
                <a:pathLst>
                  <a:path extrusionOk="0" h="1" w="1">
                    <a:moveTo>
                      <a:pt x="1" y="1"/>
                    </a:moveTo>
                    <a:lnTo>
                      <a:pt x="1" y="1"/>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24"/>
              <p:cNvSpPr/>
              <p:nvPr/>
            </p:nvSpPr>
            <p:spPr>
              <a:xfrm>
                <a:off x="7250544" y="1893472"/>
                <a:ext cx="62" cy="62"/>
              </a:xfrm>
              <a:custGeom>
                <a:rect b="b" l="l" r="r" t="t"/>
                <a:pathLst>
                  <a:path extrusionOk="0" h="1" w="1">
                    <a:moveTo>
                      <a:pt x="1" y="1"/>
                    </a:moveTo>
                    <a:cubicBezTo>
                      <a:pt x="1" y="1"/>
                      <a:pt x="1" y="1"/>
                      <a:pt x="1" y="1"/>
                    </a:cubicBezTo>
                    <a:cubicBezTo>
                      <a:pt x="1" y="1"/>
                      <a:pt x="1" y="1"/>
                      <a:pt x="1"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24"/>
              <p:cNvSpPr/>
              <p:nvPr/>
            </p:nvSpPr>
            <p:spPr>
              <a:xfrm>
                <a:off x="7264960" y="1914383"/>
                <a:ext cx="62" cy="62"/>
              </a:xfrm>
              <a:custGeom>
                <a:rect b="b" l="l" r="r" t="t"/>
                <a:pathLst>
                  <a:path extrusionOk="0" h="1" w="1">
                    <a:moveTo>
                      <a:pt x="0" y="1"/>
                    </a:moveTo>
                    <a:lnTo>
                      <a:pt x="0" y="1"/>
                    </a:lnTo>
                    <a:cubicBezTo>
                      <a:pt x="0" y="1"/>
                      <a:pt x="0" y="1"/>
                      <a:pt x="0"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24"/>
              <p:cNvSpPr/>
              <p:nvPr/>
            </p:nvSpPr>
            <p:spPr>
              <a:xfrm>
                <a:off x="7270157" y="1916981"/>
                <a:ext cx="62" cy="62"/>
              </a:xfrm>
              <a:custGeom>
                <a:rect b="b" l="l" r="r" t="t"/>
                <a:pathLst>
                  <a:path extrusionOk="0" h="1" w="1">
                    <a:moveTo>
                      <a:pt x="1" y="1"/>
                    </a:moveTo>
                    <a:lnTo>
                      <a:pt x="1" y="1"/>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24"/>
              <p:cNvSpPr/>
              <p:nvPr/>
            </p:nvSpPr>
            <p:spPr>
              <a:xfrm>
                <a:off x="7268857" y="1914383"/>
                <a:ext cx="62" cy="62"/>
              </a:xfrm>
              <a:custGeom>
                <a:rect b="b" l="l" r="r" t="t"/>
                <a:pathLst>
                  <a:path extrusionOk="0" h="1" w="1">
                    <a:moveTo>
                      <a:pt x="0" y="1"/>
                    </a:moveTo>
                    <a:lnTo>
                      <a:pt x="0" y="1"/>
                    </a:lnTo>
                    <a:cubicBezTo>
                      <a:pt x="0" y="1"/>
                      <a:pt x="0" y="1"/>
                      <a:pt x="0"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24"/>
              <p:cNvSpPr/>
              <p:nvPr/>
            </p:nvSpPr>
            <p:spPr>
              <a:xfrm>
                <a:off x="7268857" y="1914383"/>
                <a:ext cx="62" cy="62"/>
              </a:xfrm>
              <a:custGeom>
                <a:rect b="b" l="l" r="r" t="t"/>
                <a:pathLst>
                  <a:path extrusionOk="0" h="1" w="1">
                    <a:moveTo>
                      <a:pt x="0" y="1"/>
                    </a:moveTo>
                    <a:lnTo>
                      <a:pt x="0" y="1"/>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24"/>
              <p:cNvSpPr/>
              <p:nvPr/>
            </p:nvSpPr>
            <p:spPr>
              <a:xfrm>
                <a:off x="7267558" y="1832037"/>
                <a:ext cx="62" cy="62"/>
              </a:xfrm>
              <a:custGeom>
                <a:rect b="b" l="l" r="r" t="t"/>
                <a:pathLst>
                  <a:path extrusionOk="0" h="1" w="1">
                    <a:moveTo>
                      <a:pt x="0" y="1"/>
                    </a:moveTo>
                    <a:cubicBezTo>
                      <a:pt x="0" y="1"/>
                      <a:pt x="0" y="1"/>
                      <a:pt x="0"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24"/>
              <p:cNvSpPr/>
              <p:nvPr/>
            </p:nvSpPr>
            <p:spPr>
              <a:xfrm>
                <a:off x="7244047" y="1879118"/>
                <a:ext cx="62" cy="62"/>
              </a:xfrm>
              <a:custGeom>
                <a:rect b="b" l="l" r="r" t="t"/>
                <a:pathLst>
                  <a:path extrusionOk="0" h="1" w="1">
                    <a:moveTo>
                      <a:pt x="0" y="0"/>
                    </a:moveTo>
                    <a:lnTo>
                      <a:pt x="0" y="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24"/>
              <p:cNvSpPr/>
              <p:nvPr/>
            </p:nvSpPr>
            <p:spPr>
              <a:xfrm>
                <a:off x="7264960" y="1830738"/>
                <a:ext cx="62" cy="62"/>
              </a:xfrm>
              <a:custGeom>
                <a:rect b="b" l="l" r="r" t="t"/>
                <a:pathLst>
                  <a:path extrusionOk="0" h="1" w="1">
                    <a:moveTo>
                      <a:pt x="0" y="1"/>
                    </a:moveTo>
                    <a:lnTo>
                      <a:pt x="0" y="1"/>
                    </a:lnTo>
                    <a:cubicBezTo>
                      <a:pt x="0" y="1"/>
                      <a:pt x="0" y="1"/>
                      <a:pt x="0"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24"/>
              <p:cNvSpPr/>
              <p:nvPr/>
            </p:nvSpPr>
            <p:spPr>
              <a:xfrm>
                <a:off x="7261000" y="1913084"/>
                <a:ext cx="1361" cy="619"/>
              </a:xfrm>
              <a:custGeom>
                <a:rect b="b" l="l" r="r" t="t"/>
                <a:pathLst>
                  <a:path extrusionOk="0" h="10" w="22">
                    <a:moveTo>
                      <a:pt x="1" y="0"/>
                    </a:moveTo>
                    <a:cubicBezTo>
                      <a:pt x="15" y="0"/>
                      <a:pt x="19" y="10"/>
                      <a:pt x="21" y="10"/>
                    </a:cubicBezTo>
                    <a:cubicBezTo>
                      <a:pt x="22" y="10"/>
                      <a:pt x="22" y="8"/>
                      <a:pt x="22"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24"/>
              <p:cNvSpPr/>
              <p:nvPr/>
            </p:nvSpPr>
            <p:spPr>
              <a:xfrm>
                <a:off x="7234891" y="1869962"/>
                <a:ext cx="62" cy="62"/>
              </a:xfrm>
              <a:custGeom>
                <a:rect b="b" l="l" r="r" t="t"/>
                <a:pathLst>
                  <a:path extrusionOk="0" h="1" w="1">
                    <a:moveTo>
                      <a:pt x="0" y="0"/>
                    </a:moveTo>
                    <a:lnTo>
                      <a:pt x="0" y="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24"/>
              <p:cNvSpPr/>
              <p:nvPr/>
            </p:nvSpPr>
            <p:spPr>
              <a:xfrm>
                <a:off x="7264960" y="1830738"/>
                <a:ext cx="62" cy="62"/>
              </a:xfrm>
              <a:custGeom>
                <a:rect b="b" l="l" r="r" t="t"/>
                <a:pathLst>
                  <a:path extrusionOk="0" h="1" w="1">
                    <a:moveTo>
                      <a:pt x="0" y="1"/>
                    </a:moveTo>
                    <a:lnTo>
                      <a:pt x="0" y="1"/>
                    </a:lnTo>
                    <a:lnTo>
                      <a:pt x="0" y="1"/>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24"/>
              <p:cNvSpPr/>
              <p:nvPr/>
            </p:nvSpPr>
            <p:spPr>
              <a:xfrm>
                <a:off x="7253142" y="1863404"/>
                <a:ext cx="62" cy="62"/>
              </a:xfrm>
              <a:custGeom>
                <a:rect b="b" l="l" r="r" t="t"/>
                <a:pathLst>
                  <a:path extrusionOk="0" h="1" w="1">
                    <a:moveTo>
                      <a:pt x="1" y="1"/>
                    </a:moveTo>
                    <a:lnTo>
                      <a:pt x="1" y="1"/>
                    </a:lnTo>
                    <a:lnTo>
                      <a:pt x="1" y="1"/>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24"/>
              <p:cNvSpPr/>
              <p:nvPr/>
            </p:nvSpPr>
            <p:spPr>
              <a:xfrm>
                <a:off x="7253142" y="1862105"/>
                <a:ext cx="62" cy="62"/>
              </a:xfrm>
              <a:custGeom>
                <a:rect b="b" l="l" r="r" t="t"/>
                <a:pathLst>
                  <a:path extrusionOk="0" h="1" w="1">
                    <a:moveTo>
                      <a:pt x="1" y="1"/>
                    </a:moveTo>
                    <a:lnTo>
                      <a:pt x="1" y="1"/>
                    </a:lnTo>
                    <a:cubicBezTo>
                      <a:pt x="1" y="1"/>
                      <a:pt x="1" y="1"/>
                      <a:pt x="1"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24"/>
              <p:cNvSpPr/>
              <p:nvPr/>
            </p:nvSpPr>
            <p:spPr>
              <a:xfrm>
                <a:off x="7267558" y="1830738"/>
                <a:ext cx="62" cy="1361"/>
              </a:xfrm>
              <a:custGeom>
                <a:rect b="b" l="l" r="r" t="t"/>
                <a:pathLst>
                  <a:path extrusionOk="0" h="22" w="1">
                    <a:moveTo>
                      <a:pt x="0" y="22"/>
                    </a:moveTo>
                    <a:lnTo>
                      <a:pt x="0" y="1"/>
                    </a:lnTo>
                    <a:cubicBezTo>
                      <a:pt x="0" y="1"/>
                      <a:pt x="0" y="22"/>
                      <a:pt x="0" y="22"/>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24"/>
              <p:cNvSpPr/>
              <p:nvPr/>
            </p:nvSpPr>
            <p:spPr>
              <a:xfrm>
                <a:off x="7258401" y="1852948"/>
                <a:ext cx="62" cy="62"/>
              </a:xfrm>
              <a:custGeom>
                <a:rect b="b" l="l" r="r" t="t"/>
                <a:pathLst>
                  <a:path extrusionOk="0" h="1" w="1">
                    <a:moveTo>
                      <a:pt x="0" y="1"/>
                    </a:moveTo>
                    <a:lnTo>
                      <a:pt x="0" y="1"/>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24"/>
              <p:cNvSpPr/>
              <p:nvPr/>
            </p:nvSpPr>
            <p:spPr>
              <a:xfrm>
                <a:off x="7250544" y="1893472"/>
                <a:ext cx="62" cy="62"/>
              </a:xfrm>
              <a:custGeom>
                <a:rect b="b" l="l" r="r" t="t"/>
                <a:pathLst>
                  <a:path extrusionOk="0" h="1" w="1">
                    <a:moveTo>
                      <a:pt x="1" y="1"/>
                    </a:moveTo>
                    <a:lnTo>
                      <a:pt x="1" y="1"/>
                    </a:lnTo>
                    <a:cubicBezTo>
                      <a:pt x="1" y="1"/>
                      <a:pt x="1" y="1"/>
                      <a:pt x="1"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24"/>
              <p:cNvSpPr/>
              <p:nvPr/>
            </p:nvSpPr>
            <p:spPr>
              <a:xfrm>
                <a:off x="7240088" y="1896070"/>
                <a:ext cx="62" cy="62"/>
              </a:xfrm>
              <a:custGeom>
                <a:rect b="b" l="l" r="r" t="t"/>
                <a:pathLst>
                  <a:path extrusionOk="0" h="1" w="1">
                    <a:moveTo>
                      <a:pt x="1" y="1"/>
                    </a:moveTo>
                    <a:cubicBezTo>
                      <a:pt x="1" y="1"/>
                      <a:pt x="1" y="1"/>
                      <a:pt x="1" y="1"/>
                    </a:cubicBezTo>
                    <a:cubicBezTo>
                      <a:pt x="1" y="1"/>
                      <a:pt x="1" y="1"/>
                      <a:pt x="1"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24"/>
              <p:cNvSpPr/>
              <p:nvPr/>
            </p:nvSpPr>
            <p:spPr>
              <a:xfrm>
                <a:off x="7240088" y="1894771"/>
                <a:ext cx="62" cy="62"/>
              </a:xfrm>
              <a:custGeom>
                <a:rect b="b" l="l" r="r" t="t"/>
                <a:pathLst>
                  <a:path extrusionOk="0" h="1" w="1">
                    <a:moveTo>
                      <a:pt x="1" y="1"/>
                    </a:moveTo>
                    <a:lnTo>
                      <a:pt x="1" y="1"/>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24"/>
              <p:cNvSpPr/>
              <p:nvPr/>
            </p:nvSpPr>
            <p:spPr>
              <a:xfrm>
                <a:off x="7245347" y="1900030"/>
                <a:ext cx="62" cy="62"/>
              </a:xfrm>
              <a:custGeom>
                <a:rect b="b" l="l" r="r" t="t"/>
                <a:pathLst>
                  <a:path extrusionOk="0" h="1" w="1">
                    <a:moveTo>
                      <a:pt x="0" y="0"/>
                    </a:moveTo>
                    <a:lnTo>
                      <a:pt x="0" y="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24"/>
              <p:cNvSpPr/>
              <p:nvPr/>
            </p:nvSpPr>
            <p:spPr>
              <a:xfrm>
                <a:off x="7244047" y="1898730"/>
                <a:ext cx="62" cy="1361"/>
              </a:xfrm>
              <a:custGeom>
                <a:rect b="b" l="l" r="r" t="t"/>
                <a:pathLst>
                  <a:path extrusionOk="0" h="22" w="1">
                    <a:moveTo>
                      <a:pt x="0" y="21"/>
                    </a:moveTo>
                    <a:lnTo>
                      <a:pt x="0" y="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24"/>
              <p:cNvSpPr/>
              <p:nvPr/>
            </p:nvSpPr>
            <p:spPr>
              <a:xfrm>
                <a:off x="7236190" y="1893472"/>
                <a:ext cx="62" cy="62"/>
              </a:xfrm>
              <a:custGeom>
                <a:rect b="b" l="l" r="r" t="t"/>
                <a:pathLst>
                  <a:path extrusionOk="0" h="1" w="1">
                    <a:moveTo>
                      <a:pt x="0" y="1"/>
                    </a:moveTo>
                    <a:lnTo>
                      <a:pt x="0" y="1"/>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24"/>
              <p:cNvSpPr/>
              <p:nvPr/>
            </p:nvSpPr>
            <p:spPr>
              <a:xfrm>
                <a:off x="7224435" y="1830738"/>
                <a:ext cx="47083" cy="88965"/>
              </a:xfrm>
              <a:custGeom>
                <a:rect b="b" l="l" r="r" t="t"/>
                <a:pathLst>
                  <a:path extrusionOk="0" h="1438" w="761">
                    <a:moveTo>
                      <a:pt x="634" y="1"/>
                    </a:moveTo>
                    <a:lnTo>
                      <a:pt x="634" y="22"/>
                    </a:lnTo>
                    <a:cubicBezTo>
                      <a:pt x="645" y="22"/>
                      <a:pt x="644" y="16"/>
                      <a:pt x="641" y="10"/>
                    </a:cubicBezTo>
                    <a:lnTo>
                      <a:pt x="641" y="10"/>
                    </a:lnTo>
                    <a:cubicBezTo>
                      <a:pt x="641" y="10"/>
                      <a:pt x="640" y="10"/>
                      <a:pt x="640" y="10"/>
                    </a:cubicBezTo>
                    <a:cubicBezTo>
                      <a:pt x="634" y="10"/>
                      <a:pt x="634" y="1"/>
                      <a:pt x="634" y="1"/>
                    </a:cubicBezTo>
                    <a:lnTo>
                      <a:pt x="634" y="1"/>
                    </a:lnTo>
                    <a:cubicBezTo>
                      <a:pt x="634" y="1"/>
                      <a:pt x="638" y="5"/>
                      <a:pt x="641" y="10"/>
                    </a:cubicBezTo>
                    <a:lnTo>
                      <a:pt x="641" y="10"/>
                    </a:lnTo>
                    <a:cubicBezTo>
                      <a:pt x="644" y="10"/>
                      <a:pt x="649" y="7"/>
                      <a:pt x="655" y="1"/>
                    </a:cubicBezTo>
                    <a:close/>
                    <a:moveTo>
                      <a:pt x="291" y="857"/>
                    </a:moveTo>
                    <a:cubicBezTo>
                      <a:pt x="287" y="857"/>
                      <a:pt x="282" y="867"/>
                      <a:pt x="296" y="867"/>
                    </a:cubicBezTo>
                    <a:cubicBezTo>
                      <a:pt x="296" y="860"/>
                      <a:pt x="294" y="857"/>
                      <a:pt x="291" y="857"/>
                    </a:cubicBezTo>
                    <a:close/>
                    <a:moveTo>
                      <a:pt x="254" y="1036"/>
                    </a:moveTo>
                    <a:cubicBezTo>
                      <a:pt x="263" y="1036"/>
                      <a:pt x="264" y="1040"/>
                      <a:pt x="262" y="1043"/>
                    </a:cubicBezTo>
                    <a:lnTo>
                      <a:pt x="262" y="1043"/>
                    </a:lnTo>
                    <a:cubicBezTo>
                      <a:pt x="260" y="1041"/>
                      <a:pt x="257" y="1039"/>
                      <a:pt x="254" y="1036"/>
                    </a:cubicBezTo>
                    <a:lnTo>
                      <a:pt x="254" y="1036"/>
                    </a:lnTo>
                    <a:cubicBezTo>
                      <a:pt x="254" y="1043"/>
                      <a:pt x="256" y="1045"/>
                      <a:pt x="258" y="1045"/>
                    </a:cubicBezTo>
                    <a:cubicBezTo>
                      <a:pt x="260" y="1045"/>
                      <a:pt x="261" y="1044"/>
                      <a:pt x="262" y="1043"/>
                    </a:cubicBezTo>
                    <a:lnTo>
                      <a:pt x="262" y="1043"/>
                    </a:lnTo>
                    <a:cubicBezTo>
                      <a:pt x="265" y="1044"/>
                      <a:pt x="267" y="1045"/>
                      <a:pt x="269" y="1045"/>
                    </a:cubicBezTo>
                    <a:cubicBezTo>
                      <a:pt x="275" y="1045"/>
                      <a:pt x="275" y="1036"/>
                      <a:pt x="275" y="1036"/>
                    </a:cubicBezTo>
                    <a:close/>
                    <a:moveTo>
                      <a:pt x="254" y="1036"/>
                    </a:moveTo>
                    <a:cubicBezTo>
                      <a:pt x="254" y="1036"/>
                      <a:pt x="233" y="1057"/>
                      <a:pt x="233" y="1057"/>
                    </a:cubicBezTo>
                    <a:lnTo>
                      <a:pt x="254" y="1057"/>
                    </a:lnTo>
                    <a:cubicBezTo>
                      <a:pt x="254" y="1036"/>
                      <a:pt x="254" y="1036"/>
                      <a:pt x="254" y="1036"/>
                    </a:cubicBezTo>
                    <a:close/>
                    <a:moveTo>
                      <a:pt x="380" y="1132"/>
                    </a:moveTo>
                    <a:cubicBezTo>
                      <a:pt x="378" y="1132"/>
                      <a:pt x="373" y="1141"/>
                      <a:pt x="359" y="1141"/>
                    </a:cubicBezTo>
                    <a:cubicBezTo>
                      <a:pt x="359" y="1148"/>
                      <a:pt x="359" y="1151"/>
                      <a:pt x="360" y="1151"/>
                    </a:cubicBezTo>
                    <a:cubicBezTo>
                      <a:pt x="362" y="1151"/>
                      <a:pt x="366" y="1141"/>
                      <a:pt x="380" y="1141"/>
                    </a:cubicBezTo>
                    <a:cubicBezTo>
                      <a:pt x="380" y="1134"/>
                      <a:pt x="380" y="1132"/>
                      <a:pt x="380" y="1132"/>
                    </a:cubicBezTo>
                    <a:close/>
                    <a:moveTo>
                      <a:pt x="697" y="1289"/>
                    </a:moveTo>
                    <a:cubicBezTo>
                      <a:pt x="688" y="1289"/>
                      <a:pt x="687" y="1293"/>
                      <a:pt x="687" y="1297"/>
                    </a:cubicBezTo>
                    <a:lnTo>
                      <a:pt x="687" y="1297"/>
                    </a:lnTo>
                    <a:cubicBezTo>
                      <a:pt x="692" y="1294"/>
                      <a:pt x="697" y="1289"/>
                      <a:pt x="697" y="1289"/>
                    </a:cubicBezTo>
                    <a:close/>
                    <a:moveTo>
                      <a:pt x="655" y="1"/>
                    </a:moveTo>
                    <a:cubicBezTo>
                      <a:pt x="655" y="1"/>
                      <a:pt x="676" y="22"/>
                      <a:pt x="655" y="22"/>
                    </a:cubicBezTo>
                    <a:lnTo>
                      <a:pt x="592" y="22"/>
                    </a:lnTo>
                    <a:cubicBezTo>
                      <a:pt x="592" y="22"/>
                      <a:pt x="592" y="43"/>
                      <a:pt x="592" y="43"/>
                    </a:cubicBezTo>
                    <a:lnTo>
                      <a:pt x="571" y="64"/>
                    </a:lnTo>
                    <a:cubicBezTo>
                      <a:pt x="571" y="43"/>
                      <a:pt x="571" y="43"/>
                      <a:pt x="571" y="43"/>
                    </a:cubicBezTo>
                    <a:cubicBezTo>
                      <a:pt x="549" y="64"/>
                      <a:pt x="528" y="64"/>
                      <a:pt x="528" y="85"/>
                    </a:cubicBezTo>
                    <a:cubicBezTo>
                      <a:pt x="507" y="85"/>
                      <a:pt x="507" y="85"/>
                      <a:pt x="507" y="64"/>
                    </a:cubicBezTo>
                    <a:cubicBezTo>
                      <a:pt x="507" y="85"/>
                      <a:pt x="486" y="85"/>
                      <a:pt x="486" y="85"/>
                    </a:cubicBezTo>
                    <a:lnTo>
                      <a:pt x="486" y="106"/>
                    </a:lnTo>
                    <a:cubicBezTo>
                      <a:pt x="465" y="106"/>
                      <a:pt x="465" y="127"/>
                      <a:pt x="444" y="149"/>
                    </a:cubicBezTo>
                    <a:cubicBezTo>
                      <a:pt x="423" y="170"/>
                      <a:pt x="423" y="191"/>
                      <a:pt x="402" y="233"/>
                    </a:cubicBezTo>
                    <a:cubicBezTo>
                      <a:pt x="380" y="254"/>
                      <a:pt x="338" y="296"/>
                      <a:pt x="338" y="318"/>
                    </a:cubicBezTo>
                    <a:cubicBezTo>
                      <a:pt x="338" y="318"/>
                      <a:pt x="338" y="339"/>
                      <a:pt x="338" y="339"/>
                    </a:cubicBezTo>
                    <a:cubicBezTo>
                      <a:pt x="317" y="339"/>
                      <a:pt x="338" y="360"/>
                      <a:pt x="317" y="360"/>
                    </a:cubicBezTo>
                    <a:cubicBezTo>
                      <a:pt x="317" y="381"/>
                      <a:pt x="275" y="381"/>
                      <a:pt x="296" y="423"/>
                    </a:cubicBezTo>
                    <a:lnTo>
                      <a:pt x="275" y="402"/>
                    </a:lnTo>
                    <a:cubicBezTo>
                      <a:pt x="275" y="423"/>
                      <a:pt x="275" y="423"/>
                      <a:pt x="275" y="423"/>
                    </a:cubicBezTo>
                    <a:cubicBezTo>
                      <a:pt x="275" y="423"/>
                      <a:pt x="275" y="444"/>
                      <a:pt x="275" y="444"/>
                    </a:cubicBezTo>
                    <a:cubicBezTo>
                      <a:pt x="254" y="444"/>
                      <a:pt x="254" y="465"/>
                      <a:pt x="254" y="465"/>
                    </a:cubicBezTo>
                    <a:cubicBezTo>
                      <a:pt x="254" y="465"/>
                      <a:pt x="254" y="487"/>
                      <a:pt x="254" y="487"/>
                    </a:cubicBezTo>
                    <a:cubicBezTo>
                      <a:pt x="233" y="487"/>
                      <a:pt x="233" y="508"/>
                      <a:pt x="233" y="508"/>
                    </a:cubicBezTo>
                    <a:cubicBezTo>
                      <a:pt x="233" y="508"/>
                      <a:pt x="211" y="529"/>
                      <a:pt x="211" y="550"/>
                    </a:cubicBezTo>
                    <a:cubicBezTo>
                      <a:pt x="190" y="550"/>
                      <a:pt x="211" y="571"/>
                      <a:pt x="190" y="571"/>
                    </a:cubicBezTo>
                    <a:cubicBezTo>
                      <a:pt x="190" y="592"/>
                      <a:pt x="190" y="592"/>
                      <a:pt x="190" y="613"/>
                    </a:cubicBezTo>
                    <a:lnTo>
                      <a:pt x="169" y="613"/>
                    </a:lnTo>
                    <a:cubicBezTo>
                      <a:pt x="169" y="624"/>
                      <a:pt x="169" y="624"/>
                      <a:pt x="172" y="624"/>
                    </a:cubicBezTo>
                    <a:cubicBezTo>
                      <a:pt x="174" y="624"/>
                      <a:pt x="180" y="624"/>
                      <a:pt x="190" y="634"/>
                    </a:cubicBezTo>
                    <a:lnTo>
                      <a:pt x="169" y="634"/>
                    </a:lnTo>
                    <a:cubicBezTo>
                      <a:pt x="169" y="634"/>
                      <a:pt x="148" y="656"/>
                      <a:pt x="148" y="656"/>
                    </a:cubicBezTo>
                    <a:cubicBezTo>
                      <a:pt x="159" y="666"/>
                      <a:pt x="159" y="666"/>
                      <a:pt x="156" y="666"/>
                    </a:cubicBezTo>
                    <a:cubicBezTo>
                      <a:pt x="153" y="666"/>
                      <a:pt x="148" y="666"/>
                      <a:pt x="148" y="677"/>
                    </a:cubicBezTo>
                    <a:lnTo>
                      <a:pt x="127" y="677"/>
                    </a:lnTo>
                    <a:cubicBezTo>
                      <a:pt x="127" y="698"/>
                      <a:pt x="127" y="698"/>
                      <a:pt x="127" y="698"/>
                    </a:cubicBezTo>
                    <a:cubicBezTo>
                      <a:pt x="127" y="698"/>
                      <a:pt x="127" y="698"/>
                      <a:pt x="127" y="719"/>
                    </a:cubicBezTo>
                    <a:lnTo>
                      <a:pt x="106" y="719"/>
                    </a:lnTo>
                    <a:cubicBezTo>
                      <a:pt x="106" y="719"/>
                      <a:pt x="106" y="740"/>
                      <a:pt x="85" y="740"/>
                    </a:cubicBezTo>
                    <a:cubicBezTo>
                      <a:pt x="85" y="761"/>
                      <a:pt x="85" y="761"/>
                      <a:pt x="85" y="782"/>
                    </a:cubicBezTo>
                    <a:cubicBezTo>
                      <a:pt x="64" y="803"/>
                      <a:pt x="64" y="825"/>
                      <a:pt x="42" y="846"/>
                    </a:cubicBezTo>
                    <a:cubicBezTo>
                      <a:pt x="64" y="846"/>
                      <a:pt x="42" y="867"/>
                      <a:pt x="42" y="867"/>
                    </a:cubicBezTo>
                    <a:lnTo>
                      <a:pt x="21" y="867"/>
                    </a:lnTo>
                    <a:lnTo>
                      <a:pt x="21" y="888"/>
                    </a:lnTo>
                    <a:cubicBezTo>
                      <a:pt x="21" y="888"/>
                      <a:pt x="12" y="897"/>
                      <a:pt x="6" y="897"/>
                    </a:cubicBezTo>
                    <a:cubicBezTo>
                      <a:pt x="3" y="897"/>
                      <a:pt x="0" y="895"/>
                      <a:pt x="0" y="888"/>
                    </a:cubicBezTo>
                    <a:lnTo>
                      <a:pt x="0" y="909"/>
                    </a:lnTo>
                    <a:lnTo>
                      <a:pt x="21" y="930"/>
                    </a:lnTo>
                    <a:lnTo>
                      <a:pt x="42" y="930"/>
                    </a:lnTo>
                    <a:cubicBezTo>
                      <a:pt x="64" y="972"/>
                      <a:pt x="106" y="951"/>
                      <a:pt x="106" y="972"/>
                    </a:cubicBezTo>
                    <a:lnTo>
                      <a:pt x="148" y="972"/>
                    </a:lnTo>
                    <a:cubicBezTo>
                      <a:pt x="148" y="994"/>
                      <a:pt x="169" y="994"/>
                      <a:pt x="169" y="994"/>
                    </a:cubicBezTo>
                    <a:lnTo>
                      <a:pt x="190" y="994"/>
                    </a:lnTo>
                    <a:cubicBezTo>
                      <a:pt x="190" y="1004"/>
                      <a:pt x="190" y="1004"/>
                      <a:pt x="190" y="1004"/>
                    </a:cubicBezTo>
                    <a:cubicBezTo>
                      <a:pt x="190" y="1004"/>
                      <a:pt x="190" y="1004"/>
                      <a:pt x="190" y="1015"/>
                    </a:cubicBezTo>
                    <a:cubicBezTo>
                      <a:pt x="190" y="1015"/>
                      <a:pt x="190" y="1015"/>
                      <a:pt x="211" y="1036"/>
                    </a:cubicBezTo>
                    <a:cubicBezTo>
                      <a:pt x="211" y="1036"/>
                      <a:pt x="211" y="1026"/>
                      <a:pt x="218" y="1026"/>
                    </a:cubicBezTo>
                    <a:cubicBezTo>
                      <a:pt x="221" y="1026"/>
                      <a:pt x="225" y="1029"/>
                      <a:pt x="233" y="1036"/>
                    </a:cubicBezTo>
                    <a:lnTo>
                      <a:pt x="254" y="1036"/>
                    </a:lnTo>
                    <a:cubicBezTo>
                      <a:pt x="254" y="1036"/>
                      <a:pt x="254" y="1026"/>
                      <a:pt x="260" y="1026"/>
                    </a:cubicBezTo>
                    <a:cubicBezTo>
                      <a:pt x="263" y="1026"/>
                      <a:pt x="268" y="1029"/>
                      <a:pt x="275" y="1036"/>
                    </a:cubicBezTo>
                    <a:cubicBezTo>
                      <a:pt x="275" y="1057"/>
                      <a:pt x="275" y="1057"/>
                      <a:pt x="275" y="1057"/>
                    </a:cubicBezTo>
                    <a:cubicBezTo>
                      <a:pt x="264" y="1067"/>
                      <a:pt x="264" y="1067"/>
                      <a:pt x="267" y="1067"/>
                    </a:cubicBezTo>
                    <a:cubicBezTo>
                      <a:pt x="270" y="1067"/>
                      <a:pt x="275" y="1067"/>
                      <a:pt x="275" y="1078"/>
                    </a:cubicBezTo>
                    <a:lnTo>
                      <a:pt x="296" y="1078"/>
                    </a:lnTo>
                    <a:cubicBezTo>
                      <a:pt x="296" y="1078"/>
                      <a:pt x="296" y="1099"/>
                      <a:pt x="296" y="1099"/>
                    </a:cubicBezTo>
                    <a:lnTo>
                      <a:pt x="338" y="1099"/>
                    </a:lnTo>
                    <a:cubicBezTo>
                      <a:pt x="338" y="1120"/>
                      <a:pt x="338" y="1120"/>
                      <a:pt x="317" y="1120"/>
                    </a:cubicBezTo>
                    <a:lnTo>
                      <a:pt x="338" y="1120"/>
                    </a:lnTo>
                    <a:cubicBezTo>
                      <a:pt x="338" y="1120"/>
                      <a:pt x="338" y="1141"/>
                      <a:pt x="338" y="1141"/>
                    </a:cubicBezTo>
                    <a:cubicBezTo>
                      <a:pt x="359" y="1141"/>
                      <a:pt x="359" y="1120"/>
                      <a:pt x="380" y="1120"/>
                    </a:cubicBezTo>
                    <a:cubicBezTo>
                      <a:pt x="380" y="1120"/>
                      <a:pt x="380" y="1141"/>
                      <a:pt x="380" y="1141"/>
                    </a:cubicBezTo>
                    <a:lnTo>
                      <a:pt x="402" y="1141"/>
                    </a:lnTo>
                    <a:cubicBezTo>
                      <a:pt x="380" y="1141"/>
                      <a:pt x="380" y="1162"/>
                      <a:pt x="380" y="1162"/>
                    </a:cubicBezTo>
                    <a:lnTo>
                      <a:pt x="423" y="1162"/>
                    </a:lnTo>
                    <a:cubicBezTo>
                      <a:pt x="423" y="1162"/>
                      <a:pt x="423" y="1162"/>
                      <a:pt x="423" y="1184"/>
                    </a:cubicBezTo>
                    <a:cubicBezTo>
                      <a:pt x="423" y="1184"/>
                      <a:pt x="423" y="1205"/>
                      <a:pt x="423" y="1205"/>
                    </a:cubicBezTo>
                    <a:lnTo>
                      <a:pt x="444" y="1205"/>
                    </a:lnTo>
                    <a:cubicBezTo>
                      <a:pt x="444" y="1205"/>
                      <a:pt x="453" y="1195"/>
                      <a:pt x="459" y="1195"/>
                    </a:cubicBezTo>
                    <a:cubicBezTo>
                      <a:pt x="463" y="1195"/>
                      <a:pt x="465" y="1198"/>
                      <a:pt x="465" y="1205"/>
                    </a:cubicBezTo>
                    <a:lnTo>
                      <a:pt x="486" y="1205"/>
                    </a:lnTo>
                    <a:cubicBezTo>
                      <a:pt x="465" y="1205"/>
                      <a:pt x="465" y="1226"/>
                      <a:pt x="486" y="1226"/>
                    </a:cubicBezTo>
                    <a:lnTo>
                      <a:pt x="507" y="1226"/>
                    </a:lnTo>
                    <a:cubicBezTo>
                      <a:pt x="507" y="1226"/>
                      <a:pt x="507" y="1226"/>
                      <a:pt x="507" y="1247"/>
                    </a:cubicBezTo>
                    <a:cubicBezTo>
                      <a:pt x="507" y="1247"/>
                      <a:pt x="527" y="1227"/>
                      <a:pt x="528" y="1226"/>
                    </a:cubicBezTo>
                    <a:lnTo>
                      <a:pt x="528" y="1226"/>
                    </a:lnTo>
                    <a:cubicBezTo>
                      <a:pt x="507" y="1247"/>
                      <a:pt x="528" y="1247"/>
                      <a:pt x="528" y="1247"/>
                    </a:cubicBezTo>
                    <a:lnTo>
                      <a:pt x="528" y="1268"/>
                    </a:lnTo>
                    <a:cubicBezTo>
                      <a:pt x="528" y="1247"/>
                      <a:pt x="528" y="1247"/>
                      <a:pt x="549" y="1247"/>
                    </a:cubicBezTo>
                    <a:cubicBezTo>
                      <a:pt x="528" y="1268"/>
                      <a:pt x="549" y="1268"/>
                      <a:pt x="549" y="1268"/>
                    </a:cubicBezTo>
                    <a:cubicBezTo>
                      <a:pt x="571" y="1268"/>
                      <a:pt x="549" y="1289"/>
                      <a:pt x="549" y="1289"/>
                    </a:cubicBezTo>
                    <a:cubicBezTo>
                      <a:pt x="549" y="1289"/>
                      <a:pt x="571" y="1289"/>
                      <a:pt x="571" y="1310"/>
                    </a:cubicBezTo>
                    <a:lnTo>
                      <a:pt x="571" y="1289"/>
                    </a:lnTo>
                    <a:lnTo>
                      <a:pt x="592" y="1289"/>
                    </a:lnTo>
                    <a:cubicBezTo>
                      <a:pt x="592" y="1310"/>
                      <a:pt x="592" y="1310"/>
                      <a:pt x="592" y="1310"/>
                    </a:cubicBezTo>
                    <a:cubicBezTo>
                      <a:pt x="592" y="1310"/>
                      <a:pt x="613" y="1310"/>
                      <a:pt x="613" y="1289"/>
                    </a:cubicBezTo>
                    <a:lnTo>
                      <a:pt x="613" y="1310"/>
                    </a:lnTo>
                    <a:cubicBezTo>
                      <a:pt x="613" y="1310"/>
                      <a:pt x="598" y="1310"/>
                      <a:pt x="605" y="1322"/>
                    </a:cubicBezTo>
                    <a:lnTo>
                      <a:pt x="605" y="1322"/>
                    </a:lnTo>
                    <a:cubicBezTo>
                      <a:pt x="599" y="1324"/>
                      <a:pt x="592" y="1331"/>
                      <a:pt x="592" y="1331"/>
                    </a:cubicBezTo>
                    <a:lnTo>
                      <a:pt x="613" y="1331"/>
                    </a:lnTo>
                    <a:cubicBezTo>
                      <a:pt x="613" y="1321"/>
                      <a:pt x="618" y="1321"/>
                      <a:pt x="623" y="1321"/>
                    </a:cubicBezTo>
                    <a:cubicBezTo>
                      <a:pt x="629" y="1321"/>
                      <a:pt x="634" y="1321"/>
                      <a:pt x="634" y="1310"/>
                    </a:cubicBezTo>
                    <a:cubicBezTo>
                      <a:pt x="634" y="1310"/>
                      <a:pt x="634" y="1310"/>
                      <a:pt x="634" y="1331"/>
                    </a:cubicBezTo>
                    <a:cubicBezTo>
                      <a:pt x="634" y="1331"/>
                      <a:pt x="655" y="1353"/>
                      <a:pt x="634" y="1353"/>
                    </a:cubicBezTo>
                    <a:lnTo>
                      <a:pt x="634" y="1353"/>
                    </a:lnTo>
                    <a:cubicBezTo>
                      <a:pt x="648" y="1353"/>
                      <a:pt x="643" y="1343"/>
                      <a:pt x="645" y="1343"/>
                    </a:cubicBezTo>
                    <a:lnTo>
                      <a:pt x="645" y="1343"/>
                    </a:lnTo>
                    <a:cubicBezTo>
                      <a:pt x="646" y="1343"/>
                      <a:pt x="648" y="1346"/>
                      <a:pt x="655" y="1353"/>
                    </a:cubicBezTo>
                    <a:lnTo>
                      <a:pt x="676" y="1353"/>
                    </a:lnTo>
                    <a:cubicBezTo>
                      <a:pt x="676" y="1374"/>
                      <a:pt x="676" y="1374"/>
                      <a:pt x="676" y="1374"/>
                    </a:cubicBezTo>
                    <a:cubicBezTo>
                      <a:pt x="676" y="1395"/>
                      <a:pt x="697" y="1395"/>
                      <a:pt x="697" y="1395"/>
                    </a:cubicBezTo>
                    <a:cubicBezTo>
                      <a:pt x="708" y="1384"/>
                      <a:pt x="708" y="1384"/>
                      <a:pt x="708" y="1384"/>
                    </a:cubicBezTo>
                    <a:cubicBezTo>
                      <a:pt x="708" y="1384"/>
                      <a:pt x="708" y="1384"/>
                      <a:pt x="718" y="1374"/>
                    </a:cubicBezTo>
                    <a:lnTo>
                      <a:pt x="718" y="1374"/>
                    </a:lnTo>
                    <a:cubicBezTo>
                      <a:pt x="718" y="1395"/>
                      <a:pt x="718" y="1395"/>
                      <a:pt x="697" y="1395"/>
                    </a:cubicBezTo>
                    <a:lnTo>
                      <a:pt x="718" y="1395"/>
                    </a:lnTo>
                    <a:cubicBezTo>
                      <a:pt x="718" y="1405"/>
                      <a:pt x="713" y="1405"/>
                      <a:pt x="708" y="1405"/>
                    </a:cubicBezTo>
                    <a:cubicBezTo>
                      <a:pt x="703" y="1405"/>
                      <a:pt x="697" y="1405"/>
                      <a:pt x="697" y="1416"/>
                    </a:cubicBezTo>
                    <a:cubicBezTo>
                      <a:pt x="697" y="1416"/>
                      <a:pt x="707" y="1407"/>
                      <a:pt x="713" y="1407"/>
                    </a:cubicBezTo>
                    <a:cubicBezTo>
                      <a:pt x="716" y="1407"/>
                      <a:pt x="718" y="1409"/>
                      <a:pt x="718" y="1416"/>
                    </a:cubicBezTo>
                    <a:cubicBezTo>
                      <a:pt x="718" y="1423"/>
                      <a:pt x="718" y="1425"/>
                      <a:pt x="719" y="1425"/>
                    </a:cubicBezTo>
                    <a:cubicBezTo>
                      <a:pt x="721" y="1425"/>
                      <a:pt x="725" y="1416"/>
                      <a:pt x="740" y="1416"/>
                    </a:cubicBezTo>
                    <a:cubicBezTo>
                      <a:pt x="740" y="1423"/>
                      <a:pt x="740" y="1425"/>
                      <a:pt x="740" y="1425"/>
                    </a:cubicBezTo>
                    <a:cubicBezTo>
                      <a:pt x="742" y="1425"/>
                      <a:pt x="747" y="1416"/>
                      <a:pt x="761" y="1416"/>
                    </a:cubicBezTo>
                    <a:cubicBezTo>
                      <a:pt x="761" y="1405"/>
                      <a:pt x="755" y="1405"/>
                      <a:pt x="750" y="1405"/>
                    </a:cubicBezTo>
                    <a:cubicBezTo>
                      <a:pt x="745" y="1405"/>
                      <a:pt x="740" y="1405"/>
                      <a:pt x="740" y="1395"/>
                    </a:cubicBezTo>
                    <a:cubicBezTo>
                      <a:pt x="740" y="1395"/>
                      <a:pt x="740" y="1395"/>
                      <a:pt x="740" y="1374"/>
                    </a:cubicBezTo>
                    <a:cubicBezTo>
                      <a:pt x="740" y="1367"/>
                      <a:pt x="740" y="1364"/>
                      <a:pt x="739" y="1364"/>
                    </a:cubicBezTo>
                    <a:cubicBezTo>
                      <a:pt x="737" y="1364"/>
                      <a:pt x="732" y="1374"/>
                      <a:pt x="718" y="1374"/>
                    </a:cubicBezTo>
                    <a:cubicBezTo>
                      <a:pt x="718" y="1374"/>
                      <a:pt x="718" y="1374"/>
                      <a:pt x="718" y="1353"/>
                    </a:cubicBezTo>
                    <a:cubicBezTo>
                      <a:pt x="718" y="1353"/>
                      <a:pt x="718" y="1331"/>
                      <a:pt x="718" y="1331"/>
                    </a:cubicBezTo>
                    <a:cubicBezTo>
                      <a:pt x="718" y="1331"/>
                      <a:pt x="697" y="1331"/>
                      <a:pt x="697" y="1310"/>
                    </a:cubicBezTo>
                    <a:lnTo>
                      <a:pt x="676" y="1310"/>
                    </a:lnTo>
                    <a:cubicBezTo>
                      <a:pt x="688" y="1310"/>
                      <a:pt x="686" y="1303"/>
                      <a:pt x="687" y="1297"/>
                    </a:cubicBezTo>
                    <a:lnTo>
                      <a:pt x="687" y="1297"/>
                    </a:lnTo>
                    <a:cubicBezTo>
                      <a:pt x="685" y="1298"/>
                      <a:pt x="683" y="1299"/>
                      <a:pt x="682" y="1299"/>
                    </a:cubicBezTo>
                    <a:cubicBezTo>
                      <a:pt x="678" y="1299"/>
                      <a:pt x="676" y="1296"/>
                      <a:pt x="676" y="1289"/>
                    </a:cubicBezTo>
                    <a:cubicBezTo>
                      <a:pt x="676" y="1289"/>
                      <a:pt x="697" y="1268"/>
                      <a:pt x="676" y="1268"/>
                    </a:cubicBezTo>
                    <a:lnTo>
                      <a:pt x="655" y="1268"/>
                    </a:lnTo>
                    <a:cubicBezTo>
                      <a:pt x="655" y="1247"/>
                      <a:pt x="634" y="1247"/>
                      <a:pt x="634" y="1247"/>
                    </a:cubicBezTo>
                    <a:lnTo>
                      <a:pt x="655" y="1247"/>
                    </a:lnTo>
                    <a:cubicBezTo>
                      <a:pt x="634" y="1247"/>
                      <a:pt x="634" y="1226"/>
                      <a:pt x="634" y="1226"/>
                    </a:cubicBezTo>
                    <a:cubicBezTo>
                      <a:pt x="634" y="1226"/>
                      <a:pt x="634" y="1226"/>
                      <a:pt x="634" y="1205"/>
                    </a:cubicBezTo>
                    <a:lnTo>
                      <a:pt x="592" y="1205"/>
                    </a:lnTo>
                    <a:cubicBezTo>
                      <a:pt x="602" y="1194"/>
                      <a:pt x="602" y="1194"/>
                      <a:pt x="600" y="1194"/>
                    </a:cubicBezTo>
                    <a:cubicBezTo>
                      <a:pt x="597" y="1194"/>
                      <a:pt x="592" y="1194"/>
                      <a:pt x="592" y="1184"/>
                    </a:cubicBezTo>
                    <a:cubicBezTo>
                      <a:pt x="581" y="1173"/>
                      <a:pt x="576" y="1173"/>
                      <a:pt x="573" y="1173"/>
                    </a:cubicBezTo>
                    <a:cubicBezTo>
                      <a:pt x="571" y="1173"/>
                      <a:pt x="571" y="1173"/>
                      <a:pt x="571" y="1162"/>
                    </a:cubicBezTo>
                    <a:cubicBezTo>
                      <a:pt x="549" y="1162"/>
                      <a:pt x="549" y="1141"/>
                      <a:pt x="549" y="1141"/>
                    </a:cubicBezTo>
                    <a:lnTo>
                      <a:pt x="528" y="1141"/>
                    </a:lnTo>
                    <a:lnTo>
                      <a:pt x="549" y="1120"/>
                    </a:lnTo>
                    <a:lnTo>
                      <a:pt x="528" y="1120"/>
                    </a:lnTo>
                    <a:cubicBezTo>
                      <a:pt x="528" y="1120"/>
                      <a:pt x="528" y="1099"/>
                      <a:pt x="528" y="1099"/>
                    </a:cubicBezTo>
                    <a:lnTo>
                      <a:pt x="507" y="1099"/>
                    </a:lnTo>
                    <a:lnTo>
                      <a:pt x="507" y="1078"/>
                    </a:lnTo>
                    <a:cubicBezTo>
                      <a:pt x="465" y="1078"/>
                      <a:pt x="486" y="1036"/>
                      <a:pt x="465" y="1036"/>
                    </a:cubicBezTo>
                    <a:cubicBezTo>
                      <a:pt x="444" y="1036"/>
                      <a:pt x="444" y="1015"/>
                      <a:pt x="423" y="1015"/>
                    </a:cubicBezTo>
                    <a:cubicBezTo>
                      <a:pt x="423" y="994"/>
                      <a:pt x="423" y="994"/>
                      <a:pt x="423" y="994"/>
                    </a:cubicBezTo>
                    <a:lnTo>
                      <a:pt x="402" y="994"/>
                    </a:lnTo>
                    <a:cubicBezTo>
                      <a:pt x="402" y="983"/>
                      <a:pt x="402" y="983"/>
                      <a:pt x="402" y="983"/>
                    </a:cubicBezTo>
                    <a:cubicBezTo>
                      <a:pt x="402" y="983"/>
                      <a:pt x="402" y="983"/>
                      <a:pt x="402" y="972"/>
                    </a:cubicBezTo>
                    <a:lnTo>
                      <a:pt x="380" y="972"/>
                    </a:lnTo>
                    <a:cubicBezTo>
                      <a:pt x="380" y="951"/>
                      <a:pt x="359" y="951"/>
                      <a:pt x="359" y="951"/>
                    </a:cubicBezTo>
                    <a:cubicBezTo>
                      <a:pt x="359" y="951"/>
                      <a:pt x="338" y="951"/>
                      <a:pt x="338" y="930"/>
                    </a:cubicBezTo>
                    <a:lnTo>
                      <a:pt x="359" y="930"/>
                    </a:lnTo>
                    <a:cubicBezTo>
                      <a:pt x="338" y="930"/>
                      <a:pt x="359" y="909"/>
                      <a:pt x="338" y="909"/>
                    </a:cubicBezTo>
                    <a:lnTo>
                      <a:pt x="317" y="909"/>
                    </a:lnTo>
                    <a:cubicBezTo>
                      <a:pt x="317" y="888"/>
                      <a:pt x="317" y="888"/>
                      <a:pt x="296" y="888"/>
                    </a:cubicBezTo>
                    <a:lnTo>
                      <a:pt x="317" y="888"/>
                    </a:lnTo>
                    <a:cubicBezTo>
                      <a:pt x="296" y="888"/>
                      <a:pt x="296" y="867"/>
                      <a:pt x="296" y="867"/>
                    </a:cubicBezTo>
                    <a:lnTo>
                      <a:pt x="275" y="867"/>
                    </a:lnTo>
                    <a:cubicBezTo>
                      <a:pt x="275" y="856"/>
                      <a:pt x="275" y="856"/>
                      <a:pt x="275" y="856"/>
                    </a:cubicBezTo>
                    <a:cubicBezTo>
                      <a:pt x="275" y="856"/>
                      <a:pt x="275" y="856"/>
                      <a:pt x="275" y="846"/>
                    </a:cubicBezTo>
                    <a:lnTo>
                      <a:pt x="296" y="846"/>
                    </a:lnTo>
                    <a:cubicBezTo>
                      <a:pt x="296" y="846"/>
                      <a:pt x="296" y="825"/>
                      <a:pt x="296" y="825"/>
                    </a:cubicBezTo>
                    <a:cubicBezTo>
                      <a:pt x="296" y="825"/>
                      <a:pt x="296" y="803"/>
                      <a:pt x="296" y="803"/>
                    </a:cubicBezTo>
                    <a:lnTo>
                      <a:pt x="317" y="803"/>
                    </a:lnTo>
                    <a:cubicBezTo>
                      <a:pt x="296" y="782"/>
                      <a:pt x="317" y="782"/>
                      <a:pt x="317" y="782"/>
                    </a:cubicBezTo>
                    <a:cubicBezTo>
                      <a:pt x="317" y="782"/>
                      <a:pt x="317" y="761"/>
                      <a:pt x="317" y="761"/>
                    </a:cubicBezTo>
                    <a:lnTo>
                      <a:pt x="338" y="740"/>
                    </a:lnTo>
                    <a:cubicBezTo>
                      <a:pt x="338" y="719"/>
                      <a:pt x="338" y="719"/>
                      <a:pt x="338" y="719"/>
                    </a:cubicBezTo>
                    <a:lnTo>
                      <a:pt x="359" y="719"/>
                    </a:lnTo>
                    <a:cubicBezTo>
                      <a:pt x="359" y="719"/>
                      <a:pt x="359" y="719"/>
                      <a:pt x="338" y="698"/>
                    </a:cubicBezTo>
                    <a:lnTo>
                      <a:pt x="338" y="698"/>
                    </a:lnTo>
                    <a:cubicBezTo>
                      <a:pt x="338" y="698"/>
                      <a:pt x="348" y="707"/>
                      <a:pt x="354" y="707"/>
                    </a:cubicBezTo>
                    <a:cubicBezTo>
                      <a:pt x="357" y="707"/>
                      <a:pt x="359" y="705"/>
                      <a:pt x="359" y="698"/>
                    </a:cubicBezTo>
                    <a:cubicBezTo>
                      <a:pt x="359" y="698"/>
                      <a:pt x="380" y="698"/>
                      <a:pt x="359" y="677"/>
                    </a:cubicBezTo>
                    <a:lnTo>
                      <a:pt x="380" y="677"/>
                    </a:lnTo>
                    <a:lnTo>
                      <a:pt x="359" y="656"/>
                    </a:lnTo>
                    <a:cubicBezTo>
                      <a:pt x="402" y="656"/>
                      <a:pt x="402" y="613"/>
                      <a:pt x="423" y="613"/>
                    </a:cubicBezTo>
                    <a:cubicBezTo>
                      <a:pt x="423" y="592"/>
                      <a:pt x="423" y="571"/>
                      <a:pt x="423" y="571"/>
                    </a:cubicBezTo>
                    <a:cubicBezTo>
                      <a:pt x="423" y="571"/>
                      <a:pt x="423" y="571"/>
                      <a:pt x="423" y="550"/>
                    </a:cubicBezTo>
                    <a:cubicBezTo>
                      <a:pt x="444" y="550"/>
                      <a:pt x="465" y="529"/>
                      <a:pt x="465" y="529"/>
                    </a:cubicBezTo>
                    <a:cubicBezTo>
                      <a:pt x="454" y="518"/>
                      <a:pt x="460" y="518"/>
                      <a:pt x="465" y="518"/>
                    </a:cubicBezTo>
                    <a:cubicBezTo>
                      <a:pt x="470" y="518"/>
                      <a:pt x="475" y="518"/>
                      <a:pt x="465" y="508"/>
                    </a:cubicBezTo>
                    <a:cubicBezTo>
                      <a:pt x="465" y="508"/>
                      <a:pt x="465" y="487"/>
                      <a:pt x="465" y="487"/>
                    </a:cubicBezTo>
                    <a:cubicBezTo>
                      <a:pt x="486" y="487"/>
                      <a:pt x="465" y="465"/>
                      <a:pt x="486" y="465"/>
                    </a:cubicBezTo>
                    <a:cubicBezTo>
                      <a:pt x="486" y="465"/>
                      <a:pt x="486" y="444"/>
                      <a:pt x="507" y="444"/>
                    </a:cubicBezTo>
                    <a:cubicBezTo>
                      <a:pt x="507" y="423"/>
                      <a:pt x="528" y="402"/>
                      <a:pt x="528" y="381"/>
                    </a:cubicBezTo>
                    <a:lnTo>
                      <a:pt x="549" y="381"/>
                    </a:lnTo>
                    <a:cubicBezTo>
                      <a:pt x="549" y="381"/>
                      <a:pt x="528" y="360"/>
                      <a:pt x="549" y="360"/>
                    </a:cubicBezTo>
                    <a:cubicBezTo>
                      <a:pt x="549" y="360"/>
                      <a:pt x="549" y="360"/>
                      <a:pt x="549" y="339"/>
                    </a:cubicBezTo>
                    <a:lnTo>
                      <a:pt x="571" y="339"/>
                    </a:lnTo>
                    <a:cubicBezTo>
                      <a:pt x="571" y="339"/>
                      <a:pt x="740" y="127"/>
                      <a:pt x="697" y="22"/>
                    </a:cubicBezTo>
                    <a:cubicBezTo>
                      <a:pt x="697" y="22"/>
                      <a:pt x="697" y="1"/>
                      <a:pt x="676" y="1"/>
                    </a:cubicBezTo>
                    <a:close/>
                    <a:moveTo>
                      <a:pt x="740" y="1416"/>
                    </a:moveTo>
                    <a:cubicBezTo>
                      <a:pt x="739" y="1416"/>
                      <a:pt x="738" y="1417"/>
                      <a:pt x="718" y="1437"/>
                    </a:cubicBezTo>
                    <a:lnTo>
                      <a:pt x="740" y="1437"/>
                    </a:lnTo>
                    <a:cubicBezTo>
                      <a:pt x="719" y="1437"/>
                      <a:pt x="739" y="1416"/>
                      <a:pt x="740" y="1416"/>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24"/>
              <p:cNvSpPr/>
              <p:nvPr/>
            </p:nvSpPr>
            <p:spPr>
              <a:xfrm>
                <a:off x="7244047" y="1900030"/>
                <a:ext cx="1361" cy="1361"/>
              </a:xfrm>
              <a:custGeom>
                <a:rect b="b" l="l" r="r" t="t"/>
                <a:pathLst>
                  <a:path extrusionOk="0" h="22" w="22">
                    <a:moveTo>
                      <a:pt x="21" y="0"/>
                    </a:moveTo>
                    <a:lnTo>
                      <a:pt x="21" y="0"/>
                    </a:lnTo>
                    <a:cubicBezTo>
                      <a:pt x="21" y="0"/>
                      <a:pt x="21" y="0"/>
                      <a:pt x="0" y="2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24"/>
              <p:cNvSpPr/>
              <p:nvPr/>
            </p:nvSpPr>
            <p:spPr>
              <a:xfrm>
                <a:off x="7237489" y="1894771"/>
                <a:ext cx="62" cy="62"/>
              </a:xfrm>
              <a:custGeom>
                <a:rect b="b" l="l" r="r" t="t"/>
                <a:pathLst>
                  <a:path extrusionOk="0" h="1" w="1">
                    <a:moveTo>
                      <a:pt x="0" y="1"/>
                    </a:moveTo>
                    <a:cubicBezTo>
                      <a:pt x="0" y="1"/>
                      <a:pt x="0" y="1"/>
                      <a:pt x="0"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24"/>
              <p:cNvSpPr/>
              <p:nvPr/>
            </p:nvSpPr>
            <p:spPr>
              <a:xfrm>
                <a:off x="7236190" y="1893472"/>
                <a:ext cx="62" cy="62"/>
              </a:xfrm>
              <a:custGeom>
                <a:rect b="b" l="l" r="r" t="t"/>
                <a:pathLst>
                  <a:path extrusionOk="0" h="1" w="1">
                    <a:moveTo>
                      <a:pt x="0" y="1"/>
                    </a:moveTo>
                    <a:cubicBezTo>
                      <a:pt x="0" y="1"/>
                      <a:pt x="0" y="1"/>
                      <a:pt x="0" y="1"/>
                    </a:cubicBezTo>
                    <a:cubicBezTo>
                      <a:pt x="0" y="1"/>
                      <a:pt x="0" y="1"/>
                      <a:pt x="0"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24"/>
              <p:cNvSpPr/>
              <p:nvPr/>
            </p:nvSpPr>
            <p:spPr>
              <a:xfrm>
                <a:off x="7249245" y="1902628"/>
                <a:ext cx="1361" cy="62"/>
              </a:xfrm>
              <a:custGeom>
                <a:rect b="b" l="l" r="r" t="t"/>
                <a:pathLst>
                  <a:path extrusionOk="0" h="1" w="22">
                    <a:moveTo>
                      <a:pt x="22" y="0"/>
                    </a:moveTo>
                    <a:cubicBezTo>
                      <a:pt x="22" y="0"/>
                      <a:pt x="1" y="0"/>
                      <a:pt x="1" y="0"/>
                    </a:cubicBezTo>
                    <a:cubicBezTo>
                      <a:pt x="1" y="0"/>
                      <a:pt x="22" y="0"/>
                      <a:pt x="22"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24"/>
              <p:cNvSpPr/>
              <p:nvPr/>
            </p:nvSpPr>
            <p:spPr>
              <a:xfrm>
                <a:off x="7261000" y="1911784"/>
                <a:ext cx="62" cy="1361"/>
              </a:xfrm>
              <a:custGeom>
                <a:rect b="b" l="l" r="r" t="t"/>
                <a:pathLst>
                  <a:path extrusionOk="0" h="22" w="1">
                    <a:moveTo>
                      <a:pt x="1" y="21"/>
                    </a:moveTo>
                    <a:lnTo>
                      <a:pt x="1" y="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24"/>
              <p:cNvSpPr/>
              <p:nvPr/>
            </p:nvSpPr>
            <p:spPr>
              <a:xfrm>
                <a:off x="7261000" y="1911784"/>
                <a:ext cx="62" cy="62"/>
              </a:xfrm>
              <a:custGeom>
                <a:rect b="b" l="l" r="r" t="t"/>
                <a:pathLst>
                  <a:path extrusionOk="0" h="1" w="1">
                    <a:moveTo>
                      <a:pt x="1" y="0"/>
                    </a:moveTo>
                    <a:cubicBezTo>
                      <a:pt x="1" y="0"/>
                      <a:pt x="1" y="0"/>
                      <a:pt x="1" y="0"/>
                    </a:cubicBezTo>
                    <a:cubicBezTo>
                      <a:pt x="1" y="0"/>
                      <a:pt x="1" y="0"/>
                      <a:pt x="1"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24"/>
              <p:cNvSpPr/>
              <p:nvPr/>
            </p:nvSpPr>
            <p:spPr>
              <a:xfrm>
                <a:off x="7246646" y="1901329"/>
                <a:ext cx="62" cy="62"/>
              </a:xfrm>
              <a:custGeom>
                <a:rect b="b" l="l" r="r" t="t"/>
                <a:pathLst>
                  <a:path extrusionOk="0" h="1" w="1">
                    <a:moveTo>
                      <a:pt x="0" y="0"/>
                    </a:moveTo>
                    <a:cubicBezTo>
                      <a:pt x="0" y="0"/>
                      <a:pt x="0" y="0"/>
                      <a:pt x="0" y="0"/>
                    </a:cubicBezTo>
                    <a:cubicBezTo>
                      <a:pt x="0" y="0"/>
                      <a:pt x="0" y="0"/>
                      <a:pt x="0"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24"/>
              <p:cNvSpPr/>
              <p:nvPr/>
            </p:nvSpPr>
            <p:spPr>
              <a:xfrm>
                <a:off x="7259701" y="1910485"/>
                <a:ext cx="1361" cy="1361"/>
              </a:xfrm>
              <a:custGeom>
                <a:rect b="b" l="l" r="r" t="t"/>
                <a:pathLst>
                  <a:path extrusionOk="0" h="22" w="22">
                    <a:moveTo>
                      <a:pt x="1" y="0"/>
                    </a:moveTo>
                    <a:lnTo>
                      <a:pt x="1" y="21"/>
                    </a:lnTo>
                    <a:lnTo>
                      <a:pt x="22" y="21"/>
                    </a:lnTo>
                    <a:lnTo>
                      <a:pt x="1" y="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24"/>
              <p:cNvSpPr/>
              <p:nvPr/>
            </p:nvSpPr>
            <p:spPr>
              <a:xfrm>
                <a:off x="7261000" y="1913084"/>
                <a:ext cx="62" cy="62"/>
              </a:xfrm>
              <a:custGeom>
                <a:rect b="b" l="l" r="r" t="t"/>
                <a:pathLst>
                  <a:path extrusionOk="0" h="1" w="1">
                    <a:moveTo>
                      <a:pt x="1" y="0"/>
                    </a:moveTo>
                    <a:cubicBezTo>
                      <a:pt x="1" y="0"/>
                      <a:pt x="1" y="0"/>
                      <a:pt x="1" y="0"/>
                    </a:cubicBezTo>
                    <a:cubicBezTo>
                      <a:pt x="1" y="0"/>
                      <a:pt x="1" y="0"/>
                      <a:pt x="1"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24"/>
              <p:cNvSpPr/>
              <p:nvPr/>
            </p:nvSpPr>
            <p:spPr>
              <a:xfrm>
                <a:off x="7254503" y="1905226"/>
                <a:ext cx="62" cy="62"/>
              </a:xfrm>
              <a:custGeom>
                <a:rect b="b" l="l" r="r" t="t"/>
                <a:pathLst>
                  <a:path extrusionOk="0" h="1" w="1">
                    <a:moveTo>
                      <a:pt x="0" y="1"/>
                    </a:moveTo>
                    <a:lnTo>
                      <a:pt x="0" y="1"/>
                    </a:lnTo>
                    <a:cubicBezTo>
                      <a:pt x="0" y="1"/>
                      <a:pt x="0" y="1"/>
                      <a:pt x="0"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24"/>
              <p:cNvSpPr/>
              <p:nvPr/>
            </p:nvSpPr>
            <p:spPr>
              <a:xfrm>
                <a:off x="7259701" y="1911784"/>
                <a:ext cx="62" cy="62"/>
              </a:xfrm>
              <a:custGeom>
                <a:rect b="b" l="l" r="r" t="t"/>
                <a:pathLst>
                  <a:path extrusionOk="0" h="1" w="1">
                    <a:moveTo>
                      <a:pt x="1" y="0"/>
                    </a:moveTo>
                    <a:lnTo>
                      <a:pt x="1" y="0"/>
                    </a:lnTo>
                    <a:lnTo>
                      <a:pt x="1" y="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24"/>
              <p:cNvSpPr/>
              <p:nvPr/>
            </p:nvSpPr>
            <p:spPr>
              <a:xfrm>
                <a:off x="7261000" y="1913084"/>
                <a:ext cx="62" cy="62"/>
              </a:xfrm>
              <a:custGeom>
                <a:rect b="b" l="l" r="r" t="t"/>
                <a:pathLst>
                  <a:path extrusionOk="0" h="1" w="1">
                    <a:moveTo>
                      <a:pt x="1" y="0"/>
                    </a:moveTo>
                    <a:lnTo>
                      <a:pt x="1" y="0"/>
                    </a:lnTo>
                    <a:lnTo>
                      <a:pt x="1" y="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24"/>
              <p:cNvSpPr/>
              <p:nvPr/>
            </p:nvSpPr>
            <p:spPr>
              <a:xfrm>
                <a:off x="7255803" y="1907825"/>
                <a:ext cx="1361" cy="62"/>
              </a:xfrm>
              <a:custGeom>
                <a:rect b="b" l="l" r="r" t="t"/>
                <a:pathLst>
                  <a:path extrusionOk="0" h="1" w="22">
                    <a:moveTo>
                      <a:pt x="0" y="1"/>
                    </a:moveTo>
                    <a:cubicBezTo>
                      <a:pt x="21" y="1"/>
                      <a:pt x="21" y="1"/>
                      <a:pt x="21" y="1"/>
                    </a:cubicBezTo>
                    <a:cubicBezTo>
                      <a:pt x="21" y="1"/>
                      <a:pt x="21" y="1"/>
                      <a:pt x="0"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24"/>
              <p:cNvSpPr/>
              <p:nvPr/>
            </p:nvSpPr>
            <p:spPr>
              <a:xfrm>
                <a:off x="7298926" y="1994130"/>
                <a:ext cx="62" cy="62"/>
              </a:xfrm>
              <a:custGeom>
                <a:rect b="b" l="l" r="r" t="t"/>
                <a:pathLst>
                  <a:path extrusionOk="0" h="1" w="1">
                    <a:moveTo>
                      <a:pt x="0" y="0"/>
                    </a:moveTo>
                    <a:cubicBezTo>
                      <a:pt x="0" y="0"/>
                      <a:pt x="0" y="0"/>
                      <a:pt x="0" y="0"/>
                    </a:cubicBezTo>
                    <a:cubicBezTo>
                      <a:pt x="0" y="0"/>
                      <a:pt x="0" y="0"/>
                      <a:pt x="0"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24"/>
              <p:cNvSpPr/>
              <p:nvPr/>
            </p:nvSpPr>
            <p:spPr>
              <a:xfrm>
                <a:off x="7298926" y="1981014"/>
                <a:ext cx="62" cy="62"/>
              </a:xfrm>
              <a:custGeom>
                <a:rect b="b" l="l" r="r" t="t"/>
                <a:pathLst>
                  <a:path extrusionOk="0" h="1" w="1">
                    <a:moveTo>
                      <a:pt x="0" y="1"/>
                    </a:moveTo>
                    <a:lnTo>
                      <a:pt x="0" y="1"/>
                    </a:lnTo>
                    <a:cubicBezTo>
                      <a:pt x="0" y="1"/>
                      <a:pt x="0" y="1"/>
                      <a:pt x="0"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24"/>
              <p:cNvSpPr/>
              <p:nvPr/>
            </p:nvSpPr>
            <p:spPr>
              <a:xfrm>
                <a:off x="7294966" y="2001925"/>
                <a:ext cx="62" cy="62"/>
              </a:xfrm>
              <a:custGeom>
                <a:rect b="b" l="l" r="r" t="t"/>
                <a:pathLst>
                  <a:path extrusionOk="0" h="1" w="1">
                    <a:moveTo>
                      <a:pt x="1" y="1"/>
                    </a:moveTo>
                    <a:lnTo>
                      <a:pt x="1" y="1"/>
                    </a:lnTo>
                    <a:cubicBezTo>
                      <a:pt x="1" y="1"/>
                      <a:pt x="1" y="1"/>
                      <a:pt x="1"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24"/>
              <p:cNvSpPr/>
              <p:nvPr/>
            </p:nvSpPr>
            <p:spPr>
              <a:xfrm>
                <a:off x="7278014" y="1961464"/>
                <a:ext cx="62" cy="62"/>
              </a:xfrm>
              <a:custGeom>
                <a:rect b="b" l="l" r="r" t="t"/>
                <a:pathLst>
                  <a:path extrusionOk="0" h="1" w="1">
                    <a:moveTo>
                      <a:pt x="0" y="0"/>
                    </a:moveTo>
                    <a:lnTo>
                      <a:pt x="0" y="0"/>
                    </a:lnTo>
                    <a:cubicBezTo>
                      <a:pt x="0" y="0"/>
                      <a:pt x="0" y="0"/>
                      <a:pt x="0"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24"/>
              <p:cNvSpPr/>
              <p:nvPr/>
            </p:nvSpPr>
            <p:spPr>
              <a:xfrm>
                <a:off x="7293667" y="1970558"/>
                <a:ext cx="62" cy="62"/>
              </a:xfrm>
              <a:custGeom>
                <a:rect b="b" l="l" r="r" t="t"/>
                <a:pathLst>
                  <a:path extrusionOk="0" h="1" w="1">
                    <a:moveTo>
                      <a:pt x="1" y="1"/>
                    </a:moveTo>
                    <a:cubicBezTo>
                      <a:pt x="1" y="1"/>
                      <a:pt x="1" y="1"/>
                      <a:pt x="1" y="1"/>
                    </a:cubicBezTo>
                    <a:cubicBezTo>
                      <a:pt x="1" y="1"/>
                      <a:pt x="1" y="1"/>
                      <a:pt x="1"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24"/>
              <p:cNvSpPr/>
              <p:nvPr/>
            </p:nvSpPr>
            <p:spPr>
              <a:xfrm>
                <a:off x="7288470" y="2000626"/>
                <a:ext cx="1361" cy="1361"/>
              </a:xfrm>
              <a:custGeom>
                <a:rect b="b" l="l" r="r" t="t"/>
                <a:pathLst>
                  <a:path extrusionOk="0" h="22" w="22">
                    <a:moveTo>
                      <a:pt x="0" y="1"/>
                    </a:moveTo>
                    <a:lnTo>
                      <a:pt x="21" y="22"/>
                    </a:lnTo>
                    <a:cubicBezTo>
                      <a:pt x="0" y="1"/>
                      <a:pt x="0" y="1"/>
                      <a:pt x="0"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24"/>
              <p:cNvSpPr/>
              <p:nvPr/>
            </p:nvSpPr>
            <p:spPr>
              <a:xfrm>
                <a:off x="7284510" y="2005885"/>
                <a:ext cx="62" cy="62"/>
              </a:xfrm>
              <a:custGeom>
                <a:rect b="b" l="l" r="r" t="t"/>
                <a:pathLst>
                  <a:path extrusionOk="0" h="1" w="1">
                    <a:moveTo>
                      <a:pt x="1" y="0"/>
                    </a:moveTo>
                    <a:lnTo>
                      <a:pt x="1" y="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24"/>
              <p:cNvSpPr/>
              <p:nvPr/>
            </p:nvSpPr>
            <p:spPr>
              <a:xfrm>
                <a:off x="7287171" y="2005885"/>
                <a:ext cx="62" cy="62"/>
              </a:xfrm>
              <a:custGeom>
                <a:rect b="b" l="l" r="r" t="t"/>
                <a:pathLst>
                  <a:path extrusionOk="0" h="1" w="1">
                    <a:moveTo>
                      <a:pt x="0" y="0"/>
                    </a:moveTo>
                    <a:cubicBezTo>
                      <a:pt x="0" y="0"/>
                      <a:pt x="0" y="0"/>
                      <a:pt x="0" y="0"/>
                    </a:cubicBezTo>
                    <a:cubicBezTo>
                      <a:pt x="0" y="0"/>
                      <a:pt x="0" y="0"/>
                      <a:pt x="0"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24"/>
              <p:cNvSpPr/>
              <p:nvPr/>
            </p:nvSpPr>
            <p:spPr>
              <a:xfrm>
                <a:off x="7287171" y="2005885"/>
                <a:ext cx="62" cy="62"/>
              </a:xfrm>
              <a:custGeom>
                <a:rect b="b" l="l" r="r" t="t"/>
                <a:pathLst>
                  <a:path extrusionOk="0" h="1" w="1">
                    <a:moveTo>
                      <a:pt x="0" y="0"/>
                    </a:moveTo>
                    <a:lnTo>
                      <a:pt x="0" y="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24"/>
              <p:cNvSpPr/>
              <p:nvPr/>
            </p:nvSpPr>
            <p:spPr>
              <a:xfrm>
                <a:off x="7284510" y="2012381"/>
                <a:ext cx="62" cy="62"/>
              </a:xfrm>
              <a:custGeom>
                <a:rect b="b" l="l" r="r" t="t"/>
                <a:pathLst>
                  <a:path extrusionOk="0" h="1" w="1">
                    <a:moveTo>
                      <a:pt x="1" y="1"/>
                    </a:moveTo>
                    <a:cubicBezTo>
                      <a:pt x="1" y="1"/>
                      <a:pt x="1" y="1"/>
                      <a:pt x="1"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24"/>
              <p:cNvSpPr/>
              <p:nvPr/>
            </p:nvSpPr>
            <p:spPr>
              <a:xfrm>
                <a:off x="7253142" y="1970558"/>
                <a:ext cx="1423" cy="62"/>
              </a:xfrm>
              <a:custGeom>
                <a:rect b="b" l="l" r="r" t="t"/>
                <a:pathLst>
                  <a:path extrusionOk="0" h="1" w="23">
                    <a:moveTo>
                      <a:pt x="22" y="1"/>
                    </a:moveTo>
                    <a:lnTo>
                      <a:pt x="1" y="1"/>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24"/>
              <p:cNvSpPr/>
              <p:nvPr/>
            </p:nvSpPr>
            <p:spPr>
              <a:xfrm>
                <a:off x="7283211" y="2009782"/>
                <a:ext cx="62" cy="62"/>
              </a:xfrm>
              <a:custGeom>
                <a:rect b="b" l="l" r="r" t="t"/>
                <a:pathLst>
                  <a:path extrusionOk="0" h="1" w="1">
                    <a:moveTo>
                      <a:pt x="1" y="1"/>
                    </a:moveTo>
                    <a:lnTo>
                      <a:pt x="1" y="1"/>
                    </a:lnTo>
                    <a:cubicBezTo>
                      <a:pt x="1" y="1"/>
                      <a:pt x="1" y="1"/>
                      <a:pt x="1"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24"/>
              <p:cNvSpPr/>
              <p:nvPr/>
            </p:nvSpPr>
            <p:spPr>
              <a:xfrm>
                <a:off x="7289769" y="1998028"/>
                <a:ext cx="62" cy="62"/>
              </a:xfrm>
              <a:custGeom>
                <a:rect b="b" l="l" r="r" t="t"/>
                <a:pathLst>
                  <a:path extrusionOk="0" h="1" w="1">
                    <a:moveTo>
                      <a:pt x="0" y="1"/>
                    </a:moveTo>
                    <a:cubicBezTo>
                      <a:pt x="0" y="1"/>
                      <a:pt x="0" y="1"/>
                      <a:pt x="0" y="1"/>
                    </a:cubicBezTo>
                    <a:cubicBezTo>
                      <a:pt x="0" y="1"/>
                      <a:pt x="0" y="1"/>
                      <a:pt x="0"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24"/>
              <p:cNvSpPr/>
              <p:nvPr/>
            </p:nvSpPr>
            <p:spPr>
              <a:xfrm>
                <a:off x="7259701" y="1983674"/>
                <a:ext cx="62" cy="62"/>
              </a:xfrm>
              <a:custGeom>
                <a:rect b="b" l="l" r="r" t="t"/>
                <a:pathLst>
                  <a:path extrusionOk="0" h="1" w="1">
                    <a:moveTo>
                      <a:pt x="1" y="0"/>
                    </a:moveTo>
                    <a:lnTo>
                      <a:pt x="1" y="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24"/>
              <p:cNvSpPr/>
              <p:nvPr/>
            </p:nvSpPr>
            <p:spPr>
              <a:xfrm>
                <a:off x="7283211" y="2009782"/>
                <a:ext cx="62" cy="62"/>
              </a:xfrm>
              <a:custGeom>
                <a:rect b="b" l="l" r="r" t="t"/>
                <a:pathLst>
                  <a:path extrusionOk="0" h="1" w="1">
                    <a:moveTo>
                      <a:pt x="1" y="1"/>
                    </a:moveTo>
                    <a:lnTo>
                      <a:pt x="1" y="1"/>
                    </a:lnTo>
                    <a:lnTo>
                      <a:pt x="1" y="1"/>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24"/>
              <p:cNvSpPr/>
              <p:nvPr/>
            </p:nvSpPr>
            <p:spPr>
              <a:xfrm>
                <a:off x="7241387" y="1995429"/>
                <a:ext cx="62" cy="1361"/>
              </a:xfrm>
              <a:custGeom>
                <a:rect b="b" l="l" r="r" t="t"/>
                <a:pathLst>
                  <a:path extrusionOk="0" h="22" w="1">
                    <a:moveTo>
                      <a:pt x="1" y="21"/>
                    </a:moveTo>
                    <a:lnTo>
                      <a:pt x="1" y="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24"/>
              <p:cNvSpPr/>
              <p:nvPr/>
            </p:nvSpPr>
            <p:spPr>
              <a:xfrm>
                <a:off x="7241387" y="1998028"/>
                <a:ext cx="62" cy="62"/>
              </a:xfrm>
              <a:custGeom>
                <a:rect b="b" l="l" r="r" t="t"/>
                <a:pathLst>
                  <a:path extrusionOk="0" h="1" w="1">
                    <a:moveTo>
                      <a:pt x="1" y="1"/>
                    </a:moveTo>
                    <a:lnTo>
                      <a:pt x="1" y="1"/>
                    </a:lnTo>
                    <a:cubicBezTo>
                      <a:pt x="1" y="1"/>
                      <a:pt x="1" y="1"/>
                      <a:pt x="1"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24"/>
              <p:cNvSpPr/>
              <p:nvPr/>
            </p:nvSpPr>
            <p:spPr>
              <a:xfrm>
                <a:off x="7284510" y="2012381"/>
                <a:ext cx="62" cy="62"/>
              </a:xfrm>
              <a:custGeom>
                <a:rect b="b" l="l" r="r" t="t"/>
                <a:pathLst>
                  <a:path extrusionOk="0" h="1" w="1">
                    <a:moveTo>
                      <a:pt x="1" y="1"/>
                    </a:moveTo>
                    <a:lnTo>
                      <a:pt x="1" y="1"/>
                    </a:lnTo>
                    <a:cubicBezTo>
                      <a:pt x="1" y="1"/>
                      <a:pt x="1" y="1"/>
                      <a:pt x="1"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24"/>
              <p:cNvSpPr/>
              <p:nvPr/>
            </p:nvSpPr>
            <p:spPr>
              <a:xfrm>
                <a:off x="7250544" y="2012381"/>
                <a:ext cx="62" cy="62"/>
              </a:xfrm>
              <a:custGeom>
                <a:rect b="b" l="l" r="r" t="t"/>
                <a:pathLst>
                  <a:path extrusionOk="0" h="1" w="1">
                    <a:moveTo>
                      <a:pt x="1" y="1"/>
                    </a:moveTo>
                    <a:cubicBezTo>
                      <a:pt x="1" y="1"/>
                      <a:pt x="1" y="1"/>
                      <a:pt x="1" y="1"/>
                    </a:cubicBezTo>
                    <a:cubicBezTo>
                      <a:pt x="1" y="1"/>
                      <a:pt x="1" y="1"/>
                      <a:pt x="1"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24"/>
              <p:cNvSpPr/>
              <p:nvPr/>
            </p:nvSpPr>
            <p:spPr>
              <a:xfrm>
                <a:off x="7294966" y="1971920"/>
                <a:ext cx="62" cy="62"/>
              </a:xfrm>
              <a:custGeom>
                <a:rect b="b" l="l" r="r" t="t"/>
                <a:pathLst>
                  <a:path extrusionOk="0" h="1" w="1">
                    <a:moveTo>
                      <a:pt x="1" y="0"/>
                    </a:moveTo>
                    <a:lnTo>
                      <a:pt x="1" y="0"/>
                    </a:lnTo>
                    <a:cubicBezTo>
                      <a:pt x="1" y="0"/>
                      <a:pt x="1" y="0"/>
                      <a:pt x="1"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24"/>
              <p:cNvSpPr/>
              <p:nvPr/>
            </p:nvSpPr>
            <p:spPr>
              <a:xfrm>
                <a:off x="7281912" y="1972600"/>
                <a:ext cx="1361" cy="681"/>
              </a:xfrm>
              <a:custGeom>
                <a:rect b="b" l="l" r="r" t="t"/>
                <a:pathLst>
                  <a:path extrusionOk="0" h="11" w="22">
                    <a:moveTo>
                      <a:pt x="21" y="1"/>
                    </a:moveTo>
                    <a:cubicBezTo>
                      <a:pt x="19" y="1"/>
                      <a:pt x="15" y="10"/>
                      <a:pt x="1" y="10"/>
                    </a:cubicBezTo>
                    <a:lnTo>
                      <a:pt x="22" y="10"/>
                    </a:lnTo>
                    <a:cubicBezTo>
                      <a:pt x="22" y="3"/>
                      <a:pt x="22" y="1"/>
                      <a:pt x="21"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24"/>
              <p:cNvSpPr/>
              <p:nvPr/>
            </p:nvSpPr>
            <p:spPr>
              <a:xfrm>
                <a:off x="7281912" y="1971920"/>
                <a:ext cx="62" cy="62"/>
              </a:xfrm>
              <a:custGeom>
                <a:rect b="b" l="l" r="r" t="t"/>
                <a:pathLst>
                  <a:path extrusionOk="0" h="1" w="1">
                    <a:moveTo>
                      <a:pt x="1" y="0"/>
                    </a:moveTo>
                    <a:lnTo>
                      <a:pt x="1" y="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24"/>
              <p:cNvSpPr/>
              <p:nvPr/>
            </p:nvSpPr>
            <p:spPr>
              <a:xfrm>
                <a:off x="7287171" y="1977116"/>
                <a:ext cx="62" cy="62"/>
              </a:xfrm>
              <a:custGeom>
                <a:rect b="b" l="l" r="r" t="t"/>
                <a:pathLst>
                  <a:path extrusionOk="0" h="1" w="1">
                    <a:moveTo>
                      <a:pt x="0" y="1"/>
                    </a:moveTo>
                    <a:lnTo>
                      <a:pt x="0" y="1"/>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24"/>
              <p:cNvSpPr/>
              <p:nvPr/>
            </p:nvSpPr>
            <p:spPr>
              <a:xfrm>
                <a:off x="7285872" y="1975817"/>
                <a:ext cx="0" cy="62"/>
              </a:xfrm>
              <a:custGeom>
                <a:rect b="b" l="l" r="r" t="t"/>
                <a:pathLst>
                  <a:path extrusionOk="0" h="1" w="0">
                    <a:moveTo>
                      <a:pt x="0" y="0"/>
                    </a:moveTo>
                    <a:cubicBezTo>
                      <a:pt x="0" y="0"/>
                      <a:pt x="0" y="0"/>
                      <a:pt x="0" y="0"/>
                    </a:cubicBezTo>
                    <a:cubicBezTo>
                      <a:pt x="0" y="0"/>
                      <a:pt x="0" y="0"/>
                      <a:pt x="0"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24"/>
              <p:cNvSpPr/>
              <p:nvPr/>
            </p:nvSpPr>
            <p:spPr>
              <a:xfrm>
                <a:off x="7278014" y="1971920"/>
                <a:ext cx="62" cy="62"/>
              </a:xfrm>
              <a:custGeom>
                <a:rect b="b" l="l" r="r" t="t"/>
                <a:pathLst>
                  <a:path extrusionOk="0" h="1" w="1">
                    <a:moveTo>
                      <a:pt x="0" y="0"/>
                    </a:moveTo>
                    <a:lnTo>
                      <a:pt x="0" y="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24"/>
              <p:cNvSpPr/>
              <p:nvPr/>
            </p:nvSpPr>
            <p:spPr>
              <a:xfrm>
                <a:off x="7241387" y="1960845"/>
                <a:ext cx="58900" cy="59455"/>
              </a:xfrm>
              <a:custGeom>
                <a:rect b="b" l="l" r="r" t="t"/>
                <a:pathLst>
                  <a:path extrusionOk="0" h="961" w="952">
                    <a:moveTo>
                      <a:pt x="677" y="179"/>
                    </a:moveTo>
                    <a:cubicBezTo>
                      <a:pt x="667" y="179"/>
                      <a:pt x="666" y="179"/>
                      <a:pt x="666" y="181"/>
                    </a:cubicBezTo>
                    <a:lnTo>
                      <a:pt x="666" y="181"/>
                    </a:lnTo>
                    <a:cubicBezTo>
                      <a:pt x="669" y="180"/>
                      <a:pt x="672" y="179"/>
                      <a:pt x="677" y="179"/>
                    </a:cubicBezTo>
                    <a:close/>
                    <a:moveTo>
                      <a:pt x="666" y="181"/>
                    </a:moveTo>
                    <a:cubicBezTo>
                      <a:pt x="656" y="187"/>
                      <a:pt x="656" y="200"/>
                      <a:pt x="656" y="200"/>
                    </a:cubicBezTo>
                    <a:cubicBezTo>
                      <a:pt x="667" y="189"/>
                      <a:pt x="666" y="184"/>
                      <a:pt x="666" y="181"/>
                    </a:cubicBezTo>
                    <a:close/>
                    <a:moveTo>
                      <a:pt x="149" y="200"/>
                    </a:moveTo>
                    <a:cubicBezTo>
                      <a:pt x="149" y="200"/>
                      <a:pt x="162" y="200"/>
                      <a:pt x="167" y="211"/>
                    </a:cubicBezTo>
                    <a:cubicBezTo>
                      <a:pt x="169" y="208"/>
                      <a:pt x="170" y="205"/>
                      <a:pt x="170" y="200"/>
                    </a:cubicBezTo>
                    <a:close/>
                    <a:moveTo>
                      <a:pt x="686" y="206"/>
                    </a:moveTo>
                    <a:lnTo>
                      <a:pt x="686" y="206"/>
                    </a:lnTo>
                    <a:cubicBezTo>
                      <a:pt x="681" y="206"/>
                      <a:pt x="677" y="212"/>
                      <a:pt x="677" y="221"/>
                    </a:cubicBezTo>
                    <a:cubicBezTo>
                      <a:pt x="684" y="214"/>
                      <a:pt x="687" y="209"/>
                      <a:pt x="686" y="206"/>
                    </a:cubicBezTo>
                    <a:close/>
                    <a:moveTo>
                      <a:pt x="677" y="200"/>
                    </a:moveTo>
                    <a:cubicBezTo>
                      <a:pt x="677" y="200"/>
                      <a:pt x="685" y="200"/>
                      <a:pt x="686" y="206"/>
                    </a:cubicBezTo>
                    <a:lnTo>
                      <a:pt x="686" y="206"/>
                    </a:lnTo>
                    <a:cubicBezTo>
                      <a:pt x="686" y="206"/>
                      <a:pt x="687" y="205"/>
                      <a:pt x="687" y="205"/>
                    </a:cubicBezTo>
                    <a:cubicBezTo>
                      <a:pt x="693" y="205"/>
                      <a:pt x="698" y="211"/>
                      <a:pt x="698" y="221"/>
                    </a:cubicBezTo>
                    <a:lnTo>
                      <a:pt x="698" y="200"/>
                    </a:lnTo>
                    <a:close/>
                    <a:moveTo>
                      <a:pt x="761" y="285"/>
                    </a:moveTo>
                    <a:cubicBezTo>
                      <a:pt x="768" y="292"/>
                      <a:pt x="773" y="294"/>
                      <a:pt x="776" y="294"/>
                    </a:cubicBezTo>
                    <a:cubicBezTo>
                      <a:pt x="782" y="294"/>
                      <a:pt x="782" y="285"/>
                      <a:pt x="782" y="285"/>
                    </a:cubicBezTo>
                    <a:close/>
                    <a:moveTo>
                      <a:pt x="803" y="369"/>
                    </a:moveTo>
                    <a:cubicBezTo>
                      <a:pt x="782" y="369"/>
                      <a:pt x="782" y="369"/>
                      <a:pt x="803" y="390"/>
                    </a:cubicBezTo>
                    <a:cubicBezTo>
                      <a:pt x="803" y="390"/>
                      <a:pt x="803" y="369"/>
                      <a:pt x="803" y="369"/>
                    </a:cubicBezTo>
                    <a:close/>
                    <a:moveTo>
                      <a:pt x="846" y="411"/>
                    </a:moveTo>
                    <a:cubicBezTo>
                      <a:pt x="838" y="411"/>
                      <a:pt x="834" y="414"/>
                      <a:pt x="830" y="417"/>
                    </a:cubicBezTo>
                    <a:lnTo>
                      <a:pt x="830" y="417"/>
                    </a:lnTo>
                    <a:cubicBezTo>
                      <a:pt x="837" y="411"/>
                      <a:pt x="846" y="411"/>
                      <a:pt x="846" y="411"/>
                    </a:cubicBezTo>
                    <a:close/>
                    <a:moveTo>
                      <a:pt x="830" y="417"/>
                    </a:moveTo>
                    <a:lnTo>
                      <a:pt x="830" y="417"/>
                    </a:lnTo>
                    <a:cubicBezTo>
                      <a:pt x="827" y="420"/>
                      <a:pt x="825" y="425"/>
                      <a:pt x="825" y="433"/>
                    </a:cubicBezTo>
                    <a:lnTo>
                      <a:pt x="825" y="433"/>
                    </a:lnTo>
                    <a:cubicBezTo>
                      <a:pt x="825" y="432"/>
                      <a:pt x="825" y="424"/>
                      <a:pt x="830" y="417"/>
                    </a:cubicBezTo>
                    <a:close/>
                    <a:moveTo>
                      <a:pt x="761" y="623"/>
                    </a:moveTo>
                    <a:cubicBezTo>
                      <a:pt x="761" y="623"/>
                      <a:pt x="761" y="623"/>
                      <a:pt x="761" y="644"/>
                    </a:cubicBezTo>
                    <a:lnTo>
                      <a:pt x="782" y="644"/>
                    </a:lnTo>
                    <a:cubicBezTo>
                      <a:pt x="782" y="623"/>
                      <a:pt x="761" y="623"/>
                      <a:pt x="761" y="623"/>
                    </a:cubicBezTo>
                    <a:close/>
                    <a:moveTo>
                      <a:pt x="677" y="686"/>
                    </a:moveTo>
                    <a:cubicBezTo>
                      <a:pt x="677" y="686"/>
                      <a:pt x="678" y="687"/>
                      <a:pt x="679" y="689"/>
                    </a:cubicBezTo>
                    <a:lnTo>
                      <a:pt x="679" y="689"/>
                    </a:lnTo>
                    <a:cubicBezTo>
                      <a:pt x="682" y="686"/>
                      <a:pt x="687" y="686"/>
                      <a:pt x="698" y="686"/>
                    </a:cubicBezTo>
                    <a:close/>
                    <a:moveTo>
                      <a:pt x="679" y="689"/>
                    </a:moveTo>
                    <a:cubicBezTo>
                      <a:pt x="677" y="691"/>
                      <a:pt x="677" y="697"/>
                      <a:pt x="677" y="707"/>
                    </a:cubicBezTo>
                    <a:cubicBezTo>
                      <a:pt x="693" y="707"/>
                      <a:pt x="684" y="695"/>
                      <a:pt x="679" y="689"/>
                    </a:cubicBezTo>
                    <a:close/>
                    <a:moveTo>
                      <a:pt x="767" y="723"/>
                    </a:moveTo>
                    <a:lnTo>
                      <a:pt x="761" y="728"/>
                    </a:lnTo>
                    <a:cubicBezTo>
                      <a:pt x="775" y="728"/>
                      <a:pt x="771" y="728"/>
                      <a:pt x="767" y="723"/>
                    </a:cubicBezTo>
                    <a:close/>
                    <a:moveTo>
                      <a:pt x="577" y="1"/>
                    </a:moveTo>
                    <a:cubicBezTo>
                      <a:pt x="573" y="1"/>
                      <a:pt x="571" y="3"/>
                      <a:pt x="571" y="10"/>
                    </a:cubicBezTo>
                    <a:lnTo>
                      <a:pt x="508" y="10"/>
                    </a:lnTo>
                    <a:cubicBezTo>
                      <a:pt x="508" y="21"/>
                      <a:pt x="502" y="21"/>
                      <a:pt x="497" y="21"/>
                    </a:cubicBezTo>
                    <a:cubicBezTo>
                      <a:pt x="492" y="21"/>
                      <a:pt x="487" y="21"/>
                      <a:pt x="487" y="31"/>
                    </a:cubicBezTo>
                    <a:cubicBezTo>
                      <a:pt x="487" y="31"/>
                      <a:pt x="466" y="31"/>
                      <a:pt x="466" y="10"/>
                    </a:cubicBezTo>
                    <a:cubicBezTo>
                      <a:pt x="466" y="31"/>
                      <a:pt x="444" y="31"/>
                      <a:pt x="444" y="31"/>
                    </a:cubicBezTo>
                    <a:lnTo>
                      <a:pt x="423" y="31"/>
                    </a:lnTo>
                    <a:lnTo>
                      <a:pt x="423" y="52"/>
                    </a:lnTo>
                    <a:lnTo>
                      <a:pt x="360" y="52"/>
                    </a:lnTo>
                    <a:cubicBezTo>
                      <a:pt x="339" y="73"/>
                      <a:pt x="297" y="73"/>
                      <a:pt x="297" y="95"/>
                    </a:cubicBezTo>
                    <a:cubicBezTo>
                      <a:pt x="275" y="95"/>
                      <a:pt x="275" y="116"/>
                      <a:pt x="275" y="116"/>
                    </a:cubicBezTo>
                    <a:cubicBezTo>
                      <a:pt x="254" y="116"/>
                      <a:pt x="254" y="137"/>
                      <a:pt x="233" y="137"/>
                    </a:cubicBezTo>
                    <a:lnTo>
                      <a:pt x="212" y="137"/>
                    </a:lnTo>
                    <a:lnTo>
                      <a:pt x="233" y="158"/>
                    </a:lnTo>
                    <a:lnTo>
                      <a:pt x="191" y="158"/>
                    </a:lnTo>
                    <a:cubicBezTo>
                      <a:pt x="191" y="158"/>
                      <a:pt x="191" y="179"/>
                      <a:pt x="191" y="179"/>
                    </a:cubicBezTo>
                    <a:lnTo>
                      <a:pt x="170" y="200"/>
                    </a:lnTo>
                    <a:cubicBezTo>
                      <a:pt x="170" y="200"/>
                      <a:pt x="170" y="221"/>
                      <a:pt x="170" y="221"/>
                    </a:cubicBezTo>
                    <a:cubicBezTo>
                      <a:pt x="170" y="217"/>
                      <a:pt x="169" y="213"/>
                      <a:pt x="167" y="211"/>
                    </a:cubicBezTo>
                    <a:lnTo>
                      <a:pt x="167" y="211"/>
                    </a:lnTo>
                    <a:cubicBezTo>
                      <a:pt x="162" y="221"/>
                      <a:pt x="149" y="221"/>
                      <a:pt x="149" y="221"/>
                    </a:cubicBezTo>
                    <a:lnTo>
                      <a:pt x="128" y="221"/>
                    </a:lnTo>
                    <a:cubicBezTo>
                      <a:pt x="128" y="242"/>
                      <a:pt x="128" y="242"/>
                      <a:pt x="128" y="242"/>
                    </a:cubicBezTo>
                    <a:cubicBezTo>
                      <a:pt x="128" y="242"/>
                      <a:pt x="128" y="252"/>
                      <a:pt x="121" y="252"/>
                    </a:cubicBezTo>
                    <a:cubicBezTo>
                      <a:pt x="118" y="252"/>
                      <a:pt x="113" y="249"/>
                      <a:pt x="106" y="242"/>
                    </a:cubicBezTo>
                    <a:lnTo>
                      <a:pt x="106" y="242"/>
                    </a:lnTo>
                    <a:cubicBezTo>
                      <a:pt x="128" y="264"/>
                      <a:pt x="85" y="264"/>
                      <a:pt x="106" y="285"/>
                    </a:cubicBezTo>
                    <a:lnTo>
                      <a:pt x="85" y="285"/>
                    </a:lnTo>
                    <a:lnTo>
                      <a:pt x="85" y="285"/>
                    </a:lnTo>
                    <a:lnTo>
                      <a:pt x="85" y="285"/>
                    </a:lnTo>
                    <a:cubicBezTo>
                      <a:pt x="85" y="285"/>
                      <a:pt x="106" y="285"/>
                      <a:pt x="106" y="306"/>
                    </a:cubicBezTo>
                    <a:cubicBezTo>
                      <a:pt x="85" y="306"/>
                      <a:pt x="85" y="285"/>
                      <a:pt x="85" y="285"/>
                    </a:cubicBezTo>
                    <a:lnTo>
                      <a:pt x="85" y="306"/>
                    </a:lnTo>
                    <a:cubicBezTo>
                      <a:pt x="64" y="327"/>
                      <a:pt x="43" y="369"/>
                      <a:pt x="22" y="411"/>
                    </a:cubicBezTo>
                    <a:cubicBezTo>
                      <a:pt x="22" y="433"/>
                      <a:pt x="22" y="454"/>
                      <a:pt x="22" y="475"/>
                    </a:cubicBezTo>
                    <a:cubicBezTo>
                      <a:pt x="22" y="475"/>
                      <a:pt x="22" y="475"/>
                      <a:pt x="22" y="496"/>
                    </a:cubicBezTo>
                    <a:cubicBezTo>
                      <a:pt x="1" y="517"/>
                      <a:pt x="1" y="538"/>
                      <a:pt x="22" y="580"/>
                    </a:cubicBezTo>
                    <a:cubicBezTo>
                      <a:pt x="22" y="580"/>
                      <a:pt x="1" y="580"/>
                      <a:pt x="22" y="602"/>
                    </a:cubicBezTo>
                    <a:lnTo>
                      <a:pt x="1" y="602"/>
                    </a:lnTo>
                    <a:cubicBezTo>
                      <a:pt x="22" y="623"/>
                      <a:pt x="22" y="623"/>
                      <a:pt x="43" y="644"/>
                    </a:cubicBezTo>
                    <a:cubicBezTo>
                      <a:pt x="43" y="665"/>
                      <a:pt x="43" y="665"/>
                      <a:pt x="43" y="665"/>
                    </a:cubicBezTo>
                    <a:lnTo>
                      <a:pt x="43" y="686"/>
                    </a:lnTo>
                    <a:cubicBezTo>
                      <a:pt x="43" y="686"/>
                      <a:pt x="64" y="707"/>
                      <a:pt x="43" y="728"/>
                    </a:cubicBezTo>
                    <a:cubicBezTo>
                      <a:pt x="64" y="728"/>
                      <a:pt x="85" y="771"/>
                      <a:pt x="106" y="813"/>
                    </a:cubicBezTo>
                    <a:lnTo>
                      <a:pt x="128" y="813"/>
                    </a:lnTo>
                    <a:lnTo>
                      <a:pt x="128" y="834"/>
                    </a:lnTo>
                    <a:lnTo>
                      <a:pt x="149" y="834"/>
                    </a:lnTo>
                    <a:cubicBezTo>
                      <a:pt x="170" y="834"/>
                      <a:pt x="170" y="855"/>
                      <a:pt x="170" y="855"/>
                    </a:cubicBezTo>
                    <a:cubicBezTo>
                      <a:pt x="191" y="855"/>
                      <a:pt x="191" y="855"/>
                      <a:pt x="170" y="876"/>
                    </a:cubicBezTo>
                    <a:cubicBezTo>
                      <a:pt x="177" y="869"/>
                      <a:pt x="182" y="867"/>
                      <a:pt x="185" y="867"/>
                    </a:cubicBezTo>
                    <a:cubicBezTo>
                      <a:pt x="191" y="867"/>
                      <a:pt x="191" y="876"/>
                      <a:pt x="191" y="876"/>
                    </a:cubicBezTo>
                    <a:cubicBezTo>
                      <a:pt x="191" y="876"/>
                      <a:pt x="212" y="897"/>
                      <a:pt x="254" y="918"/>
                    </a:cubicBezTo>
                    <a:cubicBezTo>
                      <a:pt x="297" y="940"/>
                      <a:pt x="360" y="961"/>
                      <a:pt x="423" y="961"/>
                    </a:cubicBezTo>
                    <a:cubicBezTo>
                      <a:pt x="508" y="961"/>
                      <a:pt x="550" y="940"/>
                      <a:pt x="592" y="918"/>
                    </a:cubicBezTo>
                    <a:cubicBezTo>
                      <a:pt x="635" y="897"/>
                      <a:pt x="677" y="855"/>
                      <a:pt x="698" y="834"/>
                    </a:cubicBezTo>
                    <a:cubicBezTo>
                      <a:pt x="698" y="834"/>
                      <a:pt x="698" y="834"/>
                      <a:pt x="698" y="813"/>
                    </a:cubicBezTo>
                    <a:cubicBezTo>
                      <a:pt x="698" y="813"/>
                      <a:pt x="698" y="792"/>
                      <a:pt x="677" y="792"/>
                    </a:cubicBezTo>
                    <a:cubicBezTo>
                      <a:pt x="677" y="792"/>
                      <a:pt x="677" y="813"/>
                      <a:pt x="677" y="813"/>
                    </a:cubicBezTo>
                    <a:lnTo>
                      <a:pt x="656" y="813"/>
                    </a:lnTo>
                    <a:lnTo>
                      <a:pt x="656" y="792"/>
                    </a:lnTo>
                    <a:lnTo>
                      <a:pt x="635" y="792"/>
                    </a:lnTo>
                    <a:cubicBezTo>
                      <a:pt x="635" y="787"/>
                      <a:pt x="635" y="786"/>
                      <a:pt x="634" y="786"/>
                    </a:cubicBezTo>
                    <a:cubicBezTo>
                      <a:pt x="634" y="786"/>
                      <a:pt x="632" y="798"/>
                      <a:pt x="624" y="798"/>
                    </a:cubicBezTo>
                    <a:cubicBezTo>
                      <a:pt x="621" y="798"/>
                      <a:pt x="618" y="796"/>
                      <a:pt x="613" y="792"/>
                    </a:cubicBezTo>
                    <a:lnTo>
                      <a:pt x="550" y="792"/>
                    </a:lnTo>
                    <a:cubicBezTo>
                      <a:pt x="550" y="792"/>
                      <a:pt x="550" y="771"/>
                      <a:pt x="571" y="771"/>
                    </a:cubicBezTo>
                    <a:cubicBezTo>
                      <a:pt x="543" y="771"/>
                      <a:pt x="524" y="761"/>
                      <a:pt x="509" y="761"/>
                    </a:cubicBezTo>
                    <a:cubicBezTo>
                      <a:pt x="501" y="761"/>
                      <a:pt x="494" y="763"/>
                      <a:pt x="487" y="771"/>
                    </a:cubicBezTo>
                    <a:cubicBezTo>
                      <a:pt x="487" y="771"/>
                      <a:pt x="487" y="771"/>
                      <a:pt x="487" y="749"/>
                    </a:cubicBezTo>
                    <a:cubicBezTo>
                      <a:pt x="480" y="756"/>
                      <a:pt x="475" y="759"/>
                      <a:pt x="471" y="759"/>
                    </a:cubicBezTo>
                    <a:cubicBezTo>
                      <a:pt x="463" y="759"/>
                      <a:pt x="458" y="749"/>
                      <a:pt x="444" y="749"/>
                    </a:cubicBezTo>
                    <a:lnTo>
                      <a:pt x="381" y="749"/>
                    </a:lnTo>
                    <a:cubicBezTo>
                      <a:pt x="360" y="728"/>
                      <a:pt x="339" y="728"/>
                      <a:pt x="318" y="707"/>
                    </a:cubicBezTo>
                    <a:cubicBezTo>
                      <a:pt x="275" y="686"/>
                      <a:pt x="254" y="665"/>
                      <a:pt x="254" y="623"/>
                    </a:cubicBezTo>
                    <a:cubicBezTo>
                      <a:pt x="254" y="644"/>
                      <a:pt x="233" y="644"/>
                      <a:pt x="233" y="644"/>
                    </a:cubicBezTo>
                    <a:cubicBezTo>
                      <a:pt x="254" y="623"/>
                      <a:pt x="233" y="623"/>
                      <a:pt x="233" y="602"/>
                    </a:cubicBezTo>
                    <a:cubicBezTo>
                      <a:pt x="212" y="580"/>
                      <a:pt x="233" y="559"/>
                      <a:pt x="212" y="559"/>
                    </a:cubicBezTo>
                    <a:cubicBezTo>
                      <a:pt x="233" y="559"/>
                      <a:pt x="212" y="559"/>
                      <a:pt x="212" y="538"/>
                    </a:cubicBezTo>
                    <a:cubicBezTo>
                      <a:pt x="212" y="528"/>
                      <a:pt x="212" y="528"/>
                      <a:pt x="212" y="528"/>
                    </a:cubicBezTo>
                    <a:cubicBezTo>
                      <a:pt x="212" y="528"/>
                      <a:pt x="212" y="528"/>
                      <a:pt x="212" y="517"/>
                    </a:cubicBezTo>
                    <a:cubicBezTo>
                      <a:pt x="212" y="517"/>
                      <a:pt x="212" y="517"/>
                      <a:pt x="212" y="496"/>
                    </a:cubicBezTo>
                    <a:cubicBezTo>
                      <a:pt x="212" y="496"/>
                      <a:pt x="212" y="496"/>
                      <a:pt x="212" y="475"/>
                    </a:cubicBezTo>
                    <a:lnTo>
                      <a:pt x="233" y="475"/>
                    </a:lnTo>
                    <a:cubicBezTo>
                      <a:pt x="233" y="454"/>
                      <a:pt x="233" y="433"/>
                      <a:pt x="254" y="433"/>
                    </a:cubicBezTo>
                    <a:lnTo>
                      <a:pt x="233" y="433"/>
                    </a:lnTo>
                    <a:cubicBezTo>
                      <a:pt x="254" y="433"/>
                      <a:pt x="254" y="411"/>
                      <a:pt x="254" y="411"/>
                    </a:cubicBezTo>
                    <a:cubicBezTo>
                      <a:pt x="275" y="390"/>
                      <a:pt x="254" y="390"/>
                      <a:pt x="275" y="369"/>
                    </a:cubicBezTo>
                    <a:lnTo>
                      <a:pt x="297" y="369"/>
                    </a:lnTo>
                    <a:cubicBezTo>
                      <a:pt x="297" y="369"/>
                      <a:pt x="275" y="369"/>
                      <a:pt x="275" y="348"/>
                    </a:cubicBezTo>
                    <a:lnTo>
                      <a:pt x="275" y="348"/>
                    </a:lnTo>
                    <a:cubicBezTo>
                      <a:pt x="275" y="348"/>
                      <a:pt x="297" y="348"/>
                      <a:pt x="297" y="369"/>
                    </a:cubicBezTo>
                    <a:lnTo>
                      <a:pt x="297" y="348"/>
                    </a:lnTo>
                    <a:cubicBezTo>
                      <a:pt x="297" y="348"/>
                      <a:pt x="318" y="348"/>
                      <a:pt x="318" y="327"/>
                    </a:cubicBezTo>
                    <a:cubicBezTo>
                      <a:pt x="318" y="316"/>
                      <a:pt x="323" y="316"/>
                      <a:pt x="328" y="316"/>
                    </a:cubicBezTo>
                    <a:cubicBezTo>
                      <a:pt x="333" y="316"/>
                      <a:pt x="339" y="316"/>
                      <a:pt x="339" y="306"/>
                    </a:cubicBezTo>
                    <a:lnTo>
                      <a:pt x="339" y="327"/>
                    </a:lnTo>
                    <a:cubicBezTo>
                      <a:pt x="339" y="327"/>
                      <a:pt x="360" y="306"/>
                      <a:pt x="339" y="306"/>
                    </a:cubicBezTo>
                    <a:lnTo>
                      <a:pt x="360" y="306"/>
                    </a:lnTo>
                    <a:cubicBezTo>
                      <a:pt x="360" y="306"/>
                      <a:pt x="360" y="285"/>
                      <a:pt x="381" y="285"/>
                    </a:cubicBezTo>
                    <a:cubicBezTo>
                      <a:pt x="402" y="285"/>
                      <a:pt x="423" y="242"/>
                      <a:pt x="444" y="242"/>
                    </a:cubicBezTo>
                    <a:cubicBezTo>
                      <a:pt x="444" y="242"/>
                      <a:pt x="466" y="221"/>
                      <a:pt x="466" y="221"/>
                    </a:cubicBezTo>
                    <a:cubicBezTo>
                      <a:pt x="487" y="242"/>
                      <a:pt x="466" y="242"/>
                      <a:pt x="487" y="242"/>
                    </a:cubicBezTo>
                    <a:lnTo>
                      <a:pt x="466" y="221"/>
                    </a:lnTo>
                    <a:lnTo>
                      <a:pt x="466" y="221"/>
                    </a:lnTo>
                    <a:cubicBezTo>
                      <a:pt x="476" y="232"/>
                      <a:pt x="481" y="232"/>
                      <a:pt x="484" y="232"/>
                    </a:cubicBezTo>
                    <a:cubicBezTo>
                      <a:pt x="487" y="232"/>
                      <a:pt x="487" y="232"/>
                      <a:pt x="487" y="242"/>
                    </a:cubicBezTo>
                    <a:lnTo>
                      <a:pt x="508" y="242"/>
                    </a:lnTo>
                    <a:cubicBezTo>
                      <a:pt x="529" y="242"/>
                      <a:pt x="529" y="200"/>
                      <a:pt x="550" y="200"/>
                    </a:cubicBezTo>
                    <a:cubicBezTo>
                      <a:pt x="550" y="190"/>
                      <a:pt x="550" y="190"/>
                      <a:pt x="550" y="190"/>
                    </a:cubicBezTo>
                    <a:cubicBezTo>
                      <a:pt x="550" y="190"/>
                      <a:pt x="550" y="190"/>
                      <a:pt x="550" y="179"/>
                    </a:cubicBezTo>
                    <a:cubicBezTo>
                      <a:pt x="571" y="179"/>
                      <a:pt x="571" y="179"/>
                      <a:pt x="571" y="200"/>
                    </a:cubicBezTo>
                    <a:cubicBezTo>
                      <a:pt x="571" y="179"/>
                      <a:pt x="571" y="179"/>
                      <a:pt x="592" y="179"/>
                    </a:cubicBezTo>
                    <a:lnTo>
                      <a:pt x="613" y="179"/>
                    </a:lnTo>
                    <a:lnTo>
                      <a:pt x="592" y="200"/>
                    </a:lnTo>
                    <a:cubicBezTo>
                      <a:pt x="599" y="193"/>
                      <a:pt x="604" y="191"/>
                      <a:pt x="607" y="191"/>
                    </a:cubicBezTo>
                    <a:cubicBezTo>
                      <a:pt x="613" y="191"/>
                      <a:pt x="613" y="200"/>
                      <a:pt x="613" y="200"/>
                    </a:cubicBezTo>
                    <a:cubicBezTo>
                      <a:pt x="613" y="179"/>
                      <a:pt x="613" y="179"/>
                      <a:pt x="613" y="179"/>
                    </a:cubicBezTo>
                    <a:lnTo>
                      <a:pt x="635" y="179"/>
                    </a:lnTo>
                    <a:cubicBezTo>
                      <a:pt x="635" y="179"/>
                      <a:pt x="635" y="179"/>
                      <a:pt x="656" y="200"/>
                    </a:cubicBezTo>
                    <a:cubicBezTo>
                      <a:pt x="656" y="200"/>
                      <a:pt x="656" y="179"/>
                      <a:pt x="656" y="179"/>
                    </a:cubicBezTo>
                    <a:cubicBezTo>
                      <a:pt x="656" y="179"/>
                      <a:pt x="665" y="170"/>
                      <a:pt x="671" y="170"/>
                    </a:cubicBezTo>
                    <a:cubicBezTo>
                      <a:pt x="674" y="170"/>
                      <a:pt x="677" y="172"/>
                      <a:pt x="677" y="179"/>
                    </a:cubicBezTo>
                    <a:cubicBezTo>
                      <a:pt x="677" y="179"/>
                      <a:pt x="698" y="179"/>
                      <a:pt x="698" y="200"/>
                    </a:cubicBezTo>
                    <a:cubicBezTo>
                      <a:pt x="719" y="200"/>
                      <a:pt x="698" y="221"/>
                      <a:pt x="698" y="221"/>
                    </a:cubicBezTo>
                    <a:lnTo>
                      <a:pt x="719" y="221"/>
                    </a:lnTo>
                    <a:cubicBezTo>
                      <a:pt x="719" y="221"/>
                      <a:pt x="719" y="242"/>
                      <a:pt x="698" y="242"/>
                    </a:cubicBezTo>
                    <a:cubicBezTo>
                      <a:pt x="712" y="242"/>
                      <a:pt x="717" y="252"/>
                      <a:pt x="718" y="252"/>
                    </a:cubicBezTo>
                    <a:cubicBezTo>
                      <a:pt x="719" y="252"/>
                      <a:pt x="719" y="249"/>
                      <a:pt x="719" y="242"/>
                    </a:cubicBezTo>
                    <a:lnTo>
                      <a:pt x="740" y="242"/>
                    </a:lnTo>
                    <a:cubicBezTo>
                      <a:pt x="740" y="242"/>
                      <a:pt x="740" y="242"/>
                      <a:pt x="740" y="264"/>
                    </a:cubicBezTo>
                    <a:lnTo>
                      <a:pt x="761" y="264"/>
                    </a:lnTo>
                    <a:cubicBezTo>
                      <a:pt x="761" y="271"/>
                      <a:pt x="764" y="273"/>
                      <a:pt x="767" y="273"/>
                    </a:cubicBezTo>
                    <a:cubicBezTo>
                      <a:pt x="773" y="273"/>
                      <a:pt x="782" y="264"/>
                      <a:pt x="782" y="264"/>
                    </a:cubicBezTo>
                    <a:cubicBezTo>
                      <a:pt x="782" y="285"/>
                      <a:pt x="782" y="285"/>
                      <a:pt x="782" y="285"/>
                    </a:cubicBezTo>
                    <a:cubicBezTo>
                      <a:pt x="803" y="306"/>
                      <a:pt x="803" y="306"/>
                      <a:pt x="803" y="306"/>
                    </a:cubicBezTo>
                    <a:lnTo>
                      <a:pt x="803" y="327"/>
                    </a:lnTo>
                    <a:cubicBezTo>
                      <a:pt x="803" y="327"/>
                      <a:pt x="803" y="348"/>
                      <a:pt x="803" y="348"/>
                    </a:cubicBezTo>
                    <a:cubicBezTo>
                      <a:pt x="803" y="348"/>
                      <a:pt x="803" y="369"/>
                      <a:pt x="803" y="369"/>
                    </a:cubicBezTo>
                    <a:cubicBezTo>
                      <a:pt x="803" y="390"/>
                      <a:pt x="825" y="390"/>
                      <a:pt x="825" y="390"/>
                    </a:cubicBezTo>
                    <a:cubicBezTo>
                      <a:pt x="846" y="390"/>
                      <a:pt x="846" y="390"/>
                      <a:pt x="846" y="411"/>
                    </a:cubicBezTo>
                    <a:lnTo>
                      <a:pt x="846" y="433"/>
                    </a:lnTo>
                    <a:lnTo>
                      <a:pt x="840" y="438"/>
                    </a:lnTo>
                    <a:lnTo>
                      <a:pt x="840" y="438"/>
                    </a:lnTo>
                    <a:cubicBezTo>
                      <a:pt x="837" y="435"/>
                      <a:pt x="832" y="433"/>
                      <a:pt x="825" y="433"/>
                    </a:cubicBezTo>
                    <a:lnTo>
                      <a:pt x="825" y="454"/>
                    </a:lnTo>
                    <a:lnTo>
                      <a:pt x="840" y="438"/>
                    </a:lnTo>
                    <a:lnTo>
                      <a:pt x="840" y="438"/>
                    </a:lnTo>
                    <a:cubicBezTo>
                      <a:pt x="846" y="445"/>
                      <a:pt x="846" y="454"/>
                      <a:pt x="846" y="454"/>
                    </a:cubicBezTo>
                    <a:cubicBezTo>
                      <a:pt x="846" y="454"/>
                      <a:pt x="846" y="454"/>
                      <a:pt x="825" y="475"/>
                    </a:cubicBezTo>
                    <a:cubicBezTo>
                      <a:pt x="839" y="475"/>
                      <a:pt x="843" y="465"/>
                      <a:pt x="845" y="465"/>
                    </a:cubicBezTo>
                    <a:cubicBezTo>
                      <a:pt x="846" y="465"/>
                      <a:pt x="846" y="468"/>
                      <a:pt x="846" y="475"/>
                    </a:cubicBezTo>
                    <a:lnTo>
                      <a:pt x="825" y="475"/>
                    </a:lnTo>
                    <a:cubicBezTo>
                      <a:pt x="825" y="475"/>
                      <a:pt x="825" y="496"/>
                      <a:pt x="825" y="496"/>
                    </a:cubicBezTo>
                    <a:lnTo>
                      <a:pt x="846" y="496"/>
                    </a:lnTo>
                    <a:cubicBezTo>
                      <a:pt x="825" y="496"/>
                      <a:pt x="846" y="517"/>
                      <a:pt x="825" y="517"/>
                    </a:cubicBezTo>
                    <a:cubicBezTo>
                      <a:pt x="825" y="517"/>
                      <a:pt x="825" y="517"/>
                      <a:pt x="825" y="538"/>
                    </a:cubicBezTo>
                    <a:lnTo>
                      <a:pt x="803" y="538"/>
                    </a:lnTo>
                    <a:lnTo>
                      <a:pt x="825" y="559"/>
                    </a:lnTo>
                    <a:cubicBezTo>
                      <a:pt x="825" y="559"/>
                      <a:pt x="825" y="559"/>
                      <a:pt x="825" y="580"/>
                    </a:cubicBezTo>
                    <a:cubicBezTo>
                      <a:pt x="825" y="580"/>
                      <a:pt x="825" y="602"/>
                      <a:pt x="825" y="602"/>
                    </a:cubicBezTo>
                    <a:cubicBezTo>
                      <a:pt x="825" y="602"/>
                      <a:pt x="815" y="592"/>
                      <a:pt x="809" y="592"/>
                    </a:cubicBezTo>
                    <a:cubicBezTo>
                      <a:pt x="806" y="592"/>
                      <a:pt x="803" y="595"/>
                      <a:pt x="803" y="602"/>
                    </a:cubicBezTo>
                    <a:cubicBezTo>
                      <a:pt x="803" y="602"/>
                      <a:pt x="803" y="580"/>
                      <a:pt x="803" y="580"/>
                    </a:cubicBezTo>
                    <a:lnTo>
                      <a:pt x="782" y="580"/>
                    </a:lnTo>
                    <a:cubicBezTo>
                      <a:pt x="782" y="580"/>
                      <a:pt x="803" y="580"/>
                      <a:pt x="782" y="602"/>
                    </a:cubicBezTo>
                    <a:cubicBezTo>
                      <a:pt x="803" y="602"/>
                      <a:pt x="803" y="623"/>
                      <a:pt x="803" y="623"/>
                    </a:cubicBezTo>
                    <a:lnTo>
                      <a:pt x="782" y="623"/>
                    </a:lnTo>
                    <a:cubicBezTo>
                      <a:pt x="782" y="623"/>
                      <a:pt x="782" y="644"/>
                      <a:pt x="782" y="644"/>
                    </a:cubicBezTo>
                    <a:cubicBezTo>
                      <a:pt x="782" y="665"/>
                      <a:pt x="782" y="665"/>
                      <a:pt x="782" y="665"/>
                    </a:cubicBezTo>
                    <a:lnTo>
                      <a:pt x="740" y="665"/>
                    </a:lnTo>
                    <a:cubicBezTo>
                      <a:pt x="740" y="675"/>
                      <a:pt x="740" y="675"/>
                      <a:pt x="740" y="675"/>
                    </a:cubicBezTo>
                    <a:cubicBezTo>
                      <a:pt x="740" y="675"/>
                      <a:pt x="740" y="675"/>
                      <a:pt x="740" y="686"/>
                    </a:cubicBezTo>
                    <a:cubicBezTo>
                      <a:pt x="740" y="680"/>
                      <a:pt x="738" y="677"/>
                      <a:pt x="736" y="677"/>
                    </a:cubicBezTo>
                    <a:cubicBezTo>
                      <a:pt x="730" y="677"/>
                      <a:pt x="719" y="692"/>
                      <a:pt x="719" y="707"/>
                    </a:cubicBezTo>
                    <a:cubicBezTo>
                      <a:pt x="698" y="707"/>
                      <a:pt x="719" y="686"/>
                      <a:pt x="698" y="686"/>
                    </a:cubicBezTo>
                    <a:cubicBezTo>
                      <a:pt x="698" y="686"/>
                      <a:pt x="698" y="707"/>
                      <a:pt x="698" y="707"/>
                    </a:cubicBezTo>
                    <a:cubicBezTo>
                      <a:pt x="698" y="700"/>
                      <a:pt x="698" y="698"/>
                      <a:pt x="697" y="698"/>
                    </a:cubicBezTo>
                    <a:cubicBezTo>
                      <a:pt x="696" y="698"/>
                      <a:pt x="691" y="707"/>
                      <a:pt x="677" y="707"/>
                    </a:cubicBezTo>
                    <a:cubicBezTo>
                      <a:pt x="677" y="707"/>
                      <a:pt x="677" y="707"/>
                      <a:pt x="677" y="728"/>
                    </a:cubicBezTo>
                    <a:cubicBezTo>
                      <a:pt x="677" y="735"/>
                      <a:pt x="677" y="738"/>
                      <a:pt x="678" y="738"/>
                    </a:cubicBezTo>
                    <a:cubicBezTo>
                      <a:pt x="679" y="738"/>
                      <a:pt x="684" y="728"/>
                      <a:pt x="698" y="728"/>
                    </a:cubicBezTo>
                    <a:lnTo>
                      <a:pt x="719" y="728"/>
                    </a:lnTo>
                    <a:cubicBezTo>
                      <a:pt x="719" y="728"/>
                      <a:pt x="719" y="728"/>
                      <a:pt x="719" y="749"/>
                    </a:cubicBezTo>
                    <a:cubicBezTo>
                      <a:pt x="740" y="749"/>
                      <a:pt x="740" y="728"/>
                      <a:pt x="740" y="728"/>
                    </a:cubicBezTo>
                    <a:cubicBezTo>
                      <a:pt x="761" y="707"/>
                      <a:pt x="761" y="707"/>
                      <a:pt x="761" y="707"/>
                    </a:cubicBezTo>
                    <a:cubicBezTo>
                      <a:pt x="761" y="715"/>
                      <a:pt x="764" y="720"/>
                      <a:pt x="767" y="723"/>
                    </a:cubicBezTo>
                    <a:lnTo>
                      <a:pt x="767" y="723"/>
                    </a:lnTo>
                    <a:lnTo>
                      <a:pt x="782" y="707"/>
                    </a:lnTo>
                    <a:lnTo>
                      <a:pt x="782" y="728"/>
                    </a:lnTo>
                    <a:cubicBezTo>
                      <a:pt x="782" y="713"/>
                      <a:pt x="782" y="698"/>
                      <a:pt x="790" y="698"/>
                    </a:cubicBezTo>
                    <a:cubicBezTo>
                      <a:pt x="793" y="698"/>
                      <a:pt x="797" y="701"/>
                      <a:pt x="803" y="707"/>
                    </a:cubicBezTo>
                    <a:cubicBezTo>
                      <a:pt x="803" y="686"/>
                      <a:pt x="803" y="686"/>
                      <a:pt x="803" y="686"/>
                    </a:cubicBezTo>
                    <a:cubicBezTo>
                      <a:pt x="803" y="686"/>
                      <a:pt x="813" y="677"/>
                      <a:pt x="819" y="677"/>
                    </a:cubicBezTo>
                    <a:cubicBezTo>
                      <a:pt x="822" y="677"/>
                      <a:pt x="825" y="679"/>
                      <a:pt x="825" y="686"/>
                    </a:cubicBezTo>
                    <a:cubicBezTo>
                      <a:pt x="825" y="686"/>
                      <a:pt x="825" y="686"/>
                      <a:pt x="825" y="665"/>
                    </a:cubicBezTo>
                    <a:cubicBezTo>
                      <a:pt x="825" y="665"/>
                      <a:pt x="846" y="686"/>
                      <a:pt x="846" y="686"/>
                    </a:cubicBezTo>
                    <a:lnTo>
                      <a:pt x="846" y="665"/>
                    </a:lnTo>
                    <a:lnTo>
                      <a:pt x="846" y="644"/>
                    </a:lnTo>
                    <a:cubicBezTo>
                      <a:pt x="853" y="651"/>
                      <a:pt x="857" y="653"/>
                      <a:pt x="861" y="653"/>
                    </a:cubicBezTo>
                    <a:cubicBezTo>
                      <a:pt x="867" y="653"/>
                      <a:pt x="867" y="644"/>
                      <a:pt x="867" y="644"/>
                    </a:cubicBezTo>
                    <a:lnTo>
                      <a:pt x="867" y="623"/>
                    </a:lnTo>
                    <a:cubicBezTo>
                      <a:pt x="888" y="623"/>
                      <a:pt x="867" y="602"/>
                      <a:pt x="888" y="602"/>
                    </a:cubicBezTo>
                    <a:cubicBezTo>
                      <a:pt x="888" y="602"/>
                      <a:pt x="909" y="580"/>
                      <a:pt x="888" y="580"/>
                    </a:cubicBezTo>
                    <a:cubicBezTo>
                      <a:pt x="909" y="580"/>
                      <a:pt x="909" y="580"/>
                      <a:pt x="909" y="559"/>
                    </a:cubicBezTo>
                    <a:cubicBezTo>
                      <a:pt x="909" y="559"/>
                      <a:pt x="909" y="538"/>
                      <a:pt x="930" y="538"/>
                    </a:cubicBezTo>
                    <a:lnTo>
                      <a:pt x="909" y="538"/>
                    </a:lnTo>
                    <a:cubicBezTo>
                      <a:pt x="930" y="517"/>
                      <a:pt x="909" y="517"/>
                      <a:pt x="930" y="496"/>
                    </a:cubicBezTo>
                    <a:cubicBezTo>
                      <a:pt x="930" y="496"/>
                      <a:pt x="930" y="496"/>
                      <a:pt x="930" y="475"/>
                    </a:cubicBezTo>
                    <a:cubicBezTo>
                      <a:pt x="930" y="475"/>
                      <a:pt x="930" y="454"/>
                      <a:pt x="930" y="454"/>
                    </a:cubicBezTo>
                    <a:cubicBezTo>
                      <a:pt x="930" y="433"/>
                      <a:pt x="930" y="433"/>
                      <a:pt x="930" y="433"/>
                    </a:cubicBezTo>
                    <a:cubicBezTo>
                      <a:pt x="930" y="411"/>
                      <a:pt x="930" y="411"/>
                      <a:pt x="930" y="411"/>
                    </a:cubicBezTo>
                    <a:lnTo>
                      <a:pt x="930" y="390"/>
                    </a:lnTo>
                    <a:cubicBezTo>
                      <a:pt x="930" y="369"/>
                      <a:pt x="951" y="369"/>
                      <a:pt x="930" y="348"/>
                    </a:cubicBezTo>
                    <a:cubicBezTo>
                      <a:pt x="930" y="348"/>
                      <a:pt x="951" y="348"/>
                      <a:pt x="930" y="327"/>
                    </a:cubicBezTo>
                    <a:cubicBezTo>
                      <a:pt x="951" y="306"/>
                      <a:pt x="930" y="306"/>
                      <a:pt x="930" y="285"/>
                    </a:cubicBezTo>
                    <a:cubicBezTo>
                      <a:pt x="909" y="285"/>
                      <a:pt x="909" y="242"/>
                      <a:pt x="909" y="221"/>
                    </a:cubicBezTo>
                    <a:lnTo>
                      <a:pt x="888" y="221"/>
                    </a:lnTo>
                    <a:cubicBezTo>
                      <a:pt x="888" y="214"/>
                      <a:pt x="890" y="212"/>
                      <a:pt x="893" y="212"/>
                    </a:cubicBezTo>
                    <a:cubicBezTo>
                      <a:pt x="900" y="212"/>
                      <a:pt x="909" y="221"/>
                      <a:pt x="909" y="221"/>
                    </a:cubicBezTo>
                    <a:lnTo>
                      <a:pt x="909" y="221"/>
                    </a:lnTo>
                    <a:cubicBezTo>
                      <a:pt x="899" y="211"/>
                      <a:pt x="893" y="211"/>
                      <a:pt x="891" y="211"/>
                    </a:cubicBezTo>
                    <a:cubicBezTo>
                      <a:pt x="888" y="211"/>
                      <a:pt x="888" y="211"/>
                      <a:pt x="888" y="200"/>
                    </a:cubicBezTo>
                    <a:cubicBezTo>
                      <a:pt x="888" y="200"/>
                      <a:pt x="867" y="179"/>
                      <a:pt x="867" y="179"/>
                    </a:cubicBezTo>
                    <a:cubicBezTo>
                      <a:pt x="846" y="179"/>
                      <a:pt x="846" y="158"/>
                      <a:pt x="846" y="158"/>
                    </a:cubicBezTo>
                    <a:lnTo>
                      <a:pt x="846" y="137"/>
                    </a:lnTo>
                    <a:lnTo>
                      <a:pt x="825" y="137"/>
                    </a:lnTo>
                    <a:cubicBezTo>
                      <a:pt x="825" y="116"/>
                      <a:pt x="803" y="116"/>
                      <a:pt x="803" y="116"/>
                    </a:cubicBezTo>
                    <a:lnTo>
                      <a:pt x="803" y="95"/>
                    </a:lnTo>
                    <a:lnTo>
                      <a:pt x="782" y="95"/>
                    </a:lnTo>
                    <a:cubicBezTo>
                      <a:pt x="782" y="84"/>
                      <a:pt x="777" y="84"/>
                      <a:pt x="772" y="84"/>
                    </a:cubicBezTo>
                    <a:cubicBezTo>
                      <a:pt x="767" y="84"/>
                      <a:pt x="761" y="84"/>
                      <a:pt x="761" y="73"/>
                    </a:cubicBezTo>
                    <a:lnTo>
                      <a:pt x="740" y="73"/>
                    </a:lnTo>
                    <a:cubicBezTo>
                      <a:pt x="740" y="73"/>
                      <a:pt x="719" y="73"/>
                      <a:pt x="719" y="52"/>
                    </a:cubicBezTo>
                    <a:lnTo>
                      <a:pt x="740" y="52"/>
                    </a:lnTo>
                    <a:cubicBezTo>
                      <a:pt x="719" y="52"/>
                      <a:pt x="719" y="31"/>
                      <a:pt x="698" y="31"/>
                    </a:cubicBezTo>
                    <a:lnTo>
                      <a:pt x="677" y="31"/>
                    </a:lnTo>
                    <a:cubicBezTo>
                      <a:pt x="656" y="10"/>
                      <a:pt x="635" y="10"/>
                      <a:pt x="613" y="10"/>
                    </a:cubicBezTo>
                    <a:lnTo>
                      <a:pt x="592" y="10"/>
                    </a:lnTo>
                    <a:cubicBezTo>
                      <a:pt x="592" y="10"/>
                      <a:pt x="583" y="1"/>
                      <a:pt x="577"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24"/>
              <p:cNvSpPr/>
              <p:nvPr/>
            </p:nvSpPr>
            <p:spPr>
              <a:xfrm>
                <a:off x="7287171" y="1977116"/>
                <a:ext cx="62" cy="62"/>
              </a:xfrm>
              <a:custGeom>
                <a:rect b="b" l="l" r="r" t="t"/>
                <a:pathLst>
                  <a:path extrusionOk="0" h="1" w="1">
                    <a:moveTo>
                      <a:pt x="0" y="1"/>
                    </a:moveTo>
                    <a:lnTo>
                      <a:pt x="0" y="1"/>
                    </a:lnTo>
                    <a:cubicBezTo>
                      <a:pt x="0" y="1"/>
                      <a:pt x="0" y="1"/>
                      <a:pt x="0"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24"/>
              <p:cNvSpPr/>
              <p:nvPr/>
            </p:nvSpPr>
            <p:spPr>
              <a:xfrm>
                <a:off x="7280613" y="1971920"/>
                <a:ext cx="62" cy="62"/>
              </a:xfrm>
              <a:custGeom>
                <a:rect b="b" l="l" r="r" t="t"/>
                <a:pathLst>
                  <a:path extrusionOk="0" h="1" w="1">
                    <a:moveTo>
                      <a:pt x="1" y="0"/>
                    </a:moveTo>
                    <a:cubicBezTo>
                      <a:pt x="1" y="0"/>
                      <a:pt x="1" y="0"/>
                      <a:pt x="1"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24"/>
              <p:cNvSpPr/>
              <p:nvPr/>
            </p:nvSpPr>
            <p:spPr>
              <a:xfrm>
                <a:off x="7278014" y="1971920"/>
                <a:ext cx="62" cy="1361"/>
              </a:xfrm>
              <a:custGeom>
                <a:rect b="b" l="l" r="r" t="t"/>
                <a:pathLst>
                  <a:path extrusionOk="0" h="22" w="1">
                    <a:moveTo>
                      <a:pt x="0" y="21"/>
                    </a:moveTo>
                    <a:cubicBezTo>
                      <a:pt x="0" y="21"/>
                      <a:pt x="0" y="21"/>
                      <a:pt x="0" y="0"/>
                    </a:cubicBezTo>
                    <a:cubicBezTo>
                      <a:pt x="0" y="21"/>
                      <a:pt x="0" y="21"/>
                      <a:pt x="0" y="2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24"/>
              <p:cNvSpPr/>
              <p:nvPr/>
            </p:nvSpPr>
            <p:spPr>
              <a:xfrm>
                <a:off x="7291069" y="1981014"/>
                <a:ext cx="62" cy="62"/>
              </a:xfrm>
              <a:custGeom>
                <a:rect b="b" l="l" r="r" t="t"/>
                <a:pathLst>
                  <a:path extrusionOk="0" h="1" w="1">
                    <a:moveTo>
                      <a:pt x="0" y="1"/>
                    </a:moveTo>
                    <a:cubicBezTo>
                      <a:pt x="0" y="1"/>
                      <a:pt x="0" y="1"/>
                      <a:pt x="0" y="1"/>
                    </a:cubicBezTo>
                    <a:cubicBezTo>
                      <a:pt x="0" y="1"/>
                      <a:pt x="0" y="1"/>
                      <a:pt x="0"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24"/>
              <p:cNvSpPr/>
              <p:nvPr/>
            </p:nvSpPr>
            <p:spPr>
              <a:xfrm>
                <a:off x="7291069" y="1996728"/>
                <a:ext cx="62" cy="62"/>
              </a:xfrm>
              <a:custGeom>
                <a:rect b="b" l="l" r="r" t="t"/>
                <a:pathLst>
                  <a:path extrusionOk="0" h="1" w="1">
                    <a:moveTo>
                      <a:pt x="0" y="0"/>
                    </a:moveTo>
                    <a:lnTo>
                      <a:pt x="0" y="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24"/>
              <p:cNvSpPr/>
              <p:nvPr/>
            </p:nvSpPr>
            <p:spPr>
              <a:xfrm>
                <a:off x="7291069" y="1996728"/>
                <a:ext cx="1361" cy="62"/>
              </a:xfrm>
              <a:custGeom>
                <a:rect b="b" l="l" r="r" t="t"/>
                <a:pathLst>
                  <a:path extrusionOk="0" h="1" w="22">
                    <a:moveTo>
                      <a:pt x="22" y="0"/>
                    </a:moveTo>
                    <a:cubicBezTo>
                      <a:pt x="22" y="0"/>
                      <a:pt x="22" y="0"/>
                      <a:pt x="22" y="0"/>
                    </a:cubicBezTo>
                    <a:cubicBezTo>
                      <a:pt x="0" y="0"/>
                      <a:pt x="22" y="0"/>
                      <a:pt x="22"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24"/>
              <p:cNvSpPr/>
              <p:nvPr/>
            </p:nvSpPr>
            <p:spPr>
              <a:xfrm>
                <a:off x="7289769" y="1978416"/>
                <a:ext cx="62" cy="62"/>
              </a:xfrm>
              <a:custGeom>
                <a:rect b="b" l="l" r="r" t="t"/>
                <a:pathLst>
                  <a:path extrusionOk="0" h="1" w="1">
                    <a:moveTo>
                      <a:pt x="0" y="1"/>
                    </a:moveTo>
                    <a:cubicBezTo>
                      <a:pt x="0" y="1"/>
                      <a:pt x="0" y="1"/>
                      <a:pt x="0" y="1"/>
                    </a:cubicBezTo>
                    <a:cubicBezTo>
                      <a:pt x="0" y="1"/>
                      <a:pt x="0" y="1"/>
                      <a:pt x="0"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24"/>
              <p:cNvSpPr/>
              <p:nvPr/>
            </p:nvSpPr>
            <p:spPr>
              <a:xfrm>
                <a:off x="7291069" y="1995429"/>
                <a:ext cx="1361" cy="62"/>
              </a:xfrm>
              <a:custGeom>
                <a:rect b="b" l="l" r="r" t="t"/>
                <a:pathLst>
                  <a:path extrusionOk="0" h="1" w="22">
                    <a:moveTo>
                      <a:pt x="0" y="0"/>
                    </a:moveTo>
                    <a:lnTo>
                      <a:pt x="22" y="0"/>
                    </a:lnTo>
                    <a:lnTo>
                      <a:pt x="0" y="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24"/>
              <p:cNvSpPr/>
              <p:nvPr/>
            </p:nvSpPr>
            <p:spPr>
              <a:xfrm>
                <a:off x="7291069" y="1996728"/>
                <a:ext cx="62" cy="62"/>
              </a:xfrm>
              <a:custGeom>
                <a:rect b="b" l="l" r="r" t="t"/>
                <a:pathLst>
                  <a:path extrusionOk="0" h="1" w="1">
                    <a:moveTo>
                      <a:pt x="0" y="0"/>
                    </a:moveTo>
                    <a:cubicBezTo>
                      <a:pt x="0" y="0"/>
                      <a:pt x="0" y="0"/>
                      <a:pt x="0" y="0"/>
                    </a:cubicBezTo>
                    <a:cubicBezTo>
                      <a:pt x="0" y="0"/>
                      <a:pt x="0" y="0"/>
                      <a:pt x="0"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24"/>
              <p:cNvSpPr/>
              <p:nvPr/>
            </p:nvSpPr>
            <p:spPr>
              <a:xfrm>
                <a:off x="7293667" y="1987572"/>
                <a:ext cx="62" cy="62"/>
              </a:xfrm>
              <a:custGeom>
                <a:rect b="b" l="l" r="r" t="t"/>
                <a:pathLst>
                  <a:path extrusionOk="0" h="1" w="1">
                    <a:moveTo>
                      <a:pt x="1" y="1"/>
                    </a:moveTo>
                    <a:lnTo>
                      <a:pt x="1" y="1"/>
                    </a:lnTo>
                    <a:cubicBezTo>
                      <a:pt x="1" y="1"/>
                      <a:pt x="1" y="1"/>
                      <a:pt x="1"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24"/>
              <p:cNvSpPr/>
              <p:nvPr/>
            </p:nvSpPr>
            <p:spPr>
              <a:xfrm>
                <a:off x="7291069" y="1994130"/>
                <a:ext cx="62" cy="62"/>
              </a:xfrm>
              <a:custGeom>
                <a:rect b="b" l="l" r="r" t="t"/>
                <a:pathLst>
                  <a:path extrusionOk="0" h="1" w="1">
                    <a:moveTo>
                      <a:pt x="0" y="0"/>
                    </a:moveTo>
                    <a:lnTo>
                      <a:pt x="0" y="0"/>
                    </a:lnTo>
                    <a:lnTo>
                      <a:pt x="0" y="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24"/>
              <p:cNvSpPr/>
              <p:nvPr/>
            </p:nvSpPr>
            <p:spPr>
              <a:xfrm>
                <a:off x="7289769" y="1998028"/>
                <a:ext cx="62" cy="62"/>
              </a:xfrm>
              <a:custGeom>
                <a:rect b="b" l="l" r="r" t="t"/>
                <a:pathLst>
                  <a:path extrusionOk="0" h="1" w="1">
                    <a:moveTo>
                      <a:pt x="0" y="1"/>
                    </a:moveTo>
                    <a:lnTo>
                      <a:pt x="0" y="1"/>
                    </a:lnTo>
                    <a:lnTo>
                      <a:pt x="0" y="1"/>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24"/>
              <p:cNvSpPr/>
              <p:nvPr/>
            </p:nvSpPr>
            <p:spPr>
              <a:xfrm>
                <a:off x="7292368" y="1990170"/>
                <a:ext cx="62" cy="62"/>
              </a:xfrm>
              <a:custGeom>
                <a:rect b="b" l="l" r="r" t="t"/>
                <a:pathLst>
                  <a:path extrusionOk="0" h="1" w="1">
                    <a:moveTo>
                      <a:pt x="1" y="1"/>
                    </a:moveTo>
                    <a:cubicBezTo>
                      <a:pt x="1" y="1"/>
                      <a:pt x="1" y="1"/>
                      <a:pt x="1" y="1"/>
                    </a:cubicBezTo>
                    <a:cubicBezTo>
                      <a:pt x="1" y="1"/>
                      <a:pt x="1" y="1"/>
                      <a:pt x="1"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24"/>
              <p:cNvSpPr/>
              <p:nvPr/>
            </p:nvSpPr>
            <p:spPr>
              <a:xfrm>
                <a:off x="7368159" y="1822757"/>
                <a:ext cx="61499" cy="34213"/>
              </a:xfrm>
              <a:custGeom>
                <a:rect b="b" l="l" r="r" t="t"/>
                <a:pathLst>
                  <a:path extrusionOk="0" h="553" w="994">
                    <a:moveTo>
                      <a:pt x="364" y="0"/>
                    </a:moveTo>
                    <a:cubicBezTo>
                      <a:pt x="291" y="0"/>
                      <a:pt x="217" y="21"/>
                      <a:pt x="149" y="66"/>
                    </a:cubicBezTo>
                    <a:cubicBezTo>
                      <a:pt x="128" y="87"/>
                      <a:pt x="128" y="109"/>
                      <a:pt x="106" y="109"/>
                    </a:cubicBezTo>
                    <a:cubicBezTo>
                      <a:pt x="1" y="235"/>
                      <a:pt x="106" y="256"/>
                      <a:pt x="149" y="256"/>
                    </a:cubicBezTo>
                    <a:cubicBezTo>
                      <a:pt x="254" y="278"/>
                      <a:pt x="444" y="341"/>
                      <a:pt x="550" y="362"/>
                    </a:cubicBezTo>
                    <a:cubicBezTo>
                      <a:pt x="613" y="383"/>
                      <a:pt x="867" y="510"/>
                      <a:pt x="973" y="552"/>
                    </a:cubicBezTo>
                    <a:cubicBezTo>
                      <a:pt x="994" y="552"/>
                      <a:pt x="994" y="552"/>
                      <a:pt x="994" y="531"/>
                    </a:cubicBezTo>
                    <a:cubicBezTo>
                      <a:pt x="973" y="425"/>
                      <a:pt x="846" y="151"/>
                      <a:pt x="550" y="45"/>
                    </a:cubicBezTo>
                    <a:cubicBezTo>
                      <a:pt x="491" y="16"/>
                      <a:pt x="428" y="0"/>
                      <a:pt x="364"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24"/>
              <p:cNvSpPr/>
              <p:nvPr/>
            </p:nvSpPr>
            <p:spPr>
              <a:xfrm>
                <a:off x="7176052" y="1791514"/>
                <a:ext cx="64035" cy="23200"/>
              </a:xfrm>
              <a:custGeom>
                <a:rect b="b" l="l" r="r" t="t"/>
                <a:pathLst>
                  <a:path extrusionOk="0" h="375" w="1035">
                    <a:moveTo>
                      <a:pt x="613" y="1"/>
                    </a:moveTo>
                    <a:cubicBezTo>
                      <a:pt x="296" y="1"/>
                      <a:pt x="85" y="212"/>
                      <a:pt x="22" y="276"/>
                    </a:cubicBezTo>
                    <a:cubicBezTo>
                      <a:pt x="1" y="297"/>
                      <a:pt x="22" y="318"/>
                      <a:pt x="43" y="318"/>
                    </a:cubicBezTo>
                    <a:cubicBezTo>
                      <a:pt x="148" y="297"/>
                      <a:pt x="423" y="297"/>
                      <a:pt x="508" y="297"/>
                    </a:cubicBezTo>
                    <a:cubicBezTo>
                      <a:pt x="592" y="318"/>
                      <a:pt x="803" y="360"/>
                      <a:pt x="909" y="360"/>
                    </a:cubicBezTo>
                    <a:cubicBezTo>
                      <a:pt x="916" y="368"/>
                      <a:pt x="937" y="375"/>
                      <a:pt x="958" y="375"/>
                    </a:cubicBezTo>
                    <a:cubicBezTo>
                      <a:pt x="996" y="375"/>
                      <a:pt x="1034" y="350"/>
                      <a:pt x="993" y="254"/>
                    </a:cubicBezTo>
                    <a:cubicBezTo>
                      <a:pt x="993" y="233"/>
                      <a:pt x="972" y="212"/>
                      <a:pt x="972" y="191"/>
                    </a:cubicBezTo>
                    <a:cubicBezTo>
                      <a:pt x="888" y="64"/>
                      <a:pt x="761" y="1"/>
                      <a:pt x="613"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24"/>
              <p:cNvSpPr/>
              <p:nvPr/>
            </p:nvSpPr>
            <p:spPr>
              <a:xfrm>
                <a:off x="6482057" y="2065896"/>
                <a:ext cx="260163" cy="345159"/>
              </a:xfrm>
              <a:custGeom>
                <a:rect b="b" l="l" r="r" t="t"/>
                <a:pathLst>
                  <a:path extrusionOk="0" h="5579" w="4205">
                    <a:moveTo>
                      <a:pt x="1286" y="0"/>
                    </a:moveTo>
                    <a:cubicBezTo>
                      <a:pt x="1280" y="0"/>
                      <a:pt x="1274" y="1"/>
                      <a:pt x="1268" y="2"/>
                    </a:cubicBezTo>
                    <a:cubicBezTo>
                      <a:pt x="1142" y="44"/>
                      <a:pt x="1247" y="403"/>
                      <a:pt x="1437" y="615"/>
                    </a:cubicBezTo>
                    <a:cubicBezTo>
                      <a:pt x="1606" y="847"/>
                      <a:pt x="1796" y="1164"/>
                      <a:pt x="1796" y="1164"/>
                    </a:cubicBezTo>
                    <a:cubicBezTo>
                      <a:pt x="1796" y="1164"/>
                      <a:pt x="866" y="119"/>
                      <a:pt x="535" y="119"/>
                    </a:cubicBezTo>
                    <a:cubicBezTo>
                      <a:pt x="517" y="119"/>
                      <a:pt x="501" y="122"/>
                      <a:pt x="487" y="129"/>
                    </a:cubicBezTo>
                    <a:cubicBezTo>
                      <a:pt x="487" y="129"/>
                      <a:pt x="339" y="213"/>
                      <a:pt x="677" y="572"/>
                    </a:cubicBezTo>
                    <a:cubicBezTo>
                      <a:pt x="1142" y="1058"/>
                      <a:pt x="1437" y="1481"/>
                      <a:pt x="1437" y="1481"/>
                    </a:cubicBezTo>
                    <a:cubicBezTo>
                      <a:pt x="1437" y="1481"/>
                      <a:pt x="450" y="611"/>
                      <a:pt x="251" y="611"/>
                    </a:cubicBezTo>
                    <a:cubicBezTo>
                      <a:pt x="244" y="611"/>
                      <a:pt x="238" y="613"/>
                      <a:pt x="233" y="615"/>
                    </a:cubicBezTo>
                    <a:cubicBezTo>
                      <a:pt x="1" y="741"/>
                      <a:pt x="1078" y="1692"/>
                      <a:pt x="1226" y="2030"/>
                    </a:cubicBezTo>
                    <a:cubicBezTo>
                      <a:pt x="1226" y="2030"/>
                      <a:pt x="623" y="1444"/>
                      <a:pt x="448" y="1444"/>
                    </a:cubicBezTo>
                    <a:cubicBezTo>
                      <a:pt x="423" y="1444"/>
                      <a:pt x="407" y="1455"/>
                      <a:pt x="402" y="1481"/>
                    </a:cubicBezTo>
                    <a:cubicBezTo>
                      <a:pt x="339" y="1671"/>
                      <a:pt x="1205" y="2431"/>
                      <a:pt x="1606" y="3466"/>
                    </a:cubicBezTo>
                    <a:cubicBezTo>
                      <a:pt x="1796" y="4142"/>
                      <a:pt x="1986" y="4882"/>
                      <a:pt x="2155" y="5579"/>
                    </a:cubicBezTo>
                    <a:cubicBezTo>
                      <a:pt x="2916" y="4903"/>
                      <a:pt x="3360" y="4670"/>
                      <a:pt x="4204" y="4100"/>
                    </a:cubicBezTo>
                    <a:cubicBezTo>
                      <a:pt x="3993" y="3635"/>
                      <a:pt x="3803" y="3171"/>
                      <a:pt x="3613" y="2706"/>
                    </a:cubicBezTo>
                    <a:cubicBezTo>
                      <a:pt x="3507" y="2410"/>
                      <a:pt x="3360" y="1988"/>
                      <a:pt x="3317" y="1903"/>
                    </a:cubicBezTo>
                    <a:cubicBezTo>
                      <a:pt x="3212" y="1544"/>
                      <a:pt x="3085" y="657"/>
                      <a:pt x="3085" y="657"/>
                    </a:cubicBezTo>
                    <a:cubicBezTo>
                      <a:pt x="3085" y="657"/>
                      <a:pt x="3072" y="653"/>
                      <a:pt x="3052" y="653"/>
                    </a:cubicBezTo>
                    <a:cubicBezTo>
                      <a:pt x="2982" y="653"/>
                      <a:pt x="2817" y="704"/>
                      <a:pt x="2768" y="1164"/>
                    </a:cubicBezTo>
                    <a:cubicBezTo>
                      <a:pt x="2741" y="1540"/>
                      <a:pt x="2689" y="1609"/>
                      <a:pt x="2654" y="1609"/>
                    </a:cubicBezTo>
                    <a:cubicBezTo>
                      <a:pt x="2634" y="1609"/>
                      <a:pt x="2620" y="1586"/>
                      <a:pt x="2620" y="1586"/>
                    </a:cubicBezTo>
                    <a:cubicBezTo>
                      <a:pt x="2620" y="1586"/>
                      <a:pt x="1603" y="0"/>
                      <a:pt x="1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24"/>
              <p:cNvSpPr/>
              <p:nvPr/>
            </p:nvSpPr>
            <p:spPr>
              <a:xfrm>
                <a:off x="6546092" y="1894771"/>
                <a:ext cx="1674264" cy="1601626"/>
              </a:xfrm>
              <a:custGeom>
                <a:rect b="b" l="l" r="r" t="t"/>
                <a:pathLst>
                  <a:path extrusionOk="0" h="25888" w="27061">
                    <a:moveTo>
                      <a:pt x="23892" y="1"/>
                    </a:moveTo>
                    <a:cubicBezTo>
                      <a:pt x="23892" y="1"/>
                      <a:pt x="22434" y="4310"/>
                      <a:pt x="20787" y="5261"/>
                    </a:cubicBezTo>
                    <a:cubicBezTo>
                      <a:pt x="19773" y="5831"/>
                      <a:pt x="16224" y="6169"/>
                      <a:pt x="16224" y="6169"/>
                    </a:cubicBezTo>
                    <a:cubicBezTo>
                      <a:pt x="15261" y="6362"/>
                      <a:pt x="14283" y="6484"/>
                      <a:pt x="13403" y="6484"/>
                    </a:cubicBezTo>
                    <a:cubicBezTo>
                      <a:pt x="12835" y="6484"/>
                      <a:pt x="12307" y="6433"/>
                      <a:pt x="11851" y="6317"/>
                    </a:cubicBezTo>
                    <a:cubicBezTo>
                      <a:pt x="11830" y="6317"/>
                      <a:pt x="11830" y="6338"/>
                      <a:pt x="11830" y="6338"/>
                    </a:cubicBezTo>
                    <a:cubicBezTo>
                      <a:pt x="11773" y="6335"/>
                      <a:pt x="11718" y="6333"/>
                      <a:pt x="11664" y="6333"/>
                    </a:cubicBezTo>
                    <a:cubicBezTo>
                      <a:pt x="11038" y="6333"/>
                      <a:pt x="10606" y="6553"/>
                      <a:pt x="10119" y="6845"/>
                    </a:cubicBezTo>
                    <a:lnTo>
                      <a:pt x="5240" y="10288"/>
                    </a:lnTo>
                    <a:lnTo>
                      <a:pt x="3212" y="6380"/>
                    </a:lnTo>
                    <a:lnTo>
                      <a:pt x="1" y="8387"/>
                    </a:lnTo>
                    <a:cubicBezTo>
                      <a:pt x="1" y="8387"/>
                      <a:pt x="1" y="8535"/>
                      <a:pt x="85" y="8915"/>
                    </a:cubicBezTo>
                    <a:cubicBezTo>
                      <a:pt x="740" y="11598"/>
                      <a:pt x="2578" y="15189"/>
                      <a:pt x="4057" y="15759"/>
                    </a:cubicBezTo>
                    <a:cubicBezTo>
                      <a:pt x="4173" y="15807"/>
                      <a:pt x="4324" y="15830"/>
                      <a:pt x="4503" y="15830"/>
                    </a:cubicBezTo>
                    <a:cubicBezTo>
                      <a:pt x="5266" y="15830"/>
                      <a:pt x="6546" y="15413"/>
                      <a:pt x="7880" y="14745"/>
                    </a:cubicBezTo>
                    <a:lnTo>
                      <a:pt x="7880" y="14745"/>
                    </a:lnTo>
                    <a:cubicBezTo>
                      <a:pt x="6908" y="18231"/>
                      <a:pt x="6359" y="22181"/>
                      <a:pt x="6930" y="25371"/>
                    </a:cubicBezTo>
                    <a:cubicBezTo>
                      <a:pt x="7020" y="25823"/>
                      <a:pt x="13739" y="25888"/>
                      <a:pt x="17571" y="25888"/>
                    </a:cubicBezTo>
                    <a:cubicBezTo>
                      <a:pt x="19103" y="25888"/>
                      <a:pt x="20174" y="25878"/>
                      <a:pt x="20174" y="25878"/>
                    </a:cubicBezTo>
                    <a:cubicBezTo>
                      <a:pt x="20174" y="25878"/>
                      <a:pt x="20745" y="20153"/>
                      <a:pt x="18167" y="11640"/>
                    </a:cubicBezTo>
                    <a:cubicBezTo>
                      <a:pt x="19350" y="11302"/>
                      <a:pt x="22540" y="10837"/>
                      <a:pt x="23976" y="9570"/>
                    </a:cubicBezTo>
                    <a:cubicBezTo>
                      <a:pt x="25920" y="7880"/>
                      <a:pt x="27061" y="1881"/>
                      <a:pt x="27061" y="1881"/>
                    </a:cubicBezTo>
                    <a:lnTo>
                      <a:pt x="23892" y="1"/>
                    </a:lnTo>
                    <a:close/>
                  </a:path>
                </a:pathLst>
              </a:custGeom>
              <a:solidFill>
                <a:srgbClr val="9BC3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24"/>
              <p:cNvSpPr/>
              <p:nvPr/>
            </p:nvSpPr>
            <p:spPr>
              <a:xfrm>
                <a:off x="6733001" y="2438462"/>
                <a:ext cx="62" cy="62"/>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24"/>
              <p:cNvSpPr/>
              <p:nvPr/>
            </p:nvSpPr>
            <p:spPr>
              <a:xfrm>
                <a:off x="6736899" y="2433204"/>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24"/>
              <p:cNvSpPr/>
              <p:nvPr/>
            </p:nvSpPr>
            <p:spPr>
              <a:xfrm>
                <a:off x="6731702" y="2441061"/>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24"/>
              <p:cNvSpPr/>
              <p:nvPr/>
            </p:nvSpPr>
            <p:spPr>
              <a:xfrm>
                <a:off x="6740859" y="2420150"/>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24"/>
              <p:cNvSpPr/>
              <p:nvPr/>
            </p:nvSpPr>
            <p:spPr>
              <a:xfrm>
                <a:off x="6738260" y="2428007"/>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24"/>
              <p:cNvSpPr/>
              <p:nvPr/>
            </p:nvSpPr>
            <p:spPr>
              <a:xfrm>
                <a:off x="6725144" y="2441061"/>
                <a:ext cx="1361" cy="62"/>
              </a:xfrm>
              <a:custGeom>
                <a:rect b="b" l="l" r="r" t="t"/>
                <a:pathLst>
                  <a:path extrusionOk="0" h="1" w="22">
                    <a:moveTo>
                      <a:pt x="1" y="1"/>
                    </a:moveTo>
                    <a:lnTo>
                      <a:pt x="22"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24"/>
              <p:cNvSpPr/>
              <p:nvPr/>
            </p:nvSpPr>
            <p:spPr>
              <a:xfrm>
                <a:off x="6726443" y="2444958"/>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24"/>
              <p:cNvSpPr/>
              <p:nvPr/>
            </p:nvSpPr>
            <p:spPr>
              <a:xfrm>
                <a:off x="6727804" y="2444958"/>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24"/>
              <p:cNvSpPr/>
              <p:nvPr/>
            </p:nvSpPr>
            <p:spPr>
              <a:xfrm>
                <a:off x="6727804" y="2444958"/>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24"/>
              <p:cNvSpPr/>
              <p:nvPr/>
            </p:nvSpPr>
            <p:spPr>
              <a:xfrm>
                <a:off x="6739559" y="2373130"/>
                <a:ext cx="1361" cy="62"/>
              </a:xfrm>
              <a:custGeom>
                <a:rect b="b" l="l" r="r" t="t"/>
                <a:pathLst>
                  <a:path extrusionOk="0" h="1" w="22">
                    <a:moveTo>
                      <a:pt x="21" y="0"/>
                    </a:moveTo>
                    <a:cubicBezTo>
                      <a:pt x="21" y="0"/>
                      <a:pt x="21"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24"/>
              <p:cNvSpPr/>
              <p:nvPr/>
            </p:nvSpPr>
            <p:spPr>
              <a:xfrm>
                <a:off x="6742158" y="2408395"/>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24"/>
              <p:cNvSpPr/>
              <p:nvPr/>
            </p:nvSpPr>
            <p:spPr>
              <a:xfrm>
                <a:off x="6736899" y="2373130"/>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24"/>
              <p:cNvSpPr/>
              <p:nvPr/>
            </p:nvSpPr>
            <p:spPr>
              <a:xfrm>
                <a:off x="6725144" y="2439762"/>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24"/>
              <p:cNvSpPr/>
              <p:nvPr/>
            </p:nvSpPr>
            <p:spPr>
              <a:xfrm>
                <a:off x="6727804" y="2404497"/>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24"/>
              <p:cNvSpPr/>
              <p:nvPr/>
            </p:nvSpPr>
            <p:spPr>
              <a:xfrm>
                <a:off x="6736899" y="2373130"/>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24"/>
              <p:cNvSpPr/>
              <p:nvPr/>
            </p:nvSpPr>
            <p:spPr>
              <a:xfrm>
                <a:off x="6743457" y="2396640"/>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24"/>
              <p:cNvSpPr/>
              <p:nvPr/>
            </p:nvSpPr>
            <p:spPr>
              <a:xfrm>
                <a:off x="6743457" y="2395341"/>
                <a:ext cx="1361" cy="62"/>
              </a:xfrm>
              <a:custGeom>
                <a:rect b="b" l="l" r="r" t="t"/>
                <a:pathLst>
                  <a:path extrusionOk="0" h="1" w="22">
                    <a:moveTo>
                      <a:pt x="1" y="0"/>
                    </a:moveTo>
                    <a:cubicBezTo>
                      <a:pt x="1" y="0"/>
                      <a:pt x="22" y="0"/>
                      <a:pt x="22" y="0"/>
                    </a:cubicBezTo>
                    <a:cubicBezTo>
                      <a:pt x="22" y="0"/>
                      <a:pt x="22"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24"/>
              <p:cNvSpPr/>
              <p:nvPr/>
            </p:nvSpPr>
            <p:spPr>
              <a:xfrm>
                <a:off x="6739559" y="2373130"/>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24"/>
              <p:cNvSpPr/>
              <p:nvPr/>
            </p:nvSpPr>
            <p:spPr>
              <a:xfrm>
                <a:off x="6743457" y="2388783"/>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24"/>
              <p:cNvSpPr/>
              <p:nvPr/>
            </p:nvSpPr>
            <p:spPr>
              <a:xfrm>
                <a:off x="6738260" y="2428007"/>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24"/>
              <p:cNvSpPr/>
              <p:nvPr/>
            </p:nvSpPr>
            <p:spPr>
              <a:xfrm>
                <a:off x="6729103" y="2421449"/>
                <a:ext cx="62" cy="62"/>
              </a:xfrm>
              <a:custGeom>
                <a:rect b="b" l="l" r="r" t="t"/>
                <a:pathLst>
                  <a:path extrusionOk="0" h="1" w="1">
                    <a:moveTo>
                      <a:pt x="0"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24"/>
              <p:cNvSpPr/>
              <p:nvPr/>
            </p:nvSpPr>
            <p:spPr>
              <a:xfrm>
                <a:off x="6729103" y="2421449"/>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24"/>
              <p:cNvSpPr/>
              <p:nvPr/>
            </p:nvSpPr>
            <p:spPr>
              <a:xfrm>
                <a:off x="6729103" y="2421449"/>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24"/>
              <p:cNvSpPr/>
              <p:nvPr/>
            </p:nvSpPr>
            <p:spPr>
              <a:xfrm>
                <a:off x="6727804" y="2425408"/>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24"/>
              <p:cNvSpPr/>
              <p:nvPr/>
            </p:nvSpPr>
            <p:spPr>
              <a:xfrm>
                <a:off x="6727804" y="2425408"/>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24"/>
              <p:cNvSpPr/>
              <p:nvPr/>
            </p:nvSpPr>
            <p:spPr>
              <a:xfrm>
                <a:off x="6727804" y="2418850"/>
                <a:ext cx="62" cy="62"/>
              </a:xfrm>
              <a:custGeom>
                <a:rect b="b" l="l" r="r" t="t"/>
                <a:pathLst>
                  <a:path extrusionOk="0" h="1" w="1">
                    <a:moveTo>
                      <a:pt x="0"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24"/>
              <p:cNvSpPr/>
              <p:nvPr/>
            </p:nvSpPr>
            <p:spPr>
              <a:xfrm>
                <a:off x="6723844" y="2373130"/>
                <a:ext cx="22273" cy="73251"/>
              </a:xfrm>
              <a:custGeom>
                <a:rect b="b" l="l" r="r" t="t"/>
                <a:pathLst>
                  <a:path extrusionOk="0" h="1184" w="360">
                    <a:moveTo>
                      <a:pt x="65" y="730"/>
                    </a:moveTo>
                    <a:cubicBezTo>
                      <a:pt x="64" y="730"/>
                      <a:pt x="64" y="732"/>
                      <a:pt x="64" y="739"/>
                    </a:cubicBezTo>
                    <a:lnTo>
                      <a:pt x="85" y="739"/>
                    </a:lnTo>
                    <a:cubicBezTo>
                      <a:pt x="71" y="739"/>
                      <a:pt x="66" y="730"/>
                      <a:pt x="65" y="730"/>
                    </a:cubicBezTo>
                    <a:close/>
                    <a:moveTo>
                      <a:pt x="75" y="793"/>
                    </a:moveTo>
                    <a:cubicBezTo>
                      <a:pt x="73" y="793"/>
                      <a:pt x="78" y="803"/>
                      <a:pt x="64" y="803"/>
                    </a:cubicBezTo>
                    <a:lnTo>
                      <a:pt x="85" y="803"/>
                    </a:lnTo>
                    <a:cubicBezTo>
                      <a:pt x="78" y="796"/>
                      <a:pt x="76" y="793"/>
                      <a:pt x="75" y="793"/>
                    </a:cubicBezTo>
                    <a:close/>
                    <a:moveTo>
                      <a:pt x="43" y="908"/>
                    </a:moveTo>
                    <a:cubicBezTo>
                      <a:pt x="43" y="930"/>
                      <a:pt x="64" y="930"/>
                      <a:pt x="64" y="930"/>
                    </a:cubicBezTo>
                    <a:cubicBezTo>
                      <a:pt x="64" y="930"/>
                      <a:pt x="43" y="908"/>
                      <a:pt x="43" y="908"/>
                    </a:cubicBezTo>
                    <a:close/>
                    <a:moveTo>
                      <a:pt x="43" y="1077"/>
                    </a:moveTo>
                    <a:cubicBezTo>
                      <a:pt x="57" y="1077"/>
                      <a:pt x="62" y="1087"/>
                      <a:pt x="57" y="1087"/>
                    </a:cubicBezTo>
                    <a:cubicBezTo>
                      <a:pt x="55" y="1087"/>
                      <a:pt x="50" y="1084"/>
                      <a:pt x="43" y="1077"/>
                    </a:cubicBezTo>
                    <a:close/>
                    <a:moveTo>
                      <a:pt x="1" y="1077"/>
                    </a:moveTo>
                    <a:lnTo>
                      <a:pt x="1" y="1077"/>
                    </a:lnTo>
                    <a:cubicBezTo>
                      <a:pt x="1" y="1085"/>
                      <a:pt x="3" y="1090"/>
                      <a:pt x="7" y="1093"/>
                    </a:cubicBezTo>
                    <a:lnTo>
                      <a:pt x="7" y="1093"/>
                    </a:lnTo>
                    <a:cubicBezTo>
                      <a:pt x="1" y="1087"/>
                      <a:pt x="1" y="1078"/>
                      <a:pt x="1" y="1077"/>
                    </a:cubicBezTo>
                    <a:close/>
                    <a:moveTo>
                      <a:pt x="7" y="1093"/>
                    </a:moveTo>
                    <a:cubicBezTo>
                      <a:pt x="10" y="1096"/>
                      <a:pt x="15" y="1099"/>
                      <a:pt x="22" y="1099"/>
                    </a:cubicBezTo>
                    <a:cubicBezTo>
                      <a:pt x="22" y="1099"/>
                      <a:pt x="13" y="1099"/>
                      <a:pt x="7" y="1093"/>
                    </a:cubicBezTo>
                    <a:close/>
                    <a:moveTo>
                      <a:pt x="22" y="1099"/>
                    </a:moveTo>
                    <a:cubicBezTo>
                      <a:pt x="22" y="1120"/>
                      <a:pt x="43" y="1120"/>
                      <a:pt x="43" y="1120"/>
                    </a:cubicBezTo>
                    <a:cubicBezTo>
                      <a:pt x="43" y="1109"/>
                      <a:pt x="43" y="1109"/>
                      <a:pt x="40" y="1109"/>
                    </a:cubicBezTo>
                    <a:cubicBezTo>
                      <a:pt x="38" y="1109"/>
                      <a:pt x="32" y="1109"/>
                      <a:pt x="22" y="1099"/>
                    </a:cubicBezTo>
                    <a:close/>
                    <a:moveTo>
                      <a:pt x="1" y="1141"/>
                    </a:moveTo>
                    <a:cubicBezTo>
                      <a:pt x="1" y="1141"/>
                      <a:pt x="22" y="1162"/>
                      <a:pt x="1" y="1162"/>
                    </a:cubicBezTo>
                    <a:lnTo>
                      <a:pt x="43" y="1162"/>
                    </a:lnTo>
                    <a:cubicBezTo>
                      <a:pt x="32" y="1151"/>
                      <a:pt x="27" y="1151"/>
                      <a:pt x="24" y="1151"/>
                    </a:cubicBezTo>
                    <a:cubicBezTo>
                      <a:pt x="22" y="1151"/>
                      <a:pt x="22" y="1151"/>
                      <a:pt x="22" y="1141"/>
                    </a:cubicBezTo>
                    <a:close/>
                    <a:moveTo>
                      <a:pt x="212" y="0"/>
                    </a:moveTo>
                    <a:cubicBezTo>
                      <a:pt x="233" y="0"/>
                      <a:pt x="254" y="0"/>
                      <a:pt x="233" y="21"/>
                    </a:cubicBezTo>
                    <a:lnTo>
                      <a:pt x="212" y="21"/>
                    </a:lnTo>
                    <a:cubicBezTo>
                      <a:pt x="191" y="21"/>
                      <a:pt x="212" y="21"/>
                      <a:pt x="191" y="42"/>
                    </a:cubicBezTo>
                    <a:cubicBezTo>
                      <a:pt x="170" y="42"/>
                      <a:pt x="191" y="64"/>
                      <a:pt x="170" y="64"/>
                    </a:cubicBezTo>
                    <a:cubicBezTo>
                      <a:pt x="149" y="85"/>
                      <a:pt x="127" y="85"/>
                      <a:pt x="127" y="106"/>
                    </a:cubicBezTo>
                    <a:lnTo>
                      <a:pt x="106" y="106"/>
                    </a:lnTo>
                    <a:cubicBezTo>
                      <a:pt x="127" y="106"/>
                      <a:pt x="106" y="106"/>
                      <a:pt x="106" y="127"/>
                    </a:cubicBezTo>
                    <a:cubicBezTo>
                      <a:pt x="85" y="127"/>
                      <a:pt x="106" y="148"/>
                      <a:pt x="85" y="169"/>
                    </a:cubicBezTo>
                    <a:lnTo>
                      <a:pt x="106" y="169"/>
                    </a:lnTo>
                    <a:cubicBezTo>
                      <a:pt x="85" y="169"/>
                      <a:pt x="85" y="211"/>
                      <a:pt x="85" y="232"/>
                    </a:cubicBezTo>
                    <a:cubicBezTo>
                      <a:pt x="85" y="254"/>
                      <a:pt x="64" y="275"/>
                      <a:pt x="85" y="296"/>
                    </a:cubicBezTo>
                    <a:cubicBezTo>
                      <a:pt x="64" y="317"/>
                      <a:pt x="85" y="317"/>
                      <a:pt x="64" y="317"/>
                    </a:cubicBezTo>
                    <a:cubicBezTo>
                      <a:pt x="85" y="338"/>
                      <a:pt x="64" y="338"/>
                      <a:pt x="85" y="359"/>
                    </a:cubicBezTo>
                    <a:lnTo>
                      <a:pt x="64" y="359"/>
                    </a:lnTo>
                    <a:cubicBezTo>
                      <a:pt x="64" y="380"/>
                      <a:pt x="85" y="380"/>
                      <a:pt x="64" y="380"/>
                    </a:cubicBezTo>
                    <a:lnTo>
                      <a:pt x="85" y="380"/>
                    </a:lnTo>
                    <a:cubicBezTo>
                      <a:pt x="64" y="380"/>
                      <a:pt x="85" y="401"/>
                      <a:pt x="64" y="401"/>
                    </a:cubicBezTo>
                    <a:cubicBezTo>
                      <a:pt x="85" y="401"/>
                      <a:pt x="85" y="401"/>
                      <a:pt x="85" y="423"/>
                    </a:cubicBezTo>
                    <a:lnTo>
                      <a:pt x="64" y="423"/>
                    </a:lnTo>
                    <a:cubicBezTo>
                      <a:pt x="64" y="444"/>
                      <a:pt x="64" y="444"/>
                      <a:pt x="64" y="465"/>
                    </a:cubicBezTo>
                    <a:lnTo>
                      <a:pt x="85" y="465"/>
                    </a:lnTo>
                    <a:cubicBezTo>
                      <a:pt x="64" y="486"/>
                      <a:pt x="64" y="486"/>
                      <a:pt x="64" y="486"/>
                    </a:cubicBezTo>
                    <a:cubicBezTo>
                      <a:pt x="64" y="486"/>
                      <a:pt x="85" y="486"/>
                      <a:pt x="64" y="507"/>
                    </a:cubicBezTo>
                    <a:cubicBezTo>
                      <a:pt x="64" y="528"/>
                      <a:pt x="43" y="528"/>
                      <a:pt x="64" y="528"/>
                    </a:cubicBezTo>
                    <a:cubicBezTo>
                      <a:pt x="85" y="549"/>
                      <a:pt x="64" y="549"/>
                      <a:pt x="64" y="549"/>
                    </a:cubicBezTo>
                    <a:cubicBezTo>
                      <a:pt x="64" y="555"/>
                      <a:pt x="64" y="559"/>
                      <a:pt x="64" y="562"/>
                    </a:cubicBezTo>
                    <a:lnTo>
                      <a:pt x="64" y="562"/>
                    </a:lnTo>
                    <a:cubicBezTo>
                      <a:pt x="64" y="561"/>
                      <a:pt x="64" y="561"/>
                      <a:pt x="63" y="561"/>
                    </a:cubicBezTo>
                    <a:cubicBezTo>
                      <a:pt x="62" y="561"/>
                      <a:pt x="57" y="570"/>
                      <a:pt x="43" y="570"/>
                    </a:cubicBezTo>
                    <a:cubicBezTo>
                      <a:pt x="59" y="570"/>
                      <a:pt x="63" y="570"/>
                      <a:pt x="64" y="562"/>
                    </a:cubicBezTo>
                    <a:lnTo>
                      <a:pt x="64" y="562"/>
                    </a:lnTo>
                    <a:cubicBezTo>
                      <a:pt x="64" y="563"/>
                      <a:pt x="64" y="565"/>
                      <a:pt x="64" y="570"/>
                    </a:cubicBezTo>
                    <a:lnTo>
                      <a:pt x="43" y="570"/>
                    </a:lnTo>
                    <a:cubicBezTo>
                      <a:pt x="64" y="570"/>
                      <a:pt x="43" y="570"/>
                      <a:pt x="43" y="592"/>
                    </a:cubicBezTo>
                    <a:cubicBezTo>
                      <a:pt x="43" y="592"/>
                      <a:pt x="64" y="613"/>
                      <a:pt x="43" y="634"/>
                    </a:cubicBezTo>
                    <a:cubicBezTo>
                      <a:pt x="64" y="634"/>
                      <a:pt x="64" y="634"/>
                      <a:pt x="64" y="655"/>
                    </a:cubicBezTo>
                    <a:lnTo>
                      <a:pt x="43" y="655"/>
                    </a:lnTo>
                    <a:lnTo>
                      <a:pt x="43" y="676"/>
                    </a:lnTo>
                    <a:cubicBezTo>
                      <a:pt x="22" y="676"/>
                      <a:pt x="64" y="697"/>
                      <a:pt x="64" y="697"/>
                    </a:cubicBezTo>
                    <a:lnTo>
                      <a:pt x="85" y="697"/>
                    </a:lnTo>
                    <a:cubicBezTo>
                      <a:pt x="64" y="697"/>
                      <a:pt x="85" y="718"/>
                      <a:pt x="85" y="718"/>
                    </a:cubicBezTo>
                    <a:lnTo>
                      <a:pt x="64" y="718"/>
                    </a:lnTo>
                    <a:cubicBezTo>
                      <a:pt x="64" y="718"/>
                      <a:pt x="85" y="718"/>
                      <a:pt x="85" y="739"/>
                    </a:cubicBezTo>
                    <a:cubicBezTo>
                      <a:pt x="85" y="761"/>
                      <a:pt x="85" y="761"/>
                      <a:pt x="85" y="761"/>
                    </a:cubicBezTo>
                    <a:cubicBezTo>
                      <a:pt x="85" y="761"/>
                      <a:pt x="85" y="761"/>
                      <a:pt x="70" y="776"/>
                    </a:cubicBezTo>
                    <a:lnTo>
                      <a:pt x="70" y="776"/>
                    </a:lnTo>
                    <a:cubicBezTo>
                      <a:pt x="67" y="773"/>
                      <a:pt x="64" y="768"/>
                      <a:pt x="64" y="761"/>
                    </a:cubicBezTo>
                    <a:lnTo>
                      <a:pt x="64" y="782"/>
                    </a:lnTo>
                    <a:cubicBezTo>
                      <a:pt x="66" y="780"/>
                      <a:pt x="68" y="778"/>
                      <a:pt x="70" y="776"/>
                    </a:cubicBezTo>
                    <a:lnTo>
                      <a:pt x="70" y="776"/>
                    </a:lnTo>
                    <a:cubicBezTo>
                      <a:pt x="76" y="782"/>
                      <a:pt x="85" y="782"/>
                      <a:pt x="85" y="782"/>
                    </a:cubicBezTo>
                    <a:cubicBezTo>
                      <a:pt x="85" y="803"/>
                      <a:pt x="106" y="803"/>
                      <a:pt x="106" y="803"/>
                    </a:cubicBezTo>
                    <a:lnTo>
                      <a:pt x="85" y="803"/>
                    </a:lnTo>
                    <a:cubicBezTo>
                      <a:pt x="92" y="810"/>
                      <a:pt x="92" y="812"/>
                      <a:pt x="89" y="812"/>
                    </a:cubicBezTo>
                    <a:cubicBezTo>
                      <a:pt x="83" y="812"/>
                      <a:pt x="64" y="803"/>
                      <a:pt x="64" y="803"/>
                    </a:cubicBezTo>
                    <a:cubicBezTo>
                      <a:pt x="64" y="824"/>
                      <a:pt x="64" y="824"/>
                      <a:pt x="64" y="824"/>
                    </a:cubicBezTo>
                    <a:cubicBezTo>
                      <a:pt x="64" y="824"/>
                      <a:pt x="64" y="824"/>
                      <a:pt x="64" y="845"/>
                    </a:cubicBezTo>
                    <a:cubicBezTo>
                      <a:pt x="64" y="845"/>
                      <a:pt x="43" y="845"/>
                      <a:pt x="64" y="866"/>
                    </a:cubicBezTo>
                    <a:cubicBezTo>
                      <a:pt x="64" y="871"/>
                      <a:pt x="64" y="875"/>
                      <a:pt x="64" y="878"/>
                    </a:cubicBezTo>
                    <a:lnTo>
                      <a:pt x="64" y="878"/>
                    </a:lnTo>
                    <a:cubicBezTo>
                      <a:pt x="63" y="877"/>
                      <a:pt x="63" y="877"/>
                      <a:pt x="61" y="877"/>
                    </a:cubicBezTo>
                    <a:cubicBezTo>
                      <a:pt x="59" y="877"/>
                      <a:pt x="54" y="877"/>
                      <a:pt x="43" y="866"/>
                    </a:cubicBezTo>
                    <a:lnTo>
                      <a:pt x="43" y="866"/>
                    </a:lnTo>
                    <a:cubicBezTo>
                      <a:pt x="54" y="877"/>
                      <a:pt x="59" y="882"/>
                      <a:pt x="61" y="882"/>
                    </a:cubicBezTo>
                    <a:cubicBezTo>
                      <a:pt x="63" y="882"/>
                      <a:pt x="63" y="881"/>
                      <a:pt x="64" y="878"/>
                    </a:cubicBezTo>
                    <a:lnTo>
                      <a:pt x="64" y="878"/>
                    </a:lnTo>
                    <a:cubicBezTo>
                      <a:pt x="64" y="879"/>
                      <a:pt x="64" y="882"/>
                      <a:pt x="64" y="887"/>
                    </a:cubicBezTo>
                    <a:cubicBezTo>
                      <a:pt x="69" y="882"/>
                      <a:pt x="72" y="878"/>
                      <a:pt x="73" y="875"/>
                    </a:cubicBezTo>
                    <a:lnTo>
                      <a:pt x="73" y="875"/>
                    </a:lnTo>
                    <a:cubicBezTo>
                      <a:pt x="76" y="878"/>
                      <a:pt x="80" y="882"/>
                      <a:pt x="85" y="887"/>
                    </a:cubicBezTo>
                    <a:lnTo>
                      <a:pt x="64" y="887"/>
                    </a:lnTo>
                    <a:cubicBezTo>
                      <a:pt x="64" y="887"/>
                      <a:pt x="64" y="908"/>
                      <a:pt x="85" y="908"/>
                    </a:cubicBezTo>
                    <a:lnTo>
                      <a:pt x="64" y="908"/>
                    </a:lnTo>
                    <a:lnTo>
                      <a:pt x="64" y="930"/>
                    </a:lnTo>
                    <a:lnTo>
                      <a:pt x="43" y="930"/>
                    </a:lnTo>
                    <a:cubicBezTo>
                      <a:pt x="43" y="930"/>
                      <a:pt x="64" y="951"/>
                      <a:pt x="64" y="951"/>
                    </a:cubicBezTo>
                    <a:lnTo>
                      <a:pt x="85" y="951"/>
                    </a:lnTo>
                    <a:cubicBezTo>
                      <a:pt x="64" y="951"/>
                      <a:pt x="43" y="951"/>
                      <a:pt x="43" y="972"/>
                    </a:cubicBezTo>
                    <a:cubicBezTo>
                      <a:pt x="64" y="972"/>
                      <a:pt x="64" y="972"/>
                      <a:pt x="64" y="993"/>
                    </a:cubicBezTo>
                    <a:lnTo>
                      <a:pt x="43" y="993"/>
                    </a:lnTo>
                    <a:cubicBezTo>
                      <a:pt x="64" y="1014"/>
                      <a:pt x="64" y="1014"/>
                      <a:pt x="64" y="1014"/>
                    </a:cubicBezTo>
                    <a:lnTo>
                      <a:pt x="43" y="1014"/>
                    </a:lnTo>
                    <a:cubicBezTo>
                      <a:pt x="43" y="1014"/>
                      <a:pt x="43" y="1014"/>
                      <a:pt x="64" y="1035"/>
                    </a:cubicBezTo>
                    <a:lnTo>
                      <a:pt x="43" y="1035"/>
                    </a:lnTo>
                    <a:cubicBezTo>
                      <a:pt x="64" y="1056"/>
                      <a:pt x="43" y="1056"/>
                      <a:pt x="43" y="1056"/>
                    </a:cubicBezTo>
                    <a:lnTo>
                      <a:pt x="64" y="1077"/>
                    </a:lnTo>
                    <a:cubicBezTo>
                      <a:pt x="64" y="1077"/>
                      <a:pt x="55" y="1068"/>
                      <a:pt x="42" y="1068"/>
                    </a:cubicBezTo>
                    <a:cubicBezTo>
                      <a:pt x="39" y="1068"/>
                      <a:pt x="35" y="1069"/>
                      <a:pt x="31" y="1071"/>
                    </a:cubicBezTo>
                    <a:lnTo>
                      <a:pt x="31" y="1071"/>
                    </a:lnTo>
                    <a:cubicBezTo>
                      <a:pt x="30" y="1064"/>
                      <a:pt x="22" y="1056"/>
                      <a:pt x="22" y="1056"/>
                    </a:cubicBezTo>
                    <a:cubicBezTo>
                      <a:pt x="22" y="1056"/>
                      <a:pt x="22" y="1056"/>
                      <a:pt x="22" y="1077"/>
                    </a:cubicBezTo>
                    <a:cubicBezTo>
                      <a:pt x="25" y="1074"/>
                      <a:pt x="28" y="1072"/>
                      <a:pt x="31" y="1071"/>
                    </a:cubicBezTo>
                    <a:lnTo>
                      <a:pt x="31" y="1071"/>
                    </a:lnTo>
                    <a:cubicBezTo>
                      <a:pt x="32" y="1074"/>
                      <a:pt x="30" y="1077"/>
                      <a:pt x="22" y="1077"/>
                    </a:cubicBezTo>
                    <a:cubicBezTo>
                      <a:pt x="22" y="1088"/>
                      <a:pt x="22" y="1088"/>
                      <a:pt x="24" y="1088"/>
                    </a:cubicBezTo>
                    <a:cubicBezTo>
                      <a:pt x="27" y="1088"/>
                      <a:pt x="32" y="1088"/>
                      <a:pt x="43" y="1099"/>
                    </a:cubicBezTo>
                    <a:cubicBezTo>
                      <a:pt x="43" y="1099"/>
                      <a:pt x="43" y="1099"/>
                      <a:pt x="43" y="1120"/>
                    </a:cubicBezTo>
                    <a:lnTo>
                      <a:pt x="22" y="1120"/>
                    </a:lnTo>
                    <a:cubicBezTo>
                      <a:pt x="1" y="1120"/>
                      <a:pt x="22" y="1141"/>
                      <a:pt x="22" y="1141"/>
                    </a:cubicBezTo>
                    <a:cubicBezTo>
                      <a:pt x="43" y="1141"/>
                      <a:pt x="22" y="1141"/>
                      <a:pt x="43" y="1162"/>
                    </a:cubicBezTo>
                    <a:cubicBezTo>
                      <a:pt x="43" y="1162"/>
                      <a:pt x="43" y="1141"/>
                      <a:pt x="43" y="1141"/>
                    </a:cubicBezTo>
                    <a:cubicBezTo>
                      <a:pt x="64" y="1141"/>
                      <a:pt x="64" y="1162"/>
                      <a:pt x="64" y="1162"/>
                    </a:cubicBezTo>
                    <a:lnTo>
                      <a:pt x="64" y="1141"/>
                    </a:lnTo>
                    <a:lnTo>
                      <a:pt x="85" y="1141"/>
                    </a:lnTo>
                    <a:cubicBezTo>
                      <a:pt x="85" y="1120"/>
                      <a:pt x="85" y="1120"/>
                      <a:pt x="85" y="1120"/>
                    </a:cubicBezTo>
                    <a:lnTo>
                      <a:pt x="127" y="1120"/>
                    </a:lnTo>
                    <a:lnTo>
                      <a:pt x="106" y="1099"/>
                    </a:lnTo>
                    <a:lnTo>
                      <a:pt x="127" y="1099"/>
                    </a:lnTo>
                    <a:cubicBezTo>
                      <a:pt x="149" y="1077"/>
                      <a:pt x="127" y="1077"/>
                      <a:pt x="127" y="1077"/>
                    </a:cubicBezTo>
                    <a:cubicBezTo>
                      <a:pt x="127" y="1077"/>
                      <a:pt x="149" y="1077"/>
                      <a:pt x="127" y="1056"/>
                    </a:cubicBezTo>
                    <a:lnTo>
                      <a:pt x="149" y="1056"/>
                    </a:lnTo>
                    <a:cubicBezTo>
                      <a:pt x="149" y="1056"/>
                      <a:pt x="149" y="1056"/>
                      <a:pt x="149" y="1035"/>
                    </a:cubicBezTo>
                    <a:lnTo>
                      <a:pt x="170" y="1035"/>
                    </a:lnTo>
                    <a:lnTo>
                      <a:pt x="170" y="1014"/>
                    </a:lnTo>
                    <a:cubicBezTo>
                      <a:pt x="170" y="993"/>
                      <a:pt x="170" y="993"/>
                      <a:pt x="170" y="993"/>
                    </a:cubicBezTo>
                    <a:cubicBezTo>
                      <a:pt x="170" y="972"/>
                      <a:pt x="170" y="972"/>
                      <a:pt x="170" y="972"/>
                    </a:cubicBezTo>
                    <a:lnTo>
                      <a:pt x="191" y="972"/>
                    </a:lnTo>
                    <a:cubicBezTo>
                      <a:pt x="191" y="961"/>
                      <a:pt x="196" y="961"/>
                      <a:pt x="199" y="961"/>
                    </a:cubicBezTo>
                    <a:cubicBezTo>
                      <a:pt x="201" y="961"/>
                      <a:pt x="201" y="961"/>
                      <a:pt x="191" y="951"/>
                    </a:cubicBezTo>
                    <a:lnTo>
                      <a:pt x="212" y="951"/>
                    </a:lnTo>
                    <a:cubicBezTo>
                      <a:pt x="191" y="930"/>
                      <a:pt x="233" y="930"/>
                      <a:pt x="212" y="908"/>
                    </a:cubicBezTo>
                    <a:lnTo>
                      <a:pt x="233" y="908"/>
                    </a:lnTo>
                    <a:cubicBezTo>
                      <a:pt x="212" y="908"/>
                      <a:pt x="212" y="887"/>
                      <a:pt x="233" y="887"/>
                    </a:cubicBezTo>
                    <a:lnTo>
                      <a:pt x="212" y="887"/>
                    </a:lnTo>
                    <a:cubicBezTo>
                      <a:pt x="212" y="887"/>
                      <a:pt x="233" y="887"/>
                      <a:pt x="233" y="866"/>
                    </a:cubicBezTo>
                    <a:cubicBezTo>
                      <a:pt x="254" y="866"/>
                      <a:pt x="233" y="845"/>
                      <a:pt x="233" y="845"/>
                    </a:cubicBezTo>
                    <a:cubicBezTo>
                      <a:pt x="254" y="845"/>
                      <a:pt x="233" y="824"/>
                      <a:pt x="233" y="824"/>
                    </a:cubicBezTo>
                    <a:cubicBezTo>
                      <a:pt x="233" y="824"/>
                      <a:pt x="233" y="815"/>
                      <a:pt x="239" y="815"/>
                    </a:cubicBezTo>
                    <a:cubicBezTo>
                      <a:pt x="242" y="815"/>
                      <a:pt x="247" y="817"/>
                      <a:pt x="254" y="824"/>
                    </a:cubicBezTo>
                    <a:cubicBezTo>
                      <a:pt x="254" y="803"/>
                      <a:pt x="275" y="803"/>
                      <a:pt x="254" y="803"/>
                    </a:cubicBezTo>
                    <a:lnTo>
                      <a:pt x="275" y="803"/>
                    </a:lnTo>
                    <a:lnTo>
                      <a:pt x="254" y="782"/>
                    </a:lnTo>
                    <a:lnTo>
                      <a:pt x="275" y="782"/>
                    </a:lnTo>
                    <a:cubicBezTo>
                      <a:pt x="254" y="761"/>
                      <a:pt x="275" y="761"/>
                      <a:pt x="275" y="761"/>
                    </a:cubicBezTo>
                    <a:cubicBezTo>
                      <a:pt x="275" y="739"/>
                      <a:pt x="275" y="739"/>
                      <a:pt x="275" y="739"/>
                    </a:cubicBezTo>
                    <a:cubicBezTo>
                      <a:pt x="275" y="739"/>
                      <a:pt x="275" y="718"/>
                      <a:pt x="275" y="718"/>
                    </a:cubicBezTo>
                    <a:lnTo>
                      <a:pt x="296" y="718"/>
                    </a:lnTo>
                    <a:cubicBezTo>
                      <a:pt x="275" y="697"/>
                      <a:pt x="275" y="697"/>
                      <a:pt x="275" y="697"/>
                    </a:cubicBezTo>
                    <a:lnTo>
                      <a:pt x="275" y="676"/>
                    </a:lnTo>
                    <a:cubicBezTo>
                      <a:pt x="275" y="676"/>
                      <a:pt x="296" y="676"/>
                      <a:pt x="296" y="655"/>
                    </a:cubicBezTo>
                    <a:cubicBezTo>
                      <a:pt x="296" y="655"/>
                      <a:pt x="296" y="634"/>
                      <a:pt x="296" y="634"/>
                    </a:cubicBezTo>
                    <a:cubicBezTo>
                      <a:pt x="296" y="613"/>
                      <a:pt x="296" y="613"/>
                      <a:pt x="296" y="613"/>
                    </a:cubicBezTo>
                    <a:cubicBezTo>
                      <a:pt x="296" y="613"/>
                      <a:pt x="296" y="592"/>
                      <a:pt x="296" y="592"/>
                    </a:cubicBezTo>
                    <a:cubicBezTo>
                      <a:pt x="296" y="592"/>
                      <a:pt x="296" y="570"/>
                      <a:pt x="296" y="570"/>
                    </a:cubicBezTo>
                    <a:lnTo>
                      <a:pt x="296" y="549"/>
                    </a:lnTo>
                    <a:cubicBezTo>
                      <a:pt x="296" y="549"/>
                      <a:pt x="296" y="528"/>
                      <a:pt x="296" y="528"/>
                    </a:cubicBezTo>
                    <a:cubicBezTo>
                      <a:pt x="296" y="528"/>
                      <a:pt x="296" y="507"/>
                      <a:pt x="318" y="507"/>
                    </a:cubicBezTo>
                    <a:cubicBezTo>
                      <a:pt x="296" y="507"/>
                      <a:pt x="296" y="507"/>
                      <a:pt x="296" y="486"/>
                    </a:cubicBezTo>
                    <a:cubicBezTo>
                      <a:pt x="318" y="486"/>
                      <a:pt x="296" y="465"/>
                      <a:pt x="318" y="444"/>
                    </a:cubicBezTo>
                    <a:cubicBezTo>
                      <a:pt x="318" y="423"/>
                      <a:pt x="318" y="423"/>
                      <a:pt x="318" y="423"/>
                    </a:cubicBezTo>
                    <a:cubicBezTo>
                      <a:pt x="318" y="401"/>
                      <a:pt x="296" y="401"/>
                      <a:pt x="296" y="401"/>
                    </a:cubicBezTo>
                    <a:cubicBezTo>
                      <a:pt x="318" y="401"/>
                      <a:pt x="318" y="380"/>
                      <a:pt x="318" y="380"/>
                    </a:cubicBezTo>
                    <a:cubicBezTo>
                      <a:pt x="307" y="370"/>
                      <a:pt x="312" y="370"/>
                      <a:pt x="318" y="370"/>
                    </a:cubicBezTo>
                    <a:cubicBezTo>
                      <a:pt x="323" y="370"/>
                      <a:pt x="328" y="370"/>
                      <a:pt x="318" y="359"/>
                    </a:cubicBezTo>
                    <a:cubicBezTo>
                      <a:pt x="318" y="359"/>
                      <a:pt x="318" y="359"/>
                      <a:pt x="296" y="338"/>
                    </a:cubicBezTo>
                    <a:lnTo>
                      <a:pt x="318" y="338"/>
                    </a:lnTo>
                    <a:cubicBezTo>
                      <a:pt x="318" y="338"/>
                      <a:pt x="318" y="317"/>
                      <a:pt x="339" y="317"/>
                    </a:cubicBezTo>
                    <a:cubicBezTo>
                      <a:pt x="318" y="296"/>
                      <a:pt x="318" y="296"/>
                      <a:pt x="318" y="275"/>
                    </a:cubicBezTo>
                    <a:lnTo>
                      <a:pt x="318" y="254"/>
                    </a:lnTo>
                    <a:cubicBezTo>
                      <a:pt x="318" y="254"/>
                      <a:pt x="318" y="254"/>
                      <a:pt x="318" y="232"/>
                    </a:cubicBezTo>
                    <a:lnTo>
                      <a:pt x="339" y="232"/>
                    </a:lnTo>
                    <a:cubicBezTo>
                      <a:pt x="339" y="232"/>
                      <a:pt x="360" y="42"/>
                      <a:pt x="275" y="0"/>
                    </a:cubicBezTo>
                    <a:close/>
                    <a:moveTo>
                      <a:pt x="22" y="1162"/>
                    </a:moveTo>
                    <a:cubicBezTo>
                      <a:pt x="1" y="1162"/>
                      <a:pt x="1" y="1183"/>
                      <a:pt x="22" y="1183"/>
                    </a:cubicBezTo>
                    <a:lnTo>
                      <a:pt x="43" y="1183"/>
                    </a:lnTo>
                    <a:cubicBezTo>
                      <a:pt x="22" y="1162"/>
                      <a:pt x="22" y="1162"/>
                      <a:pt x="22" y="116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24"/>
              <p:cNvSpPr/>
              <p:nvPr/>
            </p:nvSpPr>
            <p:spPr>
              <a:xfrm>
                <a:off x="6726443" y="2425408"/>
                <a:ext cx="1423" cy="62"/>
              </a:xfrm>
              <a:custGeom>
                <a:rect b="b" l="l" r="r" t="t"/>
                <a:pathLst>
                  <a:path extrusionOk="0" h="1" w="23">
                    <a:moveTo>
                      <a:pt x="1" y="0"/>
                    </a:moveTo>
                    <a:lnTo>
                      <a:pt x="22"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24"/>
              <p:cNvSpPr/>
              <p:nvPr/>
            </p:nvSpPr>
            <p:spPr>
              <a:xfrm>
                <a:off x="6727804" y="2420150"/>
                <a:ext cx="1361" cy="62"/>
              </a:xfrm>
              <a:custGeom>
                <a:rect b="b" l="l" r="r" t="t"/>
                <a:pathLst>
                  <a:path extrusionOk="0" h="1" w="22">
                    <a:moveTo>
                      <a:pt x="21" y="1"/>
                    </a:moveTo>
                    <a:lnTo>
                      <a:pt x="0" y="1"/>
                    </a:lnTo>
                    <a:cubicBezTo>
                      <a:pt x="0" y="1"/>
                      <a:pt x="21"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24"/>
              <p:cNvSpPr/>
              <p:nvPr/>
            </p:nvSpPr>
            <p:spPr>
              <a:xfrm>
                <a:off x="6727804" y="2418850"/>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24"/>
              <p:cNvSpPr/>
              <p:nvPr/>
            </p:nvSpPr>
            <p:spPr>
              <a:xfrm>
                <a:off x="6727804" y="2429306"/>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24"/>
              <p:cNvSpPr/>
              <p:nvPr/>
            </p:nvSpPr>
            <p:spPr>
              <a:xfrm>
                <a:off x="6725144" y="2438462"/>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24"/>
              <p:cNvSpPr/>
              <p:nvPr/>
            </p:nvSpPr>
            <p:spPr>
              <a:xfrm>
                <a:off x="6726443" y="2438462"/>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24"/>
              <p:cNvSpPr/>
              <p:nvPr/>
            </p:nvSpPr>
            <p:spPr>
              <a:xfrm>
                <a:off x="6727804" y="2426708"/>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24"/>
              <p:cNvSpPr/>
              <p:nvPr/>
            </p:nvSpPr>
            <p:spPr>
              <a:xfrm>
                <a:off x="6726443" y="2438462"/>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24"/>
              <p:cNvSpPr/>
              <p:nvPr/>
            </p:nvSpPr>
            <p:spPr>
              <a:xfrm>
                <a:off x="6725144" y="2438462"/>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24"/>
              <p:cNvSpPr/>
              <p:nvPr/>
            </p:nvSpPr>
            <p:spPr>
              <a:xfrm>
                <a:off x="6727804" y="2433204"/>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24"/>
              <p:cNvSpPr/>
              <p:nvPr/>
            </p:nvSpPr>
            <p:spPr>
              <a:xfrm>
                <a:off x="6725144" y="2437163"/>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24"/>
              <p:cNvSpPr/>
              <p:nvPr/>
            </p:nvSpPr>
            <p:spPr>
              <a:xfrm>
                <a:off x="6725144" y="2438462"/>
                <a:ext cx="62" cy="1361"/>
              </a:xfrm>
              <a:custGeom>
                <a:rect b="b" l="l" r="r" t="t"/>
                <a:pathLst>
                  <a:path extrusionOk="0" h="22" w="1">
                    <a:moveTo>
                      <a:pt x="1" y="21"/>
                    </a:moveTo>
                    <a:cubicBezTo>
                      <a:pt x="1" y="21"/>
                      <a:pt x="1" y="0"/>
                      <a:pt x="1" y="0"/>
                    </a:cubicBezTo>
                    <a:lnTo>
                      <a:pt x="1" y="0"/>
                    </a:lnTo>
                    <a:cubicBezTo>
                      <a:pt x="1" y="21"/>
                      <a:pt x="1" y="21"/>
                      <a:pt x="1"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24"/>
              <p:cNvSpPr/>
              <p:nvPr/>
            </p:nvSpPr>
            <p:spPr>
              <a:xfrm>
                <a:off x="6726443" y="2434503"/>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24"/>
              <p:cNvSpPr/>
              <p:nvPr/>
            </p:nvSpPr>
            <p:spPr>
              <a:xfrm>
                <a:off x="6678123" y="2509053"/>
                <a:ext cx="62" cy="1361"/>
              </a:xfrm>
              <a:custGeom>
                <a:rect b="b" l="l" r="r" t="t"/>
                <a:pathLst>
                  <a:path extrusionOk="0" h="22" w="1">
                    <a:moveTo>
                      <a:pt x="0" y="21"/>
                    </a:moveTo>
                    <a:cubicBezTo>
                      <a:pt x="0" y="0"/>
                      <a:pt x="0" y="0"/>
                      <a:pt x="0" y="0"/>
                    </a:cubicBezTo>
                    <a:cubicBezTo>
                      <a:pt x="0" y="0"/>
                      <a:pt x="0" y="0"/>
                      <a:pt x="0"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24"/>
              <p:cNvSpPr/>
              <p:nvPr/>
            </p:nvSpPr>
            <p:spPr>
              <a:xfrm>
                <a:off x="6676823" y="2503794"/>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24"/>
              <p:cNvSpPr/>
              <p:nvPr/>
            </p:nvSpPr>
            <p:spPr>
              <a:xfrm>
                <a:off x="6678123" y="2512951"/>
                <a:ext cx="62" cy="1361"/>
              </a:xfrm>
              <a:custGeom>
                <a:rect b="b" l="l" r="r" t="t"/>
                <a:pathLst>
                  <a:path extrusionOk="0" h="22" w="1">
                    <a:moveTo>
                      <a:pt x="0" y="0"/>
                    </a:moveTo>
                    <a:cubicBezTo>
                      <a:pt x="0" y="0"/>
                      <a:pt x="0" y="0"/>
                      <a:pt x="0" y="0"/>
                    </a:cubicBezTo>
                    <a:cubicBezTo>
                      <a:pt x="0" y="0"/>
                      <a:pt x="0" y="0"/>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24"/>
              <p:cNvSpPr/>
              <p:nvPr/>
            </p:nvSpPr>
            <p:spPr>
              <a:xfrm>
                <a:off x="6674225" y="2490740"/>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24"/>
              <p:cNvSpPr/>
              <p:nvPr/>
            </p:nvSpPr>
            <p:spPr>
              <a:xfrm>
                <a:off x="6675524" y="2498598"/>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24"/>
              <p:cNvSpPr/>
              <p:nvPr/>
            </p:nvSpPr>
            <p:spPr>
              <a:xfrm>
                <a:off x="6672864" y="2516849"/>
                <a:ext cx="1423" cy="62"/>
              </a:xfrm>
              <a:custGeom>
                <a:rect b="b" l="l" r="r" t="t"/>
                <a:pathLst>
                  <a:path extrusionOk="0" h="1" w="23">
                    <a:moveTo>
                      <a:pt x="1" y="1"/>
                    </a:moveTo>
                    <a:lnTo>
                      <a:pt x="22" y="1"/>
                    </a:lnTo>
                    <a:cubicBezTo>
                      <a:pt x="22"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24"/>
              <p:cNvSpPr/>
              <p:nvPr/>
            </p:nvSpPr>
            <p:spPr>
              <a:xfrm>
                <a:off x="6676823" y="2520808"/>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24"/>
              <p:cNvSpPr/>
              <p:nvPr/>
            </p:nvSpPr>
            <p:spPr>
              <a:xfrm>
                <a:off x="6676823" y="2518148"/>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24"/>
              <p:cNvSpPr/>
              <p:nvPr/>
            </p:nvSpPr>
            <p:spPr>
              <a:xfrm>
                <a:off x="6676823" y="2518148"/>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24"/>
              <p:cNvSpPr/>
              <p:nvPr/>
            </p:nvSpPr>
            <p:spPr>
              <a:xfrm>
                <a:off x="6653313" y="2445701"/>
                <a:ext cx="1361" cy="681"/>
              </a:xfrm>
              <a:custGeom>
                <a:rect b="b" l="l" r="r" t="t"/>
                <a:pathLst>
                  <a:path extrusionOk="0" h="11" w="22">
                    <a:moveTo>
                      <a:pt x="20" y="1"/>
                    </a:moveTo>
                    <a:cubicBezTo>
                      <a:pt x="19" y="1"/>
                      <a:pt x="14" y="10"/>
                      <a:pt x="0" y="10"/>
                    </a:cubicBezTo>
                    <a:lnTo>
                      <a:pt x="21" y="10"/>
                    </a:lnTo>
                    <a:cubicBezTo>
                      <a:pt x="21" y="3"/>
                      <a:pt x="21" y="1"/>
                      <a:pt x="2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24"/>
              <p:cNvSpPr/>
              <p:nvPr/>
            </p:nvSpPr>
            <p:spPr>
              <a:xfrm>
                <a:off x="6670265" y="2478986"/>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24"/>
              <p:cNvSpPr/>
              <p:nvPr/>
            </p:nvSpPr>
            <p:spPr>
              <a:xfrm>
                <a:off x="6650652" y="2446320"/>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24"/>
              <p:cNvSpPr/>
              <p:nvPr/>
            </p:nvSpPr>
            <p:spPr>
              <a:xfrm>
                <a:off x="6671564" y="2515549"/>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24"/>
              <p:cNvSpPr/>
              <p:nvPr/>
            </p:nvSpPr>
            <p:spPr>
              <a:xfrm>
                <a:off x="6654612" y="2481584"/>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24"/>
              <p:cNvSpPr/>
              <p:nvPr/>
            </p:nvSpPr>
            <p:spPr>
              <a:xfrm>
                <a:off x="6650652" y="2446320"/>
                <a:ext cx="1361" cy="1361"/>
              </a:xfrm>
              <a:custGeom>
                <a:rect b="b" l="l" r="r" t="t"/>
                <a:pathLst>
                  <a:path extrusionOk="0" h="22" w="22">
                    <a:moveTo>
                      <a:pt x="1" y="0"/>
                    </a:moveTo>
                    <a:lnTo>
                      <a:pt x="1" y="21"/>
                    </a:lnTo>
                    <a:lnTo>
                      <a:pt x="22"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24"/>
              <p:cNvSpPr/>
              <p:nvPr/>
            </p:nvSpPr>
            <p:spPr>
              <a:xfrm>
                <a:off x="6665068" y="2467231"/>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24"/>
              <p:cNvSpPr/>
              <p:nvPr/>
            </p:nvSpPr>
            <p:spPr>
              <a:xfrm>
                <a:off x="6665068" y="2465870"/>
                <a:ext cx="1361" cy="62"/>
              </a:xfrm>
              <a:custGeom>
                <a:rect b="b" l="l" r="r" t="t"/>
                <a:pathLst>
                  <a:path extrusionOk="0" h="1" w="22">
                    <a:moveTo>
                      <a:pt x="0" y="1"/>
                    </a:moveTo>
                    <a:cubicBezTo>
                      <a:pt x="0" y="1"/>
                      <a:pt x="21" y="1"/>
                      <a:pt x="21" y="1"/>
                    </a:cubicBezTo>
                    <a:cubicBezTo>
                      <a:pt x="21" y="1"/>
                      <a:pt x="21"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24"/>
              <p:cNvSpPr/>
              <p:nvPr/>
            </p:nvSpPr>
            <p:spPr>
              <a:xfrm>
                <a:off x="6653313" y="2444958"/>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24"/>
              <p:cNvSpPr/>
              <p:nvPr/>
            </p:nvSpPr>
            <p:spPr>
              <a:xfrm>
                <a:off x="6662408" y="2459374"/>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24"/>
              <p:cNvSpPr/>
              <p:nvPr/>
            </p:nvSpPr>
            <p:spPr>
              <a:xfrm>
                <a:off x="6675524" y="2498598"/>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24"/>
              <p:cNvSpPr/>
              <p:nvPr/>
            </p:nvSpPr>
            <p:spPr>
              <a:xfrm>
                <a:off x="6663769" y="2497237"/>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24"/>
              <p:cNvSpPr/>
              <p:nvPr/>
            </p:nvSpPr>
            <p:spPr>
              <a:xfrm>
                <a:off x="6663769" y="2497237"/>
                <a:ext cx="1361" cy="62"/>
              </a:xfrm>
              <a:custGeom>
                <a:rect b="b" l="l" r="r" t="t"/>
                <a:pathLst>
                  <a:path extrusionOk="0" h="1" w="22">
                    <a:moveTo>
                      <a:pt x="21" y="1"/>
                    </a:moveTo>
                    <a:cubicBezTo>
                      <a:pt x="21" y="1"/>
                      <a:pt x="0" y="1"/>
                      <a:pt x="0" y="1"/>
                    </a:cubicBezTo>
                    <a:cubicBezTo>
                      <a:pt x="0" y="1"/>
                      <a:pt x="0"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24"/>
              <p:cNvSpPr/>
              <p:nvPr/>
            </p:nvSpPr>
            <p:spPr>
              <a:xfrm>
                <a:off x="6663769" y="2497237"/>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24"/>
              <p:cNvSpPr/>
              <p:nvPr/>
            </p:nvSpPr>
            <p:spPr>
              <a:xfrm>
                <a:off x="6665068" y="2502495"/>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24"/>
              <p:cNvSpPr/>
              <p:nvPr/>
            </p:nvSpPr>
            <p:spPr>
              <a:xfrm>
                <a:off x="6665068" y="2501196"/>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24"/>
              <p:cNvSpPr/>
              <p:nvPr/>
            </p:nvSpPr>
            <p:spPr>
              <a:xfrm>
                <a:off x="6662408" y="2494638"/>
                <a:ext cx="62" cy="62"/>
              </a:xfrm>
              <a:custGeom>
                <a:rect b="b" l="l" r="r" t="t"/>
                <a:pathLst>
                  <a:path extrusionOk="0" h="1" w="1">
                    <a:moveTo>
                      <a:pt x="1"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24"/>
              <p:cNvSpPr/>
              <p:nvPr/>
            </p:nvSpPr>
            <p:spPr>
              <a:xfrm>
                <a:off x="6646754" y="2446320"/>
                <a:ext cx="31430" cy="75850"/>
              </a:xfrm>
              <a:custGeom>
                <a:rect b="b" l="l" r="r" t="t"/>
                <a:pathLst>
                  <a:path extrusionOk="0" h="1226" w="508">
                    <a:moveTo>
                      <a:pt x="127" y="613"/>
                    </a:moveTo>
                    <a:cubicBezTo>
                      <a:pt x="127" y="613"/>
                      <a:pt x="137" y="622"/>
                      <a:pt x="143" y="622"/>
                    </a:cubicBezTo>
                    <a:cubicBezTo>
                      <a:pt x="146" y="622"/>
                      <a:pt x="148" y="620"/>
                      <a:pt x="148" y="613"/>
                    </a:cubicBezTo>
                    <a:close/>
                    <a:moveTo>
                      <a:pt x="296" y="866"/>
                    </a:moveTo>
                    <a:cubicBezTo>
                      <a:pt x="275" y="866"/>
                      <a:pt x="275" y="887"/>
                      <a:pt x="275" y="887"/>
                    </a:cubicBezTo>
                    <a:lnTo>
                      <a:pt x="296" y="866"/>
                    </a:lnTo>
                    <a:close/>
                    <a:moveTo>
                      <a:pt x="381" y="993"/>
                    </a:moveTo>
                    <a:cubicBezTo>
                      <a:pt x="360" y="993"/>
                      <a:pt x="360" y="1014"/>
                      <a:pt x="360" y="1014"/>
                    </a:cubicBezTo>
                    <a:cubicBezTo>
                      <a:pt x="360" y="1014"/>
                      <a:pt x="381" y="993"/>
                      <a:pt x="381" y="993"/>
                    </a:cubicBezTo>
                    <a:close/>
                    <a:moveTo>
                      <a:pt x="402" y="1141"/>
                    </a:moveTo>
                    <a:cubicBezTo>
                      <a:pt x="402" y="1141"/>
                      <a:pt x="402" y="1150"/>
                      <a:pt x="408" y="1150"/>
                    </a:cubicBezTo>
                    <a:cubicBezTo>
                      <a:pt x="411" y="1150"/>
                      <a:pt x="416" y="1148"/>
                      <a:pt x="423" y="1141"/>
                    </a:cubicBezTo>
                    <a:close/>
                    <a:moveTo>
                      <a:pt x="85" y="0"/>
                    </a:moveTo>
                    <a:cubicBezTo>
                      <a:pt x="85" y="0"/>
                      <a:pt x="85" y="0"/>
                      <a:pt x="85" y="21"/>
                    </a:cubicBezTo>
                    <a:lnTo>
                      <a:pt x="64" y="21"/>
                    </a:lnTo>
                    <a:lnTo>
                      <a:pt x="64" y="42"/>
                    </a:lnTo>
                    <a:lnTo>
                      <a:pt x="43" y="42"/>
                    </a:lnTo>
                    <a:lnTo>
                      <a:pt x="64" y="63"/>
                    </a:lnTo>
                    <a:lnTo>
                      <a:pt x="43" y="63"/>
                    </a:lnTo>
                    <a:cubicBezTo>
                      <a:pt x="43" y="74"/>
                      <a:pt x="48" y="74"/>
                      <a:pt x="53" y="74"/>
                    </a:cubicBezTo>
                    <a:cubicBezTo>
                      <a:pt x="59" y="74"/>
                      <a:pt x="64" y="74"/>
                      <a:pt x="64" y="85"/>
                    </a:cubicBezTo>
                    <a:cubicBezTo>
                      <a:pt x="50" y="85"/>
                      <a:pt x="54" y="75"/>
                      <a:pt x="53" y="75"/>
                    </a:cubicBezTo>
                    <a:lnTo>
                      <a:pt x="53" y="75"/>
                    </a:lnTo>
                    <a:cubicBezTo>
                      <a:pt x="52" y="75"/>
                      <a:pt x="50" y="78"/>
                      <a:pt x="43" y="85"/>
                    </a:cubicBezTo>
                    <a:cubicBezTo>
                      <a:pt x="43" y="106"/>
                      <a:pt x="0" y="127"/>
                      <a:pt x="22" y="127"/>
                    </a:cubicBezTo>
                    <a:cubicBezTo>
                      <a:pt x="22" y="134"/>
                      <a:pt x="22" y="136"/>
                      <a:pt x="21" y="136"/>
                    </a:cubicBezTo>
                    <a:cubicBezTo>
                      <a:pt x="19" y="136"/>
                      <a:pt x="15" y="127"/>
                      <a:pt x="0" y="127"/>
                    </a:cubicBezTo>
                    <a:cubicBezTo>
                      <a:pt x="22" y="148"/>
                      <a:pt x="0" y="148"/>
                      <a:pt x="0" y="169"/>
                    </a:cubicBezTo>
                    <a:cubicBezTo>
                      <a:pt x="0" y="190"/>
                      <a:pt x="0" y="190"/>
                      <a:pt x="0" y="211"/>
                    </a:cubicBezTo>
                    <a:lnTo>
                      <a:pt x="22" y="211"/>
                    </a:lnTo>
                    <a:cubicBezTo>
                      <a:pt x="0" y="232"/>
                      <a:pt x="22" y="254"/>
                      <a:pt x="22" y="275"/>
                    </a:cubicBezTo>
                    <a:cubicBezTo>
                      <a:pt x="43" y="296"/>
                      <a:pt x="22" y="338"/>
                      <a:pt x="43" y="359"/>
                    </a:cubicBezTo>
                    <a:cubicBezTo>
                      <a:pt x="43" y="359"/>
                      <a:pt x="52" y="350"/>
                      <a:pt x="58" y="350"/>
                    </a:cubicBezTo>
                    <a:cubicBezTo>
                      <a:pt x="61" y="350"/>
                      <a:pt x="64" y="352"/>
                      <a:pt x="64" y="359"/>
                    </a:cubicBezTo>
                    <a:cubicBezTo>
                      <a:pt x="43" y="359"/>
                      <a:pt x="64" y="359"/>
                      <a:pt x="43" y="380"/>
                    </a:cubicBezTo>
                    <a:cubicBezTo>
                      <a:pt x="64" y="380"/>
                      <a:pt x="43" y="401"/>
                      <a:pt x="64" y="423"/>
                    </a:cubicBezTo>
                    <a:cubicBezTo>
                      <a:pt x="64" y="423"/>
                      <a:pt x="85" y="444"/>
                      <a:pt x="85" y="444"/>
                    </a:cubicBezTo>
                    <a:cubicBezTo>
                      <a:pt x="64" y="444"/>
                      <a:pt x="85" y="444"/>
                      <a:pt x="85" y="465"/>
                    </a:cubicBezTo>
                    <a:lnTo>
                      <a:pt x="106" y="465"/>
                    </a:lnTo>
                    <a:cubicBezTo>
                      <a:pt x="85" y="486"/>
                      <a:pt x="85" y="486"/>
                      <a:pt x="85" y="486"/>
                    </a:cubicBezTo>
                    <a:cubicBezTo>
                      <a:pt x="106" y="507"/>
                      <a:pt x="106" y="507"/>
                      <a:pt x="106" y="528"/>
                    </a:cubicBezTo>
                    <a:lnTo>
                      <a:pt x="127" y="528"/>
                    </a:lnTo>
                    <a:cubicBezTo>
                      <a:pt x="127" y="528"/>
                      <a:pt x="127" y="528"/>
                      <a:pt x="106" y="549"/>
                    </a:cubicBezTo>
                    <a:cubicBezTo>
                      <a:pt x="106" y="549"/>
                      <a:pt x="127" y="549"/>
                      <a:pt x="127" y="570"/>
                    </a:cubicBezTo>
                    <a:cubicBezTo>
                      <a:pt x="148" y="592"/>
                      <a:pt x="127" y="592"/>
                      <a:pt x="148" y="592"/>
                    </a:cubicBezTo>
                    <a:cubicBezTo>
                      <a:pt x="169" y="592"/>
                      <a:pt x="148" y="613"/>
                      <a:pt x="148" y="613"/>
                    </a:cubicBezTo>
                    <a:cubicBezTo>
                      <a:pt x="148" y="613"/>
                      <a:pt x="148" y="634"/>
                      <a:pt x="148" y="634"/>
                    </a:cubicBezTo>
                    <a:cubicBezTo>
                      <a:pt x="169" y="634"/>
                      <a:pt x="148" y="655"/>
                      <a:pt x="148" y="655"/>
                    </a:cubicBezTo>
                    <a:cubicBezTo>
                      <a:pt x="148" y="676"/>
                      <a:pt x="169" y="676"/>
                      <a:pt x="169" y="697"/>
                    </a:cubicBezTo>
                    <a:lnTo>
                      <a:pt x="191" y="697"/>
                    </a:lnTo>
                    <a:lnTo>
                      <a:pt x="191" y="718"/>
                    </a:lnTo>
                    <a:lnTo>
                      <a:pt x="169" y="718"/>
                    </a:lnTo>
                    <a:lnTo>
                      <a:pt x="191" y="739"/>
                    </a:lnTo>
                    <a:cubicBezTo>
                      <a:pt x="180" y="750"/>
                      <a:pt x="185" y="750"/>
                      <a:pt x="193" y="750"/>
                    </a:cubicBezTo>
                    <a:cubicBezTo>
                      <a:pt x="201" y="750"/>
                      <a:pt x="212" y="750"/>
                      <a:pt x="212" y="761"/>
                    </a:cubicBezTo>
                    <a:lnTo>
                      <a:pt x="254" y="761"/>
                    </a:lnTo>
                    <a:cubicBezTo>
                      <a:pt x="233" y="761"/>
                      <a:pt x="254" y="761"/>
                      <a:pt x="233" y="782"/>
                    </a:cubicBezTo>
                    <a:cubicBezTo>
                      <a:pt x="233" y="782"/>
                      <a:pt x="242" y="772"/>
                      <a:pt x="248" y="772"/>
                    </a:cubicBezTo>
                    <a:cubicBezTo>
                      <a:pt x="252" y="772"/>
                      <a:pt x="254" y="775"/>
                      <a:pt x="254" y="782"/>
                    </a:cubicBezTo>
                    <a:cubicBezTo>
                      <a:pt x="254" y="803"/>
                      <a:pt x="254" y="803"/>
                      <a:pt x="254" y="803"/>
                    </a:cubicBezTo>
                    <a:lnTo>
                      <a:pt x="275" y="803"/>
                    </a:lnTo>
                    <a:cubicBezTo>
                      <a:pt x="275" y="803"/>
                      <a:pt x="275" y="824"/>
                      <a:pt x="275" y="824"/>
                    </a:cubicBezTo>
                    <a:cubicBezTo>
                      <a:pt x="275" y="824"/>
                      <a:pt x="275" y="824"/>
                      <a:pt x="296" y="803"/>
                    </a:cubicBezTo>
                    <a:lnTo>
                      <a:pt x="296" y="803"/>
                    </a:lnTo>
                    <a:cubicBezTo>
                      <a:pt x="286" y="813"/>
                      <a:pt x="291" y="813"/>
                      <a:pt x="296" y="813"/>
                    </a:cubicBezTo>
                    <a:cubicBezTo>
                      <a:pt x="301" y="813"/>
                      <a:pt x="307" y="813"/>
                      <a:pt x="296" y="824"/>
                    </a:cubicBezTo>
                    <a:cubicBezTo>
                      <a:pt x="296" y="845"/>
                      <a:pt x="296" y="845"/>
                      <a:pt x="296" y="845"/>
                    </a:cubicBezTo>
                    <a:cubicBezTo>
                      <a:pt x="317" y="845"/>
                      <a:pt x="275" y="866"/>
                      <a:pt x="275" y="866"/>
                    </a:cubicBezTo>
                    <a:lnTo>
                      <a:pt x="296" y="866"/>
                    </a:lnTo>
                    <a:cubicBezTo>
                      <a:pt x="296" y="887"/>
                      <a:pt x="296" y="887"/>
                      <a:pt x="296" y="887"/>
                    </a:cubicBezTo>
                    <a:cubicBezTo>
                      <a:pt x="296" y="887"/>
                      <a:pt x="296" y="887"/>
                      <a:pt x="296" y="908"/>
                    </a:cubicBezTo>
                    <a:lnTo>
                      <a:pt x="317" y="908"/>
                    </a:lnTo>
                    <a:cubicBezTo>
                      <a:pt x="338" y="908"/>
                      <a:pt x="317" y="930"/>
                      <a:pt x="317" y="930"/>
                    </a:cubicBezTo>
                    <a:cubicBezTo>
                      <a:pt x="317" y="930"/>
                      <a:pt x="317" y="939"/>
                      <a:pt x="324" y="939"/>
                    </a:cubicBezTo>
                    <a:cubicBezTo>
                      <a:pt x="327" y="939"/>
                      <a:pt x="331" y="937"/>
                      <a:pt x="338" y="930"/>
                    </a:cubicBezTo>
                    <a:cubicBezTo>
                      <a:pt x="338" y="930"/>
                      <a:pt x="338" y="939"/>
                      <a:pt x="345" y="939"/>
                    </a:cubicBezTo>
                    <a:cubicBezTo>
                      <a:pt x="348" y="939"/>
                      <a:pt x="352" y="937"/>
                      <a:pt x="360" y="930"/>
                    </a:cubicBezTo>
                    <a:lnTo>
                      <a:pt x="360" y="930"/>
                    </a:lnTo>
                    <a:lnTo>
                      <a:pt x="338" y="951"/>
                    </a:lnTo>
                    <a:lnTo>
                      <a:pt x="360" y="951"/>
                    </a:lnTo>
                    <a:lnTo>
                      <a:pt x="360" y="972"/>
                    </a:lnTo>
                    <a:lnTo>
                      <a:pt x="317" y="972"/>
                    </a:lnTo>
                    <a:cubicBezTo>
                      <a:pt x="317" y="993"/>
                      <a:pt x="317" y="993"/>
                      <a:pt x="317" y="993"/>
                    </a:cubicBezTo>
                    <a:lnTo>
                      <a:pt x="338" y="993"/>
                    </a:lnTo>
                    <a:cubicBezTo>
                      <a:pt x="338" y="993"/>
                      <a:pt x="348" y="984"/>
                      <a:pt x="354" y="984"/>
                    </a:cubicBezTo>
                    <a:cubicBezTo>
                      <a:pt x="357" y="984"/>
                      <a:pt x="360" y="986"/>
                      <a:pt x="360" y="993"/>
                    </a:cubicBezTo>
                    <a:lnTo>
                      <a:pt x="381" y="993"/>
                    </a:lnTo>
                    <a:cubicBezTo>
                      <a:pt x="381" y="1014"/>
                      <a:pt x="381" y="1014"/>
                      <a:pt x="381" y="1014"/>
                    </a:cubicBezTo>
                    <a:cubicBezTo>
                      <a:pt x="381" y="1014"/>
                      <a:pt x="381" y="1035"/>
                      <a:pt x="381" y="1035"/>
                    </a:cubicBezTo>
                    <a:cubicBezTo>
                      <a:pt x="381" y="1035"/>
                      <a:pt x="390" y="1026"/>
                      <a:pt x="396" y="1026"/>
                    </a:cubicBezTo>
                    <a:cubicBezTo>
                      <a:pt x="399" y="1026"/>
                      <a:pt x="402" y="1028"/>
                      <a:pt x="402" y="1035"/>
                    </a:cubicBezTo>
                    <a:lnTo>
                      <a:pt x="381" y="1035"/>
                    </a:lnTo>
                    <a:lnTo>
                      <a:pt x="381" y="1056"/>
                    </a:lnTo>
                    <a:cubicBezTo>
                      <a:pt x="381" y="1049"/>
                      <a:pt x="383" y="1047"/>
                      <a:pt x="386" y="1047"/>
                    </a:cubicBezTo>
                    <a:cubicBezTo>
                      <a:pt x="392" y="1047"/>
                      <a:pt x="402" y="1056"/>
                      <a:pt x="402" y="1056"/>
                    </a:cubicBezTo>
                    <a:lnTo>
                      <a:pt x="381" y="1056"/>
                    </a:lnTo>
                    <a:cubicBezTo>
                      <a:pt x="395" y="1056"/>
                      <a:pt x="390" y="1066"/>
                      <a:pt x="392" y="1066"/>
                    </a:cubicBezTo>
                    <a:cubicBezTo>
                      <a:pt x="392" y="1066"/>
                      <a:pt x="395" y="1063"/>
                      <a:pt x="401" y="1057"/>
                    </a:cubicBezTo>
                    <a:lnTo>
                      <a:pt x="401" y="1057"/>
                    </a:lnTo>
                    <a:cubicBezTo>
                      <a:pt x="398" y="1060"/>
                      <a:pt x="381" y="1077"/>
                      <a:pt x="381" y="1077"/>
                    </a:cubicBezTo>
                    <a:cubicBezTo>
                      <a:pt x="381" y="1077"/>
                      <a:pt x="381" y="1077"/>
                      <a:pt x="381" y="1099"/>
                    </a:cubicBezTo>
                    <a:lnTo>
                      <a:pt x="402" y="1099"/>
                    </a:lnTo>
                    <a:cubicBezTo>
                      <a:pt x="409" y="1091"/>
                      <a:pt x="411" y="1089"/>
                      <a:pt x="412" y="1089"/>
                    </a:cubicBezTo>
                    <a:lnTo>
                      <a:pt x="412" y="1089"/>
                    </a:lnTo>
                    <a:cubicBezTo>
                      <a:pt x="414" y="1089"/>
                      <a:pt x="409" y="1099"/>
                      <a:pt x="423" y="1099"/>
                    </a:cubicBezTo>
                    <a:cubicBezTo>
                      <a:pt x="423" y="1091"/>
                      <a:pt x="425" y="1089"/>
                      <a:pt x="428" y="1089"/>
                    </a:cubicBezTo>
                    <a:cubicBezTo>
                      <a:pt x="435" y="1089"/>
                      <a:pt x="444" y="1099"/>
                      <a:pt x="444" y="1099"/>
                    </a:cubicBezTo>
                    <a:lnTo>
                      <a:pt x="423" y="1099"/>
                    </a:lnTo>
                    <a:cubicBezTo>
                      <a:pt x="423" y="1099"/>
                      <a:pt x="402" y="1099"/>
                      <a:pt x="402" y="1120"/>
                    </a:cubicBezTo>
                    <a:cubicBezTo>
                      <a:pt x="409" y="1113"/>
                      <a:pt x="414" y="1110"/>
                      <a:pt x="417" y="1110"/>
                    </a:cubicBezTo>
                    <a:cubicBezTo>
                      <a:pt x="425" y="1110"/>
                      <a:pt x="430" y="1120"/>
                      <a:pt x="444" y="1120"/>
                    </a:cubicBezTo>
                    <a:cubicBezTo>
                      <a:pt x="423" y="1120"/>
                      <a:pt x="423" y="1120"/>
                      <a:pt x="423" y="1141"/>
                    </a:cubicBezTo>
                    <a:cubicBezTo>
                      <a:pt x="423" y="1151"/>
                      <a:pt x="428" y="1157"/>
                      <a:pt x="433" y="1157"/>
                    </a:cubicBezTo>
                    <a:cubicBezTo>
                      <a:pt x="439" y="1157"/>
                      <a:pt x="444" y="1151"/>
                      <a:pt x="444" y="1141"/>
                    </a:cubicBezTo>
                    <a:cubicBezTo>
                      <a:pt x="444" y="1162"/>
                      <a:pt x="444" y="1162"/>
                      <a:pt x="444" y="1162"/>
                    </a:cubicBezTo>
                    <a:cubicBezTo>
                      <a:pt x="423" y="1183"/>
                      <a:pt x="444" y="1183"/>
                      <a:pt x="444" y="1183"/>
                    </a:cubicBezTo>
                    <a:lnTo>
                      <a:pt x="465" y="1183"/>
                    </a:lnTo>
                    <a:cubicBezTo>
                      <a:pt x="476" y="1172"/>
                      <a:pt x="481" y="1172"/>
                      <a:pt x="484" y="1172"/>
                    </a:cubicBezTo>
                    <a:cubicBezTo>
                      <a:pt x="486" y="1172"/>
                      <a:pt x="486" y="1172"/>
                      <a:pt x="486" y="1162"/>
                    </a:cubicBezTo>
                    <a:lnTo>
                      <a:pt x="507" y="1162"/>
                    </a:lnTo>
                    <a:lnTo>
                      <a:pt x="486" y="1141"/>
                    </a:lnTo>
                    <a:lnTo>
                      <a:pt x="507" y="1141"/>
                    </a:lnTo>
                    <a:cubicBezTo>
                      <a:pt x="486" y="1141"/>
                      <a:pt x="486" y="1120"/>
                      <a:pt x="486" y="1120"/>
                    </a:cubicBezTo>
                    <a:cubicBezTo>
                      <a:pt x="486" y="1120"/>
                      <a:pt x="507" y="1099"/>
                      <a:pt x="507" y="1099"/>
                    </a:cubicBezTo>
                    <a:lnTo>
                      <a:pt x="486" y="1099"/>
                    </a:lnTo>
                    <a:cubicBezTo>
                      <a:pt x="507" y="1099"/>
                      <a:pt x="486" y="1099"/>
                      <a:pt x="507" y="1077"/>
                    </a:cubicBezTo>
                    <a:lnTo>
                      <a:pt x="486" y="1077"/>
                    </a:lnTo>
                    <a:cubicBezTo>
                      <a:pt x="507" y="1077"/>
                      <a:pt x="486" y="1077"/>
                      <a:pt x="486" y="1056"/>
                    </a:cubicBezTo>
                    <a:cubicBezTo>
                      <a:pt x="486" y="1056"/>
                      <a:pt x="507" y="1035"/>
                      <a:pt x="507" y="1035"/>
                    </a:cubicBezTo>
                    <a:lnTo>
                      <a:pt x="486" y="1035"/>
                    </a:lnTo>
                    <a:cubicBezTo>
                      <a:pt x="507" y="1014"/>
                      <a:pt x="465" y="1014"/>
                      <a:pt x="486" y="1014"/>
                    </a:cubicBezTo>
                    <a:lnTo>
                      <a:pt x="486" y="993"/>
                    </a:lnTo>
                    <a:cubicBezTo>
                      <a:pt x="486" y="993"/>
                      <a:pt x="486" y="972"/>
                      <a:pt x="486" y="972"/>
                    </a:cubicBezTo>
                    <a:cubicBezTo>
                      <a:pt x="486" y="993"/>
                      <a:pt x="465" y="993"/>
                      <a:pt x="465" y="993"/>
                    </a:cubicBezTo>
                    <a:cubicBezTo>
                      <a:pt x="465" y="993"/>
                      <a:pt x="486" y="972"/>
                      <a:pt x="486" y="972"/>
                    </a:cubicBezTo>
                    <a:lnTo>
                      <a:pt x="486" y="972"/>
                    </a:lnTo>
                    <a:cubicBezTo>
                      <a:pt x="486" y="972"/>
                      <a:pt x="486" y="972"/>
                      <a:pt x="486" y="972"/>
                    </a:cubicBezTo>
                    <a:cubicBezTo>
                      <a:pt x="465" y="972"/>
                      <a:pt x="486" y="972"/>
                      <a:pt x="465" y="951"/>
                    </a:cubicBezTo>
                    <a:lnTo>
                      <a:pt x="486" y="951"/>
                    </a:lnTo>
                    <a:cubicBezTo>
                      <a:pt x="465" y="951"/>
                      <a:pt x="486" y="930"/>
                      <a:pt x="486" y="930"/>
                    </a:cubicBezTo>
                    <a:lnTo>
                      <a:pt x="486" y="908"/>
                    </a:lnTo>
                    <a:cubicBezTo>
                      <a:pt x="444" y="908"/>
                      <a:pt x="486" y="887"/>
                      <a:pt x="465" y="866"/>
                    </a:cubicBezTo>
                    <a:cubicBezTo>
                      <a:pt x="465" y="866"/>
                      <a:pt x="465" y="845"/>
                      <a:pt x="465" y="845"/>
                    </a:cubicBezTo>
                    <a:cubicBezTo>
                      <a:pt x="465" y="845"/>
                      <a:pt x="465" y="824"/>
                      <a:pt x="465" y="824"/>
                    </a:cubicBezTo>
                    <a:lnTo>
                      <a:pt x="444" y="824"/>
                    </a:lnTo>
                    <a:cubicBezTo>
                      <a:pt x="465" y="824"/>
                      <a:pt x="444" y="824"/>
                      <a:pt x="444" y="803"/>
                    </a:cubicBezTo>
                    <a:cubicBezTo>
                      <a:pt x="465" y="803"/>
                      <a:pt x="444" y="782"/>
                      <a:pt x="444" y="782"/>
                    </a:cubicBezTo>
                    <a:lnTo>
                      <a:pt x="423" y="782"/>
                    </a:lnTo>
                    <a:cubicBezTo>
                      <a:pt x="444" y="782"/>
                      <a:pt x="423" y="782"/>
                      <a:pt x="444" y="761"/>
                    </a:cubicBezTo>
                    <a:cubicBezTo>
                      <a:pt x="444" y="761"/>
                      <a:pt x="465" y="739"/>
                      <a:pt x="444" y="739"/>
                    </a:cubicBezTo>
                    <a:cubicBezTo>
                      <a:pt x="444" y="739"/>
                      <a:pt x="444" y="718"/>
                      <a:pt x="444" y="718"/>
                    </a:cubicBezTo>
                    <a:lnTo>
                      <a:pt x="444" y="697"/>
                    </a:lnTo>
                    <a:lnTo>
                      <a:pt x="423" y="697"/>
                    </a:lnTo>
                    <a:cubicBezTo>
                      <a:pt x="423" y="687"/>
                      <a:pt x="423" y="687"/>
                      <a:pt x="423" y="687"/>
                    </a:cubicBezTo>
                    <a:cubicBezTo>
                      <a:pt x="423" y="687"/>
                      <a:pt x="423" y="687"/>
                      <a:pt x="423" y="676"/>
                    </a:cubicBezTo>
                    <a:cubicBezTo>
                      <a:pt x="423" y="655"/>
                      <a:pt x="423" y="655"/>
                      <a:pt x="423" y="655"/>
                    </a:cubicBezTo>
                    <a:lnTo>
                      <a:pt x="402" y="655"/>
                    </a:lnTo>
                    <a:cubicBezTo>
                      <a:pt x="412" y="644"/>
                      <a:pt x="412" y="644"/>
                      <a:pt x="410" y="644"/>
                    </a:cubicBezTo>
                    <a:cubicBezTo>
                      <a:pt x="407" y="644"/>
                      <a:pt x="402" y="644"/>
                      <a:pt x="402" y="634"/>
                    </a:cubicBezTo>
                    <a:cubicBezTo>
                      <a:pt x="402" y="634"/>
                      <a:pt x="423" y="613"/>
                      <a:pt x="402" y="613"/>
                    </a:cubicBezTo>
                    <a:cubicBezTo>
                      <a:pt x="402" y="592"/>
                      <a:pt x="402" y="570"/>
                      <a:pt x="402" y="570"/>
                    </a:cubicBezTo>
                    <a:lnTo>
                      <a:pt x="381" y="570"/>
                    </a:lnTo>
                    <a:cubicBezTo>
                      <a:pt x="381" y="549"/>
                      <a:pt x="381" y="549"/>
                      <a:pt x="381" y="549"/>
                    </a:cubicBezTo>
                    <a:cubicBezTo>
                      <a:pt x="381" y="549"/>
                      <a:pt x="381" y="528"/>
                      <a:pt x="381" y="528"/>
                    </a:cubicBezTo>
                    <a:lnTo>
                      <a:pt x="360" y="528"/>
                    </a:lnTo>
                    <a:cubicBezTo>
                      <a:pt x="360" y="528"/>
                      <a:pt x="360" y="507"/>
                      <a:pt x="360" y="507"/>
                    </a:cubicBezTo>
                    <a:cubicBezTo>
                      <a:pt x="338" y="507"/>
                      <a:pt x="338" y="507"/>
                      <a:pt x="338" y="486"/>
                    </a:cubicBezTo>
                    <a:lnTo>
                      <a:pt x="360" y="486"/>
                    </a:lnTo>
                    <a:cubicBezTo>
                      <a:pt x="338" y="486"/>
                      <a:pt x="338" y="465"/>
                      <a:pt x="360" y="465"/>
                    </a:cubicBezTo>
                    <a:lnTo>
                      <a:pt x="338" y="465"/>
                    </a:lnTo>
                    <a:lnTo>
                      <a:pt x="338" y="444"/>
                    </a:lnTo>
                    <a:cubicBezTo>
                      <a:pt x="338" y="423"/>
                      <a:pt x="317" y="423"/>
                      <a:pt x="338" y="401"/>
                    </a:cubicBezTo>
                    <a:cubicBezTo>
                      <a:pt x="317" y="380"/>
                      <a:pt x="317" y="380"/>
                      <a:pt x="317" y="380"/>
                    </a:cubicBezTo>
                    <a:lnTo>
                      <a:pt x="296" y="380"/>
                    </a:lnTo>
                    <a:cubicBezTo>
                      <a:pt x="317" y="359"/>
                      <a:pt x="317" y="338"/>
                      <a:pt x="296" y="338"/>
                    </a:cubicBezTo>
                    <a:cubicBezTo>
                      <a:pt x="275" y="338"/>
                      <a:pt x="317" y="317"/>
                      <a:pt x="296" y="317"/>
                    </a:cubicBezTo>
                    <a:lnTo>
                      <a:pt x="275" y="317"/>
                    </a:lnTo>
                    <a:cubicBezTo>
                      <a:pt x="294" y="317"/>
                      <a:pt x="279" y="317"/>
                      <a:pt x="276" y="302"/>
                    </a:cubicBezTo>
                    <a:lnTo>
                      <a:pt x="276" y="302"/>
                    </a:lnTo>
                    <a:cubicBezTo>
                      <a:pt x="277" y="296"/>
                      <a:pt x="282" y="296"/>
                      <a:pt x="296" y="296"/>
                    </a:cubicBezTo>
                    <a:lnTo>
                      <a:pt x="275" y="296"/>
                    </a:lnTo>
                    <a:cubicBezTo>
                      <a:pt x="275" y="296"/>
                      <a:pt x="275" y="275"/>
                      <a:pt x="296" y="275"/>
                    </a:cubicBezTo>
                    <a:cubicBezTo>
                      <a:pt x="275" y="275"/>
                      <a:pt x="275" y="254"/>
                      <a:pt x="275" y="232"/>
                    </a:cubicBezTo>
                    <a:lnTo>
                      <a:pt x="254" y="232"/>
                    </a:lnTo>
                    <a:cubicBezTo>
                      <a:pt x="254" y="232"/>
                      <a:pt x="254" y="232"/>
                      <a:pt x="254" y="211"/>
                    </a:cubicBezTo>
                    <a:cubicBezTo>
                      <a:pt x="233" y="211"/>
                      <a:pt x="254" y="190"/>
                      <a:pt x="254" y="190"/>
                    </a:cubicBezTo>
                    <a:cubicBezTo>
                      <a:pt x="254" y="190"/>
                      <a:pt x="233" y="0"/>
                      <a:pt x="127" y="0"/>
                    </a:cubicBezTo>
                    <a:close/>
                    <a:moveTo>
                      <a:pt x="444" y="1183"/>
                    </a:moveTo>
                    <a:lnTo>
                      <a:pt x="444" y="1204"/>
                    </a:lnTo>
                    <a:cubicBezTo>
                      <a:pt x="444" y="1204"/>
                      <a:pt x="444" y="1195"/>
                      <a:pt x="438" y="1195"/>
                    </a:cubicBezTo>
                    <a:cubicBezTo>
                      <a:pt x="435" y="1195"/>
                      <a:pt x="430" y="1197"/>
                      <a:pt x="423" y="1204"/>
                    </a:cubicBezTo>
                    <a:cubicBezTo>
                      <a:pt x="423" y="1211"/>
                      <a:pt x="425" y="1214"/>
                      <a:pt x="429" y="1214"/>
                    </a:cubicBezTo>
                    <a:cubicBezTo>
                      <a:pt x="437" y="1214"/>
                      <a:pt x="451" y="1204"/>
                      <a:pt x="465" y="1204"/>
                    </a:cubicBezTo>
                    <a:cubicBezTo>
                      <a:pt x="465" y="1183"/>
                      <a:pt x="486" y="1183"/>
                      <a:pt x="486" y="1183"/>
                    </a:cubicBezTo>
                    <a:lnTo>
                      <a:pt x="465" y="1183"/>
                    </a:lnTo>
                    <a:cubicBezTo>
                      <a:pt x="465" y="1183"/>
                      <a:pt x="456" y="1192"/>
                      <a:pt x="450" y="1192"/>
                    </a:cubicBezTo>
                    <a:cubicBezTo>
                      <a:pt x="446" y="1192"/>
                      <a:pt x="444" y="1190"/>
                      <a:pt x="444" y="1183"/>
                    </a:cubicBezTo>
                    <a:close/>
                    <a:moveTo>
                      <a:pt x="465" y="1204"/>
                    </a:moveTo>
                    <a:cubicBezTo>
                      <a:pt x="465" y="1204"/>
                      <a:pt x="465" y="1204"/>
                      <a:pt x="465" y="1204"/>
                    </a:cubicBezTo>
                    <a:lnTo>
                      <a:pt x="465" y="1204"/>
                    </a:lnTo>
                    <a:cubicBezTo>
                      <a:pt x="444" y="1225"/>
                      <a:pt x="465" y="1225"/>
                      <a:pt x="465" y="1225"/>
                    </a:cubicBezTo>
                    <a:cubicBezTo>
                      <a:pt x="476" y="1215"/>
                      <a:pt x="476" y="1215"/>
                      <a:pt x="476" y="1215"/>
                    </a:cubicBezTo>
                    <a:cubicBezTo>
                      <a:pt x="476" y="1215"/>
                      <a:pt x="476" y="1215"/>
                      <a:pt x="486" y="1204"/>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24"/>
              <p:cNvSpPr/>
              <p:nvPr/>
            </p:nvSpPr>
            <p:spPr>
              <a:xfrm>
                <a:off x="6665068" y="2502495"/>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24"/>
              <p:cNvSpPr/>
              <p:nvPr/>
            </p:nvSpPr>
            <p:spPr>
              <a:xfrm>
                <a:off x="6662408" y="2495937"/>
                <a:ext cx="1423" cy="62"/>
              </a:xfrm>
              <a:custGeom>
                <a:rect b="b" l="l" r="r" t="t"/>
                <a:pathLst>
                  <a:path extrusionOk="0" h="1" w="23">
                    <a:moveTo>
                      <a:pt x="22" y="1"/>
                    </a:moveTo>
                    <a:lnTo>
                      <a:pt x="1" y="1"/>
                    </a:lnTo>
                    <a:cubicBezTo>
                      <a:pt x="22" y="1"/>
                      <a:pt x="22"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24"/>
              <p:cNvSpPr/>
              <p:nvPr/>
            </p:nvSpPr>
            <p:spPr>
              <a:xfrm>
                <a:off x="6661108" y="2494638"/>
                <a:ext cx="1361" cy="62"/>
              </a:xfrm>
              <a:custGeom>
                <a:rect b="b" l="l" r="r" t="t"/>
                <a:pathLst>
                  <a:path extrusionOk="0" h="1" w="22">
                    <a:moveTo>
                      <a:pt x="1" y="1"/>
                    </a:moveTo>
                    <a:cubicBezTo>
                      <a:pt x="22" y="1"/>
                      <a:pt x="22" y="1"/>
                      <a:pt x="22" y="1"/>
                    </a:cubicBezTo>
                    <a:cubicBezTo>
                      <a:pt x="22" y="1"/>
                      <a:pt x="22"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24"/>
              <p:cNvSpPr/>
              <p:nvPr/>
            </p:nvSpPr>
            <p:spPr>
              <a:xfrm>
                <a:off x="6667667" y="2505094"/>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24"/>
              <p:cNvSpPr/>
              <p:nvPr/>
            </p:nvSpPr>
            <p:spPr>
              <a:xfrm>
                <a:off x="6671564" y="2514250"/>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24"/>
              <p:cNvSpPr/>
              <p:nvPr/>
            </p:nvSpPr>
            <p:spPr>
              <a:xfrm>
                <a:off x="6671564" y="2514250"/>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24"/>
              <p:cNvSpPr/>
              <p:nvPr/>
            </p:nvSpPr>
            <p:spPr>
              <a:xfrm>
                <a:off x="6666367" y="2502495"/>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24"/>
              <p:cNvSpPr/>
              <p:nvPr/>
            </p:nvSpPr>
            <p:spPr>
              <a:xfrm>
                <a:off x="6671564" y="2514250"/>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24"/>
              <p:cNvSpPr/>
              <p:nvPr/>
            </p:nvSpPr>
            <p:spPr>
              <a:xfrm>
                <a:off x="6671564" y="2514250"/>
                <a:ext cx="62" cy="1361"/>
              </a:xfrm>
              <a:custGeom>
                <a:rect b="b" l="l" r="r" t="t"/>
                <a:pathLst>
                  <a:path extrusionOk="0" h="22" w="1">
                    <a:moveTo>
                      <a:pt x="1" y="22"/>
                    </a:moveTo>
                    <a:cubicBezTo>
                      <a:pt x="1" y="22"/>
                      <a:pt x="1" y="22"/>
                      <a:pt x="1" y="1"/>
                    </a:cubicBezTo>
                    <a:cubicBezTo>
                      <a:pt x="1" y="22"/>
                      <a:pt x="1" y="22"/>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24"/>
              <p:cNvSpPr/>
              <p:nvPr/>
            </p:nvSpPr>
            <p:spPr>
              <a:xfrm>
                <a:off x="6670265" y="2509053"/>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24"/>
              <p:cNvSpPr/>
              <p:nvPr/>
            </p:nvSpPr>
            <p:spPr>
              <a:xfrm>
                <a:off x="6670265" y="2514250"/>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24"/>
              <p:cNvSpPr/>
              <p:nvPr/>
            </p:nvSpPr>
            <p:spPr>
              <a:xfrm>
                <a:off x="6671564" y="2515549"/>
                <a:ext cx="62" cy="62"/>
              </a:xfrm>
              <a:custGeom>
                <a:rect b="b" l="l" r="r" t="t"/>
                <a:pathLst>
                  <a:path extrusionOk="0" h="1" w="1">
                    <a:moveTo>
                      <a:pt x="1" y="1"/>
                    </a:moveTo>
                    <a:cubicBezTo>
                      <a:pt x="1" y="1"/>
                      <a:pt x="1" y="1"/>
                      <a:pt x="1" y="1"/>
                    </a:cubicBez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24"/>
              <p:cNvSpPr/>
              <p:nvPr/>
            </p:nvSpPr>
            <p:spPr>
              <a:xfrm>
                <a:off x="6670265" y="2510352"/>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24"/>
              <p:cNvSpPr/>
              <p:nvPr/>
            </p:nvSpPr>
            <p:spPr>
              <a:xfrm>
                <a:off x="6723844" y="2664526"/>
                <a:ext cx="62" cy="62"/>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24"/>
              <p:cNvSpPr/>
              <p:nvPr/>
            </p:nvSpPr>
            <p:spPr>
              <a:xfrm>
                <a:off x="6721246" y="2658030"/>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24"/>
              <p:cNvSpPr/>
              <p:nvPr/>
            </p:nvSpPr>
            <p:spPr>
              <a:xfrm>
                <a:off x="6725144" y="2668486"/>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24"/>
              <p:cNvSpPr/>
              <p:nvPr/>
            </p:nvSpPr>
            <p:spPr>
              <a:xfrm>
                <a:off x="6713388" y="2643615"/>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24"/>
              <p:cNvSpPr/>
              <p:nvPr/>
            </p:nvSpPr>
            <p:spPr>
              <a:xfrm>
                <a:off x="6717348" y="2652771"/>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24"/>
              <p:cNvSpPr/>
              <p:nvPr/>
            </p:nvSpPr>
            <p:spPr>
              <a:xfrm>
                <a:off x="6721246" y="2673683"/>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24"/>
              <p:cNvSpPr/>
              <p:nvPr/>
            </p:nvSpPr>
            <p:spPr>
              <a:xfrm>
                <a:off x="6725144" y="2676281"/>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24"/>
              <p:cNvSpPr/>
              <p:nvPr/>
            </p:nvSpPr>
            <p:spPr>
              <a:xfrm>
                <a:off x="6725144" y="2673683"/>
                <a:ext cx="62" cy="1361"/>
              </a:xfrm>
              <a:custGeom>
                <a:rect b="b" l="l" r="r" t="t"/>
                <a:pathLst>
                  <a:path extrusionOk="0" h="22" w="1">
                    <a:moveTo>
                      <a:pt x="1" y="1"/>
                    </a:moveTo>
                    <a:lnTo>
                      <a:pt x="1" y="1"/>
                    </a:lnTo>
                    <a:cubicBezTo>
                      <a:pt x="1" y="1"/>
                      <a:pt x="1" y="22"/>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24"/>
              <p:cNvSpPr/>
              <p:nvPr/>
            </p:nvSpPr>
            <p:spPr>
              <a:xfrm>
                <a:off x="6725144" y="2673683"/>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24"/>
              <p:cNvSpPr/>
              <p:nvPr/>
            </p:nvSpPr>
            <p:spPr>
              <a:xfrm>
                <a:off x="6672864" y="2604453"/>
                <a:ext cx="1423" cy="62"/>
              </a:xfrm>
              <a:custGeom>
                <a:rect b="b" l="l" r="r" t="t"/>
                <a:pathLst>
                  <a:path extrusionOk="0" h="1" w="23">
                    <a:moveTo>
                      <a:pt x="22" y="0"/>
                    </a:moveTo>
                    <a:cubicBezTo>
                      <a:pt x="22"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24"/>
              <p:cNvSpPr/>
              <p:nvPr/>
            </p:nvSpPr>
            <p:spPr>
              <a:xfrm>
                <a:off x="6704232" y="2633159"/>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24"/>
              <p:cNvSpPr/>
              <p:nvPr/>
            </p:nvSpPr>
            <p:spPr>
              <a:xfrm>
                <a:off x="6671564" y="2605752"/>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24"/>
              <p:cNvSpPr/>
              <p:nvPr/>
            </p:nvSpPr>
            <p:spPr>
              <a:xfrm>
                <a:off x="6718647" y="2672383"/>
                <a:ext cx="1361" cy="62"/>
              </a:xfrm>
              <a:custGeom>
                <a:rect b="b" l="l" r="r" t="t"/>
                <a:pathLst>
                  <a:path extrusionOk="0" h="1" w="22">
                    <a:moveTo>
                      <a:pt x="21" y="1"/>
                    </a:moveTo>
                    <a:cubicBezTo>
                      <a:pt x="0" y="1"/>
                      <a:pt x="21" y="1"/>
                      <a:pt x="0" y="1"/>
                    </a:cubicBezTo>
                    <a:cubicBezTo>
                      <a:pt x="0" y="1"/>
                      <a:pt x="0"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24"/>
              <p:cNvSpPr/>
              <p:nvPr/>
            </p:nvSpPr>
            <p:spPr>
              <a:xfrm>
                <a:off x="6691177" y="2639717"/>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24"/>
              <p:cNvSpPr/>
              <p:nvPr/>
            </p:nvSpPr>
            <p:spPr>
              <a:xfrm>
                <a:off x="6671564" y="2605752"/>
                <a:ext cx="62" cy="1361"/>
              </a:xfrm>
              <a:custGeom>
                <a:rect b="b" l="l" r="r" t="t"/>
                <a:pathLst>
                  <a:path extrusionOk="0" h="22" w="1">
                    <a:moveTo>
                      <a:pt x="1" y="0"/>
                    </a:moveTo>
                    <a:lnTo>
                      <a:pt x="1" y="21"/>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24"/>
              <p:cNvSpPr/>
              <p:nvPr/>
            </p:nvSpPr>
            <p:spPr>
              <a:xfrm>
                <a:off x="6695137" y="2621405"/>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24"/>
              <p:cNvSpPr/>
              <p:nvPr/>
            </p:nvSpPr>
            <p:spPr>
              <a:xfrm>
                <a:off x="6695137" y="2621405"/>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24"/>
              <p:cNvSpPr/>
              <p:nvPr/>
            </p:nvSpPr>
            <p:spPr>
              <a:xfrm>
                <a:off x="6672864" y="2604453"/>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24"/>
              <p:cNvSpPr/>
              <p:nvPr/>
            </p:nvSpPr>
            <p:spPr>
              <a:xfrm>
                <a:off x="6688579" y="2614908"/>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24"/>
              <p:cNvSpPr/>
              <p:nvPr/>
            </p:nvSpPr>
            <p:spPr>
              <a:xfrm>
                <a:off x="6717348" y="2652771"/>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24"/>
              <p:cNvSpPr/>
              <p:nvPr/>
            </p:nvSpPr>
            <p:spPr>
              <a:xfrm>
                <a:off x="6705593" y="2654071"/>
                <a:ext cx="1361" cy="62"/>
              </a:xfrm>
              <a:custGeom>
                <a:rect b="b" l="l" r="r" t="t"/>
                <a:pathLst>
                  <a:path extrusionOk="0" h="1" w="22">
                    <a:moveTo>
                      <a:pt x="21" y="1"/>
                    </a:moveTo>
                    <a:cubicBezTo>
                      <a:pt x="21" y="1"/>
                      <a:pt x="21" y="1"/>
                      <a:pt x="0" y="1"/>
                    </a:cubicBezTo>
                    <a:cubicBezTo>
                      <a:pt x="21" y="1"/>
                      <a:pt x="21"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24"/>
              <p:cNvSpPr/>
              <p:nvPr/>
            </p:nvSpPr>
            <p:spPr>
              <a:xfrm>
                <a:off x="6705593" y="2654071"/>
                <a:ext cx="0" cy="62"/>
              </a:xfrm>
              <a:custGeom>
                <a:rect b="b" l="l" r="r" t="t"/>
                <a:pathLst>
                  <a:path extrusionOk="0" h="1" w="0">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24"/>
              <p:cNvSpPr/>
              <p:nvPr/>
            </p:nvSpPr>
            <p:spPr>
              <a:xfrm>
                <a:off x="6709491" y="2659329"/>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24"/>
              <p:cNvSpPr/>
              <p:nvPr/>
            </p:nvSpPr>
            <p:spPr>
              <a:xfrm>
                <a:off x="6708191" y="2658030"/>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24"/>
              <p:cNvSpPr/>
              <p:nvPr/>
            </p:nvSpPr>
            <p:spPr>
              <a:xfrm>
                <a:off x="6702932" y="2652771"/>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24"/>
              <p:cNvSpPr/>
              <p:nvPr/>
            </p:nvSpPr>
            <p:spPr>
              <a:xfrm>
                <a:off x="6671564" y="2604020"/>
                <a:ext cx="54941" cy="74983"/>
              </a:xfrm>
              <a:custGeom>
                <a:rect b="b" l="l" r="r" t="t"/>
                <a:pathLst>
                  <a:path extrusionOk="0" h="1212" w="888">
                    <a:moveTo>
                      <a:pt x="278" y="546"/>
                    </a:moveTo>
                    <a:cubicBezTo>
                      <a:pt x="276" y="549"/>
                      <a:pt x="275" y="552"/>
                      <a:pt x="275" y="556"/>
                    </a:cubicBezTo>
                    <a:cubicBezTo>
                      <a:pt x="292" y="556"/>
                      <a:pt x="282" y="556"/>
                      <a:pt x="278" y="546"/>
                    </a:cubicBezTo>
                    <a:close/>
                    <a:moveTo>
                      <a:pt x="672" y="631"/>
                    </a:moveTo>
                    <a:cubicBezTo>
                      <a:pt x="667" y="631"/>
                      <a:pt x="663" y="641"/>
                      <a:pt x="677" y="641"/>
                    </a:cubicBezTo>
                    <a:cubicBezTo>
                      <a:pt x="677" y="634"/>
                      <a:pt x="674" y="631"/>
                      <a:pt x="672" y="631"/>
                    </a:cubicBezTo>
                    <a:close/>
                    <a:moveTo>
                      <a:pt x="508" y="789"/>
                    </a:moveTo>
                    <a:cubicBezTo>
                      <a:pt x="508" y="796"/>
                      <a:pt x="510" y="798"/>
                      <a:pt x="513" y="798"/>
                    </a:cubicBezTo>
                    <a:cubicBezTo>
                      <a:pt x="519" y="798"/>
                      <a:pt x="529" y="789"/>
                      <a:pt x="529" y="789"/>
                    </a:cubicBezTo>
                    <a:close/>
                    <a:moveTo>
                      <a:pt x="602" y="885"/>
                    </a:moveTo>
                    <a:cubicBezTo>
                      <a:pt x="602" y="885"/>
                      <a:pt x="599" y="887"/>
                      <a:pt x="592" y="894"/>
                    </a:cubicBezTo>
                    <a:lnTo>
                      <a:pt x="613" y="894"/>
                    </a:lnTo>
                    <a:cubicBezTo>
                      <a:pt x="599" y="894"/>
                      <a:pt x="604" y="885"/>
                      <a:pt x="602" y="885"/>
                    </a:cubicBezTo>
                    <a:close/>
                    <a:moveTo>
                      <a:pt x="656" y="958"/>
                    </a:moveTo>
                    <a:cubicBezTo>
                      <a:pt x="656" y="979"/>
                      <a:pt x="656" y="979"/>
                      <a:pt x="656" y="979"/>
                    </a:cubicBezTo>
                    <a:cubicBezTo>
                      <a:pt x="656" y="979"/>
                      <a:pt x="656" y="979"/>
                      <a:pt x="677" y="958"/>
                    </a:cubicBezTo>
                    <a:close/>
                    <a:moveTo>
                      <a:pt x="761" y="1084"/>
                    </a:moveTo>
                    <a:cubicBezTo>
                      <a:pt x="761" y="1106"/>
                      <a:pt x="761" y="1106"/>
                      <a:pt x="761" y="1106"/>
                    </a:cubicBezTo>
                    <a:lnTo>
                      <a:pt x="782" y="1106"/>
                    </a:lnTo>
                    <a:cubicBezTo>
                      <a:pt x="782" y="1095"/>
                      <a:pt x="788" y="1095"/>
                      <a:pt x="793" y="1095"/>
                    </a:cubicBezTo>
                    <a:cubicBezTo>
                      <a:pt x="798" y="1095"/>
                      <a:pt x="803" y="1095"/>
                      <a:pt x="803" y="1084"/>
                    </a:cubicBezTo>
                    <a:close/>
                    <a:moveTo>
                      <a:pt x="782" y="1106"/>
                    </a:moveTo>
                    <a:lnTo>
                      <a:pt x="782" y="1127"/>
                    </a:lnTo>
                    <a:cubicBezTo>
                      <a:pt x="803" y="1127"/>
                      <a:pt x="803" y="1106"/>
                      <a:pt x="803" y="1106"/>
                    </a:cubicBezTo>
                    <a:close/>
                    <a:moveTo>
                      <a:pt x="825" y="1190"/>
                    </a:moveTo>
                    <a:cubicBezTo>
                      <a:pt x="825" y="1197"/>
                      <a:pt x="827" y="1199"/>
                      <a:pt x="830" y="1199"/>
                    </a:cubicBezTo>
                    <a:cubicBezTo>
                      <a:pt x="836" y="1199"/>
                      <a:pt x="846" y="1190"/>
                      <a:pt x="846" y="1190"/>
                    </a:cubicBezTo>
                    <a:close/>
                    <a:moveTo>
                      <a:pt x="867" y="1190"/>
                    </a:moveTo>
                    <a:cubicBezTo>
                      <a:pt x="856" y="1201"/>
                      <a:pt x="856" y="1206"/>
                      <a:pt x="859" y="1206"/>
                    </a:cubicBezTo>
                    <a:cubicBezTo>
                      <a:pt x="862" y="1206"/>
                      <a:pt x="867" y="1201"/>
                      <a:pt x="867" y="1190"/>
                    </a:cubicBezTo>
                    <a:close/>
                    <a:moveTo>
                      <a:pt x="75" y="1"/>
                    </a:moveTo>
                    <a:cubicBezTo>
                      <a:pt x="64" y="1"/>
                      <a:pt x="54" y="3"/>
                      <a:pt x="43" y="7"/>
                    </a:cubicBezTo>
                    <a:lnTo>
                      <a:pt x="22" y="7"/>
                    </a:lnTo>
                    <a:cubicBezTo>
                      <a:pt x="22" y="7"/>
                      <a:pt x="1" y="28"/>
                      <a:pt x="1" y="28"/>
                    </a:cubicBezTo>
                    <a:lnTo>
                      <a:pt x="22" y="28"/>
                    </a:lnTo>
                    <a:cubicBezTo>
                      <a:pt x="22" y="28"/>
                      <a:pt x="22" y="49"/>
                      <a:pt x="1" y="49"/>
                    </a:cubicBezTo>
                    <a:cubicBezTo>
                      <a:pt x="1" y="49"/>
                      <a:pt x="1" y="49"/>
                      <a:pt x="1" y="70"/>
                    </a:cubicBezTo>
                    <a:cubicBezTo>
                      <a:pt x="1" y="70"/>
                      <a:pt x="1" y="92"/>
                      <a:pt x="1" y="92"/>
                    </a:cubicBezTo>
                    <a:cubicBezTo>
                      <a:pt x="1" y="92"/>
                      <a:pt x="22" y="92"/>
                      <a:pt x="1" y="113"/>
                    </a:cubicBezTo>
                    <a:cubicBezTo>
                      <a:pt x="1" y="113"/>
                      <a:pt x="10" y="103"/>
                      <a:pt x="16" y="103"/>
                    </a:cubicBezTo>
                    <a:cubicBezTo>
                      <a:pt x="20" y="103"/>
                      <a:pt x="22" y="106"/>
                      <a:pt x="22" y="113"/>
                    </a:cubicBezTo>
                    <a:cubicBezTo>
                      <a:pt x="22" y="113"/>
                      <a:pt x="13" y="121"/>
                      <a:pt x="7" y="122"/>
                    </a:cubicBezTo>
                    <a:lnTo>
                      <a:pt x="7" y="122"/>
                    </a:lnTo>
                    <a:cubicBezTo>
                      <a:pt x="6" y="119"/>
                      <a:pt x="4" y="115"/>
                      <a:pt x="1" y="113"/>
                    </a:cubicBezTo>
                    <a:lnTo>
                      <a:pt x="1" y="113"/>
                    </a:lnTo>
                    <a:cubicBezTo>
                      <a:pt x="1" y="120"/>
                      <a:pt x="3" y="122"/>
                      <a:pt x="6" y="122"/>
                    </a:cubicBezTo>
                    <a:cubicBezTo>
                      <a:pt x="7" y="122"/>
                      <a:pt x="7" y="122"/>
                      <a:pt x="7" y="122"/>
                    </a:cubicBezTo>
                    <a:lnTo>
                      <a:pt x="7" y="122"/>
                    </a:lnTo>
                    <a:cubicBezTo>
                      <a:pt x="17" y="144"/>
                      <a:pt x="4" y="176"/>
                      <a:pt x="22" y="176"/>
                    </a:cubicBezTo>
                    <a:cubicBezTo>
                      <a:pt x="11" y="187"/>
                      <a:pt x="6" y="187"/>
                      <a:pt x="3" y="187"/>
                    </a:cubicBezTo>
                    <a:cubicBezTo>
                      <a:pt x="1" y="187"/>
                      <a:pt x="1" y="187"/>
                      <a:pt x="1" y="197"/>
                    </a:cubicBezTo>
                    <a:cubicBezTo>
                      <a:pt x="22" y="197"/>
                      <a:pt x="1" y="218"/>
                      <a:pt x="1" y="218"/>
                    </a:cubicBezTo>
                    <a:lnTo>
                      <a:pt x="22" y="218"/>
                    </a:lnTo>
                    <a:cubicBezTo>
                      <a:pt x="1" y="239"/>
                      <a:pt x="22" y="239"/>
                      <a:pt x="43" y="261"/>
                    </a:cubicBezTo>
                    <a:cubicBezTo>
                      <a:pt x="43" y="282"/>
                      <a:pt x="64" y="303"/>
                      <a:pt x="85" y="324"/>
                    </a:cubicBezTo>
                    <a:cubicBezTo>
                      <a:pt x="106" y="345"/>
                      <a:pt x="128" y="366"/>
                      <a:pt x="149" y="387"/>
                    </a:cubicBezTo>
                    <a:cubicBezTo>
                      <a:pt x="138" y="398"/>
                      <a:pt x="143" y="398"/>
                      <a:pt x="149" y="398"/>
                    </a:cubicBezTo>
                    <a:cubicBezTo>
                      <a:pt x="154" y="398"/>
                      <a:pt x="159" y="398"/>
                      <a:pt x="149" y="408"/>
                    </a:cubicBezTo>
                    <a:cubicBezTo>
                      <a:pt x="170" y="430"/>
                      <a:pt x="170" y="451"/>
                      <a:pt x="191" y="451"/>
                    </a:cubicBezTo>
                    <a:cubicBezTo>
                      <a:pt x="191" y="472"/>
                      <a:pt x="212" y="472"/>
                      <a:pt x="212" y="472"/>
                    </a:cubicBezTo>
                    <a:lnTo>
                      <a:pt x="233" y="472"/>
                    </a:lnTo>
                    <a:cubicBezTo>
                      <a:pt x="212" y="472"/>
                      <a:pt x="233" y="472"/>
                      <a:pt x="233" y="493"/>
                    </a:cubicBezTo>
                    <a:lnTo>
                      <a:pt x="254" y="493"/>
                    </a:lnTo>
                    <a:cubicBezTo>
                      <a:pt x="233" y="493"/>
                      <a:pt x="254" y="514"/>
                      <a:pt x="254" y="514"/>
                    </a:cubicBezTo>
                    <a:cubicBezTo>
                      <a:pt x="254" y="514"/>
                      <a:pt x="275" y="535"/>
                      <a:pt x="275" y="535"/>
                    </a:cubicBezTo>
                    <a:cubicBezTo>
                      <a:pt x="275" y="540"/>
                      <a:pt x="276" y="543"/>
                      <a:pt x="278" y="546"/>
                    </a:cubicBezTo>
                    <a:lnTo>
                      <a:pt x="278" y="546"/>
                    </a:lnTo>
                    <a:cubicBezTo>
                      <a:pt x="283" y="535"/>
                      <a:pt x="297" y="535"/>
                      <a:pt x="297" y="535"/>
                    </a:cubicBezTo>
                    <a:lnTo>
                      <a:pt x="297" y="535"/>
                    </a:lnTo>
                    <a:cubicBezTo>
                      <a:pt x="297" y="556"/>
                      <a:pt x="297" y="556"/>
                      <a:pt x="275" y="556"/>
                    </a:cubicBezTo>
                    <a:cubicBezTo>
                      <a:pt x="286" y="567"/>
                      <a:pt x="297" y="567"/>
                      <a:pt x="304" y="567"/>
                    </a:cubicBezTo>
                    <a:cubicBezTo>
                      <a:pt x="312" y="567"/>
                      <a:pt x="318" y="567"/>
                      <a:pt x="318" y="577"/>
                    </a:cubicBezTo>
                    <a:cubicBezTo>
                      <a:pt x="297" y="577"/>
                      <a:pt x="318" y="577"/>
                      <a:pt x="318" y="599"/>
                    </a:cubicBezTo>
                    <a:cubicBezTo>
                      <a:pt x="339" y="599"/>
                      <a:pt x="318" y="620"/>
                      <a:pt x="339" y="620"/>
                    </a:cubicBezTo>
                    <a:cubicBezTo>
                      <a:pt x="339" y="620"/>
                      <a:pt x="339" y="620"/>
                      <a:pt x="339" y="599"/>
                    </a:cubicBezTo>
                    <a:cubicBezTo>
                      <a:pt x="360" y="599"/>
                      <a:pt x="339" y="620"/>
                      <a:pt x="360" y="620"/>
                    </a:cubicBezTo>
                    <a:cubicBezTo>
                      <a:pt x="339" y="641"/>
                      <a:pt x="339" y="641"/>
                      <a:pt x="339" y="641"/>
                    </a:cubicBezTo>
                    <a:lnTo>
                      <a:pt x="360" y="641"/>
                    </a:lnTo>
                    <a:cubicBezTo>
                      <a:pt x="360" y="641"/>
                      <a:pt x="360" y="641"/>
                      <a:pt x="360" y="662"/>
                    </a:cubicBezTo>
                    <a:cubicBezTo>
                      <a:pt x="381" y="683"/>
                      <a:pt x="402" y="683"/>
                      <a:pt x="402" y="704"/>
                    </a:cubicBezTo>
                    <a:lnTo>
                      <a:pt x="444" y="704"/>
                    </a:lnTo>
                    <a:lnTo>
                      <a:pt x="423" y="725"/>
                    </a:lnTo>
                    <a:lnTo>
                      <a:pt x="423" y="746"/>
                    </a:lnTo>
                    <a:lnTo>
                      <a:pt x="444" y="746"/>
                    </a:lnTo>
                    <a:cubicBezTo>
                      <a:pt x="437" y="753"/>
                      <a:pt x="437" y="756"/>
                      <a:pt x="440" y="756"/>
                    </a:cubicBezTo>
                    <a:cubicBezTo>
                      <a:pt x="447" y="756"/>
                      <a:pt x="466" y="746"/>
                      <a:pt x="466" y="746"/>
                    </a:cubicBezTo>
                    <a:lnTo>
                      <a:pt x="466" y="768"/>
                    </a:lnTo>
                    <a:cubicBezTo>
                      <a:pt x="466" y="761"/>
                      <a:pt x="468" y="758"/>
                      <a:pt x="471" y="758"/>
                    </a:cubicBezTo>
                    <a:cubicBezTo>
                      <a:pt x="477" y="758"/>
                      <a:pt x="487" y="768"/>
                      <a:pt x="487" y="768"/>
                    </a:cubicBezTo>
                    <a:cubicBezTo>
                      <a:pt x="487" y="757"/>
                      <a:pt x="481" y="757"/>
                      <a:pt x="476" y="757"/>
                    </a:cubicBezTo>
                    <a:cubicBezTo>
                      <a:pt x="471" y="757"/>
                      <a:pt x="466" y="757"/>
                      <a:pt x="466" y="746"/>
                    </a:cubicBezTo>
                    <a:lnTo>
                      <a:pt x="508" y="746"/>
                    </a:lnTo>
                    <a:cubicBezTo>
                      <a:pt x="487" y="768"/>
                      <a:pt x="508" y="768"/>
                      <a:pt x="508" y="768"/>
                    </a:cubicBezTo>
                    <a:cubicBezTo>
                      <a:pt x="508" y="778"/>
                      <a:pt x="513" y="778"/>
                      <a:pt x="518" y="778"/>
                    </a:cubicBezTo>
                    <a:cubicBezTo>
                      <a:pt x="524" y="778"/>
                      <a:pt x="529" y="778"/>
                      <a:pt x="529" y="789"/>
                    </a:cubicBezTo>
                    <a:cubicBezTo>
                      <a:pt x="550" y="789"/>
                      <a:pt x="550" y="810"/>
                      <a:pt x="550" y="810"/>
                    </a:cubicBezTo>
                    <a:cubicBezTo>
                      <a:pt x="550" y="810"/>
                      <a:pt x="550" y="810"/>
                      <a:pt x="571" y="789"/>
                    </a:cubicBezTo>
                    <a:lnTo>
                      <a:pt x="571" y="789"/>
                    </a:lnTo>
                    <a:cubicBezTo>
                      <a:pt x="561" y="799"/>
                      <a:pt x="566" y="799"/>
                      <a:pt x="571" y="799"/>
                    </a:cubicBezTo>
                    <a:cubicBezTo>
                      <a:pt x="576" y="799"/>
                      <a:pt x="582" y="799"/>
                      <a:pt x="571" y="810"/>
                    </a:cubicBezTo>
                    <a:cubicBezTo>
                      <a:pt x="571" y="810"/>
                      <a:pt x="592" y="810"/>
                      <a:pt x="571" y="831"/>
                    </a:cubicBezTo>
                    <a:cubicBezTo>
                      <a:pt x="613" y="831"/>
                      <a:pt x="571" y="852"/>
                      <a:pt x="571" y="852"/>
                    </a:cubicBezTo>
                    <a:cubicBezTo>
                      <a:pt x="571" y="852"/>
                      <a:pt x="571" y="873"/>
                      <a:pt x="571" y="873"/>
                    </a:cubicBezTo>
                    <a:lnTo>
                      <a:pt x="613" y="873"/>
                    </a:lnTo>
                    <a:cubicBezTo>
                      <a:pt x="592" y="873"/>
                      <a:pt x="613" y="873"/>
                      <a:pt x="613" y="894"/>
                    </a:cubicBezTo>
                    <a:cubicBezTo>
                      <a:pt x="613" y="901"/>
                      <a:pt x="616" y="904"/>
                      <a:pt x="620" y="904"/>
                    </a:cubicBezTo>
                    <a:cubicBezTo>
                      <a:pt x="623" y="904"/>
                      <a:pt x="628" y="902"/>
                      <a:pt x="634" y="900"/>
                    </a:cubicBezTo>
                    <a:lnTo>
                      <a:pt x="634" y="900"/>
                    </a:lnTo>
                    <a:cubicBezTo>
                      <a:pt x="632" y="906"/>
                      <a:pt x="628" y="915"/>
                      <a:pt x="613" y="915"/>
                    </a:cubicBezTo>
                    <a:lnTo>
                      <a:pt x="656" y="915"/>
                    </a:lnTo>
                    <a:cubicBezTo>
                      <a:pt x="656" y="937"/>
                      <a:pt x="677" y="937"/>
                      <a:pt x="656" y="937"/>
                    </a:cubicBezTo>
                    <a:lnTo>
                      <a:pt x="677" y="937"/>
                    </a:lnTo>
                    <a:cubicBezTo>
                      <a:pt x="677" y="937"/>
                      <a:pt x="656" y="958"/>
                      <a:pt x="656" y="958"/>
                    </a:cubicBezTo>
                    <a:cubicBezTo>
                      <a:pt x="656" y="958"/>
                      <a:pt x="665" y="948"/>
                      <a:pt x="671" y="948"/>
                    </a:cubicBezTo>
                    <a:cubicBezTo>
                      <a:pt x="674" y="948"/>
                      <a:pt x="677" y="951"/>
                      <a:pt x="677" y="958"/>
                    </a:cubicBezTo>
                    <a:cubicBezTo>
                      <a:pt x="677" y="965"/>
                      <a:pt x="679" y="967"/>
                      <a:pt x="682" y="967"/>
                    </a:cubicBezTo>
                    <a:cubicBezTo>
                      <a:pt x="688" y="967"/>
                      <a:pt x="698" y="958"/>
                      <a:pt x="698" y="958"/>
                    </a:cubicBezTo>
                    <a:lnTo>
                      <a:pt x="719" y="958"/>
                    </a:lnTo>
                    <a:cubicBezTo>
                      <a:pt x="698" y="979"/>
                      <a:pt x="698" y="979"/>
                      <a:pt x="698" y="1000"/>
                    </a:cubicBezTo>
                    <a:cubicBezTo>
                      <a:pt x="698" y="979"/>
                      <a:pt x="698" y="979"/>
                      <a:pt x="719" y="979"/>
                    </a:cubicBezTo>
                    <a:cubicBezTo>
                      <a:pt x="719" y="979"/>
                      <a:pt x="698" y="1000"/>
                      <a:pt x="719" y="1000"/>
                    </a:cubicBezTo>
                    <a:cubicBezTo>
                      <a:pt x="740" y="1000"/>
                      <a:pt x="719" y="1000"/>
                      <a:pt x="719" y="1021"/>
                    </a:cubicBezTo>
                    <a:cubicBezTo>
                      <a:pt x="719" y="1000"/>
                      <a:pt x="740" y="1000"/>
                      <a:pt x="740" y="1000"/>
                    </a:cubicBezTo>
                    <a:lnTo>
                      <a:pt x="740" y="1000"/>
                    </a:lnTo>
                    <a:cubicBezTo>
                      <a:pt x="719" y="1021"/>
                      <a:pt x="740" y="1021"/>
                      <a:pt x="719" y="1021"/>
                    </a:cubicBezTo>
                    <a:lnTo>
                      <a:pt x="740" y="1021"/>
                    </a:lnTo>
                    <a:cubicBezTo>
                      <a:pt x="730" y="1032"/>
                      <a:pt x="730" y="1032"/>
                      <a:pt x="732" y="1032"/>
                    </a:cubicBezTo>
                    <a:cubicBezTo>
                      <a:pt x="735" y="1032"/>
                      <a:pt x="740" y="1032"/>
                      <a:pt x="740" y="1042"/>
                    </a:cubicBezTo>
                    <a:lnTo>
                      <a:pt x="761" y="1042"/>
                    </a:lnTo>
                    <a:cubicBezTo>
                      <a:pt x="761" y="1042"/>
                      <a:pt x="740" y="1042"/>
                      <a:pt x="740" y="1063"/>
                    </a:cubicBezTo>
                    <a:lnTo>
                      <a:pt x="761" y="1063"/>
                    </a:lnTo>
                    <a:cubicBezTo>
                      <a:pt x="761" y="1084"/>
                      <a:pt x="761" y="1084"/>
                      <a:pt x="761" y="1084"/>
                    </a:cubicBezTo>
                    <a:cubicBezTo>
                      <a:pt x="761" y="1084"/>
                      <a:pt x="782" y="1063"/>
                      <a:pt x="782" y="1063"/>
                    </a:cubicBezTo>
                    <a:lnTo>
                      <a:pt x="803" y="1063"/>
                    </a:lnTo>
                    <a:cubicBezTo>
                      <a:pt x="803" y="1063"/>
                      <a:pt x="803" y="1084"/>
                      <a:pt x="803" y="1084"/>
                    </a:cubicBezTo>
                    <a:cubicBezTo>
                      <a:pt x="803" y="1084"/>
                      <a:pt x="803" y="1084"/>
                      <a:pt x="803" y="1106"/>
                    </a:cubicBezTo>
                    <a:cubicBezTo>
                      <a:pt x="803" y="1106"/>
                      <a:pt x="803" y="1106"/>
                      <a:pt x="803" y="1127"/>
                    </a:cubicBezTo>
                    <a:lnTo>
                      <a:pt x="825" y="1127"/>
                    </a:lnTo>
                    <a:cubicBezTo>
                      <a:pt x="825" y="1148"/>
                      <a:pt x="825" y="1148"/>
                      <a:pt x="825" y="1148"/>
                    </a:cubicBezTo>
                    <a:cubicBezTo>
                      <a:pt x="803" y="1169"/>
                      <a:pt x="825" y="1169"/>
                      <a:pt x="846" y="1169"/>
                    </a:cubicBezTo>
                    <a:cubicBezTo>
                      <a:pt x="835" y="1179"/>
                      <a:pt x="830" y="1179"/>
                      <a:pt x="827" y="1179"/>
                    </a:cubicBezTo>
                    <a:cubicBezTo>
                      <a:pt x="825" y="1179"/>
                      <a:pt x="825" y="1179"/>
                      <a:pt x="825" y="1190"/>
                    </a:cubicBezTo>
                    <a:cubicBezTo>
                      <a:pt x="825" y="1190"/>
                      <a:pt x="834" y="1181"/>
                      <a:pt x="840" y="1181"/>
                    </a:cubicBezTo>
                    <a:cubicBezTo>
                      <a:pt x="843" y="1181"/>
                      <a:pt x="846" y="1183"/>
                      <a:pt x="846" y="1190"/>
                    </a:cubicBezTo>
                    <a:cubicBezTo>
                      <a:pt x="846" y="1190"/>
                      <a:pt x="846" y="1190"/>
                      <a:pt x="846" y="1211"/>
                    </a:cubicBezTo>
                    <a:cubicBezTo>
                      <a:pt x="846" y="1211"/>
                      <a:pt x="846" y="1190"/>
                      <a:pt x="867" y="1190"/>
                    </a:cubicBezTo>
                    <a:cubicBezTo>
                      <a:pt x="867" y="1190"/>
                      <a:pt x="867" y="1190"/>
                      <a:pt x="867" y="1169"/>
                    </a:cubicBezTo>
                    <a:cubicBezTo>
                      <a:pt x="867" y="1148"/>
                      <a:pt x="888" y="1148"/>
                      <a:pt x="888" y="1148"/>
                    </a:cubicBezTo>
                    <a:lnTo>
                      <a:pt x="867" y="1148"/>
                    </a:lnTo>
                    <a:cubicBezTo>
                      <a:pt x="867" y="1148"/>
                      <a:pt x="867" y="1127"/>
                      <a:pt x="867" y="1127"/>
                    </a:cubicBezTo>
                    <a:lnTo>
                      <a:pt x="888" y="1127"/>
                    </a:lnTo>
                    <a:lnTo>
                      <a:pt x="867" y="1106"/>
                    </a:lnTo>
                    <a:cubicBezTo>
                      <a:pt x="867" y="1106"/>
                      <a:pt x="867" y="1084"/>
                      <a:pt x="846" y="1084"/>
                    </a:cubicBezTo>
                    <a:lnTo>
                      <a:pt x="867" y="1084"/>
                    </a:lnTo>
                    <a:cubicBezTo>
                      <a:pt x="867" y="1063"/>
                      <a:pt x="867" y="1063"/>
                      <a:pt x="888" y="1063"/>
                    </a:cubicBezTo>
                    <a:lnTo>
                      <a:pt x="867" y="1063"/>
                    </a:lnTo>
                    <a:cubicBezTo>
                      <a:pt x="867" y="1063"/>
                      <a:pt x="867" y="1042"/>
                      <a:pt x="867" y="1042"/>
                    </a:cubicBezTo>
                    <a:lnTo>
                      <a:pt x="846" y="1042"/>
                    </a:lnTo>
                    <a:cubicBezTo>
                      <a:pt x="856" y="1032"/>
                      <a:pt x="856" y="1032"/>
                      <a:pt x="854" y="1032"/>
                    </a:cubicBezTo>
                    <a:cubicBezTo>
                      <a:pt x="851" y="1032"/>
                      <a:pt x="846" y="1032"/>
                      <a:pt x="846" y="1021"/>
                    </a:cubicBezTo>
                    <a:cubicBezTo>
                      <a:pt x="846" y="1000"/>
                      <a:pt x="846" y="1000"/>
                      <a:pt x="846" y="1000"/>
                    </a:cubicBezTo>
                    <a:cubicBezTo>
                      <a:pt x="846" y="1000"/>
                      <a:pt x="825" y="979"/>
                      <a:pt x="846" y="979"/>
                    </a:cubicBezTo>
                    <a:lnTo>
                      <a:pt x="825" y="979"/>
                    </a:lnTo>
                    <a:cubicBezTo>
                      <a:pt x="835" y="968"/>
                      <a:pt x="830" y="968"/>
                      <a:pt x="825" y="968"/>
                    </a:cubicBezTo>
                    <a:cubicBezTo>
                      <a:pt x="819" y="968"/>
                      <a:pt x="814" y="968"/>
                      <a:pt x="825" y="958"/>
                    </a:cubicBezTo>
                    <a:lnTo>
                      <a:pt x="803" y="958"/>
                    </a:lnTo>
                    <a:cubicBezTo>
                      <a:pt x="825" y="937"/>
                      <a:pt x="803" y="937"/>
                      <a:pt x="825" y="937"/>
                    </a:cubicBezTo>
                    <a:lnTo>
                      <a:pt x="803" y="937"/>
                    </a:lnTo>
                    <a:cubicBezTo>
                      <a:pt x="803" y="915"/>
                      <a:pt x="803" y="915"/>
                      <a:pt x="803" y="915"/>
                    </a:cubicBezTo>
                    <a:lnTo>
                      <a:pt x="803" y="894"/>
                    </a:lnTo>
                    <a:cubicBezTo>
                      <a:pt x="782" y="894"/>
                      <a:pt x="803" y="873"/>
                      <a:pt x="782" y="873"/>
                    </a:cubicBezTo>
                    <a:cubicBezTo>
                      <a:pt x="803" y="852"/>
                      <a:pt x="782" y="852"/>
                      <a:pt x="803" y="852"/>
                    </a:cubicBezTo>
                    <a:lnTo>
                      <a:pt x="782" y="852"/>
                    </a:lnTo>
                    <a:cubicBezTo>
                      <a:pt x="761" y="852"/>
                      <a:pt x="782" y="831"/>
                      <a:pt x="761" y="810"/>
                    </a:cubicBezTo>
                    <a:cubicBezTo>
                      <a:pt x="761" y="810"/>
                      <a:pt x="740" y="810"/>
                      <a:pt x="740" y="789"/>
                    </a:cubicBezTo>
                    <a:lnTo>
                      <a:pt x="740" y="768"/>
                    </a:lnTo>
                    <a:cubicBezTo>
                      <a:pt x="740" y="757"/>
                      <a:pt x="735" y="757"/>
                      <a:pt x="730" y="757"/>
                    </a:cubicBezTo>
                    <a:cubicBezTo>
                      <a:pt x="724" y="757"/>
                      <a:pt x="719" y="757"/>
                      <a:pt x="719" y="746"/>
                    </a:cubicBezTo>
                    <a:cubicBezTo>
                      <a:pt x="719" y="736"/>
                      <a:pt x="714" y="736"/>
                      <a:pt x="711" y="736"/>
                    </a:cubicBezTo>
                    <a:cubicBezTo>
                      <a:pt x="708" y="736"/>
                      <a:pt x="708" y="736"/>
                      <a:pt x="719" y="725"/>
                    </a:cubicBezTo>
                    <a:lnTo>
                      <a:pt x="719" y="725"/>
                    </a:lnTo>
                    <a:cubicBezTo>
                      <a:pt x="719" y="726"/>
                      <a:pt x="710" y="735"/>
                      <a:pt x="703" y="735"/>
                    </a:cubicBezTo>
                    <a:cubicBezTo>
                      <a:pt x="700" y="735"/>
                      <a:pt x="698" y="732"/>
                      <a:pt x="698" y="725"/>
                    </a:cubicBezTo>
                    <a:cubicBezTo>
                      <a:pt x="698" y="725"/>
                      <a:pt x="698" y="725"/>
                      <a:pt x="698" y="704"/>
                    </a:cubicBezTo>
                    <a:cubicBezTo>
                      <a:pt x="698" y="704"/>
                      <a:pt x="719" y="683"/>
                      <a:pt x="698" y="683"/>
                    </a:cubicBezTo>
                    <a:cubicBezTo>
                      <a:pt x="698" y="683"/>
                      <a:pt x="677" y="662"/>
                      <a:pt x="677" y="662"/>
                    </a:cubicBezTo>
                    <a:cubicBezTo>
                      <a:pt x="677" y="662"/>
                      <a:pt x="677" y="662"/>
                      <a:pt x="677" y="641"/>
                    </a:cubicBezTo>
                    <a:lnTo>
                      <a:pt x="656" y="641"/>
                    </a:lnTo>
                    <a:cubicBezTo>
                      <a:pt x="656" y="641"/>
                      <a:pt x="656" y="641"/>
                      <a:pt x="656" y="620"/>
                    </a:cubicBezTo>
                    <a:cubicBezTo>
                      <a:pt x="642" y="620"/>
                      <a:pt x="646" y="610"/>
                      <a:pt x="645" y="610"/>
                    </a:cubicBezTo>
                    <a:lnTo>
                      <a:pt x="645" y="610"/>
                    </a:lnTo>
                    <a:cubicBezTo>
                      <a:pt x="644" y="610"/>
                      <a:pt x="642" y="613"/>
                      <a:pt x="634" y="620"/>
                    </a:cubicBezTo>
                    <a:cubicBezTo>
                      <a:pt x="634" y="599"/>
                      <a:pt x="634" y="599"/>
                      <a:pt x="634" y="599"/>
                    </a:cubicBezTo>
                    <a:lnTo>
                      <a:pt x="613" y="599"/>
                    </a:lnTo>
                    <a:cubicBezTo>
                      <a:pt x="624" y="588"/>
                      <a:pt x="624" y="588"/>
                      <a:pt x="621" y="588"/>
                    </a:cubicBezTo>
                    <a:cubicBezTo>
                      <a:pt x="619" y="588"/>
                      <a:pt x="613" y="588"/>
                      <a:pt x="613" y="577"/>
                    </a:cubicBezTo>
                    <a:cubicBezTo>
                      <a:pt x="613" y="577"/>
                      <a:pt x="613" y="556"/>
                      <a:pt x="592" y="556"/>
                    </a:cubicBezTo>
                    <a:lnTo>
                      <a:pt x="613" y="535"/>
                    </a:lnTo>
                    <a:lnTo>
                      <a:pt x="592" y="535"/>
                    </a:lnTo>
                    <a:cubicBezTo>
                      <a:pt x="592" y="535"/>
                      <a:pt x="592" y="514"/>
                      <a:pt x="571" y="514"/>
                    </a:cubicBezTo>
                    <a:cubicBezTo>
                      <a:pt x="550" y="493"/>
                      <a:pt x="550" y="493"/>
                      <a:pt x="550" y="493"/>
                    </a:cubicBezTo>
                    <a:cubicBezTo>
                      <a:pt x="550" y="493"/>
                      <a:pt x="550" y="472"/>
                      <a:pt x="550" y="472"/>
                    </a:cubicBezTo>
                    <a:cubicBezTo>
                      <a:pt x="543" y="479"/>
                      <a:pt x="538" y="481"/>
                      <a:pt x="536" y="481"/>
                    </a:cubicBezTo>
                    <a:cubicBezTo>
                      <a:pt x="531" y="481"/>
                      <a:pt x="536" y="472"/>
                      <a:pt x="550" y="472"/>
                    </a:cubicBezTo>
                    <a:lnTo>
                      <a:pt x="508" y="472"/>
                    </a:lnTo>
                    <a:cubicBezTo>
                      <a:pt x="529" y="472"/>
                      <a:pt x="529" y="451"/>
                      <a:pt x="529" y="451"/>
                    </a:cubicBezTo>
                    <a:lnTo>
                      <a:pt x="508" y="451"/>
                    </a:lnTo>
                    <a:cubicBezTo>
                      <a:pt x="487" y="451"/>
                      <a:pt x="508" y="430"/>
                      <a:pt x="508" y="430"/>
                    </a:cubicBezTo>
                    <a:lnTo>
                      <a:pt x="487" y="430"/>
                    </a:lnTo>
                    <a:cubicBezTo>
                      <a:pt x="487" y="430"/>
                      <a:pt x="487" y="408"/>
                      <a:pt x="487" y="408"/>
                    </a:cubicBezTo>
                    <a:cubicBezTo>
                      <a:pt x="480" y="415"/>
                      <a:pt x="477" y="418"/>
                      <a:pt x="476" y="418"/>
                    </a:cubicBezTo>
                    <a:cubicBezTo>
                      <a:pt x="475" y="418"/>
                      <a:pt x="480" y="408"/>
                      <a:pt x="466" y="408"/>
                    </a:cubicBezTo>
                    <a:cubicBezTo>
                      <a:pt x="466" y="387"/>
                      <a:pt x="444" y="366"/>
                      <a:pt x="444" y="345"/>
                    </a:cubicBezTo>
                    <a:cubicBezTo>
                      <a:pt x="423" y="345"/>
                      <a:pt x="423" y="345"/>
                      <a:pt x="402" y="324"/>
                    </a:cubicBezTo>
                    <a:cubicBezTo>
                      <a:pt x="402" y="303"/>
                      <a:pt x="402" y="303"/>
                      <a:pt x="381" y="282"/>
                    </a:cubicBezTo>
                    <a:lnTo>
                      <a:pt x="339" y="282"/>
                    </a:lnTo>
                    <a:cubicBezTo>
                      <a:pt x="360" y="261"/>
                      <a:pt x="339" y="261"/>
                      <a:pt x="339" y="261"/>
                    </a:cubicBezTo>
                    <a:cubicBezTo>
                      <a:pt x="339" y="239"/>
                      <a:pt x="318" y="239"/>
                      <a:pt x="339" y="239"/>
                    </a:cubicBezTo>
                    <a:cubicBezTo>
                      <a:pt x="318" y="239"/>
                      <a:pt x="318" y="218"/>
                      <a:pt x="297" y="197"/>
                    </a:cubicBezTo>
                    <a:lnTo>
                      <a:pt x="275" y="197"/>
                    </a:lnTo>
                    <a:lnTo>
                      <a:pt x="297" y="176"/>
                    </a:lnTo>
                    <a:cubicBezTo>
                      <a:pt x="282" y="176"/>
                      <a:pt x="278" y="185"/>
                      <a:pt x="276" y="185"/>
                    </a:cubicBezTo>
                    <a:cubicBezTo>
                      <a:pt x="275" y="185"/>
                      <a:pt x="275" y="183"/>
                      <a:pt x="275" y="176"/>
                    </a:cubicBezTo>
                    <a:cubicBezTo>
                      <a:pt x="254" y="176"/>
                      <a:pt x="254" y="176"/>
                      <a:pt x="275" y="155"/>
                    </a:cubicBezTo>
                    <a:cubicBezTo>
                      <a:pt x="275" y="155"/>
                      <a:pt x="173" y="1"/>
                      <a:pt x="75"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24"/>
              <p:cNvSpPr/>
              <p:nvPr/>
            </p:nvSpPr>
            <p:spPr>
              <a:xfrm>
                <a:off x="6708191" y="2659329"/>
                <a:ext cx="1361" cy="62"/>
              </a:xfrm>
              <a:custGeom>
                <a:rect b="b" l="l" r="r" t="t"/>
                <a:pathLst>
                  <a:path extrusionOk="0" h="1" w="22">
                    <a:moveTo>
                      <a:pt x="21" y="0"/>
                    </a:moveTo>
                    <a:lnTo>
                      <a:pt x="21"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24"/>
              <p:cNvSpPr/>
              <p:nvPr/>
            </p:nvSpPr>
            <p:spPr>
              <a:xfrm>
                <a:off x="6704232" y="2652771"/>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24"/>
              <p:cNvSpPr/>
              <p:nvPr/>
            </p:nvSpPr>
            <p:spPr>
              <a:xfrm>
                <a:off x="6702932" y="2652771"/>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24"/>
              <p:cNvSpPr/>
              <p:nvPr/>
            </p:nvSpPr>
            <p:spPr>
              <a:xfrm>
                <a:off x="6712089" y="2661928"/>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24"/>
              <p:cNvSpPr/>
              <p:nvPr/>
            </p:nvSpPr>
            <p:spPr>
              <a:xfrm>
                <a:off x="6718647" y="2671084"/>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24"/>
              <p:cNvSpPr/>
              <p:nvPr/>
            </p:nvSpPr>
            <p:spPr>
              <a:xfrm>
                <a:off x="6718647" y="2669785"/>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24"/>
              <p:cNvSpPr/>
              <p:nvPr/>
            </p:nvSpPr>
            <p:spPr>
              <a:xfrm>
                <a:off x="6710790" y="2659329"/>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24"/>
              <p:cNvSpPr/>
              <p:nvPr/>
            </p:nvSpPr>
            <p:spPr>
              <a:xfrm>
                <a:off x="6718647" y="2669785"/>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24"/>
              <p:cNvSpPr/>
              <p:nvPr/>
            </p:nvSpPr>
            <p:spPr>
              <a:xfrm>
                <a:off x="6718647" y="2671084"/>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24"/>
              <p:cNvSpPr/>
              <p:nvPr/>
            </p:nvSpPr>
            <p:spPr>
              <a:xfrm>
                <a:off x="6715987" y="2664526"/>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24"/>
              <p:cNvSpPr/>
              <p:nvPr/>
            </p:nvSpPr>
            <p:spPr>
              <a:xfrm>
                <a:off x="6717348" y="2669785"/>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24"/>
              <p:cNvSpPr/>
              <p:nvPr/>
            </p:nvSpPr>
            <p:spPr>
              <a:xfrm>
                <a:off x="6718647" y="2672383"/>
                <a:ext cx="62" cy="62"/>
              </a:xfrm>
              <a:custGeom>
                <a:rect b="b" l="l" r="r" t="t"/>
                <a:pathLst>
                  <a:path extrusionOk="0" h="1" w="1">
                    <a:moveTo>
                      <a:pt x="0" y="1"/>
                    </a:moveTo>
                    <a:cubicBezTo>
                      <a:pt x="0" y="1"/>
                      <a:pt x="0" y="1"/>
                      <a:pt x="0" y="1"/>
                    </a:cubicBez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24"/>
              <p:cNvSpPr/>
              <p:nvPr/>
            </p:nvSpPr>
            <p:spPr>
              <a:xfrm>
                <a:off x="6715987" y="2667187"/>
                <a:ext cx="1423" cy="62"/>
              </a:xfrm>
              <a:custGeom>
                <a:rect b="b" l="l" r="r" t="t"/>
                <a:pathLst>
                  <a:path extrusionOk="0" h="1" w="23">
                    <a:moveTo>
                      <a:pt x="1" y="0"/>
                    </a:moveTo>
                    <a:cubicBezTo>
                      <a:pt x="1" y="0"/>
                      <a:pt x="1" y="0"/>
                      <a:pt x="22" y="0"/>
                    </a:cubicBezTo>
                    <a:cubicBezTo>
                      <a:pt x="22"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24"/>
              <p:cNvSpPr/>
              <p:nvPr/>
            </p:nvSpPr>
            <p:spPr>
              <a:xfrm>
                <a:off x="6768267" y="2563930"/>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24"/>
              <p:cNvSpPr/>
              <p:nvPr/>
            </p:nvSpPr>
            <p:spPr>
              <a:xfrm>
                <a:off x="6770928" y="2557372"/>
                <a:ext cx="62" cy="1361"/>
              </a:xfrm>
              <a:custGeom>
                <a:rect b="b" l="l" r="r" t="t"/>
                <a:pathLst>
                  <a:path extrusionOk="0" h="22" w="1">
                    <a:moveTo>
                      <a:pt x="0" y="1"/>
                    </a:moveTo>
                    <a:lnTo>
                      <a:pt x="0" y="22"/>
                    </a:lnTo>
                    <a:cubicBezTo>
                      <a:pt x="0" y="22"/>
                      <a:pt x="0" y="22"/>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24"/>
              <p:cNvSpPr/>
              <p:nvPr/>
            </p:nvSpPr>
            <p:spPr>
              <a:xfrm>
                <a:off x="6766968" y="2567827"/>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24"/>
              <p:cNvSpPr/>
              <p:nvPr/>
            </p:nvSpPr>
            <p:spPr>
              <a:xfrm>
                <a:off x="6773526" y="2545617"/>
                <a:ext cx="1361" cy="62"/>
              </a:xfrm>
              <a:custGeom>
                <a:rect b="b" l="l" r="r" t="t"/>
                <a:pathLst>
                  <a:path extrusionOk="0" h="1" w="22">
                    <a:moveTo>
                      <a:pt x="0" y="0"/>
                    </a:moveTo>
                    <a:lnTo>
                      <a:pt x="0" y="0"/>
                    </a:lnTo>
                    <a:cubicBezTo>
                      <a:pt x="0" y="0"/>
                      <a:pt x="22"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24"/>
              <p:cNvSpPr/>
              <p:nvPr/>
            </p:nvSpPr>
            <p:spPr>
              <a:xfrm>
                <a:off x="6772227" y="2552175"/>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24"/>
              <p:cNvSpPr/>
              <p:nvPr/>
            </p:nvSpPr>
            <p:spPr>
              <a:xfrm>
                <a:off x="6761771" y="2569127"/>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24"/>
              <p:cNvSpPr/>
              <p:nvPr/>
            </p:nvSpPr>
            <p:spPr>
              <a:xfrm>
                <a:off x="6763070" y="2573086"/>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24"/>
              <p:cNvSpPr/>
              <p:nvPr/>
            </p:nvSpPr>
            <p:spPr>
              <a:xfrm>
                <a:off x="6764369" y="2571725"/>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24"/>
              <p:cNvSpPr/>
              <p:nvPr/>
            </p:nvSpPr>
            <p:spPr>
              <a:xfrm>
                <a:off x="6764369" y="2571725"/>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24"/>
              <p:cNvSpPr/>
              <p:nvPr/>
            </p:nvSpPr>
            <p:spPr>
              <a:xfrm>
                <a:off x="6776125" y="2497237"/>
                <a:ext cx="1361" cy="62"/>
              </a:xfrm>
              <a:custGeom>
                <a:rect b="b" l="l" r="r" t="t"/>
                <a:pathLst>
                  <a:path extrusionOk="0" h="1" w="22">
                    <a:moveTo>
                      <a:pt x="22" y="1"/>
                    </a:moveTo>
                    <a:cubicBezTo>
                      <a:pt x="22" y="1"/>
                      <a:pt x="22"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24"/>
              <p:cNvSpPr/>
              <p:nvPr/>
            </p:nvSpPr>
            <p:spPr>
              <a:xfrm>
                <a:off x="6776125" y="2533862"/>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24"/>
              <p:cNvSpPr/>
              <p:nvPr/>
            </p:nvSpPr>
            <p:spPr>
              <a:xfrm>
                <a:off x="6773526" y="2497237"/>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24"/>
              <p:cNvSpPr/>
              <p:nvPr/>
            </p:nvSpPr>
            <p:spPr>
              <a:xfrm>
                <a:off x="6760472" y="2566528"/>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24"/>
              <p:cNvSpPr/>
              <p:nvPr/>
            </p:nvSpPr>
            <p:spPr>
              <a:xfrm>
                <a:off x="6761771" y="2528603"/>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24"/>
              <p:cNvSpPr/>
              <p:nvPr/>
            </p:nvSpPr>
            <p:spPr>
              <a:xfrm>
                <a:off x="6773526" y="2497237"/>
                <a:ext cx="62" cy="62"/>
              </a:xfrm>
              <a:custGeom>
                <a:rect b="b" l="l" r="r" t="t"/>
                <a:pathLst>
                  <a:path extrusionOk="0" h="1" w="1">
                    <a:moveTo>
                      <a:pt x="0" y="1"/>
                    </a:moveTo>
                    <a:lnTo>
                      <a:pt x="0" y="1"/>
                    </a:ln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24"/>
              <p:cNvSpPr/>
              <p:nvPr/>
            </p:nvSpPr>
            <p:spPr>
              <a:xfrm>
                <a:off x="6777424" y="2520808"/>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24"/>
              <p:cNvSpPr/>
              <p:nvPr/>
            </p:nvSpPr>
            <p:spPr>
              <a:xfrm>
                <a:off x="6777424" y="2520808"/>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24"/>
              <p:cNvSpPr/>
              <p:nvPr/>
            </p:nvSpPr>
            <p:spPr>
              <a:xfrm>
                <a:off x="6776125" y="2497237"/>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24"/>
              <p:cNvSpPr/>
              <p:nvPr/>
            </p:nvSpPr>
            <p:spPr>
              <a:xfrm>
                <a:off x="6777424" y="2512951"/>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24"/>
              <p:cNvSpPr/>
              <p:nvPr/>
            </p:nvSpPr>
            <p:spPr>
              <a:xfrm>
                <a:off x="6772227" y="2553474"/>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24"/>
              <p:cNvSpPr/>
              <p:nvPr/>
            </p:nvSpPr>
            <p:spPr>
              <a:xfrm>
                <a:off x="6761771" y="2546916"/>
                <a:ext cx="62" cy="62"/>
              </a:xfrm>
              <a:custGeom>
                <a:rect b="b" l="l" r="r" t="t"/>
                <a:pathLst>
                  <a:path extrusionOk="0" h="1" w="1">
                    <a:moveTo>
                      <a:pt x="0"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24"/>
              <p:cNvSpPr/>
              <p:nvPr/>
            </p:nvSpPr>
            <p:spPr>
              <a:xfrm>
                <a:off x="6761771" y="2546916"/>
                <a:ext cx="1361" cy="1361"/>
              </a:xfrm>
              <a:custGeom>
                <a:rect b="b" l="l" r="r" t="t"/>
                <a:pathLst>
                  <a:path extrusionOk="0" h="22" w="22">
                    <a:moveTo>
                      <a:pt x="0" y="1"/>
                    </a:moveTo>
                    <a:cubicBezTo>
                      <a:pt x="0" y="1"/>
                      <a:pt x="0" y="1"/>
                      <a:pt x="21" y="22"/>
                    </a:cubicBezTo>
                    <a:cubicBezTo>
                      <a:pt x="21"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24"/>
              <p:cNvSpPr/>
              <p:nvPr/>
            </p:nvSpPr>
            <p:spPr>
              <a:xfrm>
                <a:off x="6761771" y="2546916"/>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24"/>
              <p:cNvSpPr/>
              <p:nvPr/>
            </p:nvSpPr>
            <p:spPr>
              <a:xfrm>
                <a:off x="6760472" y="2552175"/>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24"/>
              <p:cNvSpPr/>
              <p:nvPr/>
            </p:nvSpPr>
            <p:spPr>
              <a:xfrm>
                <a:off x="6760472" y="2550814"/>
                <a:ext cx="1361" cy="62"/>
              </a:xfrm>
              <a:custGeom>
                <a:rect b="b" l="l" r="r" t="t"/>
                <a:pathLst>
                  <a:path extrusionOk="0" h="1" w="22">
                    <a:moveTo>
                      <a:pt x="0" y="1"/>
                    </a:moveTo>
                    <a:cubicBezTo>
                      <a:pt x="21" y="1"/>
                      <a:pt x="21" y="1"/>
                      <a:pt x="21" y="1"/>
                    </a:cubicBezTo>
                    <a:cubicBezTo>
                      <a:pt x="21"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24"/>
              <p:cNvSpPr/>
              <p:nvPr/>
            </p:nvSpPr>
            <p:spPr>
              <a:xfrm>
                <a:off x="6761771" y="2544318"/>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24"/>
              <p:cNvSpPr/>
              <p:nvPr/>
            </p:nvSpPr>
            <p:spPr>
              <a:xfrm>
                <a:off x="6757811" y="2495937"/>
                <a:ext cx="24934" cy="78510"/>
              </a:xfrm>
              <a:custGeom>
                <a:rect b="b" l="l" r="r" t="t"/>
                <a:pathLst>
                  <a:path extrusionOk="0" h="1269" w="403">
                    <a:moveTo>
                      <a:pt x="43" y="529"/>
                    </a:moveTo>
                    <a:cubicBezTo>
                      <a:pt x="43" y="536"/>
                      <a:pt x="46" y="538"/>
                      <a:pt x="49" y="538"/>
                    </a:cubicBezTo>
                    <a:cubicBezTo>
                      <a:pt x="55" y="538"/>
                      <a:pt x="64" y="529"/>
                      <a:pt x="64" y="529"/>
                    </a:cubicBezTo>
                    <a:close/>
                    <a:moveTo>
                      <a:pt x="22" y="677"/>
                    </a:moveTo>
                    <a:lnTo>
                      <a:pt x="43" y="698"/>
                    </a:lnTo>
                    <a:cubicBezTo>
                      <a:pt x="43" y="698"/>
                      <a:pt x="43" y="677"/>
                      <a:pt x="22" y="677"/>
                    </a:cubicBezTo>
                    <a:close/>
                    <a:moveTo>
                      <a:pt x="43" y="867"/>
                    </a:moveTo>
                    <a:lnTo>
                      <a:pt x="43" y="867"/>
                    </a:lnTo>
                    <a:cubicBezTo>
                      <a:pt x="36" y="874"/>
                      <a:pt x="34" y="879"/>
                      <a:pt x="34" y="882"/>
                    </a:cubicBezTo>
                    <a:lnTo>
                      <a:pt x="34" y="882"/>
                    </a:lnTo>
                    <a:cubicBezTo>
                      <a:pt x="34" y="876"/>
                      <a:pt x="43" y="867"/>
                      <a:pt x="43" y="867"/>
                    </a:cubicBezTo>
                    <a:close/>
                    <a:moveTo>
                      <a:pt x="34" y="882"/>
                    </a:moveTo>
                    <a:cubicBezTo>
                      <a:pt x="34" y="885"/>
                      <a:pt x="36" y="888"/>
                      <a:pt x="43" y="888"/>
                    </a:cubicBezTo>
                    <a:cubicBezTo>
                      <a:pt x="43" y="888"/>
                      <a:pt x="34" y="888"/>
                      <a:pt x="34" y="882"/>
                    </a:cubicBezTo>
                    <a:close/>
                    <a:moveTo>
                      <a:pt x="254" y="1"/>
                    </a:moveTo>
                    <a:lnTo>
                      <a:pt x="276" y="22"/>
                    </a:lnTo>
                    <a:lnTo>
                      <a:pt x="233" y="22"/>
                    </a:lnTo>
                    <a:lnTo>
                      <a:pt x="233" y="43"/>
                    </a:lnTo>
                    <a:lnTo>
                      <a:pt x="212" y="43"/>
                    </a:lnTo>
                    <a:cubicBezTo>
                      <a:pt x="212" y="43"/>
                      <a:pt x="212" y="64"/>
                      <a:pt x="212" y="64"/>
                    </a:cubicBezTo>
                    <a:lnTo>
                      <a:pt x="191" y="64"/>
                    </a:lnTo>
                    <a:cubicBezTo>
                      <a:pt x="191" y="85"/>
                      <a:pt x="149" y="85"/>
                      <a:pt x="149" y="106"/>
                    </a:cubicBezTo>
                    <a:cubicBezTo>
                      <a:pt x="149" y="106"/>
                      <a:pt x="128" y="106"/>
                      <a:pt x="128" y="128"/>
                    </a:cubicBezTo>
                    <a:cubicBezTo>
                      <a:pt x="107" y="128"/>
                      <a:pt x="128" y="149"/>
                      <a:pt x="107" y="170"/>
                    </a:cubicBezTo>
                    <a:lnTo>
                      <a:pt x="128" y="170"/>
                    </a:lnTo>
                    <a:cubicBezTo>
                      <a:pt x="107" y="170"/>
                      <a:pt x="107" y="212"/>
                      <a:pt x="85" y="233"/>
                    </a:cubicBezTo>
                    <a:cubicBezTo>
                      <a:pt x="85" y="254"/>
                      <a:pt x="85" y="275"/>
                      <a:pt x="85" y="297"/>
                    </a:cubicBezTo>
                    <a:cubicBezTo>
                      <a:pt x="85" y="297"/>
                      <a:pt x="107" y="297"/>
                      <a:pt x="85" y="318"/>
                    </a:cubicBezTo>
                    <a:cubicBezTo>
                      <a:pt x="64" y="318"/>
                      <a:pt x="107" y="318"/>
                      <a:pt x="64" y="339"/>
                    </a:cubicBezTo>
                    <a:cubicBezTo>
                      <a:pt x="85" y="339"/>
                      <a:pt x="64" y="360"/>
                      <a:pt x="85" y="381"/>
                    </a:cubicBezTo>
                    <a:lnTo>
                      <a:pt x="64" y="381"/>
                    </a:lnTo>
                    <a:cubicBezTo>
                      <a:pt x="64" y="381"/>
                      <a:pt x="64" y="402"/>
                      <a:pt x="64" y="402"/>
                    </a:cubicBezTo>
                    <a:lnTo>
                      <a:pt x="85" y="402"/>
                    </a:lnTo>
                    <a:cubicBezTo>
                      <a:pt x="64" y="402"/>
                      <a:pt x="85" y="423"/>
                      <a:pt x="64" y="423"/>
                    </a:cubicBezTo>
                    <a:cubicBezTo>
                      <a:pt x="64" y="423"/>
                      <a:pt x="85" y="423"/>
                      <a:pt x="64" y="444"/>
                    </a:cubicBezTo>
                    <a:cubicBezTo>
                      <a:pt x="64" y="466"/>
                      <a:pt x="64" y="466"/>
                      <a:pt x="64" y="487"/>
                    </a:cubicBezTo>
                    <a:lnTo>
                      <a:pt x="64" y="508"/>
                    </a:lnTo>
                    <a:lnTo>
                      <a:pt x="43" y="508"/>
                    </a:lnTo>
                    <a:cubicBezTo>
                      <a:pt x="43" y="508"/>
                      <a:pt x="64" y="508"/>
                      <a:pt x="64" y="529"/>
                    </a:cubicBezTo>
                    <a:cubicBezTo>
                      <a:pt x="64" y="529"/>
                      <a:pt x="85" y="550"/>
                      <a:pt x="64" y="550"/>
                    </a:cubicBezTo>
                    <a:cubicBezTo>
                      <a:pt x="64" y="550"/>
                      <a:pt x="43" y="550"/>
                      <a:pt x="43" y="571"/>
                    </a:cubicBezTo>
                    <a:cubicBezTo>
                      <a:pt x="43" y="571"/>
                      <a:pt x="64" y="571"/>
                      <a:pt x="43" y="592"/>
                    </a:cubicBezTo>
                    <a:cubicBezTo>
                      <a:pt x="43" y="592"/>
                      <a:pt x="43" y="613"/>
                      <a:pt x="43" y="613"/>
                    </a:cubicBezTo>
                    <a:lnTo>
                      <a:pt x="22" y="613"/>
                    </a:lnTo>
                    <a:cubicBezTo>
                      <a:pt x="43" y="635"/>
                      <a:pt x="43" y="656"/>
                      <a:pt x="43" y="677"/>
                    </a:cubicBezTo>
                    <a:lnTo>
                      <a:pt x="43" y="698"/>
                    </a:lnTo>
                    <a:lnTo>
                      <a:pt x="22" y="698"/>
                    </a:lnTo>
                    <a:cubicBezTo>
                      <a:pt x="22" y="719"/>
                      <a:pt x="43" y="719"/>
                      <a:pt x="22" y="719"/>
                    </a:cubicBezTo>
                    <a:cubicBezTo>
                      <a:pt x="1" y="719"/>
                      <a:pt x="64" y="740"/>
                      <a:pt x="43" y="740"/>
                    </a:cubicBezTo>
                    <a:lnTo>
                      <a:pt x="64" y="740"/>
                    </a:lnTo>
                    <a:cubicBezTo>
                      <a:pt x="64" y="740"/>
                      <a:pt x="64" y="740"/>
                      <a:pt x="64" y="761"/>
                    </a:cubicBezTo>
                    <a:cubicBezTo>
                      <a:pt x="64" y="761"/>
                      <a:pt x="85" y="761"/>
                      <a:pt x="85" y="782"/>
                    </a:cubicBezTo>
                    <a:lnTo>
                      <a:pt x="64" y="782"/>
                    </a:lnTo>
                    <a:cubicBezTo>
                      <a:pt x="43" y="782"/>
                      <a:pt x="64" y="803"/>
                      <a:pt x="64" y="803"/>
                    </a:cubicBezTo>
                    <a:cubicBezTo>
                      <a:pt x="85" y="803"/>
                      <a:pt x="64" y="803"/>
                      <a:pt x="64" y="825"/>
                    </a:cubicBezTo>
                    <a:lnTo>
                      <a:pt x="85" y="825"/>
                    </a:lnTo>
                    <a:cubicBezTo>
                      <a:pt x="85" y="835"/>
                      <a:pt x="80" y="835"/>
                      <a:pt x="78" y="835"/>
                    </a:cubicBezTo>
                    <a:cubicBezTo>
                      <a:pt x="75" y="835"/>
                      <a:pt x="75" y="835"/>
                      <a:pt x="85" y="846"/>
                    </a:cubicBezTo>
                    <a:lnTo>
                      <a:pt x="64" y="846"/>
                    </a:lnTo>
                    <a:cubicBezTo>
                      <a:pt x="85" y="856"/>
                      <a:pt x="80" y="856"/>
                      <a:pt x="72" y="856"/>
                    </a:cubicBezTo>
                    <a:cubicBezTo>
                      <a:pt x="64" y="856"/>
                      <a:pt x="54" y="856"/>
                      <a:pt x="64" y="867"/>
                    </a:cubicBezTo>
                    <a:cubicBezTo>
                      <a:pt x="64" y="888"/>
                      <a:pt x="64" y="888"/>
                      <a:pt x="64" y="888"/>
                    </a:cubicBezTo>
                    <a:cubicBezTo>
                      <a:pt x="64" y="888"/>
                      <a:pt x="85" y="888"/>
                      <a:pt x="64" y="909"/>
                    </a:cubicBezTo>
                    <a:cubicBezTo>
                      <a:pt x="43" y="930"/>
                      <a:pt x="64" y="930"/>
                      <a:pt x="85" y="930"/>
                    </a:cubicBezTo>
                    <a:lnTo>
                      <a:pt x="64" y="930"/>
                    </a:lnTo>
                    <a:cubicBezTo>
                      <a:pt x="64" y="930"/>
                      <a:pt x="64" y="930"/>
                      <a:pt x="64" y="951"/>
                    </a:cubicBezTo>
                    <a:cubicBezTo>
                      <a:pt x="64" y="951"/>
                      <a:pt x="85" y="972"/>
                      <a:pt x="85" y="972"/>
                    </a:cubicBezTo>
                    <a:lnTo>
                      <a:pt x="43" y="972"/>
                    </a:lnTo>
                    <a:cubicBezTo>
                      <a:pt x="43" y="972"/>
                      <a:pt x="64" y="972"/>
                      <a:pt x="64" y="994"/>
                    </a:cubicBezTo>
                    <a:cubicBezTo>
                      <a:pt x="57" y="987"/>
                      <a:pt x="55" y="984"/>
                      <a:pt x="54" y="984"/>
                    </a:cubicBezTo>
                    <a:lnTo>
                      <a:pt x="54" y="984"/>
                    </a:lnTo>
                    <a:cubicBezTo>
                      <a:pt x="53" y="984"/>
                      <a:pt x="57" y="994"/>
                      <a:pt x="43" y="994"/>
                    </a:cubicBezTo>
                    <a:cubicBezTo>
                      <a:pt x="43" y="994"/>
                      <a:pt x="85" y="1015"/>
                      <a:pt x="64" y="1015"/>
                    </a:cubicBezTo>
                    <a:lnTo>
                      <a:pt x="85" y="1015"/>
                    </a:lnTo>
                    <a:cubicBezTo>
                      <a:pt x="85" y="1015"/>
                      <a:pt x="64" y="1015"/>
                      <a:pt x="64" y="1036"/>
                    </a:cubicBezTo>
                    <a:lnTo>
                      <a:pt x="64" y="1036"/>
                    </a:lnTo>
                    <a:cubicBezTo>
                      <a:pt x="64" y="1036"/>
                      <a:pt x="64" y="1026"/>
                      <a:pt x="71" y="1026"/>
                    </a:cubicBezTo>
                    <a:cubicBezTo>
                      <a:pt x="74" y="1026"/>
                      <a:pt x="78" y="1029"/>
                      <a:pt x="85" y="1036"/>
                    </a:cubicBezTo>
                    <a:lnTo>
                      <a:pt x="64" y="1036"/>
                    </a:lnTo>
                    <a:cubicBezTo>
                      <a:pt x="64" y="1036"/>
                      <a:pt x="64" y="1036"/>
                      <a:pt x="64" y="1057"/>
                    </a:cubicBezTo>
                    <a:cubicBezTo>
                      <a:pt x="64" y="1057"/>
                      <a:pt x="64" y="1057"/>
                      <a:pt x="64" y="1078"/>
                    </a:cubicBezTo>
                    <a:lnTo>
                      <a:pt x="43" y="1078"/>
                    </a:lnTo>
                    <a:cubicBezTo>
                      <a:pt x="64" y="1078"/>
                      <a:pt x="64" y="1099"/>
                      <a:pt x="64" y="1099"/>
                    </a:cubicBezTo>
                    <a:lnTo>
                      <a:pt x="43" y="1099"/>
                    </a:lnTo>
                    <a:lnTo>
                      <a:pt x="64" y="1120"/>
                    </a:lnTo>
                    <a:lnTo>
                      <a:pt x="43" y="1120"/>
                    </a:lnTo>
                    <a:cubicBezTo>
                      <a:pt x="43" y="1120"/>
                      <a:pt x="53" y="1130"/>
                      <a:pt x="65" y="1130"/>
                    </a:cubicBezTo>
                    <a:cubicBezTo>
                      <a:pt x="71" y="1130"/>
                      <a:pt x="78" y="1127"/>
                      <a:pt x="85" y="1120"/>
                    </a:cubicBezTo>
                    <a:cubicBezTo>
                      <a:pt x="85" y="1120"/>
                      <a:pt x="85" y="1141"/>
                      <a:pt x="85" y="1141"/>
                    </a:cubicBezTo>
                    <a:lnTo>
                      <a:pt x="43" y="1141"/>
                    </a:lnTo>
                    <a:cubicBezTo>
                      <a:pt x="64" y="1141"/>
                      <a:pt x="64" y="1163"/>
                      <a:pt x="85" y="1163"/>
                    </a:cubicBezTo>
                    <a:lnTo>
                      <a:pt x="43" y="1163"/>
                    </a:lnTo>
                    <a:lnTo>
                      <a:pt x="43" y="1184"/>
                    </a:lnTo>
                    <a:cubicBezTo>
                      <a:pt x="43" y="1184"/>
                      <a:pt x="53" y="1174"/>
                      <a:pt x="59" y="1174"/>
                    </a:cubicBezTo>
                    <a:cubicBezTo>
                      <a:pt x="62" y="1174"/>
                      <a:pt x="64" y="1177"/>
                      <a:pt x="64" y="1184"/>
                    </a:cubicBezTo>
                    <a:cubicBezTo>
                      <a:pt x="64" y="1184"/>
                      <a:pt x="64" y="1205"/>
                      <a:pt x="43" y="1205"/>
                    </a:cubicBezTo>
                    <a:lnTo>
                      <a:pt x="64" y="1205"/>
                    </a:lnTo>
                    <a:cubicBezTo>
                      <a:pt x="43" y="1205"/>
                      <a:pt x="43" y="1226"/>
                      <a:pt x="64" y="1226"/>
                    </a:cubicBezTo>
                    <a:lnTo>
                      <a:pt x="43" y="1226"/>
                    </a:lnTo>
                    <a:cubicBezTo>
                      <a:pt x="43" y="1226"/>
                      <a:pt x="64" y="1226"/>
                      <a:pt x="43" y="1247"/>
                    </a:cubicBezTo>
                    <a:lnTo>
                      <a:pt x="64" y="1247"/>
                    </a:lnTo>
                    <a:cubicBezTo>
                      <a:pt x="75" y="1237"/>
                      <a:pt x="80" y="1237"/>
                      <a:pt x="83" y="1237"/>
                    </a:cubicBezTo>
                    <a:cubicBezTo>
                      <a:pt x="85" y="1237"/>
                      <a:pt x="85" y="1237"/>
                      <a:pt x="85" y="1226"/>
                    </a:cubicBezTo>
                    <a:lnTo>
                      <a:pt x="107" y="1226"/>
                    </a:lnTo>
                    <a:cubicBezTo>
                      <a:pt x="107" y="1226"/>
                      <a:pt x="107" y="1217"/>
                      <a:pt x="113" y="1217"/>
                    </a:cubicBezTo>
                    <a:cubicBezTo>
                      <a:pt x="116" y="1217"/>
                      <a:pt x="121" y="1219"/>
                      <a:pt x="128" y="1226"/>
                    </a:cubicBezTo>
                    <a:lnTo>
                      <a:pt x="128" y="1205"/>
                    </a:lnTo>
                    <a:cubicBezTo>
                      <a:pt x="128" y="1184"/>
                      <a:pt x="128" y="1184"/>
                      <a:pt x="128" y="1184"/>
                    </a:cubicBezTo>
                    <a:lnTo>
                      <a:pt x="149" y="1184"/>
                    </a:lnTo>
                    <a:lnTo>
                      <a:pt x="149" y="1163"/>
                    </a:lnTo>
                    <a:cubicBezTo>
                      <a:pt x="149" y="1152"/>
                      <a:pt x="149" y="1152"/>
                      <a:pt x="149" y="1152"/>
                    </a:cubicBezTo>
                    <a:cubicBezTo>
                      <a:pt x="149" y="1152"/>
                      <a:pt x="149" y="1152"/>
                      <a:pt x="149" y="1141"/>
                    </a:cubicBezTo>
                    <a:lnTo>
                      <a:pt x="170" y="1141"/>
                    </a:lnTo>
                    <a:cubicBezTo>
                      <a:pt x="149" y="1141"/>
                      <a:pt x="170" y="1120"/>
                      <a:pt x="149" y="1120"/>
                    </a:cubicBezTo>
                    <a:lnTo>
                      <a:pt x="170" y="1120"/>
                    </a:lnTo>
                    <a:cubicBezTo>
                      <a:pt x="170" y="1099"/>
                      <a:pt x="170" y="1099"/>
                      <a:pt x="170" y="1099"/>
                    </a:cubicBezTo>
                    <a:cubicBezTo>
                      <a:pt x="191" y="1099"/>
                      <a:pt x="149" y="1078"/>
                      <a:pt x="170" y="1078"/>
                    </a:cubicBezTo>
                    <a:cubicBezTo>
                      <a:pt x="170" y="1078"/>
                      <a:pt x="170" y="1078"/>
                      <a:pt x="170" y="1057"/>
                    </a:cubicBezTo>
                    <a:cubicBezTo>
                      <a:pt x="177" y="1064"/>
                      <a:pt x="179" y="1066"/>
                      <a:pt x="180" y="1066"/>
                    </a:cubicBezTo>
                    <a:cubicBezTo>
                      <a:pt x="182" y="1066"/>
                      <a:pt x="177" y="1057"/>
                      <a:pt x="191" y="1057"/>
                    </a:cubicBezTo>
                    <a:cubicBezTo>
                      <a:pt x="170" y="1057"/>
                      <a:pt x="191" y="1057"/>
                      <a:pt x="170" y="1036"/>
                    </a:cubicBezTo>
                    <a:lnTo>
                      <a:pt x="191" y="1036"/>
                    </a:lnTo>
                    <a:cubicBezTo>
                      <a:pt x="191" y="1015"/>
                      <a:pt x="212" y="1015"/>
                      <a:pt x="191" y="1015"/>
                    </a:cubicBezTo>
                    <a:lnTo>
                      <a:pt x="212" y="1015"/>
                    </a:lnTo>
                    <a:cubicBezTo>
                      <a:pt x="191" y="1015"/>
                      <a:pt x="212" y="1015"/>
                      <a:pt x="212" y="994"/>
                    </a:cubicBezTo>
                    <a:cubicBezTo>
                      <a:pt x="191" y="972"/>
                      <a:pt x="233" y="972"/>
                      <a:pt x="212" y="951"/>
                    </a:cubicBezTo>
                    <a:cubicBezTo>
                      <a:pt x="219" y="944"/>
                      <a:pt x="224" y="942"/>
                      <a:pt x="227" y="942"/>
                    </a:cubicBezTo>
                    <a:cubicBezTo>
                      <a:pt x="233" y="942"/>
                      <a:pt x="233" y="951"/>
                      <a:pt x="233" y="951"/>
                    </a:cubicBezTo>
                    <a:lnTo>
                      <a:pt x="233" y="951"/>
                    </a:lnTo>
                    <a:cubicBezTo>
                      <a:pt x="233" y="930"/>
                      <a:pt x="212" y="930"/>
                      <a:pt x="233" y="930"/>
                    </a:cubicBezTo>
                    <a:lnTo>
                      <a:pt x="212" y="930"/>
                    </a:lnTo>
                    <a:cubicBezTo>
                      <a:pt x="212" y="930"/>
                      <a:pt x="212" y="909"/>
                      <a:pt x="212" y="909"/>
                    </a:cubicBezTo>
                    <a:lnTo>
                      <a:pt x="233" y="909"/>
                    </a:lnTo>
                    <a:cubicBezTo>
                      <a:pt x="254" y="909"/>
                      <a:pt x="233" y="888"/>
                      <a:pt x="233" y="888"/>
                    </a:cubicBezTo>
                    <a:lnTo>
                      <a:pt x="233" y="867"/>
                    </a:lnTo>
                    <a:cubicBezTo>
                      <a:pt x="233" y="846"/>
                      <a:pt x="233" y="846"/>
                      <a:pt x="233" y="846"/>
                    </a:cubicBezTo>
                    <a:cubicBezTo>
                      <a:pt x="233" y="846"/>
                      <a:pt x="276" y="846"/>
                      <a:pt x="254" y="825"/>
                    </a:cubicBezTo>
                    <a:cubicBezTo>
                      <a:pt x="254" y="825"/>
                      <a:pt x="254" y="803"/>
                      <a:pt x="254" y="803"/>
                    </a:cubicBezTo>
                    <a:lnTo>
                      <a:pt x="276" y="803"/>
                    </a:lnTo>
                    <a:lnTo>
                      <a:pt x="276" y="782"/>
                    </a:lnTo>
                    <a:cubicBezTo>
                      <a:pt x="276" y="761"/>
                      <a:pt x="254" y="761"/>
                      <a:pt x="276" y="761"/>
                    </a:cubicBezTo>
                    <a:cubicBezTo>
                      <a:pt x="254" y="761"/>
                      <a:pt x="276" y="761"/>
                      <a:pt x="276" y="740"/>
                    </a:cubicBezTo>
                    <a:cubicBezTo>
                      <a:pt x="276" y="740"/>
                      <a:pt x="276" y="740"/>
                      <a:pt x="276" y="719"/>
                    </a:cubicBezTo>
                    <a:cubicBezTo>
                      <a:pt x="276" y="719"/>
                      <a:pt x="297" y="698"/>
                      <a:pt x="276" y="698"/>
                    </a:cubicBezTo>
                    <a:cubicBezTo>
                      <a:pt x="297" y="677"/>
                      <a:pt x="297" y="656"/>
                      <a:pt x="297" y="656"/>
                    </a:cubicBezTo>
                    <a:cubicBezTo>
                      <a:pt x="297" y="656"/>
                      <a:pt x="276" y="656"/>
                      <a:pt x="276" y="635"/>
                    </a:cubicBezTo>
                    <a:cubicBezTo>
                      <a:pt x="276" y="635"/>
                      <a:pt x="276" y="635"/>
                      <a:pt x="276" y="613"/>
                    </a:cubicBezTo>
                    <a:lnTo>
                      <a:pt x="297" y="592"/>
                    </a:lnTo>
                    <a:lnTo>
                      <a:pt x="297" y="571"/>
                    </a:lnTo>
                    <a:lnTo>
                      <a:pt x="276" y="571"/>
                    </a:lnTo>
                    <a:cubicBezTo>
                      <a:pt x="276" y="571"/>
                      <a:pt x="297" y="571"/>
                      <a:pt x="297" y="550"/>
                    </a:cubicBezTo>
                    <a:cubicBezTo>
                      <a:pt x="276" y="550"/>
                      <a:pt x="318" y="529"/>
                      <a:pt x="297" y="529"/>
                    </a:cubicBezTo>
                    <a:lnTo>
                      <a:pt x="276" y="529"/>
                    </a:lnTo>
                    <a:cubicBezTo>
                      <a:pt x="297" y="508"/>
                      <a:pt x="297" y="487"/>
                      <a:pt x="318" y="466"/>
                    </a:cubicBezTo>
                    <a:cubicBezTo>
                      <a:pt x="318" y="466"/>
                      <a:pt x="297" y="444"/>
                      <a:pt x="297" y="444"/>
                    </a:cubicBezTo>
                    <a:cubicBezTo>
                      <a:pt x="318" y="423"/>
                      <a:pt x="318" y="423"/>
                      <a:pt x="318" y="402"/>
                    </a:cubicBezTo>
                    <a:cubicBezTo>
                      <a:pt x="318" y="381"/>
                      <a:pt x="318" y="381"/>
                      <a:pt x="297" y="381"/>
                    </a:cubicBezTo>
                    <a:cubicBezTo>
                      <a:pt x="311" y="381"/>
                      <a:pt x="306" y="372"/>
                      <a:pt x="308" y="372"/>
                    </a:cubicBezTo>
                    <a:lnTo>
                      <a:pt x="308" y="372"/>
                    </a:lnTo>
                    <a:cubicBezTo>
                      <a:pt x="308" y="372"/>
                      <a:pt x="311" y="374"/>
                      <a:pt x="318" y="381"/>
                    </a:cubicBezTo>
                    <a:lnTo>
                      <a:pt x="297" y="360"/>
                    </a:lnTo>
                    <a:lnTo>
                      <a:pt x="318" y="360"/>
                    </a:lnTo>
                    <a:cubicBezTo>
                      <a:pt x="318" y="360"/>
                      <a:pt x="318" y="339"/>
                      <a:pt x="339" y="339"/>
                    </a:cubicBezTo>
                    <a:cubicBezTo>
                      <a:pt x="318" y="339"/>
                      <a:pt x="318" y="318"/>
                      <a:pt x="318" y="297"/>
                    </a:cubicBezTo>
                    <a:lnTo>
                      <a:pt x="339" y="297"/>
                    </a:lnTo>
                    <a:cubicBezTo>
                      <a:pt x="339" y="297"/>
                      <a:pt x="318" y="275"/>
                      <a:pt x="318" y="275"/>
                    </a:cubicBezTo>
                    <a:cubicBezTo>
                      <a:pt x="318" y="275"/>
                      <a:pt x="318" y="266"/>
                      <a:pt x="324" y="266"/>
                    </a:cubicBezTo>
                    <a:cubicBezTo>
                      <a:pt x="327" y="266"/>
                      <a:pt x="332" y="268"/>
                      <a:pt x="339" y="275"/>
                    </a:cubicBezTo>
                    <a:cubicBezTo>
                      <a:pt x="318" y="254"/>
                      <a:pt x="339" y="254"/>
                      <a:pt x="339" y="254"/>
                    </a:cubicBezTo>
                    <a:cubicBezTo>
                      <a:pt x="339" y="254"/>
                      <a:pt x="402" y="85"/>
                      <a:pt x="318" y="22"/>
                    </a:cubicBezTo>
                    <a:lnTo>
                      <a:pt x="297" y="22"/>
                    </a:lnTo>
                    <a:cubicBezTo>
                      <a:pt x="297" y="22"/>
                      <a:pt x="276" y="1"/>
                      <a:pt x="254" y="1"/>
                    </a:cubicBezTo>
                    <a:close/>
                    <a:moveTo>
                      <a:pt x="85" y="1226"/>
                    </a:moveTo>
                    <a:cubicBezTo>
                      <a:pt x="85" y="1247"/>
                      <a:pt x="107" y="1247"/>
                      <a:pt x="107" y="1247"/>
                    </a:cubicBezTo>
                    <a:cubicBezTo>
                      <a:pt x="107" y="1247"/>
                      <a:pt x="85" y="1226"/>
                      <a:pt x="85" y="1226"/>
                    </a:cubicBezTo>
                    <a:close/>
                    <a:moveTo>
                      <a:pt x="64" y="1247"/>
                    </a:moveTo>
                    <a:cubicBezTo>
                      <a:pt x="43" y="1247"/>
                      <a:pt x="64" y="1268"/>
                      <a:pt x="64" y="1268"/>
                    </a:cubicBezTo>
                    <a:cubicBezTo>
                      <a:pt x="85" y="1247"/>
                      <a:pt x="64" y="1247"/>
                      <a:pt x="85" y="1247"/>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24"/>
              <p:cNvSpPr/>
              <p:nvPr/>
            </p:nvSpPr>
            <p:spPr>
              <a:xfrm>
                <a:off x="6760472" y="2552175"/>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24"/>
              <p:cNvSpPr/>
              <p:nvPr/>
            </p:nvSpPr>
            <p:spPr>
              <a:xfrm>
                <a:off x="6761771" y="2545617"/>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24"/>
              <p:cNvSpPr/>
              <p:nvPr/>
            </p:nvSpPr>
            <p:spPr>
              <a:xfrm>
                <a:off x="6760472" y="2544318"/>
                <a:ext cx="1361" cy="62"/>
              </a:xfrm>
              <a:custGeom>
                <a:rect b="b" l="l" r="r" t="t"/>
                <a:pathLst>
                  <a:path extrusionOk="0" h="1" w="22">
                    <a:moveTo>
                      <a:pt x="0" y="0"/>
                    </a:moveTo>
                    <a:cubicBezTo>
                      <a:pt x="21" y="0"/>
                      <a:pt x="21" y="0"/>
                      <a:pt x="21" y="0"/>
                    </a:cubicBezTo>
                    <a:cubicBezTo>
                      <a:pt x="21" y="0"/>
                      <a:pt x="21"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24"/>
              <p:cNvSpPr/>
              <p:nvPr/>
            </p:nvSpPr>
            <p:spPr>
              <a:xfrm>
                <a:off x="6761771" y="2556073"/>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24"/>
              <p:cNvSpPr/>
              <p:nvPr/>
            </p:nvSpPr>
            <p:spPr>
              <a:xfrm>
                <a:off x="6760472" y="2565229"/>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24"/>
              <p:cNvSpPr/>
              <p:nvPr/>
            </p:nvSpPr>
            <p:spPr>
              <a:xfrm>
                <a:off x="6761771" y="2565229"/>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24"/>
              <p:cNvSpPr/>
              <p:nvPr/>
            </p:nvSpPr>
            <p:spPr>
              <a:xfrm>
                <a:off x="6761771" y="2553474"/>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24"/>
              <p:cNvSpPr/>
              <p:nvPr/>
            </p:nvSpPr>
            <p:spPr>
              <a:xfrm>
                <a:off x="6761771" y="2565229"/>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24"/>
              <p:cNvSpPr/>
              <p:nvPr/>
            </p:nvSpPr>
            <p:spPr>
              <a:xfrm>
                <a:off x="6760472" y="2565229"/>
                <a:ext cx="62" cy="1361"/>
              </a:xfrm>
              <a:custGeom>
                <a:rect b="b" l="l" r="r" t="t"/>
                <a:pathLst>
                  <a:path extrusionOk="0" h="22" w="1">
                    <a:moveTo>
                      <a:pt x="0" y="21"/>
                    </a:moveTo>
                    <a:cubicBezTo>
                      <a:pt x="0" y="0"/>
                      <a:pt x="0" y="0"/>
                      <a:pt x="0" y="0"/>
                    </a:cubicBezTo>
                    <a:cubicBezTo>
                      <a:pt x="0" y="0"/>
                      <a:pt x="0" y="0"/>
                      <a:pt x="0"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24"/>
              <p:cNvSpPr/>
              <p:nvPr/>
            </p:nvSpPr>
            <p:spPr>
              <a:xfrm>
                <a:off x="6761771" y="2559970"/>
                <a:ext cx="1361" cy="62"/>
              </a:xfrm>
              <a:custGeom>
                <a:rect b="b" l="l" r="r" t="t"/>
                <a:pathLst>
                  <a:path extrusionOk="0" h="1" w="22">
                    <a:moveTo>
                      <a:pt x="21" y="1"/>
                    </a:moveTo>
                    <a:cubicBezTo>
                      <a:pt x="21" y="1"/>
                      <a:pt x="21" y="1"/>
                      <a:pt x="21" y="1"/>
                    </a:cubicBezTo>
                    <a:cubicBezTo>
                      <a:pt x="0" y="1"/>
                      <a:pt x="0"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24"/>
              <p:cNvSpPr/>
              <p:nvPr/>
            </p:nvSpPr>
            <p:spPr>
              <a:xfrm>
                <a:off x="6760472" y="2563930"/>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24"/>
              <p:cNvSpPr/>
              <p:nvPr/>
            </p:nvSpPr>
            <p:spPr>
              <a:xfrm>
                <a:off x="6760472" y="2566528"/>
                <a:ext cx="62" cy="62"/>
              </a:xfrm>
              <a:custGeom>
                <a:rect b="b" l="l" r="r" t="t"/>
                <a:pathLst>
                  <a:path extrusionOk="0" h="1" w="1">
                    <a:moveTo>
                      <a:pt x="0" y="0"/>
                    </a:moveTo>
                    <a:cubicBezTo>
                      <a:pt x="0" y="0"/>
                      <a:pt x="0" y="0"/>
                      <a:pt x="0" y="0"/>
                    </a:cubicBez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24"/>
              <p:cNvSpPr/>
              <p:nvPr/>
            </p:nvSpPr>
            <p:spPr>
              <a:xfrm>
                <a:off x="6761771" y="2561269"/>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24"/>
              <p:cNvSpPr/>
              <p:nvPr/>
            </p:nvSpPr>
            <p:spPr>
              <a:xfrm>
                <a:off x="6827106" y="2699853"/>
                <a:ext cx="62" cy="62"/>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24"/>
              <p:cNvSpPr/>
              <p:nvPr/>
            </p:nvSpPr>
            <p:spPr>
              <a:xfrm>
                <a:off x="6827106" y="2694594"/>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24"/>
              <p:cNvSpPr/>
              <p:nvPr/>
            </p:nvSpPr>
            <p:spPr>
              <a:xfrm>
                <a:off x="6827106" y="2703750"/>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24"/>
              <p:cNvSpPr/>
              <p:nvPr/>
            </p:nvSpPr>
            <p:spPr>
              <a:xfrm>
                <a:off x="6824507" y="2682839"/>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24"/>
              <p:cNvSpPr/>
              <p:nvPr/>
            </p:nvSpPr>
            <p:spPr>
              <a:xfrm>
                <a:off x="6825806" y="2689397"/>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24"/>
              <p:cNvSpPr/>
              <p:nvPr/>
            </p:nvSpPr>
            <p:spPr>
              <a:xfrm>
                <a:off x="6821908" y="2706349"/>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24"/>
              <p:cNvSpPr/>
              <p:nvPr/>
            </p:nvSpPr>
            <p:spPr>
              <a:xfrm>
                <a:off x="6823208" y="2708947"/>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24"/>
              <p:cNvSpPr/>
              <p:nvPr/>
            </p:nvSpPr>
            <p:spPr>
              <a:xfrm>
                <a:off x="6824507" y="2707648"/>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24"/>
              <p:cNvSpPr/>
              <p:nvPr/>
            </p:nvSpPr>
            <p:spPr>
              <a:xfrm>
                <a:off x="6824507" y="2707648"/>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24"/>
              <p:cNvSpPr/>
              <p:nvPr/>
            </p:nvSpPr>
            <p:spPr>
              <a:xfrm>
                <a:off x="6806193" y="2646275"/>
                <a:ext cx="62" cy="62"/>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24"/>
              <p:cNvSpPr/>
              <p:nvPr/>
            </p:nvSpPr>
            <p:spPr>
              <a:xfrm>
                <a:off x="6821908" y="2673683"/>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24"/>
              <p:cNvSpPr/>
              <p:nvPr/>
            </p:nvSpPr>
            <p:spPr>
              <a:xfrm>
                <a:off x="6803595" y="2647575"/>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24"/>
              <p:cNvSpPr/>
              <p:nvPr/>
            </p:nvSpPr>
            <p:spPr>
              <a:xfrm>
                <a:off x="6819248" y="2705049"/>
                <a:ext cx="1361" cy="62"/>
              </a:xfrm>
              <a:custGeom>
                <a:rect b="b" l="l" r="r" t="t"/>
                <a:pathLst>
                  <a:path extrusionOk="0" h="1" w="22">
                    <a:moveTo>
                      <a:pt x="22" y="1"/>
                    </a:moveTo>
                    <a:cubicBezTo>
                      <a:pt x="1" y="1"/>
                      <a:pt x="22" y="1"/>
                      <a:pt x="1" y="1"/>
                    </a:cubicBezTo>
                    <a:cubicBezTo>
                      <a:pt x="1" y="1"/>
                      <a:pt x="1"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24"/>
              <p:cNvSpPr/>
              <p:nvPr/>
            </p:nvSpPr>
            <p:spPr>
              <a:xfrm>
                <a:off x="6807493" y="2676281"/>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24"/>
              <p:cNvSpPr/>
              <p:nvPr/>
            </p:nvSpPr>
            <p:spPr>
              <a:xfrm>
                <a:off x="6803595" y="2647575"/>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24"/>
              <p:cNvSpPr/>
              <p:nvPr/>
            </p:nvSpPr>
            <p:spPr>
              <a:xfrm>
                <a:off x="6817949" y="2663227"/>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24"/>
              <p:cNvSpPr/>
              <p:nvPr/>
            </p:nvSpPr>
            <p:spPr>
              <a:xfrm>
                <a:off x="6817949" y="2661928"/>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24"/>
              <p:cNvSpPr/>
              <p:nvPr/>
            </p:nvSpPr>
            <p:spPr>
              <a:xfrm>
                <a:off x="6806193" y="2646275"/>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24"/>
              <p:cNvSpPr/>
              <p:nvPr/>
            </p:nvSpPr>
            <p:spPr>
              <a:xfrm>
                <a:off x="6815350" y="2656731"/>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24"/>
              <p:cNvSpPr/>
              <p:nvPr/>
            </p:nvSpPr>
            <p:spPr>
              <a:xfrm>
                <a:off x="6825806" y="2690696"/>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24"/>
              <p:cNvSpPr/>
              <p:nvPr/>
            </p:nvSpPr>
            <p:spPr>
              <a:xfrm>
                <a:off x="6815350" y="2689397"/>
                <a:ext cx="62" cy="62"/>
              </a:xfrm>
              <a:custGeom>
                <a:rect b="b" l="l" r="r" t="t"/>
                <a:pathLst>
                  <a:path extrusionOk="0" h="1" w="1">
                    <a:moveTo>
                      <a:pt x="0"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24"/>
              <p:cNvSpPr/>
              <p:nvPr/>
            </p:nvSpPr>
            <p:spPr>
              <a:xfrm>
                <a:off x="6815350" y="2689397"/>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24"/>
              <p:cNvSpPr/>
              <p:nvPr/>
            </p:nvSpPr>
            <p:spPr>
              <a:xfrm>
                <a:off x="6815350" y="2689397"/>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24"/>
              <p:cNvSpPr/>
              <p:nvPr/>
            </p:nvSpPr>
            <p:spPr>
              <a:xfrm>
                <a:off x="6815350" y="2693295"/>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24"/>
              <p:cNvSpPr/>
              <p:nvPr/>
            </p:nvSpPr>
            <p:spPr>
              <a:xfrm>
                <a:off x="6815350" y="2691995"/>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24"/>
              <p:cNvSpPr/>
              <p:nvPr/>
            </p:nvSpPr>
            <p:spPr>
              <a:xfrm>
                <a:off x="6812752" y="2686737"/>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24"/>
              <p:cNvSpPr/>
              <p:nvPr/>
            </p:nvSpPr>
            <p:spPr>
              <a:xfrm>
                <a:off x="6799635" y="2646152"/>
                <a:ext cx="27532" cy="64218"/>
              </a:xfrm>
              <a:custGeom>
                <a:rect b="b" l="l" r="r" t="t"/>
                <a:pathLst>
                  <a:path extrusionOk="0" h="1038" w="445">
                    <a:moveTo>
                      <a:pt x="419" y="584"/>
                    </a:moveTo>
                    <a:cubicBezTo>
                      <a:pt x="414" y="584"/>
                      <a:pt x="409" y="594"/>
                      <a:pt x="423" y="594"/>
                    </a:cubicBezTo>
                    <a:cubicBezTo>
                      <a:pt x="423" y="586"/>
                      <a:pt x="421" y="584"/>
                      <a:pt x="419" y="584"/>
                    </a:cubicBezTo>
                    <a:close/>
                    <a:moveTo>
                      <a:pt x="191" y="636"/>
                    </a:moveTo>
                    <a:cubicBezTo>
                      <a:pt x="191" y="643"/>
                      <a:pt x="193" y="645"/>
                      <a:pt x="196" y="645"/>
                    </a:cubicBezTo>
                    <a:cubicBezTo>
                      <a:pt x="200" y="645"/>
                      <a:pt x="205" y="636"/>
                      <a:pt x="191" y="636"/>
                    </a:cubicBezTo>
                    <a:close/>
                    <a:moveTo>
                      <a:pt x="254" y="720"/>
                    </a:moveTo>
                    <a:lnTo>
                      <a:pt x="254" y="720"/>
                    </a:lnTo>
                    <a:cubicBezTo>
                      <a:pt x="254" y="720"/>
                      <a:pt x="254" y="722"/>
                      <a:pt x="254" y="725"/>
                    </a:cubicBezTo>
                    <a:lnTo>
                      <a:pt x="254" y="725"/>
                    </a:lnTo>
                    <a:cubicBezTo>
                      <a:pt x="254" y="724"/>
                      <a:pt x="254" y="724"/>
                      <a:pt x="254" y="724"/>
                    </a:cubicBezTo>
                    <a:lnTo>
                      <a:pt x="254" y="724"/>
                    </a:lnTo>
                    <a:cubicBezTo>
                      <a:pt x="254" y="723"/>
                      <a:pt x="254" y="722"/>
                      <a:pt x="254" y="720"/>
                    </a:cubicBezTo>
                    <a:close/>
                    <a:moveTo>
                      <a:pt x="254" y="725"/>
                    </a:moveTo>
                    <a:cubicBezTo>
                      <a:pt x="244" y="728"/>
                      <a:pt x="233" y="733"/>
                      <a:pt x="233" y="741"/>
                    </a:cubicBezTo>
                    <a:cubicBezTo>
                      <a:pt x="248" y="741"/>
                      <a:pt x="253" y="731"/>
                      <a:pt x="254" y="725"/>
                    </a:cubicBezTo>
                    <a:close/>
                    <a:moveTo>
                      <a:pt x="430" y="732"/>
                    </a:moveTo>
                    <a:cubicBezTo>
                      <a:pt x="423" y="732"/>
                      <a:pt x="423" y="741"/>
                      <a:pt x="423" y="741"/>
                    </a:cubicBezTo>
                    <a:lnTo>
                      <a:pt x="445" y="741"/>
                    </a:lnTo>
                    <a:cubicBezTo>
                      <a:pt x="437" y="734"/>
                      <a:pt x="433" y="732"/>
                      <a:pt x="430" y="732"/>
                    </a:cubicBezTo>
                    <a:close/>
                    <a:moveTo>
                      <a:pt x="233" y="741"/>
                    </a:moveTo>
                    <a:cubicBezTo>
                      <a:pt x="233" y="741"/>
                      <a:pt x="233" y="763"/>
                      <a:pt x="233" y="763"/>
                    </a:cubicBezTo>
                    <a:cubicBezTo>
                      <a:pt x="244" y="752"/>
                      <a:pt x="244" y="752"/>
                      <a:pt x="241" y="752"/>
                    </a:cubicBezTo>
                    <a:cubicBezTo>
                      <a:pt x="239" y="752"/>
                      <a:pt x="233" y="752"/>
                      <a:pt x="233" y="741"/>
                    </a:cubicBezTo>
                    <a:close/>
                    <a:moveTo>
                      <a:pt x="318" y="932"/>
                    </a:moveTo>
                    <a:cubicBezTo>
                      <a:pt x="318" y="932"/>
                      <a:pt x="318" y="953"/>
                      <a:pt x="318" y="953"/>
                    </a:cubicBezTo>
                    <a:lnTo>
                      <a:pt x="339" y="953"/>
                    </a:lnTo>
                    <a:cubicBezTo>
                      <a:pt x="339" y="932"/>
                      <a:pt x="318" y="932"/>
                      <a:pt x="318" y="932"/>
                    </a:cubicBezTo>
                    <a:close/>
                    <a:moveTo>
                      <a:pt x="339" y="953"/>
                    </a:moveTo>
                    <a:lnTo>
                      <a:pt x="339" y="974"/>
                    </a:lnTo>
                    <a:cubicBezTo>
                      <a:pt x="339" y="953"/>
                      <a:pt x="339" y="953"/>
                      <a:pt x="360" y="953"/>
                    </a:cubicBezTo>
                    <a:close/>
                    <a:moveTo>
                      <a:pt x="360" y="1016"/>
                    </a:moveTo>
                    <a:cubicBezTo>
                      <a:pt x="347" y="1016"/>
                      <a:pt x="350" y="1016"/>
                      <a:pt x="354" y="1021"/>
                    </a:cubicBezTo>
                    <a:lnTo>
                      <a:pt x="354" y="1021"/>
                    </a:lnTo>
                    <a:cubicBezTo>
                      <a:pt x="358" y="1018"/>
                      <a:pt x="360" y="1016"/>
                      <a:pt x="360" y="1016"/>
                    </a:cubicBezTo>
                    <a:close/>
                    <a:moveTo>
                      <a:pt x="339" y="1016"/>
                    </a:moveTo>
                    <a:cubicBezTo>
                      <a:pt x="339" y="1019"/>
                      <a:pt x="339" y="1021"/>
                      <a:pt x="340" y="1022"/>
                    </a:cubicBezTo>
                    <a:lnTo>
                      <a:pt x="340" y="1022"/>
                    </a:lnTo>
                    <a:cubicBezTo>
                      <a:pt x="339" y="1019"/>
                      <a:pt x="339" y="1016"/>
                      <a:pt x="339" y="1016"/>
                    </a:cubicBezTo>
                    <a:close/>
                    <a:moveTo>
                      <a:pt x="354" y="1021"/>
                    </a:moveTo>
                    <a:cubicBezTo>
                      <a:pt x="351" y="1023"/>
                      <a:pt x="347" y="1025"/>
                      <a:pt x="344" y="1025"/>
                    </a:cubicBezTo>
                    <a:cubicBezTo>
                      <a:pt x="342" y="1025"/>
                      <a:pt x="341" y="1025"/>
                      <a:pt x="340" y="1022"/>
                    </a:cubicBezTo>
                    <a:lnTo>
                      <a:pt x="340" y="1022"/>
                    </a:lnTo>
                    <a:cubicBezTo>
                      <a:pt x="342" y="1028"/>
                      <a:pt x="347" y="1037"/>
                      <a:pt x="360" y="1037"/>
                    </a:cubicBezTo>
                    <a:cubicBezTo>
                      <a:pt x="360" y="1029"/>
                      <a:pt x="357" y="1024"/>
                      <a:pt x="354" y="1021"/>
                    </a:cubicBezTo>
                    <a:close/>
                    <a:moveTo>
                      <a:pt x="125" y="0"/>
                    </a:moveTo>
                    <a:cubicBezTo>
                      <a:pt x="119" y="0"/>
                      <a:pt x="113" y="1"/>
                      <a:pt x="107" y="2"/>
                    </a:cubicBezTo>
                    <a:lnTo>
                      <a:pt x="85" y="2"/>
                    </a:lnTo>
                    <a:cubicBezTo>
                      <a:pt x="85" y="2"/>
                      <a:pt x="64" y="2"/>
                      <a:pt x="64" y="23"/>
                    </a:cubicBezTo>
                    <a:cubicBezTo>
                      <a:pt x="64" y="23"/>
                      <a:pt x="74" y="14"/>
                      <a:pt x="80" y="14"/>
                    </a:cubicBezTo>
                    <a:cubicBezTo>
                      <a:pt x="83" y="14"/>
                      <a:pt x="85" y="16"/>
                      <a:pt x="85" y="23"/>
                    </a:cubicBezTo>
                    <a:lnTo>
                      <a:pt x="64" y="23"/>
                    </a:lnTo>
                    <a:cubicBezTo>
                      <a:pt x="64" y="23"/>
                      <a:pt x="64" y="44"/>
                      <a:pt x="64" y="44"/>
                    </a:cubicBezTo>
                    <a:cubicBezTo>
                      <a:pt x="43" y="44"/>
                      <a:pt x="43" y="65"/>
                      <a:pt x="43" y="65"/>
                    </a:cubicBezTo>
                    <a:cubicBezTo>
                      <a:pt x="43" y="65"/>
                      <a:pt x="43" y="65"/>
                      <a:pt x="43" y="87"/>
                    </a:cubicBezTo>
                    <a:cubicBezTo>
                      <a:pt x="43" y="108"/>
                      <a:pt x="1" y="129"/>
                      <a:pt x="22" y="129"/>
                    </a:cubicBezTo>
                    <a:cubicBezTo>
                      <a:pt x="22" y="136"/>
                      <a:pt x="22" y="138"/>
                      <a:pt x="21" y="138"/>
                    </a:cubicBezTo>
                    <a:cubicBezTo>
                      <a:pt x="20" y="138"/>
                      <a:pt x="15" y="129"/>
                      <a:pt x="1" y="129"/>
                    </a:cubicBezTo>
                    <a:cubicBezTo>
                      <a:pt x="22" y="150"/>
                      <a:pt x="1" y="150"/>
                      <a:pt x="1" y="171"/>
                    </a:cubicBezTo>
                    <a:cubicBezTo>
                      <a:pt x="1" y="171"/>
                      <a:pt x="1" y="192"/>
                      <a:pt x="1" y="192"/>
                    </a:cubicBezTo>
                    <a:lnTo>
                      <a:pt x="22" y="192"/>
                    </a:lnTo>
                    <a:cubicBezTo>
                      <a:pt x="21" y="193"/>
                      <a:pt x="20" y="194"/>
                      <a:pt x="19" y="195"/>
                    </a:cubicBezTo>
                    <a:lnTo>
                      <a:pt x="19" y="195"/>
                    </a:lnTo>
                    <a:cubicBezTo>
                      <a:pt x="16" y="199"/>
                      <a:pt x="12" y="205"/>
                      <a:pt x="13" y="209"/>
                    </a:cubicBezTo>
                    <a:lnTo>
                      <a:pt x="13" y="209"/>
                    </a:lnTo>
                    <a:cubicBezTo>
                      <a:pt x="11" y="225"/>
                      <a:pt x="22" y="240"/>
                      <a:pt x="22" y="256"/>
                    </a:cubicBezTo>
                    <a:cubicBezTo>
                      <a:pt x="43" y="277"/>
                      <a:pt x="22" y="298"/>
                      <a:pt x="43" y="319"/>
                    </a:cubicBezTo>
                    <a:lnTo>
                      <a:pt x="64" y="319"/>
                    </a:lnTo>
                    <a:cubicBezTo>
                      <a:pt x="54" y="329"/>
                      <a:pt x="54" y="329"/>
                      <a:pt x="54" y="329"/>
                    </a:cubicBezTo>
                    <a:cubicBezTo>
                      <a:pt x="54" y="329"/>
                      <a:pt x="54" y="329"/>
                      <a:pt x="43" y="340"/>
                    </a:cubicBezTo>
                    <a:cubicBezTo>
                      <a:pt x="64" y="340"/>
                      <a:pt x="43" y="361"/>
                      <a:pt x="64" y="361"/>
                    </a:cubicBezTo>
                    <a:cubicBezTo>
                      <a:pt x="64" y="382"/>
                      <a:pt x="64" y="382"/>
                      <a:pt x="64" y="382"/>
                    </a:cubicBezTo>
                    <a:lnTo>
                      <a:pt x="85" y="382"/>
                    </a:lnTo>
                    <a:cubicBezTo>
                      <a:pt x="64" y="403"/>
                      <a:pt x="85" y="403"/>
                      <a:pt x="85" y="403"/>
                    </a:cubicBezTo>
                    <a:cubicBezTo>
                      <a:pt x="85" y="425"/>
                      <a:pt x="85" y="425"/>
                      <a:pt x="85" y="425"/>
                    </a:cubicBezTo>
                    <a:cubicBezTo>
                      <a:pt x="85" y="425"/>
                      <a:pt x="107" y="446"/>
                      <a:pt x="107" y="446"/>
                    </a:cubicBezTo>
                    <a:cubicBezTo>
                      <a:pt x="107" y="456"/>
                      <a:pt x="107" y="456"/>
                      <a:pt x="107" y="456"/>
                    </a:cubicBezTo>
                    <a:cubicBezTo>
                      <a:pt x="107" y="456"/>
                      <a:pt x="107" y="456"/>
                      <a:pt x="107" y="467"/>
                    </a:cubicBezTo>
                    <a:cubicBezTo>
                      <a:pt x="107" y="446"/>
                      <a:pt x="128" y="446"/>
                      <a:pt x="128" y="446"/>
                    </a:cubicBezTo>
                    <a:lnTo>
                      <a:pt x="128" y="446"/>
                    </a:lnTo>
                    <a:cubicBezTo>
                      <a:pt x="107" y="467"/>
                      <a:pt x="107" y="467"/>
                      <a:pt x="107" y="467"/>
                    </a:cubicBezTo>
                    <a:cubicBezTo>
                      <a:pt x="107" y="467"/>
                      <a:pt x="128" y="467"/>
                      <a:pt x="128" y="488"/>
                    </a:cubicBezTo>
                    <a:cubicBezTo>
                      <a:pt x="128" y="509"/>
                      <a:pt x="128" y="509"/>
                      <a:pt x="128" y="509"/>
                    </a:cubicBezTo>
                    <a:cubicBezTo>
                      <a:pt x="149" y="509"/>
                      <a:pt x="128" y="509"/>
                      <a:pt x="149" y="530"/>
                    </a:cubicBezTo>
                    <a:cubicBezTo>
                      <a:pt x="128" y="530"/>
                      <a:pt x="149" y="551"/>
                      <a:pt x="149" y="551"/>
                    </a:cubicBezTo>
                    <a:lnTo>
                      <a:pt x="128" y="551"/>
                    </a:lnTo>
                    <a:cubicBezTo>
                      <a:pt x="149" y="572"/>
                      <a:pt x="149" y="572"/>
                      <a:pt x="149" y="594"/>
                    </a:cubicBezTo>
                    <a:lnTo>
                      <a:pt x="170" y="594"/>
                    </a:lnTo>
                    <a:lnTo>
                      <a:pt x="170" y="615"/>
                    </a:lnTo>
                    <a:lnTo>
                      <a:pt x="149" y="615"/>
                    </a:lnTo>
                    <a:lnTo>
                      <a:pt x="149" y="636"/>
                    </a:lnTo>
                    <a:lnTo>
                      <a:pt x="212" y="636"/>
                    </a:lnTo>
                    <a:cubicBezTo>
                      <a:pt x="212" y="657"/>
                      <a:pt x="212" y="657"/>
                      <a:pt x="212" y="657"/>
                    </a:cubicBezTo>
                    <a:cubicBezTo>
                      <a:pt x="212" y="667"/>
                      <a:pt x="217" y="667"/>
                      <a:pt x="223" y="667"/>
                    </a:cubicBezTo>
                    <a:cubicBezTo>
                      <a:pt x="228" y="667"/>
                      <a:pt x="233" y="667"/>
                      <a:pt x="233" y="678"/>
                    </a:cubicBezTo>
                    <a:cubicBezTo>
                      <a:pt x="254" y="678"/>
                      <a:pt x="233" y="699"/>
                      <a:pt x="233" y="699"/>
                    </a:cubicBezTo>
                    <a:lnTo>
                      <a:pt x="254" y="699"/>
                    </a:lnTo>
                    <a:cubicBezTo>
                      <a:pt x="254" y="699"/>
                      <a:pt x="254" y="699"/>
                      <a:pt x="254" y="678"/>
                    </a:cubicBezTo>
                    <a:cubicBezTo>
                      <a:pt x="254" y="689"/>
                      <a:pt x="260" y="689"/>
                      <a:pt x="265" y="689"/>
                    </a:cubicBezTo>
                    <a:cubicBezTo>
                      <a:pt x="270" y="689"/>
                      <a:pt x="276" y="689"/>
                      <a:pt x="276" y="699"/>
                    </a:cubicBezTo>
                    <a:cubicBezTo>
                      <a:pt x="254" y="699"/>
                      <a:pt x="276" y="699"/>
                      <a:pt x="254" y="720"/>
                    </a:cubicBezTo>
                    <a:cubicBezTo>
                      <a:pt x="279" y="720"/>
                      <a:pt x="268" y="720"/>
                      <a:pt x="254" y="724"/>
                    </a:cubicBezTo>
                    <a:lnTo>
                      <a:pt x="254" y="724"/>
                    </a:lnTo>
                    <a:cubicBezTo>
                      <a:pt x="252" y="741"/>
                      <a:pt x="235" y="741"/>
                      <a:pt x="254" y="741"/>
                    </a:cubicBezTo>
                    <a:cubicBezTo>
                      <a:pt x="276" y="741"/>
                      <a:pt x="276" y="741"/>
                      <a:pt x="276" y="763"/>
                    </a:cubicBezTo>
                    <a:lnTo>
                      <a:pt x="254" y="763"/>
                    </a:lnTo>
                    <a:cubicBezTo>
                      <a:pt x="254" y="773"/>
                      <a:pt x="260" y="773"/>
                      <a:pt x="268" y="773"/>
                    </a:cubicBezTo>
                    <a:cubicBezTo>
                      <a:pt x="276" y="773"/>
                      <a:pt x="286" y="773"/>
                      <a:pt x="297" y="784"/>
                    </a:cubicBezTo>
                    <a:cubicBezTo>
                      <a:pt x="297" y="784"/>
                      <a:pt x="287" y="793"/>
                      <a:pt x="281" y="793"/>
                    </a:cubicBezTo>
                    <a:cubicBezTo>
                      <a:pt x="278" y="793"/>
                      <a:pt x="276" y="791"/>
                      <a:pt x="276" y="784"/>
                    </a:cubicBezTo>
                    <a:lnTo>
                      <a:pt x="276" y="784"/>
                    </a:lnTo>
                    <a:cubicBezTo>
                      <a:pt x="276" y="805"/>
                      <a:pt x="276" y="805"/>
                      <a:pt x="297" y="805"/>
                    </a:cubicBezTo>
                    <a:cubicBezTo>
                      <a:pt x="297" y="826"/>
                      <a:pt x="276" y="826"/>
                      <a:pt x="276" y="826"/>
                    </a:cubicBezTo>
                    <a:cubicBezTo>
                      <a:pt x="286" y="836"/>
                      <a:pt x="297" y="836"/>
                      <a:pt x="305" y="836"/>
                    </a:cubicBezTo>
                    <a:cubicBezTo>
                      <a:pt x="312" y="836"/>
                      <a:pt x="318" y="836"/>
                      <a:pt x="318" y="847"/>
                    </a:cubicBezTo>
                    <a:cubicBezTo>
                      <a:pt x="318" y="847"/>
                      <a:pt x="297" y="868"/>
                      <a:pt x="318" y="868"/>
                    </a:cubicBezTo>
                    <a:lnTo>
                      <a:pt x="339" y="868"/>
                    </a:lnTo>
                    <a:cubicBezTo>
                      <a:pt x="318" y="868"/>
                      <a:pt x="339" y="868"/>
                      <a:pt x="318" y="889"/>
                    </a:cubicBezTo>
                    <a:lnTo>
                      <a:pt x="339" y="889"/>
                    </a:lnTo>
                    <a:cubicBezTo>
                      <a:pt x="318" y="889"/>
                      <a:pt x="339" y="889"/>
                      <a:pt x="318" y="910"/>
                    </a:cubicBezTo>
                    <a:cubicBezTo>
                      <a:pt x="325" y="903"/>
                      <a:pt x="327" y="901"/>
                      <a:pt x="328" y="901"/>
                    </a:cubicBezTo>
                    <a:lnTo>
                      <a:pt x="328" y="901"/>
                    </a:lnTo>
                    <a:cubicBezTo>
                      <a:pt x="330" y="901"/>
                      <a:pt x="325" y="910"/>
                      <a:pt x="339" y="910"/>
                    </a:cubicBezTo>
                    <a:lnTo>
                      <a:pt x="318" y="910"/>
                    </a:lnTo>
                    <a:cubicBezTo>
                      <a:pt x="318" y="910"/>
                      <a:pt x="318" y="910"/>
                      <a:pt x="318" y="932"/>
                    </a:cubicBezTo>
                    <a:lnTo>
                      <a:pt x="360" y="932"/>
                    </a:lnTo>
                    <a:cubicBezTo>
                      <a:pt x="360" y="932"/>
                      <a:pt x="339" y="932"/>
                      <a:pt x="339" y="953"/>
                    </a:cubicBezTo>
                    <a:cubicBezTo>
                      <a:pt x="346" y="946"/>
                      <a:pt x="351" y="943"/>
                      <a:pt x="354" y="943"/>
                    </a:cubicBezTo>
                    <a:cubicBezTo>
                      <a:pt x="360" y="943"/>
                      <a:pt x="360" y="953"/>
                      <a:pt x="360" y="953"/>
                    </a:cubicBezTo>
                    <a:cubicBezTo>
                      <a:pt x="339" y="953"/>
                      <a:pt x="360" y="974"/>
                      <a:pt x="339" y="974"/>
                    </a:cubicBezTo>
                    <a:lnTo>
                      <a:pt x="360" y="974"/>
                    </a:lnTo>
                    <a:cubicBezTo>
                      <a:pt x="360" y="974"/>
                      <a:pt x="360" y="995"/>
                      <a:pt x="360" y="995"/>
                    </a:cubicBezTo>
                    <a:cubicBezTo>
                      <a:pt x="339" y="995"/>
                      <a:pt x="360" y="995"/>
                      <a:pt x="360" y="1016"/>
                    </a:cubicBezTo>
                    <a:cubicBezTo>
                      <a:pt x="371" y="1005"/>
                      <a:pt x="371" y="1005"/>
                      <a:pt x="371" y="1005"/>
                    </a:cubicBezTo>
                    <a:cubicBezTo>
                      <a:pt x="371" y="1005"/>
                      <a:pt x="371" y="1005"/>
                      <a:pt x="381" y="995"/>
                    </a:cubicBezTo>
                    <a:lnTo>
                      <a:pt x="381" y="995"/>
                    </a:lnTo>
                    <a:cubicBezTo>
                      <a:pt x="381" y="1016"/>
                      <a:pt x="360" y="1016"/>
                      <a:pt x="360" y="1016"/>
                    </a:cubicBezTo>
                    <a:cubicBezTo>
                      <a:pt x="360" y="1037"/>
                      <a:pt x="360" y="1037"/>
                      <a:pt x="360" y="1037"/>
                    </a:cubicBezTo>
                    <a:lnTo>
                      <a:pt x="381" y="1037"/>
                    </a:lnTo>
                    <a:cubicBezTo>
                      <a:pt x="381" y="1037"/>
                      <a:pt x="381" y="1037"/>
                      <a:pt x="402" y="1016"/>
                    </a:cubicBezTo>
                    <a:lnTo>
                      <a:pt x="381" y="1016"/>
                    </a:lnTo>
                    <a:cubicBezTo>
                      <a:pt x="395" y="1016"/>
                      <a:pt x="400" y="1007"/>
                      <a:pt x="401" y="1007"/>
                    </a:cubicBezTo>
                    <a:cubicBezTo>
                      <a:pt x="402" y="1007"/>
                      <a:pt x="402" y="1009"/>
                      <a:pt x="402" y="1016"/>
                    </a:cubicBezTo>
                    <a:cubicBezTo>
                      <a:pt x="423" y="995"/>
                      <a:pt x="402" y="995"/>
                      <a:pt x="402" y="995"/>
                    </a:cubicBezTo>
                    <a:cubicBezTo>
                      <a:pt x="423" y="995"/>
                      <a:pt x="423" y="974"/>
                      <a:pt x="423" y="974"/>
                    </a:cubicBezTo>
                    <a:cubicBezTo>
                      <a:pt x="402" y="974"/>
                      <a:pt x="423" y="953"/>
                      <a:pt x="402" y="953"/>
                    </a:cubicBezTo>
                    <a:lnTo>
                      <a:pt x="423" y="953"/>
                    </a:lnTo>
                    <a:cubicBezTo>
                      <a:pt x="423" y="953"/>
                      <a:pt x="423" y="943"/>
                      <a:pt x="430" y="943"/>
                    </a:cubicBezTo>
                    <a:cubicBezTo>
                      <a:pt x="433" y="943"/>
                      <a:pt x="437" y="946"/>
                      <a:pt x="445" y="953"/>
                    </a:cubicBezTo>
                    <a:lnTo>
                      <a:pt x="423" y="932"/>
                    </a:lnTo>
                    <a:lnTo>
                      <a:pt x="445" y="932"/>
                    </a:lnTo>
                    <a:cubicBezTo>
                      <a:pt x="445" y="932"/>
                      <a:pt x="445" y="932"/>
                      <a:pt x="429" y="916"/>
                    </a:cubicBezTo>
                    <a:lnTo>
                      <a:pt x="429" y="916"/>
                    </a:lnTo>
                    <a:cubicBezTo>
                      <a:pt x="436" y="910"/>
                      <a:pt x="445" y="910"/>
                      <a:pt x="445" y="910"/>
                    </a:cubicBezTo>
                    <a:cubicBezTo>
                      <a:pt x="423" y="910"/>
                      <a:pt x="423" y="889"/>
                      <a:pt x="423" y="889"/>
                    </a:cubicBezTo>
                    <a:cubicBezTo>
                      <a:pt x="423" y="868"/>
                      <a:pt x="423" y="868"/>
                      <a:pt x="423" y="868"/>
                    </a:cubicBezTo>
                    <a:lnTo>
                      <a:pt x="423" y="847"/>
                    </a:lnTo>
                    <a:cubicBezTo>
                      <a:pt x="423" y="847"/>
                      <a:pt x="445" y="826"/>
                      <a:pt x="423" y="826"/>
                    </a:cubicBezTo>
                    <a:lnTo>
                      <a:pt x="423" y="805"/>
                    </a:lnTo>
                    <a:cubicBezTo>
                      <a:pt x="423" y="805"/>
                      <a:pt x="445" y="805"/>
                      <a:pt x="423" y="784"/>
                    </a:cubicBezTo>
                    <a:cubicBezTo>
                      <a:pt x="445" y="763"/>
                      <a:pt x="445" y="763"/>
                      <a:pt x="445" y="763"/>
                    </a:cubicBezTo>
                    <a:cubicBezTo>
                      <a:pt x="402" y="763"/>
                      <a:pt x="445" y="741"/>
                      <a:pt x="423" y="741"/>
                    </a:cubicBezTo>
                    <a:cubicBezTo>
                      <a:pt x="423" y="720"/>
                      <a:pt x="423" y="720"/>
                      <a:pt x="423" y="720"/>
                    </a:cubicBezTo>
                    <a:cubicBezTo>
                      <a:pt x="423" y="720"/>
                      <a:pt x="423" y="720"/>
                      <a:pt x="423" y="699"/>
                    </a:cubicBezTo>
                    <a:cubicBezTo>
                      <a:pt x="423" y="699"/>
                      <a:pt x="402" y="699"/>
                      <a:pt x="423" y="678"/>
                    </a:cubicBezTo>
                    <a:lnTo>
                      <a:pt x="402" y="678"/>
                    </a:lnTo>
                    <a:cubicBezTo>
                      <a:pt x="423" y="678"/>
                      <a:pt x="402" y="678"/>
                      <a:pt x="423" y="657"/>
                    </a:cubicBezTo>
                    <a:lnTo>
                      <a:pt x="423" y="657"/>
                    </a:lnTo>
                    <a:cubicBezTo>
                      <a:pt x="423" y="657"/>
                      <a:pt x="414" y="666"/>
                      <a:pt x="408" y="666"/>
                    </a:cubicBezTo>
                    <a:cubicBezTo>
                      <a:pt x="405" y="666"/>
                      <a:pt x="402" y="664"/>
                      <a:pt x="402" y="657"/>
                    </a:cubicBezTo>
                    <a:cubicBezTo>
                      <a:pt x="402" y="636"/>
                      <a:pt x="423" y="636"/>
                      <a:pt x="423" y="636"/>
                    </a:cubicBezTo>
                    <a:lnTo>
                      <a:pt x="423" y="615"/>
                    </a:lnTo>
                    <a:cubicBezTo>
                      <a:pt x="402" y="594"/>
                      <a:pt x="423" y="594"/>
                      <a:pt x="402" y="594"/>
                    </a:cubicBezTo>
                    <a:cubicBezTo>
                      <a:pt x="402" y="572"/>
                      <a:pt x="402" y="572"/>
                      <a:pt x="402" y="572"/>
                    </a:cubicBezTo>
                    <a:cubicBezTo>
                      <a:pt x="402" y="572"/>
                      <a:pt x="423" y="551"/>
                      <a:pt x="402" y="551"/>
                    </a:cubicBezTo>
                    <a:lnTo>
                      <a:pt x="381" y="551"/>
                    </a:lnTo>
                    <a:cubicBezTo>
                      <a:pt x="402" y="530"/>
                      <a:pt x="381" y="530"/>
                      <a:pt x="381" y="530"/>
                    </a:cubicBezTo>
                    <a:cubicBezTo>
                      <a:pt x="381" y="530"/>
                      <a:pt x="402" y="509"/>
                      <a:pt x="381" y="509"/>
                    </a:cubicBezTo>
                    <a:cubicBezTo>
                      <a:pt x="381" y="488"/>
                      <a:pt x="381" y="488"/>
                      <a:pt x="381" y="467"/>
                    </a:cubicBezTo>
                    <a:cubicBezTo>
                      <a:pt x="360" y="467"/>
                      <a:pt x="360" y="467"/>
                      <a:pt x="360" y="446"/>
                    </a:cubicBezTo>
                    <a:lnTo>
                      <a:pt x="360" y="425"/>
                    </a:lnTo>
                    <a:lnTo>
                      <a:pt x="339" y="425"/>
                    </a:lnTo>
                    <a:cubicBezTo>
                      <a:pt x="339" y="425"/>
                      <a:pt x="339" y="403"/>
                      <a:pt x="339" y="403"/>
                    </a:cubicBezTo>
                    <a:cubicBezTo>
                      <a:pt x="339" y="403"/>
                      <a:pt x="339" y="382"/>
                      <a:pt x="339" y="382"/>
                    </a:cubicBezTo>
                    <a:lnTo>
                      <a:pt x="318" y="382"/>
                    </a:lnTo>
                    <a:cubicBezTo>
                      <a:pt x="339" y="361"/>
                      <a:pt x="318" y="340"/>
                      <a:pt x="318" y="319"/>
                    </a:cubicBezTo>
                    <a:cubicBezTo>
                      <a:pt x="318" y="319"/>
                      <a:pt x="297" y="319"/>
                      <a:pt x="297" y="298"/>
                    </a:cubicBezTo>
                    <a:cubicBezTo>
                      <a:pt x="297" y="298"/>
                      <a:pt x="297" y="277"/>
                      <a:pt x="297" y="277"/>
                    </a:cubicBezTo>
                    <a:cubicBezTo>
                      <a:pt x="276" y="277"/>
                      <a:pt x="318" y="256"/>
                      <a:pt x="297" y="256"/>
                    </a:cubicBezTo>
                    <a:lnTo>
                      <a:pt x="276" y="256"/>
                    </a:lnTo>
                    <a:cubicBezTo>
                      <a:pt x="276" y="256"/>
                      <a:pt x="276" y="234"/>
                      <a:pt x="276" y="234"/>
                    </a:cubicBezTo>
                    <a:cubicBezTo>
                      <a:pt x="276" y="234"/>
                      <a:pt x="276" y="234"/>
                      <a:pt x="276" y="213"/>
                    </a:cubicBezTo>
                    <a:cubicBezTo>
                      <a:pt x="276" y="213"/>
                      <a:pt x="254" y="213"/>
                      <a:pt x="254" y="192"/>
                    </a:cubicBezTo>
                    <a:lnTo>
                      <a:pt x="254" y="171"/>
                    </a:lnTo>
                    <a:lnTo>
                      <a:pt x="233" y="171"/>
                    </a:lnTo>
                    <a:cubicBezTo>
                      <a:pt x="233" y="171"/>
                      <a:pt x="233" y="171"/>
                      <a:pt x="254" y="150"/>
                    </a:cubicBezTo>
                    <a:cubicBezTo>
                      <a:pt x="254" y="150"/>
                      <a:pt x="217" y="0"/>
                      <a:pt x="125"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24"/>
              <p:cNvSpPr/>
              <p:nvPr/>
            </p:nvSpPr>
            <p:spPr>
              <a:xfrm>
                <a:off x="6815350" y="2693295"/>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24"/>
              <p:cNvSpPr/>
              <p:nvPr/>
            </p:nvSpPr>
            <p:spPr>
              <a:xfrm>
                <a:off x="6814051" y="2688098"/>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24"/>
              <p:cNvSpPr/>
              <p:nvPr/>
            </p:nvSpPr>
            <p:spPr>
              <a:xfrm>
                <a:off x="6812752" y="2686737"/>
                <a:ext cx="62" cy="1423"/>
              </a:xfrm>
              <a:custGeom>
                <a:rect b="b" l="l" r="r" t="t"/>
                <a:pathLst>
                  <a:path extrusionOk="0" h="23" w="1">
                    <a:moveTo>
                      <a:pt x="0" y="22"/>
                    </a:moveTo>
                    <a:cubicBezTo>
                      <a:pt x="0" y="22"/>
                      <a:pt x="0" y="22"/>
                      <a:pt x="0" y="1"/>
                    </a:cubicBezTo>
                    <a:cubicBezTo>
                      <a:pt x="0" y="1"/>
                      <a:pt x="0" y="1"/>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24"/>
              <p:cNvSpPr/>
              <p:nvPr/>
            </p:nvSpPr>
            <p:spPr>
              <a:xfrm>
                <a:off x="6817949" y="2695893"/>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24"/>
              <p:cNvSpPr/>
              <p:nvPr/>
            </p:nvSpPr>
            <p:spPr>
              <a:xfrm>
                <a:off x="6819248" y="2703750"/>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24"/>
              <p:cNvSpPr/>
              <p:nvPr/>
            </p:nvSpPr>
            <p:spPr>
              <a:xfrm>
                <a:off x="6820547" y="2703750"/>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24"/>
              <p:cNvSpPr/>
              <p:nvPr/>
            </p:nvSpPr>
            <p:spPr>
              <a:xfrm>
                <a:off x="6816649" y="2694594"/>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24"/>
              <p:cNvSpPr/>
              <p:nvPr/>
            </p:nvSpPr>
            <p:spPr>
              <a:xfrm>
                <a:off x="6820547" y="2703750"/>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24"/>
              <p:cNvSpPr/>
              <p:nvPr/>
            </p:nvSpPr>
            <p:spPr>
              <a:xfrm>
                <a:off x="6819248" y="2703750"/>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24"/>
              <p:cNvSpPr/>
              <p:nvPr/>
            </p:nvSpPr>
            <p:spPr>
              <a:xfrm>
                <a:off x="6819248" y="2698553"/>
                <a:ext cx="62" cy="0"/>
              </a:xfrm>
              <a:custGeom>
                <a:rect b="b" l="l" r="r" t="t"/>
                <a:pathLst>
                  <a:path extrusionOk="0" h="0"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24"/>
              <p:cNvSpPr/>
              <p:nvPr/>
            </p:nvSpPr>
            <p:spPr>
              <a:xfrm>
                <a:off x="6819248" y="2703750"/>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24"/>
              <p:cNvSpPr/>
              <p:nvPr/>
            </p:nvSpPr>
            <p:spPr>
              <a:xfrm>
                <a:off x="6819248" y="2705049"/>
                <a:ext cx="62" cy="62"/>
              </a:xfrm>
              <a:custGeom>
                <a:rect b="b" l="l" r="r" t="t"/>
                <a:pathLst>
                  <a:path extrusionOk="0" h="1" w="1">
                    <a:moveTo>
                      <a:pt x="1" y="1"/>
                    </a:moveTo>
                    <a:cubicBezTo>
                      <a:pt x="1" y="1"/>
                      <a:pt x="1" y="1"/>
                      <a:pt x="1" y="1"/>
                    </a:cubicBez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24"/>
              <p:cNvSpPr/>
              <p:nvPr/>
            </p:nvSpPr>
            <p:spPr>
              <a:xfrm>
                <a:off x="6819248" y="2701152"/>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24"/>
              <p:cNvSpPr/>
              <p:nvPr/>
            </p:nvSpPr>
            <p:spPr>
              <a:xfrm>
                <a:off x="6821908" y="2829218"/>
                <a:ext cx="1361" cy="62"/>
              </a:xfrm>
              <a:custGeom>
                <a:rect b="b" l="l" r="r" t="t"/>
                <a:pathLst>
                  <a:path extrusionOk="0" h="1" w="22">
                    <a:moveTo>
                      <a:pt x="0" y="0"/>
                    </a:moveTo>
                    <a:cubicBezTo>
                      <a:pt x="21" y="0"/>
                      <a:pt x="21" y="0"/>
                      <a:pt x="21" y="0"/>
                    </a:cubicBezTo>
                    <a:cubicBezTo>
                      <a:pt x="21" y="0"/>
                      <a:pt x="21"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24"/>
              <p:cNvSpPr/>
              <p:nvPr/>
            </p:nvSpPr>
            <p:spPr>
              <a:xfrm>
                <a:off x="6820547" y="2825320"/>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24"/>
              <p:cNvSpPr/>
              <p:nvPr/>
            </p:nvSpPr>
            <p:spPr>
              <a:xfrm>
                <a:off x="6824507" y="2831816"/>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24"/>
              <p:cNvSpPr/>
              <p:nvPr/>
            </p:nvSpPr>
            <p:spPr>
              <a:xfrm>
                <a:off x="6815350" y="2817463"/>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24"/>
              <p:cNvSpPr/>
              <p:nvPr/>
            </p:nvSpPr>
            <p:spPr>
              <a:xfrm>
                <a:off x="6817949" y="2822660"/>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24"/>
              <p:cNvSpPr/>
              <p:nvPr/>
            </p:nvSpPr>
            <p:spPr>
              <a:xfrm>
                <a:off x="6820547" y="2837075"/>
                <a:ext cx="1423" cy="62"/>
              </a:xfrm>
              <a:custGeom>
                <a:rect b="b" l="l" r="r" t="t"/>
                <a:pathLst>
                  <a:path extrusionOk="0" h="1" w="23">
                    <a:moveTo>
                      <a:pt x="1" y="0"/>
                    </a:moveTo>
                    <a:lnTo>
                      <a:pt x="22"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24"/>
              <p:cNvSpPr/>
              <p:nvPr/>
            </p:nvSpPr>
            <p:spPr>
              <a:xfrm>
                <a:off x="6824507" y="2837075"/>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24"/>
              <p:cNvSpPr/>
              <p:nvPr/>
            </p:nvSpPr>
            <p:spPr>
              <a:xfrm>
                <a:off x="6824507" y="2835775"/>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24"/>
              <p:cNvSpPr/>
              <p:nvPr/>
            </p:nvSpPr>
            <p:spPr>
              <a:xfrm>
                <a:off x="6824507" y="2835775"/>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24"/>
              <p:cNvSpPr/>
              <p:nvPr/>
            </p:nvSpPr>
            <p:spPr>
              <a:xfrm>
                <a:off x="6787880" y="2796551"/>
                <a:ext cx="62" cy="62"/>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24"/>
              <p:cNvSpPr/>
              <p:nvPr/>
            </p:nvSpPr>
            <p:spPr>
              <a:xfrm>
                <a:off x="6808792" y="2812204"/>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24"/>
              <p:cNvSpPr/>
              <p:nvPr/>
            </p:nvSpPr>
            <p:spPr>
              <a:xfrm>
                <a:off x="6786581" y="2799150"/>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24"/>
              <p:cNvSpPr/>
              <p:nvPr/>
            </p:nvSpPr>
            <p:spPr>
              <a:xfrm>
                <a:off x="6819248" y="2837075"/>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24"/>
              <p:cNvSpPr/>
              <p:nvPr/>
            </p:nvSpPr>
            <p:spPr>
              <a:xfrm>
                <a:off x="6797037" y="2821360"/>
                <a:ext cx="1361" cy="62"/>
              </a:xfrm>
              <a:custGeom>
                <a:rect b="b" l="l" r="r" t="t"/>
                <a:pathLst>
                  <a:path extrusionOk="0" h="1" w="22">
                    <a:moveTo>
                      <a:pt x="22"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24"/>
              <p:cNvSpPr/>
              <p:nvPr/>
            </p:nvSpPr>
            <p:spPr>
              <a:xfrm>
                <a:off x="6786581" y="2799150"/>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24"/>
              <p:cNvSpPr/>
              <p:nvPr/>
            </p:nvSpPr>
            <p:spPr>
              <a:xfrm>
                <a:off x="6802296" y="2805708"/>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24"/>
              <p:cNvSpPr/>
              <p:nvPr/>
            </p:nvSpPr>
            <p:spPr>
              <a:xfrm>
                <a:off x="6802296" y="2804409"/>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24"/>
              <p:cNvSpPr/>
              <p:nvPr/>
            </p:nvSpPr>
            <p:spPr>
              <a:xfrm>
                <a:off x="6787880" y="2796551"/>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24"/>
              <p:cNvSpPr/>
              <p:nvPr/>
            </p:nvSpPr>
            <p:spPr>
              <a:xfrm>
                <a:off x="6798336" y="2801748"/>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24"/>
              <p:cNvSpPr/>
              <p:nvPr/>
            </p:nvSpPr>
            <p:spPr>
              <a:xfrm>
                <a:off x="6817949" y="2822660"/>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24"/>
              <p:cNvSpPr/>
              <p:nvPr/>
            </p:nvSpPr>
            <p:spPr>
              <a:xfrm>
                <a:off x="6808792" y="2827918"/>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24"/>
              <p:cNvSpPr/>
              <p:nvPr/>
            </p:nvSpPr>
            <p:spPr>
              <a:xfrm>
                <a:off x="6808792" y="2827918"/>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24"/>
              <p:cNvSpPr/>
              <p:nvPr/>
            </p:nvSpPr>
            <p:spPr>
              <a:xfrm>
                <a:off x="6811452" y="2830517"/>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24"/>
              <p:cNvSpPr/>
              <p:nvPr/>
            </p:nvSpPr>
            <p:spPr>
              <a:xfrm>
                <a:off x="6810091" y="2830517"/>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24"/>
              <p:cNvSpPr/>
              <p:nvPr/>
            </p:nvSpPr>
            <p:spPr>
              <a:xfrm>
                <a:off x="6806193" y="2826619"/>
                <a:ext cx="62" cy="62"/>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24"/>
              <p:cNvSpPr/>
              <p:nvPr/>
            </p:nvSpPr>
            <p:spPr>
              <a:xfrm>
                <a:off x="6783982" y="2795933"/>
                <a:ext cx="41391" cy="43802"/>
              </a:xfrm>
              <a:custGeom>
                <a:rect b="b" l="l" r="r" t="t"/>
                <a:pathLst>
                  <a:path extrusionOk="0" h="708" w="669">
                    <a:moveTo>
                      <a:pt x="43" y="31"/>
                    </a:moveTo>
                    <a:lnTo>
                      <a:pt x="22" y="53"/>
                    </a:lnTo>
                    <a:lnTo>
                      <a:pt x="43" y="53"/>
                    </a:lnTo>
                    <a:cubicBezTo>
                      <a:pt x="43" y="53"/>
                      <a:pt x="43" y="31"/>
                      <a:pt x="43" y="31"/>
                    </a:cubicBezTo>
                    <a:close/>
                    <a:moveTo>
                      <a:pt x="381" y="222"/>
                    </a:moveTo>
                    <a:cubicBezTo>
                      <a:pt x="374" y="229"/>
                      <a:pt x="371" y="231"/>
                      <a:pt x="370" y="231"/>
                    </a:cubicBezTo>
                    <a:cubicBezTo>
                      <a:pt x="370" y="231"/>
                      <a:pt x="370" y="231"/>
                      <a:pt x="370" y="230"/>
                    </a:cubicBezTo>
                    <a:lnTo>
                      <a:pt x="370" y="230"/>
                    </a:lnTo>
                    <a:cubicBezTo>
                      <a:pt x="369" y="231"/>
                      <a:pt x="367" y="231"/>
                      <a:pt x="367" y="231"/>
                    </a:cubicBezTo>
                    <a:cubicBezTo>
                      <a:pt x="364" y="231"/>
                      <a:pt x="364" y="227"/>
                      <a:pt x="369" y="225"/>
                    </a:cubicBezTo>
                    <a:lnTo>
                      <a:pt x="369" y="225"/>
                    </a:lnTo>
                    <a:cubicBezTo>
                      <a:pt x="370" y="226"/>
                      <a:pt x="370" y="229"/>
                      <a:pt x="370" y="230"/>
                    </a:cubicBezTo>
                    <a:lnTo>
                      <a:pt x="370" y="230"/>
                    </a:lnTo>
                    <a:cubicBezTo>
                      <a:pt x="373" y="229"/>
                      <a:pt x="376" y="226"/>
                      <a:pt x="381" y="222"/>
                    </a:cubicBezTo>
                    <a:close/>
                    <a:moveTo>
                      <a:pt x="381" y="222"/>
                    </a:moveTo>
                    <a:cubicBezTo>
                      <a:pt x="381" y="232"/>
                      <a:pt x="381" y="232"/>
                      <a:pt x="378" y="232"/>
                    </a:cubicBezTo>
                    <a:lnTo>
                      <a:pt x="378" y="232"/>
                    </a:lnTo>
                    <a:cubicBezTo>
                      <a:pt x="380" y="229"/>
                      <a:pt x="381" y="226"/>
                      <a:pt x="381" y="222"/>
                    </a:cubicBezTo>
                    <a:close/>
                    <a:moveTo>
                      <a:pt x="233" y="433"/>
                    </a:moveTo>
                    <a:cubicBezTo>
                      <a:pt x="233" y="433"/>
                      <a:pt x="233" y="442"/>
                      <a:pt x="239" y="442"/>
                    </a:cubicBezTo>
                    <a:cubicBezTo>
                      <a:pt x="242" y="442"/>
                      <a:pt x="247" y="440"/>
                      <a:pt x="254" y="433"/>
                    </a:cubicBezTo>
                    <a:close/>
                    <a:moveTo>
                      <a:pt x="423" y="496"/>
                    </a:moveTo>
                    <a:cubicBezTo>
                      <a:pt x="423" y="496"/>
                      <a:pt x="423" y="496"/>
                      <a:pt x="423" y="496"/>
                    </a:cubicBezTo>
                    <a:lnTo>
                      <a:pt x="423" y="496"/>
                    </a:lnTo>
                    <a:cubicBezTo>
                      <a:pt x="423" y="496"/>
                      <a:pt x="413" y="506"/>
                      <a:pt x="407" y="506"/>
                    </a:cubicBezTo>
                    <a:cubicBezTo>
                      <a:pt x="407" y="506"/>
                      <a:pt x="406" y="505"/>
                      <a:pt x="405" y="505"/>
                    </a:cubicBezTo>
                    <a:lnTo>
                      <a:pt x="405" y="505"/>
                    </a:lnTo>
                    <a:cubicBezTo>
                      <a:pt x="403" y="509"/>
                      <a:pt x="402" y="512"/>
                      <a:pt x="402" y="515"/>
                    </a:cubicBezTo>
                    <a:lnTo>
                      <a:pt x="402" y="515"/>
                    </a:lnTo>
                    <a:cubicBezTo>
                      <a:pt x="407" y="512"/>
                      <a:pt x="412" y="507"/>
                      <a:pt x="422" y="497"/>
                    </a:cubicBezTo>
                    <a:lnTo>
                      <a:pt x="422" y="497"/>
                    </a:lnTo>
                    <a:cubicBezTo>
                      <a:pt x="419" y="500"/>
                      <a:pt x="402" y="517"/>
                      <a:pt x="402" y="517"/>
                    </a:cubicBezTo>
                    <a:cubicBezTo>
                      <a:pt x="423" y="517"/>
                      <a:pt x="423" y="496"/>
                      <a:pt x="423" y="496"/>
                    </a:cubicBezTo>
                    <a:close/>
                    <a:moveTo>
                      <a:pt x="402" y="517"/>
                    </a:moveTo>
                    <a:cubicBezTo>
                      <a:pt x="402" y="528"/>
                      <a:pt x="407" y="528"/>
                      <a:pt x="410" y="528"/>
                    </a:cubicBezTo>
                    <a:cubicBezTo>
                      <a:pt x="412" y="528"/>
                      <a:pt x="412" y="528"/>
                      <a:pt x="402" y="538"/>
                    </a:cubicBezTo>
                    <a:lnTo>
                      <a:pt x="402" y="538"/>
                    </a:lnTo>
                    <a:lnTo>
                      <a:pt x="423" y="517"/>
                    </a:lnTo>
                    <a:close/>
                    <a:moveTo>
                      <a:pt x="613" y="538"/>
                    </a:moveTo>
                    <a:cubicBezTo>
                      <a:pt x="613" y="538"/>
                      <a:pt x="616" y="538"/>
                      <a:pt x="619" y="540"/>
                    </a:cubicBezTo>
                    <a:lnTo>
                      <a:pt x="619" y="540"/>
                    </a:lnTo>
                    <a:cubicBezTo>
                      <a:pt x="618" y="539"/>
                      <a:pt x="616" y="538"/>
                      <a:pt x="613" y="538"/>
                    </a:cubicBezTo>
                    <a:close/>
                    <a:moveTo>
                      <a:pt x="423" y="538"/>
                    </a:moveTo>
                    <a:lnTo>
                      <a:pt x="402" y="560"/>
                    </a:lnTo>
                    <a:cubicBezTo>
                      <a:pt x="423" y="560"/>
                      <a:pt x="423" y="538"/>
                      <a:pt x="423" y="538"/>
                    </a:cubicBezTo>
                    <a:close/>
                    <a:moveTo>
                      <a:pt x="465" y="560"/>
                    </a:moveTo>
                    <a:cubicBezTo>
                      <a:pt x="458" y="560"/>
                      <a:pt x="453" y="562"/>
                      <a:pt x="450" y="565"/>
                    </a:cubicBezTo>
                    <a:lnTo>
                      <a:pt x="450" y="565"/>
                    </a:lnTo>
                    <a:cubicBezTo>
                      <a:pt x="456" y="560"/>
                      <a:pt x="465" y="560"/>
                      <a:pt x="465" y="560"/>
                    </a:cubicBezTo>
                    <a:close/>
                    <a:moveTo>
                      <a:pt x="450" y="565"/>
                    </a:moveTo>
                    <a:cubicBezTo>
                      <a:pt x="447" y="569"/>
                      <a:pt x="444" y="573"/>
                      <a:pt x="444" y="581"/>
                    </a:cubicBezTo>
                    <a:lnTo>
                      <a:pt x="444" y="581"/>
                    </a:lnTo>
                    <a:cubicBezTo>
                      <a:pt x="444" y="581"/>
                      <a:pt x="444" y="572"/>
                      <a:pt x="450" y="565"/>
                    </a:cubicBezTo>
                    <a:close/>
                    <a:moveTo>
                      <a:pt x="655" y="644"/>
                    </a:moveTo>
                    <a:cubicBezTo>
                      <a:pt x="655" y="644"/>
                      <a:pt x="655" y="653"/>
                      <a:pt x="655" y="659"/>
                    </a:cubicBezTo>
                    <a:lnTo>
                      <a:pt x="655" y="659"/>
                    </a:lnTo>
                    <a:cubicBezTo>
                      <a:pt x="665" y="653"/>
                      <a:pt x="669" y="644"/>
                      <a:pt x="655" y="644"/>
                    </a:cubicBezTo>
                    <a:close/>
                    <a:moveTo>
                      <a:pt x="571" y="665"/>
                    </a:moveTo>
                    <a:cubicBezTo>
                      <a:pt x="571" y="665"/>
                      <a:pt x="580" y="675"/>
                      <a:pt x="586" y="675"/>
                    </a:cubicBezTo>
                    <a:cubicBezTo>
                      <a:pt x="590" y="675"/>
                      <a:pt x="592" y="672"/>
                      <a:pt x="592" y="665"/>
                    </a:cubicBezTo>
                    <a:close/>
                    <a:moveTo>
                      <a:pt x="106" y="0"/>
                    </a:moveTo>
                    <a:cubicBezTo>
                      <a:pt x="92" y="0"/>
                      <a:pt x="78" y="3"/>
                      <a:pt x="64" y="10"/>
                    </a:cubicBezTo>
                    <a:cubicBezTo>
                      <a:pt x="64" y="10"/>
                      <a:pt x="64" y="10"/>
                      <a:pt x="64" y="31"/>
                    </a:cubicBezTo>
                    <a:cubicBezTo>
                      <a:pt x="43" y="31"/>
                      <a:pt x="63" y="11"/>
                      <a:pt x="64" y="10"/>
                    </a:cubicBezTo>
                    <a:lnTo>
                      <a:pt x="64" y="10"/>
                    </a:lnTo>
                    <a:cubicBezTo>
                      <a:pt x="43" y="31"/>
                      <a:pt x="43" y="31"/>
                      <a:pt x="43" y="53"/>
                    </a:cubicBezTo>
                    <a:cubicBezTo>
                      <a:pt x="43" y="53"/>
                      <a:pt x="43" y="53"/>
                      <a:pt x="22" y="74"/>
                    </a:cubicBezTo>
                    <a:lnTo>
                      <a:pt x="43" y="74"/>
                    </a:lnTo>
                    <a:cubicBezTo>
                      <a:pt x="22" y="74"/>
                      <a:pt x="22" y="74"/>
                      <a:pt x="22" y="95"/>
                    </a:cubicBezTo>
                    <a:cubicBezTo>
                      <a:pt x="22" y="102"/>
                      <a:pt x="24" y="104"/>
                      <a:pt x="27" y="104"/>
                    </a:cubicBezTo>
                    <a:cubicBezTo>
                      <a:pt x="33" y="104"/>
                      <a:pt x="43" y="95"/>
                      <a:pt x="43" y="95"/>
                    </a:cubicBezTo>
                    <a:cubicBezTo>
                      <a:pt x="43" y="105"/>
                      <a:pt x="43" y="105"/>
                      <a:pt x="43" y="105"/>
                    </a:cubicBezTo>
                    <a:cubicBezTo>
                      <a:pt x="43" y="105"/>
                      <a:pt x="43" y="105"/>
                      <a:pt x="43" y="116"/>
                    </a:cubicBezTo>
                    <a:lnTo>
                      <a:pt x="22" y="116"/>
                    </a:lnTo>
                    <a:cubicBezTo>
                      <a:pt x="22" y="137"/>
                      <a:pt x="0" y="158"/>
                      <a:pt x="22" y="158"/>
                    </a:cubicBezTo>
                    <a:cubicBezTo>
                      <a:pt x="22" y="169"/>
                      <a:pt x="22" y="169"/>
                      <a:pt x="22" y="169"/>
                    </a:cubicBezTo>
                    <a:cubicBezTo>
                      <a:pt x="22" y="169"/>
                      <a:pt x="22" y="169"/>
                      <a:pt x="22" y="179"/>
                    </a:cubicBezTo>
                    <a:cubicBezTo>
                      <a:pt x="22" y="175"/>
                      <a:pt x="21" y="173"/>
                      <a:pt x="20" y="173"/>
                    </a:cubicBezTo>
                    <a:cubicBezTo>
                      <a:pt x="15" y="173"/>
                      <a:pt x="5" y="200"/>
                      <a:pt x="22" y="200"/>
                    </a:cubicBezTo>
                    <a:cubicBezTo>
                      <a:pt x="22" y="214"/>
                      <a:pt x="22" y="206"/>
                      <a:pt x="22" y="222"/>
                    </a:cubicBezTo>
                    <a:lnTo>
                      <a:pt x="43" y="222"/>
                    </a:lnTo>
                    <a:cubicBezTo>
                      <a:pt x="43" y="243"/>
                      <a:pt x="43" y="243"/>
                      <a:pt x="64" y="264"/>
                    </a:cubicBezTo>
                    <a:cubicBezTo>
                      <a:pt x="64" y="264"/>
                      <a:pt x="79" y="279"/>
                      <a:pt x="97" y="297"/>
                    </a:cubicBezTo>
                    <a:lnTo>
                      <a:pt x="97" y="297"/>
                    </a:lnTo>
                    <a:cubicBezTo>
                      <a:pt x="99" y="292"/>
                      <a:pt x="106" y="285"/>
                      <a:pt x="106" y="285"/>
                    </a:cubicBezTo>
                    <a:lnTo>
                      <a:pt x="106" y="285"/>
                    </a:lnTo>
                    <a:cubicBezTo>
                      <a:pt x="103" y="291"/>
                      <a:pt x="101" y="296"/>
                      <a:pt x="100" y="300"/>
                    </a:cubicBezTo>
                    <a:lnTo>
                      <a:pt x="100" y="300"/>
                    </a:lnTo>
                    <a:cubicBezTo>
                      <a:pt x="99" y="299"/>
                      <a:pt x="98" y="298"/>
                      <a:pt x="97" y="297"/>
                    </a:cubicBezTo>
                    <a:lnTo>
                      <a:pt x="97" y="297"/>
                    </a:lnTo>
                    <a:cubicBezTo>
                      <a:pt x="96" y="301"/>
                      <a:pt x="96" y="304"/>
                      <a:pt x="100" y="305"/>
                    </a:cubicBezTo>
                    <a:lnTo>
                      <a:pt x="100" y="305"/>
                    </a:lnTo>
                    <a:cubicBezTo>
                      <a:pt x="100" y="304"/>
                      <a:pt x="100" y="302"/>
                      <a:pt x="100" y="300"/>
                    </a:cubicBezTo>
                    <a:lnTo>
                      <a:pt x="100" y="300"/>
                    </a:lnTo>
                    <a:cubicBezTo>
                      <a:pt x="102" y="302"/>
                      <a:pt x="104" y="304"/>
                      <a:pt x="106" y="306"/>
                    </a:cubicBezTo>
                    <a:cubicBezTo>
                      <a:pt x="103" y="306"/>
                      <a:pt x="101" y="306"/>
                      <a:pt x="100" y="305"/>
                    </a:cubicBezTo>
                    <a:lnTo>
                      <a:pt x="100" y="305"/>
                    </a:lnTo>
                    <a:cubicBezTo>
                      <a:pt x="101" y="320"/>
                      <a:pt x="122" y="311"/>
                      <a:pt x="106" y="327"/>
                    </a:cubicBezTo>
                    <a:cubicBezTo>
                      <a:pt x="120" y="327"/>
                      <a:pt x="115" y="337"/>
                      <a:pt x="117" y="337"/>
                    </a:cubicBezTo>
                    <a:cubicBezTo>
                      <a:pt x="118" y="337"/>
                      <a:pt x="120" y="334"/>
                      <a:pt x="127" y="327"/>
                    </a:cubicBezTo>
                    <a:lnTo>
                      <a:pt x="127" y="348"/>
                    </a:lnTo>
                    <a:lnTo>
                      <a:pt x="148" y="348"/>
                    </a:lnTo>
                    <a:cubicBezTo>
                      <a:pt x="169" y="348"/>
                      <a:pt x="169" y="348"/>
                      <a:pt x="169" y="369"/>
                    </a:cubicBezTo>
                    <a:cubicBezTo>
                      <a:pt x="169" y="369"/>
                      <a:pt x="191" y="391"/>
                      <a:pt x="191" y="391"/>
                    </a:cubicBezTo>
                    <a:cubicBezTo>
                      <a:pt x="191" y="391"/>
                      <a:pt x="200" y="381"/>
                      <a:pt x="206" y="381"/>
                    </a:cubicBezTo>
                    <a:cubicBezTo>
                      <a:pt x="209" y="381"/>
                      <a:pt x="212" y="383"/>
                      <a:pt x="212" y="391"/>
                    </a:cubicBezTo>
                    <a:lnTo>
                      <a:pt x="191" y="391"/>
                    </a:lnTo>
                    <a:cubicBezTo>
                      <a:pt x="201" y="401"/>
                      <a:pt x="206" y="401"/>
                      <a:pt x="209" y="401"/>
                    </a:cubicBezTo>
                    <a:cubicBezTo>
                      <a:pt x="212" y="401"/>
                      <a:pt x="212" y="401"/>
                      <a:pt x="212" y="412"/>
                    </a:cubicBezTo>
                    <a:cubicBezTo>
                      <a:pt x="212" y="412"/>
                      <a:pt x="212" y="412"/>
                      <a:pt x="233" y="391"/>
                    </a:cubicBezTo>
                    <a:cubicBezTo>
                      <a:pt x="233" y="401"/>
                      <a:pt x="233" y="401"/>
                      <a:pt x="233" y="401"/>
                    </a:cubicBezTo>
                    <a:cubicBezTo>
                      <a:pt x="233" y="401"/>
                      <a:pt x="233" y="401"/>
                      <a:pt x="233" y="412"/>
                    </a:cubicBezTo>
                    <a:cubicBezTo>
                      <a:pt x="254" y="412"/>
                      <a:pt x="233" y="433"/>
                      <a:pt x="254" y="433"/>
                    </a:cubicBezTo>
                    <a:cubicBezTo>
                      <a:pt x="254" y="433"/>
                      <a:pt x="254" y="433"/>
                      <a:pt x="254" y="454"/>
                    </a:cubicBezTo>
                    <a:cubicBezTo>
                      <a:pt x="254" y="475"/>
                      <a:pt x="275" y="475"/>
                      <a:pt x="296" y="475"/>
                    </a:cubicBezTo>
                    <a:lnTo>
                      <a:pt x="296" y="496"/>
                    </a:lnTo>
                    <a:cubicBezTo>
                      <a:pt x="296" y="503"/>
                      <a:pt x="299" y="506"/>
                      <a:pt x="302" y="506"/>
                    </a:cubicBezTo>
                    <a:cubicBezTo>
                      <a:pt x="308" y="506"/>
                      <a:pt x="317" y="496"/>
                      <a:pt x="317" y="496"/>
                    </a:cubicBezTo>
                    <a:lnTo>
                      <a:pt x="317" y="496"/>
                    </a:lnTo>
                    <a:cubicBezTo>
                      <a:pt x="317" y="496"/>
                      <a:pt x="316" y="497"/>
                      <a:pt x="296" y="517"/>
                    </a:cubicBezTo>
                    <a:cubicBezTo>
                      <a:pt x="296" y="517"/>
                      <a:pt x="338" y="496"/>
                      <a:pt x="338" y="496"/>
                    </a:cubicBezTo>
                    <a:cubicBezTo>
                      <a:pt x="338" y="486"/>
                      <a:pt x="338" y="486"/>
                      <a:pt x="341" y="486"/>
                    </a:cubicBezTo>
                    <a:cubicBezTo>
                      <a:pt x="344" y="486"/>
                      <a:pt x="349" y="486"/>
                      <a:pt x="360" y="475"/>
                    </a:cubicBezTo>
                    <a:cubicBezTo>
                      <a:pt x="360" y="496"/>
                      <a:pt x="360" y="496"/>
                      <a:pt x="360" y="496"/>
                    </a:cubicBezTo>
                    <a:lnTo>
                      <a:pt x="381" y="496"/>
                    </a:lnTo>
                    <a:lnTo>
                      <a:pt x="360" y="517"/>
                    </a:lnTo>
                    <a:lnTo>
                      <a:pt x="381" y="517"/>
                    </a:lnTo>
                    <a:cubicBezTo>
                      <a:pt x="388" y="510"/>
                      <a:pt x="390" y="508"/>
                      <a:pt x="391" y="508"/>
                    </a:cubicBezTo>
                    <a:lnTo>
                      <a:pt x="391" y="508"/>
                    </a:lnTo>
                    <a:cubicBezTo>
                      <a:pt x="392" y="508"/>
                      <a:pt x="389" y="514"/>
                      <a:pt x="396" y="517"/>
                    </a:cubicBezTo>
                    <a:lnTo>
                      <a:pt x="396" y="517"/>
                    </a:lnTo>
                    <a:cubicBezTo>
                      <a:pt x="392" y="517"/>
                      <a:pt x="388" y="517"/>
                      <a:pt x="381" y="517"/>
                    </a:cubicBezTo>
                    <a:lnTo>
                      <a:pt x="402" y="517"/>
                    </a:lnTo>
                    <a:cubicBezTo>
                      <a:pt x="402" y="517"/>
                      <a:pt x="402" y="516"/>
                      <a:pt x="402" y="515"/>
                    </a:cubicBezTo>
                    <a:lnTo>
                      <a:pt x="402" y="515"/>
                    </a:lnTo>
                    <a:cubicBezTo>
                      <a:pt x="402" y="515"/>
                      <a:pt x="402" y="515"/>
                      <a:pt x="402" y="515"/>
                    </a:cubicBezTo>
                    <a:lnTo>
                      <a:pt x="402" y="515"/>
                    </a:lnTo>
                    <a:cubicBezTo>
                      <a:pt x="402" y="496"/>
                      <a:pt x="402" y="496"/>
                      <a:pt x="402" y="496"/>
                    </a:cubicBezTo>
                    <a:cubicBezTo>
                      <a:pt x="402" y="502"/>
                      <a:pt x="403" y="504"/>
                      <a:pt x="405" y="505"/>
                    </a:cubicBezTo>
                    <a:lnTo>
                      <a:pt x="405" y="505"/>
                    </a:lnTo>
                    <a:cubicBezTo>
                      <a:pt x="408" y="500"/>
                      <a:pt x="413" y="496"/>
                      <a:pt x="423" y="496"/>
                    </a:cubicBezTo>
                    <a:cubicBezTo>
                      <a:pt x="423" y="517"/>
                      <a:pt x="423" y="517"/>
                      <a:pt x="423" y="517"/>
                    </a:cubicBezTo>
                    <a:cubicBezTo>
                      <a:pt x="444" y="517"/>
                      <a:pt x="402" y="538"/>
                      <a:pt x="402" y="538"/>
                    </a:cubicBezTo>
                    <a:lnTo>
                      <a:pt x="402" y="538"/>
                    </a:lnTo>
                    <a:cubicBezTo>
                      <a:pt x="402" y="538"/>
                      <a:pt x="402" y="538"/>
                      <a:pt x="402" y="538"/>
                    </a:cubicBezTo>
                    <a:lnTo>
                      <a:pt x="444" y="538"/>
                    </a:lnTo>
                    <a:cubicBezTo>
                      <a:pt x="444" y="549"/>
                      <a:pt x="444" y="549"/>
                      <a:pt x="444" y="549"/>
                    </a:cubicBezTo>
                    <a:cubicBezTo>
                      <a:pt x="444" y="549"/>
                      <a:pt x="444" y="549"/>
                      <a:pt x="444" y="560"/>
                    </a:cubicBezTo>
                    <a:cubicBezTo>
                      <a:pt x="444" y="560"/>
                      <a:pt x="465" y="560"/>
                      <a:pt x="465" y="538"/>
                    </a:cubicBezTo>
                    <a:cubicBezTo>
                      <a:pt x="465" y="538"/>
                      <a:pt x="465" y="560"/>
                      <a:pt x="465" y="560"/>
                    </a:cubicBezTo>
                    <a:lnTo>
                      <a:pt x="486" y="560"/>
                    </a:lnTo>
                    <a:cubicBezTo>
                      <a:pt x="486" y="560"/>
                      <a:pt x="486" y="560"/>
                      <a:pt x="486" y="581"/>
                    </a:cubicBezTo>
                    <a:cubicBezTo>
                      <a:pt x="486" y="581"/>
                      <a:pt x="486" y="581"/>
                      <a:pt x="465" y="602"/>
                    </a:cubicBezTo>
                    <a:lnTo>
                      <a:pt x="486" y="602"/>
                    </a:lnTo>
                    <a:cubicBezTo>
                      <a:pt x="486" y="602"/>
                      <a:pt x="507" y="581"/>
                      <a:pt x="507" y="581"/>
                    </a:cubicBezTo>
                    <a:lnTo>
                      <a:pt x="529" y="581"/>
                    </a:lnTo>
                    <a:cubicBezTo>
                      <a:pt x="507" y="581"/>
                      <a:pt x="507" y="602"/>
                      <a:pt x="507" y="602"/>
                    </a:cubicBezTo>
                    <a:cubicBezTo>
                      <a:pt x="507" y="602"/>
                      <a:pt x="507" y="602"/>
                      <a:pt x="529" y="581"/>
                    </a:cubicBezTo>
                    <a:lnTo>
                      <a:pt x="529" y="581"/>
                    </a:lnTo>
                    <a:cubicBezTo>
                      <a:pt x="528" y="581"/>
                      <a:pt x="508" y="602"/>
                      <a:pt x="529" y="602"/>
                    </a:cubicBezTo>
                    <a:lnTo>
                      <a:pt x="529" y="623"/>
                    </a:lnTo>
                    <a:lnTo>
                      <a:pt x="550" y="623"/>
                    </a:lnTo>
                    <a:cubicBezTo>
                      <a:pt x="550" y="623"/>
                      <a:pt x="550" y="623"/>
                      <a:pt x="550" y="644"/>
                    </a:cubicBezTo>
                    <a:cubicBezTo>
                      <a:pt x="571" y="644"/>
                      <a:pt x="592" y="623"/>
                      <a:pt x="592" y="623"/>
                    </a:cubicBezTo>
                    <a:lnTo>
                      <a:pt x="592" y="623"/>
                    </a:lnTo>
                    <a:cubicBezTo>
                      <a:pt x="592" y="623"/>
                      <a:pt x="571" y="644"/>
                      <a:pt x="571" y="644"/>
                    </a:cubicBezTo>
                    <a:lnTo>
                      <a:pt x="592" y="644"/>
                    </a:lnTo>
                    <a:cubicBezTo>
                      <a:pt x="592" y="644"/>
                      <a:pt x="592" y="644"/>
                      <a:pt x="592" y="665"/>
                    </a:cubicBezTo>
                    <a:lnTo>
                      <a:pt x="613" y="644"/>
                    </a:lnTo>
                    <a:lnTo>
                      <a:pt x="613" y="665"/>
                    </a:lnTo>
                    <a:cubicBezTo>
                      <a:pt x="613" y="686"/>
                      <a:pt x="613" y="686"/>
                      <a:pt x="613" y="686"/>
                    </a:cubicBezTo>
                    <a:cubicBezTo>
                      <a:pt x="624" y="676"/>
                      <a:pt x="629" y="676"/>
                      <a:pt x="632" y="676"/>
                    </a:cubicBezTo>
                    <a:cubicBezTo>
                      <a:pt x="634" y="676"/>
                      <a:pt x="634" y="676"/>
                      <a:pt x="634" y="665"/>
                    </a:cubicBezTo>
                    <a:cubicBezTo>
                      <a:pt x="634" y="644"/>
                      <a:pt x="655" y="644"/>
                      <a:pt x="655" y="644"/>
                    </a:cubicBezTo>
                    <a:cubicBezTo>
                      <a:pt x="655" y="644"/>
                      <a:pt x="655" y="644"/>
                      <a:pt x="655" y="623"/>
                    </a:cubicBezTo>
                    <a:lnTo>
                      <a:pt x="634" y="623"/>
                    </a:lnTo>
                    <a:cubicBezTo>
                      <a:pt x="655" y="602"/>
                      <a:pt x="634" y="602"/>
                      <a:pt x="655" y="602"/>
                    </a:cubicBezTo>
                    <a:lnTo>
                      <a:pt x="634" y="602"/>
                    </a:lnTo>
                    <a:cubicBezTo>
                      <a:pt x="634" y="602"/>
                      <a:pt x="655" y="602"/>
                      <a:pt x="655" y="581"/>
                    </a:cubicBezTo>
                    <a:lnTo>
                      <a:pt x="634" y="581"/>
                    </a:lnTo>
                    <a:cubicBezTo>
                      <a:pt x="634" y="581"/>
                      <a:pt x="634" y="560"/>
                      <a:pt x="634" y="560"/>
                    </a:cubicBezTo>
                    <a:lnTo>
                      <a:pt x="613" y="560"/>
                    </a:lnTo>
                    <a:cubicBezTo>
                      <a:pt x="634" y="560"/>
                      <a:pt x="634" y="560"/>
                      <a:pt x="634" y="538"/>
                    </a:cubicBezTo>
                    <a:lnTo>
                      <a:pt x="634" y="538"/>
                    </a:lnTo>
                    <a:cubicBezTo>
                      <a:pt x="634" y="538"/>
                      <a:pt x="634" y="539"/>
                      <a:pt x="613" y="560"/>
                    </a:cubicBezTo>
                    <a:cubicBezTo>
                      <a:pt x="626" y="546"/>
                      <a:pt x="623" y="541"/>
                      <a:pt x="619" y="540"/>
                    </a:cubicBezTo>
                    <a:lnTo>
                      <a:pt x="619" y="540"/>
                    </a:lnTo>
                    <a:cubicBezTo>
                      <a:pt x="622" y="542"/>
                      <a:pt x="612" y="548"/>
                      <a:pt x="608" y="548"/>
                    </a:cubicBezTo>
                    <a:cubicBezTo>
                      <a:pt x="606" y="548"/>
                      <a:pt x="606" y="545"/>
                      <a:pt x="613" y="538"/>
                    </a:cubicBezTo>
                    <a:cubicBezTo>
                      <a:pt x="613" y="538"/>
                      <a:pt x="613" y="538"/>
                      <a:pt x="613" y="517"/>
                    </a:cubicBezTo>
                    <a:lnTo>
                      <a:pt x="592" y="517"/>
                    </a:lnTo>
                    <a:cubicBezTo>
                      <a:pt x="592" y="517"/>
                      <a:pt x="592" y="517"/>
                      <a:pt x="592" y="496"/>
                    </a:cubicBezTo>
                    <a:cubicBezTo>
                      <a:pt x="592" y="496"/>
                      <a:pt x="592" y="475"/>
                      <a:pt x="592" y="475"/>
                    </a:cubicBezTo>
                    <a:cubicBezTo>
                      <a:pt x="592" y="464"/>
                      <a:pt x="592" y="464"/>
                      <a:pt x="592" y="464"/>
                    </a:cubicBezTo>
                    <a:cubicBezTo>
                      <a:pt x="592" y="464"/>
                      <a:pt x="592" y="464"/>
                      <a:pt x="592" y="454"/>
                    </a:cubicBezTo>
                    <a:cubicBezTo>
                      <a:pt x="585" y="461"/>
                      <a:pt x="580" y="463"/>
                      <a:pt x="577" y="463"/>
                    </a:cubicBezTo>
                    <a:cubicBezTo>
                      <a:pt x="571" y="463"/>
                      <a:pt x="571" y="454"/>
                      <a:pt x="571" y="454"/>
                    </a:cubicBezTo>
                    <a:lnTo>
                      <a:pt x="571" y="433"/>
                    </a:lnTo>
                    <a:cubicBezTo>
                      <a:pt x="571" y="433"/>
                      <a:pt x="571" y="454"/>
                      <a:pt x="550" y="454"/>
                    </a:cubicBezTo>
                    <a:cubicBezTo>
                      <a:pt x="550" y="433"/>
                      <a:pt x="571" y="433"/>
                      <a:pt x="571" y="433"/>
                    </a:cubicBezTo>
                    <a:lnTo>
                      <a:pt x="571" y="433"/>
                    </a:lnTo>
                    <a:lnTo>
                      <a:pt x="571" y="433"/>
                    </a:lnTo>
                    <a:lnTo>
                      <a:pt x="550" y="433"/>
                    </a:lnTo>
                    <a:lnTo>
                      <a:pt x="550" y="412"/>
                    </a:lnTo>
                    <a:lnTo>
                      <a:pt x="529" y="412"/>
                    </a:lnTo>
                    <a:cubicBezTo>
                      <a:pt x="529" y="401"/>
                      <a:pt x="523" y="401"/>
                      <a:pt x="521" y="401"/>
                    </a:cubicBezTo>
                    <a:cubicBezTo>
                      <a:pt x="518" y="401"/>
                      <a:pt x="518" y="401"/>
                      <a:pt x="529" y="391"/>
                    </a:cubicBezTo>
                    <a:lnTo>
                      <a:pt x="529" y="391"/>
                    </a:lnTo>
                    <a:cubicBezTo>
                      <a:pt x="529" y="391"/>
                      <a:pt x="507" y="391"/>
                      <a:pt x="507" y="412"/>
                    </a:cubicBezTo>
                    <a:cubicBezTo>
                      <a:pt x="507" y="391"/>
                      <a:pt x="507" y="391"/>
                      <a:pt x="507" y="391"/>
                    </a:cubicBezTo>
                    <a:cubicBezTo>
                      <a:pt x="507" y="391"/>
                      <a:pt x="529" y="369"/>
                      <a:pt x="507" y="369"/>
                    </a:cubicBezTo>
                    <a:cubicBezTo>
                      <a:pt x="507" y="369"/>
                      <a:pt x="507" y="369"/>
                      <a:pt x="507" y="348"/>
                    </a:cubicBezTo>
                    <a:cubicBezTo>
                      <a:pt x="486" y="348"/>
                      <a:pt x="507" y="327"/>
                      <a:pt x="507" y="327"/>
                    </a:cubicBezTo>
                    <a:lnTo>
                      <a:pt x="507" y="327"/>
                    </a:lnTo>
                    <a:cubicBezTo>
                      <a:pt x="486" y="348"/>
                      <a:pt x="486" y="348"/>
                      <a:pt x="486" y="348"/>
                    </a:cubicBezTo>
                    <a:cubicBezTo>
                      <a:pt x="486" y="348"/>
                      <a:pt x="486" y="348"/>
                      <a:pt x="486" y="327"/>
                    </a:cubicBezTo>
                    <a:lnTo>
                      <a:pt x="465" y="327"/>
                    </a:lnTo>
                    <a:cubicBezTo>
                      <a:pt x="465" y="317"/>
                      <a:pt x="465" y="317"/>
                      <a:pt x="465" y="317"/>
                    </a:cubicBezTo>
                    <a:cubicBezTo>
                      <a:pt x="465" y="317"/>
                      <a:pt x="465" y="317"/>
                      <a:pt x="465" y="306"/>
                    </a:cubicBezTo>
                    <a:lnTo>
                      <a:pt x="444" y="327"/>
                    </a:lnTo>
                    <a:cubicBezTo>
                      <a:pt x="444" y="306"/>
                      <a:pt x="465" y="285"/>
                      <a:pt x="444" y="285"/>
                    </a:cubicBezTo>
                    <a:cubicBezTo>
                      <a:pt x="444" y="285"/>
                      <a:pt x="444" y="285"/>
                      <a:pt x="444" y="264"/>
                    </a:cubicBezTo>
                    <a:cubicBezTo>
                      <a:pt x="430" y="264"/>
                      <a:pt x="425" y="273"/>
                      <a:pt x="424" y="273"/>
                    </a:cubicBezTo>
                    <a:cubicBezTo>
                      <a:pt x="423" y="273"/>
                      <a:pt x="423" y="271"/>
                      <a:pt x="423" y="264"/>
                    </a:cubicBezTo>
                    <a:lnTo>
                      <a:pt x="402" y="264"/>
                    </a:lnTo>
                    <a:lnTo>
                      <a:pt x="402" y="243"/>
                    </a:lnTo>
                    <a:lnTo>
                      <a:pt x="381" y="243"/>
                    </a:lnTo>
                    <a:cubicBezTo>
                      <a:pt x="381" y="243"/>
                      <a:pt x="381" y="222"/>
                      <a:pt x="381" y="222"/>
                    </a:cubicBezTo>
                    <a:cubicBezTo>
                      <a:pt x="375" y="222"/>
                      <a:pt x="371" y="223"/>
                      <a:pt x="369" y="225"/>
                    </a:cubicBezTo>
                    <a:lnTo>
                      <a:pt x="369" y="225"/>
                    </a:lnTo>
                    <a:cubicBezTo>
                      <a:pt x="367" y="223"/>
                      <a:pt x="365" y="222"/>
                      <a:pt x="360" y="222"/>
                    </a:cubicBezTo>
                    <a:lnTo>
                      <a:pt x="338" y="222"/>
                    </a:lnTo>
                    <a:cubicBezTo>
                      <a:pt x="360" y="200"/>
                      <a:pt x="338" y="200"/>
                      <a:pt x="338" y="179"/>
                    </a:cubicBezTo>
                    <a:lnTo>
                      <a:pt x="317" y="179"/>
                    </a:lnTo>
                    <a:cubicBezTo>
                      <a:pt x="317" y="179"/>
                      <a:pt x="317" y="158"/>
                      <a:pt x="296" y="158"/>
                    </a:cubicBezTo>
                    <a:cubicBezTo>
                      <a:pt x="296" y="158"/>
                      <a:pt x="296" y="158"/>
                      <a:pt x="296" y="137"/>
                    </a:cubicBezTo>
                    <a:cubicBezTo>
                      <a:pt x="296" y="158"/>
                      <a:pt x="275" y="158"/>
                      <a:pt x="275" y="158"/>
                    </a:cubicBezTo>
                    <a:cubicBezTo>
                      <a:pt x="286" y="148"/>
                      <a:pt x="286" y="148"/>
                      <a:pt x="283" y="148"/>
                    </a:cubicBezTo>
                    <a:cubicBezTo>
                      <a:pt x="280" y="148"/>
                      <a:pt x="275" y="148"/>
                      <a:pt x="275" y="137"/>
                    </a:cubicBezTo>
                    <a:cubicBezTo>
                      <a:pt x="275" y="137"/>
                      <a:pt x="254" y="137"/>
                      <a:pt x="275" y="116"/>
                    </a:cubicBezTo>
                    <a:lnTo>
                      <a:pt x="233" y="116"/>
                    </a:lnTo>
                    <a:lnTo>
                      <a:pt x="233" y="95"/>
                    </a:lnTo>
                    <a:cubicBezTo>
                      <a:pt x="212" y="95"/>
                      <a:pt x="233" y="74"/>
                      <a:pt x="233" y="74"/>
                    </a:cubicBezTo>
                    <a:cubicBezTo>
                      <a:pt x="233" y="74"/>
                      <a:pt x="174" y="0"/>
                      <a:pt x="106" y="0"/>
                    </a:cubicBezTo>
                    <a:close/>
                    <a:moveTo>
                      <a:pt x="655" y="659"/>
                    </a:moveTo>
                    <a:lnTo>
                      <a:pt x="655" y="659"/>
                    </a:lnTo>
                    <a:cubicBezTo>
                      <a:pt x="650" y="662"/>
                      <a:pt x="642" y="665"/>
                      <a:pt x="634" y="665"/>
                    </a:cubicBezTo>
                    <a:cubicBezTo>
                      <a:pt x="634" y="665"/>
                      <a:pt x="634" y="686"/>
                      <a:pt x="634" y="686"/>
                    </a:cubicBezTo>
                    <a:cubicBezTo>
                      <a:pt x="634" y="697"/>
                      <a:pt x="634" y="702"/>
                      <a:pt x="637" y="702"/>
                    </a:cubicBezTo>
                    <a:cubicBezTo>
                      <a:pt x="639" y="702"/>
                      <a:pt x="645" y="697"/>
                      <a:pt x="655" y="686"/>
                    </a:cubicBezTo>
                    <a:cubicBezTo>
                      <a:pt x="655" y="686"/>
                      <a:pt x="655" y="686"/>
                      <a:pt x="655" y="665"/>
                    </a:cubicBezTo>
                    <a:cubicBezTo>
                      <a:pt x="655" y="665"/>
                      <a:pt x="655" y="662"/>
                      <a:pt x="655" y="659"/>
                    </a:cubicBezTo>
                    <a:close/>
                    <a:moveTo>
                      <a:pt x="634" y="686"/>
                    </a:moveTo>
                    <a:cubicBezTo>
                      <a:pt x="613" y="686"/>
                      <a:pt x="613" y="686"/>
                      <a:pt x="613" y="707"/>
                    </a:cubicBezTo>
                    <a:cubicBezTo>
                      <a:pt x="613" y="707"/>
                      <a:pt x="634" y="707"/>
                      <a:pt x="634" y="686"/>
                    </a:cubicBezTo>
                    <a:lnTo>
                      <a:pt x="634" y="686"/>
                    </a:lnTo>
                    <a:cubicBezTo>
                      <a:pt x="634" y="686"/>
                      <a:pt x="634" y="686"/>
                      <a:pt x="634" y="686"/>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24"/>
              <p:cNvSpPr/>
              <p:nvPr/>
            </p:nvSpPr>
            <p:spPr>
              <a:xfrm>
                <a:off x="6810091" y="2830517"/>
                <a:ext cx="1423" cy="62"/>
              </a:xfrm>
              <a:custGeom>
                <a:rect b="b" l="l" r="r" t="t"/>
                <a:pathLst>
                  <a:path extrusionOk="0" h="1" w="23">
                    <a:moveTo>
                      <a:pt x="22" y="1"/>
                    </a:moveTo>
                    <a:lnTo>
                      <a:pt x="22"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24"/>
              <p:cNvSpPr/>
              <p:nvPr/>
            </p:nvSpPr>
            <p:spPr>
              <a:xfrm>
                <a:off x="6807493" y="2827918"/>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24"/>
              <p:cNvSpPr/>
              <p:nvPr/>
            </p:nvSpPr>
            <p:spPr>
              <a:xfrm>
                <a:off x="6806193" y="2826619"/>
                <a:ext cx="62" cy="1361"/>
              </a:xfrm>
              <a:custGeom>
                <a:rect b="b" l="l" r="r" t="t"/>
                <a:pathLst>
                  <a:path extrusionOk="0" h="22" w="1">
                    <a:moveTo>
                      <a:pt x="1" y="21"/>
                    </a:moveTo>
                    <a:cubicBezTo>
                      <a:pt x="1" y="21"/>
                      <a:pt x="1" y="0"/>
                      <a:pt x="1" y="0"/>
                    </a:cubicBezTo>
                    <a:cubicBezTo>
                      <a:pt x="1" y="0"/>
                      <a:pt x="1" y="21"/>
                      <a:pt x="1"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24"/>
              <p:cNvSpPr/>
              <p:nvPr/>
            </p:nvSpPr>
            <p:spPr>
              <a:xfrm>
                <a:off x="6814051" y="2831816"/>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24"/>
              <p:cNvSpPr/>
              <p:nvPr/>
            </p:nvSpPr>
            <p:spPr>
              <a:xfrm>
                <a:off x="6819248" y="2835775"/>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24"/>
              <p:cNvSpPr/>
              <p:nvPr/>
            </p:nvSpPr>
            <p:spPr>
              <a:xfrm>
                <a:off x="6819248" y="2835775"/>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24"/>
              <p:cNvSpPr/>
              <p:nvPr/>
            </p:nvSpPr>
            <p:spPr>
              <a:xfrm>
                <a:off x="6812752" y="2830517"/>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24"/>
              <p:cNvSpPr/>
              <p:nvPr/>
            </p:nvSpPr>
            <p:spPr>
              <a:xfrm>
                <a:off x="6819248" y="2835775"/>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24"/>
              <p:cNvSpPr/>
              <p:nvPr/>
            </p:nvSpPr>
            <p:spPr>
              <a:xfrm>
                <a:off x="6819248" y="2835775"/>
                <a:ext cx="62" cy="1361"/>
              </a:xfrm>
              <a:custGeom>
                <a:rect b="b" l="l" r="r" t="t"/>
                <a:pathLst>
                  <a:path extrusionOk="0" h="22" w="1">
                    <a:moveTo>
                      <a:pt x="1" y="0"/>
                    </a:moveTo>
                    <a:cubicBezTo>
                      <a:pt x="1" y="0"/>
                      <a:pt x="1" y="0"/>
                      <a:pt x="1" y="0"/>
                    </a:cubicBezTo>
                    <a:cubicBezTo>
                      <a:pt x="1" y="21"/>
                      <a:pt x="1" y="21"/>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24"/>
              <p:cNvSpPr/>
              <p:nvPr/>
            </p:nvSpPr>
            <p:spPr>
              <a:xfrm>
                <a:off x="6815350" y="2831816"/>
                <a:ext cx="1361" cy="1361"/>
              </a:xfrm>
              <a:custGeom>
                <a:rect b="b" l="l" r="r" t="t"/>
                <a:pathLst>
                  <a:path extrusionOk="0" h="22" w="22">
                    <a:moveTo>
                      <a:pt x="22" y="1"/>
                    </a:moveTo>
                    <a:lnTo>
                      <a:pt x="22" y="1"/>
                    </a:lnTo>
                    <a:cubicBezTo>
                      <a:pt x="0" y="22"/>
                      <a:pt x="22"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24"/>
              <p:cNvSpPr/>
              <p:nvPr/>
            </p:nvSpPr>
            <p:spPr>
              <a:xfrm>
                <a:off x="6817949" y="2835775"/>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24"/>
              <p:cNvSpPr/>
              <p:nvPr/>
            </p:nvSpPr>
            <p:spPr>
              <a:xfrm>
                <a:off x="6819248" y="2837075"/>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24"/>
              <p:cNvSpPr/>
              <p:nvPr/>
            </p:nvSpPr>
            <p:spPr>
              <a:xfrm>
                <a:off x="6816649" y="2833115"/>
                <a:ext cx="62" cy="1361"/>
              </a:xfrm>
              <a:custGeom>
                <a:rect b="b" l="l" r="r" t="t"/>
                <a:pathLst>
                  <a:path extrusionOk="0" h="22" w="1">
                    <a:moveTo>
                      <a:pt x="1" y="22"/>
                    </a:moveTo>
                    <a:cubicBezTo>
                      <a:pt x="1" y="22"/>
                      <a:pt x="1" y="22"/>
                      <a:pt x="1" y="1"/>
                    </a:cubicBezTo>
                    <a:cubicBezTo>
                      <a:pt x="1" y="1"/>
                      <a:pt x="1" y="1"/>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24"/>
              <p:cNvSpPr/>
              <p:nvPr/>
            </p:nvSpPr>
            <p:spPr>
              <a:xfrm>
                <a:off x="6953877" y="2621405"/>
                <a:ext cx="62" cy="62"/>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24"/>
              <p:cNvSpPr/>
              <p:nvPr/>
            </p:nvSpPr>
            <p:spPr>
              <a:xfrm>
                <a:off x="6952578" y="2614908"/>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24"/>
              <p:cNvSpPr/>
              <p:nvPr/>
            </p:nvSpPr>
            <p:spPr>
              <a:xfrm>
                <a:off x="6955176" y="2624003"/>
                <a:ext cx="62" cy="1423"/>
              </a:xfrm>
              <a:custGeom>
                <a:rect b="b" l="l" r="r" t="t"/>
                <a:pathLst>
                  <a:path extrusionOk="0" h="23" w="1">
                    <a:moveTo>
                      <a:pt x="1" y="1"/>
                    </a:moveTo>
                    <a:lnTo>
                      <a:pt x="1" y="1"/>
                    </a:lnTo>
                    <a:cubicBezTo>
                      <a:pt x="1" y="1"/>
                      <a:pt x="1" y="1"/>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24"/>
              <p:cNvSpPr/>
              <p:nvPr/>
            </p:nvSpPr>
            <p:spPr>
              <a:xfrm>
                <a:off x="6947319" y="2603092"/>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24"/>
              <p:cNvSpPr/>
              <p:nvPr/>
            </p:nvSpPr>
            <p:spPr>
              <a:xfrm>
                <a:off x="6949979" y="2609650"/>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24"/>
              <p:cNvSpPr/>
              <p:nvPr/>
            </p:nvSpPr>
            <p:spPr>
              <a:xfrm>
                <a:off x="6951279" y="2629262"/>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24"/>
              <p:cNvSpPr/>
              <p:nvPr/>
            </p:nvSpPr>
            <p:spPr>
              <a:xfrm>
                <a:off x="6955176" y="2631860"/>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24"/>
              <p:cNvSpPr/>
              <p:nvPr/>
            </p:nvSpPr>
            <p:spPr>
              <a:xfrm>
                <a:off x="6955176" y="2629262"/>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24"/>
              <p:cNvSpPr/>
              <p:nvPr/>
            </p:nvSpPr>
            <p:spPr>
              <a:xfrm>
                <a:off x="6955176" y="2629262"/>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24"/>
              <p:cNvSpPr/>
              <p:nvPr/>
            </p:nvSpPr>
            <p:spPr>
              <a:xfrm>
                <a:off x="6925108" y="2559970"/>
                <a:ext cx="62" cy="1361"/>
              </a:xfrm>
              <a:custGeom>
                <a:rect b="b" l="l" r="r" t="t"/>
                <a:pathLst>
                  <a:path extrusionOk="0" h="22" w="1">
                    <a:moveTo>
                      <a:pt x="1" y="22"/>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24"/>
              <p:cNvSpPr/>
              <p:nvPr/>
            </p:nvSpPr>
            <p:spPr>
              <a:xfrm>
                <a:off x="6942122" y="2592636"/>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24"/>
              <p:cNvSpPr/>
              <p:nvPr/>
            </p:nvSpPr>
            <p:spPr>
              <a:xfrm>
                <a:off x="6922509" y="2561269"/>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24"/>
              <p:cNvSpPr/>
              <p:nvPr/>
            </p:nvSpPr>
            <p:spPr>
              <a:xfrm>
                <a:off x="6948680" y="2627963"/>
                <a:ext cx="1361" cy="62"/>
              </a:xfrm>
              <a:custGeom>
                <a:rect b="b" l="l" r="r" t="t"/>
                <a:pathLst>
                  <a:path extrusionOk="0" h="1" w="22">
                    <a:moveTo>
                      <a:pt x="21" y="0"/>
                    </a:moveTo>
                    <a:cubicBezTo>
                      <a:pt x="0" y="0"/>
                      <a:pt x="21" y="0"/>
                      <a:pt x="0" y="0"/>
                    </a:cubicBezTo>
                    <a:cubicBezTo>
                      <a:pt x="0" y="0"/>
                      <a:pt x="0"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24"/>
              <p:cNvSpPr/>
              <p:nvPr/>
            </p:nvSpPr>
            <p:spPr>
              <a:xfrm>
                <a:off x="6927768" y="2596596"/>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24"/>
              <p:cNvSpPr/>
              <p:nvPr/>
            </p:nvSpPr>
            <p:spPr>
              <a:xfrm>
                <a:off x="6921210" y="2561269"/>
                <a:ext cx="1361" cy="62"/>
              </a:xfrm>
              <a:custGeom>
                <a:rect b="b" l="l" r="r" t="t"/>
                <a:pathLst>
                  <a:path extrusionOk="0" h="1" w="22">
                    <a:moveTo>
                      <a:pt x="22" y="1"/>
                    </a:moveTo>
                    <a:lnTo>
                      <a:pt x="0" y="1"/>
                    </a:lnTo>
                    <a:lnTo>
                      <a:pt x="22"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24"/>
              <p:cNvSpPr/>
              <p:nvPr/>
            </p:nvSpPr>
            <p:spPr>
              <a:xfrm>
                <a:off x="6936863" y="2580881"/>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24"/>
              <p:cNvSpPr/>
              <p:nvPr/>
            </p:nvSpPr>
            <p:spPr>
              <a:xfrm>
                <a:off x="6936863" y="2580881"/>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24"/>
              <p:cNvSpPr/>
              <p:nvPr/>
            </p:nvSpPr>
            <p:spPr>
              <a:xfrm>
                <a:off x="6923808" y="2559970"/>
                <a:ext cx="1361" cy="62"/>
              </a:xfrm>
              <a:custGeom>
                <a:rect b="b" l="l" r="r" t="t"/>
                <a:pathLst>
                  <a:path extrusionOk="0" h="1" w="22">
                    <a:moveTo>
                      <a:pt x="22" y="1"/>
                    </a:moveTo>
                    <a:lnTo>
                      <a:pt x="1" y="1"/>
                    </a:lnTo>
                    <a:cubicBezTo>
                      <a:pt x="1" y="1"/>
                      <a:pt x="1"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24"/>
              <p:cNvSpPr/>
              <p:nvPr/>
            </p:nvSpPr>
            <p:spPr>
              <a:xfrm>
                <a:off x="6932965" y="2574385"/>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24"/>
              <p:cNvSpPr/>
              <p:nvPr/>
            </p:nvSpPr>
            <p:spPr>
              <a:xfrm>
                <a:off x="6949979" y="2610949"/>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24"/>
              <p:cNvSpPr/>
              <p:nvPr/>
            </p:nvSpPr>
            <p:spPr>
              <a:xfrm>
                <a:off x="6938224" y="2610949"/>
                <a:ext cx="62" cy="62"/>
              </a:xfrm>
              <a:custGeom>
                <a:rect b="b" l="l" r="r" t="t"/>
                <a:pathLst>
                  <a:path extrusionOk="0" h="1" w="1">
                    <a:moveTo>
                      <a:pt x="0"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24"/>
              <p:cNvSpPr/>
              <p:nvPr/>
            </p:nvSpPr>
            <p:spPr>
              <a:xfrm>
                <a:off x="6938224" y="2610949"/>
                <a:ext cx="1361" cy="681"/>
              </a:xfrm>
              <a:custGeom>
                <a:rect b="b" l="l" r="r" t="t"/>
                <a:pathLst>
                  <a:path extrusionOk="0" h="11" w="22">
                    <a:moveTo>
                      <a:pt x="0" y="1"/>
                    </a:moveTo>
                    <a:cubicBezTo>
                      <a:pt x="0" y="1"/>
                      <a:pt x="0" y="10"/>
                      <a:pt x="6" y="10"/>
                    </a:cubicBezTo>
                    <a:cubicBezTo>
                      <a:pt x="9" y="10"/>
                      <a:pt x="14" y="8"/>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24"/>
              <p:cNvSpPr/>
              <p:nvPr/>
            </p:nvSpPr>
            <p:spPr>
              <a:xfrm>
                <a:off x="6938224" y="2610949"/>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24"/>
              <p:cNvSpPr/>
              <p:nvPr/>
            </p:nvSpPr>
            <p:spPr>
              <a:xfrm>
                <a:off x="6940823" y="2616208"/>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24"/>
              <p:cNvSpPr/>
              <p:nvPr/>
            </p:nvSpPr>
            <p:spPr>
              <a:xfrm>
                <a:off x="6939523" y="2614908"/>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24"/>
              <p:cNvSpPr/>
              <p:nvPr/>
            </p:nvSpPr>
            <p:spPr>
              <a:xfrm>
                <a:off x="6935564" y="2609650"/>
                <a:ext cx="62" cy="62"/>
              </a:xfrm>
              <a:custGeom>
                <a:rect b="b" l="l" r="r" t="t"/>
                <a:pathLst>
                  <a:path extrusionOk="0" h="1" w="1">
                    <a:moveTo>
                      <a:pt x="1"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24"/>
              <p:cNvSpPr/>
              <p:nvPr/>
            </p:nvSpPr>
            <p:spPr>
              <a:xfrm>
                <a:off x="6917312" y="2561269"/>
                <a:ext cx="39226" cy="71952"/>
              </a:xfrm>
              <a:custGeom>
                <a:rect b="b" l="l" r="r" t="t"/>
                <a:pathLst>
                  <a:path extrusionOk="0" h="1163" w="634">
                    <a:moveTo>
                      <a:pt x="528" y="761"/>
                    </a:moveTo>
                    <a:cubicBezTo>
                      <a:pt x="528" y="783"/>
                      <a:pt x="507" y="783"/>
                      <a:pt x="507" y="783"/>
                    </a:cubicBezTo>
                    <a:lnTo>
                      <a:pt x="528" y="783"/>
                    </a:lnTo>
                    <a:cubicBezTo>
                      <a:pt x="528" y="783"/>
                      <a:pt x="528" y="783"/>
                      <a:pt x="528" y="761"/>
                    </a:cubicBezTo>
                    <a:close/>
                    <a:moveTo>
                      <a:pt x="592" y="930"/>
                    </a:moveTo>
                    <a:lnTo>
                      <a:pt x="570" y="952"/>
                    </a:lnTo>
                    <a:lnTo>
                      <a:pt x="592" y="952"/>
                    </a:lnTo>
                    <a:lnTo>
                      <a:pt x="592" y="930"/>
                    </a:lnTo>
                    <a:close/>
                    <a:moveTo>
                      <a:pt x="423" y="952"/>
                    </a:moveTo>
                    <a:cubicBezTo>
                      <a:pt x="401" y="952"/>
                      <a:pt x="401" y="973"/>
                      <a:pt x="423" y="973"/>
                    </a:cubicBezTo>
                    <a:cubicBezTo>
                      <a:pt x="423" y="973"/>
                      <a:pt x="423" y="952"/>
                      <a:pt x="423" y="952"/>
                    </a:cubicBezTo>
                    <a:close/>
                    <a:moveTo>
                      <a:pt x="507" y="1036"/>
                    </a:moveTo>
                    <a:cubicBezTo>
                      <a:pt x="486" y="1036"/>
                      <a:pt x="486" y="1036"/>
                      <a:pt x="486" y="1057"/>
                    </a:cubicBezTo>
                    <a:lnTo>
                      <a:pt x="507" y="1036"/>
                    </a:lnTo>
                    <a:close/>
                    <a:moveTo>
                      <a:pt x="519" y="1054"/>
                    </a:moveTo>
                    <a:cubicBezTo>
                      <a:pt x="513" y="1057"/>
                      <a:pt x="507" y="1057"/>
                      <a:pt x="507" y="1057"/>
                    </a:cubicBezTo>
                    <a:lnTo>
                      <a:pt x="528" y="1057"/>
                    </a:lnTo>
                    <a:cubicBezTo>
                      <a:pt x="523" y="1057"/>
                      <a:pt x="520" y="1056"/>
                      <a:pt x="519" y="1054"/>
                    </a:cubicBezTo>
                    <a:close/>
                    <a:moveTo>
                      <a:pt x="549" y="1057"/>
                    </a:moveTo>
                    <a:cubicBezTo>
                      <a:pt x="549" y="1057"/>
                      <a:pt x="528" y="1057"/>
                      <a:pt x="528" y="1078"/>
                    </a:cubicBezTo>
                    <a:cubicBezTo>
                      <a:pt x="539" y="1068"/>
                      <a:pt x="544" y="1068"/>
                      <a:pt x="547" y="1068"/>
                    </a:cubicBezTo>
                    <a:cubicBezTo>
                      <a:pt x="549" y="1068"/>
                      <a:pt x="549" y="1068"/>
                      <a:pt x="549" y="1057"/>
                    </a:cubicBezTo>
                    <a:close/>
                    <a:moveTo>
                      <a:pt x="528" y="1078"/>
                    </a:moveTo>
                    <a:lnTo>
                      <a:pt x="528" y="1099"/>
                    </a:lnTo>
                    <a:cubicBezTo>
                      <a:pt x="549" y="1099"/>
                      <a:pt x="549" y="1078"/>
                      <a:pt x="549" y="1078"/>
                    </a:cubicBezTo>
                    <a:close/>
                    <a:moveTo>
                      <a:pt x="628" y="1111"/>
                    </a:moveTo>
                    <a:cubicBezTo>
                      <a:pt x="622" y="1111"/>
                      <a:pt x="613" y="1121"/>
                      <a:pt x="613" y="1121"/>
                    </a:cubicBezTo>
                    <a:lnTo>
                      <a:pt x="634" y="1121"/>
                    </a:lnTo>
                    <a:cubicBezTo>
                      <a:pt x="634" y="1114"/>
                      <a:pt x="631" y="1111"/>
                      <a:pt x="628" y="1111"/>
                    </a:cubicBezTo>
                    <a:close/>
                    <a:moveTo>
                      <a:pt x="85" y="1"/>
                    </a:moveTo>
                    <a:cubicBezTo>
                      <a:pt x="85" y="1"/>
                      <a:pt x="98" y="1"/>
                      <a:pt x="103" y="12"/>
                    </a:cubicBezTo>
                    <a:lnTo>
                      <a:pt x="103" y="12"/>
                    </a:lnTo>
                    <a:cubicBezTo>
                      <a:pt x="98" y="22"/>
                      <a:pt x="85" y="22"/>
                      <a:pt x="85" y="22"/>
                    </a:cubicBezTo>
                    <a:lnTo>
                      <a:pt x="63" y="22"/>
                    </a:lnTo>
                    <a:cubicBezTo>
                      <a:pt x="63" y="33"/>
                      <a:pt x="63" y="33"/>
                      <a:pt x="63" y="33"/>
                    </a:cubicBezTo>
                    <a:cubicBezTo>
                      <a:pt x="63" y="33"/>
                      <a:pt x="63" y="33"/>
                      <a:pt x="63" y="43"/>
                    </a:cubicBezTo>
                    <a:lnTo>
                      <a:pt x="63" y="64"/>
                    </a:lnTo>
                    <a:lnTo>
                      <a:pt x="42" y="64"/>
                    </a:lnTo>
                    <a:cubicBezTo>
                      <a:pt x="42" y="75"/>
                      <a:pt x="48" y="75"/>
                      <a:pt x="53" y="75"/>
                    </a:cubicBezTo>
                    <a:cubicBezTo>
                      <a:pt x="58" y="75"/>
                      <a:pt x="63" y="75"/>
                      <a:pt x="63" y="85"/>
                    </a:cubicBezTo>
                    <a:lnTo>
                      <a:pt x="63" y="85"/>
                    </a:lnTo>
                    <a:cubicBezTo>
                      <a:pt x="63" y="85"/>
                      <a:pt x="63" y="76"/>
                      <a:pt x="57" y="76"/>
                    </a:cubicBezTo>
                    <a:cubicBezTo>
                      <a:pt x="54" y="76"/>
                      <a:pt x="49" y="78"/>
                      <a:pt x="42" y="85"/>
                    </a:cubicBezTo>
                    <a:cubicBezTo>
                      <a:pt x="42" y="107"/>
                      <a:pt x="0" y="128"/>
                      <a:pt x="21" y="128"/>
                    </a:cubicBezTo>
                    <a:cubicBezTo>
                      <a:pt x="21" y="149"/>
                      <a:pt x="0" y="149"/>
                      <a:pt x="0" y="170"/>
                    </a:cubicBezTo>
                    <a:lnTo>
                      <a:pt x="21" y="170"/>
                    </a:lnTo>
                    <a:cubicBezTo>
                      <a:pt x="0" y="191"/>
                      <a:pt x="21" y="191"/>
                      <a:pt x="0" y="212"/>
                    </a:cubicBezTo>
                    <a:lnTo>
                      <a:pt x="21" y="212"/>
                    </a:lnTo>
                    <a:cubicBezTo>
                      <a:pt x="21" y="233"/>
                      <a:pt x="21" y="254"/>
                      <a:pt x="21" y="276"/>
                    </a:cubicBezTo>
                    <a:cubicBezTo>
                      <a:pt x="42" y="297"/>
                      <a:pt x="42" y="339"/>
                      <a:pt x="63" y="360"/>
                    </a:cubicBezTo>
                    <a:cubicBezTo>
                      <a:pt x="53" y="371"/>
                      <a:pt x="58" y="371"/>
                      <a:pt x="63" y="371"/>
                    </a:cubicBezTo>
                    <a:cubicBezTo>
                      <a:pt x="69" y="371"/>
                      <a:pt x="74" y="371"/>
                      <a:pt x="63" y="381"/>
                    </a:cubicBezTo>
                    <a:cubicBezTo>
                      <a:pt x="85" y="381"/>
                      <a:pt x="63" y="423"/>
                      <a:pt x="85" y="423"/>
                    </a:cubicBezTo>
                    <a:cubicBezTo>
                      <a:pt x="85" y="423"/>
                      <a:pt x="106" y="445"/>
                      <a:pt x="85" y="445"/>
                    </a:cubicBezTo>
                    <a:lnTo>
                      <a:pt x="106" y="445"/>
                    </a:lnTo>
                    <a:cubicBezTo>
                      <a:pt x="85" y="445"/>
                      <a:pt x="106" y="445"/>
                      <a:pt x="106" y="466"/>
                    </a:cubicBezTo>
                    <a:lnTo>
                      <a:pt x="127" y="466"/>
                    </a:lnTo>
                    <a:cubicBezTo>
                      <a:pt x="106" y="487"/>
                      <a:pt x="127" y="487"/>
                      <a:pt x="106" y="487"/>
                    </a:cubicBezTo>
                    <a:cubicBezTo>
                      <a:pt x="127" y="508"/>
                      <a:pt x="127" y="508"/>
                      <a:pt x="127" y="529"/>
                    </a:cubicBezTo>
                    <a:lnTo>
                      <a:pt x="148" y="508"/>
                    </a:lnTo>
                    <a:lnTo>
                      <a:pt x="148" y="529"/>
                    </a:lnTo>
                    <a:cubicBezTo>
                      <a:pt x="148" y="529"/>
                      <a:pt x="148" y="529"/>
                      <a:pt x="148" y="550"/>
                    </a:cubicBezTo>
                    <a:lnTo>
                      <a:pt x="169" y="550"/>
                    </a:lnTo>
                    <a:cubicBezTo>
                      <a:pt x="148" y="571"/>
                      <a:pt x="169" y="571"/>
                      <a:pt x="148" y="571"/>
                    </a:cubicBezTo>
                    <a:lnTo>
                      <a:pt x="169" y="571"/>
                    </a:lnTo>
                    <a:cubicBezTo>
                      <a:pt x="169" y="571"/>
                      <a:pt x="169" y="592"/>
                      <a:pt x="169" y="592"/>
                    </a:cubicBezTo>
                    <a:lnTo>
                      <a:pt x="190" y="592"/>
                    </a:lnTo>
                    <a:cubicBezTo>
                      <a:pt x="190" y="592"/>
                      <a:pt x="169" y="614"/>
                      <a:pt x="190" y="614"/>
                    </a:cubicBezTo>
                    <a:cubicBezTo>
                      <a:pt x="190" y="614"/>
                      <a:pt x="190" y="614"/>
                      <a:pt x="190" y="635"/>
                    </a:cubicBezTo>
                    <a:cubicBezTo>
                      <a:pt x="190" y="635"/>
                      <a:pt x="190" y="656"/>
                      <a:pt x="190" y="656"/>
                    </a:cubicBezTo>
                    <a:cubicBezTo>
                      <a:pt x="190" y="656"/>
                      <a:pt x="211" y="677"/>
                      <a:pt x="232" y="698"/>
                    </a:cubicBezTo>
                    <a:cubicBezTo>
                      <a:pt x="232" y="709"/>
                      <a:pt x="232" y="709"/>
                      <a:pt x="232" y="709"/>
                    </a:cubicBezTo>
                    <a:cubicBezTo>
                      <a:pt x="232" y="709"/>
                      <a:pt x="232" y="709"/>
                      <a:pt x="232" y="719"/>
                    </a:cubicBezTo>
                    <a:lnTo>
                      <a:pt x="232" y="740"/>
                    </a:lnTo>
                    <a:cubicBezTo>
                      <a:pt x="232" y="747"/>
                      <a:pt x="237" y="750"/>
                      <a:pt x="243" y="750"/>
                    </a:cubicBezTo>
                    <a:cubicBezTo>
                      <a:pt x="256" y="750"/>
                      <a:pt x="275" y="740"/>
                      <a:pt x="275" y="740"/>
                    </a:cubicBezTo>
                    <a:cubicBezTo>
                      <a:pt x="275" y="740"/>
                      <a:pt x="275" y="761"/>
                      <a:pt x="275" y="761"/>
                    </a:cubicBezTo>
                    <a:cubicBezTo>
                      <a:pt x="285" y="751"/>
                      <a:pt x="285" y="751"/>
                      <a:pt x="283" y="751"/>
                    </a:cubicBezTo>
                    <a:cubicBezTo>
                      <a:pt x="280" y="751"/>
                      <a:pt x="275" y="751"/>
                      <a:pt x="275" y="740"/>
                    </a:cubicBezTo>
                    <a:lnTo>
                      <a:pt x="296" y="740"/>
                    </a:lnTo>
                    <a:cubicBezTo>
                      <a:pt x="296" y="761"/>
                      <a:pt x="296" y="761"/>
                      <a:pt x="296" y="761"/>
                    </a:cubicBezTo>
                    <a:lnTo>
                      <a:pt x="317" y="761"/>
                    </a:lnTo>
                    <a:cubicBezTo>
                      <a:pt x="317" y="761"/>
                      <a:pt x="317" y="761"/>
                      <a:pt x="296" y="783"/>
                    </a:cubicBezTo>
                    <a:cubicBezTo>
                      <a:pt x="310" y="783"/>
                      <a:pt x="315" y="773"/>
                      <a:pt x="316" y="773"/>
                    </a:cubicBezTo>
                    <a:cubicBezTo>
                      <a:pt x="317" y="773"/>
                      <a:pt x="317" y="776"/>
                      <a:pt x="317" y="783"/>
                    </a:cubicBezTo>
                    <a:cubicBezTo>
                      <a:pt x="338" y="783"/>
                      <a:pt x="338" y="804"/>
                      <a:pt x="338" y="804"/>
                    </a:cubicBezTo>
                    <a:cubicBezTo>
                      <a:pt x="338" y="804"/>
                      <a:pt x="338" y="804"/>
                      <a:pt x="359" y="783"/>
                    </a:cubicBezTo>
                    <a:lnTo>
                      <a:pt x="359" y="783"/>
                    </a:lnTo>
                    <a:cubicBezTo>
                      <a:pt x="349" y="793"/>
                      <a:pt x="354" y="793"/>
                      <a:pt x="359" y="793"/>
                    </a:cubicBezTo>
                    <a:cubicBezTo>
                      <a:pt x="364" y="793"/>
                      <a:pt x="370" y="793"/>
                      <a:pt x="359" y="804"/>
                    </a:cubicBezTo>
                    <a:cubicBezTo>
                      <a:pt x="359" y="825"/>
                      <a:pt x="380" y="825"/>
                      <a:pt x="359" y="825"/>
                    </a:cubicBezTo>
                    <a:cubicBezTo>
                      <a:pt x="370" y="825"/>
                      <a:pt x="364" y="830"/>
                      <a:pt x="359" y="835"/>
                    </a:cubicBezTo>
                    <a:lnTo>
                      <a:pt x="359" y="835"/>
                    </a:lnTo>
                    <a:lnTo>
                      <a:pt x="359" y="825"/>
                    </a:lnTo>
                    <a:lnTo>
                      <a:pt x="338" y="825"/>
                    </a:lnTo>
                    <a:cubicBezTo>
                      <a:pt x="355" y="825"/>
                      <a:pt x="358" y="825"/>
                      <a:pt x="359" y="836"/>
                    </a:cubicBezTo>
                    <a:lnTo>
                      <a:pt x="359" y="836"/>
                    </a:lnTo>
                    <a:cubicBezTo>
                      <a:pt x="354" y="841"/>
                      <a:pt x="349" y="846"/>
                      <a:pt x="359" y="846"/>
                    </a:cubicBezTo>
                    <a:cubicBezTo>
                      <a:pt x="359" y="846"/>
                      <a:pt x="359" y="867"/>
                      <a:pt x="338" y="867"/>
                    </a:cubicBezTo>
                    <a:lnTo>
                      <a:pt x="380" y="867"/>
                    </a:lnTo>
                    <a:lnTo>
                      <a:pt x="380" y="888"/>
                    </a:lnTo>
                    <a:lnTo>
                      <a:pt x="401" y="888"/>
                    </a:lnTo>
                    <a:cubicBezTo>
                      <a:pt x="401" y="888"/>
                      <a:pt x="401" y="909"/>
                      <a:pt x="380" y="909"/>
                    </a:cubicBezTo>
                    <a:lnTo>
                      <a:pt x="401" y="909"/>
                    </a:lnTo>
                    <a:cubicBezTo>
                      <a:pt x="401" y="909"/>
                      <a:pt x="401" y="888"/>
                      <a:pt x="423" y="888"/>
                    </a:cubicBezTo>
                    <a:cubicBezTo>
                      <a:pt x="423" y="909"/>
                      <a:pt x="423" y="909"/>
                      <a:pt x="423" y="909"/>
                    </a:cubicBezTo>
                    <a:cubicBezTo>
                      <a:pt x="423" y="909"/>
                      <a:pt x="423" y="930"/>
                      <a:pt x="423" y="930"/>
                    </a:cubicBezTo>
                    <a:lnTo>
                      <a:pt x="444" y="930"/>
                    </a:lnTo>
                    <a:cubicBezTo>
                      <a:pt x="423" y="930"/>
                      <a:pt x="423" y="952"/>
                      <a:pt x="423" y="952"/>
                    </a:cubicBezTo>
                    <a:lnTo>
                      <a:pt x="465" y="952"/>
                    </a:lnTo>
                    <a:cubicBezTo>
                      <a:pt x="465" y="952"/>
                      <a:pt x="444" y="973"/>
                      <a:pt x="444" y="973"/>
                    </a:cubicBezTo>
                    <a:lnTo>
                      <a:pt x="465" y="973"/>
                    </a:lnTo>
                    <a:lnTo>
                      <a:pt x="465" y="994"/>
                    </a:lnTo>
                    <a:cubicBezTo>
                      <a:pt x="465" y="987"/>
                      <a:pt x="465" y="984"/>
                      <a:pt x="466" y="984"/>
                    </a:cubicBezTo>
                    <a:cubicBezTo>
                      <a:pt x="467" y="984"/>
                      <a:pt x="472" y="994"/>
                      <a:pt x="486" y="994"/>
                    </a:cubicBezTo>
                    <a:cubicBezTo>
                      <a:pt x="486" y="994"/>
                      <a:pt x="486" y="1015"/>
                      <a:pt x="486" y="1015"/>
                    </a:cubicBezTo>
                    <a:cubicBezTo>
                      <a:pt x="486" y="1008"/>
                      <a:pt x="486" y="1006"/>
                      <a:pt x="487" y="1006"/>
                    </a:cubicBezTo>
                    <a:cubicBezTo>
                      <a:pt x="488" y="1006"/>
                      <a:pt x="493" y="1015"/>
                      <a:pt x="507" y="1015"/>
                    </a:cubicBezTo>
                    <a:lnTo>
                      <a:pt x="486" y="1015"/>
                    </a:lnTo>
                    <a:cubicBezTo>
                      <a:pt x="500" y="1015"/>
                      <a:pt x="495" y="1024"/>
                      <a:pt x="497" y="1024"/>
                    </a:cubicBezTo>
                    <a:cubicBezTo>
                      <a:pt x="498" y="1024"/>
                      <a:pt x="500" y="1022"/>
                      <a:pt x="507" y="1015"/>
                    </a:cubicBezTo>
                    <a:lnTo>
                      <a:pt x="507" y="1015"/>
                    </a:lnTo>
                    <a:cubicBezTo>
                      <a:pt x="507" y="1015"/>
                      <a:pt x="507" y="1036"/>
                      <a:pt x="486" y="1036"/>
                    </a:cubicBezTo>
                    <a:lnTo>
                      <a:pt x="507" y="1036"/>
                    </a:lnTo>
                    <a:lnTo>
                      <a:pt x="507" y="1057"/>
                    </a:lnTo>
                    <a:cubicBezTo>
                      <a:pt x="514" y="1050"/>
                      <a:pt x="516" y="1048"/>
                      <a:pt x="517" y="1048"/>
                    </a:cubicBezTo>
                    <a:lnTo>
                      <a:pt x="517" y="1048"/>
                    </a:lnTo>
                    <a:cubicBezTo>
                      <a:pt x="518" y="1048"/>
                      <a:pt x="517" y="1051"/>
                      <a:pt x="519" y="1054"/>
                    </a:cubicBezTo>
                    <a:lnTo>
                      <a:pt x="519" y="1054"/>
                    </a:lnTo>
                    <a:cubicBezTo>
                      <a:pt x="524" y="1051"/>
                      <a:pt x="528" y="1046"/>
                      <a:pt x="528" y="1036"/>
                    </a:cubicBezTo>
                    <a:lnTo>
                      <a:pt x="549" y="1036"/>
                    </a:lnTo>
                    <a:cubicBezTo>
                      <a:pt x="549" y="1057"/>
                      <a:pt x="549" y="1057"/>
                      <a:pt x="549" y="1057"/>
                    </a:cubicBezTo>
                    <a:cubicBezTo>
                      <a:pt x="549" y="1057"/>
                      <a:pt x="549" y="1078"/>
                      <a:pt x="549" y="1078"/>
                    </a:cubicBezTo>
                    <a:cubicBezTo>
                      <a:pt x="549" y="1078"/>
                      <a:pt x="549" y="1099"/>
                      <a:pt x="549" y="1099"/>
                    </a:cubicBezTo>
                    <a:lnTo>
                      <a:pt x="570" y="1099"/>
                    </a:lnTo>
                    <a:cubicBezTo>
                      <a:pt x="570" y="1121"/>
                      <a:pt x="570" y="1121"/>
                      <a:pt x="570" y="1121"/>
                    </a:cubicBezTo>
                    <a:cubicBezTo>
                      <a:pt x="549" y="1121"/>
                      <a:pt x="570" y="1121"/>
                      <a:pt x="570" y="1142"/>
                    </a:cubicBezTo>
                    <a:cubicBezTo>
                      <a:pt x="581" y="1131"/>
                      <a:pt x="586" y="1131"/>
                      <a:pt x="589" y="1131"/>
                    </a:cubicBezTo>
                    <a:lnTo>
                      <a:pt x="589" y="1131"/>
                    </a:lnTo>
                    <a:cubicBezTo>
                      <a:pt x="586" y="1136"/>
                      <a:pt x="581" y="1142"/>
                      <a:pt x="570" y="1142"/>
                    </a:cubicBezTo>
                    <a:cubicBezTo>
                      <a:pt x="570" y="1152"/>
                      <a:pt x="576" y="1152"/>
                      <a:pt x="581" y="1152"/>
                    </a:cubicBezTo>
                    <a:cubicBezTo>
                      <a:pt x="586" y="1152"/>
                      <a:pt x="592" y="1152"/>
                      <a:pt x="592" y="1163"/>
                    </a:cubicBezTo>
                    <a:lnTo>
                      <a:pt x="613" y="1163"/>
                    </a:lnTo>
                    <a:cubicBezTo>
                      <a:pt x="613" y="1152"/>
                      <a:pt x="613" y="1152"/>
                      <a:pt x="613" y="1152"/>
                    </a:cubicBezTo>
                    <a:cubicBezTo>
                      <a:pt x="613" y="1152"/>
                      <a:pt x="613" y="1152"/>
                      <a:pt x="613" y="1142"/>
                    </a:cubicBezTo>
                    <a:lnTo>
                      <a:pt x="592" y="1142"/>
                    </a:lnTo>
                    <a:cubicBezTo>
                      <a:pt x="613" y="1142"/>
                      <a:pt x="613" y="1121"/>
                      <a:pt x="613" y="1121"/>
                    </a:cubicBezTo>
                    <a:lnTo>
                      <a:pt x="592" y="1121"/>
                    </a:lnTo>
                    <a:cubicBezTo>
                      <a:pt x="613" y="1121"/>
                      <a:pt x="613" y="1121"/>
                      <a:pt x="613" y="1099"/>
                    </a:cubicBezTo>
                    <a:cubicBezTo>
                      <a:pt x="613" y="1099"/>
                      <a:pt x="613" y="1090"/>
                      <a:pt x="619" y="1090"/>
                    </a:cubicBezTo>
                    <a:cubicBezTo>
                      <a:pt x="622" y="1090"/>
                      <a:pt x="627" y="1092"/>
                      <a:pt x="634" y="1099"/>
                    </a:cubicBezTo>
                    <a:lnTo>
                      <a:pt x="613" y="1078"/>
                    </a:lnTo>
                    <a:cubicBezTo>
                      <a:pt x="613" y="1078"/>
                      <a:pt x="613" y="1057"/>
                      <a:pt x="592" y="1057"/>
                    </a:cubicBezTo>
                    <a:lnTo>
                      <a:pt x="613" y="1057"/>
                    </a:lnTo>
                    <a:cubicBezTo>
                      <a:pt x="613" y="1057"/>
                      <a:pt x="613" y="1036"/>
                      <a:pt x="613" y="1036"/>
                    </a:cubicBezTo>
                    <a:cubicBezTo>
                      <a:pt x="613" y="1036"/>
                      <a:pt x="613" y="1036"/>
                      <a:pt x="613" y="1015"/>
                    </a:cubicBezTo>
                    <a:lnTo>
                      <a:pt x="592" y="1015"/>
                    </a:lnTo>
                    <a:cubicBezTo>
                      <a:pt x="592" y="1015"/>
                      <a:pt x="613" y="994"/>
                      <a:pt x="613" y="994"/>
                    </a:cubicBezTo>
                    <a:lnTo>
                      <a:pt x="592" y="994"/>
                    </a:lnTo>
                    <a:cubicBezTo>
                      <a:pt x="592" y="994"/>
                      <a:pt x="592" y="994"/>
                      <a:pt x="592" y="973"/>
                    </a:cubicBezTo>
                    <a:lnTo>
                      <a:pt x="570" y="973"/>
                    </a:lnTo>
                    <a:cubicBezTo>
                      <a:pt x="581" y="962"/>
                      <a:pt x="581" y="962"/>
                      <a:pt x="578" y="962"/>
                    </a:cubicBezTo>
                    <a:cubicBezTo>
                      <a:pt x="576" y="962"/>
                      <a:pt x="570" y="962"/>
                      <a:pt x="570" y="952"/>
                    </a:cubicBezTo>
                    <a:cubicBezTo>
                      <a:pt x="570" y="941"/>
                      <a:pt x="570" y="941"/>
                      <a:pt x="570" y="941"/>
                    </a:cubicBezTo>
                    <a:cubicBezTo>
                      <a:pt x="570" y="941"/>
                      <a:pt x="570" y="941"/>
                      <a:pt x="570" y="930"/>
                    </a:cubicBezTo>
                    <a:cubicBezTo>
                      <a:pt x="570" y="930"/>
                      <a:pt x="570" y="909"/>
                      <a:pt x="570" y="909"/>
                    </a:cubicBezTo>
                    <a:lnTo>
                      <a:pt x="549" y="909"/>
                    </a:lnTo>
                    <a:lnTo>
                      <a:pt x="552" y="907"/>
                    </a:lnTo>
                    <a:lnTo>
                      <a:pt x="552" y="907"/>
                    </a:lnTo>
                    <a:cubicBezTo>
                      <a:pt x="555" y="909"/>
                      <a:pt x="560" y="909"/>
                      <a:pt x="570" y="909"/>
                    </a:cubicBezTo>
                    <a:lnTo>
                      <a:pt x="570" y="888"/>
                    </a:lnTo>
                    <a:lnTo>
                      <a:pt x="552" y="907"/>
                    </a:lnTo>
                    <a:lnTo>
                      <a:pt x="552" y="907"/>
                    </a:lnTo>
                    <a:cubicBezTo>
                      <a:pt x="549" y="904"/>
                      <a:pt x="549" y="899"/>
                      <a:pt x="549" y="888"/>
                    </a:cubicBezTo>
                    <a:lnTo>
                      <a:pt x="570" y="888"/>
                    </a:lnTo>
                    <a:cubicBezTo>
                      <a:pt x="549" y="888"/>
                      <a:pt x="570" y="867"/>
                      <a:pt x="549" y="867"/>
                    </a:cubicBezTo>
                    <a:cubicBezTo>
                      <a:pt x="570" y="846"/>
                      <a:pt x="549" y="846"/>
                      <a:pt x="570" y="846"/>
                    </a:cubicBezTo>
                    <a:lnTo>
                      <a:pt x="549" y="846"/>
                    </a:lnTo>
                    <a:cubicBezTo>
                      <a:pt x="545" y="850"/>
                      <a:pt x="543" y="852"/>
                      <a:pt x="541" y="852"/>
                    </a:cubicBezTo>
                    <a:cubicBezTo>
                      <a:pt x="536" y="852"/>
                      <a:pt x="549" y="825"/>
                      <a:pt x="549" y="825"/>
                    </a:cubicBezTo>
                    <a:lnTo>
                      <a:pt x="528" y="825"/>
                    </a:lnTo>
                    <a:cubicBezTo>
                      <a:pt x="539" y="814"/>
                      <a:pt x="544" y="814"/>
                      <a:pt x="547" y="814"/>
                    </a:cubicBezTo>
                    <a:cubicBezTo>
                      <a:pt x="549" y="814"/>
                      <a:pt x="549" y="814"/>
                      <a:pt x="549" y="804"/>
                    </a:cubicBezTo>
                    <a:lnTo>
                      <a:pt x="549" y="804"/>
                    </a:lnTo>
                    <a:cubicBezTo>
                      <a:pt x="549" y="804"/>
                      <a:pt x="528" y="825"/>
                      <a:pt x="528" y="825"/>
                    </a:cubicBezTo>
                    <a:cubicBezTo>
                      <a:pt x="528" y="804"/>
                      <a:pt x="528" y="804"/>
                      <a:pt x="549" y="804"/>
                    </a:cubicBezTo>
                    <a:lnTo>
                      <a:pt x="528" y="804"/>
                    </a:lnTo>
                    <a:cubicBezTo>
                      <a:pt x="528" y="804"/>
                      <a:pt x="528" y="804"/>
                      <a:pt x="507" y="783"/>
                    </a:cubicBezTo>
                    <a:cubicBezTo>
                      <a:pt x="528" y="761"/>
                      <a:pt x="507" y="761"/>
                      <a:pt x="507" y="761"/>
                    </a:cubicBezTo>
                    <a:cubicBezTo>
                      <a:pt x="507" y="740"/>
                      <a:pt x="486" y="740"/>
                      <a:pt x="507" y="740"/>
                    </a:cubicBezTo>
                    <a:lnTo>
                      <a:pt x="486" y="740"/>
                    </a:lnTo>
                    <a:cubicBezTo>
                      <a:pt x="486" y="740"/>
                      <a:pt x="486" y="740"/>
                      <a:pt x="486" y="719"/>
                    </a:cubicBezTo>
                    <a:cubicBezTo>
                      <a:pt x="486" y="719"/>
                      <a:pt x="507" y="698"/>
                      <a:pt x="486" y="698"/>
                    </a:cubicBezTo>
                    <a:cubicBezTo>
                      <a:pt x="486" y="698"/>
                      <a:pt x="486" y="677"/>
                      <a:pt x="486" y="677"/>
                    </a:cubicBezTo>
                    <a:lnTo>
                      <a:pt x="486" y="656"/>
                    </a:lnTo>
                    <a:lnTo>
                      <a:pt x="465" y="656"/>
                    </a:lnTo>
                    <a:cubicBezTo>
                      <a:pt x="465" y="656"/>
                      <a:pt x="465" y="656"/>
                      <a:pt x="465" y="635"/>
                    </a:cubicBezTo>
                    <a:cubicBezTo>
                      <a:pt x="465" y="635"/>
                      <a:pt x="444" y="635"/>
                      <a:pt x="465" y="614"/>
                    </a:cubicBezTo>
                    <a:lnTo>
                      <a:pt x="444" y="614"/>
                    </a:lnTo>
                    <a:cubicBezTo>
                      <a:pt x="444" y="592"/>
                      <a:pt x="444" y="571"/>
                      <a:pt x="444" y="571"/>
                    </a:cubicBezTo>
                    <a:cubicBezTo>
                      <a:pt x="444" y="571"/>
                      <a:pt x="423" y="550"/>
                      <a:pt x="423" y="550"/>
                    </a:cubicBezTo>
                    <a:cubicBezTo>
                      <a:pt x="423" y="550"/>
                      <a:pt x="423" y="550"/>
                      <a:pt x="423" y="529"/>
                    </a:cubicBezTo>
                    <a:cubicBezTo>
                      <a:pt x="401" y="529"/>
                      <a:pt x="401" y="529"/>
                      <a:pt x="401" y="508"/>
                    </a:cubicBezTo>
                    <a:lnTo>
                      <a:pt x="380" y="508"/>
                    </a:lnTo>
                    <a:lnTo>
                      <a:pt x="401" y="487"/>
                    </a:lnTo>
                    <a:lnTo>
                      <a:pt x="380" y="487"/>
                    </a:lnTo>
                    <a:cubicBezTo>
                      <a:pt x="380" y="487"/>
                      <a:pt x="359" y="466"/>
                      <a:pt x="359" y="466"/>
                    </a:cubicBezTo>
                    <a:lnTo>
                      <a:pt x="380" y="466"/>
                    </a:lnTo>
                    <a:cubicBezTo>
                      <a:pt x="359" y="466"/>
                      <a:pt x="359" y="445"/>
                      <a:pt x="380" y="445"/>
                    </a:cubicBezTo>
                    <a:cubicBezTo>
                      <a:pt x="366" y="445"/>
                      <a:pt x="371" y="435"/>
                      <a:pt x="369" y="435"/>
                    </a:cubicBezTo>
                    <a:lnTo>
                      <a:pt x="369" y="435"/>
                    </a:lnTo>
                    <a:cubicBezTo>
                      <a:pt x="369" y="435"/>
                      <a:pt x="366" y="438"/>
                      <a:pt x="359" y="445"/>
                    </a:cubicBezTo>
                    <a:lnTo>
                      <a:pt x="359" y="423"/>
                    </a:lnTo>
                    <a:cubicBezTo>
                      <a:pt x="359" y="445"/>
                      <a:pt x="359" y="445"/>
                      <a:pt x="338" y="445"/>
                    </a:cubicBezTo>
                    <a:cubicBezTo>
                      <a:pt x="359" y="424"/>
                      <a:pt x="359" y="423"/>
                      <a:pt x="359" y="423"/>
                    </a:cubicBezTo>
                    <a:lnTo>
                      <a:pt x="359" y="423"/>
                    </a:lnTo>
                    <a:lnTo>
                      <a:pt x="359" y="423"/>
                    </a:lnTo>
                    <a:lnTo>
                      <a:pt x="338" y="423"/>
                    </a:lnTo>
                    <a:cubicBezTo>
                      <a:pt x="359" y="402"/>
                      <a:pt x="338" y="402"/>
                      <a:pt x="338" y="381"/>
                    </a:cubicBezTo>
                    <a:cubicBezTo>
                      <a:pt x="338" y="381"/>
                      <a:pt x="317" y="360"/>
                      <a:pt x="317" y="360"/>
                    </a:cubicBezTo>
                    <a:cubicBezTo>
                      <a:pt x="317" y="339"/>
                      <a:pt x="317" y="339"/>
                      <a:pt x="317" y="318"/>
                    </a:cubicBezTo>
                    <a:cubicBezTo>
                      <a:pt x="296" y="297"/>
                      <a:pt x="296" y="297"/>
                      <a:pt x="275" y="297"/>
                    </a:cubicBezTo>
                    <a:lnTo>
                      <a:pt x="296" y="276"/>
                    </a:lnTo>
                    <a:cubicBezTo>
                      <a:pt x="296" y="276"/>
                      <a:pt x="275" y="276"/>
                      <a:pt x="296" y="254"/>
                    </a:cubicBezTo>
                    <a:cubicBezTo>
                      <a:pt x="275" y="254"/>
                      <a:pt x="275" y="233"/>
                      <a:pt x="275" y="233"/>
                    </a:cubicBezTo>
                    <a:lnTo>
                      <a:pt x="254" y="233"/>
                    </a:lnTo>
                    <a:lnTo>
                      <a:pt x="275" y="212"/>
                    </a:lnTo>
                    <a:lnTo>
                      <a:pt x="254" y="212"/>
                    </a:lnTo>
                    <a:cubicBezTo>
                      <a:pt x="254" y="191"/>
                      <a:pt x="254" y="191"/>
                      <a:pt x="254" y="191"/>
                    </a:cubicBezTo>
                    <a:cubicBezTo>
                      <a:pt x="254" y="191"/>
                      <a:pt x="232" y="1"/>
                      <a:pt x="127"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24"/>
              <p:cNvSpPr/>
              <p:nvPr/>
            </p:nvSpPr>
            <p:spPr>
              <a:xfrm>
                <a:off x="6939523" y="2616208"/>
                <a:ext cx="1361" cy="62"/>
              </a:xfrm>
              <a:custGeom>
                <a:rect b="b" l="l" r="r" t="t"/>
                <a:pathLst>
                  <a:path extrusionOk="0" h="1" w="22">
                    <a:moveTo>
                      <a:pt x="21" y="0"/>
                    </a:moveTo>
                    <a:lnTo>
                      <a:pt x="21" y="0"/>
                    </a:lnTo>
                    <a:cubicBezTo>
                      <a:pt x="21" y="0"/>
                      <a:pt x="21"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24"/>
              <p:cNvSpPr/>
              <p:nvPr/>
            </p:nvSpPr>
            <p:spPr>
              <a:xfrm>
                <a:off x="6936863" y="2609650"/>
                <a:ext cx="1423" cy="62"/>
              </a:xfrm>
              <a:custGeom>
                <a:rect b="b" l="l" r="r" t="t"/>
                <a:pathLst>
                  <a:path extrusionOk="0" h="1" w="23">
                    <a:moveTo>
                      <a:pt x="22" y="1"/>
                    </a:moveTo>
                    <a:cubicBezTo>
                      <a:pt x="22" y="1"/>
                      <a:pt x="1" y="1"/>
                      <a:pt x="1" y="1"/>
                    </a:cubicBezTo>
                    <a:cubicBezTo>
                      <a:pt x="1" y="1"/>
                      <a:pt x="1"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24"/>
              <p:cNvSpPr/>
              <p:nvPr/>
            </p:nvSpPr>
            <p:spPr>
              <a:xfrm>
                <a:off x="6935564" y="2609650"/>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24"/>
              <p:cNvSpPr/>
              <p:nvPr/>
            </p:nvSpPr>
            <p:spPr>
              <a:xfrm>
                <a:off x="6943421" y="2618806"/>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24"/>
              <p:cNvSpPr/>
              <p:nvPr/>
            </p:nvSpPr>
            <p:spPr>
              <a:xfrm>
                <a:off x="6948680" y="2626663"/>
                <a:ext cx="62" cy="1361"/>
              </a:xfrm>
              <a:custGeom>
                <a:rect b="b" l="l" r="r" t="t"/>
                <a:pathLst>
                  <a:path extrusionOk="0" h="22" w="1">
                    <a:moveTo>
                      <a:pt x="0" y="21"/>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24"/>
              <p:cNvSpPr/>
              <p:nvPr/>
            </p:nvSpPr>
            <p:spPr>
              <a:xfrm>
                <a:off x="6949979" y="2626663"/>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24"/>
              <p:cNvSpPr/>
              <p:nvPr/>
            </p:nvSpPr>
            <p:spPr>
              <a:xfrm>
                <a:off x="6942122" y="2616208"/>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24"/>
              <p:cNvSpPr/>
              <p:nvPr/>
            </p:nvSpPr>
            <p:spPr>
              <a:xfrm>
                <a:off x="6948680" y="2626663"/>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24"/>
              <p:cNvSpPr/>
              <p:nvPr/>
            </p:nvSpPr>
            <p:spPr>
              <a:xfrm>
                <a:off x="6948680" y="2627963"/>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24"/>
              <p:cNvSpPr/>
              <p:nvPr/>
            </p:nvSpPr>
            <p:spPr>
              <a:xfrm>
                <a:off x="6946020" y="2621405"/>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24"/>
              <p:cNvSpPr/>
              <p:nvPr/>
            </p:nvSpPr>
            <p:spPr>
              <a:xfrm>
                <a:off x="6947319" y="2626663"/>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24"/>
              <p:cNvSpPr/>
              <p:nvPr/>
            </p:nvSpPr>
            <p:spPr>
              <a:xfrm>
                <a:off x="6948680" y="2627963"/>
                <a:ext cx="62" cy="62"/>
              </a:xfrm>
              <a:custGeom>
                <a:rect b="b" l="l" r="r" t="t"/>
                <a:pathLst>
                  <a:path extrusionOk="0" h="1" w="1">
                    <a:moveTo>
                      <a:pt x="0" y="0"/>
                    </a:moveTo>
                    <a:lnTo>
                      <a:pt x="0" y="0"/>
                    </a:ln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24"/>
              <p:cNvSpPr/>
              <p:nvPr/>
            </p:nvSpPr>
            <p:spPr>
              <a:xfrm>
                <a:off x="6947319" y="2622704"/>
                <a:ext cx="62" cy="1361"/>
              </a:xfrm>
              <a:custGeom>
                <a:rect b="b" l="l" r="r" t="t"/>
                <a:pathLst>
                  <a:path extrusionOk="0" h="22" w="1">
                    <a:moveTo>
                      <a:pt x="1" y="22"/>
                    </a:moveTo>
                    <a:cubicBezTo>
                      <a:pt x="1" y="22"/>
                      <a:pt x="1" y="22"/>
                      <a:pt x="1" y="1"/>
                    </a:cubicBezTo>
                    <a:cubicBezTo>
                      <a:pt x="1" y="1"/>
                      <a:pt x="1" y="1"/>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24"/>
              <p:cNvSpPr/>
              <p:nvPr/>
            </p:nvSpPr>
            <p:spPr>
              <a:xfrm>
                <a:off x="7067594" y="2509053"/>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24"/>
              <p:cNvSpPr/>
              <p:nvPr/>
            </p:nvSpPr>
            <p:spPr>
              <a:xfrm>
                <a:off x="7071492" y="2503794"/>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24"/>
              <p:cNvSpPr/>
              <p:nvPr/>
            </p:nvSpPr>
            <p:spPr>
              <a:xfrm>
                <a:off x="7064996" y="2511652"/>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24"/>
              <p:cNvSpPr/>
              <p:nvPr/>
            </p:nvSpPr>
            <p:spPr>
              <a:xfrm>
                <a:off x="7078050" y="2493339"/>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24"/>
              <p:cNvSpPr/>
              <p:nvPr/>
            </p:nvSpPr>
            <p:spPr>
              <a:xfrm>
                <a:off x="7074091" y="2499897"/>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24"/>
              <p:cNvSpPr/>
              <p:nvPr/>
            </p:nvSpPr>
            <p:spPr>
              <a:xfrm>
                <a:off x="7059737" y="2511652"/>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24"/>
              <p:cNvSpPr/>
              <p:nvPr/>
            </p:nvSpPr>
            <p:spPr>
              <a:xfrm>
                <a:off x="7059737" y="2515549"/>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24"/>
              <p:cNvSpPr/>
              <p:nvPr/>
            </p:nvSpPr>
            <p:spPr>
              <a:xfrm>
                <a:off x="7061036" y="2514250"/>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24"/>
              <p:cNvSpPr/>
              <p:nvPr/>
            </p:nvSpPr>
            <p:spPr>
              <a:xfrm>
                <a:off x="7061036" y="2514250"/>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24"/>
              <p:cNvSpPr/>
              <p:nvPr/>
            </p:nvSpPr>
            <p:spPr>
              <a:xfrm>
                <a:off x="7096364" y="2448918"/>
                <a:ext cx="62" cy="62"/>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24"/>
              <p:cNvSpPr/>
              <p:nvPr/>
            </p:nvSpPr>
            <p:spPr>
              <a:xfrm>
                <a:off x="7083247" y="2482883"/>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24"/>
              <p:cNvSpPr/>
              <p:nvPr/>
            </p:nvSpPr>
            <p:spPr>
              <a:xfrm>
                <a:off x="7092404" y="2447619"/>
                <a:ext cx="1361" cy="62"/>
              </a:xfrm>
              <a:custGeom>
                <a:rect b="b" l="l" r="r" t="t"/>
                <a:pathLst>
                  <a:path extrusionOk="0" h="1" w="22">
                    <a:moveTo>
                      <a:pt x="1" y="0"/>
                    </a:moveTo>
                    <a:lnTo>
                      <a:pt x="22"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24"/>
              <p:cNvSpPr/>
              <p:nvPr/>
            </p:nvSpPr>
            <p:spPr>
              <a:xfrm>
                <a:off x="7058437" y="2509053"/>
                <a:ext cx="1361" cy="62"/>
              </a:xfrm>
              <a:custGeom>
                <a:rect b="b" l="l" r="r" t="t"/>
                <a:pathLst>
                  <a:path extrusionOk="0" h="1" w="22">
                    <a:moveTo>
                      <a:pt x="0" y="0"/>
                    </a:moveTo>
                    <a:cubicBezTo>
                      <a:pt x="0" y="0"/>
                      <a:pt x="22"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24"/>
              <p:cNvSpPr/>
              <p:nvPr/>
            </p:nvSpPr>
            <p:spPr>
              <a:xfrm>
                <a:off x="7071492" y="2473727"/>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24"/>
              <p:cNvSpPr/>
              <p:nvPr/>
            </p:nvSpPr>
            <p:spPr>
              <a:xfrm>
                <a:off x="7092404" y="2447619"/>
                <a:ext cx="1361" cy="62"/>
              </a:xfrm>
              <a:custGeom>
                <a:rect b="b" l="l" r="r" t="t"/>
                <a:pathLst>
                  <a:path extrusionOk="0" h="1" w="22">
                    <a:moveTo>
                      <a:pt x="1" y="0"/>
                    </a:moveTo>
                    <a:lnTo>
                      <a:pt x="1" y="0"/>
                    </a:lnTo>
                    <a:cubicBezTo>
                      <a:pt x="1" y="0"/>
                      <a:pt x="1" y="0"/>
                      <a:pt x="22"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24"/>
              <p:cNvSpPr/>
              <p:nvPr/>
            </p:nvSpPr>
            <p:spPr>
              <a:xfrm>
                <a:off x="7088506" y="2471128"/>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24"/>
              <p:cNvSpPr/>
              <p:nvPr/>
            </p:nvSpPr>
            <p:spPr>
              <a:xfrm>
                <a:off x="7089806" y="2471128"/>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24"/>
              <p:cNvSpPr/>
              <p:nvPr/>
            </p:nvSpPr>
            <p:spPr>
              <a:xfrm>
                <a:off x="7095003" y="2448918"/>
                <a:ext cx="1423" cy="62"/>
              </a:xfrm>
              <a:custGeom>
                <a:rect b="b" l="l" r="r" t="t"/>
                <a:pathLst>
                  <a:path extrusionOk="0" h="1" w="23">
                    <a:moveTo>
                      <a:pt x="22" y="0"/>
                    </a:moveTo>
                    <a:lnTo>
                      <a:pt x="1" y="0"/>
                    </a:lnTo>
                    <a:cubicBezTo>
                      <a:pt x="1" y="0"/>
                      <a:pt x="1"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24"/>
              <p:cNvSpPr/>
              <p:nvPr/>
            </p:nvSpPr>
            <p:spPr>
              <a:xfrm>
                <a:off x="7092404" y="2464570"/>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24"/>
              <p:cNvSpPr/>
              <p:nvPr/>
            </p:nvSpPr>
            <p:spPr>
              <a:xfrm>
                <a:off x="7074091" y="2499897"/>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24"/>
              <p:cNvSpPr/>
              <p:nvPr/>
            </p:nvSpPr>
            <p:spPr>
              <a:xfrm>
                <a:off x="7066295" y="2490740"/>
                <a:ext cx="62" cy="62"/>
              </a:xfrm>
              <a:custGeom>
                <a:rect b="b" l="l" r="r" t="t"/>
                <a:pathLst>
                  <a:path extrusionOk="0" h="1" w="1">
                    <a:moveTo>
                      <a:pt x="0"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24"/>
              <p:cNvSpPr/>
              <p:nvPr/>
            </p:nvSpPr>
            <p:spPr>
              <a:xfrm>
                <a:off x="7066295" y="2490740"/>
                <a:ext cx="62" cy="1361"/>
              </a:xfrm>
              <a:custGeom>
                <a:rect b="b" l="l" r="r" t="t"/>
                <a:pathLst>
                  <a:path extrusionOk="0" h="22" w="1">
                    <a:moveTo>
                      <a:pt x="0" y="21"/>
                    </a:moveTo>
                    <a:cubicBezTo>
                      <a:pt x="0" y="21"/>
                      <a:pt x="0" y="0"/>
                      <a:pt x="0" y="0"/>
                    </a:cubicBezTo>
                    <a:cubicBezTo>
                      <a:pt x="0" y="0"/>
                      <a:pt x="0" y="0"/>
                      <a:pt x="0"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24"/>
              <p:cNvSpPr/>
              <p:nvPr/>
            </p:nvSpPr>
            <p:spPr>
              <a:xfrm>
                <a:off x="7066295" y="2490740"/>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24"/>
              <p:cNvSpPr/>
              <p:nvPr/>
            </p:nvSpPr>
            <p:spPr>
              <a:xfrm>
                <a:off x="7063635" y="2494638"/>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24"/>
              <p:cNvSpPr/>
              <p:nvPr/>
            </p:nvSpPr>
            <p:spPr>
              <a:xfrm>
                <a:off x="7064996" y="2494638"/>
                <a:ext cx="62" cy="62"/>
              </a:xfrm>
              <a:custGeom>
                <a:rect b="b" l="l" r="r" t="t"/>
                <a:pathLst>
                  <a:path extrusionOk="0" h="1" w="1">
                    <a:moveTo>
                      <a:pt x="0"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24"/>
              <p:cNvSpPr/>
              <p:nvPr/>
            </p:nvSpPr>
            <p:spPr>
              <a:xfrm>
                <a:off x="7066295" y="2488142"/>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24"/>
              <p:cNvSpPr/>
              <p:nvPr/>
            </p:nvSpPr>
            <p:spPr>
              <a:xfrm>
                <a:off x="7057138" y="2447619"/>
                <a:ext cx="43185" cy="67992"/>
              </a:xfrm>
              <a:custGeom>
                <a:rect b="b" l="l" r="r" t="t"/>
                <a:pathLst>
                  <a:path extrusionOk="0" h="1099" w="698">
                    <a:moveTo>
                      <a:pt x="233" y="423"/>
                    </a:moveTo>
                    <a:cubicBezTo>
                      <a:pt x="233" y="444"/>
                      <a:pt x="212" y="444"/>
                      <a:pt x="212" y="444"/>
                    </a:cubicBezTo>
                    <a:lnTo>
                      <a:pt x="233" y="444"/>
                    </a:lnTo>
                    <a:cubicBezTo>
                      <a:pt x="233" y="423"/>
                      <a:pt x="233" y="423"/>
                      <a:pt x="233" y="423"/>
                    </a:cubicBezTo>
                    <a:close/>
                    <a:moveTo>
                      <a:pt x="148" y="549"/>
                    </a:moveTo>
                    <a:lnTo>
                      <a:pt x="169" y="571"/>
                    </a:lnTo>
                    <a:cubicBezTo>
                      <a:pt x="169" y="571"/>
                      <a:pt x="169" y="549"/>
                      <a:pt x="148" y="549"/>
                    </a:cubicBezTo>
                    <a:close/>
                    <a:moveTo>
                      <a:pt x="423" y="549"/>
                    </a:moveTo>
                    <a:lnTo>
                      <a:pt x="444" y="571"/>
                    </a:lnTo>
                    <a:cubicBezTo>
                      <a:pt x="444" y="549"/>
                      <a:pt x="423" y="549"/>
                      <a:pt x="423" y="549"/>
                    </a:cubicBezTo>
                    <a:close/>
                    <a:moveTo>
                      <a:pt x="148" y="697"/>
                    </a:moveTo>
                    <a:cubicBezTo>
                      <a:pt x="148" y="708"/>
                      <a:pt x="153" y="708"/>
                      <a:pt x="159" y="708"/>
                    </a:cubicBezTo>
                    <a:cubicBezTo>
                      <a:pt x="148" y="697"/>
                      <a:pt x="148" y="697"/>
                      <a:pt x="148" y="697"/>
                    </a:cubicBezTo>
                    <a:close/>
                    <a:moveTo>
                      <a:pt x="159" y="708"/>
                    </a:moveTo>
                    <a:cubicBezTo>
                      <a:pt x="161" y="711"/>
                      <a:pt x="165" y="714"/>
                      <a:pt x="169" y="718"/>
                    </a:cubicBezTo>
                    <a:cubicBezTo>
                      <a:pt x="169" y="708"/>
                      <a:pt x="164" y="708"/>
                      <a:pt x="159" y="708"/>
                    </a:cubicBezTo>
                    <a:close/>
                    <a:moveTo>
                      <a:pt x="106" y="803"/>
                    </a:moveTo>
                    <a:cubicBezTo>
                      <a:pt x="106" y="803"/>
                      <a:pt x="106" y="824"/>
                      <a:pt x="106" y="824"/>
                    </a:cubicBezTo>
                    <a:lnTo>
                      <a:pt x="127" y="824"/>
                    </a:lnTo>
                    <a:cubicBezTo>
                      <a:pt x="106" y="824"/>
                      <a:pt x="106" y="824"/>
                      <a:pt x="106" y="803"/>
                    </a:cubicBezTo>
                    <a:close/>
                    <a:moveTo>
                      <a:pt x="275" y="824"/>
                    </a:moveTo>
                    <a:cubicBezTo>
                      <a:pt x="275" y="824"/>
                      <a:pt x="275" y="824"/>
                      <a:pt x="275" y="845"/>
                    </a:cubicBezTo>
                    <a:cubicBezTo>
                      <a:pt x="296" y="824"/>
                      <a:pt x="275" y="824"/>
                      <a:pt x="296" y="824"/>
                    </a:cubicBezTo>
                    <a:close/>
                    <a:moveTo>
                      <a:pt x="254" y="845"/>
                    </a:moveTo>
                    <a:lnTo>
                      <a:pt x="254" y="845"/>
                    </a:lnTo>
                    <a:cubicBezTo>
                      <a:pt x="254" y="845"/>
                      <a:pt x="254" y="854"/>
                      <a:pt x="260" y="860"/>
                    </a:cubicBezTo>
                    <a:lnTo>
                      <a:pt x="260" y="860"/>
                    </a:lnTo>
                    <a:cubicBezTo>
                      <a:pt x="256" y="857"/>
                      <a:pt x="254" y="852"/>
                      <a:pt x="254" y="845"/>
                    </a:cubicBezTo>
                    <a:close/>
                    <a:moveTo>
                      <a:pt x="90" y="878"/>
                    </a:moveTo>
                    <a:cubicBezTo>
                      <a:pt x="87" y="878"/>
                      <a:pt x="85" y="880"/>
                      <a:pt x="85" y="887"/>
                    </a:cubicBezTo>
                    <a:lnTo>
                      <a:pt x="106" y="887"/>
                    </a:lnTo>
                    <a:cubicBezTo>
                      <a:pt x="106" y="887"/>
                      <a:pt x="97" y="878"/>
                      <a:pt x="90" y="878"/>
                    </a:cubicBezTo>
                    <a:close/>
                    <a:moveTo>
                      <a:pt x="169" y="972"/>
                    </a:moveTo>
                    <a:cubicBezTo>
                      <a:pt x="169" y="972"/>
                      <a:pt x="169" y="972"/>
                      <a:pt x="169" y="972"/>
                    </a:cubicBezTo>
                    <a:lnTo>
                      <a:pt x="169" y="972"/>
                    </a:lnTo>
                    <a:close/>
                    <a:moveTo>
                      <a:pt x="21" y="972"/>
                    </a:moveTo>
                    <a:cubicBezTo>
                      <a:pt x="21" y="972"/>
                      <a:pt x="21" y="993"/>
                      <a:pt x="21" y="993"/>
                    </a:cubicBezTo>
                    <a:lnTo>
                      <a:pt x="43" y="993"/>
                    </a:lnTo>
                    <a:cubicBezTo>
                      <a:pt x="21" y="972"/>
                      <a:pt x="21" y="972"/>
                      <a:pt x="21" y="972"/>
                    </a:cubicBezTo>
                    <a:lnTo>
                      <a:pt x="21" y="972"/>
                    </a:lnTo>
                    <a:cubicBezTo>
                      <a:pt x="21" y="972"/>
                      <a:pt x="43" y="972"/>
                      <a:pt x="43" y="993"/>
                    </a:cubicBezTo>
                    <a:cubicBezTo>
                      <a:pt x="43" y="993"/>
                      <a:pt x="43" y="972"/>
                      <a:pt x="43" y="972"/>
                    </a:cubicBezTo>
                    <a:close/>
                    <a:moveTo>
                      <a:pt x="550" y="0"/>
                    </a:moveTo>
                    <a:lnTo>
                      <a:pt x="550" y="21"/>
                    </a:lnTo>
                    <a:cubicBezTo>
                      <a:pt x="550" y="14"/>
                      <a:pt x="552" y="12"/>
                      <a:pt x="554" y="12"/>
                    </a:cubicBezTo>
                    <a:cubicBezTo>
                      <a:pt x="559" y="12"/>
                      <a:pt x="564" y="21"/>
                      <a:pt x="550" y="21"/>
                    </a:cubicBezTo>
                    <a:lnTo>
                      <a:pt x="528" y="21"/>
                    </a:lnTo>
                    <a:cubicBezTo>
                      <a:pt x="507" y="21"/>
                      <a:pt x="528" y="42"/>
                      <a:pt x="528" y="42"/>
                    </a:cubicBezTo>
                    <a:cubicBezTo>
                      <a:pt x="507" y="42"/>
                      <a:pt x="528" y="21"/>
                      <a:pt x="507" y="21"/>
                    </a:cubicBezTo>
                    <a:cubicBezTo>
                      <a:pt x="486" y="42"/>
                      <a:pt x="444" y="42"/>
                      <a:pt x="465" y="42"/>
                    </a:cubicBezTo>
                    <a:lnTo>
                      <a:pt x="444" y="42"/>
                    </a:lnTo>
                    <a:cubicBezTo>
                      <a:pt x="444" y="53"/>
                      <a:pt x="439" y="53"/>
                      <a:pt x="433" y="53"/>
                    </a:cubicBezTo>
                    <a:cubicBezTo>
                      <a:pt x="428" y="53"/>
                      <a:pt x="423" y="53"/>
                      <a:pt x="423" y="64"/>
                    </a:cubicBezTo>
                    <a:cubicBezTo>
                      <a:pt x="402" y="64"/>
                      <a:pt x="402" y="85"/>
                      <a:pt x="402" y="85"/>
                    </a:cubicBezTo>
                    <a:cubicBezTo>
                      <a:pt x="402" y="85"/>
                      <a:pt x="402" y="106"/>
                      <a:pt x="402" y="106"/>
                    </a:cubicBezTo>
                    <a:cubicBezTo>
                      <a:pt x="381" y="106"/>
                      <a:pt x="381" y="127"/>
                      <a:pt x="359" y="148"/>
                    </a:cubicBezTo>
                    <a:cubicBezTo>
                      <a:pt x="359" y="169"/>
                      <a:pt x="317" y="190"/>
                      <a:pt x="317" y="211"/>
                    </a:cubicBezTo>
                    <a:cubicBezTo>
                      <a:pt x="317" y="211"/>
                      <a:pt x="338" y="211"/>
                      <a:pt x="338" y="233"/>
                    </a:cubicBezTo>
                    <a:cubicBezTo>
                      <a:pt x="324" y="226"/>
                      <a:pt x="320" y="223"/>
                      <a:pt x="319" y="223"/>
                    </a:cubicBezTo>
                    <a:lnTo>
                      <a:pt x="319" y="223"/>
                    </a:lnTo>
                    <a:cubicBezTo>
                      <a:pt x="317" y="223"/>
                      <a:pt x="331" y="233"/>
                      <a:pt x="317" y="233"/>
                    </a:cubicBezTo>
                    <a:cubicBezTo>
                      <a:pt x="317" y="254"/>
                      <a:pt x="275" y="254"/>
                      <a:pt x="296" y="275"/>
                    </a:cubicBezTo>
                    <a:cubicBezTo>
                      <a:pt x="275" y="275"/>
                      <a:pt x="296" y="296"/>
                      <a:pt x="275" y="296"/>
                    </a:cubicBezTo>
                    <a:lnTo>
                      <a:pt x="296" y="317"/>
                    </a:lnTo>
                    <a:cubicBezTo>
                      <a:pt x="289" y="310"/>
                      <a:pt x="287" y="308"/>
                      <a:pt x="286" y="308"/>
                    </a:cubicBezTo>
                    <a:lnTo>
                      <a:pt x="286" y="308"/>
                    </a:lnTo>
                    <a:cubicBezTo>
                      <a:pt x="284" y="308"/>
                      <a:pt x="289" y="317"/>
                      <a:pt x="275" y="317"/>
                    </a:cubicBezTo>
                    <a:cubicBezTo>
                      <a:pt x="275" y="317"/>
                      <a:pt x="275" y="338"/>
                      <a:pt x="275" y="338"/>
                    </a:cubicBezTo>
                    <a:lnTo>
                      <a:pt x="254" y="338"/>
                    </a:lnTo>
                    <a:cubicBezTo>
                      <a:pt x="254" y="359"/>
                      <a:pt x="254" y="359"/>
                      <a:pt x="254" y="380"/>
                    </a:cubicBezTo>
                    <a:lnTo>
                      <a:pt x="254" y="402"/>
                    </a:lnTo>
                    <a:cubicBezTo>
                      <a:pt x="254" y="402"/>
                      <a:pt x="254" y="402"/>
                      <a:pt x="233" y="380"/>
                    </a:cubicBezTo>
                    <a:lnTo>
                      <a:pt x="233" y="380"/>
                    </a:lnTo>
                    <a:cubicBezTo>
                      <a:pt x="233" y="402"/>
                      <a:pt x="254" y="402"/>
                      <a:pt x="233" y="423"/>
                    </a:cubicBezTo>
                    <a:lnTo>
                      <a:pt x="254" y="423"/>
                    </a:lnTo>
                    <a:cubicBezTo>
                      <a:pt x="254" y="423"/>
                      <a:pt x="254" y="444"/>
                      <a:pt x="233" y="444"/>
                    </a:cubicBezTo>
                    <a:cubicBezTo>
                      <a:pt x="233" y="454"/>
                      <a:pt x="227" y="454"/>
                      <a:pt x="222" y="454"/>
                    </a:cubicBezTo>
                    <a:cubicBezTo>
                      <a:pt x="217" y="454"/>
                      <a:pt x="212" y="454"/>
                      <a:pt x="212" y="465"/>
                    </a:cubicBezTo>
                    <a:cubicBezTo>
                      <a:pt x="212" y="486"/>
                      <a:pt x="212" y="486"/>
                      <a:pt x="190" y="486"/>
                    </a:cubicBezTo>
                    <a:cubicBezTo>
                      <a:pt x="169" y="507"/>
                      <a:pt x="190" y="528"/>
                      <a:pt x="169" y="549"/>
                    </a:cubicBezTo>
                    <a:cubicBezTo>
                      <a:pt x="190" y="549"/>
                      <a:pt x="169" y="549"/>
                      <a:pt x="190" y="571"/>
                    </a:cubicBezTo>
                    <a:lnTo>
                      <a:pt x="169" y="549"/>
                    </a:lnTo>
                    <a:lnTo>
                      <a:pt x="169" y="571"/>
                    </a:lnTo>
                    <a:lnTo>
                      <a:pt x="148" y="571"/>
                    </a:lnTo>
                    <a:cubicBezTo>
                      <a:pt x="127" y="592"/>
                      <a:pt x="169" y="613"/>
                      <a:pt x="148" y="613"/>
                    </a:cubicBezTo>
                    <a:cubicBezTo>
                      <a:pt x="155" y="620"/>
                      <a:pt x="158" y="622"/>
                      <a:pt x="158" y="622"/>
                    </a:cubicBezTo>
                    <a:cubicBezTo>
                      <a:pt x="160" y="622"/>
                      <a:pt x="155" y="613"/>
                      <a:pt x="169" y="613"/>
                    </a:cubicBezTo>
                    <a:cubicBezTo>
                      <a:pt x="169" y="613"/>
                      <a:pt x="169" y="613"/>
                      <a:pt x="169" y="634"/>
                    </a:cubicBezTo>
                    <a:cubicBezTo>
                      <a:pt x="169" y="634"/>
                      <a:pt x="169" y="655"/>
                      <a:pt x="169" y="655"/>
                    </a:cubicBezTo>
                    <a:lnTo>
                      <a:pt x="148" y="655"/>
                    </a:lnTo>
                    <a:cubicBezTo>
                      <a:pt x="148" y="655"/>
                      <a:pt x="148" y="676"/>
                      <a:pt x="148" y="676"/>
                    </a:cubicBezTo>
                    <a:cubicBezTo>
                      <a:pt x="169" y="697"/>
                      <a:pt x="148" y="697"/>
                      <a:pt x="148" y="697"/>
                    </a:cubicBezTo>
                    <a:lnTo>
                      <a:pt x="169" y="697"/>
                    </a:lnTo>
                    <a:cubicBezTo>
                      <a:pt x="148" y="697"/>
                      <a:pt x="190" y="718"/>
                      <a:pt x="169" y="718"/>
                    </a:cubicBezTo>
                    <a:lnTo>
                      <a:pt x="148" y="718"/>
                    </a:lnTo>
                    <a:cubicBezTo>
                      <a:pt x="155" y="725"/>
                      <a:pt x="155" y="728"/>
                      <a:pt x="152" y="728"/>
                    </a:cubicBezTo>
                    <a:cubicBezTo>
                      <a:pt x="146" y="728"/>
                      <a:pt x="127" y="718"/>
                      <a:pt x="127" y="718"/>
                    </a:cubicBezTo>
                    <a:cubicBezTo>
                      <a:pt x="127" y="729"/>
                      <a:pt x="127" y="729"/>
                      <a:pt x="127" y="729"/>
                    </a:cubicBezTo>
                    <a:cubicBezTo>
                      <a:pt x="127" y="729"/>
                      <a:pt x="127" y="729"/>
                      <a:pt x="127" y="740"/>
                    </a:cubicBezTo>
                    <a:cubicBezTo>
                      <a:pt x="127" y="740"/>
                      <a:pt x="127" y="761"/>
                      <a:pt x="127" y="761"/>
                    </a:cubicBezTo>
                    <a:cubicBezTo>
                      <a:pt x="127" y="761"/>
                      <a:pt x="148" y="761"/>
                      <a:pt x="127" y="782"/>
                    </a:cubicBezTo>
                    <a:cubicBezTo>
                      <a:pt x="127" y="761"/>
                      <a:pt x="127" y="761"/>
                      <a:pt x="127" y="761"/>
                    </a:cubicBezTo>
                    <a:lnTo>
                      <a:pt x="106" y="761"/>
                    </a:lnTo>
                    <a:cubicBezTo>
                      <a:pt x="127" y="782"/>
                      <a:pt x="106" y="782"/>
                      <a:pt x="106" y="782"/>
                    </a:cubicBezTo>
                    <a:cubicBezTo>
                      <a:pt x="106" y="782"/>
                      <a:pt x="127" y="803"/>
                      <a:pt x="127" y="803"/>
                    </a:cubicBezTo>
                    <a:cubicBezTo>
                      <a:pt x="127" y="824"/>
                      <a:pt x="127" y="824"/>
                      <a:pt x="127" y="824"/>
                    </a:cubicBezTo>
                    <a:cubicBezTo>
                      <a:pt x="113" y="824"/>
                      <a:pt x="108" y="833"/>
                      <a:pt x="107" y="833"/>
                    </a:cubicBezTo>
                    <a:cubicBezTo>
                      <a:pt x="106" y="833"/>
                      <a:pt x="106" y="831"/>
                      <a:pt x="106" y="824"/>
                    </a:cubicBezTo>
                    <a:cubicBezTo>
                      <a:pt x="106" y="845"/>
                      <a:pt x="106" y="845"/>
                      <a:pt x="106" y="845"/>
                    </a:cubicBezTo>
                    <a:lnTo>
                      <a:pt x="85" y="845"/>
                    </a:lnTo>
                    <a:cubicBezTo>
                      <a:pt x="85" y="866"/>
                      <a:pt x="106" y="866"/>
                      <a:pt x="106" y="866"/>
                    </a:cubicBezTo>
                    <a:cubicBezTo>
                      <a:pt x="106" y="887"/>
                      <a:pt x="106" y="887"/>
                      <a:pt x="106" y="887"/>
                    </a:cubicBezTo>
                    <a:cubicBezTo>
                      <a:pt x="106" y="887"/>
                      <a:pt x="85" y="887"/>
                      <a:pt x="85" y="909"/>
                    </a:cubicBezTo>
                    <a:cubicBezTo>
                      <a:pt x="85" y="909"/>
                      <a:pt x="85" y="909"/>
                      <a:pt x="106" y="930"/>
                    </a:cubicBezTo>
                    <a:cubicBezTo>
                      <a:pt x="99" y="923"/>
                      <a:pt x="94" y="920"/>
                      <a:pt x="91" y="920"/>
                    </a:cubicBezTo>
                    <a:cubicBezTo>
                      <a:pt x="85" y="920"/>
                      <a:pt x="85" y="930"/>
                      <a:pt x="85" y="930"/>
                    </a:cubicBezTo>
                    <a:cubicBezTo>
                      <a:pt x="71" y="930"/>
                      <a:pt x="75" y="939"/>
                      <a:pt x="74" y="939"/>
                    </a:cubicBezTo>
                    <a:cubicBezTo>
                      <a:pt x="73" y="939"/>
                      <a:pt x="71" y="937"/>
                      <a:pt x="64" y="930"/>
                    </a:cubicBezTo>
                    <a:cubicBezTo>
                      <a:pt x="64" y="951"/>
                      <a:pt x="64" y="951"/>
                      <a:pt x="64" y="951"/>
                    </a:cubicBezTo>
                    <a:lnTo>
                      <a:pt x="43" y="951"/>
                    </a:lnTo>
                    <a:lnTo>
                      <a:pt x="43" y="951"/>
                    </a:lnTo>
                    <a:lnTo>
                      <a:pt x="43" y="951"/>
                    </a:lnTo>
                    <a:cubicBezTo>
                      <a:pt x="43" y="972"/>
                      <a:pt x="43" y="972"/>
                      <a:pt x="64" y="972"/>
                    </a:cubicBezTo>
                    <a:lnTo>
                      <a:pt x="43" y="972"/>
                    </a:lnTo>
                    <a:cubicBezTo>
                      <a:pt x="43" y="972"/>
                      <a:pt x="64" y="993"/>
                      <a:pt x="64" y="993"/>
                    </a:cubicBezTo>
                    <a:lnTo>
                      <a:pt x="43" y="993"/>
                    </a:lnTo>
                    <a:cubicBezTo>
                      <a:pt x="64" y="993"/>
                      <a:pt x="43" y="1014"/>
                      <a:pt x="64" y="1014"/>
                    </a:cubicBezTo>
                    <a:lnTo>
                      <a:pt x="43" y="1014"/>
                    </a:lnTo>
                    <a:lnTo>
                      <a:pt x="43" y="1035"/>
                    </a:lnTo>
                    <a:lnTo>
                      <a:pt x="21" y="1035"/>
                    </a:lnTo>
                    <a:cubicBezTo>
                      <a:pt x="21" y="1046"/>
                      <a:pt x="21" y="1046"/>
                      <a:pt x="21" y="1046"/>
                    </a:cubicBezTo>
                    <a:cubicBezTo>
                      <a:pt x="21" y="1046"/>
                      <a:pt x="21" y="1046"/>
                      <a:pt x="21" y="1056"/>
                    </a:cubicBezTo>
                    <a:cubicBezTo>
                      <a:pt x="43" y="1078"/>
                      <a:pt x="21" y="1078"/>
                      <a:pt x="43" y="1078"/>
                    </a:cubicBezTo>
                    <a:lnTo>
                      <a:pt x="85" y="1078"/>
                    </a:lnTo>
                    <a:cubicBezTo>
                      <a:pt x="85" y="1078"/>
                      <a:pt x="64" y="1056"/>
                      <a:pt x="85" y="1056"/>
                    </a:cubicBezTo>
                    <a:lnTo>
                      <a:pt x="106" y="1056"/>
                    </a:lnTo>
                    <a:cubicBezTo>
                      <a:pt x="106" y="1056"/>
                      <a:pt x="106" y="1056"/>
                      <a:pt x="106" y="1035"/>
                    </a:cubicBezTo>
                    <a:cubicBezTo>
                      <a:pt x="127" y="1035"/>
                      <a:pt x="127" y="1056"/>
                      <a:pt x="127" y="1056"/>
                    </a:cubicBezTo>
                    <a:lnTo>
                      <a:pt x="127" y="1035"/>
                    </a:lnTo>
                    <a:cubicBezTo>
                      <a:pt x="148" y="1035"/>
                      <a:pt x="127" y="1014"/>
                      <a:pt x="127" y="1014"/>
                    </a:cubicBezTo>
                    <a:lnTo>
                      <a:pt x="148" y="1014"/>
                    </a:lnTo>
                    <a:cubicBezTo>
                      <a:pt x="148" y="1014"/>
                      <a:pt x="148" y="1014"/>
                      <a:pt x="148" y="993"/>
                    </a:cubicBezTo>
                    <a:cubicBezTo>
                      <a:pt x="148" y="993"/>
                      <a:pt x="148" y="1002"/>
                      <a:pt x="154" y="1002"/>
                    </a:cubicBezTo>
                    <a:cubicBezTo>
                      <a:pt x="158" y="1002"/>
                      <a:pt x="162" y="1000"/>
                      <a:pt x="169" y="993"/>
                    </a:cubicBezTo>
                    <a:lnTo>
                      <a:pt x="169" y="972"/>
                    </a:lnTo>
                    <a:cubicBezTo>
                      <a:pt x="169" y="979"/>
                      <a:pt x="167" y="981"/>
                      <a:pt x="165" y="981"/>
                    </a:cubicBezTo>
                    <a:cubicBezTo>
                      <a:pt x="160" y="981"/>
                      <a:pt x="155" y="972"/>
                      <a:pt x="169" y="972"/>
                    </a:cubicBezTo>
                    <a:cubicBezTo>
                      <a:pt x="169" y="972"/>
                      <a:pt x="169" y="951"/>
                      <a:pt x="169" y="951"/>
                    </a:cubicBezTo>
                    <a:cubicBezTo>
                      <a:pt x="176" y="958"/>
                      <a:pt x="181" y="960"/>
                      <a:pt x="184" y="960"/>
                    </a:cubicBezTo>
                    <a:cubicBezTo>
                      <a:pt x="190" y="960"/>
                      <a:pt x="190" y="951"/>
                      <a:pt x="190" y="951"/>
                    </a:cubicBezTo>
                    <a:cubicBezTo>
                      <a:pt x="190" y="940"/>
                      <a:pt x="196" y="940"/>
                      <a:pt x="198" y="940"/>
                    </a:cubicBezTo>
                    <a:cubicBezTo>
                      <a:pt x="201" y="940"/>
                      <a:pt x="201" y="940"/>
                      <a:pt x="190" y="930"/>
                    </a:cubicBezTo>
                    <a:lnTo>
                      <a:pt x="212" y="930"/>
                    </a:lnTo>
                    <a:cubicBezTo>
                      <a:pt x="212" y="930"/>
                      <a:pt x="233" y="930"/>
                      <a:pt x="212" y="909"/>
                    </a:cubicBezTo>
                    <a:lnTo>
                      <a:pt x="212" y="909"/>
                    </a:lnTo>
                    <a:cubicBezTo>
                      <a:pt x="212" y="909"/>
                      <a:pt x="221" y="918"/>
                      <a:pt x="227" y="918"/>
                    </a:cubicBezTo>
                    <a:cubicBezTo>
                      <a:pt x="230" y="918"/>
                      <a:pt x="233" y="916"/>
                      <a:pt x="233" y="909"/>
                    </a:cubicBezTo>
                    <a:lnTo>
                      <a:pt x="254" y="909"/>
                    </a:lnTo>
                    <a:lnTo>
                      <a:pt x="233" y="887"/>
                    </a:lnTo>
                    <a:cubicBezTo>
                      <a:pt x="233" y="887"/>
                      <a:pt x="254" y="887"/>
                      <a:pt x="254" y="866"/>
                    </a:cubicBezTo>
                    <a:lnTo>
                      <a:pt x="275" y="866"/>
                    </a:lnTo>
                    <a:cubicBezTo>
                      <a:pt x="254" y="845"/>
                      <a:pt x="254" y="845"/>
                      <a:pt x="275" y="845"/>
                    </a:cubicBezTo>
                    <a:cubicBezTo>
                      <a:pt x="254" y="845"/>
                      <a:pt x="275" y="824"/>
                      <a:pt x="275" y="824"/>
                    </a:cubicBezTo>
                    <a:cubicBezTo>
                      <a:pt x="296" y="824"/>
                      <a:pt x="275" y="803"/>
                      <a:pt x="296" y="803"/>
                    </a:cubicBezTo>
                    <a:cubicBezTo>
                      <a:pt x="296" y="792"/>
                      <a:pt x="296" y="792"/>
                      <a:pt x="296" y="792"/>
                    </a:cubicBezTo>
                    <a:cubicBezTo>
                      <a:pt x="296" y="792"/>
                      <a:pt x="296" y="792"/>
                      <a:pt x="296" y="782"/>
                    </a:cubicBezTo>
                    <a:lnTo>
                      <a:pt x="317" y="782"/>
                    </a:lnTo>
                    <a:cubicBezTo>
                      <a:pt x="317" y="771"/>
                      <a:pt x="322" y="771"/>
                      <a:pt x="325" y="771"/>
                    </a:cubicBezTo>
                    <a:cubicBezTo>
                      <a:pt x="328" y="771"/>
                      <a:pt x="328" y="771"/>
                      <a:pt x="317" y="761"/>
                    </a:cubicBezTo>
                    <a:lnTo>
                      <a:pt x="338" y="761"/>
                    </a:lnTo>
                    <a:cubicBezTo>
                      <a:pt x="338" y="761"/>
                      <a:pt x="338" y="740"/>
                      <a:pt x="338" y="740"/>
                    </a:cubicBezTo>
                    <a:lnTo>
                      <a:pt x="338" y="718"/>
                    </a:lnTo>
                    <a:lnTo>
                      <a:pt x="359" y="740"/>
                    </a:lnTo>
                    <a:cubicBezTo>
                      <a:pt x="338" y="718"/>
                      <a:pt x="359" y="718"/>
                      <a:pt x="359" y="718"/>
                    </a:cubicBezTo>
                    <a:cubicBezTo>
                      <a:pt x="359" y="718"/>
                      <a:pt x="359" y="697"/>
                      <a:pt x="359" y="697"/>
                    </a:cubicBezTo>
                    <a:cubicBezTo>
                      <a:pt x="359" y="697"/>
                      <a:pt x="359" y="688"/>
                      <a:pt x="366" y="688"/>
                    </a:cubicBezTo>
                    <a:cubicBezTo>
                      <a:pt x="369" y="688"/>
                      <a:pt x="374" y="690"/>
                      <a:pt x="381" y="697"/>
                    </a:cubicBezTo>
                    <a:cubicBezTo>
                      <a:pt x="359" y="676"/>
                      <a:pt x="359" y="676"/>
                      <a:pt x="359" y="655"/>
                    </a:cubicBezTo>
                    <a:lnTo>
                      <a:pt x="359" y="655"/>
                    </a:lnTo>
                    <a:cubicBezTo>
                      <a:pt x="366" y="662"/>
                      <a:pt x="369" y="664"/>
                      <a:pt x="370" y="664"/>
                    </a:cubicBezTo>
                    <a:cubicBezTo>
                      <a:pt x="371" y="664"/>
                      <a:pt x="366" y="655"/>
                      <a:pt x="381" y="655"/>
                    </a:cubicBezTo>
                    <a:cubicBezTo>
                      <a:pt x="381" y="655"/>
                      <a:pt x="402" y="655"/>
                      <a:pt x="402" y="634"/>
                    </a:cubicBezTo>
                    <a:cubicBezTo>
                      <a:pt x="402" y="634"/>
                      <a:pt x="423" y="613"/>
                      <a:pt x="423" y="613"/>
                    </a:cubicBezTo>
                    <a:cubicBezTo>
                      <a:pt x="423" y="613"/>
                      <a:pt x="402" y="592"/>
                      <a:pt x="402" y="592"/>
                    </a:cubicBezTo>
                    <a:lnTo>
                      <a:pt x="423" y="592"/>
                    </a:lnTo>
                    <a:cubicBezTo>
                      <a:pt x="402" y="592"/>
                      <a:pt x="402" y="571"/>
                      <a:pt x="423" y="571"/>
                    </a:cubicBezTo>
                    <a:lnTo>
                      <a:pt x="423" y="549"/>
                    </a:lnTo>
                    <a:lnTo>
                      <a:pt x="444" y="549"/>
                    </a:lnTo>
                    <a:cubicBezTo>
                      <a:pt x="423" y="528"/>
                      <a:pt x="423" y="528"/>
                      <a:pt x="423" y="528"/>
                    </a:cubicBezTo>
                    <a:lnTo>
                      <a:pt x="444" y="528"/>
                    </a:lnTo>
                    <a:cubicBezTo>
                      <a:pt x="444" y="507"/>
                      <a:pt x="444" y="507"/>
                      <a:pt x="444" y="507"/>
                    </a:cubicBezTo>
                    <a:lnTo>
                      <a:pt x="465" y="507"/>
                    </a:lnTo>
                    <a:cubicBezTo>
                      <a:pt x="444" y="507"/>
                      <a:pt x="465" y="507"/>
                      <a:pt x="444" y="486"/>
                    </a:cubicBezTo>
                    <a:cubicBezTo>
                      <a:pt x="486" y="465"/>
                      <a:pt x="465" y="444"/>
                      <a:pt x="486" y="444"/>
                    </a:cubicBezTo>
                    <a:cubicBezTo>
                      <a:pt x="486" y="444"/>
                      <a:pt x="486" y="423"/>
                      <a:pt x="486" y="423"/>
                    </a:cubicBezTo>
                    <a:cubicBezTo>
                      <a:pt x="486" y="423"/>
                      <a:pt x="486" y="402"/>
                      <a:pt x="486" y="402"/>
                    </a:cubicBezTo>
                    <a:cubicBezTo>
                      <a:pt x="507" y="402"/>
                      <a:pt x="507" y="402"/>
                      <a:pt x="507" y="380"/>
                    </a:cubicBezTo>
                    <a:cubicBezTo>
                      <a:pt x="500" y="373"/>
                      <a:pt x="500" y="371"/>
                      <a:pt x="503" y="371"/>
                    </a:cubicBezTo>
                    <a:cubicBezTo>
                      <a:pt x="510" y="371"/>
                      <a:pt x="528" y="380"/>
                      <a:pt x="528" y="380"/>
                    </a:cubicBezTo>
                    <a:cubicBezTo>
                      <a:pt x="528" y="359"/>
                      <a:pt x="528" y="359"/>
                      <a:pt x="507" y="359"/>
                    </a:cubicBezTo>
                    <a:cubicBezTo>
                      <a:pt x="521" y="359"/>
                      <a:pt x="517" y="350"/>
                      <a:pt x="518" y="350"/>
                    </a:cubicBezTo>
                    <a:lnTo>
                      <a:pt x="518" y="350"/>
                    </a:lnTo>
                    <a:cubicBezTo>
                      <a:pt x="519" y="350"/>
                      <a:pt x="521" y="352"/>
                      <a:pt x="528" y="359"/>
                    </a:cubicBezTo>
                    <a:lnTo>
                      <a:pt x="507" y="338"/>
                    </a:lnTo>
                    <a:lnTo>
                      <a:pt x="528" y="338"/>
                    </a:lnTo>
                    <a:cubicBezTo>
                      <a:pt x="528" y="338"/>
                      <a:pt x="528" y="329"/>
                      <a:pt x="535" y="329"/>
                    </a:cubicBezTo>
                    <a:cubicBezTo>
                      <a:pt x="538" y="329"/>
                      <a:pt x="543" y="331"/>
                      <a:pt x="550" y="338"/>
                    </a:cubicBezTo>
                    <a:cubicBezTo>
                      <a:pt x="550" y="317"/>
                      <a:pt x="550" y="296"/>
                      <a:pt x="550" y="296"/>
                    </a:cubicBezTo>
                    <a:cubicBezTo>
                      <a:pt x="550" y="296"/>
                      <a:pt x="550" y="275"/>
                      <a:pt x="550" y="275"/>
                    </a:cubicBezTo>
                    <a:lnTo>
                      <a:pt x="571" y="275"/>
                    </a:lnTo>
                    <a:cubicBezTo>
                      <a:pt x="571" y="275"/>
                      <a:pt x="571" y="275"/>
                      <a:pt x="571" y="254"/>
                    </a:cubicBezTo>
                    <a:lnTo>
                      <a:pt x="592" y="254"/>
                    </a:lnTo>
                    <a:cubicBezTo>
                      <a:pt x="592" y="254"/>
                      <a:pt x="697" y="106"/>
                      <a:pt x="634" y="21"/>
                    </a:cubicBezTo>
                    <a:lnTo>
                      <a:pt x="613" y="21"/>
                    </a:lnTo>
                    <a:cubicBezTo>
                      <a:pt x="613" y="11"/>
                      <a:pt x="613" y="11"/>
                      <a:pt x="613" y="11"/>
                    </a:cubicBezTo>
                    <a:cubicBezTo>
                      <a:pt x="613" y="11"/>
                      <a:pt x="613" y="11"/>
                      <a:pt x="613" y="0"/>
                    </a:cubicBezTo>
                    <a:lnTo>
                      <a:pt x="592" y="0"/>
                    </a:lnTo>
                    <a:cubicBezTo>
                      <a:pt x="592" y="0"/>
                      <a:pt x="613" y="21"/>
                      <a:pt x="592" y="21"/>
                    </a:cubicBezTo>
                    <a:lnTo>
                      <a:pt x="571" y="21"/>
                    </a:lnTo>
                    <a:cubicBezTo>
                      <a:pt x="550" y="0"/>
                      <a:pt x="571" y="0"/>
                      <a:pt x="550" y="0"/>
                    </a:cubicBezTo>
                    <a:close/>
                    <a:moveTo>
                      <a:pt x="0" y="1056"/>
                    </a:moveTo>
                    <a:cubicBezTo>
                      <a:pt x="0" y="1056"/>
                      <a:pt x="21" y="1078"/>
                      <a:pt x="0" y="1078"/>
                    </a:cubicBezTo>
                    <a:cubicBezTo>
                      <a:pt x="0" y="1078"/>
                      <a:pt x="0" y="1078"/>
                      <a:pt x="0" y="1099"/>
                    </a:cubicBezTo>
                    <a:lnTo>
                      <a:pt x="21" y="1099"/>
                    </a:lnTo>
                    <a:cubicBezTo>
                      <a:pt x="21" y="1099"/>
                      <a:pt x="21" y="1099"/>
                      <a:pt x="21" y="1078"/>
                    </a:cubicBezTo>
                    <a:cubicBezTo>
                      <a:pt x="0" y="1078"/>
                      <a:pt x="21" y="1056"/>
                      <a:pt x="0" y="1056"/>
                    </a:cubicBezTo>
                    <a:close/>
                    <a:moveTo>
                      <a:pt x="21" y="1078"/>
                    </a:moveTo>
                    <a:lnTo>
                      <a:pt x="43" y="1099"/>
                    </a:lnTo>
                    <a:cubicBezTo>
                      <a:pt x="43" y="1099"/>
                      <a:pt x="43" y="1078"/>
                      <a:pt x="22" y="1078"/>
                    </a:cubicBezTo>
                    <a:lnTo>
                      <a:pt x="22" y="1078"/>
                    </a:lnTo>
                    <a:cubicBezTo>
                      <a:pt x="36" y="1078"/>
                      <a:pt x="40" y="1087"/>
                      <a:pt x="42" y="1087"/>
                    </a:cubicBezTo>
                    <a:cubicBezTo>
                      <a:pt x="43" y="1087"/>
                      <a:pt x="43" y="1085"/>
                      <a:pt x="43" y="1078"/>
                    </a:cubicBezTo>
                    <a:close/>
                    <a:moveTo>
                      <a:pt x="43" y="1078"/>
                    </a:moveTo>
                    <a:cubicBezTo>
                      <a:pt x="43" y="1099"/>
                      <a:pt x="64" y="1099"/>
                      <a:pt x="64" y="1099"/>
                    </a:cubicBezTo>
                    <a:cubicBezTo>
                      <a:pt x="64" y="1099"/>
                      <a:pt x="43" y="1078"/>
                      <a:pt x="43" y="1078"/>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24"/>
              <p:cNvSpPr/>
              <p:nvPr/>
            </p:nvSpPr>
            <p:spPr>
              <a:xfrm>
                <a:off x="7063635" y="2494638"/>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24"/>
              <p:cNvSpPr/>
              <p:nvPr/>
            </p:nvSpPr>
            <p:spPr>
              <a:xfrm>
                <a:off x="7066295" y="2489441"/>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24"/>
              <p:cNvSpPr/>
              <p:nvPr/>
            </p:nvSpPr>
            <p:spPr>
              <a:xfrm>
                <a:off x="7066295" y="2488142"/>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24"/>
              <p:cNvSpPr/>
              <p:nvPr/>
            </p:nvSpPr>
            <p:spPr>
              <a:xfrm>
                <a:off x="7063635" y="2498598"/>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24"/>
              <p:cNvSpPr/>
              <p:nvPr/>
            </p:nvSpPr>
            <p:spPr>
              <a:xfrm>
                <a:off x="7059737" y="2507692"/>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24"/>
              <p:cNvSpPr/>
              <p:nvPr/>
            </p:nvSpPr>
            <p:spPr>
              <a:xfrm>
                <a:off x="7061036" y="2507692"/>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24"/>
              <p:cNvSpPr/>
              <p:nvPr/>
            </p:nvSpPr>
            <p:spPr>
              <a:xfrm>
                <a:off x="7064996" y="2497237"/>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24"/>
              <p:cNvSpPr/>
              <p:nvPr/>
            </p:nvSpPr>
            <p:spPr>
              <a:xfrm>
                <a:off x="7061036" y="2507692"/>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24"/>
              <p:cNvSpPr/>
              <p:nvPr/>
            </p:nvSpPr>
            <p:spPr>
              <a:xfrm>
                <a:off x="7059737" y="2507692"/>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24"/>
              <p:cNvSpPr/>
              <p:nvPr/>
            </p:nvSpPr>
            <p:spPr>
              <a:xfrm>
                <a:off x="7062335" y="2502495"/>
                <a:ext cx="1361" cy="62"/>
              </a:xfrm>
              <a:custGeom>
                <a:rect b="b" l="l" r="r" t="t"/>
                <a:pathLst>
                  <a:path extrusionOk="0" h="1" w="22">
                    <a:moveTo>
                      <a:pt x="22" y="0"/>
                    </a:moveTo>
                    <a:lnTo>
                      <a:pt x="22" y="0"/>
                    </a:lnTo>
                    <a:cubicBezTo>
                      <a:pt x="1" y="0"/>
                      <a:pt x="1"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24"/>
              <p:cNvSpPr/>
              <p:nvPr/>
            </p:nvSpPr>
            <p:spPr>
              <a:xfrm>
                <a:off x="7059737" y="2506393"/>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24"/>
              <p:cNvSpPr/>
              <p:nvPr/>
            </p:nvSpPr>
            <p:spPr>
              <a:xfrm>
                <a:off x="7058437" y="2509053"/>
                <a:ext cx="62" cy="62"/>
              </a:xfrm>
              <a:custGeom>
                <a:rect b="b" l="l" r="r" t="t"/>
                <a:pathLst>
                  <a:path extrusionOk="0" h="1" w="1">
                    <a:moveTo>
                      <a:pt x="0" y="0"/>
                    </a:moveTo>
                    <a:cubicBezTo>
                      <a:pt x="0" y="0"/>
                      <a:pt x="0" y="0"/>
                      <a:pt x="0" y="0"/>
                    </a:cubicBez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24"/>
              <p:cNvSpPr/>
              <p:nvPr/>
            </p:nvSpPr>
            <p:spPr>
              <a:xfrm>
                <a:off x="7061036" y="2503794"/>
                <a:ext cx="1361" cy="1361"/>
              </a:xfrm>
              <a:custGeom>
                <a:rect b="b" l="l" r="r" t="t"/>
                <a:pathLst>
                  <a:path extrusionOk="0" h="22" w="22">
                    <a:moveTo>
                      <a:pt x="1" y="1"/>
                    </a:moveTo>
                    <a:cubicBezTo>
                      <a:pt x="1" y="1"/>
                      <a:pt x="22" y="22"/>
                      <a:pt x="22" y="22"/>
                    </a:cubicBezTo>
                    <a:cubicBezTo>
                      <a:pt x="22" y="22"/>
                      <a:pt x="22"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24"/>
              <p:cNvSpPr/>
              <p:nvPr/>
            </p:nvSpPr>
            <p:spPr>
              <a:xfrm>
                <a:off x="7087207" y="2654071"/>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24"/>
              <p:cNvSpPr/>
              <p:nvPr/>
            </p:nvSpPr>
            <p:spPr>
              <a:xfrm>
                <a:off x="7084547" y="2648874"/>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24"/>
              <p:cNvSpPr/>
              <p:nvPr/>
            </p:nvSpPr>
            <p:spPr>
              <a:xfrm>
                <a:off x="7089806" y="2658030"/>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24"/>
              <p:cNvSpPr/>
              <p:nvPr/>
            </p:nvSpPr>
            <p:spPr>
              <a:xfrm>
                <a:off x="7076751" y="2637119"/>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24"/>
              <p:cNvSpPr/>
              <p:nvPr/>
            </p:nvSpPr>
            <p:spPr>
              <a:xfrm>
                <a:off x="7080649" y="2643615"/>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24"/>
              <p:cNvSpPr/>
              <p:nvPr/>
            </p:nvSpPr>
            <p:spPr>
              <a:xfrm>
                <a:off x="7085908" y="2663227"/>
                <a:ext cx="1361" cy="62"/>
              </a:xfrm>
              <a:custGeom>
                <a:rect b="b" l="l" r="r" t="t"/>
                <a:pathLst>
                  <a:path extrusionOk="0" h="1" w="22">
                    <a:moveTo>
                      <a:pt x="0" y="1"/>
                    </a:moveTo>
                    <a:lnTo>
                      <a:pt x="21" y="1"/>
                    </a:lnTo>
                    <a:cubicBezTo>
                      <a:pt x="21"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24"/>
              <p:cNvSpPr/>
              <p:nvPr/>
            </p:nvSpPr>
            <p:spPr>
              <a:xfrm>
                <a:off x="7091105" y="2664526"/>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24"/>
              <p:cNvSpPr/>
              <p:nvPr/>
            </p:nvSpPr>
            <p:spPr>
              <a:xfrm>
                <a:off x="7089806" y="2663227"/>
                <a:ext cx="1361" cy="62"/>
              </a:xfrm>
              <a:custGeom>
                <a:rect b="b" l="l" r="r" t="t"/>
                <a:pathLst>
                  <a:path extrusionOk="0" h="1" w="22">
                    <a:moveTo>
                      <a:pt x="22" y="1"/>
                    </a:moveTo>
                    <a:cubicBezTo>
                      <a:pt x="22" y="1"/>
                      <a:pt x="0" y="1"/>
                      <a:pt x="0" y="1"/>
                    </a:cubicBezTo>
                    <a:cubicBezTo>
                      <a:pt x="0" y="1"/>
                      <a:pt x="0"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24"/>
              <p:cNvSpPr/>
              <p:nvPr/>
            </p:nvSpPr>
            <p:spPr>
              <a:xfrm>
                <a:off x="7089806" y="2663227"/>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24"/>
              <p:cNvSpPr/>
              <p:nvPr/>
            </p:nvSpPr>
            <p:spPr>
              <a:xfrm>
                <a:off x="7047981" y="2596596"/>
                <a:ext cx="62" cy="62"/>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24"/>
              <p:cNvSpPr/>
              <p:nvPr/>
            </p:nvSpPr>
            <p:spPr>
              <a:xfrm>
                <a:off x="7068893" y="2626663"/>
                <a:ext cx="1361" cy="62"/>
              </a:xfrm>
              <a:custGeom>
                <a:rect b="b" l="l" r="r" t="t"/>
                <a:pathLst>
                  <a:path extrusionOk="0" h="1" w="22">
                    <a:moveTo>
                      <a:pt x="0" y="0"/>
                    </a:moveTo>
                    <a:lnTo>
                      <a:pt x="22"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24"/>
              <p:cNvSpPr/>
              <p:nvPr/>
            </p:nvSpPr>
            <p:spPr>
              <a:xfrm>
                <a:off x="7045383" y="2597895"/>
                <a:ext cx="62" cy="1361"/>
              </a:xfrm>
              <a:custGeom>
                <a:rect b="b" l="l" r="r" t="t"/>
                <a:pathLst>
                  <a:path extrusionOk="0" h="22" w="1">
                    <a:moveTo>
                      <a:pt x="0" y="22"/>
                    </a:moveTo>
                    <a:lnTo>
                      <a:pt x="0" y="0"/>
                    </a:lnTo>
                    <a:cubicBezTo>
                      <a:pt x="0" y="0"/>
                      <a:pt x="0" y="22"/>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24"/>
              <p:cNvSpPr/>
              <p:nvPr/>
            </p:nvSpPr>
            <p:spPr>
              <a:xfrm>
                <a:off x="7083247" y="2661928"/>
                <a:ext cx="1361" cy="619"/>
              </a:xfrm>
              <a:custGeom>
                <a:rect b="b" l="l" r="r" t="t"/>
                <a:pathLst>
                  <a:path extrusionOk="0" h="10" w="22">
                    <a:moveTo>
                      <a:pt x="1" y="1"/>
                    </a:moveTo>
                    <a:cubicBezTo>
                      <a:pt x="15" y="1"/>
                      <a:pt x="10" y="10"/>
                      <a:pt x="12" y="10"/>
                    </a:cubicBezTo>
                    <a:cubicBezTo>
                      <a:pt x="13" y="10"/>
                      <a:pt x="15" y="8"/>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24"/>
              <p:cNvSpPr/>
              <p:nvPr/>
            </p:nvSpPr>
            <p:spPr>
              <a:xfrm>
                <a:off x="7055839" y="2633159"/>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24"/>
              <p:cNvSpPr/>
              <p:nvPr/>
            </p:nvSpPr>
            <p:spPr>
              <a:xfrm>
                <a:off x="7045383" y="2599194"/>
                <a:ext cx="62" cy="62"/>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24"/>
              <p:cNvSpPr/>
              <p:nvPr/>
            </p:nvSpPr>
            <p:spPr>
              <a:xfrm>
                <a:off x="7062335" y="2616208"/>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24"/>
              <p:cNvSpPr/>
              <p:nvPr/>
            </p:nvSpPr>
            <p:spPr>
              <a:xfrm>
                <a:off x="7062335" y="2616208"/>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24"/>
              <p:cNvSpPr/>
              <p:nvPr/>
            </p:nvSpPr>
            <p:spPr>
              <a:xfrm>
                <a:off x="7046682" y="2596596"/>
                <a:ext cx="1361" cy="62"/>
              </a:xfrm>
              <a:custGeom>
                <a:rect b="b" l="l" r="r" t="t"/>
                <a:pathLst>
                  <a:path extrusionOk="0" h="1" w="22">
                    <a:moveTo>
                      <a:pt x="21" y="0"/>
                    </a:moveTo>
                    <a:lnTo>
                      <a:pt x="0" y="0"/>
                    </a:lnTo>
                    <a:cubicBezTo>
                      <a:pt x="0" y="0"/>
                      <a:pt x="0"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24"/>
              <p:cNvSpPr/>
              <p:nvPr/>
            </p:nvSpPr>
            <p:spPr>
              <a:xfrm>
                <a:off x="7058437" y="2609650"/>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24"/>
              <p:cNvSpPr/>
              <p:nvPr/>
            </p:nvSpPr>
            <p:spPr>
              <a:xfrm>
                <a:off x="7080649" y="2644914"/>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24"/>
              <p:cNvSpPr/>
              <p:nvPr/>
            </p:nvSpPr>
            <p:spPr>
              <a:xfrm>
                <a:off x="7070193" y="2647575"/>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24"/>
              <p:cNvSpPr/>
              <p:nvPr/>
            </p:nvSpPr>
            <p:spPr>
              <a:xfrm>
                <a:off x="7070193" y="2646275"/>
                <a:ext cx="62" cy="1361"/>
              </a:xfrm>
              <a:custGeom>
                <a:rect b="b" l="l" r="r" t="t"/>
                <a:pathLst>
                  <a:path extrusionOk="0" h="22" w="1">
                    <a:moveTo>
                      <a:pt x="1" y="21"/>
                    </a:moveTo>
                    <a:cubicBezTo>
                      <a:pt x="1" y="0"/>
                      <a:pt x="1" y="21"/>
                      <a:pt x="1" y="21"/>
                    </a:cubicBezTo>
                    <a:cubicBezTo>
                      <a:pt x="1" y="21"/>
                      <a:pt x="1" y="21"/>
                      <a:pt x="1"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24"/>
              <p:cNvSpPr/>
              <p:nvPr/>
            </p:nvSpPr>
            <p:spPr>
              <a:xfrm>
                <a:off x="7070193" y="2646275"/>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24"/>
              <p:cNvSpPr/>
              <p:nvPr/>
            </p:nvSpPr>
            <p:spPr>
              <a:xfrm>
                <a:off x="7072791" y="2651472"/>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24"/>
              <p:cNvSpPr/>
              <p:nvPr/>
            </p:nvSpPr>
            <p:spPr>
              <a:xfrm>
                <a:off x="7071492" y="2650173"/>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24"/>
              <p:cNvSpPr/>
              <p:nvPr/>
            </p:nvSpPr>
            <p:spPr>
              <a:xfrm>
                <a:off x="7067594" y="2644914"/>
                <a:ext cx="62" cy="62"/>
              </a:xfrm>
              <a:custGeom>
                <a:rect b="b" l="l" r="r" t="t"/>
                <a:pathLst>
                  <a:path extrusionOk="0" h="1" w="1">
                    <a:moveTo>
                      <a:pt x="0"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24"/>
              <p:cNvSpPr/>
              <p:nvPr/>
            </p:nvSpPr>
            <p:spPr>
              <a:xfrm>
                <a:off x="7041423" y="2596596"/>
                <a:ext cx="49743" cy="70653"/>
              </a:xfrm>
              <a:custGeom>
                <a:rect b="b" l="l" r="r" t="t"/>
                <a:pathLst>
                  <a:path extrusionOk="0" h="1142" w="804">
                    <a:moveTo>
                      <a:pt x="85" y="0"/>
                    </a:moveTo>
                    <a:cubicBezTo>
                      <a:pt x="85" y="21"/>
                      <a:pt x="64" y="21"/>
                      <a:pt x="64" y="21"/>
                    </a:cubicBezTo>
                    <a:lnTo>
                      <a:pt x="85" y="21"/>
                    </a:lnTo>
                    <a:cubicBezTo>
                      <a:pt x="85" y="21"/>
                      <a:pt x="85" y="0"/>
                      <a:pt x="85" y="0"/>
                    </a:cubicBezTo>
                    <a:close/>
                    <a:moveTo>
                      <a:pt x="466" y="803"/>
                    </a:moveTo>
                    <a:lnTo>
                      <a:pt x="444" y="824"/>
                    </a:lnTo>
                    <a:cubicBezTo>
                      <a:pt x="444" y="824"/>
                      <a:pt x="453" y="815"/>
                      <a:pt x="466" y="809"/>
                    </a:cubicBezTo>
                    <a:lnTo>
                      <a:pt x="466" y="809"/>
                    </a:lnTo>
                    <a:cubicBezTo>
                      <a:pt x="466" y="815"/>
                      <a:pt x="466" y="824"/>
                      <a:pt x="466" y="824"/>
                    </a:cubicBezTo>
                    <a:cubicBezTo>
                      <a:pt x="466" y="817"/>
                      <a:pt x="466" y="812"/>
                      <a:pt x="466" y="809"/>
                    </a:cubicBezTo>
                    <a:lnTo>
                      <a:pt x="466" y="809"/>
                    </a:lnTo>
                    <a:cubicBezTo>
                      <a:pt x="467" y="811"/>
                      <a:pt x="469" y="812"/>
                      <a:pt x="471" y="812"/>
                    </a:cubicBezTo>
                    <a:cubicBezTo>
                      <a:pt x="477" y="812"/>
                      <a:pt x="487" y="803"/>
                      <a:pt x="487" y="803"/>
                    </a:cubicBezTo>
                    <a:lnTo>
                      <a:pt x="466" y="803"/>
                    </a:lnTo>
                    <a:cubicBezTo>
                      <a:pt x="466" y="805"/>
                      <a:pt x="466" y="807"/>
                      <a:pt x="466" y="809"/>
                    </a:cubicBezTo>
                    <a:lnTo>
                      <a:pt x="466" y="809"/>
                    </a:lnTo>
                    <a:cubicBezTo>
                      <a:pt x="466" y="809"/>
                      <a:pt x="466" y="808"/>
                      <a:pt x="467" y="808"/>
                    </a:cubicBezTo>
                    <a:lnTo>
                      <a:pt x="467" y="808"/>
                    </a:lnTo>
                    <a:cubicBezTo>
                      <a:pt x="467" y="809"/>
                      <a:pt x="466" y="809"/>
                      <a:pt x="466" y="809"/>
                    </a:cubicBezTo>
                    <a:lnTo>
                      <a:pt x="466" y="809"/>
                    </a:lnTo>
                    <a:cubicBezTo>
                      <a:pt x="466" y="809"/>
                      <a:pt x="466" y="809"/>
                      <a:pt x="466" y="809"/>
                    </a:cubicBezTo>
                    <a:lnTo>
                      <a:pt x="466" y="809"/>
                    </a:lnTo>
                    <a:cubicBezTo>
                      <a:pt x="466" y="809"/>
                      <a:pt x="466" y="809"/>
                      <a:pt x="466" y="809"/>
                    </a:cubicBezTo>
                    <a:lnTo>
                      <a:pt x="466" y="809"/>
                    </a:lnTo>
                    <a:cubicBezTo>
                      <a:pt x="466" y="806"/>
                      <a:pt x="466" y="803"/>
                      <a:pt x="466" y="803"/>
                    </a:cubicBezTo>
                    <a:close/>
                    <a:moveTo>
                      <a:pt x="698" y="803"/>
                    </a:moveTo>
                    <a:lnTo>
                      <a:pt x="677" y="824"/>
                    </a:lnTo>
                    <a:cubicBezTo>
                      <a:pt x="698" y="824"/>
                      <a:pt x="677" y="824"/>
                      <a:pt x="698" y="803"/>
                    </a:cubicBezTo>
                    <a:close/>
                    <a:moveTo>
                      <a:pt x="466" y="824"/>
                    </a:moveTo>
                    <a:cubicBezTo>
                      <a:pt x="466" y="824"/>
                      <a:pt x="487" y="824"/>
                      <a:pt x="466" y="845"/>
                    </a:cubicBezTo>
                    <a:lnTo>
                      <a:pt x="487" y="824"/>
                    </a:lnTo>
                    <a:close/>
                    <a:moveTo>
                      <a:pt x="761" y="930"/>
                    </a:moveTo>
                    <a:cubicBezTo>
                      <a:pt x="740" y="930"/>
                      <a:pt x="740" y="930"/>
                      <a:pt x="740" y="951"/>
                    </a:cubicBezTo>
                    <a:cubicBezTo>
                      <a:pt x="740" y="951"/>
                      <a:pt x="740" y="951"/>
                      <a:pt x="761" y="930"/>
                    </a:cubicBezTo>
                    <a:close/>
                    <a:moveTo>
                      <a:pt x="688" y="1032"/>
                    </a:moveTo>
                    <a:cubicBezTo>
                      <a:pt x="683" y="1035"/>
                      <a:pt x="677" y="1035"/>
                      <a:pt x="677" y="1035"/>
                    </a:cubicBezTo>
                    <a:lnTo>
                      <a:pt x="698" y="1035"/>
                    </a:lnTo>
                    <a:cubicBezTo>
                      <a:pt x="692" y="1035"/>
                      <a:pt x="690" y="1034"/>
                      <a:pt x="688" y="1032"/>
                    </a:cubicBezTo>
                    <a:close/>
                    <a:moveTo>
                      <a:pt x="692" y="1047"/>
                    </a:moveTo>
                    <a:cubicBezTo>
                      <a:pt x="686" y="1047"/>
                      <a:pt x="677" y="1057"/>
                      <a:pt x="677" y="1057"/>
                    </a:cubicBezTo>
                    <a:lnTo>
                      <a:pt x="677" y="1078"/>
                    </a:lnTo>
                    <a:cubicBezTo>
                      <a:pt x="677" y="1057"/>
                      <a:pt x="677" y="1057"/>
                      <a:pt x="698" y="1057"/>
                    </a:cubicBezTo>
                    <a:cubicBezTo>
                      <a:pt x="698" y="1049"/>
                      <a:pt x="696" y="1047"/>
                      <a:pt x="692" y="1047"/>
                    </a:cubicBezTo>
                    <a:close/>
                    <a:moveTo>
                      <a:pt x="719" y="1057"/>
                    </a:moveTo>
                    <a:cubicBezTo>
                      <a:pt x="719" y="1078"/>
                      <a:pt x="698" y="1078"/>
                      <a:pt x="698" y="1078"/>
                    </a:cubicBezTo>
                    <a:lnTo>
                      <a:pt x="719" y="1078"/>
                    </a:lnTo>
                    <a:lnTo>
                      <a:pt x="719" y="1057"/>
                    </a:lnTo>
                    <a:close/>
                    <a:moveTo>
                      <a:pt x="106" y="0"/>
                    </a:moveTo>
                    <a:cubicBezTo>
                      <a:pt x="106" y="0"/>
                      <a:pt x="85" y="0"/>
                      <a:pt x="85" y="21"/>
                    </a:cubicBezTo>
                    <a:cubicBezTo>
                      <a:pt x="85" y="21"/>
                      <a:pt x="64" y="43"/>
                      <a:pt x="64" y="43"/>
                    </a:cubicBezTo>
                    <a:lnTo>
                      <a:pt x="43" y="43"/>
                    </a:lnTo>
                    <a:cubicBezTo>
                      <a:pt x="43" y="53"/>
                      <a:pt x="43" y="53"/>
                      <a:pt x="43" y="53"/>
                    </a:cubicBezTo>
                    <a:cubicBezTo>
                      <a:pt x="43" y="53"/>
                      <a:pt x="43" y="53"/>
                      <a:pt x="43" y="64"/>
                    </a:cubicBezTo>
                    <a:lnTo>
                      <a:pt x="43" y="85"/>
                    </a:lnTo>
                    <a:cubicBezTo>
                      <a:pt x="43" y="85"/>
                      <a:pt x="43" y="85"/>
                      <a:pt x="43" y="106"/>
                    </a:cubicBezTo>
                    <a:cubicBezTo>
                      <a:pt x="43" y="127"/>
                      <a:pt x="1" y="148"/>
                      <a:pt x="22" y="169"/>
                    </a:cubicBezTo>
                    <a:cubicBezTo>
                      <a:pt x="22" y="169"/>
                      <a:pt x="1" y="190"/>
                      <a:pt x="1" y="190"/>
                    </a:cubicBezTo>
                    <a:lnTo>
                      <a:pt x="22" y="190"/>
                    </a:lnTo>
                    <a:cubicBezTo>
                      <a:pt x="1" y="212"/>
                      <a:pt x="22" y="233"/>
                      <a:pt x="22" y="233"/>
                    </a:cubicBezTo>
                    <a:lnTo>
                      <a:pt x="43" y="233"/>
                    </a:lnTo>
                    <a:cubicBezTo>
                      <a:pt x="22" y="254"/>
                      <a:pt x="43" y="275"/>
                      <a:pt x="43" y="317"/>
                    </a:cubicBezTo>
                    <a:cubicBezTo>
                      <a:pt x="64" y="338"/>
                      <a:pt x="64" y="359"/>
                      <a:pt x="85" y="381"/>
                    </a:cubicBezTo>
                    <a:lnTo>
                      <a:pt x="106" y="381"/>
                    </a:lnTo>
                    <a:cubicBezTo>
                      <a:pt x="85" y="402"/>
                      <a:pt x="106" y="402"/>
                      <a:pt x="106" y="402"/>
                    </a:cubicBezTo>
                    <a:cubicBezTo>
                      <a:pt x="128" y="423"/>
                      <a:pt x="106" y="444"/>
                      <a:pt x="128" y="444"/>
                    </a:cubicBezTo>
                    <a:cubicBezTo>
                      <a:pt x="128" y="455"/>
                      <a:pt x="128" y="455"/>
                      <a:pt x="128" y="455"/>
                    </a:cubicBezTo>
                    <a:cubicBezTo>
                      <a:pt x="128" y="455"/>
                      <a:pt x="128" y="455"/>
                      <a:pt x="128" y="465"/>
                    </a:cubicBezTo>
                    <a:lnTo>
                      <a:pt x="149" y="465"/>
                    </a:lnTo>
                    <a:cubicBezTo>
                      <a:pt x="149" y="486"/>
                      <a:pt x="170" y="486"/>
                      <a:pt x="149" y="486"/>
                    </a:cubicBezTo>
                    <a:cubicBezTo>
                      <a:pt x="170" y="486"/>
                      <a:pt x="170" y="486"/>
                      <a:pt x="170" y="507"/>
                    </a:cubicBezTo>
                    <a:cubicBezTo>
                      <a:pt x="170" y="507"/>
                      <a:pt x="170" y="507"/>
                      <a:pt x="170" y="528"/>
                    </a:cubicBezTo>
                    <a:cubicBezTo>
                      <a:pt x="170" y="528"/>
                      <a:pt x="191" y="528"/>
                      <a:pt x="191" y="550"/>
                    </a:cubicBezTo>
                    <a:lnTo>
                      <a:pt x="212" y="550"/>
                    </a:lnTo>
                    <a:cubicBezTo>
                      <a:pt x="212" y="550"/>
                      <a:pt x="212" y="550"/>
                      <a:pt x="212" y="571"/>
                    </a:cubicBezTo>
                    <a:cubicBezTo>
                      <a:pt x="212" y="571"/>
                      <a:pt x="233" y="571"/>
                      <a:pt x="233" y="592"/>
                    </a:cubicBezTo>
                    <a:cubicBezTo>
                      <a:pt x="254" y="613"/>
                      <a:pt x="233" y="613"/>
                      <a:pt x="254" y="613"/>
                    </a:cubicBezTo>
                    <a:cubicBezTo>
                      <a:pt x="275" y="613"/>
                      <a:pt x="254" y="634"/>
                      <a:pt x="254" y="634"/>
                    </a:cubicBezTo>
                    <a:cubicBezTo>
                      <a:pt x="254" y="634"/>
                      <a:pt x="254" y="643"/>
                      <a:pt x="261" y="643"/>
                    </a:cubicBezTo>
                    <a:cubicBezTo>
                      <a:pt x="264" y="643"/>
                      <a:pt x="268" y="641"/>
                      <a:pt x="275" y="634"/>
                    </a:cubicBezTo>
                    <a:lnTo>
                      <a:pt x="275" y="634"/>
                    </a:lnTo>
                    <a:cubicBezTo>
                      <a:pt x="275" y="634"/>
                      <a:pt x="275" y="634"/>
                      <a:pt x="275" y="634"/>
                    </a:cubicBezTo>
                    <a:cubicBezTo>
                      <a:pt x="275" y="655"/>
                      <a:pt x="275" y="655"/>
                      <a:pt x="275" y="655"/>
                    </a:cubicBezTo>
                    <a:cubicBezTo>
                      <a:pt x="275" y="655"/>
                      <a:pt x="275" y="676"/>
                      <a:pt x="275" y="676"/>
                    </a:cubicBezTo>
                    <a:cubicBezTo>
                      <a:pt x="297" y="697"/>
                      <a:pt x="318" y="697"/>
                      <a:pt x="318" y="719"/>
                    </a:cubicBezTo>
                    <a:lnTo>
                      <a:pt x="339" y="719"/>
                    </a:lnTo>
                    <a:lnTo>
                      <a:pt x="318" y="740"/>
                    </a:lnTo>
                    <a:cubicBezTo>
                      <a:pt x="328" y="729"/>
                      <a:pt x="334" y="729"/>
                      <a:pt x="336" y="729"/>
                    </a:cubicBezTo>
                    <a:cubicBezTo>
                      <a:pt x="339" y="729"/>
                      <a:pt x="339" y="729"/>
                      <a:pt x="339" y="720"/>
                    </a:cubicBezTo>
                    <a:lnTo>
                      <a:pt x="339" y="720"/>
                    </a:lnTo>
                    <a:cubicBezTo>
                      <a:pt x="339" y="740"/>
                      <a:pt x="338" y="740"/>
                      <a:pt x="318" y="740"/>
                    </a:cubicBezTo>
                    <a:lnTo>
                      <a:pt x="339" y="761"/>
                    </a:lnTo>
                    <a:cubicBezTo>
                      <a:pt x="339" y="765"/>
                      <a:pt x="341" y="767"/>
                      <a:pt x="344" y="767"/>
                    </a:cubicBezTo>
                    <a:cubicBezTo>
                      <a:pt x="352" y="767"/>
                      <a:pt x="368" y="755"/>
                      <a:pt x="376" y="755"/>
                    </a:cubicBezTo>
                    <a:cubicBezTo>
                      <a:pt x="379" y="755"/>
                      <a:pt x="381" y="756"/>
                      <a:pt x="381" y="761"/>
                    </a:cubicBezTo>
                    <a:lnTo>
                      <a:pt x="402" y="761"/>
                    </a:lnTo>
                    <a:cubicBezTo>
                      <a:pt x="402" y="761"/>
                      <a:pt x="402" y="761"/>
                      <a:pt x="402" y="782"/>
                    </a:cubicBezTo>
                    <a:cubicBezTo>
                      <a:pt x="402" y="782"/>
                      <a:pt x="423" y="761"/>
                      <a:pt x="423" y="761"/>
                    </a:cubicBezTo>
                    <a:lnTo>
                      <a:pt x="423" y="761"/>
                    </a:lnTo>
                    <a:cubicBezTo>
                      <a:pt x="423" y="782"/>
                      <a:pt x="423" y="782"/>
                      <a:pt x="402" y="782"/>
                    </a:cubicBezTo>
                    <a:lnTo>
                      <a:pt x="423" y="782"/>
                    </a:lnTo>
                    <a:cubicBezTo>
                      <a:pt x="423" y="782"/>
                      <a:pt x="423" y="782"/>
                      <a:pt x="423" y="803"/>
                    </a:cubicBezTo>
                    <a:cubicBezTo>
                      <a:pt x="423" y="803"/>
                      <a:pt x="423" y="782"/>
                      <a:pt x="444" y="782"/>
                    </a:cubicBezTo>
                    <a:lnTo>
                      <a:pt x="423" y="803"/>
                    </a:lnTo>
                    <a:cubicBezTo>
                      <a:pt x="437" y="803"/>
                      <a:pt x="442" y="794"/>
                      <a:pt x="444" y="794"/>
                    </a:cubicBezTo>
                    <a:cubicBezTo>
                      <a:pt x="444" y="794"/>
                      <a:pt x="444" y="796"/>
                      <a:pt x="444" y="803"/>
                    </a:cubicBezTo>
                    <a:lnTo>
                      <a:pt x="466" y="803"/>
                    </a:lnTo>
                    <a:cubicBezTo>
                      <a:pt x="466" y="803"/>
                      <a:pt x="475" y="794"/>
                      <a:pt x="481" y="794"/>
                    </a:cubicBezTo>
                    <a:cubicBezTo>
                      <a:pt x="484" y="794"/>
                      <a:pt x="487" y="796"/>
                      <a:pt x="487" y="803"/>
                    </a:cubicBezTo>
                    <a:cubicBezTo>
                      <a:pt x="487" y="824"/>
                      <a:pt x="487" y="824"/>
                      <a:pt x="487" y="824"/>
                    </a:cubicBezTo>
                    <a:cubicBezTo>
                      <a:pt x="508" y="824"/>
                      <a:pt x="466" y="845"/>
                      <a:pt x="466" y="845"/>
                    </a:cubicBezTo>
                    <a:lnTo>
                      <a:pt x="487" y="845"/>
                    </a:lnTo>
                    <a:cubicBezTo>
                      <a:pt x="487" y="866"/>
                      <a:pt x="487" y="866"/>
                      <a:pt x="466" y="866"/>
                    </a:cubicBezTo>
                    <a:cubicBezTo>
                      <a:pt x="480" y="866"/>
                      <a:pt x="475" y="876"/>
                      <a:pt x="477" y="876"/>
                    </a:cubicBezTo>
                    <a:cubicBezTo>
                      <a:pt x="477" y="876"/>
                      <a:pt x="480" y="873"/>
                      <a:pt x="487" y="866"/>
                    </a:cubicBezTo>
                    <a:lnTo>
                      <a:pt x="508" y="866"/>
                    </a:lnTo>
                    <a:cubicBezTo>
                      <a:pt x="508" y="866"/>
                      <a:pt x="508" y="866"/>
                      <a:pt x="508" y="888"/>
                    </a:cubicBezTo>
                    <a:lnTo>
                      <a:pt x="529" y="888"/>
                    </a:lnTo>
                    <a:cubicBezTo>
                      <a:pt x="550" y="888"/>
                      <a:pt x="529" y="909"/>
                      <a:pt x="529" y="909"/>
                    </a:cubicBezTo>
                    <a:cubicBezTo>
                      <a:pt x="550" y="888"/>
                      <a:pt x="550" y="888"/>
                      <a:pt x="550" y="888"/>
                    </a:cubicBezTo>
                    <a:cubicBezTo>
                      <a:pt x="550" y="888"/>
                      <a:pt x="550" y="888"/>
                      <a:pt x="550" y="909"/>
                    </a:cubicBezTo>
                    <a:lnTo>
                      <a:pt x="571" y="909"/>
                    </a:lnTo>
                    <a:cubicBezTo>
                      <a:pt x="571" y="909"/>
                      <a:pt x="571" y="930"/>
                      <a:pt x="571" y="930"/>
                    </a:cubicBezTo>
                    <a:cubicBezTo>
                      <a:pt x="571" y="930"/>
                      <a:pt x="571" y="951"/>
                      <a:pt x="571" y="951"/>
                    </a:cubicBezTo>
                    <a:cubicBezTo>
                      <a:pt x="585" y="951"/>
                      <a:pt x="599" y="942"/>
                      <a:pt x="607" y="942"/>
                    </a:cubicBezTo>
                    <a:cubicBezTo>
                      <a:pt x="609" y="942"/>
                      <a:pt x="610" y="942"/>
                      <a:pt x="611" y="943"/>
                    </a:cubicBezTo>
                    <a:lnTo>
                      <a:pt x="611" y="943"/>
                    </a:lnTo>
                    <a:cubicBezTo>
                      <a:pt x="606" y="959"/>
                      <a:pt x="597" y="972"/>
                      <a:pt x="613" y="972"/>
                    </a:cubicBezTo>
                    <a:cubicBezTo>
                      <a:pt x="613" y="972"/>
                      <a:pt x="613" y="951"/>
                      <a:pt x="613" y="951"/>
                    </a:cubicBezTo>
                    <a:cubicBezTo>
                      <a:pt x="635" y="951"/>
                      <a:pt x="613" y="972"/>
                      <a:pt x="635" y="972"/>
                    </a:cubicBezTo>
                    <a:lnTo>
                      <a:pt x="656" y="972"/>
                    </a:lnTo>
                    <a:cubicBezTo>
                      <a:pt x="635" y="972"/>
                      <a:pt x="656" y="972"/>
                      <a:pt x="635" y="993"/>
                    </a:cubicBezTo>
                    <a:lnTo>
                      <a:pt x="656" y="993"/>
                    </a:lnTo>
                    <a:cubicBezTo>
                      <a:pt x="645" y="1004"/>
                      <a:pt x="645" y="1004"/>
                      <a:pt x="648" y="1004"/>
                    </a:cubicBezTo>
                    <a:cubicBezTo>
                      <a:pt x="650" y="1004"/>
                      <a:pt x="656" y="1004"/>
                      <a:pt x="656" y="1014"/>
                    </a:cubicBezTo>
                    <a:cubicBezTo>
                      <a:pt x="656" y="1004"/>
                      <a:pt x="656" y="1004"/>
                      <a:pt x="658" y="1004"/>
                    </a:cubicBezTo>
                    <a:cubicBezTo>
                      <a:pt x="661" y="1004"/>
                      <a:pt x="666" y="1004"/>
                      <a:pt x="677" y="993"/>
                    </a:cubicBezTo>
                    <a:lnTo>
                      <a:pt x="677" y="993"/>
                    </a:lnTo>
                    <a:cubicBezTo>
                      <a:pt x="677" y="1014"/>
                      <a:pt x="656" y="1014"/>
                      <a:pt x="656" y="1014"/>
                    </a:cubicBezTo>
                    <a:cubicBezTo>
                      <a:pt x="656" y="1014"/>
                      <a:pt x="656" y="1035"/>
                      <a:pt x="656" y="1035"/>
                    </a:cubicBezTo>
                    <a:lnTo>
                      <a:pt x="677" y="1035"/>
                    </a:lnTo>
                    <a:cubicBezTo>
                      <a:pt x="684" y="1028"/>
                      <a:pt x="686" y="1026"/>
                      <a:pt x="687" y="1026"/>
                    </a:cubicBezTo>
                    <a:lnTo>
                      <a:pt x="687" y="1026"/>
                    </a:lnTo>
                    <a:cubicBezTo>
                      <a:pt x="688" y="1026"/>
                      <a:pt x="687" y="1029"/>
                      <a:pt x="688" y="1032"/>
                    </a:cubicBezTo>
                    <a:lnTo>
                      <a:pt x="688" y="1032"/>
                    </a:lnTo>
                    <a:cubicBezTo>
                      <a:pt x="693" y="1029"/>
                      <a:pt x="698" y="1024"/>
                      <a:pt x="698" y="1014"/>
                    </a:cubicBezTo>
                    <a:lnTo>
                      <a:pt x="719" y="1014"/>
                    </a:lnTo>
                    <a:cubicBezTo>
                      <a:pt x="719" y="1014"/>
                      <a:pt x="719" y="1035"/>
                      <a:pt x="719" y="1035"/>
                    </a:cubicBezTo>
                    <a:cubicBezTo>
                      <a:pt x="719" y="1035"/>
                      <a:pt x="698" y="1035"/>
                      <a:pt x="698" y="1057"/>
                    </a:cubicBezTo>
                    <a:cubicBezTo>
                      <a:pt x="708" y="1046"/>
                      <a:pt x="714" y="1046"/>
                      <a:pt x="716" y="1046"/>
                    </a:cubicBezTo>
                    <a:cubicBezTo>
                      <a:pt x="719" y="1046"/>
                      <a:pt x="719" y="1046"/>
                      <a:pt x="719" y="1037"/>
                    </a:cubicBezTo>
                    <a:lnTo>
                      <a:pt x="719" y="1037"/>
                    </a:lnTo>
                    <a:cubicBezTo>
                      <a:pt x="719" y="1057"/>
                      <a:pt x="719" y="1057"/>
                      <a:pt x="698" y="1057"/>
                    </a:cubicBezTo>
                    <a:lnTo>
                      <a:pt x="740" y="1057"/>
                    </a:lnTo>
                    <a:lnTo>
                      <a:pt x="740" y="1078"/>
                    </a:lnTo>
                    <a:cubicBezTo>
                      <a:pt x="740" y="1078"/>
                      <a:pt x="740" y="1078"/>
                      <a:pt x="740" y="1099"/>
                    </a:cubicBezTo>
                    <a:cubicBezTo>
                      <a:pt x="740" y="1099"/>
                      <a:pt x="740" y="1078"/>
                      <a:pt x="761" y="1078"/>
                    </a:cubicBezTo>
                    <a:cubicBezTo>
                      <a:pt x="740" y="1099"/>
                      <a:pt x="761" y="1099"/>
                      <a:pt x="761" y="1099"/>
                    </a:cubicBezTo>
                    <a:cubicBezTo>
                      <a:pt x="768" y="1092"/>
                      <a:pt x="771" y="1089"/>
                      <a:pt x="771" y="1089"/>
                    </a:cubicBezTo>
                    <a:lnTo>
                      <a:pt x="771" y="1089"/>
                    </a:lnTo>
                    <a:cubicBezTo>
                      <a:pt x="773" y="1089"/>
                      <a:pt x="768" y="1099"/>
                      <a:pt x="782" y="1099"/>
                    </a:cubicBezTo>
                    <a:cubicBezTo>
                      <a:pt x="782" y="1099"/>
                      <a:pt x="804" y="1099"/>
                      <a:pt x="804" y="1078"/>
                    </a:cubicBezTo>
                    <a:cubicBezTo>
                      <a:pt x="804" y="1071"/>
                      <a:pt x="804" y="1068"/>
                      <a:pt x="803" y="1068"/>
                    </a:cubicBezTo>
                    <a:cubicBezTo>
                      <a:pt x="801" y="1068"/>
                      <a:pt x="797" y="1078"/>
                      <a:pt x="782" y="1078"/>
                    </a:cubicBezTo>
                    <a:lnTo>
                      <a:pt x="782" y="1057"/>
                    </a:lnTo>
                    <a:lnTo>
                      <a:pt x="804" y="1057"/>
                    </a:lnTo>
                    <a:lnTo>
                      <a:pt x="782" y="1035"/>
                    </a:lnTo>
                    <a:lnTo>
                      <a:pt x="761" y="1035"/>
                    </a:lnTo>
                    <a:cubicBezTo>
                      <a:pt x="782" y="1014"/>
                      <a:pt x="782" y="1014"/>
                      <a:pt x="782" y="1014"/>
                    </a:cubicBezTo>
                    <a:lnTo>
                      <a:pt x="761" y="1014"/>
                    </a:lnTo>
                    <a:cubicBezTo>
                      <a:pt x="782" y="1014"/>
                      <a:pt x="782" y="993"/>
                      <a:pt x="782" y="993"/>
                    </a:cubicBezTo>
                    <a:cubicBezTo>
                      <a:pt x="782" y="972"/>
                      <a:pt x="782" y="972"/>
                      <a:pt x="761" y="972"/>
                    </a:cubicBezTo>
                    <a:cubicBezTo>
                      <a:pt x="761" y="951"/>
                      <a:pt x="761" y="951"/>
                      <a:pt x="740" y="951"/>
                    </a:cubicBezTo>
                    <a:cubicBezTo>
                      <a:pt x="740" y="930"/>
                      <a:pt x="740" y="930"/>
                      <a:pt x="740" y="930"/>
                    </a:cubicBezTo>
                    <a:cubicBezTo>
                      <a:pt x="740" y="919"/>
                      <a:pt x="735" y="919"/>
                      <a:pt x="730" y="919"/>
                    </a:cubicBezTo>
                    <a:cubicBezTo>
                      <a:pt x="724" y="919"/>
                      <a:pt x="719" y="919"/>
                      <a:pt x="719" y="909"/>
                    </a:cubicBezTo>
                    <a:cubicBezTo>
                      <a:pt x="719" y="909"/>
                      <a:pt x="719" y="909"/>
                      <a:pt x="719" y="888"/>
                    </a:cubicBezTo>
                    <a:lnTo>
                      <a:pt x="698" y="888"/>
                    </a:lnTo>
                    <a:cubicBezTo>
                      <a:pt x="698" y="888"/>
                      <a:pt x="698" y="866"/>
                      <a:pt x="698" y="866"/>
                    </a:cubicBezTo>
                    <a:cubicBezTo>
                      <a:pt x="698" y="866"/>
                      <a:pt x="698" y="845"/>
                      <a:pt x="698" y="845"/>
                    </a:cubicBezTo>
                    <a:cubicBezTo>
                      <a:pt x="684" y="845"/>
                      <a:pt x="689" y="836"/>
                      <a:pt x="687" y="836"/>
                    </a:cubicBezTo>
                    <a:lnTo>
                      <a:pt x="687" y="836"/>
                    </a:lnTo>
                    <a:cubicBezTo>
                      <a:pt x="686" y="836"/>
                      <a:pt x="684" y="838"/>
                      <a:pt x="677" y="845"/>
                    </a:cubicBezTo>
                    <a:lnTo>
                      <a:pt x="677" y="824"/>
                    </a:lnTo>
                    <a:cubicBezTo>
                      <a:pt x="656" y="824"/>
                      <a:pt x="677" y="803"/>
                      <a:pt x="656" y="782"/>
                    </a:cubicBezTo>
                    <a:cubicBezTo>
                      <a:pt x="656" y="782"/>
                      <a:pt x="635" y="782"/>
                      <a:pt x="635" y="761"/>
                    </a:cubicBezTo>
                    <a:cubicBezTo>
                      <a:pt x="635" y="740"/>
                      <a:pt x="635" y="740"/>
                      <a:pt x="635" y="740"/>
                    </a:cubicBezTo>
                    <a:lnTo>
                      <a:pt x="613" y="740"/>
                    </a:lnTo>
                    <a:cubicBezTo>
                      <a:pt x="613" y="719"/>
                      <a:pt x="592" y="719"/>
                      <a:pt x="613" y="719"/>
                    </a:cubicBezTo>
                    <a:cubicBezTo>
                      <a:pt x="613" y="712"/>
                      <a:pt x="611" y="709"/>
                      <a:pt x="608" y="709"/>
                    </a:cubicBezTo>
                    <a:cubicBezTo>
                      <a:pt x="602" y="709"/>
                      <a:pt x="592" y="719"/>
                      <a:pt x="592" y="719"/>
                    </a:cubicBezTo>
                    <a:cubicBezTo>
                      <a:pt x="592" y="719"/>
                      <a:pt x="592" y="719"/>
                      <a:pt x="592" y="697"/>
                    </a:cubicBezTo>
                    <a:cubicBezTo>
                      <a:pt x="592" y="697"/>
                      <a:pt x="613" y="676"/>
                      <a:pt x="592" y="676"/>
                    </a:cubicBezTo>
                    <a:cubicBezTo>
                      <a:pt x="592" y="676"/>
                      <a:pt x="571" y="655"/>
                      <a:pt x="571" y="655"/>
                    </a:cubicBezTo>
                    <a:lnTo>
                      <a:pt x="571" y="634"/>
                    </a:lnTo>
                    <a:lnTo>
                      <a:pt x="550" y="634"/>
                    </a:lnTo>
                    <a:lnTo>
                      <a:pt x="550" y="613"/>
                    </a:lnTo>
                    <a:lnTo>
                      <a:pt x="529" y="613"/>
                    </a:lnTo>
                    <a:cubicBezTo>
                      <a:pt x="550" y="613"/>
                      <a:pt x="529" y="613"/>
                      <a:pt x="550" y="592"/>
                    </a:cubicBezTo>
                    <a:lnTo>
                      <a:pt x="508" y="592"/>
                    </a:lnTo>
                    <a:cubicBezTo>
                      <a:pt x="508" y="592"/>
                      <a:pt x="529" y="571"/>
                      <a:pt x="508" y="550"/>
                    </a:cubicBezTo>
                    <a:cubicBezTo>
                      <a:pt x="508" y="550"/>
                      <a:pt x="508" y="528"/>
                      <a:pt x="487" y="528"/>
                    </a:cubicBezTo>
                    <a:cubicBezTo>
                      <a:pt x="466" y="528"/>
                      <a:pt x="466" y="507"/>
                      <a:pt x="466" y="507"/>
                    </a:cubicBezTo>
                    <a:cubicBezTo>
                      <a:pt x="444" y="507"/>
                      <a:pt x="466" y="486"/>
                      <a:pt x="466" y="486"/>
                    </a:cubicBezTo>
                    <a:lnTo>
                      <a:pt x="444" y="486"/>
                    </a:lnTo>
                    <a:lnTo>
                      <a:pt x="444" y="465"/>
                    </a:lnTo>
                    <a:cubicBezTo>
                      <a:pt x="434" y="476"/>
                      <a:pt x="429" y="481"/>
                      <a:pt x="426" y="481"/>
                    </a:cubicBezTo>
                    <a:cubicBezTo>
                      <a:pt x="423" y="481"/>
                      <a:pt x="423" y="476"/>
                      <a:pt x="423" y="465"/>
                    </a:cubicBezTo>
                    <a:cubicBezTo>
                      <a:pt x="402" y="444"/>
                      <a:pt x="423" y="444"/>
                      <a:pt x="423" y="444"/>
                    </a:cubicBezTo>
                    <a:cubicBezTo>
                      <a:pt x="402" y="444"/>
                      <a:pt x="423" y="423"/>
                      <a:pt x="402" y="423"/>
                    </a:cubicBezTo>
                    <a:cubicBezTo>
                      <a:pt x="402" y="402"/>
                      <a:pt x="381" y="402"/>
                      <a:pt x="381" y="381"/>
                    </a:cubicBezTo>
                    <a:cubicBezTo>
                      <a:pt x="381" y="359"/>
                      <a:pt x="360" y="359"/>
                      <a:pt x="360" y="359"/>
                    </a:cubicBezTo>
                    <a:cubicBezTo>
                      <a:pt x="360" y="338"/>
                      <a:pt x="360" y="317"/>
                      <a:pt x="339" y="317"/>
                    </a:cubicBezTo>
                    <a:cubicBezTo>
                      <a:pt x="328" y="317"/>
                      <a:pt x="334" y="312"/>
                      <a:pt x="339" y="309"/>
                    </a:cubicBezTo>
                    <a:lnTo>
                      <a:pt x="339" y="309"/>
                    </a:lnTo>
                    <a:cubicBezTo>
                      <a:pt x="339" y="314"/>
                      <a:pt x="339" y="317"/>
                      <a:pt x="339" y="317"/>
                    </a:cubicBezTo>
                    <a:cubicBezTo>
                      <a:pt x="346" y="310"/>
                      <a:pt x="346" y="308"/>
                      <a:pt x="344" y="308"/>
                    </a:cubicBezTo>
                    <a:cubicBezTo>
                      <a:pt x="342" y="308"/>
                      <a:pt x="341" y="308"/>
                      <a:pt x="339" y="309"/>
                    </a:cubicBezTo>
                    <a:lnTo>
                      <a:pt x="339" y="309"/>
                    </a:lnTo>
                    <a:cubicBezTo>
                      <a:pt x="339" y="303"/>
                      <a:pt x="339" y="296"/>
                      <a:pt x="339" y="296"/>
                    </a:cubicBezTo>
                    <a:lnTo>
                      <a:pt x="318" y="296"/>
                    </a:lnTo>
                    <a:cubicBezTo>
                      <a:pt x="318" y="296"/>
                      <a:pt x="318" y="296"/>
                      <a:pt x="318" y="275"/>
                    </a:cubicBezTo>
                    <a:cubicBezTo>
                      <a:pt x="318" y="275"/>
                      <a:pt x="297" y="275"/>
                      <a:pt x="318" y="254"/>
                    </a:cubicBezTo>
                    <a:cubicBezTo>
                      <a:pt x="297" y="254"/>
                      <a:pt x="297" y="233"/>
                      <a:pt x="275" y="233"/>
                    </a:cubicBezTo>
                    <a:lnTo>
                      <a:pt x="275" y="212"/>
                    </a:lnTo>
                    <a:lnTo>
                      <a:pt x="254" y="212"/>
                    </a:lnTo>
                    <a:cubicBezTo>
                      <a:pt x="254" y="212"/>
                      <a:pt x="254" y="190"/>
                      <a:pt x="275" y="190"/>
                    </a:cubicBezTo>
                    <a:cubicBezTo>
                      <a:pt x="275" y="190"/>
                      <a:pt x="212" y="0"/>
                      <a:pt x="106" y="0"/>
                    </a:cubicBezTo>
                    <a:close/>
                    <a:moveTo>
                      <a:pt x="761" y="1099"/>
                    </a:moveTo>
                    <a:cubicBezTo>
                      <a:pt x="761" y="1109"/>
                      <a:pt x="761" y="1109"/>
                      <a:pt x="761" y="1109"/>
                    </a:cubicBezTo>
                    <a:cubicBezTo>
                      <a:pt x="761" y="1109"/>
                      <a:pt x="761" y="1109"/>
                      <a:pt x="761" y="1120"/>
                    </a:cubicBezTo>
                    <a:lnTo>
                      <a:pt x="761" y="1141"/>
                    </a:lnTo>
                    <a:cubicBezTo>
                      <a:pt x="761" y="1141"/>
                      <a:pt x="761" y="1120"/>
                      <a:pt x="782" y="1120"/>
                    </a:cubicBezTo>
                    <a:cubicBezTo>
                      <a:pt x="782" y="1120"/>
                      <a:pt x="761" y="1141"/>
                      <a:pt x="782" y="1141"/>
                    </a:cubicBezTo>
                    <a:cubicBezTo>
                      <a:pt x="782" y="1120"/>
                      <a:pt x="782" y="1120"/>
                      <a:pt x="782" y="1120"/>
                    </a:cubicBezTo>
                    <a:cubicBezTo>
                      <a:pt x="782" y="1127"/>
                      <a:pt x="782" y="1129"/>
                      <a:pt x="783" y="1129"/>
                    </a:cubicBezTo>
                    <a:cubicBezTo>
                      <a:pt x="785" y="1129"/>
                      <a:pt x="789" y="1120"/>
                      <a:pt x="804" y="1120"/>
                    </a:cubicBezTo>
                    <a:cubicBezTo>
                      <a:pt x="804" y="1109"/>
                      <a:pt x="804" y="1109"/>
                      <a:pt x="804" y="1109"/>
                    </a:cubicBezTo>
                    <a:cubicBezTo>
                      <a:pt x="804" y="1109"/>
                      <a:pt x="804" y="1109"/>
                      <a:pt x="804" y="1099"/>
                    </a:cubicBezTo>
                    <a:cubicBezTo>
                      <a:pt x="804" y="1099"/>
                      <a:pt x="794" y="1108"/>
                      <a:pt x="788" y="1108"/>
                    </a:cubicBezTo>
                    <a:cubicBezTo>
                      <a:pt x="785" y="1108"/>
                      <a:pt x="782" y="1106"/>
                      <a:pt x="782" y="1099"/>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24"/>
              <p:cNvSpPr/>
              <p:nvPr/>
            </p:nvSpPr>
            <p:spPr>
              <a:xfrm>
                <a:off x="7072791" y="2651472"/>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24"/>
              <p:cNvSpPr/>
              <p:nvPr/>
            </p:nvSpPr>
            <p:spPr>
              <a:xfrm>
                <a:off x="7068893" y="2646275"/>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24"/>
              <p:cNvSpPr/>
              <p:nvPr/>
            </p:nvSpPr>
            <p:spPr>
              <a:xfrm>
                <a:off x="7066295" y="2644914"/>
                <a:ext cx="1361" cy="62"/>
              </a:xfrm>
              <a:custGeom>
                <a:rect b="b" l="l" r="r" t="t"/>
                <a:pathLst>
                  <a:path extrusionOk="0" h="1" w="22">
                    <a:moveTo>
                      <a:pt x="0" y="1"/>
                    </a:moveTo>
                    <a:cubicBezTo>
                      <a:pt x="0" y="1"/>
                      <a:pt x="21" y="1"/>
                      <a:pt x="21" y="1"/>
                    </a:cubicBezTo>
                    <a:cubicBezTo>
                      <a:pt x="21"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24"/>
              <p:cNvSpPr/>
              <p:nvPr/>
            </p:nvSpPr>
            <p:spPr>
              <a:xfrm>
                <a:off x="7076751" y="2652771"/>
                <a:ext cx="62" cy="1361"/>
              </a:xfrm>
              <a:custGeom>
                <a:rect b="b" l="l" r="r" t="t"/>
                <a:pathLst>
                  <a:path extrusionOk="0" h="22" w="1">
                    <a:moveTo>
                      <a:pt x="0" y="1"/>
                    </a:moveTo>
                    <a:cubicBezTo>
                      <a:pt x="0" y="1"/>
                      <a:pt x="0" y="1"/>
                      <a:pt x="0" y="22"/>
                    </a:cubicBezTo>
                    <a:cubicBezTo>
                      <a:pt x="0" y="22"/>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24"/>
              <p:cNvSpPr/>
              <p:nvPr/>
            </p:nvSpPr>
            <p:spPr>
              <a:xfrm>
                <a:off x="7083247" y="2661928"/>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24"/>
              <p:cNvSpPr/>
              <p:nvPr/>
            </p:nvSpPr>
            <p:spPr>
              <a:xfrm>
                <a:off x="7083247" y="2660629"/>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24"/>
              <p:cNvSpPr/>
              <p:nvPr/>
            </p:nvSpPr>
            <p:spPr>
              <a:xfrm>
                <a:off x="7074091" y="2651472"/>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24"/>
              <p:cNvSpPr/>
              <p:nvPr/>
            </p:nvSpPr>
            <p:spPr>
              <a:xfrm>
                <a:off x="7083247" y="2660629"/>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24"/>
              <p:cNvSpPr/>
              <p:nvPr/>
            </p:nvSpPr>
            <p:spPr>
              <a:xfrm>
                <a:off x="7083247" y="2661928"/>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24"/>
              <p:cNvSpPr/>
              <p:nvPr/>
            </p:nvSpPr>
            <p:spPr>
              <a:xfrm>
                <a:off x="7079350" y="2655370"/>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24"/>
              <p:cNvSpPr/>
              <p:nvPr/>
            </p:nvSpPr>
            <p:spPr>
              <a:xfrm>
                <a:off x="7081948" y="2660629"/>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24"/>
              <p:cNvSpPr/>
              <p:nvPr/>
            </p:nvSpPr>
            <p:spPr>
              <a:xfrm>
                <a:off x="7083247" y="2661928"/>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24"/>
              <p:cNvSpPr/>
              <p:nvPr/>
            </p:nvSpPr>
            <p:spPr>
              <a:xfrm>
                <a:off x="7080649" y="2658030"/>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24"/>
              <p:cNvSpPr/>
              <p:nvPr/>
            </p:nvSpPr>
            <p:spPr>
              <a:xfrm>
                <a:off x="6944720" y="2765185"/>
                <a:ext cx="1361" cy="62"/>
              </a:xfrm>
              <a:custGeom>
                <a:rect b="b" l="l" r="r" t="t"/>
                <a:pathLst>
                  <a:path extrusionOk="0" h="1" w="22">
                    <a:moveTo>
                      <a:pt x="1" y="0"/>
                    </a:moveTo>
                    <a:lnTo>
                      <a:pt x="22"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24"/>
              <p:cNvSpPr/>
              <p:nvPr/>
            </p:nvSpPr>
            <p:spPr>
              <a:xfrm>
                <a:off x="6942122" y="2758627"/>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24"/>
              <p:cNvSpPr/>
              <p:nvPr/>
            </p:nvSpPr>
            <p:spPr>
              <a:xfrm>
                <a:off x="6947319" y="2767783"/>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24"/>
              <p:cNvSpPr/>
              <p:nvPr/>
            </p:nvSpPr>
            <p:spPr>
              <a:xfrm>
                <a:off x="6934264" y="2748171"/>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24"/>
              <p:cNvSpPr/>
              <p:nvPr/>
            </p:nvSpPr>
            <p:spPr>
              <a:xfrm>
                <a:off x="6939523" y="2754729"/>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24"/>
              <p:cNvSpPr/>
              <p:nvPr/>
            </p:nvSpPr>
            <p:spPr>
              <a:xfrm>
                <a:off x="6943421" y="2773042"/>
                <a:ext cx="1361" cy="62"/>
              </a:xfrm>
              <a:custGeom>
                <a:rect b="b" l="l" r="r" t="t"/>
                <a:pathLst>
                  <a:path extrusionOk="0" h="1" w="22">
                    <a:moveTo>
                      <a:pt x="1" y="0"/>
                    </a:moveTo>
                    <a:lnTo>
                      <a:pt x="22"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24"/>
              <p:cNvSpPr/>
              <p:nvPr/>
            </p:nvSpPr>
            <p:spPr>
              <a:xfrm>
                <a:off x="6947319" y="2775640"/>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24"/>
              <p:cNvSpPr/>
              <p:nvPr/>
            </p:nvSpPr>
            <p:spPr>
              <a:xfrm>
                <a:off x="6947319" y="2773042"/>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24"/>
              <p:cNvSpPr/>
              <p:nvPr/>
            </p:nvSpPr>
            <p:spPr>
              <a:xfrm>
                <a:off x="6947319" y="2773042"/>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24"/>
              <p:cNvSpPr/>
              <p:nvPr/>
            </p:nvSpPr>
            <p:spPr>
              <a:xfrm>
                <a:off x="6893740" y="2722063"/>
                <a:ext cx="1361" cy="62"/>
              </a:xfrm>
              <a:custGeom>
                <a:rect b="b" l="l" r="r" t="t"/>
                <a:pathLst>
                  <a:path extrusionOk="0" h="1" w="22">
                    <a:moveTo>
                      <a:pt x="22" y="0"/>
                    </a:moveTo>
                    <a:cubicBezTo>
                      <a:pt x="22"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24"/>
              <p:cNvSpPr/>
              <p:nvPr/>
            </p:nvSpPr>
            <p:spPr>
              <a:xfrm>
                <a:off x="6925108" y="2740314"/>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24"/>
              <p:cNvSpPr/>
              <p:nvPr/>
            </p:nvSpPr>
            <p:spPr>
              <a:xfrm>
                <a:off x="6892440" y="2724661"/>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24"/>
              <p:cNvSpPr/>
              <p:nvPr/>
            </p:nvSpPr>
            <p:spPr>
              <a:xfrm>
                <a:off x="6940823" y="2772423"/>
                <a:ext cx="1361" cy="681"/>
              </a:xfrm>
              <a:custGeom>
                <a:rect b="b" l="l" r="r" t="t"/>
                <a:pathLst>
                  <a:path extrusionOk="0" h="11" w="22">
                    <a:moveTo>
                      <a:pt x="10" y="1"/>
                    </a:moveTo>
                    <a:cubicBezTo>
                      <a:pt x="10" y="1"/>
                      <a:pt x="7" y="3"/>
                      <a:pt x="0" y="10"/>
                    </a:cubicBezTo>
                    <a:lnTo>
                      <a:pt x="21" y="10"/>
                    </a:lnTo>
                    <a:cubicBezTo>
                      <a:pt x="7" y="10"/>
                      <a:pt x="12" y="1"/>
                      <a:pt x="1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24"/>
              <p:cNvSpPr/>
              <p:nvPr/>
            </p:nvSpPr>
            <p:spPr>
              <a:xfrm>
                <a:off x="6914652" y="2749470"/>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24"/>
              <p:cNvSpPr/>
              <p:nvPr/>
            </p:nvSpPr>
            <p:spPr>
              <a:xfrm>
                <a:off x="6892440" y="2724661"/>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24"/>
              <p:cNvSpPr/>
              <p:nvPr/>
            </p:nvSpPr>
            <p:spPr>
              <a:xfrm>
                <a:off x="6915951" y="2732519"/>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24"/>
              <p:cNvSpPr/>
              <p:nvPr/>
            </p:nvSpPr>
            <p:spPr>
              <a:xfrm>
                <a:off x="6915951" y="2731219"/>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24"/>
              <p:cNvSpPr/>
              <p:nvPr/>
            </p:nvSpPr>
            <p:spPr>
              <a:xfrm>
                <a:off x="6893740" y="2722063"/>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24"/>
              <p:cNvSpPr/>
              <p:nvPr/>
            </p:nvSpPr>
            <p:spPr>
              <a:xfrm>
                <a:off x="6909454" y="2727260"/>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24"/>
              <p:cNvSpPr/>
              <p:nvPr/>
            </p:nvSpPr>
            <p:spPr>
              <a:xfrm>
                <a:off x="6939523" y="2754729"/>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24"/>
              <p:cNvSpPr/>
              <p:nvPr/>
            </p:nvSpPr>
            <p:spPr>
              <a:xfrm>
                <a:off x="6929067" y="2758627"/>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24"/>
              <p:cNvSpPr/>
              <p:nvPr/>
            </p:nvSpPr>
            <p:spPr>
              <a:xfrm>
                <a:off x="6929067" y="2758627"/>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24"/>
              <p:cNvSpPr/>
              <p:nvPr/>
            </p:nvSpPr>
            <p:spPr>
              <a:xfrm>
                <a:off x="6931666" y="2762586"/>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24"/>
              <p:cNvSpPr/>
              <p:nvPr/>
            </p:nvSpPr>
            <p:spPr>
              <a:xfrm>
                <a:off x="6930367" y="2761225"/>
                <a:ext cx="62" cy="1423"/>
              </a:xfrm>
              <a:custGeom>
                <a:rect b="b" l="l" r="r" t="t"/>
                <a:pathLst>
                  <a:path extrusionOk="0" h="23" w="1">
                    <a:moveTo>
                      <a:pt x="0" y="22"/>
                    </a:moveTo>
                    <a:cubicBezTo>
                      <a:pt x="0" y="22"/>
                      <a:pt x="0" y="1"/>
                      <a:pt x="0" y="1"/>
                    </a:cubicBezTo>
                    <a:cubicBezTo>
                      <a:pt x="0" y="22"/>
                      <a:pt x="0" y="22"/>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24"/>
              <p:cNvSpPr/>
              <p:nvPr/>
            </p:nvSpPr>
            <p:spPr>
              <a:xfrm>
                <a:off x="6926407" y="2757327"/>
                <a:ext cx="62" cy="62"/>
              </a:xfrm>
              <a:custGeom>
                <a:rect b="b" l="l" r="r" t="t"/>
                <a:pathLst>
                  <a:path extrusionOk="0" h="1" w="1">
                    <a:moveTo>
                      <a:pt x="1"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24"/>
              <p:cNvSpPr/>
              <p:nvPr/>
            </p:nvSpPr>
            <p:spPr>
              <a:xfrm>
                <a:off x="6892440" y="2720949"/>
                <a:ext cx="56302" cy="56052"/>
              </a:xfrm>
              <a:custGeom>
                <a:rect b="b" l="l" r="r" t="t"/>
                <a:pathLst>
                  <a:path extrusionOk="0" h="906" w="910">
                    <a:moveTo>
                      <a:pt x="22" y="18"/>
                    </a:moveTo>
                    <a:cubicBezTo>
                      <a:pt x="22" y="39"/>
                      <a:pt x="1" y="39"/>
                      <a:pt x="1" y="60"/>
                    </a:cubicBezTo>
                    <a:cubicBezTo>
                      <a:pt x="1" y="60"/>
                      <a:pt x="22" y="39"/>
                      <a:pt x="22" y="39"/>
                    </a:cubicBezTo>
                    <a:cubicBezTo>
                      <a:pt x="22" y="39"/>
                      <a:pt x="22" y="18"/>
                      <a:pt x="22" y="18"/>
                    </a:cubicBezTo>
                    <a:close/>
                    <a:moveTo>
                      <a:pt x="360" y="166"/>
                    </a:moveTo>
                    <a:cubicBezTo>
                      <a:pt x="362" y="166"/>
                      <a:pt x="363" y="166"/>
                      <a:pt x="365" y="167"/>
                    </a:cubicBezTo>
                    <a:lnTo>
                      <a:pt x="365" y="167"/>
                    </a:lnTo>
                    <a:cubicBezTo>
                      <a:pt x="369" y="166"/>
                      <a:pt x="373" y="166"/>
                      <a:pt x="381" y="166"/>
                    </a:cubicBezTo>
                    <a:close/>
                    <a:moveTo>
                      <a:pt x="677" y="420"/>
                    </a:moveTo>
                    <a:cubicBezTo>
                      <a:pt x="677" y="441"/>
                      <a:pt x="677" y="441"/>
                      <a:pt x="656" y="441"/>
                    </a:cubicBezTo>
                    <a:cubicBezTo>
                      <a:pt x="656" y="441"/>
                      <a:pt x="677" y="441"/>
                      <a:pt x="677" y="420"/>
                    </a:cubicBezTo>
                    <a:close/>
                    <a:moveTo>
                      <a:pt x="360" y="462"/>
                    </a:moveTo>
                    <a:cubicBezTo>
                      <a:pt x="339" y="462"/>
                      <a:pt x="360" y="462"/>
                      <a:pt x="339" y="483"/>
                    </a:cubicBezTo>
                    <a:cubicBezTo>
                      <a:pt x="360" y="483"/>
                      <a:pt x="360" y="462"/>
                      <a:pt x="360" y="462"/>
                    </a:cubicBezTo>
                    <a:close/>
                    <a:moveTo>
                      <a:pt x="465" y="589"/>
                    </a:moveTo>
                    <a:cubicBezTo>
                      <a:pt x="465" y="593"/>
                      <a:pt x="467" y="595"/>
                      <a:pt x="470" y="595"/>
                    </a:cubicBezTo>
                    <a:cubicBezTo>
                      <a:pt x="474" y="595"/>
                      <a:pt x="480" y="592"/>
                      <a:pt x="487" y="589"/>
                    </a:cubicBezTo>
                    <a:close/>
                    <a:moveTo>
                      <a:pt x="592" y="610"/>
                    </a:moveTo>
                    <a:cubicBezTo>
                      <a:pt x="592" y="610"/>
                      <a:pt x="571" y="610"/>
                      <a:pt x="571" y="631"/>
                    </a:cubicBezTo>
                    <a:lnTo>
                      <a:pt x="592" y="610"/>
                    </a:lnTo>
                    <a:close/>
                    <a:moveTo>
                      <a:pt x="613" y="631"/>
                    </a:moveTo>
                    <a:cubicBezTo>
                      <a:pt x="605" y="639"/>
                      <a:pt x="592" y="652"/>
                      <a:pt x="592" y="652"/>
                    </a:cubicBezTo>
                    <a:cubicBezTo>
                      <a:pt x="613" y="652"/>
                      <a:pt x="592" y="652"/>
                      <a:pt x="613" y="631"/>
                    </a:cubicBezTo>
                    <a:close/>
                    <a:moveTo>
                      <a:pt x="613" y="652"/>
                    </a:moveTo>
                    <a:cubicBezTo>
                      <a:pt x="612" y="654"/>
                      <a:pt x="607" y="658"/>
                      <a:pt x="592" y="673"/>
                    </a:cubicBezTo>
                    <a:lnTo>
                      <a:pt x="613" y="673"/>
                    </a:lnTo>
                    <a:cubicBezTo>
                      <a:pt x="613" y="663"/>
                      <a:pt x="608" y="663"/>
                      <a:pt x="605" y="663"/>
                    </a:cubicBezTo>
                    <a:cubicBezTo>
                      <a:pt x="603" y="663"/>
                      <a:pt x="603" y="663"/>
                      <a:pt x="613" y="652"/>
                    </a:cubicBezTo>
                    <a:close/>
                    <a:moveTo>
                      <a:pt x="782" y="821"/>
                    </a:moveTo>
                    <a:cubicBezTo>
                      <a:pt x="782" y="842"/>
                      <a:pt x="782" y="842"/>
                      <a:pt x="782" y="842"/>
                    </a:cubicBezTo>
                    <a:cubicBezTo>
                      <a:pt x="782" y="821"/>
                      <a:pt x="782" y="821"/>
                      <a:pt x="803" y="821"/>
                    </a:cubicBezTo>
                    <a:close/>
                    <a:moveTo>
                      <a:pt x="825" y="821"/>
                    </a:moveTo>
                    <a:cubicBezTo>
                      <a:pt x="825" y="821"/>
                      <a:pt x="824" y="821"/>
                      <a:pt x="803" y="842"/>
                    </a:cubicBezTo>
                    <a:cubicBezTo>
                      <a:pt x="825" y="842"/>
                      <a:pt x="825" y="821"/>
                      <a:pt x="825" y="821"/>
                    </a:cubicBezTo>
                    <a:close/>
                    <a:moveTo>
                      <a:pt x="803" y="842"/>
                    </a:moveTo>
                    <a:cubicBezTo>
                      <a:pt x="803" y="842"/>
                      <a:pt x="803" y="851"/>
                      <a:pt x="810" y="851"/>
                    </a:cubicBezTo>
                    <a:cubicBezTo>
                      <a:pt x="813" y="851"/>
                      <a:pt x="818" y="849"/>
                      <a:pt x="825" y="842"/>
                    </a:cubicBezTo>
                    <a:close/>
                    <a:moveTo>
                      <a:pt x="904" y="854"/>
                    </a:moveTo>
                    <a:cubicBezTo>
                      <a:pt x="897" y="854"/>
                      <a:pt x="888" y="863"/>
                      <a:pt x="888" y="863"/>
                    </a:cubicBezTo>
                    <a:lnTo>
                      <a:pt x="909" y="863"/>
                    </a:lnTo>
                    <a:cubicBezTo>
                      <a:pt x="909" y="856"/>
                      <a:pt x="907" y="854"/>
                      <a:pt x="904" y="854"/>
                    </a:cubicBezTo>
                    <a:close/>
                    <a:moveTo>
                      <a:pt x="97" y="0"/>
                    </a:moveTo>
                    <a:cubicBezTo>
                      <a:pt x="78" y="0"/>
                      <a:pt x="60" y="6"/>
                      <a:pt x="43" y="18"/>
                    </a:cubicBezTo>
                    <a:cubicBezTo>
                      <a:pt x="22" y="18"/>
                      <a:pt x="22" y="18"/>
                      <a:pt x="22" y="39"/>
                    </a:cubicBezTo>
                    <a:cubicBezTo>
                      <a:pt x="22" y="60"/>
                      <a:pt x="22" y="60"/>
                      <a:pt x="22" y="60"/>
                    </a:cubicBezTo>
                    <a:cubicBezTo>
                      <a:pt x="1" y="60"/>
                      <a:pt x="1" y="82"/>
                      <a:pt x="1" y="82"/>
                    </a:cubicBezTo>
                    <a:cubicBezTo>
                      <a:pt x="1" y="82"/>
                      <a:pt x="22" y="61"/>
                      <a:pt x="22" y="60"/>
                    </a:cubicBezTo>
                    <a:lnTo>
                      <a:pt x="22" y="60"/>
                    </a:lnTo>
                    <a:cubicBezTo>
                      <a:pt x="22" y="61"/>
                      <a:pt x="22" y="82"/>
                      <a:pt x="1" y="82"/>
                    </a:cubicBezTo>
                    <a:lnTo>
                      <a:pt x="22" y="82"/>
                    </a:lnTo>
                    <a:cubicBezTo>
                      <a:pt x="11" y="92"/>
                      <a:pt x="11" y="92"/>
                      <a:pt x="14" y="92"/>
                    </a:cubicBezTo>
                    <a:cubicBezTo>
                      <a:pt x="17" y="92"/>
                      <a:pt x="22" y="92"/>
                      <a:pt x="22" y="103"/>
                    </a:cubicBezTo>
                    <a:cubicBezTo>
                      <a:pt x="22" y="124"/>
                      <a:pt x="22" y="124"/>
                      <a:pt x="22" y="124"/>
                    </a:cubicBezTo>
                    <a:cubicBezTo>
                      <a:pt x="22" y="124"/>
                      <a:pt x="31" y="114"/>
                      <a:pt x="37" y="114"/>
                    </a:cubicBezTo>
                    <a:cubicBezTo>
                      <a:pt x="41" y="114"/>
                      <a:pt x="43" y="117"/>
                      <a:pt x="43" y="124"/>
                    </a:cubicBezTo>
                    <a:cubicBezTo>
                      <a:pt x="43" y="124"/>
                      <a:pt x="22" y="145"/>
                      <a:pt x="22" y="145"/>
                    </a:cubicBezTo>
                    <a:cubicBezTo>
                      <a:pt x="43" y="145"/>
                      <a:pt x="22" y="187"/>
                      <a:pt x="43" y="187"/>
                    </a:cubicBezTo>
                    <a:cubicBezTo>
                      <a:pt x="43" y="187"/>
                      <a:pt x="43" y="198"/>
                      <a:pt x="43" y="208"/>
                    </a:cubicBezTo>
                    <a:cubicBezTo>
                      <a:pt x="43" y="251"/>
                      <a:pt x="64" y="229"/>
                      <a:pt x="64" y="251"/>
                    </a:cubicBezTo>
                    <a:lnTo>
                      <a:pt x="85" y="251"/>
                    </a:lnTo>
                    <a:cubicBezTo>
                      <a:pt x="85" y="272"/>
                      <a:pt x="106" y="272"/>
                      <a:pt x="127" y="293"/>
                    </a:cubicBezTo>
                    <a:cubicBezTo>
                      <a:pt x="149" y="314"/>
                      <a:pt x="149" y="335"/>
                      <a:pt x="170" y="335"/>
                    </a:cubicBezTo>
                    <a:lnTo>
                      <a:pt x="191" y="335"/>
                    </a:lnTo>
                    <a:cubicBezTo>
                      <a:pt x="180" y="346"/>
                      <a:pt x="186" y="346"/>
                      <a:pt x="191" y="346"/>
                    </a:cubicBezTo>
                    <a:cubicBezTo>
                      <a:pt x="196" y="346"/>
                      <a:pt x="201" y="346"/>
                      <a:pt x="191" y="356"/>
                    </a:cubicBezTo>
                    <a:cubicBezTo>
                      <a:pt x="212" y="356"/>
                      <a:pt x="212" y="377"/>
                      <a:pt x="233" y="377"/>
                    </a:cubicBezTo>
                    <a:cubicBezTo>
                      <a:pt x="233" y="388"/>
                      <a:pt x="238" y="388"/>
                      <a:pt x="244" y="388"/>
                    </a:cubicBezTo>
                    <a:cubicBezTo>
                      <a:pt x="249" y="388"/>
                      <a:pt x="254" y="388"/>
                      <a:pt x="254" y="398"/>
                    </a:cubicBezTo>
                    <a:lnTo>
                      <a:pt x="254" y="377"/>
                    </a:lnTo>
                    <a:cubicBezTo>
                      <a:pt x="254" y="398"/>
                      <a:pt x="275" y="398"/>
                      <a:pt x="254" y="398"/>
                    </a:cubicBezTo>
                    <a:lnTo>
                      <a:pt x="275" y="398"/>
                    </a:lnTo>
                    <a:cubicBezTo>
                      <a:pt x="275" y="420"/>
                      <a:pt x="275" y="420"/>
                      <a:pt x="275" y="420"/>
                    </a:cubicBezTo>
                    <a:cubicBezTo>
                      <a:pt x="296" y="420"/>
                      <a:pt x="296" y="441"/>
                      <a:pt x="318" y="441"/>
                    </a:cubicBezTo>
                    <a:lnTo>
                      <a:pt x="339" y="441"/>
                    </a:lnTo>
                    <a:cubicBezTo>
                      <a:pt x="339" y="441"/>
                      <a:pt x="318" y="441"/>
                      <a:pt x="318" y="462"/>
                    </a:cubicBezTo>
                    <a:cubicBezTo>
                      <a:pt x="332" y="462"/>
                      <a:pt x="336" y="452"/>
                      <a:pt x="344" y="452"/>
                    </a:cubicBezTo>
                    <a:cubicBezTo>
                      <a:pt x="348" y="452"/>
                      <a:pt x="353" y="455"/>
                      <a:pt x="360" y="462"/>
                    </a:cubicBezTo>
                    <a:cubicBezTo>
                      <a:pt x="360" y="462"/>
                      <a:pt x="360" y="462"/>
                      <a:pt x="360" y="483"/>
                    </a:cubicBezTo>
                    <a:cubicBezTo>
                      <a:pt x="367" y="476"/>
                      <a:pt x="369" y="474"/>
                      <a:pt x="370" y="474"/>
                    </a:cubicBezTo>
                    <a:lnTo>
                      <a:pt x="370" y="474"/>
                    </a:lnTo>
                    <a:cubicBezTo>
                      <a:pt x="372" y="474"/>
                      <a:pt x="367" y="483"/>
                      <a:pt x="381" y="483"/>
                    </a:cubicBezTo>
                    <a:lnTo>
                      <a:pt x="381" y="504"/>
                    </a:lnTo>
                    <a:lnTo>
                      <a:pt x="402" y="504"/>
                    </a:lnTo>
                    <a:cubicBezTo>
                      <a:pt x="402" y="525"/>
                      <a:pt x="402" y="525"/>
                      <a:pt x="402" y="525"/>
                    </a:cubicBezTo>
                    <a:cubicBezTo>
                      <a:pt x="423" y="546"/>
                      <a:pt x="444" y="546"/>
                      <a:pt x="444" y="546"/>
                    </a:cubicBezTo>
                    <a:lnTo>
                      <a:pt x="465" y="546"/>
                    </a:lnTo>
                    <a:lnTo>
                      <a:pt x="465" y="567"/>
                    </a:lnTo>
                    <a:lnTo>
                      <a:pt x="465" y="589"/>
                    </a:lnTo>
                    <a:cubicBezTo>
                      <a:pt x="465" y="589"/>
                      <a:pt x="475" y="579"/>
                      <a:pt x="481" y="579"/>
                    </a:cubicBezTo>
                    <a:cubicBezTo>
                      <a:pt x="484" y="579"/>
                      <a:pt x="487" y="582"/>
                      <a:pt x="487" y="589"/>
                    </a:cubicBezTo>
                    <a:cubicBezTo>
                      <a:pt x="493" y="586"/>
                      <a:pt x="499" y="582"/>
                      <a:pt x="503" y="582"/>
                    </a:cubicBezTo>
                    <a:cubicBezTo>
                      <a:pt x="506" y="582"/>
                      <a:pt x="508" y="584"/>
                      <a:pt x="508" y="589"/>
                    </a:cubicBezTo>
                    <a:cubicBezTo>
                      <a:pt x="529" y="567"/>
                      <a:pt x="508" y="567"/>
                      <a:pt x="529" y="567"/>
                    </a:cubicBezTo>
                    <a:cubicBezTo>
                      <a:pt x="529" y="589"/>
                      <a:pt x="529" y="589"/>
                      <a:pt x="529" y="589"/>
                    </a:cubicBezTo>
                    <a:cubicBezTo>
                      <a:pt x="529" y="589"/>
                      <a:pt x="538" y="579"/>
                      <a:pt x="544" y="579"/>
                    </a:cubicBezTo>
                    <a:cubicBezTo>
                      <a:pt x="548" y="579"/>
                      <a:pt x="550" y="582"/>
                      <a:pt x="550" y="589"/>
                    </a:cubicBezTo>
                    <a:cubicBezTo>
                      <a:pt x="550" y="589"/>
                      <a:pt x="550" y="610"/>
                      <a:pt x="550" y="610"/>
                    </a:cubicBezTo>
                    <a:cubicBezTo>
                      <a:pt x="550" y="610"/>
                      <a:pt x="550" y="589"/>
                      <a:pt x="571" y="589"/>
                    </a:cubicBezTo>
                    <a:lnTo>
                      <a:pt x="571" y="610"/>
                    </a:lnTo>
                    <a:lnTo>
                      <a:pt x="592" y="610"/>
                    </a:lnTo>
                    <a:cubicBezTo>
                      <a:pt x="592" y="610"/>
                      <a:pt x="592" y="610"/>
                      <a:pt x="592" y="589"/>
                    </a:cubicBezTo>
                    <a:cubicBezTo>
                      <a:pt x="592" y="599"/>
                      <a:pt x="597" y="599"/>
                      <a:pt x="603" y="599"/>
                    </a:cubicBezTo>
                    <a:cubicBezTo>
                      <a:pt x="608" y="599"/>
                      <a:pt x="613" y="599"/>
                      <a:pt x="613" y="610"/>
                    </a:cubicBezTo>
                    <a:cubicBezTo>
                      <a:pt x="613" y="610"/>
                      <a:pt x="613" y="610"/>
                      <a:pt x="613" y="631"/>
                    </a:cubicBezTo>
                    <a:cubicBezTo>
                      <a:pt x="613" y="652"/>
                      <a:pt x="613" y="652"/>
                      <a:pt x="613" y="652"/>
                    </a:cubicBezTo>
                    <a:lnTo>
                      <a:pt x="634" y="652"/>
                    </a:lnTo>
                    <a:cubicBezTo>
                      <a:pt x="634" y="673"/>
                      <a:pt x="634" y="673"/>
                      <a:pt x="634" y="673"/>
                    </a:cubicBezTo>
                    <a:cubicBezTo>
                      <a:pt x="641" y="680"/>
                      <a:pt x="646" y="682"/>
                      <a:pt x="650" y="682"/>
                    </a:cubicBezTo>
                    <a:cubicBezTo>
                      <a:pt x="652" y="682"/>
                      <a:pt x="654" y="682"/>
                      <a:pt x="656" y="681"/>
                    </a:cubicBezTo>
                    <a:lnTo>
                      <a:pt x="656" y="681"/>
                    </a:lnTo>
                    <a:cubicBezTo>
                      <a:pt x="656" y="687"/>
                      <a:pt x="656" y="694"/>
                      <a:pt x="656" y="694"/>
                    </a:cubicBezTo>
                    <a:cubicBezTo>
                      <a:pt x="677" y="694"/>
                      <a:pt x="677" y="673"/>
                      <a:pt x="677" y="673"/>
                    </a:cubicBezTo>
                    <a:cubicBezTo>
                      <a:pt x="677" y="673"/>
                      <a:pt x="677" y="673"/>
                      <a:pt x="677" y="694"/>
                    </a:cubicBezTo>
                    <a:cubicBezTo>
                      <a:pt x="677" y="694"/>
                      <a:pt x="677" y="694"/>
                      <a:pt x="698" y="673"/>
                    </a:cubicBezTo>
                    <a:lnTo>
                      <a:pt x="698" y="694"/>
                    </a:lnTo>
                    <a:cubicBezTo>
                      <a:pt x="698" y="694"/>
                      <a:pt x="698" y="694"/>
                      <a:pt x="698" y="715"/>
                    </a:cubicBezTo>
                    <a:cubicBezTo>
                      <a:pt x="698" y="715"/>
                      <a:pt x="698" y="715"/>
                      <a:pt x="677" y="736"/>
                    </a:cubicBezTo>
                    <a:lnTo>
                      <a:pt x="698" y="736"/>
                    </a:lnTo>
                    <a:cubicBezTo>
                      <a:pt x="698" y="736"/>
                      <a:pt x="719" y="715"/>
                      <a:pt x="719" y="715"/>
                    </a:cubicBezTo>
                    <a:lnTo>
                      <a:pt x="740" y="715"/>
                    </a:lnTo>
                    <a:cubicBezTo>
                      <a:pt x="719" y="715"/>
                      <a:pt x="719" y="736"/>
                      <a:pt x="719" y="736"/>
                    </a:cubicBezTo>
                    <a:lnTo>
                      <a:pt x="740" y="736"/>
                    </a:lnTo>
                    <a:cubicBezTo>
                      <a:pt x="748" y="736"/>
                      <a:pt x="753" y="740"/>
                      <a:pt x="755" y="743"/>
                    </a:cubicBezTo>
                    <a:lnTo>
                      <a:pt x="755" y="743"/>
                    </a:lnTo>
                    <a:cubicBezTo>
                      <a:pt x="751" y="749"/>
                      <a:pt x="751" y="752"/>
                      <a:pt x="752" y="754"/>
                    </a:cubicBezTo>
                    <a:lnTo>
                      <a:pt x="752" y="754"/>
                    </a:lnTo>
                    <a:cubicBezTo>
                      <a:pt x="750" y="756"/>
                      <a:pt x="746" y="758"/>
                      <a:pt x="740" y="758"/>
                    </a:cubicBezTo>
                    <a:cubicBezTo>
                      <a:pt x="746" y="758"/>
                      <a:pt x="750" y="756"/>
                      <a:pt x="753" y="754"/>
                    </a:cubicBezTo>
                    <a:lnTo>
                      <a:pt x="753" y="754"/>
                    </a:lnTo>
                    <a:cubicBezTo>
                      <a:pt x="755" y="758"/>
                      <a:pt x="761" y="758"/>
                      <a:pt x="761" y="758"/>
                    </a:cubicBezTo>
                    <a:cubicBezTo>
                      <a:pt x="761" y="779"/>
                      <a:pt x="782" y="779"/>
                      <a:pt x="761" y="779"/>
                    </a:cubicBezTo>
                    <a:lnTo>
                      <a:pt x="782" y="779"/>
                    </a:lnTo>
                    <a:cubicBezTo>
                      <a:pt x="782" y="779"/>
                      <a:pt x="761" y="779"/>
                      <a:pt x="761" y="800"/>
                    </a:cubicBezTo>
                    <a:lnTo>
                      <a:pt x="803" y="800"/>
                    </a:lnTo>
                    <a:cubicBezTo>
                      <a:pt x="814" y="789"/>
                      <a:pt x="819" y="784"/>
                      <a:pt x="822" y="784"/>
                    </a:cubicBezTo>
                    <a:cubicBezTo>
                      <a:pt x="825" y="784"/>
                      <a:pt x="825" y="789"/>
                      <a:pt x="825" y="800"/>
                    </a:cubicBezTo>
                    <a:cubicBezTo>
                      <a:pt x="825" y="800"/>
                      <a:pt x="803" y="821"/>
                      <a:pt x="803" y="821"/>
                    </a:cubicBezTo>
                    <a:cubicBezTo>
                      <a:pt x="810" y="814"/>
                      <a:pt x="815" y="812"/>
                      <a:pt x="818" y="812"/>
                    </a:cubicBezTo>
                    <a:cubicBezTo>
                      <a:pt x="825" y="812"/>
                      <a:pt x="825" y="821"/>
                      <a:pt x="825" y="821"/>
                    </a:cubicBezTo>
                    <a:cubicBezTo>
                      <a:pt x="825" y="821"/>
                      <a:pt x="825" y="821"/>
                      <a:pt x="825" y="842"/>
                    </a:cubicBezTo>
                    <a:lnTo>
                      <a:pt x="846" y="842"/>
                    </a:lnTo>
                    <a:cubicBezTo>
                      <a:pt x="846" y="863"/>
                      <a:pt x="846" y="863"/>
                      <a:pt x="846" y="863"/>
                    </a:cubicBezTo>
                    <a:cubicBezTo>
                      <a:pt x="825" y="863"/>
                      <a:pt x="846" y="863"/>
                      <a:pt x="867" y="884"/>
                    </a:cubicBezTo>
                    <a:cubicBezTo>
                      <a:pt x="867" y="905"/>
                      <a:pt x="888" y="905"/>
                      <a:pt x="888" y="905"/>
                    </a:cubicBezTo>
                    <a:cubicBezTo>
                      <a:pt x="888" y="884"/>
                      <a:pt x="888" y="884"/>
                      <a:pt x="888" y="884"/>
                    </a:cubicBezTo>
                    <a:cubicBezTo>
                      <a:pt x="888" y="863"/>
                      <a:pt x="888" y="863"/>
                      <a:pt x="888" y="863"/>
                    </a:cubicBezTo>
                    <a:cubicBezTo>
                      <a:pt x="888" y="842"/>
                      <a:pt x="888" y="842"/>
                      <a:pt x="888" y="842"/>
                    </a:cubicBezTo>
                    <a:cubicBezTo>
                      <a:pt x="888" y="842"/>
                      <a:pt x="888" y="821"/>
                      <a:pt x="909" y="821"/>
                    </a:cubicBezTo>
                    <a:lnTo>
                      <a:pt x="888" y="821"/>
                    </a:lnTo>
                    <a:cubicBezTo>
                      <a:pt x="888" y="821"/>
                      <a:pt x="867" y="821"/>
                      <a:pt x="888" y="800"/>
                    </a:cubicBezTo>
                    <a:cubicBezTo>
                      <a:pt x="888" y="793"/>
                      <a:pt x="888" y="790"/>
                      <a:pt x="887" y="790"/>
                    </a:cubicBezTo>
                    <a:cubicBezTo>
                      <a:pt x="886" y="790"/>
                      <a:pt x="881" y="800"/>
                      <a:pt x="867" y="800"/>
                    </a:cubicBezTo>
                    <a:cubicBezTo>
                      <a:pt x="888" y="779"/>
                      <a:pt x="888" y="779"/>
                      <a:pt x="888" y="779"/>
                    </a:cubicBezTo>
                    <a:lnTo>
                      <a:pt x="867" y="779"/>
                    </a:lnTo>
                    <a:cubicBezTo>
                      <a:pt x="888" y="779"/>
                      <a:pt x="867" y="758"/>
                      <a:pt x="888" y="758"/>
                    </a:cubicBezTo>
                    <a:lnTo>
                      <a:pt x="867" y="758"/>
                    </a:lnTo>
                    <a:cubicBezTo>
                      <a:pt x="877" y="747"/>
                      <a:pt x="877" y="747"/>
                      <a:pt x="875" y="747"/>
                    </a:cubicBezTo>
                    <a:cubicBezTo>
                      <a:pt x="872" y="747"/>
                      <a:pt x="867" y="747"/>
                      <a:pt x="867" y="736"/>
                    </a:cubicBezTo>
                    <a:lnTo>
                      <a:pt x="846" y="736"/>
                    </a:lnTo>
                    <a:cubicBezTo>
                      <a:pt x="867" y="736"/>
                      <a:pt x="867" y="715"/>
                      <a:pt x="867" y="715"/>
                    </a:cubicBezTo>
                    <a:lnTo>
                      <a:pt x="846" y="715"/>
                    </a:lnTo>
                    <a:cubicBezTo>
                      <a:pt x="846" y="705"/>
                      <a:pt x="840" y="705"/>
                      <a:pt x="838" y="705"/>
                    </a:cubicBezTo>
                    <a:cubicBezTo>
                      <a:pt x="835" y="705"/>
                      <a:pt x="835" y="705"/>
                      <a:pt x="846" y="694"/>
                    </a:cubicBezTo>
                    <a:lnTo>
                      <a:pt x="825" y="694"/>
                    </a:lnTo>
                    <a:cubicBezTo>
                      <a:pt x="846" y="673"/>
                      <a:pt x="825" y="673"/>
                      <a:pt x="825" y="673"/>
                    </a:cubicBezTo>
                    <a:cubicBezTo>
                      <a:pt x="825" y="673"/>
                      <a:pt x="825" y="652"/>
                      <a:pt x="825" y="652"/>
                    </a:cubicBezTo>
                    <a:cubicBezTo>
                      <a:pt x="803" y="631"/>
                      <a:pt x="825" y="631"/>
                      <a:pt x="803" y="631"/>
                    </a:cubicBezTo>
                    <a:lnTo>
                      <a:pt x="803" y="610"/>
                    </a:lnTo>
                    <a:cubicBezTo>
                      <a:pt x="782" y="610"/>
                      <a:pt x="803" y="567"/>
                      <a:pt x="782" y="567"/>
                    </a:cubicBezTo>
                    <a:lnTo>
                      <a:pt x="761" y="567"/>
                    </a:lnTo>
                    <a:cubicBezTo>
                      <a:pt x="761" y="567"/>
                      <a:pt x="761" y="546"/>
                      <a:pt x="740" y="546"/>
                    </a:cubicBezTo>
                    <a:lnTo>
                      <a:pt x="761" y="546"/>
                    </a:lnTo>
                    <a:cubicBezTo>
                      <a:pt x="761" y="546"/>
                      <a:pt x="740" y="546"/>
                      <a:pt x="761" y="525"/>
                    </a:cubicBezTo>
                    <a:cubicBezTo>
                      <a:pt x="756" y="525"/>
                      <a:pt x="752" y="527"/>
                      <a:pt x="749" y="529"/>
                    </a:cubicBezTo>
                    <a:lnTo>
                      <a:pt x="749" y="529"/>
                    </a:lnTo>
                    <a:cubicBezTo>
                      <a:pt x="746" y="525"/>
                      <a:pt x="740" y="525"/>
                      <a:pt x="740" y="525"/>
                    </a:cubicBezTo>
                    <a:lnTo>
                      <a:pt x="719" y="525"/>
                    </a:lnTo>
                    <a:cubicBezTo>
                      <a:pt x="729" y="515"/>
                      <a:pt x="729" y="515"/>
                      <a:pt x="727" y="515"/>
                    </a:cubicBezTo>
                    <a:cubicBezTo>
                      <a:pt x="724" y="515"/>
                      <a:pt x="719" y="515"/>
                      <a:pt x="719" y="504"/>
                    </a:cubicBezTo>
                    <a:cubicBezTo>
                      <a:pt x="704" y="489"/>
                      <a:pt x="710" y="474"/>
                      <a:pt x="708" y="474"/>
                    </a:cubicBezTo>
                    <a:lnTo>
                      <a:pt x="708" y="474"/>
                    </a:lnTo>
                    <a:cubicBezTo>
                      <a:pt x="707" y="474"/>
                      <a:pt x="704" y="477"/>
                      <a:pt x="698" y="483"/>
                    </a:cubicBezTo>
                    <a:lnTo>
                      <a:pt x="698" y="462"/>
                    </a:lnTo>
                    <a:cubicBezTo>
                      <a:pt x="677" y="462"/>
                      <a:pt x="677" y="441"/>
                      <a:pt x="677" y="441"/>
                    </a:cubicBezTo>
                    <a:cubicBezTo>
                      <a:pt x="677" y="441"/>
                      <a:pt x="677" y="420"/>
                      <a:pt x="677" y="420"/>
                    </a:cubicBezTo>
                    <a:lnTo>
                      <a:pt x="656" y="420"/>
                    </a:lnTo>
                    <a:cubicBezTo>
                      <a:pt x="641" y="420"/>
                      <a:pt x="646" y="410"/>
                      <a:pt x="645" y="410"/>
                    </a:cubicBezTo>
                    <a:lnTo>
                      <a:pt x="645" y="410"/>
                    </a:lnTo>
                    <a:cubicBezTo>
                      <a:pt x="644" y="410"/>
                      <a:pt x="641" y="413"/>
                      <a:pt x="634" y="420"/>
                    </a:cubicBezTo>
                    <a:cubicBezTo>
                      <a:pt x="634" y="420"/>
                      <a:pt x="635" y="419"/>
                      <a:pt x="656" y="398"/>
                    </a:cubicBezTo>
                    <a:lnTo>
                      <a:pt x="634" y="398"/>
                    </a:lnTo>
                    <a:cubicBezTo>
                      <a:pt x="620" y="398"/>
                      <a:pt x="625" y="389"/>
                      <a:pt x="623" y="389"/>
                    </a:cubicBezTo>
                    <a:lnTo>
                      <a:pt x="623" y="389"/>
                    </a:lnTo>
                    <a:cubicBezTo>
                      <a:pt x="623" y="389"/>
                      <a:pt x="620" y="391"/>
                      <a:pt x="613" y="398"/>
                    </a:cubicBezTo>
                    <a:cubicBezTo>
                      <a:pt x="613" y="398"/>
                      <a:pt x="613" y="377"/>
                      <a:pt x="613" y="356"/>
                    </a:cubicBezTo>
                    <a:cubicBezTo>
                      <a:pt x="592" y="356"/>
                      <a:pt x="592" y="335"/>
                      <a:pt x="592" y="335"/>
                    </a:cubicBezTo>
                    <a:lnTo>
                      <a:pt x="571" y="335"/>
                    </a:lnTo>
                    <a:cubicBezTo>
                      <a:pt x="550" y="335"/>
                      <a:pt x="550" y="335"/>
                      <a:pt x="550" y="314"/>
                    </a:cubicBezTo>
                    <a:lnTo>
                      <a:pt x="529" y="314"/>
                    </a:lnTo>
                    <a:lnTo>
                      <a:pt x="529" y="293"/>
                    </a:lnTo>
                    <a:lnTo>
                      <a:pt x="508" y="293"/>
                    </a:lnTo>
                    <a:cubicBezTo>
                      <a:pt x="508" y="293"/>
                      <a:pt x="508" y="272"/>
                      <a:pt x="508" y="272"/>
                    </a:cubicBezTo>
                    <a:cubicBezTo>
                      <a:pt x="508" y="282"/>
                      <a:pt x="508" y="282"/>
                      <a:pt x="505" y="282"/>
                    </a:cubicBezTo>
                    <a:cubicBezTo>
                      <a:pt x="502" y="282"/>
                      <a:pt x="497" y="282"/>
                      <a:pt x="487" y="293"/>
                    </a:cubicBezTo>
                    <a:cubicBezTo>
                      <a:pt x="487" y="293"/>
                      <a:pt x="487" y="272"/>
                      <a:pt x="487" y="272"/>
                    </a:cubicBezTo>
                    <a:lnTo>
                      <a:pt x="487" y="251"/>
                    </a:lnTo>
                    <a:cubicBezTo>
                      <a:pt x="487" y="272"/>
                      <a:pt x="465" y="272"/>
                      <a:pt x="465" y="272"/>
                    </a:cubicBezTo>
                    <a:cubicBezTo>
                      <a:pt x="465" y="251"/>
                      <a:pt x="444" y="251"/>
                      <a:pt x="444" y="208"/>
                    </a:cubicBezTo>
                    <a:lnTo>
                      <a:pt x="402" y="208"/>
                    </a:lnTo>
                    <a:cubicBezTo>
                      <a:pt x="402" y="208"/>
                      <a:pt x="402" y="187"/>
                      <a:pt x="381" y="187"/>
                    </a:cubicBezTo>
                    <a:cubicBezTo>
                      <a:pt x="377" y="191"/>
                      <a:pt x="374" y="193"/>
                      <a:pt x="373" y="193"/>
                    </a:cubicBezTo>
                    <a:cubicBezTo>
                      <a:pt x="367" y="193"/>
                      <a:pt x="375" y="172"/>
                      <a:pt x="365" y="167"/>
                    </a:cubicBezTo>
                    <a:lnTo>
                      <a:pt x="365" y="167"/>
                    </a:lnTo>
                    <a:cubicBezTo>
                      <a:pt x="357" y="169"/>
                      <a:pt x="352" y="174"/>
                      <a:pt x="339" y="187"/>
                    </a:cubicBezTo>
                    <a:cubicBezTo>
                      <a:pt x="360" y="166"/>
                      <a:pt x="339" y="166"/>
                      <a:pt x="339" y="166"/>
                    </a:cubicBezTo>
                    <a:cubicBezTo>
                      <a:pt x="339" y="166"/>
                      <a:pt x="318" y="166"/>
                      <a:pt x="339" y="145"/>
                    </a:cubicBezTo>
                    <a:cubicBezTo>
                      <a:pt x="318" y="145"/>
                      <a:pt x="296" y="124"/>
                      <a:pt x="296" y="124"/>
                    </a:cubicBezTo>
                    <a:lnTo>
                      <a:pt x="275" y="124"/>
                    </a:lnTo>
                    <a:lnTo>
                      <a:pt x="275" y="103"/>
                    </a:lnTo>
                    <a:lnTo>
                      <a:pt x="254" y="103"/>
                    </a:lnTo>
                    <a:cubicBezTo>
                      <a:pt x="254" y="103"/>
                      <a:pt x="254" y="82"/>
                      <a:pt x="254" y="82"/>
                    </a:cubicBezTo>
                    <a:cubicBezTo>
                      <a:pt x="254" y="82"/>
                      <a:pt x="173" y="0"/>
                      <a:pt x="97"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24"/>
              <p:cNvSpPr/>
              <p:nvPr/>
            </p:nvSpPr>
            <p:spPr>
              <a:xfrm>
                <a:off x="6931666" y="2762586"/>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24"/>
              <p:cNvSpPr/>
              <p:nvPr/>
            </p:nvSpPr>
            <p:spPr>
              <a:xfrm>
                <a:off x="6927768" y="2758627"/>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24"/>
              <p:cNvSpPr/>
              <p:nvPr/>
            </p:nvSpPr>
            <p:spPr>
              <a:xfrm>
                <a:off x="6925108" y="2757327"/>
                <a:ext cx="1361" cy="1361"/>
              </a:xfrm>
              <a:custGeom>
                <a:rect b="b" l="l" r="r" t="t"/>
                <a:pathLst>
                  <a:path extrusionOk="0" h="22" w="22">
                    <a:moveTo>
                      <a:pt x="22" y="1"/>
                    </a:moveTo>
                    <a:cubicBezTo>
                      <a:pt x="22" y="1"/>
                      <a:pt x="22" y="1"/>
                      <a:pt x="1" y="22"/>
                    </a:cubicBezTo>
                    <a:cubicBezTo>
                      <a:pt x="22" y="22"/>
                      <a:pt x="22"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24"/>
              <p:cNvSpPr/>
              <p:nvPr/>
            </p:nvSpPr>
            <p:spPr>
              <a:xfrm>
                <a:off x="6934264" y="2763885"/>
                <a:ext cx="1361" cy="62"/>
              </a:xfrm>
              <a:custGeom>
                <a:rect b="b" l="l" r="r" t="t"/>
                <a:pathLst>
                  <a:path extrusionOk="0" h="1" w="22">
                    <a:moveTo>
                      <a:pt x="22" y="0"/>
                    </a:moveTo>
                    <a:cubicBezTo>
                      <a:pt x="22" y="0"/>
                      <a:pt x="22" y="0"/>
                      <a:pt x="1" y="0"/>
                    </a:cubicBezTo>
                    <a:cubicBezTo>
                      <a:pt x="22" y="0"/>
                      <a:pt x="22"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24"/>
              <p:cNvSpPr/>
              <p:nvPr/>
            </p:nvSpPr>
            <p:spPr>
              <a:xfrm>
                <a:off x="6940823" y="2771681"/>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24"/>
              <p:cNvSpPr/>
              <p:nvPr/>
            </p:nvSpPr>
            <p:spPr>
              <a:xfrm>
                <a:off x="6940823" y="2770382"/>
                <a:ext cx="1361" cy="62"/>
              </a:xfrm>
              <a:custGeom>
                <a:rect b="b" l="l" r="r" t="t"/>
                <a:pathLst>
                  <a:path extrusionOk="0" h="1" w="22">
                    <a:moveTo>
                      <a:pt x="21" y="1"/>
                    </a:moveTo>
                    <a:cubicBezTo>
                      <a:pt x="21" y="1"/>
                      <a:pt x="21" y="1"/>
                      <a:pt x="0" y="1"/>
                    </a:cubicBezTo>
                    <a:cubicBezTo>
                      <a:pt x="0" y="1"/>
                      <a:pt x="21"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24"/>
              <p:cNvSpPr/>
              <p:nvPr/>
            </p:nvSpPr>
            <p:spPr>
              <a:xfrm>
                <a:off x="6932965" y="2762586"/>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24"/>
              <p:cNvSpPr/>
              <p:nvPr/>
            </p:nvSpPr>
            <p:spPr>
              <a:xfrm>
                <a:off x="6940823" y="2770382"/>
                <a:ext cx="62" cy="62"/>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24"/>
              <p:cNvSpPr/>
              <p:nvPr/>
            </p:nvSpPr>
            <p:spPr>
              <a:xfrm>
                <a:off x="6940823" y="2771681"/>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24"/>
              <p:cNvSpPr/>
              <p:nvPr/>
            </p:nvSpPr>
            <p:spPr>
              <a:xfrm>
                <a:off x="6938224" y="2766484"/>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24"/>
              <p:cNvSpPr/>
              <p:nvPr/>
            </p:nvSpPr>
            <p:spPr>
              <a:xfrm>
                <a:off x="6939523" y="2770382"/>
                <a:ext cx="62" cy="62"/>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24"/>
              <p:cNvSpPr/>
              <p:nvPr/>
            </p:nvSpPr>
            <p:spPr>
              <a:xfrm>
                <a:off x="6940823" y="2773042"/>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24"/>
              <p:cNvSpPr/>
              <p:nvPr/>
            </p:nvSpPr>
            <p:spPr>
              <a:xfrm>
                <a:off x="6938224" y="2767783"/>
                <a:ext cx="1361" cy="62"/>
              </a:xfrm>
              <a:custGeom>
                <a:rect b="b" l="l" r="r" t="t"/>
                <a:pathLst>
                  <a:path extrusionOk="0" h="1" w="22">
                    <a:moveTo>
                      <a:pt x="0" y="1"/>
                    </a:moveTo>
                    <a:cubicBezTo>
                      <a:pt x="21" y="1"/>
                      <a:pt x="21" y="1"/>
                      <a:pt x="21" y="1"/>
                    </a:cubicBezTo>
                    <a:cubicBezTo>
                      <a:pt x="21" y="1"/>
                      <a:pt x="21"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24"/>
              <p:cNvSpPr/>
              <p:nvPr/>
            </p:nvSpPr>
            <p:spPr>
              <a:xfrm>
                <a:off x="7122473" y="2793953"/>
                <a:ext cx="1361" cy="62"/>
              </a:xfrm>
              <a:custGeom>
                <a:rect b="b" l="l" r="r" t="t"/>
                <a:pathLst>
                  <a:path extrusionOk="0" h="1" w="22">
                    <a:moveTo>
                      <a:pt x="1" y="0"/>
                    </a:moveTo>
                    <a:cubicBezTo>
                      <a:pt x="1" y="0"/>
                      <a:pt x="1"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24"/>
              <p:cNvSpPr/>
              <p:nvPr/>
            </p:nvSpPr>
            <p:spPr>
              <a:xfrm>
                <a:off x="7123772" y="2787395"/>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24"/>
              <p:cNvSpPr/>
              <p:nvPr/>
            </p:nvSpPr>
            <p:spPr>
              <a:xfrm>
                <a:off x="7122473" y="2796551"/>
                <a:ext cx="62" cy="1361"/>
              </a:xfrm>
              <a:custGeom>
                <a:rect b="b" l="l" r="r" t="t"/>
                <a:pathLst>
                  <a:path extrusionOk="0" h="22" w="1">
                    <a:moveTo>
                      <a:pt x="1" y="0"/>
                    </a:moveTo>
                    <a:lnTo>
                      <a:pt x="1" y="0"/>
                    </a:lnTo>
                    <a:lnTo>
                      <a:pt x="1" y="2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24"/>
              <p:cNvSpPr/>
              <p:nvPr/>
            </p:nvSpPr>
            <p:spPr>
              <a:xfrm>
                <a:off x="7125071" y="2775640"/>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24"/>
              <p:cNvSpPr/>
              <p:nvPr/>
            </p:nvSpPr>
            <p:spPr>
              <a:xfrm>
                <a:off x="7123772" y="2782136"/>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24"/>
              <p:cNvSpPr/>
              <p:nvPr/>
            </p:nvSpPr>
            <p:spPr>
              <a:xfrm>
                <a:off x="7117276" y="2799150"/>
                <a:ext cx="62" cy="1361"/>
              </a:xfrm>
              <a:custGeom>
                <a:rect b="b" l="l" r="r" t="t"/>
                <a:pathLst>
                  <a:path extrusionOk="0" h="22" w="1">
                    <a:moveTo>
                      <a:pt x="0" y="22"/>
                    </a:moveTo>
                    <a:lnTo>
                      <a:pt x="0" y="1"/>
                    </a:lnTo>
                    <a:cubicBezTo>
                      <a:pt x="0" y="1"/>
                      <a:pt x="0" y="1"/>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24"/>
              <p:cNvSpPr/>
              <p:nvPr/>
            </p:nvSpPr>
            <p:spPr>
              <a:xfrm>
                <a:off x="7119874" y="2803048"/>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24"/>
              <p:cNvSpPr/>
              <p:nvPr/>
            </p:nvSpPr>
            <p:spPr>
              <a:xfrm>
                <a:off x="7121174" y="2801748"/>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24"/>
              <p:cNvSpPr/>
              <p:nvPr/>
            </p:nvSpPr>
            <p:spPr>
              <a:xfrm>
                <a:off x="7119874" y="2801748"/>
                <a:ext cx="1361" cy="62"/>
              </a:xfrm>
              <a:custGeom>
                <a:rect b="b" l="l" r="r" t="t"/>
                <a:pathLst>
                  <a:path extrusionOk="0" h="1" w="22">
                    <a:moveTo>
                      <a:pt x="0" y="1"/>
                    </a:moveTo>
                    <a:lnTo>
                      <a:pt x="21" y="1"/>
                    </a:lnTo>
                    <a:cubicBezTo>
                      <a:pt x="21"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24"/>
              <p:cNvSpPr/>
              <p:nvPr/>
            </p:nvSpPr>
            <p:spPr>
              <a:xfrm>
                <a:off x="7121174" y="2731219"/>
                <a:ext cx="1361" cy="62"/>
              </a:xfrm>
              <a:custGeom>
                <a:rect b="b" l="l" r="r" t="t"/>
                <a:pathLst>
                  <a:path extrusionOk="0" h="1" w="22">
                    <a:moveTo>
                      <a:pt x="22" y="0"/>
                    </a:moveTo>
                    <a:cubicBezTo>
                      <a:pt x="22" y="0"/>
                      <a:pt x="22"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24"/>
              <p:cNvSpPr/>
              <p:nvPr/>
            </p:nvSpPr>
            <p:spPr>
              <a:xfrm>
                <a:off x="7123772" y="2763885"/>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24"/>
              <p:cNvSpPr/>
              <p:nvPr/>
            </p:nvSpPr>
            <p:spPr>
              <a:xfrm>
                <a:off x="7118575" y="2731219"/>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24"/>
              <p:cNvSpPr/>
              <p:nvPr/>
            </p:nvSpPr>
            <p:spPr>
              <a:xfrm>
                <a:off x="7115915" y="2797851"/>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24"/>
              <p:cNvSpPr/>
              <p:nvPr/>
            </p:nvSpPr>
            <p:spPr>
              <a:xfrm>
                <a:off x="7109418" y="2762586"/>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24"/>
              <p:cNvSpPr/>
              <p:nvPr/>
            </p:nvSpPr>
            <p:spPr>
              <a:xfrm>
                <a:off x="7118575" y="2731219"/>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24"/>
              <p:cNvSpPr/>
              <p:nvPr/>
            </p:nvSpPr>
            <p:spPr>
              <a:xfrm>
                <a:off x="7123772" y="2753430"/>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24"/>
              <p:cNvSpPr/>
              <p:nvPr/>
            </p:nvSpPr>
            <p:spPr>
              <a:xfrm>
                <a:off x="7125071" y="2752131"/>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24"/>
              <p:cNvSpPr/>
              <p:nvPr/>
            </p:nvSpPr>
            <p:spPr>
              <a:xfrm>
                <a:off x="7121174" y="2729858"/>
                <a:ext cx="62" cy="1423"/>
              </a:xfrm>
              <a:custGeom>
                <a:rect b="b" l="l" r="r" t="t"/>
                <a:pathLst>
                  <a:path extrusionOk="0" h="23" w="1">
                    <a:moveTo>
                      <a:pt x="0" y="22"/>
                    </a:moveTo>
                    <a:lnTo>
                      <a:pt x="0" y="1"/>
                    </a:lnTo>
                    <a:cubicBezTo>
                      <a:pt x="0" y="1"/>
                      <a:pt x="0" y="22"/>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24"/>
              <p:cNvSpPr/>
              <p:nvPr/>
            </p:nvSpPr>
            <p:spPr>
              <a:xfrm>
                <a:off x="7123772" y="2745573"/>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24"/>
              <p:cNvSpPr/>
              <p:nvPr/>
            </p:nvSpPr>
            <p:spPr>
              <a:xfrm>
                <a:off x="7123772" y="2783497"/>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24"/>
              <p:cNvSpPr/>
              <p:nvPr/>
            </p:nvSpPr>
            <p:spPr>
              <a:xfrm>
                <a:off x="7113316" y="2779538"/>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24"/>
              <p:cNvSpPr/>
              <p:nvPr/>
            </p:nvSpPr>
            <p:spPr>
              <a:xfrm>
                <a:off x="7113316" y="2779538"/>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24"/>
              <p:cNvSpPr/>
              <p:nvPr/>
            </p:nvSpPr>
            <p:spPr>
              <a:xfrm>
                <a:off x="7113316" y="2779538"/>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24"/>
              <p:cNvSpPr/>
              <p:nvPr/>
            </p:nvSpPr>
            <p:spPr>
              <a:xfrm>
                <a:off x="7113316" y="2783497"/>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24"/>
              <p:cNvSpPr/>
              <p:nvPr/>
            </p:nvSpPr>
            <p:spPr>
              <a:xfrm>
                <a:off x="7113316" y="2783497"/>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24"/>
              <p:cNvSpPr/>
              <p:nvPr/>
            </p:nvSpPr>
            <p:spPr>
              <a:xfrm>
                <a:off x="7112017" y="2776939"/>
                <a:ext cx="62" cy="62"/>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24"/>
              <p:cNvSpPr/>
              <p:nvPr/>
            </p:nvSpPr>
            <p:spPr>
              <a:xfrm>
                <a:off x="7108119" y="2729858"/>
                <a:ext cx="19675" cy="74612"/>
              </a:xfrm>
              <a:custGeom>
                <a:rect b="b" l="l" r="r" t="t"/>
                <a:pathLst>
                  <a:path extrusionOk="0" h="1206" w="318">
                    <a:moveTo>
                      <a:pt x="169" y="1"/>
                    </a:moveTo>
                    <a:cubicBezTo>
                      <a:pt x="176" y="1"/>
                      <a:pt x="184" y="3"/>
                      <a:pt x="190" y="6"/>
                    </a:cubicBezTo>
                    <a:lnTo>
                      <a:pt x="190" y="6"/>
                    </a:lnTo>
                    <a:cubicBezTo>
                      <a:pt x="190" y="4"/>
                      <a:pt x="190" y="3"/>
                      <a:pt x="190" y="1"/>
                    </a:cubicBezTo>
                    <a:close/>
                    <a:moveTo>
                      <a:pt x="64" y="846"/>
                    </a:moveTo>
                    <a:cubicBezTo>
                      <a:pt x="42" y="846"/>
                      <a:pt x="64" y="846"/>
                      <a:pt x="64" y="867"/>
                    </a:cubicBezTo>
                    <a:cubicBezTo>
                      <a:pt x="64" y="867"/>
                      <a:pt x="64" y="846"/>
                      <a:pt x="64" y="846"/>
                    </a:cubicBezTo>
                    <a:close/>
                    <a:moveTo>
                      <a:pt x="275" y="909"/>
                    </a:moveTo>
                    <a:lnTo>
                      <a:pt x="254" y="930"/>
                    </a:lnTo>
                    <a:cubicBezTo>
                      <a:pt x="275" y="930"/>
                      <a:pt x="254" y="930"/>
                      <a:pt x="275" y="909"/>
                    </a:cubicBezTo>
                    <a:close/>
                    <a:moveTo>
                      <a:pt x="85" y="952"/>
                    </a:moveTo>
                    <a:cubicBezTo>
                      <a:pt x="85" y="952"/>
                      <a:pt x="85" y="973"/>
                      <a:pt x="85" y="973"/>
                    </a:cubicBezTo>
                    <a:cubicBezTo>
                      <a:pt x="85" y="973"/>
                      <a:pt x="85" y="952"/>
                      <a:pt x="106" y="952"/>
                    </a:cubicBezTo>
                    <a:close/>
                    <a:moveTo>
                      <a:pt x="254" y="994"/>
                    </a:moveTo>
                    <a:lnTo>
                      <a:pt x="233" y="1015"/>
                    </a:lnTo>
                    <a:lnTo>
                      <a:pt x="254" y="1015"/>
                    </a:lnTo>
                    <a:lnTo>
                      <a:pt x="254" y="994"/>
                    </a:lnTo>
                    <a:close/>
                    <a:moveTo>
                      <a:pt x="211" y="1"/>
                    </a:moveTo>
                    <a:cubicBezTo>
                      <a:pt x="211" y="8"/>
                      <a:pt x="209" y="10"/>
                      <a:pt x="205" y="10"/>
                    </a:cubicBezTo>
                    <a:cubicBezTo>
                      <a:pt x="201" y="10"/>
                      <a:pt x="196" y="8"/>
                      <a:pt x="190" y="6"/>
                    </a:cubicBezTo>
                    <a:lnTo>
                      <a:pt x="190" y="6"/>
                    </a:lnTo>
                    <a:cubicBezTo>
                      <a:pt x="187" y="22"/>
                      <a:pt x="169" y="22"/>
                      <a:pt x="169" y="22"/>
                    </a:cubicBezTo>
                    <a:lnTo>
                      <a:pt x="148" y="22"/>
                    </a:lnTo>
                    <a:cubicBezTo>
                      <a:pt x="148" y="22"/>
                      <a:pt x="169" y="43"/>
                      <a:pt x="148" y="43"/>
                    </a:cubicBezTo>
                    <a:lnTo>
                      <a:pt x="127" y="43"/>
                    </a:lnTo>
                    <a:cubicBezTo>
                      <a:pt x="127" y="43"/>
                      <a:pt x="127" y="64"/>
                      <a:pt x="127" y="64"/>
                    </a:cubicBezTo>
                    <a:lnTo>
                      <a:pt x="106" y="64"/>
                    </a:lnTo>
                    <a:cubicBezTo>
                      <a:pt x="106" y="85"/>
                      <a:pt x="64" y="85"/>
                      <a:pt x="85" y="107"/>
                    </a:cubicBezTo>
                    <a:lnTo>
                      <a:pt x="64" y="107"/>
                    </a:lnTo>
                    <a:cubicBezTo>
                      <a:pt x="85" y="107"/>
                      <a:pt x="42" y="107"/>
                      <a:pt x="42" y="128"/>
                    </a:cubicBezTo>
                    <a:cubicBezTo>
                      <a:pt x="21" y="128"/>
                      <a:pt x="42" y="149"/>
                      <a:pt x="21" y="149"/>
                    </a:cubicBezTo>
                    <a:lnTo>
                      <a:pt x="42" y="149"/>
                    </a:lnTo>
                    <a:cubicBezTo>
                      <a:pt x="42" y="170"/>
                      <a:pt x="42" y="170"/>
                      <a:pt x="42" y="170"/>
                    </a:cubicBezTo>
                    <a:cubicBezTo>
                      <a:pt x="21" y="170"/>
                      <a:pt x="21" y="212"/>
                      <a:pt x="21" y="212"/>
                    </a:cubicBezTo>
                    <a:cubicBezTo>
                      <a:pt x="21" y="254"/>
                      <a:pt x="0" y="276"/>
                      <a:pt x="21" y="297"/>
                    </a:cubicBezTo>
                    <a:cubicBezTo>
                      <a:pt x="0" y="318"/>
                      <a:pt x="42" y="318"/>
                      <a:pt x="21" y="318"/>
                    </a:cubicBezTo>
                    <a:cubicBezTo>
                      <a:pt x="21" y="339"/>
                      <a:pt x="0" y="360"/>
                      <a:pt x="21" y="360"/>
                    </a:cubicBezTo>
                    <a:lnTo>
                      <a:pt x="0" y="360"/>
                    </a:lnTo>
                    <a:cubicBezTo>
                      <a:pt x="0" y="360"/>
                      <a:pt x="21" y="381"/>
                      <a:pt x="21" y="381"/>
                    </a:cubicBezTo>
                    <a:cubicBezTo>
                      <a:pt x="21" y="381"/>
                      <a:pt x="21" y="381"/>
                      <a:pt x="21" y="402"/>
                    </a:cubicBezTo>
                    <a:cubicBezTo>
                      <a:pt x="21" y="402"/>
                      <a:pt x="21" y="423"/>
                      <a:pt x="21" y="423"/>
                    </a:cubicBezTo>
                    <a:cubicBezTo>
                      <a:pt x="21" y="423"/>
                      <a:pt x="21" y="445"/>
                      <a:pt x="0" y="445"/>
                    </a:cubicBezTo>
                    <a:cubicBezTo>
                      <a:pt x="21" y="445"/>
                      <a:pt x="21" y="466"/>
                      <a:pt x="21" y="466"/>
                    </a:cubicBezTo>
                    <a:cubicBezTo>
                      <a:pt x="0" y="487"/>
                      <a:pt x="21" y="487"/>
                      <a:pt x="21" y="487"/>
                    </a:cubicBezTo>
                    <a:cubicBezTo>
                      <a:pt x="21" y="508"/>
                      <a:pt x="21" y="508"/>
                      <a:pt x="21" y="508"/>
                    </a:cubicBezTo>
                    <a:cubicBezTo>
                      <a:pt x="21" y="508"/>
                      <a:pt x="21" y="529"/>
                      <a:pt x="0" y="529"/>
                    </a:cubicBezTo>
                    <a:lnTo>
                      <a:pt x="21" y="529"/>
                    </a:lnTo>
                    <a:cubicBezTo>
                      <a:pt x="21" y="550"/>
                      <a:pt x="0" y="550"/>
                      <a:pt x="21" y="550"/>
                    </a:cubicBezTo>
                    <a:cubicBezTo>
                      <a:pt x="42" y="550"/>
                      <a:pt x="21" y="550"/>
                      <a:pt x="21" y="571"/>
                    </a:cubicBezTo>
                    <a:cubicBezTo>
                      <a:pt x="21" y="592"/>
                      <a:pt x="21" y="592"/>
                      <a:pt x="21" y="592"/>
                    </a:cubicBezTo>
                    <a:cubicBezTo>
                      <a:pt x="21" y="592"/>
                      <a:pt x="0" y="592"/>
                      <a:pt x="0" y="614"/>
                    </a:cubicBezTo>
                    <a:cubicBezTo>
                      <a:pt x="0" y="614"/>
                      <a:pt x="21" y="635"/>
                      <a:pt x="21" y="656"/>
                    </a:cubicBezTo>
                    <a:cubicBezTo>
                      <a:pt x="42" y="656"/>
                      <a:pt x="42" y="656"/>
                      <a:pt x="42" y="677"/>
                    </a:cubicBezTo>
                    <a:lnTo>
                      <a:pt x="21" y="677"/>
                    </a:lnTo>
                    <a:lnTo>
                      <a:pt x="21" y="698"/>
                    </a:lnTo>
                    <a:cubicBezTo>
                      <a:pt x="0" y="719"/>
                      <a:pt x="42" y="719"/>
                      <a:pt x="42" y="719"/>
                    </a:cubicBezTo>
                    <a:lnTo>
                      <a:pt x="64" y="719"/>
                    </a:lnTo>
                    <a:cubicBezTo>
                      <a:pt x="64" y="740"/>
                      <a:pt x="64" y="740"/>
                      <a:pt x="64" y="740"/>
                    </a:cubicBezTo>
                    <a:lnTo>
                      <a:pt x="85" y="740"/>
                    </a:lnTo>
                    <a:cubicBezTo>
                      <a:pt x="74" y="751"/>
                      <a:pt x="69" y="751"/>
                      <a:pt x="66" y="751"/>
                    </a:cubicBezTo>
                    <a:cubicBezTo>
                      <a:pt x="64" y="751"/>
                      <a:pt x="64" y="751"/>
                      <a:pt x="64" y="761"/>
                    </a:cubicBezTo>
                    <a:lnTo>
                      <a:pt x="85" y="761"/>
                    </a:lnTo>
                    <a:cubicBezTo>
                      <a:pt x="85" y="761"/>
                      <a:pt x="85" y="761"/>
                      <a:pt x="85" y="783"/>
                    </a:cubicBezTo>
                    <a:lnTo>
                      <a:pt x="64" y="783"/>
                    </a:lnTo>
                    <a:cubicBezTo>
                      <a:pt x="85" y="783"/>
                      <a:pt x="85" y="804"/>
                      <a:pt x="85" y="804"/>
                    </a:cubicBezTo>
                    <a:cubicBezTo>
                      <a:pt x="85" y="783"/>
                      <a:pt x="85" y="783"/>
                      <a:pt x="106" y="783"/>
                    </a:cubicBezTo>
                    <a:cubicBezTo>
                      <a:pt x="85" y="804"/>
                      <a:pt x="106" y="804"/>
                      <a:pt x="106" y="804"/>
                    </a:cubicBezTo>
                    <a:cubicBezTo>
                      <a:pt x="106" y="804"/>
                      <a:pt x="106" y="825"/>
                      <a:pt x="85" y="825"/>
                    </a:cubicBezTo>
                    <a:lnTo>
                      <a:pt x="64" y="825"/>
                    </a:lnTo>
                    <a:cubicBezTo>
                      <a:pt x="71" y="832"/>
                      <a:pt x="75" y="834"/>
                      <a:pt x="78" y="834"/>
                    </a:cubicBezTo>
                    <a:cubicBezTo>
                      <a:pt x="85" y="834"/>
                      <a:pt x="85" y="825"/>
                      <a:pt x="85" y="825"/>
                    </a:cubicBezTo>
                    <a:lnTo>
                      <a:pt x="85" y="825"/>
                    </a:lnTo>
                    <a:cubicBezTo>
                      <a:pt x="85" y="846"/>
                      <a:pt x="64" y="846"/>
                      <a:pt x="85" y="846"/>
                    </a:cubicBezTo>
                    <a:cubicBezTo>
                      <a:pt x="85" y="846"/>
                      <a:pt x="85" y="867"/>
                      <a:pt x="85" y="867"/>
                    </a:cubicBezTo>
                    <a:cubicBezTo>
                      <a:pt x="85" y="867"/>
                      <a:pt x="85" y="888"/>
                      <a:pt x="85" y="888"/>
                    </a:cubicBezTo>
                    <a:lnTo>
                      <a:pt x="106" y="888"/>
                    </a:lnTo>
                    <a:cubicBezTo>
                      <a:pt x="106" y="888"/>
                      <a:pt x="85" y="909"/>
                      <a:pt x="85" y="909"/>
                    </a:cubicBezTo>
                    <a:lnTo>
                      <a:pt x="106" y="909"/>
                    </a:lnTo>
                    <a:cubicBezTo>
                      <a:pt x="106" y="909"/>
                      <a:pt x="106" y="930"/>
                      <a:pt x="127" y="930"/>
                    </a:cubicBezTo>
                    <a:lnTo>
                      <a:pt x="106" y="930"/>
                    </a:lnTo>
                    <a:lnTo>
                      <a:pt x="106" y="952"/>
                    </a:lnTo>
                    <a:cubicBezTo>
                      <a:pt x="106" y="973"/>
                      <a:pt x="127" y="973"/>
                      <a:pt x="127" y="973"/>
                    </a:cubicBezTo>
                    <a:lnTo>
                      <a:pt x="148" y="973"/>
                    </a:lnTo>
                    <a:cubicBezTo>
                      <a:pt x="127" y="973"/>
                      <a:pt x="106" y="994"/>
                      <a:pt x="106" y="994"/>
                    </a:cubicBezTo>
                    <a:lnTo>
                      <a:pt x="127" y="994"/>
                    </a:lnTo>
                    <a:cubicBezTo>
                      <a:pt x="127" y="994"/>
                      <a:pt x="127" y="1015"/>
                      <a:pt x="127" y="1015"/>
                    </a:cubicBezTo>
                    <a:cubicBezTo>
                      <a:pt x="127" y="1015"/>
                      <a:pt x="127" y="1036"/>
                      <a:pt x="127" y="1036"/>
                    </a:cubicBezTo>
                    <a:cubicBezTo>
                      <a:pt x="127" y="1036"/>
                      <a:pt x="127" y="1057"/>
                      <a:pt x="148" y="1057"/>
                    </a:cubicBezTo>
                    <a:lnTo>
                      <a:pt x="127" y="1057"/>
                    </a:lnTo>
                    <a:cubicBezTo>
                      <a:pt x="127" y="1057"/>
                      <a:pt x="127" y="1057"/>
                      <a:pt x="106" y="1078"/>
                    </a:cubicBezTo>
                    <a:lnTo>
                      <a:pt x="169" y="1078"/>
                    </a:lnTo>
                    <a:cubicBezTo>
                      <a:pt x="169" y="1078"/>
                      <a:pt x="169" y="1078"/>
                      <a:pt x="169" y="1099"/>
                    </a:cubicBezTo>
                    <a:cubicBezTo>
                      <a:pt x="148" y="1099"/>
                      <a:pt x="148" y="1121"/>
                      <a:pt x="148" y="1121"/>
                    </a:cubicBezTo>
                    <a:cubicBezTo>
                      <a:pt x="148" y="1121"/>
                      <a:pt x="169" y="1121"/>
                      <a:pt x="169" y="1142"/>
                    </a:cubicBezTo>
                    <a:lnTo>
                      <a:pt x="148" y="1142"/>
                    </a:lnTo>
                    <a:cubicBezTo>
                      <a:pt x="148" y="1163"/>
                      <a:pt x="148" y="1163"/>
                      <a:pt x="148" y="1163"/>
                    </a:cubicBezTo>
                    <a:lnTo>
                      <a:pt x="169" y="1163"/>
                    </a:lnTo>
                    <a:cubicBezTo>
                      <a:pt x="169" y="1163"/>
                      <a:pt x="169" y="1184"/>
                      <a:pt x="148" y="1184"/>
                    </a:cubicBezTo>
                    <a:lnTo>
                      <a:pt x="127" y="1184"/>
                    </a:lnTo>
                    <a:cubicBezTo>
                      <a:pt x="127" y="1191"/>
                      <a:pt x="129" y="1193"/>
                      <a:pt x="133" y="1193"/>
                    </a:cubicBezTo>
                    <a:cubicBezTo>
                      <a:pt x="141" y="1193"/>
                      <a:pt x="155" y="1184"/>
                      <a:pt x="169" y="1184"/>
                    </a:cubicBezTo>
                    <a:cubicBezTo>
                      <a:pt x="169" y="1205"/>
                      <a:pt x="148" y="1205"/>
                      <a:pt x="148" y="1205"/>
                    </a:cubicBezTo>
                    <a:lnTo>
                      <a:pt x="169" y="1205"/>
                    </a:lnTo>
                    <a:cubicBezTo>
                      <a:pt x="190" y="1205"/>
                      <a:pt x="169" y="1205"/>
                      <a:pt x="190" y="1184"/>
                    </a:cubicBezTo>
                    <a:cubicBezTo>
                      <a:pt x="190" y="1184"/>
                      <a:pt x="190" y="1175"/>
                      <a:pt x="197" y="1175"/>
                    </a:cubicBezTo>
                    <a:cubicBezTo>
                      <a:pt x="200" y="1175"/>
                      <a:pt x="204" y="1177"/>
                      <a:pt x="211" y="1184"/>
                    </a:cubicBezTo>
                    <a:cubicBezTo>
                      <a:pt x="211" y="1163"/>
                      <a:pt x="190" y="1163"/>
                      <a:pt x="190" y="1163"/>
                    </a:cubicBezTo>
                    <a:lnTo>
                      <a:pt x="211" y="1163"/>
                    </a:lnTo>
                    <a:cubicBezTo>
                      <a:pt x="211" y="1142"/>
                      <a:pt x="211" y="1142"/>
                      <a:pt x="211" y="1142"/>
                    </a:cubicBezTo>
                    <a:cubicBezTo>
                      <a:pt x="211" y="1121"/>
                      <a:pt x="211" y="1121"/>
                      <a:pt x="211" y="1121"/>
                    </a:cubicBezTo>
                    <a:cubicBezTo>
                      <a:pt x="211" y="1099"/>
                      <a:pt x="233" y="1099"/>
                      <a:pt x="233" y="1099"/>
                    </a:cubicBezTo>
                    <a:cubicBezTo>
                      <a:pt x="233" y="1078"/>
                      <a:pt x="233" y="1078"/>
                      <a:pt x="233" y="1078"/>
                    </a:cubicBezTo>
                    <a:cubicBezTo>
                      <a:pt x="233" y="1078"/>
                      <a:pt x="211" y="1078"/>
                      <a:pt x="233" y="1057"/>
                    </a:cubicBezTo>
                    <a:cubicBezTo>
                      <a:pt x="233" y="1057"/>
                      <a:pt x="233" y="1057"/>
                      <a:pt x="254" y="1036"/>
                    </a:cubicBezTo>
                    <a:lnTo>
                      <a:pt x="233" y="1036"/>
                    </a:lnTo>
                    <a:cubicBezTo>
                      <a:pt x="254" y="1015"/>
                      <a:pt x="211" y="1015"/>
                      <a:pt x="233" y="1015"/>
                    </a:cubicBezTo>
                    <a:cubicBezTo>
                      <a:pt x="233" y="994"/>
                      <a:pt x="233" y="994"/>
                      <a:pt x="233" y="994"/>
                    </a:cubicBezTo>
                    <a:cubicBezTo>
                      <a:pt x="233" y="994"/>
                      <a:pt x="233" y="973"/>
                      <a:pt x="233" y="973"/>
                    </a:cubicBezTo>
                    <a:cubicBezTo>
                      <a:pt x="233" y="973"/>
                      <a:pt x="233" y="952"/>
                      <a:pt x="233" y="952"/>
                    </a:cubicBezTo>
                    <a:lnTo>
                      <a:pt x="254" y="952"/>
                    </a:lnTo>
                    <a:cubicBezTo>
                      <a:pt x="233" y="952"/>
                      <a:pt x="254" y="930"/>
                      <a:pt x="254" y="930"/>
                    </a:cubicBezTo>
                    <a:cubicBezTo>
                      <a:pt x="233" y="909"/>
                      <a:pt x="275" y="888"/>
                      <a:pt x="254" y="888"/>
                    </a:cubicBezTo>
                    <a:cubicBezTo>
                      <a:pt x="254" y="867"/>
                      <a:pt x="254" y="867"/>
                      <a:pt x="254" y="867"/>
                    </a:cubicBezTo>
                    <a:cubicBezTo>
                      <a:pt x="254" y="867"/>
                      <a:pt x="254" y="867"/>
                      <a:pt x="254" y="846"/>
                    </a:cubicBezTo>
                    <a:cubicBezTo>
                      <a:pt x="275" y="846"/>
                      <a:pt x="254" y="825"/>
                      <a:pt x="254" y="825"/>
                    </a:cubicBezTo>
                    <a:cubicBezTo>
                      <a:pt x="254" y="804"/>
                      <a:pt x="254" y="804"/>
                      <a:pt x="254" y="804"/>
                    </a:cubicBezTo>
                    <a:cubicBezTo>
                      <a:pt x="254" y="804"/>
                      <a:pt x="254" y="783"/>
                      <a:pt x="254" y="783"/>
                    </a:cubicBezTo>
                    <a:lnTo>
                      <a:pt x="275" y="783"/>
                    </a:lnTo>
                    <a:lnTo>
                      <a:pt x="275" y="761"/>
                    </a:lnTo>
                    <a:cubicBezTo>
                      <a:pt x="275" y="761"/>
                      <a:pt x="275" y="761"/>
                      <a:pt x="275" y="740"/>
                    </a:cubicBezTo>
                    <a:cubicBezTo>
                      <a:pt x="254" y="719"/>
                      <a:pt x="275" y="719"/>
                      <a:pt x="275" y="719"/>
                    </a:cubicBezTo>
                    <a:cubicBezTo>
                      <a:pt x="275" y="719"/>
                      <a:pt x="254" y="719"/>
                      <a:pt x="275" y="698"/>
                    </a:cubicBezTo>
                    <a:lnTo>
                      <a:pt x="254" y="698"/>
                    </a:lnTo>
                    <a:cubicBezTo>
                      <a:pt x="254" y="698"/>
                      <a:pt x="254" y="677"/>
                      <a:pt x="275" y="677"/>
                    </a:cubicBezTo>
                    <a:lnTo>
                      <a:pt x="254" y="677"/>
                    </a:lnTo>
                    <a:cubicBezTo>
                      <a:pt x="275" y="677"/>
                      <a:pt x="254" y="677"/>
                      <a:pt x="254" y="656"/>
                    </a:cubicBezTo>
                    <a:cubicBezTo>
                      <a:pt x="254" y="656"/>
                      <a:pt x="275" y="656"/>
                      <a:pt x="275" y="635"/>
                    </a:cubicBezTo>
                    <a:cubicBezTo>
                      <a:pt x="275" y="635"/>
                      <a:pt x="275" y="614"/>
                      <a:pt x="275" y="614"/>
                    </a:cubicBezTo>
                    <a:cubicBezTo>
                      <a:pt x="275" y="592"/>
                      <a:pt x="254" y="592"/>
                      <a:pt x="254" y="592"/>
                    </a:cubicBezTo>
                    <a:cubicBezTo>
                      <a:pt x="254" y="592"/>
                      <a:pt x="254" y="571"/>
                      <a:pt x="254" y="571"/>
                    </a:cubicBezTo>
                    <a:cubicBezTo>
                      <a:pt x="254" y="571"/>
                      <a:pt x="254" y="571"/>
                      <a:pt x="275" y="550"/>
                    </a:cubicBezTo>
                    <a:lnTo>
                      <a:pt x="254" y="550"/>
                    </a:lnTo>
                    <a:lnTo>
                      <a:pt x="254" y="529"/>
                    </a:lnTo>
                    <a:cubicBezTo>
                      <a:pt x="254" y="529"/>
                      <a:pt x="254" y="508"/>
                      <a:pt x="254" y="508"/>
                    </a:cubicBezTo>
                    <a:cubicBezTo>
                      <a:pt x="233" y="508"/>
                      <a:pt x="275" y="487"/>
                      <a:pt x="254" y="487"/>
                    </a:cubicBezTo>
                    <a:cubicBezTo>
                      <a:pt x="275" y="466"/>
                      <a:pt x="254" y="445"/>
                      <a:pt x="275" y="423"/>
                    </a:cubicBezTo>
                    <a:cubicBezTo>
                      <a:pt x="254" y="423"/>
                      <a:pt x="254" y="423"/>
                      <a:pt x="254" y="402"/>
                    </a:cubicBezTo>
                    <a:cubicBezTo>
                      <a:pt x="254" y="402"/>
                      <a:pt x="275" y="381"/>
                      <a:pt x="254" y="381"/>
                    </a:cubicBezTo>
                    <a:cubicBezTo>
                      <a:pt x="233" y="360"/>
                      <a:pt x="275" y="360"/>
                      <a:pt x="254" y="360"/>
                    </a:cubicBezTo>
                    <a:lnTo>
                      <a:pt x="275" y="360"/>
                    </a:lnTo>
                    <a:cubicBezTo>
                      <a:pt x="254" y="360"/>
                      <a:pt x="254" y="360"/>
                      <a:pt x="254" y="339"/>
                    </a:cubicBezTo>
                    <a:cubicBezTo>
                      <a:pt x="254" y="318"/>
                      <a:pt x="254" y="318"/>
                      <a:pt x="275" y="318"/>
                    </a:cubicBezTo>
                    <a:cubicBezTo>
                      <a:pt x="254" y="297"/>
                      <a:pt x="254" y="297"/>
                      <a:pt x="254" y="276"/>
                    </a:cubicBezTo>
                    <a:lnTo>
                      <a:pt x="275" y="254"/>
                    </a:lnTo>
                    <a:lnTo>
                      <a:pt x="254" y="254"/>
                    </a:lnTo>
                    <a:cubicBezTo>
                      <a:pt x="254" y="233"/>
                      <a:pt x="254" y="233"/>
                      <a:pt x="275" y="233"/>
                    </a:cubicBezTo>
                    <a:cubicBezTo>
                      <a:pt x="275" y="233"/>
                      <a:pt x="317" y="64"/>
                      <a:pt x="233" y="22"/>
                    </a:cubicBezTo>
                    <a:cubicBezTo>
                      <a:pt x="218" y="22"/>
                      <a:pt x="214" y="13"/>
                      <a:pt x="212" y="13"/>
                    </a:cubicBezTo>
                    <a:cubicBezTo>
                      <a:pt x="211" y="13"/>
                      <a:pt x="211" y="15"/>
                      <a:pt x="211" y="22"/>
                    </a:cubicBezTo>
                    <a:cubicBezTo>
                      <a:pt x="211" y="1"/>
                      <a:pt x="211" y="1"/>
                      <a:pt x="21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24"/>
              <p:cNvSpPr/>
              <p:nvPr/>
            </p:nvSpPr>
            <p:spPr>
              <a:xfrm>
                <a:off x="7112017" y="2783497"/>
                <a:ext cx="1361" cy="1361"/>
              </a:xfrm>
              <a:custGeom>
                <a:rect b="b" l="l" r="r" t="t"/>
                <a:pathLst>
                  <a:path extrusionOk="0" h="22" w="22">
                    <a:moveTo>
                      <a:pt x="1" y="0"/>
                    </a:moveTo>
                    <a:lnTo>
                      <a:pt x="22" y="21"/>
                    </a:lnTo>
                    <a:lnTo>
                      <a:pt x="22"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24"/>
              <p:cNvSpPr/>
              <p:nvPr/>
            </p:nvSpPr>
            <p:spPr>
              <a:xfrm>
                <a:off x="7112017" y="2778239"/>
                <a:ext cx="1361" cy="62"/>
              </a:xfrm>
              <a:custGeom>
                <a:rect b="b" l="l" r="r" t="t"/>
                <a:pathLst>
                  <a:path extrusionOk="0" h="1" w="22">
                    <a:moveTo>
                      <a:pt x="22" y="1"/>
                    </a:moveTo>
                    <a:cubicBezTo>
                      <a:pt x="22" y="1"/>
                      <a:pt x="1" y="1"/>
                      <a:pt x="1" y="1"/>
                    </a:cubicBezTo>
                    <a:cubicBezTo>
                      <a:pt x="1" y="1"/>
                      <a:pt x="1"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24"/>
              <p:cNvSpPr/>
              <p:nvPr/>
            </p:nvSpPr>
            <p:spPr>
              <a:xfrm>
                <a:off x="7112017" y="2776939"/>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24"/>
              <p:cNvSpPr/>
              <p:nvPr/>
            </p:nvSpPr>
            <p:spPr>
              <a:xfrm>
                <a:off x="7114615" y="2787395"/>
                <a:ext cx="62" cy="62"/>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24"/>
              <p:cNvSpPr/>
              <p:nvPr/>
            </p:nvSpPr>
            <p:spPr>
              <a:xfrm>
                <a:off x="7115915" y="2796551"/>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24"/>
              <p:cNvSpPr/>
              <p:nvPr/>
            </p:nvSpPr>
            <p:spPr>
              <a:xfrm>
                <a:off x="7115915" y="2796551"/>
                <a:ext cx="1423" cy="62"/>
              </a:xfrm>
              <a:custGeom>
                <a:rect b="b" l="l" r="r" t="t"/>
                <a:pathLst>
                  <a:path extrusionOk="0" h="1" w="23">
                    <a:moveTo>
                      <a:pt x="22" y="0"/>
                    </a:moveTo>
                    <a:cubicBezTo>
                      <a:pt x="22" y="0"/>
                      <a:pt x="1" y="0"/>
                      <a:pt x="1" y="0"/>
                    </a:cubicBezTo>
                    <a:cubicBezTo>
                      <a:pt x="1" y="0"/>
                      <a:pt x="1"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24"/>
              <p:cNvSpPr/>
              <p:nvPr/>
            </p:nvSpPr>
            <p:spPr>
              <a:xfrm>
                <a:off x="7114615" y="2784797"/>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24"/>
              <p:cNvSpPr/>
              <p:nvPr/>
            </p:nvSpPr>
            <p:spPr>
              <a:xfrm>
                <a:off x="7115915" y="2796551"/>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24"/>
              <p:cNvSpPr/>
              <p:nvPr/>
            </p:nvSpPr>
            <p:spPr>
              <a:xfrm>
                <a:off x="7115915" y="2796551"/>
                <a:ext cx="62" cy="1361"/>
              </a:xfrm>
              <a:custGeom>
                <a:rect b="b" l="l" r="r" t="t"/>
                <a:pathLst>
                  <a:path extrusionOk="0" h="22" w="1">
                    <a:moveTo>
                      <a:pt x="1" y="21"/>
                    </a:moveTo>
                    <a:cubicBezTo>
                      <a:pt x="1" y="21"/>
                      <a:pt x="1" y="0"/>
                      <a:pt x="1" y="0"/>
                    </a:cubicBezTo>
                    <a:cubicBezTo>
                      <a:pt x="1" y="0"/>
                      <a:pt x="1" y="21"/>
                      <a:pt x="1"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24"/>
              <p:cNvSpPr/>
              <p:nvPr/>
            </p:nvSpPr>
            <p:spPr>
              <a:xfrm>
                <a:off x="7115915" y="2791293"/>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24"/>
              <p:cNvSpPr/>
              <p:nvPr/>
            </p:nvSpPr>
            <p:spPr>
              <a:xfrm>
                <a:off x="7114615" y="2795252"/>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24"/>
              <p:cNvSpPr/>
              <p:nvPr/>
            </p:nvSpPr>
            <p:spPr>
              <a:xfrm>
                <a:off x="7115915" y="2797851"/>
                <a:ext cx="62" cy="62"/>
              </a:xfrm>
              <a:custGeom>
                <a:rect b="b" l="l" r="r" t="t"/>
                <a:pathLst>
                  <a:path extrusionOk="0" h="1" w="1">
                    <a:moveTo>
                      <a:pt x="1" y="0"/>
                    </a:moveTo>
                    <a:cubicBezTo>
                      <a:pt x="1" y="0"/>
                      <a:pt x="1" y="0"/>
                      <a:pt x="1" y="0"/>
                    </a:cubicBez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24"/>
              <p:cNvSpPr/>
              <p:nvPr/>
            </p:nvSpPr>
            <p:spPr>
              <a:xfrm>
                <a:off x="7115915" y="2792592"/>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24"/>
              <p:cNvSpPr/>
              <p:nvPr/>
            </p:nvSpPr>
            <p:spPr>
              <a:xfrm>
                <a:off x="7198264" y="2591337"/>
                <a:ext cx="62" cy="62"/>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24"/>
              <p:cNvSpPr/>
              <p:nvPr/>
            </p:nvSpPr>
            <p:spPr>
              <a:xfrm>
                <a:off x="7203523" y="2586140"/>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24"/>
              <p:cNvSpPr/>
              <p:nvPr/>
            </p:nvSpPr>
            <p:spPr>
              <a:xfrm>
                <a:off x="7195665" y="2593997"/>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24"/>
              <p:cNvSpPr/>
              <p:nvPr/>
            </p:nvSpPr>
            <p:spPr>
              <a:xfrm>
                <a:off x="7211318" y="2575684"/>
                <a:ext cx="62" cy="1361"/>
              </a:xfrm>
              <a:custGeom>
                <a:rect b="b" l="l" r="r" t="t"/>
                <a:pathLst>
                  <a:path extrusionOk="0" h="22" w="1">
                    <a:moveTo>
                      <a:pt x="1" y="0"/>
                    </a:moveTo>
                    <a:lnTo>
                      <a:pt x="1" y="2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24"/>
              <p:cNvSpPr/>
              <p:nvPr/>
            </p:nvSpPr>
            <p:spPr>
              <a:xfrm>
                <a:off x="7206121" y="2582181"/>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24"/>
              <p:cNvSpPr/>
              <p:nvPr/>
            </p:nvSpPr>
            <p:spPr>
              <a:xfrm>
                <a:off x="7190406" y="2592636"/>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24"/>
              <p:cNvSpPr/>
              <p:nvPr/>
            </p:nvSpPr>
            <p:spPr>
              <a:xfrm>
                <a:off x="7190406" y="2596596"/>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24"/>
              <p:cNvSpPr/>
              <p:nvPr/>
            </p:nvSpPr>
            <p:spPr>
              <a:xfrm>
                <a:off x="7191767" y="2596596"/>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24"/>
              <p:cNvSpPr/>
              <p:nvPr/>
            </p:nvSpPr>
            <p:spPr>
              <a:xfrm>
                <a:off x="7191767" y="2596596"/>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24"/>
              <p:cNvSpPr/>
              <p:nvPr/>
            </p:nvSpPr>
            <p:spPr>
              <a:xfrm>
                <a:off x="7236190" y="2536461"/>
                <a:ext cx="62" cy="62"/>
              </a:xfrm>
              <a:custGeom>
                <a:rect b="b" l="l" r="r" t="t"/>
                <a:pathLst>
                  <a:path extrusionOk="0" h="1" w="1">
                    <a:moveTo>
                      <a:pt x="0"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24"/>
              <p:cNvSpPr/>
              <p:nvPr/>
            </p:nvSpPr>
            <p:spPr>
              <a:xfrm>
                <a:off x="7217876" y="2566528"/>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24"/>
              <p:cNvSpPr/>
              <p:nvPr/>
            </p:nvSpPr>
            <p:spPr>
              <a:xfrm>
                <a:off x="7233591" y="2535161"/>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24"/>
              <p:cNvSpPr/>
              <p:nvPr/>
            </p:nvSpPr>
            <p:spPr>
              <a:xfrm>
                <a:off x="7189107" y="2590038"/>
                <a:ext cx="1361" cy="62"/>
              </a:xfrm>
              <a:custGeom>
                <a:rect b="b" l="l" r="r" t="t"/>
                <a:pathLst>
                  <a:path extrusionOk="0" h="1" w="22">
                    <a:moveTo>
                      <a:pt x="22" y="1"/>
                    </a:moveTo>
                    <a:cubicBezTo>
                      <a:pt x="1" y="1"/>
                      <a:pt x="22" y="1"/>
                      <a:pt x="22" y="1"/>
                    </a:cubicBezTo>
                    <a:cubicBezTo>
                      <a:pt x="22" y="1"/>
                      <a:pt x="1"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24"/>
              <p:cNvSpPr/>
              <p:nvPr/>
            </p:nvSpPr>
            <p:spPr>
              <a:xfrm>
                <a:off x="7206121" y="2556073"/>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24"/>
              <p:cNvSpPr/>
              <p:nvPr/>
            </p:nvSpPr>
            <p:spPr>
              <a:xfrm>
                <a:off x="7233591" y="2535161"/>
                <a:ext cx="62" cy="62"/>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24"/>
              <p:cNvSpPr/>
              <p:nvPr/>
            </p:nvSpPr>
            <p:spPr>
              <a:xfrm>
                <a:off x="7224435" y="2556073"/>
                <a:ext cx="62" cy="1361"/>
              </a:xfrm>
              <a:custGeom>
                <a:rect b="b" l="l" r="r" t="t"/>
                <a:pathLst>
                  <a:path extrusionOk="0" h="22" w="1">
                    <a:moveTo>
                      <a:pt x="0" y="0"/>
                    </a:moveTo>
                    <a:lnTo>
                      <a:pt x="0" y="22"/>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24"/>
              <p:cNvSpPr/>
              <p:nvPr/>
            </p:nvSpPr>
            <p:spPr>
              <a:xfrm>
                <a:off x="7224435" y="2556073"/>
                <a:ext cx="1361" cy="1361"/>
              </a:xfrm>
              <a:custGeom>
                <a:rect b="b" l="l" r="r" t="t"/>
                <a:pathLst>
                  <a:path extrusionOk="0" h="22" w="22">
                    <a:moveTo>
                      <a:pt x="0" y="0"/>
                    </a:moveTo>
                    <a:cubicBezTo>
                      <a:pt x="0" y="0"/>
                      <a:pt x="0" y="0"/>
                      <a:pt x="0" y="22"/>
                    </a:cubicBezTo>
                    <a:cubicBezTo>
                      <a:pt x="21" y="0"/>
                      <a:pt x="21"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24"/>
              <p:cNvSpPr/>
              <p:nvPr/>
            </p:nvSpPr>
            <p:spPr>
              <a:xfrm>
                <a:off x="7236190" y="2536461"/>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24"/>
              <p:cNvSpPr/>
              <p:nvPr/>
            </p:nvSpPr>
            <p:spPr>
              <a:xfrm>
                <a:off x="7228332" y="2550814"/>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24"/>
              <p:cNvSpPr/>
              <p:nvPr/>
            </p:nvSpPr>
            <p:spPr>
              <a:xfrm>
                <a:off x="7206121" y="2582181"/>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24"/>
              <p:cNvSpPr/>
              <p:nvPr/>
            </p:nvSpPr>
            <p:spPr>
              <a:xfrm>
                <a:off x="7199563" y="2573086"/>
                <a:ext cx="62" cy="62"/>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24"/>
              <p:cNvSpPr/>
              <p:nvPr/>
            </p:nvSpPr>
            <p:spPr>
              <a:xfrm>
                <a:off x="7199563" y="2573086"/>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24"/>
              <p:cNvSpPr/>
              <p:nvPr/>
            </p:nvSpPr>
            <p:spPr>
              <a:xfrm>
                <a:off x="7199563" y="2573086"/>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24"/>
              <p:cNvSpPr/>
              <p:nvPr/>
            </p:nvSpPr>
            <p:spPr>
              <a:xfrm>
                <a:off x="7195665" y="2576984"/>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24"/>
              <p:cNvSpPr/>
              <p:nvPr/>
            </p:nvSpPr>
            <p:spPr>
              <a:xfrm>
                <a:off x="7196964" y="2575684"/>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24"/>
              <p:cNvSpPr/>
              <p:nvPr/>
            </p:nvSpPr>
            <p:spPr>
              <a:xfrm>
                <a:off x="7199563" y="2570426"/>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24"/>
              <p:cNvSpPr/>
              <p:nvPr/>
            </p:nvSpPr>
            <p:spPr>
              <a:xfrm>
                <a:off x="7186941" y="2535161"/>
                <a:ext cx="51909" cy="62796"/>
              </a:xfrm>
              <a:custGeom>
                <a:rect b="b" l="l" r="r" t="t"/>
                <a:pathLst>
                  <a:path extrusionOk="0" h="1015" w="839">
                    <a:moveTo>
                      <a:pt x="310" y="338"/>
                    </a:moveTo>
                    <a:lnTo>
                      <a:pt x="310" y="338"/>
                    </a:lnTo>
                    <a:cubicBezTo>
                      <a:pt x="310" y="338"/>
                      <a:pt x="332" y="338"/>
                      <a:pt x="332" y="360"/>
                    </a:cubicBezTo>
                    <a:cubicBezTo>
                      <a:pt x="332" y="360"/>
                      <a:pt x="310" y="338"/>
                      <a:pt x="310" y="338"/>
                    </a:cubicBezTo>
                    <a:close/>
                    <a:moveTo>
                      <a:pt x="416" y="592"/>
                    </a:moveTo>
                    <a:cubicBezTo>
                      <a:pt x="423" y="599"/>
                      <a:pt x="425" y="601"/>
                      <a:pt x="426" y="601"/>
                    </a:cubicBezTo>
                    <a:cubicBezTo>
                      <a:pt x="428" y="601"/>
                      <a:pt x="423" y="592"/>
                      <a:pt x="437" y="592"/>
                    </a:cubicBezTo>
                    <a:close/>
                    <a:moveTo>
                      <a:pt x="226" y="613"/>
                    </a:moveTo>
                    <a:lnTo>
                      <a:pt x="226" y="613"/>
                    </a:lnTo>
                    <a:cubicBezTo>
                      <a:pt x="205" y="613"/>
                      <a:pt x="226" y="634"/>
                      <a:pt x="226" y="634"/>
                    </a:cubicBezTo>
                    <a:cubicBezTo>
                      <a:pt x="205" y="634"/>
                      <a:pt x="205" y="613"/>
                      <a:pt x="226" y="613"/>
                    </a:cubicBezTo>
                    <a:close/>
                    <a:moveTo>
                      <a:pt x="163" y="634"/>
                    </a:moveTo>
                    <a:cubicBezTo>
                      <a:pt x="163" y="634"/>
                      <a:pt x="166" y="636"/>
                      <a:pt x="171" y="638"/>
                    </a:cubicBezTo>
                    <a:lnTo>
                      <a:pt x="171" y="638"/>
                    </a:lnTo>
                    <a:cubicBezTo>
                      <a:pt x="177" y="634"/>
                      <a:pt x="184" y="634"/>
                      <a:pt x="184" y="634"/>
                    </a:cubicBezTo>
                    <a:close/>
                    <a:moveTo>
                      <a:pt x="163" y="634"/>
                    </a:moveTo>
                    <a:cubicBezTo>
                      <a:pt x="152" y="634"/>
                      <a:pt x="152" y="640"/>
                      <a:pt x="152" y="645"/>
                    </a:cubicBezTo>
                    <a:lnTo>
                      <a:pt x="152" y="645"/>
                    </a:lnTo>
                    <a:cubicBezTo>
                      <a:pt x="149" y="642"/>
                      <a:pt x="146" y="639"/>
                      <a:pt x="141" y="634"/>
                    </a:cubicBezTo>
                    <a:lnTo>
                      <a:pt x="141" y="634"/>
                    </a:lnTo>
                    <a:cubicBezTo>
                      <a:pt x="163" y="655"/>
                      <a:pt x="141" y="655"/>
                      <a:pt x="141" y="655"/>
                    </a:cubicBezTo>
                    <a:cubicBezTo>
                      <a:pt x="152" y="655"/>
                      <a:pt x="152" y="650"/>
                      <a:pt x="152" y="645"/>
                    </a:cubicBezTo>
                    <a:lnTo>
                      <a:pt x="152" y="645"/>
                    </a:lnTo>
                    <a:cubicBezTo>
                      <a:pt x="163" y="655"/>
                      <a:pt x="163" y="655"/>
                      <a:pt x="163" y="655"/>
                    </a:cubicBezTo>
                    <a:lnTo>
                      <a:pt x="163" y="634"/>
                    </a:lnTo>
                    <a:close/>
                    <a:moveTo>
                      <a:pt x="36" y="909"/>
                    </a:moveTo>
                    <a:cubicBezTo>
                      <a:pt x="36" y="909"/>
                      <a:pt x="36" y="909"/>
                      <a:pt x="57" y="930"/>
                    </a:cubicBezTo>
                    <a:cubicBezTo>
                      <a:pt x="57" y="909"/>
                      <a:pt x="36" y="909"/>
                      <a:pt x="36" y="909"/>
                    </a:cubicBezTo>
                    <a:close/>
                    <a:moveTo>
                      <a:pt x="15" y="972"/>
                    </a:moveTo>
                    <a:cubicBezTo>
                      <a:pt x="15" y="972"/>
                      <a:pt x="27" y="972"/>
                      <a:pt x="24" y="981"/>
                    </a:cubicBezTo>
                    <a:lnTo>
                      <a:pt x="24" y="981"/>
                    </a:lnTo>
                    <a:cubicBezTo>
                      <a:pt x="22" y="980"/>
                      <a:pt x="20" y="977"/>
                      <a:pt x="15" y="972"/>
                    </a:cubicBezTo>
                    <a:close/>
                    <a:moveTo>
                      <a:pt x="585" y="1"/>
                    </a:moveTo>
                    <a:lnTo>
                      <a:pt x="585" y="22"/>
                    </a:lnTo>
                    <a:cubicBezTo>
                      <a:pt x="564" y="22"/>
                      <a:pt x="564" y="22"/>
                      <a:pt x="543" y="43"/>
                    </a:cubicBezTo>
                    <a:lnTo>
                      <a:pt x="564" y="43"/>
                    </a:lnTo>
                    <a:cubicBezTo>
                      <a:pt x="543" y="43"/>
                      <a:pt x="522" y="64"/>
                      <a:pt x="501" y="85"/>
                    </a:cubicBezTo>
                    <a:cubicBezTo>
                      <a:pt x="479" y="106"/>
                      <a:pt x="458" y="127"/>
                      <a:pt x="458" y="148"/>
                    </a:cubicBezTo>
                    <a:cubicBezTo>
                      <a:pt x="437" y="148"/>
                      <a:pt x="458" y="169"/>
                      <a:pt x="437" y="169"/>
                    </a:cubicBezTo>
                    <a:cubicBezTo>
                      <a:pt x="437" y="191"/>
                      <a:pt x="395" y="191"/>
                      <a:pt x="416" y="212"/>
                    </a:cubicBezTo>
                    <a:lnTo>
                      <a:pt x="395" y="212"/>
                    </a:lnTo>
                    <a:lnTo>
                      <a:pt x="395" y="233"/>
                    </a:lnTo>
                    <a:cubicBezTo>
                      <a:pt x="395" y="254"/>
                      <a:pt x="395" y="254"/>
                      <a:pt x="374" y="254"/>
                    </a:cubicBezTo>
                    <a:lnTo>
                      <a:pt x="353" y="254"/>
                    </a:lnTo>
                    <a:cubicBezTo>
                      <a:pt x="353" y="275"/>
                      <a:pt x="353" y="296"/>
                      <a:pt x="353" y="296"/>
                    </a:cubicBezTo>
                    <a:cubicBezTo>
                      <a:pt x="347" y="296"/>
                      <a:pt x="345" y="298"/>
                      <a:pt x="343" y="299"/>
                    </a:cubicBezTo>
                    <a:lnTo>
                      <a:pt x="343" y="299"/>
                    </a:lnTo>
                    <a:cubicBezTo>
                      <a:pt x="340" y="297"/>
                      <a:pt x="337" y="296"/>
                      <a:pt x="332" y="296"/>
                    </a:cubicBezTo>
                    <a:cubicBezTo>
                      <a:pt x="339" y="303"/>
                      <a:pt x="341" y="306"/>
                      <a:pt x="342" y="306"/>
                    </a:cubicBezTo>
                    <a:cubicBezTo>
                      <a:pt x="343" y="306"/>
                      <a:pt x="341" y="302"/>
                      <a:pt x="343" y="299"/>
                    </a:cubicBezTo>
                    <a:lnTo>
                      <a:pt x="343" y="299"/>
                    </a:lnTo>
                    <a:cubicBezTo>
                      <a:pt x="353" y="305"/>
                      <a:pt x="353" y="317"/>
                      <a:pt x="353" y="317"/>
                    </a:cubicBezTo>
                    <a:lnTo>
                      <a:pt x="332" y="317"/>
                    </a:lnTo>
                    <a:cubicBezTo>
                      <a:pt x="332" y="317"/>
                      <a:pt x="332" y="338"/>
                      <a:pt x="332" y="338"/>
                    </a:cubicBezTo>
                    <a:lnTo>
                      <a:pt x="310" y="338"/>
                    </a:lnTo>
                    <a:cubicBezTo>
                      <a:pt x="310" y="360"/>
                      <a:pt x="289" y="360"/>
                      <a:pt x="289" y="360"/>
                    </a:cubicBezTo>
                    <a:cubicBezTo>
                      <a:pt x="296" y="367"/>
                      <a:pt x="301" y="369"/>
                      <a:pt x="304" y="369"/>
                    </a:cubicBezTo>
                    <a:cubicBezTo>
                      <a:pt x="310" y="369"/>
                      <a:pt x="310" y="360"/>
                      <a:pt x="310" y="360"/>
                    </a:cubicBezTo>
                    <a:lnTo>
                      <a:pt x="310" y="360"/>
                    </a:lnTo>
                    <a:cubicBezTo>
                      <a:pt x="310" y="370"/>
                      <a:pt x="305" y="370"/>
                      <a:pt x="300" y="370"/>
                    </a:cubicBezTo>
                    <a:cubicBezTo>
                      <a:pt x="295" y="370"/>
                      <a:pt x="289" y="370"/>
                      <a:pt x="289" y="381"/>
                    </a:cubicBezTo>
                    <a:cubicBezTo>
                      <a:pt x="289" y="402"/>
                      <a:pt x="268" y="402"/>
                      <a:pt x="268" y="402"/>
                    </a:cubicBezTo>
                    <a:lnTo>
                      <a:pt x="247" y="402"/>
                    </a:lnTo>
                    <a:cubicBezTo>
                      <a:pt x="247" y="423"/>
                      <a:pt x="247" y="444"/>
                      <a:pt x="247" y="444"/>
                    </a:cubicBezTo>
                    <a:cubicBezTo>
                      <a:pt x="247" y="465"/>
                      <a:pt x="247" y="465"/>
                      <a:pt x="247" y="465"/>
                    </a:cubicBezTo>
                    <a:lnTo>
                      <a:pt x="226" y="465"/>
                    </a:lnTo>
                    <a:lnTo>
                      <a:pt x="205" y="486"/>
                    </a:lnTo>
                    <a:cubicBezTo>
                      <a:pt x="184" y="486"/>
                      <a:pt x="226" y="507"/>
                      <a:pt x="205" y="529"/>
                    </a:cubicBezTo>
                    <a:lnTo>
                      <a:pt x="226" y="529"/>
                    </a:lnTo>
                    <a:cubicBezTo>
                      <a:pt x="226" y="529"/>
                      <a:pt x="226" y="550"/>
                      <a:pt x="226" y="550"/>
                    </a:cubicBezTo>
                    <a:lnTo>
                      <a:pt x="205" y="550"/>
                    </a:lnTo>
                    <a:lnTo>
                      <a:pt x="226" y="571"/>
                    </a:lnTo>
                    <a:lnTo>
                      <a:pt x="205" y="571"/>
                    </a:lnTo>
                    <a:cubicBezTo>
                      <a:pt x="205" y="571"/>
                      <a:pt x="205" y="571"/>
                      <a:pt x="205" y="592"/>
                    </a:cubicBezTo>
                    <a:cubicBezTo>
                      <a:pt x="205" y="592"/>
                      <a:pt x="205" y="605"/>
                      <a:pt x="205" y="610"/>
                    </a:cubicBezTo>
                    <a:lnTo>
                      <a:pt x="205" y="610"/>
                    </a:lnTo>
                    <a:cubicBezTo>
                      <a:pt x="200" y="608"/>
                      <a:pt x="194" y="603"/>
                      <a:pt x="184" y="592"/>
                    </a:cubicBezTo>
                    <a:cubicBezTo>
                      <a:pt x="184" y="613"/>
                      <a:pt x="184" y="613"/>
                      <a:pt x="184" y="613"/>
                    </a:cubicBezTo>
                    <a:lnTo>
                      <a:pt x="205" y="613"/>
                    </a:lnTo>
                    <a:cubicBezTo>
                      <a:pt x="205" y="634"/>
                      <a:pt x="226" y="634"/>
                      <a:pt x="205" y="634"/>
                    </a:cubicBezTo>
                    <a:lnTo>
                      <a:pt x="184" y="634"/>
                    </a:lnTo>
                    <a:cubicBezTo>
                      <a:pt x="191" y="641"/>
                      <a:pt x="191" y="644"/>
                      <a:pt x="188" y="644"/>
                    </a:cubicBezTo>
                    <a:cubicBezTo>
                      <a:pt x="184" y="644"/>
                      <a:pt x="177" y="641"/>
                      <a:pt x="171" y="638"/>
                    </a:cubicBezTo>
                    <a:lnTo>
                      <a:pt x="171" y="638"/>
                    </a:lnTo>
                    <a:cubicBezTo>
                      <a:pt x="166" y="641"/>
                      <a:pt x="163" y="646"/>
                      <a:pt x="163" y="655"/>
                    </a:cubicBezTo>
                    <a:cubicBezTo>
                      <a:pt x="163" y="676"/>
                      <a:pt x="184" y="676"/>
                      <a:pt x="163" y="676"/>
                    </a:cubicBezTo>
                    <a:lnTo>
                      <a:pt x="141" y="676"/>
                    </a:lnTo>
                    <a:cubicBezTo>
                      <a:pt x="141" y="692"/>
                      <a:pt x="154" y="696"/>
                      <a:pt x="159" y="706"/>
                    </a:cubicBezTo>
                    <a:lnTo>
                      <a:pt x="159" y="706"/>
                    </a:lnTo>
                    <a:cubicBezTo>
                      <a:pt x="159" y="707"/>
                      <a:pt x="158" y="707"/>
                      <a:pt x="157" y="707"/>
                    </a:cubicBezTo>
                    <a:cubicBezTo>
                      <a:pt x="151" y="707"/>
                      <a:pt x="141" y="698"/>
                      <a:pt x="141" y="698"/>
                    </a:cubicBezTo>
                    <a:lnTo>
                      <a:pt x="141" y="719"/>
                    </a:lnTo>
                    <a:cubicBezTo>
                      <a:pt x="163" y="719"/>
                      <a:pt x="141" y="740"/>
                      <a:pt x="163" y="740"/>
                    </a:cubicBezTo>
                    <a:lnTo>
                      <a:pt x="141" y="740"/>
                    </a:lnTo>
                    <a:lnTo>
                      <a:pt x="141" y="761"/>
                    </a:lnTo>
                    <a:cubicBezTo>
                      <a:pt x="131" y="750"/>
                      <a:pt x="126" y="750"/>
                      <a:pt x="123" y="750"/>
                    </a:cubicBezTo>
                    <a:cubicBezTo>
                      <a:pt x="120" y="750"/>
                      <a:pt x="120" y="750"/>
                      <a:pt x="120" y="740"/>
                    </a:cubicBezTo>
                    <a:lnTo>
                      <a:pt x="120" y="740"/>
                    </a:lnTo>
                    <a:cubicBezTo>
                      <a:pt x="120" y="740"/>
                      <a:pt x="120" y="740"/>
                      <a:pt x="120" y="740"/>
                    </a:cubicBezTo>
                    <a:cubicBezTo>
                      <a:pt x="99" y="740"/>
                      <a:pt x="99" y="740"/>
                      <a:pt x="99" y="761"/>
                    </a:cubicBezTo>
                    <a:lnTo>
                      <a:pt x="120" y="761"/>
                    </a:lnTo>
                    <a:cubicBezTo>
                      <a:pt x="120" y="761"/>
                      <a:pt x="141" y="782"/>
                      <a:pt x="120" y="782"/>
                    </a:cubicBezTo>
                    <a:lnTo>
                      <a:pt x="141" y="782"/>
                    </a:lnTo>
                    <a:cubicBezTo>
                      <a:pt x="141" y="782"/>
                      <a:pt x="141" y="782"/>
                      <a:pt x="141" y="803"/>
                    </a:cubicBezTo>
                    <a:cubicBezTo>
                      <a:pt x="141" y="782"/>
                      <a:pt x="120" y="782"/>
                      <a:pt x="120" y="782"/>
                    </a:cubicBezTo>
                    <a:cubicBezTo>
                      <a:pt x="120" y="793"/>
                      <a:pt x="120" y="793"/>
                      <a:pt x="120" y="793"/>
                    </a:cubicBezTo>
                    <a:cubicBezTo>
                      <a:pt x="120" y="793"/>
                      <a:pt x="120" y="793"/>
                      <a:pt x="120" y="803"/>
                    </a:cubicBezTo>
                    <a:cubicBezTo>
                      <a:pt x="120" y="803"/>
                      <a:pt x="120" y="803"/>
                      <a:pt x="120" y="824"/>
                    </a:cubicBezTo>
                    <a:lnTo>
                      <a:pt x="99" y="824"/>
                    </a:lnTo>
                    <a:cubicBezTo>
                      <a:pt x="99" y="824"/>
                      <a:pt x="99" y="845"/>
                      <a:pt x="99" y="845"/>
                    </a:cubicBezTo>
                    <a:cubicBezTo>
                      <a:pt x="92" y="838"/>
                      <a:pt x="90" y="836"/>
                      <a:pt x="89" y="836"/>
                    </a:cubicBezTo>
                    <a:lnTo>
                      <a:pt x="89" y="836"/>
                    </a:lnTo>
                    <a:cubicBezTo>
                      <a:pt x="87" y="836"/>
                      <a:pt x="92" y="845"/>
                      <a:pt x="78" y="845"/>
                    </a:cubicBezTo>
                    <a:cubicBezTo>
                      <a:pt x="99" y="845"/>
                      <a:pt x="78" y="845"/>
                      <a:pt x="99" y="867"/>
                    </a:cubicBezTo>
                    <a:cubicBezTo>
                      <a:pt x="99" y="867"/>
                      <a:pt x="78" y="845"/>
                      <a:pt x="78" y="845"/>
                    </a:cubicBezTo>
                    <a:cubicBezTo>
                      <a:pt x="78" y="845"/>
                      <a:pt x="78" y="867"/>
                      <a:pt x="57" y="867"/>
                    </a:cubicBezTo>
                    <a:lnTo>
                      <a:pt x="78" y="867"/>
                    </a:lnTo>
                    <a:cubicBezTo>
                      <a:pt x="88" y="876"/>
                      <a:pt x="89" y="882"/>
                      <a:pt x="87" y="884"/>
                    </a:cubicBezTo>
                    <a:lnTo>
                      <a:pt x="87" y="884"/>
                    </a:lnTo>
                    <a:cubicBezTo>
                      <a:pt x="77" y="878"/>
                      <a:pt x="73" y="867"/>
                      <a:pt x="57" y="867"/>
                    </a:cubicBezTo>
                    <a:cubicBezTo>
                      <a:pt x="78" y="888"/>
                      <a:pt x="78" y="888"/>
                      <a:pt x="78" y="888"/>
                    </a:cubicBezTo>
                    <a:cubicBezTo>
                      <a:pt x="78" y="888"/>
                      <a:pt x="84" y="888"/>
                      <a:pt x="87" y="884"/>
                    </a:cubicBezTo>
                    <a:lnTo>
                      <a:pt x="87" y="884"/>
                    </a:lnTo>
                    <a:cubicBezTo>
                      <a:pt x="90" y="886"/>
                      <a:pt x="94" y="888"/>
                      <a:pt x="99" y="888"/>
                    </a:cubicBezTo>
                    <a:cubicBezTo>
                      <a:pt x="99" y="888"/>
                      <a:pt x="99" y="909"/>
                      <a:pt x="99" y="909"/>
                    </a:cubicBezTo>
                    <a:cubicBezTo>
                      <a:pt x="99" y="909"/>
                      <a:pt x="78" y="888"/>
                      <a:pt x="57" y="888"/>
                    </a:cubicBezTo>
                    <a:cubicBezTo>
                      <a:pt x="57" y="888"/>
                      <a:pt x="78" y="909"/>
                      <a:pt x="57" y="909"/>
                    </a:cubicBezTo>
                    <a:cubicBezTo>
                      <a:pt x="57" y="909"/>
                      <a:pt x="57" y="909"/>
                      <a:pt x="57" y="930"/>
                    </a:cubicBezTo>
                    <a:cubicBezTo>
                      <a:pt x="57" y="930"/>
                      <a:pt x="57" y="951"/>
                      <a:pt x="57" y="951"/>
                    </a:cubicBezTo>
                    <a:cubicBezTo>
                      <a:pt x="36" y="951"/>
                      <a:pt x="36" y="972"/>
                      <a:pt x="36" y="972"/>
                    </a:cubicBezTo>
                    <a:lnTo>
                      <a:pt x="15" y="972"/>
                    </a:lnTo>
                    <a:cubicBezTo>
                      <a:pt x="1" y="972"/>
                      <a:pt x="5" y="981"/>
                      <a:pt x="16" y="987"/>
                    </a:cubicBezTo>
                    <a:lnTo>
                      <a:pt x="16" y="987"/>
                    </a:lnTo>
                    <a:cubicBezTo>
                      <a:pt x="17" y="983"/>
                      <a:pt x="21" y="983"/>
                      <a:pt x="23" y="983"/>
                    </a:cubicBezTo>
                    <a:cubicBezTo>
                      <a:pt x="23" y="983"/>
                      <a:pt x="23" y="983"/>
                      <a:pt x="23" y="983"/>
                    </a:cubicBezTo>
                    <a:lnTo>
                      <a:pt x="23" y="983"/>
                    </a:lnTo>
                    <a:cubicBezTo>
                      <a:pt x="22" y="985"/>
                      <a:pt x="21" y="987"/>
                      <a:pt x="19" y="989"/>
                    </a:cubicBezTo>
                    <a:lnTo>
                      <a:pt x="19" y="989"/>
                    </a:lnTo>
                    <a:cubicBezTo>
                      <a:pt x="18" y="989"/>
                      <a:pt x="16" y="988"/>
                      <a:pt x="16" y="987"/>
                    </a:cubicBezTo>
                    <a:lnTo>
                      <a:pt x="16" y="987"/>
                    </a:lnTo>
                    <a:cubicBezTo>
                      <a:pt x="15" y="989"/>
                      <a:pt x="15" y="991"/>
                      <a:pt x="15" y="993"/>
                    </a:cubicBezTo>
                    <a:cubicBezTo>
                      <a:pt x="16" y="992"/>
                      <a:pt x="18" y="990"/>
                      <a:pt x="19" y="989"/>
                    </a:cubicBezTo>
                    <a:lnTo>
                      <a:pt x="19" y="989"/>
                    </a:lnTo>
                    <a:cubicBezTo>
                      <a:pt x="24" y="992"/>
                      <a:pt x="30" y="993"/>
                      <a:pt x="36" y="993"/>
                    </a:cubicBezTo>
                    <a:lnTo>
                      <a:pt x="78" y="993"/>
                    </a:lnTo>
                    <a:cubicBezTo>
                      <a:pt x="57" y="993"/>
                      <a:pt x="57" y="993"/>
                      <a:pt x="57" y="972"/>
                    </a:cubicBezTo>
                    <a:cubicBezTo>
                      <a:pt x="78" y="972"/>
                      <a:pt x="78" y="993"/>
                      <a:pt x="78" y="993"/>
                    </a:cubicBezTo>
                    <a:cubicBezTo>
                      <a:pt x="78" y="972"/>
                      <a:pt x="78" y="972"/>
                      <a:pt x="78" y="972"/>
                    </a:cubicBezTo>
                    <a:cubicBezTo>
                      <a:pt x="78" y="993"/>
                      <a:pt x="99" y="993"/>
                      <a:pt x="99" y="993"/>
                    </a:cubicBezTo>
                    <a:lnTo>
                      <a:pt x="99" y="972"/>
                    </a:lnTo>
                    <a:lnTo>
                      <a:pt x="106" y="979"/>
                    </a:lnTo>
                    <a:lnTo>
                      <a:pt x="106" y="979"/>
                    </a:lnTo>
                    <a:cubicBezTo>
                      <a:pt x="102" y="981"/>
                      <a:pt x="99" y="986"/>
                      <a:pt x="99" y="993"/>
                    </a:cubicBezTo>
                    <a:cubicBezTo>
                      <a:pt x="104" y="988"/>
                      <a:pt x="107" y="984"/>
                      <a:pt x="108" y="981"/>
                    </a:cubicBezTo>
                    <a:lnTo>
                      <a:pt x="108" y="981"/>
                    </a:lnTo>
                    <a:lnTo>
                      <a:pt x="120" y="993"/>
                    </a:lnTo>
                    <a:cubicBezTo>
                      <a:pt x="120" y="983"/>
                      <a:pt x="115" y="977"/>
                      <a:pt x="110" y="977"/>
                    </a:cubicBezTo>
                    <a:cubicBezTo>
                      <a:pt x="110" y="977"/>
                      <a:pt x="110" y="977"/>
                      <a:pt x="110" y="977"/>
                    </a:cubicBezTo>
                    <a:lnTo>
                      <a:pt x="110" y="977"/>
                    </a:lnTo>
                    <a:cubicBezTo>
                      <a:pt x="110" y="972"/>
                      <a:pt x="107" y="972"/>
                      <a:pt x="120" y="972"/>
                    </a:cubicBezTo>
                    <a:cubicBezTo>
                      <a:pt x="99" y="972"/>
                      <a:pt x="120" y="972"/>
                      <a:pt x="99" y="951"/>
                    </a:cubicBezTo>
                    <a:lnTo>
                      <a:pt x="99" y="951"/>
                    </a:lnTo>
                    <a:cubicBezTo>
                      <a:pt x="110" y="962"/>
                      <a:pt x="115" y="962"/>
                      <a:pt x="118" y="962"/>
                    </a:cubicBezTo>
                    <a:cubicBezTo>
                      <a:pt x="120" y="962"/>
                      <a:pt x="120" y="962"/>
                      <a:pt x="120" y="972"/>
                    </a:cubicBezTo>
                    <a:cubicBezTo>
                      <a:pt x="141" y="972"/>
                      <a:pt x="120" y="951"/>
                      <a:pt x="120" y="951"/>
                    </a:cubicBezTo>
                    <a:lnTo>
                      <a:pt x="120" y="951"/>
                    </a:lnTo>
                    <a:cubicBezTo>
                      <a:pt x="120" y="951"/>
                      <a:pt x="141" y="951"/>
                      <a:pt x="141" y="972"/>
                    </a:cubicBezTo>
                    <a:lnTo>
                      <a:pt x="141" y="951"/>
                    </a:lnTo>
                    <a:lnTo>
                      <a:pt x="163" y="951"/>
                    </a:lnTo>
                    <a:lnTo>
                      <a:pt x="141" y="930"/>
                    </a:lnTo>
                    <a:lnTo>
                      <a:pt x="141" y="930"/>
                    </a:lnTo>
                    <a:cubicBezTo>
                      <a:pt x="142" y="930"/>
                      <a:pt x="151" y="939"/>
                      <a:pt x="157" y="939"/>
                    </a:cubicBezTo>
                    <a:cubicBezTo>
                      <a:pt x="160" y="939"/>
                      <a:pt x="163" y="937"/>
                      <a:pt x="163" y="930"/>
                    </a:cubicBezTo>
                    <a:cubicBezTo>
                      <a:pt x="163" y="930"/>
                      <a:pt x="163" y="909"/>
                      <a:pt x="163" y="909"/>
                    </a:cubicBezTo>
                    <a:lnTo>
                      <a:pt x="184" y="909"/>
                    </a:lnTo>
                    <a:cubicBezTo>
                      <a:pt x="184" y="898"/>
                      <a:pt x="184" y="898"/>
                      <a:pt x="184" y="898"/>
                    </a:cubicBezTo>
                    <a:cubicBezTo>
                      <a:pt x="184" y="898"/>
                      <a:pt x="184" y="898"/>
                      <a:pt x="184" y="888"/>
                    </a:cubicBezTo>
                    <a:lnTo>
                      <a:pt x="205" y="888"/>
                    </a:lnTo>
                    <a:lnTo>
                      <a:pt x="205" y="867"/>
                    </a:lnTo>
                    <a:cubicBezTo>
                      <a:pt x="205" y="867"/>
                      <a:pt x="226" y="845"/>
                      <a:pt x="226" y="845"/>
                    </a:cubicBezTo>
                    <a:lnTo>
                      <a:pt x="247" y="845"/>
                    </a:lnTo>
                    <a:cubicBezTo>
                      <a:pt x="247" y="835"/>
                      <a:pt x="247" y="835"/>
                      <a:pt x="247" y="835"/>
                    </a:cubicBezTo>
                    <a:cubicBezTo>
                      <a:pt x="247" y="835"/>
                      <a:pt x="247" y="835"/>
                      <a:pt x="247" y="824"/>
                    </a:cubicBezTo>
                    <a:lnTo>
                      <a:pt x="268" y="824"/>
                    </a:lnTo>
                    <a:cubicBezTo>
                      <a:pt x="247" y="803"/>
                      <a:pt x="289" y="803"/>
                      <a:pt x="289" y="782"/>
                    </a:cubicBezTo>
                    <a:cubicBezTo>
                      <a:pt x="289" y="782"/>
                      <a:pt x="289" y="761"/>
                      <a:pt x="310" y="761"/>
                    </a:cubicBezTo>
                    <a:cubicBezTo>
                      <a:pt x="310" y="761"/>
                      <a:pt x="310" y="752"/>
                      <a:pt x="317" y="752"/>
                    </a:cubicBezTo>
                    <a:cubicBezTo>
                      <a:pt x="320" y="752"/>
                      <a:pt x="325" y="754"/>
                      <a:pt x="332" y="761"/>
                    </a:cubicBezTo>
                    <a:cubicBezTo>
                      <a:pt x="332" y="740"/>
                      <a:pt x="310" y="740"/>
                      <a:pt x="310" y="740"/>
                    </a:cubicBezTo>
                    <a:lnTo>
                      <a:pt x="332" y="740"/>
                    </a:lnTo>
                    <a:lnTo>
                      <a:pt x="332" y="719"/>
                    </a:lnTo>
                    <a:lnTo>
                      <a:pt x="353" y="719"/>
                    </a:lnTo>
                    <a:cubicBezTo>
                      <a:pt x="353" y="719"/>
                      <a:pt x="332" y="698"/>
                      <a:pt x="332" y="698"/>
                    </a:cubicBezTo>
                    <a:lnTo>
                      <a:pt x="374" y="698"/>
                    </a:lnTo>
                    <a:lnTo>
                      <a:pt x="374" y="676"/>
                    </a:lnTo>
                    <a:cubicBezTo>
                      <a:pt x="374" y="666"/>
                      <a:pt x="379" y="666"/>
                      <a:pt x="384" y="666"/>
                    </a:cubicBezTo>
                    <a:cubicBezTo>
                      <a:pt x="390" y="666"/>
                      <a:pt x="395" y="666"/>
                      <a:pt x="395" y="655"/>
                    </a:cubicBezTo>
                    <a:cubicBezTo>
                      <a:pt x="416" y="655"/>
                      <a:pt x="395" y="634"/>
                      <a:pt x="416" y="634"/>
                    </a:cubicBezTo>
                    <a:cubicBezTo>
                      <a:pt x="416" y="634"/>
                      <a:pt x="437" y="634"/>
                      <a:pt x="416" y="613"/>
                    </a:cubicBezTo>
                    <a:cubicBezTo>
                      <a:pt x="416" y="613"/>
                      <a:pt x="416" y="613"/>
                      <a:pt x="416" y="592"/>
                    </a:cubicBezTo>
                    <a:cubicBezTo>
                      <a:pt x="437" y="592"/>
                      <a:pt x="458" y="592"/>
                      <a:pt x="458" y="571"/>
                    </a:cubicBezTo>
                    <a:cubicBezTo>
                      <a:pt x="458" y="571"/>
                      <a:pt x="479" y="571"/>
                      <a:pt x="479" y="550"/>
                    </a:cubicBezTo>
                    <a:cubicBezTo>
                      <a:pt x="479" y="529"/>
                      <a:pt x="479" y="529"/>
                      <a:pt x="479" y="529"/>
                    </a:cubicBezTo>
                    <a:lnTo>
                      <a:pt x="501" y="529"/>
                    </a:lnTo>
                    <a:lnTo>
                      <a:pt x="479" y="507"/>
                    </a:lnTo>
                    <a:lnTo>
                      <a:pt x="501" y="507"/>
                    </a:lnTo>
                    <a:cubicBezTo>
                      <a:pt x="501" y="507"/>
                      <a:pt x="501" y="507"/>
                      <a:pt x="501" y="486"/>
                    </a:cubicBezTo>
                    <a:cubicBezTo>
                      <a:pt x="501" y="486"/>
                      <a:pt x="501" y="465"/>
                      <a:pt x="501" y="465"/>
                    </a:cubicBezTo>
                    <a:cubicBezTo>
                      <a:pt x="501" y="465"/>
                      <a:pt x="510" y="475"/>
                      <a:pt x="516" y="475"/>
                    </a:cubicBezTo>
                    <a:cubicBezTo>
                      <a:pt x="519" y="475"/>
                      <a:pt x="522" y="472"/>
                      <a:pt x="522" y="465"/>
                    </a:cubicBezTo>
                    <a:cubicBezTo>
                      <a:pt x="522" y="455"/>
                      <a:pt x="527" y="455"/>
                      <a:pt x="530" y="455"/>
                    </a:cubicBezTo>
                    <a:cubicBezTo>
                      <a:pt x="532" y="455"/>
                      <a:pt x="532" y="455"/>
                      <a:pt x="522" y="444"/>
                    </a:cubicBezTo>
                    <a:lnTo>
                      <a:pt x="543" y="444"/>
                    </a:lnTo>
                    <a:lnTo>
                      <a:pt x="522" y="423"/>
                    </a:lnTo>
                    <a:cubicBezTo>
                      <a:pt x="543" y="423"/>
                      <a:pt x="543" y="402"/>
                      <a:pt x="585" y="402"/>
                    </a:cubicBezTo>
                    <a:cubicBezTo>
                      <a:pt x="585" y="402"/>
                      <a:pt x="564" y="381"/>
                      <a:pt x="585" y="381"/>
                    </a:cubicBezTo>
                    <a:cubicBezTo>
                      <a:pt x="585" y="362"/>
                      <a:pt x="601" y="360"/>
                      <a:pt x="605" y="346"/>
                    </a:cubicBezTo>
                    <a:lnTo>
                      <a:pt x="605" y="346"/>
                    </a:lnTo>
                    <a:cubicBezTo>
                      <a:pt x="607" y="347"/>
                      <a:pt x="609" y="348"/>
                      <a:pt x="611" y="348"/>
                    </a:cubicBezTo>
                    <a:cubicBezTo>
                      <a:pt x="613" y="348"/>
                      <a:pt x="613" y="346"/>
                      <a:pt x="606" y="338"/>
                    </a:cubicBezTo>
                    <a:lnTo>
                      <a:pt x="627" y="338"/>
                    </a:lnTo>
                    <a:cubicBezTo>
                      <a:pt x="627" y="338"/>
                      <a:pt x="606" y="338"/>
                      <a:pt x="606" y="317"/>
                    </a:cubicBezTo>
                    <a:lnTo>
                      <a:pt x="606" y="317"/>
                    </a:lnTo>
                    <a:cubicBezTo>
                      <a:pt x="613" y="324"/>
                      <a:pt x="616" y="327"/>
                      <a:pt x="616" y="327"/>
                    </a:cubicBezTo>
                    <a:cubicBezTo>
                      <a:pt x="618" y="327"/>
                      <a:pt x="613" y="317"/>
                      <a:pt x="627" y="317"/>
                    </a:cubicBezTo>
                    <a:cubicBezTo>
                      <a:pt x="627" y="317"/>
                      <a:pt x="627" y="296"/>
                      <a:pt x="648" y="296"/>
                    </a:cubicBezTo>
                    <a:cubicBezTo>
                      <a:pt x="648" y="296"/>
                      <a:pt x="648" y="275"/>
                      <a:pt x="670" y="275"/>
                    </a:cubicBezTo>
                    <a:cubicBezTo>
                      <a:pt x="670" y="254"/>
                      <a:pt x="670" y="254"/>
                      <a:pt x="670" y="254"/>
                    </a:cubicBezTo>
                    <a:cubicBezTo>
                      <a:pt x="670" y="254"/>
                      <a:pt x="691" y="254"/>
                      <a:pt x="670" y="233"/>
                    </a:cubicBezTo>
                    <a:lnTo>
                      <a:pt x="691" y="233"/>
                    </a:lnTo>
                    <a:cubicBezTo>
                      <a:pt x="691" y="233"/>
                      <a:pt x="839" y="127"/>
                      <a:pt x="796" y="22"/>
                    </a:cubicBezTo>
                    <a:lnTo>
                      <a:pt x="775" y="22"/>
                    </a:lnTo>
                    <a:cubicBezTo>
                      <a:pt x="775" y="11"/>
                      <a:pt x="780" y="11"/>
                      <a:pt x="783" y="11"/>
                    </a:cubicBezTo>
                    <a:cubicBezTo>
                      <a:pt x="786" y="11"/>
                      <a:pt x="786" y="11"/>
                      <a:pt x="775" y="1"/>
                    </a:cubicBezTo>
                    <a:lnTo>
                      <a:pt x="754" y="1"/>
                    </a:lnTo>
                    <a:cubicBezTo>
                      <a:pt x="754" y="1"/>
                      <a:pt x="775" y="22"/>
                      <a:pt x="754" y="22"/>
                    </a:cubicBezTo>
                    <a:cubicBezTo>
                      <a:pt x="754" y="22"/>
                      <a:pt x="754" y="1"/>
                      <a:pt x="754" y="1"/>
                    </a:cubicBezTo>
                    <a:lnTo>
                      <a:pt x="733" y="1"/>
                    </a:lnTo>
                    <a:cubicBezTo>
                      <a:pt x="719" y="1"/>
                      <a:pt x="724" y="10"/>
                      <a:pt x="722" y="10"/>
                    </a:cubicBezTo>
                    <a:cubicBezTo>
                      <a:pt x="721" y="10"/>
                      <a:pt x="719" y="8"/>
                      <a:pt x="712" y="1"/>
                    </a:cubicBezTo>
                    <a:lnTo>
                      <a:pt x="691" y="1"/>
                    </a:lnTo>
                    <a:cubicBezTo>
                      <a:pt x="670" y="1"/>
                      <a:pt x="691" y="22"/>
                      <a:pt x="691" y="22"/>
                    </a:cubicBezTo>
                    <a:cubicBezTo>
                      <a:pt x="670" y="1"/>
                      <a:pt x="670" y="1"/>
                      <a:pt x="670" y="1"/>
                    </a:cubicBezTo>
                    <a:cubicBezTo>
                      <a:pt x="659" y="11"/>
                      <a:pt x="648" y="11"/>
                      <a:pt x="641" y="11"/>
                    </a:cubicBezTo>
                    <a:cubicBezTo>
                      <a:pt x="633" y="11"/>
                      <a:pt x="627" y="11"/>
                      <a:pt x="627" y="22"/>
                    </a:cubicBezTo>
                    <a:cubicBezTo>
                      <a:pt x="606" y="1"/>
                      <a:pt x="627" y="1"/>
                      <a:pt x="606" y="1"/>
                    </a:cubicBezTo>
                    <a:cubicBezTo>
                      <a:pt x="606" y="8"/>
                      <a:pt x="604" y="10"/>
                      <a:pt x="601" y="10"/>
                    </a:cubicBezTo>
                    <a:cubicBezTo>
                      <a:pt x="594" y="10"/>
                      <a:pt x="585" y="1"/>
                      <a:pt x="585" y="1"/>
                    </a:cubicBezTo>
                    <a:close/>
                    <a:moveTo>
                      <a:pt x="36" y="993"/>
                    </a:moveTo>
                    <a:cubicBezTo>
                      <a:pt x="15" y="993"/>
                      <a:pt x="15" y="1014"/>
                      <a:pt x="36" y="1014"/>
                    </a:cubicBezTo>
                    <a:lnTo>
                      <a:pt x="57" y="1014"/>
                    </a:lnTo>
                    <a:cubicBezTo>
                      <a:pt x="36" y="993"/>
                      <a:pt x="36" y="993"/>
                      <a:pt x="36" y="993"/>
                    </a:cubicBezTo>
                    <a:close/>
                    <a:moveTo>
                      <a:pt x="57" y="993"/>
                    </a:moveTo>
                    <a:cubicBezTo>
                      <a:pt x="57" y="993"/>
                      <a:pt x="78" y="993"/>
                      <a:pt x="78" y="1014"/>
                    </a:cubicBezTo>
                    <a:cubicBezTo>
                      <a:pt x="99" y="1014"/>
                      <a:pt x="78" y="993"/>
                      <a:pt x="57" y="993"/>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24"/>
              <p:cNvSpPr/>
              <p:nvPr/>
            </p:nvSpPr>
            <p:spPr>
              <a:xfrm>
                <a:off x="7195665" y="2576984"/>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24"/>
              <p:cNvSpPr/>
              <p:nvPr/>
            </p:nvSpPr>
            <p:spPr>
              <a:xfrm>
                <a:off x="7199563" y="2571725"/>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24"/>
              <p:cNvSpPr/>
              <p:nvPr/>
            </p:nvSpPr>
            <p:spPr>
              <a:xfrm>
                <a:off x="7199563" y="2569127"/>
                <a:ext cx="62" cy="1361"/>
              </a:xfrm>
              <a:custGeom>
                <a:rect b="b" l="l" r="r" t="t"/>
                <a:pathLst>
                  <a:path extrusionOk="0" h="22" w="1">
                    <a:moveTo>
                      <a:pt x="1" y="1"/>
                    </a:moveTo>
                    <a:cubicBezTo>
                      <a:pt x="1" y="22"/>
                      <a:pt x="1" y="22"/>
                      <a:pt x="1" y="22"/>
                    </a:cubicBezTo>
                    <a:cubicBezTo>
                      <a:pt x="1" y="22"/>
                      <a:pt x="1" y="22"/>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24"/>
              <p:cNvSpPr/>
              <p:nvPr/>
            </p:nvSpPr>
            <p:spPr>
              <a:xfrm>
                <a:off x="7195665" y="2580881"/>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24"/>
              <p:cNvSpPr/>
              <p:nvPr/>
            </p:nvSpPr>
            <p:spPr>
              <a:xfrm>
                <a:off x="7190406" y="2590038"/>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24"/>
              <p:cNvSpPr/>
              <p:nvPr/>
            </p:nvSpPr>
            <p:spPr>
              <a:xfrm>
                <a:off x="7191767" y="2590038"/>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24"/>
              <p:cNvSpPr/>
              <p:nvPr/>
            </p:nvSpPr>
            <p:spPr>
              <a:xfrm>
                <a:off x="7196964" y="2578283"/>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24"/>
              <p:cNvSpPr/>
              <p:nvPr/>
            </p:nvSpPr>
            <p:spPr>
              <a:xfrm>
                <a:off x="7191767" y="2588739"/>
                <a:ext cx="62" cy="62"/>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24"/>
              <p:cNvSpPr/>
              <p:nvPr/>
            </p:nvSpPr>
            <p:spPr>
              <a:xfrm>
                <a:off x="7190406" y="2590038"/>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24"/>
              <p:cNvSpPr/>
              <p:nvPr/>
            </p:nvSpPr>
            <p:spPr>
              <a:xfrm>
                <a:off x="7194366" y="2584841"/>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24"/>
              <p:cNvSpPr/>
              <p:nvPr/>
            </p:nvSpPr>
            <p:spPr>
              <a:xfrm>
                <a:off x="7190406" y="2588739"/>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24"/>
              <p:cNvSpPr/>
              <p:nvPr/>
            </p:nvSpPr>
            <p:spPr>
              <a:xfrm>
                <a:off x="7189107" y="2590038"/>
                <a:ext cx="1361" cy="62"/>
              </a:xfrm>
              <a:custGeom>
                <a:rect b="b" l="l" r="r" t="t"/>
                <a:pathLst>
                  <a:path extrusionOk="0" h="1" w="22">
                    <a:moveTo>
                      <a:pt x="22" y="1"/>
                    </a:moveTo>
                    <a:cubicBezTo>
                      <a:pt x="22" y="1"/>
                      <a:pt x="22" y="1"/>
                      <a:pt x="22" y="1"/>
                    </a:cubicBezTo>
                    <a:lnTo>
                      <a:pt x="1" y="1"/>
                    </a:lnTo>
                    <a:cubicBezTo>
                      <a:pt x="22" y="1"/>
                      <a:pt x="22"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24"/>
              <p:cNvSpPr/>
              <p:nvPr/>
            </p:nvSpPr>
            <p:spPr>
              <a:xfrm>
                <a:off x="7193067" y="2586140"/>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24"/>
              <p:cNvSpPr/>
              <p:nvPr/>
            </p:nvSpPr>
            <p:spPr>
              <a:xfrm>
                <a:off x="7173454" y="2477686"/>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24"/>
              <p:cNvSpPr/>
              <p:nvPr/>
            </p:nvSpPr>
            <p:spPr>
              <a:xfrm>
                <a:off x="7174753" y="2471128"/>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24"/>
              <p:cNvSpPr/>
              <p:nvPr/>
            </p:nvSpPr>
            <p:spPr>
              <a:xfrm>
                <a:off x="7173454" y="2481584"/>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24"/>
              <p:cNvSpPr/>
              <p:nvPr/>
            </p:nvSpPr>
            <p:spPr>
              <a:xfrm>
                <a:off x="7176052" y="2458074"/>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24"/>
              <p:cNvSpPr/>
              <p:nvPr/>
            </p:nvSpPr>
            <p:spPr>
              <a:xfrm>
                <a:off x="7174753" y="2465870"/>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24"/>
              <p:cNvSpPr/>
              <p:nvPr/>
            </p:nvSpPr>
            <p:spPr>
              <a:xfrm>
                <a:off x="7166896" y="2482883"/>
                <a:ext cx="1361" cy="62"/>
              </a:xfrm>
              <a:custGeom>
                <a:rect b="b" l="l" r="r" t="t"/>
                <a:pathLst>
                  <a:path extrusionOk="0" h="1" w="22">
                    <a:moveTo>
                      <a:pt x="1" y="1"/>
                    </a:moveTo>
                    <a:lnTo>
                      <a:pt x="22"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24"/>
              <p:cNvSpPr/>
              <p:nvPr/>
            </p:nvSpPr>
            <p:spPr>
              <a:xfrm>
                <a:off x="7169494" y="2486781"/>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24"/>
              <p:cNvSpPr/>
              <p:nvPr/>
            </p:nvSpPr>
            <p:spPr>
              <a:xfrm>
                <a:off x="7170855" y="2485482"/>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24"/>
              <p:cNvSpPr/>
              <p:nvPr/>
            </p:nvSpPr>
            <p:spPr>
              <a:xfrm>
                <a:off x="7170855" y="2485482"/>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24"/>
              <p:cNvSpPr/>
              <p:nvPr/>
            </p:nvSpPr>
            <p:spPr>
              <a:xfrm>
                <a:off x="7170855" y="2409694"/>
                <a:ext cx="62" cy="1361"/>
              </a:xfrm>
              <a:custGeom>
                <a:rect b="b" l="l" r="r" t="t"/>
                <a:pathLst>
                  <a:path extrusionOk="0" h="22" w="1">
                    <a:moveTo>
                      <a:pt x="0" y="22"/>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24"/>
              <p:cNvSpPr/>
              <p:nvPr/>
            </p:nvSpPr>
            <p:spPr>
              <a:xfrm>
                <a:off x="7176052" y="2446320"/>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24"/>
              <p:cNvSpPr/>
              <p:nvPr/>
            </p:nvSpPr>
            <p:spPr>
              <a:xfrm>
                <a:off x="7168195" y="2410993"/>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24"/>
              <p:cNvSpPr/>
              <p:nvPr/>
            </p:nvSpPr>
            <p:spPr>
              <a:xfrm>
                <a:off x="7165596" y="2481584"/>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24"/>
              <p:cNvSpPr/>
              <p:nvPr/>
            </p:nvSpPr>
            <p:spPr>
              <a:xfrm>
                <a:off x="7160399" y="2443659"/>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24"/>
              <p:cNvSpPr/>
              <p:nvPr/>
            </p:nvSpPr>
            <p:spPr>
              <a:xfrm>
                <a:off x="7168195" y="2410993"/>
                <a:ext cx="62" cy="62"/>
              </a:xfrm>
              <a:custGeom>
                <a:rect b="b" l="l" r="r" t="t"/>
                <a:pathLst>
                  <a:path extrusionOk="0" h="1" w="1">
                    <a:moveTo>
                      <a:pt x="1" y="1"/>
                    </a:moveTo>
                    <a:lnTo>
                      <a:pt x="1" y="1"/>
                    </a:ln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24"/>
              <p:cNvSpPr/>
              <p:nvPr/>
            </p:nvSpPr>
            <p:spPr>
              <a:xfrm>
                <a:off x="7174753" y="2433204"/>
                <a:ext cx="62" cy="62"/>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24"/>
              <p:cNvSpPr/>
              <p:nvPr/>
            </p:nvSpPr>
            <p:spPr>
              <a:xfrm>
                <a:off x="7176052" y="2433204"/>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24"/>
              <p:cNvSpPr/>
              <p:nvPr/>
            </p:nvSpPr>
            <p:spPr>
              <a:xfrm>
                <a:off x="7170855" y="2409694"/>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24"/>
              <p:cNvSpPr/>
              <p:nvPr/>
            </p:nvSpPr>
            <p:spPr>
              <a:xfrm>
                <a:off x="7174753" y="2425408"/>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24"/>
              <p:cNvSpPr/>
              <p:nvPr/>
            </p:nvSpPr>
            <p:spPr>
              <a:xfrm>
                <a:off x="7174753" y="2465870"/>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24"/>
              <p:cNvSpPr/>
              <p:nvPr/>
            </p:nvSpPr>
            <p:spPr>
              <a:xfrm>
                <a:off x="7164297" y="2461972"/>
                <a:ext cx="62" cy="62"/>
              </a:xfrm>
              <a:custGeom>
                <a:rect b="b" l="l" r="r" t="t"/>
                <a:pathLst>
                  <a:path extrusionOk="0" h="1" w="1">
                    <a:moveTo>
                      <a:pt x="0"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24"/>
              <p:cNvSpPr/>
              <p:nvPr/>
            </p:nvSpPr>
            <p:spPr>
              <a:xfrm>
                <a:off x="7164297" y="2461972"/>
                <a:ext cx="1361" cy="62"/>
              </a:xfrm>
              <a:custGeom>
                <a:rect b="b" l="l" r="r" t="t"/>
                <a:pathLst>
                  <a:path extrusionOk="0" h="1" w="22">
                    <a:moveTo>
                      <a:pt x="22" y="1"/>
                    </a:moveTo>
                    <a:cubicBezTo>
                      <a:pt x="22" y="1"/>
                      <a:pt x="0" y="1"/>
                      <a:pt x="0" y="1"/>
                    </a:cubicBezTo>
                    <a:cubicBezTo>
                      <a:pt x="0" y="1"/>
                      <a:pt x="0"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24"/>
              <p:cNvSpPr/>
              <p:nvPr/>
            </p:nvSpPr>
            <p:spPr>
              <a:xfrm>
                <a:off x="7164297" y="2461972"/>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24"/>
              <p:cNvSpPr/>
              <p:nvPr/>
            </p:nvSpPr>
            <p:spPr>
              <a:xfrm>
                <a:off x="7164297" y="2467231"/>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24"/>
              <p:cNvSpPr/>
              <p:nvPr/>
            </p:nvSpPr>
            <p:spPr>
              <a:xfrm>
                <a:off x="7164297" y="2465870"/>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24"/>
              <p:cNvSpPr/>
              <p:nvPr/>
            </p:nvSpPr>
            <p:spPr>
              <a:xfrm>
                <a:off x="7162998" y="2459374"/>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24"/>
              <p:cNvSpPr/>
              <p:nvPr/>
            </p:nvSpPr>
            <p:spPr>
              <a:xfrm>
                <a:off x="7159038" y="2409694"/>
                <a:ext cx="18375" cy="78510"/>
              </a:xfrm>
              <a:custGeom>
                <a:rect b="b" l="l" r="r" t="t"/>
                <a:pathLst>
                  <a:path extrusionOk="0" h="1269" w="297">
                    <a:moveTo>
                      <a:pt x="64" y="888"/>
                    </a:moveTo>
                    <a:cubicBezTo>
                      <a:pt x="64" y="888"/>
                      <a:pt x="64" y="909"/>
                      <a:pt x="64" y="909"/>
                    </a:cubicBezTo>
                    <a:cubicBezTo>
                      <a:pt x="85" y="888"/>
                      <a:pt x="64" y="888"/>
                      <a:pt x="64" y="888"/>
                    </a:cubicBezTo>
                    <a:close/>
                    <a:moveTo>
                      <a:pt x="129" y="1238"/>
                    </a:moveTo>
                    <a:cubicBezTo>
                      <a:pt x="128" y="1238"/>
                      <a:pt x="128" y="1240"/>
                      <a:pt x="128" y="1247"/>
                    </a:cubicBezTo>
                    <a:lnTo>
                      <a:pt x="107" y="1247"/>
                    </a:lnTo>
                    <a:cubicBezTo>
                      <a:pt x="107" y="1254"/>
                      <a:pt x="109" y="1256"/>
                      <a:pt x="113" y="1256"/>
                    </a:cubicBezTo>
                    <a:cubicBezTo>
                      <a:pt x="121" y="1256"/>
                      <a:pt x="135" y="1247"/>
                      <a:pt x="149" y="1247"/>
                    </a:cubicBezTo>
                    <a:cubicBezTo>
                      <a:pt x="135" y="1247"/>
                      <a:pt x="130" y="1238"/>
                      <a:pt x="129" y="1238"/>
                    </a:cubicBezTo>
                    <a:close/>
                    <a:moveTo>
                      <a:pt x="149" y="1"/>
                    </a:moveTo>
                    <a:cubicBezTo>
                      <a:pt x="149" y="1"/>
                      <a:pt x="149" y="1"/>
                      <a:pt x="149" y="22"/>
                    </a:cubicBezTo>
                    <a:lnTo>
                      <a:pt x="128" y="22"/>
                    </a:lnTo>
                    <a:lnTo>
                      <a:pt x="128" y="43"/>
                    </a:lnTo>
                    <a:lnTo>
                      <a:pt x="107" y="43"/>
                    </a:lnTo>
                    <a:cubicBezTo>
                      <a:pt x="107" y="43"/>
                      <a:pt x="107" y="43"/>
                      <a:pt x="107" y="64"/>
                    </a:cubicBezTo>
                    <a:lnTo>
                      <a:pt x="85" y="64"/>
                    </a:lnTo>
                    <a:cubicBezTo>
                      <a:pt x="85" y="85"/>
                      <a:pt x="43" y="106"/>
                      <a:pt x="64" y="106"/>
                    </a:cubicBezTo>
                    <a:lnTo>
                      <a:pt x="43" y="106"/>
                    </a:lnTo>
                    <a:cubicBezTo>
                      <a:pt x="64" y="127"/>
                      <a:pt x="22" y="127"/>
                      <a:pt x="22" y="127"/>
                    </a:cubicBezTo>
                    <a:lnTo>
                      <a:pt x="43" y="127"/>
                    </a:lnTo>
                    <a:cubicBezTo>
                      <a:pt x="22" y="148"/>
                      <a:pt x="22" y="170"/>
                      <a:pt x="22" y="170"/>
                    </a:cubicBezTo>
                    <a:cubicBezTo>
                      <a:pt x="43" y="170"/>
                      <a:pt x="43" y="191"/>
                      <a:pt x="43" y="191"/>
                    </a:cubicBezTo>
                    <a:cubicBezTo>
                      <a:pt x="22" y="191"/>
                      <a:pt x="22" y="212"/>
                      <a:pt x="22" y="233"/>
                    </a:cubicBezTo>
                    <a:cubicBezTo>
                      <a:pt x="22" y="275"/>
                      <a:pt x="1" y="296"/>
                      <a:pt x="22" y="317"/>
                    </a:cubicBezTo>
                    <a:cubicBezTo>
                      <a:pt x="1" y="339"/>
                      <a:pt x="43" y="339"/>
                      <a:pt x="22" y="360"/>
                    </a:cubicBezTo>
                    <a:cubicBezTo>
                      <a:pt x="22" y="360"/>
                      <a:pt x="1" y="381"/>
                      <a:pt x="22" y="402"/>
                    </a:cubicBezTo>
                    <a:cubicBezTo>
                      <a:pt x="22" y="402"/>
                      <a:pt x="22" y="402"/>
                      <a:pt x="22" y="423"/>
                    </a:cubicBezTo>
                    <a:cubicBezTo>
                      <a:pt x="22" y="423"/>
                      <a:pt x="22" y="423"/>
                      <a:pt x="22" y="444"/>
                    </a:cubicBezTo>
                    <a:cubicBezTo>
                      <a:pt x="22" y="444"/>
                      <a:pt x="22" y="465"/>
                      <a:pt x="22" y="465"/>
                    </a:cubicBezTo>
                    <a:cubicBezTo>
                      <a:pt x="22" y="465"/>
                      <a:pt x="22" y="486"/>
                      <a:pt x="22" y="508"/>
                    </a:cubicBezTo>
                    <a:lnTo>
                      <a:pt x="43" y="508"/>
                    </a:lnTo>
                    <a:cubicBezTo>
                      <a:pt x="43" y="508"/>
                      <a:pt x="22" y="508"/>
                      <a:pt x="22" y="529"/>
                    </a:cubicBezTo>
                    <a:cubicBezTo>
                      <a:pt x="22" y="529"/>
                      <a:pt x="43" y="529"/>
                      <a:pt x="43" y="550"/>
                    </a:cubicBezTo>
                    <a:lnTo>
                      <a:pt x="43" y="571"/>
                    </a:lnTo>
                    <a:lnTo>
                      <a:pt x="22" y="571"/>
                    </a:lnTo>
                    <a:cubicBezTo>
                      <a:pt x="43" y="571"/>
                      <a:pt x="22" y="571"/>
                      <a:pt x="22" y="592"/>
                    </a:cubicBezTo>
                    <a:cubicBezTo>
                      <a:pt x="43" y="592"/>
                      <a:pt x="43" y="592"/>
                      <a:pt x="43" y="613"/>
                    </a:cubicBezTo>
                    <a:cubicBezTo>
                      <a:pt x="22" y="613"/>
                      <a:pt x="22" y="613"/>
                      <a:pt x="22" y="634"/>
                    </a:cubicBezTo>
                    <a:cubicBezTo>
                      <a:pt x="22" y="655"/>
                      <a:pt x="43" y="677"/>
                      <a:pt x="22" y="698"/>
                    </a:cubicBezTo>
                    <a:lnTo>
                      <a:pt x="43" y="719"/>
                    </a:lnTo>
                    <a:cubicBezTo>
                      <a:pt x="29" y="719"/>
                      <a:pt x="34" y="709"/>
                      <a:pt x="32" y="709"/>
                    </a:cubicBezTo>
                    <a:lnTo>
                      <a:pt x="32" y="709"/>
                    </a:lnTo>
                    <a:cubicBezTo>
                      <a:pt x="31" y="709"/>
                      <a:pt x="29" y="712"/>
                      <a:pt x="22" y="719"/>
                    </a:cubicBezTo>
                    <a:lnTo>
                      <a:pt x="22" y="740"/>
                    </a:lnTo>
                    <a:cubicBezTo>
                      <a:pt x="22" y="740"/>
                      <a:pt x="64" y="740"/>
                      <a:pt x="43" y="761"/>
                    </a:cubicBezTo>
                    <a:lnTo>
                      <a:pt x="85" y="761"/>
                    </a:lnTo>
                    <a:cubicBezTo>
                      <a:pt x="64" y="782"/>
                      <a:pt x="85" y="782"/>
                      <a:pt x="64" y="782"/>
                    </a:cubicBezTo>
                    <a:lnTo>
                      <a:pt x="85" y="782"/>
                    </a:lnTo>
                    <a:cubicBezTo>
                      <a:pt x="85" y="803"/>
                      <a:pt x="85" y="803"/>
                      <a:pt x="64" y="803"/>
                    </a:cubicBezTo>
                    <a:lnTo>
                      <a:pt x="85" y="803"/>
                    </a:lnTo>
                    <a:cubicBezTo>
                      <a:pt x="85" y="803"/>
                      <a:pt x="107" y="803"/>
                      <a:pt x="85" y="824"/>
                    </a:cubicBezTo>
                    <a:cubicBezTo>
                      <a:pt x="85" y="824"/>
                      <a:pt x="85" y="824"/>
                      <a:pt x="85" y="846"/>
                    </a:cubicBezTo>
                    <a:cubicBezTo>
                      <a:pt x="85" y="824"/>
                      <a:pt x="107" y="824"/>
                      <a:pt x="107" y="824"/>
                    </a:cubicBezTo>
                    <a:lnTo>
                      <a:pt x="107" y="824"/>
                    </a:lnTo>
                    <a:cubicBezTo>
                      <a:pt x="85" y="846"/>
                      <a:pt x="128" y="846"/>
                      <a:pt x="107" y="846"/>
                    </a:cubicBezTo>
                    <a:cubicBezTo>
                      <a:pt x="107" y="867"/>
                      <a:pt x="107" y="867"/>
                      <a:pt x="85" y="867"/>
                    </a:cubicBezTo>
                    <a:cubicBezTo>
                      <a:pt x="85" y="888"/>
                      <a:pt x="85" y="888"/>
                      <a:pt x="85" y="888"/>
                    </a:cubicBezTo>
                    <a:cubicBezTo>
                      <a:pt x="85" y="888"/>
                      <a:pt x="85" y="909"/>
                      <a:pt x="85" y="909"/>
                    </a:cubicBezTo>
                    <a:lnTo>
                      <a:pt x="85" y="930"/>
                    </a:lnTo>
                    <a:cubicBezTo>
                      <a:pt x="85" y="930"/>
                      <a:pt x="107" y="930"/>
                      <a:pt x="128" y="951"/>
                    </a:cubicBezTo>
                    <a:lnTo>
                      <a:pt x="107" y="951"/>
                    </a:lnTo>
                    <a:cubicBezTo>
                      <a:pt x="107" y="951"/>
                      <a:pt x="107" y="972"/>
                      <a:pt x="107" y="972"/>
                    </a:cubicBezTo>
                    <a:cubicBezTo>
                      <a:pt x="107" y="965"/>
                      <a:pt x="107" y="963"/>
                      <a:pt x="107" y="963"/>
                    </a:cubicBezTo>
                    <a:cubicBezTo>
                      <a:pt x="109" y="963"/>
                      <a:pt x="114" y="972"/>
                      <a:pt x="128" y="972"/>
                    </a:cubicBezTo>
                    <a:lnTo>
                      <a:pt x="107" y="972"/>
                    </a:lnTo>
                    <a:cubicBezTo>
                      <a:pt x="107" y="972"/>
                      <a:pt x="107" y="993"/>
                      <a:pt x="107" y="993"/>
                    </a:cubicBezTo>
                    <a:lnTo>
                      <a:pt x="85" y="993"/>
                    </a:lnTo>
                    <a:cubicBezTo>
                      <a:pt x="85" y="993"/>
                      <a:pt x="85" y="1015"/>
                      <a:pt x="85" y="1015"/>
                    </a:cubicBezTo>
                    <a:lnTo>
                      <a:pt x="149" y="1015"/>
                    </a:lnTo>
                    <a:cubicBezTo>
                      <a:pt x="128" y="1015"/>
                      <a:pt x="107" y="1036"/>
                      <a:pt x="107" y="1036"/>
                    </a:cubicBezTo>
                    <a:lnTo>
                      <a:pt x="128" y="1036"/>
                    </a:lnTo>
                    <a:cubicBezTo>
                      <a:pt x="128" y="1036"/>
                      <a:pt x="107" y="1057"/>
                      <a:pt x="128" y="1057"/>
                    </a:cubicBezTo>
                    <a:lnTo>
                      <a:pt x="149" y="1057"/>
                    </a:lnTo>
                    <a:cubicBezTo>
                      <a:pt x="128" y="1057"/>
                      <a:pt x="128" y="1078"/>
                      <a:pt x="128" y="1078"/>
                    </a:cubicBezTo>
                    <a:cubicBezTo>
                      <a:pt x="107" y="1078"/>
                      <a:pt x="128" y="1099"/>
                      <a:pt x="107" y="1099"/>
                    </a:cubicBezTo>
                    <a:lnTo>
                      <a:pt x="128" y="1099"/>
                    </a:lnTo>
                    <a:cubicBezTo>
                      <a:pt x="107" y="1099"/>
                      <a:pt x="107" y="1120"/>
                      <a:pt x="107" y="1120"/>
                    </a:cubicBezTo>
                    <a:lnTo>
                      <a:pt x="128" y="1120"/>
                    </a:lnTo>
                    <a:cubicBezTo>
                      <a:pt x="149" y="1120"/>
                      <a:pt x="128" y="1120"/>
                      <a:pt x="128" y="1141"/>
                    </a:cubicBezTo>
                    <a:lnTo>
                      <a:pt x="107" y="1141"/>
                    </a:lnTo>
                    <a:cubicBezTo>
                      <a:pt x="107" y="1162"/>
                      <a:pt x="128" y="1162"/>
                      <a:pt x="128" y="1162"/>
                    </a:cubicBezTo>
                    <a:cubicBezTo>
                      <a:pt x="135" y="1155"/>
                      <a:pt x="139" y="1153"/>
                      <a:pt x="143" y="1153"/>
                    </a:cubicBezTo>
                    <a:cubicBezTo>
                      <a:pt x="149" y="1153"/>
                      <a:pt x="149" y="1162"/>
                      <a:pt x="149" y="1162"/>
                    </a:cubicBezTo>
                    <a:lnTo>
                      <a:pt x="128" y="1162"/>
                    </a:lnTo>
                    <a:lnTo>
                      <a:pt x="128" y="1184"/>
                    </a:lnTo>
                    <a:cubicBezTo>
                      <a:pt x="128" y="1205"/>
                      <a:pt x="149" y="1205"/>
                      <a:pt x="149" y="1205"/>
                    </a:cubicBezTo>
                    <a:cubicBezTo>
                      <a:pt x="128" y="1226"/>
                      <a:pt x="128" y="1226"/>
                      <a:pt x="149" y="1226"/>
                    </a:cubicBezTo>
                    <a:lnTo>
                      <a:pt x="149" y="1247"/>
                    </a:lnTo>
                    <a:cubicBezTo>
                      <a:pt x="149" y="1268"/>
                      <a:pt x="128" y="1268"/>
                      <a:pt x="128" y="1268"/>
                    </a:cubicBezTo>
                    <a:lnTo>
                      <a:pt x="149" y="1268"/>
                    </a:lnTo>
                    <a:cubicBezTo>
                      <a:pt x="170" y="1268"/>
                      <a:pt x="149" y="1268"/>
                      <a:pt x="170" y="1247"/>
                    </a:cubicBezTo>
                    <a:lnTo>
                      <a:pt x="191" y="1247"/>
                    </a:lnTo>
                    <a:cubicBezTo>
                      <a:pt x="191" y="1226"/>
                      <a:pt x="170" y="1226"/>
                      <a:pt x="170" y="1226"/>
                    </a:cubicBezTo>
                    <a:lnTo>
                      <a:pt x="191" y="1226"/>
                    </a:lnTo>
                    <a:cubicBezTo>
                      <a:pt x="191" y="1226"/>
                      <a:pt x="191" y="1205"/>
                      <a:pt x="212" y="1205"/>
                    </a:cubicBezTo>
                    <a:cubicBezTo>
                      <a:pt x="191" y="1184"/>
                      <a:pt x="191" y="1184"/>
                      <a:pt x="191" y="1184"/>
                    </a:cubicBezTo>
                    <a:lnTo>
                      <a:pt x="212" y="1184"/>
                    </a:lnTo>
                    <a:cubicBezTo>
                      <a:pt x="212" y="1184"/>
                      <a:pt x="212" y="1184"/>
                      <a:pt x="212" y="1162"/>
                    </a:cubicBezTo>
                    <a:lnTo>
                      <a:pt x="233" y="1162"/>
                    </a:lnTo>
                    <a:cubicBezTo>
                      <a:pt x="233" y="1141"/>
                      <a:pt x="233" y="1141"/>
                      <a:pt x="233" y="1141"/>
                    </a:cubicBezTo>
                    <a:lnTo>
                      <a:pt x="212" y="1141"/>
                    </a:lnTo>
                    <a:cubicBezTo>
                      <a:pt x="233" y="1141"/>
                      <a:pt x="212" y="1141"/>
                      <a:pt x="212" y="1120"/>
                    </a:cubicBezTo>
                    <a:cubicBezTo>
                      <a:pt x="233" y="1120"/>
                      <a:pt x="233" y="1120"/>
                      <a:pt x="233" y="1099"/>
                    </a:cubicBezTo>
                    <a:cubicBezTo>
                      <a:pt x="233" y="1099"/>
                      <a:pt x="233" y="1099"/>
                      <a:pt x="233" y="1078"/>
                    </a:cubicBezTo>
                    <a:lnTo>
                      <a:pt x="233" y="1057"/>
                    </a:lnTo>
                    <a:cubicBezTo>
                      <a:pt x="233" y="1057"/>
                      <a:pt x="254" y="1057"/>
                      <a:pt x="233" y="1036"/>
                    </a:cubicBezTo>
                    <a:cubicBezTo>
                      <a:pt x="233" y="1036"/>
                      <a:pt x="254" y="1036"/>
                      <a:pt x="233" y="1015"/>
                    </a:cubicBezTo>
                    <a:lnTo>
                      <a:pt x="254" y="1015"/>
                    </a:lnTo>
                    <a:cubicBezTo>
                      <a:pt x="233" y="1015"/>
                      <a:pt x="254" y="1015"/>
                      <a:pt x="254" y="993"/>
                    </a:cubicBezTo>
                    <a:cubicBezTo>
                      <a:pt x="276" y="972"/>
                      <a:pt x="254" y="972"/>
                      <a:pt x="276" y="972"/>
                    </a:cubicBezTo>
                    <a:lnTo>
                      <a:pt x="254" y="972"/>
                    </a:lnTo>
                    <a:cubicBezTo>
                      <a:pt x="233" y="972"/>
                      <a:pt x="276" y="951"/>
                      <a:pt x="254" y="951"/>
                    </a:cubicBezTo>
                    <a:lnTo>
                      <a:pt x="276" y="951"/>
                    </a:lnTo>
                    <a:lnTo>
                      <a:pt x="254" y="930"/>
                    </a:lnTo>
                    <a:cubicBezTo>
                      <a:pt x="254" y="930"/>
                      <a:pt x="254" y="909"/>
                      <a:pt x="254" y="909"/>
                    </a:cubicBezTo>
                    <a:lnTo>
                      <a:pt x="276" y="909"/>
                    </a:lnTo>
                    <a:cubicBezTo>
                      <a:pt x="276" y="888"/>
                      <a:pt x="254" y="888"/>
                      <a:pt x="276" y="888"/>
                    </a:cubicBezTo>
                    <a:lnTo>
                      <a:pt x="254" y="888"/>
                    </a:lnTo>
                    <a:cubicBezTo>
                      <a:pt x="276" y="888"/>
                      <a:pt x="254" y="888"/>
                      <a:pt x="254" y="867"/>
                    </a:cubicBezTo>
                    <a:lnTo>
                      <a:pt x="254" y="867"/>
                    </a:lnTo>
                    <a:cubicBezTo>
                      <a:pt x="254" y="867"/>
                      <a:pt x="276" y="888"/>
                      <a:pt x="276" y="888"/>
                    </a:cubicBezTo>
                    <a:cubicBezTo>
                      <a:pt x="276" y="867"/>
                      <a:pt x="254" y="867"/>
                      <a:pt x="254" y="867"/>
                    </a:cubicBezTo>
                    <a:lnTo>
                      <a:pt x="254" y="867"/>
                    </a:lnTo>
                    <a:cubicBezTo>
                      <a:pt x="254" y="867"/>
                      <a:pt x="254" y="867"/>
                      <a:pt x="254" y="867"/>
                    </a:cubicBezTo>
                    <a:cubicBezTo>
                      <a:pt x="276" y="867"/>
                      <a:pt x="254" y="846"/>
                      <a:pt x="254" y="846"/>
                    </a:cubicBezTo>
                    <a:cubicBezTo>
                      <a:pt x="254" y="824"/>
                      <a:pt x="297" y="824"/>
                      <a:pt x="276" y="824"/>
                    </a:cubicBezTo>
                    <a:lnTo>
                      <a:pt x="276" y="803"/>
                    </a:lnTo>
                    <a:cubicBezTo>
                      <a:pt x="276" y="803"/>
                      <a:pt x="276" y="803"/>
                      <a:pt x="276" y="782"/>
                    </a:cubicBezTo>
                    <a:cubicBezTo>
                      <a:pt x="276" y="761"/>
                      <a:pt x="297" y="761"/>
                      <a:pt x="276" y="761"/>
                    </a:cubicBezTo>
                    <a:cubicBezTo>
                      <a:pt x="276" y="761"/>
                      <a:pt x="276" y="761"/>
                      <a:pt x="276" y="740"/>
                    </a:cubicBezTo>
                    <a:cubicBezTo>
                      <a:pt x="276" y="719"/>
                      <a:pt x="276" y="719"/>
                      <a:pt x="276" y="719"/>
                    </a:cubicBezTo>
                    <a:cubicBezTo>
                      <a:pt x="276" y="719"/>
                      <a:pt x="276" y="719"/>
                      <a:pt x="276" y="698"/>
                    </a:cubicBezTo>
                    <a:lnTo>
                      <a:pt x="254" y="698"/>
                    </a:lnTo>
                    <a:cubicBezTo>
                      <a:pt x="254" y="698"/>
                      <a:pt x="276" y="677"/>
                      <a:pt x="276" y="677"/>
                    </a:cubicBezTo>
                    <a:cubicBezTo>
                      <a:pt x="276" y="655"/>
                      <a:pt x="276" y="634"/>
                      <a:pt x="276" y="634"/>
                    </a:cubicBezTo>
                    <a:cubicBezTo>
                      <a:pt x="276" y="613"/>
                      <a:pt x="254" y="613"/>
                      <a:pt x="276" y="592"/>
                    </a:cubicBezTo>
                    <a:cubicBezTo>
                      <a:pt x="276" y="592"/>
                      <a:pt x="276" y="571"/>
                      <a:pt x="254" y="571"/>
                    </a:cubicBezTo>
                    <a:lnTo>
                      <a:pt x="276" y="571"/>
                    </a:lnTo>
                    <a:cubicBezTo>
                      <a:pt x="254" y="571"/>
                      <a:pt x="254" y="550"/>
                      <a:pt x="254" y="550"/>
                    </a:cubicBezTo>
                    <a:lnTo>
                      <a:pt x="276" y="550"/>
                    </a:lnTo>
                    <a:cubicBezTo>
                      <a:pt x="276" y="529"/>
                      <a:pt x="276" y="529"/>
                      <a:pt x="254" y="529"/>
                    </a:cubicBezTo>
                    <a:lnTo>
                      <a:pt x="276" y="529"/>
                    </a:lnTo>
                    <a:cubicBezTo>
                      <a:pt x="254" y="529"/>
                      <a:pt x="276" y="508"/>
                      <a:pt x="254" y="508"/>
                    </a:cubicBezTo>
                    <a:cubicBezTo>
                      <a:pt x="276" y="486"/>
                      <a:pt x="254" y="465"/>
                      <a:pt x="276" y="444"/>
                    </a:cubicBezTo>
                    <a:cubicBezTo>
                      <a:pt x="276" y="444"/>
                      <a:pt x="254" y="444"/>
                      <a:pt x="254" y="423"/>
                    </a:cubicBezTo>
                    <a:cubicBezTo>
                      <a:pt x="254" y="402"/>
                      <a:pt x="276" y="402"/>
                      <a:pt x="254" y="381"/>
                    </a:cubicBezTo>
                    <a:lnTo>
                      <a:pt x="276" y="381"/>
                    </a:lnTo>
                    <a:cubicBezTo>
                      <a:pt x="254" y="360"/>
                      <a:pt x="254" y="360"/>
                      <a:pt x="254" y="360"/>
                    </a:cubicBezTo>
                    <a:cubicBezTo>
                      <a:pt x="254" y="339"/>
                      <a:pt x="254" y="339"/>
                      <a:pt x="254" y="339"/>
                    </a:cubicBezTo>
                    <a:cubicBezTo>
                      <a:pt x="254" y="339"/>
                      <a:pt x="254" y="317"/>
                      <a:pt x="276" y="317"/>
                    </a:cubicBezTo>
                    <a:cubicBezTo>
                      <a:pt x="254" y="317"/>
                      <a:pt x="254" y="296"/>
                      <a:pt x="254" y="275"/>
                    </a:cubicBezTo>
                    <a:cubicBezTo>
                      <a:pt x="254" y="275"/>
                      <a:pt x="254" y="254"/>
                      <a:pt x="254" y="254"/>
                    </a:cubicBezTo>
                    <a:cubicBezTo>
                      <a:pt x="254" y="254"/>
                      <a:pt x="254" y="233"/>
                      <a:pt x="254" y="233"/>
                    </a:cubicBezTo>
                    <a:cubicBezTo>
                      <a:pt x="254" y="233"/>
                      <a:pt x="297" y="43"/>
                      <a:pt x="19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24"/>
              <p:cNvSpPr/>
              <p:nvPr/>
            </p:nvSpPr>
            <p:spPr>
              <a:xfrm>
                <a:off x="7164297" y="2467231"/>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24"/>
              <p:cNvSpPr/>
              <p:nvPr/>
            </p:nvSpPr>
            <p:spPr>
              <a:xfrm>
                <a:off x="7164297" y="2460673"/>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24"/>
              <p:cNvSpPr/>
              <p:nvPr/>
            </p:nvSpPr>
            <p:spPr>
              <a:xfrm>
                <a:off x="7162998" y="2459374"/>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24"/>
              <p:cNvSpPr/>
              <p:nvPr/>
            </p:nvSpPr>
            <p:spPr>
              <a:xfrm>
                <a:off x="7165596" y="2469829"/>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24"/>
              <p:cNvSpPr/>
              <p:nvPr/>
            </p:nvSpPr>
            <p:spPr>
              <a:xfrm>
                <a:off x="7165596" y="2480285"/>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24"/>
              <p:cNvSpPr/>
              <p:nvPr/>
            </p:nvSpPr>
            <p:spPr>
              <a:xfrm>
                <a:off x="7166896" y="2478986"/>
                <a:ext cx="62" cy="1361"/>
              </a:xfrm>
              <a:custGeom>
                <a:rect b="b" l="l" r="r" t="t"/>
                <a:pathLst>
                  <a:path extrusionOk="0" h="22" w="1">
                    <a:moveTo>
                      <a:pt x="1" y="21"/>
                    </a:moveTo>
                    <a:cubicBezTo>
                      <a:pt x="1" y="21"/>
                      <a:pt x="1" y="21"/>
                      <a:pt x="1" y="0"/>
                    </a:cubicBezTo>
                    <a:cubicBezTo>
                      <a:pt x="1" y="21"/>
                      <a:pt x="1" y="21"/>
                      <a:pt x="1"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24"/>
              <p:cNvSpPr/>
              <p:nvPr/>
            </p:nvSpPr>
            <p:spPr>
              <a:xfrm>
                <a:off x="7165596" y="2467231"/>
                <a:ext cx="62" cy="1361"/>
              </a:xfrm>
              <a:custGeom>
                <a:rect b="b" l="l" r="r" t="t"/>
                <a:pathLst>
                  <a:path extrusionOk="0" h="22" w="1">
                    <a:moveTo>
                      <a:pt x="1" y="21"/>
                    </a:moveTo>
                    <a:cubicBezTo>
                      <a:pt x="1" y="21"/>
                      <a:pt x="1" y="0"/>
                      <a:pt x="1" y="0"/>
                    </a:cubicBezTo>
                    <a:cubicBezTo>
                      <a:pt x="1" y="21"/>
                      <a:pt x="1" y="21"/>
                      <a:pt x="1"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24"/>
              <p:cNvSpPr/>
              <p:nvPr/>
            </p:nvSpPr>
            <p:spPr>
              <a:xfrm>
                <a:off x="7166896" y="2478986"/>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24"/>
              <p:cNvSpPr/>
              <p:nvPr/>
            </p:nvSpPr>
            <p:spPr>
              <a:xfrm>
                <a:off x="7165596" y="2480285"/>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24"/>
              <p:cNvSpPr/>
              <p:nvPr/>
            </p:nvSpPr>
            <p:spPr>
              <a:xfrm>
                <a:off x="7166896" y="2473727"/>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24"/>
              <p:cNvSpPr/>
              <p:nvPr/>
            </p:nvSpPr>
            <p:spPr>
              <a:xfrm>
                <a:off x="7165596" y="2478986"/>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24"/>
              <p:cNvSpPr/>
              <p:nvPr/>
            </p:nvSpPr>
            <p:spPr>
              <a:xfrm>
                <a:off x="7165596" y="2481584"/>
                <a:ext cx="62" cy="62"/>
              </a:xfrm>
              <a:custGeom>
                <a:rect b="b" l="l" r="r" t="t"/>
                <a:pathLst>
                  <a:path extrusionOk="0" h="1" w="1">
                    <a:moveTo>
                      <a:pt x="1" y="0"/>
                    </a:moveTo>
                    <a:cubicBezTo>
                      <a:pt x="1" y="0"/>
                      <a:pt x="1" y="0"/>
                      <a:pt x="1" y="0"/>
                    </a:cubicBez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24"/>
              <p:cNvSpPr/>
              <p:nvPr/>
            </p:nvSpPr>
            <p:spPr>
              <a:xfrm>
                <a:off x="7165596" y="2476325"/>
                <a:ext cx="1361" cy="62"/>
              </a:xfrm>
              <a:custGeom>
                <a:rect b="b" l="l" r="r" t="t"/>
                <a:pathLst>
                  <a:path extrusionOk="0" h="1" w="22">
                    <a:moveTo>
                      <a:pt x="1" y="1"/>
                    </a:moveTo>
                    <a:cubicBezTo>
                      <a:pt x="22" y="1"/>
                      <a:pt x="22" y="1"/>
                      <a:pt x="22" y="1"/>
                    </a:cubicBezTo>
                    <a:cubicBezTo>
                      <a:pt x="22" y="1"/>
                      <a:pt x="22"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24"/>
              <p:cNvSpPr/>
              <p:nvPr/>
            </p:nvSpPr>
            <p:spPr>
              <a:xfrm>
                <a:off x="7233591" y="2407096"/>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24"/>
              <p:cNvSpPr/>
              <p:nvPr/>
            </p:nvSpPr>
            <p:spPr>
              <a:xfrm>
                <a:off x="7238789" y="2401837"/>
                <a:ext cx="62" cy="1361"/>
              </a:xfrm>
              <a:custGeom>
                <a:rect b="b" l="l" r="r" t="t"/>
                <a:pathLst>
                  <a:path extrusionOk="0" h="22" w="1">
                    <a:moveTo>
                      <a:pt x="1" y="1"/>
                    </a:moveTo>
                    <a:lnTo>
                      <a:pt x="1" y="22"/>
                    </a:lnTo>
                    <a:cubicBezTo>
                      <a:pt x="1" y="22"/>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24"/>
              <p:cNvSpPr/>
              <p:nvPr/>
            </p:nvSpPr>
            <p:spPr>
              <a:xfrm>
                <a:off x="7230931" y="2409694"/>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24"/>
              <p:cNvSpPr/>
              <p:nvPr/>
            </p:nvSpPr>
            <p:spPr>
              <a:xfrm>
                <a:off x="7247945" y="2391381"/>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24"/>
              <p:cNvSpPr/>
              <p:nvPr/>
            </p:nvSpPr>
            <p:spPr>
              <a:xfrm>
                <a:off x="7242686" y="2397939"/>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24"/>
              <p:cNvSpPr/>
              <p:nvPr/>
            </p:nvSpPr>
            <p:spPr>
              <a:xfrm>
                <a:off x="7225734" y="2408395"/>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24"/>
              <p:cNvSpPr/>
              <p:nvPr/>
            </p:nvSpPr>
            <p:spPr>
              <a:xfrm>
                <a:off x="7224435" y="2413592"/>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24"/>
              <p:cNvSpPr/>
              <p:nvPr/>
            </p:nvSpPr>
            <p:spPr>
              <a:xfrm>
                <a:off x="7227033" y="2412292"/>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24"/>
              <p:cNvSpPr/>
              <p:nvPr/>
            </p:nvSpPr>
            <p:spPr>
              <a:xfrm>
                <a:off x="7227033" y="2412292"/>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24"/>
              <p:cNvSpPr/>
              <p:nvPr/>
            </p:nvSpPr>
            <p:spPr>
              <a:xfrm>
                <a:off x="7271456" y="2346960"/>
                <a:ext cx="1361" cy="62"/>
              </a:xfrm>
              <a:custGeom>
                <a:rect b="b" l="l" r="r" t="t"/>
                <a:pathLst>
                  <a:path extrusionOk="0" h="1" w="22">
                    <a:moveTo>
                      <a:pt x="22" y="1"/>
                    </a:moveTo>
                    <a:cubicBezTo>
                      <a:pt x="22" y="1"/>
                      <a:pt x="22"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24"/>
              <p:cNvSpPr/>
              <p:nvPr/>
            </p:nvSpPr>
            <p:spPr>
              <a:xfrm>
                <a:off x="7254503" y="2380926"/>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24"/>
              <p:cNvSpPr/>
              <p:nvPr/>
            </p:nvSpPr>
            <p:spPr>
              <a:xfrm>
                <a:off x="7268857" y="2345661"/>
                <a:ext cx="1361" cy="62"/>
              </a:xfrm>
              <a:custGeom>
                <a:rect b="b" l="l" r="r" t="t"/>
                <a:pathLst>
                  <a:path extrusionOk="0" h="1" w="22">
                    <a:moveTo>
                      <a:pt x="0" y="1"/>
                    </a:moveTo>
                    <a:lnTo>
                      <a:pt x="22" y="1"/>
                    </a:lnTo>
                    <a:cubicBezTo>
                      <a:pt x="22"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24"/>
              <p:cNvSpPr/>
              <p:nvPr/>
            </p:nvSpPr>
            <p:spPr>
              <a:xfrm>
                <a:off x="7224435" y="2405796"/>
                <a:ext cx="1361" cy="1361"/>
              </a:xfrm>
              <a:custGeom>
                <a:rect b="b" l="l" r="r" t="t"/>
                <a:pathLst>
                  <a:path extrusionOk="0" h="22" w="22">
                    <a:moveTo>
                      <a:pt x="21" y="21"/>
                    </a:moveTo>
                    <a:cubicBezTo>
                      <a:pt x="0" y="0"/>
                      <a:pt x="21" y="0"/>
                      <a:pt x="21" y="0"/>
                    </a:cubicBezTo>
                    <a:cubicBezTo>
                      <a:pt x="21" y="0"/>
                      <a:pt x="0" y="0"/>
                      <a:pt x="21"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24"/>
              <p:cNvSpPr/>
              <p:nvPr/>
            </p:nvSpPr>
            <p:spPr>
              <a:xfrm>
                <a:off x="7244047" y="2370470"/>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24"/>
              <p:cNvSpPr/>
              <p:nvPr/>
            </p:nvSpPr>
            <p:spPr>
              <a:xfrm>
                <a:off x="7268857" y="2345661"/>
                <a:ext cx="1361" cy="62"/>
              </a:xfrm>
              <a:custGeom>
                <a:rect b="b" l="l" r="r" t="t"/>
                <a:pathLst>
                  <a:path extrusionOk="0" h="1" w="22">
                    <a:moveTo>
                      <a:pt x="0" y="1"/>
                    </a:moveTo>
                    <a:lnTo>
                      <a:pt x="0" y="1"/>
                    </a:lnTo>
                    <a:lnTo>
                      <a:pt x="22"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24"/>
              <p:cNvSpPr/>
              <p:nvPr/>
            </p:nvSpPr>
            <p:spPr>
              <a:xfrm>
                <a:off x="7261000" y="2369171"/>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24"/>
              <p:cNvSpPr/>
              <p:nvPr/>
            </p:nvSpPr>
            <p:spPr>
              <a:xfrm>
                <a:off x="7262299" y="2369171"/>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24"/>
              <p:cNvSpPr/>
              <p:nvPr/>
            </p:nvSpPr>
            <p:spPr>
              <a:xfrm>
                <a:off x="7271456" y="2346960"/>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24"/>
              <p:cNvSpPr/>
              <p:nvPr/>
            </p:nvSpPr>
            <p:spPr>
              <a:xfrm>
                <a:off x="7266259" y="2362675"/>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24"/>
              <p:cNvSpPr/>
              <p:nvPr/>
            </p:nvSpPr>
            <p:spPr>
              <a:xfrm>
                <a:off x="7241387" y="2397939"/>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24"/>
              <p:cNvSpPr/>
              <p:nvPr/>
            </p:nvSpPr>
            <p:spPr>
              <a:xfrm>
                <a:off x="7236190" y="2388783"/>
                <a:ext cx="62" cy="62"/>
              </a:xfrm>
              <a:custGeom>
                <a:rect b="b" l="l" r="r" t="t"/>
                <a:pathLst>
                  <a:path extrusionOk="0" h="1" w="1">
                    <a:moveTo>
                      <a:pt x="0"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24"/>
              <p:cNvSpPr/>
              <p:nvPr/>
            </p:nvSpPr>
            <p:spPr>
              <a:xfrm>
                <a:off x="7236190" y="2388783"/>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24"/>
              <p:cNvSpPr/>
              <p:nvPr/>
            </p:nvSpPr>
            <p:spPr>
              <a:xfrm>
                <a:off x="7236190" y="2387484"/>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24"/>
              <p:cNvSpPr/>
              <p:nvPr/>
            </p:nvSpPr>
            <p:spPr>
              <a:xfrm>
                <a:off x="7232230" y="2392680"/>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24"/>
              <p:cNvSpPr/>
              <p:nvPr/>
            </p:nvSpPr>
            <p:spPr>
              <a:xfrm>
                <a:off x="7233591" y="2391381"/>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24"/>
              <p:cNvSpPr/>
              <p:nvPr/>
            </p:nvSpPr>
            <p:spPr>
              <a:xfrm>
                <a:off x="7236190" y="2384885"/>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24"/>
              <p:cNvSpPr/>
              <p:nvPr/>
            </p:nvSpPr>
            <p:spPr>
              <a:xfrm>
                <a:off x="7221774" y="2344362"/>
                <a:ext cx="53703" cy="69292"/>
              </a:xfrm>
              <a:custGeom>
                <a:rect b="b" l="l" r="r" t="t"/>
                <a:pathLst>
                  <a:path extrusionOk="0" h="1120" w="868">
                    <a:moveTo>
                      <a:pt x="783" y="0"/>
                    </a:moveTo>
                    <a:cubicBezTo>
                      <a:pt x="768" y="0"/>
                      <a:pt x="773" y="10"/>
                      <a:pt x="772" y="10"/>
                    </a:cubicBezTo>
                    <a:cubicBezTo>
                      <a:pt x="771" y="10"/>
                      <a:pt x="769" y="8"/>
                      <a:pt x="762" y="1"/>
                    </a:cubicBezTo>
                    <a:lnTo>
                      <a:pt x="762" y="1"/>
                    </a:lnTo>
                    <a:lnTo>
                      <a:pt x="783" y="22"/>
                    </a:lnTo>
                    <a:lnTo>
                      <a:pt x="783" y="0"/>
                    </a:lnTo>
                    <a:close/>
                    <a:moveTo>
                      <a:pt x="761" y="22"/>
                    </a:moveTo>
                    <a:lnTo>
                      <a:pt x="761" y="22"/>
                    </a:lnTo>
                    <a:cubicBezTo>
                      <a:pt x="783" y="22"/>
                      <a:pt x="804" y="43"/>
                      <a:pt x="783" y="43"/>
                    </a:cubicBezTo>
                    <a:cubicBezTo>
                      <a:pt x="783" y="43"/>
                      <a:pt x="783" y="22"/>
                      <a:pt x="761" y="22"/>
                    </a:cubicBezTo>
                    <a:close/>
                    <a:moveTo>
                      <a:pt x="254" y="719"/>
                    </a:moveTo>
                    <a:cubicBezTo>
                      <a:pt x="233" y="719"/>
                      <a:pt x="254" y="719"/>
                      <a:pt x="254" y="740"/>
                    </a:cubicBezTo>
                    <a:cubicBezTo>
                      <a:pt x="233" y="719"/>
                      <a:pt x="233" y="719"/>
                      <a:pt x="254" y="719"/>
                    </a:cubicBezTo>
                    <a:close/>
                    <a:moveTo>
                      <a:pt x="170" y="740"/>
                    </a:moveTo>
                    <a:cubicBezTo>
                      <a:pt x="170" y="740"/>
                      <a:pt x="170" y="740"/>
                      <a:pt x="170" y="761"/>
                    </a:cubicBezTo>
                    <a:cubicBezTo>
                      <a:pt x="191" y="761"/>
                      <a:pt x="170" y="740"/>
                      <a:pt x="191" y="740"/>
                    </a:cubicBezTo>
                    <a:close/>
                    <a:moveTo>
                      <a:pt x="128" y="888"/>
                    </a:moveTo>
                    <a:cubicBezTo>
                      <a:pt x="128" y="909"/>
                      <a:pt x="128" y="909"/>
                      <a:pt x="149" y="909"/>
                    </a:cubicBezTo>
                    <a:cubicBezTo>
                      <a:pt x="149" y="888"/>
                      <a:pt x="128" y="888"/>
                      <a:pt x="128" y="888"/>
                    </a:cubicBezTo>
                    <a:close/>
                    <a:moveTo>
                      <a:pt x="276" y="930"/>
                    </a:moveTo>
                    <a:cubicBezTo>
                      <a:pt x="283" y="937"/>
                      <a:pt x="285" y="939"/>
                      <a:pt x="286" y="939"/>
                    </a:cubicBezTo>
                    <a:cubicBezTo>
                      <a:pt x="287" y="939"/>
                      <a:pt x="283" y="930"/>
                      <a:pt x="297" y="930"/>
                    </a:cubicBezTo>
                    <a:close/>
                    <a:moveTo>
                      <a:pt x="1" y="1078"/>
                    </a:moveTo>
                    <a:cubicBezTo>
                      <a:pt x="1" y="1099"/>
                      <a:pt x="1" y="1099"/>
                      <a:pt x="1" y="1099"/>
                    </a:cubicBezTo>
                    <a:cubicBezTo>
                      <a:pt x="6" y="1099"/>
                      <a:pt x="9" y="1097"/>
                      <a:pt x="10" y="1096"/>
                    </a:cubicBezTo>
                    <a:lnTo>
                      <a:pt x="10" y="1096"/>
                    </a:lnTo>
                    <a:cubicBezTo>
                      <a:pt x="16" y="1099"/>
                      <a:pt x="22" y="1099"/>
                      <a:pt x="22" y="1099"/>
                    </a:cubicBezTo>
                    <a:cubicBezTo>
                      <a:pt x="15" y="1092"/>
                      <a:pt x="13" y="1089"/>
                      <a:pt x="12" y="1089"/>
                    </a:cubicBezTo>
                    <a:lnTo>
                      <a:pt x="12" y="1089"/>
                    </a:lnTo>
                    <a:cubicBezTo>
                      <a:pt x="11" y="1089"/>
                      <a:pt x="12" y="1093"/>
                      <a:pt x="10" y="1096"/>
                    </a:cubicBezTo>
                    <a:lnTo>
                      <a:pt x="10" y="1096"/>
                    </a:lnTo>
                    <a:cubicBezTo>
                      <a:pt x="5" y="1093"/>
                      <a:pt x="1" y="1088"/>
                      <a:pt x="1" y="1078"/>
                    </a:cubicBezTo>
                    <a:close/>
                    <a:moveTo>
                      <a:pt x="22" y="1078"/>
                    </a:moveTo>
                    <a:lnTo>
                      <a:pt x="22" y="1099"/>
                    </a:lnTo>
                    <a:cubicBezTo>
                      <a:pt x="22" y="1104"/>
                      <a:pt x="21" y="1107"/>
                      <a:pt x="19" y="1108"/>
                    </a:cubicBezTo>
                    <a:lnTo>
                      <a:pt x="19" y="1108"/>
                    </a:lnTo>
                    <a:cubicBezTo>
                      <a:pt x="13" y="1099"/>
                      <a:pt x="1" y="1099"/>
                      <a:pt x="1" y="1099"/>
                    </a:cubicBezTo>
                    <a:lnTo>
                      <a:pt x="1" y="1099"/>
                    </a:lnTo>
                    <a:cubicBezTo>
                      <a:pt x="1" y="1099"/>
                      <a:pt x="10" y="1108"/>
                      <a:pt x="17" y="1108"/>
                    </a:cubicBezTo>
                    <a:cubicBezTo>
                      <a:pt x="17" y="1108"/>
                      <a:pt x="18" y="1108"/>
                      <a:pt x="19" y="1108"/>
                    </a:cubicBezTo>
                    <a:lnTo>
                      <a:pt x="19" y="1108"/>
                    </a:lnTo>
                    <a:cubicBezTo>
                      <a:pt x="21" y="1111"/>
                      <a:pt x="22" y="1115"/>
                      <a:pt x="22" y="1120"/>
                    </a:cubicBezTo>
                    <a:lnTo>
                      <a:pt x="43" y="1120"/>
                    </a:lnTo>
                    <a:cubicBezTo>
                      <a:pt x="43" y="1120"/>
                      <a:pt x="43" y="1099"/>
                      <a:pt x="43" y="1099"/>
                    </a:cubicBezTo>
                    <a:cubicBezTo>
                      <a:pt x="43" y="1099"/>
                      <a:pt x="22" y="1099"/>
                      <a:pt x="22" y="1078"/>
                    </a:cubicBezTo>
                    <a:close/>
                    <a:moveTo>
                      <a:pt x="719" y="22"/>
                    </a:moveTo>
                    <a:lnTo>
                      <a:pt x="719" y="43"/>
                    </a:lnTo>
                    <a:lnTo>
                      <a:pt x="698" y="43"/>
                    </a:lnTo>
                    <a:cubicBezTo>
                      <a:pt x="677" y="43"/>
                      <a:pt x="635" y="43"/>
                      <a:pt x="635" y="64"/>
                    </a:cubicBezTo>
                    <a:cubicBezTo>
                      <a:pt x="635" y="64"/>
                      <a:pt x="635" y="43"/>
                      <a:pt x="635" y="43"/>
                    </a:cubicBezTo>
                    <a:cubicBezTo>
                      <a:pt x="635" y="53"/>
                      <a:pt x="629" y="53"/>
                      <a:pt x="621" y="53"/>
                    </a:cubicBezTo>
                    <a:cubicBezTo>
                      <a:pt x="614" y="53"/>
                      <a:pt x="603" y="53"/>
                      <a:pt x="592" y="64"/>
                    </a:cubicBezTo>
                    <a:lnTo>
                      <a:pt x="614" y="64"/>
                    </a:lnTo>
                    <a:cubicBezTo>
                      <a:pt x="592" y="64"/>
                      <a:pt x="592" y="85"/>
                      <a:pt x="571" y="85"/>
                    </a:cubicBezTo>
                    <a:cubicBezTo>
                      <a:pt x="571" y="106"/>
                      <a:pt x="571" y="106"/>
                      <a:pt x="571" y="106"/>
                    </a:cubicBezTo>
                    <a:cubicBezTo>
                      <a:pt x="550" y="106"/>
                      <a:pt x="550" y="127"/>
                      <a:pt x="529" y="148"/>
                    </a:cubicBezTo>
                    <a:cubicBezTo>
                      <a:pt x="508" y="169"/>
                      <a:pt x="487" y="191"/>
                      <a:pt x="466" y="212"/>
                    </a:cubicBezTo>
                    <a:cubicBezTo>
                      <a:pt x="487" y="212"/>
                      <a:pt x="487" y="233"/>
                      <a:pt x="487" y="233"/>
                    </a:cubicBezTo>
                    <a:cubicBezTo>
                      <a:pt x="480" y="226"/>
                      <a:pt x="477" y="223"/>
                      <a:pt x="477" y="223"/>
                    </a:cubicBezTo>
                    <a:lnTo>
                      <a:pt x="477" y="223"/>
                    </a:lnTo>
                    <a:cubicBezTo>
                      <a:pt x="475" y="223"/>
                      <a:pt x="480" y="233"/>
                      <a:pt x="466" y="233"/>
                    </a:cubicBezTo>
                    <a:cubicBezTo>
                      <a:pt x="466" y="254"/>
                      <a:pt x="423" y="254"/>
                      <a:pt x="445" y="275"/>
                    </a:cubicBezTo>
                    <a:lnTo>
                      <a:pt x="423" y="275"/>
                    </a:lnTo>
                    <a:cubicBezTo>
                      <a:pt x="423" y="296"/>
                      <a:pt x="423" y="296"/>
                      <a:pt x="423" y="296"/>
                    </a:cubicBezTo>
                    <a:lnTo>
                      <a:pt x="423" y="317"/>
                    </a:lnTo>
                    <a:cubicBezTo>
                      <a:pt x="423" y="317"/>
                      <a:pt x="423" y="338"/>
                      <a:pt x="402" y="338"/>
                    </a:cubicBezTo>
                    <a:cubicBezTo>
                      <a:pt x="381" y="360"/>
                      <a:pt x="381" y="360"/>
                      <a:pt x="381" y="381"/>
                    </a:cubicBezTo>
                    <a:cubicBezTo>
                      <a:pt x="381" y="381"/>
                      <a:pt x="381" y="402"/>
                      <a:pt x="381" y="402"/>
                    </a:cubicBezTo>
                    <a:cubicBezTo>
                      <a:pt x="381" y="402"/>
                      <a:pt x="381" y="402"/>
                      <a:pt x="361" y="381"/>
                    </a:cubicBezTo>
                    <a:lnTo>
                      <a:pt x="361" y="381"/>
                    </a:lnTo>
                    <a:cubicBezTo>
                      <a:pt x="367" y="388"/>
                      <a:pt x="369" y="390"/>
                      <a:pt x="370" y="390"/>
                    </a:cubicBezTo>
                    <a:cubicBezTo>
                      <a:pt x="371" y="390"/>
                      <a:pt x="371" y="390"/>
                      <a:pt x="371" y="389"/>
                    </a:cubicBezTo>
                    <a:lnTo>
                      <a:pt x="371" y="389"/>
                    </a:lnTo>
                    <a:cubicBezTo>
                      <a:pt x="372" y="390"/>
                      <a:pt x="374" y="390"/>
                      <a:pt x="375" y="390"/>
                    </a:cubicBezTo>
                    <a:cubicBezTo>
                      <a:pt x="381" y="390"/>
                      <a:pt x="381" y="381"/>
                      <a:pt x="381" y="381"/>
                    </a:cubicBezTo>
                    <a:cubicBezTo>
                      <a:pt x="370" y="381"/>
                      <a:pt x="371" y="386"/>
                      <a:pt x="371" y="389"/>
                    </a:cubicBezTo>
                    <a:lnTo>
                      <a:pt x="371" y="389"/>
                    </a:lnTo>
                    <a:cubicBezTo>
                      <a:pt x="368" y="388"/>
                      <a:pt x="364" y="385"/>
                      <a:pt x="360" y="381"/>
                    </a:cubicBezTo>
                    <a:lnTo>
                      <a:pt x="360" y="381"/>
                    </a:lnTo>
                    <a:cubicBezTo>
                      <a:pt x="360" y="381"/>
                      <a:pt x="360" y="381"/>
                      <a:pt x="360" y="381"/>
                    </a:cubicBezTo>
                    <a:cubicBezTo>
                      <a:pt x="360" y="402"/>
                      <a:pt x="360" y="423"/>
                      <a:pt x="360" y="423"/>
                    </a:cubicBezTo>
                    <a:lnTo>
                      <a:pt x="339" y="423"/>
                    </a:lnTo>
                    <a:cubicBezTo>
                      <a:pt x="339" y="423"/>
                      <a:pt x="348" y="423"/>
                      <a:pt x="354" y="429"/>
                    </a:cubicBezTo>
                    <a:lnTo>
                      <a:pt x="354" y="429"/>
                    </a:lnTo>
                    <a:lnTo>
                      <a:pt x="339" y="444"/>
                    </a:lnTo>
                    <a:cubicBezTo>
                      <a:pt x="339" y="455"/>
                      <a:pt x="339" y="455"/>
                      <a:pt x="339" y="455"/>
                    </a:cubicBezTo>
                    <a:cubicBezTo>
                      <a:pt x="339" y="455"/>
                      <a:pt x="339" y="455"/>
                      <a:pt x="339" y="465"/>
                    </a:cubicBezTo>
                    <a:lnTo>
                      <a:pt x="318" y="465"/>
                    </a:lnTo>
                    <a:cubicBezTo>
                      <a:pt x="318" y="476"/>
                      <a:pt x="318" y="476"/>
                      <a:pt x="318" y="476"/>
                    </a:cubicBezTo>
                    <a:cubicBezTo>
                      <a:pt x="318" y="476"/>
                      <a:pt x="318" y="476"/>
                      <a:pt x="318" y="486"/>
                    </a:cubicBezTo>
                    <a:lnTo>
                      <a:pt x="297" y="486"/>
                    </a:lnTo>
                    <a:cubicBezTo>
                      <a:pt x="276" y="507"/>
                      <a:pt x="276" y="529"/>
                      <a:pt x="276" y="550"/>
                    </a:cubicBezTo>
                    <a:cubicBezTo>
                      <a:pt x="276" y="550"/>
                      <a:pt x="276" y="571"/>
                      <a:pt x="276" y="571"/>
                    </a:cubicBezTo>
                    <a:lnTo>
                      <a:pt x="233" y="571"/>
                    </a:lnTo>
                    <a:cubicBezTo>
                      <a:pt x="233" y="571"/>
                      <a:pt x="254" y="592"/>
                      <a:pt x="254" y="592"/>
                    </a:cubicBezTo>
                    <a:lnTo>
                      <a:pt x="233" y="592"/>
                    </a:lnTo>
                    <a:cubicBezTo>
                      <a:pt x="212" y="592"/>
                      <a:pt x="254" y="613"/>
                      <a:pt x="254" y="613"/>
                    </a:cubicBezTo>
                    <a:cubicBezTo>
                      <a:pt x="233" y="613"/>
                      <a:pt x="254" y="634"/>
                      <a:pt x="254" y="634"/>
                    </a:cubicBezTo>
                    <a:cubicBezTo>
                      <a:pt x="254" y="634"/>
                      <a:pt x="254" y="655"/>
                      <a:pt x="254" y="655"/>
                    </a:cubicBezTo>
                    <a:lnTo>
                      <a:pt x="233" y="655"/>
                    </a:lnTo>
                    <a:cubicBezTo>
                      <a:pt x="233" y="655"/>
                      <a:pt x="254" y="676"/>
                      <a:pt x="233" y="676"/>
                    </a:cubicBezTo>
                    <a:lnTo>
                      <a:pt x="254" y="676"/>
                    </a:lnTo>
                    <a:cubicBezTo>
                      <a:pt x="238" y="676"/>
                      <a:pt x="248" y="690"/>
                      <a:pt x="242" y="695"/>
                    </a:cubicBezTo>
                    <a:lnTo>
                      <a:pt x="242" y="695"/>
                    </a:lnTo>
                    <a:cubicBezTo>
                      <a:pt x="239" y="693"/>
                      <a:pt x="233" y="688"/>
                      <a:pt x="233" y="676"/>
                    </a:cubicBezTo>
                    <a:lnTo>
                      <a:pt x="233" y="697"/>
                    </a:lnTo>
                    <a:cubicBezTo>
                      <a:pt x="238" y="697"/>
                      <a:pt x="240" y="697"/>
                      <a:pt x="242" y="695"/>
                    </a:cubicBezTo>
                    <a:lnTo>
                      <a:pt x="242" y="695"/>
                    </a:lnTo>
                    <a:cubicBezTo>
                      <a:pt x="244" y="697"/>
                      <a:pt x="243" y="697"/>
                      <a:pt x="233" y="697"/>
                    </a:cubicBezTo>
                    <a:cubicBezTo>
                      <a:pt x="233" y="697"/>
                      <a:pt x="233" y="710"/>
                      <a:pt x="233" y="716"/>
                    </a:cubicBezTo>
                    <a:lnTo>
                      <a:pt x="233" y="716"/>
                    </a:lnTo>
                    <a:cubicBezTo>
                      <a:pt x="228" y="713"/>
                      <a:pt x="223" y="708"/>
                      <a:pt x="213" y="698"/>
                    </a:cubicBezTo>
                    <a:lnTo>
                      <a:pt x="213" y="698"/>
                    </a:lnTo>
                    <a:lnTo>
                      <a:pt x="233" y="719"/>
                    </a:lnTo>
                    <a:cubicBezTo>
                      <a:pt x="233" y="740"/>
                      <a:pt x="254" y="740"/>
                      <a:pt x="233" y="740"/>
                    </a:cubicBezTo>
                    <a:lnTo>
                      <a:pt x="212" y="740"/>
                    </a:lnTo>
                    <a:cubicBezTo>
                      <a:pt x="219" y="747"/>
                      <a:pt x="219" y="749"/>
                      <a:pt x="216" y="749"/>
                    </a:cubicBezTo>
                    <a:cubicBezTo>
                      <a:pt x="210" y="749"/>
                      <a:pt x="191" y="740"/>
                      <a:pt x="191" y="740"/>
                    </a:cubicBezTo>
                    <a:lnTo>
                      <a:pt x="191" y="761"/>
                    </a:lnTo>
                    <a:cubicBezTo>
                      <a:pt x="191" y="782"/>
                      <a:pt x="212" y="782"/>
                      <a:pt x="191" y="782"/>
                    </a:cubicBezTo>
                    <a:lnTo>
                      <a:pt x="170" y="782"/>
                    </a:lnTo>
                    <a:cubicBezTo>
                      <a:pt x="170" y="793"/>
                      <a:pt x="175" y="798"/>
                      <a:pt x="180" y="803"/>
                    </a:cubicBezTo>
                    <a:lnTo>
                      <a:pt x="170" y="803"/>
                    </a:lnTo>
                    <a:lnTo>
                      <a:pt x="170" y="824"/>
                    </a:lnTo>
                    <a:cubicBezTo>
                      <a:pt x="170" y="824"/>
                      <a:pt x="170" y="845"/>
                      <a:pt x="170" y="845"/>
                    </a:cubicBezTo>
                    <a:lnTo>
                      <a:pt x="170" y="866"/>
                    </a:lnTo>
                    <a:cubicBezTo>
                      <a:pt x="149" y="866"/>
                      <a:pt x="149" y="846"/>
                      <a:pt x="128" y="845"/>
                    </a:cubicBezTo>
                    <a:lnTo>
                      <a:pt x="128" y="845"/>
                    </a:lnTo>
                    <a:cubicBezTo>
                      <a:pt x="138" y="846"/>
                      <a:pt x="144" y="851"/>
                      <a:pt x="146" y="856"/>
                    </a:cubicBezTo>
                    <a:lnTo>
                      <a:pt x="146" y="856"/>
                    </a:lnTo>
                    <a:cubicBezTo>
                      <a:pt x="144" y="856"/>
                      <a:pt x="138" y="856"/>
                      <a:pt x="128" y="845"/>
                    </a:cubicBezTo>
                    <a:cubicBezTo>
                      <a:pt x="128" y="845"/>
                      <a:pt x="128" y="845"/>
                      <a:pt x="128" y="866"/>
                    </a:cubicBezTo>
                    <a:cubicBezTo>
                      <a:pt x="128" y="866"/>
                      <a:pt x="149" y="888"/>
                      <a:pt x="149" y="888"/>
                    </a:cubicBezTo>
                    <a:cubicBezTo>
                      <a:pt x="149" y="888"/>
                      <a:pt x="149" y="888"/>
                      <a:pt x="149" y="909"/>
                    </a:cubicBezTo>
                    <a:lnTo>
                      <a:pt x="128" y="909"/>
                    </a:lnTo>
                    <a:cubicBezTo>
                      <a:pt x="128" y="909"/>
                      <a:pt x="128" y="930"/>
                      <a:pt x="128" y="930"/>
                    </a:cubicBezTo>
                    <a:cubicBezTo>
                      <a:pt x="114" y="930"/>
                      <a:pt x="118" y="939"/>
                      <a:pt x="117" y="939"/>
                    </a:cubicBezTo>
                    <a:cubicBezTo>
                      <a:pt x="116" y="939"/>
                      <a:pt x="114" y="937"/>
                      <a:pt x="107" y="930"/>
                    </a:cubicBezTo>
                    <a:lnTo>
                      <a:pt x="107" y="930"/>
                    </a:lnTo>
                    <a:cubicBezTo>
                      <a:pt x="128" y="951"/>
                      <a:pt x="107" y="951"/>
                      <a:pt x="107" y="951"/>
                    </a:cubicBezTo>
                    <a:lnTo>
                      <a:pt x="85" y="951"/>
                    </a:lnTo>
                    <a:cubicBezTo>
                      <a:pt x="107" y="951"/>
                      <a:pt x="107" y="951"/>
                      <a:pt x="107" y="972"/>
                    </a:cubicBezTo>
                    <a:cubicBezTo>
                      <a:pt x="107" y="972"/>
                      <a:pt x="85" y="972"/>
                      <a:pt x="85" y="951"/>
                    </a:cubicBezTo>
                    <a:lnTo>
                      <a:pt x="85" y="972"/>
                    </a:lnTo>
                    <a:cubicBezTo>
                      <a:pt x="85" y="972"/>
                      <a:pt x="85" y="972"/>
                      <a:pt x="85" y="993"/>
                    </a:cubicBezTo>
                    <a:lnTo>
                      <a:pt x="64" y="993"/>
                    </a:lnTo>
                    <a:cubicBezTo>
                      <a:pt x="85" y="993"/>
                      <a:pt x="85" y="1014"/>
                      <a:pt x="107" y="1014"/>
                    </a:cubicBezTo>
                    <a:lnTo>
                      <a:pt x="85" y="1014"/>
                    </a:lnTo>
                    <a:cubicBezTo>
                      <a:pt x="85" y="1014"/>
                      <a:pt x="76" y="1005"/>
                      <a:pt x="70" y="1005"/>
                    </a:cubicBezTo>
                    <a:cubicBezTo>
                      <a:pt x="67" y="1005"/>
                      <a:pt x="64" y="1007"/>
                      <a:pt x="64" y="1014"/>
                    </a:cubicBezTo>
                    <a:cubicBezTo>
                      <a:pt x="81" y="1014"/>
                      <a:pt x="71" y="1014"/>
                      <a:pt x="77" y="1025"/>
                    </a:cubicBezTo>
                    <a:lnTo>
                      <a:pt x="77" y="1025"/>
                    </a:lnTo>
                    <a:cubicBezTo>
                      <a:pt x="76" y="1025"/>
                      <a:pt x="76" y="1025"/>
                      <a:pt x="75" y="1025"/>
                    </a:cubicBezTo>
                    <a:cubicBezTo>
                      <a:pt x="70" y="1025"/>
                      <a:pt x="64" y="1025"/>
                      <a:pt x="64" y="1014"/>
                    </a:cubicBezTo>
                    <a:lnTo>
                      <a:pt x="43" y="1014"/>
                    </a:lnTo>
                    <a:cubicBezTo>
                      <a:pt x="43" y="1014"/>
                      <a:pt x="43" y="1035"/>
                      <a:pt x="43" y="1035"/>
                    </a:cubicBezTo>
                    <a:lnTo>
                      <a:pt x="64" y="1035"/>
                    </a:lnTo>
                    <a:cubicBezTo>
                      <a:pt x="43" y="1035"/>
                      <a:pt x="43" y="1014"/>
                      <a:pt x="43" y="1014"/>
                    </a:cubicBezTo>
                    <a:lnTo>
                      <a:pt x="43" y="1014"/>
                    </a:lnTo>
                    <a:cubicBezTo>
                      <a:pt x="64" y="1035"/>
                      <a:pt x="64" y="1035"/>
                      <a:pt x="64" y="1035"/>
                    </a:cubicBezTo>
                    <a:lnTo>
                      <a:pt x="64" y="1057"/>
                    </a:lnTo>
                    <a:lnTo>
                      <a:pt x="43" y="1057"/>
                    </a:lnTo>
                    <a:cubicBezTo>
                      <a:pt x="43" y="1057"/>
                      <a:pt x="43" y="1057"/>
                      <a:pt x="43" y="1078"/>
                    </a:cubicBezTo>
                    <a:cubicBezTo>
                      <a:pt x="43" y="1088"/>
                      <a:pt x="43" y="1088"/>
                      <a:pt x="43" y="1088"/>
                    </a:cubicBezTo>
                    <a:cubicBezTo>
                      <a:pt x="43" y="1088"/>
                      <a:pt x="43" y="1088"/>
                      <a:pt x="43" y="1099"/>
                    </a:cubicBezTo>
                    <a:cubicBezTo>
                      <a:pt x="43" y="1099"/>
                      <a:pt x="43" y="1099"/>
                      <a:pt x="43" y="1099"/>
                    </a:cubicBezTo>
                    <a:lnTo>
                      <a:pt x="43" y="1099"/>
                    </a:lnTo>
                    <a:cubicBezTo>
                      <a:pt x="43" y="1099"/>
                      <a:pt x="53" y="1108"/>
                      <a:pt x="59" y="1108"/>
                    </a:cubicBezTo>
                    <a:cubicBezTo>
                      <a:pt x="62" y="1108"/>
                      <a:pt x="64" y="1106"/>
                      <a:pt x="64" y="1099"/>
                    </a:cubicBezTo>
                    <a:cubicBezTo>
                      <a:pt x="64" y="1120"/>
                      <a:pt x="64" y="1120"/>
                      <a:pt x="64" y="1120"/>
                    </a:cubicBezTo>
                    <a:cubicBezTo>
                      <a:pt x="85" y="1120"/>
                      <a:pt x="64" y="1099"/>
                      <a:pt x="64" y="1099"/>
                    </a:cubicBezTo>
                    <a:lnTo>
                      <a:pt x="107" y="1099"/>
                    </a:lnTo>
                    <a:cubicBezTo>
                      <a:pt x="107" y="1078"/>
                      <a:pt x="107" y="1078"/>
                      <a:pt x="107" y="1078"/>
                    </a:cubicBezTo>
                    <a:lnTo>
                      <a:pt x="149" y="1078"/>
                    </a:lnTo>
                    <a:cubicBezTo>
                      <a:pt x="149" y="1078"/>
                      <a:pt x="149" y="1057"/>
                      <a:pt x="149" y="1057"/>
                    </a:cubicBezTo>
                    <a:cubicBezTo>
                      <a:pt x="170" y="1057"/>
                      <a:pt x="149" y="1035"/>
                      <a:pt x="170" y="1035"/>
                    </a:cubicBezTo>
                    <a:lnTo>
                      <a:pt x="191" y="1035"/>
                    </a:lnTo>
                    <a:cubicBezTo>
                      <a:pt x="191" y="1035"/>
                      <a:pt x="191" y="1035"/>
                      <a:pt x="191" y="1014"/>
                    </a:cubicBezTo>
                    <a:cubicBezTo>
                      <a:pt x="212" y="1014"/>
                      <a:pt x="191" y="993"/>
                      <a:pt x="212" y="993"/>
                    </a:cubicBezTo>
                    <a:cubicBezTo>
                      <a:pt x="212" y="993"/>
                      <a:pt x="212" y="984"/>
                      <a:pt x="218" y="984"/>
                    </a:cubicBezTo>
                    <a:cubicBezTo>
                      <a:pt x="222" y="984"/>
                      <a:pt x="226" y="986"/>
                      <a:pt x="233" y="993"/>
                    </a:cubicBezTo>
                    <a:cubicBezTo>
                      <a:pt x="233" y="993"/>
                      <a:pt x="233" y="993"/>
                      <a:pt x="212" y="972"/>
                    </a:cubicBezTo>
                    <a:lnTo>
                      <a:pt x="212" y="972"/>
                    </a:lnTo>
                    <a:cubicBezTo>
                      <a:pt x="212" y="972"/>
                      <a:pt x="222" y="981"/>
                      <a:pt x="228" y="981"/>
                    </a:cubicBezTo>
                    <a:cubicBezTo>
                      <a:pt x="231" y="981"/>
                      <a:pt x="233" y="979"/>
                      <a:pt x="233" y="972"/>
                    </a:cubicBezTo>
                    <a:lnTo>
                      <a:pt x="233" y="951"/>
                    </a:lnTo>
                    <a:lnTo>
                      <a:pt x="254" y="951"/>
                    </a:lnTo>
                    <a:cubicBezTo>
                      <a:pt x="254" y="940"/>
                      <a:pt x="260" y="940"/>
                      <a:pt x="265" y="940"/>
                    </a:cubicBezTo>
                    <a:cubicBezTo>
                      <a:pt x="270" y="940"/>
                      <a:pt x="276" y="940"/>
                      <a:pt x="276" y="930"/>
                    </a:cubicBezTo>
                    <a:cubicBezTo>
                      <a:pt x="276" y="909"/>
                      <a:pt x="318" y="909"/>
                      <a:pt x="297" y="909"/>
                    </a:cubicBezTo>
                    <a:lnTo>
                      <a:pt x="318" y="909"/>
                    </a:lnTo>
                    <a:lnTo>
                      <a:pt x="318" y="888"/>
                    </a:lnTo>
                    <a:cubicBezTo>
                      <a:pt x="318" y="888"/>
                      <a:pt x="318" y="866"/>
                      <a:pt x="318" y="866"/>
                    </a:cubicBezTo>
                    <a:lnTo>
                      <a:pt x="339" y="866"/>
                    </a:lnTo>
                    <a:cubicBezTo>
                      <a:pt x="339" y="866"/>
                      <a:pt x="339" y="845"/>
                      <a:pt x="339" y="845"/>
                    </a:cubicBezTo>
                    <a:lnTo>
                      <a:pt x="360" y="845"/>
                    </a:lnTo>
                    <a:lnTo>
                      <a:pt x="360" y="824"/>
                    </a:lnTo>
                    <a:lnTo>
                      <a:pt x="381" y="824"/>
                    </a:lnTo>
                    <a:cubicBezTo>
                      <a:pt x="381" y="824"/>
                      <a:pt x="360" y="803"/>
                      <a:pt x="360" y="803"/>
                    </a:cubicBezTo>
                    <a:lnTo>
                      <a:pt x="402" y="803"/>
                    </a:lnTo>
                    <a:lnTo>
                      <a:pt x="402" y="782"/>
                    </a:lnTo>
                    <a:cubicBezTo>
                      <a:pt x="402" y="761"/>
                      <a:pt x="423" y="761"/>
                      <a:pt x="423" y="761"/>
                    </a:cubicBezTo>
                    <a:cubicBezTo>
                      <a:pt x="423" y="761"/>
                      <a:pt x="423" y="740"/>
                      <a:pt x="423" y="740"/>
                    </a:cubicBezTo>
                    <a:lnTo>
                      <a:pt x="445" y="740"/>
                    </a:lnTo>
                    <a:cubicBezTo>
                      <a:pt x="445" y="729"/>
                      <a:pt x="450" y="729"/>
                      <a:pt x="452" y="729"/>
                    </a:cubicBezTo>
                    <a:cubicBezTo>
                      <a:pt x="455" y="729"/>
                      <a:pt x="455" y="729"/>
                      <a:pt x="445" y="719"/>
                    </a:cubicBezTo>
                    <a:cubicBezTo>
                      <a:pt x="445" y="719"/>
                      <a:pt x="445" y="697"/>
                      <a:pt x="445" y="697"/>
                    </a:cubicBezTo>
                    <a:cubicBezTo>
                      <a:pt x="466" y="676"/>
                      <a:pt x="487" y="676"/>
                      <a:pt x="487" y="676"/>
                    </a:cubicBezTo>
                    <a:cubicBezTo>
                      <a:pt x="487" y="655"/>
                      <a:pt x="508" y="655"/>
                      <a:pt x="508" y="634"/>
                    </a:cubicBezTo>
                    <a:cubicBezTo>
                      <a:pt x="508" y="613"/>
                      <a:pt x="508" y="613"/>
                      <a:pt x="508" y="613"/>
                    </a:cubicBezTo>
                    <a:lnTo>
                      <a:pt x="529" y="613"/>
                    </a:lnTo>
                    <a:cubicBezTo>
                      <a:pt x="508" y="592"/>
                      <a:pt x="529" y="592"/>
                      <a:pt x="529" y="592"/>
                    </a:cubicBezTo>
                    <a:cubicBezTo>
                      <a:pt x="529" y="592"/>
                      <a:pt x="529" y="592"/>
                      <a:pt x="529" y="571"/>
                    </a:cubicBezTo>
                    <a:lnTo>
                      <a:pt x="550" y="571"/>
                    </a:lnTo>
                    <a:cubicBezTo>
                      <a:pt x="543" y="571"/>
                      <a:pt x="538" y="568"/>
                      <a:pt x="535" y="565"/>
                    </a:cubicBezTo>
                    <a:lnTo>
                      <a:pt x="535" y="565"/>
                    </a:lnTo>
                    <a:cubicBezTo>
                      <a:pt x="541" y="571"/>
                      <a:pt x="550" y="571"/>
                      <a:pt x="550" y="571"/>
                    </a:cubicBezTo>
                    <a:cubicBezTo>
                      <a:pt x="529" y="550"/>
                      <a:pt x="529" y="550"/>
                      <a:pt x="550" y="550"/>
                    </a:cubicBezTo>
                    <a:cubicBezTo>
                      <a:pt x="550" y="550"/>
                      <a:pt x="550" y="540"/>
                      <a:pt x="556" y="540"/>
                    </a:cubicBezTo>
                    <a:cubicBezTo>
                      <a:pt x="560" y="540"/>
                      <a:pt x="564" y="543"/>
                      <a:pt x="571" y="550"/>
                    </a:cubicBezTo>
                    <a:cubicBezTo>
                      <a:pt x="550" y="529"/>
                      <a:pt x="571" y="529"/>
                      <a:pt x="571" y="529"/>
                    </a:cubicBezTo>
                    <a:cubicBezTo>
                      <a:pt x="571" y="529"/>
                      <a:pt x="571" y="507"/>
                      <a:pt x="571" y="507"/>
                    </a:cubicBezTo>
                    <a:cubicBezTo>
                      <a:pt x="592" y="507"/>
                      <a:pt x="592" y="486"/>
                      <a:pt x="614" y="465"/>
                    </a:cubicBezTo>
                    <a:cubicBezTo>
                      <a:pt x="614" y="465"/>
                      <a:pt x="614" y="444"/>
                      <a:pt x="614" y="444"/>
                    </a:cubicBezTo>
                    <a:cubicBezTo>
                      <a:pt x="635" y="423"/>
                      <a:pt x="635" y="423"/>
                      <a:pt x="635" y="402"/>
                    </a:cubicBezTo>
                    <a:cubicBezTo>
                      <a:pt x="635" y="402"/>
                      <a:pt x="644" y="411"/>
                      <a:pt x="650" y="411"/>
                    </a:cubicBezTo>
                    <a:cubicBezTo>
                      <a:pt x="653" y="411"/>
                      <a:pt x="656" y="409"/>
                      <a:pt x="656" y="402"/>
                    </a:cubicBezTo>
                    <a:cubicBezTo>
                      <a:pt x="656" y="402"/>
                      <a:pt x="656" y="381"/>
                      <a:pt x="656" y="381"/>
                    </a:cubicBezTo>
                    <a:cubicBezTo>
                      <a:pt x="677" y="360"/>
                      <a:pt x="677" y="360"/>
                      <a:pt x="677" y="360"/>
                    </a:cubicBezTo>
                    <a:cubicBezTo>
                      <a:pt x="677" y="338"/>
                      <a:pt x="698" y="338"/>
                      <a:pt x="698" y="317"/>
                    </a:cubicBezTo>
                    <a:lnTo>
                      <a:pt x="719" y="317"/>
                    </a:lnTo>
                    <a:cubicBezTo>
                      <a:pt x="719" y="296"/>
                      <a:pt x="698" y="296"/>
                      <a:pt x="719" y="296"/>
                    </a:cubicBezTo>
                    <a:cubicBezTo>
                      <a:pt x="719" y="275"/>
                      <a:pt x="740" y="275"/>
                      <a:pt x="740" y="275"/>
                    </a:cubicBezTo>
                    <a:cubicBezTo>
                      <a:pt x="740" y="275"/>
                      <a:pt x="867" y="127"/>
                      <a:pt x="825" y="43"/>
                    </a:cubicBezTo>
                    <a:cubicBezTo>
                      <a:pt x="804" y="43"/>
                      <a:pt x="804" y="43"/>
                      <a:pt x="804" y="22"/>
                    </a:cubicBezTo>
                    <a:lnTo>
                      <a:pt x="740" y="22"/>
                    </a:lnTo>
                    <a:cubicBezTo>
                      <a:pt x="740" y="22"/>
                      <a:pt x="761" y="43"/>
                      <a:pt x="740" y="43"/>
                    </a:cubicBezTo>
                    <a:cubicBezTo>
                      <a:pt x="740" y="22"/>
                      <a:pt x="740" y="22"/>
                      <a:pt x="719"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24"/>
              <p:cNvSpPr/>
              <p:nvPr/>
            </p:nvSpPr>
            <p:spPr>
              <a:xfrm>
                <a:off x="7232230" y="2392680"/>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24"/>
              <p:cNvSpPr/>
              <p:nvPr/>
            </p:nvSpPr>
            <p:spPr>
              <a:xfrm>
                <a:off x="7236190" y="2386184"/>
                <a:ext cx="62" cy="1361"/>
              </a:xfrm>
              <a:custGeom>
                <a:rect b="b" l="l" r="r" t="t"/>
                <a:pathLst>
                  <a:path extrusionOk="0" h="22" w="1">
                    <a:moveTo>
                      <a:pt x="0" y="21"/>
                    </a:moveTo>
                    <a:cubicBezTo>
                      <a:pt x="0" y="21"/>
                      <a:pt x="0" y="21"/>
                      <a:pt x="0" y="0"/>
                    </a:cubicBezTo>
                    <a:cubicBezTo>
                      <a:pt x="0" y="21"/>
                      <a:pt x="0" y="21"/>
                      <a:pt x="0"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24"/>
              <p:cNvSpPr/>
              <p:nvPr/>
            </p:nvSpPr>
            <p:spPr>
              <a:xfrm>
                <a:off x="7236190" y="2384885"/>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24"/>
              <p:cNvSpPr/>
              <p:nvPr/>
            </p:nvSpPr>
            <p:spPr>
              <a:xfrm>
                <a:off x="7232230" y="2396640"/>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24"/>
              <p:cNvSpPr/>
              <p:nvPr/>
            </p:nvSpPr>
            <p:spPr>
              <a:xfrm>
                <a:off x="7225734" y="2405796"/>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24"/>
              <p:cNvSpPr/>
              <p:nvPr/>
            </p:nvSpPr>
            <p:spPr>
              <a:xfrm>
                <a:off x="7227033" y="2405796"/>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24"/>
              <p:cNvSpPr/>
              <p:nvPr/>
            </p:nvSpPr>
            <p:spPr>
              <a:xfrm>
                <a:off x="7232230" y="2394042"/>
                <a:ext cx="1423" cy="62"/>
              </a:xfrm>
              <a:custGeom>
                <a:rect b="b" l="l" r="r" t="t"/>
                <a:pathLst>
                  <a:path extrusionOk="0" h="1" w="23">
                    <a:moveTo>
                      <a:pt x="22" y="0"/>
                    </a:moveTo>
                    <a:cubicBezTo>
                      <a:pt x="22" y="0"/>
                      <a:pt x="22" y="0"/>
                      <a:pt x="1" y="0"/>
                    </a:cubicBezTo>
                    <a:cubicBezTo>
                      <a:pt x="1" y="0"/>
                      <a:pt x="22"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24"/>
              <p:cNvSpPr/>
              <p:nvPr/>
            </p:nvSpPr>
            <p:spPr>
              <a:xfrm>
                <a:off x="7227033" y="2404497"/>
                <a:ext cx="62" cy="1361"/>
              </a:xfrm>
              <a:custGeom>
                <a:rect b="b" l="l" r="r" t="t"/>
                <a:pathLst>
                  <a:path extrusionOk="0" h="22" w="1">
                    <a:moveTo>
                      <a:pt x="0" y="21"/>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24"/>
              <p:cNvSpPr/>
              <p:nvPr/>
            </p:nvSpPr>
            <p:spPr>
              <a:xfrm>
                <a:off x="7225734" y="2405796"/>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24"/>
              <p:cNvSpPr/>
              <p:nvPr/>
            </p:nvSpPr>
            <p:spPr>
              <a:xfrm>
                <a:off x="7230931" y="2400538"/>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24"/>
              <p:cNvSpPr/>
              <p:nvPr/>
            </p:nvSpPr>
            <p:spPr>
              <a:xfrm>
                <a:off x="7227033" y="2404497"/>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24"/>
              <p:cNvSpPr/>
              <p:nvPr/>
            </p:nvSpPr>
            <p:spPr>
              <a:xfrm>
                <a:off x="7225734" y="2405796"/>
                <a:ext cx="62" cy="62"/>
              </a:xfrm>
              <a:custGeom>
                <a:rect b="b" l="l" r="r" t="t"/>
                <a:pathLst>
                  <a:path extrusionOk="0" h="1" w="1">
                    <a:moveTo>
                      <a:pt x="0" y="0"/>
                    </a:moveTo>
                    <a:cubicBezTo>
                      <a:pt x="0" y="0"/>
                      <a:pt x="0" y="0"/>
                      <a:pt x="0" y="0"/>
                    </a:cubicBez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24"/>
              <p:cNvSpPr/>
              <p:nvPr/>
            </p:nvSpPr>
            <p:spPr>
              <a:xfrm>
                <a:off x="7228332" y="2401837"/>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24"/>
              <p:cNvSpPr/>
              <p:nvPr/>
            </p:nvSpPr>
            <p:spPr>
              <a:xfrm>
                <a:off x="7404786" y="2392680"/>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24"/>
              <p:cNvSpPr/>
              <p:nvPr/>
            </p:nvSpPr>
            <p:spPr>
              <a:xfrm>
                <a:off x="7404786" y="2387484"/>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24"/>
              <p:cNvSpPr/>
              <p:nvPr/>
            </p:nvSpPr>
            <p:spPr>
              <a:xfrm>
                <a:off x="7404786" y="2396640"/>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24"/>
              <p:cNvSpPr/>
              <p:nvPr/>
            </p:nvSpPr>
            <p:spPr>
              <a:xfrm>
                <a:off x="7403486" y="2377028"/>
                <a:ext cx="62" cy="1361"/>
              </a:xfrm>
              <a:custGeom>
                <a:rect b="b" l="l" r="r" t="t"/>
                <a:pathLst>
                  <a:path extrusionOk="0" h="22" w="1">
                    <a:moveTo>
                      <a:pt x="0" y="1"/>
                    </a:moveTo>
                    <a:lnTo>
                      <a:pt x="0" y="22"/>
                    </a:lnTo>
                    <a:cubicBezTo>
                      <a:pt x="0" y="22"/>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24"/>
              <p:cNvSpPr/>
              <p:nvPr/>
            </p:nvSpPr>
            <p:spPr>
              <a:xfrm>
                <a:off x="7403486" y="2383586"/>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24"/>
              <p:cNvSpPr/>
              <p:nvPr/>
            </p:nvSpPr>
            <p:spPr>
              <a:xfrm>
                <a:off x="7399527" y="2399238"/>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24"/>
              <p:cNvSpPr/>
              <p:nvPr/>
            </p:nvSpPr>
            <p:spPr>
              <a:xfrm>
                <a:off x="7402187" y="2401837"/>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24"/>
              <p:cNvSpPr/>
              <p:nvPr/>
            </p:nvSpPr>
            <p:spPr>
              <a:xfrm>
                <a:off x="7403486" y="2400538"/>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24"/>
              <p:cNvSpPr/>
              <p:nvPr/>
            </p:nvSpPr>
            <p:spPr>
              <a:xfrm>
                <a:off x="7403486" y="2400538"/>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24"/>
              <p:cNvSpPr/>
              <p:nvPr/>
            </p:nvSpPr>
            <p:spPr>
              <a:xfrm>
                <a:off x="7387771" y="2343063"/>
                <a:ext cx="62" cy="62"/>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24"/>
              <p:cNvSpPr/>
              <p:nvPr/>
            </p:nvSpPr>
            <p:spPr>
              <a:xfrm>
                <a:off x="7399527" y="2369171"/>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24"/>
              <p:cNvSpPr/>
              <p:nvPr/>
            </p:nvSpPr>
            <p:spPr>
              <a:xfrm>
                <a:off x="7385173" y="2344362"/>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24"/>
              <p:cNvSpPr/>
              <p:nvPr/>
            </p:nvSpPr>
            <p:spPr>
              <a:xfrm>
                <a:off x="7398227" y="2397939"/>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24"/>
              <p:cNvSpPr/>
              <p:nvPr/>
            </p:nvSpPr>
            <p:spPr>
              <a:xfrm>
                <a:off x="7385173" y="2371831"/>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24"/>
              <p:cNvSpPr/>
              <p:nvPr/>
            </p:nvSpPr>
            <p:spPr>
              <a:xfrm>
                <a:off x="7385173" y="2344362"/>
                <a:ext cx="62" cy="62"/>
              </a:xfrm>
              <a:custGeom>
                <a:rect b="b" l="l" r="r" t="t"/>
                <a:pathLst>
                  <a:path extrusionOk="0" h="1" w="1">
                    <a:moveTo>
                      <a:pt x="0" y="0"/>
                    </a:moveTo>
                    <a:lnTo>
                      <a:pt x="0" y="0"/>
                    </a:ln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24"/>
              <p:cNvSpPr/>
              <p:nvPr/>
            </p:nvSpPr>
            <p:spPr>
              <a:xfrm>
                <a:off x="7396928" y="2360014"/>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24"/>
              <p:cNvSpPr/>
              <p:nvPr/>
            </p:nvSpPr>
            <p:spPr>
              <a:xfrm>
                <a:off x="7396928" y="2358715"/>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24"/>
              <p:cNvSpPr/>
              <p:nvPr/>
            </p:nvSpPr>
            <p:spPr>
              <a:xfrm>
                <a:off x="7387771" y="2343063"/>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24"/>
              <p:cNvSpPr/>
              <p:nvPr/>
            </p:nvSpPr>
            <p:spPr>
              <a:xfrm>
                <a:off x="7394330" y="2353518"/>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24"/>
              <p:cNvSpPr/>
              <p:nvPr/>
            </p:nvSpPr>
            <p:spPr>
              <a:xfrm>
                <a:off x="7403486" y="2384885"/>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24"/>
              <p:cNvSpPr/>
              <p:nvPr/>
            </p:nvSpPr>
            <p:spPr>
              <a:xfrm>
                <a:off x="7393030" y="2383586"/>
                <a:ext cx="62" cy="62"/>
              </a:xfrm>
              <a:custGeom>
                <a:rect b="b" l="l" r="r" t="t"/>
                <a:pathLst>
                  <a:path extrusionOk="0" h="1" w="1">
                    <a:moveTo>
                      <a:pt x="0"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24"/>
              <p:cNvSpPr/>
              <p:nvPr/>
            </p:nvSpPr>
            <p:spPr>
              <a:xfrm>
                <a:off x="7393030" y="2383586"/>
                <a:ext cx="62" cy="1361"/>
              </a:xfrm>
              <a:custGeom>
                <a:rect b="b" l="l" r="r" t="t"/>
                <a:pathLst>
                  <a:path extrusionOk="0" h="22" w="1">
                    <a:moveTo>
                      <a:pt x="0" y="0"/>
                    </a:moveTo>
                    <a:cubicBezTo>
                      <a:pt x="0" y="0"/>
                      <a:pt x="0" y="0"/>
                      <a:pt x="0" y="0"/>
                    </a:cubicBezTo>
                    <a:cubicBezTo>
                      <a:pt x="0" y="21"/>
                      <a:pt x="0" y="21"/>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24"/>
              <p:cNvSpPr/>
              <p:nvPr/>
            </p:nvSpPr>
            <p:spPr>
              <a:xfrm>
                <a:off x="7393030" y="2383586"/>
                <a:ext cx="62" cy="62"/>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24"/>
              <p:cNvSpPr/>
              <p:nvPr/>
            </p:nvSpPr>
            <p:spPr>
              <a:xfrm>
                <a:off x="7393030" y="2387484"/>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24"/>
              <p:cNvSpPr/>
              <p:nvPr/>
            </p:nvSpPr>
            <p:spPr>
              <a:xfrm>
                <a:off x="7393030" y="2387484"/>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24"/>
              <p:cNvSpPr/>
              <p:nvPr/>
            </p:nvSpPr>
            <p:spPr>
              <a:xfrm>
                <a:off x="7390370" y="2382225"/>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24"/>
              <p:cNvSpPr/>
              <p:nvPr/>
            </p:nvSpPr>
            <p:spPr>
              <a:xfrm>
                <a:off x="7379914" y="2343063"/>
                <a:ext cx="24934" cy="60135"/>
              </a:xfrm>
              <a:custGeom>
                <a:rect b="b" l="l" r="r" t="t"/>
                <a:pathLst>
                  <a:path extrusionOk="0" h="972" w="403">
                    <a:moveTo>
                      <a:pt x="323" y="413"/>
                    </a:moveTo>
                    <a:cubicBezTo>
                      <a:pt x="320" y="413"/>
                      <a:pt x="318" y="416"/>
                      <a:pt x="318" y="423"/>
                    </a:cubicBezTo>
                    <a:lnTo>
                      <a:pt x="339" y="423"/>
                    </a:lnTo>
                    <a:cubicBezTo>
                      <a:pt x="339" y="423"/>
                      <a:pt x="330" y="413"/>
                      <a:pt x="323" y="413"/>
                    </a:cubicBezTo>
                    <a:close/>
                    <a:moveTo>
                      <a:pt x="191" y="697"/>
                    </a:moveTo>
                    <a:cubicBezTo>
                      <a:pt x="191" y="697"/>
                      <a:pt x="191" y="718"/>
                      <a:pt x="191" y="718"/>
                    </a:cubicBezTo>
                    <a:cubicBezTo>
                      <a:pt x="202" y="708"/>
                      <a:pt x="202" y="708"/>
                      <a:pt x="199" y="708"/>
                    </a:cubicBezTo>
                    <a:cubicBezTo>
                      <a:pt x="196" y="708"/>
                      <a:pt x="191" y="708"/>
                      <a:pt x="191" y="697"/>
                    </a:cubicBezTo>
                    <a:close/>
                    <a:moveTo>
                      <a:pt x="254" y="730"/>
                    </a:moveTo>
                    <a:cubicBezTo>
                      <a:pt x="252" y="730"/>
                      <a:pt x="247" y="740"/>
                      <a:pt x="233" y="740"/>
                    </a:cubicBezTo>
                    <a:cubicBezTo>
                      <a:pt x="233" y="740"/>
                      <a:pt x="233" y="749"/>
                      <a:pt x="240" y="749"/>
                    </a:cubicBezTo>
                    <a:cubicBezTo>
                      <a:pt x="243" y="749"/>
                      <a:pt x="247" y="747"/>
                      <a:pt x="254" y="740"/>
                    </a:cubicBezTo>
                    <a:cubicBezTo>
                      <a:pt x="254" y="733"/>
                      <a:pt x="254" y="730"/>
                      <a:pt x="254" y="730"/>
                    </a:cubicBezTo>
                    <a:close/>
                    <a:moveTo>
                      <a:pt x="402" y="845"/>
                    </a:moveTo>
                    <a:lnTo>
                      <a:pt x="381" y="866"/>
                    </a:lnTo>
                    <a:cubicBezTo>
                      <a:pt x="381" y="845"/>
                      <a:pt x="402" y="845"/>
                      <a:pt x="402" y="845"/>
                    </a:cubicBezTo>
                    <a:close/>
                    <a:moveTo>
                      <a:pt x="317" y="899"/>
                    </a:moveTo>
                    <a:cubicBezTo>
                      <a:pt x="315" y="899"/>
                      <a:pt x="311" y="909"/>
                      <a:pt x="297" y="909"/>
                    </a:cubicBezTo>
                    <a:lnTo>
                      <a:pt x="318" y="909"/>
                    </a:lnTo>
                    <a:cubicBezTo>
                      <a:pt x="318" y="902"/>
                      <a:pt x="318" y="899"/>
                      <a:pt x="317" y="899"/>
                    </a:cubicBezTo>
                    <a:close/>
                    <a:moveTo>
                      <a:pt x="381" y="930"/>
                    </a:moveTo>
                    <a:lnTo>
                      <a:pt x="360" y="951"/>
                    </a:lnTo>
                    <a:cubicBezTo>
                      <a:pt x="360" y="951"/>
                      <a:pt x="381" y="951"/>
                      <a:pt x="381" y="930"/>
                    </a:cubicBezTo>
                    <a:close/>
                    <a:moveTo>
                      <a:pt x="318" y="951"/>
                    </a:moveTo>
                    <a:cubicBezTo>
                      <a:pt x="318" y="958"/>
                      <a:pt x="320" y="960"/>
                      <a:pt x="323" y="960"/>
                    </a:cubicBezTo>
                    <a:cubicBezTo>
                      <a:pt x="330" y="960"/>
                      <a:pt x="339" y="951"/>
                      <a:pt x="339" y="951"/>
                    </a:cubicBezTo>
                    <a:lnTo>
                      <a:pt x="339" y="951"/>
                    </a:lnTo>
                    <a:cubicBezTo>
                      <a:pt x="339" y="951"/>
                      <a:pt x="339" y="951"/>
                      <a:pt x="339" y="951"/>
                    </a:cubicBezTo>
                    <a:close/>
                    <a:moveTo>
                      <a:pt x="339" y="951"/>
                    </a:moveTo>
                    <a:cubicBezTo>
                      <a:pt x="339" y="967"/>
                      <a:pt x="327" y="971"/>
                      <a:pt x="330" y="972"/>
                    </a:cubicBezTo>
                    <a:lnTo>
                      <a:pt x="330" y="972"/>
                    </a:lnTo>
                    <a:cubicBezTo>
                      <a:pt x="339" y="971"/>
                      <a:pt x="339" y="967"/>
                      <a:pt x="339" y="951"/>
                    </a:cubicBezTo>
                    <a:close/>
                    <a:moveTo>
                      <a:pt x="330" y="972"/>
                    </a:moveTo>
                    <a:cubicBezTo>
                      <a:pt x="327" y="972"/>
                      <a:pt x="323" y="972"/>
                      <a:pt x="318" y="972"/>
                    </a:cubicBezTo>
                    <a:lnTo>
                      <a:pt x="339" y="972"/>
                    </a:lnTo>
                    <a:cubicBezTo>
                      <a:pt x="334" y="972"/>
                      <a:pt x="331" y="972"/>
                      <a:pt x="330" y="972"/>
                    </a:cubicBezTo>
                    <a:close/>
                    <a:moveTo>
                      <a:pt x="107" y="0"/>
                    </a:moveTo>
                    <a:cubicBezTo>
                      <a:pt x="107" y="0"/>
                      <a:pt x="107" y="21"/>
                      <a:pt x="85" y="21"/>
                    </a:cubicBezTo>
                    <a:lnTo>
                      <a:pt x="85" y="43"/>
                    </a:lnTo>
                    <a:lnTo>
                      <a:pt x="64" y="43"/>
                    </a:lnTo>
                    <a:cubicBezTo>
                      <a:pt x="64" y="43"/>
                      <a:pt x="64" y="64"/>
                      <a:pt x="64" y="64"/>
                    </a:cubicBezTo>
                    <a:cubicBezTo>
                      <a:pt x="54" y="74"/>
                      <a:pt x="54" y="74"/>
                      <a:pt x="56" y="74"/>
                    </a:cubicBezTo>
                    <a:cubicBezTo>
                      <a:pt x="59" y="74"/>
                      <a:pt x="64" y="74"/>
                      <a:pt x="64" y="85"/>
                    </a:cubicBezTo>
                    <a:lnTo>
                      <a:pt x="43" y="85"/>
                    </a:lnTo>
                    <a:cubicBezTo>
                      <a:pt x="43" y="106"/>
                      <a:pt x="22" y="106"/>
                      <a:pt x="22" y="127"/>
                    </a:cubicBezTo>
                    <a:cubicBezTo>
                      <a:pt x="22" y="127"/>
                      <a:pt x="1" y="148"/>
                      <a:pt x="1" y="148"/>
                    </a:cubicBezTo>
                    <a:cubicBezTo>
                      <a:pt x="1" y="169"/>
                      <a:pt x="1" y="169"/>
                      <a:pt x="1" y="190"/>
                    </a:cubicBezTo>
                    <a:lnTo>
                      <a:pt x="22" y="190"/>
                    </a:lnTo>
                    <a:cubicBezTo>
                      <a:pt x="1" y="190"/>
                      <a:pt x="22" y="212"/>
                      <a:pt x="1" y="233"/>
                    </a:cubicBezTo>
                    <a:cubicBezTo>
                      <a:pt x="22" y="254"/>
                      <a:pt x="22" y="275"/>
                      <a:pt x="22" y="296"/>
                    </a:cubicBezTo>
                    <a:lnTo>
                      <a:pt x="43" y="296"/>
                    </a:lnTo>
                    <a:cubicBezTo>
                      <a:pt x="33" y="307"/>
                      <a:pt x="33" y="307"/>
                      <a:pt x="33" y="307"/>
                    </a:cubicBezTo>
                    <a:cubicBezTo>
                      <a:pt x="33" y="307"/>
                      <a:pt x="33" y="307"/>
                      <a:pt x="22" y="317"/>
                    </a:cubicBezTo>
                    <a:cubicBezTo>
                      <a:pt x="43" y="317"/>
                      <a:pt x="22" y="338"/>
                      <a:pt x="43" y="338"/>
                    </a:cubicBezTo>
                    <a:lnTo>
                      <a:pt x="43" y="359"/>
                    </a:lnTo>
                    <a:lnTo>
                      <a:pt x="64" y="359"/>
                    </a:lnTo>
                    <a:cubicBezTo>
                      <a:pt x="43" y="381"/>
                      <a:pt x="64" y="381"/>
                      <a:pt x="64" y="381"/>
                    </a:cubicBezTo>
                    <a:cubicBezTo>
                      <a:pt x="64" y="402"/>
                      <a:pt x="64" y="402"/>
                      <a:pt x="64" y="402"/>
                    </a:cubicBezTo>
                    <a:cubicBezTo>
                      <a:pt x="64" y="402"/>
                      <a:pt x="64" y="423"/>
                      <a:pt x="64" y="423"/>
                    </a:cubicBezTo>
                    <a:lnTo>
                      <a:pt x="85" y="423"/>
                    </a:lnTo>
                    <a:cubicBezTo>
                      <a:pt x="85" y="423"/>
                      <a:pt x="85" y="423"/>
                      <a:pt x="85" y="423"/>
                    </a:cubicBezTo>
                    <a:lnTo>
                      <a:pt x="85" y="423"/>
                    </a:lnTo>
                    <a:cubicBezTo>
                      <a:pt x="75" y="433"/>
                      <a:pt x="75" y="433"/>
                      <a:pt x="77" y="433"/>
                    </a:cubicBezTo>
                    <a:cubicBezTo>
                      <a:pt x="79" y="433"/>
                      <a:pt x="83" y="433"/>
                      <a:pt x="85" y="438"/>
                    </a:cubicBezTo>
                    <a:lnTo>
                      <a:pt x="85" y="438"/>
                    </a:lnTo>
                    <a:cubicBezTo>
                      <a:pt x="83" y="444"/>
                      <a:pt x="78" y="444"/>
                      <a:pt x="64" y="444"/>
                    </a:cubicBezTo>
                    <a:cubicBezTo>
                      <a:pt x="85" y="444"/>
                      <a:pt x="85" y="444"/>
                      <a:pt x="85" y="465"/>
                    </a:cubicBezTo>
                    <a:cubicBezTo>
                      <a:pt x="107" y="465"/>
                      <a:pt x="85" y="486"/>
                      <a:pt x="85" y="486"/>
                    </a:cubicBezTo>
                    <a:lnTo>
                      <a:pt x="107" y="486"/>
                    </a:lnTo>
                    <a:lnTo>
                      <a:pt x="85" y="507"/>
                    </a:lnTo>
                    <a:cubicBezTo>
                      <a:pt x="99" y="507"/>
                      <a:pt x="104" y="498"/>
                      <a:pt x="106" y="498"/>
                    </a:cubicBezTo>
                    <a:cubicBezTo>
                      <a:pt x="107" y="498"/>
                      <a:pt x="107" y="500"/>
                      <a:pt x="107" y="507"/>
                    </a:cubicBezTo>
                    <a:cubicBezTo>
                      <a:pt x="107" y="507"/>
                      <a:pt x="107" y="507"/>
                      <a:pt x="107" y="528"/>
                    </a:cubicBezTo>
                    <a:lnTo>
                      <a:pt x="85" y="528"/>
                    </a:lnTo>
                    <a:cubicBezTo>
                      <a:pt x="107" y="550"/>
                      <a:pt x="128" y="550"/>
                      <a:pt x="128" y="571"/>
                    </a:cubicBezTo>
                    <a:cubicBezTo>
                      <a:pt x="128" y="571"/>
                      <a:pt x="128" y="592"/>
                      <a:pt x="107" y="592"/>
                    </a:cubicBezTo>
                    <a:lnTo>
                      <a:pt x="128" y="592"/>
                    </a:lnTo>
                    <a:cubicBezTo>
                      <a:pt x="117" y="602"/>
                      <a:pt x="122" y="602"/>
                      <a:pt x="130" y="602"/>
                    </a:cubicBezTo>
                    <a:cubicBezTo>
                      <a:pt x="138" y="602"/>
                      <a:pt x="149" y="602"/>
                      <a:pt x="149" y="613"/>
                    </a:cubicBezTo>
                    <a:lnTo>
                      <a:pt x="191" y="613"/>
                    </a:lnTo>
                    <a:cubicBezTo>
                      <a:pt x="191" y="634"/>
                      <a:pt x="191" y="634"/>
                      <a:pt x="170" y="634"/>
                    </a:cubicBezTo>
                    <a:cubicBezTo>
                      <a:pt x="170" y="641"/>
                      <a:pt x="172" y="643"/>
                      <a:pt x="175" y="643"/>
                    </a:cubicBezTo>
                    <a:cubicBezTo>
                      <a:pt x="182" y="643"/>
                      <a:pt x="191" y="634"/>
                      <a:pt x="191" y="634"/>
                    </a:cubicBezTo>
                    <a:cubicBezTo>
                      <a:pt x="191" y="634"/>
                      <a:pt x="212" y="634"/>
                      <a:pt x="191" y="655"/>
                    </a:cubicBezTo>
                    <a:cubicBezTo>
                      <a:pt x="191" y="655"/>
                      <a:pt x="191" y="655"/>
                      <a:pt x="191" y="676"/>
                    </a:cubicBezTo>
                    <a:lnTo>
                      <a:pt x="212" y="655"/>
                    </a:lnTo>
                    <a:lnTo>
                      <a:pt x="233" y="655"/>
                    </a:lnTo>
                    <a:cubicBezTo>
                      <a:pt x="212" y="676"/>
                      <a:pt x="233" y="676"/>
                      <a:pt x="212" y="676"/>
                    </a:cubicBezTo>
                    <a:cubicBezTo>
                      <a:pt x="254" y="676"/>
                      <a:pt x="191" y="697"/>
                      <a:pt x="212" y="697"/>
                    </a:cubicBezTo>
                    <a:cubicBezTo>
                      <a:pt x="223" y="708"/>
                      <a:pt x="228" y="708"/>
                      <a:pt x="231" y="708"/>
                    </a:cubicBezTo>
                    <a:cubicBezTo>
                      <a:pt x="233" y="708"/>
                      <a:pt x="233" y="708"/>
                      <a:pt x="233" y="718"/>
                    </a:cubicBezTo>
                    <a:lnTo>
                      <a:pt x="212" y="718"/>
                    </a:lnTo>
                    <a:cubicBezTo>
                      <a:pt x="219" y="726"/>
                      <a:pt x="224" y="728"/>
                      <a:pt x="228" y="728"/>
                    </a:cubicBezTo>
                    <a:cubicBezTo>
                      <a:pt x="236" y="728"/>
                      <a:pt x="240" y="718"/>
                      <a:pt x="254" y="718"/>
                    </a:cubicBezTo>
                    <a:cubicBezTo>
                      <a:pt x="254" y="740"/>
                      <a:pt x="254" y="740"/>
                      <a:pt x="254" y="740"/>
                    </a:cubicBezTo>
                    <a:cubicBezTo>
                      <a:pt x="254" y="740"/>
                      <a:pt x="254" y="749"/>
                      <a:pt x="261" y="749"/>
                    </a:cubicBezTo>
                    <a:cubicBezTo>
                      <a:pt x="264" y="749"/>
                      <a:pt x="268" y="747"/>
                      <a:pt x="276" y="740"/>
                    </a:cubicBezTo>
                    <a:lnTo>
                      <a:pt x="276" y="740"/>
                    </a:lnTo>
                    <a:lnTo>
                      <a:pt x="254" y="761"/>
                    </a:lnTo>
                    <a:cubicBezTo>
                      <a:pt x="254" y="761"/>
                      <a:pt x="233" y="782"/>
                      <a:pt x="233" y="782"/>
                    </a:cubicBezTo>
                    <a:cubicBezTo>
                      <a:pt x="247" y="782"/>
                      <a:pt x="252" y="772"/>
                      <a:pt x="254" y="772"/>
                    </a:cubicBezTo>
                    <a:cubicBezTo>
                      <a:pt x="254" y="772"/>
                      <a:pt x="254" y="775"/>
                      <a:pt x="254" y="782"/>
                    </a:cubicBezTo>
                    <a:lnTo>
                      <a:pt x="297" y="782"/>
                    </a:lnTo>
                    <a:cubicBezTo>
                      <a:pt x="276" y="782"/>
                      <a:pt x="254" y="803"/>
                      <a:pt x="276" y="803"/>
                    </a:cubicBezTo>
                    <a:lnTo>
                      <a:pt x="297" y="803"/>
                    </a:lnTo>
                    <a:cubicBezTo>
                      <a:pt x="297" y="803"/>
                      <a:pt x="297" y="824"/>
                      <a:pt x="276" y="824"/>
                    </a:cubicBezTo>
                    <a:lnTo>
                      <a:pt x="276" y="824"/>
                    </a:lnTo>
                    <a:cubicBezTo>
                      <a:pt x="290" y="824"/>
                      <a:pt x="294" y="815"/>
                      <a:pt x="296" y="815"/>
                    </a:cubicBezTo>
                    <a:cubicBezTo>
                      <a:pt x="297" y="815"/>
                      <a:pt x="297" y="817"/>
                      <a:pt x="297" y="824"/>
                    </a:cubicBezTo>
                    <a:cubicBezTo>
                      <a:pt x="276" y="845"/>
                      <a:pt x="297" y="845"/>
                      <a:pt x="276" y="845"/>
                    </a:cubicBezTo>
                    <a:lnTo>
                      <a:pt x="297" y="845"/>
                    </a:lnTo>
                    <a:cubicBezTo>
                      <a:pt x="276" y="866"/>
                      <a:pt x="276" y="866"/>
                      <a:pt x="276" y="866"/>
                    </a:cubicBezTo>
                    <a:lnTo>
                      <a:pt x="339" y="866"/>
                    </a:lnTo>
                    <a:cubicBezTo>
                      <a:pt x="318" y="866"/>
                      <a:pt x="297" y="887"/>
                      <a:pt x="297" y="887"/>
                    </a:cubicBezTo>
                    <a:lnTo>
                      <a:pt x="318" y="887"/>
                    </a:lnTo>
                    <a:cubicBezTo>
                      <a:pt x="318" y="887"/>
                      <a:pt x="318" y="887"/>
                      <a:pt x="318" y="909"/>
                    </a:cubicBezTo>
                    <a:cubicBezTo>
                      <a:pt x="318" y="930"/>
                      <a:pt x="339" y="930"/>
                      <a:pt x="318" y="930"/>
                    </a:cubicBezTo>
                    <a:lnTo>
                      <a:pt x="339" y="930"/>
                    </a:lnTo>
                    <a:cubicBezTo>
                      <a:pt x="318" y="930"/>
                      <a:pt x="339" y="930"/>
                      <a:pt x="339" y="951"/>
                    </a:cubicBezTo>
                    <a:cubicBezTo>
                      <a:pt x="339" y="972"/>
                      <a:pt x="339" y="972"/>
                      <a:pt x="360" y="972"/>
                    </a:cubicBezTo>
                    <a:cubicBezTo>
                      <a:pt x="360" y="961"/>
                      <a:pt x="360" y="961"/>
                      <a:pt x="360" y="961"/>
                    </a:cubicBezTo>
                    <a:cubicBezTo>
                      <a:pt x="360" y="961"/>
                      <a:pt x="360" y="961"/>
                      <a:pt x="360" y="951"/>
                    </a:cubicBezTo>
                    <a:cubicBezTo>
                      <a:pt x="360" y="951"/>
                      <a:pt x="360" y="930"/>
                      <a:pt x="360" y="930"/>
                    </a:cubicBezTo>
                    <a:lnTo>
                      <a:pt x="381" y="930"/>
                    </a:lnTo>
                    <a:cubicBezTo>
                      <a:pt x="381" y="909"/>
                      <a:pt x="381" y="909"/>
                      <a:pt x="381" y="909"/>
                    </a:cubicBezTo>
                    <a:lnTo>
                      <a:pt x="402" y="909"/>
                    </a:lnTo>
                    <a:cubicBezTo>
                      <a:pt x="402" y="909"/>
                      <a:pt x="360" y="909"/>
                      <a:pt x="402" y="887"/>
                    </a:cubicBezTo>
                    <a:cubicBezTo>
                      <a:pt x="402" y="880"/>
                      <a:pt x="400" y="878"/>
                      <a:pt x="397" y="878"/>
                    </a:cubicBezTo>
                    <a:cubicBezTo>
                      <a:pt x="391" y="878"/>
                      <a:pt x="381" y="887"/>
                      <a:pt x="381" y="887"/>
                    </a:cubicBezTo>
                    <a:cubicBezTo>
                      <a:pt x="381" y="866"/>
                      <a:pt x="402" y="866"/>
                      <a:pt x="402" y="866"/>
                    </a:cubicBezTo>
                    <a:cubicBezTo>
                      <a:pt x="402" y="845"/>
                      <a:pt x="402" y="845"/>
                      <a:pt x="402" y="845"/>
                    </a:cubicBezTo>
                    <a:cubicBezTo>
                      <a:pt x="402" y="845"/>
                      <a:pt x="402" y="824"/>
                      <a:pt x="381" y="824"/>
                    </a:cubicBezTo>
                    <a:lnTo>
                      <a:pt x="402" y="824"/>
                    </a:lnTo>
                    <a:cubicBezTo>
                      <a:pt x="402" y="824"/>
                      <a:pt x="381" y="803"/>
                      <a:pt x="402" y="803"/>
                    </a:cubicBezTo>
                    <a:lnTo>
                      <a:pt x="381" y="803"/>
                    </a:lnTo>
                    <a:cubicBezTo>
                      <a:pt x="381" y="803"/>
                      <a:pt x="402" y="803"/>
                      <a:pt x="402" y="782"/>
                    </a:cubicBezTo>
                    <a:lnTo>
                      <a:pt x="381" y="782"/>
                    </a:lnTo>
                    <a:cubicBezTo>
                      <a:pt x="381" y="782"/>
                      <a:pt x="381" y="761"/>
                      <a:pt x="381" y="761"/>
                    </a:cubicBezTo>
                    <a:cubicBezTo>
                      <a:pt x="381" y="761"/>
                      <a:pt x="381" y="761"/>
                      <a:pt x="381" y="740"/>
                    </a:cubicBezTo>
                    <a:lnTo>
                      <a:pt x="402" y="740"/>
                    </a:lnTo>
                    <a:cubicBezTo>
                      <a:pt x="381" y="740"/>
                      <a:pt x="402" y="718"/>
                      <a:pt x="381" y="718"/>
                    </a:cubicBezTo>
                    <a:lnTo>
                      <a:pt x="402" y="718"/>
                    </a:lnTo>
                    <a:cubicBezTo>
                      <a:pt x="360" y="718"/>
                      <a:pt x="402" y="697"/>
                      <a:pt x="381" y="697"/>
                    </a:cubicBezTo>
                    <a:lnTo>
                      <a:pt x="402" y="676"/>
                    </a:lnTo>
                    <a:lnTo>
                      <a:pt x="381" y="676"/>
                    </a:lnTo>
                    <a:cubicBezTo>
                      <a:pt x="381" y="676"/>
                      <a:pt x="381" y="655"/>
                      <a:pt x="381" y="655"/>
                    </a:cubicBezTo>
                    <a:cubicBezTo>
                      <a:pt x="402" y="634"/>
                      <a:pt x="381" y="634"/>
                      <a:pt x="381" y="634"/>
                    </a:cubicBezTo>
                    <a:lnTo>
                      <a:pt x="360" y="634"/>
                    </a:lnTo>
                    <a:cubicBezTo>
                      <a:pt x="381" y="634"/>
                      <a:pt x="360" y="634"/>
                      <a:pt x="381" y="613"/>
                    </a:cubicBezTo>
                    <a:lnTo>
                      <a:pt x="381" y="613"/>
                    </a:lnTo>
                    <a:cubicBezTo>
                      <a:pt x="381" y="613"/>
                      <a:pt x="372" y="622"/>
                      <a:pt x="366" y="622"/>
                    </a:cubicBezTo>
                    <a:cubicBezTo>
                      <a:pt x="362" y="622"/>
                      <a:pt x="360" y="620"/>
                      <a:pt x="360" y="613"/>
                    </a:cubicBezTo>
                    <a:lnTo>
                      <a:pt x="381" y="613"/>
                    </a:lnTo>
                    <a:cubicBezTo>
                      <a:pt x="360" y="613"/>
                      <a:pt x="402" y="592"/>
                      <a:pt x="381" y="592"/>
                    </a:cubicBezTo>
                    <a:cubicBezTo>
                      <a:pt x="381" y="571"/>
                      <a:pt x="381" y="571"/>
                      <a:pt x="381" y="571"/>
                    </a:cubicBezTo>
                    <a:cubicBezTo>
                      <a:pt x="360" y="571"/>
                      <a:pt x="381" y="571"/>
                      <a:pt x="360" y="550"/>
                    </a:cubicBezTo>
                    <a:cubicBezTo>
                      <a:pt x="360" y="550"/>
                      <a:pt x="360" y="550"/>
                      <a:pt x="360" y="528"/>
                    </a:cubicBezTo>
                    <a:cubicBezTo>
                      <a:pt x="360" y="507"/>
                      <a:pt x="360" y="507"/>
                      <a:pt x="339" y="507"/>
                    </a:cubicBezTo>
                    <a:cubicBezTo>
                      <a:pt x="339" y="507"/>
                      <a:pt x="360" y="486"/>
                      <a:pt x="360" y="486"/>
                    </a:cubicBezTo>
                    <a:cubicBezTo>
                      <a:pt x="360" y="465"/>
                      <a:pt x="360" y="465"/>
                      <a:pt x="360" y="444"/>
                    </a:cubicBezTo>
                    <a:lnTo>
                      <a:pt x="339" y="444"/>
                    </a:lnTo>
                    <a:cubicBezTo>
                      <a:pt x="339" y="444"/>
                      <a:pt x="318" y="444"/>
                      <a:pt x="318" y="423"/>
                    </a:cubicBezTo>
                    <a:cubicBezTo>
                      <a:pt x="318" y="402"/>
                      <a:pt x="318" y="402"/>
                      <a:pt x="318" y="402"/>
                    </a:cubicBezTo>
                    <a:cubicBezTo>
                      <a:pt x="297" y="402"/>
                      <a:pt x="318" y="381"/>
                      <a:pt x="318" y="381"/>
                    </a:cubicBezTo>
                    <a:cubicBezTo>
                      <a:pt x="297" y="381"/>
                      <a:pt x="318" y="359"/>
                      <a:pt x="297" y="359"/>
                    </a:cubicBezTo>
                    <a:cubicBezTo>
                      <a:pt x="297" y="338"/>
                      <a:pt x="297" y="338"/>
                      <a:pt x="297" y="317"/>
                    </a:cubicBezTo>
                    <a:cubicBezTo>
                      <a:pt x="297" y="317"/>
                      <a:pt x="276" y="317"/>
                      <a:pt x="276" y="296"/>
                    </a:cubicBezTo>
                    <a:cubicBezTo>
                      <a:pt x="276" y="296"/>
                      <a:pt x="297" y="275"/>
                      <a:pt x="276" y="275"/>
                    </a:cubicBezTo>
                    <a:cubicBezTo>
                      <a:pt x="254" y="275"/>
                      <a:pt x="297" y="254"/>
                      <a:pt x="276" y="254"/>
                    </a:cubicBezTo>
                    <a:lnTo>
                      <a:pt x="254" y="254"/>
                    </a:lnTo>
                    <a:cubicBezTo>
                      <a:pt x="254" y="254"/>
                      <a:pt x="254" y="233"/>
                      <a:pt x="276" y="233"/>
                    </a:cubicBezTo>
                    <a:lnTo>
                      <a:pt x="254" y="233"/>
                    </a:lnTo>
                    <a:cubicBezTo>
                      <a:pt x="254" y="233"/>
                      <a:pt x="254" y="233"/>
                      <a:pt x="276" y="212"/>
                    </a:cubicBezTo>
                    <a:cubicBezTo>
                      <a:pt x="254" y="212"/>
                      <a:pt x="254" y="212"/>
                      <a:pt x="254" y="190"/>
                    </a:cubicBezTo>
                    <a:cubicBezTo>
                      <a:pt x="254" y="190"/>
                      <a:pt x="233" y="190"/>
                      <a:pt x="233" y="169"/>
                    </a:cubicBezTo>
                    <a:lnTo>
                      <a:pt x="254" y="169"/>
                    </a:lnTo>
                    <a:cubicBezTo>
                      <a:pt x="233" y="169"/>
                      <a:pt x="254" y="148"/>
                      <a:pt x="254" y="148"/>
                    </a:cubicBezTo>
                    <a:cubicBezTo>
                      <a:pt x="254" y="148"/>
                      <a:pt x="233" y="0"/>
                      <a:pt x="149"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24"/>
              <p:cNvSpPr/>
              <p:nvPr/>
            </p:nvSpPr>
            <p:spPr>
              <a:xfrm>
                <a:off x="7393030" y="2387484"/>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24"/>
              <p:cNvSpPr/>
              <p:nvPr/>
            </p:nvSpPr>
            <p:spPr>
              <a:xfrm>
                <a:off x="7391731" y="2383586"/>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24"/>
              <p:cNvSpPr/>
              <p:nvPr/>
            </p:nvSpPr>
            <p:spPr>
              <a:xfrm>
                <a:off x="7390370" y="2382225"/>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24"/>
              <p:cNvSpPr/>
              <p:nvPr/>
            </p:nvSpPr>
            <p:spPr>
              <a:xfrm>
                <a:off x="7395629" y="2390082"/>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24"/>
              <p:cNvSpPr/>
              <p:nvPr/>
            </p:nvSpPr>
            <p:spPr>
              <a:xfrm>
                <a:off x="7398227" y="2397939"/>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24"/>
              <p:cNvSpPr/>
              <p:nvPr/>
            </p:nvSpPr>
            <p:spPr>
              <a:xfrm>
                <a:off x="7398227" y="2396640"/>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24"/>
              <p:cNvSpPr/>
              <p:nvPr/>
            </p:nvSpPr>
            <p:spPr>
              <a:xfrm>
                <a:off x="7394330" y="2388783"/>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24"/>
              <p:cNvSpPr/>
              <p:nvPr/>
            </p:nvSpPr>
            <p:spPr>
              <a:xfrm>
                <a:off x="7398227" y="2396640"/>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24"/>
              <p:cNvSpPr/>
              <p:nvPr/>
            </p:nvSpPr>
            <p:spPr>
              <a:xfrm>
                <a:off x="7398227" y="2397939"/>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24"/>
              <p:cNvSpPr/>
              <p:nvPr/>
            </p:nvSpPr>
            <p:spPr>
              <a:xfrm>
                <a:off x="7396928" y="2392680"/>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24"/>
              <p:cNvSpPr/>
              <p:nvPr/>
            </p:nvSpPr>
            <p:spPr>
              <a:xfrm>
                <a:off x="7396928" y="2396640"/>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24"/>
              <p:cNvSpPr/>
              <p:nvPr/>
            </p:nvSpPr>
            <p:spPr>
              <a:xfrm>
                <a:off x="7398227" y="2397939"/>
                <a:ext cx="62" cy="62"/>
              </a:xfrm>
              <a:custGeom>
                <a:rect b="b" l="l" r="r" t="t"/>
                <a:pathLst>
                  <a:path extrusionOk="0" h="1" w="1">
                    <a:moveTo>
                      <a:pt x="1" y="0"/>
                    </a:moveTo>
                    <a:cubicBezTo>
                      <a:pt x="1" y="0"/>
                      <a:pt x="1" y="0"/>
                      <a:pt x="1" y="0"/>
                    </a:cubicBez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24"/>
              <p:cNvSpPr/>
              <p:nvPr/>
            </p:nvSpPr>
            <p:spPr>
              <a:xfrm>
                <a:off x="7396928" y="2394042"/>
                <a:ext cx="1361" cy="62"/>
              </a:xfrm>
              <a:custGeom>
                <a:rect b="b" l="l" r="r" t="t"/>
                <a:pathLst>
                  <a:path extrusionOk="0" h="1" w="22">
                    <a:moveTo>
                      <a:pt x="1" y="0"/>
                    </a:moveTo>
                    <a:cubicBezTo>
                      <a:pt x="1" y="0"/>
                      <a:pt x="1" y="0"/>
                      <a:pt x="22" y="0"/>
                    </a:cubicBezTo>
                    <a:cubicBezTo>
                      <a:pt x="22"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24"/>
              <p:cNvSpPr/>
              <p:nvPr/>
            </p:nvSpPr>
            <p:spPr>
              <a:xfrm>
                <a:off x="7305422" y="2492040"/>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24"/>
              <p:cNvSpPr/>
              <p:nvPr/>
            </p:nvSpPr>
            <p:spPr>
              <a:xfrm>
                <a:off x="7308083" y="2486781"/>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24"/>
              <p:cNvSpPr/>
              <p:nvPr/>
            </p:nvSpPr>
            <p:spPr>
              <a:xfrm>
                <a:off x="7304123" y="2494638"/>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24"/>
              <p:cNvSpPr/>
              <p:nvPr/>
            </p:nvSpPr>
            <p:spPr>
              <a:xfrm>
                <a:off x="7310681" y="2476325"/>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24"/>
              <p:cNvSpPr/>
              <p:nvPr/>
            </p:nvSpPr>
            <p:spPr>
              <a:xfrm>
                <a:off x="7309382" y="2482883"/>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24"/>
              <p:cNvSpPr/>
              <p:nvPr/>
            </p:nvSpPr>
            <p:spPr>
              <a:xfrm>
                <a:off x="7297627" y="2495937"/>
                <a:ext cx="1361" cy="62"/>
              </a:xfrm>
              <a:custGeom>
                <a:rect b="b" l="l" r="r" t="t"/>
                <a:pathLst>
                  <a:path extrusionOk="0" h="1" w="22">
                    <a:moveTo>
                      <a:pt x="0" y="1"/>
                    </a:moveTo>
                    <a:lnTo>
                      <a:pt x="21" y="1"/>
                    </a:lnTo>
                    <a:cubicBezTo>
                      <a:pt x="21" y="1"/>
                      <a:pt x="21"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24"/>
              <p:cNvSpPr/>
              <p:nvPr/>
            </p:nvSpPr>
            <p:spPr>
              <a:xfrm>
                <a:off x="7298926" y="2498598"/>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24"/>
              <p:cNvSpPr/>
              <p:nvPr/>
            </p:nvSpPr>
            <p:spPr>
              <a:xfrm>
                <a:off x="7301525" y="2498598"/>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24"/>
              <p:cNvSpPr/>
              <p:nvPr/>
            </p:nvSpPr>
            <p:spPr>
              <a:xfrm>
                <a:off x="7301525" y="2497237"/>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24"/>
              <p:cNvSpPr/>
              <p:nvPr/>
            </p:nvSpPr>
            <p:spPr>
              <a:xfrm>
                <a:off x="7314579" y="2435864"/>
                <a:ext cx="62" cy="62"/>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24"/>
              <p:cNvSpPr/>
              <p:nvPr/>
            </p:nvSpPr>
            <p:spPr>
              <a:xfrm>
                <a:off x="7313280" y="2465870"/>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24"/>
              <p:cNvSpPr/>
              <p:nvPr/>
            </p:nvSpPr>
            <p:spPr>
              <a:xfrm>
                <a:off x="7310681" y="2435864"/>
                <a:ext cx="1361" cy="62"/>
              </a:xfrm>
              <a:custGeom>
                <a:rect b="b" l="l" r="r" t="t"/>
                <a:pathLst>
                  <a:path extrusionOk="0" h="1" w="22">
                    <a:moveTo>
                      <a:pt x="0" y="0"/>
                    </a:moveTo>
                    <a:lnTo>
                      <a:pt x="21"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24"/>
              <p:cNvSpPr/>
              <p:nvPr/>
            </p:nvSpPr>
            <p:spPr>
              <a:xfrm>
                <a:off x="7296266" y="2493339"/>
                <a:ext cx="1423" cy="62"/>
              </a:xfrm>
              <a:custGeom>
                <a:rect b="b" l="l" r="r" t="t"/>
                <a:pathLst>
                  <a:path extrusionOk="0" h="1" w="23">
                    <a:moveTo>
                      <a:pt x="22" y="1"/>
                    </a:moveTo>
                    <a:cubicBezTo>
                      <a:pt x="22" y="1"/>
                      <a:pt x="22" y="1"/>
                      <a:pt x="22" y="1"/>
                    </a:cubicBezTo>
                    <a:cubicBezTo>
                      <a:pt x="22" y="1"/>
                      <a:pt x="1"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24"/>
              <p:cNvSpPr/>
              <p:nvPr/>
            </p:nvSpPr>
            <p:spPr>
              <a:xfrm>
                <a:off x="7298926" y="2461972"/>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24"/>
              <p:cNvSpPr/>
              <p:nvPr/>
            </p:nvSpPr>
            <p:spPr>
              <a:xfrm>
                <a:off x="7310681" y="2435864"/>
                <a:ext cx="1361" cy="62"/>
              </a:xfrm>
              <a:custGeom>
                <a:rect b="b" l="l" r="r" t="t"/>
                <a:pathLst>
                  <a:path extrusionOk="0" h="1" w="22">
                    <a:moveTo>
                      <a:pt x="0" y="0"/>
                    </a:moveTo>
                    <a:lnTo>
                      <a:pt x="0" y="0"/>
                    </a:lnTo>
                    <a:lnTo>
                      <a:pt x="21"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24"/>
              <p:cNvSpPr/>
              <p:nvPr/>
            </p:nvSpPr>
            <p:spPr>
              <a:xfrm>
                <a:off x="7314579" y="2455414"/>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24"/>
              <p:cNvSpPr/>
              <p:nvPr/>
            </p:nvSpPr>
            <p:spPr>
              <a:xfrm>
                <a:off x="7314579" y="2455414"/>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24"/>
              <p:cNvSpPr/>
              <p:nvPr/>
            </p:nvSpPr>
            <p:spPr>
              <a:xfrm>
                <a:off x="7313280" y="2435864"/>
                <a:ext cx="1361" cy="62"/>
              </a:xfrm>
              <a:custGeom>
                <a:rect b="b" l="l" r="r" t="t"/>
                <a:pathLst>
                  <a:path extrusionOk="0" h="1" w="22">
                    <a:moveTo>
                      <a:pt x="22" y="0"/>
                    </a:moveTo>
                    <a:lnTo>
                      <a:pt x="1" y="0"/>
                    </a:lnTo>
                    <a:cubicBezTo>
                      <a:pt x="1" y="0"/>
                      <a:pt x="22"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24"/>
              <p:cNvSpPr/>
              <p:nvPr/>
            </p:nvSpPr>
            <p:spPr>
              <a:xfrm>
                <a:off x="7315879" y="2448918"/>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24"/>
              <p:cNvSpPr/>
              <p:nvPr/>
            </p:nvSpPr>
            <p:spPr>
              <a:xfrm>
                <a:off x="7308083" y="2482883"/>
                <a:ext cx="1361" cy="62"/>
              </a:xfrm>
              <a:custGeom>
                <a:rect b="b" l="l" r="r" t="t"/>
                <a:pathLst>
                  <a:path extrusionOk="0" h="1" w="22">
                    <a:moveTo>
                      <a:pt x="21" y="1"/>
                    </a:moveTo>
                    <a:cubicBezTo>
                      <a:pt x="21" y="1"/>
                      <a:pt x="21" y="1"/>
                      <a:pt x="0" y="1"/>
                    </a:cubicBezTo>
                    <a:cubicBezTo>
                      <a:pt x="21" y="1"/>
                      <a:pt x="21"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24"/>
              <p:cNvSpPr/>
              <p:nvPr/>
            </p:nvSpPr>
            <p:spPr>
              <a:xfrm>
                <a:off x="7298926" y="2477686"/>
                <a:ext cx="62" cy="62"/>
              </a:xfrm>
              <a:custGeom>
                <a:rect b="b" l="l" r="r" t="t"/>
                <a:pathLst>
                  <a:path extrusionOk="0" h="1" w="1">
                    <a:moveTo>
                      <a:pt x="0"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24"/>
              <p:cNvSpPr/>
              <p:nvPr/>
            </p:nvSpPr>
            <p:spPr>
              <a:xfrm>
                <a:off x="7298926" y="2477686"/>
                <a:ext cx="1361" cy="62"/>
              </a:xfrm>
              <a:custGeom>
                <a:rect b="b" l="l" r="r" t="t"/>
                <a:pathLst>
                  <a:path extrusionOk="0" h="1" w="22">
                    <a:moveTo>
                      <a:pt x="21" y="0"/>
                    </a:moveTo>
                    <a:cubicBezTo>
                      <a:pt x="21" y="0"/>
                      <a:pt x="0" y="0"/>
                      <a:pt x="0" y="0"/>
                    </a:cubicBezTo>
                    <a:cubicBezTo>
                      <a:pt x="0" y="0"/>
                      <a:pt x="0"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24"/>
              <p:cNvSpPr/>
              <p:nvPr/>
            </p:nvSpPr>
            <p:spPr>
              <a:xfrm>
                <a:off x="7298926" y="2476325"/>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24"/>
              <p:cNvSpPr/>
              <p:nvPr/>
            </p:nvSpPr>
            <p:spPr>
              <a:xfrm>
                <a:off x="7297627" y="2481584"/>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24"/>
              <p:cNvSpPr/>
              <p:nvPr/>
            </p:nvSpPr>
            <p:spPr>
              <a:xfrm>
                <a:off x="7297627" y="2480285"/>
                <a:ext cx="1361" cy="62"/>
              </a:xfrm>
              <a:custGeom>
                <a:rect b="b" l="l" r="r" t="t"/>
                <a:pathLst>
                  <a:path extrusionOk="0" h="1" w="22">
                    <a:moveTo>
                      <a:pt x="0" y="0"/>
                    </a:moveTo>
                    <a:cubicBezTo>
                      <a:pt x="0" y="0"/>
                      <a:pt x="0" y="0"/>
                      <a:pt x="21"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24"/>
              <p:cNvSpPr/>
              <p:nvPr/>
            </p:nvSpPr>
            <p:spPr>
              <a:xfrm>
                <a:off x="7298926" y="2475026"/>
                <a:ext cx="62" cy="62"/>
              </a:xfrm>
              <a:custGeom>
                <a:rect b="b" l="l" r="r" t="t"/>
                <a:pathLst>
                  <a:path extrusionOk="0" h="1" w="1">
                    <a:moveTo>
                      <a:pt x="0"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24"/>
              <p:cNvSpPr/>
              <p:nvPr/>
            </p:nvSpPr>
            <p:spPr>
              <a:xfrm>
                <a:off x="7294966" y="2434503"/>
                <a:ext cx="24934" cy="65456"/>
              </a:xfrm>
              <a:custGeom>
                <a:rect b="b" l="l" r="r" t="t"/>
                <a:pathLst>
                  <a:path extrusionOk="0" h="1058" w="403">
                    <a:moveTo>
                      <a:pt x="212" y="43"/>
                    </a:moveTo>
                    <a:cubicBezTo>
                      <a:pt x="204" y="43"/>
                      <a:pt x="202" y="47"/>
                      <a:pt x="203" y="50"/>
                    </a:cubicBezTo>
                    <a:lnTo>
                      <a:pt x="203" y="50"/>
                    </a:lnTo>
                    <a:cubicBezTo>
                      <a:pt x="206" y="48"/>
                      <a:pt x="209" y="46"/>
                      <a:pt x="212" y="43"/>
                    </a:cubicBezTo>
                    <a:close/>
                    <a:moveTo>
                      <a:pt x="318" y="360"/>
                    </a:moveTo>
                    <a:lnTo>
                      <a:pt x="297" y="381"/>
                    </a:lnTo>
                    <a:lnTo>
                      <a:pt x="318" y="381"/>
                    </a:lnTo>
                    <a:lnTo>
                      <a:pt x="318" y="360"/>
                    </a:lnTo>
                    <a:close/>
                    <a:moveTo>
                      <a:pt x="297" y="508"/>
                    </a:moveTo>
                    <a:lnTo>
                      <a:pt x="275" y="529"/>
                    </a:lnTo>
                    <a:lnTo>
                      <a:pt x="297" y="529"/>
                    </a:lnTo>
                    <a:cubicBezTo>
                      <a:pt x="275" y="529"/>
                      <a:pt x="297" y="529"/>
                      <a:pt x="297" y="508"/>
                    </a:cubicBezTo>
                    <a:close/>
                    <a:moveTo>
                      <a:pt x="64" y="677"/>
                    </a:moveTo>
                    <a:cubicBezTo>
                      <a:pt x="64" y="677"/>
                      <a:pt x="64" y="698"/>
                      <a:pt x="64" y="698"/>
                    </a:cubicBezTo>
                    <a:lnTo>
                      <a:pt x="85" y="698"/>
                    </a:lnTo>
                    <a:cubicBezTo>
                      <a:pt x="64" y="698"/>
                      <a:pt x="64" y="698"/>
                      <a:pt x="64" y="677"/>
                    </a:cubicBezTo>
                    <a:close/>
                    <a:moveTo>
                      <a:pt x="43" y="719"/>
                    </a:moveTo>
                    <a:lnTo>
                      <a:pt x="43" y="719"/>
                    </a:lnTo>
                    <a:cubicBezTo>
                      <a:pt x="33" y="730"/>
                      <a:pt x="33" y="735"/>
                      <a:pt x="35" y="738"/>
                    </a:cubicBezTo>
                    <a:lnTo>
                      <a:pt x="35" y="738"/>
                    </a:lnTo>
                    <a:cubicBezTo>
                      <a:pt x="38" y="735"/>
                      <a:pt x="43" y="730"/>
                      <a:pt x="43" y="719"/>
                    </a:cubicBezTo>
                    <a:close/>
                    <a:moveTo>
                      <a:pt x="35" y="738"/>
                    </a:moveTo>
                    <a:cubicBezTo>
                      <a:pt x="33" y="740"/>
                      <a:pt x="33" y="740"/>
                      <a:pt x="43" y="740"/>
                    </a:cubicBezTo>
                    <a:cubicBezTo>
                      <a:pt x="43" y="740"/>
                      <a:pt x="38" y="740"/>
                      <a:pt x="35" y="738"/>
                    </a:cubicBezTo>
                    <a:close/>
                    <a:moveTo>
                      <a:pt x="170" y="888"/>
                    </a:moveTo>
                    <a:cubicBezTo>
                      <a:pt x="177" y="895"/>
                      <a:pt x="179" y="898"/>
                      <a:pt x="180" y="898"/>
                    </a:cubicBezTo>
                    <a:cubicBezTo>
                      <a:pt x="182" y="898"/>
                      <a:pt x="177" y="888"/>
                      <a:pt x="191" y="888"/>
                    </a:cubicBezTo>
                    <a:close/>
                    <a:moveTo>
                      <a:pt x="54" y="900"/>
                    </a:moveTo>
                    <a:lnTo>
                      <a:pt x="54" y="900"/>
                    </a:lnTo>
                    <a:cubicBezTo>
                      <a:pt x="53" y="900"/>
                      <a:pt x="57" y="909"/>
                      <a:pt x="43" y="909"/>
                    </a:cubicBezTo>
                    <a:lnTo>
                      <a:pt x="64" y="909"/>
                    </a:lnTo>
                    <a:cubicBezTo>
                      <a:pt x="57" y="902"/>
                      <a:pt x="55" y="900"/>
                      <a:pt x="54" y="900"/>
                    </a:cubicBezTo>
                    <a:close/>
                    <a:moveTo>
                      <a:pt x="22" y="1015"/>
                    </a:moveTo>
                    <a:cubicBezTo>
                      <a:pt x="22" y="1036"/>
                      <a:pt x="43" y="1036"/>
                      <a:pt x="43" y="1036"/>
                    </a:cubicBezTo>
                    <a:cubicBezTo>
                      <a:pt x="43" y="1036"/>
                      <a:pt x="43" y="1015"/>
                      <a:pt x="22" y="1015"/>
                    </a:cubicBezTo>
                    <a:close/>
                    <a:moveTo>
                      <a:pt x="254" y="1"/>
                    </a:moveTo>
                    <a:cubicBezTo>
                      <a:pt x="275" y="22"/>
                      <a:pt x="297" y="22"/>
                      <a:pt x="275" y="22"/>
                    </a:cubicBezTo>
                    <a:lnTo>
                      <a:pt x="233" y="22"/>
                    </a:lnTo>
                    <a:lnTo>
                      <a:pt x="233" y="43"/>
                    </a:lnTo>
                    <a:lnTo>
                      <a:pt x="212" y="43"/>
                    </a:lnTo>
                    <a:lnTo>
                      <a:pt x="212" y="64"/>
                    </a:lnTo>
                    <a:cubicBezTo>
                      <a:pt x="212" y="64"/>
                      <a:pt x="204" y="57"/>
                      <a:pt x="203" y="50"/>
                    </a:cubicBezTo>
                    <a:lnTo>
                      <a:pt x="203" y="50"/>
                    </a:lnTo>
                    <a:cubicBezTo>
                      <a:pt x="181" y="65"/>
                      <a:pt x="151" y="67"/>
                      <a:pt x="170" y="85"/>
                    </a:cubicBezTo>
                    <a:cubicBezTo>
                      <a:pt x="149" y="85"/>
                      <a:pt x="149" y="85"/>
                      <a:pt x="149" y="64"/>
                    </a:cubicBezTo>
                    <a:cubicBezTo>
                      <a:pt x="149" y="85"/>
                      <a:pt x="128" y="85"/>
                      <a:pt x="128" y="85"/>
                    </a:cubicBezTo>
                    <a:cubicBezTo>
                      <a:pt x="106" y="107"/>
                      <a:pt x="128" y="107"/>
                      <a:pt x="106" y="128"/>
                    </a:cubicBezTo>
                    <a:lnTo>
                      <a:pt x="128" y="128"/>
                    </a:lnTo>
                    <a:cubicBezTo>
                      <a:pt x="106" y="149"/>
                      <a:pt x="106" y="170"/>
                      <a:pt x="85" y="170"/>
                    </a:cubicBezTo>
                    <a:cubicBezTo>
                      <a:pt x="106" y="212"/>
                      <a:pt x="85" y="233"/>
                      <a:pt x="85" y="254"/>
                    </a:cubicBezTo>
                    <a:cubicBezTo>
                      <a:pt x="64" y="254"/>
                      <a:pt x="106" y="254"/>
                      <a:pt x="85" y="276"/>
                    </a:cubicBezTo>
                    <a:cubicBezTo>
                      <a:pt x="85" y="276"/>
                      <a:pt x="64" y="297"/>
                      <a:pt x="85" y="297"/>
                    </a:cubicBezTo>
                    <a:lnTo>
                      <a:pt x="64" y="297"/>
                    </a:lnTo>
                    <a:cubicBezTo>
                      <a:pt x="64" y="297"/>
                      <a:pt x="64" y="318"/>
                      <a:pt x="64" y="318"/>
                    </a:cubicBezTo>
                    <a:lnTo>
                      <a:pt x="85" y="339"/>
                    </a:lnTo>
                    <a:lnTo>
                      <a:pt x="64" y="339"/>
                    </a:lnTo>
                    <a:cubicBezTo>
                      <a:pt x="64" y="339"/>
                      <a:pt x="85" y="360"/>
                      <a:pt x="64" y="360"/>
                    </a:cubicBezTo>
                    <a:cubicBezTo>
                      <a:pt x="64" y="381"/>
                      <a:pt x="64" y="381"/>
                      <a:pt x="64" y="402"/>
                    </a:cubicBezTo>
                    <a:lnTo>
                      <a:pt x="43" y="402"/>
                    </a:lnTo>
                    <a:cubicBezTo>
                      <a:pt x="43" y="423"/>
                      <a:pt x="64" y="423"/>
                      <a:pt x="64" y="445"/>
                    </a:cubicBezTo>
                    <a:cubicBezTo>
                      <a:pt x="64" y="466"/>
                      <a:pt x="43" y="466"/>
                      <a:pt x="43" y="466"/>
                    </a:cubicBezTo>
                    <a:lnTo>
                      <a:pt x="64" y="466"/>
                    </a:lnTo>
                    <a:cubicBezTo>
                      <a:pt x="64" y="466"/>
                      <a:pt x="43" y="466"/>
                      <a:pt x="64" y="487"/>
                    </a:cubicBezTo>
                    <a:lnTo>
                      <a:pt x="43" y="466"/>
                    </a:lnTo>
                    <a:lnTo>
                      <a:pt x="43" y="466"/>
                    </a:lnTo>
                    <a:cubicBezTo>
                      <a:pt x="43" y="487"/>
                      <a:pt x="64" y="487"/>
                      <a:pt x="43" y="487"/>
                    </a:cubicBezTo>
                    <a:cubicBezTo>
                      <a:pt x="43" y="487"/>
                      <a:pt x="43" y="508"/>
                      <a:pt x="43" y="508"/>
                    </a:cubicBezTo>
                    <a:lnTo>
                      <a:pt x="22" y="508"/>
                    </a:lnTo>
                    <a:cubicBezTo>
                      <a:pt x="43" y="529"/>
                      <a:pt x="43" y="550"/>
                      <a:pt x="43" y="550"/>
                    </a:cubicBezTo>
                    <a:cubicBezTo>
                      <a:pt x="43" y="550"/>
                      <a:pt x="43" y="571"/>
                      <a:pt x="43" y="571"/>
                    </a:cubicBezTo>
                    <a:lnTo>
                      <a:pt x="22" y="571"/>
                    </a:lnTo>
                    <a:lnTo>
                      <a:pt x="22" y="592"/>
                    </a:lnTo>
                    <a:cubicBezTo>
                      <a:pt x="1" y="592"/>
                      <a:pt x="64" y="614"/>
                      <a:pt x="43" y="614"/>
                    </a:cubicBezTo>
                    <a:lnTo>
                      <a:pt x="64" y="614"/>
                    </a:lnTo>
                    <a:cubicBezTo>
                      <a:pt x="64" y="614"/>
                      <a:pt x="64" y="635"/>
                      <a:pt x="64" y="635"/>
                    </a:cubicBezTo>
                    <a:cubicBezTo>
                      <a:pt x="64" y="635"/>
                      <a:pt x="64" y="635"/>
                      <a:pt x="64" y="656"/>
                    </a:cubicBezTo>
                    <a:cubicBezTo>
                      <a:pt x="64" y="656"/>
                      <a:pt x="85" y="677"/>
                      <a:pt x="64" y="677"/>
                    </a:cubicBezTo>
                    <a:lnTo>
                      <a:pt x="85" y="677"/>
                    </a:lnTo>
                    <a:cubicBezTo>
                      <a:pt x="64" y="698"/>
                      <a:pt x="106" y="698"/>
                      <a:pt x="85" y="698"/>
                    </a:cubicBezTo>
                    <a:cubicBezTo>
                      <a:pt x="85" y="698"/>
                      <a:pt x="85" y="719"/>
                      <a:pt x="64" y="719"/>
                    </a:cubicBezTo>
                    <a:lnTo>
                      <a:pt x="43" y="719"/>
                    </a:lnTo>
                    <a:lnTo>
                      <a:pt x="64" y="740"/>
                    </a:lnTo>
                    <a:cubicBezTo>
                      <a:pt x="64" y="740"/>
                      <a:pt x="64" y="740"/>
                      <a:pt x="64" y="761"/>
                    </a:cubicBezTo>
                    <a:cubicBezTo>
                      <a:pt x="43" y="761"/>
                      <a:pt x="64" y="761"/>
                      <a:pt x="43" y="740"/>
                    </a:cubicBezTo>
                    <a:lnTo>
                      <a:pt x="43" y="761"/>
                    </a:lnTo>
                    <a:cubicBezTo>
                      <a:pt x="43" y="761"/>
                      <a:pt x="64" y="783"/>
                      <a:pt x="85" y="783"/>
                    </a:cubicBezTo>
                    <a:lnTo>
                      <a:pt x="64" y="783"/>
                    </a:lnTo>
                    <a:cubicBezTo>
                      <a:pt x="64" y="783"/>
                      <a:pt x="64" y="783"/>
                      <a:pt x="64" y="804"/>
                    </a:cubicBezTo>
                    <a:cubicBezTo>
                      <a:pt x="64" y="814"/>
                      <a:pt x="64" y="814"/>
                      <a:pt x="64" y="814"/>
                    </a:cubicBezTo>
                    <a:cubicBezTo>
                      <a:pt x="64" y="814"/>
                      <a:pt x="64" y="814"/>
                      <a:pt x="64" y="825"/>
                    </a:cubicBezTo>
                    <a:lnTo>
                      <a:pt x="43" y="825"/>
                    </a:lnTo>
                    <a:cubicBezTo>
                      <a:pt x="43" y="846"/>
                      <a:pt x="85" y="846"/>
                      <a:pt x="64" y="846"/>
                    </a:cubicBezTo>
                    <a:lnTo>
                      <a:pt x="85" y="846"/>
                    </a:lnTo>
                    <a:cubicBezTo>
                      <a:pt x="64" y="846"/>
                      <a:pt x="43" y="846"/>
                      <a:pt x="64" y="867"/>
                    </a:cubicBezTo>
                    <a:cubicBezTo>
                      <a:pt x="64" y="867"/>
                      <a:pt x="64" y="858"/>
                      <a:pt x="70" y="858"/>
                    </a:cubicBezTo>
                    <a:cubicBezTo>
                      <a:pt x="74" y="858"/>
                      <a:pt x="78" y="860"/>
                      <a:pt x="85" y="867"/>
                    </a:cubicBezTo>
                    <a:lnTo>
                      <a:pt x="64" y="867"/>
                    </a:lnTo>
                    <a:cubicBezTo>
                      <a:pt x="64" y="888"/>
                      <a:pt x="64" y="888"/>
                      <a:pt x="64" y="888"/>
                    </a:cubicBezTo>
                    <a:lnTo>
                      <a:pt x="43" y="888"/>
                    </a:lnTo>
                    <a:cubicBezTo>
                      <a:pt x="64" y="888"/>
                      <a:pt x="64" y="888"/>
                      <a:pt x="64" y="909"/>
                    </a:cubicBezTo>
                    <a:cubicBezTo>
                      <a:pt x="43" y="909"/>
                      <a:pt x="43" y="930"/>
                      <a:pt x="43" y="930"/>
                    </a:cubicBezTo>
                    <a:cubicBezTo>
                      <a:pt x="43" y="930"/>
                      <a:pt x="64" y="952"/>
                      <a:pt x="85" y="952"/>
                    </a:cubicBezTo>
                    <a:lnTo>
                      <a:pt x="43" y="952"/>
                    </a:lnTo>
                    <a:cubicBezTo>
                      <a:pt x="64" y="952"/>
                      <a:pt x="64" y="973"/>
                      <a:pt x="64" y="973"/>
                    </a:cubicBezTo>
                    <a:lnTo>
                      <a:pt x="64" y="994"/>
                    </a:lnTo>
                    <a:lnTo>
                      <a:pt x="43" y="994"/>
                    </a:lnTo>
                    <a:cubicBezTo>
                      <a:pt x="43" y="1004"/>
                      <a:pt x="43" y="1004"/>
                      <a:pt x="46" y="1004"/>
                    </a:cubicBezTo>
                    <a:cubicBezTo>
                      <a:pt x="48" y="1004"/>
                      <a:pt x="54" y="1004"/>
                      <a:pt x="64" y="1015"/>
                    </a:cubicBezTo>
                    <a:lnTo>
                      <a:pt x="43" y="1015"/>
                    </a:lnTo>
                    <a:cubicBezTo>
                      <a:pt x="64" y="1015"/>
                      <a:pt x="43" y="1015"/>
                      <a:pt x="64" y="1036"/>
                    </a:cubicBezTo>
                    <a:lnTo>
                      <a:pt x="85" y="1036"/>
                    </a:lnTo>
                    <a:cubicBezTo>
                      <a:pt x="85" y="1036"/>
                      <a:pt x="85" y="1015"/>
                      <a:pt x="85" y="1015"/>
                    </a:cubicBezTo>
                    <a:lnTo>
                      <a:pt x="128" y="1015"/>
                    </a:lnTo>
                    <a:cubicBezTo>
                      <a:pt x="106" y="994"/>
                      <a:pt x="128" y="994"/>
                      <a:pt x="106" y="994"/>
                    </a:cubicBezTo>
                    <a:lnTo>
                      <a:pt x="149" y="994"/>
                    </a:lnTo>
                    <a:lnTo>
                      <a:pt x="128" y="973"/>
                    </a:lnTo>
                    <a:cubicBezTo>
                      <a:pt x="142" y="973"/>
                      <a:pt x="146" y="982"/>
                      <a:pt x="148" y="982"/>
                    </a:cubicBezTo>
                    <a:cubicBezTo>
                      <a:pt x="149" y="982"/>
                      <a:pt x="149" y="980"/>
                      <a:pt x="149" y="973"/>
                    </a:cubicBezTo>
                    <a:cubicBezTo>
                      <a:pt x="170" y="952"/>
                      <a:pt x="128" y="952"/>
                      <a:pt x="149" y="952"/>
                    </a:cubicBezTo>
                    <a:cubicBezTo>
                      <a:pt x="149" y="952"/>
                      <a:pt x="149" y="952"/>
                      <a:pt x="149" y="930"/>
                    </a:cubicBezTo>
                    <a:lnTo>
                      <a:pt x="170" y="930"/>
                    </a:lnTo>
                    <a:lnTo>
                      <a:pt x="170" y="909"/>
                    </a:lnTo>
                    <a:cubicBezTo>
                      <a:pt x="170" y="888"/>
                      <a:pt x="170" y="888"/>
                      <a:pt x="170" y="888"/>
                    </a:cubicBezTo>
                    <a:cubicBezTo>
                      <a:pt x="170" y="888"/>
                      <a:pt x="170" y="888"/>
                      <a:pt x="170" y="867"/>
                    </a:cubicBezTo>
                    <a:lnTo>
                      <a:pt x="191" y="867"/>
                    </a:lnTo>
                    <a:cubicBezTo>
                      <a:pt x="191" y="846"/>
                      <a:pt x="212" y="846"/>
                      <a:pt x="191" y="846"/>
                    </a:cubicBezTo>
                    <a:lnTo>
                      <a:pt x="212" y="846"/>
                    </a:lnTo>
                    <a:cubicBezTo>
                      <a:pt x="233" y="846"/>
                      <a:pt x="212" y="825"/>
                      <a:pt x="233" y="825"/>
                    </a:cubicBezTo>
                    <a:lnTo>
                      <a:pt x="212" y="825"/>
                    </a:lnTo>
                    <a:cubicBezTo>
                      <a:pt x="191" y="825"/>
                      <a:pt x="233" y="804"/>
                      <a:pt x="212" y="804"/>
                    </a:cubicBezTo>
                    <a:lnTo>
                      <a:pt x="233" y="804"/>
                    </a:lnTo>
                    <a:cubicBezTo>
                      <a:pt x="233" y="804"/>
                      <a:pt x="212" y="804"/>
                      <a:pt x="212" y="783"/>
                    </a:cubicBezTo>
                    <a:cubicBezTo>
                      <a:pt x="212" y="783"/>
                      <a:pt x="212" y="761"/>
                      <a:pt x="212" y="761"/>
                    </a:cubicBezTo>
                    <a:lnTo>
                      <a:pt x="233" y="761"/>
                    </a:lnTo>
                    <a:cubicBezTo>
                      <a:pt x="233" y="761"/>
                      <a:pt x="212" y="740"/>
                      <a:pt x="233" y="740"/>
                    </a:cubicBezTo>
                    <a:cubicBezTo>
                      <a:pt x="233" y="730"/>
                      <a:pt x="233" y="730"/>
                      <a:pt x="233" y="730"/>
                    </a:cubicBezTo>
                    <a:cubicBezTo>
                      <a:pt x="233" y="730"/>
                      <a:pt x="233" y="730"/>
                      <a:pt x="233" y="719"/>
                    </a:cubicBezTo>
                    <a:cubicBezTo>
                      <a:pt x="233" y="719"/>
                      <a:pt x="275" y="719"/>
                      <a:pt x="254" y="698"/>
                    </a:cubicBezTo>
                    <a:cubicBezTo>
                      <a:pt x="254" y="698"/>
                      <a:pt x="254" y="677"/>
                      <a:pt x="254" y="677"/>
                    </a:cubicBezTo>
                    <a:lnTo>
                      <a:pt x="254" y="656"/>
                    </a:lnTo>
                    <a:lnTo>
                      <a:pt x="275" y="677"/>
                    </a:lnTo>
                    <a:cubicBezTo>
                      <a:pt x="254" y="656"/>
                      <a:pt x="275" y="656"/>
                      <a:pt x="275" y="656"/>
                    </a:cubicBezTo>
                    <a:cubicBezTo>
                      <a:pt x="275" y="656"/>
                      <a:pt x="254" y="656"/>
                      <a:pt x="275" y="635"/>
                    </a:cubicBezTo>
                    <a:cubicBezTo>
                      <a:pt x="275" y="614"/>
                      <a:pt x="275" y="614"/>
                      <a:pt x="254" y="614"/>
                    </a:cubicBezTo>
                    <a:cubicBezTo>
                      <a:pt x="254" y="592"/>
                      <a:pt x="275" y="592"/>
                      <a:pt x="275" y="592"/>
                    </a:cubicBezTo>
                    <a:lnTo>
                      <a:pt x="297" y="592"/>
                    </a:lnTo>
                    <a:lnTo>
                      <a:pt x="275" y="571"/>
                    </a:lnTo>
                    <a:cubicBezTo>
                      <a:pt x="297" y="571"/>
                      <a:pt x="297" y="550"/>
                      <a:pt x="297" y="550"/>
                    </a:cubicBezTo>
                    <a:lnTo>
                      <a:pt x="275" y="550"/>
                    </a:lnTo>
                    <a:cubicBezTo>
                      <a:pt x="275" y="529"/>
                      <a:pt x="275" y="529"/>
                      <a:pt x="275" y="529"/>
                    </a:cubicBezTo>
                    <a:cubicBezTo>
                      <a:pt x="275" y="508"/>
                      <a:pt x="297" y="508"/>
                      <a:pt x="297" y="508"/>
                    </a:cubicBezTo>
                    <a:lnTo>
                      <a:pt x="297" y="508"/>
                    </a:lnTo>
                    <a:cubicBezTo>
                      <a:pt x="297" y="508"/>
                      <a:pt x="297" y="508"/>
                      <a:pt x="297" y="508"/>
                    </a:cubicBezTo>
                    <a:lnTo>
                      <a:pt x="275" y="508"/>
                    </a:lnTo>
                    <a:cubicBezTo>
                      <a:pt x="275" y="508"/>
                      <a:pt x="285" y="499"/>
                      <a:pt x="291" y="499"/>
                    </a:cubicBezTo>
                    <a:cubicBezTo>
                      <a:pt x="294" y="499"/>
                      <a:pt x="297" y="501"/>
                      <a:pt x="297" y="508"/>
                    </a:cubicBezTo>
                    <a:lnTo>
                      <a:pt x="297" y="487"/>
                    </a:lnTo>
                    <a:lnTo>
                      <a:pt x="275" y="487"/>
                    </a:lnTo>
                    <a:cubicBezTo>
                      <a:pt x="275" y="466"/>
                      <a:pt x="297" y="466"/>
                      <a:pt x="297" y="466"/>
                    </a:cubicBezTo>
                    <a:cubicBezTo>
                      <a:pt x="275" y="445"/>
                      <a:pt x="318" y="445"/>
                      <a:pt x="297" y="445"/>
                    </a:cubicBezTo>
                    <a:lnTo>
                      <a:pt x="275" y="445"/>
                    </a:lnTo>
                    <a:cubicBezTo>
                      <a:pt x="297" y="423"/>
                      <a:pt x="297" y="402"/>
                      <a:pt x="318" y="402"/>
                    </a:cubicBezTo>
                    <a:cubicBezTo>
                      <a:pt x="318" y="381"/>
                      <a:pt x="297" y="381"/>
                      <a:pt x="297" y="381"/>
                    </a:cubicBezTo>
                    <a:cubicBezTo>
                      <a:pt x="297" y="381"/>
                      <a:pt x="297" y="360"/>
                      <a:pt x="297" y="360"/>
                    </a:cubicBezTo>
                    <a:cubicBezTo>
                      <a:pt x="318" y="360"/>
                      <a:pt x="318" y="360"/>
                      <a:pt x="318" y="339"/>
                    </a:cubicBezTo>
                    <a:cubicBezTo>
                      <a:pt x="318" y="318"/>
                      <a:pt x="318" y="318"/>
                      <a:pt x="297" y="318"/>
                    </a:cubicBezTo>
                    <a:cubicBezTo>
                      <a:pt x="311" y="318"/>
                      <a:pt x="315" y="308"/>
                      <a:pt x="317" y="308"/>
                    </a:cubicBezTo>
                    <a:cubicBezTo>
                      <a:pt x="318" y="308"/>
                      <a:pt x="318" y="311"/>
                      <a:pt x="318" y="318"/>
                    </a:cubicBezTo>
                    <a:lnTo>
                      <a:pt x="318" y="297"/>
                    </a:lnTo>
                    <a:lnTo>
                      <a:pt x="339" y="297"/>
                    </a:lnTo>
                    <a:cubicBezTo>
                      <a:pt x="318" y="276"/>
                      <a:pt x="318" y="276"/>
                      <a:pt x="339" y="254"/>
                    </a:cubicBezTo>
                    <a:cubicBezTo>
                      <a:pt x="339" y="233"/>
                      <a:pt x="318" y="233"/>
                      <a:pt x="318" y="233"/>
                    </a:cubicBezTo>
                    <a:cubicBezTo>
                      <a:pt x="318" y="233"/>
                      <a:pt x="318" y="224"/>
                      <a:pt x="324" y="224"/>
                    </a:cubicBezTo>
                    <a:cubicBezTo>
                      <a:pt x="327" y="224"/>
                      <a:pt x="332" y="226"/>
                      <a:pt x="339" y="233"/>
                    </a:cubicBezTo>
                    <a:cubicBezTo>
                      <a:pt x="318" y="212"/>
                      <a:pt x="339" y="212"/>
                      <a:pt x="339" y="212"/>
                    </a:cubicBezTo>
                    <a:cubicBezTo>
                      <a:pt x="339" y="212"/>
                      <a:pt x="402" y="64"/>
                      <a:pt x="318" y="22"/>
                    </a:cubicBezTo>
                    <a:lnTo>
                      <a:pt x="297" y="22"/>
                    </a:lnTo>
                    <a:cubicBezTo>
                      <a:pt x="297" y="1"/>
                      <a:pt x="297" y="1"/>
                      <a:pt x="297" y="1"/>
                    </a:cubicBezTo>
                    <a:close/>
                    <a:moveTo>
                      <a:pt x="22" y="1036"/>
                    </a:moveTo>
                    <a:cubicBezTo>
                      <a:pt x="22" y="1036"/>
                      <a:pt x="22" y="1036"/>
                      <a:pt x="43" y="1057"/>
                    </a:cubicBezTo>
                    <a:cubicBezTo>
                      <a:pt x="22" y="1036"/>
                      <a:pt x="43" y="1036"/>
                      <a:pt x="43" y="1036"/>
                    </a:cubicBezTo>
                    <a:close/>
                    <a:moveTo>
                      <a:pt x="43" y="1015"/>
                    </a:moveTo>
                    <a:lnTo>
                      <a:pt x="43" y="1036"/>
                    </a:lnTo>
                    <a:cubicBezTo>
                      <a:pt x="43" y="1036"/>
                      <a:pt x="43" y="1057"/>
                      <a:pt x="64" y="1057"/>
                    </a:cubicBezTo>
                    <a:cubicBezTo>
                      <a:pt x="64" y="1057"/>
                      <a:pt x="64" y="1057"/>
                      <a:pt x="64" y="1036"/>
                    </a:cubicBezTo>
                    <a:cubicBezTo>
                      <a:pt x="64" y="1036"/>
                      <a:pt x="64" y="1036"/>
                      <a:pt x="43" y="1015"/>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24"/>
              <p:cNvSpPr/>
              <p:nvPr/>
            </p:nvSpPr>
            <p:spPr>
              <a:xfrm>
                <a:off x="7297627" y="2481584"/>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24"/>
              <p:cNvSpPr/>
              <p:nvPr/>
            </p:nvSpPr>
            <p:spPr>
              <a:xfrm>
                <a:off x="7298926" y="2476325"/>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24"/>
              <p:cNvSpPr/>
              <p:nvPr/>
            </p:nvSpPr>
            <p:spPr>
              <a:xfrm>
                <a:off x="7297627" y="2475026"/>
                <a:ext cx="1361" cy="62"/>
              </a:xfrm>
              <a:custGeom>
                <a:rect b="b" l="l" r="r" t="t"/>
                <a:pathLst>
                  <a:path extrusionOk="0" h="1" w="22">
                    <a:moveTo>
                      <a:pt x="0" y="1"/>
                    </a:moveTo>
                    <a:cubicBezTo>
                      <a:pt x="21" y="1"/>
                      <a:pt x="21" y="1"/>
                      <a:pt x="21" y="1"/>
                    </a:cubicBezTo>
                    <a:cubicBezTo>
                      <a:pt x="21" y="1"/>
                      <a:pt x="21"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24"/>
              <p:cNvSpPr/>
              <p:nvPr/>
            </p:nvSpPr>
            <p:spPr>
              <a:xfrm>
                <a:off x="7298926" y="2484182"/>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24"/>
              <p:cNvSpPr/>
              <p:nvPr/>
            </p:nvSpPr>
            <p:spPr>
              <a:xfrm>
                <a:off x="7297627" y="2493339"/>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24"/>
              <p:cNvSpPr/>
              <p:nvPr/>
            </p:nvSpPr>
            <p:spPr>
              <a:xfrm>
                <a:off x="7298926" y="2492040"/>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24"/>
              <p:cNvSpPr/>
              <p:nvPr/>
            </p:nvSpPr>
            <p:spPr>
              <a:xfrm>
                <a:off x="7298926" y="2482883"/>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24"/>
              <p:cNvSpPr/>
              <p:nvPr/>
            </p:nvSpPr>
            <p:spPr>
              <a:xfrm>
                <a:off x="7298926" y="2492040"/>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24"/>
              <p:cNvSpPr/>
              <p:nvPr/>
            </p:nvSpPr>
            <p:spPr>
              <a:xfrm>
                <a:off x="7297627" y="2493339"/>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24"/>
              <p:cNvSpPr/>
              <p:nvPr/>
            </p:nvSpPr>
            <p:spPr>
              <a:xfrm>
                <a:off x="7298926" y="2488142"/>
                <a:ext cx="62" cy="62"/>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24"/>
              <p:cNvSpPr/>
              <p:nvPr/>
            </p:nvSpPr>
            <p:spPr>
              <a:xfrm>
                <a:off x="7297627" y="2492040"/>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24"/>
              <p:cNvSpPr/>
              <p:nvPr/>
            </p:nvSpPr>
            <p:spPr>
              <a:xfrm>
                <a:off x="7297627" y="2493339"/>
                <a:ext cx="62" cy="62"/>
              </a:xfrm>
              <a:custGeom>
                <a:rect b="b" l="l" r="r" t="t"/>
                <a:pathLst>
                  <a:path extrusionOk="0" h="1" w="1">
                    <a:moveTo>
                      <a:pt x="0" y="1"/>
                    </a:moveTo>
                    <a:cubicBezTo>
                      <a:pt x="0" y="1"/>
                      <a:pt x="0" y="1"/>
                      <a:pt x="0" y="1"/>
                    </a:cubicBez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24"/>
              <p:cNvSpPr/>
              <p:nvPr/>
            </p:nvSpPr>
            <p:spPr>
              <a:xfrm>
                <a:off x="7298926" y="2489441"/>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24"/>
              <p:cNvSpPr/>
              <p:nvPr/>
            </p:nvSpPr>
            <p:spPr>
              <a:xfrm>
                <a:off x="7309382" y="2663227"/>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24"/>
              <p:cNvSpPr/>
              <p:nvPr/>
            </p:nvSpPr>
            <p:spPr>
              <a:xfrm>
                <a:off x="7311981" y="2658030"/>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24"/>
              <p:cNvSpPr/>
              <p:nvPr/>
            </p:nvSpPr>
            <p:spPr>
              <a:xfrm>
                <a:off x="7308083" y="2665825"/>
                <a:ext cx="62" cy="1423"/>
              </a:xfrm>
              <a:custGeom>
                <a:rect b="b" l="l" r="r" t="t"/>
                <a:pathLst>
                  <a:path extrusionOk="0" h="23" w="1">
                    <a:moveTo>
                      <a:pt x="0" y="1"/>
                    </a:moveTo>
                    <a:lnTo>
                      <a:pt x="0" y="1"/>
                    </a:lnTo>
                    <a:cubicBezTo>
                      <a:pt x="0" y="1"/>
                      <a:pt x="0" y="22"/>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24"/>
              <p:cNvSpPr/>
              <p:nvPr/>
            </p:nvSpPr>
            <p:spPr>
              <a:xfrm>
                <a:off x="7315879" y="2644914"/>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24"/>
              <p:cNvSpPr/>
              <p:nvPr/>
            </p:nvSpPr>
            <p:spPr>
              <a:xfrm>
                <a:off x="7313280" y="2652771"/>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24"/>
              <p:cNvSpPr/>
              <p:nvPr/>
            </p:nvSpPr>
            <p:spPr>
              <a:xfrm>
                <a:off x="7302824" y="2667187"/>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24"/>
              <p:cNvSpPr/>
              <p:nvPr/>
            </p:nvSpPr>
            <p:spPr>
              <a:xfrm>
                <a:off x="7304123" y="2671084"/>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24"/>
              <p:cNvSpPr/>
              <p:nvPr/>
            </p:nvSpPr>
            <p:spPr>
              <a:xfrm>
                <a:off x="7305422" y="2669785"/>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24"/>
              <p:cNvSpPr/>
              <p:nvPr/>
            </p:nvSpPr>
            <p:spPr>
              <a:xfrm>
                <a:off x="7305422" y="2669785"/>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24"/>
              <p:cNvSpPr/>
              <p:nvPr/>
            </p:nvSpPr>
            <p:spPr>
              <a:xfrm>
                <a:off x="7318539" y="2599194"/>
                <a:ext cx="1361" cy="1361"/>
              </a:xfrm>
              <a:custGeom>
                <a:rect b="b" l="l" r="r" t="t"/>
                <a:pathLst>
                  <a:path extrusionOk="0" h="22" w="22">
                    <a:moveTo>
                      <a:pt x="21" y="22"/>
                    </a:moveTo>
                    <a:cubicBezTo>
                      <a:pt x="21" y="22"/>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24"/>
              <p:cNvSpPr/>
              <p:nvPr/>
            </p:nvSpPr>
            <p:spPr>
              <a:xfrm>
                <a:off x="7317178" y="2634459"/>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24"/>
              <p:cNvSpPr/>
              <p:nvPr/>
            </p:nvSpPr>
            <p:spPr>
              <a:xfrm>
                <a:off x="7315879" y="2599194"/>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24"/>
              <p:cNvSpPr/>
              <p:nvPr/>
            </p:nvSpPr>
            <p:spPr>
              <a:xfrm>
                <a:off x="7301525" y="2664526"/>
                <a:ext cx="62" cy="1361"/>
              </a:xfrm>
              <a:custGeom>
                <a:rect b="b" l="l" r="r" t="t"/>
                <a:pathLst>
                  <a:path extrusionOk="0" h="22" w="1">
                    <a:moveTo>
                      <a:pt x="0" y="22"/>
                    </a:moveTo>
                    <a:cubicBezTo>
                      <a:pt x="0" y="22"/>
                      <a:pt x="0" y="22"/>
                      <a:pt x="0" y="1"/>
                    </a:cubicBezTo>
                    <a:cubicBezTo>
                      <a:pt x="0" y="22"/>
                      <a:pt x="0" y="22"/>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24"/>
              <p:cNvSpPr/>
              <p:nvPr/>
            </p:nvSpPr>
            <p:spPr>
              <a:xfrm>
                <a:off x="7302824" y="2629262"/>
                <a:ext cx="62" cy="1361"/>
              </a:xfrm>
              <a:custGeom>
                <a:rect b="b" l="l" r="r" t="t"/>
                <a:pathLst>
                  <a:path extrusionOk="0" h="22" w="1">
                    <a:moveTo>
                      <a:pt x="1" y="22"/>
                    </a:moveTo>
                    <a:lnTo>
                      <a:pt x="1" y="0"/>
                    </a:lnTo>
                    <a:cubicBezTo>
                      <a:pt x="1" y="0"/>
                      <a:pt x="1" y="0"/>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24"/>
              <p:cNvSpPr/>
              <p:nvPr/>
            </p:nvSpPr>
            <p:spPr>
              <a:xfrm>
                <a:off x="7315879" y="2599194"/>
                <a:ext cx="62" cy="62"/>
              </a:xfrm>
              <a:custGeom>
                <a:rect b="b" l="l" r="r" t="t"/>
                <a:pathLst>
                  <a:path extrusionOk="0" h="1" w="1">
                    <a:moveTo>
                      <a:pt x="1" y="1"/>
                    </a:moveTo>
                    <a:lnTo>
                      <a:pt x="1" y="1"/>
                    </a:ln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24"/>
              <p:cNvSpPr/>
              <p:nvPr/>
            </p:nvSpPr>
            <p:spPr>
              <a:xfrm>
                <a:off x="7318539" y="2622704"/>
                <a:ext cx="62" cy="62"/>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24"/>
              <p:cNvSpPr/>
              <p:nvPr/>
            </p:nvSpPr>
            <p:spPr>
              <a:xfrm>
                <a:off x="7319838" y="2621405"/>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24"/>
              <p:cNvSpPr/>
              <p:nvPr/>
            </p:nvSpPr>
            <p:spPr>
              <a:xfrm>
                <a:off x="7318539" y="2599194"/>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24"/>
              <p:cNvSpPr/>
              <p:nvPr/>
            </p:nvSpPr>
            <p:spPr>
              <a:xfrm>
                <a:off x="7319838" y="2614908"/>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24"/>
              <p:cNvSpPr/>
              <p:nvPr/>
            </p:nvSpPr>
            <p:spPr>
              <a:xfrm>
                <a:off x="7313280" y="2652771"/>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24"/>
              <p:cNvSpPr/>
              <p:nvPr/>
            </p:nvSpPr>
            <p:spPr>
              <a:xfrm>
                <a:off x="7304123" y="2647575"/>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24"/>
              <p:cNvSpPr/>
              <p:nvPr/>
            </p:nvSpPr>
            <p:spPr>
              <a:xfrm>
                <a:off x="7304123" y="2646275"/>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24"/>
              <p:cNvSpPr/>
              <p:nvPr/>
            </p:nvSpPr>
            <p:spPr>
              <a:xfrm>
                <a:off x="7302824" y="2651472"/>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24"/>
              <p:cNvSpPr/>
              <p:nvPr/>
            </p:nvSpPr>
            <p:spPr>
              <a:xfrm>
                <a:off x="7302824" y="2650173"/>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24"/>
              <p:cNvSpPr/>
              <p:nvPr/>
            </p:nvSpPr>
            <p:spPr>
              <a:xfrm>
                <a:off x="7302824" y="2643615"/>
                <a:ext cx="62" cy="62"/>
              </a:xfrm>
              <a:custGeom>
                <a:rect b="b" l="l" r="r" t="t"/>
                <a:pathLst>
                  <a:path extrusionOk="0" h="1" w="1">
                    <a:moveTo>
                      <a:pt x="1"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24"/>
              <p:cNvSpPr/>
              <p:nvPr/>
            </p:nvSpPr>
            <p:spPr>
              <a:xfrm>
                <a:off x="7300225" y="2599194"/>
                <a:ext cx="24872" cy="73251"/>
              </a:xfrm>
              <a:custGeom>
                <a:rect b="b" l="l" r="r" t="t"/>
                <a:pathLst>
                  <a:path extrusionOk="0" h="1184" w="402">
                    <a:moveTo>
                      <a:pt x="254" y="1"/>
                    </a:moveTo>
                    <a:cubicBezTo>
                      <a:pt x="243" y="11"/>
                      <a:pt x="243" y="11"/>
                      <a:pt x="246" y="11"/>
                    </a:cubicBezTo>
                    <a:cubicBezTo>
                      <a:pt x="249" y="11"/>
                      <a:pt x="254" y="11"/>
                      <a:pt x="254" y="22"/>
                    </a:cubicBezTo>
                    <a:cubicBezTo>
                      <a:pt x="254" y="22"/>
                      <a:pt x="254" y="1"/>
                      <a:pt x="254" y="1"/>
                    </a:cubicBezTo>
                    <a:close/>
                    <a:moveTo>
                      <a:pt x="21" y="803"/>
                    </a:moveTo>
                    <a:cubicBezTo>
                      <a:pt x="21" y="824"/>
                      <a:pt x="21" y="824"/>
                      <a:pt x="21" y="824"/>
                    </a:cubicBezTo>
                    <a:cubicBezTo>
                      <a:pt x="43" y="824"/>
                      <a:pt x="21" y="824"/>
                      <a:pt x="21" y="803"/>
                    </a:cubicBezTo>
                    <a:close/>
                    <a:moveTo>
                      <a:pt x="43" y="824"/>
                    </a:moveTo>
                    <a:cubicBezTo>
                      <a:pt x="43" y="824"/>
                      <a:pt x="43" y="824"/>
                      <a:pt x="43" y="824"/>
                    </a:cubicBezTo>
                    <a:cubicBezTo>
                      <a:pt x="43" y="824"/>
                      <a:pt x="43" y="824"/>
                      <a:pt x="43" y="824"/>
                    </a:cubicBezTo>
                    <a:close/>
                    <a:moveTo>
                      <a:pt x="21" y="1078"/>
                    </a:moveTo>
                    <a:cubicBezTo>
                      <a:pt x="21" y="1099"/>
                      <a:pt x="21" y="1099"/>
                      <a:pt x="21" y="1099"/>
                    </a:cubicBezTo>
                    <a:lnTo>
                      <a:pt x="43" y="1099"/>
                    </a:lnTo>
                    <a:cubicBezTo>
                      <a:pt x="21" y="1099"/>
                      <a:pt x="21" y="1099"/>
                      <a:pt x="21" y="1078"/>
                    </a:cubicBezTo>
                    <a:close/>
                    <a:moveTo>
                      <a:pt x="254" y="1"/>
                    </a:moveTo>
                    <a:cubicBezTo>
                      <a:pt x="254" y="1"/>
                      <a:pt x="275" y="1"/>
                      <a:pt x="275" y="22"/>
                    </a:cubicBezTo>
                    <a:lnTo>
                      <a:pt x="212" y="22"/>
                    </a:lnTo>
                    <a:lnTo>
                      <a:pt x="212" y="43"/>
                    </a:lnTo>
                    <a:lnTo>
                      <a:pt x="212" y="64"/>
                    </a:lnTo>
                    <a:cubicBezTo>
                      <a:pt x="212" y="64"/>
                      <a:pt x="190" y="43"/>
                      <a:pt x="190" y="43"/>
                    </a:cubicBezTo>
                    <a:cubicBezTo>
                      <a:pt x="190" y="64"/>
                      <a:pt x="148" y="64"/>
                      <a:pt x="148" y="85"/>
                    </a:cubicBezTo>
                    <a:cubicBezTo>
                      <a:pt x="148" y="85"/>
                      <a:pt x="127" y="85"/>
                      <a:pt x="127" y="106"/>
                    </a:cubicBezTo>
                    <a:cubicBezTo>
                      <a:pt x="106" y="106"/>
                      <a:pt x="106" y="127"/>
                      <a:pt x="106" y="127"/>
                    </a:cubicBezTo>
                    <a:cubicBezTo>
                      <a:pt x="127" y="148"/>
                      <a:pt x="127" y="148"/>
                      <a:pt x="127" y="148"/>
                    </a:cubicBezTo>
                    <a:lnTo>
                      <a:pt x="106" y="148"/>
                    </a:lnTo>
                    <a:cubicBezTo>
                      <a:pt x="106" y="148"/>
                      <a:pt x="106" y="170"/>
                      <a:pt x="85" y="191"/>
                    </a:cubicBezTo>
                    <a:cubicBezTo>
                      <a:pt x="85" y="233"/>
                      <a:pt x="64" y="254"/>
                      <a:pt x="64" y="275"/>
                    </a:cubicBezTo>
                    <a:lnTo>
                      <a:pt x="85" y="275"/>
                    </a:lnTo>
                    <a:cubicBezTo>
                      <a:pt x="64" y="275"/>
                      <a:pt x="85" y="296"/>
                      <a:pt x="64" y="296"/>
                    </a:cubicBezTo>
                    <a:cubicBezTo>
                      <a:pt x="85" y="317"/>
                      <a:pt x="43" y="317"/>
                      <a:pt x="64" y="339"/>
                    </a:cubicBezTo>
                    <a:cubicBezTo>
                      <a:pt x="64" y="339"/>
                      <a:pt x="64" y="360"/>
                      <a:pt x="64" y="360"/>
                    </a:cubicBezTo>
                    <a:cubicBezTo>
                      <a:pt x="43" y="360"/>
                      <a:pt x="64" y="381"/>
                      <a:pt x="64" y="381"/>
                    </a:cubicBezTo>
                    <a:cubicBezTo>
                      <a:pt x="64" y="381"/>
                      <a:pt x="64" y="381"/>
                      <a:pt x="64" y="402"/>
                    </a:cubicBezTo>
                    <a:lnTo>
                      <a:pt x="43" y="402"/>
                    </a:lnTo>
                    <a:cubicBezTo>
                      <a:pt x="43" y="423"/>
                      <a:pt x="43" y="423"/>
                      <a:pt x="43" y="444"/>
                    </a:cubicBezTo>
                    <a:lnTo>
                      <a:pt x="64" y="444"/>
                    </a:lnTo>
                    <a:lnTo>
                      <a:pt x="64" y="465"/>
                    </a:lnTo>
                    <a:lnTo>
                      <a:pt x="43" y="465"/>
                    </a:lnTo>
                    <a:cubicBezTo>
                      <a:pt x="43" y="465"/>
                      <a:pt x="64" y="465"/>
                      <a:pt x="43" y="486"/>
                    </a:cubicBezTo>
                    <a:lnTo>
                      <a:pt x="64" y="486"/>
                    </a:lnTo>
                    <a:cubicBezTo>
                      <a:pt x="64" y="486"/>
                      <a:pt x="64" y="508"/>
                      <a:pt x="64" y="508"/>
                    </a:cubicBezTo>
                    <a:cubicBezTo>
                      <a:pt x="64" y="497"/>
                      <a:pt x="58" y="497"/>
                      <a:pt x="53" y="497"/>
                    </a:cubicBezTo>
                    <a:cubicBezTo>
                      <a:pt x="48" y="497"/>
                      <a:pt x="43" y="497"/>
                      <a:pt x="43" y="486"/>
                    </a:cubicBezTo>
                    <a:lnTo>
                      <a:pt x="43" y="508"/>
                    </a:lnTo>
                    <a:cubicBezTo>
                      <a:pt x="43" y="508"/>
                      <a:pt x="21" y="508"/>
                      <a:pt x="43" y="529"/>
                    </a:cubicBezTo>
                    <a:lnTo>
                      <a:pt x="21" y="529"/>
                    </a:lnTo>
                    <a:cubicBezTo>
                      <a:pt x="21" y="529"/>
                      <a:pt x="21" y="550"/>
                      <a:pt x="43" y="550"/>
                    </a:cubicBezTo>
                    <a:lnTo>
                      <a:pt x="21" y="550"/>
                    </a:lnTo>
                    <a:cubicBezTo>
                      <a:pt x="43" y="571"/>
                      <a:pt x="21" y="571"/>
                      <a:pt x="21" y="571"/>
                    </a:cubicBezTo>
                    <a:cubicBezTo>
                      <a:pt x="21" y="592"/>
                      <a:pt x="21" y="613"/>
                      <a:pt x="21" y="613"/>
                    </a:cubicBezTo>
                    <a:cubicBezTo>
                      <a:pt x="43" y="634"/>
                      <a:pt x="43" y="634"/>
                      <a:pt x="43" y="634"/>
                    </a:cubicBezTo>
                    <a:lnTo>
                      <a:pt x="21" y="634"/>
                    </a:lnTo>
                    <a:lnTo>
                      <a:pt x="0" y="655"/>
                    </a:lnTo>
                    <a:cubicBezTo>
                      <a:pt x="0" y="677"/>
                      <a:pt x="43" y="677"/>
                      <a:pt x="43" y="677"/>
                    </a:cubicBezTo>
                    <a:lnTo>
                      <a:pt x="21" y="677"/>
                    </a:lnTo>
                    <a:cubicBezTo>
                      <a:pt x="43" y="698"/>
                      <a:pt x="43" y="698"/>
                      <a:pt x="43" y="698"/>
                    </a:cubicBezTo>
                    <a:cubicBezTo>
                      <a:pt x="64" y="698"/>
                      <a:pt x="21" y="698"/>
                      <a:pt x="43" y="677"/>
                    </a:cubicBezTo>
                    <a:lnTo>
                      <a:pt x="43" y="677"/>
                    </a:lnTo>
                    <a:cubicBezTo>
                      <a:pt x="43" y="698"/>
                      <a:pt x="43" y="698"/>
                      <a:pt x="64" y="698"/>
                    </a:cubicBezTo>
                    <a:cubicBezTo>
                      <a:pt x="43" y="698"/>
                      <a:pt x="64" y="698"/>
                      <a:pt x="43" y="719"/>
                    </a:cubicBezTo>
                    <a:cubicBezTo>
                      <a:pt x="43" y="719"/>
                      <a:pt x="64" y="719"/>
                      <a:pt x="43" y="740"/>
                    </a:cubicBezTo>
                    <a:lnTo>
                      <a:pt x="64" y="740"/>
                    </a:lnTo>
                    <a:cubicBezTo>
                      <a:pt x="64" y="761"/>
                      <a:pt x="64" y="761"/>
                      <a:pt x="43" y="761"/>
                    </a:cubicBezTo>
                    <a:cubicBezTo>
                      <a:pt x="43" y="761"/>
                      <a:pt x="52" y="761"/>
                      <a:pt x="64" y="767"/>
                    </a:cubicBezTo>
                    <a:lnTo>
                      <a:pt x="64" y="767"/>
                    </a:lnTo>
                    <a:cubicBezTo>
                      <a:pt x="64" y="765"/>
                      <a:pt x="64" y="763"/>
                      <a:pt x="64" y="761"/>
                    </a:cubicBezTo>
                    <a:lnTo>
                      <a:pt x="85" y="761"/>
                    </a:lnTo>
                    <a:cubicBezTo>
                      <a:pt x="64" y="761"/>
                      <a:pt x="85" y="782"/>
                      <a:pt x="85" y="782"/>
                    </a:cubicBezTo>
                    <a:cubicBezTo>
                      <a:pt x="78" y="775"/>
                      <a:pt x="70" y="770"/>
                      <a:pt x="64" y="767"/>
                    </a:cubicBezTo>
                    <a:lnTo>
                      <a:pt x="64" y="767"/>
                    </a:lnTo>
                    <a:cubicBezTo>
                      <a:pt x="64" y="782"/>
                      <a:pt x="64" y="782"/>
                      <a:pt x="64" y="782"/>
                    </a:cubicBezTo>
                    <a:lnTo>
                      <a:pt x="43" y="782"/>
                    </a:lnTo>
                    <a:cubicBezTo>
                      <a:pt x="43" y="782"/>
                      <a:pt x="43" y="803"/>
                      <a:pt x="43" y="803"/>
                    </a:cubicBezTo>
                    <a:lnTo>
                      <a:pt x="21" y="803"/>
                    </a:lnTo>
                    <a:cubicBezTo>
                      <a:pt x="21" y="803"/>
                      <a:pt x="21" y="803"/>
                      <a:pt x="21" y="803"/>
                    </a:cubicBezTo>
                    <a:lnTo>
                      <a:pt x="21" y="803"/>
                    </a:lnTo>
                    <a:lnTo>
                      <a:pt x="43" y="824"/>
                    </a:lnTo>
                    <a:cubicBezTo>
                      <a:pt x="43" y="824"/>
                      <a:pt x="43" y="824"/>
                      <a:pt x="43" y="824"/>
                    </a:cubicBezTo>
                    <a:lnTo>
                      <a:pt x="43" y="824"/>
                    </a:lnTo>
                    <a:cubicBezTo>
                      <a:pt x="43" y="824"/>
                      <a:pt x="64" y="846"/>
                      <a:pt x="64" y="846"/>
                    </a:cubicBezTo>
                    <a:cubicBezTo>
                      <a:pt x="43" y="846"/>
                      <a:pt x="43" y="846"/>
                      <a:pt x="43" y="824"/>
                    </a:cubicBezTo>
                    <a:cubicBezTo>
                      <a:pt x="43" y="846"/>
                      <a:pt x="43" y="846"/>
                      <a:pt x="43" y="846"/>
                    </a:cubicBezTo>
                    <a:cubicBezTo>
                      <a:pt x="43" y="867"/>
                      <a:pt x="64" y="867"/>
                      <a:pt x="64" y="867"/>
                    </a:cubicBezTo>
                    <a:lnTo>
                      <a:pt x="43" y="867"/>
                    </a:lnTo>
                    <a:cubicBezTo>
                      <a:pt x="43" y="877"/>
                      <a:pt x="48" y="877"/>
                      <a:pt x="53" y="877"/>
                    </a:cubicBezTo>
                    <a:cubicBezTo>
                      <a:pt x="58" y="877"/>
                      <a:pt x="64" y="877"/>
                      <a:pt x="64" y="888"/>
                    </a:cubicBezTo>
                    <a:cubicBezTo>
                      <a:pt x="43" y="888"/>
                      <a:pt x="64" y="909"/>
                      <a:pt x="64" y="909"/>
                    </a:cubicBezTo>
                    <a:lnTo>
                      <a:pt x="43" y="909"/>
                    </a:lnTo>
                    <a:cubicBezTo>
                      <a:pt x="43" y="909"/>
                      <a:pt x="43" y="918"/>
                      <a:pt x="36" y="918"/>
                    </a:cubicBezTo>
                    <a:cubicBezTo>
                      <a:pt x="33" y="918"/>
                      <a:pt x="29" y="916"/>
                      <a:pt x="21" y="909"/>
                    </a:cubicBezTo>
                    <a:cubicBezTo>
                      <a:pt x="21" y="909"/>
                      <a:pt x="21" y="930"/>
                      <a:pt x="21" y="930"/>
                    </a:cubicBezTo>
                    <a:lnTo>
                      <a:pt x="43" y="930"/>
                    </a:lnTo>
                    <a:cubicBezTo>
                      <a:pt x="43" y="930"/>
                      <a:pt x="64" y="930"/>
                      <a:pt x="64" y="951"/>
                    </a:cubicBezTo>
                    <a:cubicBezTo>
                      <a:pt x="64" y="972"/>
                      <a:pt x="43" y="972"/>
                      <a:pt x="64" y="972"/>
                    </a:cubicBezTo>
                    <a:cubicBezTo>
                      <a:pt x="64" y="993"/>
                      <a:pt x="64" y="993"/>
                      <a:pt x="43" y="993"/>
                    </a:cubicBezTo>
                    <a:cubicBezTo>
                      <a:pt x="64" y="993"/>
                      <a:pt x="43" y="993"/>
                      <a:pt x="64" y="1015"/>
                    </a:cubicBezTo>
                    <a:cubicBezTo>
                      <a:pt x="57" y="1007"/>
                      <a:pt x="54" y="1005"/>
                      <a:pt x="54" y="1005"/>
                    </a:cubicBezTo>
                    <a:lnTo>
                      <a:pt x="54" y="1005"/>
                    </a:lnTo>
                    <a:cubicBezTo>
                      <a:pt x="52" y="1005"/>
                      <a:pt x="57" y="1015"/>
                      <a:pt x="43" y="1015"/>
                    </a:cubicBezTo>
                    <a:cubicBezTo>
                      <a:pt x="43" y="1015"/>
                      <a:pt x="21" y="1036"/>
                      <a:pt x="21" y="1036"/>
                    </a:cubicBezTo>
                    <a:lnTo>
                      <a:pt x="43" y="1036"/>
                    </a:lnTo>
                    <a:cubicBezTo>
                      <a:pt x="64" y="1036"/>
                      <a:pt x="43" y="1036"/>
                      <a:pt x="43" y="1057"/>
                    </a:cubicBezTo>
                    <a:lnTo>
                      <a:pt x="21" y="1057"/>
                    </a:lnTo>
                    <a:cubicBezTo>
                      <a:pt x="21" y="1057"/>
                      <a:pt x="43" y="1078"/>
                      <a:pt x="43" y="1078"/>
                    </a:cubicBezTo>
                    <a:lnTo>
                      <a:pt x="21" y="1078"/>
                    </a:lnTo>
                    <a:cubicBezTo>
                      <a:pt x="21" y="1078"/>
                      <a:pt x="21" y="1078"/>
                      <a:pt x="21" y="1078"/>
                    </a:cubicBezTo>
                    <a:lnTo>
                      <a:pt x="21" y="1078"/>
                    </a:lnTo>
                    <a:cubicBezTo>
                      <a:pt x="32" y="1088"/>
                      <a:pt x="37" y="1088"/>
                      <a:pt x="40" y="1088"/>
                    </a:cubicBezTo>
                    <a:cubicBezTo>
                      <a:pt x="43" y="1088"/>
                      <a:pt x="43" y="1088"/>
                      <a:pt x="43" y="1099"/>
                    </a:cubicBezTo>
                    <a:cubicBezTo>
                      <a:pt x="43" y="1120"/>
                      <a:pt x="43" y="1120"/>
                      <a:pt x="43" y="1120"/>
                    </a:cubicBezTo>
                    <a:cubicBezTo>
                      <a:pt x="21" y="1120"/>
                      <a:pt x="43" y="1141"/>
                      <a:pt x="43" y="1141"/>
                    </a:cubicBezTo>
                    <a:lnTo>
                      <a:pt x="106" y="1141"/>
                    </a:lnTo>
                    <a:cubicBezTo>
                      <a:pt x="106" y="1141"/>
                      <a:pt x="85" y="1120"/>
                      <a:pt x="106" y="1120"/>
                    </a:cubicBezTo>
                    <a:cubicBezTo>
                      <a:pt x="106" y="1120"/>
                      <a:pt x="106" y="1120"/>
                      <a:pt x="106" y="1099"/>
                    </a:cubicBezTo>
                    <a:cubicBezTo>
                      <a:pt x="106" y="1106"/>
                      <a:pt x="106" y="1108"/>
                      <a:pt x="107" y="1108"/>
                    </a:cubicBezTo>
                    <a:cubicBezTo>
                      <a:pt x="108" y="1108"/>
                      <a:pt x="113" y="1099"/>
                      <a:pt x="127" y="1099"/>
                    </a:cubicBezTo>
                    <a:lnTo>
                      <a:pt x="127" y="1078"/>
                    </a:lnTo>
                    <a:cubicBezTo>
                      <a:pt x="148" y="1078"/>
                      <a:pt x="127" y="1057"/>
                      <a:pt x="127" y="1057"/>
                    </a:cubicBezTo>
                    <a:cubicBezTo>
                      <a:pt x="148" y="1057"/>
                      <a:pt x="148" y="1057"/>
                      <a:pt x="148" y="1036"/>
                    </a:cubicBezTo>
                    <a:cubicBezTo>
                      <a:pt x="169" y="1015"/>
                      <a:pt x="127" y="1015"/>
                      <a:pt x="148" y="1015"/>
                    </a:cubicBezTo>
                    <a:lnTo>
                      <a:pt x="169" y="1015"/>
                    </a:lnTo>
                    <a:cubicBezTo>
                      <a:pt x="154" y="999"/>
                      <a:pt x="150" y="995"/>
                      <a:pt x="149" y="994"/>
                    </a:cubicBezTo>
                    <a:lnTo>
                      <a:pt x="149" y="994"/>
                    </a:lnTo>
                    <a:cubicBezTo>
                      <a:pt x="155" y="1001"/>
                      <a:pt x="158" y="1003"/>
                      <a:pt x="158" y="1003"/>
                    </a:cubicBezTo>
                    <a:cubicBezTo>
                      <a:pt x="160" y="1003"/>
                      <a:pt x="155" y="993"/>
                      <a:pt x="169" y="993"/>
                    </a:cubicBezTo>
                    <a:cubicBezTo>
                      <a:pt x="169" y="993"/>
                      <a:pt x="169" y="972"/>
                      <a:pt x="169" y="972"/>
                    </a:cubicBezTo>
                    <a:cubicBezTo>
                      <a:pt x="169" y="972"/>
                      <a:pt x="169" y="951"/>
                      <a:pt x="169" y="951"/>
                    </a:cubicBezTo>
                    <a:lnTo>
                      <a:pt x="190" y="951"/>
                    </a:lnTo>
                    <a:cubicBezTo>
                      <a:pt x="169" y="951"/>
                      <a:pt x="190" y="951"/>
                      <a:pt x="190" y="930"/>
                    </a:cubicBezTo>
                    <a:cubicBezTo>
                      <a:pt x="169" y="909"/>
                      <a:pt x="212" y="909"/>
                      <a:pt x="212" y="888"/>
                    </a:cubicBezTo>
                    <a:cubicBezTo>
                      <a:pt x="212" y="888"/>
                      <a:pt x="212" y="867"/>
                      <a:pt x="212" y="867"/>
                    </a:cubicBezTo>
                    <a:cubicBezTo>
                      <a:pt x="212" y="846"/>
                      <a:pt x="212" y="846"/>
                      <a:pt x="233" y="846"/>
                    </a:cubicBezTo>
                    <a:lnTo>
                      <a:pt x="212" y="846"/>
                    </a:lnTo>
                    <a:cubicBezTo>
                      <a:pt x="222" y="846"/>
                      <a:pt x="222" y="846"/>
                      <a:pt x="220" y="843"/>
                    </a:cubicBezTo>
                    <a:lnTo>
                      <a:pt x="220" y="843"/>
                    </a:lnTo>
                    <a:cubicBezTo>
                      <a:pt x="225" y="838"/>
                      <a:pt x="212" y="824"/>
                      <a:pt x="212" y="824"/>
                    </a:cubicBezTo>
                    <a:lnTo>
                      <a:pt x="212" y="824"/>
                    </a:lnTo>
                    <a:cubicBezTo>
                      <a:pt x="212" y="824"/>
                      <a:pt x="212" y="824"/>
                      <a:pt x="212" y="824"/>
                    </a:cubicBezTo>
                    <a:cubicBezTo>
                      <a:pt x="226" y="824"/>
                      <a:pt x="221" y="815"/>
                      <a:pt x="223" y="815"/>
                    </a:cubicBezTo>
                    <a:lnTo>
                      <a:pt x="223" y="815"/>
                    </a:lnTo>
                    <a:cubicBezTo>
                      <a:pt x="223" y="815"/>
                      <a:pt x="226" y="817"/>
                      <a:pt x="233" y="824"/>
                    </a:cubicBezTo>
                    <a:cubicBezTo>
                      <a:pt x="233" y="814"/>
                      <a:pt x="227" y="814"/>
                      <a:pt x="222" y="814"/>
                    </a:cubicBezTo>
                    <a:cubicBezTo>
                      <a:pt x="217" y="814"/>
                      <a:pt x="212" y="814"/>
                      <a:pt x="212" y="803"/>
                    </a:cubicBezTo>
                    <a:lnTo>
                      <a:pt x="233" y="803"/>
                    </a:lnTo>
                    <a:cubicBezTo>
                      <a:pt x="233" y="782"/>
                      <a:pt x="254" y="782"/>
                      <a:pt x="233" y="782"/>
                    </a:cubicBezTo>
                    <a:lnTo>
                      <a:pt x="254" y="782"/>
                    </a:lnTo>
                    <a:cubicBezTo>
                      <a:pt x="254" y="761"/>
                      <a:pt x="254" y="761"/>
                      <a:pt x="254" y="761"/>
                    </a:cubicBezTo>
                    <a:cubicBezTo>
                      <a:pt x="233" y="740"/>
                      <a:pt x="254" y="740"/>
                      <a:pt x="254" y="740"/>
                    </a:cubicBezTo>
                    <a:cubicBezTo>
                      <a:pt x="254" y="740"/>
                      <a:pt x="254" y="719"/>
                      <a:pt x="254" y="719"/>
                    </a:cubicBezTo>
                    <a:cubicBezTo>
                      <a:pt x="254" y="698"/>
                      <a:pt x="275" y="698"/>
                      <a:pt x="254" y="698"/>
                    </a:cubicBezTo>
                    <a:cubicBezTo>
                      <a:pt x="254" y="698"/>
                      <a:pt x="254" y="677"/>
                      <a:pt x="254" y="677"/>
                    </a:cubicBezTo>
                    <a:cubicBezTo>
                      <a:pt x="254" y="655"/>
                      <a:pt x="275" y="655"/>
                      <a:pt x="275" y="655"/>
                    </a:cubicBezTo>
                    <a:lnTo>
                      <a:pt x="275" y="634"/>
                    </a:lnTo>
                    <a:cubicBezTo>
                      <a:pt x="275" y="634"/>
                      <a:pt x="275" y="613"/>
                      <a:pt x="275" y="613"/>
                    </a:cubicBezTo>
                    <a:cubicBezTo>
                      <a:pt x="275" y="613"/>
                      <a:pt x="275" y="613"/>
                      <a:pt x="275" y="592"/>
                    </a:cubicBezTo>
                    <a:cubicBezTo>
                      <a:pt x="275" y="592"/>
                      <a:pt x="275" y="592"/>
                      <a:pt x="275" y="571"/>
                    </a:cubicBezTo>
                    <a:cubicBezTo>
                      <a:pt x="275" y="571"/>
                      <a:pt x="275" y="550"/>
                      <a:pt x="275" y="550"/>
                    </a:cubicBezTo>
                    <a:cubicBezTo>
                      <a:pt x="275" y="550"/>
                      <a:pt x="275" y="529"/>
                      <a:pt x="275" y="529"/>
                    </a:cubicBezTo>
                    <a:lnTo>
                      <a:pt x="296" y="529"/>
                    </a:lnTo>
                    <a:cubicBezTo>
                      <a:pt x="275" y="508"/>
                      <a:pt x="296" y="508"/>
                      <a:pt x="275" y="508"/>
                    </a:cubicBezTo>
                    <a:lnTo>
                      <a:pt x="296" y="508"/>
                    </a:lnTo>
                    <a:cubicBezTo>
                      <a:pt x="275" y="508"/>
                      <a:pt x="296" y="486"/>
                      <a:pt x="275" y="486"/>
                    </a:cubicBezTo>
                    <a:cubicBezTo>
                      <a:pt x="296" y="465"/>
                      <a:pt x="296" y="444"/>
                      <a:pt x="296" y="444"/>
                    </a:cubicBezTo>
                    <a:cubicBezTo>
                      <a:pt x="296" y="423"/>
                      <a:pt x="296" y="423"/>
                      <a:pt x="296" y="402"/>
                    </a:cubicBezTo>
                    <a:cubicBezTo>
                      <a:pt x="296" y="402"/>
                      <a:pt x="317" y="381"/>
                      <a:pt x="296" y="381"/>
                    </a:cubicBezTo>
                    <a:cubicBezTo>
                      <a:pt x="286" y="370"/>
                      <a:pt x="291" y="370"/>
                      <a:pt x="299" y="370"/>
                    </a:cubicBezTo>
                    <a:cubicBezTo>
                      <a:pt x="307" y="370"/>
                      <a:pt x="317" y="370"/>
                      <a:pt x="317" y="360"/>
                    </a:cubicBezTo>
                    <a:cubicBezTo>
                      <a:pt x="317" y="360"/>
                      <a:pt x="296" y="360"/>
                      <a:pt x="296" y="339"/>
                    </a:cubicBezTo>
                    <a:lnTo>
                      <a:pt x="317" y="339"/>
                    </a:lnTo>
                    <a:cubicBezTo>
                      <a:pt x="317" y="339"/>
                      <a:pt x="296" y="317"/>
                      <a:pt x="317" y="317"/>
                    </a:cubicBezTo>
                    <a:cubicBezTo>
                      <a:pt x="317" y="296"/>
                      <a:pt x="317" y="296"/>
                      <a:pt x="317" y="275"/>
                    </a:cubicBezTo>
                    <a:cubicBezTo>
                      <a:pt x="317" y="254"/>
                      <a:pt x="317" y="254"/>
                      <a:pt x="317" y="254"/>
                    </a:cubicBezTo>
                    <a:cubicBezTo>
                      <a:pt x="317" y="233"/>
                      <a:pt x="317" y="233"/>
                      <a:pt x="338" y="233"/>
                    </a:cubicBezTo>
                    <a:cubicBezTo>
                      <a:pt x="338" y="233"/>
                      <a:pt x="402" y="64"/>
                      <a:pt x="317" y="22"/>
                    </a:cubicBezTo>
                    <a:cubicBezTo>
                      <a:pt x="296" y="1"/>
                      <a:pt x="296" y="1"/>
                      <a:pt x="296" y="1"/>
                    </a:cubicBezTo>
                    <a:close/>
                    <a:moveTo>
                      <a:pt x="21" y="1141"/>
                    </a:moveTo>
                    <a:cubicBezTo>
                      <a:pt x="21" y="1141"/>
                      <a:pt x="43" y="1162"/>
                      <a:pt x="21" y="1162"/>
                    </a:cubicBezTo>
                    <a:cubicBezTo>
                      <a:pt x="21" y="1162"/>
                      <a:pt x="21" y="1162"/>
                      <a:pt x="21" y="1184"/>
                    </a:cubicBezTo>
                    <a:cubicBezTo>
                      <a:pt x="21" y="1162"/>
                      <a:pt x="21" y="1162"/>
                      <a:pt x="43" y="1162"/>
                    </a:cubicBezTo>
                    <a:cubicBezTo>
                      <a:pt x="21" y="1162"/>
                      <a:pt x="43" y="1184"/>
                      <a:pt x="43" y="1184"/>
                    </a:cubicBezTo>
                    <a:cubicBezTo>
                      <a:pt x="64" y="1184"/>
                      <a:pt x="43" y="1184"/>
                      <a:pt x="64" y="1162"/>
                    </a:cubicBezTo>
                    <a:lnTo>
                      <a:pt x="85" y="1162"/>
                    </a:lnTo>
                    <a:cubicBezTo>
                      <a:pt x="106" y="1162"/>
                      <a:pt x="64" y="1162"/>
                      <a:pt x="64" y="1141"/>
                    </a:cubicBezTo>
                    <a:cubicBezTo>
                      <a:pt x="50" y="1141"/>
                      <a:pt x="45" y="1151"/>
                      <a:pt x="43" y="1151"/>
                    </a:cubicBezTo>
                    <a:cubicBezTo>
                      <a:pt x="43" y="1151"/>
                      <a:pt x="43" y="1148"/>
                      <a:pt x="43" y="114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24"/>
              <p:cNvSpPr/>
              <p:nvPr/>
            </p:nvSpPr>
            <p:spPr>
              <a:xfrm>
                <a:off x="7301525" y="2651472"/>
                <a:ext cx="1361" cy="62"/>
              </a:xfrm>
              <a:custGeom>
                <a:rect b="b" l="l" r="r" t="t"/>
                <a:pathLst>
                  <a:path extrusionOk="0" h="1" w="22">
                    <a:moveTo>
                      <a:pt x="22" y="1"/>
                    </a:moveTo>
                    <a:lnTo>
                      <a:pt x="22" y="1"/>
                    </a:lnTo>
                    <a:cubicBezTo>
                      <a:pt x="22"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24"/>
              <p:cNvSpPr/>
              <p:nvPr/>
            </p:nvSpPr>
            <p:spPr>
              <a:xfrm>
                <a:off x="7302824" y="2644914"/>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24"/>
              <p:cNvSpPr/>
              <p:nvPr/>
            </p:nvSpPr>
            <p:spPr>
              <a:xfrm>
                <a:off x="7302824" y="2643615"/>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24"/>
              <p:cNvSpPr/>
              <p:nvPr/>
            </p:nvSpPr>
            <p:spPr>
              <a:xfrm>
                <a:off x="7302824" y="2655370"/>
                <a:ext cx="1361" cy="62"/>
              </a:xfrm>
              <a:custGeom>
                <a:rect b="b" l="l" r="r" t="t"/>
                <a:pathLst>
                  <a:path extrusionOk="0" h="1" w="22">
                    <a:moveTo>
                      <a:pt x="22" y="1"/>
                    </a:moveTo>
                    <a:cubicBezTo>
                      <a:pt x="1" y="1"/>
                      <a:pt x="1" y="1"/>
                      <a:pt x="1" y="1"/>
                    </a:cubicBezTo>
                    <a:cubicBezTo>
                      <a:pt x="1" y="1"/>
                      <a:pt x="1"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24"/>
              <p:cNvSpPr/>
              <p:nvPr/>
            </p:nvSpPr>
            <p:spPr>
              <a:xfrm>
                <a:off x="7301525" y="2664526"/>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24"/>
              <p:cNvSpPr/>
              <p:nvPr/>
            </p:nvSpPr>
            <p:spPr>
              <a:xfrm>
                <a:off x="7302824" y="2664526"/>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24"/>
              <p:cNvSpPr/>
              <p:nvPr/>
            </p:nvSpPr>
            <p:spPr>
              <a:xfrm>
                <a:off x="7302824" y="2652771"/>
                <a:ext cx="1361" cy="62"/>
              </a:xfrm>
              <a:custGeom>
                <a:rect b="b" l="l" r="r" t="t"/>
                <a:pathLst>
                  <a:path extrusionOk="0" h="1" w="22">
                    <a:moveTo>
                      <a:pt x="22" y="1"/>
                    </a:moveTo>
                    <a:cubicBezTo>
                      <a:pt x="22" y="1"/>
                      <a:pt x="22" y="1"/>
                      <a:pt x="1" y="1"/>
                    </a:cubicBezTo>
                    <a:cubicBezTo>
                      <a:pt x="1" y="1"/>
                      <a:pt x="1"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24"/>
              <p:cNvSpPr/>
              <p:nvPr/>
            </p:nvSpPr>
            <p:spPr>
              <a:xfrm>
                <a:off x="7302824" y="2663227"/>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24"/>
              <p:cNvSpPr/>
              <p:nvPr/>
            </p:nvSpPr>
            <p:spPr>
              <a:xfrm>
                <a:off x="7301525" y="2664526"/>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24"/>
              <p:cNvSpPr/>
              <p:nvPr/>
            </p:nvSpPr>
            <p:spPr>
              <a:xfrm>
                <a:off x="7304123" y="2658030"/>
                <a:ext cx="62" cy="1361"/>
              </a:xfrm>
              <a:custGeom>
                <a:rect b="b" l="l" r="r" t="t"/>
                <a:pathLst>
                  <a:path extrusionOk="0" h="22" w="1">
                    <a:moveTo>
                      <a:pt x="1" y="21"/>
                    </a:moveTo>
                    <a:cubicBezTo>
                      <a:pt x="1" y="21"/>
                      <a:pt x="1" y="0"/>
                      <a:pt x="1" y="21"/>
                    </a:cubicBezTo>
                    <a:cubicBezTo>
                      <a:pt x="1" y="0"/>
                      <a:pt x="1" y="0"/>
                      <a:pt x="1"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24"/>
              <p:cNvSpPr/>
              <p:nvPr/>
            </p:nvSpPr>
            <p:spPr>
              <a:xfrm>
                <a:off x="7301525" y="2663227"/>
                <a:ext cx="62" cy="62"/>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24"/>
              <p:cNvSpPr/>
              <p:nvPr/>
            </p:nvSpPr>
            <p:spPr>
              <a:xfrm>
                <a:off x="7301525" y="2664526"/>
                <a:ext cx="62" cy="62"/>
              </a:xfrm>
              <a:custGeom>
                <a:rect b="b" l="l" r="r" t="t"/>
                <a:pathLst>
                  <a:path extrusionOk="0" h="1" w="1">
                    <a:moveTo>
                      <a:pt x="0" y="1"/>
                    </a:moveTo>
                    <a:cubicBezTo>
                      <a:pt x="0" y="1"/>
                      <a:pt x="0" y="1"/>
                      <a:pt x="0" y="1"/>
                    </a:cubicBez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24"/>
              <p:cNvSpPr/>
              <p:nvPr/>
            </p:nvSpPr>
            <p:spPr>
              <a:xfrm>
                <a:off x="7302824" y="2660629"/>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24"/>
              <p:cNvSpPr/>
              <p:nvPr/>
            </p:nvSpPr>
            <p:spPr>
              <a:xfrm>
                <a:off x="7229632" y="2740314"/>
                <a:ext cx="62" cy="62"/>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24"/>
              <p:cNvSpPr/>
              <p:nvPr/>
            </p:nvSpPr>
            <p:spPr>
              <a:xfrm>
                <a:off x="7230931" y="2736416"/>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24"/>
              <p:cNvSpPr/>
              <p:nvPr/>
            </p:nvSpPr>
            <p:spPr>
              <a:xfrm>
                <a:off x="7229632" y="2741675"/>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24"/>
              <p:cNvSpPr/>
              <p:nvPr/>
            </p:nvSpPr>
            <p:spPr>
              <a:xfrm>
                <a:off x="7232230" y="2728559"/>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24"/>
              <p:cNvSpPr/>
              <p:nvPr/>
            </p:nvSpPr>
            <p:spPr>
              <a:xfrm>
                <a:off x="7230931" y="2732519"/>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24"/>
              <p:cNvSpPr/>
              <p:nvPr/>
            </p:nvSpPr>
            <p:spPr>
              <a:xfrm>
                <a:off x="7224435" y="2744273"/>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24"/>
              <p:cNvSpPr/>
              <p:nvPr/>
            </p:nvSpPr>
            <p:spPr>
              <a:xfrm>
                <a:off x="7225734" y="2746872"/>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24"/>
              <p:cNvSpPr/>
              <p:nvPr/>
            </p:nvSpPr>
            <p:spPr>
              <a:xfrm>
                <a:off x="7227033" y="2745573"/>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24"/>
              <p:cNvSpPr/>
              <p:nvPr/>
            </p:nvSpPr>
            <p:spPr>
              <a:xfrm>
                <a:off x="7227033" y="2745573"/>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24"/>
              <p:cNvSpPr/>
              <p:nvPr/>
            </p:nvSpPr>
            <p:spPr>
              <a:xfrm>
                <a:off x="7228332" y="2702451"/>
                <a:ext cx="62" cy="62"/>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24"/>
              <p:cNvSpPr/>
              <p:nvPr/>
            </p:nvSpPr>
            <p:spPr>
              <a:xfrm>
                <a:off x="7230931" y="2722063"/>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24"/>
              <p:cNvSpPr/>
              <p:nvPr/>
            </p:nvSpPr>
            <p:spPr>
              <a:xfrm>
                <a:off x="7225734" y="2701152"/>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24"/>
              <p:cNvSpPr/>
              <p:nvPr/>
            </p:nvSpPr>
            <p:spPr>
              <a:xfrm>
                <a:off x="7221774" y="2742974"/>
                <a:ext cx="1423" cy="619"/>
              </a:xfrm>
              <a:custGeom>
                <a:rect b="b" l="l" r="r" t="t"/>
                <a:pathLst>
                  <a:path extrusionOk="0" h="10" w="23">
                    <a:moveTo>
                      <a:pt x="1" y="0"/>
                    </a:moveTo>
                    <a:cubicBezTo>
                      <a:pt x="15" y="0"/>
                      <a:pt x="10" y="10"/>
                      <a:pt x="12" y="10"/>
                    </a:cubicBezTo>
                    <a:cubicBezTo>
                      <a:pt x="13" y="10"/>
                      <a:pt x="15" y="7"/>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24"/>
              <p:cNvSpPr/>
              <p:nvPr/>
            </p:nvSpPr>
            <p:spPr>
              <a:xfrm>
                <a:off x="7216577" y="2722063"/>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24"/>
              <p:cNvSpPr/>
              <p:nvPr/>
            </p:nvSpPr>
            <p:spPr>
              <a:xfrm>
                <a:off x="7225734" y="2701152"/>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24"/>
              <p:cNvSpPr/>
              <p:nvPr/>
            </p:nvSpPr>
            <p:spPr>
              <a:xfrm>
                <a:off x="7230931" y="2715505"/>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24"/>
              <p:cNvSpPr/>
              <p:nvPr/>
            </p:nvSpPr>
            <p:spPr>
              <a:xfrm>
                <a:off x="7230931" y="2714206"/>
                <a:ext cx="1361" cy="62"/>
              </a:xfrm>
              <a:custGeom>
                <a:rect b="b" l="l" r="r" t="t"/>
                <a:pathLst>
                  <a:path extrusionOk="0" h="1" w="22">
                    <a:moveTo>
                      <a:pt x="1" y="0"/>
                    </a:moveTo>
                    <a:lnTo>
                      <a:pt x="22" y="0"/>
                    </a:lnTo>
                    <a:cubicBezTo>
                      <a:pt x="22" y="0"/>
                      <a:pt x="22"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24"/>
              <p:cNvSpPr/>
              <p:nvPr/>
            </p:nvSpPr>
            <p:spPr>
              <a:xfrm>
                <a:off x="7228332" y="2701152"/>
                <a:ext cx="62" cy="1361"/>
              </a:xfrm>
              <a:custGeom>
                <a:rect b="b" l="l" r="r" t="t"/>
                <a:pathLst>
                  <a:path extrusionOk="0" h="22" w="1">
                    <a:moveTo>
                      <a:pt x="1" y="21"/>
                    </a:moveTo>
                    <a:lnTo>
                      <a:pt x="1" y="0"/>
                    </a:lnTo>
                    <a:cubicBezTo>
                      <a:pt x="1" y="0"/>
                      <a:pt x="1" y="0"/>
                      <a:pt x="1"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24"/>
              <p:cNvSpPr/>
              <p:nvPr/>
            </p:nvSpPr>
            <p:spPr>
              <a:xfrm>
                <a:off x="7230931" y="2710308"/>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24"/>
              <p:cNvSpPr/>
              <p:nvPr/>
            </p:nvSpPr>
            <p:spPr>
              <a:xfrm>
                <a:off x="7230931" y="2733818"/>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24"/>
              <p:cNvSpPr/>
              <p:nvPr/>
            </p:nvSpPr>
            <p:spPr>
              <a:xfrm>
                <a:off x="7220475" y="2732519"/>
                <a:ext cx="62" cy="62"/>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24"/>
              <p:cNvSpPr/>
              <p:nvPr/>
            </p:nvSpPr>
            <p:spPr>
              <a:xfrm>
                <a:off x="7220475" y="2732519"/>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24"/>
              <p:cNvSpPr/>
              <p:nvPr/>
            </p:nvSpPr>
            <p:spPr>
              <a:xfrm>
                <a:off x="7220475" y="2731219"/>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24"/>
              <p:cNvSpPr/>
              <p:nvPr/>
            </p:nvSpPr>
            <p:spPr>
              <a:xfrm>
                <a:off x="7220475" y="2735117"/>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24"/>
              <p:cNvSpPr/>
              <p:nvPr/>
            </p:nvSpPr>
            <p:spPr>
              <a:xfrm>
                <a:off x="7220475" y="2733818"/>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24"/>
              <p:cNvSpPr/>
              <p:nvPr/>
            </p:nvSpPr>
            <p:spPr>
              <a:xfrm>
                <a:off x="7219176" y="2729858"/>
                <a:ext cx="62" cy="62"/>
              </a:xfrm>
              <a:custGeom>
                <a:rect b="b" l="l" r="r" t="t"/>
                <a:pathLst>
                  <a:path extrusionOk="0" h="1" w="1">
                    <a:moveTo>
                      <a:pt x="1"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24"/>
              <p:cNvSpPr/>
              <p:nvPr/>
            </p:nvSpPr>
            <p:spPr>
              <a:xfrm>
                <a:off x="7215278" y="2701152"/>
                <a:ext cx="19675" cy="45782"/>
              </a:xfrm>
              <a:custGeom>
                <a:rect b="b" l="l" r="r" t="t"/>
                <a:pathLst>
                  <a:path extrusionOk="0" h="740" w="318">
                    <a:moveTo>
                      <a:pt x="21" y="338"/>
                    </a:moveTo>
                    <a:cubicBezTo>
                      <a:pt x="21" y="338"/>
                      <a:pt x="0" y="338"/>
                      <a:pt x="21" y="359"/>
                    </a:cubicBezTo>
                    <a:cubicBezTo>
                      <a:pt x="21" y="359"/>
                      <a:pt x="21" y="338"/>
                      <a:pt x="21" y="338"/>
                    </a:cubicBezTo>
                    <a:close/>
                    <a:moveTo>
                      <a:pt x="97" y="500"/>
                    </a:moveTo>
                    <a:cubicBezTo>
                      <a:pt x="95" y="507"/>
                      <a:pt x="106" y="507"/>
                      <a:pt x="106" y="507"/>
                    </a:cubicBezTo>
                    <a:cubicBezTo>
                      <a:pt x="102" y="504"/>
                      <a:pt x="99" y="501"/>
                      <a:pt x="97" y="500"/>
                    </a:cubicBezTo>
                    <a:close/>
                    <a:moveTo>
                      <a:pt x="85" y="528"/>
                    </a:moveTo>
                    <a:cubicBezTo>
                      <a:pt x="85" y="549"/>
                      <a:pt x="85" y="549"/>
                      <a:pt x="85" y="549"/>
                    </a:cubicBezTo>
                    <a:lnTo>
                      <a:pt x="106" y="549"/>
                    </a:lnTo>
                    <a:cubicBezTo>
                      <a:pt x="85" y="549"/>
                      <a:pt x="85" y="549"/>
                      <a:pt x="85" y="528"/>
                    </a:cubicBezTo>
                    <a:close/>
                    <a:moveTo>
                      <a:pt x="106" y="676"/>
                    </a:moveTo>
                    <a:lnTo>
                      <a:pt x="106" y="697"/>
                    </a:lnTo>
                    <a:cubicBezTo>
                      <a:pt x="106" y="676"/>
                      <a:pt x="106" y="676"/>
                      <a:pt x="127" y="676"/>
                    </a:cubicBezTo>
                    <a:close/>
                    <a:moveTo>
                      <a:pt x="169" y="0"/>
                    </a:moveTo>
                    <a:cubicBezTo>
                      <a:pt x="169" y="21"/>
                      <a:pt x="190" y="21"/>
                      <a:pt x="190" y="21"/>
                    </a:cubicBezTo>
                    <a:lnTo>
                      <a:pt x="127" y="21"/>
                    </a:lnTo>
                    <a:cubicBezTo>
                      <a:pt x="127" y="21"/>
                      <a:pt x="127" y="43"/>
                      <a:pt x="127" y="43"/>
                    </a:cubicBezTo>
                    <a:lnTo>
                      <a:pt x="106" y="43"/>
                    </a:lnTo>
                    <a:cubicBezTo>
                      <a:pt x="106" y="43"/>
                      <a:pt x="64" y="43"/>
                      <a:pt x="64" y="64"/>
                    </a:cubicBezTo>
                    <a:lnTo>
                      <a:pt x="43" y="64"/>
                    </a:lnTo>
                    <a:cubicBezTo>
                      <a:pt x="21" y="85"/>
                      <a:pt x="43" y="85"/>
                      <a:pt x="21" y="106"/>
                    </a:cubicBezTo>
                    <a:lnTo>
                      <a:pt x="43" y="106"/>
                    </a:lnTo>
                    <a:cubicBezTo>
                      <a:pt x="21" y="106"/>
                      <a:pt x="21" y="127"/>
                      <a:pt x="21" y="148"/>
                    </a:cubicBezTo>
                    <a:cubicBezTo>
                      <a:pt x="21" y="148"/>
                      <a:pt x="0" y="169"/>
                      <a:pt x="21" y="190"/>
                    </a:cubicBezTo>
                    <a:cubicBezTo>
                      <a:pt x="0" y="190"/>
                      <a:pt x="21" y="190"/>
                      <a:pt x="0" y="211"/>
                    </a:cubicBezTo>
                    <a:cubicBezTo>
                      <a:pt x="21" y="211"/>
                      <a:pt x="0" y="233"/>
                      <a:pt x="21" y="233"/>
                    </a:cubicBezTo>
                    <a:lnTo>
                      <a:pt x="0" y="233"/>
                    </a:lnTo>
                    <a:cubicBezTo>
                      <a:pt x="0" y="233"/>
                      <a:pt x="21" y="233"/>
                      <a:pt x="0" y="254"/>
                    </a:cubicBezTo>
                    <a:lnTo>
                      <a:pt x="21" y="254"/>
                    </a:lnTo>
                    <a:cubicBezTo>
                      <a:pt x="21" y="254"/>
                      <a:pt x="21" y="254"/>
                      <a:pt x="21" y="275"/>
                    </a:cubicBezTo>
                    <a:lnTo>
                      <a:pt x="0" y="275"/>
                    </a:lnTo>
                    <a:cubicBezTo>
                      <a:pt x="21" y="275"/>
                      <a:pt x="21" y="296"/>
                      <a:pt x="21" y="296"/>
                    </a:cubicBezTo>
                    <a:cubicBezTo>
                      <a:pt x="21" y="296"/>
                      <a:pt x="21" y="317"/>
                      <a:pt x="0" y="317"/>
                    </a:cubicBezTo>
                    <a:lnTo>
                      <a:pt x="21" y="317"/>
                    </a:lnTo>
                    <a:cubicBezTo>
                      <a:pt x="21" y="317"/>
                      <a:pt x="21" y="338"/>
                      <a:pt x="0" y="338"/>
                    </a:cubicBezTo>
                    <a:lnTo>
                      <a:pt x="21" y="338"/>
                    </a:lnTo>
                    <a:cubicBezTo>
                      <a:pt x="43" y="359"/>
                      <a:pt x="21" y="359"/>
                      <a:pt x="21" y="359"/>
                    </a:cubicBezTo>
                    <a:cubicBezTo>
                      <a:pt x="21" y="359"/>
                      <a:pt x="21" y="380"/>
                      <a:pt x="21" y="380"/>
                    </a:cubicBezTo>
                    <a:lnTo>
                      <a:pt x="0" y="380"/>
                    </a:lnTo>
                    <a:cubicBezTo>
                      <a:pt x="0" y="380"/>
                      <a:pt x="21" y="402"/>
                      <a:pt x="21" y="402"/>
                    </a:cubicBezTo>
                    <a:cubicBezTo>
                      <a:pt x="43" y="402"/>
                      <a:pt x="43" y="423"/>
                      <a:pt x="43" y="423"/>
                    </a:cubicBezTo>
                    <a:lnTo>
                      <a:pt x="21" y="423"/>
                    </a:lnTo>
                    <a:lnTo>
                      <a:pt x="21" y="444"/>
                    </a:lnTo>
                    <a:lnTo>
                      <a:pt x="64" y="444"/>
                    </a:lnTo>
                    <a:cubicBezTo>
                      <a:pt x="64" y="465"/>
                      <a:pt x="64" y="465"/>
                      <a:pt x="64" y="465"/>
                    </a:cubicBezTo>
                    <a:cubicBezTo>
                      <a:pt x="64" y="486"/>
                      <a:pt x="64" y="486"/>
                      <a:pt x="64" y="486"/>
                    </a:cubicBezTo>
                    <a:lnTo>
                      <a:pt x="106" y="486"/>
                    </a:lnTo>
                    <a:cubicBezTo>
                      <a:pt x="98" y="486"/>
                      <a:pt x="96" y="486"/>
                      <a:pt x="97" y="487"/>
                    </a:cubicBezTo>
                    <a:lnTo>
                      <a:pt x="97" y="487"/>
                    </a:lnTo>
                    <a:cubicBezTo>
                      <a:pt x="86" y="490"/>
                      <a:pt x="76" y="495"/>
                      <a:pt x="70" y="495"/>
                    </a:cubicBezTo>
                    <a:cubicBezTo>
                      <a:pt x="66" y="495"/>
                      <a:pt x="64" y="493"/>
                      <a:pt x="64" y="486"/>
                    </a:cubicBezTo>
                    <a:cubicBezTo>
                      <a:pt x="64" y="507"/>
                      <a:pt x="64" y="507"/>
                      <a:pt x="64" y="507"/>
                    </a:cubicBezTo>
                    <a:lnTo>
                      <a:pt x="85" y="507"/>
                    </a:lnTo>
                    <a:cubicBezTo>
                      <a:pt x="85" y="507"/>
                      <a:pt x="85" y="498"/>
                      <a:pt x="91" y="498"/>
                    </a:cubicBezTo>
                    <a:cubicBezTo>
                      <a:pt x="93" y="498"/>
                      <a:pt x="94" y="498"/>
                      <a:pt x="97" y="500"/>
                    </a:cubicBezTo>
                    <a:lnTo>
                      <a:pt x="97" y="500"/>
                    </a:lnTo>
                    <a:cubicBezTo>
                      <a:pt x="97" y="498"/>
                      <a:pt x="98" y="495"/>
                      <a:pt x="101" y="492"/>
                    </a:cubicBezTo>
                    <a:lnTo>
                      <a:pt x="101" y="492"/>
                    </a:lnTo>
                    <a:cubicBezTo>
                      <a:pt x="103" y="495"/>
                      <a:pt x="106" y="500"/>
                      <a:pt x="106" y="507"/>
                    </a:cubicBezTo>
                    <a:lnTo>
                      <a:pt x="85" y="507"/>
                    </a:lnTo>
                    <a:cubicBezTo>
                      <a:pt x="106" y="507"/>
                      <a:pt x="64" y="507"/>
                      <a:pt x="64" y="528"/>
                    </a:cubicBezTo>
                    <a:lnTo>
                      <a:pt x="85" y="528"/>
                    </a:lnTo>
                    <a:cubicBezTo>
                      <a:pt x="85" y="528"/>
                      <a:pt x="85" y="528"/>
                      <a:pt x="85" y="528"/>
                    </a:cubicBezTo>
                    <a:lnTo>
                      <a:pt x="85" y="528"/>
                    </a:lnTo>
                    <a:cubicBezTo>
                      <a:pt x="85" y="528"/>
                      <a:pt x="106" y="528"/>
                      <a:pt x="106" y="549"/>
                    </a:cubicBezTo>
                    <a:cubicBezTo>
                      <a:pt x="106" y="549"/>
                      <a:pt x="85" y="571"/>
                      <a:pt x="85" y="571"/>
                    </a:cubicBezTo>
                    <a:lnTo>
                      <a:pt x="106" y="571"/>
                    </a:lnTo>
                    <a:cubicBezTo>
                      <a:pt x="106" y="571"/>
                      <a:pt x="106" y="592"/>
                      <a:pt x="106" y="592"/>
                    </a:cubicBezTo>
                    <a:lnTo>
                      <a:pt x="85" y="592"/>
                    </a:lnTo>
                    <a:cubicBezTo>
                      <a:pt x="102" y="592"/>
                      <a:pt x="119" y="592"/>
                      <a:pt x="125" y="602"/>
                    </a:cubicBezTo>
                    <a:lnTo>
                      <a:pt x="125" y="602"/>
                    </a:lnTo>
                    <a:cubicBezTo>
                      <a:pt x="119" y="613"/>
                      <a:pt x="106" y="613"/>
                      <a:pt x="106" y="613"/>
                    </a:cubicBezTo>
                    <a:lnTo>
                      <a:pt x="127" y="613"/>
                    </a:lnTo>
                    <a:cubicBezTo>
                      <a:pt x="127" y="634"/>
                      <a:pt x="127" y="634"/>
                      <a:pt x="127" y="634"/>
                    </a:cubicBezTo>
                    <a:cubicBezTo>
                      <a:pt x="106" y="634"/>
                      <a:pt x="127" y="634"/>
                      <a:pt x="106" y="655"/>
                    </a:cubicBezTo>
                    <a:lnTo>
                      <a:pt x="169" y="655"/>
                    </a:lnTo>
                    <a:lnTo>
                      <a:pt x="148" y="676"/>
                    </a:lnTo>
                    <a:cubicBezTo>
                      <a:pt x="148" y="676"/>
                      <a:pt x="148" y="676"/>
                      <a:pt x="148" y="676"/>
                    </a:cubicBezTo>
                    <a:lnTo>
                      <a:pt x="148" y="676"/>
                    </a:lnTo>
                    <a:cubicBezTo>
                      <a:pt x="148" y="676"/>
                      <a:pt x="127" y="697"/>
                      <a:pt x="127" y="697"/>
                    </a:cubicBezTo>
                    <a:lnTo>
                      <a:pt x="148" y="697"/>
                    </a:lnTo>
                    <a:cubicBezTo>
                      <a:pt x="148" y="697"/>
                      <a:pt x="148" y="718"/>
                      <a:pt x="148" y="718"/>
                    </a:cubicBezTo>
                    <a:cubicBezTo>
                      <a:pt x="148" y="729"/>
                      <a:pt x="148" y="729"/>
                      <a:pt x="146" y="729"/>
                    </a:cubicBezTo>
                    <a:cubicBezTo>
                      <a:pt x="143" y="729"/>
                      <a:pt x="138" y="729"/>
                      <a:pt x="127" y="740"/>
                    </a:cubicBezTo>
                    <a:lnTo>
                      <a:pt x="169" y="740"/>
                    </a:lnTo>
                    <a:cubicBezTo>
                      <a:pt x="169" y="740"/>
                      <a:pt x="169" y="740"/>
                      <a:pt x="169" y="718"/>
                    </a:cubicBezTo>
                    <a:lnTo>
                      <a:pt x="190" y="718"/>
                    </a:lnTo>
                    <a:cubicBezTo>
                      <a:pt x="190" y="718"/>
                      <a:pt x="190" y="718"/>
                      <a:pt x="190" y="697"/>
                    </a:cubicBezTo>
                    <a:lnTo>
                      <a:pt x="212" y="697"/>
                    </a:lnTo>
                    <a:cubicBezTo>
                      <a:pt x="212" y="697"/>
                      <a:pt x="212" y="697"/>
                      <a:pt x="212" y="676"/>
                    </a:cubicBezTo>
                    <a:cubicBezTo>
                      <a:pt x="233" y="676"/>
                      <a:pt x="233" y="655"/>
                      <a:pt x="233" y="655"/>
                    </a:cubicBezTo>
                    <a:cubicBezTo>
                      <a:pt x="233" y="655"/>
                      <a:pt x="233" y="634"/>
                      <a:pt x="212" y="634"/>
                    </a:cubicBezTo>
                    <a:lnTo>
                      <a:pt x="233" y="634"/>
                    </a:lnTo>
                    <a:cubicBezTo>
                      <a:pt x="243" y="623"/>
                      <a:pt x="238" y="623"/>
                      <a:pt x="233" y="623"/>
                    </a:cubicBezTo>
                    <a:cubicBezTo>
                      <a:pt x="227" y="623"/>
                      <a:pt x="222" y="623"/>
                      <a:pt x="233" y="613"/>
                    </a:cubicBezTo>
                    <a:cubicBezTo>
                      <a:pt x="233" y="613"/>
                      <a:pt x="254" y="592"/>
                      <a:pt x="233" y="592"/>
                    </a:cubicBezTo>
                    <a:lnTo>
                      <a:pt x="254" y="592"/>
                    </a:lnTo>
                    <a:cubicBezTo>
                      <a:pt x="233" y="571"/>
                      <a:pt x="254" y="571"/>
                      <a:pt x="254" y="571"/>
                    </a:cubicBezTo>
                    <a:cubicBezTo>
                      <a:pt x="275" y="549"/>
                      <a:pt x="254" y="549"/>
                      <a:pt x="275" y="549"/>
                    </a:cubicBezTo>
                    <a:lnTo>
                      <a:pt x="254" y="549"/>
                    </a:lnTo>
                    <a:cubicBezTo>
                      <a:pt x="233" y="549"/>
                      <a:pt x="275" y="549"/>
                      <a:pt x="254" y="528"/>
                    </a:cubicBezTo>
                    <a:cubicBezTo>
                      <a:pt x="233" y="528"/>
                      <a:pt x="254" y="528"/>
                      <a:pt x="254" y="507"/>
                    </a:cubicBezTo>
                    <a:lnTo>
                      <a:pt x="254" y="486"/>
                    </a:lnTo>
                    <a:cubicBezTo>
                      <a:pt x="254" y="465"/>
                      <a:pt x="275" y="465"/>
                      <a:pt x="254" y="465"/>
                    </a:cubicBezTo>
                    <a:lnTo>
                      <a:pt x="275" y="465"/>
                    </a:lnTo>
                    <a:cubicBezTo>
                      <a:pt x="275" y="465"/>
                      <a:pt x="275" y="444"/>
                      <a:pt x="254" y="444"/>
                    </a:cubicBezTo>
                    <a:cubicBezTo>
                      <a:pt x="254" y="433"/>
                      <a:pt x="259" y="433"/>
                      <a:pt x="264" y="433"/>
                    </a:cubicBezTo>
                    <a:cubicBezTo>
                      <a:pt x="270" y="433"/>
                      <a:pt x="275" y="433"/>
                      <a:pt x="275" y="423"/>
                    </a:cubicBezTo>
                    <a:cubicBezTo>
                      <a:pt x="254" y="402"/>
                      <a:pt x="254" y="402"/>
                      <a:pt x="254" y="402"/>
                    </a:cubicBezTo>
                    <a:cubicBezTo>
                      <a:pt x="254" y="402"/>
                      <a:pt x="275" y="380"/>
                      <a:pt x="275" y="380"/>
                    </a:cubicBezTo>
                    <a:cubicBezTo>
                      <a:pt x="275" y="380"/>
                      <a:pt x="275" y="380"/>
                      <a:pt x="275" y="359"/>
                    </a:cubicBezTo>
                    <a:lnTo>
                      <a:pt x="254" y="359"/>
                    </a:lnTo>
                    <a:cubicBezTo>
                      <a:pt x="254" y="359"/>
                      <a:pt x="254" y="359"/>
                      <a:pt x="254" y="338"/>
                    </a:cubicBezTo>
                    <a:lnTo>
                      <a:pt x="254" y="317"/>
                    </a:lnTo>
                    <a:cubicBezTo>
                      <a:pt x="254" y="317"/>
                      <a:pt x="254" y="296"/>
                      <a:pt x="254" y="296"/>
                    </a:cubicBezTo>
                    <a:cubicBezTo>
                      <a:pt x="254" y="275"/>
                      <a:pt x="254" y="275"/>
                      <a:pt x="275" y="254"/>
                    </a:cubicBezTo>
                    <a:lnTo>
                      <a:pt x="254" y="254"/>
                    </a:lnTo>
                    <a:cubicBezTo>
                      <a:pt x="254" y="233"/>
                      <a:pt x="254" y="233"/>
                      <a:pt x="254" y="233"/>
                    </a:cubicBezTo>
                    <a:cubicBezTo>
                      <a:pt x="233" y="233"/>
                      <a:pt x="275" y="233"/>
                      <a:pt x="254" y="211"/>
                    </a:cubicBezTo>
                    <a:cubicBezTo>
                      <a:pt x="254" y="190"/>
                      <a:pt x="254" y="190"/>
                      <a:pt x="275" y="190"/>
                    </a:cubicBezTo>
                    <a:cubicBezTo>
                      <a:pt x="254" y="190"/>
                      <a:pt x="254" y="169"/>
                      <a:pt x="254" y="169"/>
                    </a:cubicBezTo>
                    <a:cubicBezTo>
                      <a:pt x="254" y="169"/>
                      <a:pt x="254" y="148"/>
                      <a:pt x="254" y="148"/>
                    </a:cubicBezTo>
                    <a:lnTo>
                      <a:pt x="275" y="148"/>
                    </a:lnTo>
                    <a:cubicBezTo>
                      <a:pt x="275" y="148"/>
                      <a:pt x="317" y="43"/>
                      <a:pt x="212" y="21"/>
                    </a:cubicBezTo>
                    <a:cubicBezTo>
                      <a:pt x="212" y="21"/>
                      <a:pt x="212" y="0"/>
                      <a:pt x="19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24"/>
              <p:cNvSpPr/>
              <p:nvPr/>
            </p:nvSpPr>
            <p:spPr>
              <a:xfrm>
                <a:off x="7219176" y="2735117"/>
                <a:ext cx="1361" cy="62"/>
              </a:xfrm>
              <a:custGeom>
                <a:rect b="b" l="l" r="r" t="t"/>
                <a:pathLst>
                  <a:path extrusionOk="0" h="1" w="22">
                    <a:moveTo>
                      <a:pt x="22" y="0"/>
                    </a:moveTo>
                    <a:lnTo>
                      <a:pt x="22" y="0"/>
                    </a:lnTo>
                    <a:cubicBezTo>
                      <a:pt x="22"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24"/>
              <p:cNvSpPr/>
              <p:nvPr/>
            </p:nvSpPr>
            <p:spPr>
              <a:xfrm>
                <a:off x="7219176" y="2731219"/>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24"/>
              <p:cNvSpPr/>
              <p:nvPr/>
            </p:nvSpPr>
            <p:spPr>
              <a:xfrm>
                <a:off x="7219176" y="2729858"/>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24"/>
              <p:cNvSpPr/>
              <p:nvPr/>
            </p:nvSpPr>
            <p:spPr>
              <a:xfrm>
                <a:off x="7221774" y="2736416"/>
                <a:ext cx="62" cy="62"/>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24"/>
              <p:cNvSpPr/>
              <p:nvPr/>
            </p:nvSpPr>
            <p:spPr>
              <a:xfrm>
                <a:off x="7223135" y="2742974"/>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24"/>
              <p:cNvSpPr/>
              <p:nvPr/>
            </p:nvSpPr>
            <p:spPr>
              <a:xfrm>
                <a:off x="7223135" y="2742974"/>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24"/>
              <p:cNvSpPr/>
              <p:nvPr/>
            </p:nvSpPr>
            <p:spPr>
              <a:xfrm>
                <a:off x="7221774" y="2735117"/>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24"/>
              <p:cNvSpPr/>
              <p:nvPr/>
            </p:nvSpPr>
            <p:spPr>
              <a:xfrm>
                <a:off x="7223135" y="2741675"/>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24"/>
              <p:cNvSpPr/>
              <p:nvPr/>
            </p:nvSpPr>
            <p:spPr>
              <a:xfrm>
                <a:off x="7223135" y="2742974"/>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24"/>
              <p:cNvSpPr/>
              <p:nvPr/>
            </p:nvSpPr>
            <p:spPr>
              <a:xfrm>
                <a:off x="7223135" y="2739015"/>
                <a:ext cx="62" cy="62"/>
              </a:xfrm>
              <a:custGeom>
                <a:rect b="b" l="l" r="r" t="t"/>
                <a:pathLst>
                  <a:path extrusionOk="0" h="1" w="1">
                    <a:moveTo>
                      <a:pt x="0"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24"/>
              <p:cNvSpPr/>
              <p:nvPr/>
            </p:nvSpPr>
            <p:spPr>
              <a:xfrm>
                <a:off x="7221774" y="2741675"/>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24"/>
              <p:cNvSpPr/>
              <p:nvPr/>
            </p:nvSpPr>
            <p:spPr>
              <a:xfrm>
                <a:off x="7221774" y="2742974"/>
                <a:ext cx="62" cy="62"/>
              </a:xfrm>
              <a:custGeom>
                <a:rect b="b" l="l" r="r" t="t"/>
                <a:pathLst>
                  <a:path extrusionOk="0" h="1" w="1">
                    <a:moveTo>
                      <a:pt x="1" y="0"/>
                    </a:moveTo>
                    <a:cubicBezTo>
                      <a:pt x="1" y="0"/>
                      <a:pt x="1" y="0"/>
                      <a:pt x="1" y="0"/>
                    </a:cubicBez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24"/>
              <p:cNvSpPr/>
              <p:nvPr/>
            </p:nvSpPr>
            <p:spPr>
              <a:xfrm>
                <a:off x="7221774" y="2740314"/>
                <a:ext cx="1423" cy="62"/>
              </a:xfrm>
              <a:custGeom>
                <a:rect b="b" l="l" r="r" t="t"/>
                <a:pathLst>
                  <a:path extrusionOk="0" h="1" w="23">
                    <a:moveTo>
                      <a:pt x="1" y="1"/>
                    </a:moveTo>
                    <a:cubicBezTo>
                      <a:pt x="22" y="1"/>
                      <a:pt x="22" y="1"/>
                      <a:pt x="22" y="1"/>
                    </a:cubicBezTo>
                    <a:cubicBezTo>
                      <a:pt x="22" y="1"/>
                      <a:pt x="22"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24"/>
              <p:cNvSpPr/>
              <p:nvPr/>
            </p:nvSpPr>
            <p:spPr>
              <a:xfrm>
                <a:off x="7424399" y="2773042"/>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24"/>
              <p:cNvSpPr/>
              <p:nvPr/>
            </p:nvSpPr>
            <p:spPr>
              <a:xfrm>
                <a:off x="7428296" y="2769082"/>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24"/>
              <p:cNvSpPr/>
              <p:nvPr/>
            </p:nvSpPr>
            <p:spPr>
              <a:xfrm>
                <a:off x="7421738" y="2775640"/>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24"/>
              <p:cNvSpPr/>
              <p:nvPr/>
            </p:nvSpPr>
            <p:spPr>
              <a:xfrm>
                <a:off x="7436154" y="2758627"/>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24"/>
              <p:cNvSpPr/>
              <p:nvPr/>
            </p:nvSpPr>
            <p:spPr>
              <a:xfrm>
                <a:off x="7430895" y="2765185"/>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24"/>
              <p:cNvSpPr/>
              <p:nvPr/>
            </p:nvSpPr>
            <p:spPr>
              <a:xfrm>
                <a:off x="7416541" y="2774341"/>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24"/>
              <p:cNvSpPr/>
              <p:nvPr/>
            </p:nvSpPr>
            <p:spPr>
              <a:xfrm>
                <a:off x="7416541" y="2778239"/>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24"/>
              <p:cNvSpPr/>
              <p:nvPr/>
            </p:nvSpPr>
            <p:spPr>
              <a:xfrm>
                <a:off x="7417840" y="2776939"/>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24"/>
              <p:cNvSpPr/>
              <p:nvPr/>
            </p:nvSpPr>
            <p:spPr>
              <a:xfrm>
                <a:off x="7417840" y="2776939"/>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24"/>
              <p:cNvSpPr/>
              <p:nvPr/>
            </p:nvSpPr>
            <p:spPr>
              <a:xfrm>
                <a:off x="7453106" y="2719403"/>
                <a:ext cx="62" cy="1423"/>
              </a:xfrm>
              <a:custGeom>
                <a:rect b="b" l="l" r="r" t="t"/>
                <a:pathLst>
                  <a:path extrusionOk="0" h="23" w="1">
                    <a:moveTo>
                      <a:pt x="1" y="22"/>
                    </a:moveTo>
                    <a:cubicBezTo>
                      <a:pt x="1" y="22"/>
                      <a:pt x="1" y="22"/>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24"/>
              <p:cNvSpPr/>
              <p:nvPr/>
            </p:nvSpPr>
            <p:spPr>
              <a:xfrm>
                <a:off x="7441351" y="2749470"/>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24"/>
              <p:cNvSpPr/>
              <p:nvPr/>
            </p:nvSpPr>
            <p:spPr>
              <a:xfrm>
                <a:off x="7450508" y="2719403"/>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24"/>
              <p:cNvSpPr/>
              <p:nvPr/>
            </p:nvSpPr>
            <p:spPr>
              <a:xfrm>
                <a:off x="7415242" y="2771681"/>
                <a:ext cx="1361" cy="62"/>
              </a:xfrm>
              <a:custGeom>
                <a:rect b="b" l="l" r="r" t="t"/>
                <a:pathLst>
                  <a:path extrusionOk="0" h="1" w="22">
                    <a:moveTo>
                      <a:pt x="21" y="1"/>
                    </a:moveTo>
                    <a:cubicBezTo>
                      <a:pt x="0" y="1"/>
                      <a:pt x="21" y="1"/>
                      <a:pt x="21" y="1"/>
                    </a:cubicBezTo>
                    <a:cubicBezTo>
                      <a:pt x="21" y="1"/>
                      <a:pt x="0"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24"/>
              <p:cNvSpPr/>
              <p:nvPr/>
            </p:nvSpPr>
            <p:spPr>
              <a:xfrm>
                <a:off x="7428296" y="2741675"/>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24"/>
              <p:cNvSpPr/>
              <p:nvPr/>
            </p:nvSpPr>
            <p:spPr>
              <a:xfrm>
                <a:off x="7450508" y="2719403"/>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24"/>
              <p:cNvSpPr/>
              <p:nvPr/>
            </p:nvSpPr>
            <p:spPr>
              <a:xfrm>
                <a:off x="7446610" y="2740314"/>
                <a:ext cx="62" cy="62"/>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24"/>
              <p:cNvSpPr/>
              <p:nvPr/>
            </p:nvSpPr>
            <p:spPr>
              <a:xfrm>
                <a:off x="7446610" y="2740314"/>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24"/>
              <p:cNvSpPr/>
              <p:nvPr/>
            </p:nvSpPr>
            <p:spPr>
              <a:xfrm>
                <a:off x="7453106" y="2719403"/>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24"/>
              <p:cNvSpPr/>
              <p:nvPr/>
            </p:nvSpPr>
            <p:spPr>
              <a:xfrm>
                <a:off x="7449208" y="2733818"/>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24"/>
              <p:cNvSpPr/>
              <p:nvPr/>
            </p:nvSpPr>
            <p:spPr>
              <a:xfrm>
                <a:off x="7430895" y="2765185"/>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24"/>
              <p:cNvSpPr/>
              <p:nvPr/>
            </p:nvSpPr>
            <p:spPr>
              <a:xfrm>
                <a:off x="7424399" y="2756028"/>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24"/>
              <p:cNvSpPr/>
              <p:nvPr/>
            </p:nvSpPr>
            <p:spPr>
              <a:xfrm>
                <a:off x="7423099" y="2756028"/>
                <a:ext cx="1361" cy="1361"/>
              </a:xfrm>
              <a:custGeom>
                <a:rect b="b" l="l" r="r" t="t"/>
                <a:pathLst>
                  <a:path extrusionOk="0" h="22" w="22">
                    <a:moveTo>
                      <a:pt x="21" y="0"/>
                    </a:moveTo>
                    <a:cubicBezTo>
                      <a:pt x="0" y="0"/>
                      <a:pt x="21" y="0"/>
                      <a:pt x="21" y="22"/>
                    </a:cubicBezTo>
                    <a:cubicBezTo>
                      <a:pt x="21" y="22"/>
                      <a:pt x="21"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24"/>
              <p:cNvSpPr/>
              <p:nvPr/>
            </p:nvSpPr>
            <p:spPr>
              <a:xfrm>
                <a:off x="7424399" y="2756028"/>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24"/>
              <p:cNvSpPr/>
              <p:nvPr/>
            </p:nvSpPr>
            <p:spPr>
              <a:xfrm>
                <a:off x="7421738" y="2759926"/>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24"/>
              <p:cNvSpPr/>
              <p:nvPr/>
            </p:nvSpPr>
            <p:spPr>
              <a:xfrm>
                <a:off x="7421738" y="2758627"/>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24"/>
              <p:cNvSpPr/>
              <p:nvPr/>
            </p:nvSpPr>
            <p:spPr>
              <a:xfrm>
                <a:off x="7424399" y="2753430"/>
                <a:ext cx="62" cy="62"/>
              </a:xfrm>
              <a:custGeom>
                <a:rect b="b" l="l" r="r" t="t"/>
                <a:pathLst>
                  <a:path extrusionOk="0" h="1" w="1">
                    <a:moveTo>
                      <a:pt x="0"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24"/>
              <p:cNvSpPr/>
              <p:nvPr/>
            </p:nvSpPr>
            <p:spPr>
              <a:xfrm>
                <a:off x="7413942" y="2718103"/>
                <a:ext cx="43185" cy="60197"/>
              </a:xfrm>
              <a:custGeom>
                <a:rect b="b" l="l" r="r" t="t"/>
                <a:pathLst>
                  <a:path extrusionOk="0" h="973" w="698">
                    <a:moveTo>
                      <a:pt x="592" y="1"/>
                    </a:moveTo>
                    <a:lnTo>
                      <a:pt x="613" y="22"/>
                    </a:lnTo>
                    <a:lnTo>
                      <a:pt x="634" y="22"/>
                    </a:lnTo>
                    <a:cubicBezTo>
                      <a:pt x="613" y="22"/>
                      <a:pt x="613" y="1"/>
                      <a:pt x="592" y="1"/>
                    </a:cubicBezTo>
                    <a:close/>
                    <a:moveTo>
                      <a:pt x="169" y="571"/>
                    </a:moveTo>
                    <a:cubicBezTo>
                      <a:pt x="148" y="571"/>
                      <a:pt x="148" y="571"/>
                      <a:pt x="169" y="592"/>
                    </a:cubicBezTo>
                    <a:cubicBezTo>
                      <a:pt x="169" y="592"/>
                      <a:pt x="148" y="571"/>
                      <a:pt x="169" y="571"/>
                    </a:cubicBezTo>
                    <a:close/>
                    <a:moveTo>
                      <a:pt x="148" y="613"/>
                    </a:moveTo>
                    <a:cubicBezTo>
                      <a:pt x="148" y="613"/>
                      <a:pt x="169" y="613"/>
                      <a:pt x="169" y="635"/>
                    </a:cubicBezTo>
                    <a:cubicBezTo>
                      <a:pt x="169" y="613"/>
                      <a:pt x="169" y="613"/>
                      <a:pt x="148" y="613"/>
                    </a:cubicBezTo>
                    <a:close/>
                    <a:moveTo>
                      <a:pt x="127" y="635"/>
                    </a:moveTo>
                    <a:cubicBezTo>
                      <a:pt x="127" y="635"/>
                      <a:pt x="131" y="636"/>
                      <a:pt x="135" y="638"/>
                    </a:cubicBezTo>
                    <a:lnTo>
                      <a:pt x="135" y="638"/>
                    </a:lnTo>
                    <a:cubicBezTo>
                      <a:pt x="141" y="635"/>
                      <a:pt x="148" y="635"/>
                      <a:pt x="148" y="635"/>
                    </a:cubicBezTo>
                    <a:close/>
                    <a:moveTo>
                      <a:pt x="106" y="635"/>
                    </a:moveTo>
                    <a:cubicBezTo>
                      <a:pt x="127" y="656"/>
                      <a:pt x="106" y="656"/>
                      <a:pt x="106" y="656"/>
                    </a:cubicBezTo>
                    <a:cubicBezTo>
                      <a:pt x="120" y="656"/>
                      <a:pt x="115" y="646"/>
                      <a:pt x="117" y="646"/>
                    </a:cubicBezTo>
                    <a:lnTo>
                      <a:pt x="117" y="646"/>
                    </a:lnTo>
                    <a:cubicBezTo>
                      <a:pt x="117" y="646"/>
                      <a:pt x="120" y="649"/>
                      <a:pt x="127" y="656"/>
                    </a:cubicBezTo>
                    <a:cubicBezTo>
                      <a:pt x="127" y="656"/>
                      <a:pt x="126" y="655"/>
                      <a:pt x="106" y="635"/>
                    </a:cubicBezTo>
                    <a:close/>
                    <a:moveTo>
                      <a:pt x="233" y="804"/>
                    </a:moveTo>
                    <a:cubicBezTo>
                      <a:pt x="240" y="811"/>
                      <a:pt x="242" y="813"/>
                      <a:pt x="243" y="813"/>
                    </a:cubicBezTo>
                    <a:cubicBezTo>
                      <a:pt x="244" y="813"/>
                      <a:pt x="240" y="804"/>
                      <a:pt x="254" y="804"/>
                    </a:cubicBezTo>
                    <a:close/>
                    <a:moveTo>
                      <a:pt x="63" y="836"/>
                    </a:moveTo>
                    <a:cubicBezTo>
                      <a:pt x="61" y="836"/>
                      <a:pt x="56" y="846"/>
                      <a:pt x="42" y="846"/>
                    </a:cubicBezTo>
                    <a:lnTo>
                      <a:pt x="64" y="846"/>
                    </a:lnTo>
                    <a:cubicBezTo>
                      <a:pt x="64" y="839"/>
                      <a:pt x="64" y="836"/>
                      <a:pt x="63" y="836"/>
                    </a:cubicBezTo>
                    <a:close/>
                    <a:moveTo>
                      <a:pt x="169" y="867"/>
                    </a:moveTo>
                    <a:cubicBezTo>
                      <a:pt x="169" y="870"/>
                      <a:pt x="169" y="873"/>
                      <a:pt x="169" y="875"/>
                    </a:cubicBezTo>
                    <a:lnTo>
                      <a:pt x="169" y="875"/>
                    </a:lnTo>
                    <a:cubicBezTo>
                      <a:pt x="164" y="872"/>
                      <a:pt x="159" y="867"/>
                      <a:pt x="169" y="867"/>
                    </a:cubicBezTo>
                    <a:close/>
                    <a:moveTo>
                      <a:pt x="42" y="867"/>
                    </a:moveTo>
                    <a:lnTo>
                      <a:pt x="42" y="867"/>
                    </a:lnTo>
                    <a:cubicBezTo>
                      <a:pt x="63" y="888"/>
                      <a:pt x="42" y="888"/>
                      <a:pt x="64" y="888"/>
                    </a:cubicBezTo>
                    <a:cubicBezTo>
                      <a:pt x="64" y="888"/>
                      <a:pt x="43" y="868"/>
                      <a:pt x="42" y="867"/>
                    </a:cubicBezTo>
                    <a:close/>
                    <a:moveTo>
                      <a:pt x="0" y="930"/>
                    </a:moveTo>
                    <a:cubicBezTo>
                      <a:pt x="0" y="930"/>
                      <a:pt x="21" y="951"/>
                      <a:pt x="0" y="951"/>
                    </a:cubicBezTo>
                    <a:lnTo>
                      <a:pt x="21" y="951"/>
                    </a:lnTo>
                    <a:cubicBezTo>
                      <a:pt x="0" y="951"/>
                      <a:pt x="21" y="930"/>
                      <a:pt x="0" y="930"/>
                    </a:cubicBezTo>
                    <a:close/>
                    <a:moveTo>
                      <a:pt x="528" y="22"/>
                    </a:moveTo>
                    <a:cubicBezTo>
                      <a:pt x="518" y="33"/>
                      <a:pt x="502" y="33"/>
                      <a:pt x="489" y="33"/>
                    </a:cubicBezTo>
                    <a:cubicBezTo>
                      <a:pt x="475" y="33"/>
                      <a:pt x="465" y="33"/>
                      <a:pt x="465" y="43"/>
                    </a:cubicBezTo>
                    <a:lnTo>
                      <a:pt x="444" y="43"/>
                    </a:lnTo>
                    <a:cubicBezTo>
                      <a:pt x="423" y="43"/>
                      <a:pt x="423" y="64"/>
                      <a:pt x="401" y="85"/>
                    </a:cubicBezTo>
                    <a:lnTo>
                      <a:pt x="423" y="85"/>
                    </a:lnTo>
                    <a:cubicBezTo>
                      <a:pt x="401" y="85"/>
                      <a:pt x="380" y="106"/>
                      <a:pt x="380" y="128"/>
                    </a:cubicBezTo>
                    <a:cubicBezTo>
                      <a:pt x="359" y="149"/>
                      <a:pt x="338" y="170"/>
                      <a:pt x="338" y="191"/>
                    </a:cubicBezTo>
                    <a:cubicBezTo>
                      <a:pt x="317" y="191"/>
                      <a:pt x="338" y="212"/>
                      <a:pt x="317" y="212"/>
                    </a:cubicBezTo>
                    <a:cubicBezTo>
                      <a:pt x="317" y="212"/>
                      <a:pt x="296" y="212"/>
                      <a:pt x="317" y="233"/>
                    </a:cubicBezTo>
                    <a:lnTo>
                      <a:pt x="296" y="233"/>
                    </a:lnTo>
                    <a:cubicBezTo>
                      <a:pt x="296" y="254"/>
                      <a:pt x="296" y="254"/>
                      <a:pt x="296" y="254"/>
                    </a:cubicBezTo>
                    <a:lnTo>
                      <a:pt x="296" y="275"/>
                    </a:lnTo>
                    <a:cubicBezTo>
                      <a:pt x="296" y="275"/>
                      <a:pt x="296" y="297"/>
                      <a:pt x="296" y="297"/>
                    </a:cubicBezTo>
                    <a:lnTo>
                      <a:pt x="275" y="297"/>
                    </a:lnTo>
                    <a:cubicBezTo>
                      <a:pt x="275" y="297"/>
                      <a:pt x="275" y="318"/>
                      <a:pt x="254" y="318"/>
                    </a:cubicBezTo>
                    <a:lnTo>
                      <a:pt x="275" y="318"/>
                    </a:lnTo>
                    <a:lnTo>
                      <a:pt x="275" y="339"/>
                    </a:lnTo>
                    <a:lnTo>
                      <a:pt x="254" y="339"/>
                    </a:lnTo>
                    <a:cubicBezTo>
                      <a:pt x="254" y="339"/>
                      <a:pt x="254" y="360"/>
                      <a:pt x="254" y="360"/>
                    </a:cubicBezTo>
                    <a:cubicBezTo>
                      <a:pt x="248" y="360"/>
                      <a:pt x="245" y="361"/>
                      <a:pt x="244" y="363"/>
                    </a:cubicBezTo>
                    <a:lnTo>
                      <a:pt x="244" y="363"/>
                    </a:lnTo>
                    <a:cubicBezTo>
                      <a:pt x="239" y="360"/>
                      <a:pt x="233" y="360"/>
                      <a:pt x="233" y="360"/>
                    </a:cubicBezTo>
                    <a:lnTo>
                      <a:pt x="233" y="360"/>
                    </a:lnTo>
                    <a:cubicBezTo>
                      <a:pt x="240" y="367"/>
                      <a:pt x="242" y="369"/>
                      <a:pt x="243" y="369"/>
                    </a:cubicBezTo>
                    <a:cubicBezTo>
                      <a:pt x="244" y="369"/>
                      <a:pt x="242" y="366"/>
                      <a:pt x="244" y="363"/>
                    </a:cubicBezTo>
                    <a:lnTo>
                      <a:pt x="244" y="363"/>
                    </a:lnTo>
                    <a:cubicBezTo>
                      <a:pt x="249" y="366"/>
                      <a:pt x="254" y="371"/>
                      <a:pt x="254" y="381"/>
                    </a:cubicBezTo>
                    <a:lnTo>
                      <a:pt x="233" y="381"/>
                    </a:lnTo>
                    <a:cubicBezTo>
                      <a:pt x="233" y="392"/>
                      <a:pt x="233" y="392"/>
                      <a:pt x="233" y="392"/>
                    </a:cubicBezTo>
                    <a:cubicBezTo>
                      <a:pt x="233" y="392"/>
                      <a:pt x="233" y="392"/>
                      <a:pt x="233" y="402"/>
                    </a:cubicBezTo>
                    <a:lnTo>
                      <a:pt x="211" y="402"/>
                    </a:lnTo>
                    <a:cubicBezTo>
                      <a:pt x="211" y="402"/>
                      <a:pt x="211" y="402"/>
                      <a:pt x="211" y="423"/>
                    </a:cubicBezTo>
                    <a:lnTo>
                      <a:pt x="190" y="423"/>
                    </a:lnTo>
                    <a:cubicBezTo>
                      <a:pt x="190" y="444"/>
                      <a:pt x="190" y="466"/>
                      <a:pt x="190" y="466"/>
                    </a:cubicBezTo>
                    <a:cubicBezTo>
                      <a:pt x="190" y="487"/>
                      <a:pt x="190" y="487"/>
                      <a:pt x="190" y="487"/>
                    </a:cubicBezTo>
                    <a:lnTo>
                      <a:pt x="169" y="487"/>
                    </a:lnTo>
                    <a:lnTo>
                      <a:pt x="148" y="508"/>
                    </a:lnTo>
                    <a:cubicBezTo>
                      <a:pt x="148" y="508"/>
                      <a:pt x="169" y="529"/>
                      <a:pt x="169" y="529"/>
                    </a:cubicBezTo>
                    <a:cubicBezTo>
                      <a:pt x="169" y="529"/>
                      <a:pt x="169" y="529"/>
                      <a:pt x="169" y="550"/>
                    </a:cubicBezTo>
                    <a:cubicBezTo>
                      <a:pt x="190" y="550"/>
                      <a:pt x="169" y="529"/>
                      <a:pt x="169" y="529"/>
                    </a:cubicBezTo>
                    <a:lnTo>
                      <a:pt x="169" y="529"/>
                    </a:lnTo>
                    <a:cubicBezTo>
                      <a:pt x="190" y="550"/>
                      <a:pt x="169" y="550"/>
                      <a:pt x="190" y="550"/>
                    </a:cubicBezTo>
                    <a:cubicBezTo>
                      <a:pt x="176" y="550"/>
                      <a:pt x="181" y="559"/>
                      <a:pt x="179" y="559"/>
                    </a:cubicBezTo>
                    <a:cubicBezTo>
                      <a:pt x="179" y="559"/>
                      <a:pt x="176" y="557"/>
                      <a:pt x="169" y="550"/>
                    </a:cubicBezTo>
                    <a:lnTo>
                      <a:pt x="169" y="550"/>
                    </a:lnTo>
                    <a:cubicBezTo>
                      <a:pt x="169" y="571"/>
                      <a:pt x="190" y="571"/>
                      <a:pt x="190" y="571"/>
                    </a:cubicBezTo>
                    <a:lnTo>
                      <a:pt x="169" y="571"/>
                    </a:lnTo>
                    <a:cubicBezTo>
                      <a:pt x="169" y="571"/>
                      <a:pt x="169" y="571"/>
                      <a:pt x="169" y="592"/>
                    </a:cubicBezTo>
                    <a:cubicBezTo>
                      <a:pt x="169" y="613"/>
                      <a:pt x="169" y="613"/>
                      <a:pt x="169" y="613"/>
                    </a:cubicBezTo>
                    <a:lnTo>
                      <a:pt x="190" y="613"/>
                    </a:lnTo>
                    <a:cubicBezTo>
                      <a:pt x="169" y="613"/>
                      <a:pt x="190" y="635"/>
                      <a:pt x="190" y="635"/>
                    </a:cubicBezTo>
                    <a:lnTo>
                      <a:pt x="148" y="635"/>
                    </a:lnTo>
                    <a:cubicBezTo>
                      <a:pt x="155" y="642"/>
                      <a:pt x="155" y="644"/>
                      <a:pt x="152" y="644"/>
                    </a:cubicBezTo>
                    <a:cubicBezTo>
                      <a:pt x="148" y="644"/>
                      <a:pt x="141" y="641"/>
                      <a:pt x="135" y="638"/>
                    </a:cubicBezTo>
                    <a:lnTo>
                      <a:pt x="135" y="638"/>
                    </a:lnTo>
                    <a:cubicBezTo>
                      <a:pt x="131" y="641"/>
                      <a:pt x="127" y="647"/>
                      <a:pt x="127" y="656"/>
                    </a:cubicBezTo>
                    <a:cubicBezTo>
                      <a:pt x="127" y="677"/>
                      <a:pt x="148" y="677"/>
                      <a:pt x="148" y="677"/>
                    </a:cubicBezTo>
                    <a:lnTo>
                      <a:pt x="127" y="677"/>
                    </a:lnTo>
                    <a:cubicBezTo>
                      <a:pt x="106" y="698"/>
                      <a:pt x="127" y="698"/>
                      <a:pt x="148" y="698"/>
                    </a:cubicBezTo>
                    <a:lnTo>
                      <a:pt x="106" y="698"/>
                    </a:lnTo>
                    <a:cubicBezTo>
                      <a:pt x="116" y="709"/>
                      <a:pt x="122" y="709"/>
                      <a:pt x="124" y="709"/>
                    </a:cubicBezTo>
                    <a:cubicBezTo>
                      <a:pt x="127" y="709"/>
                      <a:pt x="127" y="709"/>
                      <a:pt x="127" y="719"/>
                    </a:cubicBezTo>
                    <a:cubicBezTo>
                      <a:pt x="106" y="719"/>
                      <a:pt x="127" y="740"/>
                      <a:pt x="127" y="740"/>
                    </a:cubicBezTo>
                    <a:lnTo>
                      <a:pt x="85" y="740"/>
                    </a:lnTo>
                    <a:cubicBezTo>
                      <a:pt x="85" y="761"/>
                      <a:pt x="106" y="761"/>
                      <a:pt x="106" y="761"/>
                    </a:cubicBezTo>
                    <a:cubicBezTo>
                      <a:pt x="106" y="770"/>
                      <a:pt x="106" y="775"/>
                      <a:pt x="107" y="778"/>
                    </a:cubicBezTo>
                    <a:lnTo>
                      <a:pt x="107" y="778"/>
                    </a:lnTo>
                    <a:cubicBezTo>
                      <a:pt x="101" y="776"/>
                      <a:pt x="95" y="773"/>
                      <a:pt x="91" y="773"/>
                    </a:cubicBezTo>
                    <a:cubicBezTo>
                      <a:pt x="87" y="773"/>
                      <a:pt x="85" y="775"/>
                      <a:pt x="85" y="782"/>
                    </a:cubicBezTo>
                    <a:cubicBezTo>
                      <a:pt x="85" y="782"/>
                      <a:pt x="85" y="804"/>
                      <a:pt x="85" y="804"/>
                    </a:cubicBezTo>
                    <a:lnTo>
                      <a:pt x="106" y="804"/>
                    </a:lnTo>
                    <a:cubicBezTo>
                      <a:pt x="92" y="804"/>
                      <a:pt x="87" y="813"/>
                      <a:pt x="85" y="813"/>
                    </a:cubicBezTo>
                    <a:cubicBezTo>
                      <a:pt x="85" y="813"/>
                      <a:pt x="85" y="811"/>
                      <a:pt x="85" y="804"/>
                    </a:cubicBezTo>
                    <a:cubicBezTo>
                      <a:pt x="85" y="804"/>
                      <a:pt x="64" y="804"/>
                      <a:pt x="85" y="825"/>
                    </a:cubicBezTo>
                    <a:lnTo>
                      <a:pt x="64" y="825"/>
                    </a:lnTo>
                    <a:cubicBezTo>
                      <a:pt x="85" y="825"/>
                      <a:pt x="64" y="825"/>
                      <a:pt x="85" y="846"/>
                    </a:cubicBezTo>
                    <a:cubicBezTo>
                      <a:pt x="85" y="846"/>
                      <a:pt x="64" y="825"/>
                      <a:pt x="64" y="825"/>
                    </a:cubicBezTo>
                    <a:lnTo>
                      <a:pt x="64" y="846"/>
                    </a:lnTo>
                    <a:cubicBezTo>
                      <a:pt x="64" y="853"/>
                      <a:pt x="64" y="858"/>
                      <a:pt x="64" y="861"/>
                    </a:cubicBezTo>
                    <a:lnTo>
                      <a:pt x="64" y="861"/>
                    </a:lnTo>
                    <a:cubicBezTo>
                      <a:pt x="52" y="855"/>
                      <a:pt x="43" y="846"/>
                      <a:pt x="42" y="846"/>
                    </a:cubicBezTo>
                    <a:lnTo>
                      <a:pt x="42" y="846"/>
                    </a:lnTo>
                    <a:cubicBezTo>
                      <a:pt x="43" y="846"/>
                      <a:pt x="64" y="867"/>
                      <a:pt x="64" y="867"/>
                    </a:cubicBezTo>
                    <a:cubicBezTo>
                      <a:pt x="64" y="867"/>
                      <a:pt x="64" y="867"/>
                      <a:pt x="64" y="861"/>
                    </a:cubicBezTo>
                    <a:lnTo>
                      <a:pt x="64" y="861"/>
                    </a:lnTo>
                    <a:cubicBezTo>
                      <a:pt x="70" y="864"/>
                      <a:pt x="77" y="867"/>
                      <a:pt x="85" y="867"/>
                    </a:cubicBezTo>
                    <a:cubicBezTo>
                      <a:pt x="85" y="867"/>
                      <a:pt x="85" y="888"/>
                      <a:pt x="85" y="888"/>
                    </a:cubicBezTo>
                    <a:lnTo>
                      <a:pt x="21" y="888"/>
                    </a:lnTo>
                    <a:cubicBezTo>
                      <a:pt x="42" y="888"/>
                      <a:pt x="42" y="888"/>
                      <a:pt x="42" y="909"/>
                    </a:cubicBezTo>
                    <a:cubicBezTo>
                      <a:pt x="42" y="909"/>
                      <a:pt x="42" y="919"/>
                      <a:pt x="36" y="919"/>
                    </a:cubicBezTo>
                    <a:cubicBezTo>
                      <a:pt x="33" y="919"/>
                      <a:pt x="28" y="916"/>
                      <a:pt x="21" y="909"/>
                    </a:cubicBezTo>
                    <a:lnTo>
                      <a:pt x="21" y="909"/>
                    </a:lnTo>
                    <a:cubicBezTo>
                      <a:pt x="21" y="920"/>
                      <a:pt x="21" y="920"/>
                      <a:pt x="24" y="920"/>
                    </a:cubicBezTo>
                    <a:cubicBezTo>
                      <a:pt x="27" y="920"/>
                      <a:pt x="32" y="920"/>
                      <a:pt x="42" y="930"/>
                    </a:cubicBezTo>
                    <a:lnTo>
                      <a:pt x="42" y="930"/>
                    </a:lnTo>
                    <a:cubicBezTo>
                      <a:pt x="35" y="923"/>
                      <a:pt x="31" y="921"/>
                      <a:pt x="28" y="921"/>
                    </a:cubicBezTo>
                    <a:cubicBezTo>
                      <a:pt x="21" y="921"/>
                      <a:pt x="21" y="930"/>
                      <a:pt x="21" y="930"/>
                    </a:cubicBezTo>
                    <a:cubicBezTo>
                      <a:pt x="42" y="951"/>
                      <a:pt x="21" y="951"/>
                      <a:pt x="42" y="951"/>
                    </a:cubicBezTo>
                    <a:lnTo>
                      <a:pt x="85" y="951"/>
                    </a:lnTo>
                    <a:cubicBezTo>
                      <a:pt x="85" y="930"/>
                      <a:pt x="85" y="930"/>
                      <a:pt x="85" y="930"/>
                    </a:cubicBezTo>
                    <a:lnTo>
                      <a:pt x="127" y="930"/>
                    </a:lnTo>
                    <a:cubicBezTo>
                      <a:pt x="127" y="930"/>
                      <a:pt x="127" y="930"/>
                      <a:pt x="127" y="909"/>
                    </a:cubicBezTo>
                    <a:cubicBezTo>
                      <a:pt x="127" y="909"/>
                      <a:pt x="127" y="919"/>
                      <a:pt x="133" y="919"/>
                    </a:cubicBezTo>
                    <a:cubicBezTo>
                      <a:pt x="136" y="919"/>
                      <a:pt x="141" y="916"/>
                      <a:pt x="148" y="909"/>
                    </a:cubicBezTo>
                    <a:cubicBezTo>
                      <a:pt x="148" y="909"/>
                      <a:pt x="148" y="888"/>
                      <a:pt x="148" y="888"/>
                    </a:cubicBezTo>
                    <a:lnTo>
                      <a:pt x="169" y="888"/>
                    </a:lnTo>
                    <a:cubicBezTo>
                      <a:pt x="169" y="888"/>
                      <a:pt x="169" y="888"/>
                      <a:pt x="169" y="875"/>
                    </a:cubicBezTo>
                    <a:lnTo>
                      <a:pt x="169" y="875"/>
                    </a:lnTo>
                    <a:cubicBezTo>
                      <a:pt x="171" y="876"/>
                      <a:pt x="173" y="876"/>
                      <a:pt x="174" y="876"/>
                    </a:cubicBezTo>
                    <a:cubicBezTo>
                      <a:pt x="176" y="876"/>
                      <a:pt x="176" y="874"/>
                      <a:pt x="169" y="867"/>
                    </a:cubicBezTo>
                    <a:lnTo>
                      <a:pt x="190" y="867"/>
                    </a:lnTo>
                    <a:cubicBezTo>
                      <a:pt x="190" y="867"/>
                      <a:pt x="170" y="847"/>
                      <a:pt x="169" y="846"/>
                    </a:cubicBezTo>
                    <a:lnTo>
                      <a:pt x="169" y="846"/>
                    </a:lnTo>
                    <a:cubicBezTo>
                      <a:pt x="176" y="853"/>
                      <a:pt x="181" y="855"/>
                      <a:pt x="184" y="855"/>
                    </a:cubicBezTo>
                    <a:cubicBezTo>
                      <a:pt x="190" y="855"/>
                      <a:pt x="190" y="846"/>
                      <a:pt x="190" y="846"/>
                    </a:cubicBezTo>
                    <a:lnTo>
                      <a:pt x="211" y="846"/>
                    </a:lnTo>
                    <a:lnTo>
                      <a:pt x="190" y="825"/>
                    </a:lnTo>
                    <a:lnTo>
                      <a:pt x="233" y="825"/>
                    </a:lnTo>
                    <a:lnTo>
                      <a:pt x="233" y="804"/>
                    </a:lnTo>
                    <a:cubicBezTo>
                      <a:pt x="233" y="793"/>
                      <a:pt x="238" y="793"/>
                      <a:pt x="243" y="793"/>
                    </a:cubicBezTo>
                    <a:cubicBezTo>
                      <a:pt x="248" y="793"/>
                      <a:pt x="254" y="793"/>
                      <a:pt x="254" y="782"/>
                    </a:cubicBezTo>
                    <a:lnTo>
                      <a:pt x="275" y="782"/>
                    </a:lnTo>
                    <a:cubicBezTo>
                      <a:pt x="275" y="782"/>
                      <a:pt x="254" y="782"/>
                      <a:pt x="254" y="761"/>
                    </a:cubicBezTo>
                    <a:cubicBezTo>
                      <a:pt x="275" y="761"/>
                      <a:pt x="275" y="782"/>
                      <a:pt x="275" y="782"/>
                    </a:cubicBezTo>
                    <a:lnTo>
                      <a:pt x="275" y="782"/>
                    </a:lnTo>
                    <a:cubicBezTo>
                      <a:pt x="275" y="761"/>
                      <a:pt x="254" y="761"/>
                      <a:pt x="275" y="761"/>
                    </a:cubicBezTo>
                    <a:cubicBezTo>
                      <a:pt x="296" y="740"/>
                      <a:pt x="275" y="740"/>
                      <a:pt x="296" y="740"/>
                    </a:cubicBezTo>
                    <a:cubicBezTo>
                      <a:pt x="296" y="740"/>
                      <a:pt x="296" y="740"/>
                      <a:pt x="296" y="719"/>
                    </a:cubicBezTo>
                    <a:lnTo>
                      <a:pt x="296" y="698"/>
                    </a:lnTo>
                    <a:lnTo>
                      <a:pt x="338" y="698"/>
                    </a:lnTo>
                    <a:lnTo>
                      <a:pt x="338" y="677"/>
                    </a:lnTo>
                    <a:cubicBezTo>
                      <a:pt x="338" y="666"/>
                      <a:pt x="343" y="666"/>
                      <a:pt x="346" y="666"/>
                    </a:cubicBezTo>
                    <a:cubicBezTo>
                      <a:pt x="349" y="666"/>
                      <a:pt x="349" y="666"/>
                      <a:pt x="338" y="656"/>
                    </a:cubicBezTo>
                    <a:lnTo>
                      <a:pt x="359" y="656"/>
                    </a:lnTo>
                    <a:cubicBezTo>
                      <a:pt x="359" y="656"/>
                      <a:pt x="359" y="635"/>
                      <a:pt x="359" y="635"/>
                    </a:cubicBezTo>
                    <a:cubicBezTo>
                      <a:pt x="359" y="635"/>
                      <a:pt x="359" y="625"/>
                      <a:pt x="366" y="625"/>
                    </a:cubicBezTo>
                    <a:cubicBezTo>
                      <a:pt x="369" y="625"/>
                      <a:pt x="373" y="628"/>
                      <a:pt x="380" y="635"/>
                    </a:cubicBezTo>
                    <a:cubicBezTo>
                      <a:pt x="380" y="613"/>
                      <a:pt x="380" y="613"/>
                      <a:pt x="380" y="613"/>
                    </a:cubicBezTo>
                    <a:lnTo>
                      <a:pt x="380" y="592"/>
                    </a:lnTo>
                    <a:lnTo>
                      <a:pt x="401" y="592"/>
                    </a:lnTo>
                    <a:cubicBezTo>
                      <a:pt x="401" y="571"/>
                      <a:pt x="423" y="571"/>
                      <a:pt x="423" y="550"/>
                    </a:cubicBezTo>
                    <a:cubicBezTo>
                      <a:pt x="423" y="529"/>
                      <a:pt x="423" y="529"/>
                      <a:pt x="423" y="529"/>
                    </a:cubicBezTo>
                    <a:cubicBezTo>
                      <a:pt x="423" y="518"/>
                      <a:pt x="423" y="513"/>
                      <a:pt x="425" y="513"/>
                    </a:cubicBezTo>
                    <a:cubicBezTo>
                      <a:pt x="428" y="513"/>
                      <a:pt x="433" y="518"/>
                      <a:pt x="444" y="529"/>
                    </a:cubicBezTo>
                    <a:lnTo>
                      <a:pt x="423" y="508"/>
                    </a:lnTo>
                    <a:lnTo>
                      <a:pt x="444" y="508"/>
                    </a:lnTo>
                    <a:lnTo>
                      <a:pt x="444" y="487"/>
                    </a:lnTo>
                    <a:lnTo>
                      <a:pt x="465" y="487"/>
                    </a:lnTo>
                    <a:cubicBezTo>
                      <a:pt x="454" y="476"/>
                      <a:pt x="454" y="476"/>
                      <a:pt x="454" y="476"/>
                    </a:cubicBezTo>
                    <a:cubicBezTo>
                      <a:pt x="454" y="476"/>
                      <a:pt x="454" y="476"/>
                      <a:pt x="444" y="466"/>
                    </a:cubicBezTo>
                    <a:lnTo>
                      <a:pt x="465" y="466"/>
                    </a:lnTo>
                    <a:cubicBezTo>
                      <a:pt x="444" y="466"/>
                      <a:pt x="465" y="466"/>
                      <a:pt x="465" y="444"/>
                    </a:cubicBezTo>
                    <a:cubicBezTo>
                      <a:pt x="486" y="444"/>
                      <a:pt x="486" y="423"/>
                      <a:pt x="507" y="402"/>
                    </a:cubicBezTo>
                    <a:cubicBezTo>
                      <a:pt x="507" y="402"/>
                      <a:pt x="486" y="402"/>
                      <a:pt x="507" y="381"/>
                    </a:cubicBezTo>
                    <a:lnTo>
                      <a:pt x="486" y="381"/>
                    </a:lnTo>
                    <a:cubicBezTo>
                      <a:pt x="507" y="381"/>
                      <a:pt x="528" y="360"/>
                      <a:pt x="507" y="360"/>
                    </a:cubicBezTo>
                    <a:cubicBezTo>
                      <a:pt x="507" y="349"/>
                      <a:pt x="512" y="349"/>
                      <a:pt x="518" y="349"/>
                    </a:cubicBezTo>
                    <a:cubicBezTo>
                      <a:pt x="523" y="349"/>
                      <a:pt x="528" y="349"/>
                      <a:pt x="528" y="339"/>
                    </a:cubicBezTo>
                    <a:cubicBezTo>
                      <a:pt x="528" y="334"/>
                      <a:pt x="528" y="328"/>
                      <a:pt x="528" y="318"/>
                    </a:cubicBezTo>
                    <a:lnTo>
                      <a:pt x="549" y="318"/>
                    </a:lnTo>
                    <a:cubicBezTo>
                      <a:pt x="549" y="297"/>
                      <a:pt x="549" y="297"/>
                      <a:pt x="570" y="275"/>
                    </a:cubicBezTo>
                    <a:cubicBezTo>
                      <a:pt x="570" y="254"/>
                      <a:pt x="570" y="254"/>
                      <a:pt x="570" y="254"/>
                    </a:cubicBezTo>
                    <a:lnTo>
                      <a:pt x="592" y="254"/>
                    </a:lnTo>
                    <a:cubicBezTo>
                      <a:pt x="592" y="254"/>
                      <a:pt x="697" y="128"/>
                      <a:pt x="634" y="43"/>
                    </a:cubicBezTo>
                    <a:cubicBezTo>
                      <a:pt x="634" y="43"/>
                      <a:pt x="634" y="22"/>
                      <a:pt x="613" y="22"/>
                    </a:cubicBezTo>
                    <a:lnTo>
                      <a:pt x="549" y="22"/>
                    </a:lnTo>
                    <a:cubicBezTo>
                      <a:pt x="549" y="22"/>
                      <a:pt x="549" y="31"/>
                      <a:pt x="543" y="31"/>
                    </a:cubicBezTo>
                    <a:cubicBezTo>
                      <a:pt x="540" y="31"/>
                      <a:pt x="535" y="29"/>
                      <a:pt x="528" y="22"/>
                    </a:cubicBezTo>
                    <a:lnTo>
                      <a:pt x="528" y="22"/>
                    </a:lnTo>
                    <a:cubicBezTo>
                      <a:pt x="529" y="22"/>
                      <a:pt x="549" y="43"/>
                      <a:pt x="528" y="43"/>
                    </a:cubicBezTo>
                    <a:cubicBezTo>
                      <a:pt x="528" y="43"/>
                      <a:pt x="528" y="22"/>
                      <a:pt x="528" y="22"/>
                    </a:cubicBezTo>
                    <a:close/>
                    <a:moveTo>
                      <a:pt x="7" y="963"/>
                    </a:moveTo>
                    <a:cubicBezTo>
                      <a:pt x="2" y="963"/>
                      <a:pt x="7" y="973"/>
                      <a:pt x="21" y="973"/>
                    </a:cubicBezTo>
                    <a:cubicBezTo>
                      <a:pt x="14" y="966"/>
                      <a:pt x="10" y="963"/>
                      <a:pt x="7" y="963"/>
                    </a:cubicBezTo>
                    <a:close/>
                    <a:moveTo>
                      <a:pt x="21" y="951"/>
                    </a:moveTo>
                    <a:cubicBezTo>
                      <a:pt x="21" y="958"/>
                      <a:pt x="19" y="961"/>
                      <a:pt x="16" y="961"/>
                    </a:cubicBezTo>
                    <a:cubicBezTo>
                      <a:pt x="10" y="961"/>
                      <a:pt x="0" y="952"/>
                      <a:pt x="0" y="951"/>
                    </a:cubicBezTo>
                    <a:lnTo>
                      <a:pt x="0" y="951"/>
                    </a:lnTo>
                    <a:cubicBezTo>
                      <a:pt x="0" y="952"/>
                      <a:pt x="1" y="953"/>
                      <a:pt x="21" y="973"/>
                    </a:cubicBezTo>
                    <a:lnTo>
                      <a:pt x="42" y="973"/>
                    </a:lnTo>
                    <a:cubicBezTo>
                      <a:pt x="21" y="973"/>
                      <a:pt x="42" y="951"/>
                      <a:pt x="21" y="951"/>
                    </a:cubicBezTo>
                    <a:lnTo>
                      <a:pt x="21" y="951"/>
                    </a:lnTo>
                    <a:cubicBezTo>
                      <a:pt x="42" y="951"/>
                      <a:pt x="42" y="973"/>
                      <a:pt x="42" y="973"/>
                    </a:cubicBezTo>
                    <a:lnTo>
                      <a:pt x="42" y="951"/>
                    </a:lnTo>
                    <a:close/>
                    <a:moveTo>
                      <a:pt x="42" y="951"/>
                    </a:moveTo>
                    <a:cubicBezTo>
                      <a:pt x="42" y="973"/>
                      <a:pt x="64" y="973"/>
                      <a:pt x="64" y="973"/>
                    </a:cubicBezTo>
                    <a:cubicBezTo>
                      <a:pt x="64" y="973"/>
                      <a:pt x="42" y="951"/>
                      <a:pt x="42" y="95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24"/>
              <p:cNvSpPr/>
              <p:nvPr/>
            </p:nvSpPr>
            <p:spPr>
              <a:xfrm>
                <a:off x="7420439" y="2759926"/>
                <a:ext cx="1361" cy="62"/>
              </a:xfrm>
              <a:custGeom>
                <a:rect b="b" l="l" r="r" t="t"/>
                <a:pathLst>
                  <a:path extrusionOk="0" h="1" w="22">
                    <a:moveTo>
                      <a:pt x="22" y="1"/>
                    </a:moveTo>
                    <a:lnTo>
                      <a:pt x="22" y="1"/>
                    </a:lnTo>
                    <a:cubicBezTo>
                      <a:pt x="22"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24"/>
              <p:cNvSpPr/>
              <p:nvPr/>
            </p:nvSpPr>
            <p:spPr>
              <a:xfrm>
                <a:off x="7424399" y="2754729"/>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24"/>
              <p:cNvSpPr/>
              <p:nvPr/>
            </p:nvSpPr>
            <p:spPr>
              <a:xfrm>
                <a:off x="7424399" y="2753430"/>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24"/>
              <p:cNvSpPr/>
              <p:nvPr/>
            </p:nvSpPr>
            <p:spPr>
              <a:xfrm>
                <a:off x="7420439" y="2763885"/>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24"/>
              <p:cNvSpPr/>
              <p:nvPr/>
            </p:nvSpPr>
            <p:spPr>
              <a:xfrm>
                <a:off x="7416541" y="2771681"/>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24"/>
              <p:cNvSpPr/>
              <p:nvPr/>
            </p:nvSpPr>
            <p:spPr>
              <a:xfrm>
                <a:off x="7417840" y="2771681"/>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24"/>
              <p:cNvSpPr/>
              <p:nvPr/>
            </p:nvSpPr>
            <p:spPr>
              <a:xfrm>
                <a:off x="7421738" y="2761225"/>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24"/>
              <p:cNvSpPr/>
              <p:nvPr/>
            </p:nvSpPr>
            <p:spPr>
              <a:xfrm>
                <a:off x="7417840" y="2770382"/>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24"/>
              <p:cNvSpPr/>
              <p:nvPr/>
            </p:nvSpPr>
            <p:spPr>
              <a:xfrm>
                <a:off x="7416541" y="2771681"/>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24"/>
              <p:cNvSpPr/>
              <p:nvPr/>
            </p:nvSpPr>
            <p:spPr>
              <a:xfrm>
                <a:off x="7420439" y="2766484"/>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24"/>
              <p:cNvSpPr/>
              <p:nvPr/>
            </p:nvSpPr>
            <p:spPr>
              <a:xfrm>
                <a:off x="7416541" y="2770382"/>
                <a:ext cx="62" cy="62"/>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24"/>
              <p:cNvSpPr/>
              <p:nvPr/>
            </p:nvSpPr>
            <p:spPr>
              <a:xfrm>
                <a:off x="7415242" y="2771681"/>
                <a:ext cx="1361" cy="62"/>
              </a:xfrm>
              <a:custGeom>
                <a:rect b="b" l="l" r="r" t="t"/>
                <a:pathLst>
                  <a:path extrusionOk="0" h="1" w="22">
                    <a:moveTo>
                      <a:pt x="21" y="1"/>
                    </a:moveTo>
                    <a:cubicBezTo>
                      <a:pt x="21" y="1"/>
                      <a:pt x="21" y="1"/>
                      <a:pt x="0" y="1"/>
                    </a:cubicBezTo>
                    <a:cubicBezTo>
                      <a:pt x="0" y="1"/>
                      <a:pt x="0" y="1"/>
                      <a:pt x="0" y="1"/>
                    </a:cubicBezTo>
                    <a:cubicBezTo>
                      <a:pt x="0" y="1"/>
                      <a:pt x="21"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24"/>
              <p:cNvSpPr/>
              <p:nvPr/>
            </p:nvSpPr>
            <p:spPr>
              <a:xfrm>
                <a:off x="7419140" y="2767783"/>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24"/>
              <p:cNvSpPr/>
              <p:nvPr/>
            </p:nvSpPr>
            <p:spPr>
              <a:xfrm>
                <a:off x="7468821" y="2593997"/>
                <a:ext cx="62" cy="62"/>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24"/>
              <p:cNvSpPr/>
              <p:nvPr/>
            </p:nvSpPr>
            <p:spPr>
              <a:xfrm>
                <a:off x="7468821" y="2588739"/>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24"/>
              <p:cNvSpPr/>
              <p:nvPr/>
            </p:nvSpPr>
            <p:spPr>
              <a:xfrm>
                <a:off x="7470120" y="2596596"/>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24"/>
              <p:cNvSpPr/>
              <p:nvPr/>
            </p:nvSpPr>
            <p:spPr>
              <a:xfrm>
                <a:off x="7466223" y="2579582"/>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24"/>
              <p:cNvSpPr/>
              <p:nvPr/>
            </p:nvSpPr>
            <p:spPr>
              <a:xfrm>
                <a:off x="7467522" y="2584841"/>
                <a:ext cx="62" cy="1361"/>
              </a:xfrm>
              <a:custGeom>
                <a:rect b="b" l="l" r="r" t="t"/>
                <a:pathLst>
                  <a:path extrusionOk="0" h="22" w="1">
                    <a:moveTo>
                      <a:pt x="0" y="0"/>
                    </a:moveTo>
                    <a:cubicBezTo>
                      <a:pt x="0" y="0"/>
                      <a:pt x="0" y="0"/>
                      <a:pt x="0" y="0"/>
                    </a:cubicBezTo>
                    <a:cubicBezTo>
                      <a:pt x="0" y="0"/>
                      <a:pt x="0" y="21"/>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24"/>
              <p:cNvSpPr/>
              <p:nvPr/>
            </p:nvSpPr>
            <p:spPr>
              <a:xfrm>
                <a:off x="7464861" y="2600493"/>
                <a:ext cx="1423" cy="1361"/>
              </a:xfrm>
              <a:custGeom>
                <a:rect b="b" l="l" r="r" t="t"/>
                <a:pathLst>
                  <a:path extrusionOk="0" h="22" w="23">
                    <a:moveTo>
                      <a:pt x="22" y="1"/>
                    </a:moveTo>
                    <a:cubicBezTo>
                      <a:pt x="22" y="1"/>
                      <a:pt x="1" y="1"/>
                      <a:pt x="1" y="22"/>
                    </a:cubicBezTo>
                    <a:lnTo>
                      <a:pt x="22"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24"/>
              <p:cNvSpPr/>
              <p:nvPr/>
            </p:nvSpPr>
            <p:spPr>
              <a:xfrm>
                <a:off x="7468821" y="2603092"/>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24"/>
              <p:cNvSpPr/>
              <p:nvPr/>
            </p:nvSpPr>
            <p:spPr>
              <a:xfrm>
                <a:off x="7468821" y="2600493"/>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24"/>
              <p:cNvSpPr/>
              <p:nvPr/>
            </p:nvSpPr>
            <p:spPr>
              <a:xfrm>
                <a:off x="7468821" y="2600493"/>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24"/>
              <p:cNvSpPr/>
              <p:nvPr/>
            </p:nvSpPr>
            <p:spPr>
              <a:xfrm>
                <a:off x="7457066" y="2545617"/>
                <a:ext cx="1361" cy="62"/>
              </a:xfrm>
              <a:custGeom>
                <a:rect b="b" l="l" r="r" t="t"/>
                <a:pathLst>
                  <a:path extrusionOk="0" h="1" w="22">
                    <a:moveTo>
                      <a:pt x="21" y="0"/>
                    </a:moveTo>
                    <a:cubicBezTo>
                      <a:pt x="21" y="0"/>
                      <a:pt x="21"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24"/>
              <p:cNvSpPr/>
              <p:nvPr/>
            </p:nvSpPr>
            <p:spPr>
              <a:xfrm>
                <a:off x="7463562" y="2571725"/>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24"/>
              <p:cNvSpPr/>
              <p:nvPr/>
            </p:nvSpPr>
            <p:spPr>
              <a:xfrm>
                <a:off x="7454405" y="2545617"/>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24"/>
              <p:cNvSpPr/>
              <p:nvPr/>
            </p:nvSpPr>
            <p:spPr>
              <a:xfrm>
                <a:off x="7463562" y="2600493"/>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24"/>
              <p:cNvSpPr/>
              <p:nvPr/>
            </p:nvSpPr>
            <p:spPr>
              <a:xfrm>
                <a:off x="7449208" y="2573086"/>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24"/>
              <p:cNvSpPr/>
              <p:nvPr/>
            </p:nvSpPr>
            <p:spPr>
              <a:xfrm>
                <a:off x="7454405" y="2545617"/>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24"/>
              <p:cNvSpPr/>
              <p:nvPr/>
            </p:nvSpPr>
            <p:spPr>
              <a:xfrm>
                <a:off x="7462263" y="2562630"/>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24"/>
              <p:cNvSpPr/>
              <p:nvPr/>
            </p:nvSpPr>
            <p:spPr>
              <a:xfrm>
                <a:off x="7462263" y="2562630"/>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24"/>
              <p:cNvSpPr/>
              <p:nvPr/>
            </p:nvSpPr>
            <p:spPr>
              <a:xfrm>
                <a:off x="7457066" y="2545617"/>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24"/>
              <p:cNvSpPr/>
              <p:nvPr/>
            </p:nvSpPr>
            <p:spPr>
              <a:xfrm>
                <a:off x="7460964" y="2557372"/>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24"/>
              <p:cNvSpPr/>
              <p:nvPr/>
            </p:nvSpPr>
            <p:spPr>
              <a:xfrm>
                <a:off x="7467522" y="2586140"/>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24"/>
              <p:cNvSpPr/>
              <p:nvPr/>
            </p:nvSpPr>
            <p:spPr>
              <a:xfrm>
                <a:off x="7455767" y="2586140"/>
                <a:ext cx="62" cy="62"/>
              </a:xfrm>
              <a:custGeom>
                <a:rect b="b" l="l" r="r" t="t"/>
                <a:pathLst>
                  <a:path extrusionOk="0" h="1" w="1">
                    <a:moveTo>
                      <a:pt x="0"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24"/>
              <p:cNvSpPr/>
              <p:nvPr/>
            </p:nvSpPr>
            <p:spPr>
              <a:xfrm>
                <a:off x="7455767" y="2586140"/>
                <a:ext cx="1361" cy="62"/>
              </a:xfrm>
              <a:custGeom>
                <a:rect b="b" l="l" r="r" t="t"/>
                <a:pathLst>
                  <a:path extrusionOk="0" h="1" w="22">
                    <a:moveTo>
                      <a:pt x="21" y="0"/>
                    </a:moveTo>
                    <a:cubicBezTo>
                      <a:pt x="21" y="0"/>
                      <a:pt x="21" y="0"/>
                      <a:pt x="0" y="0"/>
                    </a:cubicBezTo>
                    <a:cubicBezTo>
                      <a:pt x="0" y="0"/>
                      <a:pt x="21"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24"/>
              <p:cNvSpPr/>
              <p:nvPr/>
            </p:nvSpPr>
            <p:spPr>
              <a:xfrm>
                <a:off x="7455767" y="2586140"/>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24"/>
              <p:cNvSpPr/>
              <p:nvPr/>
            </p:nvSpPr>
            <p:spPr>
              <a:xfrm>
                <a:off x="7457066" y="2590038"/>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24"/>
              <p:cNvSpPr/>
              <p:nvPr/>
            </p:nvSpPr>
            <p:spPr>
              <a:xfrm>
                <a:off x="7457066" y="2588739"/>
                <a:ext cx="62" cy="1361"/>
              </a:xfrm>
              <a:custGeom>
                <a:rect b="b" l="l" r="r" t="t"/>
                <a:pathLst>
                  <a:path extrusionOk="0" h="22" w="1">
                    <a:moveTo>
                      <a:pt x="0" y="22"/>
                    </a:moveTo>
                    <a:cubicBezTo>
                      <a:pt x="0" y="1"/>
                      <a:pt x="0" y="1"/>
                      <a:pt x="0" y="1"/>
                    </a:cubicBezTo>
                    <a:cubicBezTo>
                      <a:pt x="0" y="1"/>
                      <a:pt x="0" y="22"/>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24"/>
              <p:cNvSpPr/>
              <p:nvPr/>
            </p:nvSpPr>
            <p:spPr>
              <a:xfrm>
                <a:off x="7454405" y="2584841"/>
                <a:ext cx="62" cy="62"/>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24"/>
              <p:cNvSpPr/>
              <p:nvPr/>
            </p:nvSpPr>
            <p:spPr>
              <a:xfrm>
                <a:off x="7445311" y="2545617"/>
                <a:ext cx="24872" cy="58898"/>
              </a:xfrm>
              <a:custGeom>
                <a:rect b="b" l="l" r="r" t="t"/>
                <a:pathLst>
                  <a:path extrusionOk="0" h="952" w="402">
                    <a:moveTo>
                      <a:pt x="190" y="676"/>
                    </a:moveTo>
                    <a:cubicBezTo>
                      <a:pt x="183" y="676"/>
                      <a:pt x="181" y="679"/>
                      <a:pt x="180" y="682"/>
                    </a:cubicBezTo>
                    <a:lnTo>
                      <a:pt x="180" y="682"/>
                    </a:lnTo>
                    <a:cubicBezTo>
                      <a:pt x="183" y="680"/>
                      <a:pt x="187" y="679"/>
                      <a:pt x="190" y="678"/>
                    </a:cubicBezTo>
                    <a:lnTo>
                      <a:pt x="190" y="678"/>
                    </a:lnTo>
                    <a:cubicBezTo>
                      <a:pt x="190" y="678"/>
                      <a:pt x="190" y="677"/>
                      <a:pt x="190" y="676"/>
                    </a:cubicBezTo>
                    <a:close/>
                    <a:moveTo>
                      <a:pt x="180" y="682"/>
                    </a:moveTo>
                    <a:cubicBezTo>
                      <a:pt x="174" y="685"/>
                      <a:pt x="169" y="690"/>
                      <a:pt x="169" y="698"/>
                    </a:cubicBezTo>
                    <a:cubicBezTo>
                      <a:pt x="183" y="698"/>
                      <a:pt x="179" y="689"/>
                      <a:pt x="180" y="682"/>
                    </a:cubicBezTo>
                    <a:close/>
                    <a:moveTo>
                      <a:pt x="380" y="676"/>
                    </a:moveTo>
                    <a:lnTo>
                      <a:pt x="359" y="698"/>
                    </a:lnTo>
                    <a:cubicBezTo>
                      <a:pt x="380" y="698"/>
                      <a:pt x="359" y="698"/>
                      <a:pt x="380" y="676"/>
                    </a:cubicBezTo>
                    <a:close/>
                    <a:moveTo>
                      <a:pt x="169" y="698"/>
                    </a:moveTo>
                    <a:cubicBezTo>
                      <a:pt x="169" y="698"/>
                      <a:pt x="169" y="719"/>
                      <a:pt x="169" y="719"/>
                    </a:cubicBezTo>
                    <a:cubicBezTo>
                      <a:pt x="180" y="708"/>
                      <a:pt x="180" y="708"/>
                      <a:pt x="177" y="708"/>
                    </a:cubicBezTo>
                    <a:cubicBezTo>
                      <a:pt x="174" y="708"/>
                      <a:pt x="169" y="708"/>
                      <a:pt x="169" y="698"/>
                    </a:cubicBezTo>
                    <a:close/>
                    <a:moveTo>
                      <a:pt x="169" y="0"/>
                    </a:moveTo>
                    <a:lnTo>
                      <a:pt x="148" y="22"/>
                    </a:lnTo>
                    <a:lnTo>
                      <a:pt x="106" y="22"/>
                    </a:lnTo>
                    <a:cubicBezTo>
                      <a:pt x="106" y="22"/>
                      <a:pt x="127" y="43"/>
                      <a:pt x="127" y="43"/>
                    </a:cubicBezTo>
                    <a:lnTo>
                      <a:pt x="106" y="43"/>
                    </a:lnTo>
                    <a:cubicBezTo>
                      <a:pt x="85" y="64"/>
                      <a:pt x="42" y="64"/>
                      <a:pt x="63" y="85"/>
                    </a:cubicBezTo>
                    <a:lnTo>
                      <a:pt x="42" y="85"/>
                    </a:lnTo>
                    <a:cubicBezTo>
                      <a:pt x="63" y="85"/>
                      <a:pt x="42" y="85"/>
                      <a:pt x="42" y="106"/>
                    </a:cubicBezTo>
                    <a:cubicBezTo>
                      <a:pt x="21" y="106"/>
                      <a:pt x="42" y="127"/>
                      <a:pt x="21" y="127"/>
                    </a:cubicBezTo>
                    <a:lnTo>
                      <a:pt x="42" y="127"/>
                    </a:lnTo>
                    <a:cubicBezTo>
                      <a:pt x="42" y="127"/>
                      <a:pt x="42" y="127"/>
                      <a:pt x="42" y="127"/>
                    </a:cubicBezTo>
                    <a:lnTo>
                      <a:pt x="42" y="127"/>
                    </a:lnTo>
                    <a:cubicBezTo>
                      <a:pt x="42" y="127"/>
                      <a:pt x="21" y="127"/>
                      <a:pt x="21" y="148"/>
                    </a:cubicBezTo>
                    <a:cubicBezTo>
                      <a:pt x="21" y="148"/>
                      <a:pt x="42" y="128"/>
                      <a:pt x="42" y="127"/>
                    </a:cubicBezTo>
                    <a:lnTo>
                      <a:pt x="42" y="127"/>
                    </a:lnTo>
                    <a:cubicBezTo>
                      <a:pt x="21" y="148"/>
                      <a:pt x="21" y="169"/>
                      <a:pt x="21" y="191"/>
                    </a:cubicBezTo>
                    <a:cubicBezTo>
                      <a:pt x="21" y="212"/>
                      <a:pt x="21" y="233"/>
                      <a:pt x="21" y="254"/>
                    </a:cubicBezTo>
                    <a:lnTo>
                      <a:pt x="42" y="254"/>
                    </a:lnTo>
                    <a:cubicBezTo>
                      <a:pt x="0" y="275"/>
                      <a:pt x="42" y="275"/>
                      <a:pt x="21" y="275"/>
                    </a:cubicBezTo>
                    <a:cubicBezTo>
                      <a:pt x="42" y="296"/>
                      <a:pt x="21" y="296"/>
                      <a:pt x="42" y="317"/>
                    </a:cubicBezTo>
                    <a:lnTo>
                      <a:pt x="21" y="317"/>
                    </a:lnTo>
                    <a:cubicBezTo>
                      <a:pt x="21" y="317"/>
                      <a:pt x="42" y="317"/>
                      <a:pt x="42" y="338"/>
                    </a:cubicBezTo>
                    <a:cubicBezTo>
                      <a:pt x="42" y="360"/>
                      <a:pt x="42" y="360"/>
                      <a:pt x="42" y="360"/>
                    </a:cubicBezTo>
                    <a:cubicBezTo>
                      <a:pt x="42" y="360"/>
                      <a:pt x="42" y="360"/>
                      <a:pt x="42" y="381"/>
                    </a:cubicBezTo>
                    <a:cubicBezTo>
                      <a:pt x="42" y="381"/>
                      <a:pt x="42" y="402"/>
                      <a:pt x="42" y="402"/>
                    </a:cubicBezTo>
                    <a:lnTo>
                      <a:pt x="63" y="402"/>
                    </a:lnTo>
                    <a:cubicBezTo>
                      <a:pt x="63" y="402"/>
                      <a:pt x="63" y="423"/>
                      <a:pt x="42" y="423"/>
                    </a:cubicBezTo>
                    <a:cubicBezTo>
                      <a:pt x="42" y="423"/>
                      <a:pt x="63" y="423"/>
                      <a:pt x="63" y="444"/>
                    </a:cubicBezTo>
                    <a:cubicBezTo>
                      <a:pt x="85" y="444"/>
                      <a:pt x="63" y="465"/>
                      <a:pt x="63" y="465"/>
                    </a:cubicBezTo>
                    <a:lnTo>
                      <a:pt x="85" y="465"/>
                    </a:lnTo>
                    <a:cubicBezTo>
                      <a:pt x="85" y="465"/>
                      <a:pt x="63" y="465"/>
                      <a:pt x="85" y="486"/>
                    </a:cubicBezTo>
                    <a:cubicBezTo>
                      <a:pt x="63" y="486"/>
                      <a:pt x="85" y="507"/>
                      <a:pt x="85" y="507"/>
                    </a:cubicBezTo>
                    <a:lnTo>
                      <a:pt x="63" y="507"/>
                    </a:lnTo>
                    <a:cubicBezTo>
                      <a:pt x="63" y="529"/>
                      <a:pt x="85" y="550"/>
                      <a:pt x="85" y="550"/>
                    </a:cubicBezTo>
                    <a:cubicBezTo>
                      <a:pt x="106" y="550"/>
                      <a:pt x="106" y="550"/>
                      <a:pt x="106" y="571"/>
                    </a:cubicBezTo>
                    <a:lnTo>
                      <a:pt x="85" y="571"/>
                    </a:lnTo>
                    <a:lnTo>
                      <a:pt x="85" y="592"/>
                    </a:lnTo>
                    <a:cubicBezTo>
                      <a:pt x="85" y="603"/>
                      <a:pt x="95" y="603"/>
                      <a:pt x="106" y="603"/>
                    </a:cubicBezTo>
                    <a:cubicBezTo>
                      <a:pt x="116" y="603"/>
                      <a:pt x="127" y="603"/>
                      <a:pt x="127" y="613"/>
                    </a:cubicBezTo>
                    <a:cubicBezTo>
                      <a:pt x="137" y="603"/>
                      <a:pt x="137" y="603"/>
                      <a:pt x="135" y="603"/>
                    </a:cubicBezTo>
                    <a:cubicBezTo>
                      <a:pt x="132" y="603"/>
                      <a:pt x="127" y="603"/>
                      <a:pt x="127" y="592"/>
                    </a:cubicBezTo>
                    <a:lnTo>
                      <a:pt x="148" y="592"/>
                    </a:lnTo>
                    <a:cubicBezTo>
                      <a:pt x="148" y="603"/>
                      <a:pt x="148" y="603"/>
                      <a:pt x="148" y="603"/>
                    </a:cubicBezTo>
                    <a:cubicBezTo>
                      <a:pt x="148" y="603"/>
                      <a:pt x="148" y="603"/>
                      <a:pt x="148" y="613"/>
                    </a:cubicBezTo>
                    <a:lnTo>
                      <a:pt x="169" y="613"/>
                    </a:lnTo>
                    <a:cubicBezTo>
                      <a:pt x="148" y="613"/>
                      <a:pt x="148" y="613"/>
                      <a:pt x="148" y="634"/>
                    </a:cubicBezTo>
                    <a:lnTo>
                      <a:pt x="169" y="634"/>
                    </a:lnTo>
                    <a:cubicBezTo>
                      <a:pt x="169" y="634"/>
                      <a:pt x="169" y="655"/>
                      <a:pt x="169" y="655"/>
                    </a:cubicBezTo>
                    <a:cubicBezTo>
                      <a:pt x="186" y="655"/>
                      <a:pt x="189" y="655"/>
                      <a:pt x="190" y="645"/>
                    </a:cubicBezTo>
                    <a:lnTo>
                      <a:pt x="190" y="645"/>
                    </a:lnTo>
                    <a:cubicBezTo>
                      <a:pt x="191" y="645"/>
                      <a:pt x="192" y="645"/>
                      <a:pt x="193" y="645"/>
                    </a:cubicBezTo>
                    <a:cubicBezTo>
                      <a:pt x="201" y="645"/>
                      <a:pt x="211" y="645"/>
                      <a:pt x="211" y="655"/>
                    </a:cubicBezTo>
                    <a:lnTo>
                      <a:pt x="190" y="655"/>
                    </a:lnTo>
                    <a:cubicBezTo>
                      <a:pt x="190" y="655"/>
                      <a:pt x="211" y="655"/>
                      <a:pt x="190" y="676"/>
                    </a:cubicBezTo>
                    <a:cubicBezTo>
                      <a:pt x="200" y="676"/>
                      <a:pt x="197" y="676"/>
                      <a:pt x="190" y="678"/>
                    </a:cubicBezTo>
                    <a:lnTo>
                      <a:pt x="190" y="678"/>
                    </a:lnTo>
                    <a:cubicBezTo>
                      <a:pt x="189" y="698"/>
                      <a:pt x="170" y="698"/>
                      <a:pt x="190" y="698"/>
                    </a:cubicBezTo>
                    <a:lnTo>
                      <a:pt x="211" y="698"/>
                    </a:lnTo>
                    <a:cubicBezTo>
                      <a:pt x="211" y="708"/>
                      <a:pt x="211" y="713"/>
                      <a:pt x="209" y="713"/>
                    </a:cubicBezTo>
                    <a:cubicBezTo>
                      <a:pt x="206" y="713"/>
                      <a:pt x="201" y="708"/>
                      <a:pt x="190" y="698"/>
                    </a:cubicBezTo>
                    <a:cubicBezTo>
                      <a:pt x="190" y="719"/>
                      <a:pt x="190" y="719"/>
                      <a:pt x="190" y="719"/>
                    </a:cubicBezTo>
                    <a:cubicBezTo>
                      <a:pt x="197" y="726"/>
                      <a:pt x="202" y="728"/>
                      <a:pt x="206" y="728"/>
                    </a:cubicBezTo>
                    <a:cubicBezTo>
                      <a:pt x="208" y="728"/>
                      <a:pt x="210" y="728"/>
                      <a:pt x="211" y="727"/>
                    </a:cubicBezTo>
                    <a:lnTo>
                      <a:pt x="211" y="727"/>
                    </a:lnTo>
                    <a:cubicBezTo>
                      <a:pt x="211" y="733"/>
                      <a:pt x="211" y="740"/>
                      <a:pt x="211" y="740"/>
                    </a:cubicBezTo>
                    <a:lnTo>
                      <a:pt x="232" y="740"/>
                    </a:lnTo>
                    <a:cubicBezTo>
                      <a:pt x="232" y="740"/>
                      <a:pt x="232" y="761"/>
                      <a:pt x="232" y="761"/>
                    </a:cubicBezTo>
                    <a:cubicBezTo>
                      <a:pt x="232" y="761"/>
                      <a:pt x="232" y="782"/>
                      <a:pt x="211" y="782"/>
                    </a:cubicBezTo>
                    <a:lnTo>
                      <a:pt x="275" y="782"/>
                    </a:lnTo>
                    <a:cubicBezTo>
                      <a:pt x="275" y="782"/>
                      <a:pt x="254" y="803"/>
                      <a:pt x="275" y="803"/>
                    </a:cubicBezTo>
                    <a:lnTo>
                      <a:pt x="296" y="803"/>
                    </a:lnTo>
                    <a:cubicBezTo>
                      <a:pt x="275" y="803"/>
                      <a:pt x="275" y="803"/>
                      <a:pt x="275" y="824"/>
                    </a:cubicBezTo>
                    <a:lnTo>
                      <a:pt x="296" y="824"/>
                    </a:lnTo>
                    <a:cubicBezTo>
                      <a:pt x="275" y="824"/>
                      <a:pt x="296" y="824"/>
                      <a:pt x="275" y="845"/>
                    </a:cubicBezTo>
                    <a:cubicBezTo>
                      <a:pt x="285" y="835"/>
                      <a:pt x="285" y="835"/>
                      <a:pt x="285" y="835"/>
                    </a:cubicBezTo>
                    <a:cubicBezTo>
                      <a:pt x="285" y="835"/>
                      <a:pt x="285" y="835"/>
                      <a:pt x="296" y="824"/>
                    </a:cubicBezTo>
                    <a:lnTo>
                      <a:pt x="296" y="824"/>
                    </a:lnTo>
                    <a:cubicBezTo>
                      <a:pt x="296" y="845"/>
                      <a:pt x="275" y="845"/>
                      <a:pt x="275" y="845"/>
                    </a:cubicBezTo>
                    <a:cubicBezTo>
                      <a:pt x="275" y="845"/>
                      <a:pt x="275" y="845"/>
                      <a:pt x="275" y="867"/>
                    </a:cubicBezTo>
                    <a:lnTo>
                      <a:pt x="296" y="845"/>
                    </a:lnTo>
                    <a:lnTo>
                      <a:pt x="317" y="845"/>
                    </a:lnTo>
                    <a:cubicBezTo>
                      <a:pt x="296" y="845"/>
                      <a:pt x="296" y="867"/>
                      <a:pt x="296" y="867"/>
                    </a:cubicBezTo>
                    <a:cubicBezTo>
                      <a:pt x="296" y="867"/>
                      <a:pt x="317" y="867"/>
                      <a:pt x="317" y="845"/>
                    </a:cubicBezTo>
                    <a:lnTo>
                      <a:pt x="338" y="845"/>
                    </a:lnTo>
                    <a:lnTo>
                      <a:pt x="317" y="867"/>
                    </a:lnTo>
                    <a:lnTo>
                      <a:pt x="296" y="867"/>
                    </a:lnTo>
                    <a:cubicBezTo>
                      <a:pt x="296" y="867"/>
                      <a:pt x="296" y="867"/>
                      <a:pt x="275" y="888"/>
                    </a:cubicBezTo>
                    <a:cubicBezTo>
                      <a:pt x="289" y="888"/>
                      <a:pt x="294" y="878"/>
                      <a:pt x="295" y="878"/>
                    </a:cubicBezTo>
                    <a:cubicBezTo>
                      <a:pt x="296" y="878"/>
                      <a:pt x="296" y="881"/>
                      <a:pt x="296" y="888"/>
                    </a:cubicBezTo>
                    <a:cubicBezTo>
                      <a:pt x="317" y="867"/>
                      <a:pt x="317" y="867"/>
                      <a:pt x="338" y="867"/>
                    </a:cubicBezTo>
                    <a:cubicBezTo>
                      <a:pt x="317" y="867"/>
                      <a:pt x="317" y="888"/>
                      <a:pt x="317" y="888"/>
                    </a:cubicBezTo>
                    <a:lnTo>
                      <a:pt x="317" y="909"/>
                    </a:lnTo>
                    <a:cubicBezTo>
                      <a:pt x="317" y="888"/>
                      <a:pt x="317" y="888"/>
                      <a:pt x="338" y="888"/>
                    </a:cubicBezTo>
                    <a:cubicBezTo>
                      <a:pt x="338" y="888"/>
                      <a:pt x="338" y="888"/>
                      <a:pt x="338" y="909"/>
                    </a:cubicBezTo>
                    <a:cubicBezTo>
                      <a:pt x="317" y="930"/>
                      <a:pt x="338" y="930"/>
                      <a:pt x="338" y="930"/>
                    </a:cubicBezTo>
                    <a:cubicBezTo>
                      <a:pt x="349" y="919"/>
                      <a:pt x="354" y="919"/>
                      <a:pt x="357" y="919"/>
                    </a:cubicBezTo>
                    <a:cubicBezTo>
                      <a:pt x="354" y="925"/>
                      <a:pt x="349" y="930"/>
                      <a:pt x="338" y="930"/>
                    </a:cubicBezTo>
                    <a:cubicBezTo>
                      <a:pt x="338" y="941"/>
                      <a:pt x="343" y="941"/>
                      <a:pt x="346" y="941"/>
                    </a:cubicBezTo>
                    <a:cubicBezTo>
                      <a:pt x="349" y="941"/>
                      <a:pt x="349" y="941"/>
                      <a:pt x="338" y="951"/>
                    </a:cubicBezTo>
                    <a:cubicBezTo>
                      <a:pt x="338" y="951"/>
                      <a:pt x="339" y="951"/>
                      <a:pt x="359" y="930"/>
                    </a:cubicBezTo>
                    <a:lnTo>
                      <a:pt x="359" y="930"/>
                    </a:lnTo>
                    <a:cubicBezTo>
                      <a:pt x="359" y="951"/>
                      <a:pt x="359" y="951"/>
                      <a:pt x="338" y="951"/>
                    </a:cubicBezTo>
                    <a:lnTo>
                      <a:pt x="359" y="951"/>
                    </a:lnTo>
                    <a:cubicBezTo>
                      <a:pt x="370" y="941"/>
                      <a:pt x="370" y="941"/>
                      <a:pt x="370" y="941"/>
                    </a:cubicBezTo>
                    <a:cubicBezTo>
                      <a:pt x="370" y="941"/>
                      <a:pt x="370" y="941"/>
                      <a:pt x="380" y="930"/>
                    </a:cubicBezTo>
                    <a:lnTo>
                      <a:pt x="359" y="930"/>
                    </a:lnTo>
                    <a:cubicBezTo>
                      <a:pt x="380" y="930"/>
                      <a:pt x="380" y="909"/>
                      <a:pt x="380" y="909"/>
                    </a:cubicBezTo>
                    <a:lnTo>
                      <a:pt x="380" y="909"/>
                    </a:lnTo>
                    <a:lnTo>
                      <a:pt x="359" y="930"/>
                    </a:lnTo>
                    <a:cubicBezTo>
                      <a:pt x="359" y="909"/>
                      <a:pt x="380" y="909"/>
                      <a:pt x="380" y="909"/>
                    </a:cubicBezTo>
                    <a:lnTo>
                      <a:pt x="380" y="909"/>
                    </a:lnTo>
                    <a:cubicBezTo>
                      <a:pt x="380" y="909"/>
                      <a:pt x="380" y="909"/>
                      <a:pt x="380" y="909"/>
                    </a:cubicBezTo>
                    <a:lnTo>
                      <a:pt x="380" y="888"/>
                    </a:lnTo>
                    <a:lnTo>
                      <a:pt x="401" y="867"/>
                    </a:lnTo>
                    <a:lnTo>
                      <a:pt x="380" y="867"/>
                    </a:lnTo>
                    <a:cubicBezTo>
                      <a:pt x="380" y="867"/>
                      <a:pt x="380" y="845"/>
                      <a:pt x="401" y="845"/>
                    </a:cubicBezTo>
                    <a:lnTo>
                      <a:pt x="380" y="845"/>
                    </a:lnTo>
                    <a:cubicBezTo>
                      <a:pt x="401" y="845"/>
                      <a:pt x="401" y="845"/>
                      <a:pt x="401" y="824"/>
                    </a:cubicBezTo>
                    <a:lnTo>
                      <a:pt x="401" y="824"/>
                    </a:lnTo>
                    <a:lnTo>
                      <a:pt x="380" y="845"/>
                    </a:lnTo>
                    <a:lnTo>
                      <a:pt x="380" y="824"/>
                    </a:lnTo>
                    <a:cubicBezTo>
                      <a:pt x="391" y="814"/>
                      <a:pt x="391" y="814"/>
                      <a:pt x="388" y="814"/>
                    </a:cubicBezTo>
                    <a:cubicBezTo>
                      <a:pt x="386" y="814"/>
                      <a:pt x="380" y="814"/>
                      <a:pt x="380" y="803"/>
                    </a:cubicBezTo>
                    <a:cubicBezTo>
                      <a:pt x="380" y="803"/>
                      <a:pt x="380" y="803"/>
                      <a:pt x="380" y="782"/>
                    </a:cubicBezTo>
                    <a:cubicBezTo>
                      <a:pt x="380" y="772"/>
                      <a:pt x="375" y="772"/>
                      <a:pt x="372" y="772"/>
                    </a:cubicBezTo>
                    <a:cubicBezTo>
                      <a:pt x="370" y="772"/>
                      <a:pt x="370" y="772"/>
                      <a:pt x="380" y="761"/>
                    </a:cubicBezTo>
                    <a:lnTo>
                      <a:pt x="359" y="761"/>
                    </a:lnTo>
                    <a:cubicBezTo>
                      <a:pt x="359" y="761"/>
                      <a:pt x="380" y="761"/>
                      <a:pt x="380" y="740"/>
                    </a:cubicBezTo>
                    <a:lnTo>
                      <a:pt x="380" y="740"/>
                    </a:lnTo>
                    <a:cubicBezTo>
                      <a:pt x="380" y="740"/>
                      <a:pt x="359" y="761"/>
                      <a:pt x="359" y="761"/>
                    </a:cubicBezTo>
                    <a:cubicBezTo>
                      <a:pt x="359" y="761"/>
                      <a:pt x="359" y="740"/>
                      <a:pt x="359" y="740"/>
                    </a:cubicBezTo>
                    <a:cubicBezTo>
                      <a:pt x="359" y="729"/>
                      <a:pt x="359" y="729"/>
                      <a:pt x="359" y="729"/>
                    </a:cubicBezTo>
                    <a:cubicBezTo>
                      <a:pt x="359" y="729"/>
                      <a:pt x="359" y="729"/>
                      <a:pt x="359" y="719"/>
                    </a:cubicBezTo>
                    <a:lnTo>
                      <a:pt x="380" y="719"/>
                    </a:lnTo>
                    <a:cubicBezTo>
                      <a:pt x="359" y="719"/>
                      <a:pt x="380" y="698"/>
                      <a:pt x="359" y="698"/>
                    </a:cubicBezTo>
                    <a:cubicBezTo>
                      <a:pt x="338" y="698"/>
                      <a:pt x="380" y="676"/>
                      <a:pt x="359" y="676"/>
                    </a:cubicBezTo>
                    <a:lnTo>
                      <a:pt x="359" y="655"/>
                    </a:lnTo>
                    <a:cubicBezTo>
                      <a:pt x="338" y="655"/>
                      <a:pt x="338" y="634"/>
                      <a:pt x="338" y="634"/>
                    </a:cubicBezTo>
                    <a:cubicBezTo>
                      <a:pt x="349" y="624"/>
                      <a:pt x="349" y="624"/>
                      <a:pt x="346" y="624"/>
                    </a:cubicBezTo>
                    <a:cubicBezTo>
                      <a:pt x="343" y="624"/>
                      <a:pt x="338" y="624"/>
                      <a:pt x="338" y="613"/>
                    </a:cubicBezTo>
                    <a:cubicBezTo>
                      <a:pt x="338" y="613"/>
                      <a:pt x="338" y="613"/>
                      <a:pt x="338" y="592"/>
                    </a:cubicBezTo>
                    <a:cubicBezTo>
                      <a:pt x="338" y="592"/>
                      <a:pt x="359" y="571"/>
                      <a:pt x="338" y="571"/>
                    </a:cubicBezTo>
                    <a:cubicBezTo>
                      <a:pt x="338" y="571"/>
                      <a:pt x="338" y="550"/>
                      <a:pt x="338" y="550"/>
                    </a:cubicBezTo>
                    <a:cubicBezTo>
                      <a:pt x="338" y="550"/>
                      <a:pt x="359" y="529"/>
                      <a:pt x="338" y="529"/>
                    </a:cubicBezTo>
                    <a:cubicBezTo>
                      <a:pt x="317" y="529"/>
                      <a:pt x="338" y="507"/>
                      <a:pt x="317" y="507"/>
                    </a:cubicBezTo>
                    <a:cubicBezTo>
                      <a:pt x="328" y="497"/>
                      <a:pt x="328" y="497"/>
                      <a:pt x="325" y="497"/>
                    </a:cubicBezTo>
                    <a:cubicBezTo>
                      <a:pt x="324" y="497"/>
                      <a:pt x="321" y="497"/>
                      <a:pt x="320" y="495"/>
                    </a:cubicBezTo>
                    <a:lnTo>
                      <a:pt x="320" y="495"/>
                    </a:lnTo>
                    <a:cubicBezTo>
                      <a:pt x="325" y="485"/>
                      <a:pt x="333" y="481"/>
                      <a:pt x="317" y="465"/>
                    </a:cubicBezTo>
                    <a:cubicBezTo>
                      <a:pt x="317" y="465"/>
                      <a:pt x="317" y="444"/>
                      <a:pt x="317" y="444"/>
                    </a:cubicBezTo>
                    <a:cubicBezTo>
                      <a:pt x="296" y="444"/>
                      <a:pt x="296" y="423"/>
                      <a:pt x="296" y="423"/>
                    </a:cubicBezTo>
                    <a:lnTo>
                      <a:pt x="296" y="402"/>
                    </a:lnTo>
                    <a:cubicBezTo>
                      <a:pt x="275" y="381"/>
                      <a:pt x="296" y="381"/>
                      <a:pt x="296" y="381"/>
                    </a:cubicBezTo>
                    <a:cubicBezTo>
                      <a:pt x="275" y="381"/>
                      <a:pt x="296" y="360"/>
                      <a:pt x="275" y="360"/>
                    </a:cubicBezTo>
                    <a:cubicBezTo>
                      <a:pt x="296" y="338"/>
                      <a:pt x="275" y="338"/>
                      <a:pt x="296" y="317"/>
                    </a:cubicBezTo>
                    <a:cubicBezTo>
                      <a:pt x="275" y="317"/>
                      <a:pt x="275" y="317"/>
                      <a:pt x="275" y="296"/>
                    </a:cubicBezTo>
                    <a:cubicBezTo>
                      <a:pt x="275" y="296"/>
                      <a:pt x="275" y="275"/>
                      <a:pt x="275" y="275"/>
                    </a:cubicBezTo>
                    <a:cubicBezTo>
                      <a:pt x="275" y="254"/>
                      <a:pt x="275" y="254"/>
                      <a:pt x="254" y="254"/>
                    </a:cubicBezTo>
                    <a:lnTo>
                      <a:pt x="275" y="233"/>
                    </a:lnTo>
                    <a:cubicBezTo>
                      <a:pt x="254" y="233"/>
                      <a:pt x="254" y="212"/>
                      <a:pt x="275" y="191"/>
                    </a:cubicBezTo>
                    <a:lnTo>
                      <a:pt x="254" y="191"/>
                    </a:lnTo>
                    <a:cubicBezTo>
                      <a:pt x="254" y="191"/>
                      <a:pt x="254" y="191"/>
                      <a:pt x="254" y="169"/>
                    </a:cubicBezTo>
                    <a:lnTo>
                      <a:pt x="275" y="169"/>
                    </a:lnTo>
                    <a:cubicBezTo>
                      <a:pt x="275" y="169"/>
                      <a:pt x="296" y="43"/>
                      <a:pt x="21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24"/>
              <p:cNvSpPr/>
              <p:nvPr/>
            </p:nvSpPr>
            <p:spPr>
              <a:xfrm>
                <a:off x="7457066" y="2590038"/>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24"/>
              <p:cNvSpPr/>
              <p:nvPr/>
            </p:nvSpPr>
            <p:spPr>
              <a:xfrm>
                <a:off x="7455767" y="2584841"/>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24"/>
              <p:cNvSpPr/>
              <p:nvPr/>
            </p:nvSpPr>
            <p:spPr>
              <a:xfrm>
                <a:off x="7454405" y="2584841"/>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24"/>
              <p:cNvSpPr/>
              <p:nvPr/>
            </p:nvSpPr>
            <p:spPr>
              <a:xfrm>
                <a:off x="7459664" y="2592636"/>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24"/>
              <p:cNvSpPr/>
              <p:nvPr/>
            </p:nvSpPr>
            <p:spPr>
              <a:xfrm>
                <a:off x="7463562" y="2599194"/>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24"/>
              <p:cNvSpPr/>
              <p:nvPr/>
            </p:nvSpPr>
            <p:spPr>
              <a:xfrm>
                <a:off x="7463562" y="2599194"/>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24"/>
              <p:cNvSpPr/>
              <p:nvPr/>
            </p:nvSpPr>
            <p:spPr>
              <a:xfrm>
                <a:off x="7458365" y="2590038"/>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24"/>
              <p:cNvSpPr/>
              <p:nvPr/>
            </p:nvSpPr>
            <p:spPr>
              <a:xfrm>
                <a:off x="7463562" y="2599194"/>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24"/>
              <p:cNvSpPr/>
              <p:nvPr/>
            </p:nvSpPr>
            <p:spPr>
              <a:xfrm>
                <a:off x="7463562" y="2599194"/>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24"/>
              <p:cNvSpPr/>
              <p:nvPr/>
            </p:nvSpPr>
            <p:spPr>
              <a:xfrm>
                <a:off x="7462263" y="2593997"/>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24"/>
              <p:cNvSpPr/>
              <p:nvPr/>
            </p:nvSpPr>
            <p:spPr>
              <a:xfrm>
                <a:off x="7462263" y="2599194"/>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24"/>
              <p:cNvSpPr/>
              <p:nvPr/>
            </p:nvSpPr>
            <p:spPr>
              <a:xfrm>
                <a:off x="7463562" y="2600493"/>
                <a:ext cx="62" cy="62"/>
              </a:xfrm>
              <a:custGeom>
                <a:rect b="b" l="l" r="r" t="t"/>
                <a:pathLst>
                  <a:path extrusionOk="0" h="1" w="1">
                    <a:moveTo>
                      <a:pt x="1" y="1"/>
                    </a:moveTo>
                    <a:cubicBezTo>
                      <a:pt x="1" y="1"/>
                      <a:pt x="1" y="1"/>
                      <a:pt x="1" y="1"/>
                    </a:cubicBez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24"/>
              <p:cNvSpPr/>
              <p:nvPr/>
            </p:nvSpPr>
            <p:spPr>
              <a:xfrm>
                <a:off x="7462263" y="2596596"/>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24"/>
              <p:cNvSpPr/>
              <p:nvPr/>
            </p:nvSpPr>
            <p:spPr>
              <a:xfrm>
                <a:off x="7531557" y="2435864"/>
                <a:ext cx="1361" cy="62"/>
              </a:xfrm>
              <a:custGeom>
                <a:rect b="b" l="l" r="r" t="t"/>
                <a:pathLst>
                  <a:path extrusionOk="0" h="1" w="22">
                    <a:moveTo>
                      <a:pt x="0" y="0"/>
                    </a:moveTo>
                    <a:cubicBezTo>
                      <a:pt x="21" y="0"/>
                      <a:pt x="21" y="0"/>
                      <a:pt x="21" y="0"/>
                    </a:cubicBezTo>
                    <a:cubicBezTo>
                      <a:pt x="21" y="0"/>
                      <a:pt x="21"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24"/>
              <p:cNvSpPr/>
              <p:nvPr/>
            </p:nvSpPr>
            <p:spPr>
              <a:xfrm>
                <a:off x="7532857" y="2430605"/>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24"/>
              <p:cNvSpPr/>
              <p:nvPr/>
            </p:nvSpPr>
            <p:spPr>
              <a:xfrm>
                <a:off x="7531557" y="2438462"/>
                <a:ext cx="1361" cy="62"/>
              </a:xfrm>
              <a:custGeom>
                <a:rect b="b" l="l" r="r" t="t"/>
                <a:pathLst>
                  <a:path extrusionOk="0" h="1" w="22">
                    <a:moveTo>
                      <a:pt x="21"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24"/>
              <p:cNvSpPr/>
              <p:nvPr/>
            </p:nvSpPr>
            <p:spPr>
              <a:xfrm>
                <a:off x="7531557" y="2421449"/>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24"/>
              <p:cNvSpPr/>
              <p:nvPr/>
            </p:nvSpPr>
            <p:spPr>
              <a:xfrm>
                <a:off x="7531557" y="2426708"/>
                <a:ext cx="62" cy="1361"/>
              </a:xfrm>
              <a:custGeom>
                <a:rect b="b" l="l" r="r" t="t"/>
                <a:pathLst>
                  <a:path extrusionOk="0" h="22" w="1">
                    <a:moveTo>
                      <a:pt x="0" y="0"/>
                    </a:moveTo>
                    <a:cubicBezTo>
                      <a:pt x="0" y="0"/>
                      <a:pt x="0" y="0"/>
                      <a:pt x="0" y="0"/>
                    </a:cubicBezTo>
                    <a:cubicBezTo>
                      <a:pt x="0" y="21"/>
                      <a:pt x="0" y="21"/>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24"/>
              <p:cNvSpPr/>
              <p:nvPr/>
            </p:nvSpPr>
            <p:spPr>
              <a:xfrm>
                <a:off x="7527598" y="2441061"/>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24"/>
              <p:cNvSpPr/>
              <p:nvPr/>
            </p:nvSpPr>
            <p:spPr>
              <a:xfrm>
                <a:off x="7528959" y="2442360"/>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24"/>
              <p:cNvSpPr/>
              <p:nvPr/>
            </p:nvSpPr>
            <p:spPr>
              <a:xfrm>
                <a:off x="7530258" y="2441061"/>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24"/>
              <p:cNvSpPr/>
              <p:nvPr/>
            </p:nvSpPr>
            <p:spPr>
              <a:xfrm>
                <a:off x="7530258" y="2441061"/>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24"/>
              <p:cNvSpPr/>
              <p:nvPr/>
            </p:nvSpPr>
            <p:spPr>
              <a:xfrm>
                <a:off x="7519802" y="2392680"/>
                <a:ext cx="62" cy="62"/>
              </a:xfrm>
              <a:custGeom>
                <a:rect b="b" l="l" r="r" t="t"/>
                <a:pathLst>
                  <a:path extrusionOk="0" h="1" w="1">
                    <a:moveTo>
                      <a:pt x="0"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24"/>
              <p:cNvSpPr/>
              <p:nvPr/>
            </p:nvSpPr>
            <p:spPr>
              <a:xfrm>
                <a:off x="7528959" y="2414953"/>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24"/>
              <p:cNvSpPr/>
              <p:nvPr/>
            </p:nvSpPr>
            <p:spPr>
              <a:xfrm>
                <a:off x="7515842" y="2394042"/>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24"/>
              <p:cNvSpPr/>
              <p:nvPr/>
            </p:nvSpPr>
            <p:spPr>
              <a:xfrm>
                <a:off x="7524999" y="2439762"/>
                <a:ext cx="1361" cy="62"/>
              </a:xfrm>
              <a:custGeom>
                <a:rect b="b" l="l" r="r" t="t"/>
                <a:pathLst>
                  <a:path extrusionOk="0" h="1" w="22">
                    <a:moveTo>
                      <a:pt x="22" y="0"/>
                    </a:moveTo>
                    <a:cubicBezTo>
                      <a:pt x="1" y="0"/>
                      <a:pt x="22" y="0"/>
                      <a:pt x="1" y="0"/>
                    </a:cubicBezTo>
                    <a:cubicBezTo>
                      <a:pt x="1" y="0"/>
                      <a:pt x="1"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24"/>
              <p:cNvSpPr/>
              <p:nvPr/>
            </p:nvSpPr>
            <p:spPr>
              <a:xfrm>
                <a:off x="7514543" y="2417551"/>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24"/>
              <p:cNvSpPr/>
              <p:nvPr/>
            </p:nvSpPr>
            <p:spPr>
              <a:xfrm>
                <a:off x="7515842" y="2394042"/>
                <a:ext cx="1361" cy="62"/>
              </a:xfrm>
              <a:custGeom>
                <a:rect b="b" l="l" r="r" t="t"/>
                <a:pathLst>
                  <a:path extrusionOk="0" h="1" w="22">
                    <a:moveTo>
                      <a:pt x="1" y="0"/>
                    </a:moveTo>
                    <a:lnTo>
                      <a:pt x="1" y="0"/>
                    </a:lnTo>
                    <a:cubicBezTo>
                      <a:pt x="1" y="0"/>
                      <a:pt x="1" y="0"/>
                      <a:pt x="22"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24"/>
              <p:cNvSpPr/>
              <p:nvPr/>
            </p:nvSpPr>
            <p:spPr>
              <a:xfrm>
                <a:off x="7526298" y="2407096"/>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24"/>
              <p:cNvSpPr/>
              <p:nvPr/>
            </p:nvSpPr>
            <p:spPr>
              <a:xfrm>
                <a:off x="7527598" y="2405796"/>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24"/>
              <p:cNvSpPr/>
              <p:nvPr/>
            </p:nvSpPr>
            <p:spPr>
              <a:xfrm>
                <a:off x="7518503" y="2392680"/>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24"/>
              <p:cNvSpPr/>
              <p:nvPr/>
            </p:nvSpPr>
            <p:spPr>
              <a:xfrm>
                <a:off x="7524999" y="2401837"/>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24"/>
              <p:cNvSpPr/>
              <p:nvPr/>
            </p:nvSpPr>
            <p:spPr>
              <a:xfrm>
                <a:off x="7531557" y="2428007"/>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24"/>
              <p:cNvSpPr/>
              <p:nvPr/>
            </p:nvSpPr>
            <p:spPr>
              <a:xfrm>
                <a:off x="7521101" y="2428007"/>
                <a:ext cx="62" cy="62"/>
              </a:xfrm>
              <a:custGeom>
                <a:rect b="b" l="l" r="r" t="t"/>
                <a:pathLst>
                  <a:path extrusionOk="0" h="1" w="1">
                    <a:moveTo>
                      <a:pt x="0"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24"/>
              <p:cNvSpPr/>
              <p:nvPr/>
            </p:nvSpPr>
            <p:spPr>
              <a:xfrm>
                <a:off x="7521101" y="2428007"/>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24"/>
              <p:cNvSpPr/>
              <p:nvPr/>
            </p:nvSpPr>
            <p:spPr>
              <a:xfrm>
                <a:off x="7521101" y="2428007"/>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24"/>
              <p:cNvSpPr/>
              <p:nvPr/>
            </p:nvSpPr>
            <p:spPr>
              <a:xfrm>
                <a:off x="7521101" y="2430605"/>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24"/>
              <p:cNvSpPr/>
              <p:nvPr/>
            </p:nvSpPr>
            <p:spPr>
              <a:xfrm>
                <a:off x="7521101" y="2430605"/>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24"/>
              <p:cNvSpPr/>
              <p:nvPr/>
            </p:nvSpPr>
            <p:spPr>
              <a:xfrm>
                <a:off x="7519802" y="2426708"/>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24"/>
              <p:cNvSpPr/>
              <p:nvPr/>
            </p:nvSpPr>
            <p:spPr>
              <a:xfrm>
                <a:off x="7510645" y="2392680"/>
                <a:ext cx="22273" cy="51041"/>
              </a:xfrm>
              <a:custGeom>
                <a:rect b="b" l="l" r="r" t="t"/>
                <a:pathLst>
                  <a:path extrusionOk="0" h="825" w="360">
                    <a:moveTo>
                      <a:pt x="85" y="1"/>
                    </a:moveTo>
                    <a:lnTo>
                      <a:pt x="85" y="1"/>
                    </a:lnTo>
                    <a:cubicBezTo>
                      <a:pt x="85" y="1"/>
                      <a:pt x="85" y="1"/>
                      <a:pt x="85" y="1"/>
                    </a:cubicBezTo>
                    <a:close/>
                    <a:moveTo>
                      <a:pt x="85" y="1"/>
                    </a:moveTo>
                    <a:lnTo>
                      <a:pt x="85" y="22"/>
                    </a:lnTo>
                    <a:cubicBezTo>
                      <a:pt x="95" y="12"/>
                      <a:pt x="95" y="12"/>
                      <a:pt x="93" y="12"/>
                    </a:cubicBezTo>
                    <a:cubicBezTo>
                      <a:pt x="90" y="12"/>
                      <a:pt x="85" y="12"/>
                      <a:pt x="85" y="1"/>
                    </a:cubicBezTo>
                    <a:close/>
                    <a:moveTo>
                      <a:pt x="105" y="17"/>
                    </a:moveTo>
                    <a:lnTo>
                      <a:pt x="105" y="17"/>
                    </a:lnTo>
                    <a:cubicBezTo>
                      <a:pt x="99" y="20"/>
                      <a:pt x="92" y="22"/>
                      <a:pt x="85" y="22"/>
                    </a:cubicBezTo>
                    <a:cubicBezTo>
                      <a:pt x="98" y="22"/>
                      <a:pt x="103" y="22"/>
                      <a:pt x="105" y="17"/>
                    </a:cubicBezTo>
                    <a:close/>
                    <a:moveTo>
                      <a:pt x="297" y="351"/>
                    </a:moveTo>
                    <a:cubicBezTo>
                      <a:pt x="296" y="351"/>
                      <a:pt x="296" y="353"/>
                      <a:pt x="296" y="360"/>
                    </a:cubicBezTo>
                    <a:lnTo>
                      <a:pt x="317" y="360"/>
                    </a:lnTo>
                    <a:cubicBezTo>
                      <a:pt x="303" y="360"/>
                      <a:pt x="298" y="351"/>
                      <a:pt x="297" y="351"/>
                    </a:cubicBezTo>
                    <a:close/>
                    <a:moveTo>
                      <a:pt x="232" y="678"/>
                    </a:moveTo>
                    <a:lnTo>
                      <a:pt x="232" y="678"/>
                    </a:lnTo>
                    <a:cubicBezTo>
                      <a:pt x="220" y="680"/>
                      <a:pt x="212" y="685"/>
                      <a:pt x="212" y="698"/>
                    </a:cubicBezTo>
                    <a:cubicBezTo>
                      <a:pt x="225" y="685"/>
                      <a:pt x="230" y="680"/>
                      <a:pt x="232" y="678"/>
                    </a:cubicBezTo>
                    <a:close/>
                    <a:moveTo>
                      <a:pt x="127" y="1"/>
                    </a:moveTo>
                    <a:cubicBezTo>
                      <a:pt x="127" y="1"/>
                      <a:pt x="118" y="1"/>
                      <a:pt x="106" y="7"/>
                    </a:cubicBezTo>
                    <a:lnTo>
                      <a:pt x="106" y="7"/>
                    </a:lnTo>
                    <a:cubicBezTo>
                      <a:pt x="106" y="5"/>
                      <a:pt x="106" y="3"/>
                      <a:pt x="106" y="1"/>
                    </a:cubicBezTo>
                    <a:lnTo>
                      <a:pt x="106" y="1"/>
                    </a:lnTo>
                    <a:lnTo>
                      <a:pt x="85" y="22"/>
                    </a:lnTo>
                    <a:lnTo>
                      <a:pt x="85" y="22"/>
                    </a:lnTo>
                    <a:cubicBezTo>
                      <a:pt x="92" y="15"/>
                      <a:pt x="99" y="10"/>
                      <a:pt x="106" y="7"/>
                    </a:cubicBezTo>
                    <a:lnTo>
                      <a:pt x="106" y="7"/>
                    </a:lnTo>
                    <a:cubicBezTo>
                      <a:pt x="106" y="12"/>
                      <a:pt x="106" y="15"/>
                      <a:pt x="105" y="17"/>
                    </a:cubicBezTo>
                    <a:lnTo>
                      <a:pt x="105" y="17"/>
                    </a:lnTo>
                    <a:cubicBezTo>
                      <a:pt x="110" y="15"/>
                      <a:pt x="114" y="13"/>
                      <a:pt x="115" y="13"/>
                    </a:cubicBezTo>
                    <a:lnTo>
                      <a:pt x="115" y="13"/>
                    </a:lnTo>
                    <a:cubicBezTo>
                      <a:pt x="115" y="13"/>
                      <a:pt x="113" y="15"/>
                      <a:pt x="106" y="22"/>
                    </a:cubicBezTo>
                    <a:lnTo>
                      <a:pt x="85" y="22"/>
                    </a:lnTo>
                    <a:cubicBezTo>
                      <a:pt x="85" y="33"/>
                      <a:pt x="85" y="33"/>
                      <a:pt x="85" y="33"/>
                    </a:cubicBezTo>
                    <a:cubicBezTo>
                      <a:pt x="85" y="33"/>
                      <a:pt x="85" y="33"/>
                      <a:pt x="85" y="43"/>
                    </a:cubicBezTo>
                    <a:lnTo>
                      <a:pt x="64" y="43"/>
                    </a:lnTo>
                    <a:cubicBezTo>
                      <a:pt x="64" y="64"/>
                      <a:pt x="64" y="64"/>
                      <a:pt x="64" y="64"/>
                    </a:cubicBezTo>
                    <a:cubicBezTo>
                      <a:pt x="43" y="85"/>
                      <a:pt x="21" y="107"/>
                      <a:pt x="21" y="107"/>
                    </a:cubicBezTo>
                    <a:cubicBezTo>
                      <a:pt x="21" y="107"/>
                      <a:pt x="0" y="128"/>
                      <a:pt x="0" y="128"/>
                    </a:cubicBezTo>
                    <a:cubicBezTo>
                      <a:pt x="0" y="149"/>
                      <a:pt x="0" y="149"/>
                      <a:pt x="0" y="149"/>
                    </a:cubicBezTo>
                    <a:lnTo>
                      <a:pt x="21" y="149"/>
                    </a:lnTo>
                    <a:cubicBezTo>
                      <a:pt x="0" y="170"/>
                      <a:pt x="0" y="191"/>
                      <a:pt x="0" y="212"/>
                    </a:cubicBezTo>
                    <a:cubicBezTo>
                      <a:pt x="21" y="212"/>
                      <a:pt x="0" y="233"/>
                      <a:pt x="21" y="254"/>
                    </a:cubicBezTo>
                    <a:cubicBezTo>
                      <a:pt x="11" y="265"/>
                      <a:pt x="16" y="265"/>
                      <a:pt x="21" y="265"/>
                    </a:cubicBezTo>
                    <a:cubicBezTo>
                      <a:pt x="27" y="265"/>
                      <a:pt x="32" y="265"/>
                      <a:pt x="21" y="276"/>
                    </a:cubicBezTo>
                    <a:cubicBezTo>
                      <a:pt x="43" y="276"/>
                      <a:pt x="0" y="297"/>
                      <a:pt x="43" y="297"/>
                    </a:cubicBezTo>
                    <a:lnTo>
                      <a:pt x="21" y="297"/>
                    </a:lnTo>
                    <a:cubicBezTo>
                      <a:pt x="21" y="318"/>
                      <a:pt x="43" y="318"/>
                      <a:pt x="43" y="318"/>
                    </a:cubicBezTo>
                    <a:cubicBezTo>
                      <a:pt x="43" y="318"/>
                      <a:pt x="43" y="339"/>
                      <a:pt x="43" y="339"/>
                    </a:cubicBezTo>
                    <a:cubicBezTo>
                      <a:pt x="43" y="360"/>
                      <a:pt x="43" y="360"/>
                      <a:pt x="43" y="360"/>
                    </a:cubicBezTo>
                    <a:lnTo>
                      <a:pt x="64" y="360"/>
                    </a:lnTo>
                    <a:cubicBezTo>
                      <a:pt x="43" y="381"/>
                      <a:pt x="64" y="381"/>
                      <a:pt x="64" y="381"/>
                    </a:cubicBezTo>
                    <a:lnTo>
                      <a:pt x="43" y="381"/>
                    </a:lnTo>
                    <a:cubicBezTo>
                      <a:pt x="64" y="381"/>
                      <a:pt x="64" y="381"/>
                      <a:pt x="64" y="402"/>
                    </a:cubicBezTo>
                    <a:cubicBezTo>
                      <a:pt x="85" y="402"/>
                      <a:pt x="64" y="423"/>
                      <a:pt x="64" y="423"/>
                    </a:cubicBezTo>
                    <a:lnTo>
                      <a:pt x="85" y="423"/>
                    </a:lnTo>
                    <a:cubicBezTo>
                      <a:pt x="85" y="423"/>
                      <a:pt x="64" y="445"/>
                      <a:pt x="64" y="445"/>
                    </a:cubicBezTo>
                    <a:cubicBezTo>
                      <a:pt x="85" y="445"/>
                      <a:pt x="64" y="445"/>
                      <a:pt x="64" y="466"/>
                    </a:cubicBezTo>
                    <a:cubicBezTo>
                      <a:pt x="85" y="466"/>
                      <a:pt x="85" y="466"/>
                      <a:pt x="85" y="487"/>
                    </a:cubicBezTo>
                    <a:lnTo>
                      <a:pt x="106" y="487"/>
                    </a:lnTo>
                    <a:lnTo>
                      <a:pt x="106" y="487"/>
                    </a:lnTo>
                    <a:lnTo>
                      <a:pt x="106" y="487"/>
                    </a:lnTo>
                    <a:cubicBezTo>
                      <a:pt x="85" y="508"/>
                      <a:pt x="106" y="508"/>
                      <a:pt x="85" y="508"/>
                    </a:cubicBezTo>
                    <a:cubicBezTo>
                      <a:pt x="85" y="519"/>
                      <a:pt x="95" y="519"/>
                      <a:pt x="106" y="519"/>
                    </a:cubicBezTo>
                    <a:cubicBezTo>
                      <a:pt x="116" y="519"/>
                      <a:pt x="127" y="519"/>
                      <a:pt x="127" y="529"/>
                    </a:cubicBezTo>
                    <a:cubicBezTo>
                      <a:pt x="134" y="522"/>
                      <a:pt x="136" y="520"/>
                      <a:pt x="137" y="520"/>
                    </a:cubicBezTo>
                    <a:lnTo>
                      <a:pt x="137" y="520"/>
                    </a:lnTo>
                    <a:cubicBezTo>
                      <a:pt x="139" y="520"/>
                      <a:pt x="134" y="529"/>
                      <a:pt x="148" y="529"/>
                    </a:cubicBezTo>
                    <a:cubicBezTo>
                      <a:pt x="148" y="529"/>
                      <a:pt x="148" y="529"/>
                      <a:pt x="148" y="550"/>
                    </a:cubicBezTo>
                    <a:lnTo>
                      <a:pt x="169" y="550"/>
                    </a:lnTo>
                    <a:cubicBezTo>
                      <a:pt x="169" y="550"/>
                      <a:pt x="169" y="550"/>
                      <a:pt x="169" y="571"/>
                    </a:cubicBezTo>
                    <a:cubicBezTo>
                      <a:pt x="169" y="550"/>
                      <a:pt x="169" y="550"/>
                      <a:pt x="190" y="550"/>
                    </a:cubicBezTo>
                    <a:cubicBezTo>
                      <a:pt x="180" y="561"/>
                      <a:pt x="185" y="561"/>
                      <a:pt x="190" y="561"/>
                    </a:cubicBezTo>
                    <a:cubicBezTo>
                      <a:pt x="196" y="561"/>
                      <a:pt x="201" y="561"/>
                      <a:pt x="190" y="571"/>
                    </a:cubicBezTo>
                    <a:lnTo>
                      <a:pt x="169" y="571"/>
                    </a:lnTo>
                    <a:cubicBezTo>
                      <a:pt x="169" y="571"/>
                      <a:pt x="169" y="571"/>
                      <a:pt x="169" y="592"/>
                    </a:cubicBezTo>
                    <a:cubicBezTo>
                      <a:pt x="169" y="592"/>
                      <a:pt x="169" y="614"/>
                      <a:pt x="148" y="614"/>
                    </a:cubicBezTo>
                    <a:lnTo>
                      <a:pt x="169" y="614"/>
                    </a:lnTo>
                    <a:cubicBezTo>
                      <a:pt x="190" y="614"/>
                      <a:pt x="169" y="614"/>
                      <a:pt x="190" y="635"/>
                    </a:cubicBezTo>
                    <a:cubicBezTo>
                      <a:pt x="190" y="635"/>
                      <a:pt x="212" y="635"/>
                      <a:pt x="212" y="614"/>
                    </a:cubicBezTo>
                    <a:cubicBezTo>
                      <a:pt x="212" y="635"/>
                      <a:pt x="212" y="635"/>
                      <a:pt x="212" y="635"/>
                    </a:cubicBezTo>
                    <a:cubicBezTo>
                      <a:pt x="212" y="656"/>
                      <a:pt x="212" y="656"/>
                      <a:pt x="212" y="656"/>
                    </a:cubicBezTo>
                    <a:cubicBezTo>
                      <a:pt x="190" y="656"/>
                      <a:pt x="212" y="677"/>
                      <a:pt x="190" y="677"/>
                    </a:cubicBezTo>
                    <a:lnTo>
                      <a:pt x="254" y="677"/>
                    </a:lnTo>
                    <a:cubicBezTo>
                      <a:pt x="246" y="677"/>
                      <a:pt x="239" y="677"/>
                      <a:pt x="233" y="678"/>
                    </a:cubicBezTo>
                    <a:lnTo>
                      <a:pt x="233" y="678"/>
                    </a:lnTo>
                    <a:cubicBezTo>
                      <a:pt x="233" y="677"/>
                      <a:pt x="233" y="677"/>
                      <a:pt x="233" y="677"/>
                    </a:cubicBezTo>
                    <a:cubicBezTo>
                      <a:pt x="233" y="677"/>
                      <a:pt x="233" y="677"/>
                      <a:pt x="232" y="678"/>
                    </a:cubicBezTo>
                    <a:lnTo>
                      <a:pt x="232" y="678"/>
                    </a:lnTo>
                    <a:cubicBezTo>
                      <a:pt x="232" y="678"/>
                      <a:pt x="232" y="678"/>
                      <a:pt x="233" y="678"/>
                    </a:cubicBezTo>
                    <a:lnTo>
                      <a:pt x="233" y="678"/>
                    </a:lnTo>
                    <a:cubicBezTo>
                      <a:pt x="233" y="682"/>
                      <a:pt x="233" y="698"/>
                      <a:pt x="233" y="698"/>
                    </a:cubicBezTo>
                    <a:cubicBezTo>
                      <a:pt x="233" y="719"/>
                      <a:pt x="233" y="719"/>
                      <a:pt x="233" y="719"/>
                    </a:cubicBezTo>
                    <a:cubicBezTo>
                      <a:pt x="240" y="712"/>
                      <a:pt x="244" y="710"/>
                      <a:pt x="248" y="710"/>
                    </a:cubicBezTo>
                    <a:cubicBezTo>
                      <a:pt x="254" y="710"/>
                      <a:pt x="254" y="719"/>
                      <a:pt x="254" y="719"/>
                    </a:cubicBezTo>
                    <a:cubicBezTo>
                      <a:pt x="254" y="719"/>
                      <a:pt x="233" y="719"/>
                      <a:pt x="233" y="740"/>
                    </a:cubicBezTo>
                    <a:lnTo>
                      <a:pt x="275" y="740"/>
                    </a:lnTo>
                    <a:cubicBezTo>
                      <a:pt x="275" y="740"/>
                      <a:pt x="254" y="761"/>
                      <a:pt x="254" y="761"/>
                    </a:cubicBezTo>
                    <a:lnTo>
                      <a:pt x="254" y="783"/>
                    </a:lnTo>
                    <a:cubicBezTo>
                      <a:pt x="254" y="783"/>
                      <a:pt x="254" y="769"/>
                      <a:pt x="264" y="764"/>
                    </a:cubicBezTo>
                    <a:lnTo>
                      <a:pt x="264" y="764"/>
                    </a:lnTo>
                    <a:cubicBezTo>
                      <a:pt x="264" y="766"/>
                      <a:pt x="265" y="772"/>
                      <a:pt x="254" y="783"/>
                    </a:cubicBezTo>
                    <a:cubicBezTo>
                      <a:pt x="254" y="783"/>
                      <a:pt x="263" y="773"/>
                      <a:pt x="269" y="773"/>
                    </a:cubicBezTo>
                    <a:cubicBezTo>
                      <a:pt x="273" y="773"/>
                      <a:pt x="275" y="776"/>
                      <a:pt x="275" y="783"/>
                    </a:cubicBezTo>
                    <a:cubicBezTo>
                      <a:pt x="254" y="804"/>
                      <a:pt x="275" y="804"/>
                      <a:pt x="275" y="804"/>
                    </a:cubicBezTo>
                    <a:cubicBezTo>
                      <a:pt x="275" y="814"/>
                      <a:pt x="275" y="814"/>
                      <a:pt x="272" y="814"/>
                    </a:cubicBezTo>
                    <a:cubicBezTo>
                      <a:pt x="270" y="814"/>
                      <a:pt x="264" y="814"/>
                      <a:pt x="254" y="825"/>
                    </a:cubicBezTo>
                    <a:lnTo>
                      <a:pt x="254" y="825"/>
                    </a:lnTo>
                    <a:cubicBezTo>
                      <a:pt x="254" y="825"/>
                      <a:pt x="263" y="815"/>
                      <a:pt x="269" y="815"/>
                    </a:cubicBezTo>
                    <a:cubicBezTo>
                      <a:pt x="273" y="815"/>
                      <a:pt x="275" y="818"/>
                      <a:pt x="275" y="825"/>
                    </a:cubicBezTo>
                    <a:lnTo>
                      <a:pt x="296" y="825"/>
                    </a:lnTo>
                    <a:cubicBezTo>
                      <a:pt x="296" y="804"/>
                      <a:pt x="296" y="804"/>
                      <a:pt x="296" y="804"/>
                    </a:cubicBezTo>
                    <a:cubicBezTo>
                      <a:pt x="317" y="783"/>
                      <a:pt x="317" y="783"/>
                      <a:pt x="317" y="783"/>
                    </a:cubicBezTo>
                    <a:lnTo>
                      <a:pt x="338" y="783"/>
                    </a:lnTo>
                    <a:lnTo>
                      <a:pt x="338" y="761"/>
                    </a:lnTo>
                    <a:lnTo>
                      <a:pt x="317" y="761"/>
                    </a:lnTo>
                    <a:cubicBezTo>
                      <a:pt x="331" y="761"/>
                      <a:pt x="336" y="752"/>
                      <a:pt x="338" y="752"/>
                    </a:cubicBezTo>
                    <a:cubicBezTo>
                      <a:pt x="338" y="752"/>
                      <a:pt x="338" y="754"/>
                      <a:pt x="338" y="761"/>
                    </a:cubicBezTo>
                    <a:cubicBezTo>
                      <a:pt x="338" y="751"/>
                      <a:pt x="338" y="751"/>
                      <a:pt x="338" y="751"/>
                    </a:cubicBezTo>
                    <a:cubicBezTo>
                      <a:pt x="338" y="751"/>
                      <a:pt x="338" y="751"/>
                      <a:pt x="338" y="740"/>
                    </a:cubicBezTo>
                    <a:cubicBezTo>
                      <a:pt x="338" y="719"/>
                      <a:pt x="359" y="719"/>
                      <a:pt x="359" y="719"/>
                    </a:cubicBezTo>
                    <a:lnTo>
                      <a:pt x="338" y="719"/>
                    </a:lnTo>
                    <a:cubicBezTo>
                      <a:pt x="338" y="698"/>
                      <a:pt x="359" y="698"/>
                      <a:pt x="359" y="698"/>
                    </a:cubicBezTo>
                    <a:lnTo>
                      <a:pt x="338" y="698"/>
                    </a:lnTo>
                    <a:cubicBezTo>
                      <a:pt x="349" y="688"/>
                      <a:pt x="344" y="688"/>
                      <a:pt x="338" y="688"/>
                    </a:cubicBezTo>
                    <a:cubicBezTo>
                      <a:pt x="333" y="688"/>
                      <a:pt x="328" y="688"/>
                      <a:pt x="338" y="677"/>
                    </a:cubicBezTo>
                    <a:cubicBezTo>
                      <a:pt x="359" y="677"/>
                      <a:pt x="338" y="677"/>
                      <a:pt x="338" y="656"/>
                    </a:cubicBezTo>
                    <a:lnTo>
                      <a:pt x="338" y="635"/>
                    </a:lnTo>
                    <a:lnTo>
                      <a:pt x="359" y="635"/>
                    </a:lnTo>
                    <a:cubicBezTo>
                      <a:pt x="338" y="635"/>
                      <a:pt x="359" y="614"/>
                      <a:pt x="338" y="614"/>
                    </a:cubicBezTo>
                    <a:lnTo>
                      <a:pt x="359" y="614"/>
                    </a:lnTo>
                    <a:cubicBezTo>
                      <a:pt x="338" y="614"/>
                      <a:pt x="359" y="592"/>
                      <a:pt x="359" y="592"/>
                    </a:cubicBezTo>
                    <a:lnTo>
                      <a:pt x="338" y="592"/>
                    </a:lnTo>
                    <a:cubicBezTo>
                      <a:pt x="358" y="573"/>
                      <a:pt x="359" y="571"/>
                      <a:pt x="359" y="571"/>
                    </a:cubicBezTo>
                    <a:lnTo>
                      <a:pt x="359" y="571"/>
                    </a:lnTo>
                    <a:cubicBezTo>
                      <a:pt x="359" y="572"/>
                      <a:pt x="350" y="581"/>
                      <a:pt x="344" y="581"/>
                    </a:cubicBezTo>
                    <a:cubicBezTo>
                      <a:pt x="341" y="581"/>
                      <a:pt x="338" y="578"/>
                      <a:pt x="338" y="571"/>
                    </a:cubicBezTo>
                    <a:cubicBezTo>
                      <a:pt x="338" y="550"/>
                      <a:pt x="338" y="550"/>
                      <a:pt x="338" y="550"/>
                    </a:cubicBezTo>
                    <a:lnTo>
                      <a:pt x="338" y="529"/>
                    </a:lnTo>
                    <a:lnTo>
                      <a:pt x="317" y="529"/>
                    </a:lnTo>
                    <a:cubicBezTo>
                      <a:pt x="338" y="529"/>
                      <a:pt x="317" y="529"/>
                      <a:pt x="338" y="508"/>
                    </a:cubicBezTo>
                    <a:lnTo>
                      <a:pt x="359" y="487"/>
                    </a:lnTo>
                    <a:lnTo>
                      <a:pt x="338" y="487"/>
                    </a:lnTo>
                    <a:cubicBezTo>
                      <a:pt x="338" y="487"/>
                      <a:pt x="338" y="487"/>
                      <a:pt x="338" y="466"/>
                    </a:cubicBezTo>
                    <a:cubicBezTo>
                      <a:pt x="338" y="445"/>
                      <a:pt x="338" y="445"/>
                      <a:pt x="338" y="445"/>
                    </a:cubicBezTo>
                    <a:cubicBezTo>
                      <a:pt x="317" y="445"/>
                      <a:pt x="317" y="445"/>
                      <a:pt x="317" y="423"/>
                    </a:cubicBezTo>
                    <a:cubicBezTo>
                      <a:pt x="317" y="423"/>
                      <a:pt x="338" y="402"/>
                      <a:pt x="317" y="402"/>
                    </a:cubicBezTo>
                    <a:cubicBezTo>
                      <a:pt x="317" y="402"/>
                      <a:pt x="317" y="381"/>
                      <a:pt x="317" y="381"/>
                    </a:cubicBezTo>
                    <a:cubicBezTo>
                      <a:pt x="296" y="381"/>
                      <a:pt x="296" y="381"/>
                      <a:pt x="296" y="360"/>
                    </a:cubicBezTo>
                    <a:cubicBezTo>
                      <a:pt x="296" y="339"/>
                      <a:pt x="296" y="339"/>
                      <a:pt x="296" y="339"/>
                    </a:cubicBezTo>
                    <a:cubicBezTo>
                      <a:pt x="275" y="339"/>
                      <a:pt x="296" y="318"/>
                      <a:pt x="296" y="318"/>
                    </a:cubicBezTo>
                    <a:cubicBezTo>
                      <a:pt x="282" y="318"/>
                      <a:pt x="287" y="308"/>
                      <a:pt x="285" y="308"/>
                    </a:cubicBezTo>
                    <a:lnTo>
                      <a:pt x="285" y="308"/>
                    </a:lnTo>
                    <a:cubicBezTo>
                      <a:pt x="284" y="308"/>
                      <a:pt x="282" y="311"/>
                      <a:pt x="275" y="318"/>
                    </a:cubicBezTo>
                    <a:lnTo>
                      <a:pt x="296" y="297"/>
                    </a:lnTo>
                    <a:lnTo>
                      <a:pt x="296" y="297"/>
                    </a:lnTo>
                    <a:cubicBezTo>
                      <a:pt x="296" y="297"/>
                      <a:pt x="287" y="306"/>
                      <a:pt x="280" y="306"/>
                    </a:cubicBezTo>
                    <a:cubicBezTo>
                      <a:pt x="277" y="306"/>
                      <a:pt x="275" y="304"/>
                      <a:pt x="275" y="297"/>
                    </a:cubicBezTo>
                    <a:cubicBezTo>
                      <a:pt x="296" y="297"/>
                      <a:pt x="275" y="276"/>
                      <a:pt x="275" y="254"/>
                    </a:cubicBezTo>
                    <a:lnTo>
                      <a:pt x="254" y="254"/>
                    </a:lnTo>
                    <a:cubicBezTo>
                      <a:pt x="275" y="233"/>
                      <a:pt x="275" y="233"/>
                      <a:pt x="254" y="233"/>
                    </a:cubicBezTo>
                    <a:cubicBezTo>
                      <a:pt x="233" y="233"/>
                      <a:pt x="275" y="212"/>
                      <a:pt x="254" y="212"/>
                    </a:cubicBezTo>
                    <a:cubicBezTo>
                      <a:pt x="254" y="212"/>
                      <a:pt x="254" y="212"/>
                      <a:pt x="254" y="191"/>
                    </a:cubicBezTo>
                    <a:cubicBezTo>
                      <a:pt x="254" y="191"/>
                      <a:pt x="254" y="170"/>
                      <a:pt x="254" y="149"/>
                    </a:cubicBezTo>
                    <a:cubicBezTo>
                      <a:pt x="247" y="156"/>
                      <a:pt x="242" y="158"/>
                      <a:pt x="239" y="158"/>
                    </a:cubicBezTo>
                    <a:cubicBezTo>
                      <a:pt x="233" y="158"/>
                      <a:pt x="233" y="149"/>
                      <a:pt x="233" y="149"/>
                    </a:cubicBezTo>
                    <a:cubicBezTo>
                      <a:pt x="233" y="149"/>
                      <a:pt x="233" y="128"/>
                      <a:pt x="233" y="128"/>
                    </a:cubicBezTo>
                    <a:cubicBezTo>
                      <a:pt x="233" y="128"/>
                      <a:pt x="233" y="1"/>
                      <a:pt x="148" y="1"/>
                    </a:cubicBezTo>
                    <a:close/>
                    <a:moveTo>
                      <a:pt x="317" y="804"/>
                    </a:moveTo>
                    <a:cubicBezTo>
                      <a:pt x="296" y="825"/>
                      <a:pt x="296" y="825"/>
                      <a:pt x="296" y="825"/>
                    </a:cubicBezTo>
                    <a:cubicBezTo>
                      <a:pt x="317" y="825"/>
                      <a:pt x="296" y="825"/>
                      <a:pt x="317" y="804"/>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24"/>
              <p:cNvSpPr/>
              <p:nvPr/>
            </p:nvSpPr>
            <p:spPr>
              <a:xfrm>
                <a:off x="7521101" y="2430605"/>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24"/>
              <p:cNvSpPr/>
              <p:nvPr/>
            </p:nvSpPr>
            <p:spPr>
              <a:xfrm>
                <a:off x="7519802" y="2426708"/>
                <a:ext cx="1361" cy="62"/>
              </a:xfrm>
              <a:custGeom>
                <a:rect b="b" l="l" r="r" t="t"/>
                <a:pathLst>
                  <a:path extrusionOk="0" h="1" w="22">
                    <a:moveTo>
                      <a:pt x="21" y="0"/>
                    </a:moveTo>
                    <a:cubicBezTo>
                      <a:pt x="21" y="0"/>
                      <a:pt x="21" y="0"/>
                      <a:pt x="0" y="0"/>
                    </a:cubicBezTo>
                    <a:cubicBezTo>
                      <a:pt x="0" y="0"/>
                      <a:pt x="21"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24"/>
              <p:cNvSpPr/>
              <p:nvPr/>
            </p:nvSpPr>
            <p:spPr>
              <a:xfrm>
                <a:off x="7519802" y="2426708"/>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24"/>
              <p:cNvSpPr/>
              <p:nvPr/>
            </p:nvSpPr>
            <p:spPr>
              <a:xfrm>
                <a:off x="7523700" y="2433204"/>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24"/>
              <p:cNvSpPr/>
              <p:nvPr/>
            </p:nvSpPr>
            <p:spPr>
              <a:xfrm>
                <a:off x="7524999" y="2439762"/>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24"/>
              <p:cNvSpPr/>
              <p:nvPr/>
            </p:nvSpPr>
            <p:spPr>
              <a:xfrm>
                <a:off x="7526298" y="2438462"/>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24"/>
              <p:cNvSpPr/>
              <p:nvPr/>
            </p:nvSpPr>
            <p:spPr>
              <a:xfrm>
                <a:off x="7522401" y="2431904"/>
                <a:ext cx="1361" cy="62"/>
              </a:xfrm>
              <a:custGeom>
                <a:rect b="b" l="l" r="r" t="t"/>
                <a:pathLst>
                  <a:path extrusionOk="0" h="1" w="22">
                    <a:moveTo>
                      <a:pt x="22" y="1"/>
                    </a:moveTo>
                    <a:cubicBezTo>
                      <a:pt x="0" y="1"/>
                      <a:pt x="0" y="1"/>
                      <a:pt x="0" y="1"/>
                    </a:cubicBezTo>
                    <a:cubicBezTo>
                      <a:pt x="0" y="1"/>
                      <a:pt x="0"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24"/>
              <p:cNvSpPr/>
              <p:nvPr/>
            </p:nvSpPr>
            <p:spPr>
              <a:xfrm>
                <a:off x="7526298" y="2438462"/>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24"/>
              <p:cNvSpPr/>
              <p:nvPr/>
            </p:nvSpPr>
            <p:spPr>
              <a:xfrm>
                <a:off x="7524999" y="2439762"/>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24"/>
              <p:cNvSpPr/>
              <p:nvPr/>
            </p:nvSpPr>
            <p:spPr>
              <a:xfrm>
                <a:off x="7524999" y="2434503"/>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24"/>
              <p:cNvSpPr/>
              <p:nvPr/>
            </p:nvSpPr>
            <p:spPr>
              <a:xfrm>
                <a:off x="7524999" y="2438462"/>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24"/>
              <p:cNvSpPr/>
              <p:nvPr/>
            </p:nvSpPr>
            <p:spPr>
              <a:xfrm>
                <a:off x="7524999" y="2439762"/>
                <a:ext cx="62" cy="62"/>
              </a:xfrm>
              <a:custGeom>
                <a:rect b="b" l="l" r="r" t="t"/>
                <a:pathLst>
                  <a:path extrusionOk="0" h="1" w="1">
                    <a:moveTo>
                      <a:pt x="1" y="0"/>
                    </a:moveTo>
                    <a:cubicBezTo>
                      <a:pt x="1" y="0"/>
                      <a:pt x="1" y="0"/>
                      <a:pt x="1" y="0"/>
                    </a:cubicBez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24"/>
              <p:cNvSpPr/>
              <p:nvPr/>
            </p:nvSpPr>
            <p:spPr>
              <a:xfrm>
                <a:off x="7524999" y="2435864"/>
                <a:ext cx="62" cy="1361"/>
              </a:xfrm>
              <a:custGeom>
                <a:rect b="b" l="l" r="r" t="t"/>
                <a:pathLst>
                  <a:path extrusionOk="0" h="22" w="1">
                    <a:moveTo>
                      <a:pt x="1" y="21"/>
                    </a:moveTo>
                    <a:cubicBezTo>
                      <a:pt x="1" y="21"/>
                      <a:pt x="1" y="21"/>
                      <a:pt x="1" y="0"/>
                    </a:cubicBezTo>
                    <a:cubicBezTo>
                      <a:pt x="1" y="0"/>
                      <a:pt x="1" y="0"/>
                      <a:pt x="1"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24"/>
              <p:cNvSpPr/>
              <p:nvPr/>
            </p:nvSpPr>
            <p:spPr>
              <a:xfrm>
                <a:off x="7646574" y="2358715"/>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24"/>
              <p:cNvSpPr/>
              <p:nvPr/>
            </p:nvSpPr>
            <p:spPr>
              <a:xfrm>
                <a:off x="7651771" y="2354818"/>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24"/>
              <p:cNvSpPr/>
              <p:nvPr/>
            </p:nvSpPr>
            <p:spPr>
              <a:xfrm>
                <a:off x="7643913" y="2361375"/>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24"/>
              <p:cNvSpPr/>
              <p:nvPr/>
            </p:nvSpPr>
            <p:spPr>
              <a:xfrm>
                <a:off x="7659628" y="2345661"/>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24"/>
              <p:cNvSpPr/>
              <p:nvPr/>
            </p:nvSpPr>
            <p:spPr>
              <a:xfrm>
                <a:off x="7654369" y="2350920"/>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24"/>
              <p:cNvSpPr/>
              <p:nvPr/>
            </p:nvSpPr>
            <p:spPr>
              <a:xfrm>
                <a:off x="7638716" y="2358715"/>
                <a:ext cx="62" cy="1361"/>
              </a:xfrm>
              <a:custGeom>
                <a:rect b="b" l="l" r="r" t="t"/>
                <a:pathLst>
                  <a:path extrusionOk="0" h="22" w="1">
                    <a:moveTo>
                      <a:pt x="0" y="1"/>
                    </a:moveTo>
                    <a:lnTo>
                      <a:pt x="0" y="22"/>
                    </a:lnTo>
                    <a:cubicBezTo>
                      <a:pt x="0" y="22"/>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24"/>
              <p:cNvSpPr/>
              <p:nvPr/>
            </p:nvSpPr>
            <p:spPr>
              <a:xfrm>
                <a:off x="7637417" y="2362675"/>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24"/>
              <p:cNvSpPr/>
              <p:nvPr/>
            </p:nvSpPr>
            <p:spPr>
              <a:xfrm>
                <a:off x="7640015" y="2362675"/>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24"/>
              <p:cNvSpPr/>
              <p:nvPr/>
            </p:nvSpPr>
            <p:spPr>
              <a:xfrm>
                <a:off x="7640015" y="2362675"/>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24"/>
              <p:cNvSpPr/>
              <p:nvPr/>
            </p:nvSpPr>
            <p:spPr>
              <a:xfrm>
                <a:off x="7679241" y="2305138"/>
                <a:ext cx="62" cy="1361"/>
              </a:xfrm>
              <a:custGeom>
                <a:rect b="b" l="l" r="r" t="t"/>
                <a:pathLst>
                  <a:path extrusionOk="0" h="22" w="1">
                    <a:moveTo>
                      <a:pt x="0" y="22"/>
                    </a:moveTo>
                    <a:cubicBezTo>
                      <a:pt x="0" y="22"/>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24"/>
              <p:cNvSpPr/>
              <p:nvPr/>
            </p:nvSpPr>
            <p:spPr>
              <a:xfrm>
                <a:off x="7666186" y="2336505"/>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24"/>
              <p:cNvSpPr/>
              <p:nvPr/>
            </p:nvSpPr>
            <p:spPr>
              <a:xfrm>
                <a:off x="7676642" y="2303839"/>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24"/>
              <p:cNvSpPr/>
              <p:nvPr/>
            </p:nvSpPr>
            <p:spPr>
              <a:xfrm>
                <a:off x="7637417" y="2357416"/>
                <a:ext cx="1361" cy="62"/>
              </a:xfrm>
              <a:custGeom>
                <a:rect b="b" l="l" r="r" t="t"/>
                <a:pathLst>
                  <a:path extrusionOk="0" h="1" w="22">
                    <a:moveTo>
                      <a:pt x="21" y="1"/>
                    </a:moveTo>
                    <a:cubicBezTo>
                      <a:pt x="21" y="1"/>
                      <a:pt x="21" y="1"/>
                      <a:pt x="21" y="1"/>
                    </a:cubicBezTo>
                    <a:cubicBezTo>
                      <a:pt x="21" y="1"/>
                      <a:pt x="0"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24"/>
              <p:cNvSpPr/>
              <p:nvPr/>
            </p:nvSpPr>
            <p:spPr>
              <a:xfrm>
                <a:off x="7654369" y="2327348"/>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24"/>
              <p:cNvSpPr/>
              <p:nvPr/>
            </p:nvSpPr>
            <p:spPr>
              <a:xfrm>
                <a:off x="7676642" y="2303839"/>
                <a:ext cx="62" cy="1361"/>
              </a:xfrm>
              <a:custGeom>
                <a:rect b="b" l="l" r="r" t="t"/>
                <a:pathLst>
                  <a:path extrusionOk="0" h="22" w="1">
                    <a:moveTo>
                      <a:pt x="0" y="1"/>
                    </a:moveTo>
                    <a:lnTo>
                      <a:pt x="0" y="22"/>
                    </a:lnTo>
                    <a:cubicBezTo>
                      <a:pt x="0" y="22"/>
                      <a:pt x="0" y="22"/>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24"/>
              <p:cNvSpPr/>
              <p:nvPr/>
            </p:nvSpPr>
            <p:spPr>
              <a:xfrm>
                <a:off x="7671384" y="2326049"/>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24"/>
              <p:cNvSpPr/>
              <p:nvPr/>
            </p:nvSpPr>
            <p:spPr>
              <a:xfrm>
                <a:off x="7672683" y="2326049"/>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24"/>
              <p:cNvSpPr/>
              <p:nvPr/>
            </p:nvSpPr>
            <p:spPr>
              <a:xfrm>
                <a:off x="7679241" y="2305138"/>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24"/>
              <p:cNvSpPr/>
              <p:nvPr/>
            </p:nvSpPr>
            <p:spPr>
              <a:xfrm>
                <a:off x="7675281" y="2320852"/>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24"/>
              <p:cNvSpPr/>
              <p:nvPr/>
            </p:nvSpPr>
            <p:spPr>
              <a:xfrm>
                <a:off x="7654369" y="2352219"/>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24"/>
              <p:cNvSpPr/>
              <p:nvPr/>
            </p:nvSpPr>
            <p:spPr>
              <a:xfrm>
                <a:off x="7647873" y="2341763"/>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24"/>
              <p:cNvSpPr/>
              <p:nvPr/>
            </p:nvSpPr>
            <p:spPr>
              <a:xfrm>
                <a:off x="7647873" y="2341763"/>
                <a:ext cx="62" cy="1361"/>
              </a:xfrm>
              <a:custGeom>
                <a:rect b="b" l="l" r="r" t="t"/>
                <a:pathLst>
                  <a:path extrusionOk="0" h="22" w="1">
                    <a:moveTo>
                      <a:pt x="0" y="21"/>
                    </a:moveTo>
                    <a:cubicBezTo>
                      <a:pt x="0" y="21"/>
                      <a:pt x="0" y="21"/>
                      <a:pt x="0" y="0"/>
                    </a:cubicBezTo>
                    <a:cubicBezTo>
                      <a:pt x="0" y="0"/>
                      <a:pt x="0" y="21"/>
                      <a:pt x="0"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24"/>
              <p:cNvSpPr/>
              <p:nvPr/>
            </p:nvSpPr>
            <p:spPr>
              <a:xfrm>
                <a:off x="7647873" y="2341763"/>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24"/>
              <p:cNvSpPr/>
              <p:nvPr/>
            </p:nvSpPr>
            <p:spPr>
              <a:xfrm>
                <a:off x="7645274" y="2345661"/>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24"/>
              <p:cNvSpPr/>
              <p:nvPr/>
            </p:nvSpPr>
            <p:spPr>
              <a:xfrm>
                <a:off x="7645274" y="2344362"/>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24"/>
              <p:cNvSpPr/>
              <p:nvPr/>
            </p:nvSpPr>
            <p:spPr>
              <a:xfrm>
                <a:off x="7649172" y="2339103"/>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24"/>
              <p:cNvSpPr/>
              <p:nvPr/>
            </p:nvSpPr>
            <p:spPr>
              <a:xfrm>
                <a:off x="7634818" y="2303839"/>
                <a:ext cx="48382" cy="60197"/>
              </a:xfrm>
              <a:custGeom>
                <a:rect b="b" l="l" r="r" t="t"/>
                <a:pathLst>
                  <a:path extrusionOk="0" h="973" w="782">
                    <a:moveTo>
                      <a:pt x="676" y="1"/>
                    </a:moveTo>
                    <a:cubicBezTo>
                      <a:pt x="676" y="22"/>
                      <a:pt x="676" y="22"/>
                      <a:pt x="697" y="22"/>
                    </a:cubicBezTo>
                    <a:cubicBezTo>
                      <a:pt x="697" y="22"/>
                      <a:pt x="676" y="22"/>
                      <a:pt x="676" y="1"/>
                    </a:cubicBezTo>
                    <a:close/>
                    <a:moveTo>
                      <a:pt x="676" y="1"/>
                    </a:moveTo>
                    <a:lnTo>
                      <a:pt x="697" y="22"/>
                    </a:lnTo>
                    <a:lnTo>
                      <a:pt x="718" y="22"/>
                    </a:lnTo>
                    <a:cubicBezTo>
                      <a:pt x="697" y="22"/>
                      <a:pt x="697" y="1"/>
                      <a:pt x="676" y="1"/>
                    </a:cubicBezTo>
                    <a:close/>
                    <a:moveTo>
                      <a:pt x="211" y="571"/>
                    </a:moveTo>
                    <a:lnTo>
                      <a:pt x="211" y="571"/>
                    </a:lnTo>
                    <a:cubicBezTo>
                      <a:pt x="232" y="592"/>
                      <a:pt x="211" y="592"/>
                      <a:pt x="211" y="592"/>
                    </a:cubicBezTo>
                    <a:lnTo>
                      <a:pt x="232" y="592"/>
                    </a:lnTo>
                    <a:lnTo>
                      <a:pt x="211" y="571"/>
                    </a:lnTo>
                    <a:close/>
                    <a:moveTo>
                      <a:pt x="211" y="613"/>
                    </a:moveTo>
                    <a:cubicBezTo>
                      <a:pt x="211" y="634"/>
                      <a:pt x="232" y="634"/>
                      <a:pt x="232" y="634"/>
                    </a:cubicBezTo>
                    <a:cubicBezTo>
                      <a:pt x="211" y="613"/>
                      <a:pt x="211" y="613"/>
                      <a:pt x="211" y="613"/>
                    </a:cubicBezTo>
                    <a:close/>
                    <a:moveTo>
                      <a:pt x="401" y="655"/>
                    </a:moveTo>
                    <a:lnTo>
                      <a:pt x="401" y="655"/>
                    </a:lnTo>
                    <a:cubicBezTo>
                      <a:pt x="401" y="656"/>
                      <a:pt x="402" y="664"/>
                      <a:pt x="407" y="671"/>
                    </a:cubicBezTo>
                    <a:lnTo>
                      <a:pt x="407" y="671"/>
                    </a:lnTo>
                    <a:cubicBezTo>
                      <a:pt x="404" y="668"/>
                      <a:pt x="401" y="663"/>
                      <a:pt x="401" y="655"/>
                    </a:cubicBezTo>
                    <a:close/>
                    <a:moveTo>
                      <a:pt x="169" y="698"/>
                    </a:moveTo>
                    <a:cubicBezTo>
                      <a:pt x="169" y="698"/>
                      <a:pt x="169" y="698"/>
                      <a:pt x="169" y="698"/>
                    </a:cubicBezTo>
                    <a:cubicBezTo>
                      <a:pt x="169" y="698"/>
                      <a:pt x="169" y="698"/>
                      <a:pt x="169" y="698"/>
                    </a:cubicBezTo>
                    <a:close/>
                    <a:moveTo>
                      <a:pt x="296" y="782"/>
                    </a:moveTo>
                    <a:cubicBezTo>
                      <a:pt x="296" y="782"/>
                      <a:pt x="296" y="803"/>
                      <a:pt x="317" y="803"/>
                    </a:cubicBezTo>
                    <a:cubicBezTo>
                      <a:pt x="317" y="782"/>
                      <a:pt x="296" y="782"/>
                      <a:pt x="296" y="782"/>
                    </a:cubicBezTo>
                    <a:close/>
                    <a:moveTo>
                      <a:pt x="96" y="815"/>
                    </a:moveTo>
                    <a:lnTo>
                      <a:pt x="96" y="815"/>
                    </a:lnTo>
                    <a:cubicBezTo>
                      <a:pt x="94" y="815"/>
                      <a:pt x="99" y="824"/>
                      <a:pt x="85" y="824"/>
                    </a:cubicBezTo>
                    <a:lnTo>
                      <a:pt x="106" y="824"/>
                    </a:lnTo>
                    <a:cubicBezTo>
                      <a:pt x="99" y="817"/>
                      <a:pt x="96" y="815"/>
                      <a:pt x="96" y="815"/>
                    </a:cubicBezTo>
                    <a:close/>
                    <a:moveTo>
                      <a:pt x="63" y="846"/>
                    </a:moveTo>
                    <a:cubicBezTo>
                      <a:pt x="74" y="846"/>
                      <a:pt x="79" y="851"/>
                      <a:pt x="85" y="856"/>
                    </a:cubicBezTo>
                    <a:lnTo>
                      <a:pt x="85" y="856"/>
                    </a:lnTo>
                    <a:cubicBezTo>
                      <a:pt x="85" y="851"/>
                      <a:pt x="85" y="846"/>
                      <a:pt x="85" y="846"/>
                    </a:cubicBezTo>
                    <a:close/>
                    <a:moveTo>
                      <a:pt x="42" y="846"/>
                    </a:moveTo>
                    <a:cubicBezTo>
                      <a:pt x="42" y="846"/>
                      <a:pt x="63" y="846"/>
                      <a:pt x="63" y="867"/>
                    </a:cubicBezTo>
                    <a:cubicBezTo>
                      <a:pt x="63" y="867"/>
                      <a:pt x="63" y="846"/>
                      <a:pt x="63" y="846"/>
                    </a:cubicBezTo>
                    <a:close/>
                    <a:moveTo>
                      <a:pt x="42" y="867"/>
                    </a:moveTo>
                    <a:cubicBezTo>
                      <a:pt x="42" y="867"/>
                      <a:pt x="42" y="888"/>
                      <a:pt x="42" y="888"/>
                    </a:cubicBezTo>
                    <a:lnTo>
                      <a:pt x="63" y="888"/>
                    </a:lnTo>
                    <a:cubicBezTo>
                      <a:pt x="63" y="888"/>
                      <a:pt x="42" y="867"/>
                      <a:pt x="42" y="867"/>
                    </a:cubicBezTo>
                    <a:close/>
                    <a:moveTo>
                      <a:pt x="6" y="942"/>
                    </a:moveTo>
                    <a:cubicBezTo>
                      <a:pt x="2" y="942"/>
                      <a:pt x="0" y="944"/>
                      <a:pt x="0" y="951"/>
                    </a:cubicBezTo>
                    <a:lnTo>
                      <a:pt x="21" y="951"/>
                    </a:lnTo>
                    <a:cubicBezTo>
                      <a:pt x="21" y="951"/>
                      <a:pt x="12" y="942"/>
                      <a:pt x="6" y="942"/>
                    </a:cubicBezTo>
                    <a:close/>
                    <a:moveTo>
                      <a:pt x="634" y="22"/>
                    </a:moveTo>
                    <a:cubicBezTo>
                      <a:pt x="620" y="22"/>
                      <a:pt x="624" y="31"/>
                      <a:pt x="623" y="31"/>
                    </a:cubicBezTo>
                    <a:cubicBezTo>
                      <a:pt x="622" y="31"/>
                      <a:pt x="620" y="29"/>
                      <a:pt x="613" y="22"/>
                    </a:cubicBezTo>
                    <a:lnTo>
                      <a:pt x="613" y="22"/>
                    </a:lnTo>
                    <a:cubicBezTo>
                      <a:pt x="613" y="22"/>
                      <a:pt x="634" y="43"/>
                      <a:pt x="613" y="43"/>
                    </a:cubicBezTo>
                    <a:cubicBezTo>
                      <a:pt x="599" y="43"/>
                      <a:pt x="575" y="33"/>
                      <a:pt x="561" y="33"/>
                    </a:cubicBezTo>
                    <a:cubicBezTo>
                      <a:pt x="554" y="33"/>
                      <a:pt x="549" y="36"/>
                      <a:pt x="549" y="43"/>
                    </a:cubicBezTo>
                    <a:cubicBezTo>
                      <a:pt x="549" y="50"/>
                      <a:pt x="547" y="52"/>
                      <a:pt x="543" y="52"/>
                    </a:cubicBezTo>
                    <a:cubicBezTo>
                      <a:pt x="535" y="52"/>
                      <a:pt x="521" y="43"/>
                      <a:pt x="507" y="43"/>
                    </a:cubicBezTo>
                    <a:lnTo>
                      <a:pt x="528" y="64"/>
                    </a:lnTo>
                    <a:cubicBezTo>
                      <a:pt x="507" y="64"/>
                      <a:pt x="507" y="64"/>
                      <a:pt x="486" y="85"/>
                    </a:cubicBezTo>
                    <a:lnTo>
                      <a:pt x="507" y="85"/>
                    </a:lnTo>
                    <a:cubicBezTo>
                      <a:pt x="486" y="85"/>
                      <a:pt x="465" y="106"/>
                      <a:pt x="444" y="127"/>
                    </a:cubicBezTo>
                    <a:cubicBezTo>
                      <a:pt x="444" y="148"/>
                      <a:pt x="423" y="170"/>
                      <a:pt x="423" y="191"/>
                    </a:cubicBezTo>
                    <a:cubicBezTo>
                      <a:pt x="401" y="191"/>
                      <a:pt x="423" y="212"/>
                      <a:pt x="401" y="212"/>
                    </a:cubicBezTo>
                    <a:cubicBezTo>
                      <a:pt x="401" y="233"/>
                      <a:pt x="380" y="233"/>
                      <a:pt x="380" y="254"/>
                    </a:cubicBezTo>
                    <a:lnTo>
                      <a:pt x="380" y="275"/>
                    </a:lnTo>
                    <a:lnTo>
                      <a:pt x="359" y="275"/>
                    </a:lnTo>
                    <a:cubicBezTo>
                      <a:pt x="359" y="275"/>
                      <a:pt x="380" y="296"/>
                      <a:pt x="359" y="296"/>
                    </a:cubicBezTo>
                    <a:cubicBezTo>
                      <a:pt x="338" y="317"/>
                      <a:pt x="338" y="317"/>
                      <a:pt x="338" y="339"/>
                    </a:cubicBezTo>
                    <a:lnTo>
                      <a:pt x="338" y="360"/>
                    </a:lnTo>
                    <a:cubicBezTo>
                      <a:pt x="338" y="339"/>
                      <a:pt x="338" y="339"/>
                      <a:pt x="317" y="339"/>
                    </a:cubicBezTo>
                    <a:cubicBezTo>
                      <a:pt x="317" y="360"/>
                      <a:pt x="338" y="360"/>
                      <a:pt x="317" y="360"/>
                    </a:cubicBezTo>
                    <a:cubicBezTo>
                      <a:pt x="317" y="381"/>
                      <a:pt x="317" y="381"/>
                      <a:pt x="338" y="381"/>
                    </a:cubicBezTo>
                    <a:lnTo>
                      <a:pt x="317" y="381"/>
                    </a:lnTo>
                    <a:cubicBezTo>
                      <a:pt x="317" y="381"/>
                      <a:pt x="296" y="381"/>
                      <a:pt x="296" y="402"/>
                    </a:cubicBezTo>
                    <a:cubicBezTo>
                      <a:pt x="296" y="423"/>
                      <a:pt x="296" y="423"/>
                      <a:pt x="275" y="423"/>
                    </a:cubicBezTo>
                    <a:cubicBezTo>
                      <a:pt x="275" y="430"/>
                      <a:pt x="272" y="432"/>
                      <a:pt x="269" y="432"/>
                    </a:cubicBezTo>
                    <a:cubicBezTo>
                      <a:pt x="263" y="432"/>
                      <a:pt x="254" y="423"/>
                      <a:pt x="254" y="423"/>
                    </a:cubicBezTo>
                    <a:cubicBezTo>
                      <a:pt x="254" y="444"/>
                      <a:pt x="254" y="465"/>
                      <a:pt x="254" y="486"/>
                    </a:cubicBezTo>
                    <a:cubicBezTo>
                      <a:pt x="239" y="486"/>
                      <a:pt x="235" y="496"/>
                      <a:pt x="233" y="496"/>
                    </a:cubicBezTo>
                    <a:cubicBezTo>
                      <a:pt x="232" y="496"/>
                      <a:pt x="232" y="493"/>
                      <a:pt x="232" y="486"/>
                    </a:cubicBezTo>
                    <a:lnTo>
                      <a:pt x="211" y="508"/>
                    </a:lnTo>
                    <a:cubicBezTo>
                      <a:pt x="211" y="508"/>
                      <a:pt x="232" y="529"/>
                      <a:pt x="232" y="529"/>
                    </a:cubicBezTo>
                    <a:cubicBezTo>
                      <a:pt x="232" y="550"/>
                      <a:pt x="232" y="550"/>
                      <a:pt x="232" y="550"/>
                    </a:cubicBezTo>
                    <a:lnTo>
                      <a:pt x="254" y="550"/>
                    </a:lnTo>
                    <a:cubicBezTo>
                      <a:pt x="232" y="550"/>
                      <a:pt x="232" y="571"/>
                      <a:pt x="232" y="571"/>
                    </a:cubicBezTo>
                    <a:cubicBezTo>
                      <a:pt x="232" y="571"/>
                      <a:pt x="232" y="592"/>
                      <a:pt x="232" y="592"/>
                    </a:cubicBezTo>
                    <a:cubicBezTo>
                      <a:pt x="232" y="592"/>
                      <a:pt x="232" y="592"/>
                      <a:pt x="232" y="613"/>
                    </a:cubicBezTo>
                    <a:cubicBezTo>
                      <a:pt x="232" y="613"/>
                      <a:pt x="232" y="592"/>
                      <a:pt x="211" y="592"/>
                    </a:cubicBezTo>
                    <a:cubicBezTo>
                      <a:pt x="232" y="613"/>
                      <a:pt x="211" y="613"/>
                      <a:pt x="211" y="613"/>
                    </a:cubicBezTo>
                    <a:cubicBezTo>
                      <a:pt x="229" y="613"/>
                      <a:pt x="232" y="613"/>
                      <a:pt x="232" y="626"/>
                    </a:cubicBezTo>
                    <a:lnTo>
                      <a:pt x="232" y="626"/>
                    </a:lnTo>
                    <a:cubicBezTo>
                      <a:pt x="231" y="625"/>
                      <a:pt x="229" y="625"/>
                      <a:pt x="228" y="625"/>
                    </a:cubicBezTo>
                    <a:cubicBezTo>
                      <a:pt x="225" y="625"/>
                      <a:pt x="225" y="627"/>
                      <a:pt x="232" y="634"/>
                    </a:cubicBezTo>
                    <a:cubicBezTo>
                      <a:pt x="232" y="631"/>
                      <a:pt x="232" y="629"/>
                      <a:pt x="232" y="626"/>
                    </a:cubicBezTo>
                    <a:lnTo>
                      <a:pt x="232" y="626"/>
                    </a:lnTo>
                    <a:cubicBezTo>
                      <a:pt x="238" y="629"/>
                      <a:pt x="243" y="634"/>
                      <a:pt x="232" y="634"/>
                    </a:cubicBezTo>
                    <a:cubicBezTo>
                      <a:pt x="218" y="634"/>
                      <a:pt x="223" y="644"/>
                      <a:pt x="221" y="644"/>
                    </a:cubicBezTo>
                    <a:cubicBezTo>
                      <a:pt x="221" y="644"/>
                      <a:pt x="218" y="641"/>
                      <a:pt x="211" y="634"/>
                    </a:cubicBezTo>
                    <a:lnTo>
                      <a:pt x="211" y="634"/>
                    </a:lnTo>
                    <a:cubicBezTo>
                      <a:pt x="218" y="641"/>
                      <a:pt x="218" y="644"/>
                      <a:pt x="215" y="644"/>
                    </a:cubicBezTo>
                    <a:cubicBezTo>
                      <a:pt x="209" y="644"/>
                      <a:pt x="190" y="634"/>
                      <a:pt x="190" y="634"/>
                    </a:cubicBezTo>
                    <a:cubicBezTo>
                      <a:pt x="190" y="645"/>
                      <a:pt x="190" y="645"/>
                      <a:pt x="190" y="645"/>
                    </a:cubicBezTo>
                    <a:cubicBezTo>
                      <a:pt x="190" y="645"/>
                      <a:pt x="190" y="645"/>
                      <a:pt x="190" y="655"/>
                    </a:cubicBezTo>
                    <a:cubicBezTo>
                      <a:pt x="190" y="655"/>
                      <a:pt x="169" y="655"/>
                      <a:pt x="169" y="634"/>
                    </a:cubicBezTo>
                    <a:cubicBezTo>
                      <a:pt x="169" y="655"/>
                      <a:pt x="169" y="655"/>
                      <a:pt x="169" y="655"/>
                    </a:cubicBezTo>
                    <a:cubicBezTo>
                      <a:pt x="169" y="655"/>
                      <a:pt x="190" y="655"/>
                      <a:pt x="190" y="677"/>
                    </a:cubicBezTo>
                    <a:lnTo>
                      <a:pt x="169" y="677"/>
                    </a:lnTo>
                    <a:cubicBezTo>
                      <a:pt x="169" y="698"/>
                      <a:pt x="169" y="698"/>
                      <a:pt x="190" y="719"/>
                    </a:cubicBezTo>
                    <a:cubicBezTo>
                      <a:pt x="190" y="719"/>
                      <a:pt x="169" y="719"/>
                      <a:pt x="169" y="698"/>
                    </a:cubicBezTo>
                    <a:cubicBezTo>
                      <a:pt x="169" y="719"/>
                      <a:pt x="169" y="719"/>
                      <a:pt x="169" y="719"/>
                    </a:cubicBezTo>
                    <a:cubicBezTo>
                      <a:pt x="148" y="719"/>
                      <a:pt x="169" y="740"/>
                      <a:pt x="169" y="740"/>
                    </a:cubicBezTo>
                    <a:lnTo>
                      <a:pt x="127" y="740"/>
                    </a:lnTo>
                    <a:cubicBezTo>
                      <a:pt x="127" y="761"/>
                      <a:pt x="148" y="761"/>
                      <a:pt x="148" y="782"/>
                    </a:cubicBezTo>
                    <a:cubicBezTo>
                      <a:pt x="148" y="782"/>
                      <a:pt x="139" y="773"/>
                      <a:pt x="132" y="773"/>
                    </a:cubicBezTo>
                    <a:cubicBezTo>
                      <a:pt x="129" y="773"/>
                      <a:pt x="127" y="775"/>
                      <a:pt x="127" y="782"/>
                    </a:cubicBezTo>
                    <a:cubicBezTo>
                      <a:pt x="127" y="782"/>
                      <a:pt x="127" y="803"/>
                      <a:pt x="127" y="803"/>
                    </a:cubicBezTo>
                    <a:cubicBezTo>
                      <a:pt x="113" y="803"/>
                      <a:pt x="117" y="813"/>
                      <a:pt x="116" y="813"/>
                    </a:cubicBezTo>
                    <a:cubicBezTo>
                      <a:pt x="115" y="813"/>
                      <a:pt x="113" y="810"/>
                      <a:pt x="106" y="803"/>
                    </a:cubicBezTo>
                    <a:lnTo>
                      <a:pt x="106" y="803"/>
                    </a:lnTo>
                    <a:cubicBezTo>
                      <a:pt x="127" y="824"/>
                      <a:pt x="106" y="824"/>
                      <a:pt x="106" y="824"/>
                    </a:cubicBezTo>
                    <a:cubicBezTo>
                      <a:pt x="106" y="831"/>
                      <a:pt x="103" y="834"/>
                      <a:pt x="100" y="834"/>
                    </a:cubicBezTo>
                    <a:cubicBezTo>
                      <a:pt x="94" y="834"/>
                      <a:pt x="85" y="824"/>
                      <a:pt x="85" y="824"/>
                    </a:cubicBezTo>
                    <a:lnTo>
                      <a:pt x="85" y="846"/>
                    </a:lnTo>
                    <a:cubicBezTo>
                      <a:pt x="95" y="856"/>
                      <a:pt x="95" y="856"/>
                      <a:pt x="92" y="856"/>
                    </a:cubicBezTo>
                    <a:cubicBezTo>
                      <a:pt x="91" y="856"/>
                      <a:pt x="88" y="856"/>
                      <a:pt x="87" y="858"/>
                    </a:cubicBezTo>
                    <a:lnTo>
                      <a:pt x="87" y="858"/>
                    </a:lnTo>
                    <a:cubicBezTo>
                      <a:pt x="86" y="858"/>
                      <a:pt x="85" y="857"/>
                      <a:pt x="85" y="856"/>
                    </a:cubicBezTo>
                    <a:lnTo>
                      <a:pt x="85" y="856"/>
                    </a:lnTo>
                    <a:cubicBezTo>
                      <a:pt x="85" y="861"/>
                      <a:pt x="85" y="867"/>
                      <a:pt x="85" y="867"/>
                    </a:cubicBezTo>
                    <a:cubicBezTo>
                      <a:pt x="85" y="862"/>
                      <a:pt x="85" y="860"/>
                      <a:pt x="87" y="858"/>
                    </a:cubicBezTo>
                    <a:lnTo>
                      <a:pt x="87" y="858"/>
                    </a:lnTo>
                    <a:cubicBezTo>
                      <a:pt x="91" y="863"/>
                      <a:pt x="97" y="867"/>
                      <a:pt x="106" y="867"/>
                    </a:cubicBezTo>
                    <a:lnTo>
                      <a:pt x="85" y="867"/>
                    </a:lnTo>
                    <a:lnTo>
                      <a:pt x="106" y="888"/>
                    </a:lnTo>
                    <a:lnTo>
                      <a:pt x="85" y="888"/>
                    </a:lnTo>
                    <a:cubicBezTo>
                      <a:pt x="85" y="867"/>
                      <a:pt x="85" y="867"/>
                      <a:pt x="63" y="867"/>
                    </a:cubicBezTo>
                    <a:cubicBezTo>
                      <a:pt x="85" y="867"/>
                      <a:pt x="85" y="888"/>
                      <a:pt x="85" y="888"/>
                    </a:cubicBezTo>
                    <a:cubicBezTo>
                      <a:pt x="85" y="888"/>
                      <a:pt x="63" y="888"/>
                      <a:pt x="63" y="867"/>
                    </a:cubicBezTo>
                    <a:cubicBezTo>
                      <a:pt x="63" y="888"/>
                      <a:pt x="63" y="888"/>
                      <a:pt x="63" y="888"/>
                    </a:cubicBezTo>
                    <a:lnTo>
                      <a:pt x="63" y="909"/>
                    </a:lnTo>
                    <a:lnTo>
                      <a:pt x="42" y="909"/>
                    </a:lnTo>
                    <a:cubicBezTo>
                      <a:pt x="42" y="909"/>
                      <a:pt x="42" y="930"/>
                      <a:pt x="42" y="930"/>
                    </a:cubicBezTo>
                    <a:lnTo>
                      <a:pt x="0" y="930"/>
                    </a:lnTo>
                    <a:cubicBezTo>
                      <a:pt x="0" y="930"/>
                      <a:pt x="21" y="930"/>
                      <a:pt x="21" y="951"/>
                    </a:cubicBezTo>
                    <a:cubicBezTo>
                      <a:pt x="0" y="951"/>
                      <a:pt x="21" y="951"/>
                      <a:pt x="21" y="972"/>
                    </a:cubicBezTo>
                    <a:cubicBezTo>
                      <a:pt x="35" y="972"/>
                      <a:pt x="31" y="963"/>
                      <a:pt x="32" y="963"/>
                    </a:cubicBezTo>
                    <a:lnTo>
                      <a:pt x="32" y="963"/>
                    </a:lnTo>
                    <a:cubicBezTo>
                      <a:pt x="33" y="963"/>
                      <a:pt x="35" y="965"/>
                      <a:pt x="42" y="972"/>
                    </a:cubicBezTo>
                    <a:cubicBezTo>
                      <a:pt x="42" y="951"/>
                      <a:pt x="21" y="951"/>
                      <a:pt x="42" y="951"/>
                    </a:cubicBezTo>
                    <a:cubicBezTo>
                      <a:pt x="42" y="951"/>
                      <a:pt x="52" y="961"/>
                      <a:pt x="58" y="961"/>
                    </a:cubicBezTo>
                    <a:cubicBezTo>
                      <a:pt x="61" y="961"/>
                      <a:pt x="63" y="958"/>
                      <a:pt x="63" y="951"/>
                    </a:cubicBezTo>
                    <a:cubicBezTo>
                      <a:pt x="63" y="951"/>
                      <a:pt x="63" y="951"/>
                      <a:pt x="63" y="972"/>
                    </a:cubicBezTo>
                    <a:cubicBezTo>
                      <a:pt x="85" y="972"/>
                      <a:pt x="63" y="951"/>
                      <a:pt x="63" y="951"/>
                    </a:cubicBezTo>
                    <a:lnTo>
                      <a:pt x="106" y="951"/>
                    </a:lnTo>
                    <a:cubicBezTo>
                      <a:pt x="106" y="930"/>
                      <a:pt x="106" y="930"/>
                      <a:pt x="106" y="930"/>
                    </a:cubicBezTo>
                    <a:lnTo>
                      <a:pt x="148" y="930"/>
                    </a:lnTo>
                    <a:lnTo>
                      <a:pt x="148" y="909"/>
                    </a:lnTo>
                    <a:cubicBezTo>
                      <a:pt x="155" y="916"/>
                      <a:pt x="157" y="918"/>
                      <a:pt x="158" y="918"/>
                    </a:cubicBezTo>
                    <a:cubicBezTo>
                      <a:pt x="160" y="918"/>
                      <a:pt x="155" y="909"/>
                      <a:pt x="169" y="909"/>
                    </a:cubicBezTo>
                    <a:cubicBezTo>
                      <a:pt x="169" y="909"/>
                      <a:pt x="169" y="909"/>
                      <a:pt x="169" y="888"/>
                    </a:cubicBezTo>
                    <a:cubicBezTo>
                      <a:pt x="169" y="909"/>
                      <a:pt x="169" y="909"/>
                      <a:pt x="190" y="909"/>
                    </a:cubicBezTo>
                    <a:cubicBezTo>
                      <a:pt x="190" y="909"/>
                      <a:pt x="190" y="909"/>
                      <a:pt x="190" y="888"/>
                    </a:cubicBezTo>
                    <a:cubicBezTo>
                      <a:pt x="211" y="888"/>
                      <a:pt x="190" y="867"/>
                      <a:pt x="190" y="867"/>
                    </a:cubicBezTo>
                    <a:cubicBezTo>
                      <a:pt x="211" y="867"/>
                      <a:pt x="211" y="867"/>
                      <a:pt x="211" y="888"/>
                    </a:cubicBezTo>
                    <a:lnTo>
                      <a:pt x="211" y="867"/>
                    </a:lnTo>
                    <a:lnTo>
                      <a:pt x="232" y="867"/>
                    </a:lnTo>
                    <a:cubicBezTo>
                      <a:pt x="222" y="867"/>
                      <a:pt x="216" y="861"/>
                      <a:pt x="214" y="856"/>
                    </a:cubicBezTo>
                    <a:lnTo>
                      <a:pt x="214" y="856"/>
                    </a:lnTo>
                    <a:cubicBezTo>
                      <a:pt x="219" y="846"/>
                      <a:pt x="232" y="846"/>
                      <a:pt x="232" y="846"/>
                    </a:cubicBezTo>
                    <a:lnTo>
                      <a:pt x="254" y="846"/>
                    </a:lnTo>
                    <a:cubicBezTo>
                      <a:pt x="254" y="835"/>
                      <a:pt x="254" y="835"/>
                      <a:pt x="254" y="835"/>
                    </a:cubicBezTo>
                    <a:cubicBezTo>
                      <a:pt x="254" y="835"/>
                      <a:pt x="254" y="835"/>
                      <a:pt x="254" y="824"/>
                    </a:cubicBezTo>
                    <a:lnTo>
                      <a:pt x="275" y="824"/>
                    </a:lnTo>
                    <a:cubicBezTo>
                      <a:pt x="254" y="803"/>
                      <a:pt x="296" y="803"/>
                      <a:pt x="296" y="803"/>
                    </a:cubicBezTo>
                    <a:lnTo>
                      <a:pt x="296" y="782"/>
                    </a:lnTo>
                    <a:lnTo>
                      <a:pt x="317" y="782"/>
                    </a:lnTo>
                    <a:cubicBezTo>
                      <a:pt x="317" y="782"/>
                      <a:pt x="317" y="761"/>
                      <a:pt x="317" y="761"/>
                    </a:cubicBezTo>
                    <a:lnTo>
                      <a:pt x="338" y="761"/>
                    </a:lnTo>
                    <a:cubicBezTo>
                      <a:pt x="338" y="761"/>
                      <a:pt x="317" y="740"/>
                      <a:pt x="338" y="740"/>
                    </a:cubicBezTo>
                    <a:cubicBezTo>
                      <a:pt x="352" y="740"/>
                      <a:pt x="347" y="731"/>
                      <a:pt x="349" y="731"/>
                    </a:cubicBezTo>
                    <a:lnTo>
                      <a:pt x="349" y="731"/>
                    </a:lnTo>
                    <a:cubicBezTo>
                      <a:pt x="350" y="731"/>
                      <a:pt x="352" y="733"/>
                      <a:pt x="359" y="740"/>
                    </a:cubicBezTo>
                    <a:cubicBezTo>
                      <a:pt x="359" y="729"/>
                      <a:pt x="354" y="729"/>
                      <a:pt x="349" y="729"/>
                    </a:cubicBezTo>
                    <a:cubicBezTo>
                      <a:pt x="343" y="729"/>
                      <a:pt x="338" y="729"/>
                      <a:pt x="338" y="719"/>
                    </a:cubicBezTo>
                    <a:cubicBezTo>
                      <a:pt x="359" y="719"/>
                      <a:pt x="359" y="719"/>
                      <a:pt x="359" y="740"/>
                    </a:cubicBezTo>
                    <a:lnTo>
                      <a:pt x="359" y="719"/>
                    </a:lnTo>
                    <a:lnTo>
                      <a:pt x="380" y="719"/>
                    </a:lnTo>
                    <a:lnTo>
                      <a:pt x="380" y="698"/>
                    </a:lnTo>
                    <a:lnTo>
                      <a:pt x="401" y="698"/>
                    </a:lnTo>
                    <a:cubicBezTo>
                      <a:pt x="401" y="677"/>
                      <a:pt x="401" y="677"/>
                      <a:pt x="401" y="677"/>
                    </a:cubicBezTo>
                    <a:lnTo>
                      <a:pt x="423" y="677"/>
                    </a:lnTo>
                    <a:cubicBezTo>
                      <a:pt x="423" y="655"/>
                      <a:pt x="423" y="655"/>
                      <a:pt x="423" y="655"/>
                    </a:cubicBezTo>
                    <a:cubicBezTo>
                      <a:pt x="423" y="645"/>
                      <a:pt x="428" y="645"/>
                      <a:pt x="430" y="645"/>
                    </a:cubicBezTo>
                    <a:cubicBezTo>
                      <a:pt x="433" y="645"/>
                      <a:pt x="433" y="645"/>
                      <a:pt x="423" y="634"/>
                    </a:cubicBezTo>
                    <a:lnTo>
                      <a:pt x="444" y="634"/>
                    </a:lnTo>
                    <a:cubicBezTo>
                      <a:pt x="423" y="634"/>
                      <a:pt x="423" y="634"/>
                      <a:pt x="423" y="613"/>
                    </a:cubicBezTo>
                    <a:lnTo>
                      <a:pt x="423" y="613"/>
                    </a:lnTo>
                    <a:cubicBezTo>
                      <a:pt x="430" y="620"/>
                      <a:pt x="432" y="623"/>
                      <a:pt x="433" y="623"/>
                    </a:cubicBezTo>
                    <a:cubicBezTo>
                      <a:pt x="434" y="623"/>
                      <a:pt x="430" y="613"/>
                      <a:pt x="444" y="613"/>
                    </a:cubicBezTo>
                    <a:cubicBezTo>
                      <a:pt x="444" y="613"/>
                      <a:pt x="465" y="613"/>
                      <a:pt x="465" y="592"/>
                    </a:cubicBezTo>
                    <a:cubicBezTo>
                      <a:pt x="465" y="592"/>
                      <a:pt x="486" y="592"/>
                      <a:pt x="486" y="571"/>
                    </a:cubicBezTo>
                    <a:cubicBezTo>
                      <a:pt x="486" y="550"/>
                      <a:pt x="486" y="550"/>
                      <a:pt x="486" y="550"/>
                    </a:cubicBezTo>
                    <a:lnTo>
                      <a:pt x="507" y="550"/>
                    </a:lnTo>
                    <a:lnTo>
                      <a:pt x="486" y="529"/>
                    </a:lnTo>
                    <a:lnTo>
                      <a:pt x="507" y="529"/>
                    </a:lnTo>
                    <a:cubicBezTo>
                      <a:pt x="507" y="529"/>
                      <a:pt x="507" y="529"/>
                      <a:pt x="507" y="508"/>
                    </a:cubicBezTo>
                    <a:cubicBezTo>
                      <a:pt x="507" y="508"/>
                      <a:pt x="507" y="486"/>
                      <a:pt x="507" y="486"/>
                    </a:cubicBezTo>
                    <a:cubicBezTo>
                      <a:pt x="507" y="486"/>
                      <a:pt x="516" y="496"/>
                      <a:pt x="523" y="496"/>
                    </a:cubicBezTo>
                    <a:cubicBezTo>
                      <a:pt x="526" y="496"/>
                      <a:pt x="528" y="493"/>
                      <a:pt x="528" y="486"/>
                    </a:cubicBezTo>
                    <a:cubicBezTo>
                      <a:pt x="518" y="476"/>
                      <a:pt x="523" y="476"/>
                      <a:pt x="528" y="476"/>
                    </a:cubicBezTo>
                    <a:cubicBezTo>
                      <a:pt x="533" y="476"/>
                      <a:pt x="539" y="476"/>
                      <a:pt x="528" y="465"/>
                    </a:cubicBezTo>
                    <a:cubicBezTo>
                      <a:pt x="549" y="444"/>
                      <a:pt x="549" y="423"/>
                      <a:pt x="570" y="423"/>
                    </a:cubicBezTo>
                    <a:cubicBezTo>
                      <a:pt x="570" y="423"/>
                      <a:pt x="570" y="402"/>
                      <a:pt x="570" y="402"/>
                    </a:cubicBezTo>
                    <a:cubicBezTo>
                      <a:pt x="592" y="381"/>
                      <a:pt x="592" y="381"/>
                      <a:pt x="592" y="360"/>
                    </a:cubicBezTo>
                    <a:cubicBezTo>
                      <a:pt x="592" y="360"/>
                      <a:pt x="601" y="369"/>
                      <a:pt x="607" y="369"/>
                    </a:cubicBezTo>
                    <a:cubicBezTo>
                      <a:pt x="610" y="369"/>
                      <a:pt x="613" y="367"/>
                      <a:pt x="613" y="360"/>
                    </a:cubicBezTo>
                    <a:cubicBezTo>
                      <a:pt x="613" y="360"/>
                      <a:pt x="613" y="339"/>
                      <a:pt x="592" y="339"/>
                    </a:cubicBezTo>
                    <a:lnTo>
                      <a:pt x="613" y="339"/>
                    </a:lnTo>
                    <a:cubicBezTo>
                      <a:pt x="613" y="339"/>
                      <a:pt x="613" y="317"/>
                      <a:pt x="634" y="317"/>
                    </a:cubicBezTo>
                    <a:cubicBezTo>
                      <a:pt x="634" y="317"/>
                      <a:pt x="634" y="296"/>
                      <a:pt x="655" y="275"/>
                    </a:cubicBezTo>
                    <a:cubicBezTo>
                      <a:pt x="655" y="275"/>
                      <a:pt x="634" y="254"/>
                      <a:pt x="655" y="254"/>
                    </a:cubicBezTo>
                    <a:lnTo>
                      <a:pt x="676" y="254"/>
                    </a:lnTo>
                    <a:cubicBezTo>
                      <a:pt x="676" y="254"/>
                      <a:pt x="782" y="106"/>
                      <a:pt x="718" y="43"/>
                    </a:cubicBezTo>
                    <a:cubicBezTo>
                      <a:pt x="718" y="22"/>
                      <a:pt x="718" y="22"/>
                      <a:pt x="697"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24"/>
              <p:cNvSpPr/>
              <p:nvPr/>
            </p:nvSpPr>
            <p:spPr>
              <a:xfrm>
                <a:off x="7645274" y="2345661"/>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24"/>
              <p:cNvSpPr/>
              <p:nvPr/>
            </p:nvSpPr>
            <p:spPr>
              <a:xfrm>
                <a:off x="7647873" y="2340464"/>
                <a:ext cx="1361" cy="62"/>
              </a:xfrm>
              <a:custGeom>
                <a:rect b="b" l="l" r="r" t="t"/>
                <a:pathLst>
                  <a:path extrusionOk="0" h="1" w="22">
                    <a:moveTo>
                      <a:pt x="21" y="0"/>
                    </a:moveTo>
                    <a:lnTo>
                      <a:pt x="0" y="0"/>
                    </a:lnTo>
                    <a:cubicBezTo>
                      <a:pt x="0" y="0"/>
                      <a:pt x="0"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24"/>
              <p:cNvSpPr/>
              <p:nvPr/>
            </p:nvSpPr>
            <p:spPr>
              <a:xfrm>
                <a:off x="7647873" y="2339103"/>
                <a:ext cx="1361" cy="62"/>
              </a:xfrm>
              <a:custGeom>
                <a:rect b="b" l="l" r="r" t="t"/>
                <a:pathLst>
                  <a:path extrusionOk="0" h="1" w="22">
                    <a:moveTo>
                      <a:pt x="0" y="1"/>
                    </a:moveTo>
                    <a:cubicBezTo>
                      <a:pt x="0" y="1"/>
                      <a:pt x="21" y="1"/>
                      <a:pt x="21" y="1"/>
                    </a:cubicBezTo>
                    <a:cubicBezTo>
                      <a:pt x="21" y="1"/>
                      <a:pt x="21"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24"/>
              <p:cNvSpPr/>
              <p:nvPr/>
            </p:nvSpPr>
            <p:spPr>
              <a:xfrm>
                <a:off x="7643913" y="2349559"/>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24"/>
              <p:cNvSpPr/>
              <p:nvPr/>
            </p:nvSpPr>
            <p:spPr>
              <a:xfrm>
                <a:off x="7638716" y="2356117"/>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24"/>
              <p:cNvSpPr/>
              <p:nvPr/>
            </p:nvSpPr>
            <p:spPr>
              <a:xfrm>
                <a:off x="7640015" y="2356117"/>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24"/>
              <p:cNvSpPr/>
              <p:nvPr/>
            </p:nvSpPr>
            <p:spPr>
              <a:xfrm>
                <a:off x="7645274" y="2346960"/>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24"/>
              <p:cNvSpPr/>
              <p:nvPr/>
            </p:nvSpPr>
            <p:spPr>
              <a:xfrm>
                <a:off x="7640015" y="2356117"/>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24"/>
              <p:cNvSpPr/>
              <p:nvPr/>
            </p:nvSpPr>
            <p:spPr>
              <a:xfrm>
                <a:off x="7638716" y="2356117"/>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24"/>
              <p:cNvSpPr/>
              <p:nvPr/>
            </p:nvSpPr>
            <p:spPr>
              <a:xfrm>
                <a:off x="7642614" y="2352219"/>
                <a:ext cx="62" cy="62"/>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24"/>
              <p:cNvSpPr/>
              <p:nvPr/>
            </p:nvSpPr>
            <p:spPr>
              <a:xfrm>
                <a:off x="7640015" y="2354818"/>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24"/>
              <p:cNvSpPr/>
              <p:nvPr/>
            </p:nvSpPr>
            <p:spPr>
              <a:xfrm>
                <a:off x="7638716" y="2356117"/>
                <a:ext cx="62" cy="1361"/>
              </a:xfrm>
              <a:custGeom>
                <a:rect b="b" l="l" r="r" t="t"/>
                <a:pathLst>
                  <a:path extrusionOk="0" h="22" w="1">
                    <a:moveTo>
                      <a:pt x="0" y="22"/>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24"/>
              <p:cNvSpPr/>
              <p:nvPr/>
            </p:nvSpPr>
            <p:spPr>
              <a:xfrm>
                <a:off x="7641315" y="2353518"/>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24"/>
              <p:cNvSpPr/>
              <p:nvPr/>
            </p:nvSpPr>
            <p:spPr>
              <a:xfrm>
                <a:off x="7822965" y="2352219"/>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24"/>
              <p:cNvSpPr/>
              <p:nvPr/>
            </p:nvSpPr>
            <p:spPr>
              <a:xfrm>
                <a:off x="7825625" y="2346960"/>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24"/>
              <p:cNvSpPr/>
              <p:nvPr/>
            </p:nvSpPr>
            <p:spPr>
              <a:xfrm>
                <a:off x="7821666" y="2354818"/>
                <a:ext cx="62" cy="1361"/>
              </a:xfrm>
              <a:custGeom>
                <a:rect b="b" l="l" r="r" t="t"/>
                <a:pathLst>
                  <a:path extrusionOk="0" h="22" w="1">
                    <a:moveTo>
                      <a:pt x="1" y="22"/>
                    </a:moveTo>
                    <a:cubicBezTo>
                      <a:pt x="1" y="22"/>
                      <a:pt x="1" y="22"/>
                      <a:pt x="1" y="0"/>
                    </a:cubicBezTo>
                    <a:cubicBezTo>
                      <a:pt x="1" y="22"/>
                      <a:pt x="1" y="22"/>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24"/>
              <p:cNvSpPr/>
              <p:nvPr/>
            </p:nvSpPr>
            <p:spPr>
              <a:xfrm>
                <a:off x="7829523" y="2336505"/>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24"/>
              <p:cNvSpPr/>
              <p:nvPr/>
            </p:nvSpPr>
            <p:spPr>
              <a:xfrm>
                <a:off x="7826925" y="2343063"/>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24"/>
              <p:cNvSpPr/>
              <p:nvPr/>
            </p:nvSpPr>
            <p:spPr>
              <a:xfrm>
                <a:off x="7816469" y="2356117"/>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24"/>
              <p:cNvSpPr/>
              <p:nvPr/>
            </p:nvSpPr>
            <p:spPr>
              <a:xfrm>
                <a:off x="7817768" y="2360014"/>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24"/>
              <p:cNvSpPr/>
              <p:nvPr/>
            </p:nvSpPr>
            <p:spPr>
              <a:xfrm>
                <a:off x="7819067" y="2358715"/>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24"/>
              <p:cNvSpPr/>
              <p:nvPr/>
            </p:nvSpPr>
            <p:spPr>
              <a:xfrm>
                <a:off x="7819067" y="2358715"/>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24"/>
              <p:cNvSpPr/>
              <p:nvPr/>
            </p:nvSpPr>
            <p:spPr>
              <a:xfrm>
                <a:off x="7832122" y="2295982"/>
                <a:ext cx="62" cy="62"/>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24"/>
              <p:cNvSpPr/>
              <p:nvPr/>
            </p:nvSpPr>
            <p:spPr>
              <a:xfrm>
                <a:off x="7830823" y="2327348"/>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24"/>
              <p:cNvSpPr/>
              <p:nvPr/>
            </p:nvSpPr>
            <p:spPr>
              <a:xfrm>
                <a:off x="7829523" y="2295982"/>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24"/>
              <p:cNvSpPr/>
              <p:nvPr/>
            </p:nvSpPr>
            <p:spPr>
              <a:xfrm>
                <a:off x="7815169" y="2354818"/>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24"/>
              <p:cNvSpPr/>
              <p:nvPr/>
            </p:nvSpPr>
            <p:spPr>
              <a:xfrm>
                <a:off x="7816469" y="2322151"/>
                <a:ext cx="62" cy="1361"/>
              </a:xfrm>
              <a:custGeom>
                <a:rect b="b" l="l" r="r" t="t"/>
                <a:pathLst>
                  <a:path extrusionOk="0" h="22" w="1">
                    <a:moveTo>
                      <a:pt x="0" y="21"/>
                    </a:moveTo>
                    <a:lnTo>
                      <a:pt x="0" y="0"/>
                    </a:lnTo>
                    <a:cubicBezTo>
                      <a:pt x="0" y="0"/>
                      <a:pt x="0" y="0"/>
                      <a:pt x="0"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24"/>
              <p:cNvSpPr/>
              <p:nvPr/>
            </p:nvSpPr>
            <p:spPr>
              <a:xfrm>
                <a:off x="7829523" y="2295982"/>
                <a:ext cx="62" cy="62"/>
              </a:xfrm>
              <a:custGeom>
                <a:rect b="b" l="l" r="r" t="t"/>
                <a:pathLst>
                  <a:path extrusionOk="0" h="1" w="1">
                    <a:moveTo>
                      <a:pt x="1" y="1"/>
                    </a:moveTo>
                    <a:lnTo>
                      <a:pt x="1" y="1"/>
                    </a:ln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24"/>
              <p:cNvSpPr/>
              <p:nvPr/>
            </p:nvSpPr>
            <p:spPr>
              <a:xfrm>
                <a:off x="7832122" y="2316893"/>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24"/>
              <p:cNvSpPr/>
              <p:nvPr/>
            </p:nvSpPr>
            <p:spPr>
              <a:xfrm>
                <a:off x="7833421" y="2315594"/>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24"/>
              <p:cNvSpPr/>
              <p:nvPr/>
            </p:nvSpPr>
            <p:spPr>
              <a:xfrm>
                <a:off x="7832122" y="2295982"/>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24"/>
              <p:cNvSpPr/>
              <p:nvPr/>
            </p:nvSpPr>
            <p:spPr>
              <a:xfrm>
                <a:off x="7833421" y="2310397"/>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24"/>
              <p:cNvSpPr/>
              <p:nvPr/>
            </p:nvSpPr>
            <p:spPr>
              <a:xfrm>
                <a:off x="7826925" y="2343063"/>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24"/>
              <p:cNvSpPr/>
              <p:nvPr/>
            </p:nvSpPr>
            <p:spPr>
              <a:xfrm>
                <a:off x="7816469" y="2337804"/>
                <a:ext cx="62" cy="62"/>
              </a:xfrm>
              <a:custGeom>
                <a:rect b="b" l="l" r="r" t="t"/>
                <a:pathLst>
                  <a:path extrusionOk="0" h="1" w="1">
                    <a:moveTo>
                      <a:pt x="0"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24"/>
              <p:cNvSpPr/>
              <p:nvPr/>
            </p:nvSpPr>
            <p:spPr>
              <a:xfrm>
                <a:off x="7816469" y="2337804"/>
                <a:ext cx="1361" cy="62"/>
              </a:xfrm>
              <a:custGeom>
                <a:rect b="b" l="l" r="r" t="t"/>
                <a:pathLst>
                  <a:path extrusionOk="0" h="1" w="22">
                    <a:moveTo>
                      <a:pt x="21" y="1"/>
                    </a:moveTo>
                    <a:cubicBezTo>
                      <a:pt x="21" y="1"/>
                      <a:pt x="21" y="1"/>
                      <a:pt x="0" y="1"/>
                    </a:cubicBezTo>
                    <a:cubicBezTo>
                      <a:pt x="0" y="1"/>
                      <a:pt x="21"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24"/>
              <p:cNvSpPr/>
              <p:nvPr/>
            </p:nvSpPr>
            <p:spPr>
              <a:xfrm>
                <a:off x="7817768" y="2337804"/>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24"/>
              <p:cNvSpPr/>
              <p:nvPr/>
            </p:nvSpPr>
            <p:spPr>
              <a:xfrm>
                <a:off x="7816469" y="2341763"/>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24"/>
              <p:cNvSpPr/>
              <p:nvPr/>
            </p:nvSpPr>
            <p:spPr>
              <a:xfrm>
                <a:off x="7816469" y="2340464"/>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24"/>
              <p:cNvSpPr/>
              <p:nvPr/>
            </p:nvSpPr>
            <p:spPr>
              <a:xfrm>
                <a:off x="7816469" y="2335206"/>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24"/>
              <p:cNvSpPr/>
              <p:nvPr/>
            </p:nvSpPr>
            <p:spPr>
              <a:xfrm>
                <a:off x="7813870" y="2295982"/>
                <a:ext cx="23572" cy="64095"/>
              </a:xfrm>
              <a:custGeom>
                <a:rect b="b" l="l" r="r" t="t"/>
                <a:pathLst>
                  <a:path extrusionOk="0" h="1036" w="381">
                    <a:moveTo>
                      <a:pt x="51" y="395"/>
                    </a:moveTo>
                    <a:lnTo>
                      <a:pt x="51" y="395"/>
                    </a:lnTo>
                    <a:cubicBezTo>
                      <a:pt x="49" y="396"/>
                      <a:pt x="46" y="399"/>
                      <a:pt x="42" y="402"/>
                    </a:cubicBezTo>
                    <a:cubicBezTo>
                      <a:pt x="51" y="402"/>
                      <a:pt x="52" y="399"/>
                      <a:pt x="51" y="395"/>
                    </a:cubicBezTo>
                    <a:close/>
                    <a:moveTo>
                      <a:pt x="42" y="444"/>
                    </a:moveTo>
                    <a:cubicBezTo>
                      <a:pt x="42" y="444"/>
                      <a:pt x="21" y="444"/>
                      <a:pt x="42" y="466"/>
                    </a:cubicBezTo>
                    <a:cubicBezTo>
                      <a:pt x="42" y="466"/>
                      <a:pt x="42" y="444"/>
                      <a:pt x="42" y="444"/>
                    </a:cubicBezTo>
                    <a:close/>
                    <a:moveTo>
                      <a:pt x="21" y="594"/>
                    </a:moveTo>
                    <a:lnTo>
                      <a:pt x="21" y="613"/>
                    </a:lnTo>
                    <a:cubicBezTo>
                      <a:pt x="31" y="604"/>
                      <a:pt x="27" y="599"/>
                      <a:pt x="21" y="594"/>
                    </a:cubicBezTo>
                    <a:close/>
                    <a:moveTo>
                      <a:pt x="21" y="930"/>
                    </a:moveTo>
                    <a:cubicBezTo>
                      <a:pt x="21" y="930"/>
                      <a:pt x="42" y="951"/>
                      <a:pt x="42" y="951"/>
                    </a:cubicBezTo>
                    <a:cubicBezTo>
                      <a:pt x="42" y="930"/>
                      <a:pt x="21" y="930"/>
                      <a:pt x="21" y="930"/>
                    </a:cubicBezTo>
                    <a:close/>
                    <a:moveTo>
                      <a:pt x="21" y="951"/>
                    </a:moveTo>
                    <a:cubicBezTo>
                      <a:pt x="21" y="951"/>
                      <a:pt x="21" y="973"/>
                      <a:pt x="21" y="973"/>
                    </a:cubicBezTo>
                    <a:lnTo>
                      <a:pt x="42" y="973"/>
                    </a:lnTo>
                    <a:cubicBezTo>
                      <a:pt x="21" y="973"/>
                      <a:pt x="21" y="973"/>
                      <a:pt x="21" y="951"/>
                    </a:cubicBezTo>
                    <a:close/>
                    <a:moveTo>
                      <a:pt x="21" y="1015"/>
                    </a:moveTo>
                    <a:cubicBezTo>
                      <a:pt x="11" y="1025"/>
                      <a:pt x="11" y="1025"/>
                      <a:pt x="16" y="1025"/>
                    </a:cubicBezTo>
                    <a:cubicBezTo>
                      <a:pt x="21" y="1025"/>
                      <a:pt x="32" y="1025"/>
                      <a:pt x="42" y="1036"/>
                    </a:cubicBezTo>
                    <a:lnTo>
                      <a:pt x="63" y="1036"/>
                    </a:lnTo>
                    <a:cubicBezTo>
                      <a:pt x="42" y="1036"/>
                      <a:pt x="63" y="1036"/>
                      <a:pt x="42" y="1015"/>
                    </a:cubicBezTo>
                    <a:close/>
                    <a:moveTo>
                      <a:pt x="232" y="1"/>
                    </a:moveTo>
                    <a:lnTo>
                      <a:pt x="232" y="22"/>
                    </a:lnTo>
                    <a:lnTo>
                      <a:pt x="211" y="22"/>
                    </a:lnTo>
                    <a:cubicBezTo>
                      <a:pt x="211" y="22"/>
                      <a:pt x="211" y="31"/>
                      <a:pt x="205" y="31"/>
                    </a:cubicBezTo>
                    <a:cubicBezTo>
                      <a:pt x="202" y="31"/>
                      <a:pt x="197" y="29"/>
                      <a:pt x="190" y="22"/>
                    </a:cubicBezTo>
                    <a:lnTo>
                      <a:pt x="190" y="22"/>
                    </a:lnTo>
                    <a:cubicBezTo>
                      <a:pt x="190" y="43"/>
                      <a:pt x="211" y="43"/>
                      <a:pt x="211" y="43"/>
                    </a:cubicBezTo>
                    <a:lnTo>
                      <a:pt x="190" y="43"/>
                    </a:lnTo>
                    <a:cubicBezTo>
                      <a:pt x="169" y="43"/>
                      <a:pt x="148" y="43"/>
                      <a:pt x="148" y="64"/>
                    </a:cubicBezTo>
                    <a:lnTo>
                      <a:pt x="127" y="64"/>
                    </a:lnTo>
                    <a:cubicBezTo>
                      <a:pt x="148" y="64"/>
                      <a:pt x="106" y="64"/>
                      <a:pt x="106" y="85"/>
                    </a:cubicBezTo>
                    <a:lnTo>
                      <a:pt x="127" y="85"/>
                    </a:lnTo>
                    <a:cubicBezTo>
                      <a:pt x="106" y="85"/>
                      <a:pt x="106" y="106"/>
                      <a:pt x="106" y="106"/>
                    </a:cubicBezTo>
                    <a:cubicBezTo>
                      <a:pt x="106" y="106"/>
                      <a:pt x="106" y="128"/>
                      <a:pt x="106" y="128"/>
                    </a:cubicBezTo>
                    <a:cubicBezTo>
                      <a:pt x="85" y="128"/>
                      <a:pt x="85" y="149"/>
                      <a:pt x="85" y="170"/>
                    </a:cubicBezTo>
                    <a:cubicBezTo>
                      <a:pt x="85" y="191"/>
                      <a:pt x="63" y="212"/>
                      <a:pt x="63" y="233"/>
                    </a:cubicBezTo>
                    <a:lnTo>
                      <a:pt x="85" y="233"/>
                    </a:lnTo>
                    <a:cubicBezTo>
                      <a:pt x="42" y="233"/>
                      <a:pt x="85" y="254"/>
                      <a:pt x="63" y="254"/>
                    </a:cubicBezTo>
                    <a:cubicBezTo>
                      <a:pt x="63" y="275"/>
                      <a:pt x="42" y="275"/>
                      <a:pt x="63" y="297"/>
                    </a:cubicBezTo>
                    <a:cubicBezTo>
                      <a:pt x="42" y="297"/>
                      <a:pt x="63" y="318"/>
                      <a:pt x="63" y="318"/>
                    </a:cubicBezTo>
                    <a:cubicBezTo>
                      <a:pt x="63" y="339"/>
                      <a:pt x="63" y="339"/>
                      <a:pt x="63" y="339"/>
                    </a:cubicBezTo>
                    <a:cubicBezTo>
                      <a:pt x="42" y="339"/>
                      <a:pt x="42" y="360"/>
                      <a:pt x="42" y="360"/>
                    </a:cubicBezTo>
                    <a:cubicBezTo>
                      <a:pt x="42" y="360"/>
                      <a:pt x="42" y="381"/>
                      <a:pt x="42" y="381"/>
                    </a:cubicBezTo>
                    <a:cubicBezTo>
                      <a:pt x="42" y="381"/>
                      <a:pt x="50" y="389"/>
                      <a:pt x="51" y="395"/>
                    </a:cubicBezTo>
                    <a:lnTo>
                      <a:pt x="51" y="395"/>
                    </a:lnTo>
                    <a:cubicBezTo>
                      <a:pt x="54" y="393"/>
                      <a:pt x="56" y="393"/>
                      <a:pt x="57" y="393"/>
                    </a:cubicBezTo>
                    <a:cubicBezTo>
                      <a:pt x="63" y="393"/>
                      <a:pt x="63" y="402"/>
                      <a:pt x="63" y="402"/>
                    </a:cubicBezTo>
                    <a:lnTo>
                      <a:pt x="42" y="402"/>
                    </a:lnTo>
                    <a:cubicBezTo>
                      <a:pt x="42" y="402"/>
                      <a:pt x="63" y="423"/>
                      <a:pt x="42" y="423"/>
                    </a:cubicBezTo>
                    <a:lnTo>
                      <a:pt x="63" y="423"/>
                    </a:lnTo>
                    <a:cubicBezTo>
                      <a:pt x="63" y="423"/>
                      <a:pt x="63" y="444"/>
                      <a:pt x="63" y="444"/>
                    </a:cubicBezTo>
                    <a:cubicBezTo>
                      <a:pt x="63" y="434"/>
                      <a:pt x="58" y="434"/>
                      <a:pt x="53" y="434"/>
                    </a:cubicBezTo>
                    <a:cubicBezTo>
                      <a:pt x="48" y="434"/>
                      <a:pt x="42" y="434"/>
                      <a:pt x="42" y="423"/>
                    </a:cubicBezTo>
                    <a:lnTo>
                      <a:pt x="42" y="444"/>
                    </a:lnTo>
                    <a:cubicBezTo>
                      <a:pt x="63" y="466"/>
                      <a:pt x="42" y="466"/>
                      <a:pt x="42" y="466"/>
                    </a:cubicBezTo>
                    <a:cubicBezTo>
                      <a:pt x="42" y="466"/>
                      <a:pt x="42" y="466"/>
                      <a:pt x="21" y="487"/>
                    </a:cubicBezTo>
                    <a:cubicBezTo>
                      <a:pt x="35" y="487"/>
                      <a:pt x="40" y="477"/>
                      <a:pt x="42" y="477"/>
                    </a:cubicBezTo>
                    <a:cubicBezTo>
                      <a:pt x="42" y="477"/>
                      <a:pt x="42" y="480"/>
                      <a:pt x="42" y="487"/>
                    </a:cubicBezTo>
                    <a:lnTo>
                      <a:pt x="21" y="487"/>
                    </a:lnTo>
                    <a:cubicBezTo>
                      <a:pt x="21" y="508"/>
                      <a:pt x="21" y="529"/>
                      <a:pt x="21" y="550"/>
                    </a:cubicBezTo>
                    <a:cubicBezTo>
                      <a:pt x="21" y="550"/>
                      <a:pt x="21" y="571"/>
                      <a:pt x="0" y="571"/>
                    </a:cubicBezTo>
                    <a:cubicBezTo>
                      <a:pt x="0" y="583"/>
                      <a:pt x="13" y="588"/>
                      <a:pt x="21" y="594"/>
                    </a:cubicBezTo>
                    <a:lnTo>
                      <a:pt x="21" y="594"/>
                    </a:lnTo>
                    <a:lnTo>
                      <a:pt x="21" y="592"/>
                    </a:lnTo>
                    <a:cubicBezTo>
                      <a:pt x="42" y="613"/>
                      <a:pt x="21" y="613"/>
                      <a:pt x="42" y="613"/>
                    </a:cubicBezTo>
                    <a:cubicBezTo>
                      <a:pt x="42" y="635"/>
                      <a:pt x="63" y="635"/>
                      <a:pt x="63" y="635"/>
                    </a:cubicBezTo>
                    <a:lnTo>
                      <a:pt x="42" y="635"/>
                    </a:lnTo>
                    <a:cubicBezTo>
                      <a:pt x="42" y="635"/>
                      <a:pt x="42" y="635"/>
                      <a:pt x="42" y="656"/>
                    </a:cubicBezTo>
                    <a:cubicBezTo>
                      <a:pt x="63" y="656"/>
                      <a:pt x="42" y="677"/>
                      <a:pt x="42" y="677"/>
                    </a:cubicBezTo>
                    <a:lnTo>
                      <a:pt x="63" y="677"/>
                    </a:lnTo>
                    <a:cubicBezTo>
                      <a:pt x="63" y="698"/>
                      <a:pt x="85" y="698"/>
                      <a:pt x="63" y="698"/>
                    </a:cubicBezTo>
                    <a:cubicBezTo>
                      <a:pt x="70" y="705"/>
                      <a:pt x="70" y="707"/>
                      <a:pt x="67" y="707"/>
                    </a:cubicBezTo>
                    <a:cubicBezTo>
                      <a:pt x="61" y="707"/>
                      <a:pt x="42" y="698"/>
                      <a:pt x="42" y="698"/>
                    </a:cubicBezTo>
                    <a:cubicBezTo>
                      <a:pt x="42" y="719"/>
                      <a:pt x="42" y="719"/>
                      <a:pt x="42" y="719"/>
                    </a:cubicBezTo>
                    <a:cubicBezTo>
                      <a:pt x="42" y="740"/>
                      <a:pt x="63" y="740"/>
                      <a:pt x="63" y="740"/>
                    </a:cubicBezTo>
                    <a:lnTo>
                      <a:pt x="42" y="740"/>
                    </a:lnTo>
                    <a:cubicBezTo>
                      <a:pt x="42" y="740"/>
                      <a:pt x="42" y="740"/>
                      <a:pt x="42" y="761"/>
                    </a:cubicBezTo>
                    <a:lnTo>
                      <a:pt x="42" y="782"/>
                    </a:lnTo>
                    <a:lnTo>
                      <a:pt x="63" y="782"/>
                    </a:lnTo>
                    <a:cubicBezTo>
                      <a:pt x="42" y="782"/>
                      <a:pt x="63" y="804"/>
                      <a:pt x="63" y="804"/>
                    </a:cubicBezTo>
                    <a:lnTo>
                      <a:pt x="21" y="804"/>
                    </a:lnTo>
                    <a:cubicBezTo>
                      <a:pt x="21" y="804"/>
                      <a:pt x="21" y="825"/>
                      <a:pt x="21" y="825"/>
                    </a:cubicBezTo>
                    <a:lnTo>
                      <a:pt x="63" y="825"/>
                    </a:lnTo>
                    <a:cubicBezTo>
                      <a:pt x="63" y="846"/>
                      <a:pt x="63" y="846"/>
                      <a:pt x="63" y="846"/>
                    </a:cubicBezTo>
                    <a:lnTo>
                      <a:pt x="42" y="867"/>
                    </a:lnTo>
                    <a:lnTo>
                      <a:pt x="63" y="867"/>
                    </a:lnTo>
                    <a:cubicBezTo>
                      <a:pt x="49" y="867"/>
                      <a:pt x="54" y="876"/>
                      <a:pt x="52" y="876"/>
                    </a:cubicBezTo>
                    <a:cubicBezTo>
                      <a:pt x="52" y="876"/>
                      <a:pt x="49" y="874"/>
                      <a:pt x="42" y="867"/>
                    </a:cubicBezTo>
                    <a:cubicBezTo>
                      <a:pt x="42" y="888"/>
                      <a:pt x="42" y="888"/>
                      <a:pt x="42" y="888"/>
                    </a:cubicBezTo>
                    <a:cubicBezTo>
                      <a:pt x="42" y="888"/>
                      <a:pt x="42" y="909"/>
                      <a:pt x="63" y="909"/>
                    </a:cubicBezTo>
                    <a:lnTo>
                      <a:pt x="42" y="909"/>
                    </a:lnTo>
                    <a:cubicBezTo>
                      <a:pt x="42" y="909"/>
                      <a:pt x="42" y="930"/>
                      <a:pt x="42" y="930"/>
                    </a:cubicBezTo>
                    <a:lnTo>
                      <a:pt x="63" y="930"/>
                    </a:lnTo>
                    <a:cubicBezTo>
                      <a:pt x="63" y="951"/>
                      <a:pt x="63" y="951"/>
                      <a:pt x="63" y="951"/>
                    </a:cubicBezTo>
                    <a:cubicBezTo>
                      <a:pt x="63" y="951"/>
                      <a:pt x="54" y="942"/>
                      <a:pt x="48" y="942"/>
                    </a:cubicBezTo>
                    <a:cubicBezTo>
                      <a:pt x="45" y="942"/>
                      <a:pt x="42" y="944"/>
                      <a:pt x="42" y="951"/>
                    </a:cubicBezTo>
                    <a:lnTo>
                      <a:pt x="21" y="951"/>
                    </a:lnTo>
                    <a:cubicBezTo>
                      <a:pt x="42" y="951"/>
                      <a:pt x="42" y="951"/>
                      <a:pt x="42" y="973"/>
                    </a:cubicBezTo>
                    <a:cubicBezTo>
                      <a:pt x="42" y="994"/>
                      <a:pt x="42" y="994"/>
                      <a:pt x="42" y="994"/>
                    </a:cubicBezTo>
                    <a:cubicBezTo>
                      <a:pt x="21" y="994"/>
                      <a:pt x="42" y="1015"/>
                      <a:pt x="42" y="1015"/>
                    </a:cubicBezTo>
                    <a:cubicBezTo>
                      <a:pt x="63" y="1015"/>
                      <a:pt x="63" y="1036"/>
                      <a:pt x="63" y="1036"/>
                    </a:cubicBezTo>
                    <a:lnTo>
                      <a:pt x="63" y="1015"/>
                    </a:lnTo>
                    <a:lnTo>
                      <a:pt x="85" y="1015"/>
                    </a:lnTo>
                    <a:cubicBezTo>
                      <a:pt x="85" y="1015"/>
                      <a:pt x="94" y="1005"/>
                      <a:pt x="100" y="1005"/>
                    </a:cubicBezTo>
                    <a:cubicBezTo>
                      <a:pt x="103" y="1005"/>
                      <a:pt x="106" y="1008"/>
                      <a:pt x="106" y="1015"/>
                    </a:cubicBezTo>
                    <a:lnTo>
                      <a:pt x="106" y="994"/>
                    </a:lnTo>
                    <a:cubicBezTo>
                      <a:pt x="106" y="994"/>
                      <a:pt x="106" y="994"/>
                      <a:pt x="106" y="973"/>
                    </a:cubicBezTo>
                    <a:cubicBezTo>
                      <a:pt x="106" y="980"/>
                      <a:pt x="106" y="982"/>
                      <a:pt x="106" y="982"/>
                    </a:cubicBezTo>
                    <a:cubicBezTo>
                      <a:pt x="108" y="982"/>
                      <a:pt x="113" y="973"/>
                      <a:pt x="127" y="973"/>
                    </a:cubicBezTo>
                    <a:lnTo>
                      <a:pt x="127" y="951"/>
                    </a:lnTo>
                    <a:cubicBezTo>
                      <a:pt x="148" y="951"/>
                      <a:pt x="127" y="951"/>
                      <a:pt x="127" y="931"/>
                    </a:cubicBezTo>
                    <a:lnTo>
                      <a:pt x="127" y="931"/>
                    </a:lnTo>
                    <a:cubicBezTo>
                      <a:pt x="127" y="951"/>
                      <a:pt x="148" y="951"/>
                      <a:pt x="148" y="951"/>
                    </a:cubicBezTo>
                    <a:cubicBezTo>
                      <a:pt x="148" y="930"/>
                      <a:pt x="148" y="930"/>
                      <a:pt x="127" y="930"/>
                    </a:cubicBezTo>
                    <a:lnTo>
                      <a:pt x="148" y="930"/>
                    </a:lnTo>
                    <a:cubicBezTo>
                      <a:pt x="148" y="909"/>
                      <a:pt x="148" y="909"/>
                      <a:pt x="148" y="909"/>
                    </a:cubicBezTo>
                    <a:cubicBezTo>
                      <a:pt x="169" y="909"/>
                      <a:pt x="127" y="909"/>
                      <a:pt x="148" y="888"/>
                    </a:cubicBezTo>
                    <a:lnTo>
                      <a:pt x="169" y="888"/>
                    </a:lnTo>
                    <a:cubicBezTo>
                      <a:pt x="158" y="877"/>
                      <a:pt x="158" y="877"/>
                      <a:pt x="161" y="877"/>
                    </a:cubicBezTo>
                    <a:cubicBezTo>
                      <a:pt x="164" y="877"/>
                      <a:pt x="169" y="877"/>
                      <a:pt x="169" y="867"/>
                    </a:cubicBezTo>
                    <a:lnTo>
                      <a:pt x="169" y="846"/>
                    </a:lnTo>
                    <a:lnTo>
                      <a:pt x="190" y="846"/>
                    </a:lnTo>
                    <a:cubicBezTo>
                      <a:pt x="180" y="835"/>
                      <a:pt x="180" y="835"/>
                      <a:pt x="182" y="835"/>
                    </a:cubicBezTo>
                    <a:cubicBezTo>
                      <a:pt x="185" y="835"/>
                      <a:pt x="190" y="835"/>
                      <a:pt x="190" y="825"/>
                    </a:cubicBezTo>
                    <a:cubicBezTo>
                      <a:pt x="169" y="804"/>
                      <a:pt x="211" y="804"/>
                      <a:pt x="211" y="782"/>
                    </a:cubicBezTo>
                    <a:cubicBezTo>
                      <a:pt x="211" y="782"/>
                      <a:pt x="211" y="761"/>
                      <a:pt x="211" y="761"/>
                    </a:cubicBezTo>
                    <a:cubicBezTo>
                      <a:pt x="211" y="761"/>
                      <a:pt x="211" y="740"/>
                      <a:pt x="232" y="740"/>
                    </a:cubicBezTo>
                    <a:lnTo>
                      <a:pt x="211" y="740"/>
                    </a:lnTo>
                    <a:lnTo>
                      <a:pt x="211" y="719"/>
                    </a:lnTo>
                    <a:cubicBezTo>
                      <a:pt x="211" y="698"/>
                      <a:pt x="211" y="698"/>
                      <a:pt x="232" y="698"/>
                    </a:cubicBezTo>
                    <a:lnTo>
                      <a:pt x="254" y="698"/>
                    </a:lnTo>
                    <a:lnTo>
                      <a:pt x="232" y="677"/>
                    </a:lnTo>
                    <a:lnTo>
                      <a:pt x="254" y="677"/>
                    </a:lnTo>
                    <a:cubicBezTo>
                      <a:pt x="232" y="656"/>
                      <a:pt x="254" y="656"/>
                      <a:pt x="254" y="656"/>
                    </a:cubicBezTo>
                    <a:cubicBezTo>
                      <a:pt x="254" y="656"/>
                      <a:pt x="254" y="635"/>
                      <a:pt x="254" y="635"/>
                    </a:cubicBezTo>
                    <a:cubicBezTo>
                      <a:pt x="254" y="624"/>
                      <a:pt x="259" y="624"/>
                      <a:pt x="261" y="624"/>
                    </a:cubicBezTo>
                    <a:cubicBezTo>
                      <a:pt x="264" y="624"/>
                      <a:pt x="264" y="624"/>
                      <a:pt x="254" y="613"/>
                    </a:cubicBezTo>
                    <a:cubicBezTo>
                      <a:pt x="254" y="613"/>
                      <a:pt x="254" y="613"/>
                      <a:pt x="254" y="592"/>
                    </a:cubicBezTo>
                    <a:cubicBezTo>
                      <a:pt x="254" y="592"/>
                      <a:pt x="275" y="571"/>
                      <a:pt x="275" y="571"/>
                    </a:cubicBezTo>
                    <a:cubicBezTo>
                      <a:pt x="275" y="550"/>
                      <a:pt x="275" y="550"/>
                      <a:pt x="275" y="550"/>
                    </a:cubicBezTo>
                    <a:cubicBezTo>
                      <a:pt x="275" y="529"/>
                      <a:pt x="275" y="529"/>
                      <a:pt x="275" y="529"/>
                    </a:cubicBezTo>
                    <a:cubicBezTo>
                      <a:pt x="275" y="529"/>
                      <a:pt x="254" y="508"/>
                      <a:pt x="275" y="508"/>
                    </a:cubicBezTo>
                    <a:lnTo>
                      <a:pt x="275" y="487"/>
                    </a:lnTo>
                    <a:cubicBezTo>
                      <a:pt x="275" y="487"/>
                      <a:pt x="254" y="466"/>
                      <a:pt x="275" y="466"/>
                    </a:cubicBezTo>
                    <a:cubicBezTo>
                      <a:pt x="275" y="466"/>
                      <a:pt x="275" y="444"/>
                      <a:pt x="275" y="444"/>
                    </a:cubicBezTo>
                    <a:lnTo>
                      <a:pt x="296" y="423"/>
                    </a:lnTo>
                    <a:lnTo>
                      <a:pt x="275" y="423"/>
                    </a:lnTo>
                    <a:cubicBezTo>
                      <a:pt x="296" y="423"/>
                      <a:pt x="275" y="402"/>
                      <a:pt x="296" y="381"/>
                    </a:cubicBezTo>
                    <a:cubicBezTo>
                      <a:pt x="296" y="381"/>
                      <a:pt x="296" y="360"/>
                      <a:pt x="296" y="360"/>
                    </a:cubicBezTo>
                    <a:cubicBezTo>
                      <a:pt x="296" y="339"/>
                      <a:pt x="296" y="339"/>
                      <a:pt x="296" y="339"/>
                    </a:cubicBezTo>
                    <a:cubicBezTo>
                      <a:pt x="275" y="318"/>
                      <a:pt x="317" y="318"/>
                      <a:pt x="296" y="318"/>
                    </a:cubicBezTo>
                    <a:lnTo>
                      <a:pt x="317" y="318"/>
                    </a:lnTo>
                    <a:cubicBezTo>
                      <a:pt x="296" y="318"/>
                      <a:pt x="296" y="318"/>
                      <a:pt x="296" y="297"/>
                    </a:cubicBezTo>
                    <a:cubicBezTo>
                      <a:pt x="296" y="297"/>
                      <a:pt x="296" y="275"/>
                      <a:pt x="317" y="275"/>
                    </a:cubicBezTo>
                    <a:cubicBezTo>
                      <a:pt x="296" y="275"/>
                      <a:pt x="317" y="254"/>
                      <a:pt x="317" y="233"/>
                    </a:cubicBezTo>
                    <a:cubicBezTo>
                      <a:pt x="317" y="212"/>
                      <a:pt x="317" y="212"/>
                      <a:pt x="317" y="212"/>
                    </a:cubicBezTo>
                    <a:lnTo>
                      <a:pt x="338" y="212"/>
                    </a:lnTo>
                    <a:cubicBezTo>
                      <a:pt x="338" y="212"/>
                      <a:pt x="380" y="64"/>
                      <a:pt x="296" y="1"/>
                    </a:cubicBezTo>
                    <a:close/>
                    <a:moveTo>
                      <a:pt x="63" y="1015"/>
                    </a:moveTo>
                    <a:cubicBezTo>
                      <a:pt x="63" y="1015"/>
                      <a:pt x="85" y="1015"/>
                      <a:pt x="85" y="1036"/>
                    </a:cubicBezTo>
                    <a:cubicBezTo>
                      <a:pt x="106" y="1015"/>
                      <a:pt x="63" y="1015"/>
                      <a:pt x="63" y="1015"/>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24"/>
              <p:cNvSpPr/>
              <p:nvPr/>
            </p:nvSpPr>
            <p:spPr>
              <a:xfrm>
                <a:off x="7815169" y="2341763"/>
                <a:ext cx="1361" cy="62"/>
              </a:xfrm>
              <a:custGeom>
                <a:rect b="b" l="l" r="r" t="t"/>
                <a:pathLst>
                  <a:path extrusionOk="0" h="1" w="22">
                    <a:moveTo>
                      <a:pt x="21" y="0"/>
                    </a:moveTo>
                    <a:lnTo>
                      <a:pt x="21" y="0"/>
                    </a:lnTo>
                    <a:cubicBezTo>
                      <a:pt x="21"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24"/>
              <p:cNvSpPr/>
              <p:nvPr/>
            </p:nvSpPr>
            <p:spPr>
              <a:xfrm>
                <a:off x="7816469" y="2336505"/>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24"/>
              <p:cNvSpPr/>
              <p:nvPr/>
            </p:nvSpPr>
            <p:spPr>
              <a:xfrm>
                <a:off x="7816469" y="2335206"/>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24"/>
              <p:cNvSpPr/>
              <p:nvPr/>
            </p:nvSpPr>
            <p:spPr>
              <a:xfrm>
                <a:off x="7816469" y="2345661"/>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24"/>
              <p:cNvSpPr/>
              <p:nvPr/>
            </p:nvSpPr>
            <p:spPr>
              <a:xfrm>
                <a:off x="7815169" y="2353518"/>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24"/>
              <p:cNvSpPr/>
              <p:nvPr/>
            </p:nvSpPr>
            <p:spPr>
              <a:xfrm>
                <a:off x="7816469" y="2353518"/>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24"/>
              <p:cNvSpPr/>
              <p:nvPr/>
            </p:nvSpPr>
            <p:spPr>
              <a:xfrm>
                <a:off x="7816469" y="2343063"/>
                <a:ext cx="1361" cy="62"/>
              </a:xfrm>
              <a:custGeom>
                <a:rect b="b" l="l" r="r" t="t"/>
                <a:pathLst>
                  <a:path extrusionOk="0" h="1" w="22">
                    <a:moveTo>
                      <a:pt x="21" y="0"/>
                    </a:moveTo>
                    <a:cubicBezTo>
                      <a:pt x="21" y="0"/>
                      <a:pt x="0" y="0"/>
                      <a:pt x="0" y="0"/>
                    </a:cubicBezTo>
                    <a:cubicBezTo>
                      <a:pt x="0" y="0"/>
                      <a:pt x="0"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24"/>
              <p:cNvSpPr/>
              <p:nvPr/>
            </p:nvSpPr>
            <p:spPr>
              <a:xfrm>
                <a:off x="7816469" y="2353518"/>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24"/>
              <p:cNvSpPr/>
              <p:nvPr/>
            </p:nvSpPr>
            <p:spPr>
              <a:xfrm>
                <a:off x="7815169" y="2353518"/>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24"/>
              <p:cNvSpPr/>
              <p:nvPr/>
            </p:nvSpPr>
            <p:spPr>
              <a:xfrm>
                <a:off x="7817768" y="2348260"/>
                <a:ext cx="62" cy="62"/>
              </a:xfrm>
              <a:custGeom>
                <a:rect b="b" l="l" r="r" t="t"/>
                <a:pathLst>
                  <a:path extrusionOk="0" h="1" w="1">
                    <a:moveTo>
                      <a:pt x="0"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24"/>
              <p:cNvSpPr/>
              <p:nvPr/>
            </p:nvSpPr>
            <p:spPr>
              <a:xfrm>
                <a:off x="7815169" y="2352219"/>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24"/>
              <p:cNvSpPr/>
              <p:nvPr/>
            </p:nvSpPr>
            <p:spPr>
              <a:xfrm>
                <a:off x="7815169" y="2354818"/>
                <a:ext cx="62" cy="62"/>
              </a:xfrm>
              <a:custGeom>
                <a:rect b="b" l="l" r="r" t="t"/>
                <a:pathLst>
                  <a:path extrusionOk="0" h="1" w="1">
                    <a:moveTo>
                      <a:pt x="0" y="0"/>
                    </a:moveTo>
                    <a:cubicBezTo>
                      <a:pt x="0" y="0"/>
                      <a:pt x="0" y="0"/>
                      <a:pt x="0" y="0"/>
                    </a:cubicBez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24"/>
              <p:cNvSpPr/>
              <p:nvPr/>
            </p:nvSpPr>
            <p:spPr>
              <a:xfrm>
                <a:off x="7816469" y="2349559"/>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24"/>
              <p:cNvSpPr/>
              <p:nvPr/>
            </p:nvSpPr>
            <p:spPr>
              <a:xfrm>
                <a:off x="7740678" y="2486781"/>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24"/>
              <p:cNvSpPr/>
              <p:nvPr/>
            </p:nvSpPr>
            <p:spPr>
              <a:xfrm>
                <a:off x="7744576" y="2482883"/>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24"/>
              <p:cNvSpPr/>
              <p:nvPr/>
            </p:nvSpPr>
            <p:spPr>
              <a:xfrm>
                <a:off x="7738018" y="2488142"/>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24"/>
              <p:cNvSpPr/>
              <p:nvPr/>
            </p:nvSpPr>
            <p:spPr>
              <a:xfrm>
                <a:off x="7752433" y="2475026"/>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24"/>
              <p:cNvSpPr/>
              <p:nvPr/>
            </p:nvSpPr>
            <p:spPr>
              <a:xfrm>
                <a:off x="7748474" y="2478986"/>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24"/>
              <p:cNvSpPr/>
              <p:nvPr/>
            </p:nvSpPr>
            <p:spPr>
              <a:xfrm>
                <a:off x="7732820" y="2486781"/>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24"/>
              <p:cNvSpPr/>
              <p:nvPr/>
            </p:nvSpPr>
            <p:spPr>
              <a:xfrm>
                <a:off x="7731521" y="2490740"/>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24"/>
              <p:cNvSpPr/>
              <p:nvPr/>
            </p:nvSpPr>
            <p:spPr>
              <a:xfrm>
                <a:off x="7734120" y="2489441"/>
                <a:ext cx="62" cy="1361"/>
              </a:xfrm>
              <a:custGeom>
                <a:rect b="b" l="l" r="r" t="t"/>
                <a:pathLst>
                  <a:path extrusionOk="0" h="22" w="1">
                    <a:moveTo>
                      <a:pt x="0" y="21"/>
                    </a:moveTo>
                    <a:cubicBezTo>
                      <a:pt x="0" y="21"/>
                      <a:pt x="0" y="0"/>
                      <a:pt x="0" y="0"/>
                    </a:cubicBezTo>
                    <a:cubicBezTo>
                      <a:pt x="0" y="0"/>
                      <a:pt x="0" y="21"/>
                      <a:pt x="0"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24"/>
              <p:cNvSpPr/>
              <p:nvPr/>
            </p:nvSpPr>
            <p:spPr>
              <a:xfrm>
                <a:off x="7734120" y="2489441"/>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24"/>
              <p:cNvSpPr/>
              <p:nvPr/>
            </p:nvSpPr>
            <p:spPr>
              <a:xfrm>
                <a:off x="7774645" y="2438462"/>
                <a:ext cx="62" cy="62"/>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24"/>
              <p:cNvSpPr/>
              <p:nvPr/>
            </p:nvSpPr>
            <p:spPr>
              <a:xfrm>
                <a:off x="7758930" y="2465870"/>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24"/>
              <p:cNvSpPr/>
              <p:nvPr/>
            </p:nvSpPr>
            <p:spPr>
              <a:xfrm>
                <a:off x="7772046" y="2437163"/>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24"/>
              <p:cNvSpPr/>
              <p:nvPr/>
            </p:nvSpPr>
            <p:spPr>
              <a:xfrm>
                <a:off x="7731521" y="2484182"/>
                <a:ext cx="1361" cy="62"/>
              </a:xfrm>
              <a:custGeom>
                <a:rect b="b" l="l" r="r" t="t"/>
                <a:pathLst>
                  <a:path extrusionOk="0" h="1" w="22">
                    <a:moveTo>
                      <a:pt x="21" y="1"/>
                    </a:moveTo>
                    <a:cubicBezTo>
                      <a:pt x="0" y="1"/>
                      <a:pt x="21" y="1"/>
                      <a:pt x="21" y="1"/>
                    </a:cubicBezTo>
                    <a:cubicBezTo>
                      <a:pt x="21" y="1"/>
                      <a:pt x="0"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24"/>
              <p:cNvSpPr/>
              <p:nvPr/>
            </p:nvSpPr>
            <p:spPr>
              <a:xfrm>
                <a:off x="7748474" y="2455414"/>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24"/>
              <p:cNvSpPr/>
              <p:nvPr/>
            </p:nvSpPr>
            <p:spPr>
              <a:xfrm>
                <a:off x="7772046" y="2437163"/>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24"/>
              <p:cNvSpPr/>
              <p:nvPr/>
            </p:nvSpPr>
            <p:spPr>
              <a:xfrm>
                <a:off x="7765488" y="2456775"/>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24"/>
              <p:cNvSpPr/>
              <p:nvPr/>
            </p:nvSpPr>
            <p:spPr>
              <a:xfrm>
                <a:off x="7765488" y="2456775"/>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24"/>
              <p:cNvSpPr/>
              <p:nvPr/>
            </p:nvSpPr>
            <p:spPr>
              <a:xfrm>
                <a:off x="7774645" y="2438462"/>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24"/>
              <p:cNvSpPr/>
              <p:nvPr/>
            </p:nvSpPr>
            <p:spPr>
              <a:xfrm>
                <a:off x="7769386" y="2451516"/>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24"/>
              <p:cNvSpPr/>
              <p:nvPr/>
            </p:nvSpPr>
            <p:spPr>
              <a:xfrm>
                <a:off x="7747174" y="2478986"/>
                <a:ext cx="62" cy="1361"/>
              </a:xfrm>
              <a:custGeom>
                <a:rect b="b" l="l" r="r" t="t"/>
                <a:pathLst>
                  <a:path extrusionOk="0" h="22" w="1">
                    <a:moveTo>
                      <a:pt x="1" y="0"/>
                    </a:moveTo>
                    <a:cubicBezTo>
                      <a:pt x="1" y="0"/>
                      <a:pt x="1" y="0"/>
                      <a:pt x="1" y="0"/>
                    </a:cubicBezTo>
                    <a:cubicBezTo>
                      <a:pt x="1" y="0"/>
                      <a:pt x="1" y="21"/>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24"/>
              <p:cNvSpPr/>
              <p:nvPr/>
            </p:nvSpPr>
            <p:spPr>
              <a:xfrm>
                <a:off x="7741977" y="2469829"/>
                <a:ext cx="62" cy="1361"/>
              </a:xfrm>
              <a:custGeom>
                <a:rect b="b" l="l" r="r" t="t"/>
                <a:pathLst>
                  <a:path extrusionOk="0" h="22" w="1">
                    <a:moveTo>
                      <a:pt x="0" y="21"/>
                    </a:moveTo>
                    <a:cubicBezTo>
                      <a:pt x="0" y="21"/>
                      <a:pt x="0" y="21"/>
                      <a:pt x="0" y="0"/>
                    </a:cubicBezTo>
                    <a:cubicBezTo>
                      <a:pt x="0" y="0"/>
                      <a:pt x="0" y="0"/>
                      <a:pt x="0"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24"/>
              <p:cNvSpPr/>
              <p:nvPr/>
            </p:nvSpPr>
            <p:spPr>
              <a:xfrm>
                <a:off x="7741977" y="2469829"/>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24"/>
              <p:cNvSpPr/>
              <p:nvPr/>
            </p:nvSpPr>
            <p:spPr>
              <a:xfrm>
                <a:off x="7739317" y="2473727"/>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24"/>
              <p:cNvSpPr/>
              <p:nvPr/>
            </p:nvSpPr>
            <p:spPr>
              <a:xfrm>
                <a:off x="7739317" y="2472428"/>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24"/>
              <p:cNvSpPr/>
              <p:nvPr/>
            </p:nvSpPr>
            <p:spPr>
              <a:xfrm>
                <a:off x="7741977" y="2467231"/>
                <a:ext cx="62" cy="62"/>
              </a:xfrm>
              <a:custGeom>
                <a:rect b="b" l="l" r="r" t="t"/>
                <a:pathLst>
                  <a:path extrusionOk="0" h="1" w="1">
                    <a:moveTo>
                      <a:pt x="0"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24"/>
              <p:cNvSpPr/>
              <p:nvPr/>
            </p:nvSpPr>
            <p:spPr>
              <a:xfrm>
                <a:off x="7728861" y="2437163"/>
                <a:ext cx="49743" cy="53639"/>
              </a:xfrm>
              <a:custGeom>
                <a:rect b="b" l="l" r="r" t="t"/>
                <a:pathLst>
                  <a:path extrusionOk="0" h="867" w="804">
                    <a:moveTo>
                      <a:pt x="191" y="528"/>
                    </a:moveTo>
                    <a:cubicBezTo>
                      <a:pt x="202" y="528"/>
                      <a:pt x="207" y="528"/>
                      <a:pt x="212" y="531"/>
                    </a:cubicBezTo>
                    <a:lnTo>
                      <a:pt x="212" y="531"/>
                    </a:lnTo>
                    <a:cubicBezTo>
                      <a:pt x="212" y="530"/>
                      <a:pt x="212" y="529"/>
                      <a:pt x="212" y="528"/>
                    </a:cubicBezTo>
                    <a:close/>
                    <a:moveTo>
                      <a:pt x="170" y="549"/>
                    </a:moveTo>
                    <a:cubicBezTo>
                      <a:pt x="163" y="549"/>
                      <a:pt x="160" y="552"/>
                      <a:pt x="161" y="555"/>
                    </a:cubicBezTo>
                    <a:lnTo>
                      <a:pt x="161" y="555"/>
                    </a:lnTo>
                    <a:cubicBezTo>
                      <a:pt x="161" y="549"/>
                      <a:pt x="170" y="549"/>
                      <a:pt x="170" y="549"/>
                    </a:cubicBezTo>
                    <a:close/>
                    <a:moveTo>
                      <a:pt x="161" y="555"/>
                    </a:moveTo>
                    <a:lnTo>
                      <a:pt x="161" y="555"/>
                    </a:lnTo>
                    <a:cubicBezTo>
                      <a:pt x="160" y="558"/>
                      <a:pt x="163" y="563"/>
                      <a:pt x="170" y="571"/>
                    </a:cubicBezTo>
                    <a:lnTo>
                      <a:pt x="170" y="571"/>
                    </a:lnTo>
                    <a:cubicBezTo>
                      <a:pt x="170" y="570"/>
                      <a:pt x="161" y="562"/>
                      <a:pt x="161" y="555"/>
                    </a:cubicBezTo>
                    <a:close/>
                    <a:moveTo>
                      <a:pt x="149" y="634"/>
                    </a:moveTo>
                    <a:cubicBezTo>
                      <a:pt x="149" y="634"/>
                      <a:pt x="149" y="634"/>
                      <a:pt x="149" y="634"/>
                    </a:cubicBezTo>
                    <a:cubicBezTo>
                      <a:pt x="149" y="634"/>
                      <a:pt x="149" y="634"/>
                      <a:pt x="149" y="634"/>
                    </a:cubicBezTo>
                    <a:close/>
                    <a:moveTo>
                      <a:pt x="128" y="634"/>
                    </a:moveTo>
                    <a:lnTo>
                      <a:pt x="128" y="634"/>
                    </a:lnTo>
                    <a:cubicBezTo>
                      <a:pt x="128" y="655"/>
                      <a:pt x="149" y="655"/>
                      <a:pt x="149" y="655"/>
                    </a:cubicBezTo>
                    <a:cubicBezTo>
                      <a:pt x="128" y="655"/>
                      <a:pt x="128" y="655"/>
                      <a:pt x="128" y="634"/>
                    </a:cubicBezTo>
                    <a:close/>
                    <a:moveTo>
                      <a:pt x="86" y="718"/>
                    </a:moveTo>
                    <a:lnTo>
                      <a:pt x="86" y="718"/>
                    </a:lnTo>
                    <a:cubicBezTo>
                      <a:pt x="107" y="740"/>
                      <a:pt x="85" y="740"/>
                      <a:pt x="107" y="740"/>
                    </a:cubicBezTo>
                    <a:cubicBezTo>
                      <a:pt x="96" y="729"/>
                      <a:pt x="96" y="729"/>
                      <a:pt x="96" y="729"/>
                    </a:cubicBezTo>
                    <a:cubicBezTo>
                      <a:pt x="96" y="729"/>
                      <a:pt x="96" y="729"/>
                      <a:pt x="86" y="718"/>
                    </a:cubicBezTo>
                    <a:close/>
                    <a:moveTo>
                      <a:pt x="64" y="761"/>
                    </a:moveTo>
                    <a:cubicBezTo>
                      <a:pt x="64" y="761"/>
                      <a:pt x="64" y="782"/>
                      <a:pt x="64" y="782"/>
                    </a:cubicBezTo>
                    <a:lnTo>
                      <a:pt x="85" y="782"/>
                    </a:lnTo>
                    <a:cubicBezTo>
                      <a:pt x="85" y="782"/>
                      <a:pt x="64" y="761"/>
                      <a:pt x="64" y="761"/>
                    </a:cubicBezTo>
                    <a:close/>
                    <a:moveTo>
                      <a:pt x="191" y="782"/>
                    </a:moveTo>
                    <a:cubicBezTo>
                      <a:pt x="191" y="789"/>
                      <a:pt x="189" y="791"/>
                      <a:pt x="186" y="791"/>
                    </a:cubicBezTo>
                    <a:cubicBezTo>
                      <a:pt x="182" y="791"/>
                      <a:pt x="177" y="782"/>
                      <a:pt x="191" y="782"/>
                    </a:cubicBezTo>
                    <a:close/>
                    <a:moveTo>
                      <a:pt x="43" y="782"/>
                    </a:moveTo>
                    <a:lnTo>
                      <a:pt x="43" y="803"/>
                    </a:lnTo>
                    <a:lnTo>
                      <a:pt x="64" y="803"/>
                    </a:lnTo>
                    <a:cubicBezTo>
                      <a:pt x="64" y="782"/>
                      <a:pt x="43" y="782"/>
                      <a:pt x="43" y="782"/>
                    </a:cubicBezTo>
                    <a:close/>
                    <a:moveTo>
                      <a:pt x="1" y="824"/>
                    </a:moveTo>
                    <a:cubicBezTo>
                      <a:pt x="1" y="836"/>
                      <a:pt x="8" y="841"/>
                      <a:pt x="13" y="843"/>
                    </a:cubicBezTo>
                    <a:lnTo>
                      <a:pt x="13" y="843"/>
                    </a:lnTo>
                    <a:cubicBezTo>
                      <a:pt x="16" y="841"/>
                      <a:pt x="22" y="836"/>
                      <a:pt x="22" y="824"/>
                    </a:cubicBezTo>
                    <a:close/>
                    <a:moveTo>
                      <a:pt x="13" y="843"/>
                    </a:moveTo>
                    <a:cubicBezTo>
                      <a:pt x="12" y="845"/>
                      <a:pt x="13" y="845"/>
                      <a:pt x="22" y="845"/>
                    </a:cubicBezTo>
                    <a:cubicBezTo>
                      <a:pt x="22" y="845"/>
                      <a:pt x="18" y="845"/>
                      <a:pt x="13" y="843"/>
                    </a:cubicBezTo>
                    <a:close/>
                    <a:moveTo>
                      <a:pt x="22" y="824"/>
                    </a:moveTo>
                    <a:cubicBezTo>
                      <a:pt x="22" y="824"/>
                      <a:pt x="22" y="845"/>
                      <a:pt x="22" y="845"/>
                    </a:cubicBezTo>
                    <a:cubicBezTo>
                      <a:pt x="22" y="852"/>
                      <a:pt x="22" y="855"/>
                      <a:pt x="21" y="855"/>
                    </a:cubicBezTo>
                    <a:cubicBezTo>
                      <a:pt x="20" y="855"/>
                      <a:pt x="15" y="845"/>
                      <a:pt x="1" y="845"/>
                    </a:cubicBezTo>
                    <a:cubicBezTo>
                      <a:pt x="1" y="845"/>
                      <a:pt x="22" y="845"/>
                      <a:pt x="22" y="866"/>
                    </a:cubicBezTo>
                    <a:lnTo>
                      <a:pt x="43" y="866"/>
                    </a:lnTo>
                    <a:cubicBezTo>
                      <a:pt x="43" y="866"/>
                      <a:pt x="43" y="866"/>
                      <a:pt x="43" y="845"/>
                    </a:cubicBezTo>
                    <a:cubicBezTo>
                      <a:pt x="22" y="845"/>
                      <a:pt x="22" y="824"/>
                      <a:pt x="22" y="824"/>
                    </a:cubicBezTo>
                    <a:close/>
                    <a:moveTo>
                      <a:pt x="571" y="0"/>
                    </a:moveTo>
                    <a:cubicBezTo>
                      <a:pt x="571" y="11"/>
                      <a:pt x="566" y="11"/>
                      <a:pt x="558" y="11"/>
                    </a:cubicBezTo>
                    <a:cubicBezTo>
                      <a:pt x="550" y="11"/>
                      <a:pt x="540" y="11"/>
                      <a:pt x="529" y="21"/>
                    </a:cubicBezTo>
                    <a:lnTo>
                      <a:pt x="550" y="21"/>
                    </a:lnTo>
                    <a:cubicBezTo>
                      <a:pt x="508" y="21"/>
                      <a:pt x="529" y="21"/>
                      <a:pt x="508" y="42"/>
                    </a:cubicBezTo>
                    <a:cubicBezTo>
                      <a:pt x="487" y="42"/>
                      <a:pt x="487" y="64"/>
                      <a:pt x="466" y="85"/>
                    </a:cubicBezTo>
                    <a:cubicBezTo>
                      <a:pt x="466" y="106"/>
                      <a:pt x="423" y="106"/>
                      <a:pt x="423" y="127"/>
                    </a:cubicBezTo>
                    <a:cubicBezTo>
                      <a:pt x="423" y="127"/>
                      <a:pt x="445" y="148"/>
                      <a:pt x="423" y="148"/>
                    </a:cubicBezTo>
                    <a:cubicBezTo>
                      <a:pt x="416" y="141"/>
                      <a:pt x="414" y="139"/>
                      <a:pt x="413" y="139"/>
                    </a:cubicBezTo>
                    <a:lnTo>
                      <a:pt x="413" y="139"/>
                    </a:lnTo>
                    <a:cubicBezTo>
                      <a:pt x="412" y="139"/>
                      <a:pt x="416" y="148"/>
                      <a:pt x="402" y="148"/>
                    </a:cubicBezTo>
                    <a:cubicBezTo>
                      <a:pt x="402" y="169"/>
                      <a:pt x="381" y="169"/>
                      <a:pt x="402" y="190"/>
                    </a:cubicBezTo>
                    <a:lnTo>
                      <a:pt x="381" y="190"/>
                    </a:lnTo>
                    <a:lnTo>
                      <a:pt x="381" y="211"/>
                    </a:lnTo>
                    <a:lnTo>
                      <a:pt x="360" y="211"/>
                    </a:lnTo>
                    <a:cubicBezTo>
                      <a:pt x="360" y="211"/>
                      <a:pt x="381" y="233"/>
                      <a:pt x="360" y="233"/>
                    </a:cubicBezTo>
                    <a:lnTo>
                      <a:pt x="339" y="233"/>
                    </a:lnTo>
                    <a:cubicBezTo>
                      <a:pt x="339" y="233"/>
                      <a:pt x="339" y="254"/>
                      <a:pt x="339" y="254"/>
                    </a:cubicBezTo>
                    <a:lnTo>
                      <a:pt x="339" y="275"/>
                    </a:lnTo>
                    <a:lnTo>
                      <a:pt x="318" y="275"/>
                    </a:lnTo>
                    <a:cubicBezTo>
                      <a:pt x="318" y="275"/>
                      <a:pt x="318" y="296"/>
                      <a:pt x="318" y="296"/>
                    </a:cubicBezTo>
                    <a:lnTo>
                      <a:pt x="297" y="296"/>
                    </a:lnTo>
                    <a:cubicBezTo>
                      <a:pt x="297" y="296"/>
                      <a:pt x="318" y="296"/>
                      <a:pt x="318" y="317"/>
                    </a:cubicBezTo>
                    <a:lnTo>
                      <a:pt x="297" y="317"/>
                    </a:lnTo>
                    <a:cubicBezTo>
                      <a:pt x="307" y="328"/>
                      <a:pt x="307" y="328"/>
                      <a:pt x="305" y="328"/>
                    </a:cubicBezTo>
                    <a:cubicBezTo>
                      <a:pt x="302" y="328"/>
                      <a:pt x="297" y="328"/>
                      <a:pt x="297" y="338"/>
                    </a:cubicBezTo>
                    <a:cubicBezTo>
                      <a:pt x="276" y="338"/>
                      <a:pt x="276" y="359"/>
                      <a:pt x="276" y="359"/>
                    </a:cubicBezTo>
                    <a:cubicBezTo>
                      <a:pt x="276" y="359"/>
                      <a:pt x="276" y="359"/>
                      <a:pt x="276" y="338"/>
                    </a:cubicBezTo>
                    <a:cubicBezTo>
                      <a:pt x="276" y="349"/>
                      <a:pt x="270" y="349"/>
                      <a:pt x="265" y="349"/>
                    </a:cubicBezTo>
                    <a:cubicBezTo>
                      <a:pt x="260" y="349"/>
                      <a:pt x="254" y="349"/>
                      <a:pt x="254" y="359"/>
                    </a:cubicBezTo>
                    <a:cubicBezTo>
                      <a:pt x="254" y="359"/>
                      <a:pt x="254" y="380"/>
                      <a:pt x="233" y="402"/>
                    </a:cubicBezTo>
                    <a:cubicBezTo>
                      <a:pt x="254" y="402"/>
                      <a:pt x="254" y="402"/>
                      <a:pt x="254" y="423"/>
                    </a:cubicBezTo>
                    <a:lnTo>
                      <a:pt x="233" y="402"/>
                    </a:lnTo>
                    <a:lnTo>
                      <a:pt x="233" y="423"/>
                    </a:lnTo>
                    <a:cubicBezTo>
                      <a:pt x="233" y="412"/>
                      <a:pt x="233" y="412"/>
                      <a:pt x="231" y="412"/>
                    </a:cubicBezTo>
                    <a:cubicBezTo>
                      <a:pt x="228" y="412"/>
                      <a:pt x="223" y="412"/>
                      <a:pt x="212" y="402"/>
                    </a:cubicBezTo>
                    <a:lnTo>
                      <a:pt x="212" y="423"/>
                    </a:lnTo>
                    <a:cubicBezTo>
                      <a:pt x="191" y="423"/>
                      <a:pt x="233" y="444"/>
                      <a:pt x="212" y="444"/>
                    </a:cubicBezTo>
                    <a:cubicBezTo>
                      <a:pt x="212" y="465"/>
                      <a:pt x="212" y="465"/>
                      <a:pt x="212" y="465"/>
                    </a:cubicBezTo>
                    <a:cubicBezTo>
                      <a:pt x="226" y="465"/>
                      <a:pt x="222" y="456"/>
                      <a:pt x="223" y="456"/>
                    </a:cubicBezTo>
                    <a:lnTo>
                      <a:pt x="223" y="456"/>
                    </a:lnTo>
                    <a:cubicBezTo>
                      <a:pt x="224" y="456"/>
                      <a:pt x="226" y="458"/>
                      <a:pt x="233" y="465"/>
                    </a:cubicBezTo>
                    <a:cubicBezTo>
                      <a:pt x="233" y="465"/>
                      <a:pt x="233" y="465"/>
                      <a:pt x="233" y="486"/>
                    </a:cubicBezTo>
                    <a:cubicBezTo>
                      <a:pt x="233" y="479"/>
                      <a:pt x="233" y="477"/>
                      <a:pt x="233" y="477"/>
                    </a:cubicBezTo>
                    <a:cubicBezTo>
                      <a:pt x="231" y="477"/>
                      <a:pt x="226" y="486"/>
                      <a:pt x="212" y="486"/>
                    </a:cubicBezTo>
                    <a:cubicBezTo>
                      <a:pt x="212" y="486"/>
                      <a:pt x="233" y="507"/>
                      <a:pt x="212" y="507"/>
                    </a:cubicBezTo>
                    <a:cubicBezTo>
                      <a:pt x="212" y="507"/>
                      <a:pt x="212" y="507"/>
                      <a:pt x="212" y="528"/>
                    </a:cubicBezTo>
                    <a:lnTo>
                      <a:pt x="233" y="528"/>
                    </a:lnTo>
                    <a:cubicBezTo>
                      <a:pt x="212" y="528"/>
                      <a:pt x="233" y="549"/>
                      <a:pt x="233" y="549"/>
                    </a:cubicBezTo>
                    <a:cubicBezTo>
                      <a:pt x="223" y="539"/>
                      <a:pt x="218" y="534"/>
                      <a:pt x="212" y="531"/>
                    </a:cubicBezTo>
                    <a:lnTo>
                      <a:pt x="212" y="531"/>
                    </a:lnTo>
                    <a:cubicBezTo>
                      <a:pt x="212" y="549"/>
                      <a:pt x="212" y="549"/>
                      <a:pt x="212" y="549"/>
                    </a:cubicBezTo>
                    <a:cubicBezTo>
                      <a:pt x="212" y="549"/>
                      <a:pt x="212" y="559"/>
                      <a:pt x="206" y="559"/>
                    </a:cubicBezTo>
                    <a:cubicBezTo>
                      <a:pt x="203" y="559"/>
                      <a:pt x="198" y="556"/>
                      <a:pt x="191" y="549"/>
                    </a:cubicBezTo>
                    <a:cubicBezTo>
                      <a:pt x="191" y="560"/>
                      <a:pt x="186" y="560"/>
                      <a:pt x="181" y="560"/>
                    </a:cubicBezTo>
                    <a:cubicBezTo>
                      <a:pt x="175" y="560"/>
                      <a:pt x="170" y="560"/>
                      <a:pt x="170" y="571"/>
                    </a:cubicBezTo>
                    <a:cubicBezTo>
                      <a:pt x="170" y="592"/>
                      <a:pt x="191" y="592"/>
                      <a:pt x="170" y="592"/>
                    </a:cubicBezTo>
                    <a:cubicBezTo>
                      <a:pt x="149" y="592"/>
                      <a:pt x="170" y="613"/>
                      <a:pt x="170" y="613"/>
                    </a:cubicBezTo>
                    <a:lnTo>
                      <a:pt x="149" y="613"/>
                    </a:lnTo>
                    <a:cubicBezTo>
                      <a:pt x="170" y="613"/>
                      <a:pt x="170" y="613"/>
                      <a:pt x="170" y="634"/>
                    </a:cubicBezTo>
                    <a:cubicBezTo>
                      <a:pt x="156" y="634"/>
                      <a:pt x="151" y="643"/>
                      <a:pt x="150" y="643"/>
                    </a:cubicBezTo>
                    <a:cubicBezTo>
                      <a:pt x="149" y="643"/>
                      <a:pt x="149" y="641"/>
                      <a:pt x="149" y="634"/>
                    </a:cubicBezTo>
                    <a:cubicBezTo>
                      <a:pt x="149" y="655"/>
                      <a:pt x="149" y="655"/>
                      <a:pt x="149" y="655"/>
                    </a:cubicBezTo>
                    <a:cubicBezTo>
                      <a:pt x="149" y="655"/>
                      <a:pt x="128" y="634"/>
                      <a:pt x="128" y="634"/>
                    </a:cubicBezTo>
                    <a:cubicBezTo>
                      <a:pt x="107" y="634"/>
                      <a:pt x="107" y="634"/>
                      <a:pt x="107" y="655"/>
                    </a:cubicBezTo>
                    <a:lnTo>
                      <a:pt x="128" y="655"/>
                    </a:lnTo>
                    <a:cubicBezTo>
                      <a:pt x="128" y="655"/>
                      <a:pt x="149" y="676"/>
                      <a:pt x="128" y="676"/>
                    </a:cubicBezTo>
                    <a:lnTo>
                      <a:pt x="149" y="676"/>
                    </a:lnTo>
                    <a:cubicBezTo>
                      <a:pt x="149" y="676"/>
                      <a:pt x="149" y="676"/>
                      <a:pt x="149" y="697"/>
                    </a:cubicBezTo>
                    <a:cubicBezTo>
                      <a:pt x="149" y="676"/>
                      <a:pt x="128" y="676"/>
                      <a:pt x="128" y="676"/>
                    </a:cubicBezTo>
                    <a:cubicBezTo>
                      <a:pt x="128" y="676"/>
                      <a:pt x="128" y="676"/>
                      <a:pt x="128" y="697"/>
                    </a:cubicBezTo>
                    <a:cubicBezTo>
                      <a:pt x="128" y="708"/>
                      <a:pt x="128" y="713"/>
                      <a:pt x="125" y="716"/>
                    </a:cubicBezTo>
                    <a:lnTo>
                      <a:pt x="125" y="716"/>
                    </a:lnTo>
                    <a:cubicBezTo>
                      <a:pt x="120" y="711"/>
                      <a:pt x="118" y="709"/>
                      <a:pt x="118" y="709"/>
                    </a:cubicBezTo>
                    <a:lnTo>
                      <a:pt x="118" y="709"/>
                    </a:lnTo>
                    <a:cubicBezTo>
                      <a:pt x="116" y="709"/>
                      <a:pt x="121" y="718"/>
                      <a:pt x="107" y="718"/>
                    </a:cubicBezTo>
                    <a:cubicBezTo>
                      <a:pt x="107" y="718"/>
                      <a:pt x="107" y="718"/>
                      <a:pt x="107" y="740"/>
                    </a:cubicBezTo>
                    <a:lnTo>
                      <a:pt x="85" y="740"/>
                    </a:lnTo>
                    <a:cubicBezTo>
                      <a:pt x="85" y="740"/>
                      <a:pt x="85" y="761"/>
                      <a:pt x="85" y="761"/>
                    </a:cubicBezTo>
                    <a:lnTo>
                      <a:pt x="64" y="761"/>
                    </a:lnTo>
                    <a:cubicBezTo>
                      <a:pt x="85" y="761"/>
                      <a:pt x="85" y="782"/>
                      <a:pt x="107" y="782"/>
                    </a:cubicBezTo>
                    <a:lnTo>
                      <a:pt x="85" y="782"/>
                    </a:lnTo>
                    <a:cubicBezTo>
                      <a:pt x="85" y="803"/>
                      <a:pt x="85" y="803"/>
                      <a:pt x="85" y="803"/>
                    </a:cubicBezTo>
                    <a:cubicBezTo>
                      <a:pt x="85" y="782"/>
                      <a:pt x="64" y="782"/>
                      <a:pt x="64" y="782"/>
                    </a:cubicBezTo>
                    <a:cubicBezTo>
                      <a:pt x="64" y="782"/>
                      <a:pt x="64" y="782"/>
                      <a:pt x="64" y="803"/>
                    </a:cubicBezTo>
                    <a:cubicBezTo>
                      <a:pt x="43" y="803"/>
                      <a:pt x="43" y="824"/>
                      <a:pt x="43" y="824"/>
                    </a:cubicBezTo>
                    <a:cubicBezTo>
                      <a:pt x="43" y="845"/>
                      <a:pt x="43" y="845"/>
                      <a:pt x="43" y="845"/>
                    </a:cubicBezTo>
                    <a:cubicBezTo>
                      <a:pt x="43" y="866"/>
                      <a:pt x="64" y="866"/>
                      <a:pt x="64" y="866"/>
                    </a:cubicBezTo>
                    <a:cubicBezTo>
                      <a:pt x="78" y="866"/>
                      <a:pt x="74" y="866"/>
                      <a:pt x="70" y="861"/>
                    </a:cubicBezTo>
                    <a:lnTo>
                      <a:pt x="70" y="861"/>
                    </a:lnTo>
                    <a:lnTo>
                      <a:pt x="85" y="845"/>
                    </a:lnTo>
                    <a:cubicBezTo>
                      <a:pt x="85" y="856"/>
                      <a:pt x="85" y="856"/>
                      <a:pt x="88" y="856"/>
                    </a:cubicBezTo>
                    <a:cubicBezTo>
                      <a:pt x="91" y="856"/>
                      <a:pt x="96" y="856"/>
                      <a:pt x="107" y="866"/>
                    </a:cubicBezTo>
                    <a:cubicBezTo>
                      <a:pt x="107" y="866"/>
                      <a:pt x="85" y="845"/>
                      <a:pt x="107" y="845"/>
                    </a:cubicBezTo>
                    <a:cubicBezTo>
                      <a:pt x="107" y="845"/>
                      <a:pt x="107" y="845"/>
                      <a:pt x="107" y="824"/>
                    </a:cubicBezTo>
                    <a:cubicBezTo>
                      <a:pt x="107" y="845"/>
                      <a:pt x="128" y="845"/>
                      <a:pt x="128" y="845"/>
                    </a:cubicBezTo>
                    <a:lnTo>
                      <a:pt x="149" y="845"/>
                    </a:lnTo>
                    <a:lnTo>
                      <a:pt x="128" y="824"/>
                    </a:lnTo>
                    <a:lnTo>
                      <a:pt x="149" y="824"/>
                    </a:lnTo>
                    <a:cubicBezTo>
                      <a:pt x="170" y="824"/>
                      <a:pt x="149" y="803"/>
                      <a:pt x="149" y="803"/>
                    </a:cubicBezTo>
                    <a:lnTo>
                      <a:pt x="149" y="803"/>
                    </a:lnTo>
                    <a:cubicBezTo>
                      <a:pt x="149" y="803"/>
                      <a:pt x="170" y="824"/>
                      <a:pt x="170" y="824"/>
                    </a:cubicBezTo>
                    <a:cubicBezTo>
                      <a:pt x="170" y="803"/>
                      <a:pt x="170" y="803"/>
                      <a:pt x="170" y="803"/>
                    </a:cubicBezTo>
                    <a:cubicBezTo>
                      <a:pt x="184" y="803"/>
                      <a:pt x="179" y="794"/>
                      <a:pt x="181" y="794"/>
                    </a:cubicBezTo>
                    <a:lnTo>
                      <a:pt x="181" y="794"/>
                    </a:lnTo>
                    <a:cubicBezTo>
                      <a:pt x="182" y="794"/>
                      <a:pt x="184" y="796"/>
                      <a:pt x="191" y="803"/>
                    </a:cubicBezTo>
                    <a:cubicBezTo>
                      <a:pt x="191" y="792"/>
                      <a:pt x="191" y="792"/>
                      <a:pt x="191" y="792"/>
                    </a:cubicBezTo>
                    <a:cubicBezTo>
                      <a:pt x="191" y="792"/>
                      <a:pt x="191" y="792"/>
                      <a:pt x="191" y="782"/>
                    </a:cubicBezTo>
                    <a:lnTo>
                      <a:pt x="212" y="782"/>
                    </a:lnTo>
                    <a:cubicBezTo>
                      <a:pt x="212" y="782"/>
                      <a:pt x="191" y="761"/>
                      <a:pt x="212" y="761"/>
                    </a:cubicBezTo>
                    <a:lnTo>
                      <a:pt x="233" y="761"/>
                    </a:lnTo>
                    <a:lnTo>
                      <a:pt x="233" y="740"/>
                    </a:lnTo>
                    <a:lnTo>
                      <a:pt x="276" y="740"/>
                    </a:lnTo>
                    <a:lnTo>
                      <a:pt x="276" y="718"/>
                    </a:lnTo>
                    <a:cubicBezTo>
                      <a:pt x="265" y="708"/>
                      <a:pt x="270" y="708"/>
                      <a:pt x="278" y="708"/>
                    </a:cubicBezTo>
                    <a:cubicBezTo>
                      <a:pt x="286" y="708"/>
                      <a:pt x="297" y="708"/>
                      <a:pt x="297" y="697"/>
                    </a:cubicBezTo>
                    <a:cubicBezTo>
                      <a:pt x="297" y="697"/>
                      <a:pt x="297" y="676"/>
                      <a:pt x="297" y="676"/>
                    </a:cubicBezTo>
                    <a:lnTo>
                      <a:pt x="318" y="676"/>
                    </a:lnTo>
                    <a:cubicBezTo>
                      <a:pt x="339" y="676"/>
                      <a:pt x="318" y="655"/>
                      <a:pt x="318" y="655"/>
                    </a:cubicBezTo>
                    <a:cubicBezTo>
                      <a:pt x="332" y="655"/>
                      <a:pt x="337" y="646"/>
                      <a:pt x="338" y="646"/>
                    </a:cubicBezTo>
                    <a:cubicBezTo>
                      <a:pt x="339" y="646"/>
                      <a:pt x="339" y="648"/>
                      <a:pt x="339" y="655"/>
                    </a:cubicBezTo>
                    <a:cubicBezTo>
                      <a:pt x="339" y="655"/>
                      <a:pt x="339" y="655"/>
                      <a:pt x="339" y="634"/>
                    </a:cubicBezTo>
                    <a:lnTo>
                      <a:pt x="381" y="634"/>
                    </a:lnTo>
                    <a:lnTo>
                      <a:pt x="360" y="613"/>
                    </a:lnTo>
                    <a:lnTo>
                      <a:pt x="381" y="613"/>
                    </a:lnTo>
                    <a:cubicBezTo>
                      <a:pt x="381" y="592"/>
                      <a:pt x="381" y="592"/>
                      <a:pt x="381" y="592"/>
                    </a:cubicBezTo>
                    <a:lnTo>
                      <a:pt x="402" y="613"/>
                    </a:lnTo>
                    <a:lnTo>
                      <a:pt x="402" y="613"/>
                    </a:lnTo>
                    <a:cubicBezTo>
                      <a:pt x="392" y="602"/>
                      <a:pt x="392" y="602"/>
                      <a:pt x="394" y="602"/>
                    </a:cubicBezTo>
                    <a:cubicBezTo>
                      <a:pt x="397" y="602"/>
                      <a:pt x="402" y="602"/>
                      <a:pt x="402" y="592"/>
                    </a:cubicBezTo>
                    <a:cubicBezTo>
                      <a:pt x="402" y="592"/>
                      <a:pt x="402" y="592"/>
                      <a:pt x="402" y="571"/>
                    </a:cubicBezTo>
                    <a:lnTo>
                      <a:pt x="423" y="571"/>
                    </a:lnTo>
                    <a:cubicBezTo>
                      <a:pt x="423" y="549"/>
                      <a:pt x="423" y="549"/>
                      <a:pt x="423" y="549"/>
                    </a:cubicBezTo>
                    <a:cubicBezTo>
                      <a:pt x="423" y="539"/>
                      <a:pt x="429" y="539"/>
                      <a:pt x="434" y="539"/>
                    </a:cubicBezTo>
                    <a:cubicBezTo>
                      <a:pt x="439" y="539"/>
                      <a:pt x="445" y="539"/>
                      <a:pt x="445" y="528"/>
                    </a:cubicBezTo>
                    <a:cubicBezTo>
                      <a:pt x="466" y="528"/>
                      <a:pt x="466" y="507"/>
                      <a:pt x="466" y="507"/>
                    </a:cubicBezTo>
                    <a:cubicBezTo>
                      <a:pt x="466" y="507"/>
                      <a:pt x="466" y="486"/>
                      <a:pt x="466" y="486"/>
                    </a:cubicBezTo>
                    <a:cubicBezTo>
                      <a:pt x="466" y="486"/>
                      <a:pt x="466" y="486"/>
                      <a:pt x="487" y="465"/>
                    </a:cubicBezTo>
                    <a:lnTo>
                      <a:pt x="508" y="444"/>
                    </a:lnTo>
                    <a:lnTo>
                      <a:pt x="487" y="444"/>
                    </a:lnTo>
                    <a:cubicBezTo>
                      <a:pt x="487" y="444"/>
                      <a:pt x="487" y="423"/>
                      <a:pt x="487" y="423"/>
                    </a:cubicBezTo>
                    <a:lnTo>
                      <a:pt x="508" y="444"/>
                    </a:lnTo>
                    <a:cubicBezTo>
                      <a:pt x="508" y="423"/>
                      <a:pt x="508" y="423"/>
                      <a:pt x="508" y="423"/>
                    </a:cubicBezTo>
                    <a:lnTo>
                      <a:pt x="529" y="423"/>
                    </a:lnTo>
                    <a:cubicBezTo>
                      <a:pt x="529" y="402"/>
                      <a:pt x="508" y="402"/>
                      <a:pt x="508" y="402"/>
                    </a:cubicBezTo>
                    <a:lnTo>
                      <a:pt x="508" y="402"/>
                    </a:lnTo>
                    <a:lnTo>
                      <a:pt x="508" y="402"/>
                    </a:lnTo>
                    <a:cubicBezTo>
                      <a:pt x="550" y="402"/>
                      <a:pt x="550" y="380"/>
                      <a:pt x="571" y="380"/>
                    </a:cubicBezTo>
                    <a:cubicBezTo>
                      <a:pt x="571" y="359"/>
                      <a:pt x="550" y="359"/>
                      <a:pt x="571" y="359"/>
                    </a:cubicBezTo>
                    <a:cubicBezTo>
                      <a:pt x="571" y="338"/>
                      <a:pt x="571" y="338"/>
                      <a:pt x="571" y="338"/>
                    </a:cubicBezTo>
                    <a:cubicBezTo>
                      <a:pt x="571" y="338"/>
                      <a:pt x="592" y="338"/>
                      <a:pt x="592" y="317"/>
                    </a:cubicBezTo>
                    <a:lnTo>
                      <a:pt x="592" y="317"/>
                    </a:lnTo>
                    <a:cubicBezTo>
                      <a:pt x="592" y="317"/>
                      <a:pt x="592" y="317"/>
                      <a:pt x="592" y="317"/>
                    </a:cubicBezTo>
                    <a:cubicBezTo>
                      <a:pt x="592" y="317"/>
                      <a:pt x="592" y="296"/>
                      <a:pt x="592" y="296"/>
                    </a:cubicBezTo>
                    <a:lnTo>
                      <a:pt x="614" y="296"/>
                    </a:lnTo>
                    <a:cubicBezTo>
                      <a:pt x="614" y="296"/>
                      <a:pt x="614" y="287"/>
                      <a:pt x="620" y="287"/>
                    </a:cubicBezTo>
                    <a:cubicBezTo>
                      <a:pt x="623" y="287"/>
                      <a:pt x="628" y="289"/>
                      <a:pt x="635" y="296"/>
                    </a:cubicBezTo>
                    <a:cubicBezTo>
                      <a:pt x="614" y="275"/>
                      <a:pt x="635" y="254"/>
                      <a:pt x="635" y="254"/>
                    </a:cubicBezTo>
                    <a:cubicBezTo>
                      <a:pt x="635" y="254"/>
                      <a:pt x="635" y="233"/>
                      <a:pt x="635" y="233"/>
                    </a:cubicBezTo>
                    <a:lnTo>
                      <a:pt x="656" y="254"/>
                    </a:lnTo>
                    <a:cubicBezTo>
                      <a:pt x="656" y="233"/>
                      <a:pt x="635" y="233"/>
                      <a:pt x="656" y="233"/>
                    </a:cubicBezTo>
                    <a:cubicBezTo>
                      <a:pt x="656" y="226"/>
                      <a:pt x="658" y="223"/>
                      <a:pt x="661" y="223"/>
                    </a:cubicBezTo>
                    <a:cubicBezTo>
                      <a:pt x="668" y="223"/>
                      <a:pt x="677" y="233"/>
                      <a:pt x="677" y="233"/>
                    </a:cubicBezTo>
                    <a:cubicBezTo>
                      <a:pt x="677" y="233"/>
                      <a:pt x="804" y="106"/>
                      <a:pt x="740" y="21"/>
                    </a:cubicBezTo>
                    <a:lnTo>
                      <a:pt x="719" y="21"/>
                    </a:lnTo>
                    <a:cubicBezTo>
                      <a:pt x="719" y="11"/>
                      <a:pt x="724" y="11"/>
                      <a:pt x="727" y="11"/>
                    </a:cubicBezTo>
                    <a:cubicBezTo>
                      <a:pt x="730" y="11"/>
                      <a:pt x="730" y="11"/>
                      <a:pt x="719" y="0"/>
                    </a:cubicBezTo>
                    <a:lnTo>
                      <a:pt x="698" y="0"/>
                    </a:lnTo>
                    <a:cubicBezTo>
                      <a:pt x="698" y="0"/>
                      <a:pt x="719" y="21"/>
                      <a:pt x="698" y="21"/>
                    </a:cubicBezTo>
                    <a:cubicBezTo>
                      <a:pt x="698" y="21"/>
                      <a:pt x="698" y="0"/>
                      <a:pt x="698" y="0"/>
                    </a:cubicBezTo>
                    <a:lnTo>
                      <a:pt x="677" y="0"/>
                    </a:lnTo>
                    <a:cubicBezTo>
                      <a:pt x="663" y="0"/>
                      <a:pt x="668" y="10"/>
                      <a:pt x="666" y="10"/>
                    </a:cubicBezTo>
                    <a:cubicBezTo>
                      <a:pt x="665" y="10"/>
                      <a:pt x="663" y="7"/>
                      <a:pt x="656" y="0"/>
                    </a:cubicBezTo>
                    <a:cubicBezTo>
                      <a:pt x="642" y="0"/>
                      <a:pt x="637" y="10"/>
                      <a:pt x="635" y="10"/>
                    </a:cubicBezTo>
                    <a:cubicBezTo>
                      <a:pt x="635" y="10"/>
                      <a:pt x="635" y="7"/>
                      <a:pt x="635" y="0"/>
                    </a:cubicBezTo>
                    <a:cubicBezTo>
                      <a:pt x="614" y="0"/>
                      <a:pt x="656" y="21"/>
                      <a:pt x="635" y="21"/>
                    </a:cubicBezTo>
                    <a:cubicBezTo>
                      <a:pt x="635" y="21"/>
                      <a:pt x="614" y="0"/>
                      <a:pt x="614" y="0"/>
                    </a:cubicBezTo>
                    <a:cubicBezTo>
                      <a:pt x="614" y="11"/>
                      <a:pt x="603" y="11"/>
                      <a:pt x="592" y="11"/>
                    </a:cubicBezTo>
                    <a:cubicBezTo>
                      <a:pt x="582" y="11"/>
                      <a:pt x="571" y="11"/>
                      <a:pt x="571" y="21"/>
                    </a:cubicBezTo>
                    <a:cubicBezTo>
                      <a:pt x="571" y="0"/>
                      <a:pt x="571" y="0"/>
                      <a:pt x="57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24"/>
              <p:cNvSpPr/>
              <p:nvPr/>
            </p:nvSpPr>
            <p:spPr>
              <a:xfrm>
                <a:off x="7738018" y="2473727"/>
                <a:ext cx="1361" cy="62"/>
              </a:xfrm>
              <a:custGeom>
                <a:rect b="b" l="l" r="r" t="t"/>
                <a:pathLst>
                  <a:path extrusionOk="0" h="1" w="22">
                    <a:moveTo>
                      <a:pt x="1" y="1"/>
                    </a:moveTo>
                    <a:lnTo>
                      <a:pt x="22"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24"/>
              <p:cNvSpPr/>
              <p:nvPr/>
            </p:nvSpPr>
            <p:spPr>
              <a:xfrm>
                <a:off x="7741977" y="2468530"/>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24"/>
              <p:cNvSpPr/>
              <p:nvPr/>
            </p:nvSpPr>
            <p:spPr>
              <a:xfrm>
                <a:off x="7741977" y="2467231"/>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24"/>
              <p:cNvSpPr/>
              <p:nvPr/>
            </p:nvSpPr>
            <p:spPr>
              <a:xfrm>
                <a:off x="7738018" y="2476325"/>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24"/>
              <p:cNvSpPr/>
              <p:nvPr/>
            </p:nvSpPr>
            <p:spPr>
              <a:xfrm>
                <a:off x="7732820" y="2484182"/>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24"/>
              <p:cNvSpPr/>
              <p:nvPr/>
            </p:nvSpPr>
            <p:spPr>
              <a:xfrm>
                <a:off x="7734120" y="2484182"/>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24"/>
              <p:cNvSpPr/>
              <p:nvPr/>
            </p:nvSpPr>
            <p:spPr>
              <a:xfrm>
                <a:off x="7739317" y="2475026"/>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24"/>
              <p:cNvSpPr/>
              <p:nvPr/>
            </p:nvSpPr>
            <p:spPr>
              <a:xfrm>
                <a:off x="7734120" y="2484182"/>
                <a:ext cx="62" cy="62"/>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24"/>
              <p:cNvSpPr/>
              <p:nvPr/>
            </p:nvSpPr>
            <p:spPr>
              <a:xfrm>
                <a:off x="7732820" y="2484182"/>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24"/>
              <p:cNvSpPr/>
              <p:nvPr/>
            </p:nvSpPr>
            <p:spPr>
              <a:xfrm>
                <a:off x="7736718" y="2480285"/>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24"/>
              <p:cNvSpPr/>
              <p:nvPr/>
            </p:nvSpPr>
            <p:spPr>
              <a:xfrm>
                <a:off x="7732820" y="2482883"/>
                <a:ext cx="62" cy="62"/>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24"/>
              <p:cNvSpPr/>
              <p:nvPr/>
            </p:nvSpPr>
            <p:spPr>
              <a:xfrm>
                <a:off x="7731521" y="2484182"/>
                <a:ext cx="1361" cy="62"/>
              </a:xfrm>
              <a:custGeom>
                <a:rect b="b" l="l" r="r" t="t"/>
                <a:pathLst>
                  <a:path extrusionOk="0" h="1" w="22">
                    <a:moveTo>
                      <a:pt x="21" y="1"/>
                    </a:moveTo>
                    <a:lnTo>
                      <a:pt x="21"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24"/>
              <p:cNvSpPr/>
              <p:nvPr/>
            </p:nvSpPr>
            <p:spPr>
              <a:xfrm>
                <a:off x="7735419" y="2481584"/>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24"/>
              <p:cNvSpPr/>
              <p:nvPr/>
            </p:nvSpPr>
            <p:spPr>
              <a:xfrm>
                <a:off x="7590334" y="2526005"/>
                <a:ext cx="62" cy="1361"/>
              </a:xfrm>
              <a:custGeom>
                <a:rect b="b" l="l" r="r" t="t"/>
                <a:pathLst>
                  <a:path extrusionOk="0" h="22" w="1">
                    <a:moveTo>
                      <a:pt x="1" y="1"/>
                    </a:moveTo>
                    <a:cubicBezTo>
                      <a:pt x="1" y="1"/>
                      <a:pt x="1" y="1"/>
                      <a:pt x="1" y="22"/>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24"/>
              <p:cNvSpPr/>
              <p:nvPr/>
            </p:nvSpPr>
            <p:spPr>
              <a:xfrm>
                <a:off x="7594294" y="2522107"/>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24"/>
              <p:cNvSpPr/>
              <p:nvPr/>
            </p:nvSpPr>
            <p:spPr>
              <a:xfrm>
                <a:off x="7587735" y="2528603"/>
                <a:ext cx="62" cy="1423"/>
              </a:xfrm>
              <a:custGeom>
                <a:rect b="b" l="l" r="r" t="t"/>
                <a:pathLst>
                  <a:path extrusionOk="0" h="23" w="1">
                    <a:moveTo>
                      <a:pt x="1" y="1"/>
                    </a:moveTo>
                    <a:cubicBezTo>
                      <a:pt x="1" y="1"/>
                      <a:pt x="1" y="1"/>
                      <a:pt x="1" y="1"/>
                    </a:cubicBezTo>
                    <a:cubicBezTo>
                      <a:pt x="1" y="1"/>
                      <a:pt x="1" y="22"/>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24"/>
              <p:cNvSpPr/>
              <p:nvPr/>
            </p:nvSpPr>
            <p:spPr>
              <a:xfrm>
                <a:off x="7603450" y="2512951"/>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24"/>
              <p:cNvSpPr/>
              <p:nvPr/>
            </p:nvSpPr>
            <p:spPr>
              <a:xfrm>
                <a:off x="7598191" y="2518148"/>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24"/>
              <p:cNvSpPr/>
              <p:nvPr/>
            </p:nvSpPr>
            <p:spPr>
              <a:xfrm>
                <a:off x="7581177" y="2527304"/>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24"/>
              <p:cNvSpPr/>
              <p:nvPr/>
            </p:nvSpPr>
            <p:spPr>
              <a:xfrm>
                <a:off x="7581177" y="2531264"/>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24"/>
              <p:cNvSpPr/>
              <p:nvPr/>
            </p:nvSpPr>
            <p:spPr>
              <a:xfrm>
                <a:off x="7582538" y="2531264"/>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24"/>
              <p:cNvSpPr/>
              <p:nvPr/>
            </p:nvSpPr>
            <p:spPr>
              <a:xfrm>
                <a:off x="7582538" y="2531264"/>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24"/>
              <p:cNvSpPr/>
              <p:nvPr/>
            </p:nvSpPr>
            <p:spPr>
              <a:xfrm>
                <a:off x="7626961" y="2471128"/>
                <a:ext cx="62" cy="62"/>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24"/>
              <p:cNvSpPr/>
              <p:nvPr/>
            </p:nvSpPr>
            <p:spPr>
              <a:xfrm>
                <a:off x="7609947" y="2502495"/>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24"/>
              <p:cNvSpPr/>
              <p:nvPr/>
            </p:nvSpPr>
            <p:spPr>
              <a:xfrm>
                <a:off x="7624362" y="2469829"/>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24"/>
              <p:cNvSpPr/>
              <p:nvPr/>
            </p:nvSpPr>
            <p:spPr>
              <a:xfrm>
                <a:off x="7581177" y="2524706"/>
                <a:ext cx="62" cy="1361"/>
              </a:xfrm>
              <a:custGeom>
                <a:rect b="b" l="l" r="r" t="t"/>
                <a:pathLst>
                  <a:path extrusionOk="0" h="22" w="1">
                    <a:moveTo>
                      <a:pt x="1" y="22"/>
                    </a:moveTo>
                    <a:cubicBezTo>
                      <a:pt x="1" y="1"/>
                      <a:pt x="1" y="1"/>
                      <a:pt x="1" y="1"/>
                    </a:cubicBezTo>
                    <a:cubicBezTo>
                      <a:pt x="1" y="1"/>
                      <a:pt x="1" y="1"/>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24"/>
              <p:cNvSpPr/>
              <p:nvPr/>
            </p:nvSpPr>
            <p:spPr>
              <a:xfrm>
                <a:off x="7598191" y="2492040"/>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24"/>
              <p:cNvSpPr/>
              <p:nvPr/>
            </p:nvSpPr>
            <p:spPr>
              <a:xfrm>
                <a:off x="7624362" y="2469829"/>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24"/>
              <p:cNvSpPr/>
              <p:nvPr/>
            </p:nvSpPr>
            <p:spPr>
              <a:xfrm>
                <a:off x="7616505" y="2492040"/>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24"/>
              <p:cNvSpPr/>
              <p:nvPr/>
            </p:nvSpPr>
            <p:spPr>
              <a:xfrm>
                <a:off x="7617804" y="2492040"/>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24"/>
              <p:cNvSpPr/>
              <p:nvPr/>
            </p:nvSpPr>
            <p:spPr>
              <a:xfrm>
                <a:off x="7625662" y="2469829"/>
                <a:ext cx="1361" cy="1361"/>
              </a:xfrm>
              <a:custGeom>
                <a:rect b="b" l="l" r="r" t="t"/>
                <a:pathLst>
                  <a:path extrusionOk="0" h="22" w="22">
                    <a:moveTo>
                      <a:pt x="0" y="0"/>
                    </a:moveTo>
                    <a:cubicBezTo>
                      <a:pt x="0" y="21"/>
                      <a:pt x="0" y="21"/>
                      <a:pt x="21" y="21"/>
                    </a:cubicBez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24"/>
              <p:cNvSpPr/>
              <p:nvPr/>
            </p:nvSpPr>
            <p:spPr>
              <a:xfrm>
                <a:off x="7620403" y="2485482"/>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24"/>
              <p:cNvSpPr/>
              <p:nvPr/>
            </p:nvSpPr>
            <p:spPr>
              <a:xfrm>
                <a:off x="7596892" y="2518148"/>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24"/>
              <p:cNvSpPr/>
              <p:nvPr/>
            </p:nvSpPr>
            <p:spPr>
              <a:xfrm>
                <a:off x="7591633" y="2509053"/>
                <a:ext cx="62" cy="62"/>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24"/>
              <p:cNvSpPr/>
              <p:nvPr/>
            </p:nvSpPr>
            <p:spPr>
              <a:xfrm>
                <a:off x="7591633" y="2509053"/>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24"/>
              <p:cNvSpPr/>
              <p:nvPr/>
            </p:nvSpPr>
            <p:spPr>
              <a:xfrm>
                <a:off x="7591633" y="2509053"/>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24"/>
              <p:cNvSpPr/>
              <p:nvPr/>
            </p:nvSpPr>
            <p:spPr>
              <a:xfrm>
                <a:off x="7589035" y="2512951"/>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24"/>
              <p:cNvSpPr/>
              <p:nvPr/>
            </p:nvSpPr>
            <p:spPr>
              <a:xfrm>
                <a:off x="7589035" y="2511652"/>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24"/>
              <p:cNvSpPr/>
              <p:nvPr/>
            </p:nvSpPr>
            <p:spPr>
              <a:xfrm>
                <a:off x="7591633" y="2506393"/>
                <a:ext cx="62" cy="62"/>
              </a:xfrm>
              <a:custGeom>
                <a:rect b="b" l="l" r="r" t="t"/>
                <a:pathLst>
                  <a:path extrusionOk="0" h="1" w="1">
                    <a:moveTo>
                      <a:pt x="1"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24"/>
              <p:cNvSpPr/>
              <p:nvPr/>
            </p:nvSpPr>
            <p:spPr>
              <a:xfrm>
                <a:off x="7577279" y="2468530"/>
                <a:ext cx="52342" cy="64095"/>
              </a:xfrm>
              <a:custGeom>
                <a:rect b="b" l="l" r="r" t="t"/>
                <a:pathLst>
                  <a:path extrusionOk="0" h="1036" w="846">
                    <a:moveTo>
                      <a:pt x="360" y="338"/>
                    </a:moveTo>
                    <a:cubicBezTo>
                      <a:pt x="360" y="338"/>
                      <a:pt x="360" y="338"/>
                      <a:pt x="360" y="338"/>
                    </a:cubicBezTo>
                    <a:cubicBezTo>
                      <a:pt x="360" y="338"/>
                      <a:pt x="360" y="338"/>
                      <a:pt x="360" y="338"/>
                    </a:cubicBezTo>
                    <a:close/>
                    <a:moveTo>
                      <a:pt x="634" y="372"/>
                    </a:moveTo>
                    <a:cubicBezTo>
                      <a:pt x="634" y="375"/>
                      <a:pt x="634" y="377"/>
                      <a:pt x="634" y="380"/>
                    </a:cubicBezTo>
                    <a:cubicBezTo>
                      <a:pt x="645" y="380"/>
                      <a:pt x="640" y="375"/>
                      <a:pt x="634" y="372"/>
                    </a:cubicBezTo>
                    <a:close/>
                    <a:moveTo>
                      <a:pt x="212" y="634"/>
                    </a:moveTo>
                    <a:cubicBezTo>
                      <a:pt x="212" y="634"/>
                      <a:pt x="212" y="634"/>
                      <a:pt x="212" y="634"/>
                    </a:cubicBezTo>
                    <a:lnTo>
                      <a:pt x="212" y="634"/>
                    </a:lnTo>
                    <a:cubicBezTo>
                      <a:pt x="219" y="641"/>
                      <a:pt x="224" y="643"/>
                      <a:pt x="226" y="643"/>
                    </a:cubicBezTo>
                    <a:cubicBezTo>
                      <a:pt x="231" y="643"/>
                      <a:pt x="226" y="634"/>
                      <a:pt x="212" y="634"/>
                    </a:cubicBezTo>
                    <a:close/>
                    <a:moveTo>
                      <a:pt x="444" y="634"/>
                    </a:moveTo>
                    <a:cubicBezTo>
                      <a:pt x="451" y="641"/>
                      <a:pt x="454" y="643"/>
                      <a:pt x="454" y="643"/>
                    </a:cubicBezTo>
                    <a:cubicBezTo>
                      <a:pt x="456" y="643"/>
                      <a:pt x="451" y="634"/>
                      <a:pt x="465" y="634"/>
                    </a:cubicBezTo>
                    <a:close/>
                    <a:moveTo>
                      <a:pt x="212" y="655"/>
                    </a:moveTo>
                    <a:lnTo>
                      <a:pt x="212" y="655"/>
                    </a:lnTo>
                    <a:cubicBezTo>
                      <a:pt x="212" y="655"/>
                      <a:pt x="212" y="655"/>
                      <a:pt x="212" y="655"/>
                    </a:cubicBezTo>
                    <a:close/>
                    <a:moveTo>
                      <a:pt x="254" y="655"/>
                    </a:moveTo>
                    <a:cubicBezTo>
                      <a:pt x="244" y="655"/>
                      <a:pt x="244" y="655"/>
                      <a:pt x="246" y="657"/>
                    </a:cubicBezTo>
                    <a:lnTo>
                      <a:pt x="246" y="657"/>
                    </a:lnTo>
                    <a:cubicBezTo>
                      <a:pt x="247" y="656"/>
                      <a:pt x="250" y="655"/>
                      <a:pt x="254" y="655"/>
                    </a:cubicBezTo>
                    <a:close/>
                    <a:moveTo>
                      <a:pt x="191" y="676"/>
                    </a:moveTo>
                    <a:cubicBezTo>
                      <a:pt x="188" y="676"/>
                      <a:pt x="186" y="677"/>
                      <a:pt x="184" y="677"/>
                    </a:cubicBezTo>
                    <a:lnTo>
                      <a:pt x="184" y="677"/>
                    </a:lnTo>
                    <a:cubicBezTo>
                      <a:pt x="188" y="676"/>
                      <a:pt x="191" y="676"/>
                      <a:pt x="191" y="676"/>
                    </a:cubicBezTo>
                    <a:close/>
                    <a:moveTo>
                      <a:pt x="184" y="677"/>
                    </a:moveTo>
                    <a:lnTo>
                      <a:pt x="184" y="677"/>
                    </a:lnTo>
                    <a:cubicBezTo>
                      <a:pt x="178" y="679"/>
                      <a:pt x="170" y="684"/>
                      <a:pt x="170" y="697"/>
                    </a:cubicBezTo>
                    <a:cubicBezTo>
                      <a:pt x="188" y="697"/>
                      <a:pt x="175" y="681"/>
                      <a:pt x="184" y="677"/>
                    </a:cubicBezTo>
                    <a:close/>
                    <a:moveTo>
                      <a:pt x="191" y="697"/>
                    </a:moveTo>
                    <a:cubicBezTo>
                      <a:pt x="191" y="718"/>
                      <a:pt x="170" y="718"/>
                      <a:pt x="191" y="718"/>
                    </a:cubicBezTo>
                    <a:lnTo>
                      <a:pt x="191" y="697"/>
                    </a:lnTo>
                    <a:close/>
                    <a:moveTo>
                      <a:pt x="106" y="866"/>
                    </a:moveTo>
                    <a:cubicBezTo>
                      <a:pt x="111" y="871"/>
                      <a:pt x="114" y="874"/>
                      <a:pt x="115" y="875"/>
                    </a:cubicBezTo>
                    <a:lnTo>
                      <a:pt x="115" y="875"/>
                    </a:lnTo>
                    <a:cubicBezTo>
                      <a:pt x="117" y="870"/>
                      <a:pt x="115" y="866"/>
                      <a:pt x="106" y="866"/>
                    </a:cubicBezTo>
                    <a:close/>
                    <a:moveTo>
                      <a:pt x="64" y="909"/>
                    </a:moveTo>
                    <a:cubicBezTo>
                      <a:pt x="64" y="909"/>
                      <a:pt x="85" y="930"/>
                      <a:pt x="85" y="930"/>
                    </a:cubicBezTo>
                    <a:cubicBezTo>
                      <a:pt x="85" y="909"/>
                      <a:pt x="85" y="909"/>
                      <a:pt x="85" y="909"/>
                    </a:cubicBezTo>
                    <a:close/>
                    <a:moveTo>
                      <a:pt x="64" y="930"/>
                    </a:moveTo>
                    <a:cubicBezTo>
                      <a:pt x="80" y="930"/>
                      <a:pt x="84" y="930"/>
                      <a:pt x="85" y="939"/>
                    </a:cubicBezTo>
                    <a:lnTo>
                      <a:pt x="85" y="939"/>
                    </a:lnTo>
                    <a:cubicBezTo>
                      <a:pt x="85" y="938"/>
                      <a:pt x="85" y="935"/>
                      <a:pt x="85" y="930"/>
                    </a:cubicBezTo>
                    <a:close/>
                    <a:moveTo>
                      <a:pt x="64" y="930"/>
                    </a:moveTo>
                    <a:cubicBezTo>
                      <a:pt x="64" y="930"/>
                      <a:pt x="43" y="930"/>
                      <a:pt x="64" y="951"/>
                    </a:cubicBezTo>
                    <a:cubicBezTo>
                      <a:pt x="64" y="930"/>
                      <a:pt x="64" y="930"/>
                      <a:pt x="64" y="930"/>
                    </a:cubicBezTo>
                    <a:close/>
                    <a:moveTo>
                      <a:pt x="64" y="930"/>
                    </a:moveTo>
                    <a:cubicBezTo>
                      <a:pt x="64" y="940"/>
                      <a:pt x="69" y="940"/>
                      <a:pt x="75" y="940"/>
                    </a:cubicBezTo>
                    <a:cubicBezTo>
                      <a:pt x="80" y="940"/>
                      <a:pt x="85" y="940"/>
                      <a:pt x="85" y="951"/>
                    </a:cubicBezTo>
                    <a:cubicBezTo>
                      <a:pt x="85" y="945"/>
                      <a:pt x="85" y="942"/>
                      <a:pt x="85" y="939"/>
                    </a:cubicBezTo>
                    <a:lnTo>
                      <a:pt x="85" y="939"/>
                    </a:lnTo>
                    <a:cubicBezTo>
                      <a:pt x="85" y="939"/>
                      <a:pt x="85" y="939"/>
                      <a:pt x="84" y="939"/>
                    </a:cubicBezTo>
                    <a:cubicBezTo>
                      <a:pt x="83" y="939"/>
                      <a:pt x="78" y="930"/>
                      <a:pt x="64" y="930"/>
                    </a:cubicBezTo>
                    <a:close/>
                    <a:moveTo>
                      <a:pt x="761" y="0"/>
                    </a:moveTo>
                    <a:lnTo>
                      <a:pt x="761" y="21"/>
                    </a:lnTo>
                    <a:lnTo>
                      <a:pt x="698" y="21"/>
                    </a:lnTo>
                    <a:cubicBezTo>
                      <a:pt x="677" y="21"/>
                      <a:pt x="698" y="42"/>
                      <a:pt x="698" y="42"/>
                    </a:cubicBezTo>
                    <a:cubicBezTo>
                      <a:pt x="677" y="42"/>
                      <a:pt x="698" y="42"/>
                      <a:pt x="677" y="21"/>
                    </a:cubicBezTo>
                    <a:cubicBezTo>
                      <a:pt x="666" y="32"/>
                      <a:pt x="650" y="32"/>
                      <a:pt x="637" y="32"/>
                    </a:cubicBezTo>
                    <a:cubicBezTo>
                      <a:pt x="624" y="32"/>
                      <a:pt x="613" y="32"/>
                      <a:pt x="613" y="42"/>
                    </a:cubicBezTo>
                    <a:lnTo>
                      <a:pt x="592" y="42"/>
                    </a:lnTo>
                    <a:cubicBezTo>
                      <a:pt x="571" y="42"/>
                      <a:pt x="571" y="64"/>
                      <a:pt x="550" y="64"/>
                    </a:cubicBezTo>
                    <a:cubicBezTo>
                      <a:pt x="571" y="85"/>
                      <a:pt x="571" y="85"/>
                      <a:pt x="571" y="85"/>
                    </a:cubicBezTo>
                    <a:cubicBezTo>
                      <a:pt x="550" y="85"/>
                      <a:pt x="529" y="106"/>
                      <a:pt x="508" y="127"/>
                    </a:cubicBezTo>
                    <a:cubicBezTo>
                      <a:pt x="508" y="148"/>
                      <a:pt x="465" y="169"/>
                      <a:pt x="465" y="190"/>
                    </a:cubicBezTo>
                    <a:cubicBezTo>
                      <a:pt x="444" y="190"/>
                      <a:pt x="465" y="211"/>
                      <a:pt x="444" y="211"/>
                    </a:cubicBezTo>
                    <a:cubicBezTo>
                      <a:pt x="444" y="233"/>
                      <a:pt x="423" y="233"/>
                      <a:pt x="423" y="254"/>
                    </a:cubicBezTo>
                    <a:lnTo>
                      <a:pt x="423" y="275"/>
                    </a:lnTo>
                    <a:lnTo>
                      <a:pt x="402" y="275"/>
                    </a:lnTo>
                    <a:cubicBezTo>
                      <a:pt x="402" y="296"/>
                      <a:pt x="402" y="296"/>
                      <a:pt x="402" y="296"/>
                    </a:cubicBezTo>
                    <a:lnTo>
                      <a:pt x="381" y="296"/>
                    </a:lnTo>
                    <a:cubicBezTo>
                      <a:pt x="381" y="317"/>
                      <a:pt x="381" y="317"/>
                      <a:pt x="360" y="338"/>
                    </a:cubicBezTo>
                    <a:cubicBezTo>
                      <a:pt x="381" y="338"/>
                      <a:pt x="381" y="359"/>
                      <a:pt x="381" y="359"/>
                    </a:cubicBezTo>
                    <a:cubicBezTo>
                      <a:pt x="360" y="359"/>
                      <a:pt x="360" y="359"/>
                      <a:pt x="360" y="338"/>
                    </a:cubicBezTo>
                    <a:cubicBezTo>
                      <a:pt x="360" y="359"/>
                      <a:pt x="360" y="380"/>
                      <a:pt x="360" y="380"/>
                    </a:cubicBezTo>
                    <a:cubicBezTo>
                      <a:pt x="360" y="402"/>
                      <a:pt x="360" y="402"/>
                      <a:pt x="360" y="402"/>
                    </a:cubicBezTo>
                    <a:cubicBezTo>
                      <a:pt x="360" y="380"/>
                      <a:pt x="339" y="380"/>
                      <a:pt x="339" y="380"/>
                    </a:cubicBezTo>
                    <a:cubicBezTo>
                      <a:pt x="339" y="402"/>
                      <a:pt x="317" y="402"/>
                      <a:pt x="317" y="402"/>
                    </a:cubicBezTo>
                    <a:lnTo>
                      <a:pt x="339" y="402"/>
                    </a:lnTo>
                    <a:cubicBezTo>
                      <a:pt x="339" y="412"/>
                      <a:pt x="333" y="412"/>
                      <a:pt x="328" y="412"/>
                    </a:cubicBezTo>
                    <a:cubicBezTo>
                      <a:pt x="323" y="412"/>
                      <a:pt x="317" y="412"/>
                      <a:pt x="317" y="423"/>
                    </a:cubicBezTo>
                    <a:cubicBezTo>
                      <a:pt x="317" y="423"/>
                      <a:pt x="317" y="444"/>
                      <a:pt x="296" y="444"/>
                    </a:cubicBezTo>
                    <a:cubicBezTo>
                      <a:pt x="275" y="465"/>
                      <a:pt x="275" y="486"/>
                      <a:pt x="275" y="486"/>
                    </a:cubicBezTo>
                    <a:cubicBezTo>
                      <a:pt x="275" y="507"/>
                      <a:pt x="275" y="507"/>
                      <a:pt x="275" y="507"/>
                    </a:cubicBezTo>
                    <a:cubicBezTo>
                      <a:pt x="261" y="507"/>
                      <a:pt x="256" y="517"/>
                      <a:pt x="255" y="517"/>
                    </a:cubicBezTo>
                    <a:cubicBezTo>
                      <a:pt x="254" y="517"/>
                      <a:pt x="254" y="514"/>
                      <a:pt x="254" y="507"/>
                    </a:cubicBezTo>
                    <a:lnTo>
                      <a:pt x="233" y="528"/>
                    </a:lnTo>
                    <a:cubicBezTo>
                      <a:pt x="212" y="528"/>
                      <a:pt x="254" y="549"/>
                      <a:pt x="254" y="571"/>
                    </a:cubicBezTo>
                    <a:lnTo>
                      <a:pt x="275" y="571"/>
                    </a:lnTo>
                    <a:cubicBezTo>
                      <a:pt x="254" y="571"/>
                      <a:pt x="275" y="592"/>
                      <a:pt x="275" y="592"/>
                    </a:cubicBezTo>
                    <a:lnTo>
                      <a:pt x="254" y="592"/>
                    </a:lnTo>
                    <a:cubicBezTo>
                      <a:pt x="254" y="592"/>
                      <a:pt x="254" y="592"/>
                      <a:pt x="254" y="613"/>
                    </a:cubicBezTo>
                    <a:cubicBezTo>
                      <a:pt x="254" y="613"/>
                      <a:pt x="254" y="634"/>
                      <a:pt x="254" y="634"/>
                    </a:cubicBezTo>
                    <a:lnTo>
                      <a:pt x="233" y="613"/>
                    </a:lnTo>
                    <a:lnTo>
                      <a:pt x="233" y="613"/>
                    </a:lnTo>
                    <a:cubicBezTo>
                      <a:pt x="233" y="634"/>
                      <a:pt x="254" y="634"/>
                      <a:pt x="233" y="634"/>
                    </a:cubicBezTo>
                    <a:cubicBezTo>
                      <a:pt x="233" y="634"/>
                      <a:pt x="233" y="647"/>
                      <a:pt x="233" y="652"/>
                    </a:cubicBezTo>
                    <a:lnTo>
                      <a:pt x="233" y="652"/>
                    </a:lnTo>
                    <a:cubicBezTo>
                      <a:pt x="228" y="650"/>
                      <a:pt x="223" y="645"/>
                      <a:pt x="212" y="634"/>
                    </a:cubicBezTo>
                    <a:lnTo>
                      <a:pt x="212" y="634"/>
                    </a:lnTo>
                    <a:lnTo>
                      <a:pt x="233" y="655"/>
                    </a:lnTo>
                    <a:lnTo>
                      <a:pt x="254" y="655"/>
                    </a:lnTo>
                    <a:cubicBezTo>
                      <a:pt x="254" y="660"/>
                      <a:pt x="253" y="663"/>
                      <a:pt x="251" y="664"/>
                    </a:cubicBezTo>
                    <a:lnTo>
                      <a:pt x="251" y="664"/>
                    </a:lnTo>
                    <a:cubicBezTo>
                      <a:pt x="249" y="661"/>
                      <a:pt x="247" y="659"/>
                      <a:pt x="246" y="657"/>
                    </a:cubicBezTo>
                    <a:lnTo>
                      <a:pt x="246" y="657"/>
                    </a:lnTo>
                    <a:cubicBezTo>
                      <a:pt x="244" y="659"/>
                      <a:pt x="244" y="661"/>
                      <a:pt x="245" y="664"/>
                    </a:cubicBezTo>
                    <a:lnTo>
                      <a:pt x="245" y="664"/>
                    </a:lnTo>
                    <a:cubicBezTo>
                      <a:pt x="240" y="662"/>
                      <a:pt x="233" y="655"/>
                      <a:pt x="233" y="655"/>
                    </a:cubicBezTo>
                    <a:lnTo>
                      <a:pt x="233" y="655"/>
                    </a:lnTo>
                    <a:cubicBezTo>
                      <a:pt x="233" y="676"/>
                      <a:pt x="254" y="676"/>
                      <a:pt x="233" y="676"/>
                    </a:cubicBezTo>
                    <a:cubicBezTo>
                      <a:pt x="227" y="676"/>
                      <a:pt x="223" y="676"/>
                      <a:pt x="220" y="676"/>
                    </a:cubicBezTo>
                    <a:lnTo>
                      <a:pt x="220" y="676"/>
                    </a:lnTo>
                    <a:cubicBezTo>
                      <a:pt x="218" y="673"/>
                      <a:pt x="216" y="670"/>
                      <a:pt x="214" y="670"/>
                    </a:cubicBezTo>
                    <a:cubicBezTo>
                      <a:pt x="214" y="670"/>
                      <a:pt x="213" y="670"/>
                      <a:pt x="213" y="671"/>
                    </a:cubicBezTo>
                    <a:lnTo>
                      <a:pt x="213" y="671"/>
                    </a:lnTo>
                    <a:cubicBezTo>
                      <a:pt x="212" y="668"/>
                      <a:pt x="212" y="663"/>
                      <a:pt x="212" y="655"/>
                    </a:cubicBezTo>
                    <a:lnTo>
                      <a:pt x="212" y="676"/>
                    </a:lnTo>
                    <a:lnTo>
                      <a:pt x="191" y="676"/>
                    </a:lnTo>
                    <a:lnTo>
                      <a:pt x="191" y="697"/>
                    </a:lnTo>
                    <a:cubicBezTo>
                      <a:pt x="191" y="697"/>
                      <a:pt x="212" y="718"/>
                      <a:pt x="191" y="718"/>
                    </a:cubicBezTo>
                    <a:lnTo>
                      <a:pt x="170" y="718"/>
                    </a:lnTo>
                    <a:cubicBezTo>
                      <a:pt x="170" y="718"/>
                      <a:pt x="191" y="740"/>
                      <a:pt x="191" y="740"/>
                    </a:cubicBezTo>
                    <a:lnTo>
                      <a:pt x="170" y="740"/>
                    </a:lnTo>
                    <a:cubicBezTo>
                      <a:pt x="170" y="740"/>
                      <a:pt x="191" y="740"/>
                      <a:pt x="191" y="761"/>
                    </a:cubicBezTo>
                    <a:lnTo>
                      <a:pt x="170" y="761"/>
                    </a:lnTo>
                    <a:cubicBezTo>
                      <a:pt x="170" y="761"/>
                      <a:pt x="170" y="761"/>
                      <a:pt x="191" y="782"/>
                    </a:cubicBezTo>
                    <a:lnTo>
                      <a:pt x="148" y="782"/>
                    </a:lnTo>
                    <a:cubicBezTo>
                      <a:pt x="148" y="802"/>
                      <a:pt x="167" y="803"/>
                      <a:pt x="152" y="820"/>
                    </a:cubicBezTo>
                    <a:lnTo>
                      <a:pt x="152" y="820"/>
                    </a:lnTo>
                    <a:cubicBezTo>
                      <a:pt x="145" y="818"/>
                      <a:pt x="138" y="815"/>
                      <a:pt x="134" y="815"/>
                    </a:cubicBezTo>
                    <a:cubicBezTo>
                      <a:pt x="130" y="815"/>
                      <a:pt x="127" y="817"/>
                      <a:pt x="127" y="824"/>
                    </a:cubicBezTo>
                    <a:lnTo>
                      <a:pt x="148" y="824"/>
                    </a:lnTo>
                    <a:cubicBezTo>
                      <a:pt x="148" y="835"/>
                      <a:pt x="143" y="835"/>
                      <a:pt x="141" y="835"/>
                    </a:cubicBezTo>
                    <a:cubicBezTo>
                      <a:pt x="138" y="835"/>
                      <a:pt x="138" y="835"/>
                      <a:pt x="148" y="845"/>
                    </a:cubicBezTo>
                    <a:lnTo>
                      <a:pt x="148" y="845"/>
                    </a:lnTo>
                    <a:lnTo>
                      <a:pt x="127" y="824"/>
                    </a:lnTo>
                    <a:cubicBezTo>
                      <a:pt x="127" y="845"/>
                      <a:pt x="127" y="845"/>
                      <a:pt x="127" y="845"/>
                    </a:cubicBezTo>
                    <a:cubicBezTo>
                      <a:pt x="127" y="845"/>
                      <a:pt x="148" y="845"/>
                      <a:pt x="148" y="866"/>
                    </a:cubicBezTo>
                    <a:cubicBezTo>
                      <a:pt x="141" y="859"/>
                      <a:pt x="137" y="857"/>
                      <a:pt x="134" y="857"/>
                    </a:cubicBezTo>
                    <a:cubicBezTo>
                      <a:pt x="127" y="857"/>
                      <a:pt x="127" y="866"/>
                      <a:pt x="127" y="866"/>
                    </a:cubicBezTo>
                    <a:cubicBezTo>
                      <a:pt x="113" y="866"/>
                      <a:pt x="118" y="876"/>
                      <a:pt x="116" y="876"/>
                    </a:cubicBezTo>
                    <a:cubicBezTo>
                      <a:pt x="116" y="876"/>
                      <a:pt x="116" y="875"/>
                      <a:pt x="115" y="875"/>
                    </a:cubicBezTo>
                    <a:lnTo>
                      <a:pt x="115" y="875"/>
                    </a:lnTo>
                    <a:cubicBezTo>
                      <a:pt x="113" y="881"/>
                      <a:pt x="106" y="887"/>
                      <a:pt x="106" y="887"/>
                    </a:cubicBezTo>
                    <a:lnTo>
                      <a:pt x="85" y="887"/>
                    </a:lnTo>
                    <a:cubicBezTo>
                      <a:pt x="85" y="887"/>
                      <a:pt x="85" y="909"/>
                      <a:pt x="106" y="909"/>
                    </a:cubicBezTo>
                    <a:lnTo>
                      <a:pt x="85" y="909"/>
                    </a:lnTo>
                    <a:cubicBezTo>
                      <a:pt x="85" y="909"/>
                      <a:pt x="106" y="930"/>
                      <a:pt x="106" y="930"/>
                    </a:cubicBezTo>
                    <a:cubicBezTo>
                      <a:pt x="106" y="930"/>
                      <a:pt x="97" y="920"/>
                      <a:pt x="91" y="920"/>
                    </a:cubicBezTo>
                    <a:cubicBezTo>
                      <a:pt x="87" y="920"/>
                      <a:pt x="85" y="923"/>
                      <a:pt x="85" y="930"/>
                    </a:cubicBezTo>
                    <a:cubicBezTo>
                      <a:pt x="85" y="930"/>
                      <a:pt x="85" y="930"/>
                      <a:pt x="106" y="951"/>
                    </a:cubicBezTo>
                    <a:lnTo>
                      <a:pt x="64" y="951"/>
                    </a:lnTo>
                    <a:cubicBezTo>
                      <a:pt x="85" y="951"/>
                      <a:pt x="85" y="972"/>
                      <a:pt x="85" y="972"/>
                    </a:cubicBezTo>
                    <a:cubicBezTo>
                      <a:pt x="75" y="961"/>
                      <a:pt x="69" y="961"/>
                      <a:pt x="67" y="961"/>
                    </a:cubicBezTo>
                    <a:cubicBezTo>
                      <a:pt x="64" y="961"/>
                      <a:pt x="64" y="961"/>
                      <a:pt x="64" y="951"/>
                    </a:cubicBezTo>
                    <a:cubicBezTo>
                      <a:pt x="64" y="972"/>
                      <a:pt x="64" y="972"/>
                      <a:pt x="64" y="972"/>
                    </a:cubicBezTo>
                    <a:cubicBezTo>
                      <a:pt x="43" y="972"/>
                      <a:pt x="43" y="993"/>
                      <a:pt x="43" y="993"/>
                    </a:cubicBezTo>
                    <a:cubicBezTo>
                      <a:pt x="53" y="993"/>
                      <a:pt x="53" y="993"/>
                      <a:pt x="53" y="996"/>
                    </a:cubicBezTo>
                    <a:lnTo>
                      <a:pt x="53" y="996"/>
                    </a:lnTo>
                    <a:cubicBezTo>
                      <a:pt x="48" y="993"/>
                      <a:pt x="43" y="993"/>
                      <a:pt x="43" y="993"/>
                    </a:cubicBezTo>
                    <a:cubicBezTo>
                      <a:pt x="29" y="993"/>
                      <a:pt x="33" y="1002"/>
                      <a:pt x="32" y="1002"/>
                    </a:cubicBezTo>
                    <a:cubicBezTo>
                      <a:pt x="31" y="1002"/>
                      <a:pt x="29" y="1000"/>
                      <a:pt x="22" y="993"/>
                    </a:cubicBezTo>
                    <a:cubicBezTo>
                      <a:pt x="1" y="993"/>
                      <a:pt x="22" y="1014"/>
                      <a:pt x="43" y="1014"/>
                    </a:cubicBezTo>
                    <a:cubicBezTo>
                      <a:pt x="57" y="1014"/>
                      <a:pt x="62" y="1024"/>
                      <a:pt x="63" y="1024"/>
                    </a:cubicBezTo>
                    <a:cubicBezTo>
                      <a:pt x="64" y="1024"/>
                      <a:pt x="64" y="1021"/>
                      <a:pt x="64" y="1014"/>
                    </a:cubicBezTo>
                    <a:cubicBezTo>
                      <a:pt x="64" y="1014"/>
                      <a:pt x="73" y="1014"/>
                      <a:pt x="79" y="1020"/>
                    </a:cubicBezTo>
                    <a:lnTo>
                      <a:pt x="79" y="1020"/>
                    </a:lnTo>
                    <a:cubicBezTo>
                      <a:pt x="76" y="1017"/>
                      <a:pt x="71" y="1014"/>
                      <a:pt x="64" y="1014"/>
                    </a:cubicBezTo>
                    <a:lnTo>
                      <a:pt x="106" y="1014"/>
                    </a:lnTo>
                    <a:cubicBezTo>
                      <a:pt x="127" y="1014"/>
                      <a:pt x="106" y="993"/>
                      <a:pt x="127" y="993"/>
                    </a:cubicBezTo>
                    <a:lnTo>
                      <a:pt x="148" y="993"/>
                    </a:lnTo>
                    <a:cubicBezTo>
                      <a:pt x="148" y="993"/>
                      <a:pt x="148" y="972"/>
                      <a:pt x="148" y="972"/>
                    </a:cubicBezTo>
                    <a:lnTo>
                      <a:pt x="170" y="972"/>
                    </a:lnTo>
                    <a:cubicBezTo>
                      <a:pt x="170" y="951"/>
                      <a:pt x="191" y="951"/>
                      <a:pt x="170" y="951"/>
                    </a:cubicBezTo>
                    <a:lnTo>
                      <a:pt x="191" y="951"/>
                    </a:lnTo>
                    <a:cubicBezTo>
                      <a:pt x="191" y="951"/>
                      <a:pt x="191" y="930"/>
                      <a:pt x="212" y="930"/>
                    </a:cubicBezTo>
                    <a:lnTo>
                      <a:pt x="191" y="930"/>
                    </a:lnTo>
                    <a:cubicBezTo>
                      <a:pt x="212" y="930"/>
                      <a:pt x="191" y="909"/>
                      <a:pt x="212" y="909"/>
                    </a:cubicBezTo>
                    <a:lnTo>
                      <a:pt x="212" y="930"/>
                    </a:lnTo>
                    <a:lnTo>
                      <a:pt x="233" y="909"/>
                    </a:lnTo>
                    <a:cubicBezTo>
                      <a:pt x="233" y="909"/>
                      <a:pt x="233" y="887"/>
                      <a:pt x="233" y="887"/>
                    </a:cubicBezTo>
                    <a:lnTo>
                      <a:pt x="254" y="887"/>
                    </a:lnTo>
                    <a:cubicBezTo>
                      <a:pt x="254" y="877"/>
                      <a:pt x="259" y="877"/>
                      <a:pt x="265" y="877"/>
                    </a:cubicBezTo>
                    <a:cubicBezTo>
                      <a:pt x="270" y="877"/>
                      <a:pt x="275" y="877"/>
                      <a:pt x="275" y="866"/>
                    </a:cubicBezTo>
                    <a:lnTo>
                      <a:pt x="296" y="866"/>
                    </a:lnTo>
                    <a:lnTo>
                      <a:pt x="296" y="845"/>
                    </a:lnTo>
                    <a:cubicBezTo>
                      <a:pt x="286" y="835"/>
                      <a:pt x="291" y="835"/>
                      <a:pt x="299" y="835"/>
                    </a:cubicBezTo>
                    <a:cubicBezTo>
                      <a:pt x="307" y="835"/>
                      <a:pt x="317" y="835"/>
                      <a:pt x="317" y="824"/>
                    </a:cubicBezTo>
                    <a:cubicBezTo>
                      <a:pt x="317" y="824"/>
                      <a:pt x="317" y="803"/>
                      <a:pt x="317" y="803"/>
                    </a:cubicBezTo>
                    <a:lnTo>
                      <a:pt x="339" y="803"/>
                    </a:lnTo>
                    <a:cubicBezTo>
                      <a:pt x="339" y="803"/>
                      <a:pt x="339" y="782"/>
                      <a:pt x="339" y="782"/>
                    </a:cubicBezTo>
                    <a:lnTo>
                      <a:pt x="360" y="782"/>
                    </a:lnTo>
                    <a:lnTo>
                      <a:pt x="360" y="761"/>
                    </a:lnTo>
                    <a:lnTo>
                      <a:pt x="381" y="761"/>
                    </a:lnTo>
                    <a:cubicBezTo>
                      <a:pt x="381" y="761"/>
                      <a:pt x="360" y="740"/>
                      <a:pt x="360" y="740"/>
                    </a:cubicBezTo>
                    <a:lnTo>
                      <a:pt x="402" y="740"/>
                    </a:lnTo>
                    <a:lnTo>
                      <a:pt x="402" y="718"/>
                    </a:lnTo>
                    <a:cubicBezTo>
                      <a:pt x="402" y="708"/>
                      <a:pt x="407" y="708"/>
                      <a:pt x="413" y="708"/>
                    </a:cubicBezTo>
                    <a:cubicBezTo>
                      <a:pt x="418" y="708"/>
                      <a:pt x="423" y="708"/>
                      <a:pt x="423" y="697"/>
                    </a:cubicBezTo>
                    <a:cubicBezTo>
                      <a:pt x="444" y="676"/>
                      <a:pt x="423" y="676"/>
                      <a:pt x="423" y="676"/>
                    </a:cubicBezTo>
                    <a:lnTo>
                      <a:pt x="444" y="676"/>
                    </a:lnTo>
                    <a:cubicBezTo>
                      <a:pt x="423" y="676"/>
                      <a:pt x="444" y="676"/>
                      <a:pt x="444" y="655"/>
                    </a:cubicBezTo>
                    <a:cubicBezTo>
                      <a:pt x="444" y="655"/>
                      <a:pt x="444" y="655"/>
                      <a:pt x="444" y="634"/>
                    </a:cubicBezTo>
                    <a:cubicBezTo>
                      <a:pt x="465" y="634"/>
                      <a:pt x="486" y="634"/>
                      <a:pt x="486" y="613"/>
                    </a:cubicBezTo>
                    <a:cubicBezTo>
                      <a:pt x="486" y="613"/>
                      <a:pt x="508" y="613"/>
                      <a:pt x="508" y="592"/>
                    </a:cubicBezTo>
                    <a:cubicBezTo>
                      <a:pt x="508" y="592"/>
                      <a:pt x="486" y="592"/>
                      <a:pt x="508" y="571"/>
                    </a:cubicBezTo>
                    <a:cubicBezTo>
                      <a:pt x="508" y="571"/>
                      <a:pt x="508" y="571"/>
                      <a:pt x="508" y="549"/>
                    </a:cubicBezTo>
                    <a:cubicBezTo>
                      <a:pt x="508" y="571"/>
                      <a:pt x="508" y="571"/>
                      <a:pt x="529" y="571"/>
                    </a:cubicBezTo>
                    <a:cubicBezTo>
                      <a:pt x="508" y="549"/>
                      <a:pt x="529" y="549"/>
                      <a:pt x="529" y="549"/>
                    </a:cubicBezTo>
                    <a:cubicBezTo>
                      <a:pt x="529" y="549"/>
                      <a:pt x="529" y="549"/>
                      <a:pt x="529" y="528"/>
                    </a:cubicBezTo>
                    <a:lnTo>
                      <a:pt x="550" y="528"/>
                    </a:lnTo>
                    <a:cubicBezTo>
                      <a:pt x="529" y="528"/>
                      <a:pt x="529" y="528"/>
                      <a:pt x="529" y="507"/>
                    </a:cubicBezTo>
                    <a:cubicBezTo>
                      <a:pt x="529" y="500"/>
                      <a:pt x="531" y="498"/>
                      <a:pt x="534" y="498"/>
                    </a:cubicBezTo>
                    <a:cubicBezTo>
                      <a:pt x="540" y="498"/>
                      <a:pt x="550" y="507"/>
                      <a:pt x="550" y="507"/>
                    </a:cubicBezTo>
                    <a:cubicBezTo>
                      <a:pt x="550" y="486"/>
                      <a:pt x="571" y="486"/>
                      <a:pt x="550" y="486"/>
                    </a:cubicBezTo>
                    <a:lnTo>
                      <a:pt x="571" y="486"/>
                    </a:lnTo>
                    <a:cubicBezTo>
                      <a:pt x="571" y="486"/>
                      <a:pt x="550" y="486"/>
                      <a:pt x="550" y="465"/>
                    </a:cubicBezTo>
                    <a:cubicBezTo>
                      <a:pt x="571" y="465"/>
                      <a:pt x="571" y="444"/>
                      <a:pt x="592" y="444"/>
                    </a:cubicBezTo>
                    <a:cubicBezTo>
                      <a:pt x="613" y="423"/>
                      <a:pt x="592" y="423"/>
                      <a:pt x="613" y="402"/>
                    </a:cubicBezTo>
                    <a:cubicBezTo>
                      <a:pt x="613" y="402"/>
                      <a:pt x="634" y="402"/>
                      <a:pt x="634" y="380"/>
                    </a:cubicBezTo>
                    <a:cubicBezTo>
                      <a:pt x="627" y="373"/>
                      <a:pt x="627" y="371"/>
                      <a:pt x="630" y="371"/>
                    </a:cubicBezTo>
                    <a:cubicBezTo>
                      <a:pt x="631" y="371"/>
                      <a:pt x="633" y="372"/>
                      <a:pt x="634" y="372"/>
                    </a:cubicBezTo>
                    <a:lnTo>
                      <a:pt x="634" y="372"/>
                    </a:lnTo>
                    <a:cubicBezTo>
                      <a:pt x="634" y="359"/>
                      <a:pt x="634" y="356"/>
                      <a:pt x="634" y="338"/>
                    </a:cubicBezTo>
                    <a:lnTo>
                      <a:pt x="655" y="338"/>
                    </a:lnTo>
                    <a:cubicBezTo>
                      <a:pt x="655" y="338"/>
                      <a:pt x="655" y="329"/>
                      <a:pt x="662" y="329"/>
                    </a:cubicBezTo>
                    <a:cubicBezTo>
                      <a:pt x="665" y="329"/>
                      <a:pt x="670" y="331"/>
                      <a:pt x="677" y="338"/>
                    </a:cubicBezTo>
                    <a:cubicBezTo>
                      <a:pt x="677" y="317"/>
                      <a:pt x="677" y="296"/>
                      <a:pt x="698" y="296"/>
                    </a:cubicBezTo>
                    <a:cubicBezTo>
                      <a:pt x="677" y="296"/>
                      <a:pt x="677" y="296"/>
                      <a:pt x="677" y="275"/>
                    </a:cubicBezTo>
                    <a:lnTo>
                      <a:pt x="677" y="275"/>
                    </a:lnTo>
                    <a:lnTo>
                      <a:pt x="698" y="296"/>
                    </a:lnTo>
                    <a:cubicBezTo>
                      <a:pt x="698" y="275"/>
                      <a:pt x="698" y="275"/>
                      <a:pt x="698" y="275"/>
                    </a:cubicBezTo>
                    <a:cubicBezTo>
                      <a:pt x="698" y="275"/>
                      <a:pt x="698" y="275"/>
                      <a:pt x="698" y="254"/>
                    </a:cubicBezTo>
                    <a:cubicBezTo>
                      <a:pt x="698" y="254"/>
                      <a:pt x="698" y="254"/>
                      <a:pt x="719" y="275"/>
                    </a:cubicBezTo>
                    <a:cubicBezTo>
                      <a:pt x="698" y="254"/>
                      <a:pt x="719" y="254"/>
                      <a:pt x="719" y="254"/>
                    </a:cubicBezTo>
                    <a:cubicBezTo>
                      <a:pt x="719" y="254"/>
                      <a:pt x="846" y="127"/>
                      <a:pt x="803" y="42"/>
                    </a:cubicBezTo>
                    <a:cubicBezTo>
                      <a:pt x="782" y="42"/>
                      <a:pt x="782" y="21"/>
                      <a:pt x="782" y="21"/>
                    </a:cubicBezTo>
                    <a:cubicBezTo>
                      <a:pt x="782" y="21"/>
                      <a:pt x="761" y="0"/>
                      <a:pt x="761" y="0"/>
                    </a:cubicBezTo>
                    <a:close/>
                    <a:moveTo>
                      <a:pt x="79" y="1020"/>
                    </a:moveTo>
                    <a:cubicBezTo>
                      <a:pt x="85" y="1026"/>
                      <a:pt x="85" y="1035"/>
                      <a:pt x="85" y="1035"/>
                    </a:cubicBezTo>
                    <a:lnTo>
                      <a:pt x="85" y="1035"/>
                    </a:lnTo>
                    <a:cubicBezTo>
                      <a:pt x="85" y="1028"/>
                      <a:pt x="83" y="1023"/>
                      <a:pt x="79" y="1020"/>
                    </a:cubicBezTo>
                    <a:close/>
                    <a:moveTo>
                      <a:pt x="43" y="1014"/>
                    </a:moveTo>
                    <a:cubicBezTo>
                      <a:pt x="22" y="1014"/>
                      <a:pt x="22" y="1014"/>
                      <a:pt x="43" y="1035"/>
                    </a:cubicBezTo>
                    <a:cubicBezTo>
                      <a:pt x="43" y="1035"/>
                      <a:pt x="43" y="1026"/>
                      <a:pt x="49" y="1026"/>
                    </a:cubicBezTo>
                    <a:cubicBezTo>
                      <a:pt x="52" y="1026"/>
                      <a:pt x="57" y="1028"/>
                      <a:pt x="64" y="1035"/>
                    </a:cubicBezTo>
                    <a:lnTo>
                      <a:pt x="64" y="1035"/>
                    </a:lnTo>
                    <a:cubicBezTo>
                      <a:pt x="43" y="1014"/>
                      <a:pt x="43" y="1014"/>
                      <a:pt x="43" y="1014"/>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24"/>
              <p:cNvSpPr/>
              <p:nvPr/>
            </p:nvSpPr>
            <p:spPr>
              <a:xfrm>
                <a:off x="7587735" y="2511652"/>
                <a:ext cx="1361" cy="1361"/>
              </a:xfrm>
              <a:custGeom>
                <a:rect b="b" l="l" r="r" t="t"/>
                <a:pathLst>
                  <a:path extrusionOk="0" h="22" w="22">
                    <a:moveTo>
                      <a:pt x="1" y="0"/>
                    </a:moveTo>
                    <a:lnTo>
                      <a:pt x="1" y="21"/>
                    </a:lnTo>
                    <a:lnTo>
                      <a:pt x="22" y="21"/>
                    </a:lnTo>
                    <a:cubicBezTo>
                      <a:pt x="1" y="21"/>
                      <a:pt x="1" y="21"/>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24"/>
              <p:cNvSpPr/>
              <p:nvPr/>
            </p:nvSpPr>
            <p:spPr>
              <a:xfrm>
                <a:off x="7591633" y="2507692"/>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24"/>
              <p:cNvSpPr/>
              <p:nvPr/>
            </p:nvSpPr>
            <p:spPr>
              <a:xfrm>
                <a:off x="7591633" y="2505094"/>
                <a:ext cx="62" cy="1361"/>
              </a:xfrm>
              <a:custGeom>
                <a:rect b="b" l="l" r="r" t="t"/>
                <a:pathLst>
                  <a:path extrusionOk="0" h="22" w="1">
                    <a:moveTo>
                      <a:pt x="1" y="1"/>
                    </a:moveTo>
                    <a:cubicBezTo>
                      <a:pt x="1" y="1"/>
                      <a:pt x="1" y="1"/>
                      <a:pt x="1" y="22"/>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24"/>
              <p:cNvSpPr/>
              <p:nvPr/>
            </p:nvSpPr>
            <p:spPr>
              <a:xfrm>
                <a:off x="7587735" y="2516849"/>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24"/>
              <p:cNvSpPr/>
              <p:nvPr/>
            </p:nvSpPr>
            <p:spPr>
              <a:xfrm>
                <a:off x="7582538" y="2524706"/>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24"/>
              <p:cNvSpPr/>
              <p:nvPr/>
            </p:nvSpPr>
            <p:spPr>
              <a:xfrm>
                <a:off x="7582538" y="2524706"/>
                <a:ext cx="1361" cy="62"/>
              </a:xfrm>
              <a:custGeom>
                <a:rect b="b" l="l" r="r" t="t"/>
                <a:pathLst>
                  <a:path extrusionOk="0" h="1" w="22">
                    <a:moveTo>
                      <a:pt x="21" y="1"/>
                    </a:moveTo>
                    <a:cubicBezTo>
                      <a:pt x="21" y="1"/>
                      <a:pt x="21" y="1"/>
                      <a:pt x="0" y="1"/>
                    </a:cubicBezTo>
                    <a:cubicBezTo>
                      <a:pt x="0" y="1"/>
                      <a:pt x="0"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24"/>
              <p:cNvSpPr/>
              <p:nvPr/>
            </p:nvSpPr>
            <p:spPr>
              <a:xfrm>
                <a:off x="7589035" y="2514250"/>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24"/>
              <p:cNvSpPr/>
              <p:nvPr/>
            </p:nvSpPr>
            <p:spPr>
              <a:xfrm>
                <a:off x="7582538" y="2524706"/>
                <a:ext cx="1361" cy="62"/>
              </a:xfrm>
              <a:custGeom>
                <a:rect b="b" l="l" r="r" t="t"/>
                <a:pathLst>
                  <a:path extrusionOk="0" h="1" w="22">
                    <a:moveTo>
                      <a:pt x="0" y="1"/>
                    </a:moveTo>
                    <a:lnTo>
                      <a:pt x="21"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24"/>
              <p:cNvSpPr/>
              <p:nvPr/>
            </p:nvSpPr>
            <p:spPr>
              <a:xfrm>
                <a:off x="7582538" y="2524706"/>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24"/>
              <p:cNvSpPr/>
              <p:nvPr/>
            </p:nvSpPr>
            <p:spPr>
              <a:xfrm>
                <a:off x="7586436" y="2519509"/>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24"/>
              <p:cNvSpPr/>
              <p:nvPr/>
            </p:nvSpPr>
            <p:spPr>
              <a:xfrm>
                <a:off x="7582538" y="2523406"/>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24"/>
              <p:cNvSpPr/>
              <p:nvPr/>
            </p:nvSpPr>
            <p:spPr>
              <a:xfrm>
                <a:off x="7581177" y="2524706"/>
                <a:ext cx="62" cy="62"/>
              </a:xfrm>
              <a:custGeom>
                <a:rect b="b" l="l" r="r" t="t"/>
                <a:pathLst>
                  <a:path extrusionOk="0" h="1" w="1">
                    <a:moveTo>
                      <a:pt x="1" y="1"/>
                    </a:moveTo>
                    <a:cubicBezTo>
                      <a:pt x="1" y="1"/>
                      <a:pt x="1" y="1"/>
                      <a:pt x="1" y="1"/>
                    </a:cubicBez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24"/>
              <p:cNvSpPr/>
              <p:nvPr/>
            </p:nvSpPr>
            <p:spPr>
              <a:xfrm>
                <a:off x="7585137" y="2520808"/>
                <a:ext cx="62" cy="1361"/>
              </a:xfrm>
              <a:custGeom>
                <a:rect b="b" l="l" r="r" t="t"/>
                <a:pathLst>
                  <a:path extrusionOk="0" h="22" w="1">
                    <a:moveTo>
                      <a:pt x="0" y="0"/>
                    </a:moveTo>
                    <a:cubicBezTo>
                      <a:pt x="0" y="0"/>
                      <a:pt x="0" y="21"/>
                      <a:pt x="0" y="21"/>
                    </a:cubicBezTo>
                    <a:cubicBezTo>
                      <a:pt x="0" y="21"/>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24"/>
              <p:cNvSpPr/>
              <p:nvPr/>
            </p:nvSpPr>
            <p:spPr>
              <a:xfrm>
                <a:off x="7570783" y="2691995"/>
                <a:ext cx="0" cy="62"/>
              </a:xfrm>
              <a:custGeom>
                <a:rect b="b" l="l" r="r" t="t"/>
                <a:pathLst>
                  <a:path extrusionOk="0" h="1" w="0">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24"/>
              <p:cNvSpPr/>
              <p:nvPr/>
            </p:nvSpPr>
            <p:spPr>
              <a:xfrm>
                <a:off x="7570783" y="2686737"/>
                <a:ext cx="1361" cy="62"/>
              </a:xfrm>
              <a:custGeom>
                <a:rect b="b" l="l" r="r" t="t"/>
                <a:pathLst>
                  <a:path extrusionOk="0" h="1" w="22">
                    <a:moveTo>
                      <a:pt x="0" y="1"/>
                    </a:moveTo>
                    <a:lnTo>
                      <a:pt x="2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24"/>
              <p:cNvSpPr/>
              <p:nvPr/>
            </p:nvSpPr>
            <p:spPr>
              <a:xfrm>
                <a:off x="7570783" y="2695893"/>
                <a:ext cx="0" cy="62"/>
              </a:xfrm>
              <a:custGeom>
                <a:rect b="b" l="l" r="r" t="t"/>
                <a:pathLst>
                  <a:path extrusionOk="0" h="1" w="0">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24"/>
              <p:cNvSpPr/>
              <p:nvPr/>
            </p:nvSpPr>
            <p:spPr>
              <a:xfrm>
                <a:off x="7570783" y="2676281"/>
                <a:ext cx="0" cy="62"/>
              </a:xfrm>
              <a:custGeom>
                <a:rect b="b" l="l" r="r" t="t"/>
                <a:pathLst>
                  <a:path extrusionOk="0" h="1" w="0">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24"/>
              <p:cNvSpPr/>
              <p:nvPr/>
            </p:nvSpPr>
            <p:spPr>
              <a:xfrm>
                <a:off x="7570783" y="2682839"/>
                <a:ext cx="0" cy="62"/>
              </a:xfrm>
              <a:custGeom>
                <a:rect b="b" l="l" r="r" t="t"/>
                <a:pathLst>
                  <a:path extrusionOk="0" h="1" w="0">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24"/>
              <p:cNvSpPr/>
              <p:nvPr/>
            </p:nvSpPr>
            <p:spPr>
              <a:xfrm>
                <a:off x="7564225" y="2697192"/>
                <a:ext cx="1361" cy="62"/>
              </a:xfrm>
              <a:custGeom>
                <a:rect b="b" l="l" r="r" t="t"/>
                <a:pathLst>
                  <a:path extrusionOk="0" h="1" w="22">
                    <a:moveTo>
                      <a:pt x="0" y="1"/>
                    </a:moveTo>
                    <a:lnTo>
                      <a:pt x="22"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24"/>
              <p:cNvSpPr/>
              <p:nvPr/>
            </p:nvSpPr>
            <p:spPr>
              <a:xfrm>
                <a:off x="7566823" y="2701152"/>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24"/>
              <p:cNvSpPr/>
              <p:nvPr/>
            </p:nvSpPr>
            <p:spPr>
              <a:xfrm>
                <a:off x="7568123" y="2699853"/>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24"/>
              <p:cNvSpPr/>
              <p:nvPr/>
            </p:nvSpPr>
            <p:spPr>
              <a:xfrm>
                <a:off x="7568123" y="2698553"/>
                <a:ext cx="62" cy="1361"/>
              </a:xfrm>
              <a:custGeom>
                <a:rect b="b" l="l" r="r" t="t"/>
                <a:pathLst>
                  <a:path extrusionOk="0" h="22" w="1">
                    <a:moveTo>
                      <a:pt x="1" y="0"/>
                    </a:moveTo>
                    <a:lnTo>
                      <a:pt x="1" y="21"/>
                    </a:lnTo>
                    <a:cubicBezTo>
                      <a:pt x="1" y="21"/>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24"/>
              <p:cNvSpPr/>
              <p:nvPr/>
            </p:nvSpPr>
            <p:spPr>
              <a:xfrm>
                <a:off x="7556367" y="2638418"/>
                <a:ext cx="62" cy="62"/>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24"/>
              <p:cNvSpPr/>
              <p:nvPr/>
            </p:nvSpPr>
            <p:spPr>
              <a:xfrm>
                <a:off x="7568123" y="2665825"/>
                <a:ext cx="1361" cy="62"/>
              </a:xfrm>
              <a:custGeom>
                <a:rect b="b" l="l" r="r" t="t"/>
                <a:pathLst>
                  <a:path extrusionOk="0" h="1" w="22">
                    <a:moveTo>
                      <a:pt x="1" y="1"/>
                    </a:moveTo>
                    <a:lnTo>
                      <a:pt x="22"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24"/>
              <p:cNvSpPr/>
              <p:nvPr/>
            </p:nvSpPr>
            <p:spPr>
              <a:xfrm>
                <a:off x="7553769" y="2639717"/>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24"/>
              <p:cNvSpPr/>
              <p:nvPr/>
            </p:nvSpPr>
            <p:spPr>
              <a:xfrm>
                <a:off x="7562925" y="2695893"/>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24"/>
              <p:cNvSpPr/>
              <p:nvPr/>
            </p:nvSpPr>
            <p:spPr>
              <a:xfrm>
                <a:off x="7553769" y="2668486"/>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24"/>
              <p:cNvSpPr/>
              <p:nvPr/>
            </p:nvSpPr>
            <p:spPr>
              <a:xfrm>
                <a:off x="7553769" y="2639717"/>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24"/>
              <p:cNvSpPr/>
              <p:nvPr/>
            </p:nvSpPr>
            <p:spPr>
              <a:xfrm>
                <a:off x="7565524" y="2655370"/>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24"/>
              <p:cNvSpPr/>
              <p:nvPr/>
            </p:nvSpPr>
            <p:spPr>
              <a:xfrm>
                <a:off x="7566823" y="2655370"/>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24"/>
              <p:cNvSpPr/>
              <p:nvPr/>
            </p:nvSpPr>
            <p:spPr>
              <a:xfrm>
                <a:off x="7556367" y="2638418"/>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24"/>
              <p:cNvSpPr/>
              <p:nvPr/>
            </p:nvSpPr>
            <p:spPr>
              <a:xfrm>
                <a:off x="7564225" y="2650173"/>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24"/>
              <p:cNvSpPr/>
              <p:nvPr/>
            </p:nvSpPr>
            <p:spPr>
              <a:xfrm>
                <a:off x="7570783" y="2682839"/>
                <a:ext cx="0" cy="62"/>
              </a:xfrm>
              <a:custGeom>
                <a:rect b="b" l="l" r="r" t="t"/>
                <a:pathLst>
                  <a:path extrusionOk="0" h="1" w="0">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24"/>
              <p:cNvSpPr/>
              <p:nvPr/>
            </p:nvSpPr>
            <p:spPr>
              <a:xfrm>
                <a:off x="7560327" y="2681540"/>
                <a:ext cx="62" cy="62"/>
              </a:xfrm>
              <a:custGeom>
                <a:rect b="b" l="l" r="r" t="t"/>
                <a:pathLst>
                  <a:path extrusionOk="0" h="1" w="1">
                    <a:moveTo>
                      <a:pt x="0"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24"/>
              <p:cNvSpPr/>
              <p:nvPr/>
            </p:nvSpPr>
            <p:spPr>
              <a:xfrm>
                <a:off x="7560327" y="2681540"/>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24"/>
              <p:cNvSpPr/>
              <p:nvPr/>
            </p:nvSpPr>
            <p:spPr>
              <a:xfrm>
                <a:off x="7560327" y="2680241"/>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24"/>
              <p:cNvSpPr/>
              <p:nvPr/>
            </p:nvSpPr>
            <p:spPr>
              <a:xfrm>
                <a:off x="7560327" y="2685437"/>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24"/>
              <p:cNvSpPr/>
              <p:nvPr/>
            </p:nvSpPr>
            <p:spPr>
              <a:xfrm>
                <a:off x="7560327" y="2684138"/>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24"/>
              <p:cNvSpPr/>
              <p:nvPr/>
            </p:nvSpPr>
            <p:spPr>
              <a:xfrm>
                <a:off x="7558966" y="2678941"/>
                <a:ext cx="62" cy="62"/>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24"/>
              <p:cNvSpPr/>
              <p:nvPr/>
            </p:nvSpPr>
            <p:spPr>
              <a:xfrm>
                <a:off x="7548510" y="2638418"/>
                <a:ext cx="23634" cy="62796"/>
              </a:xfrm>
              <a:custGeom>
                <a:rect b="b" l="l" r="r" t="t"/>
                <a:pathLst>
                  <a:path extrusionOk="0" h="1015" w="382">
                    <a:moveTo>
                      <a:pt x="60" y="75"/>
                    </a:moveTo>
                    <a:cubicBezTo>
                      <a:pt x="55" y="75"/>
                      <a:pt x="50" y="85"/>
                      <a:pt x="64" y="85"/>
                    </a:cubicBezTo>
                    <a:cubicBezTo>
                      <a:pt x="64" y="78"/>
                      <a:pt x="62" y="75"/>
                      <a:pt x="60" y="75"/>
                    </a:cubicBezTo>
                    <a:close/>
                    <a:moveTo>
                      <a:pt x="91" y="471"/>
                    </a:moveTo>
                    <a:cubicBezTo>
                      <a:pt x="85" y="478"/>
                      <a:pt x="85" y="486"/>
                      <a:pt x="85" y="486"/>
                    </a:cubicBezTo>
                    <a:cubicBezTo>
                      <a:pt x="99" y="486"/>
                      <a:pt x="95" y="478"/>
                      <a:pt x="91" y="471"/>
                    </a:cubicBezTo>
                    <a:close/>
                    <a:moveTo>
                      <a:pt x="85" y="507"/>
                    </a:moveTo>
                    <a:cubicBezTo>
                      <a:pt x="85" y="507"/>
                      <a:pt x="85" y="517"/>
                      <a:pt x="92" y="517"/>
                    </a:cubicBezTo>
                    <a:cubicBezTo>
                      <a:pt x="95" y="517"/>
                      <a:pt x="99" y="514"/>
                      <a:pt x="107" y="507"/>
                    </a:cubicBezTo>
                    <a:close/>
                    <a:moveTo>
                      <a:pt x="254" y="930"/>
                    </a:moveTo>
                    <a:cubicBezTo>
                      <a:pt x="268" y="930"/>
                      <a:pt x="273" y="939"/>
                      <a:pt x="275" y="939"/>
                    </a:cubicBezTo>
                    <a:cubicBezTo>
                      <a:pt x="276" y="939"/>
                      <a:pt x="276" y="937"/>
                      <a:pt x="276" y="930"/>
                    </a:cubicBezTo>
                    <a:close/>
                    <a:moveTo>
                      <a:pt x="270" y="941"/>
                    </a:moveTo>
                    <a:cubicBezTo>
                      <a:pt x="264" y="941"/>
                      <a:pt x="254" y="951"/>
                      <a:pt x="254" y="951"/>
                    </a:cubicBezTo>
                    <a:lnTo>
                      <a:pt x="276" y="951"/>
                    </a:lnTo>
                    <a:cubicBezTo>
                      <a:pt x="276" y="944"/>
                      <a:pt x="273" y="941"/>
                      <a:pt x="270" y="941"/>
                    </a:cubicBezTo>
                    <a:close/>
                    <a:moveTo>
                      <a:pt x="107" y="0"/>
                    </a:moveTo>
                    <a:cubicBezTo>
                      <a:pt x="107" y="0"/>
                      <a:pt x="85" y="0"/>
                      <a:pt x="85" y="21"/>
                    </a:cubicBezTo>
                    <a:lnTo>
                      <a:pt x="85" y="43"/>
                    </a:lnTo>
                    <a:lnTo>
                      <a:pt x="64" y="43"/>
                    </a:lnTo>
                    <a:cubicBezTo>
                      <a:pt x="64" y="43"/>
                      <a:pt x="64" y="64"/>
                      <a:pt x="64" y="64"/>
                    </a:cubicBezTo>
                    <a:cubicBezTo>
                      <a:pt x="64" y="64"/>
                      <a:pt x="64" y="64"/>
                      <a:pt x="64" y="85"/>
                    </a:cubicBezTo>
                    <a:lnTo>
                      <a:pt x="43" y="85"/>
                    </a:lnTo>
                    <a:cubicBezTo>
                      <a:pt x="43" y="106"/>
                      <a:pt x="22" y="127"/>
                      <a:pt x="22" y="127"/>
                    </a:cubicBezTo>
                    <a:cubicBezTo>
                      <a:pt x="22" y="127"/>
                      <a:pt x="1" y="148"/>
                      <a:pt x="1" y="148"/>
                    </a:cubicBezTo>
                    <a:lnTo>
                      <a:pt x="22" y="148"/>
                    </a:lnTo>
                    <a:cubicBezTo>
                      <a:pt x="1" y="169"/>
                      <a:pt x="22" y="169"/>
                      <a:pt x="1" y="190"/>
                    </a:cubicBezTo>
                    <a:lnTo>
                      <a:pt x="22" y="190"/>
                    </a:lnTo>
                    <a:cubicBezTo>
                      <a:pt x="1" y="212"/>
                      <a:pt x="22" y="233"/>
                      <a:pt x="22" y="233"/>
                    </a:cubicBezTo>
                    <a:cubicBezTo>
                      <a:pt x="22" y="254"/>
                      <a:pt x="22" y="296"/>
                      <a:pt x="43" y="296"/>
                    </a:cubicBezTo>
                    <a:cubicBezTo>
                      <a:pt x="22" y="317"/>
                      <a:pt x="64" y="317"/>
                      <a:pt x="43" y="317"/>
                    </a:cubicBezTo>
                    <a:cubicBezTo>
                      <a:pt x="43" y="338"/>
                      <a:pt x="22" y="359"/>
                      <a:pt x="64" y="359"/>
                    </a:cubicBezTo>
                    <a:lnTo>
                      <a:pt x="43" y="359"/>
                    </a:lnTo>
                    <a:cubicBezTo>
                      <a:pt x="43" y="359"/>
                      <a:pt x="64" y="359"/>
                      <a:pt x="64" y="381"/>
                    </a:cubicBezTo>
                    <a:cubicBezTo>
                      <a:pt x="64" y="381"/>
                      <a:pt x="85" y="402"/>
                      <a:pt x="64" y="402"/>
                    </a:cubicBezTo>
                    <a:cubicBezTo>
                      <a:pt x="64" y="402"/>
                      <a:pt x="64" y="402"/>
                      <a:pt x="64" y="423"/>
                    </a:cubicBezTo>
                    <a:cubicBezTo>
                      <a:pt x="64" y="423"/>
                      <a:pt x="85" y="423"/>
                      <a:pt x="85" y="444"/>
                    </a:cubicBezTo>
                    <a:cubicBezTo>
                      <a:pt x="85" y="465"/>
                      <a:pt x="107" y="465"/>
                      <a:pt x="85" y="465"/>
                    </a:cubicBezTo>
                    <a:cubicBezTo>
                      <a:pt x="85" y="465"/>
                      <a:pt x="88" y="468"/>
                      <a:pt x="91" y="471"/>
                    </a:cubicBezTo>
                    <a:lnTo>
                      <a:pt x="91" y="471"/>
                    </a:lnTo>
                    <a:cubicBezTo>
                      <a:pt x="94" y="468"/>
                      <a:pt x="99" y="465"/>
                      <a:pt x="107" y="465"/>
                    </a:cubicBezTo>
                    <a:cubicBezTo>
                      <a:pt x="107" y="465"/>
                      <a:pt x="107" y="465"/>
                      <a:pt x="107" y="486"/>
                    </a:cubicBezTo>
                    <a:lnTo>
                      <a:pt x="85" y="486"/>
                    </a:lnTo>
                    <a:cubicBezTo>
                      <a:pt x="107" y="486"/>
                      <a:pt x="85" y="507"/>
                      <a:pt x="107" y="507"/>
                    </a:cubicBezTo>
                    <a:cubicBezTo>
                      <a:pt x="107" y="507"/>
                      <a:pt x="107" y="528"/>
                      <a:pt x="107" y="528"/>
                    </a:cubicBezTo>
                    <a:cubicBezTo>
                      <a:pt x="107" y="528"/>
                      <a:pt x="85" y="550"/>
                      <a:pt x="85" y="550"/>
                    </a:cubicBezTo>
                    <a:cubicBezTo>
                      <a:pt x="107" y="550"/>
                      <a:pt x="107" y="571"/>
                      <a:pt x="107" y="571"/>
                    </a:cubicBezTo>
                    <a:cubicBezTo>
                      <a:pt x="128" y="571"/>
                      <a:pt x="128" y="592"/>
                      <a:pt x="128" y="592"/>
                    </a:cubicBezTo>
                    <a:lnTo>
                      <a:pt x="107" y="592"/>
                    </a:lnTo>
                    <a:lnTo>
                      <a:pt x="107" y="613"/>
                    </a:lnTo>
                    <a:cubicBezTo>
                      <a:pt x="107" y="623"/>
                      <a:pt x="117" y="623"/>
                      <a:pt x="128" y="623"/>
                    </a:cubicBezTo>
                    <a:cubicBezTo>
                      <a:pt x="138" y="623"/>
                      <a:pt x="149" y="623"/>
                      <a:pt x="149" y="634"/>
                    </a:cubicBezTo>
                    <a:cubicBezTo>
                      <a:pt x="170" y="634"/>
                      <a:pt x="170" y="634"/>
                      <a:pt x="170" y="655"/>
                    </a:cubicBezTo>
                    <a:cubicBezTo>
                      <a:pt x="159" y="666"/>
                      <a:pt x="159" y="666"/>
                      <a:pt x="162" y="666"/>
                    </a:cubicBezTo>
                    <a:cubicBezTo>
                      <a:pt x="165" y="666"/>
                      <a:pt x="170" y="666"/>
                      <a:pt x="170" y="676"/>
                    </a:cubicBezTo>
                    <a:cubicBezTo>
                      <a:pt x="170" y="655"/>
                      <a:pt x="170" y="655"/>
                      <a:pt x="191" y="655"/>
                    </a:cubicBezTo>
                    <a:lnTo>
                      <a:pt x="191" y="655"/>
                    </a:lnTo>
                    <a:cubicBezTo>
                      <a:pt x="170" y="655"/>
                      <a:pt x="191" y="655"/>
                      <a:pt x="191" y="676"/>
                    </a:cubicBezTo>
                    <a:lnTo>
                      <a:pt x="212" y="676"/>
                    </a:lnTo>
                    <a:cubicBezTo>
                      <a:pt x="198" y="676"/>
                      <a:pt x="193" y="686"/>
                      <a:pt x="186" y="686"/>
                    </a:cubicBezTo>
                    <a:cubicBezTo>
                      <a:pt x="182" y="686"/>
                      <a:pt x="177" y="683"/>
                      <a:pt x="170" y="676"/>
                    </a:cubicBezTo>
                    <a:lnTo>
                      <a:pt x="170" y="676"/>
                    </a:lnTo>
                    <a:cubicBezTo>
                      <a:pt x="170" y="697"/>
                      <a:pt x="191" y="697"/>
                      <a:pt x="170" y="697"/>
                    </a:cubicBezTo>
                    <a:lnTo>
                      <a:pt x="191" y="697"/>
                    </a:lnTo>
                    <a:cubicBezTo>
                      <a:pt x="191" y="697"/>
                      <a:pt x="191" y="688"/>
                      <a:pt x="197" y="688"/>
                    </a:cubicBezTo>
                    <a:cubicBezTo>
                      <a:pt x="200" y="688"/>
                      <a:pt x="205" y="690"/>
                      <a:pt x="212" y="697"/>
                    </a:cubicBezTo>
                    <a:lnTo>
                      <a:pt x="191" y="697"/>
                    </a:lnTo>
                    <a:cubicBezTo>
                      <a:pt x="191" y="697"/>
                      <a:pt x="191" y="719"/>
                      <a:pt x="191" y="719"/>
                    </a:cubicBezTo>
                    <a:cubicBezTo>
                      <a:pt x="191" y="719"/>
                      <a:pt x="170" y="740"/>
                      <a:pt x="170" y="740"/>
                    </a:cubicBezTo>
                    <a:lnTo>
                      <a:pt x="191" y="740"/>
                    </a:lnTo>
                    <a:lnTo>
                      <a:pt x="191" y="761"/>
                    </a:lnTo>
                    <a:lnTo>
                      <a:pt x="212" y="761"/>
                    </a:lnTo>
                    <a:cubicBezTo>
                      <a:pt x="212" y="761"/>
                      <a:pt x="212" y="767"/>
                      <a:pt x="209" y="773"/>
                    </a:cubicBezTo>
                    <a:lnTo>
                      <a:pt x="209" y="773"/>
                    </a:lnTo>
                    <a:cubicBezTo>
                      <a:pt x="208" y="773"/>
                      <a:pt x="207" y="773"/>
                      <a:pt x="207" y="773"/>
                    </a:cubicBezTo>
                    <a:cubicBezTo>
                      <a:pt x="200" y="773"/>
                      <a:pt x="191" y="782"/>
                      <a:pt x="191" y="782"/>
                    </a:cubicBezTo>
                    <a:cubicBezTo>
                      <a:pt x="201" y="782"/>
                      <a:pt x="206" y="778"/>
                      <a:pt x="209" y="773"/>
                    </a:cubicBezTo>
                    <a:lnTo>
                      <a:pt x="209" y="773"/>
                    </a:lnTo>
                    <a:cubicBezTo>
                      <a:pt x="211" y="774"/>
                      <a:pt x="212" y="776"/>
                      <a:pt x="212" y="782"/>
                    </a:cubicBezTo>
                    <a:lnTo>
                      <a:pt x="233" y="782"/>
                    </a:lnTo>
                    <a:cubicBezTo>
                      <a:pt x="233" y="782"/>
                      <a:pt x="233" y="803"/>
                      <a:pt x="233" y="803"/>
                    </a:cubicBezTo>
                    <a:cubicBezTo>
                      <a:pt x="212" y="803"/>
                      <a:pt x="212" y="824"/>
                      <a:pt x="191" y="824"/>
                    </a:cubicBezTo>
                    <a:lnTo>
                      <a:pt x="254" y="824"/>
                    </a:lnTo>
                    <a:cubicBezTo>
                      <a:pt x="233" y="824"/>
                      <a:pt x="233" y="845"/>
                      <a:pt x="233" y="845"/>
                    </a:cubicBezTo>
                    <a:lnTo>
                      <a:pt x="254" y="845"/>
                    </a:lnTo>
                    <a:cubicBezTo>
                      <a:pt x="254" y="866"/>
                      <a:pt x="254" y="866"/>
                      <a:pt x="233" y="866"/>
                    </a:cubicBezTo>
                    <a:cubicBezTo>
                      <a:pt x="254" y="866"/>
                      <a:pt x="254" y="866"/>
                      <a:pt x="254" y="888"/>
                    </a:cubicBezTo>
                    <a:cubicBezTo>
                      <a:pt x="233" y="909"/>
                      <a:pt x="233" y="909"/>
                      <a:pt x="233" y="909"/>
                    </a:cubicBezTo>
                    <a:lnTo>
                      <a:pt x="254" y="909"/>
                    </a:lnTo>
                    <a:cubicBezTo>
                      <a:pt x="254" y="909"/>
                      <a:pt x="254" y="909"/>
                      <a:pt x="233" y="930"/>
                    </a:cubicBezTo>
                    <a:cubicBezTo>
                      <a:pt x="244" y="919"/>
                      <a:pt x="254" y="919"/>
                      <a:pt x="262" y="919"/>
                    </a:cubicBezTo>
                    <a:cubicBezTo>
                      <a:pt x="270" y="919"/>
                      <a:pt x="276" y="919"/>
                      <a:pt x="276" y="909"/>
                    </a:cubicBezTo>
                    <a:lnTo>
                      <a:pt x="276" y="930"/>
                    </a:lnTo>
                    <a:cubicBezTo>
                      <a:pt x="276" y="930"/>
                      <a:pt x="276" y="930"/>
                      <a:pt x="276" y="951"/>
                    </a:cubicBezTo>
                    <a:cubicBezTo>
                      <a:pt x="276" y="951"/>
                      <a:pt x="276" y="972"/>
                      <a:pt x="276" y="972"/>
                    </a:cubicBezTo>
                    <a:cubicBezTo>
                      <a:pt x="254" y="993"/>
                      <a:pt x="276" y="993"/>
                      <a:pt x="276" y="993"/>
                    </a:cubicBezTo>
                    <a:lnTo>
                      <a:pt x="254" y="993"/>
                    </a:lnTo>
                    <a:cubicBezTo>
                      <a:pt x="254" y="1004"/>
                      <a:pt x="260" y="1004"/>
                      <a:pt x="262" y="1004"/>
                    </a:cubicBezTo>
                    <a:cubicBezTo>
                      <a:pt x="265" y="1004"/>
                      <a:pt x="265" y="1004"/>
                      <a:pt x="254" y="1014"/>
                    </a:cubicBezTo>
                    <a:lnTo>
                      <a:pt x="297" y="1014"/>
                    </a:lnTo>
                    <a:cubicBezTo>
                      <a:pt x="297" y="1004"/>
                      <a:pt x="297" y="1004"/>
                      <a:pt x="299" y="1004"/>
                    </a:cubicBezTo>
                    <a:cubicBezTo>
                      <a:pt x="302" y="1004"/>
                      <a:pt x="307" y="1004"/>
                      <a:pt x="318" y="993"/>
                    </a:cubicBezTo>
                    <a:cubicBezTo>
                      <a:pt x="318" y="972"/>
                      <a:pt x="318" y="972"/>
                      <a:pt x="318" y="972"/>
                    </a:cubicBezTo>
                    <a:lnTo>
                      <a:pt x="339" y="972"/>
                    </a:lnTo>
                    <a:cubicBezTo>
                      <a:pt x="339" y="972"/>
                      <a:pt x="318" y="972"/>
                      <a:pt x="339" y="951"/>
                    </a:cubicBezTo>
                    <a:cubicBezTo>
                      <a:pt x="339" y="930"/>
                      <a:pt x="339" y="930"/>
                      <a:pt x="360" y="930"/>
                    </a:cubicBezTo>
                    <a:cubicBezTo>
                      <a:pt x="360" y="930"/>
                      <a:pt x="360" y="930"/>
                      <a:pt x="345" y="915"/>
                    </a:cubicBezTo>
                    <a:lnTo>
                      <a:pt x="345" y="915"/>
                    </a:lnTo>
                    <a:cubicBezTo>
                      <a:pt x="351" y="909"/>
                      <a:pt x="360" y="909"/>
                      <a:pt x="360" y="909"/>
                    </a:cubicBezTo>
                    <a:cubicBezTo>
                      <a:pt x="360" y="909"/>
                      <a:pt x="360" y="888"/>
                      <a:pt x="339" y="888"/>
                    </a:cubicBezTo>
                    <a:lnTo>
                      <a:pt x="360" y="888"/>
                    </a:lnTo>
                    <a:cubicBezTo>
                      <a:pt x="360" y="888"/>
                      <a:pt x="339" y="866"/>
                      <a:pt x="360" y="866"/>
                    </a:cubicBezTo>
                    <a:lnTo>
                      <a:pt x="360" y="845"/>
                    </a:lnTo>
                    <a:cubicBezTo>
                      <a:pt x="360" y="845"/>
                      <a:pt x="360" y="824"/>
                      <a:pt x="360" y="824"/>
                    </a:cubicBezTo>
                    <a:cubicBezTo>
                      <a:pt x="360" y="835"/>
                      <a:pt x="355" y="840"/>
                      <a:pt x="349" y="840"/>
                    </a:cubicBezTo>
                    <a:cubicBezTo>
                      <a:pt x="344" y="840"/>
                      <a:pt x="339" y="835"/>
                      <a:pt x="339" y="824"/>
                    </a:cubicBezTo>
                    <a:lnTo>
                      <a:pt x="360" y="824"/>
                    </a:lnTo>
                    <a:lnTo>
                      <a:pt x="360" y="803"/>
                    </a:lnTo>
                    <a:cubicBezTo>
                      <a:pt x="360" y="803"/>
                      <a:pt x="381" y="782"/>
                      <a:pt x="360" y="782"/>
                    </a:cubicBezTo>
                    <a:cubicBezTo>
                      <a:pt x="374" y="782"/>
                      <a:pt x="370" y="782"/>
                      <a:pt x="371" y="776"/>
                    </a:cubicBezTo>
                    <a:lnTo>
                      <a:pt x="371" y="776"/>
                    </a:lnTo>
                    <a:cubicBezTo>
                      <a:pt x="374" y="778"/>
                      <a:pt x="377" y="780"/>
                      <a:pt x="381" y="782"/>
                    </a:cubicBezTo>
                    <a:lnTo>
                      <a:pt x="381" y="761"/>
                    </a:lnTo>
                    <a:cubicBezTo>
                      <a:pt x="374" y="768"/>
                      <a:pt x="371" y="773"/>
                      <a:pt x="371" y="776"/>
                    </a:cubicBezTo>
                    <a:lnTo>
                      <a:pt x="371" y="776"/>
                    </a:lnTo>
                    <a:cubicBezTo>
                      <a:pt x="347" y="761"/>
                      <a:pt x="379" y="759"/>
                      <a:pt x="360" y="740"/>
                    </a:cubicBezTo>
                    <a:lnTo>
                      <a:pt x="381" y="740"/>
                    </a:lnTo>
                    <a:cubicBezTo>
                      <a:pt x="360" y="740"/>
                      <a:pt x="360" y="719"/>
                      <a:pt x="360" y="719"/>
                    </a:cubicBezTo>
                    <a:lnTo>
                      <a:pt x="381" y="719"/>
                    </a:lnTo>
                    <a:cubicBezTo>
                      <a:pt x="381" y="697"/>
                      <a:pt x="360" y="697"/>
                      <a:pt x="381" y="697"/>
                    </a:cubicBezTo>
                    <a:lnTo>
                      <a:pt x="360" y="697"/>
                    </a:lnTo>
                    <a:lnTo>
                      <a:pt x="360" y="676"/>
                    </a:lnTo>
                    <a:lnTo>
                      <a:pt x="360" y="655"/>
                    </a:lnTo>
                    <a:cubicBezTo>
                      <a:pt x="360" y="655"/>
                      <a:pt x="381" y="634"/>
                      <a:pt x="360" y="634"/>
                    </a:cubicBezTo>
                    <a:cubicBezTo>
                      <a:pt x="360" y="634"/>
                      <a:pt x="360" y="613"/>
                      <a:pt x="360" y="613"/>
                    </a:cubicBezTo>
                    <a:lnTo>
                      <a:pt x="360" y="592"/>
                    </a:lnTo>
                    <a:cubicBezTo>
                      <a:pt x="360" y="592"/>
                      <a:pt x="360" y="592"/>
                      <a:pt x="360" y="571"/>
                    </a:cubicBezTo>
                    <a:cubicBezTo>
                      <a:pt x="360" y="550"/>
                      <a:pt x="360" y="550"/>
                      <a:pt x="339" y="550"/>
                    </a:cubicBezTo>
                    <a:cubicBezTo>
                      <a:pt x="339" y="528"/>
                      <a:pt x="360" y="528"/>
                      <a:pt x="360" y="507"/>
                    </a:cubicBezTo>
                    <a:cubicBezTo>
                      <a:pt x="360" y="507"/>
                      <a:pt x="360" y="486"/>
                      <a:pt x="360" y="486"/>
                    </a:cubicBezTo>
                    <a:lnTo>
                      <a:pt x="339" y="486"/>
                    </a:lnTo>
                    <a:cubicBezTo>
                      <a:pt x="339" y="465"/>
                      <a:pt x="318" y="465"/>
                      <a:pt x="339" y="465"/>
                    </a:cubicBezTo>
                    <a:cubicBezTo>
                      <a:pt x="318" y="465"/>
                      <a:pt x="339" y="444"/>
                      <a:pt x="339" y="444"/>
                    </a:cubicBezTo>
                    <a:lnTo>
                      <a:pt x="318" y="444"/>
                    </a:lnTo>
                    <a:lnTo>
                      <a:pt x="318" y="423"/>
                    </a:lnTo>
                    <a:cubicBezTo>
                      <a:pt x="318" y="423"/>
                      <a:pt x="318" y="423"/>
                      <a:pt x="318" y="402"/>
                    </a:cubicBezTo>
                    <a:cubicBezTo>
                      <a:pt x="297" y="402"/>
                      <a:pt x="318" y="381"/>
                      <a:pt x="318" y="381"/>
                    </a:cubicBezTo>
                    <a:lnTo>
                      <a:pt x="297" y="381"/>
                    </a:lnTo>
                    <a:cubicBezTo>
                      <a:pt x="318" y="359"/>
                      <a:pt x="297" y="359"/>
                      <a:pt x="318" y="338"/>
                    </a:cubicBezTo>
                    <a:cubicBezTo>
                      <a:pt x="297" y="338"/>
                      <a:pt x="297" y="317"/>
                      <a:pt x="297" y="317"/>
                    </a:cubicBezTo>
                    <a:lnTo>
                      <a:pt x="276" y="317"/>
                    </a:lnTo>
                    <a:cubicBezTo>
                      <a:pt x="297" y="296"/>
                      <a:pt x="297" y="296"/>
                      <a:pt x="276" y="275"/>
                    </a:cubicBezTo>
                    <a:lnTo>
                      <a:pt x="254" y="275"/>
                    </a:lnTo>
                    <a:cubicBezTo>
                      <a:pt x="276" y="254"/>
                      <a:pt x="254" y="254"/>
                      <a:pt x="276" y="254"/>
                    </a:cubicBezTo>
                    <a:cubicBezTo>
                      <a:pt x="276" y="254"/>
                      <a:pt x="254" y="233"/>
                      <a:pt x="276" y="233"/>
                    </a:cubicBezTo>
                    <a:cubicBezTo>
                      <a:pt x="254" y="233"/>
                      <a:pt x="254" y="212"/>
                      <a:pt x="254" y="190"/>
                    </a:cubicBezTo>
                    <a:cubicBezTo>
                      <a:pt x="254" y="190"/>
                      <a:pt x="254" y="169"/>
                      <a:pt x="233" y="169"/>
                    </a:cubicBezTo>
                    <a:lnTo>
                      <a:pt x="254" y="169"/>
                    </a:lnTo>
                    <a:cubicBezTo>
                      <a:pt x="254" y="169"/>
                      <a:pt x="233" y="0"/>
                      <a:pt x="128"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24"/>
              <p:cNvSpPr/>
              <p:nvPr/>
            </p:nvSpPr>
            <p:spPr>
              <a:xfrm>
                <a:off x="7560327" y="2685437"/>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24"/>
              <p:cNvSpPr/>
              <p:nvPr/>
            </p:nvSpPr>
            <p:spPr>
              <a:xfrm>
                <a:off x="7558966" y="2680241"/>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24"/>
              <p:cNvSpPr/>
              <p:nvPr/>
            </p:nvSpPr>
            <p:spPr>
              <a:xfrm>
                <a:off x="7557666" y="2678941"/>
                <a:ext cx="1361" cy="62"/>
              </a:xfrm>
              <a:custGeom>
                <a:rect b="b" l="l" r="r" t="t"/>
                <a:pathLst>
                  <a:path extrusionOk="0" h="1" w="22">
                    <a:moveTo>
                      <a:pt x="1" y="0"/>
                    </a:moveTo>
                    <a:cubicBezTo>
                      <a:pt x="22" y="0"/>
                      <a:pt x="22" y="0"/>
                      <a:pt x="22" y="0"/>
                    </a:cubicBezTo>
                    <a:cubicBezTo>
                      <a:pt x="22" y="0"/>
                      <a:pt x="22"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24"/>
              <p:cNvSpPr/>
              <p:nvPr/>
            </p:nvSpPr>
            <p:spPr>
              <a:xfrm>
                <a:off x="7561626" y="2688098"/>
                <a:ext cx="1361" cy="62"/>
              </a:xfrm>
              <a:custGeom>
                <a:rect b="b" l="l" r="r" t="t"/>
                <a:pathLst>
                  <a:path extrusionOk="0" h="1" w="22">
                    <a:moveTo>
                      <a:pt x="21" y="0"/>
                    </a:moveTo>
                    <a:cubicBezTo>
                      <a:pt x="21" y="0"/>
                      <a:pt x="0" y="0"/>
                      <a:pt x="0" y="0"/>
                    </a:cubicBezTo>
                    <a:cubicBezTo>
                      <a:pt x="0" y="0"/>
                      <a:pt x="21"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24"/>
              <p:cNvSpPr/>
              <p:nvPr/>
            </p:nvSpPr>
            <p:spPr>
              <a:xfrm>
                <a:off x="7562925" y="2695893"/>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24"/>
              <p:cNvSpPr/>
              <p:nvPr/>
            </p:nvSpPr>
            <p:spPr>
              <a:xfrm>
                <a:off x="7564225" y="2694594"/>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24"/>
              <p:cNvSpPr/>
              <p:nvPr/>
            </p:nvSpPr>
            <p:spPr>
              <a:xfrm>
                <a:off x="7561626" y="2685437"/>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24"/>
              <p:cNvSpPr/>
              <p:nvPr/>
            </p:nvSpPr>
            <p:spPr>
              <a:xfrm>
                <a:off x="7564225" y="2694594"/>
                <a:ext cx="62" cy="62"/>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24"/>
              <p:cNvSpPr/>
              <p:nvPr/>
            </p:nvSpPr>
            <p:spPr>
              <a:xfrm>
                <a:off x="7562925" y="2695893"/>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24"/>
              <p:cNvSpPr/>
              <p:nvPr/>
            </p:nvSpPr>
            <p:spPr>
              <a:xfrm>
                <a:off x="7562925" y="2690696"/>
                <a:ext cx="1361" cy="62"/>
              </a:xfrm>
              <a:custGeom>
                <a:rect b="b" l="l" r="r" t="t"/>
                <a:pathLst>
                  <a:path extrusionOk="0" h="1" w="22">
                    <a:moveTo>
                      <a:pt x="21" y="0"/>
                    </a:moveTo>
                    <a:cubicBezTo>
                      <a:pt x="0" y="0"/>
                      <a:pt x="0"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24"/>
              <p:cNvSpPr/>
              <p:nvPr/>
            </p:nvSpPr>
            <p:spPr>
              <a:xfrm>
                <a:off x="7562925" y="2694594"/>
                <a:ext cx="62" cy="62"/>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24"/>
              <p:cNvSpPr/>
              <p:nvPr/>
            </p:nvSpPr>
            <p:spPr>
              <a:xfrm>
                <a:off x="7562925" y="2695893"/>
                <a:ext cx="62" cy="62"/>
              </a:xfrm>
              <a:custGeom>
                <a:rect b="b" l="l" r="r" t="t"/>
                <a:pathLst>
                  <a:path extrusionOk="0" h="1" w="1">
                    <a:moveTo>
                      <a:pt x="0" y="1"/>
                    </a:moveTo>
                    <a:cubicBezTo>
                      <a:pt x="0" y="1"/>
                      <a:pt x="0" y="1"/>
                      <a:pt x="0" y="1"/>
                    </a:cubicBez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24"/>
              <p:cNvSpPr/>
              <p:nvPr/>
            </p:nvSpPr>
            <p:spPr>
              <a:xfrm>
                <a:off x="7562925" y="2691995"/>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24"/>
              <p:cNvSpPr/>
              <p:nvPr/>
            </p:nvSpPr>
            <p:spPr>
              <a:xfrm>
                <a:off x="7553769" y="2340464"/>
                <a:ext cx="62" cy="1361"/>
              </a:xfrm>
              <a:custGeom>
                <a:rect b="b" l="l" r="r" t="t"/>
                <a:pathLst>
                  <a:path extrusionOk="0" h="22" w="1">
                    <a:moveTo>
                      <a:pt x="0" y="21"/>
                    </a:moveTo>
                    <a:cubicBezTo>
                      <a:pt x="0" y="21"/>
                      <a:pt x="0" y="0"/>
                      <a:pt x="0" y="0"/>
                    </a:cubicBezTo>
                    <a:cubicBezTo>
                      <a:pt x="0" y="0"/>
                      <a:pt x="0" y="0"/>
                      <a:pt x="0"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24"/>
              <p:cNvSpPr/>
              <p:nvPr/>
            </p:nvSpPr>
            <p:spPr>
              <a:xfrm>
                <a:off x="7553769" y="2336505"/>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24"/>
              <p:cNvSpPr/>
              <p:nvPr/>
            </p:nvSpPr>
            <p:spPr>
              <a:xfrm>
                <a:off x="7553769" y="2343063"/>
                <a:ext cx="62" cy="1361"/>
              </a:xfrm>
              <a:custGeom>
                <a:rect b="b" l="l" r="r" t="t"/>
                <a:pathLst>
                  <a:path extrusionOk="0" h="22" w="1">
                    <a:moveTo>
                      <a:pt x="0" y="0"/>
                    </a:moveTo>
                    <a:cubicBezTo>
                      <a:pt x="0" y="0"/>
                      <a:pt x="0" y="0"/>
                      <a:pt x="0" y="0"/>
                    </a:cubicBezTo>
                    <a:lnTo>
                      <a:pt x="0" y="2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24"/>
              <p:cNvSpPr/>
              <p:nvPr/>
            </p:nvSpPr>
            <p:spPr>
              <a:xfrm>
                <a:off x="7553769" y="2328648"/>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24"/>
              <p:cNvSpPr/>
              <p:nvPr/>
            </p:nvSpPr>
            <p:spPr>
              <a:xfrm>
                <a:off x="7553769" y="2332607"/>
                <a:ext cx="62" cy="1361"/>
              </a:xfrm>
              <a:custGeom>
                <a:rect b="b" l="l" r="r" t="t"/>
                <a:pathLst>
                  <a:path extrusionOk="0" h="22" w="1">
                    <a:moveTo>
                      <a:pt x="0" y="21"/>
                    </a:moveTo>
                    <a:cubicBezTo>
                      <a:pt x="0" y="21"/>
                      <a:pt x="0" y="21"/>
                      <a:pt x="0" y="0"/>
                    </a:cubicBezTo>
                    <a:cubicBezTo>
                      <a:pt x="0" y="21"/>
                      <a:pt x="0" y="21"/>
                      <a:pt x="0"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24"/>
              <p:cNvSpPr/>
              <p:nvPr/>
            </p:nvSpPr>
            <p:spPr>
              <a:xfrm>
                <a:off x="7548510" y="2345661"/>
                <a:ext cx="62" cy="1361"/>
              </a:xfrm>
              <a:custGeom>
                <a:rect b="b" l="l" r="r" t="t"/>
                <a:pathLst>
                  <a:path extrusionOk="0" h="22" w="1">
                    <a:moveTo>
                      <a:pt x="1" y="22"/>
                    </a:moveTo>
                    <a:lnTo>
                      <a:pt x="1" y="1"/>
                    </a:lnTo>
                    <a:cubicBezTo>
                      <a:pt x="1" y="1"/>
                      <a:pt x="1" y="22"/>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24"/>
              <p:cNvSpPr/>
              <p:nvPr/>
            </p:nvSpPr>
            <p:spPr>
              <a:xfrm>
                <a:off x="7549871" y="2348260"/>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24"/>
              <p:cNvSpPr/>
              <p:nvPr/>
            </p:nvSpPr>
            <p:spPr>
              <a:xfrm>
                <a:off x="7551170" y="2346960"/>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24"/>
              <p:cNvSpPr/>
              <p:nvPr/>
            </p:nvSpPr>
            <p:spPr>
              <a:xfrm>
                <a:off x="7551170" y="2346960"/>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24"/>
              <p:cNvSpPr/>
              <p:nvPr/>
            </p:nvSpPr>
            <p:spPr>
              <a:xfrm>
                <a:off x="7542013" y="2298642"/>
                <a:ext cx="1361" cy="62"/>
              </a:xfrm>
              <a:custGeom>
                <a:rect b="b" l="l" r="r" t="t"/>
                <a:pathLst>
                  <a:path extrusionOk="0" h="1" w="22">
                    <a:moveTo>
                      <a:pt x="21" y="0"/>
                    </a:moveTo>
                    <a:cubicBezTo>
                      <a:pt x="21" y="0"/>
                      <a:pt x="21"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24"/>
              <p:cNvSpPr/>
              <p:nvPr/>
            </p:nvSpPr>
            <p:spPr>
              <a:xfrm>
                <a:off x="7551170" y="2320852"/>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24"/>
              <p:cNvSpPr/>
              <p:nvPr/>
            </p:nvSpPr>
            <p:spPr>
              <a:xfrm>
                <a:off x="7539415" y="2299941"/>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24"/>
              <p:cNvSpPr/>
              <p:nvPr/>
            </p:nvSpPr>
            <p:spPr>
              <a:xfrm>
                <a:off x="7545911" y="2345661"/>
                <a:ext cx="1361" cy="62"/>
              </a:xfrm>
              <a:custGeom>
                <a:rect b="b" l="l" r="r" t="t"/>
                <a:pathLst>
                  <a:path extrusionOk="0" h="1" w="22">
                    <a:moveTo>
                      <a:pt x="22" y="1"/>
                    </a:moveTo>
                    <a:cubicBezTo>
                      <a:pt x="1" y="1"/>
                      <a:pt x="22" y="1"/>
                      <a:pt x="1" y="1"/>
                    </a:cubicBezTo>
                    <a:cubicBezTo>
                      <a:pt x="1" y="1"/>
                      <a:pt x="1"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24"/>
              <p:cNvSpPr/>
              <p:nvPr/>
            </p:nvSpPr>
            <p:spPr>
              <a:xfrm>
                <a:off x="7536754" y="2323451"/>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24"/>
              <p:cNvSpPr/>
              <p:nvPr/>
            </p:nvSpPr>
            <p:spPr>
              <a:xfrm>
                <a:off x="7539415" y="2299941"/>
                <a:ext cx="62" cy="62"/>
              </a:xfrm>
              <a:custGeom>
                <a:rect b="b" l="l" r="r" t="t"/>
                <a:pathLst>
                  <a:path extrusionOk="0" h="1" w="1">
                    <a:moveTo>
                      <a:pt x="0" y="0"/>
                    </a:moveTo>
                    <a:lnTo>
                      <a:pt x="0" y="0"/>
                    </a:ln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24"/>
              <p:cNvSpPr/>
              <p:nvPr/>
            </p:nvSpPr>
            <p:spPr>
              <a:xfrm>
                <a:off x="7549871" y="2312995"/>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24"/>
              <p:cNvSpPr/>
              <p:nvPr/>
            </p:nvSpPr>
            <p:spPr>
              <a:xfrm>
                <a:off x="7549871" y="2311696"/>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24"/>
              <p:cNvSpPr/>
              <p:nvPr/>
            </p:nvSpPr>
            <p:spPr>
              <a:xfrm>
                <a:off x="7542013" y="2298642"/>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24"/>
              <p:cNvSpPr/>
              <p:nvPr/>
            </p:nvSpPr>
            <p:spPr>
              <a:xfrm>
                <a:off x="7548510" y="2307736"/>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24"/>
              <p:cNvSpPr/>
              <p:nvPr/>
            </p:nvSpPr>
            <p:spPr>
              <a:xfrm>
                <a:off x="7553769" y="2333906"/>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24"/>
              <p:cNvSpPr/>
              <p:nvPr/>
            </p:nvSpPr>
            <p:spPr>
              <a:xfrm>
                <a:off x="7543313" y="2333906"/>
                <a:ext cx="62" cy="62"/>
              </a:xfrm>
              <a:custGeom>
                <a:rect b="b" l="l" r="r" t="t"/>
                <a:pathLst>
                  <a:path extrusionOk="0" h="1" w="1">
                    <a:moveTo>
                      <a:pt x="0"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24"/>
              <p:cNvSpPr/>
              <p:nvPr/>
            </p:nvSpPr>
            <p:spPr>
              <a:xfrm>
                <a:off x="7543313" y="2333906"/>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24"/>
              <p:cNvSpPr/>
              <p:nvPr/>
            </p:nvSpPr>
            <p:spPr>
              <a:xfrm>
                <a:off x="7543313" y="2332607"/>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24"/>
              <p:cNvSpPr/>
              <p:nvPr/>
            </p:nvSpPr>
            <p:spPr>
              <a:xfrm>
                <a:off x="7543313" y="2336505"/>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24"/>
              <p:cNvSpPr/>
              <p:nvPr/>
            </p:nvSpPr>
            <p:spPr>
              <a:xfrm>
                <a:off x="7543313" y="2335206"/>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24"/>
              <p:cNvSpPr/>
              <p:nvPr/>
            </p:nvSpPr>
            <p:spPr>
              <a:xfrm>
                <a:off x="7540714" y="2331308"/>
                <a:ext cx="62" cy="62"/>
              </a:xfrm>
              <a:custGeom>
                <a:rect b="b" l="l" r="r" t="t"/>
                <a:pathLst>
                  <a:path extrusionOk="0" h="1" w="1">
                    <a:moveTo>
                      <a:pt x="0"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24"/>
              <p:cNvSpPr/>
              <p:nvPr/>
            </p:nvSpPr>
            <p:spPr>
              <a:xfrm>
                <a:off x="7532857" y="2298642"/>
                <a:ext cx="22273" cy="50979"/>
              </a:xfrm>
              <a:custGeom>
                <a:rect b="b" l="l" r="r" t="t"/>
                <a:pathLst>
                  <a:path extrusionOk="0" h="824" w="360">
                    <a:moveTo>
                      <a:pt x="64" y="401"/>
                    </a:moveTo>
                    <a:cubicBezTo>
                      <a:pt x="85" y="401"/>
                      <a:pt x="64" y="401"/>
                      <a:pt x="64" y="423"/>
                    </a:cubicBezTo>
                    <a:lnTo>
                      <a:pt x="64" y="423"/>
                    </a:lnTo>
                    <a:cubicBezTo>
                      <a:pt x="64" y="422"/>
                      <a:pt x="64" y="401"/>
                      <a:pt x="85" y="401"/>
                    </a:cubicBezTo>
                    <a:close/>
                    <a:moveTo>
                      <a:pt x="169" y="549"/>
                    </a:moveTo>
                    <a:cubicBezTo>
                      <a:pt x="169" y="549"/>
                      <a:pt x="148" y="570"/>
                      <a:pt x="148" y="570"/>
                    </a:cubicBezTo>
                    <a:lnTo>
                      <a:pt x="169" y="570"/>
                    </a:lnTo>
                    <a:cubicBezTo>
                      <a:pt x="169" y="570"/>
                      <a:pt x="169" y="549"/>
                      <a:pt x="169" y="549"/>
                    </a:cubicBezTo>
                    <a:close/>
                    <a:moveTo>
                      <a:pt x="148" y="592"/>
                    </a:moveTo>
                    <a:cubicBezTo>
                      <a:pt x="138" y="602"/>
                      <a:pt x="138" y="602"/>
                      <a:pt x="140" y="602"/>
                    </a:cubicBezTo>
                    <a:cubicBezTo>
                      <a:pt x="143" y="602"/>
                      <a:pt x="148" y="602"/>
                      <a:pt x="148" y="613"/>
                    </a:cubicBezTo>
                    <a:cubicBezTo>
                      <a:pt x="148" y="613"/>
                      <a:pt x="148" y="592"/>
                      <a:pt x="148" y="592"/>
                    </a:cubicBezTo>
                    <a:close/>
                    <a:moveTo>
                      <a:pt x="327" y="688"/>
                    </a:moveTo>
                    <a:cubicBezTo>
                      <a:pt x="327" y="688"/>
                      <a:pt x="324" y="690"/>
                      <a:pt x="317" y="697"/>
                    </a:cubicBezTo>
                    <a:lnTo>
                      <a:pt x="338" y="697"/>
                    </a:lnTo>
                    <a:cubicBezTo>
                      <a:pt x="324" y="697"/>
                      <a:pt x="329" y="688"/>
                      <a:pt x="327" y="688"/>
                    </a:cubicBezTo>
                    <a:close/>
                    <a:moveTo>
                      <a:pt x="233" y="761"/>
                    </a:moveTo>
                    <a:lnTo>
                      <a:pt x="233" y="761"/>
                    </a:lnTo>
                    <a:cubicBezTo>
                      <a:pt x="233" y="761"/>
                      <a:pt x="233" y="770"/>
                      <a:pt x="227" y="770"/>
                    </a:cubicBezTo>
                    <a:cubicBezTo>
                      <a:pt x="223" y="770"/>
                      <a:pt x="219" y="768"/>
                      <a:pt x="212" y="761"/>
                    </a:cubicBezTo>
                    <a:lnTo>
                      <a:pt x="212" y="761"/>
                    </a:lnTo>
                    <a:cubicBezTo>
                      <a:pt x="222" y="771"/>
                      <a:pt x="227" y="776"/>
                      <a:pt x="230" y="776"/>
                    </a:cubicBezTo>
                    <a:cubicBezTo>
                      <a:pt x="233" y="776"/>
                      <a:pt x="233" y="771"/>
                      <a:pt x="233" y="761"/>
                    </a:cubicBezTo>
                    <a:close/>
                    <a:moveTo>
                      <a:pt x="233" y="761"/>
                    </a:moveTo>
                    <a:lnTo>
                      <a:pt x="233" y="782"/>
                    </a:lnTo>
                    <a:cubicBezTo>
                      <a:pt x="233" y="761"/>
                      <a:pt x="254" y="761"/>
                      <a:pt x="254" y="761"/>
                    </a:cubicBezTo>
                    <a:close/>
                    <a:moveTo>
                      <a:pt x="253" y="803"/>
                    </a:moveTo>
                    <a:cubicBezTo>
                      <a:pt x="250" y="806"/>
                      <a:pt x="233" y="824"/>
                      <a:pt x="233" y="824"/>
                    </a:cubicBezTo>
                    <a:lnTo>
                      <a:pt x="254" y="824"/>
                    </a:lnTo>
                    <a:cubicBezTo>
                      <a:pt x="254" y="813"/>
                      <a:pt x="249" y="813"/>
                      <a:pt x="246" y="813"/>
                    </a:cubicBezTo>
                    <a:cubicBezTo>
                      <a:pt x="243" y="813"/>
                      <a:pt x="243" y="813"/>
                      <a:pt x="253" y="803"/>
                    </a:cubicBezTo>
                    <a:close/>
                    <a:moveTo>
                      <a:pt x="148" y="0"/>
                    </a:moveTo>
                    <a:cubicBezTo>
                      <a:pt x="127" y="0"/>
                      <a:pt x="127" y="0"/>
                      <a:pt x="106" y="21"/>
                    </a:cubicBezTo>
                    <a:lnTo>
                      <a:pt x="106" y="42"/>
                    </a:lnTo>
                    <a:cubicBezTo>
                      <a:pt x="92" y="42"/>
                      <a:pt x="97" y="33"/>
                      <a:pt x="95" y="33"/>
                    </a:cubicBezTo>
                    <a:lnTo>
                      <a:pt x="95" y="33"/>
                    </a:lnTo>
                    <a:cubicBezTo>
                      <a:pt x="94" y="33"/>
                      <a:pt x="92" y="35"/>
                      <a:pt x="85" y="42"/>
                    </a:cubicBezTo>
                    <a:cubicBezTo>
                      <a:pt x="85" y="63"/>
                      <a:pt x="85" y="63"/>
                      <a:pt x="85" y="63"/>
                    </a:cubicBezTo>
                    <a:lnTo>
                      <a:pt x="64" y="63"/>
                    </a:lnTo>
                    <a:cubicBezTo>
                      <a:pt x="64" y="85"/>
                      <a:pt x="22" y="106"/>
                      <a:pt x="43" y="106"/>
                    </a:cubicBezTo>
                    <a:lnTo>
                      <a:pt x="22" y="106"/>
                    </a:lnTo>
                    <a:cubicBezTo>
                      <a:pt x="43" y="106"/>
                      <a:pt x="0" y="127"/>
                      <a:pt x="22" y="127"/>
                    </a:cubicBezTo>
                    <a:cubicBezTo>
                      <a:pt x="0" y="127"/>
                      <a:pt x="22" y="148"/>
                      <a:pt x="0" y="148"/>
                    </a:cubicBezTo>
                    <a:lnTo>
                      <a:pt x="22" y="148"/>
                    </a:lnTo>
                    <a:cubicBezTo>
                      <a:pt x="0" y="169"/>
                      <a:pt x="22" y="190"/>
                      <a:pt x="0" y="190"/>
                    </a:cubicBezTo>
                    <a:cubicBezTo>
                      <a:pt x="22" y="211"/>
                      <a:pt x="22" y="232"/>
                      <a:pt x="22" y="254"/>
                    </a:cubicBezTo>
                    <a:lnTo>
                      <a:pt x="43" y="254"/>
                    </a:lnTo>
                    <a:cubicBezTo>
                      <a:pt x="0" y="254"/>
                      <a:pt x="43" y="254"/>
                      <a:pt x="22" y="275"/>
                    </a:cubicBezTo>
                    <a:cubicBezTo>
                      <a:pt x="43" y="275"/>
                      <a:pt x="22" y="296"/>
                      <a:pt x="43" y="296"/>
                    </a:cubicBezTo>
                    <a:cubicBezTo>
                      <a:pt x="43" y="296"/>
                      <a:pt x="43" y="317"/>
                      <a:pt x="43" y="317"/>
                    </a:cubicBezTo>
                    <a:cubicBezTo>
                      <a:pt x="43" y="317"/>
                      <a:pt x="43" y="317"/>
                      <a:pt x="43" y="338"/>
                    </a:cubicBezTo>
                    <a:cubicBezTo>
                      <a:pt x="43" y="338"/>
                      <a:pt x="43" y="359"/>
                      <a:pt x="43" y="359"/>
                    </a:cubicBezTo>
                    <a:lnTo>
                      <a:pt x="64" y="359"/>
                    </a:lnTo>
                    <a:cubicBezTo>
                      <a:pt x="64" y="359"/>
                      <a:pt x="64" y="380"/>
                      <a:pt x="43" y="380"/>
                    </a:cubicBezTo>
                    <a:lnTo>
                      <a:pt x="64" y="380"/>
                    </a:lnTo>
                    <a:cubicBezTo>
                      <a:pt x="64" y="380"/>
                      <a:pt x="64" y="401"/>
                      <a:pt x="64" y="401"/>
                    </a:cubicBezTo>
                    <a:cubicBezTo>
                      <a:pt x="64" y="401"/>
                      <a:pt x="64" y="401"/>
                      <a:pt x="85" y="380"/>
                    </a:cubicBezTo>
                    <a:cubicBezTo>
                      <a:pt x="85" y="380"/>
                      <a:pt x="85" y="380"/>
                      <a:pt x="85" y="401"/>
                    </a:cubicBezTo>
                    <a:cubicBezTo>
                      <a:pt x="85" y="401"/>
                      <a:pt x="64" y="423"/>
                      <a:pt x="85" y="423"/>
                    </a:cubicBezTo>
                    <a:cubicBezTo>
                      <a:pt x="64" y="423"/>
                      <a:pt x="64" y="444"/>
                      <a:pt x="64" y="444"/>
                    </a:cubicBezTo>
                    <a:cubicBezTo>
                      <a:pt x="64" y="465"/>
                      <a:pt x="85" y="465"/>
                      <a:pt x="85" y="486"/>
                    </a:cubicBezTo>
                    <a:lnTo>
                      <a:pt x="85" y="507"/>
                    </a:lnTo>
                    <a:cubicBezTo>
                      <a:pt x="78" y="514"/>
                      <a:pt x="80" y="516"/>
                      <a:pt x="86" y="516"/>
                    </a:cubicBezTo>
                    <a:cubicBezTo>
                      <a:pt x="92" y="516"/>
                      <a:pt x="101" y="514"/>
                      <a:pt x="107" y="511"/>
                    </a:cubicBezTo>
                    <a:lnTo>
                      <a:pt x="107" y="511"/>
                    </a:lnTo>
                    <a:cubicBezTo>
                      <a:pt x="108" y="517"/>
                      <a:pt x="112" y="528"/>
                      <a:pt x="127" y="528"/>
                    </a:cubicBezTo>
                    <a:cubicBezTo>
                      <a:pt x="127" y="518"/>
                      <a:pt x="122" y="518"/>
                      <a:pt x="119" y="518"/>
                    </a:cubicBezTo>
                    <a:cubicBezTo>
                      <a:pt x="117" y="518"/>
                      <a:pt x="117" y="518"/>
                      <a:pt x="127" y="507"/>
                    </a:cubicBezTo>
                    <a:lnTo>
                      <a:pt x="148" y="507"/>
                    </a:lnTo>
                    <a:cubicBezTo>
                      <a:pt x="127" y="528"/>
                      <a:pt x="148" y="528"/>
                      <a:pt x="127" y="528"/>
                    </a:cubicBezTo>
                    <a:cubicBezTo>
                      <a:pt x="148" y="549"/>
                      <a:pt x="148" y="549"/>
                      <a:pt x="148" y="549"/>
                    </a:cubicBezTo>
                    <a:lnTo>
                      <a:pt x="169" y="549"/>
                    </a:lnTo>
                    <a:cubicBezTo>
                      <a:pt x="191" y="549"/>
                      <a:pt x="169" y="570"/>
                      <a:pt x="169" y="570"/>
                    </a:cubicBezTo>
                    <a:cubicBezTo>
                      <a:pt x="169" y="570"/>
                      <a:pt x="179" y="561"/>
                      <a:pt x="185" y="561"/>
                    </a:cubicBezTo>
                    <a:cubicBezTo>
                      <a:pt x="188" y="561"/>
                      <a:pt x="191" y="563"/>
                      <a:pt x="191" y="570"/>
                    </a:cubicBezTo>
                    <a:lnTo>
                      <a:pt x="169" y="570"/>
                    </a:lnTo>
                    <a:cubicBezTo>
                      <a:pt x="191" y="570"/>
                      <a:pt x="148" y="592"/>
                      <a:pt x="148" y="592"/>
                    </a:cubicBezTo>
                    <a:lnTo>
                      <a:pt x="169" y="592"/>
                    </a:lnTo>
                    <a:cubicBezTo>
                      <a:pt x="169" y="592"/>
                      <a:pt x="191" y="592"/>
                      <a:pt x="191" y="613"/>
                    </a:cubicBezTo>
                    <a:cubicBezTo>
                      <a:pt x="191" y="613"/>
                      <a:pt x="169" y="634"/>
                      <a:pt x="169" y="634"/>
                    </a:cubicBezTo>
                    <a:lnTo>
                      <a:pt x="212" y="634"/>
                    </a:lnTo>
                    <a:cubicBezTo>
                      <a:pt x="212" y="634"/>
                      <a:pt x="212" y="634"/>
                      <a:pt x="191" y="655"/>
                    </a:cubicBezTo>
                    <a:lnTo>
                      <a:pt x="169" y="655"/>
                    </a:lnTo>
                    <a:cubicBezTo>
                      <a:pt x="169" y="676"/>
                      <a:pt x="169" y="676"/>
                      <a:pt x="169" y="676"/>
                    </a:cubicBezTo>
                    <a:lnTo>
                      <a:pt x="191" y="676"/>
                    </a:lnTo>
                    <a:cubicBezTo>
                      <a:pt x="191" y="676"/>
                      <a:pt x="200" y="667"/>
                      <a:pt x="206" y="667"/>
                    </a:cubicBezTo>
                    <a:cubicBezTo>
                      <a:pt x="209" y="667"/>
                      <a:pt x="212" y="669"/>
                      <a:pt x="212" y="676"/>
                    </a:cubicBezTo>
                    <a:cubicBezTo>
                      <a:pt x="226" y="676"/>
                      <a:pt x="221" y="685"/>
                      <a:pt x="216" y="685"/>
                    </a:cubicBezTo>
                    <a:cubicBezTo>
                      <a:pt x="214" y="685"/>
                      <a:pt x="212" y="683"/>
                      <a:pt x="212" y="676"/>
                    </a:cubicBezTo>
                    <a:lnTo>
                      <a:pt x="212" y="697"/>
                    </a:lnTo>
                    <a:cubicBezTo>
                      <a:pt x="233" y="697"/>
                      <a:pt x="233" y="697"/>
                      <a:pt x="233" y="718"/>
                    </a:cubicBezTo>
                    <a:cubicBezTo>
                      <a:pt x="212" y="718"/>
                      <a:pt x="212" y="739"/>
                      <a:pt x="212" y="739"/>
                    </a:cubicBezTo>
                    <a:cubicBezTo>
                      <a:pt x="212" y="761"/>
                      <a:pt x="212" y="761"/>
                      <a:pt x="212" y="761"/>
                    </a:cubicBezTo>
                    <a:lnTo>
                      <a:pt x="233" y="761"/>
                    </a:lnTo>
                    <a:cubicBezTo>
                      <a:pt x="240" y="753"/>
                      <a:pt x="245" y="751"/>
                      <a:pt x="248" y="751"/>
                    </a:cubicBezTo>
                    <a:cubicBezTo>
                      <a:pt x="254" y="751"/>
                      <a:pt x="254" y="761"/>
                      <a:pt x="254" y="761"/>
                    </a:cubicBezTo>
                    <a:cubicBezTo>
                      <a:pt x="254" y="782"/>
                      <a:pt x="254" y="782"/>
                      <a:pt x="254" y="782"/>
                    </a:cubicBezTo>
                    <a:cubicBezTo>
                      <a:pt x="233" y="803"/>
                      <a:pt x="254" y="803"/>
                      <a:pt x="254" y="803"/>
                    </a:cubicBezTo>
                    <a:cubicBezTo>
                      <a:pt x="254" y="824"/>
                      <a:pt x="254" y="824"/>
                      <a:pt x="254" y="824"/>
                    </a:cubicBezTo>
                    <a:lnTo>
                      <a:pt x="275" y="824"/>
                    </a:lnTo>
                    <a:cubicBezTo>
                      <a:pt x="275" y="813"/>
                      <a:pt x="275" y="813"/>
                      <a:pt x="278" y="813"/>
                    </a:cubicBezTo>
                    <a:cubicBezTo>
                      <a:pt x="280" y="813"/>
                      <a:pt x="286" y="813"/>
                      <a:pt x="296" y="803"/>
                    </a:cubicBezTo>
                    <a:cubicBezTo>
                      <a:pt x="317" y="782"/>
                      <a:pt x="296" y="782"/>
                      <a:pt x="296" y="782"/>
                    </a:cubicBezTo>
                    <a:lnTo>
                      <a:pt x="317" y="782"/>
                    </a:lnTo>
                    <a:lnTo>
                      <a:pt x="317" y="761"/>
                    </a:lnTo>
                    <a:lnTo>
                      <a:pt x="296" y="761"/>
                    </a:lnTo>
                    <a:cubicBezTo>
                      <a:pt x="317" y="761"/>
                      <a:pt x="317" y="739"/>
                      <a:pt x="317" y="739"/>
                    </a:cubicBezTo>
                    <a:lnTo>
                      <a:pt x="338" y="739"/>
                    </a:lnTo>
                    <a:cubicBezTo>
                      <a:pt x="338" y="718"/>
                      <a:pt x="338" y="718"/>
                      <a:pt x="317" y="718"/>
                    </a:cubicBezTo>
                    <a:lnTo>
                      <a:pt x="338" y="718"/>
                    </a:lnTo>
                    <a:cubicBezTo>
                      <a:pt x="317" y="718"/>
                      <a:pt x="317" y="697"/>
                      <a:pt x="317" y="697"/>
                    </a:cubicBezTo>
                    <a:cubicBezTo>
                      <a:pt x="338" y="676"/>
                      <a:pt x="317" y="676"/>
                      <a:pt x="317" y="676"/>
                    </a:cubicBezTo>
                    <a:cubicBezTo>
                      <a:pt x="338" y="676"/>
                      <a:pt x="317" y="655"/>
                      <a:pt x="338" y="655"/>
                    </a:cubicBezTo>
                    <a:lnTo>
                      <a:pt x="317" y="655"/>
                    </a:lnTo>
                    <a:lnTo>
                      <a:pt x="338" y="634"/>
                    </a:lnTo>
                    <a:cubicBezTo>
                      <a:pt x="317" y="634"/>
                      <a:pt x="338" y="613"/>
                      <a:pt x="338" y="613"/>
                    </a:cubicBezTo>
                    <a:cubicBezTo>
                      <a:pt x="317" y="613"/>
                      <a:pt x="360" y="592"/>
                      <a:pt x="338" y="592"/>
                    </a:cubicBezTo>
                    <a:cubicBezTo>
                      <a:pt x="338" y="581"/>
                      <a:pt x="338" y="581"/>
                      <a:pt x="338" y="581"/>
                    </a:cubicBezTo>
                    <a:cubicBezTo>
                      <a:pt x="338" y="581"/>
                      <a:pt x="338" y="581"/>
                      <a:pt x="338" y="570"/>
                    </a:cubicBezTo>
                    <a:cubicBezTo>
                      <a:pt x="338" y="570"/>
                      <a:pt x="338" y="549"/>
                      <a:pt x="338" y="549"/>
                    </a:cubicBezTo>
                    <a:lnTo>
                      <a:pt x="317" y="528"/>
                    </a:lnTo>
                    <a:cubicBezTo>
                      <a:pt x="317" y="507"/>
                      <a:pt x="360" y="507"/>
                      <a:pt x="338" y="507"/>
                    </a:cubicBezTo>
                    <a:lnTo>
                      <a:pt x="338" y="486"/>
                    </a:lnTo>
                    <a:lnTo>
                      <a:pt x="338" y="465"/>
                    </a:lnTo>
                    <a:lnTo>
                      <a:pt x="317" y="465"/>
                    </a:lnTo>
                    <a:cubicBezTo>
                      <a:pt x="317" y="444"/>
                      <a:pt x="338" y="444"/>
                      <a:pt x="317" y="444"/>
                    </a:cubicBezTo>
                    <a:cubicBezTo>
                      <a:pt x="317" y="433"/>
                      <a:pt x="317" y="433"/>
                      <a:pt x="317" y="433"/>
                    </a:cubicBezTo>
                    <a:cubicBezTo>
                      <a:pt x="317" y="433"/>
                      <a:pt x="317" y="433"/>
                      <a:pt x="317" y="423"/>
                    </a:cubicBezTo>
                    <a:cubicBezTo>
                      <a:pt x="317" y="423"/>
                      <a:pt x="317" y="423"/>
                      <a:pt x="317" y="401"/>
                    </a:cubicBezTo>
                    <a:cubicBezTo>
                      <a:pt x="317" y="401"/>
                      <a:pt x="317" y="380"/>
                      <a:pt x="317" y="380"/>
                    </a:cubicBezTo>
                    <a:cubicBezTo>
                      <a:pt x="296" y="380"/>
                      <a:pt x="296" y="380"/>
                      <a:pt x="296" y="359"/>
                    </a:cubicBezTo>
                    <a:lnTo>
                      <a:pt x="296" y="338"/>
                    </a:lnTo>
                    <a:cubicBezTo>
                      <a:pt x="275" y="338"/>
                      <a:pt x="296" y="338"/>
                      <a:pt x="296" y="317"/>
                    </a:cubicBezTo>
                    <a:lnTo>
                      <a:pt x="296" y="317"/>
                    </a:lnTo>
                    <a:cubicBezTo>
                      <a:pt x="296" y="317"/>
                      <a:pt x="296" y="317"/>
                      <a:pt x="275" y="338"/>
                    </a:cubicBezTo>
                    <a:cubicBezTo>
                      <a:pt x="275" y="317"/>
                      <a:pt x="296" y="317"/>
                      <a:pt x="296" y="317"/>
                    </a:cubicBezTo>
                    <a:lnTo>
                      <a:pt x="296" y="317"/>
                    </a:lnTo>
                    <a:cubicBezTo>
                      <a:pt x="296" y="317"/>
                      <a:pt x="296" y="317"/>
                      <a:pt x="296" y="317"/>
                    </a:cubicBezTo>
                    <a:lnTo>
                      <a:pt x="275" y="317"/>
                    </a:lnTo>
                    <a:cubicBezTo>
                      <a:pt x="296" y="296"/>
                      <a:pt x="275" y="275"/>
                      <a:pt x="296" y="275"/>
                    </a:cubicBezTo>
                    <a:cubicBezTo>
                      <a:pt x="275" y="275"/>
                      <a:pt x="275" y="254"/>
                      <a:pt x="275" y="254"/>
                    </a:cubicBezTo>
                    <a:cubicBezTo>
                      <a:pt x="275" y="254"/>
                      <a:pt x="275" y="232"/>
                      <a:pt x="275" y="232"/>
                    </a:cubicBezTo>
                    <a:cubicBezTo>
                      <a:pt x="275" y="232"/>
                      <a:pt x="275" y="232"/>
                      <a:pt x="275" y="211"/>
                    </a:cubicBezTo>
                    <a:lnTo>
                      <a:pt x="254" y="211"/>
                    </a:lnTo>
                    <a:cubicBezTo>
                      <a:pt x="254" y="190"/>
                      <a:pt x="254" y="190"/>
                      <a:pt x="275" y="190"/>
                    </a:cubicBezTo>
                    <a:cubicBezTo>
                      <a:pt x="254" y="190"/>
                      <a:pt x="254" y="169"/>
                      <a:pt x="254" y="169"/>
                    </a:cubicBezTo>
                    <a:lnTo>
                      <a:pt x="254" y="148"/>
                    </a:lnTo>
                    <a:cubicBezTo>
                      <a:pt x="233" y="148"/>
                      <a:pt x="254" y="127"/>
                      <a:pt x="254" y="127"/>
                    </a:cubicBezTo>
                    <a:cubicBezTo>
                      <a:pt x="254" y="127"/>
                      <a:pt x="254" y="0"/>
                      <a:pt x="169"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24"/>
              <p:cNvSpPr/>
              <p:nvPr/>
            </p:nvSpPr>
            <p:spPr>
              <a:xfrm>
                <a:off x="7542013" y="2336505"/>
                <a:ext cx="1361" cy="62"/>
              </a:xfrm>
              <a:custGeom>
                <a:rect b="b" l="l" r="r" t="t"/>
                <a:pathLst>
                  <a:path extrusionOk="0" h="1" w="22">
                    <a:moveTo>
                      <a:pt x="21" y="1"/>
                    </a:moveTo>
                    <a:lnTo>
                      <a:pt x="21" y="1"/>
                    </a:lnTo>
                    <a:cubicBezTo>
                      <a:pt x="21"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24"/>
              <p:cNvSpPr/>
              <p:nvPr/>
            </p:nvSpPr>
            <p:spPr>
              <a:xfrm>
                <a:off x="7542013" y="2332607"/>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24"/>
              <p:cNvSpPr/>
              <p:nvPr/>
            </p:nvSpPr>
            <p:spPr>
              <a:xfrm>
                <a:off x="7540714" y="2331308"/>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24"/>
              <p:cNvSpPr/>
              <p:nvPr/>
            </p:nvSpPr>
            <p:spPr>
              <a:xfrm>
                <a:off x="7544612" y="2337804"/>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24"/>
              <p:cNvSpPr/>
              <p:nvPr/>
            </p:nvSpPr>
            <p:spPr>
              <a:xfrm>
                <a:off x="7545911" y="2344362"/>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24"/>
              <p:cNvSpPr/>
              <p:nvPr/>
            </p:nvSpPr>
            <p:spPr>
              <a:xfrm>
                <a:off x="7547210" y="2344362"/>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24"/>
              <p:cNvSpPr/>
              <p:nvPr/>
            </p:nvSpPr>
            <p:spPr>
              <a:xfrm>
                <a:off x="7544612" y="2336505"/>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24"/>
              <p:cNvSpPr/>
              <p:nvPr/>
            </p:nvSpPr>
            <p:spPr>
              <a:xfrm>
                <a:off x="7547210" y="2344362"/>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24"/>
              <p:cNvSpPr/>
              <p:nvPr/>
            </p:nvSpPr>
            <p:spPr>
              <a:xfrm>
                <a:off x="7545911" y="2344362"/>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24"/>
              <p:cNvSpPr/>
              <p:nvPr/>
            </p:nvSpPr>
            <p:spPr>
              <a:xfrm>
                <a:off x="7545911" y="2340464"/>
                <a:ext cx="62" cy="62"/>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24"/>
              <p:cNvSpPr/>
              <p:nvPr/>
            </p:nvSpPr>
            <p:spPr>
              <a:xfrm>
                <a:off x="7545911" y="2344362"/>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24"/>
              <p:cNvSpPr/>
              <p:nvPr/>
            </p:nvSpPr>
            <p:spPr>
              <a:xfrm>
                <a:off x="7545911" y="2345661"/>
                <a:ext cx="62" cy="62"/>
              </a:xfrm>
              <a:custGeom>
                <a:rect b="b" l="l" r="r" t="t"/>
                <a:pathLst>
                  <a:path extrusionOk="0" h="1" w="1">
                    <a:moveTo>
                      <a:pt x="1" y="1"/>
                    </a:moveTo>
                    <a:lnTo>
                      <a:pt x="1" y="1"/>
                    </a:ln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24"/>
              <p:cNvSpPr/>
              <p:nvPr/>
            </p:nvSpPr>
            <p:spPr>
              <a:xfrm>
                <a:off x="7545911" y="2341763"/>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24"/>
              <p:cNvSpPr/>
              <p:nvPr/>
            </p:nvSpPr>
            <p:spPr>
              <a:xfrm>
                <a:off x="7884402" y="2461972"/>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24"/>
              <p:cNvSpPr/>
              <p:nvPr/>
            </p:nvSpPr>
            <p:spPr>
              <a:xfrm>
                <a:off x="7889661" y="2458074"/>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24"/>
              <p:cNvSpPr/>
              <p:nvPr/>
            </p:nvSpPr>
            <p:spPr>
              <a:xfrm>
                <a:off x="7881803" y="2464570"/>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24"/>
              <p:cNvSpPr/>
              <p:nvPr/>
            </p:nvSpPr>
            <p:spPr>
              <a:xfrm>
                <a:off x="7876544" y="2461972"/>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24"/>
              <p:cNvSpPr/>
              <p:nvPr/>
            </p:nvSpPr>
            <p:spPr>
              <a:xfrm>
                <a:off x="7875245" y="2465870"/>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24"/>
              <p:cNvSpPr/>
              <p:nvPr/>
            </p:nvSpPr>
            <p:spPr>
              <a:xfrm>
                <a:off x="7877906" y="2465870"/>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24"/>
              <p:cNvSpPr/>
              <p:nvPr/>
            </p:nvSpPr>
            <p:spPr>
              <a:xfrm>
                <a:off x="7877906" y="2464570"/>
                <a:ext cx="62" cy="1361"/>
              </a:xfrm>
              <a:custGeom>
                <a:rect b="b" l="l" r="r" t="t"/>
                <a:pathLst>
                  <a:path extrusionOk="0" h="22" w="1">
                    <a:moveTo>
                      <a:pt x="0" y="1"/>
                    </a:moveTo>
                    <a:cubicBezTo>
                      <a:pt x="0" y="1"/>
                      <a:pt x="0" y="22"/>
                      <a:pt x="0" y="22"/>
                    </a:cubicBezTo>
                    <a:cubicBezTo>
                      <a:pt x="0" y="22"/>
                      <a:pt x="0" y="22"/>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24"/>
              <p:cNvSpPr/>
              <p:nvPr/>
            </p:nvSpPr>
            <p:spPr>
              <a:xfrm>
                <a:off x="7876544" y="2459374"/>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24"/>
              <p:cNvSpPr/>
              <p:nvPr/>
            </p:nvSpPr>
            <p:spPr>
              <a:xfrm>
                <a:off x="7887000" y="2444958"/>
                <a:ext cx="62" cy="62"/>
              </a:xfrm>
              <a:custGeom>
                <a:rect b="b" l="l" r="r" t="t"/>
                <a:pathLst>
                  <a:path extrusionOk="0" h="1" w="1">
                    <a:moveTo>
                      <a:pt x="1"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24"/>
              <p:cNvSpPr/>
              <p:nvPr/>
            </p:nvSpPr>
            <p:spPr>
              <a:xfrm>
                <a:off x="7887000" y="2444958"/>
                <a:ext cx="1423" cy="62"/>
              </a:xfrm>
              <a:custGeom>
                <a:rect b="b" l="l" r="r" t="t"/>
                <a:pathLst>
                  <a:path extrusionOk="0" h="1" w="23">
                    <a:moveTo>
                      <a:pt x="22" y="1"/>
                    </a:moveTo>
                    <a:cubicBezTo>
                      <a:pt x="22" y="1"/>
                      <a:pt x="22" y="1"/>
                      <a:pt x="1" y="1"/>
                    </a:cubicBezTo>
                    <a:cubicBezTo>
                      <a:pt x="1" y="1"/>
                      <a:pt x="1"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24"/>
              <p:cNvSpPr/>
              <p:nvPr/>
            </p:nvSpPr>
            <p:spPr>
              <a:xfrm>
                <a:off x="7888362" y="2444958"/>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24"/>
              <p:cNvSpPr/>
              <p:nvPr/>
            </p:nvSpPr>
            <p:spPr>
              <a:xfrm>
                <a:off x="7884402" y="2447619"/>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24"/>
              <p:cNvSpPr/>
              <p:nvPr/>
            </p:nvSpPr>
            <p:spPr>
              <a:xfrm>
                <a:off x="7884402" y="2447619"/>
                <a:ext cx="1361" cy="62"/>
              </a:xfrm>
              <a:custGeom>
                <a:rect b="b" l="l" r="r" t="t"/>
                <a:pathLst>
                  <a:path extrusionOk="0" h="1" w="22">
                    <a:moveTo>
                      <a:pt x="1" y="0"/>
                    </a:moveTo>
                    <a:cubicBezTo>
                      <a:pt x="1" y="0"/>
                      <a:pt x="22" y="0"/>
                      <a:pt x="22" y="0"/>
                    </a:cubicBezTo>
                    <a:cubicBezTo>
                      <a:pt x="22"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24"/>
              <p:cNvSpPr/>
              <p:nvPr/>
            </p:nvSpPr>
            <p:spPr>
              <a:xfrm>
                <a:off x="7888362" y="2442360"/>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24"/>
              <p:cNvSpPr/>
              <p:nvPr/>
            </p:nvSpPr>
            <p:spPr>
              <a:xfrm>
                <a:off x="7872647" y="2410993"/>
                <a:ext cx="54941" cy="54938"/>
              </a:xfrm>
              <a:custGeom>
                <a:rect b="b" l="l" r="r" t="t"/>
                <a:pathLst>
                  <a:path extrusionOk="0" h="888" w="888">
                    <a:moveTo>
                      <a:pt x="677" y="1"/>
                    </a:moveTo>
                    <a:cubicBezTo>
                      <a:pt x="677" y="1"/>
                      <a:pt x="677" y="1"/>
                      <a:pt x="677" y="1"/>
                    </a:cubicBezTo>
                    <a:cubicBezTo>
                      <a:pt x="677" y="1"/>
                      <a:pt x="677" y="1"/>
                      <a:pt x="677" y="1"/>
                    </a:cubicBezTo>
                    <a:close/>
                    <a:moveTo>
                      <a:pt x="803" y="1"/>
                    </a:moveTo>
                    <a:cubicBezTo>
                      <a:pt x="803" y="22"/>
                      <a:pt x="803" y="22"/>
                      <a:pt x="824" y="22"/>
                    </a:cubicBezTo>
                    <a:cubicBezTo>
                      <a:pt x="824" y="22"/>
                      <a:pt x="803" y="22"/>
                      <a:pt x="803" y="1"/>
                    </a:cubicBezTo>
                    <a:close/>
                    <a:moveTo>
                      <a:pt x="803" y="1"/>
                    </a:moveTo>
                    <a:lnTo>
                      <a:pt x="824" y="22"/>
                    </a:lnTo>
                    <a:lnTo>
                      <a:pt x="846" y="22"/>
                    </a:lnTo>
                    <a:cubicBezTo>
                      <a:pt x="824" y="22"/>
                      <a:pt x="824" y="1"/>
                      <a:pt x="803" y="1"/>
                    </a:cubicBezTo>
                    <a:close/>
                    <a:moveTo>
                      <a:pt x="254" y="423"/>
                    </a:moveTo>
                    <a:cubicBezTo>
                      <a:pt x="255" y="424"/>
                      <a:pt x="275" y="444"/>
                      <a:pt x="275" y="444"/>
                    </a:cubicBezTo>
                    <a:cubicBezTo>
                      <a:pt x="254" y="444"/>
                      <a:pt x="275" y="444"/>
                      <a:pt x="254" y="423"/>
                    </a:cubicBezTo>
                    <a:close/>
                    <a:moveTo>
                      <a:pt x="275" y="465"/>
                    </a:moveTo>
                    <a:cubicBezTo>
                      <a:pt x="261" y="465"/>
                      <a:pt x="266" y="475"/>
                      <a:pt x="271" y="475"/>
                    </a:cubicBezTo>
                    <a:cubicBezTo>
                      <a:pt x="273" y="475"/>
                      <a:pt x="275" y="472"/>
                      <a:pt x="275" y="465"/>
                    </a:cubicBezTo>
                    <a:close/>
                    <a:moveTo>
                      <a:pt x="233" y="529"/>
                    </a:moveTo>
                    <a:cubicBezTo>
                      <a:pt x="233" y="539"/>
                      <a:pt x="238" y="545"/>
                      <a:pt x="244" y="550"/>
                    </a:cubicBezTo>
                    <a:lnTo>
                      <a:pt x="254" y="550"/>
                    </a:lnTo>
                    <a:lnTo>
                      <a:pt x="233" y="529"/>
                    </a:lnTo>
                    <a:close/>
                    <a:moveTo>
                      <a:pt x="233" y="550"/>
                    </a:moveTo>
                    <a:cubicBezTo>
                      <a:pt x="237" y="550"/>
                      <a:pt x="241" y="550"/>
                      <a:pt x="244" y="550"/>
                    </a:cubicBezTo>
                    <a:lnTo>
                      <a:pt x="244" y="550"/>
                    </a:lnTo>
                    <a:cubicBezTo>
                      <a:pt x="244" y="550"/>
                      <a:pt x="244" y="550"/>
                      <a:pt x="244" y="550"/>
                    </a:cubicBezTo>
                    <a:close/>
                    <a:moveTo>
                      <a:pt x="244" y="550"/>
                    </a:moveTo>
                    <a:cubicBezTo>
                      <a:pt x="249" y="555"/>
                      <a:pt x="254" y="561"/>
                      <a:pt x="254" y="571"/>
                    </a:cubicBezTo>
                    <a:cubicBezTo>
                      <a:pt x="254" y="554"/>
                      <a:pt x="254" y="551"/>
                      <a:pt x="244" y="550"/>
                    </a:cubicBezTo>
                    <a:close/>
                    <a:moveTo>
                      <a:pt x="191" y="592"/>
                    </a:moveTo>
                    <a:cubicBezTo>
                      <a:pt x="193" y="594"/>
                      <a:pt x="195" y="596"/>
                      <a:pt x="196" y="598"/>
                    </a:cubicBezTo>
                    <a:lnTo>
                      <a:pt x="196" y="598"/>
                    </a:lnTo>
                    <a:cubicBezTo>
                      <a:pt x="200" y="592"/>
                      <a:pt x="204" y="592"/>
                      <a:pt x="191" y="592"/>
                    </a:cubicBezTo>
                    <a:close/>
                    <a:moveTo>
                      <a:pt x="196" y="598"/>
                    </a:moveTo>
                    <a:cubicBezTo>
                      <a:pt x="193" y="601"/>
                      <a:pt x="191" y="606"/>
                      <a:pt x="191" y="613"/>
                    </a:cubicBezTo>
                    <a:cubicBezTo>
                      <a:pt x="195" y="609"/>
                      <a:pt x="198" y="606"/>
                      <a:pt x="199" y="603"/>
                    </a:cubicBezTo>
                    <a:lnTo>
                      <a:pt x="199" y="603"/>
                    </a:lnTo>
                    <a:cubicBezTo>
                      <a:pt x="198" y="601"/>
                      <a:pt x="197" y="600"/>
                      <a:pt x="196" y="598"/>
                    </a:cubicBezTo>
                    <a:close/>
                    <a:moveTo>
                      <a:pt x="170" y="613"/>
                    </a:moveTo>
                    <a:cubicBezTo>
                      <a:pt x="170" y="624"/>
                      <a:pt x="175" y="624"/>
                      <a:pt x="180" y="624"/>
                    </a:cubicBezTo>
                    <a:cubicBezTo>
                      <a:pt x="177" y="621"/>
                      <a:pt x="174" y="618"/>
                      <a:pt x="170" y="613"/>
                    </a:cubicBezTo>
                    <a:close/>
                    <a:moveTo>
                      <a:pt x="180" y="624"/>
                    </a:moveTo>
                    <a:cubicBezTo>
                      <a:pt x="191" y="634"/>
                      <a:pt x="191" y="634"/>
                      <a:pt x="191" y="634"/>
                    </a:cubicBezTo>
                    <a:cubicBezTo>
                      <a:pt x="191" y="624"/>
                      <a:pt x="185" y="624"/>
                      <a:pt x="180" y="624"/>
                    </a:cubicBezTo>
                    <a:close/>
                    <a:moveTo>
                      <a:pt x="191" y="634"/>
                    </a:moveTo>
                    <a:cubicBezTo>
                      <a:pt x="170" y="634"/>
                      <a:pt x="170" y="634"/>
                      <a:pt x="191" y="656"/>
                    </a:cubicBezTo>
                    <a:cubicBezTo>
                      <a:pt x="191" y="634"/>
                      <a:pt x="170" y="634"/>
                      <a:pt x="191" y="634"/>
                    </a:cubicBezTo>
                    <a:close/>
                    <a:moveTo>
                      <a:pt x="106" y="740"/>
                    </a:moveTo>
                    <a:lnTo>
                      <a:pt x="106" y="740"/>
                    </a:lnTo>
                    <a:cubicBezTo>
                      <a:pt x="106" y="740"/>
                      <a:pt x="106" y="740"/>
                      <a:pt x="106" y="740"/>
                    </a:cubicBezTo>
                    <a:close/>
                    <a:moveTo>
                      <a:pt x="64" y="761"/>
                    </a:moveTo>
                    <a:cubicBezTo>
                      <a:pt x="64" y="777"/>
                      <a:pt x="64" y="781"/>
                      <a:pt x="73" y="782"/>
                    </a:cubicBezTo>
                    <a:lnTo>
                      <a:pt x="73" y="782"/>
                    </a:lnTo>
                    <a:cubicBezTo>
                      <a:pt x="76" y="781"/>
                      <a:pt x="64" y="777"/>
                      <a:pt x="64" y="761"/>
                    </a:cubicBezTo>
                    <a:close/>
                    <a:moveTo>
                      <a:pt x="85" y="761"/>
                    </a:moveTo>
                    <a:cubicBezTo>
                      <a:pt x="85" y="782"/>
                      <a:pt x="85" y="782"/>
                      <a:pt x="85" y="782"/>
                    </a:cubicBezTo>
                    <a:lnTo>
                      <a:pt x="106" y="782"/>
                    </a:lnTo>
                    <a:cubicBezTo>
                      <a:pt x="106" y="782"/>
                      <a:pt x="85" y="782"/>
                      <a:pt x="85" y="761"/>
                    </a:cubicBezTo>
                    <a:close/>
                    <a:moveTo>
                      <a:pt x="73" y="782"/>
                    </a:moveTo>
                    <a:cubicBezTo>
                      <a:pt x="72" y="782"/>
                      <a:pt x="69" y="782"/>
                      <a:pt x="64" y="782"/>
                    </a:cubicBezTo>
                    <a:cubicBezTo>
                      <a:pt x="64" y="782"/>
                      <a:pt x="73" y="792"/>
                      <a:pt x="80" y="792"/>
                    </a:cubicBezTo>
                    <a:cubicBezTo>
                      <a:pt x="83" y="792"/>
                      <a:pt x="85" y="789"/>
                      <a:pt x="85" y="782"/>
                    </a:cubicBezTo>
                    <a:cubicBezTo>
                      <a:pt x="80" y="782"/>
                      <a:pt x="76" y="782"/>
                      <a:pt x="73" y="782"/>
                    </a:cubicBezTo>
                    <a:close/>
                    <a:moveTo>
                      <a:pt x="22" y="846"/>
                    </a:moveTo>
                    <a:cubicBezTo>
                      <a:pt x="1" y="846"/>
                      <a:pt x="22" y="867"/>
                      <a:pt x="22" y="867"/>
                    </a:cubicBezTo>
                    <a:cubicBezTo>
                      <a:pt x="22" y="846"/>
                      <a:pt x="22" y="846"/>
                      <a:pt x="22" y="846"/>
                    </a:cubicBezTo>
                    <a:close/>
                    <a:moveTo>
                      <a:pt x="22" y="846"/>
                    </a:moveTo>
                    <a:cubicBezTo>
                      <a:pt x="22" y="846"/>
                      <a:pt x="43" y="867"/>
                      <a:pt x="22" y="867"/>
                    </a:cubicBezTo>
                    <a:cubicBezTo>
                      <a:pt x="22" y="867"/>
                      <a:pt x="22" y="888"/>
                      <a:pt x="22" y="888"/>
                    </a:cubicBezTo>
                    <a:lnTo>
                      <a:pt x="43" y="888"/>
                    </a:lnTo>
                    <a:cubicBezTo>
                      <a:pt x="43" y="888"/>
                      <a:pt x="43" y="867"/>
                      <a:pt x="43" y="867"/>
                    </a:cubicBezTo>
                    <a:cubicBezTo>
                      <a:pt x="22" y="846"/>
                      <a:pt x="43" y="846"/>
                      <a:pt x="22" y="846"/>
                    </a:cubicBezTo>
                    <a:close/>
                    <a:moveTo>
                      <a:pt x="761" y="1"/>
                    </a:moveTo>
                    <a:cubicBezTo>
                      <a:pt x="740" y="1"/>
                      <a:pt x="761" y="22"/>
                      <a:pt x="761" y="22"/>
                    </a:cubicBezTo>
                    <a:lnTo>
                      <a:pt x="740" y="22"/>
                    </a:lnTo>
                    <a:cubicBezTo>
                      <a:pt x="726" y="22"/>
                      <a:pt x="702" y="12"/>
                      <a:pt x="688" y="12"/>
                    </a:cubicBezTo>
                    <a:cubicBezTo>
                      <a:pt x="681" y="12"/>
                      <a:pt x="677" y="15"/>
                      <a:pt x="677" y="22"/>
                    </a:cubicBezTo>
                    <a:cubicBezTo>
                      <a:pt x="677" y="22"/>
                      <a:pt x="677" y="22"/>
                      <a:pt x="677" y="1"/>
                    </a:cubicBezTo>
                    <a:cubicBezTo>
                      <a:pt x="677" y="11"/>
                      <a:pt x="671" y="11"/>
                      <a:pt x="663" y="11"/>
                    </a:cubicBezTo>
                    <a:cubicBezTo>
                      <a:pt x="655" y="11"/>
                      <a:pt x="645" y="11"/>
                      <a:pt x="634" y="22"/>
                    </a:cubicBezTo>
                    <a:lnTo>
                      <a:pt x="655" y="22"/>
                    </a:lnTo>
                    <a:cubicBezTo>
                      <a:pt x="613" y="22"/>
                      <a:pt x="613" y="43"/>
                      <a:pt x="613" y="43"/>
                    </a:cubicBezTo>
                    <a:cubicBezTo>
                      <a:pt x="592" y="43"/>
                      <a:pt x="571" y="64"/>
                      <a:pt x="571" y="85"/>
                    </a:cubicBezTo>
                    <a:cubicBezTo>
                      <a:pt x="553" y="103"/>
                      <a:pt x="535" y="122"/>
                      <a:pt x="516" y="140"/>
                    </a:cubicBezTo>
                    <a:lnTo>
                      <a:pt x="516" y="140"/>
                    </a:lnTo>
                    <a:cubicBezTo>
                      <a:pt x="515" y="139"/>
                      <a:pt x="514" y="139"/>
                      <a:pt x="513" y="139"/>
                    </a:cubicBezTo>
                    <a:cubicBezTo>
                      <a:pt x="511" y="139"/>
                      <a:pt x="509" y="140"/>
                      <a:pt x="509" y="143"/>
                    </a:cubicBezTo>
                    <a:lnTo>
                      <a:pt x="509" y="143"/>
                    </a:lnTo>
                    <a:cubicBezTo>
                      <a:pt x="509" y="143"/>
                      <a:pt x="509" y="142"/>
                      <a:pt x="509" y="142"/>
                    </a:cubicBezTo>
                    <a:cubicBezTo>
                      <a:pt x="511" y="142"/>
                      <a:pt x="512" y="143"/>
                      <a:pt x="513" y="143"/>
                    </a:cubicBezTo>
                    <a:lnTo>
                      <a:pt x="513" y="143"/>
                    </a:lnTo>
                    <a:cubicBezTo>
                      <a:pt x="514" y="142"/>
                      <a:pt x="515" y="141"/>
                      <a:pt x="516" y="140"/>
                    </a:cubicBezTo>
                    <a:lnTo>
                      <a:pt x="516" y="140"/>
                    </a:lnTo>
                    <a:cubicBezTo>
                      <a:pt x="522" y="142"/>
                      <a:pt x="529" y="149"/>
                      <a:pt x="529" y="149"/>
                    </a:cubicBezTo>
                    <a:cubicBezTo>
                      <a:pt x="522" y="145"/>
                      <a:pt x="517" y="144"/>
                      <a:pt x="513" y="143"/>
                    </a:cubicBezTo>
                    <a:lnTo>
                      <a:pt x="513" y="143"/>
                    </a:lnTo>
                    <a:cubicBezTo>
                      <a:pt x="511" y="145"/>
                      <a:pt x="509" y="147"/>
                      <a:pt x="508" y="149"/>
                    </a:cubicBezTo>
                    <a:cubicBezTo>
                      <a:pt x="508" y="146"/>
                      <a:pt x="508" y="144"/>
                      <a:pt x="509" y="143"/>
                    </a:cubicBezTo>
                    <a:lnTo>
                      <a:pt x="509" y="143"/>
                    </a:lnTo>
                    <a:cubicBezTo>
                      <a:pt x="498" y="143"/>
                      <a:pt x="500" y="155"/>
                      <a:pt x="495" y="155"/>
                    </a:cubicBezTo>
                    <a:cubicBezTo>
                      <a:pt x="494" y="155"/>
                      <a:pt x="491" y="153"/>
                      <a:pt x="486" y="149"/>
                    </a:cubicBezTo>
                    <a:cubicBezTo>
                      <a:pt x="486" y="170"/>
                      <a:pt x="465" y="170"/>
                      <a:pt x="465" y="191"/>
                    </a:cubicBezTo>
                    <a:cubicBezTo>
                      <a:pt x="465" y="191"/>
                      <a:pt x="465" y="212"/>
                      <a:pt x="465" y="212"/>
                    </a:cubicBezTo>
                    <a:cubicBezTo>
                      <a:pt x="451" y="212"/>
                      <a:pt x="456" y="221"/>
                      <a:pt x="454" y="221"/>
                    </a:cubicBezTo>
                    <a:cubicBezTo>
                      <a:pt x="454" y="221"/>
                      <a:pt x="451" y="219"/>
                      <a:pt x="444" y="212"/>
                    </a:cubicBezTo>
                    <a:cubicBezTo>
                      <a:pt x="444" y="233"/>
                      <a:pt x="444" y="233"/>
                      <a:pt x="444" y="233"/>
                    </a:cubicBezTo>
                    <a:lnTo>
                      <a:pt x="423" y="233"/>
                    </a:lnTo>
                    <a:cubicBezTo>
                      <a:pt x="423" y="254"/>
                      <a:pt x="423" y="254"/>
                      <a:pt x="402" y="275"/>
                    </a:cubicBezTo>
                    <a:cubicBezTo>
                      <a:pt x="382" y="296"/>
                      <a:pt x="400" y="296"/>
                      <a:pt x="383" y="315"/>
                    </a:cubicBezTo>
                    <a:lnTo>
                      <a:pt x="383" y="315"/>
                    </a:lnTo>
                    <a:cubicBezTo>
                      <a:pt x="381" y="312"/>
                      <a:pt x="381" y="307"/>
                      <a:pt x="381" y="296"/>
                    </a:cubicBezTo>
                    <a:cubicBezTo>
                      <a:pt x="381" y="307"/>
                      <a:pt x="381" y="307"/>
                      <a:pt x="381" y="307"/>
                    </a:cubicBezTo>
                    <a:cubicBezTo>
                      <a:pt x="381" y="307"/>
                      <a:pt x="381" y="307"/>
                      <a:pt x="381" y="318"/>
                    </a:cubicBezTo>
                    <a:cubicBezTo>
                      <a:pt x="382" y="317"/>
                      <a:pt x="383" y="316"/>
                      <a:pt x="383" y="315"/>
                    </a:cubicBezTo>
                    <a:lnTo>
                      <a:pt x="383" y="315"/>
                    </a:lnTo>
                    <a:cubicBezTo>
                      <a:pt x="386" y="318"/>
                      <a:pt x="391" y="318"/>
                      <a:pt x="402" y="318"/>
                    </a:cubicBezTo>
                    <a:lnTo>
                      <a:pt x="381" y="318"/>
                    </a:lnTo>
                    <a:cubicBezTo>
                      <a:pt x="381" y="318"/>
                      <a:pt x="360" y="318"/>
                      <a:pt x="360" y="339"/>
                    </a:cubicBezTo>
                    <a:cubicBezTo>
                      <a:pt x="360" y="346"/>
                      <a:pt x="357" y="348"/>
                      <a:pt x="354" y="348"/>
                    </a:cubicBezTo>
                    <a:cubicBezTo>
                      <a:pt x="348" y="348"/>
                      <a:pt x="339" y="339"/>
                      <a:pt x="339" y="339"/>
                    </a:cubicBezTo>
                    <a:cubicBezTo>
                      <a:pt x="339" y="339"/>
                      <a:pt x="339" y="339"/>
                      <a:pt x="339" y="360"/>
                    </a:cubicBezTo>
                    <a:lnTo>
                      <a:pt x="317" y="360"/>
                    </a:lnTo>
                    <a:cubicBezTo>
                      <a:pt x="317" y="381"/>
                      <a:pt x="317" y="402"/>
                      <a:pt x="296" y="402"/>
                    </a:cubicBezTo>
                    <a:cubicBezTo>
                      <a:pt x="296" y="423"/>
                      <a:pt x="296" y="423"/>
                      <a:pt x="296" y="423"/>
                    </a:cubicBezTo>
                    <a:lnTo>
                      <a:pt x="254" y="423"/>
                    </a:lnTo>
                    <a:cubicBezTo>
                      <a:pt x="254" y="423"/>
                      <a:pt x="275" y="465"/>
                      <a:pt x="275" y="465"/>
                    </a:cubicBezTo>
                    <a:cubicBezTo>
                      <a:pt x="275" y="487"/>
                      <a:pt x="275" y="487"/>
                      <a:pt x="275" y="487"/>
                    </a:cubicBezTo>
                    <a:cubicBezTo>
                      <a:pt x="275" y="487"/>
                      <a:pt x="275" y="508"/>
                      <a:pt x="275" y="508"/>
                    </a:cubicBezTo>
                    <a:lnTo>
                      <a:pt x="254" y="508"/>
                    </a:lnTo>
                    <a:cubicBezTo>
                      <a:pt x="254" y="508"/>
                      <a:pt x="254" y="508"/>
                      <a:pt x="254" y="529"/>
                    </a:cubicBezTo>
                    <a:cubicBezTo>
                      <a:pt x="254" y="550"/>
                      <a:pt x="254" y="550"/>
                      <a:pt x="254" y="550"/>
                    </a:cubicBezTo>
                    <a:cubicBezTo>
                      <a:pt x="254" y="550"/>
                      <a:pt x="275" y="571"/>
                      <a:pt x="254" y="571"/>
                    </a:cubicBezTo>
                    <a:lnTo>
                      <a:pt x="233" y="571"/>
                    </a:lnTo>
                    <a:cubicBezTo>
                      <a:pt x="237" y="576"/>
                      <a:pt x="239" y="577"/>
                      <a:pt x="239" y="577"/>
                    </a:cubicBezTo>
                    <a:cubicBezTo>
                      <a:pt x="238" y="577"/>
                      <a:pt x="224" y="565"/>
                      <a:pt x="217" y="565"/>
                    </a:cubicBezTo>
                    <a:cubicBezTo>
                      <a:pt x="214" y="565"/>
                      <a:pt x="212" y="567"/>
                      <a:pt x="212" y="571"/>
                    </a:cubicBezTo>
                    <a:cubicBezTo>
                      <a:pt x="212" y="571"/>
                      <a:pt x="212" y="592"/>
                      <a:pt x="212" y="592"/>
                    </a:cubicBezTo>
                    <a:cubicBezTo>
                      <a:pt x="195" y="592"/>
                      <a:pt x="205" y="592"/>
                      <a:pt x="199" y="603"/>
                    </a:cubicBezTo>
                    <a:lnTo>
                      <a:pt x="199" y="603"/>
                    </a:lnTo>
                    <a:cubicBezTo>
                      <a:pt x="204" y="613"/>
                      <a:pt x="191" y="613"/>
                      <a:pt x="191" y="613"/>
                    </a:cubicBezTo>
                    <a:cubicBezTo>
                      <a:pt x="191" y="613"/>
                      <a:pt x="191" y="634"/>
                      <a:pt x="212" y="634"/>
                    </a:cubicBezTo>
                    <a:lnTo>
                      <a:pt x="191" y="634"/>
                    </a:lnTo>
                    <a:cubicBezTo>
                      <a:pt x="191" y="634"/>
                      <a:pt x="191" y="634"/>
                      <a:pt x="191" y="656"/>
                    </a:cubicBezTo>
                    <a:lnTo>
                      <a:pt x="170" y="656"/>
                    </a:lnTo>
                    <a:cubicBezTo>
                      <a:pt x="170" y="656"/>
                      <a:pt x="170" y="656"/>
                      <a:pt x="170" y="677"/>
                    </a:cubicBezTo>
                    <a:cubicBezTo>
                      <a:pt x="159" y="666"/>
                      <a:pt x="154" y="666"/>
                      <a:pt x="151" y="666"/>
                    </a:cubicBezTo>
                    <a:cubicBezTo>
                      <a:pt x="148" y="666"/>
                      <a:pt x="148" y="666"/>
                      <a:pt x="148" y="656"/>
                    </a:cubicBezTo>
                    <a:lnTo>
                      <a:pt x="148" y="656"/>
                    </a:lnTo>
                    <a:cubicBezTo>
                      <a:pt x="148" y="656"/>
                      <a:pt x="148" y="656"/>
                      <a:pt x="148" y="656"/>
                    </a:cubicBezTo>
                    <a:lnTo>
                      <a:pt x="127" y="656"/>
                    </a:lnTo>
                    <a:cubicBezTo>
                      <a:pt x="138" y="666"/>
                      <a:pt x="143" y="666"/>
                      <a:pt x="146" y="666"/>
                    </a:cubicBezTo>
                    <a:cubicBezTo>
                      <a:pt x="148" y="666"/>
                      <a:pt x="148" y="666"/>
                      <a:pt x="148" y="677"/>
                    </a:cubicBezTo>
                    <a:cubicBezTo>
                      <a:pt x="148" y="677"/>
                      <a:pt x="170" y="698"/>
                      <a:pt x="148" y="698"/>
                    </a:cubicBezTo>
                    <a:lnTo>
                      <a:pt x="127" y="698"/>
                    </a:lnTo>
                    <a:cubicBezTo>
                      <a:pt x="148" y="698"/>
                      <a:pt x="148" y="698"/>
                      <a:pt x="148" y="719"/>
                    </a:cubicBezTo>
                    <a:cubicBezTo>
                      <a:pt x="148" y="726"/>
                      <a:pt x="146" y="728"/>
                      <a:pt x="143" y="728"/>
                    </a:cubicBezTo>
                    <a:cubicBezTo>
                      <a:pt x="137" y="728"/>
                      <a:pt x="128" y="719"/>
                      <a:pt x="127" y="719"/>
                    </a:cubicBezTo>
                    <a:lnTo>
                      <a:pt x="127" y="719"/>
                    </a:lnTo>
                    <a:cubicBezTo>
                      <a:pt x="128" y="719"/>
                      <a:pt x="148" y="740"/>
                      <a:pt x="148" y="740"/>
                    </a:cubicBezTo>
                    <a:cubicBezTo>
                      <a:pt x="141" y="733"/>
                      <a:pt x="137" y="731"/>
                      <a:pt x="134" y="731"/>
                    </a:cubicBezTo>
                    <a:cubicBezTo>
                      <a:pt x="127" y="731"/>
                      <a:pt x="127" y="740"/>
                      <a:pt x="127" y="740"/>
                    </a:cubicBezTo>
                    <a:cubicBezTo>
                      <a:pt x="113" y="740"/>
                      <a:pt x="118" y="749"/>
                      <a:pt x="116" y="749"/>
                    </a:cubicBezTo>
                    <a:cubicBezTo>
                      <a:pt x="116" y="749"/>
                      <a:pt x="113" y="747"/>
                      <a:pt x="107" y="741"/>
                    </a:cubicBezTo>
                    <a:lnTo>
                      <a:pt x="107" y="741"/>
                    </a:lnTo>
                    <a:cubicBezTo>
                      <a:pt x="117" y="751"/>
                      <a:pt x="117" y="751"/>
                      <a:pt x="117" y="751"/>
                    </a:cubicBezTo>
                    <a:cubicBezTo>
                      <a:pt x="117" y="751"/>
                      <a:pt x="117" y="751"/>
                      <a:pt x="127" y="761"/>
                    </a:cubicBezTo>
                    <a:cubicBezTo>
                      <a:pt x="106" y="761"/>
                      <a:pt x="106" y="761"/>
                      <a:pt x="106" y="740"/>
                    </a:cubicBezTo>
                    <a:lnTo>
                      <a:pt x="106" y="761"/>
                    </a:lnTo>
                    <a:cubicBezTo>
                      <a:pt x="106" y="782"/>
                      <a:pt x="106" y="782"/>
                      <a:pt x="106" y="782"/>
                    </a:cubicBezTo>
                    <a:cubicBezTo>
                      <a:pt x="106" y="803"/>
                      <a:pt x="106" y="803"/>
                      <a:pt x="106" y="803"/>
                    </a:cubicBezTo>
                    <a:cubicBezTo>
                      <a:pt x="106" y="803"/>
                      <a:pt x="85" y="782"/>
                      <a:pt x="85" y="782"/>
                    </a:cubicBezTo>
                    <a:cubicBezTo>
                      <a:pt x="85" y="803"/>
                      <a:pt x="85" y="803"/>
                      <a:pt x="85" y="803"/>
                    </a:cubicBezTo>
                    <a:lnTo>
                      <a:pt x="64" y="803"/>
                    </a:lnTo>
                    <a:cubicBezTo>
                      <a:pt x="64" y="803"/>
                      <a:pt x="64" y="825"/>
                      <a:pt x="64" y="825"/>
                    </a:cubicBezTo>
                    <a:cubicBezTo>
                      <a:pt x="64" y="825"/>
                      <a:pt x="64" y="834"/>
                      <a:pt x="58" y="834"/>
                    </a:cubicBezTo>
                    <a:cubicBezTo>
                      <a:pt x="55" y="834"/>
                      <a:pt x="50" y="832"/>
                      <a:pt x="43" y="825"/>
                    </a:cubicBezTo>
                    <a:lnTo>
                      <a:pt x="43" y="825"/>
                    </a:lnTo>
                    <a:cubicBezTo>
                      <a:pt x="43" y="835"/>
                      <a:pt x="43" y="835"/>
                      <a:pt x="46" y="835"/>
                    </a:cubicBezTo>
                    <a:cubicBezTo>
                      <a:pt x="48" y="835"/>
                      <a:pt x="53" y="835"/>
                      <a:pt x="64" y="846"/>
                    </a:cubicBezTo>
                    <a:lnTo>
                      <a:pt x="64" y="846"/>
                    </a:lnTo>
                    <a:cubicBezTo>
                      <a:pt x="57" y="839"/>
                      <a:pt x="52" y="836"/>
                      <a:pt x="49" y="836"/>
                    </a:cubicBezTo>
                    <a:cubicBezTo>
                      <a:pt x="43" y="836"/>
                      <a:pt x="43" y="846"/>
                      <a:pt x="43" y="846"/>
                    </a:cubicBezTo>
                    <a:lnTo>
                      <a:pt x="43" y="846"/>
                    </a:lnTo>
                    <a:lnTo>
                      <a:pt x="43" y="846"/>
                    </a:lnTo>
                    <a:cubicBezTo>
                      <a:pt x="53" y="856"/>
                      <a:pt x="53" y="856"/>
                      <a:pt x="53" y="856"/>
                    </a:cubicBezTo>
                    <a:cubicBezTo>
                      <a:pt x="53" y="856"/>
                      <a:pt x="53" y="856"/>
                      <a:pt x="64" y="867"/>
                    </a:cubicBezTo>
                    <a:cubicBezTo>
                      <a:pt x="43" y="867"/>
                      <a:pt x="43" y="867"/>
                      <a:pt x="43" y="846"/>
                    </a:cubicBezTo>
                    <a:lnTo>
                      <a:pt x="43" y="867"/>
                    </a:lnTo>
                    <a:cubicBezTo>
                      <a:pt x="43" y="888"/>
                      <a:pt x="64" y="888"/>
                      <a:pt x="64" y="888"/>
                    </a:cubicBezTo>
                    <a:cubicBezTo>
                      <a:pt x="85" y="888"/>
                      <a:pt x="64" y="888"/>
                      <a:pt x="64" y="867"/>
                    </a:cubicBezTo>
                    <a:lnTo>
                      <a:pt x="64" y="867"/>
                    </a:lnTo>
                    <a:cubicBezTo>
                      <a:pt x="64" y="867"/>
                      <a:pt x="64" y="867"/>
                      <a:pt x="85" y="888"/>
                    </a:cubicBezTo>
                    <a:lnTo>
                      <a:pt x="85" y="867"/>
                    </a:lnTo>
                    <a:cubicBezTo>
                      <a:pt x="85" y="888"/>
                      <a:pt x="106" y="888"/>
                      <a:pt x="106" y="888"/>
                    </a:cubicBezTo>
                    <a:cubicBezTo>
                      <a:pt x="106" y="888"/>
                      <a:pt x="85" y="867"/>
                      <a:pt x="106" y="867"/>
                    </a:cubicBezTo>
                    <a:cubicBezTo>
                      <a:pt x="106" y="867"/>
                      <a:pt x="106" y="867"/>
                      <a:pt x="106" y="846"/>
                    </a:cubicBezTo>
                    <a:cubicBezTo>
                      <a:pt x="127" y="867"/>
                      <a:pt x="127" y="867"/>
                      <a:pt x="127" y="867"/>
                    </a:cubicBezTo>
                    <a:cubicBezTo>
                      <a:pt x="127" y="867"/>
                      <a:pt x="127" y="867"/>
                      <a:pt x="127" y="846"/>
                    </a:cubicBezTo>
                    <a:cubicBezTo>
                      <a:pt x="127" y="867"/>
                      <a:pt x="148" y="867"/>
                      <a:pt x="148" y="867"/>
                    </a:cubicBezTo>
                    <a:cubicBezTo>
                      <a:pt x="148" y="867"/>
                      <a:pt x="148" y="846"/>
                      <a:pt x="148" y="846"/>
                    </a:cubicBezTo>
                    <a:cubicBezTo>
                      <a:pt x="170" y="846"/>
                      <a:pt x="148" y="825"/>
                      <a:pt x="170" y="825"/>
                    </a:cubicBezTo>
                    <a:lnTo>
                      <a:pt x="191" y="825"/>
                    </a:lnTo>
                    <a:lnTo>
                      <a:pt x="191" y="803"/>
                    </a:lnTo>
                    <a:cubicBezTo>
                      <a:pt x="198" y="810"/>
                      <a:pt x="200" y="813"/>
                      <a:pt x="201" y="813"/>
                    </a:cubicBezTo>
                    <a:cubicBezTo>
                      <a:pt x="202" y="813"/>
                      <a:pt x="198" y="803"/>
                      <a:pt x="212" y="803"/>
                    </a:cubicBezTo>
                    <a:cubicBezTo>
                      <a:pt x="226" y="803"/>
                      <a:pt x="221" y="794"/>
                      <a:pt x="223" y="794"/>
                    </a:cubicBezTo>
                    <a:lnTo>
                      <a:pt x="223" y="794"/>
                    </a:lnTo>
                    <a:cubicBezTo>
                      <a:pt x="224" y="794"/>
                      <a:pt x="226" y="796"/>
                      <a:pt x="233" y="803"/>
                    </a:cubicBezTo>
                    <a:cubicBezTo>
                      <a:pt x="233" y="782"/>
                      <a:pt x="212" y="782"/>
                      <a:pt x="233" y="782"/>
                    </a:cubicBezTo>
                    <a:lnTo>
                      <a:pt x="254" y="782"/>
                    </a:lnTo>
                    <a:cubicBezTo>
                      <a:pt x="254" y="772"/>
                      <a:pt x="259" y="772"/>
                      <a:pt x="265" y="772"/>
                    </a:cubicBezTo>
                    <a:cubicBezTo>
                      <a:pt x="268" y="772"/>
                      <a:pt x="271" y="772"/>
                      <a:pt x="273" y="770"/>
                    </a:cubicBezTo>
                    <a:lnTo>
                      <a:pt x="273" y="770"/>
                    </a:lnTo>
                    <a:cubicBezTo>
                      <a:pt x="274" y="768"/>
                      <a:pt x="275" y="766"/>
                      <a:pt x="275" y="762"/>
                    </a:cubicBezTo>
                    <a:lnTo>
                      <a:pt x="275" y="762"/>
                    </a:lnTo>
                    <a:cubicBezTo>
                      <a:pt x="275" y="762"/>
                      <a:pt x="275" y="761"/>
                      <a:pt x="275" y="761"/>
                    </a:cubicBezTo>
                    <a:lnTo>
                      <a:pt x="296" y="761"/>
                    </a:lnTo>
                    <a:cubicBezTo>
                      <a:pt x="275" y="740"/>
                      <a:pt x="317" y="740"/>
                      <a:pt x="317" y="740"/>
                    </a:cubicBezTo>
                    <a:lnTo>
                      <a:pt x="317" y="719"/>
                    </a:lnTo>
                    <a:cubicBezTo>
                      <a:pt x="317" y="698"/>
                      <a:pt x="339" y="698"/>
                      <a:pt x="339" y="698"/>
                    </a:cubicBezTo>
                    <a:cubicBezTo>
                      <a:pt x="360" y="698"/>
                      <a:pt x="339" y="677"/>
                      <a:pt x="360" y="677"/>
                    </a:cubicBezTo>
                    <a:cubicBezTo>
                      <a:pt x="360" y="677"/>
                      <a:pt x="360" y="667"/>
                      <a:pt x="366" y="667"/>
                    </a:cubicBezTo>
                    <a:cubicBezTo>
                      <a:pt x="369" y="667"/>
                      <a:pt x="374" y="670"/>
                      <a:pt x="381" y="677"/>
                    </a:cubicBezTo>
                    <a:cubicBezTo>
                      <a:pt x="381" y="677"/>
                      <a:pt x="381" y="656"/>
                      <a:pt x="360" y="656"/>
                    </a:cubicBezTo>
                    <a:lnTo>
                      <a:pt x="381" y="656"/>
                    </a:lnTo>
                    <a:cubicBezTo>
                      <a:pt x="381" y="656"/>
                      <a:pt x="390" y="665"/>
                      <a:pt x="396" y="665"/>
                    </a:cubicBezTo>
                    <a:cubicBezTo>
                      <a:pt x="400" y="665"/>
                      <a:pt x="402" y="663"/>
                      <a:pt x="402" y="656"/>
                    </a:cubicBezTo>
                    <a:cubicBezTo>
                      <a:pt x="423" y="656"/>
                      <a:pt x="423" y="634"/>
                      <a:pt x="423" y="634"/>
                    </a:cubicBezTo>
                    <a:cubicBezTo>
                      <a:pt x="423" y="627"/>
                      <a:pt x="425" y="625"/>
                      <a:pt x="429" y="625"/>
                    </a:cubicBezTo>
                    <a:cubicBezTo>
                      <a:pt x="435" y="625"/>
                      <a:pt x="444" y="634"/>
                      <a:pt x="444" y="634"/>
                    </a:cubicBezTo>
                    <a:cubicBezTo>
                      <a:pt x="444" y="613"/>
                      <a:pt x="444" y="613"/>
                      <a:pt x="423" y="613"/>
                    </a:cubicBezTo>
                    <a:lnTo>
                      <a:pt x="444" y="613"/>
                    </a:lnTo>
                    <a:cubicBezTo>
                      <a:pt x="444" y="603"/>
                      <a:pt x="450" y="603"/>
                      <a:pt x="452" y="603"/>
                    </a:cubicBezTo>
                    <a:cubicBezTo>
                      <a:pt x="455" y="603"/>
                      <a:pt x="455" y="603"/>
                      <a:pt x="444" y="592"/>
                    </a:cubicBezTo>
                    <a:lnTo>
                      <a:pt x="465" y="592"/>
                    </a:lnTo>
                    <a:cubicBezTo>
                      <a:pt x="465" y="592"/>
                      <a:pt x="465" y="571"/>
                      <a:pt x="465" y="571"/>
                    </a:cubicBezTo>
                    <a:cubicBezTo>
                      <a:pt x="465" y="561"/>
                      <a:pt x="471" y="561"/>
                      <a:pt x="476" y="561"/>
                    </a:cubicBezTo>
                    <a:cubicBezTo>
                      <a:pt x="481" y="561"/>
                      <a:pt x="486" y="561"/>
                      <a:pt x="486" y="550"/>
                    </a:cubicBezTo>
                    <a:cubicBezTo>
                      <a:pt x="508" y="550"/>
                      <a:pt x="508" y="550"/>
                      <a:pt x="529" y="529"/>
                    </a:cubicBezTo>
                    <a:cubicBezTo>
                      <a:pt x="529" y="508"/>
                      <a:pt x="529" y="508"/>
                      <a:pt x="529" y="508"/>
                    </a:cubicBezTo>
                    <a:lnTo>
                      <a:pt x="550" y="508"/>
                    </a:lnTo>
                    <a:lnTo>
                      <a:pt x="529" y="487"/>
                    </a:lnTo>
                    <a:lnTo>
                      <a:pt x="550" y="487"/>
                    </a:lnTo>
                    <a:lnTo>
                      <a:pt x="550" y="465"/>
                    </a:lnTo>
                    <a:cubicBezTo>
                      <a:pt x="550" y="458"/>
                      <a:pt x="552" y="456"/>
                      <a:pt x="555" y="456"/>
                    </a:cubicBezTo>
                    <a:cubicBezTo>
                      <a:pt x="562" y="456"/>
                      <a:pt x="571" y="465"/>
                      <a:pt x="571" y="465"/>
                    </a:cubicBezTo>
                    <a:cubicBezTo>
                      <a:pt x="571" y="455"/>
                      <a:pt x="571" y="455"/>
                      <a:pt x="571" y="455"/>
                    </a:cubicBezTo>
                    <a:cubicBezTo>
                      <a:pt x="571" y="455"/>
                      <a:pt x="571" y="455"/>
                      <a:pt x="571" y="444"/>
                    </a:cubicBezTo>
                    <a:cubicBezTo>
                      <a:pt x="571" y="434"/>
                      <a:pt x="576" y="434"/>
                      <a:pt x="579" y="434"/>
                    </a:cubicBezTo>
                    <a:cubicBezTo>
                      <a:pt x="581" y="434"/>
                      <a:pt x="582" y="434"/>
                      <a:pt x="571" y="424"/>
                    </a:cubicBezTo>
                    <a:lnTo>
                      <a:pt x="571" y="424"/>
                    </a:lnTo>
                    <a:lnTo>
                      <a:pt x="571" y="423"/>
                    </a:lnTo>
                    <a:cubicBezTo>
                      <a:pt x="613" y="423"/>
                      <a:pt x="613" y="402"/>
                      <a:pt x="634" y="402"/>
                    </a:cubicBezTo>
                    <a:cubicBezTo>
                      <a:pt x="634" y="381"/>
                      <a:pt x="634" y="381"/>
                      <a:pt x="634" y="381"/>
                    </a:cubicBezTo>
                    <a:cubicBezTo>
                      <a:pt x="634" y="360"/>
                      <a:pt x="634" y="360"/>
                      <a:pt x="634" y="360"/>
                    </a:cubicBezTo>
                    <a:cubicBezTo>
                      <a:pt x="634" y="360"/>
                      <a:pt x="655" y="360"/>
                      <a:pt x="655" y="339"/>
                    </a:cubicBezTo>
                    <a:cubicBezTo>
                      <a:pt x="655" y="334"/>
                      <a:pt x="656" y="333"/>
                      <a:pt x="658" y="333"/>
                    </a:cubicBezTo>
                    <a:cubicBezTo>
                      <a:pt x="662" y="333"/>
                      <a:pt x="670" y="345"/>
                      <a:pt x="674" y="345"/>
                    </a:cubicBezTo>
                    <a:cubicBezTo>
                      <a:pt x="676" y="345"/>
                      <a:pt x="677" y="343"/>
                      <a:pt x="677" y="339"/>
                    </a:cubicBezTo>
                    <a:cubicBezTo>
                      <a:pt x="677" y="339"/>
                      <a:pt x="677" y="318"/>
                      <a:pt x="677" y="318"/>
                    </a:cubicBezTo>
                    <a:cubicBezTo>
                      <a:pt x="698" y="318"/>
                      <a:pt x="698" y="296"/>
                      <a:pt x="698" y="296"/>
                    </a:cubicBezTo>
                    <a:cubicBezTo>
                      <a:pt x="698" y="296"/>
                      <a:pt x="719" y="275"/>
                      <a:pt x="719" y="275"/>
                    </a:cubicBezTo>
                    <a:cubicBezTo>
                      <a:pt x="719" y="275"/>
                      <a:pt x="719" y="254"/>
                      <a:pt x="719" y="254"/>
                    </a:cubicBezTo>
                    <a:lnTo>
                      <a:pt x="740" y="254"/>
                    </a:lnTo>
                    <a:cubicBezTo>
                      <a:pt x="740" y="233"/>
                      <a:pt x="761" y="233"/>
                      <a:pt x="761" y="233"/>
                    </a:cubicBezTo>
                    <a:cubicBezTo>
                      <a:pt x="761" y="233"/>
                      <a:pt x="888" y="127"/>
                      <a:pt x="846" y="43"/>
                    </a:cubicBezTo>
                    <a:cubicBezTo>
                      <a:pt x="846" y="43"/>
                      <a:pt x="846" y="22"/>
                      <a:pt x="824" y="22"/>
                    </a:cubicBezTo>
                    <a:lnTo>
                      <a:pt x="803" y="22"/>
                    </a:lnTo>
                    <a:cubicBezTo>
                      <a:pt x="803" y="22"/>
                      <a:pt x="803" y="1"/>
                      <a:pt x="803" y="1"/>
                    </a:cubicBezTo>
                    <a:cubicBezTo>
                      <a:pt x="782" y="1"/>
                      <a:pt x="803" y="1"/>
                      <a:pt x="803" y="22"/>
                    </a:cubicBezTo>
                    <a:cubicBezTo>
                      <a:pt x="803" y="22"/>
                      <a:pt x="782" y="1"/>
                      <a:pt x="782" y="1"/>
                    </a:cubicBezTo>
                    <a:lnTo>
                      <a:pt x="782" y="22"/>
                    </a:lnTo>
                    <a:cubicBezTo>
                      <a:pt x="775" y="15"/>
                      <a:pt x="773" y="12"/>
                      <a:pt x="772" y="12"/>
                    </a:cubicBezTo>
                    <a:lnTo>
                      <a:pt x="772" y="12"/>
                    </a:lnTo>
                    <a:cubicBezTo>
                      <a:pt x="770" y="12"/>
                      <a:pt x="775" y="22"/>
                      <a:pt x="761" y="22"/>
                    </a:cubicBezTo>
                    <a:cubicBezTo>
                      <a:pt x="761" y="1"/>
                      <a:pt x="761" y="1"/>
                      <a:pt x="76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24"/>
              <p:cNvSpPr/>
              <p:nvPr/>
            </p:nvSpPr>
            <p:spPr>
              <a:xfrm>
                <a:off x="7884402" y="2447619"/>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24"/>
              <p:cNvSpPr/>
              <p:nvPr/>
            </p:nvSpPr>
            <p:spPr>
              <a:xfrm>
                <a:off x="7888362" y="2443659"/>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24"/>
              <p:cNvSpPr/>
              <p:nvPr/>
            </p:nvSpPr>
            <p:spPr>
              <a:xfrm>
                <a:off x="7888362" y="2442360"/>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24"/>
              <p:cNvSpPr/>
              <p:nvPr/>
            </p:nvSpPr>
            <p:spPr>
              <a:xfrm>
                <a:off x="7883103" y="2451516"/>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24"/>
              <p:cNvSpPr/>
              <p:nvPr/>
            </p:nvSpPr>
            <p:spPr>
              <a:xfrm>
                <a:off x="7877906" y="2459374"/>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24"/>
              <p:cNvSpPr/>
              <p:nvPr/>
            </p:nvSpPr>
            <p:spPr>
              <a:xfrm>
                <a:off x="7877906" y="2459374"/>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24"/>
              <p:cNvSpPr/>
              <p:nvPr/>
            </p:nvSpPr>
            <p:spPr>
              <a:xfrm>
                <a:off x="7884402" y="2450217"/>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24"/>
              <p:cNvSpPr/>
              <p:nvPr/>
            </p:nvSpPr>
            <p:spPr>
              <a:xfrm>
                <a:off x="7877906" y="2458074"/>
                <a:ext cx="62" cy="1361"/>
              </a:xfrm>
              <a:custGeom>
                <a:rect b="b" l="l" r="r" t="t"/>
                <a:pathLst>
                  <a:path extrusionOk="0" h="22" w="1">
                    <a:moveTo>
                      <a:pt x="0" y="21"/>
                    </a:moveTo>
                    <a:lnTo>
                      <a:pt x="0" y="21"/>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24"/>
              <p:cNvSpPr/>
              <p:nvPr/>
            </p:nvSpPr>
            <p:spPr>
              <a:xfrm>
                <a:off x="7876544" y="2459374"/>
                <a:ext cx="1423" cy="62"/>
              </a:xfrm>
              <a:custGeom>
                <a:rect b="b" l="l" r="r" t="t"/>
                <a:pathLst>
                  <a:path extrusionOk="0" h="1" w="23">
                    <a:moveTo>
                      <a:pt x="1" y="0"/>
                    </a:moveTo>
                    <a:cubicBezTo>
                      <a:pt x="1" y="0"/>
                      <a:pt x="22" y="0"/>
                      <a:pt x="22"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24"/>
              <p:cNvSpPr/>
              <p:nvPr/>
            </p:nvSpPr>
            <p:spPr>
              <a:xfrm>
                <a:off x="7881803" y="2454115"/>
                <a:ext cx="62" cy="1361"/>
              </a:xfrm>
              <a:custGeom>
                <a:rect b="b" l="l" r="r" t="t"/>
                <a:pathLst>
                  <a:path extrusionOk="0" h="22" w="1">
                    <a:moveTo>
                      <a:pt x="0" y="22"/>
                    </a:moveTo>
                    <a:lnTo>
                      <a:pt x="0" y="22"/>
                    </a:lnTo>
                    <a:cubicBezTo>
                      <a:pt x="0" y="1"/>
                      <a:pt x="0" y="22"/>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24"/>
              <p:cNvSpPr/>
              <p:nvPr/>
            </p:nvSpPr>
            <p:spPr>
              <a:xfrm>
                <a:off x="7877906" y="2458074"/>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24"/>
              <p:cNvSpPr/>
              <p:nvPr/>
            </p:nvSpPr>
            <p:spPr>
              <a:xfrm>
                <a:off x="7876544" y="2459374"/>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24"/>
              <p:cNvSpPr/>
              <p:nvPr/>
            </p:nvSpPr>
            <p:spPr>
              <a:xfrm>
                <a:off x="7880504" y="2455414"/>
                <a:ext cx="62" cy="1423"/>
              </a:xfrm>
              <a:custGeom>
                <a:rect b="b" l="l" r="r" t="t"/>
                <a:pathLst>
                  <a:path extrusionOk="0" h="23" w="1">
                    <a:moveTo>
                      <a:pt x="0" y="1"/>
                    </a:moveTo>
                    <a:cubicBezTo>
                      <a:pt x="0" y="22"/>
                      <a:pt x="0" y="22"/>
                      <a:pt x="0" y="22"/>
                    </a:cubicBezTo>
                    <a:cubicBezTo>
                      <a:pt x="0" y="22"/>
                      <a:pt x="0" y="22"/>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24"/>
              <p:cNvSpPr/>
              <p:nvPr/>
            </p:nvSpPr>
            <p:spPr>
              <a:xfrm>
                <a:off x="7798155" y="2562630"/>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24"/>
              <p:cNvSpPr/>
              <p:nvPr/>
            </p:nvSpPr>
            <p:spPr>
              <a:xfrm>
                <a:off x="7803414" y="2559970"/>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24"/>
              <p:cNvSpPr/>
              <p:nvPr/>
            </p:nvSpPr>
            <p:spPr>
              <a:xfrm>
                <a:off x="7795557" y="2563930"/>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24"/>
              <p:cNvSpPr/>
              <p:nvPr/>
            </p:nvSpPr>
            <p:spPr>
              <a:xfrm>
                <a:off x="7811210" y="2553474"/>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24"/>
              <p:cNvSpPr/>
              <p:nvPr/>
            </p:nvSpPr>
            <p:spPr>
              <a:xfrm>
                <a:off x="7806013" y="2557372"/>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24"/>
              <p:cNvSpPr/>
              <p:nvPr/>
            </p:nvSpPr>
            <p:spPr>
              <a:xfrm>
                <a:off x="7790298" y="2561269"/>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24"/>
              <p:cNvSpPr/>
              <p:nvPr/>
            </p:nvSpPr>
            <p:spPr>
              <a:xfrm>
                <a:off x="7788998" y="2563930"/>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24"/>
              <p:cNvSpPr/>
              <p:nvPr/>
            </p:nvSpPr>
            <p:spPr>
              <a:xfrm>
                <a:off x="7791597" y="2563930"/>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24"/>
              <p:cNvSpPr/>
              <p:nvPr/>
            </p:nvSpPr>
            <p:spPr>
              <a:xfrm>
                <a:off x="7791597" y="2563930"/>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24"/>
              <p:cNvSpPr/>
              <p:nvPr/>
            </p:nvSpPr>
            <p:spPr>
              <a:xfrm>
                <a:off x="7830823" y="2519509"/>
                <a:ext cx="62" cy="62"/>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24"/>
              <p:cNvSpPr/>
              <p:nvPr/>
            </p:nvSpPr>
            <p:spPr>
              <a:xfrm>
                <a:off x="7817768" y="2545617"/>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24"/>
              <p:cNvSpPr/>
              <p:nvPr/>
            </p:nvSpPr>
            <p:spPr>
              <a:xfrm>
                <a:off x="7828224" y="2518148"/>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24"/>
              <p:cNvSpPr/>
              <p:nvPr/>
            </p:nvSpPr>
            <p:spPr>
              <a:xfrm>
                <a:off x="7790298" y="2558671"/>
                <a:ext cx="1361" cy="62"/>
              </a:xfrm>
              <a:custGeom>
                <a:rect b="b" l="l" r="r" t="t"/>
                <a:pathLst>
                  <a:path extrusionOk="0" h="1" w="22">
                    <a:moveTo>
                      <a:pt x="22" y="1"/>
                    </a:moveTo>
                    <a:cubicBezTo>
                      <a:pt x="1" y="1"/>
                      <a:pt x="22" y="1"/>
                      <a:pt x="22" y="1"/>
                    </a:cubicBezTo>
                    <a:cubicBezTo>
                      <a:pt x="22" y="1"/>
                      <a:pt x="1"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24"/>
              <p:cNvSpPr/>
              <p:nvPr/>
            </p:nvSpPr>
            <p:spPr>
              <a:xfrm>
                <a:off x="7807312" y="2535161"/>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24"/>
              <p:cNvSpPr/>
              <p:nvPr/>
            </p:nvSpPr>
            <p:spPr>
              <a:xfrm>
                <a:off x="7828224" y="2518148"/>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24"/>
              <p:cNvSpPr/>
              <p:nvPr/>
            </p:nvSpPr>
            <p:spPr>
              <a:xfrm>
                <a:off x="7824326" y="2537760"/>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24"/>
              <p:cNvSpPr/>
              <p:nvPr/>
            </p:nvSpPr>
            <p:spPr>
              <a:xfrm>
                <a:off x="7824326" y="2537760"/>
                <a:ext cx="1361" cy="62"/>
              </a:xfrm>
              <a:custGeom>
                <a:rect b="b" l="l" r="r" t="t"/>
                <a:pathLst>
                  <a:path extrusionOk="0" h="1" w="22">
                    <a:moveTo>
                      <a:pt x="0" y="1"/>
                    </a:moveTo>
                    <a:lnTo>
                      <a:pt x="0" y="1"/>
                    </a:lnTo>
                    <a:cubicBezTo>
                      <a:pt x="21"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24"/>
              <p:cNvSpPr/>
              <p:nvPr/>
            </p:nvSpPr>
            <p:spPr>
              <a:xfrm>
                <a:off x="7830823" y="2518148"/>
                <a:ext cx="62" cy="1423"/>
              </a:xfrm>
              <a:custGeom>
                <a:rect b="b" l="l" r="r" t="t"/>
                <a:pathLst>
                  <a:path extrusionOk="0" h="23" w="1">
                    <a:moveTo>
                      <a:pt x="1" y="22"/>
                    </a:moveTo>
                    <a:lnTo>
                      <a:pt x="1" y="1"/>
                    </a:lnTo>
                    <a:cubicBezTo>
                      <a:pt x="1" y="1"/>
                      <a:pt x="1" y="22"/>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24"/>
              <p:cNvSpPr/>
              <p:nvPr/>
            </p:nvSpPr>
            <p:spPr>
              <a:xfrm>
                <a:off x="7826925" y="2532563"/>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24"/>
              <p:cNvSpPr/>
              <p:nvPr/>
            </p:nvSpPr>
            <p:spPr>
              <a:xfrm>
                <a:off x="7806013" y="2557372"/>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24"/>
              <p:cNvSpPr/>
              <p:nvPr/>
            </p:nvSpPr>
            <p:spPr>
              <a:xfrm>
                <a:off x="7800754" y="2548215"/>
                <a:ext cx="62" cy="62"/>
              </a:xfrm>
              <a:custGeom>
                <a:rect b="b" l="l" r="r" t="t"/>
                <a:pathLst>
                  <a:path extrusionOk="0" h="1" w="1">
                    <a:moveTo>
                      <a:pt x="1"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24"/>
              <p:cNvSpPr/>
              <p:nvPr/>
            </p:nvSpPr>
            <p:spPr>
              <a:xfrm>
                <a:off x="7800754" y="2548215"/>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24"/>
              <p:cNvSpPr/>
              <p:nvPr/>
            </p:nvSpPr>
            <p:spPr>
              <a:xfrm>
                <a:off x="7802053" y="2548215"/>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24"/>
              <p:cNvSpPr/>
              <p:nvPr/>
            </p:nvSpPr>
            <p:spPr>
              <a:xfrm>
                <a:off x="7798155" y="2550814"/>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24"/>
              <p:cNvSpPr/>
              <p:nvPr/>
            </p:nvSpPr>
            <p:spPr>
              <a:xfrm>
                <a:off x="7798155" y="2549515"/>
                <a:ext cx="1361" cy="62"/>
              </a:xfrm>
              <a:custGeom>
                <a:rect b="b" l="l" r="r" t="t"/>
                <a:pathLst>
                  <a:path extrusionOk="0" h="1" w="22">
                    <a:moveTo>
                      <a:pt x="1" y="1"/>
                    </a:moveTo>
                    <a:cubicBezTo>
                      <a:pt x="22" y="1"/>
                      <a:pt x="22" y="1"/>
                      <a:pt x="22" y="1"/>
                    </a:cubicBezTo>
                    <a:cubicBezTo>
                      <a:pt x="22"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24"/>
              <p:cNvSpPr/>
              <p:nvPr/>
            </p:nvSpPr>
            <p:spPr>
              <a:xfrm>
                <a:off x="7802053" y="2545617"/>
                <a:ext cx="62" cy="62"/>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24"/>
              <p:cNvSpPr/>
              <p:nvPr/>
            </p:nvSpPr>
            <p:spPr>
              <a:xfrm>
                <a:off x="7787699" y="2517591"/>
                <a:ext cx="48444" cy="47700"/>
              </a:xfrm>
              <a:custGeom>
                <a:rect b="b" l="l" r="r" t="t"/>
                <a:pathLst>
                  <a:path extrusionOk="0" h="771" w="783">
                    <a:moveTo>
                      <a:pt x="660" y="1"/>
                    </a:moveTo>
                    <a:cubicBezTo>
                      <a:pt x="658" y="1"/>
                      <a:pt x="655" y="3"/>
                      <a:pt x="655" y="10"/>
                    </a:cubicBezTo>
                    <a:cubicBezTo>
                      <a:pt x="669" y="10"/>
                      <a:pt x="665" y="1"/>
                      <a:pt x="660" y="1"/>
                    </a:cubicBezTo>
                    <a:close/>
                    <a:moveTo>
                      <a:pt x="233" y="496"/>
                    </a:moveTo>
                    <a:cubicBezTo>
                      <a:pt x="219" y="496"/>
                      <a:pt x="224" y="505"/>
                      <a:pt x="228" y="505"/>
                    </a:cubicBezTo>
                    <a:cubicBezTo>
                      <a:pt x="231" y="505"/>
                      <a:pt x="233" y="503"/>
                      <a:pt x="233" y="496"/>
                    </a:cubicBezTo>
                    <a:close/>
                    <a:moveTo>
                      <a:pt x="170" y="496"/>
                    </a:moveTo>
                    <a:cubicBezTo>
                      <a:pt x="170" y="496"/>
                      <a:pt x="170" y="496"/>
                      <a:pt x="170" y="517"/>
                    </a:cubicBezTo>
                    <a:cubicBezTo>
                      <a:pt x="191" y="517"/>
                      <a:pt x="170" y="496"/>
                      <a:pt x="170" y="496"/>
                    </a:cubicBezTo>
                    <a:lnTo>
                      <a:pt x="170" y="496"/>
                    </a:lnTo>
                    <a:lnTo>
                      <a:pt x="191" y="517"/>
                    </a:lnTo>
                    <a:cubicBezTo>
                      <a:pt x="191" y="517"/>
                      <a:pt x="191" y="496"/>
                      <a:pt x="170" y="496"/>
                    </a:cubicBezTo>
                    <a:close/>
                    <a:moveTo>
                      <a:pt x="148" y="538"/>
                    </a:moveTo>
                    <a:cubicBezTo>
                      <a:pt x="148" y="538"/>
                      <a:pt x="157" y="538"/>
                      <a:pt x="164" y="544"/>
                    </a:cubicBezTo>
                    <a:lnTo>
                      <a:pt x="164" y="544"/>
                    </a:lnTo>
                    <a:cubicBezTo>
                      <a:pt x="161" y="541"/>
                      <a:pt x="156" y="538"/>
                      <a:pt x="148" y="538"/>
                    </a:cubicBezTo>
                    <a:close/>
                    <a:moveTo>
                      <a:pt x="164" y="544"/>
                    </a:moveTo>
                    <a:cubicBezTo>
                      <a:pt x="170" y="550"/>
                      <a:pt x="170" y="559"/>
                      <a:pt x="170" y="559"/>
                    </a:cubicBezTo>
                    <a:lnTo>
                      <a:pt x="170" y="559"/>
                    </a:lnTo>
                    <a:cubicBezTo>
                      <a:pt x="170" y="552"/>
                      <a:pt x="167" y="547"/>
                      <a:pt x="164" y="544"/>
                    </a:cubicBezTo>
                    <a:close/>
                    <a:moveTo>
                      <a:pt x="423" y="559"/>
                    </a:moveTo>
                    <a:cubicBezTo>
                      <a:pt x="423" y="559"/>
                      <a:pt x="423" y="559"/>
                      <a:pt x="423" y="559"/>
                    </a:cubicBezTo>
                    <a:cubicBezTo>
                      <a:pt x="423" y="559"/>
                      <a:pt x="423" y="559"/>
                      <a:pt x="423" y="559"/>
                    </a:cubicBezTo>
                    <a:close/>
                    <a:moveTo>
                      <a:pt x="43" y="686"/>
                    </a:moveTo>
                    <a:cubicBezTo>
                      <a:pt x="43" y="686"/>
                      <a:pt x="64" y="707"/>
                      <a:pt x="64" y="707"/>
                    </a:cubicBezTo>
                    <a:cubicBezTo>
                      <a:pt x="64" y="686"/>
                      <a:pt x="64" y="686"/>
                      <a:pt x="64" y="686"/>
                    </a:cubicBezTo>
                    <a:close/>
                    <a:moveTo>
                      <a:pt x="1" y="707"/>
                    </a:moveTo>
                    <a:cubicBezTo>
                      <a:pt x="1" y="728"/>
                      <a:pt x="1" y="728"/>
                      <a:pt x="1" y="728"/>
                    </a:cubicBezTo>
                    <a:cubicBezTo>
                      <a:pt x="6" y="728"/>
                      <a:pt x="8" y="727"/>
                      <a:pt x="9" y="725"/>
                    </a:cubicBezTo>
                    <a:lnTo>
                      <a:pt x="9" y="725"/>
                    </a:lnTo>
                    <a:cubicBezTo>
                      <a:pt x="12" y="727"/>
                      <a:pt x="16" y="728"/>
                      <a:pt x="22" y="728"/>
                    </a:cubicBezTo>
                    <a:cubicBezTo>
                      <a:pt x="22" y="728"/>
                      <a:pt x="22" y="728"/>
                      <a:pt x="1" y="707"/>
                    </a:cubicBezTo>
                    <a:lnTo>
                      <a:pt x="1" y="707"/>
                    </a:lnTo>
                    <a:cubicBezTo>
                      <a:pt x="1" y="707"/>
                      <a:pt x="12" y="719"/>
                      <a:pt x="9" y="725"/>
                    </a:cubicBezTo>
                    <a:lnTo>
                      <a:pt x="9" y="725"/>
                    </a:lnTo>
                    <a:cubicBezTo>
                      <a:pt x="1" y="719"/>
                      <a:pt x="1" y="707"/>
                      <a:pt x="1" y="707"/>
                    </a:cubicBezTo>
                    <a:lnTo>
                      <a:pt x="1" y="707"/>
                    </a:lnTo>
                    <a:cubicBezTo>
                      <a:pt x="1" y="707"/>
                      <a:pt x="1" y="707"/>
                      <a:pt x="1" y="707"/>
                    </a:cubicBezTo>
                    <a:close/>
                    <a:moveTo>
                      <a:pt x="7" y="740"/>
                    </a:moveTo>
                    <a:cubicBezTo>
                      <a:pt x="1" y="740"/>
                      <a:pt x="1" y="749"/>
                      <a:pt x="1" y="749"/>
                    </a:cubicBezTo>
                    <a:lnTo>
                      <a:pt x="22" y="749"/>
                    </a:lnTo>
                    <a:cubicBezTo>
                      <a:pt x="15" y="742"/>
                      <a:pt x="10" y="740"/>
                      <a:pt x="7" y="740"/>
                    </a:cubicBezTo>
                    <a:close/>
                    <a:moveTo>
                      <a:pt x="43" y="749"/>
                    </a:moveTo>
                    <a:cubicBezTo>
                      <a:pt x="43" y="749"/>
                      <a:pt x="43" y="770"/>
                      <a:pt x="43" y="770"/>
                    </a:cubicBezTo>
                    <a:cubicBezTo>
                      <a:pt x="64" y="770"/>
                      <a:pt x="43" y="749"/>
                      <a:pt x="43" y="749"/>
                    </a:cubicBezTo>
                    <a:close/>
                    <a:moveTo>
                      <a:pt x="613" y="10"/>
                    </a:moveTo>
                    <a:cubicBezTo>
                      <a:pt x="613" y="10"/>
                      <a:pt x="613" y="31"/>
                      <a:pt x="613" y="31"/>
                    </a:cubicBezTo>
                    <a:cubicBezTo>
                      <a:pt x="613" y="24"/>
                      <a:pt x="613" y="22"/>
                      <a:pt x="612" y="22"/>
                    </a:cubicBezTo>
                    <a:cubicBezTo>
                      <a:pt x="611" y="22"/>
                      <a:pt x="606" y="31"/>
                      <a:pt x="592" y="31"/>
                    </a:cubicBezTo>
                    <a:cubicBezTo>
                      <a:pt x="578" y="31"/>
                      <a:pt x="554" y="22"/>
                      <a:pt x="547" y="22"/>
                    </a:cubicBezTo>
                    <a:cubicBezTo>
                      <a:pt x="543" y="22"/>
                      <a:pt x="543" y="24"/>
                      <a:pt x="550" y="31"/>
                    </a:cubicBezTo>
                    <a:lnTo>
                      <a:pt x="508" y="31"/>
                    </a:lnTo>
                    <a:cubicBezTo>
                      <a:pt x="486" y="31"/>
                      <a:pt x="486" y="52"/>
                      <a:pt x="486" y="52"/>
                    </a:cubicBezTo>
                    <a:cubicBezTo>
                      <a:pt x="486" y="73"/>
                      <a:pt x="486" y="73"/>
                      <a:pt x="486" y="73"/>
                    </a:cubicBezTo>
                    <a:cubicBezTo>
                      <a:pt x="465" y="73"/>
                      <a:pt x="465" y="94"/>
                      <a:pt x="444" y="94"/>
                    </a:cubicBezTo>
                    <a:cubicBezTo>
                      <a:pt x="444" y="116"/>
                      <a:pt x="423" y="137"/>
                      <a:pt x="423" y="137"/>
                    </a:cubicBezTo>
                    <a:cubicBezTo>
                      <a:pt x="423" y="137"/>
                      <a:pt x="423" y="158"/>
                      <a:pt x="423" y="158"/>
                    </a:cubicBezTo>
                    <a:cubicBezTo>
                      <a:pt x="416" y="151"/>
                      <a:pt x="414" y="148"/>
                      <a:pt x="413" y="148"/>
                    </a:cubicBezTo>
                    <a:lnTo>
                      <a:pt x="413" y="148"/>
                    </a:lnTo>
                    <a:cubicBezTo>
                      <a:pt x="411" y="148"/>
                      <a:pt x="416" y="158"/>
                      <a:pt x="402" y="158"/>
                    </a:cubicBezTo>
                    <a:cubicBezTo>
                      <a:pt x="402" y="179"/>
                      <a:pt x="381" y="179"/>
                      <a:pt x="381" y="200"/>
                    </a:cubicBezTo>
                    <a:lnTo>
                      <a:pt x="381" y="221"/>
                    </a:lnTo>
                    <a:lnTo>
                      <a:pt x="360" y="221"/>
                    </a:lnTo>
                    <a:cubicBezTo>
                      <a:pt x="360" y="221"/>
                      <a:pt x="360" y="221"/>
                      <a:pt x="360" y="242"/>
                    </a:cubicBezTo>
                    <a:cubicBezTo>
                      <a:pt x="360" y="242"/>
                      <a:pt x="339" y="242"/>
                      <a:pt x="339" y="263"/>
                    </a:cubicBezTo>
                    <a:cubicBezTo>
                      <a:pt x="317" y="263"/>
                      <a:pt x="339" y="285"/>
                      <a:pt x="317" y="285"/>
                    </a:cubicBezTo>
                    <a:cubicBezTo>
                      <a:pt x="317" y="285"/>
                      <a:pt x="317" y="285"/>
                      <a:pt x="339" y="306"/>
                    </a:cubicBezTo>
                    <a:lnTo>
                      <a:pt x="317" y="306"/>
                    </a:lnTo>
                    <a:cubicBezTo>
                      <a:pt x="317" y="316"/>
                      <a:pt x="312" y="316"/>
                      <a:pt x="307" y="316"/>
                    </a:cubicBezTo>
                    <a:cubicBezTo>
                      <a:pt x="304" y="316"/>
                      <a:pt x="301" y="316"/>
                      <a:pt x="299" y="318"/>
                    </a:cubicBezTo>
                    <a:lnTo>
                      <a:pt x="299" y="318"/>
                    </a:lnTo>
                    <a:cubicBezTo>
                      <a:pt x="298" y="315"/>
                      <a:pt x="296" y="311"/>
                      <a:pt x="296" y="306"/>
                    </a:cubicBezTo>
                    <a:lnTo>
                      <a:pt x="296" y="327"/>
                    </a:lnTo>
                    <a:cubicBezTo>
                      <a:pt x="296" y="322"/>
                      <a:pt x="297" y="319"/>
                      <a:pt x="299" y="318"/>
                    </a:cubicBezTo>
                    <a:lnTo>
                      <a:pt x="299" y="318"/>
                    </a:lnTo>
                    <a:cubicBezTo>
                      <a:pt x="304" y="327"/>
                      <a:pt x="312" y="327"/>
                      <a:pt x="296" y="327"/>
                    </a:cubicBezTo>
                    <a:lnTo>
                      <a:pt x="275" y="327"/>
                    </a:lnTo>
                    <a:cubicBezTo>
                      <a:pt x="275" y="348"/>
                      <a:pt x="275" y="369"/>
                      <a:pt x="254" y="369"/>
                    </a:cubicBezTo>
                    <a:cubicBezTo>
                      <a:pt x="254" y="369"/>
                      <a:pt x="254" y="390"/>
                      <a:pt x="254" y="390"/>
                    </a:cubicBezTo>
                    <a:cubicBezTo>
                      <a:pt x="254" y="369"/>
                      <a:pt x="254" y="369"/>
                      <a:pt x="233" y="369"/>
                    </a:cubicBezTo>
                    <a:lnTo>
                      <a:pt x="233" y="369"/>
                    </a:lnTo>
                    <a:lnTo>
                      <a:pt x="233" y="369"/>
                    </a:lnTo>
                    <a:lnTo>
                      <a:pt x="243" y="380"/>
                    </a:lnTo>
                    <a:cubicBezTo>
                      <a:pt x="238" y="380"/>
                      <a:pt x="233" y="380"/>
                      <a:pt x="233" y="369"/>
                    </a:cubicBezTo>
                    <a:lnTo>
                      <a:pt x="233" y="390"/>
                    </a:lnTo>
                    <a:cubicBezTo>
                      <a:pt x="212" y="390"/>
                      <a:pt x="254" y="411"/>
                      <a:pt x="233" y="411"/>
                    </a:cubicBezTo>
                    <a:cubicBezTo>
                      <a:pt x="233" y="411"/>
                      <a:pt x="233" y="411"/>
                      <a:pt x="233" y="432"/>
                    </a:cubicBezTo>
                    <a:cubicBezTo>
                      <a:pt x="254" y="432"/>
                      <a:pt x="233" y="412"/>
                      <a:pt x="233" y="411"/>
                    </a:cubicBezTo>
                    <a:lnTo>
                      <a:pt x="233" y="411"/>
                    </a:lnTo>
                    <a:cubicBezTo>
                      <a:pt x="254" y="432"/>
                      <a:pt x="233" y="432"/>
                      <a:pt x="254" y="432"/>
                    </a:cubicBezTo>
                    <a:cubicBezTo>
                      <a:pt x="240" y="432"/>
                      <a:pt x="245" y="442"/>
                      <a:pt x="243" y="442"/>
                    </a:cubicBezTo>
                    <a:cubicBezTo>
                      <a:pt x="242" y="442"/>
                      <a:pt x="240" y="439"/>
                      <a:pt x="233" y="432"/>
                    </a:cubicBezTo>
                    <a:lnTo>
                      <a:pt x="233" y="432"/>
                    </a:lnTo>
                    <a:cubicBezTo>
                      <a:pt x="233" y="453"/>
                      <a:pt x="254" y="453"/>
                      <a:pt x="254" y="453"/>
                    </a:cubicBezTo>
                    <a:lnTo>
                      <a:pt x="233" y="453"/>
                    </a:lnTo>
                    <a:cubicBezTo>
                      <a:pt x="233" y="453"/>
                      <a:pt x="233" y="453"/>
                      <a:pt x="233" y="475"/>
                    </a:cubicBezTo>
                    <a:lnTo>
                      <a:pt x="212" y="475"/>
                    </a:lnTo>
                    <a:lnTo>
                      <a:pt x="212" y="496"/>
                    </a:lnTo>
                    <a:lnTo>
                      <a:pt x="233" y="496"/>
                    </a:lnTo>
                    <a:cubicBezTo>
                      <a:pt x="233" y="496"/>
                      <a:pt x="254" y="517"/>
                      <a:pt x="233" y="517"/>
                    </a:cubicBezTo>
                    <a:cubicBezTo>
                      <a:pt x="212" y="517"/>
                      <a:pt x="233" y="517"/>
                      <a:pt x="212" y="496"/>
                    </a:cubicBezTo>
                    <a:lnTo>
                      <a:pt x="191" y="496"/>
                    </a:lnTo>
                    <a:cubicBezTo>
                      <a:pt x="191" y="506"/>
                      <a:pt x="191" y="506"/>
                      <a:pt x="191" y="506"/>
                    </a:cubicBezTo>
                    <a:cubicBezTo>
                      <a:pt x="191" y="506"/>
                      <a:pt x="191" y="506"/>
                      <a:pt x="191" y="517"/>
                    </a:cubicBezTo>
                    <a:cubicBezTo>
                      <a:pt x="191" y="538"/>
                      <a:pt x="191" y="538"/>
                      <a:pt x="191" y="538"/>
                    </a:cubicBezTo>
                    <a:cubicBezTo>
                      <a:pt x="184" y="531"/>
                      <a:pt x="181" y="529"/>
                      <a:pt x="181" y="529"/>
                    </a:cubicBezTo>
                    <a:lnTo>
                      <a:pt x="181" y="529"/>
                    </a:lnTo>
                    <a:cubicBezTo>
                      <a:pt x="179" y="529"/>
                      <a:pt x="184" y="538"/>
                      <a:pt x="170" y="538"/>
                    </a:cubicBezTo>
                    <a:cubicBezTo>
                      <a:pt x="170" y="538"/>
                      <a:pt x="170" y="559"/>
                      <a:pt x="191" y="559"/>
                    </a:cubicBezTo>
                    <a:lnTo>
                      <a:pt x="170" y="559"/>
                    </a:lnTo>
                    <a:cubicBezTo>
                      <a:pt x="170" y="559"/>
                      <a:pt x="170" y="580"/>
                      <a:pt x="170" y="580"/>
                    </a:cubicBezTo>
                    <a:lnTo>
                      <a:pt x="148" y="580"/>
                    </a:lnTo>
                    <a:cubicBezTo>
                      <a:pt x="148" y="580"/>
                      <a:pt x="127" y="580"/>
                      <a:pt x="127" y="559"/>
                    </a:cubicBezTo>
                    <a:cubicBezTo>
                      <a:pt x="127" y="559"/>
                      <a:pt x="127" y="559"/>
                      <a:pt x="127" y="580"/>
                    </a:cubicBezTo>
                    <a:cubicBezTo>
                      <a:pt x="127" y="580"/>
                      <a:pt x="148" y="601"/>
                      <a:pt x="148" y="601"/>
                    </a:cubicBezTo>
                    <a:cubicBezTo>
                      <a:pt x="148" y="622"/>
                      <a:pt x="148" y="622"/>
                      <a:pt x="148" y="622"/>
                    </a:cubicBezTo>
                    <a:cubicBezTo>
                      <a:pt x="148" y="601"/>
                      <a:pt x="127" y="601"/>
                      <a:pt x="127" y="601"/>
                    </a:cubicBezTo>
                    <a:cubicBezTo>
                      <a:pt x="127" y="601"/>
                      <a:pt x="127" y="622"/>
                      <a:pt x="127" y="622"/>
                    </a:cubicBezTo>
                    <a:cubicBezTo>
                      <a:pt x="127" y="630"/>
                      <a:pt x="127" y="632"/>
                      <a:pt x="127" y="632"/>
                    </a:cubicBezTo>
                    <a:cubicBezTo>
                      <a:pt x="125" y="632"/>
                      <a:pt x="120" y="623"/>
                      <a:pt x="106" y="622"/>
                    </a:cubicBezTo>
                    <a:lnTo>
                      <a:pt x="106" y="622"/>
                    </a:lnTo>
                    <a:cubicBezTo>
                      <a:pt x="127" y="623"/>
                      <a:pt x="127" y="644"/>
                      <a:pt x="127" y="644"/>
                    </a:cubicBezTo>
                    <a:cubicBezTo>
                      <a:pt x="120" y="637"/>
                      <a:pt x="116" y="634"/>
                      <a:pt x="112" y="634"/>
                    </a:cubicBezTo>
                    <a:cubicBezTo>
                      <a:pt x="106" y="634"/>
                      <a:pt x="106" y="644"/>
                      <a:pt x="106" y="644"/>
                    </a:cubicBezTo>
                    <a:cubicBezTo>
                      <a:pt x="99" y="637"/>
                      <a:pt x="97" y="634"/>
                      <a:pt x="96" y="634"/>
                    </a:cubicBezTo>
                    <a:lnTo>
                      <a:pt x="96" y="634"/>
                    </a:lnTo>
                    <a:cubicBezTo>
                      <a:pt x="94" y="634"/>
                      <a:pt x="99" y="644"/>
                      <a:pt x="85" y="644"/>
                    </a:cubicBezTo>
                    <a:cubicBezTo>
                      <a:pt x="106" y="644"/>
                      <a:pt x="85" y="644"/>
                      <a:pt x="106" y="665"/>
                    </a:cubicBezTo>
                    <a:cubicBezTo>
                      <a:pt x="106" y="665"/>
                      <a:pt x="85" y="644"/>
                      <a:pt x="85" y="644"/>
                    </a:cubicBezTo>
                    <a:lnTo>
                      <a:pt x="64" y="644"/>
                    </a:lnTo>
                    <a:lnTo>
                      <a:pt x="85" y="665"/>
                    </a:lnTo>
                    <a:lnTo>
                      <a:pt x="64" y="665"/>
                    </a:lnTo>
                    <a:cubicBezTo>
                      <a:pt x="64" y="665"/>
                      <a:pt x="64" y="686"/>
                      <a:pt x="64" y="686"/>
                    </a:cubicBezTo>
                    <a:cubicBezTo>
                      <a:pt x="85" y="686"/>
                      <a:pt x="64" y="686"/>
                      <a:pt x="85" y="707"/>
                    </a:cubicBezTo>
                    <a:lnTo>
                      <a:pt x="43" y="707"/>
                    </a:lnTo>
                    <a:cubicBezTo>
                      <a:pt x="43" y="707"/>
                      <a:pt x="43" y="707"/>
                      <a:pt x="43" y="728"/>
                    </a:cubicBezTo>
                    <a:cubicBezTo>
                      <a:pt x="36" y="721"/>
                      <a:pt x="31" y="719"/>
                      <a:pt x="28" y="719"/>
                    </a:cubicBezTo>
                    <a:cubicBezTo>
                      <a:pt x="22" y="719"/>
                      <a:pt x="22" y="728"/>
                      <a:pt x="22" y="728"/>
                    </a:cubicBezTo>
                    <a:cubicBezTo>
                      <a:pt x="32" y="728"/>
                      <a:pt x="32" y="728"/>
                      <a:pt x="32" y="731"/>
                    </a:cubicBezTo>
                    <a:lnTo>
                      <a:pt x="32" y="731"/>
                    </a:lnTo>
                    <a:cubicBezTo>
                      <a:pt x="27" y="728"/>
                      <a:pt x="22" y="728"/>
                      <a:pt x="22" y="728"/>
                    </a:cubicBezTo>
                    <a:cubicBezTo>
                      <a:pt x="16" y="733"/>
                      <a:pt x="12" y="736"/>
                      <a:pt x="9" y="737"/>
                    </a:cubicBezTo>
                    <a:lnTo>
                      <a:pt x="9" y="737"/>
                    </a:lnTo>
                    <a:cubicBezTo>
                      <a:pt x="1" y="728"/>
                      <a:pt x="1" y="728"/>
                      <a:pt x="1" y="728"/>
                    </a:cubicBezTo>
                    <a:lnTo>
                      <a:pt x="1" y="728"/>
                    </a:lnTo>
                    <a:cubicBezTo>
                      <a:pt x="1" y="728"/>
                      <a:pt x="1" y="737"/>
                      <a:pt x="7" y="737"/>
                    </a:cubicBezTo>
                    <a:cubicBezTo>
                      <a:pt x="8" y="737"/>
                      <a:pt x="8" y="737"/>
                      <a:pt x="9" y="737"/>
                    </a:cubicBezTo>
                    <a:lnTo>
                      <a:pt x="9" y="737"/>
                    </a:lnTo>
                    <a:cubicBezTo>
                      <a:pt x="12" y="740"/>
                      <a:pt x="16" y="744"/>
                      <a:pt x="22" y="749"/>
                    </a:cubicBezTo>
                    <a:lnTo>
                      <a:pt x="64" y="749"/>
                    </a:lnTo>
                    <a:cubicBezTo>
                      <a:pt x="64" y="749"/>
                      <a:pt x="64" y="749"/>
                      <a:pt x="85" y="770"/>
                    </a:cubicBezTo>
                    <a:cubicBezTo>
                      <a:pt x="85" y="770"/>
                      <a:pt x="64" y="749"/>
                      <a:pt x="85" y="749"/>
                    </a:cubicBezTo>
                    <a:lnTo>
                      <a:pt x="127" y="749"/>
                    </a:lnTo>
                    <a:cubicBezTo>
                      <a:pt x="148" y="749"/>
                      <a:pt x="127" y="728"/>
                      <a:pt x="148" y="728"/>
                    </a:cubicBezTo>
                    <a:lnTo>
                      <a:pt x="170" y="728"/>
                    </a:lnTo>
                    <a:cubicBezTo>
                      <a:pt x="191" y="728"/>
                      <a:pt x="170" y="707"/>
                      <a:pt x="191" y="707"/>
                    </a:cubicBezTo>
                    <a:lnTo>
                      <a:pt x="212" y="707"/>
                    </a:lnTo>
                    <a:cubicBezTo>
                      <a:pt x="212" y="707"/>
                      <a:pt x="212" y="707"/>
                      <a:pt x="212" y="686"/>
                    </a:cubicBezTo>
                    <a:lnTo>
                      <a:pt x="233" y="686"/>
                    </a:lnTo>
                    <a:cubicBezTo>
                      <a:pt x="233" y="686"/>
                      <a:pt x="242" y="695"/>
                      <a:pt x="249" y="695"/>
                    </a:cubicBezTo>
                    <a:cubicBezTo>
                      <a:pt x="252" y="695"/>
                      <a:pt x="254" y="693"/>
                      <a:pt x="254" y="686"/>
                    </a:cubicBezTo>
                    <a:cubicBezTo>
                      <a:pt x="254" y="675"/>
                      <a:pt x="259" y="675"/>
                      <a:pt x="265" y="675"/>
                    </a:cubicBezTo>
                    <a:cubicBezTo>
                      <a:pt x="270" y="675"/>
                      <a:pt x="275" y="675"/>
                      <a:pt x="275" y="665"/>
                    </a:cubicBezTo>
                    <a:lnTo>
                      <a:pt x="296" y="665"/>
                    </a:lnTo>
                    <a:cubicBezTo>
                      <a:pt x="296" y="665"/>
                      <a:pt x="275" y="665"/>
                      <a:pt x="275" y="644"/>
                    </a:cubicBezTo>
                    <a:lnTo>
                      <a:pt x="275" y="644"/>
                    </a:lnTo>
                    <a:cubicBezTo>
                      <a:pt x="296" y="665"/>
                      <a:pt x="296" y="665"/>
                      <a:pt x="296" y="665"/>
                    </a:cubicBezTo>
                    <a:cubicBezTo>
                      <a:pt x="296" y="665"/>
                      <a:pt x="296" y="644"/>
                      <a:pt x="296" y="644"/>
                    </a:cubicBezTo>
                    <a:lnTo>
                      <a:pt x="317" y="644"/>
                    </a:lnTo>
                    <a:cubicBezTo>
                      <a:pt x="317" y="644"/>
                      <a:pt x="317" y="644"/>
                      <a:pt x="317" y="622"/>
                    </a:cubicBezTo>
                    <a:cubicBezTo>
                      <a:pt x="332" y="622"/>
                      <a:pt x="336" y="613"/>
                      <a:pt x="338" y="613"/>
                    </a:cubicBezTo>
                    <a:cubicBezTo>
                      <a:pt x="339" y="613"/>
                      <a:pt x="339" y="615"/>
                      <a:pt x="339" y="622"/>
                    </a:cubicBezTo>
                    <a:cubicBezTo>
                      <a:pt x="339" y="622"/>
                      <a:pt x="339" y="622"/>
                      <a:pt x="339" y="601"/>
                    </a:cubicBezTo>
                    <a:cubicBezTo>
                      <a:pt x="339" y="601"/>
                      <a:pt x="357" y="611"/>
                      <a:pt x="364" y="611"/>
                    </a:cubicBezTo>
                    <a:cubicBezTo>
                      <a:pt x="367" y="611"/>
                      <a:pt x="367" y="608"/>
                      <a:pt x="360" y="601"/>
                    </a:cubicBezTo>
                    <a:lnTo>
                      <a:pt x="381" y="601"/>
                    </a:lnTo>
                    <a:cubicBezTo>
                      <a:pt x="381" y="601"/>
                      <a:pt x="381" y="580"/>
                      <a:pt x="381" y="580"/>
                    </a:cubicBezTo>
                    <a:lnTo>
                      <a:pt x="402" y="580"/>
                    </a:lnTo>
                    <a:cubicBezTo>
                      <a:pt x="402" y="580"/>
                      <a:pt x="402" y="580"/>
                      <a:pt x="402" y="559"/>
                    </a:cubicBezTo>
                    <a:cubicBezTo>
                      <a:pt x="402" y="559"/>
                      <a:pt x="423" y="559"/>
                      <a:pt x="402" y="538"/>
                    </a:cubicBezTo>
                    <a:lnTo>
                      <a:pt x="402" y="538"/>
                    </a:lnTo>
                    <a:cubicBezTo>
                      <a:pt x="412" y="549"/>
                      <a:pt x="418" y="549"/>
                      <a:pt x="420" y="549"/>
                    </a:cubicBezTo>
                    <a:cubicBezTo>
                      <a:pt x="423" y="549"/>
                      <a:pt x="423" y="549"/>
                      <a:pt x="423" y="559"/>
                    </a:cubicBezTo>
                    <a:cubicBezTo>
                      <a:pt x="423" y="538"/>
                      <a:pt x="423" y="538"/>
                      <a:pt x="423" y="538"/>
                    </a:cubicBezTo>
                    <a:cubicBezTo>
                      <a:pt x="423" y="517"/>
                      <a:pt x="444" y="517"/>
                      <a:pt x="444" y="517"/>
                    </a:cubicBezTo>
                    <a:cubicBezTo>
                      <a:pt x="465" y="517"/>
                      <a:pt x="465" y="496"/>
                      <a:pt x="465" y="496"/>
                    </a:cubicBezTo>
                    <a:cubicBezTo>
                      <a:pt x="465" y="475"/>
                      <a:pt x="465" y="475"/>
                      <a:pt x="486" y="475"/>
                    </a:cubicBezTo>
                    <a:cubicBezTo>
                      <a:pt x="486" y="453"/>
                      <a:pt x="486" y="453"/>
                      <a:pt x="486" y="453"/>
                    </a:cubicBezTo>
                    <a:lnTo>
                      <a:pt x="508" y="432"/>
                    </a:lnTo>
                    <a:cubicBezTo>
                      <a:pt x="508" y="432"/>
                      <a:pt x="524" y="432"/>
                      <a:pt x="513" y="417"/>
                    </a:cubicBezTo>
                    <a:lnTo>
                      <a:pt x="513" y="417"/>
                    </a:lnTo>
                    <a:cubicBezTo>
                      <a:pt x="519" y="411"/>
                      <a:pt x="529" y="411"/>
                      <a:pt x="529" y="411"/>
                    </a:cubicBezTo>
                    <a:cubicBezTo>
                      <a:pt x="529" y="411"/>
                      <a:pt x="529" y="390"/>
                      <a:pt x="529" y="390"/>
                    </a:cubicBezTo>
                    <a:cubicBezTo>
                      <a:pt x="550" y="390"/>
                      <a:pt x="550" y="369"/>
                      <a:pt x="571" y="369"/>
                    </a:cubicBezTo>
                    <a:cubicBezTo>
                      <a:pt x="571" y="369"/>
                      <a:pt x="571" y="348"/>
                      <a:pt x="571" y="348"/>
                    </a:cubicBezTo>
                    <a:cubicBezTo>
                      <a:pt x="571" y="348"/>
                      <a:pt x="592" y="327"/>
                      <a:pt x="592" y="327"/>
                    </a:cubicBezTo>
                    <a:cubicBezTo>
                      <a:pt x="581" y="316"/>
                      <a:pt x="587" y="316"/>
                      <a:pt x="592" y="316"/>
                    </a:cubicBezTo>
                    <a:cubicBezTo>
                      <a:pt x="597" y="316"/>
                      <a:pt x="603" y="316"/>
                      <a:pt x="592" y="306"/>
                    </a:cubicBezTo>
                    <a:cubicBezTo>
                      <a:pt x="592" y="295"/>
                      <a:pt x="597" y="295"/>
                      <a:pt x="600" y="295"/>
                    </a:cubicBezTo>
                    <a:cubicBezTo>
                      <a:pt x="603" y="295"/>
                      <a:pt x="603" y="295"/>
                      <a:pt x="593" y="285"/>
                    </a:cubicBezTo>
                    <a:lnTo>
                      <a:pt x="593" y="285"/>
                    </a:lnTo>
                    <a:lnTo>
                      <a:pt x="613" y="306"/>
                    </a:lnTo>
                    <a:cubicBezTo>
                      <a:pt x="613" y="285"/>
                      <a:pt x="592" y="285"/>
                      <a:pt x="592" y="285"/>
                    </a:cubicBezTo>
                    <a:lnTo>
                      <a:pt x="634" y="285"/>
                    </a:lnTo>
                    <a:cubicBezTo>
                      <a:pt x="613" y="263"/>
                      <a:pt x="634" y="263"/>
                      <a:pt x="634" y="263"/>
                    </a:cubicBezTo>
                    <a:cubicBezTo>
                      <a:pt x="634" y="242"/>
                      <a:pt x="634" y="242"/>
                      <a:pt x="634" y="242"/>
                    </a:cubicBezTo>
                    <a:cubicBezTo>
                      <a:pt x="634" y="232"/>
                      <a:pt x="640" y="232"/>
                      <a:pt x="642" y="232"/>
                    </a:cubicBezTo>
                    <a:cubicBezTo>
                      <a:pt x="645" y="232"/>
                      <a:pt x="645" y="232"/>
                      <a:pt x="634" y="221"/>
                    </a:cubicBezTo>
                    <a:lnTo>
                      <a:pt x="655" y="221"/>
                    </a:lnTo>
                    <a:cubicBezTo>
                      <a:pt x="655" y="221"/>
                      <a:pt x="782" y="116"/>
                      <a:pt x="698" y="31"/>
                    </a:cubicBezTo>
                    <a:cubicBezTo>
                      <a:pt x="698" y="31"/>
                      <a:pt x="698" y="31"/>
                      <a:pt x="677" y="1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24"/>
              <p:cNvSpPr/>
              <p:nvPr/>
            </p:nvSpPr>
            <p:spPr>
              <a:xfrm>
                <a:off x="7798155" y="2549515"/>
                <a:ext cx="62" cy="1361"/>
              </a:xfrm>
              <a:custGeom>
                <a:rect b="b" l="l" r="r" t="t"/>
                <a:pathLst>
                  <a:path extrusionOk="0" h="22" w="1">
                    <a:moveTo>
                      <a:pt x="1" y="22"/>
                    </a:moveTo>
                    <a:lnTo>
                      <a:pt x="1" y="22"/>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24"/>
              <p:cNvSpPr/>
              <p:nvPr/>
            </p:nvSpPr>
            <p:spPr>
              <a:xfrm>
                <a:off x="7802053" y="2546916"/>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24"/>
              <p:cNvSpPr/>
              <p:nvPr/>
            </p:nvSpPr>
            <p:spPr>
              <a:xfrm>
                <a:off x="7802053" y="2545617"/>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24"/>
              <p:cNvSpPr/>
              <p:nvPr/>
            </p:nvSpPr>
            <p:spPr>
              <a:xfrm>
                <a:off x="7796856" y="2553474"/>
                <a:ext cx="62" cy="62"/>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24"/>
              <p:cNvSpPr/>
              <p:nvPr/>
            </p:nvSpPr>
            <p:spPr>
              <a:xfrm>
                <a:off x="7791597" y="2558671"/>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24"/>
              <p:cNvSpPr/>
              <p:nvPr/>
            </p:nvSpPr>
            <p:spPr>
              <a:xfrm>
                <a:off x="7792958" y="2558671"/>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24"/>
              <p:cNvSpPr/>
              <p:nvPr/>
            </p:nvSpPr>
            <p:spPr>
              <a:xfrm>
                <a:off x="7798155" y="2552175"/>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24"/>
              <p:cNvSpPr/>
              <p:nvPr/>
            </p:nvSpPr>
            <p:spPr>
              <a:xfrm>
                <a:off x="7792958" y="2558671"/>
                <a:ext cx="62" cy="62"/>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24"/>
              <p:cNvSpPr/>
              <p:nvPr/>
            </p:nvSpPr>
            <p:spPr>
              <a:xfrm>
                <a:off x="7791597" y="2558671"/>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24"/>
              <p:cNvSpPr/>
              <p:nvPr/>
            </p:nvSpPr>
            <p:spPr>
              <a:xfrm>
                <a:off x="7795557" y="2556073"/>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24"/>
              <p:cNvSpPr/>
              <p:nvPr/>
            </p:nvSpPr>
            <p:spPr>
              <a:xfrm>
                <a:off x="7791597" y="2557372"/>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24"/>
              <p:cNvSpPr/>
              <p:nvPr/>
            </p:nvSpPr>
            <p:spPr>
              <a:xfrm>
                <a:off x="7790298" y="2558671"/>
                <a:ext cx="1361" cy="62"/>
              </a:xfrm>
              <a:custGeom>
                <a:rect b="b" l="l" r="r" t="t"/>
                <a:pathLst>
                  <a:path extrusionOk="0" h="1" w="22">
                    <a:moveTo>
                      <a:pt x="22"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24"/>
              <p:cNvSpPr/>
              <p:nvPr/>
            </p:nvSpPr>
            <p:spPr>
              <a:xfrm>
                <a:off x="7794257" y="2556073"/>
                <a:ext cx="62" cy="1361"/>
              </a:xfrm>
              <a:custGeom>
                <a:rect b="b" l="l" r="r" t="t"/>
                <a:pathLst>
                  <a:path extrusionOk="0" h="22" w="1">
                    <a:moveTo>
                      <a:pt x="0" y="0"/>
                    </a:moveTo>
                    <a:cubicBezTo>
                      <a:pt x="0" y="0"/>
                      <a:pt x="0" y="0"/>
                      <a:pt x="0" y="22"/>
                    </a:cubicBezTo>
                    <a:cubicBezTo>
                      <a:pt x="0" y="22"/>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24"/>
              <p:cNvSpPr/>
              <p:nvPr/>
            </p:nvSpPr>
            <p:spPr>
              <a:xfrm>
                <a:off x="7636118" y="2617507"/>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24"/>
              <p:cNvSpPr/>
              <p:nvPr/>
            </p:nvSpPr>
            <p:spPr>
              <a:xfrm>
                <a:off x="7638716" y="2613547"/>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24"/>
              <p:cNvSpPr/>
              <p:nvPr/>
            </p:nvSpPr>
            <p:spPr>
              <a:xfrm>
                <a:off x="7633457" y="2620105"/>
                <a:ext cx="1423" cy="62"/>
              </a:xfrm>
              <a:custGeom>
                <a:rect b="b" l="l" r="r" t="t"/>
                <a:pathLst>
                  <a:path extrusionOk="0" h="1" w="23">
                    <a:moveTo>
                      <a:pt x="22" y="1"/>
                    </a:moveTo>
                    <a:cubicBezTo>
                      <a:pt x="22" y="1"/>
                      <a:pt x="22" y="1"/>
                      <a:pt x="22" y="1"/>
                    </a:cubicBezTo>
                    <a:cubicBezTo>
                      <a:pt x="22" y="1"/>
                      <a:pt x="22"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24"/>
              <p:cNvSpPr/>
              <p:nvPr/>
            </p:nvSpPr>
            <p:spPr>
              <a:xfrm>
                <a:off x="7643913" y="2605752"/>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24"/>
              <p:cNvSpPr/>
              <p:nvPr/>
            </p:nvSpPr>
            <p:spPr>
              <a:xfrm>
                <a:off x="7641315" y="2609650"/>
                <a:ext cx="62" cy="1361"/>
              </a:xfrm>
              <a:custGeom>
                <a:rect b="b" l="l" r="r" t="t"/>
                <a:pathLst>
                  <a:path extrusionOk="0" h="22" w="1">
                    <a:moveTo>
                      <a:pt x="1" y="22"/>
                    </a:moveTo>
                    <a:cubicBezTo>
                      <a:pt x="1" y="22"/>
                      <a:pt x="1" y="22"/>
                      <a:pt x="1" y="1"/>
                    </a:cubicBezTo>
                    <a:cubicBezTo>
                      <a:pt x="1" y="22"/>
                      <a:pt x="1" y="22"/>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24"/>
              <p:cNvSpPr/>
              <p:nvPr/>
            </p:nvSpPr>
            <p:spPr>
              <a:xfrm>
                <a:off x="7628260" y="2618806"/>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24"/>
              <p:cNvSpPr/>
              <p:nvPr/>
            </p:nvSpPr>
            <p:spPr>
              <a:xfrm>
                <a:off x="7628260" y="2621405"/>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24"/>
              <p:cNvSpPr/>
              <p:nvPr/>
            </p:nvSpPr>
            <p:spPr>
              <a:xfrm>
                <a:off x="7630859" y="2621405"/>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24"/>
              <p:cNvSpPr/>
              <p:nvPr/>
            </p:nvSpPr>
            <p:spPr>
              <a:xfrm>
                <a:off x="7630859" y="2621405"/>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24"/>
              <p:cNvSpPr/>
              <p:nvPr/>
            </p:nvSpPr>
            <p:spPr>
              <a:xfrm>
                <a:off x="7654369" y="2571725"/>
                <a:ext cx="1423" cy="62"/>
              </a:xfrm>
              <a:custGeom>
                <a:rect b="b" l="l" r="r" t="t"/>
                <a:pathLst>
                  <a:path extrusionOk="0" h="1" w="23">
                    <a:moveTo>
                      <a:pt x="22" y="1"/>
                    </a:moveTo>
                    <a:cubicBezTo>
                      <a:pt x="22"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24"/>
              <p:cNvSpPr/>
              <p:nvPr/>
            </p:nvSpPr>
            <p:spPr>
              <a:xfrm>
                <a:off x="7647873" y="2597895"/>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24"/>
              <p:cNvSpPr/>
              <p:nvPr/>
            </p:nvSpPr>
            <p:spPr>
              <a:xfrm>
                <a:off x="7651771" y="2570426"/>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24"/>
              <p:cNvSpPr/>
              <p:nvPr/>
            </p:nvSpPr>
            <p:spPr>
              <a:xfrm>
                <a:off x="7626961" y="2617507"/>
                <a:ext cx="1361" cy="62"/>
              </a:xfrm>
              <a:custGeom>
                <a:rect b="b" l="l" r="r" t="t"/>
                <a:pathLst>
                  <a:path extrusionOk="0" h="1" w="22">
                    <a:moveTo>
                      <a:pt x="21" y="0"/>
                    </a:moveTo>
                    <a:cubicBezTo>
                      <a:pt x="0" y="0"/>
                      <a:pt x="21" y="0"/>
                      <a:pt x="21" y="0"/>
                    </a:cubicBezTo>
                    <a:cubicBezTo>
                      <a:pt x="21" y="0"/>
                      <a:pt x="0"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24"/>
              <p:cNvSpPr/>
              <p:nvPr/>
            </p:nvSpPr>
            <p:spPr>
              <a:xfrm>
                <a:off x="7634818" y="2590038"/>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24"/>
              <p:cNvSpPr/>
              <p:nvPr/>
            </p:nvSpPr>
            <p:spPr>
              <a:xfrm>
                <a:off x="7651771" y="2570426"/>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24"/>
              <p:cNvSpPr/>
              <p:nvPr/>
            </p:nvSpPr>
            <p:spPr>
              <a:xfrm>
                <a:off x="7651771" y="2588739"/>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24"/>
              <p:cNvSpPr/>
              <p:nvPr/>
            </p:nvSpPr>
            <p:spPr>
              <a:xfrm>
                <a:off x="7651771" y="2588739"/>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24"/>
              <p:cNvSpPr/>
              <p:nvPr/>
            </p:nvSpPr>
            <p:spPr>
              <a:xfrm>
                <a:off x="7654369" y="2571725"/>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24"/>
              <p:cNvSpPr/>
              <p:nvPr/>
            </p:nvSpPr>
            <p:spPr>
              <a:xfrm>
                <a:off x="7653070" y="2583542"/>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24"/>
              <p:cNvSpPr/>
              <p:nvPr/>
            </p:nvSpPr>
            <p:spPr>
              <a:xfrm>
                <a:off x="7641315" y="2610949"/>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24"/>
              <p:cNvSpPr/>
              <p:nvPr/>
            </p:nvSpPr>
            <p:spPr>
              <a:xfrm>
                <a:off x="7632158" y="2603092"/>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24"/>
              <p:cNvSpPr/>
              <p:nvPr/>
            </p:nvSpPr>
            <p:spPr>
              <a:xfrm>
                <a:off x="7632158" y="2603092"/>
                <a:ext cx="1361" cy="1423"/>
              </a:xfrm>
              <a:custGeom>
                <a:rect b="b" l="l" r="r" t="t"/>
                <a:pathLst>
                  <a:path extrusionOk="0" h="23" w="22">
                    <a:moveTo>
                      <a:pt x="1" y="1"/>
                    </a:moveTo>
                    <a:cubicBezTo>
                      <a:pt x="1" y="1"/>
                      <a:pt x="1" y="22"/>
                      <a:pt x="22" y="22"/>
                    </a:cubicBezTo>
                    <a:cubicBezTo>
                      <a:pt x="22" y="22"/>
                      <a:pt x="22" y="22"/>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24"/>
              <p:cNvSpPr/>
              <p:nvPr/>
            </p:nvSpPr>
            <p:spPr>
              <a:xfrm>
                <a:off x="7633457" y="2603092"/>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24"/>
              <p:cNvSpPr/>
              <p:nvPr/>
            </p:nvSpPr>
            <p:spPr>
              <a:xfrm>
                <a:off x="7630859" y="2607051"/>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24"/>
              <p:cNvSpPr/>
              <p:nvPr/>
            </p:nvSpPr>
            <p:spPr>
              <a:xfrm>
                <a:off x="7630859" y="2605752"/>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24"/>
              <p:cNvSpPr/>
              <p:nvPr/>
            </p:nvSpPr>
            <p:spPr>
              <a:xfrm>
                <a:off x="7632158" y="2601793"/>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24"/>
              <p:cNvSpPr/>
              <p:nvPr/>
            </p:nvSpPr>
            <p:spPr>
              <a:xfrm>
                <a:off x="7626961" y="2570426"/>
                <a:ext cx="32729" cy="52340"/>
              </a:xfrm>
              <a:custGeom>
                <a:rect b="b" l="l" r="r" t="t"/>
                <a:pathLst>
                  <a:path extrusionOk="0" h="846" w="529">
                    <a:moveTo>
                      <a:pt x="402" y="1"/>
                    </a:moveTo>
                    <a:cubicBezTo>
                      <a:pt x="381" y="22"/>
                      <a:pt x="402" y="22"/>
                      <a:pt x="402" y="22"/>
                    </a:cubicBezTo>
                    <a:cubicBezTo>
                      <a:pt x="402" y="22"/>
                      <a:pt x="402" y="1"/>
                      <a:pt x="402" y="1"/>
                    </a:cubicBezTo>
                    <a:close/>
                    <a:moveTo>
                      <a:pt x="349" y="25"/>
                    </a:moveTo>
                    <a:cubicBezTo>
                      <a:pt x="354" y="27"/>
                      <a:pt x="359" y="33"/>
                      <a:pt x="359" y="43"/>
                    </a:cubicBezTo>
                    <a:cubicBezTo>
                      <a:pt x="349" y="33"/>
                      <a:pt x="349" y="27"/>
                      <a:pt x="349" y="25"/>
                    </a:cubicBezTo>
                    <a:close/>
                    <a:moveTo>
                      <a:pt x="238" y="76"/>
                    </a:moveTo>
                    <a:cubicBezTo>
                      <a:pt x="235" y="76"/>
                      <a:pt x="233" y="78"/>
                      <a:pt x="233" y="85"/>
                    </a:cubicBezTo>
                    <a:lnTo>
                      <a:pt x="254" y="85"/>
                    </a:lnTo>
                    <a:cubicBezTo>
                      <a:pt x="254" y="85"/>
                      <a:pt x="244" y="76"/>
                      <a:pt x="238" y="76"/>
                    </a:cubicBezTo>
                    <a:close/>
                    <a:moveTo>
                      <a:pt x="127" y="318"/>
                    </a:moveTo>
                    <a:cubicBezTo>
                      <a:pt x="127" y="339"/>
                      <a:pt x="106" y="339"/>
                      <a:pt x="106" y="339"/>
                    </a:cubicBezTo>
                    <a:lnTo>
                      <a:pt x="127" y="339"/>
                    </a:lnTo>
                    <a:cubicBezTo>
                      <a:pt x="127" y="318"/>
                      <a:pt x="127" y="318"/>
                      <a:pt x="127" y="318"/>
                    </a:cubicBezTo>
                    <a:close/>
                    <a:moveTo>
                      <a:pt x="95" y="489"/>
                    </a:moveTo>
                    <a:cubicBezTo>
                      <a:pt x="101" y="492"/>
                      <a:pt x="106" y="497"/>
                      <a:pt x="106" y="508"/>
                    </a:cubicBezTo>
                    <a:cubicBezTo>
                      <a:pt x="95" y="497"/>
                      <a:pt x="95" y="492"/>
                      <a:pt x="95" y="489"/>
                    </a:cubicBezTo>
                    <a:close/>
                    <a:moveTo>
                      <a:pt x="85" y="529"/>
                    </a:moveTo>
                    <a:lnTo>
                      <a:pt x="85" y="529"/>
                    </a:lnTo>
                    <a:cubicBezTo>
                      <a:pt x="106" y="550"/>
                      <a:pt x="106" y="550"/>
                      <a:pt x="106" y="550"/>
                    </a:cubicBezTo>
                    <a:cubicBezTo>
                      <a:pt x="106" y="529"/>
                      <a:pt x="85" y="529"/>
                      <a:pt x="85" y="529"/>
                    </a:cubicBezTo>
                    <a:close/>
                    <a:moveTo>
                      <a:pt x="64" y="550"/>
                    </a:moveTo>
                    <a:cubicBezTo>
                      <a:pt x="64" y="550"/>
                      <a:pt x="67" y="552"/>
                      <a:pt x="72" y="554"/>
                    </a:cubicBezTo>
                    <a:lnTo>
                      <a:pt x="72" y="554"/>
                    </a:lnTo>
                    <a:cubicBezTo>
                      <a:pt x="78" y="550"/>
                      <a:pt x="85" y="550"/>
                      <a:pt x="85" y="550"/>
                    </a:cubicBezTo>
                    <a:close/>
                    <a:moveTo>
                      <a:pt x="64" y="550"/>
                    </a:moveTo>
                    <a:cubicBezTo>
                      <a:pt x="64" y="571"/>
                      <a:pt x="43" y="571"/>
                      <a:pt x="64" y="571"/>
                    </a:cubicBezTo>
                    <a:cubicBezTo>
                      <a:pt x="64" y="571"/>
                      <a:pt x="64" y="571"/>
                      <a:pt x="64" y="550"/>
                    </a:cubicBezTo>
                    <a:close/>
                    <a:moveTo>
                      <a:pt x="43" y="635"/>
                    </a:moveTo>
                    <a:cubicBezTo>
                      <a:pt x="43" y="635"/>
                      <a:pt x="64" y="656"/>
                      <a:pt x="64" y="656"/>
                    </a:cubicBezTo>
                    <a:cubicBezTo>
                      <a:pt x="53" y="645"/>
                      <a:pt x="48" y="645"/>
                      <a:pt x="45" y="645"/>
                    </a:cubicBezTo>
                    <a:cubicBezTo>
                      <a:pt x="43" y="645"/>
                      <a:pt x="43" y="645"/>
                      <a:pt x="43" y="635"/>
                    </a:cubicBezTo>
                    <a:close/>
                    <a:moveTo>
                      <a:pt x="0" y="740"/>
                    </a:moveTo>
                    <a:cubicBezTo>
                      <a:pt x="0" y="740"/>
                      <a:pt x="0" y="740"/>
                      <a:pt x="21" y="761"/>
                    </a:cubicBezTo>
                    <a:cubicBezTo>
                      <a:pt x="21" y="761"/>
                      <a:pt x="21" y="740"/>
                      <a:pt x="21" y="740"/>
                    </a:cubicBezTo>
                    <a:close/>
                    <a:moveTo>
                      <a:pt x="0" y="761"/>
                    </a:moveTo>
                    <a:cubicBezTo>
                      <a:pt x="0" y="761"/>
                      <a:pt x="0" y="782"/>
                      <a:pt x="21" y="782"/>
                    </a:cubicBezTo>
                    <a:cubicBezTo>
                      <a:pt x="21" y="761"/>
                      <a:pt x="0" y="761"/>
                      <a:pt x="0" y="761"/>
                    </a:cubicBezTo>
                    <a:close/>
                    <a:moveTo>
                      <a:pt x="402" y="1"/>
                    </a:moveTo>
                    <a:cubicBezTo>
                      <a:pt x="402" y="22"/>
                      <a:pt x="423" y="22"/>
                      <a:pt x="423" y="22"/>
                    </a:cubicBezTo>
                    <a:lnTo>
                      <a:pt x="338" y="22"/>
                    </a:lnTo>
                    <a:cubicBezTo>
                      <a:pt x="328" y="33"/>
                      <a:pt x="312" y="33"/>
                      <a:pt x="301" y="33"/>
                    </a:cubicBezTo>
                    <a:cubicBezTo>
                      <a:pt x="291" y="33"/>
                      <a:pt x="286" y="33"/>
                      <a:pt x="296" y="43"/>
                    </a:cubicBezTo>
                    <a:lnTo>
                      <a:pt x="254" y="43"/>
                    </a:lnTo>
                    <a:cubicBezTo>
                      <a:pt x="233" y="43"/>
                      <a:pt x="254" y="64"/>
                      <a:pt x="233" y="64"/>
                    </a:cubicBezTo>
                    <a:cubicBezTo>
                      <a:pt x="254" y="64"/>
                      <a:pt x="254" y="85"/>
                      <a:pt x="254" y="85"/>
                    </a:cubicBezTo>
                    <a:cubicBezTo>
                      <a:pt x="233" y="85"/>
                      <a:pt x="233" y="106"/>
                      <a:pt x="212" y="106"/>
                    </a:cubicBezTo>
                    <a:cubicBezTo>
                      <a:pt x="212" y="128"/>
                      <a:pt x="190" y="149"/>
                      <a:pt x="190" y="170"/>
                    </a:cubicBezTo>
                    <a:cubicBezTo>
                      <a:pt x="176" y="170"/>
                      <a:pt x="181" y="179"/>
                      <a:pt x="179" y="179"/>
                    </a:cubicBezTo>
                    <a:cubicBezTo>
                      <a:pt x="179" y="179"/>
                      <a:pt x="176" y="177"/>
                      <a:pt x="169" y="170"/>
                    </a:cubicBezTo>
                    <a:cubicBezTo>
                      <a:pt x="169" y="191"/>
                      <a:pt x="148" y="191"/>
                      <a:pt x="169" y="212"/>
                    </a:cubicBezTo>
                    <a:cubicBezTo>
                      <a:pt x="148" y="212"/>
                      <a:pt x="169" y="233"/>
                      <a:pt x="148" y="233"/>
                    </a:cubicBezTo>
                    <a:cubicBezTo>
                      <a:pt x="148" y="233"/>
                      <a:pt x="169" y="254"/>
                      <a:pt x="148" y="254"/>
                    </a:cubicBezTo>
                    <a:cubicBezTo>
                      <a:pt x="148" y="275"/>
                      <a:pt x="148" y="275"/>
                      <a:pt x="127" y="275"/>
                    </a:cubicBezTo>
                    <a:lnTo>
                      <a:pt x="148" y="297"/>
                    </a:lnTo>
                    <a:cubicBezTo>
                      <a:pt x="141" y="290"/>
                      <a:pt x="139" y="287"/>
                      <a:pt x="138" y="287"/>
                    </a:cubicBezTo>
                    <a:lnTo>
                      <a:pt x="138" y="287"/>
                    </a:lnTo>
                    <a:cubicBezTo>
                      <a:pt x="136" y="287"/>
                      <a:pt x="141" y="297"/>
                      <a:pt x="127" y="297"/>
                    </a:cubicBezTo>
                    <a:cubicBezTo>
                      <a:pt x="127" y="297"/>
                      <a:pt x="127" y="318"/>
                      <a:pt x="127" y="318"/>
                    </a:cubicBezTo>
                    <a:lnTo>
                      <a:pt x="148" y="318"/>
                    </a:lnTo>
                    <a:cubicBezTo>
                      <a:pt x="127" y="318"/>
                      <a:pt x="148" y="339"/>
                      <a:pt x="127" y="339"/>
                    </a:cubicBezTo>
                    <a:cubicBezTo>
                      <a:pt x="127" y="349"/>
                      <a:pt x="122" y="349"/>
                      <a:pt x="117" y="349"/>
                    </a:cubicBezTo>
                    <a:cubicBezTo>
                      <a:pt x="114" y="349"/>
                      <a:pt x="111" y="349"/>
                      <a:pt x="109" y="351"/>
                    </a:cubicBezTo>
                    <a:lnTo>
                      <a:pt x="109" y="351"/>
                    </a:lnTo>
                    <a:cubicBezTo>
                      <a:pt x="107" y="348"/>
                      <a:pt x="106" y="344"/>
                      <a:pt x="106" y="339"/>
                    </a:cubicBezTo>
                    <a:lnTo>
                      <a:pt x="106" y="360"/>
                    </a:lnTo>
                    <a:cubicBezTo>
                      <a:pt x="106" y="355"/>
                      <a:pt x="107" y="352"/>
                      <a:pt x="109" y="351"/>
                    </a:cubicBezTo>
                    <a:lnTo>
                      <a:pt x="109" y="351"/>
                    </a:lnTo>
                    <a:cubicBezTo>
                      <a:pt x="114" y="360"/>
                      <a:pt x="122" y="360"/>
                      <a:pt x="106" y="360"/>
                    </a:cubicBezTo>
                    <a:lnTo>
                      <a:pt x="85" y="360"/>
                    </a:lnTo>
                    <a:cubicBezTo>
                      <a:pt x="95" y="371"/>
                      <a:pt x="95" y="371"/>
                      <a:pt x="93" y="371"/>
                    </a:cubicBezTo>
                    <a:cubicBezTo>
                      <a:pt x="90" y="371"/>
                      <a:pt x="85" y="371"/>
                      <a:pt x="85" y="381"/>
                    </a:cubicBezTo>
                    <a:cubicBezTo>
                      <a:pt x="85" y="381"/>
                      <a:pt x="85" y="402"/>
                      <a:pt x="85" y="423"/>
                    </a:cubicBezTo>
                    <a:cubicBezTo>
                      <a:pt x="85" y="423"/>
                      <a:pt x="85" y="433"/>
                      <a:pt x="79" y="433"/>
                    </a:cubicBezTo>
                    <a:cubicBezTo>
                      <a:pt x="75" y="433"/>
                      <a:pt x="71" y="430"/>
                      <a:pt x="64" y="423"/>
                    </a:cubicBezTo>
                    <a:lnTo>
                      <a:pt x="64" y="444"/>
                    </a:lnTo>
                    <a:cubicBezTo>
                      <a:pt x="43" y="444"/>
                      <a:pt x="85" y="466"/>
                      <a:pt x="85" y="466"/>
                    </a:cubicBezTo>
                    <a:lnTo>
                      <a:pt x="106" y="466"/>
                    </a:lnTo>
                    <a:cubicBezTo>
                      <a:pt x="106" y="466"/>
                      <a:pt x="106" y="487"/>
                      <a:pt x="106" y="487"/>
                    </a:cubicBezTo>
                    <a:lnTo>
                      <a:pt x="85" y="487"/>
                    </a:lnTo>
                    <a:cubicBezTo>
                      <a:pt x="85" y="487"/>
                      <a:pt x="85" y="487"/>
                      <a:pt x="85" y="487"/>
                    </a:cubicBezTo>
                    <a:lnTo>
                      <a:pt x="85" y="487"/>
                    </a:lnTo>
                    <a:lnTo>
                      <a:pt x="106" y="508"/>
                    </a:lnTo>
                    <a:cubicBezTo>
                      <a:pt x="106" y="508"/>
                      <a:pt x="85" y="508"/>
                      <a:pt x="85" y="487"/>
                    </a:cubicBezTo>
                    <a:lnTo>
                      <a:pt x="85" y="487"/>
                    </a:lnTo>
                    <a:cubicBezTo>
                      <a:pt x="85" y="508"/>
                      <a:pt x="106" y="508"/>
                      <a:pt x="85" y="508"/>
                    </a:cubicBezTo>
                    <a:cubicBezTo>
                      <a:pt x="106" y="508"/>
                      <a:pt x="106" y="508"/>
                      <a:pt x="106" y="529"/>
                    </a:cubicBezTo>
                    <a:cubicBezTo>
                      <a:pt x="106" y="529"/>
                      <a:pt x="127" y="550"/>
                      <a:pt x="106" y="550"/>
                    </a:cubicBezTo>
                    <a:lnTo>
                      <a:pt x="85" y="550"/>
                    </a:lnTo>
                    <a:cubicBezTo>
                      <a:pt x="92" y="557"/>
                      <a:pt x="92" y="559"/>
                      <a:pt x="89" y="559"/>
                    </a:cubicBezTo>
                    <a:cubicBezTo>
                      <a:pt x="85" y="559"/>
                      <a:pt x="78" y="557"/>
                      <a:pt x="72" y="554"/>
                    </a:cubicBezTo>
                    <a:lnTo>
                      <a:pt x="72" y="554"/>
                    </a:lnTo>
                    <a:cubicBezTo>
                      <a:pt x="68" y="557"/>
                      <a:pt x="64" y="562"/>
                      <a:pt x="64" y="571"/>
                    </a:cubicBezTo>
                    <a:lnTo>
                      <a:pt x="85" y="571"/>
                    </a:lnTo>
                    <a:cubicBezTo>
                      <a:pt x="85" y="592"/>
                      <a:pt x="85" y="592"/>
                      <a:pt x="85" y="592"/>
                    </a:cubicBezTo>
                    <a:lnTo>
                      <a:pt x="64" y="592"/>
                    </a:lnTo>
                    <a:cubicBezTo>
                      <a:pt x="64" y="592"/>
                      <a:pt x="85" y="613"/>
                      <a:pt x="85" y="613"/>
                    </a:cubicBezTo>
                    <a:cubicBezTo>
                      <a:pt x="85" y="613"/>
                      <a:pt x="85" y="613"/>
                      <a:pt x="85" y="635"/>
                    </a:cubicBezTo>
                    <a:cubicBezTo>
                      <a:pt x="64" y="613"/>
                      <a:pt x="64" y="613"/>
                      <a:pt x="64" y="613"/>
                    </a:cubicBezTo>
                    <a:cubicBezTo>
                      <a:pt x="64" y="613"/>
                      <a:pt x="64" y="613"/>
                      <a:pt x="64" y="635"/>
                    </a:cubicBezTo>
                    <a:lnTo>
                      <a:pt x="64" y="656"/>
                    </a:lnTo>
                    <a:cubicBezTo>
                      <a:pt x="64" y="635"/>
                      <a:pt x="43" y="635"/>
                      <a:pt x="43" y="635"/>
                    </a:cubicBezTo>
                    <a:lnTo>
                      <a:pt x="43" y="635"/>
                    </a:lnTo>
                    <a:cubicBezTo>
                      <a:pt x="43" y="635"/>
                      <a:pt x="43" y="635"/>
                      <a:pt x="43" y="635"/>
                    </a:cubicBezTo>
                    <a:cubicBezTo>
                      <a:pt x="21" y="635"/>
                      <a:pt x="21" y="635"/>
                      <a:pt x="21" y="656"/>
                    </a:cubicBezTo>
                    <a:lnTo>
                      <a:pt x="43" y="656"/>
                    </a:lnTo>
                    <a:cubicBezTo>
                      <a:pt x="43" y="656"/>
                      <a:pt x="64" y="656"/>
                      <a:pt x="64" y="677"/>
                    </a:cubicBezTo>
                    <a:cubicBezTo>
                      <a:pt x="64" y="677"/>
                      <a:pt x="43" y="677"/>
                      <a:pt x="64" y="698"/>
                    </a:cubicBezTo>
                    <a:lnTo>
                      <a:pt x="43" y="698"/>
                    </a:lnTo>
                    <a:cubicBezTo>
                      <a:pt x="50" y="706"/>
                      <a:pt x="52" y="711"/>
                      <a:pt x="53" y="714"/>
                    </a:cubicBezTo>
                    <a:lnTo>
                      <a:pt x="53" y="714"/>
                    </a:lnTo>
                    <a:cubicBezTo>
                      <a:pt x="52" y="716"/>
                      <a:pt x="50" y="719"/>
                      <a:pt x="43" y="719"/>
                    </a:cubicBezTo>
                    <a:lnTo>
                      <a:pt x="21" y="719"/>
                    </a:lnTo>
                    <a:lnTo>
                      <a:pt x="43" y="740"/>
                    </a:lnTo>
                    <a:lnTo>
                      <a:pt x="21" y="740"/>
                    </a:lnTo>
                    <a:cubicBezTo>
                      <a:pt x="21" y="740"/>
                      <a:pt x="43" y="761"/>
                      <a:pt x="64" y="761"/>
                    </a:cubicBezTo>
                    <a:lnTo>
                      <a:pt x="43" y="761"/>
                    </a:lnTo>
                    <a:cubicBezTo>
                      <a:pt x="43" y="782"/>
                      <a:pt x="43" y="782"/>
                      <a:pt x="43" y="782"/>
                    </a:cubicBezTo>
                    <a:cubicBezTo>
                      <a:pt x="43" y="777"/>
                      <a:pt x="41" y="773"/>
                      <a:pt x="39" y="770"/>
                    </a:cubicBezTo>
                    <a:lnTo>
                      <a:pt x="39" y="770"/>
                    </a:lnTo>
                    <a:cubicBezTo>
                      <a:pt x="39" y="771"/>
                      <a:pt x="38" y="771"/>
                      <a:pt x="37" y="771"/>
                    </a:cubicBezTo>
                    <a:cubicBezTo>
                      <a:pt x="31" y="771"/>
                      <a:pt x="21" y="761"/>
                      <a:pt x="21" y="761"/>
                    </a:cubicBezTo>
                    <a:lnTo>
                      <a:pt x="21" y="761"/>
                    </a:lnTo>
                    <a:cubicBezTo>
                      <a:pt x="21" y="761"/>
                      <a:pt x="33" y="761"/>
                      <a:pt x="39" y="770"/>
                    </a:cubicBezTo>
                    <a:lnTo>
                      <a:pt x="39" y="770"/>
                    </a:lnTo>
                    <a:cubicBezTo>
                      <a:pt x="41" y="769"/>
                      <a:pt x="43" y="767"/>
                      <a:pt x="43" y="761"/>
                    </a:cubicBezTo>
                    <a:lnTo>
                      <a:pt x="21" y="761"/>
                    </a:lnTo>
                    <a:cubicBezTo>
                      <a:pt x="21" y="772"/>
                      <a:pt x="21" y="772"/>
                      <a:pt x="21" y="772"/>
                    </a:cubicBezTo>
                    <a:cubicBezTo>
                      <a:pt x="21" y="772"/>
                      <a:pt x="21" y="772"/>
                      <a:pt x="21" y="782"/>
                    </a:cubicBezTo>
                    <a:cubicBezTo>
                      <a:pt x="21" y="782"/>
                      <a:pt x="21" y="782"/>
                      <a:pt x="21" y="804"/>
                    </a:cubicBezTo>
                    <a:cubicBezTo>
                      <a:pt x="21" y="825"/>
                      <a:pt x="21" y="825"/>
                      <a:pt x="21" y="825"/>
                    </a:cubicBezTo>
                    <a:lnTo>
                      <a:pt x="85" y="825"/>
                    </a:lnTo>
                    <a:cubicBezTo>
                      <a:pt x="85" y="804"/>
                      <a:pt x="85" y="804"/>
                      <a:pt x="85" y="804"/>
                    </a:cubicBezTo>
                    <a:lnTo>
                      <a:pt x="106" y="804"/>
                    </a:lnTo>
                    <a:cubicBezTo>
                      <a:pt x="127" y="804"/>
                      <a:pt x="127" y="804"/>
                      <a:pt x="106" y="782"/>
                    </a:cubicBezTo>
                    <a:lnTo>
                      <a:pt x="106" y="782"/>
                    </a:lnTo>
                    <a:cubicBezTo>
                      <a:pt x="106" y="783"/>
                      <a:pt x="115" y="792"/>
                      <a:pt x="122" y="792"/>
                    </a:cubicBezTo>
                    <a:cubicBezTo>
                      <a:pt x="125" y="792"/>
                      <a:pt x="127" y="789"/>
                      <a:pt x="127" y="782"/>
                    </a:cubicBezTo>
                    <a:cubicBezTo>
                      <a:pt x="127" y="782"/>
                      <a:pt x="127" y="782"/>
                      <a:pt x="127" y="761"/>
                    </a:cubicBezTo>
                    <a:cubicBezTo>
                      <a:pt x="148" y="761"/>
                      <a:pt x="127" y="740"/>
                      <a:pt x="148" y="740"/>
                    </a:cubicBezTo>
                    <a:lnTo>
                      <a:pt x="169" y="740"/>
                    </a:lnTo>
                    <a:cubicBezTo>
                      <a:pt x="169" y="740"/>
                      <a:pt x="148" y="719"/>
                      <a:pt x="148" y="719"/>
                    </a:cubicBezTo>
                    <a:lnTo>
                      <a:pt x="169" y="719"/>
                    </a:lnTo>
                    <a:cubicBezTo>
                      <a:pt x="169" y="709"/>
                      <a:pt x="175" y="709"/>
                      <a:pt x="180" y="709"/>
                    </a:cubicBezTo>
                    <a:cubicBezTo>
                      <a:pt x="183" y="709"/>
                      <a:pt x="186" y="709"/>
                      <a:pt x="188" y="706"/>
                    </a:cubicBezTo>
                    <a:lnTo>
                      <a:pt x="188" y="706"/>
                    </a:lnTo>
                    <a:cubicBezTo>
                      <a:pt x="189" y="705"/>
                      <a:pt x="190" y="703"/>
                      <a:pt x="190" y="698"/>
                    </a:cubicBezTo>
                    <a:lnTo>
                      <a:pt x="190" y="698"/>
                    </a:lnTo>
                    <a:cubicBezTo>
                      <a:pt x="190" y="698"/>
                      <a:pt x="190" y="698"/>
                      <a:pt x="190" y="698"/>
                    </a:cubicBezTo>
                    <a:lnTo>
                      <a:pt x="212" y="698"/>
                    </a:lnTo>
                    <a:cubicBezTo>
                      <a:pt x="190" y="677"/>
                      <a:pt x="212" y="677"/>
                      <a:pt x="212" y="677"/>
                    </a:cubicBezTo>
                    <a:lnTo>
                      <a:pt x="233" y="677"/>
                    </a:lnTo>
                    <a:cubicBezTo>
                      <a:pt x="212" y="677"/>
                      <a:pt x="212" y="656"/>
                      <a:pt x="212" y="656"/>
                    </a:cubicBezTo>
                    <a:cubicBezTo>
                      <a:pt x="212" y="656"/>
                      <a:pt x="212" y="635"/>
                      <a:pt x="212" y="635"/>
                    </a:cubicBezTo>
                    <a:cubicBezTo>
                      <a:pt x="233" y="635"/>
                      <a:pt x="233" y="635"/>
                      <a:pt x="233" y="656"/>
                    </a:cubicBezTo>
                    <a:cubicBezTo>
                      <a:pt x="233" y="656"/>
                      <a:pt x="233" y="635"/>
                      <a:pt x="233" y="635"/>
                    </a:cubicBezTo>
                    <a:lnTo>
                      <a:pt x="233" y="613"/>
                    </a:lnTo>
                    <a:lnTo>
                      <a:pt x="254" y="613"/>
                    </a:lnTo>
                    <a:cubicBezTo>
                      <a:pt x="254" y="613"/>
                      <a:pt x="254" y="613"/>
                      <a:pt x="238" y="598"/>
                    </a:cubicBezTo>
                    <a:lnTo>
                      <a:pt x="238" y="598"/>
                    </a:lnTo>
                    <a:cubicBezTo>
                      <a:pt x="241" y="595"/>
                      <a:pt x="246" y="592"/>
                      <a:pt x="254" y="592"/>
                    </a:cubicBezTo>
                    <a:lnTo>
                      <a:pt x="275" y="592"/>
                    </a:lnTo>
                    <a:cubicBezTo>
                      <a:pt x="275" y="592"/>
                      <a:pt x="275" y="571"/>
                      <a:pt x="275" y="571"/>
                    </a:cubicBezTo>
                    <a:lnTo>
                      <a:pt x="296" y="571"/>
                    </a:lnTo>
                    <a:cubicBezTo>
                      <a:pt x="296" y="571"/>
                      <a:pt x="275" y="550"/>
                      <a:pt x="275" y="550"/>
                    </a:cubicBezTo>
                    <a:lnTo>
                      <a:pt x="296" y="550"/>
                    </a:lnTo>
                    <a:cubicBezTo>
                      <a:pt x="286" y="540"/>
                      <a:pt x="291" y="540"/>
                      <a:pt x="296" y="540"/>
                    </a:cubicBezTo>
                    <a:cubicBezTo>
                      <a:pt x="301" y="540"/>
                      <a:pt x="307" y="540"/>
                      <a:pt x="296" y="529"/>
                    </a:cubicBezTo>
                    <a:cubicBezTo>
                      <a:pt x="296" y="529"/>
                      <a:pt x="296" y="529"/>
                      <a:pt x="296" y="508"/>
                    </a:cubicBezTo>
                    <a:lnTo>
                      <a:pt x="317" y="508"/>
                    </a:lnTo>
                    <a:cubicBezTo>
                      <a:pt x="317" y="487"/>
                      <a:pt x="338" y="487"/>
                      <a:pt x="338" y="487"/>
                    </a:cubicBezTo>
                    <a:cubicBezTo>
                      <a:pt x="338" y="466"/>
                      <a:pt x="317" y="466"/>
                      <a:pt x="317" y="466"/>
                    </a:cubicBezTo>
                    <a:cubicBezTo>
                      <a:pt x="317" y="466"/>
                      <a:pt x="317" y="444"/>
                      <a:pt x="338" y="444"/>
                    </a:cubicBezTo>
                    <a:cubicBezTo>
                      <a:pt x="338" y="444"/>
                      <a:pt x="338" y="423"/>
                      <a:pt x="338" y="423"/>
                    </a:cubicBezTo>
                    <a:cubicBezTo>
                      <a:pt x="338" y="423"/>
                      <a:pt x="338" y="402"/>
                      <a:pt x="338" y="402"/>
                    </a:cubicBezTo>
                    <a:lnTo>
                      <a:pt x="359" y="402"/>
                    </a:lnTo>
                    <a:cubicBezTo>
                      <a:pt x="349" y="392"/>
                      <a:pt x="349" y="392"/>
                      <a:pt x="352" y="392"/>
                    </a:cubicBezTo>
                    <a:cubicBezTo>
                      <a:pt x="354" y="392"/>
                      <a:pt x="359" y="392"/>
                      <a:pt x="359" y="381"/>
                    </a:cubicBezTo>
                    <a:lnTo>
                      <a:pt x="338" y="381"/>
                    </a:lnTo>
                    <a:cubicBezTo>
                      <a:pt x="359" y="381"/>
                      <a:pt x="359" y="360"/>
                      <a:pt x="381" y="360"/>
                    </a:cubicBezTo>
                    <a:cubicBezTo>
                      <a:pt x="381" y="339"/>
                      <a:pt x="381" y="339"/>
                      <a:pt x="381" y="339"/>
                    </a:cubicBezTo>
                    <a:lnTo>
                      <a:pt x="381" y="318"/>
                    </a:lnTo>
                    <a:cubicBezTo>
                      <a:pt x="381" y="318"/>
                      <a:pt x="402" y="318"/>
                      <a:pt x="381" y="297"/>
                    </a:cubicBezTo>
                    <a:lnTo>
                      <a:pt x="402" y="297"/>
                    </a:lnTo>
                    <a:cubicBezTo>
                      <a:pt x="402" y="297"/>
                      <a:pt x="402" y="297"/>
                      <a:pt x="381" y="275"/>
                    </a:cubicBezTo>
                    <a:lnTo>
                      <a:pt x="402" y="275"/>
                    </a:lnTo>
                    <a:cubicBezTo>
                      <a:pt x="402" y="275"/>
                      <a:pt x="402" y="254"/>
                      <a:pt x="423" y="254"/>
                    </a:cubicBezTo>
                    <a:cubicBezTo>
                      <a:pt x="402" y="254"/>
                      <a:pt x="423" y="233"/>
                      <a:pt x="423" y="233"/>
                    </a:cubicBezTo>
                    <a:cubicBezTo>
                      <a:pt x="423" y="212"/>
                      <a:pt x="423" y="212"/>
                      <a:pt x="423" y="212"/>
                    </a:cubicBezTo>
                    <a:lnTo>
                      <a:pt x="444" y="212"/>
                    </a:lnTo>
                    <a:cubicBezTo>
                      <a:pt x="444" y="212"/>
                      <a:pt x="528" y="85"/>
                      <a:pt x="444" y="22"/>
                    </a:cubicBezTo>
                    <a:cubicBezTo>
                      <a:pt x="423" y="22"/>
                      <a:pt x="423" y="1"/>
                      <a:pt x="402" y="1"/>
                    </a:cubicBezTo>
                    <a:close/>
                    <a:moveTo>
                      <a:pt x="0" y="804"/>
                    </a:moveTo>
                    <a:cubicBezTo>
                      <a:pt x="0" y="804"/>
                      <a:pt x="0" y="825"/>
                      <a:pt x="0" y="825"/>
                    </a:cubicBezTo>
                    <a:cubicBezTo>
                      <a:pt x="0" y="825"/>
                      <a:pt x="0" y="846"/>
                      <a:pt x="0" y="846"/>
                    </a:cubicBezTo>
                    <a:lnTo>
                      <a:pt x="21" y="846"/>
                    </a:lnTo>
                    <a:cubicBezTo>
                      <a:pt x="21" y="846"/>
                      <a:pt x="21" y="825"/>
                      <a:pt x="21" y="825"/>
                    </a:cubicBezTo>
                    <a:cubicBezTo>
                      <a:pt x="0" y="825"/>
                      <a:pt x="0" y="804"/>
                      <a:pt x="0" y="804"/>
                    </a:cubicBezTo>
                    <a:close/>
                    <a:moveTo>
                      <a:pt x="43" y="825"/>
                    </a:moveTo>
                    <a:cubicBezTo>
                      <a:pt x="43" y="825"/>
                      <a:pt x="43" y="825"/>
                      <a:pt x="43" y="846"/>
                    </a:cubicBezTo>
                    <a:cubicBezTo>
                      <a:pt x="64" y="846"/>
                      <a:pt x="43" y="825"/>
                      <a:pt x="43" y="825"/>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24"/>
              <p:cNvSpPr/>
              <p:nvPr/>
            </p:nvSpPr>
            <p:spPr>
              <a:xfrm>
                <a:off x="7630859" y="2607051"/>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24"/>
              <p:cNvSpPr/>
              <p:nvPr/>
            </p:nvSpPr>
            <p:spPr>
              <a:xfrm>
                <a:off x="7632158" y="2601793"/>
                <a:ext cx="62" cy="1361"/>
              </a:xfrm>
              <a:custGeom>
                <a:rect b="b" l="l" r="r" t="t"/>
                <a:pathLst>
                  <a:path extrusionOk="0" h="22" w="1">
                    <a:moveTo>
                      <a:pt x="1" y="22"/>
                    </a:moveTo>
                    <a:cubicBezTo>
                      <a:pt x="1" y="22"/>
                      <a:pt x="1" y="22"/>
                      <a:pt x="1" y="1"/>
                    </a:cubicBezTo>
                    <a:cubicBezTo>
                      <a:pt x="1" y="1"/>
                      <a:pt x="1" y="22"/>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24"/>
              <p:cNvSpPr/>
              <p:nvPr/>
            </p:nvSpPr>
            <p:spPr>
              <a:xfrm>
                <a:off x="7632158" y="2600493"/>
                <a:ext cx="62" cy="1361"/>
              </a:xfrm>
              <a:custGeom>
                <a:rect b="b" l="l" r="r" t="t"/>
                <a:pathLst>
                  <a:path extrusionOk="0" h="22" w="1">
                    <a:moveTo>
                      <a:pt x="1" y="1"/>
                    </a:moveTo>
                    <a:cubicBezTo>
                      <a:pt x="1" y="22"/>
                      <a:pt x="1" y="22"/>
                      <a:pt x="1" y="22"/>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24"/>
              <p:cNvSpPr/>
              <p:nvPr/>
            </p:nvSpPr>
            <p:spPr>
              <a:xfrm>
                <a:off x="7630859" y="2609650"/>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24"/>
              <p:cNvSpPr/>
              <p:nvPr/>
            </p:nvSpPr>
            <p:spPr>
              <a:xfrm>
                <a:off x="7628260" y="2616208"/>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24"/>
              <p:cNvSpPr/>
              <p:nvPr/>
            </p:nvSpPr>
            <p:spPr>
              <a:xfrm>
                <a:off x="7629559" y="2616208"/>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24"/>
              <p:cNvSpPr/>
              <p:nvPr/>
            </p:nvSpPr>
            <p:spPr>
              <a:xfrm>
                <a:off x="7630859" y="2608351"/>
                <a:ext cx="1361" cy="62"/>
              </a:xfrm>
              <a:custGeom>
                <a:rect b="b" l="l" r="r" t="t"/>
                <a:pathLst>
                  <a:path extrusionOk="0" h="1" w="22">
                    <a:moveTo>
                      <a:pt x="22" y="0"/>
                    </a:moveTo>
                    <a:cubicBezTo>
                      <a:pt x="22" y="0"/>
                      <a:pt x="22" y="0"/>
                      <a:pt x="1" y="0"/>
                    </a:cubicBezTo>
                    <a:cubicBezTo>
                      <a:pt x="1" y="0"/>
                      <a:pt x="22"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24"/>
              <p:cNvSpPr/>
              <p:nvPr/>
            </p:nvSpPr>
            <p:spPr>
              <a:xfrm>
                <a:off x="7629559" y="2616208"/>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24"/>
              <p:cNvSpPr/>
              <p:nvPr/>
            </p:nvSpPr>
            <p:spPr>
              <a:xfrm>
                <a:off x="7628260" y="2616208"/>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24"/>
              <p:cNvSpPr/>
              <p:nvPr/>
            </p:nvSpPr>
            <p:spPr>
              <a:xfrm>
                <a:off x="7630859" y="2612248"/>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24"/>
              <p:cNvSpPr/>
              <p:nvPr/>
            </p:nvSpPr>
            <p:spPr>
              <a:xfrm>
                <a:off x="7628260" y="2614908"/>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24"/>
              <p:cNvSpPr/>
              <p:nvPr/>
            </p:nvSpPr>
            <p:spPr>
              <a:xfrm>
                <a:off x="7626961" y="2616208"/>
                <a:ext cx="1361" cy="1361"/>
              </a:xfrm>
              <a:custGeom>
                <a:rect b="b" l="l" r="r" t="t"/>
                <a:pathLst>
                  <a:path extrusionOk="0" h="22" w="22">
                    <a:moveTo>
                      <a:pt x="0" y="0"/>
                    </a:moveTo>
                    <a:cubicBezTo>
                      <a:pt x="0" y="0"/>
                      <a:pt x="21" y="21"/>
                      <a:pt x="21" y="21"/>
                    </a:cubicBezTo>
                    <a:cubicBezTo>
                      <a:pt x="21" y="21"/>
                      <a:pt x="21"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24"/>
              <p:cNvSpPr/>
              <p:nvPr/>
            </p:nvSpPr>
            <p:spPr>
              <a:xfrm>
                <a:off x="7629559" y="2613547"/>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24"/>
              <p:cNvSpPr/>
              <p:nvPr/>
            </p:nvSpPr>
            <p:spPr>
              <a:xfrm>
                <a:off x="7075452" y="2923318"/>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24"/>
              <p:cNvSpPr/>
              <p:nvPr/>
            </p:nvSpPr>
            <p:spPr>
              <a:xfrm>
                <a:off x="7076751" y="2919358"/>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24"/>
              <p:cNvSpPr/>
              <p:nvPr/>
            </p:nvSpPr>
            <p:spPr>
              <a:xfrm>
                <a:off x="7074091" y="2925916"/>
                <a:ext cx="62" cy="1361"/>
              </a:xfrm>
              <a:custGeom>
                <a:rect b="b" l="l" r="r" t="t"/>
                <a:pathLst>
                  <a:path extrusionOk="0" h="22" w="1">
                    <a:moveTo>
                      <a:pt x="1" y="1"/>
                    </a:moveTo>
                    <a:lnTo>
                      <a:pt x="1" y="1"/>
                    </a:lnTo>
                    <a:cubicBezTo>
                      <a:pt x="1" y="1"/>
                      <a:pt x="1" y="1"/>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24"/>
              <p:cNvSpPr/>
              <p:nvPr/>
            </p:nvSpPr>
            <p:spPr>
              <a:xfrm>
                <a:off x="7079350" y="2910264"/>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24"/>
              <p:cNvSpPr/>
              <p:nvPr/>
            </p:nvSpPr>
            <p:spPr>
              <a:xfrm>
                <a:off x="7078050" y="2915461"/>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24"/>
              <p:cNvSpPr/>
              <p:nvPr/>
            </p:nvSpPr>
            <p:spPr>
              <a:xfrm>
                <a:off x="7068893" y="2927216"/>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24"/>
              <p:cNvSpPr/>
              <p:nvPr/>
            </p:nvSpPr>
            <p:spPr>
              <a:xfrm>
                <a:off x="7070193" y="2929814"/>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24"/>
              <p:cNvSpPr/>
              <p:nvPr/>
            </p:nvSpPr>
            <p:spPr>
              <a:xfrm>
                <a:off x="7071492" y="2929814"/>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24"/>
              <p:cNvSpPr/>
              <p:nvPr/>
            </p:nvSpPr>
            <p:spPr>
              <a:xfrm>
                <a:off x="7071492" y="2929814"/>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24"/>
              <p:cNvSpPr/>
              <p:nvPr/>
            </p:nvSpPr>
            <p:spPr>
              <a:xfrm>
                <a:off x="7076751" y="2877536"/>
                <a:ext cx="62" cy="62"/>
              </a:xfrm>
              <a:custGeom>
                <a:rect b="b" l="l" r="r" t="t"/>
                <a:pathLst>
                  <a:path extrusionOk="0" h="1" w="1">
                    <a:moveTo>
                      <a:pt x="0"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24"/>
              <p:cNvSpPr/>
              <p:nvPr/>
            </p:nvSpPr>
            <p:spPr>
              <a:xfrm>
                <a:off x="7079350" y="2902407"/>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24"/>
              <p:cNvSpPr/>
              <p:nvPr/>
            </p:nvSpPr>
            <p:spPr>
              <a:xfrm>
                <a:off x="7074091" y="2877536"/>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24"/>
              <p:cNvSpPr/>
              <p:nvPr/>
            </p:nvSpPr>
            <p:spPr>
              <a:xfrm>
                <a:off x="7067594" y="2925916"/>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24"/>
              <p:cNvSpPr/>
              <p:nvPr/>
            </p:nvSpPr>
            <p:spPr>
              <a:xfrm>
                <a:off x="7064996" y="2901108"/>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24"/>
              <p:cNvSpPr/>
              <p:nvPr/>
            </p:nvSpPr>
            <p:spPr>
              <a:xfrm>
                <a:off x="7074091" y="2877536"/>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24"/>
              <p:cNvSpPr/>
              <p:nvPr/>
            </p:nvSpPr>
            <p:spPr>
              <a:xfrm>
                <a:off x="7079350" y="2894550"/>
                <a:ext cx="62" cy="62"/>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24"/>
              <p:cNvSpPr/>
              <p:nvPr/>
            </p:nvSpPr>
            <p:spPr>
              <a:xfrm>
                <a:off x="7080649" y="2893250"/>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24"/>
              <p:cNvSpPr/>
              <p:nvPr/>
            </p:nvSpPr>
            <p:spPr>
              <a:xfrm>
                <a:off x="7076751" y="2877536"/>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24"/>
              <p:cNvSpPr/>
              <p:nvPr/>
            </p:nvSpPr>
            <p:spPr>
              <a:xfrm>
                <a:off x="7079350" y="2889353"/>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24"/>
              <p:cNvSpPr/>
              <p:nvPr/>
            </p:nvSpPr>
            <p:spPr>
              <a:xfrm>
                <a:off x="7076751" y="2916760"/>
                <a:ext cx="1361" cy="62"/>
              </a:xfrm>
              <a:custGeom>
                <a:rect b="b" l="l" r="r" t="t"/>
                <a:pathLst>
                  <a:path extrusionOk="0" h="1" w="22">
                    <a:moveTo>
                      <a:pt x="21" y="1"/>
                    </a:moveTo>
                    <a:cubicBezTo>
                      <a:pt x="21" y="1"/>
                      <a:pt x="21" y="1"/>
                      <a:pt x="0" y="1"/>
                    </a:cubicBezTo>
                    <a:cubicBezTo>
                      <a:pt x="21" y="1"/>
                      <a:pt x="21"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24"/>
              <p:cNvSpPr/>
              <p:nvPr/>
            </p:nvSpPr>
            <p:spPr>
              <a:xfrm>
                <a:off x="7067594" y="2912862"/>
                <a:ext cx="62" cy="62"/>
              </a:xfrm>
              <a:custGeom>
                <a:rect b="b" l="l" r="r" t="t"/>
                <a:pathLst>
                  <a:path extrusionOk="0" h="1" w="1">
                    <a:moveTo>
                      <a:pt x="0"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24"/>
              <p:cNvSpPr/>
              <p:nvPr/>
            </p:nvSpPr>
            <p:spPr>
              <a:xfrm>
                <a:off x="7067594" y="2912862"/>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24"/>
              <p:cNvSpPr/>
              <p:nvPr/>
            </p:nvSpPr>
            <p:spPr>
              <a:xfrm>
                <a:off x="7067594" y="2912862"/>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24"/>
              <p:cNvSpPr/>
              <p:nvPr/>
            </p:nvSpPr>
            <p:spPr>
              <a:xfrm>
                <a:off x="7066295" y="2916760"/>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24"/>
              <p:cNvSpPr/>
              <p:nvPr/>
            </p:nvSpPr>
            <p:spPr>
              <a:xfrm>
                <a:off x="7066295" y="2915461"/>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24"/>
              <p:cNvSpPr/>
              <p:nvPr/>
            </p:nvSpPr>
            <p:spPr>
              <a:xfrm>
                <a:off x="7066295" y="2911563"/>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24"/>
              <p:cNvSpPr/>
              <p:nvPr/>
            </p:nvSpPr>
            <p:spPr>
              <a:xfrm>
                <a:off x="7063635" y="2877536"/>
                <a:ext cx="19675" cy="53701"/>
              </a:xfrm>
              <a:custGeom>
                <a:rect b="b" l="l" r="r" t="t"/>
                <a:pathLst>
                  <a:path extrusionOk="0" h="868" w="318">
                    <a:moveTo>
                      <a:pt x="22" y="339"/>
                    </a:moveTo>
                    <a:cubicBezTo>
                      <a:pt x="1" y="339"/>
                      <a:pt x="22" y="339"/>
                      <a:pt x="22" y="360"/>
                    </a:cubicBezTo>
                    <a:cubicBezTo>
                      <a:pt x="22" y="339"/>
                      <a:pt x="22" y="339"/>
                      <a:pt x="22" y="339"/>
                    </a:cubicBezTo>
                    <a:close/>
                    <a:moveTo>
                      <a:pt x="43" y="677"/>
                    </a:moveTo>
                    <a:cubicBezTo>
                      <a:pt x="43" y="677"/>
                      <a:pt x="43" y="677"/>
                      <a:pt x="43" y="698"/>
                    </a:cubicBezTo>
                    <a:cubicBezTo>
                      <a:pt x="43" y="698"/>
                      <a:pt x="43" y="677"/>
                      <a:pt x="64" y="677"/>
                    </a:cubicBezTo>
                    <a:close/>
                    <a:moveTo>
                      <a:pt x="84" y="699"/>
                    </a:moveTo>
                    <a:cubicBezTo>
                      <a:pt x="73" y="701"/>
                      <a:pt x="64" y="706"/>
                      <a:pt x="64" y="719"/>
                    </a:cubicBezTo>
                    <a:cubicBezTo>
                      <a:pt x="64" y="719"/>
                      <a:pt x="80" y="703"/>
                      <a:pt x="84" y="699"/>
                    </a:cubicBezTo>
                    <a:close/>
                    <a:moveTo>
                      <a:pt x="170" y="1"/>
                    </a:moveTo>
                    <a:cubicBezTo>
                      <a:pt x="170" y="1"/>
                      <a:pt x="191" y="22"/>
                      <a:pt x="191" y="22"/>
                    </a:cubicBezTo>
                    <a:lnTo>
                      <a:pt x="128" y="22"/>
                    </a:lnTo>
                    <a:lnTo>
                      <a:pt x="128" y="43"/>
                    </a:lnTo>
                    <a:lnTo>
                      <a:pt x="107" y="43"/>
                    </a:lnTo>
                    <a:cubicBezTo>
                      <a:pt x="107" y="64"/>
                      <a:pt x="64" y="64"/>
                      <a:pt x="64" y="85"/>
                    </a:cubicBezTo>
                    <a:cubicBezTo>
                      <a:pt x="64" y="85"/>
                      <a:pt x="64" y="85"/>
                      <a:pt x="64" y="64"/>
                    </a:cubicBezTo>
                    <a:cubicBezTo>
                      <a:pt x="64" y="85"/>
                      <a:pt x="43" y="85"/>
                      <a:pt x="43" y="85"/>
                    </a:cubicBezTo>
                    <a:cubicBezTo>
                      <a:pt x="22" y="107"/>
                      <a:pt x="43" y="107"/>
                      <a:pt x="22" y="128"/>
                    </a:cubicBezTo>
                    <a:lnTo>
                      <a:pt x="43" y="128"/>
                    </a:lnTo>
                    <a:cubicBezTo>
                      <a:pt x="22" y="128"/>
                      <a:pt x="22" y="149"/>
                      <a:pt x="22" y="170"/>
                    </a:cubicBezTo>
                    <a:cubicBezTo>
                      <a:pt x="22" y="191"/>
                      <a:pt x="22" y="212"/>
                      <a:pt x="22" y="212"/>
                    </a:cubicBezTo>
                    <a:cubicBezTo>
                      <a:pt x="1" y="233"/>
                      <a:pt x="43" y="233"/>
                      <a:pt x="22" y="233"/>
                    </a:cubicBezTo>
                    <a:cubicBezTo>
                      <a:pt x="22" y="254"/>
                      <a:pt x="1" y="254"/>
                      <a:pt x="22" y="276"/>
                    </a:cubicBezTo>
                    <a:lnTo>
                      <a:pt x="22" y="297"/>
                    </a:lnTo>
                    <a:cubicBezTo>
                      <a:pt x="22" y="297"/>
                      <a:pt x="22" y="297"/>
                      <a:pt x="22" y="318"/>
                    </a:cubicBezTo>
                    <a:lnTo>
                      <a:pt x="1" y="318"/>
                    </a:lnTo>
                    <a:cubicBezTo>
                      <a:pt x="22" y="318"/>
                      <a:pt x="22" y="339"/>
                      <a:pt x="22" y="339"/>
                    </a:cubicBezTo>
                    <a:cubicBezTo>
                      <a:pt x="22" y="339"/>
                      <a:pt x="43" y="339"/>
                      <a:pt x="22" y="360"/>
                    </a:cubicBezTo>
                    <a:lnTo>
                      <a:pt x="1" y="360"/>
                    </a:lnTo>
                    <a:cubicBezTo>
                      <a:pt x="22" y="360"/>
                      <a:pt x="22" y="360"/>
                      <a:pt x="22" y="381"/>
                    </a:cubicBezTo>
                    <a:cubicBezTo>
                      <a:pt x="22" y="381"/>
                      <a:pt x="1" y="402"/>
                      <a:pt x="22" y="402"/>
                    </a:cubicBezTo>
                    <a:lnTo>
                      <a:pt x="1" y="402"/>
                    </a:lnTo>
                    <a:cubicBezTo>
                      <a:pt x="1" y="402"/>
                      <a:pt x="1" y="423"/>
                      <a:pt x="22" y="423"/>
                    </a:cubicBezTo>
                    <a:lnTo>
                      <a:pt x="1" y="423"/>
                    </a:lnTo>
                    <a:cubicBezTo>
                      <a:pt x="1" y="445"/>
                      <a:pt x="22" y="466"/>
                      <a:pt x="1" y="466"/>
                    </a:cubicBezTo>
                    <a:cubicBezTo>
                      <a:pt x="22" y="466"/>
                      <a:pt x="22" y="466"/>
                      <a:pt x="22" y="487"/>
                    </a:cubicBezTo>
                    <a:lnTo>
                      <a:pt x="1" y="487"/>
                    </a:lnTo>
                    <a:cubicBezTo>
                      <a:pt x="1" y="487"/>
                      <a:pt x="22" y="487"/>
                      <a:pt x="1" y="508"/>
                    </a:cubicBezTo>
                    <a:lnTo>
                      <a:pt x="43" y="508"/>
                    </a:lnTo>
                    <a:cubicBezTo>
                      <a:pt x="43" y="529"/>
                      <a:pt x="43" y="529"/>
                      <a:pt x="43" y="529"/>
                    </a:cubicBezTo>
                    <a:cubicBezTo>
                      <a:pt x="43" y="550"/>
                      <a:pt x="43" y="550"/>
                      <a:pt x="43" y="550"/>
                    </a:cubicBezTo>
                    <a:cubicBezTo>
                      <a:pt x="64" y="571"/>
                      <a:pt x="64" y="571"/>
                      <a:pt x="43" y="571"/>
                    </a:cubicBezTo>
                    <a:lnTo>
                      <a:pt x="64" y="571"/>
                    </a:lnTo>
                    <a:cubicBezTo>
                      <a:pt x="64" y="582"/>
                      <a:pt x="70" y="582"/>
                      <a:pt x="75" y="582"/>
                    </a:cubicBezTo>
                    <a:cubicBezTo>
                      <a:pt x="76" y="582"/>
                      <a:pt x="76" y="582"/>
                      <a:pt x="77" y="582"/>
                    </a:cubicBezTo>
                    <a:lnTo>
                      <a:pt x="77" y="582"/>
                    </a:lnTo>
                    <a:cubicBezTo>
                      <a:pt x="71" y="592"/>
                      <a:pt x="81" y="592"/>
                      <a:pt x="64" y="592"/>
                    </a:cubicBezTo>
                    <a:cubicBezTo>
                      <a:pt x="64" y="592"/>
                      <a:pt x="43" y="592"/>
                      <a:pt x="43" y="614"/>
                    </a:cubicBezTo>
                    <a:lnTo>
                      <a:pt x="64" y="614"/>
                    </a:lnTo>
                    <a:cubicBezTo>
                      <a:pt x="43" y="614"/>
                      <a:pt x="64" y="614"/>
                      <a:pt x="64" y="635"/>
                    </a:cubicBezTo>
                    <a:cubicBezTo>
                      <a:pt x="64" y="635"/>
                      <a:pt x="64" y="641"/>
                      <a:pt x="61" y="647"/>
                    </a:cubicBezTo>
                    <a:lnTo>
                      <a:pt x="61" y="647"/>
                    </a:lnTo>
                    <a:cubicBezTo>
                      <a:pt x="60" y="647"/>
                      <a:pt x="60" y="646"/>
                      <a:pt x="59" y="646"/>
                    </a:cubicBezTo>
                    <a:cubicBezTo>
                      <a:pt x="53" y="646"/>
                      <a:pt x="43" y="656"/>
                      <a:pt x="43" y="656"/>
                    </a:cubicBezTo>
                    <a:cubicBezTo>
                      <a:pt x="53" y="656"/>
                      <a:pt x="58" y="652"/>
                      <a:pt x="61" y="647"/>
                    </a:cubicBezTo>
                    <a:lnTo>
                      <a:pt x="61" y="647"/>
                    </a:lnTo>
                    <a:cubicBezTo>
                      <a:pt x="63" y="648"/>
                      <a:pt x="64" y="650"/>
                      <a:pt x="64" y="656"/>
                    </a:cubicBezTo>
                    <a:lnTo>
                      <a:pt x="85" y="656"/>
                    </a:lnTo>
                    <a:cubicBezTo>
                      <a:pt x="85" y="677"/>
                      <a:pt x="85" y="677"/>
                      <a:pt x="64" y="677"/>
                    </a:cubicBezTo>
                    <a:cubicBezTo>
                      <a:pt x="64" y="698"/>
                      <a:pt x="85" y="698"/>
                      <a:pt x="85" y="698"/>
                    </a:cubicBezTo>
                    <a:lnTo>
                      <a:pt x="107" y="698"/>
                    </a:lnTo>
                    <a:cubicBezTo>
                      <a:pt x="99" y="698"/>
                      <a:pt x="92" y="698"/>
                      <a:pt x="85" y="699"/>
                    </a:cubicBezTo>
                    <a:lnTo>
                      <a:pt x="85" y="699"/>
                    </a:lnTo>
                    <a:lnTo>
                      <a:pt x="85" y="698"/>
                    </a:lnTo>
                    <a:cubicBezTo>
                      <a:pt x="85" y="698"/>
                      <a:pt x="85" y="698"/>
                      <a:pt x="84" y="699"/>
                    </a:cubicBezTo>
                    <a:lnTo>
                      <a:pt x="84" y="699"/>
                    </a:lnTo>
                    <a:cubicBezTo>
                      <a:pt x="85" y="699"/>
                      <a:pt x="85" y="699"/>
                      <a:pt x="85" y="699"/>
                    </a:cubicBezTo>
                    <a:lnTo>
                      <a:pt x="85" y="699"/>
                    </a:lnTo>
                    <a:lnTo>
                      <a:pt x="85" y="719"/>
                    </a:lnTo>
                    <a:cubicBezTo>
                      <a:pt x="85" y="719"/>
                      <a:pt x="85" y="740"/>
                      <a:pt x="85" y="740"/>
                    </a:cubicBezTo>
                    <a:lnTo>
                      <a:pt x="64" y="740"/>
                    </a:lnTo>
                    <a:cubicBezTo>
                      <a:pt x="85" y="740"/>
                      <a:pt x="64" y="761"/>
                      <a:pt x="85" y="761"/>
                    </a:cubicBezTo>
                    <a:cubicBezTo>
                      <a:pt x="85" y="761"/>
                      <a:pt x="85" y="761"/>
                      <a:pt x="85" y="783"/>
                    </a:cubicBezTo>
                    <a:lnTo>
                      <a:pt x="64" y="783"/>
                    </a:lnTo>
                    <a:cubicBezTo>
                      <a:pt x="85" y="783"/>
                      <a:pt x="85" y="804"/>
                      <a:pt x="107" y="804"/>
                    </a:cubicBezTo>
                    <a:lnTo>
                      <a:pt x="85" y="804"/>
                    </a:lnTo>
                    <a:cubicBezTo>
                      <a:pt x="85" y="804"/>
                      <a:pt x="85" y="825"/>
                      <a:pt x="85" y="825"/>
                    </a:cubicBezTo>
                    <a:cubicBezTo>
                      <a:pt x="64" y="825"/>
                      <a:pt x="85" y="846"/>
                      <a:pt x="85" y="846"/>
                    </a:cubicBezTo>
                    <a:cubicBezTo>
                      <a:pt x="71" y="846"/>
                      <a:pt x="76" y="855"/>
                      <a:pt x="74" y="855"/>
                    </a:cubicBezTo>
                    <a:cubicBezTo>
                      <a:pt x="74" y="855"/>
                      <a:pt x="71" y="853"/>
                      <a:pt x="64" y="846"/>
                    </a:cubicBezTo>
                    <a:lnTo>
                      <a:pt x="64" y="846"/>
                    </a:lnTo>
                    <a:cubicBezTo>
                      <a:pt x="64" y="857"/>
                      <a:pt x="70" y="857"/>
                      <a:pt x="75" y="857"/>
                    </a:cubicBezTo>
                    <a:cubicBezTo>
                      <a:pt x="80" y="857"/>
                      <a:pt x="85" y="857"/>
                      <a:pt x="85" y="867"/>
                    </a:cubicBezTo>
                    <a:lnTo>
                      <a:pt x="107" y="867"/>
                    </a:lnTo>
                    <a:cubicBezTo>
                      <a:pt x="107" y="867"/>
                      <a:pt x="85" y="867"/>
                      <a:pt x="107" y="846"/>
                    </a:cubicBezTo>
                    <a:lnTo>
                      <a:pt x="149" y="846"/>
                    </a:lnTo>
                    <a:lnTo>
                      <a:pt x="128" y="825"/>
                    </a:lnTo>
                    <a:lnTo>
                      <a:pt x="149" y="825"/>
                    </a:lnTo>
                    <a:cubicBezTo>
                      <a:pt x="149" y="825"/>
                      <a:pt x="149" y="825"/>
                      <a:pt x="149" y="804"/>
                    </a:cubicBezTo>
                    <a:lnTo>
                      <a:pt x="170" y="804"/>
                    </a:lnTo>
                    <a:cubicBezTo>
                      <a:pt x="170" y="804"/>
                      <a:pt x="170" y="783"/>
                      <a:pt x="170" y="783"/>
                    </a:cubicBezTo>
                    <a:lnTo>
                      <a:pt x="191" y="783"/>
                    </a:lnTo>
                    <a:cubicBezTo>
                      <a:pt x="170" y="783"/>
                      <a:pt x="170" y="761"/>
                      <a:pt x="170" y="761"/>
                    </a:cubicBezTo>
                    <a:lnTo>
                      <a:pt x="191" y="761"/>
                    </a:lnTo>
                    <a:cubicBezTo>
                      <a:pt x="191" y="761"/>
                      <a:pt x="191" y="740"/>
                      <a:pt x="191" y="740"/>
                    </a:cubicBezTo>
                    <a:cubicBezTo>
                      <a:pt x="191" y="740"/>
                      <a:pt x="191" y="719"/>
                      <a:pt x="191" y="719"/>
                    </a:cubicBezTo>
                    <a:cubicBezTo>
                      <a:pt x="191" y="709"/>
                      <a:pt x="196" y="709"/>
                      <a:pt x="199" y="709"/>
                    </a:cubicBezTo>
                    <a:cubicBezTo>
                      <a:pt x="202" y="709"/>
                      <a:pt x="202" y="709"/>
                      <a:pt x="191" y="698"/>
                    </a:cubicBezTo>
                    <a:lnTo>
                      <a:pt x="212" y="698"/>
                    </a:lnTo>
                    <a:cubicBezTo>
                      <a:pt x="191" y="677"/>
                      <a:pt x="233" y="677"/>
                      <a:pt x="212" y="677"/>
                    </a:cubicBezTo>
                    <a:cubicBezTo>
                      <a:pt x="191" y="656"/>
                      <a:pt x="233" y="656"/>
                      <a:pt x="212" y="656"/>
                    </a:cubicBezTo>
                    <a:cubicBezTo>
                      <a:pt x="219" y="649"/>
                      <a:pt x="224" y="646"/>
                      <a:pt x="227" y="646"/>
                    </a:cubicBezTo>
                    <a:cubicBezTo>
                      <a:pt x="233" y="646"/>
                      <a:pt x="233" y="656"/>
                      <a:pt x="233" y="656"/>
                    </a:cubicBezTo>
                    <a:lnTo>
                      <a:pt x="233" y="656"/>
                    </a:lnTo>
                    <a:cubicBezTo>
                      <a:pt x="233" y="635"/>
                      <a:pt x="212" y="635"/>
                      <a:pt x="212" y="635"/>
                    </a:cubicBezTo>
                    <a:cubicBezTo>
                      <a:pt x="212" y="635"/>
                      <a:pt x="212" y="635"/>
                      <a:pt x="212" y="614"/>
                    </a:cubicBezTo>
                    <a:lnTo>
                      <a:pt x="233" y="614"/>
                    </a:lnTo>
                    <a:cubicBezTo>
                      <a:pt x="233" y="614"/>
                      <a:pt x="233" y="614"/>
                      <a:pt x="233" y="592"/>
                    </a:cubicBezTo>
                    <a:lnTo>
                      <a:pt x="212" y="592"/>
                    </a:lnTo>
                    <a:cubicBezTo>
                      <a:pt x="233" y="571"/>
                      <a:pt x="212" y="571"/>
                      <a:pt x="233" y="571"/>
                    </a:cubicBezTo>
                    <a:lnTo>
                      <a:pt x="254" y="571"/>
                    </a:lnTo>
                    <a:lnTo>
                      <a:pt x="233" y="550"/>
                    </a:lnTo>
                    <a:lnTo>
                      <a:pt x="254" y="550"/>
                    </a:lnTo>
                    <a:cubicBezTo>
                      <a:pt x="233" y="550"/>
                      <a:pt x="254" y="550"/>
                      <a:pt x="254" y="529"/>
                    </a:cubicBezTo>
                    <a:cubicBezTo>
                      <a:pt x="254" y="529"/>
                      <a:pt x="254" y="529"/>
                      <a:pt x="254" y="508"/>
                    </a:cubicBezTo>
                    <a:cubicBezTo>
                      <a:pt x="254" y="487"/>
                      <a:pt x="254" y="487"/>
                      <a:pt x="233" y="487"/>
                    </a:cubicBezTo>
                    <a:cubicBezTo>
                      <a:pt x="233" y="487"/>
                      <a:pt x="254" y="466"/>
                      <a:pt x="254" y="466"/>
                    </a:cubicBezTo>
                    <a:cubicBezTo>
                      <a:pt x="254" y="466"/>
                      <a:pt x="276" y="445"/>
                      <a:pt x="276" y="445"/>
                    </a:cubicBezTo>
                    <a:cubicBezTo>
                      <a:pt x="254" y="445"/>
                      <a:pt x="254" y="445"/>
                      <a:pt x="254" y="423"/>
                    </a:cubicBezTo>
                    <a:cubicBezTo>
                      <a:pt x="254" y="423"/>
                      <a:pt x="254" y="423"/>
                      <a:pt x="254" y="402"/>
                    </a:cubicBezTo>
                    <a:lnTo>
                      <a:pt x="254" y="381"/>
                    </a:lnTo>
                    <a:lnTo>
                      <a:pt x="233" y="381"/>
                    </a:lnTo>
                    <a:cubicBezTo>
                      <a:pt x="233" y="371"/>
                      <a:pt x="239" y="371"/>
                      <a:pt x="244" y="371"/>
                    </a:cubicBezTo>
                    <a:cubicBezTo>
                      <a:pt x="249" y="371"/>
                      <a:pt x="254" y="371"/>
                      <a:pt x="254" y="360"/>
                    </a:cubicBezTo>
                    <a:lnTo>
                      <a:pt x="233" y="339"/>
                    </a:lnTo>
                    <a:cubicBezTo>
                      <a:pt x="254" y="339"/>
                      <a:pt x="254" y="318"/>
                      <a:pt x="254" y="318"/>
                    </a:cubicBezTo>
                    <a:cubicBezTo>
                      <a:pt x="254" y="318"/>
                      <a:pt x="254" y="297"/>
                      <a:pt x="254" y="297"/>
                    </a:cubicBezTo>
                    <a:cubicBezTo>
                      <a:pt x="254" y="297"/>
                      <a:pt x="276" y="276"/>
                      <a:pt x="254" y="276"/>
                    </a:cubicBezTo>
                    <a:cubicBezTo>
                      <a:pt x="244" y="265"/>
                      <a:pt x="249" y="265"/>
                      <a:pt x="254" y="265"/>
                    </a:cubicBezTo>
                    <a:cubicBezTo>
                      <a:pt x="260" y="265"/>
                      <a:pt x="265" y="265"/>
                      <a:pt x="254" y="254"/>
                    </a:cubicBezTo>
                    <a:cubicBezTo>
                      <a:pt x="254" y="254"/>
                      <a:pt x="254" y="233"/>
                      <a:pt x="254" y="233"/>
                    </a:cubicBezTo>
                    <a:lnTo>
                      <a:pt x="276" y="233"/>
                    </a:lnTo>
                    <a:cubicBezTo>
                      <a:pt x="254" y="212"/>
                      <a:pt x="254" y="212"/>
                      <a:pt x="254" y="191"/>
                    </a:cubicBezTo>
                    <a:cubicBezTo>
                      <a:pt x="254" y="191"/>
                      <a:pt x="254" y="170"/>
                      <a:pt x="254" y="170"/>
                    </a:cubicBezTo>
                    <a:lnTo>
                      <a:pt x="276" y="170"/>
                    </a:lnTo>
                    <a:cubicBezTo>
                      <a:pt x="276" y="170"/>
                      <a:pt x="318" y="43"/>
                      <a:pt x="21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24"/>
              <p:cNvSpPr/>
              <p:nvPr/>
            </p:nvSpPr>
            <p:spPr>
              <a:xfrm>
                <a:off x="7066295" y="2916760"/>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24"/>
              <p:cNvSpPr/>
              <p:nvPr/>
            </p:nvSpPr>
            <p:spPr>
              <a:xfrm>
                <a:off x="7066295" y="2911563"/>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24"/>
              <p:cNvSpPr/>
              <p:nvPr/>
            </p:nvSpPr>
            <p:spPr>
              <a:xfrm>
                <a:off x="7066295" y="2911563"/>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24"/>
              <p:cNvSpPr/>
              <p:nvPr/>
            </p:nvSpPr>
            <p:spPr>
              <a:xfrm>
                <a:off x="7067594" y="2919358"/>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24"/>
              <p:cNvSpPr/>
              <p:nvPr/>
            </p:nvSpPr>
            <p:spPr>
              <a:xfrm>
                <a:off x="7067594" y="2925916"/>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24"/>
              <p:cNvSpPr/>
              <p:nvPr/>
            </p:nvSpPr>
            <p:spPr>
              <a:xfrm>
                <a:off x="7068893" y="2924617"/>
                <a:ext cx="62" cy="1361"/>
              </a:xfrm>
              <a:custGeom>
                <a:rect b="b" l="l" r="r" t="t"/>
                <a:pathLst>
                  <a:path extrusionOk="0" h="22" w="1">
                    <a:moveTo>
                      <a:pt x="0" y="22"/>
                    </a:moveTo>
                    <a:cubicBezTo>
                      <a:pt x="0" y="0"/>
                      <a:pt x="0" y="0"/>
                      <a:pt x="0" y="0"/>
                    </a:cubicBezTo>
                    <a:cubicBezTo>
                      <a:pt x="0" y="0"/>
                      <a:pt x="0" y="0"/>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24"/>
              <p:cNvSpPr/>
              <p:nvPr/>
            </p:nvSpPr>
            <p:spPr>
              <a:xfrm>
                <a:off x="7067594" y="2916760"/>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24"/>
              <p:cNvSpPr/>
              <p:nvPr/>
            </p:nvSpPr>
            <p:spPr>
              <a:xfrm>
                <a:off x="7068893" y="2924617"/>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24"/>
              <p:cNvSpPr/>
              <p:nvPr/>
            </p:nvSpPr>
            <p:spPr>
              <a:xfrm>
                <a:off x="7067594" y="2925916"/>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24"/>
              <p:cNvSpPr/>
              <p:nvPr/>
            </p:nvSpPr>
            <p:spPr>
              <a:xfrm>
                <a:off x="7068893" y="2920720"/>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24"/>
              <p:cNvSpPr/>
              <p:nvPr/>
            </p:nvSpPr>
            <p:spPr>
              <a:xfrm>
                <a:off x="7067594" y="2924617"/>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24"/>
              <p:cNvSpPr/>
              <p:nvPr/>
            </p:nvSpPr>
            <p:spPr>
              <a:xfrm>
                <a:off x="7067594" y="2925916"/>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24"/>
              <p:cNvSpPr/>
              <p:nvPr/>
            </p:nvSpPr>
            <p:spPr>
              <a:xfrm>
                <a:off x="7067594" y="2923318"/>
                <a:ext cx="1361" cy="62"/>
              </a:xfrm>
              <a:custGeom>
                <a:rect b="b" l="l" r="r" t="t"/>
                <a:pathLst>
                  <a:path extrusionOk="0" h="1" w="22">
                    <a:moveTo>
                      <a:pt x="0" y="0"/>
                    </a:moveTo>
                    <a:cubicBezTo>
                      <a:pt x="0" y="0"/>
                      <a:pt x="21" y="0"/>
                      <a:pt x="21" y="0"/>
                    </a:cubicBezTo>
                    <a:cubicBezTo>
                      <a:pt x="21" y="0"/>
                      <a:pt x="21"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24"/>
              <p:cNvSpPr/>
              <p:nvPr/>
            </p:nvSpPr>
            <p:spPr>
              <a:xfrm>
                <a:off x="7216577" y="2872339"/>
                <a:ext cx="62" cy="62"/>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24"/>
              <p:cNvSpPr/>
              <p:nvPr/>
            </p:nvSpPr>
            <p:spPr>
              <a:xfrm>
                <a:off x="7219176" y="2869741"/>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24"/>
              <p:cNvSpPr/>
              <p:nvPr/>
            </p:nvSpPr>
            <p:spPr>
              <a:xfrm>
                <a:off x="7215278" y="2874938"/>
                <a:ext cx="62" cy="62"/>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24"/>
              <p:cNvSpPr/>
              <p:nvPr/>
            </p:nvSpPr>
            <p:spPr>
              <a:xfrm>
                <a:off x="7223135" y="2863183"/>
                <a:ext cx="62" cy="1361"/>
              </a:xfrm>
              <a:custGeom>
                <a:rect b="b" l="l" r="r" t="t"/>
                <a:pathLst>
                  <a:path extrusionOk="0" h="22" w="1">
                    <a:moveTo>
                      <a:pt x="0" y="1"/>
                    </a:moveTo>
                    <a:lnTo>
                      <a:pt x="0" y="22"/>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24"/>
              <p:cNvSpPr/>
              <p:nvPr/>
            </p:nvSpPr>
            <p:spPr>
              <a:xfrm>
                <a:off x="7220475" y="2867142"/>
                <a:ext cx="62" cy="0"/>
              </a:xfrm>
              <a:custGeom>
                <a:rect b="b" l="l" r="r" t="t"/>
                <a:pathLst>
                  <a:path extrusionOk="0" h="0"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24"/>
              <p:cNvSpPr/>
              <p:nvPr/>
            </p:nvSpPr>
            <p:spPr>
              <a:xfrm>
                <a:off x="7208720" y="2873638"/>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24"/>
              <p:cNvSpPr/>
              <p:nvPr/>
            </p:nvSpPr>
            <p:spPr>
              <a:xfrm>
                <a:off x="7210019" y="2876237"/>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24"/>
              <p:cNvSpPr/>
              <p:nvPr/>
            </p:nvSpPr>
            <p:spPr>
              <a:xfrm>
                <a:off x="7211318" y="2876237"/>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24"/>
              <p:cNvSpPr/>
              <p:nvPr/>
            </p:nvSpPr>
            <p:spPr>
              <a:xfrm>
                <a:off x="7211318" y="2876237"/>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24"/>
              <p:cNvSpPr/>
              <p:nvPr/>
            </p:nvSpPr>
            <p:spPr>
              <a:xfrm>
                <a:off x="7232230" y="2839673"/>
                <a:ext cx="62" cy="62"/>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24"/>
              <p:cNvSpPr/>
              <p:nvPr/>
            </p:nvSpPr>
            <p:spPr>
              <a:xfrm>
                <a:off x="7225734" y="2857986"/>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24"/>
              <p:cNvSpPr/>
              <p:nvPr/>
            </p:nvSpPr>
            <p:spPr>
              <a:xfrm>
                <a:off x="7229632" y="2838374"/>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24"/>
              <p:cNvSpPr/>
              <p:nvPr/>
            </p:nvSpPr>
            <p:spPr>
              <a:xfrm>
                <a:off x="7207420" y="2872339"/>
                <a:ext cx="1361" cy="62"/>
              </a:xfrm>
              <a:custGeom>
                <a:rect b="b" l="l" r="r" t="t"/>
                <a:pathLst>
                  <a:path extrusionOk="0" h="1" w="22">
                    <a:moveTo>
                      <a:pt x="22" y="0"/>
                    </a:moveTo>
                    <a:cubicBezTo>
                      <a:pt x="1" y="0"/>
                      <a:pt x="22" y="0"/>
                      <a:pt x="1" y="0"/>
                    </a:cubicBezTo>
                    <a:cubicBezTo>
                      <a:pt x="1" y="0"/>
                      <a:pt x="1"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24"/>
              <p:cNvSpPr/>
              <p:nvPr/>
            </p:nvSpPr>
            <p:spPr>
              <a:xfrm>
                <a:off x="7212679" y="2851428"/>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24"/>
              <p:cNvSpPr/>
              <p:nvPr/>
            </p:nvSpPr>
            <p:spPr>
              <a:xfrm>
                <a:off x="7229632" y="2838374"/>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24"/>
              <p:cNvSpPr/>
              <p:nvPr/>
            </p:nvSpPr>
            <p:spPr>
              <a:xfrm>
                <a:off x="7228332" y="2851428"/>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24"/>
              <p:cNvSpPr/>
              <p:nvPr/>
            </p:nvSpPr>
            <p:spPr>
              <a:xfrm>
                <a:off x="7228332" y="2851428"/>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24"/>
              <p:cNvSpPr/>
              <p:nvPr/>
            </p:nvSpPr>
            <p:spPr>
              <a:xfrm>
                <a:off x="7230931" y="2838374"/>
                <a:ext cx="1361" cy="1361"/>
              </a:xfrm>
              <a:custGeom>
                <a:rect b="b" l="l" r="r" t="t"/>
                <a:pathLst>
                  <a:path extrusionOk="0" h="22" w="22">
                    <a:moveTo>
                      <a:pt x="1" y="0"/>
                    </a:moveTo>
                    <a:cubicBezTo>
                      <a:pt x="1" y="0"/>
                      <a:pt x="1" y="21"/>
                      <a:pt x="22" y="21"/>
                    </a:cubicBez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24"/>
              <p:cNvSpPr/>
              <p:nvPr/>
            </p:nvSpPr>
            <p:spPr>
              <a:xfrm>
                <a:off x="7229632" y="2848830"/>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24"/>
              <p:cNvSpPr/>
              <p:nvPr/>
            </p:nvSpPr>
            <p:spPr>
              <a:xfrm>
                <a:off x="7219176" y="2867142"/>
                <a:ext cx="1361" cy="0"/>
              </a:xfrm>
              <a:custGeom>
                <a:rect b="b" l="l" r="r" t="t"/>
                <a:pathLst>
                  <a:path extrusionOk="0" h="0" w="22">
                    <a:moveTo>
                      <a:pt x="22" y="0"/>
                    </a:moveTo>
                    <a:lnTo>
                      <a:pt x="1" y="0"/>
                    </a:lnTo>
                    <a:cubicBezTo>
                      <a:pt x="22" y="0"/>
                      <a:pt x="22"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24"/>
              <p:cNvSpPr/>
              <p:nvPr/>
            </p:nvSpPr>
            <p:spPr>
              <a:xfrm>
                <a:off x="7211318" y="2861884"/>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24"/>
              <p:cNvSpPr/>
              <p:nvPr/>
            </p:nvSpPr>
            <p:spPr>
              <a:xfrm>
                <a:off x="7211318" y="2861884"/>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24"/>
              <p:cNvSpPr/>
              <p:nvPr/>
            </p:nvSpPr>
            <p:spPr>
              <a:xfrm>
                <a:off x="7210019" y="2864482"/>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24"/>
              <p:cNvSpPr/>
              <p:nvPr/>
            </p:nvSpPr>
            <p:spPr>
              <a:xfrm>
                <a:off x="7210019" y="2863183"/>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24"/>
              <p:cNvSpPr/>
              <p:nvPr/>
            </p:nvSpPr>
            <p:spPr>
              <a:xfrm>
                <a:off x="7211318" y="2859285"/>
                <a:ext cx="62" cy="62"/>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24"/>
              <p:cNvSpPr/>
              <p:nvPr/>
            </p:nvSpPr>
            <p:spPr>
              <a:xfrm>
                <a:off x="7207420" y="2837075"/>
                <a:ext cx="28831" cy="40523"/>
              </a:xfrm>
              <a:custGeom>
                <a:rect b="b" l="l" r="r" t="t"/>
                <a:pathLst>
                  <a:path extrusionOk="0" h="655" w="466">
                    <a:moveTo>
                      <a:pt x="133" y="96"/>
                    </a:moveTo>
                    <a:cubicBezTo>
                      <a:pt x="139" y="96"/>
                      <a:pt x="148" y="106"/>
                      <a:pt x="148" y="106"/>
                    </a:cubicBezTo>
                    <a:cubicBezTo>
                      <a:pt x="138" y="101"/>
                      <a:pt x="133" y="98"/>
                      <a:pt x="130" y="97"/>
                    </a:cubicBezTo>
                    <a:lnTo>
                      <a:pt x="130" y="97"/>
                    </a:lnTo>
                    <a:cubicBezTo>
                      <a:pt x="131" y="97"/>
                      <a:pt x="132" y="96"/>
                      <a:pt x="133" y="96"/>
                    </a:cubicBezTo>
                    <a:close/>
                    <a:moveTo>
                      <a:pt x="43" y="359"/>
                    </a:moveTo>
                    <a:cubicBezTo>
                      <a:pt x="64" y="380"/>
                      <a:pt x="43" y="380"/>
                      <a:pt x="43" y="380"/>
                    </a:cubicBezTo>
                    <a:lnTo>
                      <a:pt x="64" y="380"/>
                    </a:lnTo>
                    <a:lnTo>
                      <a:pt x="43" y="359"/>
                    </a:lnTo>
                    <a:close/>
                    <a:moveTo>
                      <a:pt x="43" y="465"/>
                    </a:moveTo>
                    <a:lnTo>
                      <a:pt x="43" y="465"/>
                    </a:lnTo>
                    <a:cubicBezTo>
                      <a:pt x="43" y="472"/>
                      <a:pt x="45" y="477"/>
                      <a:pt x="49" y="480"/>
                    </a:cubicBezTo>
                    <a:lnTo>
                      <a:pt x="49" y="480"/>
                    </a:lnTo>
                    <a:cubicBezTo>
                      <a:pt x="43" y="474"/>
                      <a:pt x="43" y="465"/>
                      <a:pt x="43" y="465"/>
                    </a:cubicBezTo>
                    <a:close/>
                    <a:moveTo>
                      <a:pt x="49" y="480"/>
                    </a:moveTo>
                    <a:cubicBezTo>
                      <a:pt x="52" y="483"/>
                      <a:pt x="57" y="486"/>
                      <a:pt x="64" y="486"/>
                    </a:cubicBezTo>
                    <a:cubicBezTo>
                      <a:pt x="64" y="486"/>
                      <a:pt x="55" y="486"/>
                      <a:pt x="49" y="480"/>
                    </a:cubicBezTo>
                    <a:close/>
                    <a:moveTo>
                      <a:pt x="212" y="0"/>
                    </a:moveTo>
                    <a:lnTo>
                      <a:pt x="212" y="21"/>
                    </a:lnTo>
                    <a:cubicBezTo>
                      <a:pt x="205" y="14"/>
                      <a:pt x="200" y="12"/>
                      <a:pt x="197" y="12"/>
                    </a:cubicBezTo>
                    <a:cubicBezTo>
                      <a:pt x="191" y="12"/>
                      <a:pt x="191" y="21"/>
                      <a:pt x="191" y="21"/>
                    </a:cubicBezTo>
                    <a:cubicBezTo>
                      <a:pt x="191" y="21"/>
                      <a:pt x="191" y="42"/>
                      <a:pt x="191" y="42"/>
                    </a:cubicBezTo>
                    <a:cubicBezTo>
                      <a:pt x="184" y="36"/>
                      <a:pt x="180" y="34"/>
                      <a:pt x="177" y="34"/>
                    </a:cubicBezTo>
                    <a:cubicBezTo>
                      <a:pt x="170" y="34"/>
                      <a:pt x="170" y="49"/>
                      <a:pt x="170" y="64"/>
                    </a:cubicBezTo>
                    <a:cubicBezTo>
                      <a:pt x="148" y="64"/>
                      <a:pt x="127" y="85"/>
                      <a:pt x="127" y="106"/>
                    </a:cubicBezTo>
                    <a:lnTo>
                      <a:pt x="127" y="106"/>
                    </a:lnTo>
                    <a:cubicBezTo>
                      <a:pt x="127" y="101"/>
                      <a:pt x="128" y="99"/>
                      <a:pt x="130" y="98"/>
                    </a:cubicBezTo>
                    <a:lnTo>
                      <a:pt x="130" y="98"/>
                    </a:lnTo>
                    <a:cubicBezTo>
                      <a:pt x="132" y="100"/>
                      <a:pt x="138" y="106"/>
                      <a:pt x="127" y="106"/>
                    </a:cubicBezTo>
                    <a:cubicBezTo>
                      <a:pt x="127" y="127"/>
                      <a:pt x="106" y="127"/>
                      <a:pt x="127" y="127"/>
                    </a:cubicBezTo>
                    <a:lnTo>
                      <a:pt x="106" y="127"/>
                    </a:lnTo>
                    <a:cubicBezTo>
                      <a:pt x="106" y="127"/>
                      <a:pt x="106" y="148"/>
                      <a:pt x="106" y="148"/>
                    </a:cubicBezTo>
                    <a:cubicBezTo>
                      <a:pt x="106" y="169"/>
                      <a:pt x="106" y="169"/>
                      <a:pt x="106" y="169"/>
                    </a:cubicBezTo>
                    <a:lnTo>
                      <a:pt x="85" y="169"/>
                    </a:lnTo>
                    <a:cubicBezTo>
                      <a:pt x="85" y="169"/>
                      <a:pt x="85" y="190"/>
                      <a:pt x="85" y="190"/>
                    </a:cubicBezTo>
                    <a:cubicBezTo>
                      <a:pt x="85" y="190"/>
                      <a:pt x="85" y="190"/>
                      <a:pt x="85" y="190"/>
                    </a:cubicBezTo>
                    <a:lnTo>
                      <a:pt x="85" y="190"/>
                    </a:lnTo>
                    <a:cubicBezTo>
                      <a:pt x="85" y="190"/>
                      <a:pt x="106" y="211"/>
                      <a:pt x="106" y="211"/>
                    </a:cubicBezTo>
                    <a:cubicBezTo>
                      <a:pt x="85" y="211"/>
                      <a:pt x="85" y="211"/>
                      <a:pt x="85" y="190"/>
                    </a:cubicBezTo>
                    <a:cubicBezTo>
                      <a:pt x="85" y="211"/>
                      <a:pt x="85" y="211"/>
                      <a:pt x="85" y="211"/>
                    </a:cubicBezTo>
                    <a:cubicBezTo>
                      <a:pt x="85" y="211"/>
                      <a:pt x="85" y="221"/>
                      <a:pt x="79" y="221"/>
                    </a:cubicBezTo>
                    <a:cubicBezTo>
                      <a:pt x="76" y="221"/>
                      <a:pt x="71" y="218"/>
                      <a:pt x="64" y="211"/>
                    </a:cubicBezTo>
                    <a:lnTo>
                      <a:pt x="64" y="211"/>
                    </a:lnTo>
                    <a:cubicBezTo>
                      <a:pt x="64" y="222"/>
                      <a:pt x="69" y="222"/>
                      <a:pt x="75" y="222"/>
                    </a:cubicBezTo>
                    <a:cubicBezTo>
                      <a:pt x="80" y="222"/>
                      <a:pt x="85" y="222"/>
                      <a:pt x="85" y="233"/>
                    </a:cubicBezTo>
                    <a:cubicBezTo>
                      <a:pt x="85" y="243"/>
                      <a:pt x="80" y="243"/>
                      <a:pt x="75" y="243"/>
                    </a:cubicBezTo>
                    <a:cubicBezTo>
                      <a:pt x="69" y="243"/>
                      <a:pt x="64" y="243"/>
                      <a:pt x="64" y="254"/>
                    </a:cubicBezTo>
                    <a:lnTo>
                      <a:pt x="43" y="254"/>
                    </a:lnTo>
                    <a:cubicBezTo>
                      <a:pt x="43" y="275"/>
                      <a:pt x="43" y="296"/>
                      <a:pt x="43" y="296"/>
                    </a:cubicBezTo>
                    <a:cubicBezTo>
                      <a:pt x="64" y="296"/>
                      <a:pt x="64" y="296"/>
                      <a:pt x="64" y="317"/>
                    </a:cubicBezTo>
                    <a:lnTo>
                      <a:pt x="43" y="296"/>
                    </a:lnTo>
                    <a:lnTo>
                      <a:pt x="43" y="317"/>
                    </a:lnTo>
                    <a:cubicBezTo>
                      <a:pt x="43" y="317"/>
                      <a:pt x="43" y="317"/>
                      <a:pt x="22" y="296"/>
                    </a:cubicBezTo>
                    <a:lnTo>
                      <a:pt x="22" y="317"/>
                    </a:lnTo>
                    <a:cubicBezTo>
                      <a:pt x="22" y="317"/>
                      <a:pt x="64" y="338"/>
                      <a:pt x="43" y="338"/>
                    </a:cubicBezTo>
                    <a:cubicBezTo>
                      <a:pt x="64" y="338"/>
                      <a:pt x="64" y="338"/>
                      <a:pt x="64" y="359"/>
                    </a:cubicBezTo>
                    <a:cubicBezTo>
                      <a:pt x="43" y="359"/>
                      <a:pt x="64" y="380"/>
                      <a:pt x="64" y="380"/>
                    </a:cubicBezTo>
                    <a:cubicBezTo>
                      <a:pt x="64" y="380"/>
                      <a:pt x="64" y="380"/>
                      <a:pt x="64" y="399"/>
                    </a:cubicBezTo>
                    <a:lnTo>
                      <a:pt x="64" y="399"/>
                    </a:lnTo>
                    <a:cubicBezTo>
                      <a:pt x="59" y="396"/>
                      <a:pt x="53" y="391"/>
                      <a:pt x="43" y="380"/>
                    </a:cubicBezTo>
                    <a:cubicBezTo>
                      <a:pt x="43" y="402"/>
                      <a:pt x="43" y="402"/>
                      <a:pt x="43" y="402"/>
                    </a:cubicBezTo>
                    <a:lnTo>
                      <a:pt x="55" y="413"/>
                    </a:lnTo>
                    <a:lnTo>
                      <a:pt x="55" y="413"/>
                    </a:lnTo>
                    <a:cubicBezTo>
                      <a:pt x="54" y="413"/>
                      <a:pt x="54" y="413"/>
                      <a:pt x="53" y="413"/>
                    </a:cubicBezTo>
                    <a:cubicBezTo>
                      <a:pt x="48" y="413"/>
                      <a:pt x="43" y="416"/>
                      <a:pt x="43" y="423"/>
                    </a:cubicBezTo>
                    <a:cubicBezTo>
                      <a:pt x="43" y="444"/>
                      <a:pt x="64" y="444"/>
                      <a:pt x="64" y="444"/>
                    </a:cubicBezTo>
                    <a:lnTo>
                      <a:pt x="43" y="444"/>
                    </a:lnTo>
                    <a:cubicBezTo>
                      <a:pt x="43" y="444"/>
                      <a:pt x="64" y="465"/>
                      <a:pt x="64" y="465"/>
                    </a:cubicBezTo>
                    <a:lnTo>
                      <a:pt x="43" y="465"/>
                    </a:lnTo>
                    <a:cubicBezTo>
                      <a:pt x="43" y="465"/>
                      <a:pt x="43" y="465"/>
                      <a:pt x="43" y="465"/>
                    </a:cubicBezTo>
                    <a:lnTo>
                      <a:pt x="43" y="465"/>
                    </a:lnTo>
                    <a:cubicBezTo>
                      <a:pt x="43" y="465"/>
                      <a:pt x="64" y="486"/>
                      <a:pt x="64" y="486"/>
                    </a:cubicBezTo>
                    <a:lnTo>
                      <a:pt x="22" y="486"/>
                    </a:lnTo>
                    <a:cubicBezTo>
                      <a:pt x="22" y="486"/>
                      <a:pt x="64" y="507"/>
                      <a:pt x="43" y="507"/>
                    </a:cubicBezTo>
                    <a:lnTo>
                      <a:pt x="64" y="507"/>
                    </a:lnTo>
                    <a:lnTo>
                      <a:pt x="64" y="528"/>
                    </a:lnTo>
                    <a:cubicBezTo>
                      <a:pt x="64" y="528"/>
                      <a:pt x="43" y="528"/>
                      <a:pt x="43" y="507"/>
                    </a:cubicBezTo>
                    <a:cubicBezTo>
                      <a:pt x="43" y="518"/>
                      <a:pt x="43" y="518"/>
                      <a:pt x="43" y="518"/>
                    </a:cubicBezTo>
                    <a:cubicBezTo>
                      <a:pt x="43" y="518"/>
                      <a:pt x="43" y="518"/>
                      <a:pt x="43" y="528"/>
                    </a:cubicBezTo>
                    <a:lnTo>
                      <a:pt x="22" y="528"/>
                    </a:lnTo>
                    <a:cubicBezTo>
                      <a:pt x="43" y="528"/>
                      <a:pt x="43" y="549"/>
                      <a:pt x="43" y="549"/>
                    </a:cubicBezTo>
                    <a:cubicBezTo>
                      <a:pt x="36" y="542"/>
                      <a:pt x="33" y="540"/>
                      <a:pt x="33" y="540"/>
                    </a:cubicBezTo>
                    <a:lnTo>
                      <a:pt x="33" y="540"/>
                    </a:lnTo>
                    <a:cubicBezTo>
                      <a:pt x="31" y="540"/>
                      <a:pt x="36" y="549"/>
                      <a:pt x="22" y="549"/>
                    </a:cubicBezTo>
                    <a:lnTo>
                      <a:pt x="22" y="570"/>
                    </a:lnTo>
                    <a:lnTo>
                      <a:pt x="43" y="570"/>
                    </a:lnTo>
                    <a:lnTo>
                      <a:pt x="64" y="592"/>
                    </a:lnTo>
                    <a:lnTo>
                      <a:pt x="22" y="592"/>
                    </a:lnTo>
                    <a:lnTo>
                      <a:pt x="43" y="613"/>
                    </a:lnTo>
                    <a:lnTo>
                      <a:pt x="22" y="613"/>
                    </a:lnTo>
                    <a:cubicBezTo>
                      <a:pt x="1" y="613"/>
                      <a:pt x="22" y="613"/>
                      <a:pt x="22" y="634"/>
                    </a:cubicBezTo>
                    <a:lnTo>
                      <a:pt x="85" y="634"/>
                    </a:lnTo>
                    <a:cubicBezTo>
                      <a:pt x="85" y="613"/>
                      <a:pt x="85" y="613"/>
                      <a:pt x="85" y="613"/>
                    </a:cubicBezTo>
                    <a:lnTo>
                      <a:pt x="127" y="613"/>
                    </a:lnTo>
                    <a:cubicBezTo>
                      <a:pt x="127" y="613"/>
                      <a:pt x="127" y="613"/>
                      <a:pt x="127" y="592"/>
                    </a:cubicBezTo>
                    <a:lnTo>
                      <a:pt x="148" y="592"/>
                    </a:lnTo>
                    <a:cubicBezTo>
                      <a:pt x="148" y="592"/>
                      <a:pt x="148" y="592"/>
                      <a:pt x="127" y="570"/>
                    </a:cubicBezTo>
                    <a:lnTo>
                      <a:pt x="148" y="570"/>
                    </a:lnTo>
                    <a:cubicBezTo>
                      <a:pt x="148" y="570"/>
                      <a:pt x="148" y="549"/>
                      <a:pt x="148" y="549"/>
                    </a:cubicBezTo>
                    <a:lnTo>
                      <a:pt x="170" y="549"/>
                    </a:lnTo>
                    <a:cubicBezTo>
                      <a:pt x="170" y="549"/>
                      <a:pt x="148" y="528"/>
                      <a:pt x="170" y="528"/>
                    </a:cubicBezTo>
                    <a:lnTo>
                      <a:pt x="191" y="528"/>
                    </a:lnTo>
                    <a:cubicBezTo>
                      <a:pt x="170" y="507"/>
                      <a:pt x="212" y="507"/>
                      <a:pt x="191" y="507"/>
                    </a:cubicBezTo>
                    <a:cubicBezTo>
                      <a:pt x="191" y="507"/>
                      <a:pt x="191" y="486"/>
                      <a:pt x="191" y="486"/>
                    </a:cubicBezTo>
                    <a:lnTo>
                      <a:pt x="212" y="486"/>
                    </a:lnTo>
                    <a:cubicBezTo>
                      <a:pt x="212" y="486"/>
                      <a:pt x="212" y="465"/>
                      <a:pt x="212" y="465"/>
                    </a:cubicBezTo>
                    <a:cubicBezTo>
                      <a:pt x="212" y="454"/>
                      <a:pt x="222" y="454"/>
                      <a:pt x="230" y="454"/>
                    </a:cubicBezTo>
                    <a:cubicBezTo>
                      <a:pt x="238" y="454"/>
                      <a:pt x="243" y="454"/>
                      <a:pt x="233" y="444"/>
                    </a:cubicBezTo>
                    <a:lnTo>
                      <a:pt x="254" y="444"/>
                    </a:lnTo>
                    <a:cubicBezTo>
                      <a:pt x="243" y="433"/>
                      <a:pt x="243" y="433"/>
                      <a:pt x="246" y="433"/>
                    </a:cubicBezTo>
                    <a:cubicBezTo>
                      <a:pt x="249" y="433"/>
                      <a:pt x="254" y="433"/>
                      <a:pt x="254" y="423"/>
                    </a:cubicBezTo>
                    <a:cubicBezTo>
                      <a:pt x="254" y="412"/>
                      <a:pt x="259" y="412"/>
                      <a:pt x="262" y="412"/>
                    </a:cubicBezTo>
                    <a:cubicBezTo>
                      <a:pt x="265" y="412"/>
                      <a:pt x="265" y="412"/>
                      <a:pt x="254" y="402"/>
                    </a:cubicBezTo>
                    <a:lnTo>
                      <a:pt x="254" y="380"/>
                    </a:lnTo>
                    <a:lnTo>
                      <a:pt x="275" y="380"/>
                    </a:lnTo>
                    <a:cubicBezTo>
                      <a:pt x="275" y="380"/>
                      <a:pt x="296" y="359"/>
                      <a:pt x="296" y="359"/>
                    </a:cubicBezTo>
                    <a:lnTo>
                      <a:pt x="275" y="359"/>
                    </a:lnTo>
                    <a:cubicBezTo>
                      <a:pt x="275" y="359"/>
                      <a:pt x="275" y="338"/>
                      <a:pt x="275" y="338"/>
                    </a:cubicBezTo>
                    <a:lnTo>
                      <a:pt x="296" y="338"/>
                    </a:lnTo>
                    <a:cubicBezTo>
                      <a:pt x="296" y="338"/>
                      <a:pt x="296" y="338"/>
                      <a:pt x="286" y="328"/>
                    </a:cubicBezTo>
                    <a:cubicBezTo>
                      <a:pt x="291" y="328"/>
                      <a:pt x="296" y="328"/>
                      <a:pt x="296" y="338"/>
                    </a:cubicBezTo>
                    <a:lnTo>
                      <a:pt x="296" y="317"/>
                    </a:lnTo>
                    <a:cubicBezTo>
                      <a:pt x="296" y="296"/>
                      <a:pt x="317" y="296"/>
                      <a:pt x="296" y="296"/>
                    </a:cubicBezTo>
                    <a:cubicBezTo>
                      <a:pt x="317" y="296"/>
                      <a:pt x="317" y="275"/>
                      <a:pt x="317" y="275"/>
                    </a:cubicBezTo>
                    <a:cubicBezTo>
                      <a:pt x="317" y="275"/>
                      <a:pt x="317" y="254"/>
                      <a:pt x="317" y="254"/>
                    </a:cubicBezTo>
                    <a:cubicBezTo>
                      <a:pt x="317" y="254"/>
                      <a:pt x="333" y="254"/>
                      <a:pt x="338" y="240"/>
                    </a:cubicBezTo>
                    <a:lnTo>
                      <a:pt x="338" y="240"/>
                    </a:lnTo>
                    <a:cubicBezTo>
                      <a:pt x="340" y="241"/>
                      <a:pt x="342" y="242"/>
                      <a:pt x="343" y="242"/>
                    </a:cubicBezTo>
                    <a:cubicBezTo>
                      <a:pt x="346" y="242"/>
                      <a:pt x="346" y="240"/>
                      <a:pt x="339" y="233"/>
                    </a:cubicBezTo>
                    <a:cubicBezTo>
                      <a:pt x="339" y="233"/>
                      <a:pt x="339" y="233"/>
                      <a:pt x="339" y="211"/>
                    </a:cubicBezTo>
                    <a:lnTo>
                      <a:pt x="360" y="211"/>
                    </a:lnTo>
                    <a:cubicBezTo>
                      <a:pt x="339" y="211"/>
                      <a:pt x="360" y="190"/>
                      <a:pt x="360" y="190"/>
                    </a:cubicBezTo>
                    <a:cubicBezTo>
                      <a:pt x="360" y="190"/>
                      <a:pt x="360" y="169"/>
                      <a:pt x="360" y="169"/>
                    </a:cubicBezTo>
                    <a:lnTo>
                      <a:pt x="381" y="169"/>
                    </a:lnTo>
                    <a:cubicBezTo>
                      <a:pt x="381" y="169"/>
                      <a:pt x="465" y="106"/>
                      <a:pt x="402" y="42"/>
                    </a:cubicBezTo>
                    <a:cubicBezTo>
                      <a:pt x="381" y="42"/>
                      <a:pt x="381" y="21"/>
                      <a:pt x="381" y="21"/>
                    </a:cubicBezTo>
                    <a:cubicBezTo>
                      <a:pt x="381" y="21"/>
                      <a:pt x="360" y="21"/>
                      <a:pt x="360" y="0"/>
                    </a:cubicBezTo>
                    <a:cubicBezTo>
                      <a:pt x="346" y="0"/>
                      <a:pt x="350" y="10"/>
                      <a:pt x="349" y="10"/>
                    </a:cubicBezTo>
                    <a:cubicBezTo>
                      <a:pt x="348" y="10"/>
                      <a:pt x="346" y="7"/>
                      <a:pt x="339" y="1"/>
                    </a:cubicBezTo>
                    <a:lnTo>
                      <a:pt x="339" y="1"/>
                    </a:lnTo>
                    <a:lnTo>
                      <a:pt x="360" y="21"/>
                    </a:lnTo>
                    <a:lnTo>
                      <a:pt x="339" y="21"/>
                    </a:lnTo>
                    <a:cubicBezTo>
                      <a:pt x="360" y="21"/>
                      <a:pt x="339" y="0"/>
                      <a:pt x="339" y="0"/>
                    </a:cubicBezTo>
                    <a:lnTo>
                      <a:pt x="339" y="0"/>
                    </a:lnTo>
                    <a:lnTo>
                      <a:pt x="339" y="0"/>
                    </a:lnTo>
                    <a:cubicBezTo>
                      <a:pt x="339" y="0"/>
                      <a:pt x="339" y="21"/>
                      <a:pt x="339" y="21"/>
                    </a:cubicBezTo>
                    <a:cubicBezTo>
                      <a:pt x="317" y="0"/>
                      <a:pt x="339" y="0"/>
                      <a:pt x="317" y="0"/>
                    </a:cubicBezTo>
                    <a:lnTo>
                      <a:pt x="339" y="21"/>
                    </a:lnTo>
                    <a:cubicBezTo>
                      <a:pt x="332" y="14"/>
                      <a:pt x="329" y="12"/>
                      <a:pt x="328" y="12"/>
                    </a:cubicBezTo>
                    <a:lnTo>
                      <a:pt x="328" y="12"/>
                    </a:lnTo>
                    <a:cubicBezTo>
                      <a:pt x="327" y="12"/>
                      <a:pt x="332" y="21"/>
                      <a:pt x="317" y="21"/>
                    </a:cubicBezTo>
                    <a:cubicBezTo>
                      <a:pt x="296" y="21"/>
                      <a:pt x="317" y="21"/>
                      <a:pt x="296" y="0"/>
                    </a:cubicBezTo>
                    <a:lnTo>
                      <a:pt x="296" y="0"/>
                    </a:lnTo>
                    <a:cubicBezTo>
                      <a:pt x="296" y="0"/>
                      <a:pt x="296" y="0"/>
                      <a:pt x="296" y="0"/>
                    </a:cubicBezTo>
                    <a:lnTo>
                      <a:pt x="296" y="0"/>
                    </a:lnTo>
                    <a:cubicBezTo>
                      <a:pt x="297" y="0"/>
                      <a:pt x="317" y="21"/>
                      <a:pt x="296" y="21"/>
                    </a:cubicBezTo>
                    <a:cubicBezTo>
                      <a:pt x="282" y="21"/>
                      <a:pt x="259" y="12"/>
                      <a:pt x="245" y="12"/>
                    </a:cubicBezTo>
                    <a:cubicBezTo>
                      <a:pt x="238" y="12"/>
                      <a:pt x="233" y="14"/>
                      <a:pt x="233" y="21"/>
                    </a:cubicBezTo>
                    <a:cubicBezTo>
                      <a:pt x="233" y="0"/>
                      <a:pt x="233" y="0"/>
                      <a:pt x="233" y="0"/>
                    </a:cubicBezTo>
                    <a:cubicBezTo>
                      <a:pt x="233" y="7"/>
                      <a:pt x="231" y="10"/>
                      <a:pt x="227" y="10"/>
                    </a:cubicBezTo>
                    <a:cubicBezTo>
                      <a:pt x="221" y="10"/>
                      <a:pt x="212" y="0"/>
                      <a:pt x="212" y="0"/>
                    </a:cubicBezTo>
                    <a:close/>
                    <a:moveTo>
                      <a:pt x="22" y="634"/>
                    </a:moveTo>
                    <a:cubicBezTo>
                      <a:pt x="1" y="634"/>
                      <a:pt x="22" y="655"/>
                      <a:pt x="22" y="655"/>
                    </a:cubicBezTo>
                    <a:lnTo>
                      <a:pt x="43" y="655"/>
                    </a:lnTo>
                    <a:cubicBezTo>
                      <a:pt x="43" y="634"/>
                      <a:pt x="22" y="634"/>
                      <a:pt x="22" y="634"/>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24"/>
              <p:cNvSpPr/>
              <p:nvPr/>
            </p:nvSpPr>
            <p:spPr>
              <a:xfrm>
                <a:off x="7208720" y="2864482"/>
                <a:ext cx="1361" cy="62"/>
              </a:xfrm>
              <a:custGeom>
                <a:rect b="b" l="l" r="r" t="t"/>
                <a:pathLst>
                  <a:path extrusionOk="0" h="1" w="22">
                    <a:moveTo>
                      <a:pt x="22" y="1"/>
                    </a:moveTo>
                    <a:lnTo>
                      <a:pt x="22" y="1"/>
                    </a:lnTo>
                    <a:cubicBezTo>
                      <a:pt x="22"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24"/>
              <p:cNvSpPr/>
              <p:nvPr/>
            </p:nvSpPr>
            <p:spPr>
              <a:xfrm>
                <a:off x="7211318" y="2860584"/>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24"/>
              <p:cNvSpPr/>
              <p:nvPr/>
            </p:nvSpPr>
            <p:spPr>
              <a:xfrm>
                <a:off x="7210019" y="2859285"/>
                <a:ext cx="1361" cy="62"/>
              </a:xfrm>
              <a:custGeom>
                <a:rect b="b" l="l" r="r" t="t"/>
                <a:pathLst>
                  <a:path extrusionOk="0" h="1" w="22">
                    <a:moveTo>
                      <a:pt x="1" y="0"/>
                    </a:moveTo>
                    <a:cubicBezTo>
                      <a:pt x="1" y="0"/>
                      <a:pt x="1" y="0"/>
                      <a:pt x="22"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24"/>
              <p:cNvSpPr/>
              <p:nvPr/>
            </p:nvSpPr>
            <p:spPr>
              <a:xfrm>
                <a:off x="7210019" y="2867142"/>
                <a:ext cx="62" cy="0"/>
              </a:xfrm>
              <a:custGeom>
                <a:rect b="b" l="l" r="r" t="t"/>
                <a:pathLst>
                  <a:path extrusionOk="0" h="0"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24"/>
              <p:cNvSpPr/>
              <p:nvPr/>
            </p:nvSpPr>
            <p:spPr>
              <a:xfrm>
                <a:off x="7208720" y="2872339"/>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24"/>
              <p:cNvSpPr/>
              <p:nvPr/>
            </p:nvSpPr>
            <p:spPr>
              <a:xfrm>
                <a:off x="7208720" y="2872339"/>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24"/>
              <p:cNvSpPr/>
              <p:nvPr/>
            </p:nvSpPr>
            <p:spPr>
              <a:xfrm>
                <a:off x="7210019" y="2865781"/>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24"/>
              <p:cNvSpPr/>
              <p:nvPr/>
            </p:nvSpPr>
            <p:spPr>
              <a:xfrm>
                <a:off x="7208720" y="2872339"/>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24"/>
              <p:cNvSpPr/>
              <p:nvPr/>
            </p:nvSpPr>
            <p:spPr>
              <a:xfrm>
                <a:off x="7208720" y="2872339"/>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24"/>
              <p:cNvSpPr/>
              <p:nvPr/>
            </p:nvSpPr>
            <p:spPr>
              <a:xfrm>
                <a:off x="7210019" y="2868442"/>
                <a:ext cx="62" cy="62"/>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24"/>
              <p:cNvSpPr/>
              <p:nvPr/>
            </p:nvSpPr>
            <p:spPr>
              <a:xfrm>
                <a:off x="7208720" y="2871040"/>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24"/>
              <p:cNvSpPr/>
              <p:nvPr/>
            </p:nvSpPr>
            <p:spPr>
              <a:xfrm>
                <a:off x="7207420" y="2872339"/>
                <a:ext cx="62" cy="62"/>
              </a:xfrm>
              <a:custGeom>
                <a:rect b="b" l="l" r="r" t="t"/>
                <a:pathLst>
                  <a:path extrusionOk="0" h="1" w="1">
                    <a:moveTo>
                      <a:pt x="1" y="0"/>
                    </a:moveTo>
                    <a:cubicBezTo>
                      <a:pt x="1" y="0"/>
                      <a:pt x="1" y="0"/>
                      <a:pt x="1" y="0"/>
                    </a:cubicBez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24"/>
              <p:cNvSpPr/>
              <p:nvPr/>
            </p:nvSpPr>
            <p:spPr>
              <a:xfrm>
                <a:off x="7208720" y="2869741"/>
                <a:ext cx="1361" cy="62"/>
              </a:xfrm>
              <a:custGeom>
                <a:rect b="b" l="l" r="r" t="t"/>
                <a:pathLst>
                  <a:path extrusionOk="0" h="1" w="22">
                    <a:moveTo>
                      <a:pt x="1" y="0"/>
                    </a:moveTo>
                    <a:cubicBezTo>
                      <a:pt x="22" y="0"/>
                      <a:pt x="22" y="0"/>
                      <a:pt x="22" y="0"/>
                    </a:cubicBezTo>
                    <a:cubicBezTo>
                      <a:pt x="22" y="0"/>
                      <a:pt x="22"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24"/>
              <p:cNvSpPr/>
              <p:nvPr/>
            </p:nvSpPr>
            <p:spPr>
              <a:xfrm>
                <a:off x="7381275" y="2903706"/>
                <a:ext cx="1361" cy="62"/>
              </a:xfrm>
              <a:custGeom>
                <a:rect b="b" l="l" r="r" t="t"/>
                <a:pathLst>
                  <a:path extrusionOk="0" h="1" w="22">
                    <a:moveTo>
                      <a:pt x="0" y="0"/>
                    </a:moveTo>
                    <a:cubicBezTo>
                      <a:pt x="21" y="0"/>
                      <a:pt x="21"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24"/>
              <p:cNvSpPr/>
              <p:nvPr/>
            </p:nvSpPr>
            <p:spPr>
              <a:xfrm>
                <a:off x="7381275" y="2897148"/>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24"/>
              <p:cNvSpPr/>
              <p:nvPr/>
            </p:nvSpPr>
            <p:spPr>
              <a:xfrm>
                <a:off x="7382574" y="2907604"/>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24"/>
              <p:cNvSpPr/>
              <p:nvPr/>
            </p:nvSpPr>
            <p:spPr>
              <a:xfrm>
                <a:off x="7377315" y="2885393"/>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24"/>
              <p:cNvSpPr/>
              <p:nvPr/>
            </p:nvSpPr>
            <p:spPr>
              <a:xfrm>
                <a:off x="7378615" y="2893250"/>
                <a:ext cx="1361" cy="62"/>
              </a:xfrm>
              <a:custGeom>
                <a:rect b="b" l="l" r="r" t="t"/>
                <a:pathLst>
                  <a:path extrusionOk="0" h="1" w="22">
                    <a:moveTo>
                      <a:pt x="22" y="0"/>
                    </a:moveTo>
                    <a:cubicBezTo>
                      <a:pt x="22" y="0"/>
                      <a:pt x="1" y="0"/>
                      <a:pt x="1" y="0"/>
                    </a:cubicBezTo>
                    <a:cubicBezTo>
                      <a:pt x="1" y="0"/>
                      <a:pt x="1"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24"/>
              <p:cNvSpPr/>
              <p:nvPr/>
            </p:nvSpPr>
            <p:spPr>
              <a:xfrm>
                <a:off x="7378615" y="2911563"/>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24"/>
              <p:cNvSpPr/>
              <p:nvPr/>
            </p:nvSpPr>
            <p:spPr>
              <a:xfrm>
                <a:off x="7381275" y="2914162"/>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24"/>
              <p:cNvSpPr/>
              <p:nvPr/>
            </p:nvSpPr>
            <p:spPr>
              <a:xfrm>
                <a:off x="7382574" y="2912862"/>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24"/>
              <p:cNvSpPr/>
              <p:nvPr/>
            </p:nvSpPr>
            <p:spPr>
              <a:xfrm>
                <a:off x="7382574" y="2912862"/>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24"/>
              <p:cNvSpPr/>
              <p:nvPr/>
            </p:nvSpPr>
            <p:spPr>
              <a:xfrm>
                <a:off x="7364261" y="2840972"/>
                <a:ext cx="62" cy="62"/>
              </a:xfrm>
              <a:custGeom>
                <a:rect b="b" l="l" r="r" t="t"/>
                <a:pathLst>
                  <a:path extrusionOk="0" h="1" w="1">
                    <a:moveTo>
                      <a:pt x="0"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24"/>
              <p:cNvSpPr/>
              <p:nvPr/>
            </p:nvSpPr>
            <p:spPr>
              <a:xfrm>
                <a:off x="7374717" y="2873638"/>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24"/>
              <p:cNvSpPr/>
              <p:nvPr/>
            </p:nvSpPr>
            <p:spPr>
              <a:xfrm>
                <a:off x="7360363" y="2840972"/>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24"/>
              <p:cNvSpPr/>
              <p:nvPr/>
            </p:nvSpPr>
            <p:spPr>
              <a:xfrm>
                <a:off x="7376016" y="2910264"/>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24"/>
              <p:cNvSpPr/>
              <p:nvPr/>
            </p:nvSpPr>
            <p:spPr>
              <a:xfrm>
                <a:off x="7359002" y="2876237"/>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24"/>
              <p:cNvSpPr/>
              <p:nvPr/>
            </p:nvSpPr>
            <p:spPr>
              <a:xfrm>
                <a:off x="7360363" y="2840972"/>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24"/>
              <p:cNvSpPr/>
              <p:nvPr/>
            </p:nvSpPr>
            <p:spPr>
              <a:xfrm>
                <a:off x="7370819" y="2863183"/>
                <a:ext cx="62" cy="62"/>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24"/>
              <p:cNvSpPr/>
              <p:nvPr/>
            </p:nvSpPr>
            <p:spPr>
              <a:xfrm>
                <a:off x="7372118" y="2861884"/>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24"/>
              <p:cNvSpPr/>
              <p:nvPr/>
            </p:nvSpPr>
            <p:spPr>
              <a:xfrm>
                <a:off x="7362962" y="2840972"/>
                <a:ext cx="1361" cy="62"/>
              </a:xfrm>
              <a:custGeom>
                <a:rect b="b" l="l" r="r" t="t"/>
                <a:pathLst>
                  <a:path extrusionOk="0" h="1" w="22">
                    <a:moveTo>
                      <a:pt x="21" y="1"/>
                    </a:moveTo>
                    <a:lnTo>
                      <a:pt x="0" y="1"/>
                    </a:lnTo>
                    <a:cubicBezTo>
                      <a:pt x="0" y="1"/>
                      <a:pt x="0"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24"/>
              <p:cNvSpPr/>
              <p:nvPr/>
            </p:nvSpPr>
            <p:spPr>
              <a:xfrm>
                <a:off x="7369458" y="2855326"/>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24"/>
              <p:cNvSpPr/>
              <p:nvPr/>
            </p:nvSpPr>
            <p:spPr>
              <a:xfrm>
                <a:off x="7379914" y="2893250"/>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24"/>
              <p:cNvSpPr/>
              <p:nvPr/>
            </p:nvSpPr>
            <p:spPr>
              <a:xfrm>
                <a:off x="7368159" y="2891951"/>
                <a:ext cx="62" cy="62"/>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24"/>
              <p:cNvSpPr/>
              <p:nvPr/>
            </p:nvSpPr>
            <p:spPr>
              <a:xfrm>
                <a:off x="7368159" y="2891951"/>
                <a:ext cx="62" cy="1361"/>
              </a:xfrm>
              <a:custGeom>
                <a:rect b="b" l="l" r="r" t="t"/>
                <a:pathLst>
                  <a:path extrusionOk="0" h="22" w="1">
                    <a:moveTo>
                      <a:pt x="1" y="21"/>
                    </a:moveTo>
                    <a:cubicBezTo>
                      <a:pt x="1" y="0"/>
                      <a:pt x="1" y="0"/>
                      <a:pt x="1" y="0"/>
                    </a:cubicBezTo>
                    <a:cubicBezTo>
                      <a:pt x="1" y="21"/>
                      <a:pt x="1" y="21"/>
                      <a:pt x="1"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24"/>
              <p:cNvSpPr/>
              <p:nvPr/>
            </p:nvSpPr>
            <p:spPr>
              <a:xfrm>
                <a:off x="7368159" y="2891951"/>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24"/>
              <p:cNvSpPr/>
              <p:nvPr/>
            </p:nvSpPr>
            <p:spPr>
              <a:xfrm>
                <a:off x="7369458" y="2897148"/>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24"/>
              <p:cNvSpPr/>
              <p:nvPr/>
            </p:nvSpPr>
            <p:spPr>
              <a:xfrm>
                <a:off x="7369458" y="2895849"/>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24"/>
              <p:cNvSpPr/>
              <p:nvPr/>
            </p:nvSpPr>
            <p:spPr>
              <a:xfrm>
                <a:off x="7365560" y="2889353"/>
                <a:ext cx="62" cy="62"/>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24"/>
              <p:cNvSpPr/>
              <p:nvPr/>
            </p:nvSpPr>
            <p:spPr>
              <a:xfrm>
                <a:off x="7353805" y="2840972"/>
                <a:ext cx="30131" cy="75850"/>
              </a:xfrm>
              <a:custGeom>
                <a:rect b="b" l="l" r="r" t="t"/>
                <a:pathLst>
                  <a:path extrusionOk="0" h="1226" w="487">
                    <a:moveTo>
                      <a:pt x="402" y="782"/>
                    </a:moveTo>
                    <a:cubicBezTo>
                      <a:pt x="386" y="782"/>
                      <a:pt x="394" y="782"/>
                      <a:pt x="399" y="791"/>
                    </a:cubicBezTo>
                    <a:lnTo>
                      <a:pt x="399" y="791"/>
                    </a:lnTo>
                    <a:cubicBezTo>
                      <a:pt x="402" y="788"/>
                      <a:pt x="402" y="782"/>
                      <a:pt x="402" y="782"/>
                    </a:cubicBezTo>
                    <a:close/>
                    <a:moveTo>
                      <a:pt x="212" y="824"/>
                    </a:moveTo>
                    <a:cubicBezTo>
                      <a:pt x="212" y="824"/>
                      <a:pt x="233" y="824"/>
                      <a:pt x="212" y="845"/>
                    </a:cubicBezTo>
                    <a:lnTo>
                      <a:pt x="233" y="824"/>
                    </a:lnTo>
                    <a:close/>
                    <a:moveTo>
                      <a:pt x="338" y="993"/>
                    </a:moveTo>
                    <a:cubicBezTo>
                      <a:pt x="317" y="993"/>
                      <a:pt x="317" y="1014"/>
                      <a:pt x="317" y="1014"/>
                    </a:cubicBezTo>
                    <a:cubicBezTo>
                      <a:pt x="317" y="1014"/>
                      <a:pt x="317" y="1014"/>
                      <a:pt x="338" y="993"/>
                    </a:cubicBezTo>
                    <a:close/>
                    <a:moveTo>
                      <a:pt x="360" y="1078"/>
                    </a:moveTo>
                    <a:cubicBezTo>
                      <a:pt x="338" y="1078"/>
                      <a:pt x="360" y="1078"/>
                      <a:pt x="338" y="1099"/>
                    </a:cubicBezTo>
                    <a:lnTo>
                      <a:pt x="360" y="1078"/>
                    </a:lnTo>
                    <a:close/>
                    <a:moveTo>
                      <a:pt x="380" y="1094"/>
                    </a:moveTo>
                    <a:lnTo>
                      <a:pt x="380" y="1094"/>
                    </a:lnTo>
                    <a:cubicBezTo>
                      <a:pt x="368" y="1099"/>
                      <a:pt x="360" y="1099"/>
                      <a:pt x="360" y="1099"/>
                    </a:cubicBezTo>
                    <a:lnTo>
                      <a:pt x="381" y="1099"/>
                    </a:lnTo>
                    <a:cubicBezTo>
                      <a:pt x="381" y="1099"/>
                      <a:pt x="381" y="1096"/>
                      <a:pt x="380" y="1094"/>
                    </a:cubicBezTo>
                    <a:close/>
                    <a:moveTo>
                      <a:pt x="375" y="1111"/>
                    </a:moveTo>
                    <a:cubicBezTo>
                      <a:pt x="369" y="1111"/>
                      <a:pt x="360" y="1120"/>
                      <a:pt x="360" y="1120"/>
                    </a:cubicBezTo>
                    <a:lnTo>
                      <a:pt x="381" y="1120"/>
                    </a:lnTo>
                    <a:cubicBezTo>
                      <a:pt x="381" y="1113"/>
                      <a:pt x="378" y="1111"/>
                      <a:pt x="375" y="1111"/>
                    </a:cubicBezTo>
                    <a:close/>
                    <a:moveTo>
                      <a:pt x="381" y="1120"/>
                    </a:moveTo>
                    <a:lnTo>
                      <a:pt x="381" y="1141"/>
                    </a:lnTo>
                    <a:cubicBezTo>
                      <a:pt x="381" y="1141"/>
                      <a:pt x="381" y="1120"/>
                      <a:pt x="402" y="1120"/>
                    </a:cubicBezTo>
                    <a:close/>
                    <a:moveTo>
                      <a:pt x="486" y="1120"/>
                    </a:moveTo>
                    <a:cubicBezTo>
                      <a:pt x="465" y="1120"/>
                      <a:pt x="465" y="1120"/>
                      <a:pt x="465" y="1141"/>
                    </a:cubicBezTo>
                    <a:lnTo>
                      <a:pt x="486" y="1120"/>
                    </a:lnTo>
                    <a:close/>
                    <a:moveTo>
                      <a:pt x="127" y="1"/>
                    </a:moveTo>
                    <a:cubicBezTo>
                      <a:pt x="127" y="22"/>
                      <a:pt x="127" y="22"/>
                      <a:pt x="127" y="22"/>
                    </a:cubicBezTo>
                    <a:lnTo>
                      <a:pt x="106" y="22"/>
                    </a:lnTo>
                    <a:cubicBezTo>
                      <a:pt x="85" y="22"/>
                      <a:pt x="106" y="22"/>
                      <a:pt x="106" y="43"/>
                    </a:cubicBezTo>
                    <a:cubicBezTo>
                      <a:pt x="99" y="36"/>
                      <a:pt x="94" y="33"/>
                      <a:pt x="91" y="33"/>
                    </a:cubicBezTo>
                    <a:cubicBezTo>
                      <a:pt x="85" y="33"/>
                      <a:pt x="85" y="43"/>
                      <a:pt x="85" y="43"/>
                    </a:cubicBezTo>
                    <a:cubicBezTo>
                      <a:pt x="85" y="43"/>
                      <a:pt x="85" y="64"/>
                      <a:pt x="85" y="64"/>
                    </a:cubicBezTo>
                    <a:lnTo>
                      <a:pt x="64" y="64"/>
                    </a:lnTo>
                    <a:cubicBezTo>
                      <a:pt x="64" y="85"/>
                      <a:pt x="22" y="106"/>
                      <a:pt x="43" y="106"/>
                    </a:cubicBezTo>
                    <a:cubicBezTo>
                      <a:pt x="36" y="113"/>
                      <a:pt x="33" y="116"/>
                      <a:pt x="33" y="116"/>
                    </a:cubicBezTo>
                    <a:cubicBezTo>
                      <a:pt x="31" y="116"/>
                      <a:pt x="36" y="106"/>
                      <a:pt x="22" y="106"/>
                    </a:cubicBezTo>
                    <a:cubicBezTo>
                      <a:pt x="43" y="127"/>
                      <a:pt x="22" y="127"/>
                      <a:pt x="22" y="148"/>
                    </a:cubicBezTo>
                    <a:cubicBezTo>
                      <a:pt x="0" y="148"/>
                      <a:pt x="22" y="170"/>
                      <a:pt x="0" y="191"/>
                    </a:cubicBezTo>
                    <a:lnTo>
                      <a:pt x="22" y="191"/>
                    </a:lnTo>
                    <a:cubicBezTo>
                      <a:pt x="0" y="212"/>
                      <a:pt x="22" y="233"/>
                      <a:pt x="22" y="254"/>
                    </a:cubicBezTo>
                    <a:cubicBezTo>
                      <a:pt x="22" y="275"/>
                      <a:pt x="22" y="317"/>
                      <a:pt x="22" y="339"/>
                    </a:cubicBezTo>
                    <a:lnTo>
                      <a:pt x="43" y="339"/>
                    </a:lnTo>
                    <a:cubicBezTo>
                      <a:pt x="32" y="349"/>
                      <a:pt x="32" y="349"/>
                      <a:pt x="32" y="349"/>
                    </a:cubicBezTo>
                    <a:cubicBezTo>
                      <a:pt x="32" y="349"/>
                      <a:pt x="32" y="349"/>
                      <a:pt x="22" y="360"/>
                    </a:cubicBezTo>
                    <a:cubicBezTo>
                      <a:pt x="43" y="381"/>
                      <a:pt x="22" y="402"/>
                      <a:pt x="43" y="402"/>
                    </a:cubicBezTo>
                    <a:cubicBezTo>
                      <a:pt x="43" y="423"/>
                      <a:pt x="43" y="423"/>
                      <a:pt x="43" y="423"/>
                    </a:cubicBezTo>
                    <a:lnTo>
                      <a:pt x="64" y="423"/>
                    </a:lnTo>
                    <a:cubicBezTo>
                      <a:pt x="43" y="444"/>
                      <a:pt x="64" y="444"/>
                      <a:pt x="64" y="444"/>
                    </a:cubicBezTo>
                    <a:cubicBezTo>
                      <a:pt x="64" y="444"/>
                      <a:pt x="64" y="465"/>
                      <a:pt x="64" y="465"/>
                    </a:cubicBezTo>
                    <a:cubicBezTo>
                      <a:pt x="64" y="465"/>
                      <a:pt x="64" y="465"/>
                      <a:pt x="64" y="486"/>
                    </a:cubicBezTo>
                    <a:cubicBezTo>
                      <a:pt x="64" y="486"/>
                      <a:pt x="64" y="507"/>
                      <a:pt x="64" y="507"/>
                    </a:cubicBezTo>
                    <a:lnTo>
                      <a:pt x="85" y="507"/>
                    </a:lnTo>
                    <a:cubicBezTo>
                      <a:pt x="64" y="529"/>
                      <a:pt x="85" y="529"/>
                      <a:pt x="85" y="529"/>
                    </a:cubicBezTo>
                    <a:lnTo>
                      <a:pt x="64" y="529"/>
                    </a:lnTo>
                    <a:cubicBezTo>
                      <a:pt x="85" y="550"/>
                      <a:pt x="85" y="550"/>
                      <a:pt x="85" y="550"/>
                    </a:cubicBezTo>
                    <a:cubicBezTo>
                      <a:pt x="85" y="550"/>
                      <a:pt x="106" y="571"/>
                      <a:pt x="85" y="571"/>
                    </a:cubicBezTo>
                    <a:cubicBezTo>
                      <a:pt x="106" y="571"/>
                      <a:pt x="85" y="592"/>
                      <a:pt x="106" y="592"/>
                    </a:cubicBezTo>
                    <a:cubicBezTo>
                      <a:pt x="127" y="592"/>
                      <a:pt x="106" y="592"/>
                      <a:pt x="106" y="613"/>
                    </a:cubicBezTo>
                    <a:cubicBezTo>
                      <a:pt x="106" y="613"/>
                      <a:pt x="106" y="613"/>
                      <a:pt x="106" y="634"/>
                    </a:cubicBezTo>
                    <a:cubicBezTo>
                      <a:pt x="106" y="634"/>
                      <a:pt x="106" y="655"/>
                      <a:pt x="106" y="655"/>
                    </a:cubicBezTo>
                    <a:cubicBezTo>
                      <a:pt x="106" y="676"/>
                      <a:pt x="127" y="676"/>
                      <a:pt x="127" y="698"/>
                    </a:cubicBezTo>
                    <a:lnTo>
                      <a:pt x="148" y="698"/>
                    </a:lnTo>
                    <a:lnTo>
                      <a:pt x="127" y="719"/>
                    </a:lnTo>
                    <a:lnTo>
                      <a:pt x="127" y="740"/>
                    </a:lnTo>
                    <a:cubicBezTo>
                      <a:pt x="127" y="750"/>
                      <a:pt x="138" y="750"/>
                      <a:pt x="148" y="750"/>
                    </a:cubicBezTo>
                    <a:cubicBezTo>
                      <a:pt x="159" y="750"/>
                      <a:pt x="169" y="750"/>
                      <a:pt x="169" y="761"/>
                    </a:cubicBezTo>
                    <a:lnTo>
                      <a:pt x="191" y="761"/>
                    </a:lnTo>
                    <a:cubicBezTo>
                      <a:pt x="191" y="761"/>
                      <a:pt x="191" y="782"/>
                      <a:pt x="191" y="782"/>
                    </a:cubicBezTo>
                    <a:cubicBezTo>
                      <a:pt x="191" y="793"/>
                      <a:pt x="196" y="793"/>
                      <a:pt x="201" y="793"/>
                    </a:cubicBezTo>
                    <a:cubicBezTo>
                      <a:pt x="206" y="793"/>
                      <a:pt x="212" y="793"/>
                      <a:pt x="212" y="803"/>
                    </a:cubicBezTo>
                    <a:cubicBezTo>
                      <a:pt x="233" y="803"/>
                      <a:pt x="212" y="824"/>
                      <a:pt x="233" y="824"/>
                    </a:cubicBezTo>
                    <a:cubicBezTo>
                      <a:pt x="243" y="835"/>
                      <a:pt x="249" y="835"/>
                      <a:pt x="251" y="835"/>
                    </a:cubicBezTo>
                    <a:cubicBezTo>
                      <a:pt x="254" y="835"/>
                      <a:pt x="254" y="835"/>
                      <a:pt x="254" y="845"/>
                    </a:cubicBezTo>
                    <a:lnTo>
                      <a:pt x="233" y="845"/>
                    </a:lnTo>
                    <a:cubicBezTo>
                      <a:pt x="233" y="845"/>
                      <a:pt x="233" y="867"/>
                      <a:pt x="233" y="867"/>
                    </a:cubicBezTo>
                    <a:cubicBezTo>
                      <a:pt x="233" y="888"/>
                      <a:pt x="233" y="888"/>
                      <a:pt x="233" y="888"/>
                    </a:cubicBezTo>
                    <a:lnTo>
                      <a:pt x="275" y="888"/>
                    </a:lnTo>
                    <a:cubicBezTo>
                      <a:pt x="268" y="895"/>
                      <a:pt x="263" y="897"/>
                      <a:pt x="260" y="897"/>
                    </a:cubicBezTo>
                    <a:cubicBezTo>
                      <a:pt x="254" y="897"/>
                      <a:pt x="254" y="888"/>
                      <a:pt x="254" y="888"/>
                    </a:cubicBezTo>
                    <a:cubicBezTo>
                      <a:pt x="254" y="909"/>
                      <a:pt x="254" y="909"/>
                      <a:pt x="254" y="909"/>
                    </a:cubicBezTo>
                    <a:cubicBezTo>
                      <a:pt x="254" y="916"/>
                      <a:pt x="256" y="918"/>
                      <a:pt x="260" y="918"/>
                    </a:cubicBezTo>
                    <a:cubicBezTo>
                      <a:pt x="268" y="918"/>
                      <a:pt x="282" y="909"/>
                      <a:pt x="296" y="909"/>
                    </a:cubicBezTo>
                    <a:cubicBezTo>
                      <a:pt x="296" y="930"/>
                      <a:pt x="296" y="930"/>
                      <a:pt x="275" y="930"/>
                    </a:cubicBezTo>
                    <a:lnTo>
                      <a:pt x="296" y="930"/>
                    </a:lnTo>
                    <a:cubicBezTo>
                      <a:pt x="296" y="930"/>
                      <a:pt x="275" y="951"/>
                      <a:pt x="275" y="951"/>
                    </a:cubicBezTo>
                    <a:lnTo>
                      <a:pt x="296" y="951"/>
                    </a:lnTo>
                    <a:lnTo>
                      <a:pt x="317" y="972"/>
                    </a:lnTo>
                    <a:lnTo>
                      <a:pt x="296" y="972"/>
                    </a:lnTo>
                    <a:cubicBezTo>
                      <a:pt x="296" y="972"/>
                      <a:pt x="296" y="972"/>
                      <a:pt x="275" y="993"/>
                    </a:cubicBezTo>
                    <a:lnTo>
                      <a:pt x="338" y="993"/>
                    </a:lnTo>
                    <a:lnTo>
                      <a:pt x="338" y="1014"/>
                    </a:lnTo>
                    <a:cubicBezTo>
                      <a:pt x="338" y="1014"/>
                      <a:pt x="338" y="1036"/>
                      <a:pt x="338" y="1036"/>
                    </a:cubicBezTo>
                    <a:cubicBezTo>
                      <a:pt x="338" y="1036"/>
                      <a:pt x="348" y="1026"/>
                      <a:pt x="354" y="1026"/>
                    </a:cubicBezTo>
                    <a:cubicBezTo>
                      <a:pt x="357" y="1026"/>
                      <a:pt x="360" y="1029"/>
                      <a:pt x="360" y="1036"/>
                    </a:cubicBezTo>
                    <a:lnTo>
                      <a:pt x="338" y="1036"/>
                    </a:lnTo>
                    <a:lnTo>
                      <a:pt x="338" y="1057"/>
                    </a:lnTo>
                    <a:cubicBezTo>
                      <a:pt x="345" y="1050"/>
                      <a:pt x="350" y="1047"/>
                      <a:pt x="353" y="1047"/>
                    </a:cubicBezTo>
                    <a:cubicBezTo>
                      <a:pt x="360" y="1047"/>
                      <a:pt x="360" y="1057"/>
                      <a:pt x="360" y="1057"/>
                    </a:cubicBezTo>
                    <a:lnTo>
                      <a:pt x="338" y="1057"/>
                    </a:lnTo>
                    <a:cubicBezTo>
                      <a:pt x="350" y="1057"/>
                      <a:pt x="355" y="1063"/>
                      <a:pt x="358" y="1065"/>
                    </a:cubicBezTo>
                    <a:lnTo>
                      <a:pt x="358" y="1065"/>
                    </a:lnTo>
                    <a:cubicBezTo>
                      <a:pt x="355" y="1071"/>
                      <a:pt x="350" y="1078"/>
                      <a:pt x="338" y="1078"/>
                    </a:cubicBezTo>
                    <a:lnTo>
                      <a:pt x="360" y="1078"/>
                    </a:lnTo>
                    <a:lnTo>
                      <a:pt x="360" y="1099"/>
                    </a:lnTo>
                    <a:cubicBezTo>
                      <a:pt x="367" y="1092"/>
                      <a:pt x="371" y="1090"/>
                      <a:pt x="374" y="1090"/>
                    </a:cubicBezTo>
                    <a:cubicBezTo>
                      <a:pt x="377" y="1090"/>
                      <a:pt x="379" y="1091"/>
                      <a:pt x="380" y="1094"/>
                    </a:cubicBezTo>
                    <a:lnTo>
                      <a:pt x="380" y="1094"/>
                    </a:lnTo>
                    <a:cubicBezTo>
                      <a:pt x="386" y="1090"/>
                      <a:pt x="394" y="1086"/>
                      <a:pt x="402" y="1078"/>
                    </a:cubicBezTo>
                    <a:lnTo>
                      <a:pt x="402" y="1078"/>
                    </a:lnTo>
                    <a:lnTo>
                      <a:pt x="381" y="1099"/>
                    </a:lnTo>
                    <a:lnTo>
                      <a:pt x="402" y="1099"/>
                    </a:lnTo>
                    <a:cubicBezTo>
                      <a:pt x="402" y="1099"/>
                      <a:pt x="381" y="1099"/>
                      <a:pt x="381" y="1120"/>
                    </a:cubicBezTo>
                    <a:lnTo>
                      <a:pt x="381" y="1120"/>
                    </a:lnTo>
                    <a:cubicBezTo>
                      <a:pt x="381" y="1113"/>
                      <a:pt x="383" y="1111"/>
                      <a:pt x="386" y="1111"/>
                    </a:cubicBezTo>
                    <a:cubicBezTo>
                      <a:pt x="392" y="1111"/>
                      <a:pt x="402" y="1120"/>
                      <a:pt x="402" y="1120"/>
                    </a:cubicBezTo>
                    <a:cubicBezTo>
                      <a:pt x="402" y="1141"/>
                      <a:pt x="402" y="1141"/>
                      <a:pt x="402" y="1141"/>
                    </a:cubicBezTo>
                    <a:lnTo>
                      <a:pt x="423" y="1141"/>
                    </a:lnTo>
                    <a:cubicBezTo>
                      <a:pt x="423" y="1141"/>
                      <a:pt x="423" y="1141"/>
                      <a:pt x="402" y="1162"/>
                    </a:cubicBezTo>
                    <a:lnTo>
                      <a:pt x="423" y="1162"/>
                    </a:lnTo>
                    <a:cubicBezTo>
                      <a:pt x="402" y="1183"/>
                      <a:pt x="423" y="1183"/>
                      <a:pt x="423" y="1183"/>
                    </a:cubicBezTo>
                    <a:cubicBezTo>
                      <a:pt x="430" y="1176"/>
                      <a:pt x="432" y="1174"/>
                      <a:pt x="433" y="1174"/>
                    </a:cubicBezTo>
                    <a:lnTo>
                      <a:pt x="433" y="1174"/>
                    </a:lnTo>
                    <a:cubicBezTo>
                      <a:pt x="435" y="1174"/>
                      <a:pt x="430" y="1183"/>
                      <a:pt x="444" y="1183"/>
                    </a:cubicBezTo>
                    <a:cubicBezTo>
                      <a:pt x="465" y="1183"/>
                      <a:pt x="465" y="1162"/>
                      <a:pt x="465" y="1162"/>
                    </a:cubicBezTo>
                    <a:cubicBezTo>
                      <a:pt x="465" y="1141"/>
                      <a:pt x="465" y="1141"/>
                      <a:pt x="465" y="1141"/>
                    </a:cubicBezTo>
                    <a:cubicBezTo>
                      <a:pt x="465" y="1131"/>
                      <a:pt x="460" y="1131"/>
                      <a:pt x="457" y="1131"/>
                    </a:cubicBezTo>
                    <a:cubicBezTo>
                      <a:pt x="455" y="1131"/>
                      <a:pt x="455" y="1131"/>
                      <a:pt x="465" y="1120"/>
                    </a:cubicBezTo>
                    <a:lnTo>
                      <a:pt x="444" y="1120"/>
                    </a:lnTo>
                    <a:cubicBezTo>
                      <a:pt x="465" y="1120"/>
                      <a:pt x="465" y="1099"/>
                      <a:pt x="465" y="1099"/>
                    </a:cubicBezTo>
                    <a:cubicBezTo>
                      <a:pt x="465" y="1078"/>
                      <a:pt x="465" y="1078"/>
                      <a:pt x="465" y="1078"/>
                    </a:cubicBezTo>
                    <a:cubicBezTo>
                      <a:pt x="449" y="1078"/>
                      <a:pt x="458" y="1078"/>
                      <a:pt x="463" y="1067"/>
                    </a:cubicBezTo>
                    <a:lnTo>
                      <a:pt x="463" y="1067"/>
                    </a:lnTo>
                    <a:cubicBezTo>
                      <a:pt x="464" y="1070"/>
                      <a:pt x="465" y="1074"/>
                      <a:pt x="465" y="1078"/>
                    </a:cubicBezTo>
                    <a:lnTo>
                      <a:pt x="465" y="1057"/>
                    </a:lnTo>
                    <a:cubicBezTo>
                      <a:pt x="465" y="1061"/>
                      <a:pt x="464" y="1065"/>
                      <a:pt x="463" y="1067"/>
                    </a:cubicBezTo>
                    <a:lnTo>
                      <a:pt x="463" y="1067"/>
                    </a:lnTo>
                    <a:cubicBezTo>
                      <a:pt x="458" y="1057"/>
                      <a:pt x="444" y="1057"/>
                      <a:pt x="444" y="1057"/>
                    </a:cubicBezTo>
                    <a:lnTo>
                      <a:pt x="465" y="1057"/>
                    </a:lnTo>
                    <a:cubicBezTo>
                      <a:pt x="465" y="1057"/>
                      <a:pt x="465" y="1036"/>
                      <a:pt x="444" y="1036"/>
                    </a:cubicBezTo>
                    <a:cubicBezTo>
                      <a:pt x="465" y="1014"/>
                      <a:pt x="444" y="1014"/>
                      <a:pt x="444" y="1014"/>
                    </a:cubicBezTo>
                    <a:cubicBezTo>
                      <a:pt x="465" y="1014"/>
                      <a:pt x="423" y="1014"/>
                      <a:pt x="444" y="993"/>
                    </a:cubicBezTo>
                    <a:cubicBezTo>
                      <a:pt x="444" y="993"/>
                      <a:pt x="444" y="993"/>
                      <a:pt x="444" y="972"/>
                    </a:cubicBezTo>
                    <a:lnTo>
                      <a:pt x="423" y="972"/>
                    </a:lnTo>
                    <a:cubicBezTo>
                      <a:pt x="423" y="972"/>
                      <a:pt x="444" y="951"/>
                      <a:pt x="444" y="951"/>
                    </a:cubicBezTo>
                    <a:cubicBezTo>
                      <a:pt x="423" y="930"/>
                      <a:pt x="444" y="930"/>
                      <a:pt x="423" y="930"/>
                    </a:cubicBezTo>
                    <a:lnTo>
                      <a:pt x="444" y="930"/>
                    </a:lnTo>
                    <a:cubicBezTo>
                      <a:pt x="423" y="930"/>
                      <a:pt x="444" y="909"/>
                      <a:pt x="423" y="909"/>
                    </a:cubicBezTo>
                    <a:cubicBezTo>
                      <a:pt x="429" y="909"/>
                      <a:pt x="434" y="909"/>
                      <a:pt x="437" y="908"/>
                    </a:cubicBezTo>
                    <a:lnTo>
                      <a:pt x="437" y="908"/>
                    </a:lnTo>
                    <a:cubicBezTo>
                      <a:pt x="439" y="909"/>
                      <a:pt x="441" y="909"/>
                      <a:pt x="444" y="909"/>
                    </a:cubicBezTo>
                    <a:lnTo>
                      <a:pt x="444" y="888"/>
                    </a:lnTo>
                    <a:cubicBezTo>
                      <a:pt x="444" y="903"/>
                      <a:pt x="444" y="907"/>
                      <a:pt x="437" y="908"/>
                    </a:cubicBezTo>
                    <a:lnTo>
                      <a:pt x="437" y="908"/>
                    </a:lnTo>
                    <a:cubicBezTo>
                      <a:pt x="407" y="903"/>
                      <a:pt x="443" y="867"/>
                      <a:pt x="423" y="867"/>
                    </a:cubicBezTo>
                    <a:cubicBezTo>
                      <a:pt x="423" y="845"/>
                      <a:pt x="402" y="845"/>
                      <a:pt x="423" y="845"/>
                    </a:cubicBezTo>
                    <a:lnTo>
                      <a:pt x="402" y="845"/>
                    </a:lnTo>
                    <a:cubicBezTo>
                      <a:pt x="402" y="845"/>
                      <a:pt x="402" y="845"/>
                      <a:pt x="402" y="824"/>
                    </a:cubicBezTo>
                    <a:cubicBezTo>
                      <a:pt x="412" y="814"/>
                      <a:pt x="412" y="814"/>
                      <a:pt x="410" y="814"/>
                    </a:cubicBezTo>
                    <a:cubicBezTo>
                      <a:pt x="407" y="814"/>
                      <a:pt x="402" y="814"/>
                      <a:pt x="402" y="803"/>
                    </a:cubicBezTo>
                    <a:cubicBezTo>
                      <a:pt x="402" y="798"/>
                      <a:pt x="400" y="794"/>
                      <a:pt x="399" y="791"/>
                    </a:cubicBezTo>
                    <a:lnTo>
                      <a:pt x="399" y="791"/>
                    </a:lnTo>
                    <a:cubicBezTo>
                      <a:pt x="398" y="791"/>
                      <a:pt x="397" y="791"/>
                      <a:pt x="396" y="791"/>
                    </a:cubicBezTo>
                    <a:cubicBezTo>
                      <a:pt x="392" y="791"/>
                      <a:pt x="388" y="789"/>
                      <a:pt x="381" y="782"/>
                    </a:cubicBezTo>
                    <a:cubicBezTo>
                      <a:pt x="381" y="782"/>
                      <a:pt x="381" y="782"/>
                      <a:pt x="402" y="761"/>
                    </a:cubicBezTo>
                    <a:lnTo>
                      <a:pt x="402" y="740"/>
                    </a:lnTo>
                    <a:cubicBezTo>
                      <a:pt x="402" y="740"/>
                      <a:pt x="402" y="740"/>
                      <a:pt x="381" y="719"/>
                    </a:cubicBezTo>
                    <a:lnTo>
                      <a:pt x="402" y="719"/>
                    </a:lnTo>
                    <a:cubicBezTo>
                      <a:pt x="381" y="719"/>
                      <a:pt x="402" y="698"/>
                      <a:pt x="402" y="698"/>
                    </a:cubicBezTo>
                    <a:lnTo>
                      <a:pt x="381" y="698"/>
                    </a:lnTo>
                    <a:cubicBezTo>
                      <a:pt x="381" y="698"/>
                      <a:pt x="381" y="698"/>
                      <a:pt x="381" y="676"/>
                    </a:cubicBezTo>
                    <a:lnTo>
                      <a:pt x="360" y="676"/>
                    </a:lnTo>
                    <a:cubicBezTo>
                      <a:pt x="381" y="676"/>
                      <a:pt x="360" y="676"/>
                      <a:pt x="381" y="655"/>
                    </a:cubicBezTo>
                    <a:lnTo>
                      <a:pt x="360" y="655"/>
                    </a:lnTo>
                    <a:cubicBezTo>
                      <a:pt x="381" y="655"/>
                      <a:pt x="360" y="655"/>
                      <a:pt x="360" y="634"/>
                    </a:cubicBezTo>
                    <a:cubicBezTo>
                      <a:pt x="360" y="622"/>
                      <a:pt x="360" y="613"/>
                      <a:pt x="360" y="613"/>
                    </a:cubicBezTo>
                    <a:cubicBezTo>
                      <a:pt x="360" y="592"/>
                      <a:pt x="360" y="592"/>
                      <a:pt x="360" y="571"/>
                    </a:cubicBezTo>
                    <a:lnTo>
                      <a:pt x="338" y="571"/>
                    </a:lnTo>
                    <a:cubicBezTo>
                      <a:pt x="338" y="571"/>
                      <a:pt x="338" y="550"/>
                      <a:pt x="338" y="550"/>
                    </a:cubicBezTo>
                    <a:cubicBezTo>
                      <a:pt x="317" y="550"/>
                      <a:pt x="338" y="550"/>
                      <a:pt x="338" y="529"/>
                    </a:cubicBezTo>
                    <a:lnTo>
                      <a:pt x="338" y="507"/>
                    </a:lnTo>
                    <a:lnTo>
                      <a:pt x="317" y="507"/>
                    </a:lnTo>
                    <a:cubicBezTo>
                      <a:pt x="317" y="507"/>
                      <a:pt x="317" y="507"/>
                      <a:pt x="317" y="486"/>
                    </a:cubicBezTo>
                    <a:cubicBezTo>
                      <a:pt x="296" y="486"/>
                      <a:pt x="317" y="465"/>
                      <a:pt x="317" y="465"/>
                    </a:cubicBezTo>
                    <a:lnTo>
                      <a:pt x="296" y="465"/>
                    </a:lnTo>
                    <a:cubicBezTo>
                      <a:pt x="317" y="444"/>
                      <a:pt x="296" y="423"/>
                      <a:pt x="296" y="402"/>
                    </a:cubicBezTo>
                    <a:cubicBezTo>
                      <a:pt x="296" y="402"/>
                      <a:pt x="296" y="402"/>
                      <a:pt x="296" y="381"/>
                    </a:cubicBezTo>
                    <a:lnTo>
                      <a:pt x="275" y="381"/>
                    </a:lnTo>
                    <a:cubicBezTo>
                      <a:pt x="296" y="381"/>
                      <a:pt x="296" y="360"/>
                      <a:pt x="275" y="360"/>
                    </a:cubicBezTo>
                    <a:cubicBezTo>
                      <a:pt x="254" y="339"/>
                      <a:pt x="296" y="339"/>
                      <a:pt x="275" y="339"/>
                    </a:cubicBezTo>
                    <a:lnTo>
                      <a:pt x="296" y="339"/>
                    </a:lnTo>
                    <a:cubicBezTo>
                      <a:pt x="275" y="339"/>
                      <a:pt x="275" y="339"/>
                      <a:pt x="254" y="317"/>
                    </a:cubicBezTo>
                    <a:lnTo>
                      <a:pt x="275" y="317"/>
                    </a:lnTo>
                    <a:cubicBezTo>
                      <a:pt x="275" y="296"/>
                      <a:pt x="254" y="296"/>
                      <a:pt x="275" y="296"/>
                    </a:cubicBezTo>
                    <a:cubicBezTo>
                      <a:pt x="254" y="275"/>
                      <a:pt x="254" y="275"/>
                      <a:pt x="254" y="254"/>
                    </a:cubicBezTo>
                    <a:lnTo>
                      <a:pt x="254" y="233"/>
                    </a:lnTo>
                    <a:cubicBezTo>
                      <a:pt x="254" y="212"/>
                      <a:pt x="254" y="212"/>
                      <a:pt x="254" y="212"/>
                    </a:cubicBezTo>
                    <a:cubicBezTo>
                      <a:pt x="254" y="212"/>
                      <a:pt x="275" y="22"/>
                      <a:pt x="169" y="1"/>
                    </a:cubicBezTo>
                    <a:close/>
                    <a:moveTo>
                      <a:pt x="402" y="1205"/>
                    </a:moveTo>
                    <a:cubicBezTo>
                      <a:pt x="402" y="1212"/>
                      <a:pt x="404" y="1214"/>
                      <a:pt x="407" y="1214"/>
                    </a:cubicBezTo>
                    <a:cubicBezTo>
                      <a:pt x="414" y="1214"/>
                      <a:pt x="423" y="1205"/>
                      <a:pt x="423" y="1205"/>
                    </a:cubicBezTo>
                    <a:close/>
                    <a:moveTo>
                      <a:pt x="423" y="1183"/>
                    </a:moveTo>
                    <a:cubicBezTo>
                      <a:pt x="423" y="1194"/>
                      <a:pt x="423" y="1194"/>
                      <a:pt x="420" y="1194"/>
                    </a:cubicBezTo>
                    <a:cubicBezTo>
                      <a:pt x="418" y="1194"/>
                      <a:pt x="412" y="1194"/>
                      <a:pt x="402" y="1205"/>
                    </a:cubicBezTo>
                    <a:lnTo>
                      <a:pt x="402" y="1205"/>
                    </a:lnTo>
                    <a:cubicBezTo>
                      <a:pt x="402" y="1205"/>
                      <a:pt x="411" y="1195"/>
                      <a:pt x="417" y="1195"/>
                    </a:cubicBezTo>
                    <a:cubicBezTo>
                      <a:pt x="421" y="1195"/>
                      <a:pt x="423" y="1198"/>
                      <a:pt x="423" y="1205"/>
                    </a:cubicBezTo>
                    <a:cubicBezTo>
                      <a:pt x="423" y="1226"/>
                      <a:pt x="423" y="1226"/>
                      <a:pt x="423" y="1226"/>
                    </a:cubicBezTo>
                    <a:cubicBezTo>
                      <a:pt x="423" y="1226"/>
                      <a:pt x="423" y="1205"/>
                      <a:pt x="444" y="1205"/>
                    </a:cubicBezTo>
                    <a:cubicBezTo>
                      <a:pt x="465" y="1205"/>
                      <a:pt x="444" y="1205"/>
                      <a:pt x="465" y="1183"/>
                    </a:cubicBezTo>
                    <a:cubicBezTo>
                      <a:pt x="451" y="1183"/>
                      <a:pt x="446" y="1193"/>
                      <a:pt x="445" y="1193"/>
                    </a:cubicBezTo>
                    <a:cubicBezTo>
                      <a:pt x="444" y="1193"/>
                      <a:pt x="444" y="1191"/>
                      <a:pt x="444" y="1183"/>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24"/>
              <p:cNvSpPr/>
              <p:nvPr/>
            </p:nvSpPr>
            <p:spPr>
              <a:xfrm>
                <a:off x="7369458" y="2897148"/>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24"/>
              <p:cNvSpPr/>
              <p:nvPr/>
            </p:nvSpPr>
            <p:spPr>
              <a:xfrm>
                <a:off x="7366859" y="2890652"/>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24"/>
              <p:cNvSpPr/>
              <p:nvPr/>
            </p:nvSpPr>
            <p:spPr>
              <a:xfrm>
                <a:off x="7365560" y="2889353"/>
                <a:ext cx="62" cy="1361"/>
              </a:xfrm>
              <a:custGeom>
                <a:rect b="b" l="l" r="r" t="t"/>
                <a:pathLst>
                  <a:path extrusionOk="0" h="22" w="1">
                    <a:moveTo>
                      <a:pt x="1" y="21"/>
                    </a:moveTo>
                    <a:cubicBezTo>
                      <a:pt x="1" y="21"/>
                      <a:pt x="1" y="0"/>
                      <a:pt x="1" y="0"/>
                    </a:cubicBezTo>
                    <a:cubicBezTo>
                      <a:pt x="1" y="0"/>
                      <a:pt x="1" y="0"/>
                      <a:pt x="1"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24"/>
              <p:cNvSpPr/>
              <p:nvPr/>
            </p:nvSpPr>
            <p:spPr>
              <a:xfrm>
                <a:off x="7372118" y="2899808"/>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24"/>
              <p:cNvSpPr/>
              <p:nvPr/>
            </p:nvSpPr>
            <p:spPr>
              <a:xfrm>
                <a:off x="7376016" y="2908903"/>
                <a:ext cx="62" cy="1423"/>
              </a:xfrm>
              <a:custGeom>
                <a:rect b="b" l="l" r="r" t="t"/>
                <a:pathLst>
                  <a:path extrusionOk="0" h="23" w="1">
                    <a:moveTo>
                      <a:pt x="1" y="22"/>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24"/>
              <p:cNvSpPr/>
              <p:nvPr/>
            </p:nvSpPr>
            <p:spPr>
              <a:xfrm>
                <a:off x="7376016" y="2908903"/>
                <a:ext cx="1361" cy="62"/>
              </a:xfrm>
              <a:custGeom>
                <a:rect b="b" l="l" r="r" t="t"/>
                <a:pathLst>
                  <a:path extrusionOk="0" h="1" w="22">
                    <a:moveTo>
                      <a:pt x="22" y="1"/>
                    </a:moveTo>
                    <a:cubicBezTo>
                      <a:pt x="22" y="1"/>
                      <a:pt x="22" y="1"/>
                      <a:pt x="1" y="1"/>
                    </a:cubicBezTo>
                    <a:cubicBezTo>
                      <a:pt x="1" y="1"/>
                      <a:pt x="1"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24"/>
              <p:cNvSpPr/>
              <p:nvPr/>
            </p:nvSpPr>
            <p:spPr>
              <a:xfrm>
                <a:off x="7370819" y="2898447"/>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24"/>
              <p:cNvSpPr/>
              <p:nvPr/>
            </p:nvSpPr>
            <p:spPr>
              <a:xfrm>
                <a:off x="7376016" y="2908903"/>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24"/>
              <p:cNvSpPr/>
              <p:nvPr/>
            </p:nvSpPr>
            <p:spPr>
              <a:xfrm>
                <a:off x="7376016" y="2910264"/>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24"/>
              <p:cNvSpPr/>
              <p:nvPr/>
            </p:nvSpPr>
            <p:spPr>
              <a:xfrm>
                <a:off x="7374717" y="2903706"/>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24"/>
              <p:cNvSpPr/>
              <p:nvPr/>
            </p:nvSpPr>
            <p:spPr>
              <a:xfrm>
                <a:off x="7374717" y="2908903"/>
                <a:ext cx="62" cy="62"/>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24"/>
              <p:cNvSpPr/>
              <p:nvPr/>
            </p:nvSpPr>
            <p:spPr>
              <a:xfrm>
                <a:off x="7376016" y="2910264"/>
                <a:ext cx="62" cy="62"/>
              </a:xfrm>
              <a:custGeom>
                <a:rect b="b" l="l" r="r" t="t"/>
                <a:pathLst>
                  <a:path extrusionOk="0" h="1" w="1">
                    <a:moveTo>
                      <a:pt x="1" y="0"/>
                    </a:moveTo>
                    <a:cubicBezTo>
                      <a:pt x="1" y="0"/>
                      <a:pt x="1" y="0"/>
                      <a:pt x="1" y="0"/>
                    </a:cubicBez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24"/>
              <p:cNvSpPr/>
              <p:nvPr/>
            </p:nvSpPr>
            <p:spPr>
              <a:xfrm>
                <a:off x="7374717" y="2905005"/>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24"/>
              <p:cNvSpPr/>
              <p:nvPr/>
            </p:nvSpPr>
            <p:spPr>
              <a:xfrm>
                <a:off x="7561626" y="2865781"/>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24"/>
              <p:cNvSpPr/>
              <p:nvPr/>
            </p:nvSpPr>
            <p:spPr>
              <a:xfrm>
                <a:off x="7564225" y="2860584"/>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24"/>
              <p:cNvSpPr/>
              <p:nvPr/>
            </p:nvSpPr>
            <p:spPr>
              <a:xfrm>
                <a:off x="7558966" y="2868442"/>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24"/>
              <p:cNvSpPr/>
              <p:nvPr/>
            </p:nvSpPr>
            <p:spPr>
              <a:xfrm>
                <a:off x="7569422" y="2850129"/>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24"/>
              <p:cNvSpPr/>
              <p:nvPr/>
            </p:nvSpPr>
            <p:spPr>
              <a:xfrm>
                <a:off x="7565524" y="2856687"/>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24"/>
              <p:cNvSpPr/>
              <p:nvPr/>
            </p:nvSpPr>
            <p:spPr>
              <a:xfrm>
                <a:off x="7553769" y="2868442"/>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24"/>
              <p:cNvSpPr/>
              <p:nvPr/>
            </p:nvSpPr>
            <p:spPr>
              <a:xfrm>
                <a:off x="7553769" y="2872339"/>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24"/>
              <p:cNvSpPr/>
              <p:nvPr/>
            </p:nvSpPr>
            <p:spPr>
              <a:xfrm>
                <a:off x="7556367" y="2871040"/>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24"/>
              <p:cNvSpPr/>
              <p:nvPr/>
            </p:nvSpPr>
            <p:spPr>
              <a:xfrm>
                <a:off x="7556367" y="2871040"/>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24"/>
              <p:cNvSpPr/>
              <p:nvPr/>
            </p:nvSpPr>
            <p:spPr>
              <a:xfrm>
                <a:off x="7577279" y="2809606"/>
                <a:ext cx="62" cy="62"/>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24"/>
              <p:cNvSpPr/>
              <p:nvPr/>
            </p:nvSpPr>
            <p:spPr>
              <a:xfrm>
                <a:off x="7572082" y="2840972"/>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24"/>
              <p:cNvSpPr/>
              <p:nvPr/>
            </p:nvSpPr>
            <p:spPr>
              <a:xfrm>
                <a:off x="7574681" y="2808306"/>
                <a:ext cx="62" cy="1361"/>
              </a:xfrm>
              <a:custGeom>
                <a:rect b="b" l="l" r="r" t="t"/>
                <a:pathLst>
                  <a:path extrusionOk="0" h="22" w="1">
                    <a:moveTo>
                      <a:pt x="0" y="22"/>
                    </a:moveTo>
                    <a:lnTo>
                      <a:pt x="0" y="22"/>
                    </a:lnTo>
                    <a:cubicBezTo>
                      <a:pt x="0" y="0"/>
                      <a:pt x="0" y="22"/>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24"/>
              <p:cNvSpPr/>
              <p:nvPr/>
            </p:nvSpPr>
            <p:spPr>
              <a:xfrm>
                <a:off x="7552469" y="2865781"/>
                <a:ext cx="1361" cy="1361"/>
              </a:xfrm>
              <a:custGeom>
                <a:rect b="b" l="l" r="r" t="t"/>
                <a:pathLst>
                  <a:path extrusionOk="0" h="22" w="22">
                    <a:moveTo>
                      <a:pt x="0" y="1"/>
                    </a:moveTo>
                    <a:cubicBezTo>
                      <a:pt x="0" y="1"/>
                      <a:pt x="0" y="22"/>
                      <a:pt x="0" y="22"/>
                    </a:cubicBezTo>
                    <a:cubicBezTo>
                      <a:pt x="0" y="22"/>
                      <a:pt x="21"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24"/>
              <p:cNvSpPr/>
              <p:nvPr/>
            </p:nvSpPr>
            <p:spPr>
              <a:xfrm>
                <a:off x="7558966" y="2834414"/>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24"/>
              <p:cNvSpPr/>
              <p:nvPr/>
            </p:nvSpPr>
            <p:spPr>
              <a:xfrm>
                <a:off x="7574681" y="2809606"/>
                <a:ext cx="62" cy="62"/>
              </a:xfrm>
              <a:custGeom>
                <a:rect b="b" l="l" r="r" t="t"/>
                <a:pathLst>
                  <a:path extrusionOk="0" h="1" w="1">
                    <a:moveTo>
                      <a:pt x="0" y="1"/>
                    </a:moveTo>
                    <a:lnTo>
                      <a:pt x="0" y="1"/>
                    </a:ln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24"/>
              <p:cNvSpPr/>
              <p:nvPr/>
            </p:nvSpPr>
            <p:spPr>
              <a:xfrm>
                <a:off x="7574681" y="2830517"/>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24"/>
              <p:cNvSpPr/>
              <p:nvPr/>
            </p:nvSpPr>
            <p:spPr>
              <a:xfrm>
                <a:off x="7575980" y="2829218"/>
                <a:ext cx="62" cy="1361"/>
              </a:xfrm>
              <a:custGeom>
                <a:rect b="b" l="l" r="r" t="t"/>
                <a:pathLst>
                  <a:path extrusionOk="0" h="22" w="1">
                    <a:moveTo>
                      <a:pt x="1" y="0"/>
                    </a:moveTo>
                    <a:cubicBezTo>
                      <a:pt x="1" y="0"/>
                      <a:pt x="1" y="22"/>
                      <a:pt x="1" y="22"/>
                    </a:cubicBezTo>
                    <a:cubicBezTo>
                      <a:pt x="1" y="22"/>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24"/>
              <p:cNvSpPr/>
              <p:nvPr/>
            </p:nvSpPr>
            <p:spPr>
              <a:xfrm>
                <a:off x="7577279" y="2809606"/>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24"/>
              <p:cNvSpPr/>
              <p:nvPr/>
            </p:nvSpPr>
            <p:spPr>
              <a:xfrm>
                <a:off x="7577279" y="2823959"/>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24"/>
              <p:cNvSpPr/>
              <p:nvPr/>
            </p:nvSpPr>
            <p:spPr>
              <a:xfrm>
                <a:off x="7565524" y="2856687"/>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24"/>
              <p:cNvSpPr/>
              <p:nvPr/>
            </p:nvSpPr>
            <p:spPr>
              <a:xfrm>
                <a:off x="7556367" y="2850129"/>
                <a:ext cx="62" cy="62"/>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24"/>
              <p:cNvSpPr/>
              <p:nvPr/>
            </p:nvSpPr>
            <p:spPr>
              <a:xfrm>
                <a:off x="7556367" y="2850129"/>
                <a:ext cx="1361" cy="62"/>
              </a:xfrm>
              <a:custGeom>
                <a:rect b="b" l="l" r="r" t="t"/>
                <a:pathLst>
                  <a:path extrusionOk="0" h="1" w="22">
                    <a:moveTo>
                      <a:pt x="22" y="0"/>
                    </a:moveTo>
                    <a:cubicBezTo>
                      <a:pt x="22" y="0"/>
                      <a:pt x="22" y="0"/>
                      <a:pt x="1" y="0"/>
                    </a:cubicBezTo>
                    <a:cubicBezTo>
                      <a:pt x="1" y="0"/>
                      <a:pt x="1"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24"/>
              <p:cNvSpPr/>
              <p:nvPr/>
            </p:nvSpPr>
            <p:spPr>
              <a:xfrm>
                <a:off x="7557666" y="2850129"/>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24"/>
              <p:cNvSpPr/>
              <p:nvPr/>
            </p:nvSpPr>
            <p:spPr>
              <a:xfrm>
                <a:off x="7555068" y="2854026"/>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24"/>
              <p:cNvSpPr/>
              <p:nvPr/>
            </p:nvSpPr>
            <p:spPr>
              <a:xfrm>
                <a:off x="7555068" y="2852727"/>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24"/>
              <p:cNvSpPr/>
              <p:nvPr/>
            </p:nvSpPr>
            <p:spPr>
              <a:xfrm>
                <a:off x="7556367" y="2847530"/>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24"/>
              <p:cNvSpPr/>
              <p:nvPr/>
            </p:nvSpPr>
            <p:spPr>
              <a:xfrm>
                <a:off x="7551170" y="2808306"/>
                <a:ext cx="31430" cy="64095"/>
              </a:xfrm>
              <a:custGeom>
                <a:rect b="b" l="l" r="r" t="t"/>
                <a:pathLst>
                  <a:path extrusionOk="0" h="1036" w="508">
                    <a:moveTo>
                      <a:pt x="380" y="0"/>
                    </a:moveTo>
                    <a:cubicBezTo>
                      <a:pt x="385" y="0"/>
                      <a:pt x="388" y="1"/>
                      <a:pt x="391" y="3"/>
                    </a:cubicBezTo>
                    <a:lnTo>
                      <a:pt x="391" y="3"/>
                    </a:lnTo>
                    <a:cubicBezTo>
                      <a:pt x="394" y="1"/>
                      <a:pt x="397" y="0"/>
                      <a:pt x="402" y="0"/>
                    </a:cubicBezTo>
                    <a:close/>
                    <a:moveTo>
                      <a:pt x="211" y="106"/>
                    </a:moveTo>
                    <a:cubicBezTo>
                      <a:pt x="211" y="106"/>
                      <a:pt x="221" y="106"/>
                      <a:pt x="227" y="112"/>
                    </a:cubicBezTo>
                    <a:lnTo>
                      <a:pt x="227" y="112"/>
                    </a:lnTo>
                    <a:cubicBezTo>
                      <a:pt x="228" y="111"/>
                      <a:pt x="229" y="110"/>
                      <a:pt x="230" y="109"/>
                    </a:cubicBezTo>
                    <a:lnTo>
                      <a:pt x="230" y="109"/>
                    </a:lnTo>
                    <a:cubicBezTo>
                      <a:pt x="227" y="106"/>
                      <a:pt x="222" y="106"/>
                      <a:pt x="211" y="106"/>
                    </a:cubicBezTo>
                    <a:close/>
                    <a:moveTo>
                      <a:pt x="85" y="444"/>
                    </a:moveTo>
                    <a:cubicBezTo>
                      <a:pt x="85" y="465"/>
                      <a:pt x="85" y="465"/>
                      <a:pt x="106" y="465"/>
                    </a:cubicBezTo>
                    <a:cubicBezTo>
                      <a:pt x="106" y="465"/>
                      <a:pt x="106" y="465"/>
                      <a:pt x="85" y="444"/>
                    </a:cubicBezTo>
                    <a:close/>
                    <a:moveTo>
                      <a:pt x="64" y="698"/>
                    </a:moveTo>
                    <a:cubicBezTo>
                      <a:pt x="64" y="698"/>
                      <a:pt x="64" y="698"/>
                      <a:pt x="64" y="698"/>
                    </a:cubicBezTo>
                    <a:cubicBezTo>
                      <a:pt x="64" y="698"/>
                      <a:pt x="64" y="698"/>
                      <a:pt x="64" y="698"/>
                    </a:cubicBezTo>
                    <a:close/>
                    <a:moveTo>
                      <a:pt x="85" y="698"/>
                    </a:moveTo>
                    <a:cubicBezTo>
                      <a:pt x="83" y="698"/>
                      <a:pt x="81" y="698"/>
                      <a:pt x="81" y="698"/>
                    </a:cubicBezTo>
                    <a:lnTo>
                      <a:pt x="81" y="698"/>
                    </a:lnTo>
                    <a:cubicBezTo>
                      <a:pt x="83" y="698"/>
                      <a:pt x="85" y="698"/>
                      <a:pt x="85" y="698"/>
                    </a:cubicBezTo>
                    <a:close/>
                    <a:moveTo>
                      <a:pt x="64" y="698"/>
                    </a:moveTo>
                    <a:cubicBezTo>
                      <a:pt x="64" y="719"/>
                      <a:pt x="42" y="719"/>
                      <a:pt x="64" y="719"/>
                    </a:cubicBezTo>
                    <a:lnTo>
                      <a:pt x="85" y="719"/>
                    </a:lnTo>
                    <a:cubicBezTo>
                      <a:pt x="64" y="719"/>
                      <a:pt x="64" y="719"/>
                      <a:pt x="64" y="698"/>
                    </a:cubicBezTo>
                    <a:close/>
                    <a:moveTo>
                      <a:pt x="42" y="803"/>
                    </a:moveTo>
                    <a:cubicBezTo>
                      <a:pt x="42" y="810"/>
                      <a:pt x="42" y="813"/>
                      <a:pt x="43" y="813"/>
                    </a:cubicBezTo>
                    <a:cubicBezTo>
                      <a:pt x="45" y="813"/>
                      <a:pt x="49" y="803"/>
                      <a:pt x="64" y="803"/>
                    </a:cubicBezTo>
                    <a:close/>
                    <a:moveTo>
                      <a:pt x="211" y="851"/>
                    </a:moveTo>
                    <a:cubicBezTo>
                      <a:pt x="209" y="856"/>
                      <a:pt x="205" y="856"/>
                      <a:pt x="203" y="856"/>
                    </a:cubicBezTo>
                    <a:cubicBezTo>
                      <a:pt x="201" y="856"/>
                      <a:pt x="201" y="856"/>
                      <a:pt x="211" y="867"/>
                    </a:cubicBezTo>
                    <a:cubicBezTo>
                      <a:pt x="211" y="859"/>
                      <a:pt x="211" y="855"/>
                      <a:pt x="211" y="851"/>
                    </a:cubicBezTo>
                    <a:close/>
                    <a:moveTo>
                      <a:pt x="21" y="951"/>
                    </a:moveTo>
                    <a:cubicBezTo>
                      <a:pt x="21" y="951"/>
                      <a:pt x="21" y="972"/>
                      <a:pt x="21" y="972"/>
                    </a:cubicBezTo>
                    <a:lnTo>
                      <a:pt x="42" y="972"/>
                    </a:lnTo>
                    <a:cubicBezTo>
                      <a:pt x="42" y="951"/>
                      <a:pt x="21" y="951"/>
                      <a:pt x="21" y="951"/>
                    </a:cubicBezTo>
                    <a:close/>
                    <a:moveTo>
                      <a:pt x="380" y="0"/>
                    </a:moveTo>
                    <a:cubicBezTo>
                      <a:pt x="380" y="7"/>
                      <a:pt x="380" y="10"/>
                      <a:pt x="381" y="10"/>
                    </a:cubicBezTo>
                    <a:cubicBezTo>
                      <a:pt x="381" y="10"/>
                      <a:pt x="382" y="10"/>
                      <a:pt x="382" y="9"/>
                    </a:cubicBezTo>
                    <a:lnTo>
                      <a:pt x="382" y="9"/>
                    </a:lnTo>
                    <a:cubicBezTo>
                      <a:pt x="387" y="22"/>
                      <a:pt x="402" y="22"/>
                      <a:pt x="402" y="22"/>
                    </a:cubicBezTo>
                    <a:lnTo>
                      <a:pt x="338" y="22"/>
                    </a:lnTo>
                    <a:cubicBezTo>
                      <a:pt x="317" y="22"/>
                      <a:pt x="338" y="43"/>
                      <a:pt x="338" y="43"/>
                    </a:cubicBezTo>
                    <a:lnTo>
                      <a:pt x="317" y="43"/>
                    </a:lnTo>
                    <a:cubicBezTo>
                      <a:pt x="306" y="53"/>
                      <a:pt x="291" y="53"/>
                      <a:pt x="280" y="53"/>
                    </a:cubicBezTo>
                    <a:cubicBezTo>
                      <a:pt x="269" y="53"/>
                      <a:pt x="264" y="53"/>
                      <a:pt x="275" y="64"/>
                    </a:cubicBezTo>
                    <a:lnTo>
                      <a:pt x="254" y="64"/>
                    </a:lnTo>
                    <a:cubicBezTo>
                      <a:pt x="275" y="64"/>
                      <a:pt x="233" y="64"/>
                      <a:pt x="233" y="85"/>
                    </a:cubicBezTo>
                    <a:cubicBezTo>
                      <a:pt x="211" y="85"/>
                      <a:pt x="233" y="106"/>
                      <a:pt x="211" y="106"/>
                    </a:cubicBezTo>
                    <a:lnTo>
                      <a:pt x="233" y="106"/>
                    </a:lnTo>
                    <a:cubicBezTo>
                      <a:pt x="232" y="107"/>
                      <a:pt x="231" y="108"/>
                      <a:pt x="230" y="109"/>
                    </a:cubicBezTo>
                    <a:lnTo>
                      <a:pt x="230" y="109"/>
                    </a:lnTo>
                    <a:cubicBezTo>
                      <a:pt x="233" y="111"/>
                      <a:pt x="233" y="117"/>
                      <a:pt x="233" y="127"/>
                    </a:cubicBezTo>
                    <a:cubicBezTo>
                      <a:pt x="233" y="120"/>
                      <a:pt x="230" y="115"/>
                      <a:pt x="227" y="112"/>
                    </a:cubicBezTo>
                    <a:lnTo>
                      <a:pt x="227" y="112"/>
                    </a:lnTo>
                    <a:cubicBezTo>
                      <a:pt x="211" y="131"/>
                      <a:pt x="209" y="148"/>
                      <a:pt x="190" y="148"/>
                    </a:cubicBezTo>
                    <a:cubicBezTo>
                      <a:pt x="190" y="191"/>
                      <a:pt x="169" y="212"/>
                      <a:pt x="169" y="233"/>
                    </a:cubicBezTo>
                    <a:cubicBezTo>
                      <a:pt x="148" y="233"/>
                      <a:pt x="169" y="254"/>
                      <a:pt x="148" y="254"/>
                    </a:cubicBezTo>
                    <a:cubicBezTo>
                      <a:pt x="169" y="254"/>
                      <a:pt x="127" y="275"/>
                      <a:pt x="148" y="275"/>
                    </a:cubicBezTo>
                    <a:cubicBezTo>
                      <a:pt x="148" y="275"/>
                      <a:pt x="148" y="296"/>
                      <a:pt x="148" y="296"/>
                    </a:cubicBezTo>
                    <a:cubicBezTo>
                      <a:pt x="148" y="296"/>
                      <a:pt x="148" y="296"/>
                      <a:pt x="148" y="317"/>
                    </a:cubicBezTo>
                    <a:cubicBezTo>
                      <a:pt x="148" y="317"/>
                      <a:pt x="148" y="338"/>
                      <a:pt x="148" y="338"/>
                    </a:cubicBezTo>
                    <a:lnTo>
                      <a:pt x="127" y="338"/>
                    </a:lnTo>
                    <a:cubicBezTo>
                      <a:pt x="127" y="360"/>
                      <a:pt x="127" y="360"/>
                      <a:pt x="127" y="381"/>
                    </a:cubicBezTo>
                    <a:lnTo>
                      <a:pt x="127" y="402"/>
                    </a:lnTo>
                    <a:cubicBezTo>
                      <a:pt x="127" y="381"/>
                      <a:pt x="127" y="381"/>
                      <a:pt x="106" y="381"/>
                    </a:cubicBezTo>
                    <a:cubicBezTo>
                      <a:pt x="106" y="402"/>
                      <a:pt x="127" y="402"/>
                      <a:pt x="127" y="423"/>
                    </a:cubicBezTo>
                    <a:cubicBezTo>
                      <a:pt x="120" y="416"/>
                      <a:pt x="118" y="414"/>
                      <a:pt x="117" y="414"/>
                    </a:cubicBezTo>
                    <a:lnTo>
                      <a:pt x="117" y="414"/>
                    </a:lnTo>
                    <a:cubicBezTo>
                      <a:pt x="115" y="414"/>
                      <a:pt x="120" y="423"/>
                      <a:pt x="106" y="423"/>
                    </a:cubicBezTo>
                    <a:cubicBezTo>
                      <a:pt x="127" y="444"/>
                      <a:pt x="106" y="444"/>
                      <a:pt x="106" y="444"/>
                    </a:cubicBezTo>
                    <a:cubicBezTo>
                      <a:pt x="116" y="455"/>
                      <a:pt x="116" y="455"/>
                      <a:pt x="114" y="455"/>
                    </a:cubicBezTo>
                    <a:cubicBezTo>
                      <a:pt x="111" y="455"/>
                      <a:pt x="106" y="455"/>
                      <a:pt x="106" y="465"/>
                    </a:cubicBezTo>
                    <a:cubicBezTo>
                      <a:pt x="106" y="465"/>
                      <a:pt x="106" y="486"/>
                      <a:pt x="106" y="486"/>
                    </a:cubicBezTo>
                    <a:lnTo>
                      <a:pt x="85" y="486"/>
                    </a:lnTo>
                    <a:cubicBezTo>
                      <a:pt x="85" y="507"/>
                      <a:pt x="85" y="529"/>
                      <a:pt x="85" y="529"/>
                    </a:cubicBezTo>
                    <a:cubicBezTo>
                      <a:pt x="85" y="529"/>
                      <a:pt x="85" y="550"/>
                      <a:pt x="85" y="550"/>
                    </a:cubicBezTo>
                    <a:lnTo>
                      <a:pt x="64" y="550"/>
                    </a:lnTo>
                    <a:lnTo>
                      <a:pt x="64" y="571"/>
                    </a:lnTo>
                    <a:cubicBezTo>
                      <a:pt x="42" y="571"/>
                      <a:pt x="85" y="592"/>
                      <a:pt x="85" y="592"/>
                    </a:cubicBezTo>
                    <a:cubicBezTo>
                      <a:pt x="106" y="592"/>
                      <a:pt x="85" y="592"/>
                      <a:pt x="106" y="613"/>
                    </a:cubicBezTo>
                    <a:lnTo>
                      <a:pt x="85" y="613"/>
                    </a:lnTo>
                    <a:cubicBezTo>
                      <a:pt x="85" y="613"/>
                      <a:pt x="106" y="634"/>
                      <a:pt x="106" y="634"/>
                    </a:cubicBezTo>
                    <a:lnTo>
                      <a:pt x="85" y="634"/>
                    </a:lnTo>
                    <a:cubicBezTo>
                      <a:pt x="85" y="634"/>
                      <a:pt x="85" y="634"/>
                      <a:pt x="106" y="655"/>
                    </a:cubicBezTo>
                    <a:lnTo>
                      <a:pt x="85" y="655"/>
                    </a:lnTo>
                    <a:cubicBezTo>
                      <a:pt x="85" y="676"/>
                      <a:pt x="106" y="676"/>
                      <a:pt x="106" y="676"/>
                    </a:cubicBezTo>
                    <a:cubicBezTo>
                      <a:pt x="106" y="698"/>
                      <a:pt x="127" y="698"/>
                      <a:pt x="106" y="698"/>
                    </a:cubicBezTo>
                    <a:lnTo>
                      <a:pt x="85" y="698"/>
                    </a:lnTo>
                    <a:cubicBezTo>
                      <a:pt x="99" y="705"/>
                      <a:pt x="101" y="707"/>
                      <a:pt x="99" y="707"/>
                    </a:cubicBezTo>
                    <a:cubicBezTo>
                      <a:pt x="95" y="707"/>
                      <a:pt x="77" y="700"/>
                      <a:pt x="81" y="698"/>
                    </a:cubicBezTo>
                    <a:lnTo>
                      <a:pt x="81" y="698"/>
                    </a:lnTo>
                    <a:cubicBezTo>
                      <a:pt x="76" y="699"/>
                      <a:pt x="70" y="704"/>
                      <a:pt x="85" y="719"/>
                    </a:cubicBezTo>
                    <a:cubicBezTo>
                      <a:pt x="85" y="740"/>
                      <a:pt x="85" y="740"/>
                      <a:pt x="85" y="740"/>
                    </a:cubicBezTo>
                    <a:lnTo>
                      <a:pt x="64" y="740"/>
                    </a:lnTo>
                    <a:cubicBezTo>
                      <a:pt x="64" y="761"/>
                      <a:pt x="85" y="761"/>
                      <a:pt x="85" y="761"/>
                    </a:cubicBezTo>
                    <a:lnTo>
                      <a:pt x="64" y="761"/>
                    </a:lnTo>
                    <a:cubicBezTo>
                      <a:pt x="85" y="761"/>
                      <a:pt x="85" y="761"/>
                      <a:pt x="85" y="782"/>
                    </a:cubicBezTo>
                    <a:cubicBezTo>
                      <a:pt x="85" y="803"/>
                      <a:pt x="85" y="803"/>
                      <a:pt x="85" y="803"/>
                    </a:cubicBezTo>
                    <a:lnTo>
                      <a:pt x="64" y="803"/>
                    </a:lnTo>
                    <a:cubicBezTo>
                      <a:pt x="64" y="824"/>
                      <a:pt x="85" y="824"/>
                      <a:pt x="85" y="824"/>
                    </a:cubicBezTo>
                    <a:cubicBezTo>
                      <a:pt x="85" y="845"/>
                      <a:pt x="85" y="845"/>
                      <a:pt x="85" y="845"/>
                    </a:cubicBezTo>
                    <a:lnTo>
                      <a:pt x="64" y="845"/>
                    </a:lnTo>
                    <a:cubicBezTo>
                      <a:pt x="64" y="845"/>
                      <a:pt x="64" y="867"/>
                      <a:pt x="64" y="867"/>
                    </a:cubicBezTo>
                    <a:cubicBezTo>
                      <a:pt x="64" y="867"/>
                      <a:pt x="64" y="867"/>
                      <a:pt x="64" y="888"/>
                    </a:cubicBezTo>
                    <a:lnTo>
                      <a:pt x="42" y="888"/>
                    </a:lnTo>
                    <a:cubicBezTo>
                      <a:pt x="64" y="888"/>
                      <a:pt x="42" y="888"/>
                      <a:pt x="64" y="909"/>
                    </a:cubicBezTo>
                    <a:lnTo>
                      <a:pt x="42" y="909"/>
                    </a:lnTo>
                    <a:lnTo>
                      <a:pt x="42" y="930"/>
                    </a:lnTo>
                    <a:lnTo>
                      <a:pt x="64" y="930"/>
                    </a:lnTo>
                    <a:lnTo>
                      <a:pt x="85" y="951"/>
                    </a:lnTo>
                    <a:lnTo>
                      <a:pt x="64" y="951"/>
                    </a:lnTo>
                    <a:cubicBezTo>
                      <a:pt x="64" y="951"/>
                      <a:pt x="42" y="930"/>
                      <a:pt x="42" y="930"/>
                    </a:cubicBezTo>
                    <a:cubicBezTo>
                      <a:pt x="42" y="930"/>
                      <a:pt x="42" y="951"/>
                      <a:pt x="42" y="951"/>
                    </a:cubicBezTo>
                    <a:cubicBezTo>
                      <a:pt x="42" y="951"/>
                      <a:pt x="42" y="951"/>
                      <a:pt x="42" y="972"/>
                    </a:cubicBezTo>
                    <a:cubicBezTo>
                      <a:pt x="42" y="972"/>
                      <a:pt x="42" y="972"/>
                      <a:pt x="42" y="993"/>
                    </a:cubicBezTo>
                    <a:cubicBezTo>
                      <a:pt x="21" y="993"/>
                      <a:pt x="21" y="993"/>
                      <a:pt x="42" y="1014"/>
                    </a:cubicBezTo>
                    <a:lnTo>
                      <a:pt x="0" y="1014"/>
                    </a:lnTo>
                    <a:cubicBezTo>
                      <a:pt x="0" y="1014"/>
                      <a:pt x="6" y="1014"/>
                      <a:pt x="12" y="1018"/>
                    </a:cubicBezTo>
                    <a:lnTo>
                      <a:pt x="12" y="1018"/>
                    </a:lnTo>
                    <a:cubicBezTo>
                      <a:pt x="11" y="1020"/>
                      <a:pt x="14" y="1024"/>
                      <a:pt x="17" y="1024"/>
                    </a:cubicBezTo>
                    <a:cubicBezTo>
                      <a:pt x="17" y="1024"/>
                      <a:pt x="18" y="1024"/>
                      <a:pt x="18" y="1023"/>
                    </a:cubicBezTo>
                    <a:lnTo>
                      <a:pt x="18" y="1023"/>
                    </a:lnTo>
                    <a:cubicBezTo>
                      <a:pt x="20" y="1026"/>
                      <a:pt x="21" y="1030"/>
                      <a:pt x="21" y="1035"/>
                    </a:cubicBezTo>
                    <a:lnTo>
                      <a:pt x="42" y="1035"/>
                    </a:lnTo>
                    <a:cubicBezTo>
                      <a:pt x="42" y="1028"/>
                      <a:pt x="45" y="1026"/>
                      <a:pt x="48" y="1026"/>
                    </a:cubicBezTo>
                    <a:cubicBezTo>
                      <a:pt x="54" y="1026"/>
                      <a:pt x="64" y="1035"/>
                      <a:pt x="64" y="1035"/>
                    </a:cubicBezTo>
                    <a:cubicBezTo>
                      <a:pt x="85" y="1035"/>
                      <a:pt x="64" y="1014"/>
                      <a:pt x="64" y="1014"/>
                    </a:cubicBezTo>
                    <a:lnTo>
                      <a:pt x="106" y="1014"/>
                    </a:lnTo>
                    <a:cubicBezTo>
                      <a:pt x="106" y="1014"/>
                      <a:pt x="85" y="993"/>
                      <a:pt x="106" y="993"/>
                    </a:cubicBezTo>
                    <a:lnTo>
                      <a:pt x="127" y="993"/>
                    </a:lnTo>
                    <a:cubicBezTo>
                      <a:pt x="127" y="993"/>
                      <a:pt x="106" y="993"/>
                      <a:pt x="106" y="972"/>
                    </a:cubicBezTo>
                    <a:lnTo>
                      <a:pt x="106" y="972"/>
                    </a:lnTo>
                    <a:cubicBezTo>
                      <a:pt x="106" y="972"/>
                      <a:pt x="127" y="993"/>
                      <a:pt x="127" y="993"/>
                    </a:cubicBezTo>
                    <a:lnTo>
                      <a:pt x="127" y="972"/>
                    </a:lnTo>
                    <a:cubicBezTo>
                      <a:pt x="127" y="965"/>
                      <a:pt x="129" y="963"/>
                      <a:pt x="132" y="963"/>
                    </a:cubicBezTo>
                    <a:cubicBezTo>
                      <a:pt x="139" y="963"/>
                      <a:pt x="148" y="972"/>
                      <a:pt x="148" y="972"/>
                    </a:cubicBezTo>
                    <a:lnTo>
                      <a:pt x="127" y="951"/>
                    </a:lnTo>
                    <a:lnTo>
                      <a:pt x="148" y="951"/>
                    </a:lnTo>
                    <a:cubicBezTo>
                      <a:pt x="148" y="951"/>
                      <a:pt x="148" y="951"/>
                      <a:pt x="148" y="930"/>
                    </a:cubicBezTo>
                    <a:lnTo>
                      <a:pt x="169" y="930"/>
                    </a:lnTo>
                    <a:lnTo>
                      <a:pt x="148" y="909"/>
                    </a:lnTo>
                    <a:lnTo>
                      <a:pt x="169" y="909"/>
                    </a:lnTo>
                    <a:cubicBezTo>
                      <a:pt x="169" y="909"/>
                      <a:pt x="169" y="888"/>
                      <a:pt x="169" y="888"/>
                    </a:cubicBezTo>
                    <a:cubicBezTo>
                      <a:pt x="176" y="895"/>
                      <a:pt x="179" y="897"/>
                      <a:pt x="179" y="897"/>
                    </a:cubicBezTo>
                    <a:cubicBezTo>
                      <a:pt x="181" y="897"/>
                      <a:pt x="176" y="888"/>
                      <a:pt x="190" y="888"/>
                    </a:cubicBezTo>
                    <a:cubicBezTo>
                      <a:pt x="190" y="877"/>
                      <a:pt x="190" y="877"/>
                      <a:pt x="190" y="877"/>
                    </a:cubicBezTo>
                    <a:cubicBezTo>
                      <a:pt x="190" y="877"/>
                      <a:pt x="190" y="877"/>
                      <a:pt x="190" y="867"/>
                    </a:cubicBezTo>
                    <a:cubicBezTo>
                      <a:pt x="190" y="867"/>
                      <a:pt x="211" y="867"/>
                      <a:pt x="190" y="845"/>
                    </a:cubicBezTo>
                    <a:cubicBezTo>
                      <a:pt x="204" y="845"/>
                      <a:pt x="209" y="845"/>
                      <a:pt x="211" y="851"/>
                    </a:cubicBezTo>
                    <a:lnTo>
                      <a:pt x="211" y="851"/>
                    </a:lnTo>
                    <a:cubicBezTo>
                      <a:pt x="211" y="850"/>
                      <a:pt x="211" y="848"/>
                      <a:pt x="211" y="845"/>
                    </a:cubicBezTo>
                    <a:cubicBezTo>
                      <a:pt x="190" y="824"/>
                      <a:pt x="233" y="824"/>
                      <a:pt x="233" y="803"/>
                    </a:cubicBezTo>
                    <a:cubicBezTo>
                      <a:pt x="233" y="803"/>
                      <a:pt x="233" y="782"/>
                      <a:pt x="233" y="782"/>
                    </a:cubicBezTo>
                    <a:lnTo>
                      <a:pt x="254" y="782"/>
                    </a:lnTo>
                    <a:cubicBezTo>
                      <a:pt x="254" y="782"/>
                      <a:pt x="254" y="761"/>
                      <a:pt x="254" y="761"/>
                    </a:cubicBezTo>
                    <a:lnTo>
                      <a:pt x="254" y="740"/>
                    </a:lnTo>
                    <a:lnTo>
                      <a:pt x="275" y="740"/>
                    </a:lnTo>
                    <a:cubicBezTo>
                      <a:pt x="254" y="740"/>
                      <a:pt x="254" y="719"/>
                      <a:pt x="254" y="719"/>
                    </a:cubicBezTo>
                    <a:lnTo>
                      <a:pt x="296" y="719"/>
                    </a:lnTo>
                    <a:lnTo>
                      <a:pt x="275" y="698"/>
                    </a:lnTo>
                    <a:lnTo>
                      <a:pt x="296" y="698"/>
                    </a:lnTo>
                    <a:cubicBezTo>
                      <a:pt x="275" y="676"/>
                      <a:pt x="296" y="676"/>
                      <a:pt x="296" y="676"/>
                    </a:cubicBezTo>
                    <a:cubicBezTo>
                      <a:pt x="296" y="676"/>
                      <a:pt x="296" y="655"/>
                      <a:pt x="296" y="655"/>
                    </a:cubicBezTo>
                    <a:cubicBezTo>
                      <a:pt x="296" y="645"/>
                      <a:pt x="301" y="645"/>
                      <a:pt x="304" y="645"/>
                    </a:cubicBezTo>
                    <a:cubicBezTo>
                      <a:pt x="306" y="645"/>
                      <a:pt x="306" y="645"/>
                      <a:pt x="296" y="634"/>
                    </a:cubicBezTo>
                    <a:lnTo>
                      <a:pt x="317" y="634"/>
                    </a:lnTo>
                    <a:cubicBezTo>
                      <a:pt x="296" y="634"/>
                      <a:pt x="296" y="634"/>
                      <a:pt x="296" y="613"/>
                    </a:cubicBezTo>
                    <a:cubicBezTo>
                      <a:pt x="296" y="613"/>
                      <a:pt x="317" y="613"/>
                      <a:pt x="317" y="592"/>
                    </a:cubicBezTo>
                    <a:cubicBezTo>
                      <a:pt x="317" y="592"/>
                      <a:pt x="338" y="571"/>
                      <a:pt x="338" y="571"/>
                    </a:cubicBezTo>
                    <a:cubicBezTo>
                      <a:pt x="338" y="571"/>
                      <a:pt x="317" y="550"/>
                      <a:pt x="317" y="550"/>
                    </a:cubicBezTo>
                    <a:lnTo>
                      <a:pt x="338" y="550"/>
                    </a:lnTo>
                    <a:cubicBezTo>
                      <a:pt x="317" y="550"/>
                      <a:pt x="317" y="529"/>
                      <a:pt x="338" y="529"/>
                    </a:cubicBezTo>
                    <a:lnTo>
                      <a:pt x="338" y="507"/>
                    </a:lnTo>
                    <a:cubicBezTo>
                      <a:pt x="338" y="486"/>
                      <a:pt x="317" y="486"/>
                      <a:pt x="338" y="486"/>
                    </a:cubicBezTo>
                    <a:lnTo>
                      <a:pt x="359" y="486"/>
                    </a:lnTo>
                    <a:cubicBezTo>
                      <a:pt x="338" y="486"/>
                      <a:pt x="359" y="486"/>
                      <a:pt x="338" y="465"/>
                    </a:cubicBezTo>
                    <a:lnTo>
                      <a:pt x="359" y="465"/>
                    </a:lnTo>
                    <a:cubicBezTo>
                      <a:pt x="359" y="465"/>
                      <a:pt x="338" y="444"/>
                      <a:pt x="338" y="444"/>
                    </a:cubicBezTo>
                    <a:cubicBezTo>
                      <a:pt x="359" y="444"/>
                      <a:pt x="359" y="423"/>
                      <a:pt x="380" y="402"/>
                    </a:cubicBezTo>
                    <a:cubicBezTo>
                      <a:pt x="380" y="402"/>
                      <a:pt x="359" y="402"/>
                      <a:pt x="380" y="381"/>
                    </a:cubicBezTo>
                    <a:lnTo>
                      <a:pt x="359" y="381"/>
                    </a:lnTo>
                    <a:cubicBezTo>
                      <a:pt x="380" y="381"/>
                      <a:pt x="380" y="360"/>
                      <a:pt x="380" y="360"/>
                    </a:cubicBezTo>
                    <a:cubicBezTo>
                      <a:pt x="370" y="349"/>
                      <a:pt x="375" y="349"/>
                      <a:pt x="380" y="349"/>
                    </a:cubicBezTo>
                    <a:cubicBezTo>
                      <a:pt x="386" y="349"/>
                      <a:pt x="391" y="349"/>
                      <a:pt x="380" y="338"/>
                    </a:cubicBezTo>
                    <a:lnTo>
                      <a:pt x="402" y="338"/>
                    </a:lnTo>
                    <a:cubicBezTo>
                      <a:pt x="380" y="338"/>
                      <a:pt x="380" y="338"/>
                      <a:pt x="380" y="317"/>
                    </a:cubicBezTo>
                    <a:lnTo>
                      <a:pt x="402" y="317"/>
                    </a:lnTo>
                    <a:cubicBezTo>
                      <a:pt x="402" y="317"/>
                      <a:pt x="380" y="296"/>
                      <a:pt x="402" y="296"/>
                    </a:cubicBezTo>
                    <a:cubicBezTo>
                      <a:pt x="402" y="296"/>
                      <a:pt x="402" y="275"/>
                      <a:pt x="402" y="275"/>
                    </a:cubicBezTo>
                    <a:cubicBezTo>
                      <a:pt x="402" y="254"/>
                      <a:pt x="402" y="254"/>
                      <a:pt x="402" y="254"/>
                    </a:cubicBezTo>
                    <a:cubicBezTo>
                      <a:pt x="402" y="254"/>
                      <a:pt x="423" y="233"/>
                      <a:pt x="402" y="233"/>
                    </a:cubicBezTo>
                    <a:lnTo>
                      <a:pt x="423" y="233"/>
                    </a:lnTo>
                    <a:cubicBezTo>
                      <a:pt x="423" y="233"/>
                      <a:pt x="507" y="85"/>
                      <a:pt x="423" y="22"/>
                    </a:cubicBezTo>
                    <a:cubicBezTo>
                      <a:pt x="406" y="22"/>
                      <a:pt x="402" y="8"/>
                      <a:pt x="391" y="3"/>
                    </a:cubicBezTo>
                    <a:lnTo>
                      <a:pt x="391" y="3"/>
                    </a:lnTo>
                    <a:cubicBezTo>
                      <a:pt x="386" y="5"/>
                      <a:pt x="383" y="8"/>
                      <a:pt x="382" y="9"/>
                    </a:cubicBezTo>
                    <a:lnTo>
                      <a:pt x="382" y="9"/>
                    </a:lnTo>
                    <a:cubicBezTo>
                      <a:pt x="381" y="7"/>
                      <a:pt x="380" y="4"/>
                      <a:pt x="38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24"/>
              <p:cNvSpPr/>
              <p:nvPr/>
            </p:nvSpPr>
            <p:spPr>
              <a:xfrm>
                <a:off x="7555068" y="2854026"/>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24"/>
              <p:cNvSpPr/>
              <p:nvPr/>
            </p:nvSpPr>
            <p:spPr>
              <a:xfrm>
                <a:off x="7556367" y="2848830"/>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24"/>
              <p:cNvSpPr/>
              <p:nvPr/>
            </p:nvSpPr>
            <p:spPr>
              <a:xfrm>
                <a:off x="7556367" y="2847530"/>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24"/>
              <p:cNvSpPr/>
              <p:nvPr/>
            </p:nvSpPr>
            <p:spPr>
              <a:xfrm>
                <a:off x="7555068" y="2857986"/>
                <a:ext cx="1361" cy="62"/>
              </a:xfrm>
              <a:custGeom>
                <a:rect b="b" l="l" r="r" t="t"/>
                <a:pathLst>
                  <a:path extrusionOk="0" h="1" w="22">
                    <a:moveTo>
                      <a:pt x="22" y="0"/>
                    </a:moveTo>
                    <a:cubicBezTo>
                      <a:pt x="22" y="0"/>
                      <a:pt x="22" y="0"/>
                      <a:pt x="1" y="0"/>
                    </a:cubicBezTo>
                    <a:cubicBezTo>
                      <a:pt x="22" y="0"/>
                      <a:pt x="22"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24"/>
              <p:cNvSpPr/>
              <p:nvPr/>
            </p:nvSpPr>
            <p:spPr>
              <a:xfrm>
                <a:off x="7553769" y="2865781"/>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24"/>
              <p:cNvSpPr/>
              <p:nvPr/>
            </p:nvSpPr>
            <p:spPr>
              <a:xfrm>
                <a:off x="7553769" y="2865781"/>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24"/>
              <p:cNvSpPr/>
              <p:nvPr/>
            </p:nvSpPr>
            <p:spPr>
              <a:xfrm>
                <a:off x="7556367" y="2855326"/>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24"/>
              <p:cNvSpPr/>
              <p:nvPr/>
            </p:nvSpPr>
            <p:spPr>
              <a:xfrm>
                <a:off x="7553769" y="2864482"/>
                <a:ext cx="62" cy="1361"/>
              </a:xfrm>
              <a:custGeom>
                <a:rect b="b" l="l" r="r" t="t"/>
                <a:pathLst>
                  <a:path extrusionOk="0" h="22" w="1">
                    <a:moveTo>
                      <a:pt x="0" y="22"/>
                    </a:moveTo>
                    <a:lnTo>
                      <a:pt x="0" y="22"/>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24"/>
              <p:cNvSpPr/>
              <p:nvPr/>
            </p:nvSpPr>
            <p:spPr>
              <a:xfrm>
                <a:off x="7552469" y="2865781"/>
                <a:ext cx="1361" cy="62"/>
              </a:xfrm>
              <a:custGeom>
                <a:rect b="b" l="l" r="r" t="t"/>
                <a:pathLst>
                  <a:path extrusionOk="0" h="1" w="22">
                    <a:moveTo>
                      <a:pt x="21" y="1"/>
                    </a:moveTo>
                    <a:cubicBezTo>
                      <a:pt x="21" y="1"/>
                      <a:pt x="21" y="1"/>
                      <a:pt x="21" y="1"/>
                    </a:cubicBezTo>
                    <a:cubicBezTo>
                      <a:pt x="0" y="1"/>
                      <a:pt x="0"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24"/>
              <p:cNvSpPr/>
              <p:nvPr/>
            </p:nvSpPr>
            <p:spPr>
              <a:xfrm>
                <a:off x="7555068" y="2860584"/>
                <a:ext cx="1361" cy="62"/>
              </a:xfrm>
              <a:custGeom>
                <a:rect b="b" l="l" r="r" t="t"/>
                <a:pathLst>
                  <a:path extrusionOk="0" h="1" w="22">
                    <a:moveTo>
                      <a:pt x="22" y="0"/>
                    </a:moveTo>
                    <a:lnTo>
                      <a:pt x="22" y="0"/>
                    </a:lnTo>
                    <a:cubicBezTo>
                      <a:pt x="1" y="0"/>
                      <a:pt x="1"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24"/>
              <p:cNvSpPr/>
              <p:nvPr/>
            </p:nvSpPr>
            <p:spPr>
              <a:xfrm>
                <a:off x="7553769" y="2864482"/>
                <a:ext cx="62" cy="62"/>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24"/>
              <p:cNvSpPr/>
              <p:nvPr/>
            </p:nvSpPr>
            <p:spPr>
              <a:xfrm>
                <a:off x="7552469" y="2865781"/>
                <a:ext cx="62" cy="62"/>
              </a:xfrm>
              <a:custGeom>
                <a:rect b="b" l="l" r="r" t="t"/>
                <a:pathLst>
                  <a:path extrusionOk="0" h="1" w="1">
                    <a:moveTo>
                      <a:pt x="0" y="1"/>
                    </a:moveTo>
                    <a:cubicBezTo>
                      <a:pt x="0" y="1"/>
                      <a:pt x="0" y="1"/>
                      <a:pt x="0" y="1"/>
                    </a:cubicBez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24"/>
              <p:cNvSpPr/>
              <p:nvPr/>
            </p:nvSpPr>
            <p:spPr>
              <a:xfrm>
                <a:off x="7555068" y="2861884"/>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24"/>
              <p:cNvSpPr/>
              <p:nvPr/>
            </p:nvSpPr>
            <p:spPr>
              <a:xfrm>
                <a:off x="7680540" y="2827918"/>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24"/>
              <p:cNvSpPr/>
              <p:nvPr/>
            </p:nvSpPr>
            <p:spPr>
              <a:xfrm>
                <a:off x="7681840" y="2821360"/>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24"/>
              <p:cNvSpPr/>
              <p:nvPr/>
            </p:nvSpPr>
            <p:spPr>
              <a:xfrm>
                <a:off x="7680540" y="2830517"/>
                <a:ext cx="62" cy="62"/>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24"/>
              <p:cNvSpPr/>
              <p:nvPr/>
            </p:nvSpPr>
            <p:spPr>
              <a:xfrm>
                <a:off x="7680540" y="2810905"/>
                <a:ext cx="1361" cy="62"/>
              </a:xfrm>
              <a:custGeom>
                <a:rect b="b" l="l" r="r" t="t"/>
                <a:pathLst>
                  <a:path extrusionOk="0" h="1" w="22">
                    <a:moveTo>
                      <a:pt x="0" y="1"/>
                    </a:moveTo>
                    <a:lnTo>
                      <a:pt x="0" y="1"/>
                    </a:lnTo>
                    <a:cubicBezTo>
                      <a:pt x="22" y="1"/>
                      <a:pt x="22"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24"/>
              <p:cNvSpPr/>
              <p:nvPr/>
            </p:nvSpPr>
            <p:spPr>
              <a:xfrm>
                <a:off x="7680540" y="2817463"/>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24"/>
              <p:cNvSpPr/>
              <p:nvPr/>
            </p:nvSpPr>
            <p:spPr>
              <a:xfrm>
                <a:off x="7675281" y="2833115"/>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24"/>
              <p:cNvSpPr/>
              <p:nvPr/>
            </p:nvSpPr>
            <p:spPr>
              <a:xfrm>
                <a:off x="7676642" y="2835775"/>
                <a:ext cx="1361" cy="62"/>
              </a:xfrm>
              <a:custGeom>
                <a:rect b="b" l="l" r="r" t="t"/>
                <a:pathLst>
                  <a:path extrusionOk="0" h="1" w="22">
                    <a:moveTo>
                      <a:pt x="0" y="0"/>
                    </a:moveTo>
                    <a:cubicBezTo>
                      <a:pt x="0" y="0"/>
                      <a:pt x="0" y="0"/>
                      <a:pt x="21"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24"/>
              <p:cNvSpPr/>
              <p:nvPr/>
            </p:nvSpPr>
            <p:spPr>
              <a:xfrm>
                <a:off x="7677942" y="2834414"/>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24"/>
              <p:cNvSpPr/>
              <p:nvPr/>
            </p:nvSpPr>
            <p:spPr>
              <a:xfrm>
                <a:off x="7677942" y="2834414"/>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24"/>
              <p:cNvSpPr/>
              <p:nvPr/>
            </p:nvSpPr>
            <p:spPr>
              <a:xfrm>
                <a:off x="7671384" y="2770382"/>
                <a:ext cx="62" cy="62"/>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24"/>
              <p:cNvSpPr/>
              <p:nvPr/>
            </p:nvSpPr>
            <p:spPr>
              <a:xfrm>
                <a:off x="7679241" y="2800449"/>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24"/>
              <p:cNvSpPr/>
              <p:nvPr/>
            </p:nvSpPr>
            <p:spPr>
              <a:xfrm>
                <a:off x="7668785" y="2771681"/>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24"/>
              <p:cNvSpPr/>
              <p:nvPr/>
            </p:nvSpPr>
            <p:spPr>
              <a:xfrm>
                <a:off x="7672683" y="2831816"/>
                <a:ext cx="1361" cy="62"/>
              </a:xfrm>
              <a:custGeom>
                <a:rect b="b" l="l" r="r" t="t"/>
                <a:pathLst>
                  <a:path extrusionOk="0" h="1" w="22">
                    <a:moveTo>
                      <a:pt x="22" y="1"/>
                    </a:moveTo>
                    <a:cubicBezTo>
                      <a:pt x="1" y="1"/>
                      <a:pt x="22" y="1"/>
                      <a:pt x="1" y="1"/>
                    </a:cubicBezTo>
                    <a:cubicBezTo>
                      <a:pt x="22" y="1"/>
                      <a:pt x="1"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24"/>
              <p:cNvSpPr/>
              <p:nvPr/>
            </p:nvSpPr>
            <p:spPr>
              <a:xfrm>
                <a:off x="7664825" y="2800449"/>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24"/>
              <p:cNvSpPr/>
              <p:nvPr/>
            </p:nvSpPr>
            <p:spPr>
              <a:xfrm>
                <a:off x="7668785" y="2771681"/>
                <a:ext cx="62" cy="62"/>
              </a:xfrm>
              <a:custGeom>
                <a:rect b="b" l="l" r="r" t="t"/>
                <a:pathLst>
                  <a:path extrusionOk="0" h="1" w="1">
                    <a:moveTo>
                      <a:pt x="0" y="1"/>
                    </a:moveTo>
                    <a:lnTo>
                      <a:pt x="0" y="1"/>
                    </a:ln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24"/>
              <p:cNvSpPr/>
              <p:nvPr/>
            </p:nvSpPr>
            <p:spPr>
              <a:xfrm>
                <a:off x="7677942" y="2789994"/>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24"/>
              <p:cNvSpPr/>
              <p:nvPr/>
            </p:nvSpPr>
            <p:spPr>
              <a:xfrm>
                <a:off x="7677942" y="2788694"/>
                <a:ext cx="62" cy="1361"/>
              </a:xfrm>
              <a:custGeom>
                <a:rect b="b" l="l" r="r" t="t"/>
                <a:pathLst>
                  <a:path extrusionOk="0" h="22" w="1">
                    <a:moveTo>
                      <a:pt x="0" y="1"/>
                    </a:moveTo>
                    <a:cubicBezTo>
                      <a:pt x="0" y="1"/>
                      <a:pt x="0" y="22"/>
                      <a:pt x="0" y="22"/>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24"/>
              <p:cNvSpPr/>
              <p:nvPr/>
            </p:nvSpPr>
            <p:spPr>
              <a:xfrm>
                <a:off x="7671384" y="2770382"/>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24"/>
              <p:cNvSpPr/>
              <p:nvPr/>
            </p:nvSpPr>
            <p:spPr>
              <a:xfrm>
                <a:off x="7676642" y="2783497"/>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24"/>
              <p:cNvSpPr/>
              <p:nvPr/>
            </p:nvSpPr>
            <p:spPr>
              <a:xfrm>
                <a:off x="7680540" y="2817463"/>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24"/>
              <p:cNvSpPr/>
              <p:nvPr/>
            </p:nvSpPr>
            <p:spPr>
              <a:xfrm>
                <a:off x="7670084" y="2814864"/>
                <a:ext cx="62" cy="62"/>
              </a:xfrm>
              <a:custGeom>
                <a:rect b="b" l="l" r="r" t="t"/>
                <a:pathLst>
                  <a:path extrusionOk="0" h="1" w="1">
                    <a:moveTo>
                      <a:pt x="0"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24"/>
              <p:cNvSpPr/>
              <p:nvPr/>
            </p:nvSpPr>
            <p:spPr>
              <a:xfrm>
                <a:off x="7670084" y="2814864"/>
                <a:ext cx="62" cy="1361"/>
              </a:xfrm>
              <a:custGeom>
                <a:rect b="b" l="l" r="r" t="t"/>
                <a:pathLst>
                  <a:path extrusionOk="0" h="22" w="1">
                    <a:moveTo>
                      <a:pt x="0" y="21"/>
                    </a:moveTo>
                    <a:cubicBezTo>
                      <a:pt x="0" y="21"/>
                      <a:pt x="0" y="0"/>
                      <a:pt x="0" y="0"/>
                    </a:cubicBezTo>
                    <a:cubicBezTo>
                      <a:pt x="0" y="21"/>
                      <a:pt x="0" y="21"/>
                      <a:pt x="0"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24"/>
              <p:cNvSpPr/>
              <p:nvPr/>
            </p:nvSpPr>
            <p:spPr>
              <a:xfrm>
                <a:off x="7670084" y="2814864"/>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24"/>
              <p:cNvSpPr/>
              <p:nvPr/>
            </p:nvSpPr>
            <p:spPr>
              <a:xfrm>
                <a:off x="7670084" y="2820061"/>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24"/>
              <p:cNvSpPr/>
              <p:nvPr/>
            </p:nvSpPr>
            <p:spPr>
              <a:xfrm>
                <a:off x="7670084" y="2818762"/>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24"/>
              <p:cNvSpPr/>
              <p:nvPr/>
            </p:nvSpPr>
            <p:spPr>
              <a:xfrm>
                <a:off x="7668785" y="2813503"/>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24"/>
              <p:cNvSpPr/>
              <p:nvPr/>
            </p:nvSpPr>
            <p:spPr>
              <a:xfrm>
                <a:off x="7660928" y="2770382"/>
                <a:ext cx="20974" cy="66755"/>
              </a:xfrm>
              <a:custGeom>
                <a:rect b="b" l="l" r="r" t="t"/>
                <a:pathLst>
                  <a:path extrusionOk="0" h="1079" w="339">
                    <a:moveTo>
                      <a:pt x="127" y="1"/>
                    </a:moveTo>
                    <a:cubicBezTo>
                      <a:pt x="106" y="22"/>
                      <a:pt x="127" y="22"/>
                      <a:pt x="127" y="22"/>
                    </a:cubicBezTo>
                    <a:lnTo>
                      <a:pt x="127" y="1"/>
                    </a:lnTo>
                    <a:close/>
                    <a:moveTo>
                      <a:pt x="317" y="487"/>
                    </a:moveTo>
                    <a:lnTo>
                      <a:pt x="296" y="508"/>
                    </a:lnTo>
                    <a:lnTo>
                      <a:pt x="317" y="508"/>
                    </a:lnTo>
                    <a:cubicBezTo>
                      <a:pt x="296" y="508"/>
                      <a:pt x="317" y="487"/>
                      <a:pt x="317" y="487"/>
                    </a:cubicBezTo>
                    <a:close/>
                    <a:moveTo>
                      <a:pt x="148" y="761"/>
                    </a:moveTo>
                    <a:lnTo>
                      <a:pt x="127" y="782"/>
                    </a:lnTo>
                    <a:cubicBezTo>
                      <a:pt x="148" y="782"/>
                      <a:pt x="148" y="761"/>
                      <a:pt x="148" y="761"/>
                    </a:cubicBezTo>
                    <a:close/>
                    <a:moveTo>
                      <a:pt x="212" y="973"/>
                    </a:moveTo>
                    <a:cubicBezTo>
                      <a:pt x="212" y="973"/>
                      <a:pt x="212" y="994"/>
                      <a:pt x="191" y="994"/>
                    </a:cubicBezTo>
                    <a:lnTo>
                      <a:pt x="212" y="994"/>
                    </a:lnTo>
                    <a:cubicBezTo>
                      <a:pt x="212" y="973"/>
                      <a:pt x="212" y="973"/>
                      <a:pt x="212" y="973"/>
                    </a:cubicBezTo>
                    <a:close/>
                    <a:moveTo>
                      <a:pt x="148" y="1"/>
                    </a:moveTo>
                    <a:cubicBezTo>
                      <a:pt x="148" y="1"/>
                      <a:pt x="127" y="1"/>
                      <a:pt x="127" y="22"/>
                    </a:cubicBezTo>
                    <a:lnTo>
                      <a:pt x="106" y="22"/>
                    </a:lnTo>
                    <a:lnTo>
                      <a:pt x="106" y="43"/>
                    </a:lnTo>
                    <a:lnTo>
                      <a:pt x="85" y="43"/>
                    </a:lnTo>
                    <a:lnTo>
                      <a:pt x="85" y="64"/>
                    </a:lnTo>
                    <a:lnTo>
                      <a:pt x="85" y="85"/>
                    </a:lnTo>
                    <a:cubicBezTo>
                      <a:pt x="64" y="85"/>
                      <a:pt x="43" y="106"/>
                      <a:pt x="43" y="106"/>
                    </a:cubicBezTo>
                    <a:cubicBezTo>
                      <a:pt x="43" y="128"/>
                      <a:pt x="22" y="128"/>
                      <a:pt x="22" y="149"/>
                    </a:cubicBezTo>
                    <a:cubicBezTo>
                      <a:pt x="1" y="149"/>
                      <a:pt x="22" y="170"/>
                      <a:pt x="22" y="170"/>
                    </a:cubicBezTo>
                    <a:cubicBezTo>
                      <a:pt x="22" y="191"/>
                      <a:pt x="22" y="212"/>
                      <a:pt x="22" y="233"/>
                    </a:cubicBezTo>
                    <a:cubicBezTo>
                      <a:pt x="22" y="254"/>
                      <a:pt x="22" y="275"/>
                      <a:pt x="22" y="297"/>
                    </a:cubicBezTo>
                    <a:lnTo>
                      <a:pt x="43" y="297"/>
                    </a:lnTo>
                    <a:cubicBezTo>
                      <a:pt x="1" y="318"/>
                      <a:pt x="43" y="318"/>
                      <a:pt x="22" y="318"/>
                    </a:cubicBezTo>
                    <a:cubicBezTo>
                      <a:pt x="43" y="339"/>
                      <a:pt x="22" y="360"/>
                      <a:pt x="43" y="360"/>
                    </a:cubicBezTo>
                    <a:cubicBezTo>
                      <a:pt x="22" y="381"/>
                      <a:pt x="43" y="381"/>
                      <a:pt x="43" y="381"/>
                    </a:cubicBezTo>
                    <a:cubicBezTo>
                      <a:pt x="43" y="381"/>
                      <a:pt x="43" y="402"/>
                      <a:pt x="43" y="402"/>
                    </a:cubicBezTo>
                    <a:cubicBezTo>
                      <a:pt x="43" y="402"/>
                      <a:pt x="43" y="423"/>
                      <a:pt x="43" y="423"/>
                    </a:cubicBezTo>
                    <a:cubicBezTo>
                      <a:pt x="43" y="423"/>
                      <a:pt x="43" y="444"/>
                      <a:pt x="43" y="444"/>
                    </a:cubicBezTo>
                    <a:lnTo>
                      <a:pt x="64" y="444"/>
                    </a:lnTo>
                    <a:cubicBezTo>
                      <a:pt x="43" y="466"/>
                      <a:pt x="64" y="466"/>
                      <a:pt x="64" y="466"/>
                    </a:cubicBezTo>
                    <a:lnTo>
                      <a:pt x="43" y="466"/>
                    </a:lnTo>
                    <a:cubicBezTo>
                      <a:pt x="43" y="466"/>
                      <a:pt x="64" y="487"/>
                      <a:pt x="64" y="487"/>
                    </a:cubicBezTo>
                    <a:lnTo>
                      <a:pt x="43" y="487"/>
                    </a:lnTo>
                    <a:cubicBezTo>
                      <a:pt x="50" y="494"/>
                      <a:pt x="55" y="496"/>
                      <a:pt x="58" y="496"/>
                    </a:cubicBezTo>
                    <a:cubicBezTo>
                      <a:pt x="66" y="496"/>
                      <a:pt x="71" y="487"/>
                      <a:pt x="85" y="487"/>
                    </a:cubicBezTo>
                    <a:lnTo>
                      <a:pt x="85" y="487"/>
                    </a:lnTo>
                    <a:cubicBezTo>
                      <a:pt x="64" y="487"/>
                      <a:pt x="64" y="508"/>
                      <a:pt x="64" y="508"/>
                    </a:cubicBezTo>
                    <a:cubicBezTo>
                      <a:pt x="64" y="508"/>
                      <a:pt x="64" y="508"/>
                      <a:pt x="64" y="529"/>
                    </a:cubicBezTo>
                    <a:cubicBezTo>
                      <a:pt x="64" y="550"/>
                      <a:pt x="64" y="550"/>
                      <a:pt x="64" y="550"/>
                    </a:cubicBezTo>
                    <a:cubicBezTo>
                      <a:pt x="64" y="550"/>
                      <a:pt x="43" y="550"/>
                      <a:pt x="64" y="571"/>
                    </a:cubicBezTo>
                    <a:cubicBezTo>
                      <a:pt x="64" y="571"/>
                      <a:pt x="85" y="592"/>
                      <a:pt x="85" y="613"/>
                    </a:cubicBezTo>
                    <a:cubicBezTo>
                      <a:pt x="85" y="613"/>
                      <a:pt x="85" y="635"/>
                      <a:pt x="64" y="635"/>
                    </a:cubicBezTo>
                    <a:lnTo>
                      <a:pt x="85" y="635"/>
                    </a:lnTo>
                    <a:cubicBezTo>
                      <a:pt x="85" y="645"/>
                      <a:pt x="85" y="645"/>
                      <a:pt x="82" y="645"/>
                    </a:cubicBezTo>
                    <a:cubicBezTo>
                      <a:pt x="80" y="645"/>
                      <a:pt x="74" y="645"/>
                      <a:pt x="64" y="656"/>
                    </a:cubicBezTo>
                    <a:lnTo>
                      <a:pt x="127" y="656"/>
                    </a:lnTo>
                    <a:cubicBezTo>
                      <a:pt x="127" y="677"/>
                      <a:pt x="127" y="677"/>
                      <a:pt x="127" y="677"/>
                    </a:cubicBezTo>
                    <a:cubicBezTo>
                      <a:pt x="127" y="698"/>
                      <a:pt x="127" y="698"/>
                      <a:pt x="127" y="698"/>
                    </a:cubicBezTo>
                    <a:cubicBezTo>
                      <a:pt x="148" y="698"/>
                      <a:pt x="148" y="698"/>
                      <a:pt x="148" y="719"/>
                    </a:cubicBezTo>
                    <a:cubicBezTo>
                      <a:pt x="148" y="719"/>
                      <a:pt x="148" y="719"/>
                      <a:pt x="148" y="740"/>
                    </a:cubicBezTo>
                    <a:cubicBezTo>
                      <a:pt x="148" y="719"/>
                      <a:pt x="170" y="719"/>
                      <a:pt x="170" y="719"/>
                    </a:cubicBezTo>
                    <a:lnTo>
                      <a:pt x="170" y="719"/>
                    </a:lnTo>
                    <a:cubicBezTo>
                      <a:pt x="170" y="719"/>
                      <a:pt x="148" y="740"/>
                      <a:pt x="170" y="740"/>
                    </a:cubicBezTo>
                    <a:lnTo>
                      <a:pt x="148" y="740"/>
                    </a:lnTo>
                    <a:cubicBezTo>
                      <a:pt x="148" y="740"/>
                      <a:pt x="148" y="740"/>
                      <a:pt x="148" y="740"/>
                    </a:cubicBezTo>
                    <a:lnTo>
                      <a:pt x="148" y="740"/>
                    </a:lnTo>
                    <a:cubicBezTo>
                      <a:pt x="191" y="761"/>
                      <a:pt x="127" y="761"/>
                      <a:pt x="148" y="761"/>
                    </a:cubicBezTo>
                    <a:cubicBezTo>
                      <a:pt x="148" y="782"/>
                      <a:pt x="148" y="782"/>
                      <a:pt x="148" y="782"/>
                    </a:cubicBezTo>
                    <a:lnTo>
                      <a:pt x="170" y="782"/>
                    </a:lnTo>
                    <a:cubicBezTo>
                      <a:pt x="148" y="782"/>
                      <a:pt x="170" y="782"/>
                      <a:pt x="148" y="804"/>
                    </a:cubicBezTo>
                    <a:lnTo>
                      <a:pt x="170" y="804"/>
                    </a:lnTo>
                    <a:cubicBezTo>
                      <a:pt x="170" y="804"/>
                      <a:pt x="170" y="825"/>
                      <a:pt x="148" y="825"/>
                    </a:cubicBezTo>
                    <a:lnTo>
                      <a:pt x="170" y="825"/>
                    </a:lnTo>
                    <a:cubicBezTo>
                      <a:pt x="178" y="825"/>
                      <a:pt x="183" y="828"/>
                      <a:pt x="186" y="830"/>
                    </a:cubicBezTo>
                    <a:lnTo>
                      <a:pt x="186" y="830"/>
                    </a:lnTo>
                    <a:cubicBezTo>
                      <a:pt x="173" y="846"/>
                      <a:pt x="191" y="846"/>
                      <a:pt x="191" y="846"/>
                    </a:cubicBezTo>
                    <a:cubicBezTo>
                      <a:pt x="191" y="846"/>
                      <a:pt x="170" y="867"/>
                      <a:pt x="170" y="867"/>
                    </a:cubicBezTo>
                    <a:cubicBezTo>
                      <a:pt x="170" y="867"/>
                      <a:pt x="179" y="858"/>
                      <a:pt x="185" y="858"/>
                    </a:cubicBezTo>
                    <a:cubicBezTo>
                      <a:pt x="188" y="858"/>
                      <a:pt x="191" y="860"/>
                      <a:pt x="191" y="867"/>
                    </a:cubicBezTo>
                    <a:lnTo>
                      <a:pt x="212" y="867"/>
                    </a:lnTo>
                    <a:cubicBezTo>
                      <a:pt x="212" y="888"/>
                      <a:pt x="191" y="888"/>
                      <a:pt x="191" y="888"/>
                    </a:cubicBezTo>
                    <a:lnTo>
                      <a:pt x="212" y="888"/>
                    </a:lnTo>
                    <a:lnTo>
                      <a:pt x="191" y="909"/>
                    </a:lnTo>
                    <a:lnTo>
                      <a:pt x="212" y="909"/>
                    </a:lnTo>
                    <a:cubicBezTo>
                      <a:pt x="212" y="909"/>
                      <a:pt x="212" y="909"/>
                      <a:pt x="212" y="930"/>
                    </a:cubicBezTo>
                    <a:lnTo>
                      <a:pt x="191" y="930"/>
                    </a:lnTo>
                    <a:cubicBezTo>
                      <a:pt x="212" y="930"/>
                      <a:pt x="212" y="951"/>
                      <a:pt x="212" y="951"/>
                    </a:cubicBezTo>
                    <a:lnTo>
                      <a:pt x="212" y="973"/>
                    </a:lnTo>
                    <a:cubicBezTo>
                      <a:pt x="219" y="965"/>
                      <a:pt x="221" y="963"/>
                      <a:pt x="222" y="963"/>
                    </a:cubicBezTo>
                    <a:lnTo>
                      <a:pt x="222" y="963"/>
                    </a:lnTo>
                    <a:cubicBezTo>
                      <a:pt x="224" y="963"/>
                      <a:pt x="219" y="973"/>
                      <a:pt x="233" y="973"/>
                    </a:cubicBezTo>
                    <a:cubicBezTo>
                      <a:pt x="233" y="973"/>
                      <a:pt x="212" y="973"/>
                      <a:pt x="212" y="994"/>
                    </a:cubicBezTo>
                    <a:lnTo>
                      <a:pt x="212" y="1015"/>
                    </a:lnTo>
                    <a:cubicBezTo>
                      <a:pt x="212" y="1015"/>
                      <a:pt x="221" y="1005"/>
                      <a:pt x="227" y="1005"/>
                    </a:cubicBezTo>
                    <a:cubicBezTo>
                      <a:pt x="231" y="1005"/>
                      <a:pt x="233" y="1008"/>
                      <a:pt x="233" y="1015"/>
                    </a:cubicBezTo>
                    <a:cubicBezTo>
                      <a:pt x="233" y="1036"/>
                      <a:pt x="233" y="1036"/>
                      <a:pt x="233" y="1036"/>
                    </a:cubicBezTo>
                    <a:cubicBezTo>
                      <a:pt x="212" y="1036"/>
                      <a:pt x="233" y="1057"/>
                      <a:pt x="233" y="1057"/>
                    </a:cubicBezTo>
                    <a:lnTo>
                      <a:pt x="212" y="1057"/>
                    </a:lnTo>
                    <a:cubicBezTo>
                      <a:pt x="212" y="1057"/>
                      <a:pt x="233" y="1057"/>
                      <a:pt x="233" y="1078"/>
                    </a:cubicBezTo>
                    <a:lnTo>
                      <a:pt x="254" y="1078"/>
                    </a:lnTo>
                    <a:cubicBezTo>
                      <a:pt x="254" y="1078"/>
                      <a:pt x="254" y="1057"/>
                      <a:pt x="254" y="1057"/>
                    </a:cubicBezTo>
                    <a:lnTo>
                      <a:pt x="275" y="1057"/>
                    </a:lnTo>
                    <a:cubicBezTo>
                      <a:pt x="275" y="1057"/>
                      <a:pt x="275" y="1057"/>
                      <a:pt x="275" y="1036"/>
                    </a:cubicBezTo>
                    <a:lnTo>
                      <a:pt x="296" y="1036"/>
                    </a:lnTo>
                    <a:lnTo>
                      <a:pt x="296" y="1015"/>
                    </a:lnTo>
                    <a:cubicBezTo>
                      <a:pt x="296" y="1015"/>
                      <a:pt x="296" y="1015"/>
                      <a:pt x="296" y="994"/>
                    </a:cubicBezTo>
                    <a:lnTo>
                      <a:pt x="317" y="994"/>
                    </a:lnTo>
                    <a:lnTo>
                      <a:pt x="317" y="973"/>
                    </a:lnTo>
                    <a:cubicBezTo>
                      <a:pt x="317" y="980"/>
                      <a:pt x="317" y="982"/>
                      <a:pt x="317" y="982"/>
                    </a:cubicBezTo>
                    <a:cubicBezTo>
                      <a:pt x="315" y="982"/>
                      <a:pt x="310" y="973"/>
                      <a:pt x="296" y="973"/>
                    </a:cubicBezTo>
                    <a:lnTo>
                      <a:pt x="317" y="973"/>
                    </a:lnTo>
                    <a:cubicBezTo>
                      <a:pt x="317" y="951"/>
                      <a:pt x="296" y="951"/>
                      <a:pt x="296" y="951"/>
                    </a:cubicBezTo>
                    <a:cubicBezTo>
                      <a:pt x="317" y="930"/>
                      <a:pt x="317" y="930"/>
                      <a:pt x="317" y="930"/>
                    </a:cubicBezTo>
                    <a:cubicBezTo>
                      <a:pt x="317" y="909"/>
                      <a:pt x="296" y="909"/>
                      <a:pt x="317" y="909"/>
                    </a:cubicBezTo>
                    <a:cubicBezTo>
                      <a:pt x="317" y="888"/>
                      <a:pt x="296" y="888"/>
                      <a:pt x="317" y="888"/>
                    </a:cubicBezTo>
                    <a:cubicBezTo>
                      <a:pt x="317" y="888"/>
                      <a:pt x="317" y="867"/>
                      <a:pt x="317" y="867"/>
                    </a:cubicBezTo>
                    <a:cubicBezTo>
                      <a:pt x="317" y="846"/>
                      <a:pt x="339" y="846"/>
                      <a:pt x="317" y="846"/>
                    </a:cubicBezTo>
                    <a:lnTo>
                      <a:pt x="339" y="846"/>
                    </a:lnTo>
                    <a:lnTo>
                      <a:pt x="317" y="825"/>
                    </a:lnTo>
                    <a:lnTo>
                      <a:pt x="339" y="825"/>
                    </a:lnTo>
                    <a:cubicBezTo>
                      <a:pt x="296" y="825"/>
                      <a:pt x="339" y="804"/>
                      <a:pt x="317" y="782"/>
                    </a:cubicBezTo>
                    <a:lnTo>
                      <a:pt x="339" y="782"/>
                    </a:lnTo>
                    <a:cubicBezTo>
                      <a:pt x="317" y="782"/>
                      <a:pt x="317" y="782"/>
                      <a:pt x="317" y="761"/>
                    </a:cubicBezTo>
                    <a:lnTo>
                      <a:pt x="339" y="761"/>
                    </a:lnTo>
                    <a:cubicBezTo>
                      <a:pt x="339" y="761"/>
                      <a:pt x="317" y="740"/>
                      <a:pt x="339" y="740"/>
                    </a:cubicBezTo>
                    <a:lnTo>
                      <a:pt x="317" y="740"/>
                    </a:lnTo>
                    <a:lnTo>
                      <a:pt x="317" y="719"/>
                    </a:lnTo>
                    <a:cubicBezTo>
                      <a:pt x="317" y="698"/>
                      <a:pt x="317" y="698"/>
                      <a:pt x="317" y="698"/>
                    </a:cubicBezTo>
                    <a:cubicBezTo>
                      <a:pt x="317" y="698"/>
                      <a:pt x="339" y="698"/>
                      <a:pt x="317" y="677"/>
                    </a:cubicBezTo>
                    <a:lnTo>
                      <a:pt x="339" y="677"/>
                    </a:lnTo>
                    <a:cubicBezTo>
                      <a:pt x="339" y="677"/>
                      <a:pt x="339" y="656"/>
                      <a:pt x="317" y="656"/>
                    </a:cubicBezTo>
                    <a:lnTo>
                      <a:pt x="339" y="656"/>
                    </a:lnTo>
                    <a:cubicBezTo>
                      <a:pt x="317" y="656"/>
                      <a:pt x="339" y="635"/>
                      <a:pt x="339" y="635"/>
                    </a:cubicBezTo>
                    <a:cubicBezTo>
                      <a:pt x="317" y="613"/>
                      <a:pt x="317" y="613"/>
                      <a:pt x="317" y="613"/>
                    </a:cubicBezTo>
                    <a:cubicBezTo>
                      <a:pt x="317" y="592"/>
                      <a:pt x="317" y="592"/>
                      <a:pt x="317" y="592"/>
                    </a:cubicBezTo>
                    <a:cubicBezTo>
                      <a:pt x="296" y="571"/>
                      <a:pt x="317" y="571"/>
                      <a:pt x="317" y="571"/>
                    </a:cubicBezTo>
                    <a:lnTo>
                      <a:pt x="339" y="550"/>
                    </a:lnTo>
                    <a:lnTo>
                      <a:pt x="317" y="550"/>
                    </a:lnTo>
                    <a:cubicBezTo>
                      <a:pt x="317" y="550"/>
                      <a:pt x="317" y="529"/>
                      <a:pt x="317" y="529"/>
                    </a:cubicBezTo>
                    <a:cubicBezTo>
                      <a:pt x="296" y="508"/>
                      <a:pt x="296" y="508"/>
                      <a:pt x="296" y="508"/>
                    </a:cubicBezTo>
                    <a:cubicBezTo>
                      <a:pt x="296" y="508"/>
                      <a:pt x="296" y="487"/>
                      <a:pt x="317" y="487"/>
                    </a:cubicBezTo>
                    <a:lnTo>
                      <a:pt x="296" y="487"/>
                    </a:lnTo>
                    <a:lnTo>
                      <a:pt x="296" y="466"/>
                    </a:lnTo>
                    <a:cubicBezTo>
                      <a:pt x="296" y="466"/>
                      <a:pt x="296" y="444"/>
                      <a:pt x="296" y="444"/>
                    </a:cubicBezTo>
                    <a:cubicBezTo>
                      <a:pt x="275" y="444"/>
                      <a:pt x="296" y="423"/>
                      <a:pt x="296" y="423"/>
                    </a:cubicBezTo>
                    <a:lnTo>
                      <a:pt x="275" y="423"/>
                    </a:lnTo>
                    <a:cubicBezTo>
                      <a:pt x="296" y="402"/>
                      <a:pt x="275" y="381"/>
                      <a:pt x="296" y="381"/>
                    </a:cubicBezTo>
                    <a:cubicBezTo>
                      <a:pt x="296" y="360"/>
                      <a:pt x="275" y="360"/>
                      <a:pt x="275" y="360"/>
                    </a:cubicBezTo>
                    <a:lnTo>
                      <a:pt x="275" y="339"/>
                    </a:lnTo>
                    <a:cubicBezTo>
                      <a:pt x="275" y="339"/>
                      <a:pt x="275" y="318"/>
                      <a:pt x="275" y="318"/>
                    </a:cubicBezTo>
                    <a:cubicBezTo>
                      <a:pt x="275" y="297"/>
                      <a:pt x="275" y="297"/>
                      <a:pt x="254" y="297"/>
                    </a:cubicBezTo>
                    <a:cubicBezTo>
                      <a:pt x="254" y="297"/>
                      <a:pt x="254" y="297"/>
                      <a:pt x="275" y="275"/>
                    </a:cubicBezTo>
                    <a:cubicBezTo>
                      <a:pt x="254" y="254"/>
                      <a:pt x="254" y="254"/>
                      <a:pt x="254" y="233"/>
                    </a:cubicBezTo>
                    <a:lnTo>
                      <a:pt x="254" y="212"/>
                    </a:lnTo>
                    <a:cubicBezTo>
                      <a:pt x="254" y="212"/>
                      <a:pt x="254" y="191"/>
                      <a:pt x="254" y="191"/>
                    </a:cubicBezTo>
                    <a:cubicBezTo>
                      <a:pt x="254" y="191"/>
                      <a:pt x="275" y="22"/>
                      <a:pt x="17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24"/>
              <p:cNvSpPr/>
              <p:nvPr/>
            </p:nvSpPr>
            <p:spPr>
              <a:xfrm>
                <a:off x="7670084" y="2820061"/>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24"/>
              <p:cNvSpPr/>
              <p:nvPr/>
            </p:nvSpPr>
            <p:spPr>
              <a:xfrm>
                <a:off x="7668785" y="2814864"/>
                <a:ext cx="1361" cy="62"/>
              </a:xfrm>
              <a:custGeom>
                <a:rect b="b" l="l" r="r" t="t"/>
                <a:pathLst>
                  <a:path extrusionOk="0" h="1" w="22">
                    <a:moveTo>
                      <a:pt x="21" y="0"/>
                    </a:moveTo>
                    <a:cubicBezTo>
                      <a:pt x="21" y="0"/>
                      <a:pt x="21" y="0"/>
                      <a:pt x="0" y="0"/>
                    </a:cubicBezTo>
                    <a:cubicBezTo>
                      <a:pt x="21" y="0"/>
                      <a:pt x="21"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24"/>
              <p:cNvSpPr/>
              <p:nvPr/>
            </p:nvSpPr>
            <p:spPr>
              <a:xfrm>
                <a:off x="7668785" y="2813503"/>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24"/>
              <p:cNvSpPr/>
              <p:nvPr/>
            </p:nvSpPr>
            <p:spPr>
              <a:xfrm>
                <a:off x="7672683" y="2822660"/>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24"/>
              <p:cNvSpPr/>
              <p:nvPr/>
            </p:nvSpPr>
            <p:spPr>
              <a:xfrm>
                <a:off x="7673982" y="2830517"/>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24"/>
              <p:cNvSpPr/>
              <p:nvPr/>
            </p:nvSpPr>
            <p:spPr>
              <a:xfrm>
                <a:off x="7673982" y="2830517"/>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24"/>
              <p:cNvSpPr/>
              <p:nvPr/>
            </p:nvSpPr>
            <p:spPr>
              <a:xfrm>
                <a:off x="7671384" y="2820061"/>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24"/>
              <p:cNvSpPr/>
              <p:nvPr/>
            </p:nvSpPr>
            <p:spPr>
              <a:xfrm>
                <a:off x="7673982" y="2830517"/>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24"/>
              <p:cNvSpPr/>
              <p:nvPr/>
            </p:nvSpPr>
            <p:spPr>
              <a:xfrm>
                <a:off x="7673982" y="2830517"/>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24"/>
              <p:cNvSpPr/>
              <p:nvPr/>
            </p:nvSpPr>
            <p:spPr>
              <a:xfrm>
                <a:off x="7673982" y="2825320"/>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24"/>
              <p:cNvSpPr/>
              <p:nvPr/>
            </p:nvSpPr>
            <p:spPr>
              <a:xfrm>
                <a:off x="7672683" y="2829218"/>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24"/>
              <p:cNvSpPr/>
              <p:nvPr/>
            </p:nvSpPr>
            <p:spPr>
              <a:xfrm>
                <a:off x="7672683" y="2831816"/>
                <a:ext cx="62" cy="62"/>
              </a:xfrm>
              <a:custGeom>
                <a:rect b="b" l="l" r="r" t="t"/>
                <a:pathLst>
                  <a:path extrusionOk="0" h="1" w="1">
                    <a:moveTo>
                      <a:pt x="1" y="1"/>
                    </a:moveTo>
                    <a:cubicBezTo>
                      <a:pt x="1" y="1"/>
                      <a:pt x="1" y="1"/>
                      <a:pt x="1" y="1"/>
                    </a:cubicBez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24"/>
              <p:cNvSpPr/>
              <p:nvPr/>
            </p:nvSpPr>
            <p:spPr>
              <a:xfrm>
                <a:off x="7672683" y="2826619"/>
                <a:ext cx="1361" cy="1361"/>
              </a:xfrm>
              <a:custGeom>
                <a:rect b="b" l="l" r="r" t="t"/>
                <a:pathLst>
                  <a:path extrusionOk="0" h="22" w="22">
                    <a:moveTo>
                      <a:pt x="22" y="0"/>
                    </a:moveTo>
                    <a:cubicBezTo>
                      <a:pt x="22" y="0"/>
                      <a:pt x="22" y="0"/>
                      <a:pt x="1" y="21"/>
                    </a:cubicBezTo>
                    <a:cubicBezTo>
                      <a:pt x="22" y="21"/>
                      <a:pt x="22" y="21"/>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24"/>
              <p:cNvSpPr/>
              <p:nvPr/>
            </p:nvSpPr>
            <p:spPr>
              <a:xfrm>
                <a:off x="7640015" y="3014820"/>
                <a:ext cx="1361" cy="62"/>
              </a:xfrm>
              <a:custGeom>
                <a:rect b="b" l="l" r="r" t="t"/>
                <a:pathLst>
                  <a:path extrusionOk="0" h="1" w="22">
                    <a:moveTo>
                      <a:pt x="1" y="0"/>
                    </a:moveTo>
                    <a:cubicBezTo>
                      <a:pt x="1" y="0"/>
                      <a:pt x="22"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24"/>
              <p:cNvSpPr/>
              <p:nvPr/>
            </p:nvSpPr>
            <p:spPr>
              <a:xfrm>
                <a:off x="7643913" y="3010860"/>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24"/>
              <p:cNvSpPr/>
              <p:nvPr/>
            </p:nvSpPr>
            <p:spPr>
              <a:xfrm>
                <a:off x="7638716" y="3017418"/>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24"/>
              <p:cNvSpPr/>
              <p:nvPr/>
            </p:nvSpPr>
            <p:spPr>
              <a:xfrm>
                <a:off x="7649172" y="3000405"/>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24"/>
              <p:cNvSpPr/>
              <p:nvPr/>
            </p:nvSpPr>
            <p:spPr>
              <a:xfrm>
                <a:off x="7645274" y="3006963"/>
                <a:ext cx="1361" cy="62"/>
              </a:xfrm>
              <a:custGeom>
                <a:rect b="b" l="l" r="r" t="t"/>
                <a:pathLst>
                  <a:path extrusionOk="0" h="1" w="22">
                    <a:moveTo>
                      <a:pt x="21" y="0"/>
                    </a:moveTo>
                    <a:cubicBezTo>
                      <a:pt x="21" y="0"/>
                      <a:pt x="21" y="0"/>
                      <a:pt x="21" y="0"/>
                    </a:cubicBezTo>
                    <a:cubicBezTo>
                      <a:pt x="21" y="0"/>
                      <a:pt x="0"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24"/>
              <p:cNvSpPr/>
              <p:nvPr/>
            </p:nvSpPr>
            <p:spPr>
              <a:xfrm>
                <a:off x="7632158" y="3016119"/>
                <a:ext cx="1361" cy="62"/>
              </a:xfrm>
              <a:custGeom>
                <a:rect b="b" l="l" r="r" t="t"/>
                <a:pathLst>
                  <a:path extrusionOk="0" h="1" w="22">
                    <a:moveTo>
                      <a:pt x="1" y="0"/>
                    </a:moveTo>
                    <a:lnTo>
                      <a:pt x="22" y="0"/>
                    </a:lnTo>
                    <a:cubicBezTo>
                      <a:pt x="22"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24"/>
              <p:cNvSpPr/>
              <p:nvPr/>
            </p:nvSpPr>
            <p:spPr>
              <a:xfrm>
                <a:off x="7633457" y="3020017"/>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24"/>
              <p:cNvSpPr/>
              <p:nvPr/>
            </p:nvSpPr>
            <p:spPr>
              <a:xfrm>
                <a:off x="7634818" y="3018718"/>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24"/>
              <p:cNvSpPr/>
              <p:nvPr/>
            </p:nvSpPr>
            <p:spPr>
              <a:xfrm>
                <a:off x="7634818" y="3018718"/>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24"/>
              <p:cNvSpPr/>
              <p:nvPr/>
            </p:nvSpPr>
            <p:spPr>
              <a:xfrm>
                <a:off x="7650471" y="2959882"/>
                <a:ext cx="1361" cy="62"/>
              </a:xfrm>
              <a:custGeom>
                <a:rect b="b" l="l" r="r" t="t"/>
                <a:pathLst>
                  <a:path extrusionOk="0" h="1" w="22">
                    <a:moveTo>
                      <a:pt x="22" y="1"/>
                    </a:moveTo>
                    <a:cubicBezTo>
                      <a:pt x="22" y="1"/>
                      <a:pt x="22"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24"/>
              <p:cNvSpPr/>
              <p:nvPr/>
            </p:nvSpPr>
            <p:spPr>
              <a:xfrm>
                <a:off x="7651771" y="2989949"/>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24"/>
              <p:cNvSpPr/>
              <p:nvPr/>
            </p:nvSpPr>
            <p:spPr>
              <a:xfrm>
                <a:off x="7647873" y="2959882"/>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24"/>
              <p:cNvSpPr/>
              <p:nvPr/>
            </p:nvSpPr>
            <p:spPr>
              <a:xfrm>
                <a:off x="7632158" y="3014820"/>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24"/>
              <p:cNvSpPr/>
              <p:nvPr/>
            </p:nvSpPr>
            <p:spPr>
              <a:xfrm>
                <a:off x="7637417" y="2986052"/>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24"/>
              <p:cNvSpPr/>
              <p:nvPr/>
            </p:nvSpPr>
            <p:spPr>
              <a:xfrm>
                <a:off x="7647873" y="2959882"/>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24"/>
              <p:cNvSpPr/>
              <p:nvPr/>
            </p:nvSpPr>
            <p:spPr>
              <a:xfrm>
                <a:off x="7653070" y="2979494"/>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24"/>
              <p:cNvSpPr/>
              <p:nvPr/>
            </p:nvSpPr>
            <p:spPr>
              <a:xfrm>
                <a:off x="7654369" y="2979494"/>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24"/>
              <p:cNvSpPr/>
              <p:nvPr/>
            </p:nvSpPr>
            <p:spPr>
              <a:xfrm>
                <a:off x="7650471" y="2959882"/>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24"/>
              <p:cNvSpPr/>
              <p:nvPr/>
            </p:nvSpPr>
            <p:spPr>
              <a:xfrm>
                <a:off x="7654369" y="2972998"/>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24"/>
              <p:cNvSpPr/>
              <p:nvPr/>
            </p:nvSpPr>
            <p:spPr>
              <a:xfrm>
                <a:off x="7645274" y="3006963"/>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24"/>
              <p:cNvSpPr/>
              <p:nvPr/>
            </p:nvSpPr>
            <p:spPr>
              <a:xfrm>
                <a:off x="7637417" y="3000405"/>
                <a:ext cx="62" cy="62"/>
              </a:xfrm>
              <a:custGeom>
                <a:rect b="b" l="l" r="r" t="t"/>
                <a:pathLst>
                  <a:path extrusionOk="0" h="1" w="1">
                    <a:moveTo>
                      <a:pt x="0"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24"/>
              <p:cNvSpPr/>
              <p:nvPr/>
            </p:nvSpPr>
            <p:spPr>
              <a:xfrm>
                <a:off x="7637417" y="3000405"/>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24"/>
              <p:cNvSpPr/>
              <p:nvPr/>
            </p:nvSpPr>
            <p:spPr>
              <a:xfrm>
                <a:off x="7637417" y="2999106"/>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24"/>
              <p:cNvSpPr/>
              <p:nvPr/>
            </p:nvSpPr>
            <p:spPr>
              <a:xfrm>
                <a:off x="7636118" y="3003003"/>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24"/>
              <p:cNvSpPr/>
              <p:nvPr/>
            </p:nvSpPr>
            <p:spPr>
              <a:xfrm>
                <a:off x="7636118" y="3003003"/>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24"/>
              <p:cNvSpPr/>
              <p:nvPr/>
            </p:nvSpPr>
            <p:spPr>
              <a:xfrm>
                <a:off x="7637417" y="2997806"/>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24"/>
              <p:cNvSpPr/>
              <p:nvPr/>
            </p:nvSpPr>
            <p:spPr>
              <a:xfrm>
                <a:off x="7630859" y="2959882"/>
                <a:ext cx="26233" cy="60197"/>
              </a:xfrm>
              <a:custGeom>
                <a:rect b="b" l="l" r="r" t="t"/>
                <a:pathLst>
                  <a:path extrusionOk="0" h="973" w="424">
                    <a:moveTo>
                      <a:pt x="154" y="133"/>
                    </a:moveTo>
                    <a:lnTo>
                      <a:pt x="154" y="133"/>
                    </a:lnTo>
                    <a:cubicBezTo>
                      <a:pt x="151" y="137"/>
                      <a:pt x="149" y="141"/>
                      <a:pt x="149" y="149"/>
                    </a:cubicBezTo>
                    <a:lnTo>
                      <a:pt x="149" y="149"/>
                    </a:lnTo>
                    <a:cubicBezTo>
                      <a:pt x="149" y="149"/>
                      <a:pt x="149" y="140"/>
                      <a:pt x="154" y="133"/>
                    </a:cubicBezTo>
                    <a:close/>
                    <a:moveTo>
                      <a:pt x="85" y="635"/>
                    </a:moveTo>
                    <a:lnTo>
                      <a:pt x="106" y="656"/>
                    </a:lnTo>
                    <a:lnTo>
                      <a:pt x="127" y="656"/>
                    </a:lnTo>
                    <a:cubicBezTo>
                      <a:pt x="106" y="656"/>
                      <a:pt x="106" y="635"/>
                      <a:pt x="85" y="635"/>
                    </a:cubicBezTo>
                    <a:close/>
                    <a:moveTo>
                      <a:pt x="296" y="677"/>
                    </a:moveTo>
                    <a:lnTo>
                      <a:pt x="286" y="687"/>
                    </a:lnTo>
                    <a:lnTo>
                      <a:pt x="286" y="687"/>
                    </a:lnTo>
                    <a:lnTo>
                      <a:pt x="296" y="698"/>
                    </a:lnTo>
                    <a:lnTo>
                      <a:pt x="296" y="677"/>
                    </a:lnTo>
                    <a:close/>
                    <a:moveTo>
                      <a:pt x="254" y="698"/>
                    </a:moveTo>
                    <a:lnTo>
                      <a:pt x="275" y="719"/>
                    </a:lnTo>
                    <a:cubicBezTo>
                      <a:pt x="275" y="698"/>
                      <a:pt x="254" y="698"/>
                      <a:pt x="254" y="698"/>
                    </a:cubicBezTo>
                    <a:close/>
                    <a:moveTo>
                      <a:pt x="212" y="804"/>
                    </a:moveTo>
                    <a:cubicBezTo>
                      <a:pt x="219" y="811"/>
                      <a:pt x="221" y="813"/>
                      <a:pt x="222" y="813"/>
                    </a:cubicBezTo>
                    <a:cubicBezTo>
                      <a:pt x="224" y="813"/>
                      <a:pt x="219" y="804"/>
                      <a:pt x="233" y="804"/>
                    </a:cubicBezTo>
                    <a:close/>
                    <a:moveTo>
                      <a:pt x="1" y="930"/>
                    </a:moveTo>
                    <a:cubicBezTo>
                      <a:pt x="1" y="951"/>
                      <a:pt x="22" y="951"/>
                      <a:pt x="1" y="951"/>
                    </a:cubicBezTo>
                    <a:lnTo>
                      <a:pt x="22" y="951"/>
                    </a:lnTo>
                    <a:cubicBezTo>
                      <a:pt x="1" y="951"/>
                      <a:pt x="22" y="951"/>
                      <a:pt x="1" y="930"/>
                    </a:cubicBezTo>
                    <a:close/>
                    <a:moveTo>
                      <a:pt x="8" y="963"/>
                    </a:moveTo>
                    <a:cubicBezTo>
                      <a:pt x="3" y="963"/>
                      <a:pt x="8" y="973"/>
                      <a:pt x="22" y="973"/>
                    </a:cubicBezTo>
                    <a:cubicBezTo>
                      <a:pt x="15" y="965"/>
                      <a:pt x="10" y="963"/>
                      <a:pt x="8" y="963"/>
                    </a:cubicBezTo>
                    <a:close/>
                    <a:moveTo>
                      <a:pt x="22" y="951"/>
                    </a:moveTo>
                    <a:cubicBezTo>
                      <a:pt x="22" y="958"/>
                      <a:pt x="19" y="961"/>
                      <a:pt x="16" y="961"/>
                    </a:cubicBezTo>
                    <a:cubicBezTo>
                      <a:pt x="10" y="961"/>
                      <a:pt x="1" y="952"/>
                      <a:pt x="1" y="951"/>
                    </a:cubicBezTo>
                    <a:lnTo>
                      <a:pt x="1" y="951"/>
                    </a:lnTo>
                    <a:cubicBezTo>
                      <a:pt x="1" y="951"/>
                      <a:pt x="2" y="953"/>
                      <a:pt x="22" y="973"/>
                    </a:cubicBezTo>
                    <a:lnTo>
                      <a:pt x="43" y="973"/>
                    </a:lnTo>
                    <a:cubicBezTo>
                      <a:pt x="22" y="973"/>
                      <a:pt x="22" y="973"/>
                      <a:pt x="22" y="951"/>
                    </a:cubicBezTo>
                    <a:close/>
                    <a:moveTo>
                      <a:pt x="296" y="1"/>
                    </a:moveTo>
                    <a:cubicBezTo>
                      <a:pt x="296" y="22"/>
                      <a:pt x="296" y="22"/>
                      <a:pt x="275" y="22"/>
                    </a:cubicBezTo>
                    <a:lnTo>
                      <a:pt x="254" y="22"/>
                    </a:lnTo>
                    <a:lnTo>
                      <a:pt x="254" y="43"/>
                    </a:lnTo>
                    <a:lnTo>
                      <a:pt x="233" y="43"/>
                    </a:lnTo>
                    <a:cubicBezTo>
                      <a:pt x="212" y="64"/>
                      <a:pt x="170" y="64"/>
                      <a:pt x="191" y="85"/>
                    </a:cubicBezTo>
                    <a:lnTo>
                      <a:pt x="170" y="85"/>
                    </a:lnTo>
                    <a:cubicBezTo>
                      <a:pt x="191" y="85"/>
                      <a:pt x="149" y="85"/>
                      <a:pt x="149" y="106"/>
                    </a:cubicBezTo>
                    <a:lnTo>
                      <a:pt x="170" y="106"/>
                    </a:lnTo>
                    <a:cubicBezTo>
                      <a:pt x="149" y="106"/>
                      <a:pt x="149" y="128"/>
                      <a:pt x="149" y="128"/>
                    </a:cubicBezTo>
                    <a:lnTo>
                      <a:pt x="170" y="128"/>
                    </a:lnTo>
                    <a:cubicBezTo>
                      <a:pt x="162" y="128"/>
                      <a:pt x="158" y="130"/>
                      <a:pt x="154" y="133"/>
                    </a:cubicBezTo>
                    <a:lnTo>
                      <a:pt x="154" y="133"/>
                    </a:lnTo>
                    <a:cubicBezTo>
                      <a:pt x="161" y="128"/>
                      <a:pt x="170" y="128"/>
                      <a:pt x="170" y="128"/>
                    </a:cubicBezTo>
                    <a:lnTo>
                      <a:pt x="170" y="128"/>
                    </a:lnTo>
                    <a:cubicBezTo>
                      <a:pt x="149" y="149"/>
                      <a:pt x="149" y="170"/>
                      <a:pt x="127" y="191"/>
                    </a:cubicBezTo>
                    <a:cubicBezTo>
                      <a:pt x="149" y="212"/>
                      <a:pt x="128" y="233"/>
                      <a:pt x="127" y="254"/>
                    </a:cubicBezTo>
                    <a:lnTo>
                      <a:pt x="127" y="254"/>
                    </a:lnTo>
                    <a:cubicBezTo>
                      <a:pt x="127" y="247"/>
                      <a:pt x="130" y="245"/>
                      <a:pt x="133" y="245"/>
                    </a:cubicBezTo>
                    <a:cubicBezTo>
                      <a:pt x="139" y="245"/>
                      <a:pt x="149" y="254"/>
                      <a:pt x="149" y="254"/>
                    </a:cubicBezTo>
                    <a:lnTo>
                      <a:pt x="127" y="254"/>
                    </a:lnTo>
                    <a:cubicBezTo>
                      <a:pt x="127" y="275"/>
                      <a:pt x="106" y="275"/>
                      <a:pt x="127" y="297"/>
                    </a:cubicBezTo>
                    <a:cubicBezTo>
                      <a:pt x="106" y="297"/>
                      <a:pt x="127" y="318"/>
                      <a:pt x="127" y="318"/>
                    </a:cubicBezTo>
                    <a:cubicBezTo>
                      <a:pt x="127" y="339"/>
                      <a:pt x="127" y="339"/>
                      <a:pt x="127" y="339"/>
                    </a:cubicBezTo>
                    <a:cubicBezTo>
                      <a:pt x="106" y="339"/>
                      <a:pt x="106" y="339"/>
                      <a:pt x="106" y="360"/>
                    </a:cubicBezTo>
                    <a:cubicBezTo>
                      <a:pt x="106" y="360"/>
                      <a:pt x="106" y="360"/>
                      <a:pt x="106" y="381"/>
                    </a:cubicBezTo>
                    <a:lnTo>
                      <a:pt x="127" y="381"/>
                    </a:lnTo>
                    <a:lnTo>
                      <a:pt x="127" y="402"/>
                    </a:lnTo>
                    <a:cubicBezTo>
                      <a:pt x="127" y="402"/>
                      <a:pt x="107" y="402"/>
                      <a:pt x="106" y="382"/>
                    </a:cubicBezTo>
                    <a:lnTo>
                      <a:pt x="106" y="382"/>
                    </a:lnTo>
                    <a:cubicBezTo>
                      <a:pt x="107" y="402"/>
                      <a:pt x="127" y="402"/>
                      <a:pt x="106" y="423"/>
                    </a:cubicBezTo>
                    <a:cubicBezTo>
                      <a:pt x="106" y="423"/>
                      <a:pt x="85" y="444"/>
                      <a:pt x="106" y="444"/>
                    </a:cubicBezTo>
                    <a:cubicBezTo>
                      <a:pt x="106" y="444"/>
                      <a:pt x="106" y="444"/>
                      <a:pt x="106" y="466"/>
                    </a:cubicBezTo>
                    <a:lnTo>
                      <a:pt x="85" y="466"/>
                    </a:lnTo>
                    <a:cubicBezTo>
                      <a:pt x="96" y="476"/>
                      <a:pt x="96" y="476"/>
                      <a:pt x="93" y="476"/>
                    </a:cubicBezTo>
                    <a:cubicBezTo>
                      <a:pt x="90" y="476"/>
                      <a:pt x="85" y="476"/>
                      <a:pt x="85" y="487"/>
                    </a:cubicBezTo>
                    <a:cubicBezTo>
                      <a:pt x="85" y="487"/>
                      <a:pt x="85" y="508"/>
                      <a:pt x="85" y="529"/>
                    </a:cubicBezTo>
                    <a:cubicBezTo>
                      <a:pt x="85" y="529"/>
                      <a:pt x="85" y="538"/>
                      <a:pt x="79" y="538"/>
                    </a:cubicBezTo>
                    <a:cubicBezTo>
                      <a:pt x="76" y="538"/>
                      <a:pt x="71" y="536"/>
                      <a:pt x="64" y="529"/>
                    </a:cubicBezTo>
                    <a:lnTo>
                      <a:pt x="64" y="550"/>
                    </a:lnTo>
                    <a:cubicBezTo>
                      <a:pt x="43" y="550"/>
                      <a:pt x="106" y="571"/>
                      <a:pt x="85" y="571"/>
                    </a:cubicBezTo>
                    <a:cubicBezTo>
                      <a:pt x="106" y="571"/>
                      <a:pt x="106" y="571"/>
                      <a:pt x="106" y="592"/>
                    </a:cubicBezTo>
                    <a:cubicBezTo>
                      <a:pt x="106" y="592"/>
                      <a:pt x="106" y="592"/>
                      <a:pt x="106" y="613"/>
                    </a:cubicBezTo>
                    <a:cubicBezTo>
                      <a:pt x="106" y="613"/>
                      <a:pt x="127" y="635"/>
                      <a:pt x="106" y="635"/>
                    </a:cubicBezTo>
                    <a:lnTo>
                      <a:pt x="127" y="635"/>
                    </a:lnTo>
                    <a:cubicBezTo>
                      <a:pt x="106" y="635"/>
                      <a:pt x="127" y="656"/>
                      <a:pt x="127" y="656"/>
                    </a:cubicBezTo>
                    <a:cubicBezTo>
                      <a:pt x="113" y="656"/>
                      <a:pt x="118" y="665"/>
                      <a:pt x="116" y="665"/>
                    </a:cubicBezTo>
                    <a:cubicBezTo>
                      <a:pt x="116" y="665"/>
                      <a:pt x="113" y="663"/>
                      <a:pt x="106" y="656"/>
                    </a:cubicBezTo>
                    <a:lnTo>
                      <a:pt x="85" y="656"/>
                    </a:lnTo>
                    <a:lnTo>
                      <a:pt x="97" y="667"/>
                    </a:lnTo>
                    <a:lnTo>
                      <a:pt x="97" y="667"/>
                    </a:lnTo>
                    <a:cubicBezTo>
                      <a:pt x="96" y="667"/>
                      <a:pt x="96" y="667"/>
                      <a:pt x="95" y="667"/>
                    </a:cubicBezTo>
                    <a:cubicBezTo>
                      <a:pt x="90" y="667"/>
                      <a:pt x="85" y="670"/>
                      <a:pt x="85" y="677"/>
                    </a:cubicBezTo>
                    <a:cubicBezTo>
                      <a:pt x="85" y="677"/>
                      <a:pt x="85" y="698"/>
                      <a:pt x="85" y="698"/>
                    </a:cubicBezTo>
                    <a:cubicBezTo>
                      <a:pt x="85" y="698"/>
                      <a:pt x="64" y="698"/>
                      <a:pt x="85" y="719"/>
                    </a:cubicBezTo>
                    <a:lnTo>
                      <a:pt x="85" y="740"/>
                    </a:lnTo>
                    <a:cubicBezTo>
                      <a:pt x="85" y="740"/>
                      <a:pt x="85" y="761"/>
                      <a:pt x="85" y="761"/>
                    </a:cubicBezTo>
                    <a:lnTo>
                      <a:pt x="64" y="761"/>
                    </a:lnTo>
                    <a:cubicBezTo>
                      <a:pt x="64" y="782"/>
                      <a:pt x="85" y="782"/>
                      <a:pt x="85" y="782"/>
                    </a:cubicBezTo>
                    <a:cubicBezTo>
                      <a:pt x="85" y="782"/>
                      <a:pt x="85" y="782"/>
                      <a:pt x="85" y="804"/>
                    </a:cubicBezTo>
                    <a:cubicBezTo>
                      <a:pt x="85" y="793"/>
                      <a:pt x="80" y="788"/>
                      <a:pt x="75" y="788"/>
                    </a:cubicBezTo>
                    <a:cubicBezTo>
                      <a:pt x="69" y="788"/>
                      <a:pt x="64" y="793"/>
                      <a:pt x="64" y="804"/>
                    </a:cubicBezTo>
                    <a:cubicBezTo>
                      <a:pt x="64" y="804"/>
                      <a:pt x="64" y="804"/>
                      <a:pt x="64" y="825"/>
                    </a:cubicBezTo>
                    <a:lnTo>
                      <a:pt x="43" y="825"/>
                    </a:lnTo>
                    <a:cubicBezTo>
                      <a:pt x="64" y="825"/>
                      <a:pt x="64" y="846"/>
                      <a:pt x="64" y="846"/>
                    </a:cubicBezTo>
                    <a:cubicBezTo>
                      <a:pt x="57" y="839"/>
                      <a:pt x="55" y="836"/>
                      <a:pt x="54" y="836"/>
                    </a:cubicBezTo>
                    <a:lnTo>
                      <a:pt x="54" y="836"/>
                    </a:lnTo>
                    <a:cubicBezTo>
                      <a:pt x="52" y="836"/>
                      <a:pt x="57" y="846"/>
                      <a:pt x="43" y="846"/>
                    </a:cubicBezTo>
                    <a:lnTo>
                      <a:pt x="43" y="867"/>
                    </a:lnTo>
                    <a:cubicBezTo>
                      <a:pt x="43" y="867"/>
                      <a:pt x="64" y="888"/>
                      <a:pt x="64" y="888"/>
                    </a:cubicBezTo>
                    <a:cubicBezTo>
                      <a:pt x="64" y="888"/>
                      <a:pt x="55" y="879"/>
                      <a:pt x="48" y="879"/>
                    </a:cubicBezTo>
                    <a:cubicBezTo>
                      <a:pt x="45" y="879"/>
                      <a:pt x="43" y="881"/>
                      <a:pt x="43" y="888"/>
                    </a:cubicBezTo>
                    <a:lnTo>
                      <a:pt x="22" y="888"/>
                    </a:lnTo>
                    <a:cubicBezTo>
                      <a:pt x="22" y="888"/>
                      <a:pt x="22" y="909"/>
                      <a:pt x="22" y="909"/>
                    </a:cubicBezTo>
                    <a:lnTo>
                      <a:pt x="43" y="909"/>
                    </a:lnTo>
                    <a:cubicBezTo>
                      <a:pt x="39" y="905"/>
                      <a:pt x="35" y="901"/>
                      <a:pt x="32" y="899"/>
                    </a:cubicBezTo>
                    <a:lnTo>
                      <a:pt x="32" y="899"/>
                    </a:lnTo>
                    <a:cubicBezTo>
                      <a:pt x="38" y="899"/>
                      <a:pt x="43" y="899"/>
                      <a:pt x="43" y="909"/>
                    </a:cubicBezTo>
                    <a:cubicBezTo>
                      <a:pt x="22" y="909"/>
                      <a:pt x="43" y="930"/>
                      <a:pt x="43" y="930"/>
                    </a:cubicBezTo>
                    <a:cubicBezTo>
                      <a:pt x="43" y="930"/>
                      <a:pt x="43" y="930"/>
                      <a:pt x="22" y="909"/>
                    </a:cubicBezTo>
                    <a:cubicBezTo>
                      <a:pt x="22" y="930"/>
                      <a:pt x="22" y="930"/>
                      <a:pt x="22" y="930"/>
                    </a:cubicBezTo>
                    <a:cubicBezTo>
                      <a:pt x="1" y="930"/>
                      <a:pt x="22" y="930"/>
                      <a:pt x="22" y="951"/>
                    </a:cubicBezTo>
                    <a:cubicBezTo>
                      <a:pt x="22" y="951"/>
                      <a:pt x="22" y="951"/>
                      <a:pt x="22" y="951"/>
                    </a:cubicBezTo>
                    <a:lnTo>
                      <a:pt x="22" y="951"/>
                    </a:lnTo>
                    <a:cubicBezTo>
                      <a:pt x="43" y="973"/>
                      <a:pt x="43" y="973"/>
                      <a:pt x="43" y="973"/>
                    </a:cubicBezTo>
                    <a:lnTo>
                      <a:pt x="64" y="973"/>
                    </a:lnTo>
                    <a:cubicBezTo>
                      <a:pt x="64" y="973"/>
                      <a:pt x="43" y="973"/>
                      <a:pt x="43" y="951"/>
                    </a:cubicBezTo>
                    <a:lnTo>
                      <a:pt x="85" y="951"/>
                    </a:lnTo>
                    <a:cubicBezTo>
                      <a:pt x="85" y="951"/>
                      <a:pt x="85" y="951"/>
                      <a:pt x="85" y="930"/>
                    </a:cubicBezTo>
                    <a:cubicBezTo>
                      <a:pt x="96" y="941"/>
                      <a:pt x="101" y="941"/>
                      <a:pt x="104" y="941"/>
                    </a:cubicBezTo>
                    <a:cubicBezTo>
                      <a:pt x="106" y="941"/>
                      <a:pt x="106" y="941"/>
                      <a:pt x="106" y="951"/>
                    </a:cubicBezTo>
                    <a:cubicBezTo>
                      <a:pt x="106" y="930"/>
                      <a:pt x="106" y="930"/>
                      <a:pt x="106" y="930"/>
                    </a:cubicBezTo>
                    <a:lnTo>
                      <a:pt x="127" y="930"/>
                    </a:lnTo>
                    <a:lnTo>
                      <a:pt x="127" y="909"/>
                    </a:lnTo>
                    <a:lnTo>
                      <a:pt x="149" y="909"/>
                    </a:lnTo>
                    <a:cubicBezTo>
                      <a:pt x="127" y="909"/>
                      <a:pt x="149" y="909"/>
                      <a:pt x="127" y="888"/>
                    </a:cubicBezTo>
                    <a:cubicBezTo>
                      <a:pt x="142" y="888"/>
                      <a:pt x="146" y="897"/>
                      <a:pt x="148" y="897"/>
                    </a:cubicBezTo>
                    <a:cubicBezTo>
                      <a:pt x="149" y="897"/>
                      <a:pt x="149" y="895"/>
                      <a:pt x="149" y="888"/>
                    </a:cubicBezTo>
                    <a:cubicBezTo>
                      <a:pt x="170" y="888"/>
                      <a:pt x="149" y="867"/>
                      <a:pt x="170" y="867"/>
                    </a:cubicBezTo>
                    <a:cubicBezTo>
                      <a:pt x="170" y="856"/>
                      <a:pt x="175" y="856"/>
                      <a:pt x="180" y="856"/>
                    </a:cubicBezTo>
                    <a:cubicBezTo>
                      <a:pt x="186" y="856"/>
                      <a:pt x="191" y="856"/>
                      <a:pt x="191" y="846"/>
                    </a:cubicBezTo>
                    <a:lnTo>
                      <a:pt x="191" y="825"/>
                    </a:lnTo>
                    <a:lnTo>
                      <a:pt x="212" y="825"/>
                    </a:lnTo>
                    <a:lnTo>
                      <a:pt x="212" y="804"/>
                    </a:lnTo>
                    <a:cubicBezTo>
                      <a:pt x="201" y="793"/>
                      <a:pt x="207" y="793"/>
                      <a:pt x="215" y="793"/>
                    </a:cubicBezTo>
                    <a:cubicBezTo>
                      <a:pt x="223" y="793"/>
                      <a:pt x="233" y="793"/>
                      <a:pt x="233" y="782"/>
                    </a:cubicBezTo>
                    <a:lnTo>
                      <a:pt x="254" y="782"/>
                    </a:lnTo>
                    <a:cubicBezTo>
                      <a:pt x="233" y="782"/>
                      <a:pt x="233" y="782"/>
                      <a:pt x="233" y="761"/>
                    </a:cubicBezTo>
                    <a:cubicBezTo>
                      <a:pt x="233" y="761"/>
                      <a:pt x="233" y="761"/>
                      <a:pt x="233" y="740"/>
                    </a:cubicBezTo>
                    <a:cubicBezTo>
                      <a:pt x="233" y="740"/>
                      <a:pt x="233" y="740"/>
                      <a:pt x="254" y="761"/>
                    </a:cubicBezTo>
                    <a:cubicBezTo>
                      <a:pt x="254" y="740"/>
                      <a:pt x="254" y="740"/>
                      <a:pt x="254" y="740"/>
                    </a:cubicBezTo>
                    <a:cubicBezTo>
                      <a:pt x="254" y="740"/>
                      <a:pt x="254" y="719"/>
                      <a:pt x="254" y="719"/>
                    </a:cubicBezTo>
                    <a:cubicBezTo>
                      <a:pt x="254" y="719"/>
                      <a:pt x="254" y="698"/>
                      <a:pt x="254" y="698"/>
                    </a:cubicBezTo>
                    <a:lnTo>
                      <a:pt x="275" y="698"/>
                    </a:lnTo>
                    <a:cubicBezTo>
                      <a:pt x="275" y="698"/>
                      <a:pt x="287" y="698"/>
                      <a:pt x="284" y="689"/>
                    </a:cubicBezTo>
                    <a:lnTo>
                      <a:pt x="284" y="689"/>
                    </a:lnTo>
                    <a:lnTo>
                      <a:pt x="286" y="687"/>
                    </a:lnTo>
                    <a:lnTo>
                      <a:pt x="286" y="687"/>
                    </a:lnTo>
                    <a:lnTo>
                      <a:pt x="275" y="677"/>
                    </a:lnTo>
                    <a:lnTo>
                      <a:pt x="275" y="677"/>
                    </a:lnTo>
                    <a:cubicBezTo>
                      <a:pt x="275" y="677"/>
                      <a:pt x="275" y="677"/>
                      <a:pt x="275" y="677"/>
                    </a:cubicBezTo>
                    <a:lnTo>
                      <a:pt x="296" y="677"/>
                    </a:lnTo>
                    <a:cubicBezTo>
                      <a:pt x="296" y="677"/>
                      <a:pt x="296" y="677"/>
                      <a:pt x="296" y="656"/>
                    </a:cubicBezTo>
                    <a:lnTo>
                      <a:pt x="318" y="656"/>
                    </a:lnTo>
                    <a:cubicBezTo>
                      <a:pt x="296" y="656"/>
                      <a:pt x="296" y="635"/>
                      <a:pt x="296" y="635"/>
                    </a:cubicBezTo>
                    <a:cubicBezTo>
                      <a:pt x="296" y="624"/>
                      <a:pt x="302" y="624"/>
                      <a:pt x="304" y="624"/>
                    </a:cubicBezTo>
                    <a:cubicBezTo>
                      <a:pt x="307" y="624"/>
                      <a:pt x="307" y="624"/>
                      <a:pt x="296" y="613"/>
                    </a:cubicBezTo>
                    <a:lnTo>
                      <a:pt x="318" y="613"/>
                    </a:lnTo>
                    <a:cubicBezTo>
                      <a:pt x="318" y="613"/>
                      <a:pt x="318" y="592"/>
                      <a:pt x="296" y="592"/>
                    </a:cubicBezTo>
                    <a:cubicBezTo>
                      <a:pt x="296" y="592"/>
                      <a:pt x="318" y="571"/>
                      <a:pt x="318" y="571"/>
                    </a:cubicBezTo>
                    <a:cubicBezTo>
                      <a:pt x="339" y="550"/>
                      <a:pt x="339" y="550"/>
                      <a:pt x="339" y="550"/>
                    </a:cubicBezTo>
                    <a:cubicBezTo>
                      <a:pt x="339" y="529"/>
                      <a:pt x="318" y="529"/>
                      <a:pt x="339" y="529"/>
                    </a:cubicBezTo>
                    <a:cubicBezTo>
                      <a:pt x="339" y="529"/>
                      <a:pt x="318" y="508"/>
                      <a:pt x="339" y="508"/>
                    </a:cubicBezTo>
                    <a:lnTo>
                      <a:pt x="339" y="487"/>
                    </a:lnTo>
                    <a:lnTo>
                      <a:pt x="339" y="466"/>
                    </a:lnTo>
                    <a:cubicBezTo>
                      <a:pt x="339" y="444"/>
                      <a:pt x="339" y="444"/>
                      <a:pt x="339" y="444"/>
                    </a:cubicBezTo>
                    <a:lnTo>
                      <a:pt x="360" y="444"/>
                    </a:lnTo>
                    <a:cubicBezTo>
                      <a:pt x="339" y="444"/>
                      <a:pt x="360" y="444"/>
                      <a:pt x="339" y="423"/>
                    </a:cubicBezTo>
                    <a:cubicBezTo>
                      <a:pt x="360" y="402"/>
                      <a:pt x="339" y="402"/>
                      <a:pt x="360" y="381"/>
                    </a:cubicBezTo>
                    <a:cubicBezTo>
                      <a:pt x="360" y="381"/>
                      <a:pt x="360" y="360"/>
                      <a:pt x="360" y="360"/>
                    </a:cubicBezTo>
                    <a:cubicBezTo>
                      <a:pt x="360" y="339"/>
                      <a:pt x="381" y="339"/>
                      <a:pt x="360" y="318"/>
                    </a:cubicBezTo>
                    <a:lnTo>
                      <a:pt x="381" y="318"/>
                    </a:lnTo>
                    <a:cubicBezTo>
                      <a:pt x="360" y="318"/>
                      <a:pt x="360" y="297"/>
                      <a:pt x="360" y="297"/>
                    </a:cubicBezTo>
                    <a:cubicBezTo>
                      <a:pt x="360" y="275"/>
                      <a:pt x="360" y="275"/>
                      <a:pt x="381" y="275"/>
                    </a:cubicBezTo>
                    <a:cubicBezTo>
                      <a:pt x="360" y="254"/>
                      <a:pt x="381" y="254"/>
                      <a:pt x="381" y="233"/>
                    </a:cubicBezTo>
                    <a:cubicBezTo>
                      <a:pt x="381" y="233"/>
                      <a:pt x="360" y="212"/>
                      <a:pt x="360" y="212"/>
                    </a:cubicBezTo>
                    <a:lnTo>
                      <a:pt x="381" y="212"/>
                    </a:lnTo>
                    <a:cubicBezTo>
                      <a:pt x="360" y="212"/>
                      <a:pt x="381" y="191"/>
                      <a:pt x="381" y="191"/>
                    </a:cubicBezTo>
                    <a:cubicBezTo>
                      <a:pt x="381" y="191"/>
                      <a:pt x="423" y="43"/>
                      <a:pt x="339"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24"/>
              <p:cNvSpPr/>
              <p:nvPr/>
            </p:nvSpPr>
            <p:spPr>
              <a:xfrm>
                <a:off x="7634818" y="3003003"/>
                <a:ext cx="1361" cy="62"/>
              </a:xfrm>
              <a:custGeom>
                <a:rect b="b" l="l" r="r" t="t"/>
                <a:pathLst>
                  <a:path extrusionOk="0" h="1" w="22">
                    <a:moveTo>
                      <a:pt x="0" y="1"/>
                    </a:moveTo>
                    <a:lnTo>
                      <a:pt x="21"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24"/>
              <p:cNvSpPr/>
              <p:nvPr/>
            </p:nvSpPr>
            <p:spPr>
              <a:xfrm>
                <a:off x="7637417" y="2999106"/>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24"/>
              <p:cNvSpPr/>
              <p:nvPr/>
            </p:nvSpPr>
            <p:spPr>
              <a:xfrm>
                <a:off x="7636118" y="2997806"/>
                <a:ext cx="1361" cy="62"/>
              </a:xfrm>
              <a:custGeom>
                <a:rect b="b" l="l" r="r" t="t"/>
                <a:pathLst>
                  <a:path extrusionOk="0" h="1" w="22">
                    <a:moveTo>
                      <a:pt x="0" y="0"/>
                    </a:moveTo>
                    <a:cubicBezTo>
                      <a:pt x="0" y="0"/>
                      <a:pt x="0" y="0"/>
                      <a:pt x="21" y="0"/>
                    </a:cubicBezTo>
                    <a:cubicBezTo>
                      <a:pt x="21"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24"/>
              <p:cNvSpPr/>
              <p:nvPr/>
            </p:nvSpPr>
            <p:spPr>
              <a:xfrm>
                <a:off x="7636118" y="3006963"/>
                <a:ext cx="62" cy="62"/>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24"/>
              <p:cNvSpPr/>
              <p:nvPr/>
            </p:nvSpPr>
            <p:spPr>
              <a:xfrm>
                <a:off x="7632158" y="3013459"/>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24"/>
              <p:cNvSpPr/>
              <p:nvPr/>
            </p:nvSpPr>
            <p:spPr>
              <a:xfrm>
                <a:off x="7633457" y="3013459"/>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24"/>
              <p:cNvSpPr/>
              <p:nvPr/>
            </p:nvSpPr>
            <p:spPr>
              <a:xfrm>
                <a:off x="7636118" y="3004364"/>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24"/>
              <p:cNvSpPr/>
              <p:nvPr/>
            </p:nvSpPr>
            <p:spPr>
              <a:xfrm>
                <a:off x="7633457" y="3013459"/>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24"/>
              <p:cNvSpPr/>
              <p:nvPr/>
            </p:nvSpPr>
            <p:spPr>
              <a:xfrm>
                <a:off x="7632158" y="3013459"/>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24"/>
              <p:cNvSpPr/>
              <p:nvPr/>
            </p:nvSpPr>
            <p:spPr>
              <a:xfrm>
                <a:off x="7636118" y="3009561"/>
                <a:ext cx="62" cy="62"/>
              </a:xfrm>
              <a:custGeom>
                <a:rect b="b" l="l" r="r" t="t"/>
                <a:pathLst>
                  <a:path extrusionOk="0" h="1" w="1">
                    <a:moveTo>
                      <a:pt x="0"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24"/>
              <p:cNvSpPr/>
              <p:nvPr/>
            </p:nvSpPr>
            <p:spPr>
              <a:xfrm>
                <a:off x="7632158" y="3012160"/>
                <a:ext cx="1361" cy="62"/>
              </a:xfrm>
              <a:custGeom>
                <a:rect b="b" l="l" r="r" t="t"/>
                <a:pathLst>
                  <a:path extrusionOk="0" h="1" w="22">
                    <a:moveTo>
                      <a:pt x="22" y="1"/>
                    </a:moveTo>
                    <a:lnTo>
                      <a:pt x="22"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24"/>
              <p:cNvSpPr/>
              <p:nvPr/>
            </p:nvSpPr>
            <p:spPr>
              <a:xfrm>
                <a:off x="7632158" y="3013459"/>
                <a:ext cx="62" cy="62"/>
              </a:xfrm>
              <a:custGeom>
                <a:rect b="b" l="l" r="r" t="t"/>
                <a:pathLst>
                  <a:path extrusionOk="0" h="1" w="1">
                    <a:moveTo>
                      <a:pt x="1" y="1"/>
                    </a:moveTo>
                    <a:cubicBezTo>
                      <a:pt x="1" y="1"/>
                      <a:pt x="1" y="1"/>
                      <a:pt x="1" y="1"/>
                    </a:cubicBez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24"/>
              <p:cNvSpPr/>
              <p:nvPr/>
            </p:nvSpPr>
            <p:spPr>
              <a:xfrm>
                <a:off x="7634818" y="3010860"/>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24"/>
              <p:cNvSpPr/>
              <p:nvPr/>
            </p:nvSpPr>
            <p:spPr>
              <a:xfrm>
                <a:off x="7479277" y="3018718"/>
                <a:ext cx="1361" cy="62"/>
              </a:xfrm>
              <a:custGeom>
                <a:rect b="b" l="l" r="r" t="t"/>
                <a:pathLst>
                  <a:path extrusionOk="0" h="1" w="22">
                    <a:moveTo>
                      <a:pt x="0" y="0"/>
                    </a:moveTo>
                    <a:cubicBezTo>
                      <a:pt x="0" y="0"/>
                      <a:pt x="21"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24"/>
              <p:cNvSpPr/>
              <p:nvPr/>
            </p:nvSpPr>
            <p:spPr>
              <a:xfrm>
                <a:off x="7481876" y="3014820"/>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24"/>
              <p:cNvSpPr/>
              <p:nvPr/>
            </p:nvSpPr>
            <p:spPr>
              <a:xfrm>
                <a:off x="7477978" y="3021316"/>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24"/>
              <p:cNvSpPr/>
              <p:nvPr/>
            </p:nvSpPr>
            <p:spPr>
              <a:xfrm>
                <a:off x="7485774" y="3004364"/>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24"/>
              <p:cNvSpPr/>
              <p:nvPr/>
            </p:nvSpPr>
            <p:spPr>
              <a:xfrm>
                <a:off x="7483175" y="3009561"/>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24"/>
              <p:cNvSpPr/>
              <p:nvPr/>
            </p:nvSpPr>
            <p:spPr>
              <a:xfrm>
                <a:off x="7472719" y="3021316"/>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24"/>
              <p:cNvSpPr/>
              <p:nvPr/>
            </p:nvSpPr>
            <p:spPr>
              <a:xfrm>
                <a:off x="7474018" y="3023915"/>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24"/>
              <p:cNvSpPr/>
              <p:nvPr/>
            </p:nvSpPr>
            <p:spPr>
              <a:xfrm>
                <a:off x="7475318" y="3023915"/>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24"/>
              <p:cNvSpPr/>
              <p:nvPr/>
            </p:nvSpPr>
            <p:spPr>
              <a:xfrm>
                <a:off x="7475318" y="3023915"/>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24"/>
              <p:cNvSpPr/>
              <p:nvPr/>
            </p:nvSpPr>
            <p:spPr>
              <a:xfrm>
                <a:off x="7481876" y="2967739"/>
                <a:ext cx="1361" cy="62"/>
              </a:xfrm>
              <a:custGeom>
                <a:rect b="b" l="l" r="r" t="t"/>
                <a:pathLst>
                  <a:path extrusionOk="0" h="1" w="22">
                    <a:moveTo>
                      <a:pt x="22" y="1"/>
                    </a:moveTo>
                    <a:cubicBezTo>
                      <a:pt x="22" y="1"/>
                      <a:pt x="22"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24"/>
              <p:cNvSpPr/>
              <p:nvPr/>
            </p:nvSpPr>
            <p:spPr>
              <a:xfrm>
                <a:off x="7485774" y="2995208"/>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24"/>
              <p:cNvSpPr/>
              <p:nvPr/>
            </p:nvSpPr>
            <p:spPr>
              <a:xfrm>
                <a:off x="7479277" y="2967739"/>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24"/>
              <p:cNvSpPr/>
              <p:nvPr/>
            </p:nvSpPr>
            <p:spPr>
              <a:xfrm>
                <a:off x="7471420" y="3020017"/>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24"/>
              <p:cNvSpPr/>
              <p:nvPr/>
            </p:nvSpPr>
            <p:spPr>
              <a:xfrm>
                <a:off x="7471420" y="2992548"/>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24"/>
              <p:cNvSpPr/>
              <p:nvPr/>
            </p:nvSpPr>
            <p:spPr>
              <a:xfrm>
                <a:off x="7479277" y="2967739"/>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24"/>
              <p:cNvSpPr/>
              <p:nvPr/>
            </p:nvSpPr>
            <p:spPr>
              <a:xfrm>
                <a:off x="7485774" y="2986052"/>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24"/>
              <p:cNvSpPr/>
              <p:nvPr/>
            </p:nvSpPr>
            <p:spPr>
              <a:xfrm>
                <a:off x="7487135" y="2984752"/>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24"/>
              <p:cNvSpPr/>
              <p:nvPr/>
            </p:nvSpPr>
            <p:spPr>
              <a:xfrm>
                <a:off x="7481876" y="2967739"/>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24"/>
              <p:cNvSpPr/>
              <p:nvPr/>
            </p:nvSpPr>
            <p:spPr>
              <a:xfrm>
                <a:off x="7485774" y="2979494"/>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24"/>
              <p:cNvSpPr/>
              <p:nvPr/>
            </p:nvSpPr>
            <p:spPr>
              <a:xfrm>
                <a:off x="7483175" y="3010860"/>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24"/>
              <p:cNvSpPr/>
              <p:nvPr/>
            </p:nvSpPr>
            <p:spPr>
              <a:xfrm>
                <a:off x="7472719" y="3005664"/>
                <a:ext cx="62" cy="62"/>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24"/>
              <p:cNvSpPr/>
              <p:nvPr/>
            </p:nvSpPr>
            <p:spPr>
              <a:xfrm>
                <a:off x="7472719" y="3005664"/>
                <a:ext cx="1361" cy="62"/>
              </a:xfrm>
              <a:custGeom>
                <a:rect b="b" l="l" r="r" t="t"/>
                <a:pathLst>
                  <a:path extrusionOk="0" h="1" w="22">
                    <a:moveTo>
                      <a:pt x="22" y="0"/>
                    </a:moveTo>
                    <a:cubicBezTo>
                      <a:pt x="22" y="0"/>
                      <a:pt x="22" y="0"/>
                      <a:pt x="1" y="0"/>
                    </a:cubicBezTo>
                    <a:cubicBezTo>
                      <a:pt x="1" y="0"/>
                      <a:pt x="1"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24"/>
              <p:cNvSpPr/>
              <p:nvPr/>
            </p:nvSpPr>
            <p:spPr>
              <a:xfrm>
                <a:off x="7474018" y="3005664"/>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24"/>
              <p:cNvSpPr/>
              <p:nvPr/>
            </p:nvSpPr>
            <p:spPr>
              <a:xfrm>
                <a:off x="7472719" y="3009561"/>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24"/>
              <p:cNvSpPr/>
              <p:nvPr/>
            </p:nvSpPr>
            <p:spPr>
              <a:xfrm>
                <a:off x="7472719" y="3008262"/>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24"/>
              <p:cNvSpPr/>
              <p:nvPr/>
            </p:nvSpPr>
            <p:spPr>
              <a:xfrm>
                <a:off x="7472719" y="3003003"/>
                <a:ext cx="62" cy="62"/>
              </a:xfrm>
              <a:custGeom>
                <a:rect b="b" l="l" r="r" t="t"/>
                <a:pathLst>
                  <a:path extrusionOk="0" h="1" w="1">
                    <a:moveTo>
                      <a:pt x="1"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24"/>
              <p:cNvSpPr/>
              <p:nvPr/>
            </p:nvSpPr>
            <p:spPr>
              <a:xfrm>
                <a:off x="7468821" y="2967739"/>
                <a:ext cx="19675" cy="57537"/>
              </a:xfrm>
              <a:custGeom>
                <a:rect b="b" l="l" r="r" t="t"/>
                <a:pathLst>
                  <a:path extrusionOk="0" h="930" w="318">
                    <a:moveTo>
                      <a:pt x="68" y="625"/>
                    </a:moveTo>
                    <a:cubicBezTo>
                      <a:pt x="66" y="625"/>
                      <a:pt x="64" y="627"/>
                      <a:pt x="64" y="634"/>
                    </a:cubicBezTo>
                    <a:cubicBezTo>
                      <a:pt x="78" y="634"/>
                      <a:pt x="73" y="625"/>
                      <a:pt x="68" y="625"/>
                    </a:cubicBezTo>
                    <a:close/>
                    <a:moveTo>
                      <a:pt x="248" y="646"/>
                    </a:moveTo>
                    <a:cubicBezTo>
                      <a:pt x="242" y="646"/>
                      <a:pt x="233" y="655"/>
                      <a:pt x="233" y="655"/>
                    </a:cubicBezTo>
                    <a:lnTo>
                      <a:pt x="254" y="655"/>
                    </a:lnTo>
                    <a:cubicBezTo>
                      <a:pt x="254" y="648"/>
                      <a:pt x="251" y="646"/>
                      <a:pt x="248" y="646"/>
                    </a:cubicBezTo>
                    <a:close/>
                    <a:moveTo>
                      <a:pt x="43" y="824"/>
                    </a:moveTo>
                    <a:cubicBezTo>
                      <a:pt x="43" y="830"/>
                      <a:pt x="43" y="832"/>
                      <a:pt x="43" y="834"/>
                    </a:cubicBezTo>
                    <a:lnTo>
                      <a:pt x="43" y="834"/>
                    </a:lnTo>
                    <a:cubicBezTo>
                      <a:pt x="43" y="836"/>
                      <a:pt x="43" y="840"/>
                      <a:pt x="43" y="846"/>
                    </a:cubicBezTo>
                    <a:lnTo>
                      <a:pt x="64" y="846"/>
                    </a:lnTo>
                    <a:cubicBezTo>
                      <a:pt x="64" y="846"/>
                      <a:pt x="64" y="824"/>
                      <a:pt x="43" y="824"/>
                    </a:cubicBezTo>
                    <a:close/>
                    <a:moveTo>
                      <a:pt x="43" y="846"/>
                    </a:moveTo>
                    <a:cubicBezTo>
                      <a:pt x="43" y="846"/>
                      <a:pt x="43" y="867"/>
                      <a:pt x="64" y="867"/>
                    </a:cubicBezTo>
                    <a:cubicBezTo>
                      <a:pt x="64" y="867"/>
                      <a:pt x="43" y="846"/>
                      <a:pt x="43" y="846"/>
                    </a:cubicBezTo>
                    <a:close/>
                    <a:moveTo>
                      <a:pt x="127" y="867"/>
                    </a:moveTo>
                    <a:cubicBezTo>
                      <a:pt x="127" y="877"/>
                      <a:pt x="127" y="877"/>
                      <a:pt x="130" y="877"/>
                    </a:cubicBezTo>
                    <a:cubicBezTo>
                      <a:pt x="132" y="877"/>
                      <a:pt x="138" y="877"/>
                      <a:pt x="148" y="888"/>
                    </a:cubicBezTo>
                    <a:cubicBezTo>
                      <a:pt x="148" y="888"/>
                      <a:pt x="127" y="867"/>
                      <a:pt x="127" y="867"/>
                    </a:cubicBezTo>
                    <a:close/>
                    <a:moveTo>
                      <a:pt x="190" y="1"/>
                    </a:moveTo>
                    <a:cubicBezTo>
                      <a:pt x="190" y="22"/>
                      <a:pt x="190" y="22"/>
                      <a:pt x="190" y="22"/>
                    </a:cubicBezTo>
                    <a:lnTo>
                      <a:pt x="148" y="22"/>
                    </a:lnTo>
                    <a:lnTo>
                      <a:pt x="148" y="43"/>
                    </a:lnTo>
                    <a:lnTo>
                      <a:pt x="127" y="43"/>
                    </a:lnTo>
                    <a:lnTo>
                      <a:pt x="127" y="64"/>
                    </a:lnTo>
                    <a:cubicBezTo>
                      <a:pt x="106" y="64"/>
                      <a:pt x="85" y="85"/>
                      <a:pt x="85" y="85"/>
                    </a:cubicBezTo>
                    <a:cubicBezTo>
                      <a:pt x="85" y="85"/>
                      <a:pt x="64" y="106"/>
                      <a:pt x="64" y="106"/>
                    </a:cubicBezTo>
                    <a:cubicBezTo>
                      <a:pt x="43" y="106"/>
                      <a:pt x="64" y="127"/>
                      <a:pt x="43" y="127"/>
                    </a:cubicBezTo>
                    <a:lnTo>
                      <a:pt x="64" y="127"/>
                    </a:lnTo>
                    <a:cubicBezTo>
                      <a:pt x="64" y="138"/>
                      <a:pt x="58" y="138"/>
                      <a:pt x="56" y="138"/>
                    </a:cubicBezTo>
                    <a:cubicBezTo>
                      <a:pt x="53" y="138"/>
                      <a:pt x="53" y="138"/>
                      <a:pt x="64" y="148"/>
                    </a:cubicBezTo>
                    <a:cubicBezTo>
                      <a:pt x="43" y="148"/>
                      <a:pt x="43" y="170"/>
                      <a:pt x="43" y="191"/>
                    </a:cubicBezTo>
                    <a:cubicBezTo>
                      <a:pt x="43" y="191"/>
                      <a:pt x="43" y="212"/>
                      <a:pt x="43" y="233"/>
                    </a:cubicBezTo>
                    <a:lnTo>
                      <a:pt x="64" y="233"/>
                    </a:lnTo>
                    <a:cubicBezTo>
                      <a:pt x="21" y="254"/>
                      <a:pt x="64" y="254"/>
                      <a:pt x="43" y="254"/>
                    </a:cubicBezTo>
                    <a:cubicBezTo>
                      <a:pt x="43" y="275"/>
                      <a:pt x="21" y="275"/>
                      <a:pt x="43" y="296"/>
                    </a:cubicBezTo>
                    <a:cubicBezTo>
                      <a:pt x="43" y="296"/>
                      <a:pt x="43" y="296"/>
                      <a:pt x="43" y="317"/>
                    </a:cubicBezTo>
                    <a:cubicBezTo>
                      <a:pt x="43" y="317"/>
                      <a:pt x="43" y="317"/>
                      <a:pt x="43" y="339"/>
                    </a:cubicBezTo>
                    <a:cubicBezTo>
                      <a:pt x="43" y="339"/>
                      <a:pt x="43" y="360"/>
                      <a:pt x="43" y="360"/>
                    </a:cubicBezTo>
                    <a:cubicBezTo>
                      <a:pt x="43" y="360"/>
                      <a:pt x="43" y="381"/>
                      <a:pt x="43" y="381"/>
                    </a:cubicBezTo>
                    <a:cubicBezTo>
                      <a:pt x="43" y="381"/>
                      <a:pt x="43" y="381"/>
                      <a:pt x="43" y="402"/>
                    </a:cubicBezTo>
                    <a:cubicBezTo>
                      <a:pt x="43" y="423"/>
                      <a:pt x="21" y="423"/>
                      <a:pt x="43" y="423"/>
                    </a:cubicBezTo>
                    <a:cubicBezTo>
                      <a:pt x="64" y="423"/>
                      <a:pt x="43" y="423"/>
                      <a:pt x="43" y="444"/>
                    </a:cubicBezTo>
                    <a:cubicBezTo>
                      <a:pt x="43" y="444"/>
                      <a:pt x="43" y="444"/>
                      <a:pt x="43" y="465"/>
                    </a:cubicBezTo>
                    <a:lnTo>
                      <a:pt x="21" y="465"/>
                    </a:lnTo>
                    <a:cubicBezTo>
                      <a:pt x="21" y="465"/>
                      <a:pt x="43" y="486"/>
                      <a:pt x="43" y="508"/>
                    </a:cubicBezTo>
                    <a:cubicBezTo>
                      <a:pt x="43" y="508"/>
                      <a:pt x="43" y="517"/>
                      <a:pt x="36" y="517"/>
                    </a:cubicBezTo>
                    <a:cubicBezTo>
                      <a:pt x="33" y="517"/>
                      <a:pt x="29" y="515"/>
                      <a:pt x="21" y="508"/>
                    </a:cubicBezTo>
                    <a:lnTo>
                      <a:pt x="21" y="529"/>
                    </a:lnTo>
                    <a:cubicBezTo>
                      <a:pt x="0" y="529"/>
                      <a:pt x="64" y="550"/>
                      <a:pt x="43" y="550"/>
                    </a:cubicBezTo>
                    <a:lnTo>
                      <a:pt x="64" y="550"/>
                    </a:lnTo>
                    <a:cubicBezTo>
                      <a:pt x="64" y="571"/>
                      <a:pt x="64" y="571"/>
                      <a:pt x="64" y="571"/>
                    </a:cubicBezTo>
                    <a:cubicBezTo>
                      <a:pt x="64" y="571"/>
                      <a:pt x="64" y="592"/>
                      <a:pt x="64" y="592"/>
                    </a:cubicBezTo>
                    <a:cubicBezTo>
                      <a:pt x="85" y="592"/>
                      <a:pt x="64" y="613"/>
                      <a:pt x="64" y="613"/>
                    </a:cubicBezTo>
                    <a:lnTo>
                      <a:pt x="85" y="613"/>
                    </a:lnTo>
                    <a:cubicBezTo>
                      <a:pt x="85" y="624"/>
                      <a:pt x="90" y="624"/>
                      <a:pt x="93" y="624"/>
                    </a:cubicBezTo>
                    <a:cubicBezTo>
                      <a:pt x="95" y="624"/>
                      <a:pt x="95" y="624"/>
                      <a:pt x="85" y="634"/>
                    </a:cubicBezTo>
                    <a:lnTo>
                      <a:pt x="64" y="634"/>
                    </a:lnTo>
                    <a:cubicBezTo>
                      <a:pt x="64" y="655"/>
                      <a:pt x="64" y="655"/>
                      <a:pt x="43" y="655"/>
                    </a:cubicBezTo>
                    <a:lnTo>
                      <a:pt x="64" y="655"/>
                    </a:lnTo>
                    <a:cubicBezTo>
                      <a:pt x="64" y="655"/>
                      <a:pt x="64" y="655"/>
                      <a:pt x="64" y="655"/>
                    </a:cubicBezTo>
                    <a:lnTo>
                      <a:pt x="64" y="655"/>
                    </a:lnTo>
                    <a:cubicBezTo>
                      <a:pt x="64" y="655"/>
                      <a:pt x="85" y="655"/>
                      <a:pt x="85" y="677"/>
                    </a:cubicBezTo>
                    <a:cubicBezTo>
                      <a:pt x="64" y="677"/>
                      <a:pt x="64" y="655"/>
                      <a:pt x="64" y="655"/>
                    </a:cubicBezTo>
                    <a:cubicBezTo>
                      <a:pt x="64" y="655"/>
                      <a:pt x="64" y="655"/>
                      <a:pt x="64" y="677"/>
                    </a:cubicBezTo>
                    <a:cubicBezTo>
                      <a:pt x="64" y="677"/>
                      <a:pt x="85" y="677"/>
                      <a:pt x="85" y="698"/>
                    </a:cubicBezTo>
                    <a:cubicBezTo>
                      <a:pt x="85" y="698"/>
                      <a:pt x="85" y="719"/>
                      <a:pt x="85" y="719"/>
                    </a:cubicBezTo>
                    <a:lnTo>
                      <a:pt x="43" y="719"/>
                    </a:lnTo>
                    <a:cubicBezTo>
                      <a:pt x="43" y="719"/>
                      <a:pt x="43" y="719"/>
                      <a:pt x="43" y="740"/>
                    </a:cubicBezTo>
                    <a:lnTo>
                      <a:pt x="85" y="740"/>
                    </a:lnTo>
                    <a:cubicBezTo>
                      <a:pt x="85" y="740"/>
                      <a:pt x="85" y="740"/>
                      <a:pt x="106" y="761"/>
                    </a:cubicBezTo>
                    <a:cubicBezTo>
                      <a:pt x="99" y="754"/>
                      <a:pt x="92" y="752"/>
                      <a:pt x="86" y="752"/>
                    </a:cubicBezTo>
                    <a:cubicBezTo>
                      <a:pt x="73" y="752"/>
                      <a:pt x="64" y="761"/>
                      <a:pt x="64" y="761"/>
                    </a:cubicBezTo>
                    <a:cubicBezTo>
                      <a:pt x="85" y="761"/>
                      <a:pt x="85" y="761"/>
                      <a:pt x="85" y="782"/>
                    </a:cubicBezTo>
                    <a:lnTo>
                      <a:pt x="64" y="782"/>
                    </a:lnTo>
                    <a:cubicBezTo>
                      <a:pt x="85" y="782"/>
                      <a:pt x="85" y="782"/>
                      <a:pt x="85" y="803"/>
                    </a:cubicBezTo>
                    <a:cubicBezTo>
                      <a:pt x="78" y="796"/>
                      <a:pt x="75" y="794"/>
                      <a:pt x="75" y="794"/>
                    </a:cubicBezTo>
                    <a:lnTo>
                      <a:pt x="75" y="794"/>
                    </a:lnTo>
                    <a:cubicBezTo>
                      <a:pt x="73" y="794"/>
                      <a:pt x="78" y="803"/>
                      <a:pt x="64" y="803"/>
                    </a:cubicBezTo>
                    <a:lnTo>
                      <a:pt x="43" y="803"/>
                    </a:lnTo>
                    <a:lnTo>
                      <a:pt x="64" y="824"/>
                    </a:lnTo>
                    <a:lnTo>
                      <a:pt x="85" y="824"/>
                    </a:lnTo>
                    <a:cubicBezTo>
                      <a:pt x="106" y="824"/>
                      <a:pt x="106" y="846"/>
                      <a:pt x="106" y="846"/>
                    </a:cubicBezTo>
                    <a:lnTo>
                      <a:pt x="85" y="846"/>
                    </a:lnTo>
                    <a:cubicBezTo>
                      <a:pt x="85" y="846"/>
                      <a:pt x="75" y="836"/>
                      <a:pt x="69" y="836"/>
                    </a:cubicBezTo>
                    <a:cubicBezTo>
                      <a:pt x="66" y="836"/>
                      <a:pt x="64" y="838"/>
                      <a:pt x="64" y="846"/>
                    </a:cubicBezTo>
                    <a:cubicBezTo>
                      <a:pt x="64" y="856"/>
                      <a:pt x="64" y="856"/>
                      <a:pt x="64" y="856"/>
                    </a:cubicBezTo>
                    <a:cubicBezTo>
                      <a:pt x="64" y="856"/>
                      <a:pt x="64" y="856"/>
                      <a:pt x="64" y="867"/>
                    </a:cubicBezTo>
                    <a:cubicBezTo>
                      <a:pt x="64" y="888"/>
                      <a:pt x="64" y="888"/>
                      <a:pt x="64" y="888"/>
                    </a:cubicBezTo>
                    <a:cubicBezTo>
                      <a:pt x="43" y="888"/>
                      <a:pt x="64" y="888"/>
                      <a:pt x="64" y="909"/>
                    </a:cubicBezTo>
                    <a:lnTo>
                      <a:pt x="127" y="909"/>
                    </a:lnTo>
                    <a:lnTo>
                      <a:pt x="127" y="888"/>
                    </a:lnTo>
                    <a:cubicBezTo>
                      <a:pt x="127" y="888"/>
                      <a:pt x="127" y="888"/>
                      <a:pt x="127" y="867"/>
                    </a:cubicBezTo>
                    <a:cubicBezTo>
                      <a:pt x="148" y="867"/>
                      <a:pt x="148" y="867"/>
                      <a:pt x="148" y="888"/>
                    </a:cubicBezTo>
                    <a:lnTo>
                      <a:pt x="148" y="867"/>
                    </a:lnTo>
                    <a:cubicBezTo>
                      <a:pt x="148" y="856"/>
                      <a:pt x="153" y="856"/>
                      <a:pt x="159" y="856"/>
                    </a:cubicBezTo>
                    <a:cubicBezTo>
                      <a:pt x="164" y="856"/>
                      <a:pt x="169" y="856"/>
                      <a:pt x="169" y="846"/>
                    </a:cubicBezTo>
                    <a:cubicBezTo>
                      <a:pt x="169" y="846"/>
                      <a:pt x="169" y="846"/>
                      <a:pt x="148" y="824"/>
                    </a:cubicBezTo>
                    <a:lnTo>
                      <a:pt x="169" y="824"/>
                    </a:lnTo>
                    <a:cubicBezTo>
                      <a:pt x="190" y="824"/>
                      <a:pt x="169" y="803"/>
                      <a:pt x="169" y="803"/>
                    </a:cubicBezTo>
                    <a:lnTo>
                      <a:pt x="190" y="803"/>
                    </a:lnTo>
                    <a:cubicBezTo>
                      <a:pt x="190" y="803"/>
                      <a:pt x="190" y="782"/>
                      <a:pt x="190" y="782"/>
                    </a:cubicBezTo>
                    <a:cubicBezTo>
                      <a:pt x="190" y="782"/>
                      <a:pt x="190" y="782"/>
                      <a:pt x="190" y="761"/>
                    </a:cubicBezTo>
                    <a:lnTo>
                      <a:pt x="212" y="761"/>
                    </a:lnTo>
                    <a:cubicBezTo>
                      <a:pt x="190" y="761"/>
                      <a:pt x="233" y="761"/>
                      <a:pt x="212" y="740"/>
                    </a:cubicBezTo>
                    <a:cubicBezTo>
                      <a:pt x="190" y="719"/>
                      <a:pt x="233" y="719"/>
                      <a:pt x="233" y="719"/>
                    </a:cubicBezTo>
                    <a:cubicBezTo>
                      <a:pt x="233" y="698"/>
                      <a:pt x="233" y="698"/>
                      <a:pt x="233" y="698"/>
                    </a:cubicBezTo>
                    <a:cubicBezTo>
                      <a:pt x="233" y="698"/>
                      <a:pt x="233" y="677"/>
                      <a:pt x="233" y="677"/>
                    </a:cubicBezTo>
                    <a:cubicBezTo>
                      <a:pt x="246" y="677"/>
                      <a:pt x="242" y="677"/>
                      <a:pt x="238" y="671"/>
                    </a:cubicBezTo>
                    <a:lnTo>
                      <a:pt x="238" y="671"/>
                    </a:lnTo>
                    <a:cubicBezTo>
                      <a:pt x="250" y="655"/>
                      <a:pt x="233" y="655"/>
                      <a:pt x="233" y="655"/>
                    </a:cubicBezTo>
                    <a:lnTo>
                      <a:pt x="233" y="655"/>
                    </a:lnTo>
                    <a:cubicBezTo>
                      <a:pt x="233" y="655"/>
                      <a:pt x="233" y="655"/>
                      <a:pt x="233" y="655"/>
                    </a:cubicBezTo>
                    <a:cubicBezTo>
                      <a:pt x="233" y="655"/>
                      <a:pt x="233" y="634"/>
                      <a:pt x="233" y="634"/>
                    </a:cubicBezTo>
                    <a:lnTo>
                      <a:pt x="254" y="634"/>
                    </a:lnTo>
                    <a:cubicBezTo>
                      <a:pt x="254" y="634"/>
                      <a:pt x="275" y="634"/>
                      <a:pt x="254" y="613"/>
                    </a:cubicBezTo>
                    <a:cubicBezTo>
                      <a:pt x="275" y="613"/>
                      <a:pt x="254" y="613"/>
                      <a:pt x="254" y="592"/>
                    </a:cubicBezTo>
                    <a:lnTo>
                      <a:pt x="275" y="592"/>
                    </a:lnTo>
                    <a:cubicBezTo>
                      <a:pt x="275" y="571"/>
                      <a:pt x="275" y="571"/>
                      <a:pt x="254" y="571"/>
                    </a:cubicBezTo>
                    <a:lnTo>
                      <a:pt x="275" y="571"/>
                    </a:lnTo>
                    <a:cubicBezTo>
                      <a:pt x="254" y="550"/>
                      <a:pt x="296" y="550"/>
                      <a:pt x="275" y="550"/>
                    </a:cubicBezTo>
                    <a:cubicBezTo>
                      <a:pt x="275" y="550"/>
                      <a:pt x="275" y="550"/>
                      <a:pt x="254" y="529"/>
                    </a:cubicBezTo>
                    <a:cubicBezTo>
                      <a:pt x="254" y="529"/>
                      <a:pt x="275" y="529"/>
                      <a:pt x="275" y="508"/>
                    </a:cubicBezTo>
                    <a:cubicBezTo>
                      <a:pt x="275" y="508"/>
                      <a:pt x="296" y="486"/>
                      <a:pt x="296" y="486"/>
                    </a:cubicBezTo>
                    <a:cubicBezTo>
                      <a:pt x="296" y="486"/>
                      <a:pt x="275" y="486"/>
                      <a:pt x="275" y="465"/>
                    </a:cubicBezTo>
                    <a:cubicBezTo>
                      <a:pt x="275" y="444"/>
                      <a:pt x="275" y="444"/>
                      <a:pt x="275" y="444"/>
                    </a:cubicBezTo>
                    <a:lnTo>
                      <a:pt x="275" y="423"/>
                    </a:lnTo>
                    <a:cubicBezTo>
                      <a:pt x="275" y="402"/>
                      <a:pt x="296" y="402"/>
                      <a:pt x="275" y="402"/>
                    </a:cubicBezTo>
                    <a:lnTo>
                      <a:pt x="296" y="402"/>
                    </a:lnTo>
                    <a:cubicBezTo>
                      <a:pt x="275" y="402"/>
                      <a:pt x="296" y="381"/>
                      <a:pt x="275" y="381"/>
                    </a:cubicBezTo>
                    <a:cubicBezTo>
                      <a:pt x="296" y="360"/>
                      <a:pt x="275" y="360"/>
                      <a:pt x="296" y="339"/>
                    </a:cubicBezTo>
                    <a:cubicBezTo>
                      <a:pt x="296" y="339"/>
                      <a:pt x="275" y="317"/>
                      <a:pt x="275" y="317"/>
                    </a:cubicBezTo>
                    <a:cubicBezTo>
                      <a:pt x="275" y="296"/>
                      <a:pt x="296" y="296"/>
                      <a:pt x="275" y="296"/>
                    </a:cubicBezTo>
                    <a:cubicBezTo>
                      <a:pt x="254" y="275"/>
                      <a:pt x="296" y="275"/>
                      <a:pt x="296" y="275"/>
                    </a:cubicBezTo>
                    <a:lnTo>
                      <a:pt x="275" y="275"/>
                    </a:lnTo>
                    <a:cubicBezTo>
                      <a:pt x="296" y="275"/>
                      <a:pt x="275" y="254"/>
                      <a:pt x="275" y="254"/>
                    </a:cubicBezTo>
                    <a:cubicBezTo>
                      <a:pt x="275" y="254"/>
                      <a:pt x="275" y="254"/>
                      <a:pt x="296" y="233"/>
                    </a:cubicBezTo>
                    <a:cubicBezTo>
                      <a:pt x="275" y="233"/>
                      <a:pt x="275" y="212"/>
                      <a:pt x="296" y="212"/>
                    </a:cubicBezTo>
                    <a:lnTo>
                      <a:pt x="275" y="212"/>
                    </a:lnTo>
                    <a:lnTo>
                      <a:pt x="296" y="191"/>
                    </a:lnTo>
                    <a:lnTo>
                      <a:pt x="275" y="191"/>
                    </a:lnTo>
                    <a:cubicBezTo>
                      <a:pt x="275" y="191"/>
                      <a:pt x="275" y="170"/>
                      <a:pt x="296" y="170"/>
                    </a:cubicBezTo>
                    <a:cubicBezTo>
                      <a:pt x="296" y="170"/>
                      <a:pt x="317" y="22"/>
                      <a:pt x="233" y="1"/>
                    </a:cubicBezTo>
                    <a:close/>
                    <a:moveTo>
                      <a:pt x="43" y="909"/>
                    </a:moveTo>
                    <a:cubicBezTo>
                      <a:pt x="43" y="909"/>
                      <a:pt x="43" y="909"/>
                      <a:pt x="43" y="930"/>
                    </a:cubicBezTo>
                    <a:cubicBezTo>
                      <a:pt x="43" y="919"/>
                      <a:pt x="43" y="914"/>
                      <a:pt x="45" y="914"/>
                    </a:cubicBezTo>
                    <a:cubicBezTo>
                      <a:pt x="48" y="914"/>
                      <a:pt x="53" y="919"/>
                      <a:pt x="64" y="930"/>
                    </a:cubicBezTo>
                    <a:lnTo>
                      <a:pt x="85" y="930"/>
                    </a:lnTo>
                    <a:cubicBezTo>
                      <a:pt x="85" y="930"/>
                      <a:pt x="64" y="909"/>
                      <a:pt x="64" y="909"/>
                    </a:cubicBezTo>
                    <a:cubicBezTo>
                      <a:pt x="64" y="916"/>
                      <a:pt x="61" y="918"/>
                      <a:pt x="58" y="918"/>
                    </a:cubicBezTo>
                    <a:cubicBezTo>
                      <a:pt x="52" y="918"/>
                      <a:pt x="43" y="909"/>
                      <a:pt x="43" y="909"/>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24"/>
              <p:cNvSpPr/>
              <p:nvPr/>
            </p:nvSpPr>
            <p:spPr>
              <a:xfrm>
                <a:off x="7471420" y="3009561"/>
                <a:ext cx="1361" cy="62"/>
              </a:xfrm>
              <a:custGeom>
                <a:rect b="b" l="l" r="r" t="t"/>
                <a:pathLst>
                  <a:path extrusionOk="0" h="1" w="22">
                    <a:moveTo>
                      <a:pt x="22" y="1"/>
                    </a:moveTo>
                    <a:lnTo>
                      <a:pt x="22" y="1"/>
                    </a:lnTo>
                    <a:cubicBezTo>
                      <a:pt x="22" y="1"/>
                      <a:pt x="22"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24"/>
              <p:cNvSpPr/>
              <p:nvPr/>
            </p:nvSpPr>
            <p:spPr>
              <a:xfrm>
                <a:off x="7472719" y="3004364"/>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24"/>
              <p:cNvSpPr/>
              <p:nvPr/>
            </p:nvSpPr>
            <p:spPr>
              <a:xfrm>
                <a:off x="7472719" y="3003003"/>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24"/>
              <p:cNvSpPr/>
              <p:nvPr/>
            </p:nvSpPr>
            <p:spPr>
              <a:xfrm>
                <a:off x="7472719" y="3012160"/>
                <a:ext cx="1361" cy="62"/>
              </a:xfrm>
              <a:custGeom>
                <a:rect b="b" l="l" r="r" t="t"/>
                <a:pathLst>
                  <a:path extrusionOk="0" h="1" w="22">
                    <a:moveTo>
                      <a:pt x="22" y="1"/>
                    </a:moveTo>
                    <a:cubicBezTo>
                      <a:pt x="22" y="1"/>
                      <a:pt x="22"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24"/>
              <p:cNvSpPr/>
              <p:nvPr/>
            </p:nvSpPr>
            <p:spPr>
              <a:xfrm>
                <a:off x="7471420" y="3018718"/>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24"/>
              <p:cNvSpPr/>
              <p:nvPr/>
            </p:nvSpPr>
            <p:spPr>
              <a:xfrm>
                <a:off x="7472719" y="3018718"/>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24"/>
              <p:cNvSpPr/>
              <p:nvPr/>
            </p:nvSpPr>
            <p:spPr>
              <a:xfrm>
                <a:off x="7472719" y="3009561"/>
                <a:ext cx="1361" cy="1361"/>
              </a:xfrm>
              <a:custGeom>
                <a:rect b="b" l="l" r="r" t="t"/>
                <a:pathLst>
                  <a:path extrusionOk="0" h="22" w="22">
                    <a:moveTo>
                      <a:pt x="1" y="1"/>
                    </a:moveTo>
                    <a:cubicBezTo>
                      <a:pt x="1" y="1"/>
                      <a:pt x="22" y="22"/>
                      <a:pt x="22" y="22"/>
                    </a:cubicBezTo>
                    <a:cubicBezTo>
                      <a:pt x="22" y="22"/>
                      <a:pt x="22"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24"/>
              <p:cNvSpPr/>
              <p:nvPr/>
            </p:nvSpPr>
            <p:spPr>
              <a:xfrm>
                <a:off x="7472719" y="3018718"/>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24"/>
              <p:cNvSpPr/>
              <p:nvPr/>
            </p:nvSpPr>
            <p:spPr>
              <a:xfrm>
                <a:off x="7471420" y="3018718"/>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24"/>
              <p:cNvSpPr/>
              <p:nvPr/>
            </p:nvSpPr>
            <p:spPr>
              <a:xfrm>
                <a:off x="7474018" y="3014820"/>
                <a:ext cx="62" cy="62"/>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24"/>
              <p:cNvSpPr/>
              <p:nvPr/>
            </p:nvSpPr>
            <p:spPr>
              <a:xfrm>
                <a:off x="7471420" y="3017418"/>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24"/>
              <p:cNvSpPr/>
              <p:nvPr/>
            </p:nvSpPr>
            <p:spPr>
              <a:xfrm>
                <a:off x="7471420" y="3020017"/>
                <a:ext cx="62" cy="62"/>
              </a:xfrm>
              <a:custGeom>
                <a:rect b="b" l="l" r="r" t="t"/>
                <a:pathLst>
                  <a:path extrusionOk="0" h="1" w="1">
                    <a:moveTo>
                      <a:pt x="1" y="1"/>
                    </a:moveTo>
                    <a:cubicBezTo>
                      <a:pt x="1" y="1"/>
                      <a:pt x="1" y="1"/>
                      <a:pt x="1" y="1"/>
                    </a:cubicBez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24"/>
              <p:cNvSpPr/>
              <p:nvPr/>
            </p:nvSpPr>
            <p:spPr>
              <a:xfrm>
                <a:off x="7472719" y="3016119"/>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24"/>
              <p:cNvSpPr/>
              <p:nvPr/>
            </p:nvSpPr>
            <p:spPr>
              <a:xfrm>
                <a:off x="7249245" y="3018718"/>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24"/>
              <p:cNvSpPr/>
              <p:nvPr/>
            </p:nvSpPr>
            <p:spPr>
              <a:xfrm>
                <a:off x="7254503" y="3013459"/>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24"/>
              <p:cNvSpPr/>
              <p:nvPr/>
            </p:nvSpPr>
            <p:spPr>
              <a:xfrm>
                <a:off x="7246646" y="3021316"/>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24"/>
              <p:cNvSpPr/>
              <p:nvPr/>
            </p:nvSpPr>
            <p:spPr>
              <a:xfrm>
                <a:off x="7262299" y="3001704"/>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24"/>
              <p:cNvSpPr/>
              <p:nvPr/>
            </p:nvSpPr>
            <p:spPr>
              <a:xfrm>
                <a:off x="7257102" y="3008262"/>
                <a:ext cx="62" cy="1361"/>
              </a:xfrm>
              <a:custGeom>
                <a:rect b="b" l="l" r="r" t="t"/>
                <a:pathLst>
                  <a:path extrusionOk="0" h="22" w="1">
                    <a:moveTo>
                      <a:pt x="0" y="22"/>
                    </a:moveTo>
                    <a:cubicBezTo>
                      <a:pt x="0" y="0"/>
                      <a:pt x="0" y="0"/>
                      <a:pt x="0" y="0"/>
                    </a:cubicBezTo>
                    <a:cubicBezTo>
                      <a:pt x="0" y="0"/>
                      <a:pt x="0" y="0"/>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24"/>
              <p:cNvSpPr/>
              <p:nvPr/>
            </p:nvSpPr>
            <p:spPr>
              <a:xfrm>
                <a:off x="7240088" y="3018718"/>
                <a:ext cx="62" cy="1361"/>
              </a:xfrm>
              <a:custGeom>
                <a:rect b="b" l="l" r="r" t="t"/>
                <a:pathLst>
                  <a:path extrusionOk="0" h="22" w="1">
                    <a:moveTo>
                      <a:pt x="1" y="0"/>
                    </a:moveTo>
                    <a:lnTo>
                      <a:pt x="1" y="22"/>
                    </a:lnTo>
                    <a:cubicBezTo>
                      <a:pt x="1" y="22"/>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24"/>
              <p:cNvSpPr/>
              <p:nvPr/>
            </p:nvSpPr>
            <p:spPr>
              <a:xfrm>
                <a:off x="7238789" y="3023915"/>
                <a:ext cx="1361" cy="62"/>
              </a:xfrm>
              <a:custGeom>
                <a:rect b="b" l="l" r="r" t="t"/>
                <a:pathLst>
                  <a:path extrusionOk="0" h="1" w="22">
                    <a:moveTo>
                      <a:pt x="1" y="1"/>
                    </a:moveTo>
                    <a:lnTo>
                      <a:pt x="22"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24"/>
              <p:cNvSpPr/>
              <p:nvPr/>
            </p:nvSpPr>
            <p:spPr>
              <a:xfrm>
                <a:off x="7241387" y="3022615"/>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24"/>
              <p:cNvSpPr/>
              <p:nvPr/>
            </p:nvSpPr>
            <p:spPr>
              <a:xfrm>
                <a:off x="7241387" y="3022615"/>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24"/>
              <p:cNvSpPr/>
              <p:nvPr/>
            </p:nvSpPr>
            <p:spPr>
              <a:xfrm>
                <a:off x="7274054" y="2952086"/>
                <a:ext cx="62" cy="1361"/>
              </a:xfrm>
              <a:custGeom>
                <a:rect b="b" l="l" r="r" t="t"/>
                <a:pathLst>
                  <a:path extrusionOk="0" h="22" w="1">
                    <a:moveTo>
                      <a:pt x="1" y="21"/>
                    </a:moveTo>
                    <a:cubicBezTo>
                      <a:pt x="1" y="21"/>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24"/>
              <p:cNvSpPr/>
              <p:nvPr/>
            </p:nvSpPr>
            <p:spPr>
              <a:xfrm>
                <a:off x="7267558" y="2989949"/>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24"/>
              <p:cNvSpPr/>
              <p:nvPr/>
            </p:nvSpPr>
            <p:spPr>
              <a:xfrm>
                <a:off x="7270157" y="2952086"/>
                <a:ext cx="1361" cy="62"/>
              </a:xfrm>
              <a:custGeom>
                <a:rect b="b" l="l" r="r" t="t"/>
                <a:pathLst>
                  <a:path extrusionOk="0" h="1" w="22">
                    <a:moveTo>
                      <a:pt x="1" y="0"/>
                    </a:moveTo>
                    <a:lnTo>
                      <a:pt x="22" y="0"/>
                    </a:lnTo>
                    <a:cubicBezTo>
                      <a:pt x="22"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24"/>
              <p:cNvSpPr/>
              <p:nvPr/>
            </p:nvSpPr>
            <p:spPr>
              <a:xfrm>
                <a:off x="7240088" y="3016119"/>
                <a:ext cx="1361" cy="1361"/>
              </a:xfrm>
              <a:custGeom>
                <a:rect b="b" l="l" r="r" t="t"/>
                <a:pathLst>
                  <a:path extrusionOk="0" h="22" w="22">
                    <a:moveTo>
                      <a:pt x="1" y="0"/>
                    </a:moveTo>
                    <a:cubicBezTo>
                      <a:pt x="1" y="21"/>
                      <a:pt x="1" y="21"/>
                      <a:pt x="1" y="21"/>
                    </a:cubicBezTo>
                    <a:cubicBezTo>
                      <a:pt x="1" y="21"/>
                      <a:pt x="22" y="21"/>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24"/>
              <p:cNvSpPr/>
              <p:nvPr/>
            </p:nvSpPr>
            <p:spPr>
              <a:xfrm>
                <a:off x="7254503" y="2983453"/>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24"/>
              <p:cNvSpPr/>
              <p:nvPr/>
            </p:nvSpPr>
            <p:spPr>
              <a:xfrm>
                <a:off x="7270157" y="2952086"/>
                <a:ext cx="1361" cy="62"/>
              </a:xfrm>
              <a:custGeom>
                <a:rect b="b" l="l" r="r" t="t"/>
                <a:pathLst>
                  <a:path extrusionOk="0" h="1" w="22">
                    <a:moveTo>
                      <a:pt x="1" y="0"/>
                    </a:moveTo>
                    <a:lnTo>
                      <a:pt x="1" y="0"/>
                    </a:lnTo>
                    <a:lnTo>
                      <a:pt x="22"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24"/>
              <p:cNvSpPr/>
              <p:nvPr/>
            </p:nvSpPr>
            <p:spPr>
              <a:xfrm>
                <a:off x="7271456" y="2978194"/>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24"/>
              <p:cNvSpPr/>
              <p:nvPr/>
            </p:nvSpPr>
            <p:spPr>
              <a:xfrm>
                <a:off x="7272755" y="2976895"/>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24"/>
              <p:cNvSpPr/>
              <p:nvPr/>
            </p:nvSpPr>
            <p:spPr>
              <a:xfrm>
                <a:off x="7272755" y="2952086"/>
                <a:ext cx="1361" cy="62"/>
              </a:xfrm>
              <a:custGeom>
                <a:rect b="b" l="l" r="r" t="t"/>
                <a:pathLst>
                  <a:path extrusionOk="0" h="1" w="22">
                    <a:moveTo>
                      <a:pt x="22" y="0"/>
                    </a:moveTo>
                    <a:lnTo>
                      <a:pt x="1" y="0"/>
                    </a:lnTo>
                    <a:cubicBezTo>
                      <a:pt x="22" y="0"/>
                      <a:pt x="22"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24"/>
              <p:cNvSpPr/>
              <p:nvPr/>
            </p:nvSpPr>
            <p:spPr>
              <a:xfrm>
                <a:off x="7274054" y="2970337"/>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24"/>
              <p:cNvSpPr/>
              <p:nvPr/>
            </p:nvSpPr>
            <p:spPr>
              <a:xfrm>
                <a:off x="7257102" y="3009561"/>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24"/>
              <p:cNvSpPr/>
              <p:nvPr/>
            </p:nvSpPr>
            <p:spPr>
              <a:xfrm>
                <a:off x="7250544" y="3000405"/>
                <a:ext cx="62" cy="62"/>
              </a:xfrm>
              <a:custGeom>
                <a:rect b="b" l="l" r="r" t="t"/>
                <a:pathLst>
                  <a:path extrusionOk="0" h="1" w="1">
                    <a:moveTo>
                      <a:pt x="1"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24"/>
              <p:cNvSpPr/>
              <p:nvPr/>
            </p:nvSpPr>
            <p:spPr>
              <a:xfrm>
                <a:off x="7250544" y="3000405"/>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24"/>
              <p:cNvSpPr/>
              <p:nvPr/>
            </p:nvSpPr>
            <p:spPr>
              <a:xfrm>
                <a:off x="7250544" y="2999106"/>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24"/>
              <p:cNvSpPr/>
              <p:nvPr/>
            </p:nvSpPr>
            <p:spPr>
              <a:xfrm>
                <a:off x="7247945" y="3004364"/>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24"/>
              <p:cNvSpPr/>
              <p:nvPr/>
            </p:nvSpPr>
            <p:spPr>
              <a:xfrm>
                <a:off x="7247945" y="3003003"/>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24"/>
              <p:cNvSpPr/>
              <p:nvPr/>
            </p:nvSpPr>
            <p:spPr>
              <a:xfrm>
                <a:off x="7250544" y="2996507"/>
                <a:ext cx="62" cy="62"/>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24"/>
              <p:cNvSpPr/>
              <p:nvPr/>
            </p:nvSpPr>
            <p:spPr>
              <a:xfrm>
                <a:off x="7236623" y="2952086"/>
                <a:ext cx="40154" cy="71890"/>
              </a:xfrm>
              <a:custGeom>
                <a:rect b="b" l="l" r="r" t="t"/>
                <a:pathLst>
                  <a:path extrusionOk="0" h="1162" w="649">
                    <a:moveTo>
                      <a:pt x="547" y="12"/>
                    </a:moveTo>
                    <a:cubicBezTo>
                      <a:pt x="545" y="12"/>
                      <a:pt x="543" y="14"/>
                      <a:pt x="543" y="21"/>
                    </a:cubicBezTo>
                    <a:cubicBezTo>
                      <a:pt x="557" y="21"/>
                      <a:pt x="552" y="12"/>
                      <a:pt x="547" y="12"/>
                    </a:cubicBezTo>
                    <a:close/>
                    <a:moveTo>
                      <a:pt x="247" y="549"/>
                    </a:moveTo>
                    <a:cubicBezTo>
                      <a:pt x="247" y="554"/>
                      <a:pt x="248" y="558"/>
                      <a:pt x="250" y="561"/>
                    </a:cubicBezTo>
                    <a:lnTo>
                      <a:pt x="250" y="561"/>
                    </a:lnTo>
                    <a:cubicBezTo>
                      <a:pt x="251" y="560"/>
                      <a:pt x="253" y="560"/>
                      <a:pt x="255" y="560"/>
                    </a:cubicBezTo>
                    <a:cubicBezTo>
                      <a:pt x="257" y="560"/>
                      <a:pt x="257" y="560"/>
                      <a:pt x="247" y="549"/>
                    </a:cubicBezTo>
                    <a:close/>
                    <a:moveTo>
                      <a:pt x="162" y="803"/>
                    </a:moveTo>
                    <a:cubicBezTo>
                      <a:pt x="183" y="803"/>
                      <a:pt x="162" y="803"/>
                      <a:pt x="162" y="824"/>
                    </a:cubicBezTo>
                    <a:cubicBezTo>
                      <a:pt x="183" y="824"/>
                      <a:pt x="162" y="803"/>
                      <a:pt x="183" y="803"/>
                    </a:cubicBezTo>
                    <a:close/>
                    <a:moveTo>
                      <a:pt x="120" y="908"/>
                    </a:moveTo>
                    <a:cubicBezTo>
                      <a:pt x="120" y="915"/>
                      <a:pt x="120" y="918"/>
                      <a:pt x="121" y="918"/>
                    </a:cubicBezTo>
                    <a:cubicBezTo>
                      <a:pt x="122" y="918"/>
                      <a:pt x="127" y="908"/>
                      <a:pt x="141" y="908"/>
                    </a:cubicBezTo>
                    <a:close/>
                    <a:moveTo>
                      <a:pt x="310" y="930"/>
                    </a:moveTo>
                    <a:lnTo>
                      <a:pt x="310" y="930"/>
                    </a:lnTo>
                    <a:cubicBezTo>
                      <a:pt x="310" y="930"/>
                      <a:pt x="310" y="939"/>
                      <a:pt x="316" y="945"/>
                    </a:cubicBezTo>
                    <a:lnTo>
                      <a:pt x="316" y="945"/>
                    </a:lnTo>
                    <a:cubicBezTo>
                      <a:pt x="313" y="942"/>
                      <a:pt x="310" y="937"/>
                      <a:pt x="310" y="930"/>
                    </a:cubicBezTo>
                    <a:close/>
                    <a:moveTo>
                      <a:pt x="99" y="993"/>
                    </a:moveTo>
                    <a:lnTo>
                      <a:pt x="99" y="993"/>
                    </a:lnTo>
                    <a:cubicBezTo>
                      <a:pt x="120" y="1014"/>
                      <a:pt x="99" y="1014"/>
                      <a:pt x="120" y="1014"/>
                    </a:cubicBezTo>
                    <a:cubicBezTo>
                      <a:pt x="109" y="1003"/>
                      <a:pt x="109" y="1003"/>
                      <a:pt x="109" y="1003"/>
                    </a:cubicBezTo>
                    <a:cubicBezTo>
                      <a:pt x="109" y="1003"/>
                      <a:pt x="109" y="1003"/>
                      <a:pt x="99" y="993"/>
                    </a:cubicBezTo>
                    <a:close/>
                    <a:moveTo>
                      <a:pt x="57" y="1035"/>
                    </a:moveTo>
                    <a:cubicBezTo>
                      <a:pt x="57" y="1035"/>
                      <a:pt x="57" y="1035"/>
                      <a:pt x="78" y="1056"/>
                    </a:cubicBezTo>
                    <a:cubicBezTo>
                      <a:pt x="78" y="1056"/>
                      <a:pt x="78" y="1035"/>
                      <a:pt x="78" y="1035"/>
                    </a:cubicBezTo>
                    <a:close/>
                    <a:moveTo>
                      <a:pt x="36" y="1141"/>
                    </a:moveTo>
                    <a:cubicBezTo>
                      <a:pt x="14" y="1141"/>
                      <a:pt x="14" y="1162"/>
                      <a:pt x="14" y="1162"/>
                    </a:cubicBezTo>
                    <a:lnTo>
                      <a:pt x="36" y="1162"/>
                    </a:lnTo>
                    <a:cubicBezTo>
                      <a:pt x="36" y="1162"/>
                      <a:pt x="36" y="1141"/>
                      <a:pt x="36" y="1141"/>
                    </a:cubicBezTo>
                    <a:close/>
                    <a:moveTo>
                      <a:pt x="564" y="0"/>
                    </a:moveTo>
                    <a:cubicBezTo>
                      <a:pt x="564" y="0"/>
                      <a:pt x="585" y="21"/>
                      <a:pt x="564" y="21"/>
                    </a:cubicBezTo>
                    <a:lnTo>
                      <a:pt x="543" y="21"/>
                    </a:lnTo>
                    <a:cubicBezTo>
                      <a:pt x="521" y="21"/>
                      <a:pt x="543" y="21"/>
                      <a:pt x="521" y="42"/>
                    </a:cubicBezTo>
                    <a:lnTo>
                      <a:pt x="500" y="42"/>
                    </a:lnTo>
                    <a:cubicBezTo>
                      <a:pt x="500" y="42"/>
                      <a:pt x="521" y="42"/>
                      <a:pt x="521" y="63"/>
                    </a:cubicBezTo>
                    <a:cubicBezTo>
                      <a:pt x="507" y="63"/>
                      <a:pt x="503" y="54"/>
                      <a:pt x="501" y="54"/>
                    </a:cubicBezTo>
                    <a:cubicBezTo>
                      <a:pt x="500" y="54"/>
                      <a:pt x="500" y="56"/>
                      <a:pt x="500" y="63"/>
                    </a:cubicBezTo>
                    <a:cubicBezTo>
                      <a:pt x="479" y="63"/>
                      <a:pt x="437" y="63"/>
                      <a:pt x="458" y="85"/>
                    </a:cubicBezTo>
                    <a:lnTo>
                      <a:pt x="437" y="85"/>
                    </a:lnTo>
                    <a:cubicBezTo>
                      <a:pt x="458" y="106"/>
                      <a:pt x="416" y="106"/>
                      <a:pt x="416" y="106"/>
                    </a:cubicBezTo>
                    <a:cubicBezTo>
                      <a:pt x="395" y="106"/>
                      <a:pt x="416" y="127"/>
                      <a:pt x="395" y="148"/>
                    </a:cubicBezTo>
                    <a:lnTo>
                      <a:pt x="416" y="148"/>
                    </a:lnTo>
                    <a:cubicBezTo>
                      <a:pt x="395" y="169"/>
                      <a:pt x="395" y="190"/>
                      <a:pt x="374" y="211"/>
                    </a:cubicBezTo>
                    <a:cubicBezTo>
                      <a:pt x="374" y="232"/>
                      <a:pt x="352" y="254"/>
                      <a:pt x="352" y="275"/>
                    </a:cubicBezTo>
                    <a:cubicBezTo>
                      <a:pt x="352" y="275"/>
                      <a:pt x="374" y="275"/>
                      <a:pt x="374" y="296"/>
                    </a:cubicBezTo>
                    <a:lnTo>
                      <a:pt x="352" y="296"/>
                    </a:lnTo>
                    <a:cubicBezTo>
                      <a:pt x="352" y="317"/>
                      <a:pt x="331" y="338"/>
                      <a:pt x="331" y="338"/>
                    </a:cubicBezTo>
                    <a:cubicBezTo>
                      <a:pt x="331" y="338"/>
                      <a:pt x="331" y="359"/>
                      <a:pt x="331" y="359"/>
                    </a:cubicBezTo>
                    <a:cubicBezTo>
                      <a:pt x="331" y="370"/>
                      <a:pt x="331" y="370"/>
                      <a:pt x="331" y="370"/>
                    </a:cubicBezTo>
                    <a:cubicBezTo>
                      <a:pt x="331" y="370"/>
                      <a:pt x="331" y="370"/>
                      <a:pt x="331" y="380"/>
                    </a:cubicBezTo>
                    <a:cubicBezTo>
                      <a:pt x="331" y="380"/>
                      <a:pt x="331" y="401"/>
                      <a:pt x="331" y="401"/>
                    </a:cubicBezTo>
                    <a:cubicBezTo>
                      <a:pt x="310" y="401"/>
                      <a:pt x="310" y="401"/>
                      <a:pt x="310" y="423"/>
                    </a:cubicBezTo>
                    <a:cubicBezTo>
                      <a:pt x="310" y="423"/>
                      <a:pt x="310" y="444"/>
                      <a:pt x="310" y="444"/>
                    </a:cubicBezTo>
                    <a:cubicBezTo>
                      <a:pt x="289" y="444"/>
                      <a:pt x="310" y="465"/>
                      <a:pt x="310" y="465"/>
                    </a:cubicBezTo>
                    <a:lnTo>
                      <a:pt x="289" y="465"/>
                    </a:lnTo>
                    <a:cubicBezTo>
                      <a:pt x="289" y="465"/>
                      <a:pt x="310" y="486"/>
                      <a:pt x="289" y="486"/>
                    </a:cubicBezTo>
                    <a:cubicBezTo>
                      <a:pt x="289" y="496"/>
                      <a:pt x="289" y="496"/>
                      <a:pt x="292" y="496"/>
                    </a:cubicBezTo>
                    <a:cubicBezTo>
                      <a:pt x="294" y="496"/>
                      <a:pt x="300" y="496"/>
                      <a:pt x="310" y="507"/>
                    </a:cubicBezTo>
                    <a:lnTo>
                      <a:pt x="289" y="507"/>
                    </a:lnTo>
                    <a:cubicBezTo>
                      <a:pt x="289" y="507"/>
                      <a:pt x="268" y="507"/>
                      <a:pt x="268" y="528"/>
                    </a:cubicBezTo>
                    <a:cubicBezTo>
                      <a:pt x="268" y="528"/>
                      <a:pt x="289" y="549"/>
                      <a:pt x="268" y="549"/>
                    </a:cubicBezTo>
                    <a:cubicBezTo>
                      <a:pt x="268" y="549"/>
                      <a:pt x="268" y="549"/>
                      <a:pt x="268" y="570"/>
                    </a:cubicBezTo>
                    <a:cubicBezTo>
                      <a:pt x="268" y="570"/>
                      <a:pt x="256" y="570"/>
                      <a:pt x="250" y="561"/>
                    </a:cubicBezTo>
                    <a:lnTo>
                      <a:pt x="250" y="561"/>
                    </a:lnTo>
                    <a:cubicBezTo>
                      <a:pt x="248" y="562"/>
                      <a:pt x="247" y="565"/>
                      <a:pt x="247" y="570"/>
                    </a:cubicBezTo>
                    <a:cubicBezTo>
                      <a:pt x="247" y="570"/>
                      <a:pt x="247" y="613"/>
                      <a:pt x="247" y="613"/>
                    </a:cubicBezTo>
                    <a:cubicBezTo>
                      <a:pt x="247" y="634"/>
                      <a:pt x="247" y="634"/>
                      <a:pt x="247" y="634"/>
                    </a:cubicBezTo>
                    <a:lnTo>
                      <a:pt x="226" y="634"/>
                    </a:lnTo>
                    <a:lnTo>
                      <a:pt x="205" y="655"/>
                    </a:lnTo>
                    <a:cubicBezTo>
                      <a:pt x="183" y="655"/>
                      <a:pt x="226" y="676"/>
                      <a:pt x="226" y="676"/>
                    </a:cubicBezTo>
                    <a:cubicBezTo>
                      <a:pt x="226" y="676"/>
                      <a:pt x="226" y="697"/>
                      <a:pt x="226" y="697"/>
                    </a:cubicBezTo>
                    <a:cubicBezTo>
                      <a:pt x="247" y="697"/>
                      <a:pt x="226" y="676"/>
                      <a:pt x="226" y="676"/>
                    </a:cubicBezTo>
                    <a:lnTo>
                      <a:pt x="226" y="676"/>
                    </a:lnTo>
                    <a:cubicBezTo>
                      <a:pt x="247" y="697"/>
                      <a:pt x="226" y="697"/>
                      <a:pt x="247" y="697"/>
                    </a:cubicBezTo>
                    <a:cubicBezTo>
                      <a:pt x="226" y="697"/>
                      <a:pt x="247" y="718"/>
                      <a:pt x="226" y="718"/>
                    </a:cubicBezTo>
                    <a:cubicBezTo>
                      <a:pt x="226" y="718"/>
                      <a:pt x="226" y="739"/>
                      <a:pt x="226" y="739"/>
                    </a:cubicBezTo>
                    <a:cubicBezTo>
                      <a:pt x="226" y="761"/>
                      <a:pt x="226" y="761"/>
                      <a:pt x="226" y="761"/>
                    </a:cubicBezTo>
                    <a:cubicBezTo>
                      <a:pt x="226" y="761"/>
                      <a:pt x="226" y="761"/>
                      <a:pt x="247" y="782"/>
                    </a:cubicBezTo>
                    <a:lnTo>
                      <a:pt x="226" y="782"/>
                    </a:lnTo>
                    <a:cubicBezTo>
                      <a:pt x="226" y="782"/>
                      <a:pt x="247" y="803"/>
                      <a:pt x="226" y="803"/>
                    </a:cubicBezTo>
                    <a:lnTo>
                      <a:pt x="205" y="803"/>
                    </a:lnTo>
                    <a:cubicBezTo>
                      <a:pt x="209" y="807"/>
                      <a:pt x="211" y="809"/>
                      <a:pt x="210" y="809"/>
                    </a:cubicBezTo>
                    <a:cubicBezTo>
                      <a:pt x="210" y="809"/>
                      <a:pt x="196" y="797"/>
                      <a:pt x="188" y="797"/>
                    </a:cubicBezTo>
                    <a:cubicBezTo>
                      <a:pt x="185" y="797"/>
                      <a:pt x="183" y="798"/>
                      <a:pt x="183" y="803"/>
                    </a:cubicBezTo>
                    <a:lnTo>
                      <a:pt x="183" y="824"/>
                    </a:lnTo>
                    <a:cubicBezTo>
                      <a:pt x="183" y="824"/>
                      <a:pt x="205" y="845"/>
                      <a:pt x="183" y="845"/>
                    </a:cubicBezTo>
                    <a:lnTo>
                      <a:pt x="162" y="845"/>
                    </a:lnTo>
                    <a:cubicBezTo>
                      <a:pt x="162" y="866"/>
                      <a:pt x="183" y="866"/>
                      <a:pt x="183" y="866"/>
                    </a:cubicBezTo>
                    <a:lnTo>
                      <a:pt x="162" y="866"/>
                    </a:lnTo>
                    <a:cubicBezTo>
                      <a:pt x="173" y="877"/>
                      <a:pt x="178" y="877"/>
                      <a:pt x="181" y="877"/>
                    </a:cubicBezTo>
                    <a:cubicBezTo>
                      <a:pt x="183" y="877"/>
                      <a:pt x="183" y="877"/>
                      <a:pt x="183" y="887"/>
                    </a:cubicBezTo>
                    <a:lnTo>
                      <a:pt x="162" y="887"/>
                    </a:lnTo>
                    <a:cubicBezTo>
                      <a:pt x="183" y="887"/>
                      <a:pt x="162" y="887"/>
                      <a:pt x="183" y="908"/>
                    </a:cubicBezTo>
                    <a:lnTo>
                      <a:pt x="141" y="908"/>
                    </a:lnTo>
                    <a:cubicBezTo>
                      <a:pt x="141" y="930"/>
                      <a:pt x="162" y="951"/>
                      <a:pt x="141" y="951"/>
                    </a:cubicBezTo>
                    <a:cubicBezTo>
                      <a:pt x="141" y="961"/>
                      <a:pt x="136" y="961"/>
                      <a:pt x="133" y="961"/>
                    </a:cubicBezTo>
                    <a:cubicBezTo>
                      <a:pt x="131" y="961"/>
                      <a:pt x="131" y="961"/>
                      <a:pt x="141" y="972"/>
                    </a:cubicBezTo>
                    <a:cubicBezTo>
                      <a:pt x="141" y="979"/>
                      <a:pt x="141" y="981"/>
                      <a:pt x="140" y="981"/>
                    </a:cubicBezTo>
                    <a:cubicBezTo>
                      <a:pt x="139" y="981"/>
                      <a:pt x="134" y="972"/>
                      <a:pt x="120" y="972"/>
                    </a:cubicBezTo>
                    <a:cubicBezTo>
                      <a:pt x="120" y="972"/>
                      <a:pt x="141" y="993"/>
                      <a:pt x="141" y="993"/>
                    </a:cubicBezTo>
                    <a:cubicBezTo>
                      <a:pt x="134" y="986"/>
                      <a:pt x="129" y="983"/>
                      <a:pt x="126" y="983"/>
                    </a:cubicBezTo>
                    <a:cubicBezTo>
                      <a:pt x="120" y="983"/>
                      <a:pt x="120" y="993"/>
                      <a:pt x="120" y="993"/>
                    </a:cubicBezTo>
                    <a:cubicBezTo>
                      <a:pt x="120" y="993"/>
                      <a:pt x="120" y="993"/>
                      <a:pt x="120" y="1014"/>
                    </a:cubicBezTo>
                    <a:lnTo>
                      <a:pt x="78" y="1014"/>
                    </a:lnTo>
                    <a:lnTo>
                      <a:pt x="99" y="1035"/>
                    </a:lnTo>
                    <a:lnTo>
                      <a:pt x="78" y="1035"/>
                    </a:lnTo>
                    <a:cubicBezTo>
                      <a:pt x="78" y="1035"/>
                      <a:pt x="99" y="1056"/>
                      <a:pt x="99" y="1056"/>
                    </a:cubicBezTo>
                    <a:cubicBezTo>
                      <a:pt x="99" y="1056"/>
                      <a:pt x="90" y="1047"/>
                      <a:pt x="83" y="1047"/>
                    </a:cubicBezTo>
                    <a:cubicBezTo>
                      <a:pt x="80" y="1047"/>
                      <a:pt x="78" y="1049"/>
                      <a:pt x="78" y="1056"/>
                    </a:cubicBezTo>
                    <a:cubicBezTo>
                      <a:pt x="99" y="1056"/>
                      <a:pt x="78" y="1077"/>
                      <a:pt x="99" y="1077"/>
                    </a:cubicBezTo>
                    <a:lnTo>
                      <a:pt x="78" y="1077"/>
                    </a:lnTo>
                    <a:lnTo>
                      <a:pt x="78" y="1099"/>
                    </a:lnTo>
                    <a:lnTo>
                      <a:pt x="57" y="1099"/>
                    </a:lnTo>
                    <a:cubicBezTo>
                      <a:pt x="36" y="1099"/>
                      <a:pt x="36" y="1120"/>
                      <a:pt x="36" y="1120"/>
                    </a:cubicBezTo>
                    <a:lnTo>
                      <a:pt x="14" y="1120"/>
                    </a:lnTo>
                    <a:cubicBezTo>
                      <a:pt x="1" y="1120"/>
                      <a:pt x="5" y="1129"/>
                      <a:pt x="15" y="1135"/>
                    </a:cubicBezTo>
                    <a:lnTo>
                      <a:pt x="15" y="1135"/>
                    </a:lnTo>
                    <a:cubicBezTo>
                      <a:pt x="17" y="1130"/>
                      <a:pt x="20" y="1130"/>
                      <a:pt x="22" y="1130"/>
                    </a:cubicBezTo>
                    <a:cubicBezTo>
                      <a:pt x="24" y="1133"/>
                      <a:pt x="25" y="1136"/>
                      <a:pt x="23" y="1138"/>
                    </a:cubicBezTo>
                    <a:lnTo>
                      <a:pt x="23" y="1138"/>
                    </a:lnTo>
                    <a:cubicBezTo>
                      <a:pt x="20" y="1137"/>
                      <a:pt x="17" y="1136"/>
                      <a:pt x="15" y="1135"/>
                    </a:cubicBezTo>
                    <a:lnTo>
                      <a:pt x="15" y="1135"/>
                    </a:lnTo>
                    <a:cubicBezTo>
                      <a:pt x="15" y="1136"/>
                      <a:pt x="14" y="1138"/>
                      <a:pt x="14" y="1141"/>
                    </a:cubicBezTo>
                    <a:cubicBezTo>
                      <a:pt x="19" y="1141"/>
                      <a:pt x="21" y="1140"/>
                      <a:pt x="23" y="1138"/>
                    </a:cubicBezTo>
                    <a:lnTo>
                      <a:pt x="23" y="1138"/>
                    </a:lnTo>
                    <a:cubicBezTo>
                      <a:pt x="27" y="1140"/>
                      <a:pt x="31" y="1141"/>
                      <a:pt x="36" y="1141"/>
                    </a:cubicBezTo>
                    <a:cubicBezTo>
                      <a:pt x="36" y="1151"/>
                      <a:pt x="36" y="1151"/>
                      <a:pt x="38" y="1151"/>
                    </a:cubicBezTo>
                    <a:cubicBezTo>
                      <a:pt x="41" y="1151"/>
                      <a:pt x="46" y="1151"/>
                      <a:pt x="57" y="1162"/>
                    </a:cubicBezTo>
                    <a:cubicBezTo>
                      <a:pt x="46" y="1151"/>
                      <a:pt x="46" y="1146"/>
                      <a:pt x="46" y="1143"/>
                    </a:cubicBezTo>
                    <a:lnTo>
                      <a:pt x="46" y="1143"/>
                    </a:lnTo>
                    <a:cubicBezTo>
                      <a:pt x="57" y="1149"/>
                      <a:pt x="57" y="1162"/>
                      <a:pt x="57" y="1162"/>
                    </a:cubicBezTo>
                    <a:lnTo>
                      <a:pt x="57" y="1141"/>
                    </a:lnTo>
                    <a:cubicBezTo>
                      <a:pt x="57" y="1141"/>
                      <a:pt x="36" y="1141"/>
                      <a:pt x="36" y="1120"/>
                    </a:cubicBezTo>
                    <a:lnTo>
                      <a:pt x="36" y="1120"/>
                    </a:lnTo>
                    <a:cubicBezTo>
                      <a:pt x="46" y="1130"/>
                      <a:pt x="46" y="1130"/>
                      <a:pt x="46" y="1130"/>
                    </a:cubicBezTo>
                    <a:cubicBezTo>
                      <a:pt x="46" y="1130"/>
                      <a:pt x="46" y="1130"/>
                      <a:pt x="57" y="1141"/>
                    </a:cubicBezTo>
                    <a:lnTo>
                      <a:pt x="99" y="1141"/>
                    </a:lnTo>
                    <a:cubicBezTo>
                      <a:pt x="113" y="1141"/>
                      <a:pt x="108" y="1131"/>
                      <a:pt x="110" y="1131"/>
                    </a:cubicBezTo>
                    <a:lnTo>
                      <a:pt x="110" y="1131"/>
                    </a:lnTo>
                    <a:cubicBezTo>
                      <a:pt x="111" y="1131"/>
                      <a:pt x="113" y="1134"/>
                      <a:pt x="120" y="1141"/>
                    </a:cubicBezTo>
                    <a:cubicBezTo>
                      <a:pt x="120" y="1120"/>
                      <a:pt x="120" y="1120"/>
                      <a:pt x="120" y="1120"/>
                    </a:cubicBezTo>
                    <a:lnTo>
                      <a:pt x="141" y="1120"/>
                    </a:lnTo>
                    <a:lnTo>
                      <a:pt x="141" y="1099"/>
                    </a:lnTo>
                    <a:cubicBezTo>
                      <a:pt x="141" y="1109"/>
                      <a:pt x="141" y="1109"/>
                      <a:pt x="144" y="1109"/>
                    </a:cubicBezTo>
                    <a:cubicBezTo>
                      <a:pt x="146" y="1109"/>
                      <a:pt x="152" y="1109"/>
                      <a:pt x="162" y="1120"/>
                    </a:cubicBezTo>
                    <a:cubicBezTo>
                      <a:pt x="162" y="1120"/>
                      <a:pt x="162" y="1120"/>
                      <a:pt x="162" y="1099"/>
                    </a:cubicBezTo>
                    <a:lnTo>
                      <a:pt x="183" y="1099"/>
                    </a:lnTo>
                    <a:cubicBezTo>
                      <a:pt x="183" y="1099"/>
                      <a:pt x="183" y="1077"/>
                      <a:pt x="183" y="1077"/>
                    </a:cubicBezTo>
                    <a:cubicBezTo>
                      <a:pt x="197" y="1077"/>
                      <a:pt x="193" y="1068"/>
                      <a:pt x="194" y="1068"/>
                    </a:cubicBezTo>
                    <a:lnTo>
                      <a:pt x="194" y="1068"/>
                    </a:lnTo>
                    <a:cubicBezTo>
                      <a:pt x="195" y="1068"/>
                      <a:pt x="197" y="1070"/>
                      <a:pt x="205" y="1077"/>
                    </a:cubicBezTo>
                    <a:cubicBezTo>
                      <a:pt x="205" y="1056"/>
                      <a:pt x="205" y="1056"/>
                      <a:pt x="205" y="1056"/>
                    </a:cubicBezTo>
                    <a:lnTo>
                      <a:pt x="226" y="1056"/>
                    </a:lnTo>
                    <a:lnTo>
                      <a:pt x="226" y="1035"/>
                    </a:lnTo>
                    <a:cubicBezTo>
                      <a:pt x="226" y="1014"/>
                      <a:pt x="226" y="1014"/>
                      <a:pt x="226" y="1014"/>
                    </a:cubicBezTo>
                    <a:lnTo>
                      <a:pt x="247" y="1014"/>
                    </a:lnTo>
                    <a:cubicBezTo>
                      <a:pt x="247" y="1003"/>
                      <a:pt x="252" y="1003"/>
                      <a:pt x="257" y="1003"/>
                    </a:cubicBezTo>
                    <a:cubicBezTo>
                      <a:pt x="263" y="1003"/>
                      <a:pt x="268" y="1003"/>
                      <a:pt x="268" y="993"/>
                    </a:cubicBezTo>
                    <a:lnTo>
                      <a:pt x="289" y="993"/>
                    </a:lnTo>
                    <a:cubicBezTo>
                      <a:pt x="289" y="993"/>
                      <a:pt x="289" y="983"/>
                      <a:pt x="295" y="983"/>
                    </a:cubicBezTo>
                    <a:cubicBezTo>
                      <a:pt x="298" y="983"/>
                      <a:pt x="303" y="986"/>
                      <a:pt x="310" y="993"/>
                    </a:cubicBezTo>
                    <a:lnTo>
                      <a:pt x="289" y="972"/>
                    </a:lnTo>
                    <a:cubicBezTo>
                      <a:pt x="278" y="961"/>
                      <a:pt x="284" y="961"/>
                      <a:pt x="292" y="961"/>
                    </a:cubicBezTo>
                    <a:cubicBezTo>
                      <a:pt x="300" y="961"/>
                      <a:pt x="310" y="961"/>
                      <a:pt x="310" y="951"/>
                    </a:cubicBezTo>
                    <a:lnTo>
                      <a:pt x="331" y="951"/>
                    </a:lnTo>
                    <a:cubicBezTo>
                      <a:pt x="310" y="930"/>
                      <a:pt x="310" y="930"/>
                      <a:pt x="331" y="930"/>
                    </a:cubicBezTo>
                    <a:cubicBezTo>
                      <a:pt x="310" y="908"/>
                      <a:pt x="331" y="908"/>
                      <a:pt x="331" y="908"/>
                    </a:cubicBezTo>
                    <a:cubicBezTo>
                      <a:pt x="352" y="908"/>
                      <a:pt x="331" y="887"/>
                      <a:pt x="352" y="887"/>
                    </a:cubicBezTo>
                    <a:cubicBezTo>
                      <a:pt x="374" y="887"/>
                      <a:pt x="352" y="866"/>
                      <a:pt x="352" y="866"/>
                    </a:cubicBezTo>
                    <a:cubicBezTo>
                      <a:pt x="374" y="866"/>
                      <a:pt x="352" y="845"/>
                      <a:pt x="374" y="845"/>
                    </a:cubicBezTo>
                    <a:lnTo>
                      <a:pt x="374" y="866"/>
                    </a:lnTo>
                    <a:cubicBezTo>
                      <a:pt x="374" y="856"/>
                      <a:pt x="379" y="856"/>
                      <a:pt x="384" y="856"/>
                    </a:cubicBezTo>
                    <a:cubicBezTo>
                      <a:pt x="389" y="856"/>
                      <a:pt x="395" y="856"/>
                      <a:pt x="395" y="845"/>
                    </a:cubicBezTo>
                    <a:cubicBezTo>
                      <a:pt x="395" y="824"/>
                      <a:pt x="395" y="824"/>
                      <a:pt x="416" y="824"/>
                    </a:cubicBezTo>
                    <a:cubicBezTo>
                      <a:pt x="405" y="813"/>
                      <a:pt x="405" y="813"/>
                      <a:pt x="408" y="813"/>
                    </a:cubicBezTo>
                    <a:cubicBezTo>
                      <a:pt x="410" y="813"/>
                      <a:pt x="416" y="813"/>
                      <a:pt x="416" y="803"/>
                    </a:cubicBezTo>
                    <a:lnTo>
                      <a:pt x="437" y="803"/>
                    </a:lnTo>
                    <a:cubicBezTo>
                      <a:pt x="416" y="803"/>
                      <a:pt x="416" y="782"/>
                      <a:pt x="416" y="782"/>
                    </a:cubicBezTo>
                    <a:lnTo>
                      <a:pt x="437" y="782"/>
                    </a:lnTo>
                    <a:cubicBezTo>
                      <a:pt x="426" y="771"/>
                      <a:pt x="432" y="771"/>
                      <a:pt x="437" y="771"/>
                    </a:cubicBezTo>
                    <a:cubicBezTo>
                      <a:pt x="442" y="771"/>
                      <a:pt x="447" y="771"/>
                      <a:pt x="437" y="761"/>
                    </a:cubicBezTo>
                    <a:cubicBezTo>
                      <a:pt x="437" y="739"/>
                      <a:pt x="437" y="739"/>
                      <a:pt x="437" y="739"/>
                    </a:cubicBezTo>
                    <a:cubicBezTo>
                      <a:pt x="437" y="718"/>
                      <a:pt x="458" y="718"/>
                      <a:pt x="458" y="718"/>
                    </a:cubicBezTo>
                    <a:lnTo>
                      <a:pt x="479" y="718"/>
                    </a:lnTo>
                    <a:lnTo>
                      <a:pt x="458" y="697"/>
                    </a:lnTo>
                    <a:cubicBezTo>
                      <a:pt x="479" y="697"/>
                      <a:pt x="479" y="676"/>
                      <a:pt x="479" y="676"/>
                    </a:cubicBezTo>
                    <a:cubicBezTo>
                      <a:pt x="479" y="676"/>
                      <a:pt x="479" y="655"/>
                      <a:pt x="479" y="655"/>
                    </a:cubicBezTo>
                    <a:cubicBezTo>
                      <a:pt x="479" y="655"/>
                      <a:pt x="479" y="634"/>
                      <a:pt x="479" y="634"/>
                    </a:cubicBezTo>
                    <a:lnTo>
                      <a:pt x="500" y="634"/>
                    </a:lnTo>
                    <a:lnTo>
                      <a:pt x="500" y="613"/>
                    </a:lnTo>
                    <a:lnTo>
                      <a:pt x="500" y="592"/>
                    </a:lnTo>
                    <a:cubicBezTo>
                      <a:pt x="500" y="592"/>
                      <a:pt x="500" y="570"/>
                      <a:pt x="500" y="570"/>
                    </a:cubicBezTo>
                    <a:lnTo>
                      <a:pt x="521" y="570"/>
                    </a:lnTo>
                    <a:cubicBezTo>
                      <a:pt x="500" y="549"/>
                      <a:pt x="543" y="549"/>
                      <a:pt x="521" y="549"/>
                    </a:cubicBezTo>
                    <a:cubicBezTo>
                      <a:pt x="521" y="549"/>
                      <a:pt x="521" y="528"/>
                      <a:pt x="521" y="528"/>
                    </a:cubicBezTo>
                    <a:cubicBezTo>
                      <a:pt x="543" y="528"/>
                      <a:pt x="543" y="507"/>
                      <a:pt x="564" y="486"/>
                    </a:cubicBezTo>
                    <a:cubicBezTo>
                      <a:pt x="564" y="486"/>
                      <a:pt x="543" y="465"/>
                      <a:pt x="564" y="465"/>
                    </a:cubicBezTo>
                    <a:lnTo>
                      <a:pt x="564" y="444"/>
                    </a:lnTo>
                    <a:lnTo>
                      <a:pt x="543" y="465"/>
                    </a:lnTo>
                    <a:cubicBezTo>
                      <a:pt x="543" y="444"/>
                      <a:pt x="543" y="444"/>
                      <a:pt x="543" y="444"/>
                    </a:cubicBezTo>
                    <a:cubicBezTo>
                      <a:pt x="564" y="444"/>
                      <a:pt x="564" y="423"/>
                      <a:pt x="564" y="423"/>
                    </a:cubicBezTo>
                    <a:cubicBezTo>
                      <a:pt x="553" y="412"/>
                      <a:pt x="558" y="412"/>
                      <a:pt x="564" y="412"/>
                    </a:cubicBezTo>
                    <a:cubicBezTo>
                      <a:pt x="569" y="412"/>
                      <a:pt x="574" y="412"/>
                      <a:pt x="564" y="401"/>
                    </a:cubicBezTo>
                    <a:lnTo>
                      <a:pt x="585" y="401"/>
                    </a:lnTo>
                    <a:cubicBezTo>
                      <a:pt x="585" y="401"/>
                      <a:pt x="564" y="401"/>
                      <a:pt x="564" y="380"/>
                    </a:cubicBezTo>
                    <a:lnTo>
                      <a:pt x="585" y="380"/>
                    </a:lnTo>
                    <a:cubicBezTo>
                      <a:pt x="585" y="359"/>
                      <a:pt x="585" y="359"/>
                      <a:pt x="585" y="359"/>
                    </a:cubicBezTo>
                    <a:cubicBezTo>
                      <a:pt x="585" y="338"/>
                      <a:pt x="585" y="317"/>
                      <a:pt x="606" y="317"/>
                    </a:cubicBezTo>
                    <a:cubicBezTo>
                      <a:pt x="585" y="296"/>
                      <a:pt x="585" y="296"/>
                      <a:pt x="585" y="296"/>
                    </a:cubicBezTo>
                    <a:lnTo>
                      <a:pt x="606" y="296"/>
                    </a:lnTo>
                    <a:cubicBezTo>
                      <a:pt x="606" y="296"/>
                      <a:pt x="585" y="296"/>
                      <a:pt x="606" y="275"/>
                    </a:cubicBezTo>
                    <a:cubicBezTo>
                      <a:pt x="606" y="275"/>
                      <a:pt x="627" y="254"/>
                      <a:pt x="627" y="254"/>
                    </a:cubicBezTo>
                    <a:cubicBezTo>
                      <a:pt x="627" y="254"/>
                      <a:pt x="648" y="211"/>
                      <a:pt x="648" y="169"/>
                    </a:cubicBezTo>
                    <a:cubicBezTo>
                      <a:pt x="648" y="106"/>
                      <a:pt x="648" y="42"/>
                      <a:pt x="606" y="21"/>
                    </a:cubicBezTo>
                    <a:cubicBezTo>
                      <a:pt x="606" y="0"/>
                      <a:pt x="606" y="0"/>
                      <a:pt x="585" y="0"/>
                    </a:cubicBezTo>
                    <a:close/>
                    <a:moveTo>
                      <a:pt x="57" y="1141"/>
                    </a:moveTo>
                    <a:cubicBezTo>
                      <a:pt x="57" y="1162"/>
                      <a:pt x="78" y="1162"/>
                      <a:pt x="78" y="1162"/>
                    </a:cubicBezTo>
                    <a:cubicBezTo>
                      <a:pt x="78" y="1162"/>
                      <a:pt x="78" y="1141"/>
                      <a:pt x="57" y="1141"/>
                    </a:cubicBezTo>
                    <a:close/>
                    <a:moveTo>
                      <a:pt x="78" y="1141"/>
                    </a:moveTo>
                    <a:lnTo>
                      <a:pt x="99" y="1162"/>
                    </a:lnTo>
                    <a:cubicBezTo>
                      <a:pt x="99" y="1141"/>
                      <a:pt x="78" y="1141"/>
                      <a:pt x="78" y="114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24"/>
              <p:cNvSpPr/>
              <p:nvPr/>
            </p:nvSpPr>
            <p:spPr>
              <a:xfrm>
                <a:off x="7246646" y="3004364"/>
                <a:ext cx="1361" cy="62"/>
              </a:xfrm>
              <a:custGeom>
                <a:rect b="b" l="l" r="r" t="t"/>
                <a:pathLst>
                  <a:path extrusionOk="0" h="1" w="22">
                    <a:moveTo>
                      <a:pt x="0" y="0"/>
                    </a:moveTo>
                    <a:lnTo>
                      <a:pt x="21"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24"/>
              <p:cNvSpPr/>
              <p:nvPr/>
            </p:nvSpPr>
            <p:spPr>
              <a:xfrm>
                <a:off x="7250544" y="2999106"/>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24"/>
              <p:cNvSpPr/>
              <p:nvPr/>
            </p:nvSpPr>
            <p:spPr>
              <a:xfrm>
                <a:off x="7250544" y="2996507"/>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24"/>
              <p:cNvSpPr/>
              <p:nvPr/>
            </p:nvSpPr>
            <p:spPr>
              <a:xfrm>
                <a:off x="7246646" y="3008262"/>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24"/>
              <p:cNvSpPr/>
              <p:nvPr/>
            </p:nvSpPr>
            <p:spPr>
              <a:xfrm>
                <a:off x="7241387" y="3016119"/>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24"/>
              <p:cNvSpPr/>
              <p:nvPr/>
            </p:nvSpPr>
            <p:spPr>
              <a:xfrm>
                <a:off x="7242686" y="3016119"/>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24"/>
              <p:cNvSpPr/>
              <p:nvPr/>
            </p:nvSpPr>
            <p:spPr>
              <a:xfrm>
                <a:off x="7247945" y="3005664"/>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24"/>
              <p:cNvSpPr/>
              <p:nvPr/>
            </p:nvSpPr>
            <p:spPr>
              <a:xfrm>
                <a:off x="7242686" y="3016119"/>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24"/>
              <p:cNvSpPr/>
              <p:nvPr/>
            </p:nvSpPr>
            <p:spPr>
              <a:xfrm>
                <a:off x="7241387" y="3016119"/>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24"/>
              <p:cNvSpPr/>
              <p:nvPr/>
            </p:nvSpPr>
            <p:spPr>
              <a:xfrm>
                <a:off x="7245347" y="3010860"/>
                <a:ext cx="62" cy="1361"/>
              </a:xfrm>
              <a:custGeom>
                <a:rect b="b" l="l" r="r" t="t"/>
                <a:pathLst>
                  <a:path extrusionOk="0" h="22" w="1">
                    <a:moveTo>
                      <a:pt x="0" y="22"/>
                    </a:moveTo>
                    <a:lnTo>
                      <a:pt x="0" y="22"/>
                    </a:lnTo>
                    <a:cubicBezTo>
                      <a:pt x="0" y="1"/>
                      <a:pt x="0" y="1"/>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24"/>
              <p:cNvSpPr/>
              <p:nvPr/>
            </p:nvSpPr>
            <p:spPr>
              <a:xfrm>
                <a:off x="7241387" y="3014820"/>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24"/>
              <p:cNvSpPr/>
              <p:nvPr/>
            </p:nvSpPr>
            <p:spPr>
              <a:xfrm>
                <a:off x="7240088" y="3016119"/>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24"/>
              <p:cNvSpPr/>
              <p:nvPr/>
            </p:nvSpPr>
            <p:spPr>
              <a:xfrm>
                <a:off x="7244047" y="3012160"/>
                <a:ext cx="62" cy="1361"/>
              </a:xfrm>
              <a:custGeom>
                <a:rect b="b" l="l" r="r" t="t"/>
                <a:pathLst>
                  <a:path extrusionOk="0" h="22" w="1">
                    <a:moveTo>
                      <a:pt x="0" y="1"/>
                    </a:moveTo>
                    <a:cubicBezTo>
                      <a:pt x="0" y="22"/>
                      <a:pt x="0" y="22"/>
                      <a:pt x="0" y="22"/>
                    </a:cubicBezTo>
                    <a:cubicBezTo>
                      <a:pt x="0" y="22"/>
                      <a:pt x="0" y="22"/>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24"/>
              <p:cNvSpPr/>
              <p:nvPr/>
            </p:nvSpPr>
            <p:spPr>
              <a:xfrm>
                <a:off x="7108119" y="3069696"/>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24"/>
              <p:cNvSpPr/>
              <p:nvPr/>
            </p:nvSpPr>
            <p:spPr>
              <a:xfrm>
                <a:off x="7109418" y="3064438"/>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24"/>
              <p:cNvSpPr/>
              <p:nvPr/>
            </p:nvSpPr>
            <p:spPr>
              <a:xfrm>
                <a:off x="7106820" y="3073594"/>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24"/>
              <p:cNvSpPr/>
              <p:nvPr/>
            </p:nvSpPr>
            <p:spPr>
              <a:xfrm>
                <a:off x="7112017" y="3053982"/>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24"/>
              <p:cNvSpPr/>
              <p:nvPr/>
            </p:nvSpPr>
            <p:spPr>
              <a:xfrm>
                <a:off x="7110718" y="3060540"/>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24"/>
              <p:cNvSpPr/>
              <p:nvPr/>
            </p:nvSpPr>
            <p:spPr>
              <a:xfrm>
                <a:off x="7101561" y="3074893"/>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24"/>
              <p:cNvSpPr/>
              <p:nvPr/>
            </p:nvSpPr>
            <p:spPr>
              <a:xfrm>
                <a:off x="7102860" y="3077492"/>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24"/>
              <p:cNvSpPr/>
              <p:nvPr/>
            </p:nvSpPr>
            <p:spPr>
              <a:xfrm>
                <a:off x="7104159" y="3076193"/>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24"/>
              <p:cNvSpPr/>
              <p:nvPr/>
            </p:nvSpPr>
            <p:spPr>
              <a:xfrm>
                <a:off x="7104159" y="3076193"/>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24"/>
              <p:cNvSpPr/>
              <p:nvPr/>
            </p:nvSpPr>
            <p:spPr>
              <a:xfrm>
                <a:off x="7109418" y="3013459"/>
                <a:ext cx="62" cy="62"/>
              </a:xfrm>
              <a:custGeom>
                <a:rect b="b" l="l" r="r" t="t"/>
                <a:pathLst>
                  <a:path extrusionOk="0" h="1" w="1">
                    <a:moveTo>
                      <a:pt x="0"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24"/>
              <p:cNvSpPr/>
              <p:nvPr/>
            </p:nvSpPr>
            <p:spPr>
              <a:xfrm>
                <a:off x="7112017" y="3043527"/>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24"/>
              <p:cNvSpPr/>
              <p:nvPr/>
            </p:nvSpPr>
            <p:spPr>
              <a:xfrm>
                <a:off x="7106820" y="3013459"/>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24"/>
              <p:cNvSpPr/>
              <p:nvPr/>
            </p:nvSpPr>
            <p:spPr>
              <a:xfrm>
                <a:off x="7100262" y="3072295"/>
                <a:ext cx="62" cy="1361"/>
              </a:xfrm>
              <a:custGeom>
                <a:rect b="b" l="l" r="r" t="t"/>
                <a:pathLst>
                  <a:path extrusionOk="0" h="22" w="1">
                    <a:moveTo>
                      <a:pt x="0" y="22"/>
                    </a:moveTo>
                    <a:cubicBezTo>
                      <a:pt x="0" y="0"/>
                      <a:pt x="0" y="0"/>
                      <a:pt x="0" y="0"/>
                    </a:cubicBezTo>
                    <a:cubicBezTo>
                      <a:pt x="0" y="0"/>
                      <a:pt x="0" y="22"/>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24"/>
              <p:cNvSpPr/>
              <p:nvPr/>
            </p:nvSpPr>
            <p:spPr>
              <a:xfrm>
                <a:off x="7097663" y="3040928"/>
                <a:ext cx="62" cy="1361"/>
              </a:xfrm>
              <a:custGeom>
                <a:rect b="b" l="l" r="r" t="t"/>
                <a:pathLst>
                  <a:path extrusionOk="0" h="22" w="1">
                    <a:moveTo>
                      <a:pt x="0" y="22"/>
                    </a:moveTo>
                    <a:lnTo>
                      <a:pt x="0" y="0"/>
                    </a:lnTo>
                    <a:cubicBezTo>
                      <a:pt x="0" y="22"/>
                      <a:pt x="0" y="22"/>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24"/>
              <p:cNvSpPr/>
              <p:nvPr/>
            </p:nvSpPr>
            <p:spPr>
              <a:xfrm>
                <a:off x="7106820" y="3013459"/>
                <a:ext cx="62" cy="62"/>
              </a:xfrm>
              <a:custGeom>
                <a:rect b="b" l="l" r="r" t="t"/>
                <a:pathLst>
                  <a:path extrusionOk="0" h="1" w="1">
                    <a:moveTo>
                      <a:pt x="0" y="1"/>
                    </a:moveTo>
                    <a:lnTo>
                      <a:pt x="0" y="1"/>
                    </a:ln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24"/>
              <p:cNvSpPr/>
              <p:nvPr/>
            </p:nvSpPr>
            <p:spPr>
              <a:xfrm>
                <a:off x="7112017" y="3033071"/>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24"/>
              <p:cNvSpPr/>
              <p:nvPr/>
            </p:nvSpPr>
            <p:spPr>
              <a:xfrm>
                <a:off x="7113316" y="3033071"/>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24"/>
              <p:cNvSpPr/>
              <p:nvPr/>
            </p:nvSpPr>
            <p:spPr>
              <a:xfrm>
                <a:off x="7109418" y="3013459"/>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24"/>
              <p:cNvSpPr/>
              <p:nvPr/>
            </p:nvSpPr>
            <p:spPr>
              <a:xfrm>
                <a:off x="7112017" y="3026575"/>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24"/>
              <p:cNvSpPr/>
              <p:nvPr/>
            </p:nvSpPr>
            <p:spPr>
              <a:xfrm>
                <a:off x="7110718" y="3060540"/>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24"/>
              <p:cNvSpPr/>
              <p:nvPr/>
            </p:nvSpPr>
            <p:spPr>
              <a:xfrm>
                <a:off x="7100262" y="3056581"/>
                <a:ext cx="62" cy="62"/>
              </a:xfrm>
              <a:custGeom>
                <a:rect b="b" l="l" r="r" t="t"/>
                <a:pathLst>
                  <a:path extrusionOk="0" h="1" w="1">
                    <a:moveTo>
                      <a:pt x="0"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24"/>
              <p:cNvSpPr/>
              <p:nvPr/>
            </p:nvSpPr>
            <p:spPr>
              <a:xfrm>
                <a:off x="7100262" y="3056581"/>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24"/>
              <p:cNvSpPr/>
              <p:nvPr/>
            </p:nvSpPr>
            <p:spPr>
              <a:xfrm>
                <a:off x="7100262" y="3056581"/>
                <a:ext cx="62" cy="62"/>
              </a:xfrm>
              <a:custGeom>
                <a:rect b="b" l="l" r="r" t="t"/>
                <a:pathLst>
                  <a:path extrusionOk="0" h="1" w="1">
                    <a:moveTo>
                      <a:pt x="0"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24"/>
              <p:cNvSpPr/>
              <p:nvPr/>
            </p:nvSpPr>
            <p:spPr>
              <a:xfrm>
                <a:off x="7098962" y="3060540"/>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24"/>
              <p:cNvSpPr/>
              <p:nvPr/>
            </p:nvSpPr>
            <p:spPr>
              <a:xfrm>
                <a:off x="7098962" y="3059241"/>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24"/>
              <p:cNvSpPr/>
              <p:nvPr/>
            </p:nvSpPr>
            <p:spPr>
              <a:xfrm>
                <a:off x="7098962" y="3053982"/>
                <a:ext cx="62" cy="62"/>
              </a:xfrm>
              <a:custGeom>
                <a:rect b="b" l="l" r="r" t="t"/>
                <a:pathLst>
                  <a:path extrusionOk="0" h="1" w="1">
                    <a:moveTo>
                      <a:pt x="0"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24"/>
              <p:cNvSpPr/>
              <p:nvPr/>
            </p:nvSpPr>
            <p:spPr>
              <a:xfrm>
                <a:off x="7095436" y="3013459"/>
                <a:ext cx="20541" cy="65456"/>
              </a:xfrm>
              <a:custGeom>
                <a:rect b="b" l="l" r="r" t="t"/>
                <a:pathLst>
                  <a:path extrusionOk="0" h="1058" w="332">
                    <a:moveTo>
                      <a:pt x="184" y="1"/>
                    </a:moveTo>
                    <a:cubicBezTo>
                      <a:pt x="179" y="1"/>
                      <a:pt x="176" y="2"/>
                      <a:pt x="173" y="3"/>
                    </a:cubicBezTo>
                    <a:lnTo>
                      <a:pt x="173" y="3"/>
                    </a:lnTo>
                    <a:cubicBezTo>
                      <a:pt x="168" y="1"/>
                      <a:pt x="163" y="1"/>
                      <a:pt x="163" y="1"/>
                    </a:cubicBezTo>
                    <a:lnTo>
                      <a:pt x="163" y="1"/>
                    </a:lnTo>
                    <a:cubicBezTo>
                      <a:pt x="163" y="8"/>
                      <a:pt x="163" y="10"/>
                      <a:pt x="164" y="10"/>
                    </a:cubicBezTo>
                    <a:cubicBezTo>
                      <a:pt x="165" y="10"/>
                      <a:pt x="167" y="6"/>
                      <a:pt x="173" y="3"/>
                    </a:cubicBezTo>
                    <a:lnTo>
                      <a:pt x="173" y="3"/>
                    </a:lnTo>
                    <a:cubicBezTo>
                      <a:pt x="176" y="5"/>
                      <a:pt x="180" y="7"/>
                      <a:pt x="182" y="11"/>
                    </a:cubicBezTo>
                    <a:lnTo>
                      <a:pt x="182" y="11"/>
                    </a:lnTo>
                    <a:cubicBezTo>
                      <a:pt x="183" y="9"/>
                      <a:pt x="184" y="5"/>
                      <a:pt x="184" y="1"/>
                    </a:cubicBezTo>
                    <a:close/>
                    <a:moveTo>
                      <a:pt x="281" y="205"/>
                    </a:moveTo>
                    <a:cubicBezTo>
                      <a:pt x="280" y="209"/>
                      <a:pt x="281" y="212"/>
                      <a:pt x="290" y="212"/>
                    </a:cubicBezTo>
                    <a:cubicBezTo>
                      <a:pt x="286" y="209"/>
                      <a:pt x="283" y="206"/>
                      <a:pt x="281" y="205"/>
                    </a:cubicBezTo>
                    <a:close/>
                    <a:moveTo>
                      <a:pt x="15" y="444"/>
                    </a:moveTo>
                    <a:cubicBezTo>
                      <a:pt x="22" y="452"/>
                      <a:pt x="27" y="454"/>
                      <a:pt x="30" y="454"/>
                    </a:cubicBezTo>
                    <a:cubicBezTo>
                      <a:pt x="36" y="454"/>
                      <a:pt x="36" y="444"/>
                      <a:pt x="36" y="444"/>
                    </a:cubicBezTo>
                    <a:close/>
                    <a:moveTo>
                      <a:pt x="36" y="466"/>
                    </a:moveTo>
                    <a:lnTo>
                      <a:pt x="36" y="466"/>
                    </a:lnTo>
                    <a:cubicBezTo>
                      <a:pt x="47" y="476"/>
                      <a:pt x="41" y="481"/>
                      <a:pt x="36" y="484"/>
                    </a:cubicBezTo>
                    <a:lnTo>
                      <a:pt x="36" y="484"/>
                    </a:lnTo>
                    <a:cubicBezTo>
                      <a:pt x="36" y="478"/>
                      <a:pt x="36" y="466"/>
                      <a:pt x="36" y="466"/>
                    </a:cubicBezTo>
                    <a:close/>
                    <a:moveTo>
                      <a:pt x="37" y="621"/>
                    </a:moveTo>
                    <a:lnTo>
                      <a:pt x="37" y="621"/>
                    </a:lnTo>
                    <a:cubicBezTo>
                      <a:pt x="38" y="624"/>
                      <a:pt x="39" y="626"/>
                      <a:pt x="40" y="628"/>
                    </a:cubicBezTo>
                    <a:lnTo>
                      <a:pt x="40" y="628"/>
                    </a:lnTo>
                    <a:cubicBezTo>
                      <a:pt x="41" y="625"/>
                      <a:pt x="40" y="623"/>
                      <a:pt x="37" y="621"/>
                    </a:cubicBezTo>
                    <a:close/>
                    <a:moveTo>
                      <a:pt x="40" y="628"/>
                    </a:moveTo>
                    <a:cubicBezTo>
                      <a:pt x="40" y="630"/>
                      <a:pt x="39" y="632"/>
                      <a:pt x="36" y="635"/>
                    </a:cubicBezTo>
                    <a:cubicBezTo>
                      <a:pt x="51" y="635"/>
                      <a:pt x="45" y="635"/>
                      <a:pt x="40" y="628"/>
                    </a:cubicBezTo>
                    <a:close/>
                    <a:moveTo>
                      <a:pt x="68" y="710"/>
                    </a:moveTo>
                    <a:lnTo>
                      <a:pt x="68" y="710"/>
                    </a:lnTo>
                    <a:cubicBezTo>
                      <a:pt x="67" y="710"/>
                      <a:pt x="71" y="719"/>
                      <a:pt x="57" y="719"/>
                    </a:cubicBezTo>
                    <a:lnTo>
                      <a:pt x="78" y="719"/>
                    </a:lnTo>
                    <a:cubicBezTo>
                      <a:pt x="71" y="712"/>
                      <a:pt x="69" y="710"/>
                      <a:pt x="68" y="710"/>
                    </a:cubicBezTo>
                    <a:close/>
                    <a:moveTo>
                      <a:pt x="57" y="825"/>
                    </a:moveTo>
                    <a:cubicBezTo>
                      <a:pt x="57" y="825"/>
                      <a:pt x="57" y="825"/>
                      <a:pt x="57" y="846"/>
                    </a:cubicBezTo>
                    <a:cubicBezTo>
                      <a:pt x="57" y="846"/>
                      <a:pt x="57" y="825"/>
                      <a:pt x="78" y="825"/>
                    </a:cubicBezTo>
                    <a:close/>
                    <a:moveTo>
                      <a:pt x="184" y="1"/>
                    </a:moveTo>
                    <a:lnTo>
                      <a:pt x="184" y="22"/>
                    </a:lnTo>
                    <a:cubicBezTo>
                      <a:pt x="184" y="18"/>
                      <a:pt x="183" y="14"/>
                      <a:pt x="182" y="11"/>
                    </a:cubicBezTo>
                    <a:lnTo>
                      <a:pt x="182" y="11"/>
                    </a:lnTo>
                    <a:cubicBezTo>
                      <a:pt x="176" y="22"/>
                      <a:pt x="163" y="22"/>
                      <a:pt x="163" y="22"/>
                    </a:cubicBezTo>
                    <a:lnTo>
                      <a:pt x="142" y="22"/>
                    </a:lnTo>
                    <a:lnTo>
                      <a:pt x="142" y="43"/>
                    </a:lnTo>
                    <a:lnTo>
                      <a:pt x="121" y="43"/>
                    </a:lnTo>
                    <a:cubicBezTo>
                      <a:pt x="121" y="64"/>
                      <a:pt x="78" y="64"/>
                      <a:pt x="78" y="85"/>
                    </a:cubicBezTo>
                    <a:cubicBezTo>
                      <a:pt x="78" y="85"/>
                      <a:pt x="57" y="85"/>
                      <a:pt x="57" y="107"/>
                    </a:cubicBezTo>
                    <a:cubicBezTo>
                      <a:pt x="36" y="107"/>
                      <a:pt x="57" y="128"/>
                      <a:pt x="36" y="128"/>
                    </a:cubicBezTo>
                    <a:lnTo>
                      <a:pt x="57" y="128"/>
                    </a:lnTo>
                    <a:cubicBezTo>
                      <a:pt x="57" y="128"/>
                      <a:pt x="57" y="128"/>
                      <a:pt x="57" y="149"/>
                    </a:cubicBezTo>
                    <a:cubicBezTo>
                      <a:pt x="36" y="149"/>
                      <a:pt x="36" y="170"/>
                      <a:pt x="36" y="191"/>
                    </a:cubicBezTo>
                    <a:cubicBezTo>
                      <a:pt x="36" y="212"/>
                      <a:pt x="15" y="233"/>
                      <a:pt x="36" y="254"/>
                    </a:cubicBezTo>
                    <a:cubicBezTo>
                      <a:pt x="15" y="275"/>
                      <a:pt x="57" y="275"/>
                      <a:pt x="36" y="275"/>
                    </a:cubicBezTo>
                    <a:cubicBezTo>
                      <a:pt x="36" y="297"/>
                      <a:pt x="15" y="297"/>
                      <a:pt x="36" y="318"/>
                    </a:cubicBezTo>
                    <a:lnTo>
                      <a:pt x="15" y="318"/>
                    </a:lnTo>
                    <a:cubicBezTo>
                      <a:pt x="15" y="318"/>
                      <a:pt x="36" y="339"/>
                      <a:pt x="36" y="339"/>
                    </a:cubicBezTo>
                    <a:cubicBezTo>
                      <a:pt x="15" y="339"/>
                      <a:pt x="36" y="339"/>
                      <a:pt x="36" y="360"/>
                    </a:cubicBezTo>
                    <a:cubicBezTo>
                      <a:pt x="36" y="360"/>
                      <a:pt x="36" y="381"/>
                      <a:pt x="15" y="381"/>
                    </a:cubicBezTo>
                    <a:cubicBezTo>
                      <a:pt x="15" y="381"/>
                      <a:pt x="36" y="402"/>
                      <a:pt x="15" y="402"/>
                    </a:cubicBezTo>
                    <a:lnTo>
                      <a:pt x="36" y="402"/>
                    </a:lnTo>
                    <a:cubicBezTo>
                      <a:pt x="15" y="402"/>
                      <a:pt x="36" y="423"/>
                      <a:pt x="36" y="423"/>
                    </a:cubicBezTo>
                    <a:lnTo>
                      <a:pt x="15" y="423"/>
                    </a:lnTo>
                    <a:cubicBezTo>
                      <a:pt x="15" y="423"/>
                      <a:pt x="36" y="444"/>
                      <a:pt x="36" y="444"/>
                    </a:cubicBezTo>
                    <a:cubicBezTo>
                      <a:pt x="36" y="444"/>
                      <a:pt x="57" y="466"/>
                      <a:pt x="36" y="466"/>
                    </a:cubicBezTo>
                    <a:cubicBezTo>
                      <a:pt x="36" y="466"/>
                      <a:pt x="16" y="466"/>
                      <a:pt x="34" y="485"/>
                    </a:cubicBezTo>
                    <a:lnTo>
                      <a:pt x="34" y="485"/>
                    </a:lnTo>
                    <a:cubicBezTo>
                      <a:pt x="30" y="487"/>
                      <a:pt x="27" y="487"/>
                      <a:pt x="36" y="487"/>
                    </a:cubicBezTo>
                    <a:cubicBezTo>
                      <a:pt x="36" y="508"/>
                      <a:pt x="15" y="508"/>
                      <a:pt x="15" y="508"/>
                    </a:cubicBezTo>
                    <a:cubicBezTo>
                      <a:pt x="36" y="508"/>
                      <a:pt x="15" y="508"/>
                      <a:pt x="15" y="529"/>
                    </a:cubicBezTo>
                    <a:cubicBezTo>
                      <a:pt x="15" y="529"/>
                      <a:pt x="36" y="550"/>
                      <a:pt x="36" y="571"/>
                    </a:cubicBezTo>
                    <a:cubicBezTo>
                      <a:pt x="29" y="578"/>
                      <a:pt x="27" y="581"/>
                      <a:pt x="26" y="581"/>
                    </a:cubicBezTo>
                    <a:cubicBezTo>
                      <a:pt x="24" y="581"/>
                      <a:pt x="29" y="571"/>
                      <a:pt x="15" y="571"/>
                    </a:cubicBezTo>
                    <a:lnTo>
                      <a:pt x="36" y="592"/>
                    </a:lnTo>
                    <a:lnTo>
                      <a:pt x="15" y="592"/>
                    </a:lnTo>
                    <a:cubicBezTo>
                      <a:pt x="15" y="592"/>
                      <a:pt x="36" y="592"/>
                      <a:pt x="15" y="613"/>
                    </a:cubicBezTo>
                    <a:cubicBezTo>
                      <a:pt x="0" y="613"/>
                      <a:pt x="27" y="613"/>
                      <a:pt x="37" y="621"/>
                    </a:cubicBezTo>
                    <a:lnTo>
                      <a:pt x="37" y="621"/>
                    </a:lnTo>
                    <a:cubicBezTo>
                      <a:pt x="37" y="619"/>
                      <a:pt x="36" y="616"/>
                      <a:pt x="36" y="613"/>
                    </a:cubicBezTo>
                    <a:cubicBezTo>
                      <a:pt x="57" y="613"/>
                      <a:pt x="57" y="635"/>
                      <a:pt x="57" y="635"/>
                    </a:cubicBezTo>
                    <a:cubicBezTo>
                      <a:pt x="57" y="635"/>
                      <a:pt x="78" y="656"/>
                      <a:pt x="78" y="656"/>
                    </a:cubicBezTo>
                    <a:lnTo>
                      <a:pt x="57" y="656"/>
                    </a:lnTo>
                    <a:cubicBezTo>
                      <a:pt x="36" y="656"/>
                      <a:pt x="57" y="677"/>
                      <a:pt x="57" y="677"/>
                    </a:cubicBezTo>
                    <a:cubicBezTo>
                      <a:pt x="57" y="677"/>
                      <a:pt x="57" y="667"/>
                      <a:pt x="64" y="667"/>
                    </a:cubicBezTo>
                    <a:cubicBezTo>
                      <a:pt x="67" y="667"/>
                      <a:pt x="71" y="670"/>
                      <a:pt x="78" y="677"/>
                    </a:cubicBezTo>
                    <a:lnTo>
                      <a:pt x="57" y="677"/>
                    </a:lnTo>
                    <a:cubicBezTo>
                      <a:pt x="78" y="698"/>
                      <a:pt x="78" y="698"/>
                      <a:pt x="78" y="698"/>
                    </a:cubicBezTo>
                    <a:lnTo>
                      <a:pt x="100" y="698"/>
                    </a:lnTo>
                    <a:cubicBezTo>
                      <a:pt x="78" y="698"/>
                      <a:pt x="100" y="719"/>
                      <a:pt x="78" y="719"/>
                    </a:cubicBezTo>
                    <a:cubicBezTo>
                      <a:pt x="78" y="719"/>
                      <a:pt x="57" y="719"/>
                      <a:pt x="57" y="740"/>
                    </a:cubicBezTo>
                    <a:lnTo>
                      <a:pt x="78" y="740"/>
                    </a:lnTo>
                    <a:cubicBezTo>
                      <a:pt x="78" y="740"/>
                      <a:pt x="78" y="761"/>
                      <a:pt x="78" y="761"/>
                    </a:cubicBezTo>
                    <a:cubicBezTo>
                      <a:pt x="78" y="782"/>
                      <a:pt x="78" y="782"/>
                      <a:pt x="100" y="782"/>
                    </a:cubicBezTo>
                    <a:cubicBezTo>
                      <a:pt x="100" y="782"/>
                      <a:pt x="100" y="782"/>
                      <a:pt x="100" y="804"/>
                    </a:cubicBezTo>
                    <a:lnTo>
                      <a:pt x="78" y="804"/>
                    </a:lnTo>
                    <a:cubicBezTo>
                      <a:pt x="100" y="804"/>
                      <a:pt x="100" y="825"/>
                      <a:pt x="78" y="825"/>
                    </a:cubicBezTo>
                    <a:cubicBezTo>
                      <a:pt x="78" y="846"/>
                      <a:pt x="100" y="846"/>
                      <a:pt x="100" y="846"/>
                    </a:cubicBezTo>
                    <a:lnTo>
                      <a:pt x="121" y="846"/>
                    </a:lnTo>
                    <a:cubicBezTo>
                      <a:pt x="100" y="846"/>
                      <a:pt x="78" y="846"/>
                      <a:pt x="78" y="867"/>
                    </a:cubicBezTo>
                    <a:lnTo>
                      <a:pt x="100" y="867"/>
                    </a:lnTo>
                    <a:cubicBezTo>
                      <a:pt x="100" y="888"/>
                      <a:pt x="100" y="888"/>
                      <a:pt x="100" y="888"/>
                    </a:cubicBezTo>
                    <a:lnTo>
                      <a:pt x="78" y="888"/>
                    </a:lnTo>
                    <a:cubicBezTo>
                      <a:pt x="100" y="888"/>
                      <a:pt x="100" y="909"/>
                      <a:pt x="100" y="909"/>
                    </a:cubicBezTo>
                    <a:cubicBezTo>
                      <a:pt x="78" y="930"/>
                      <a:pt x="78" y="930"/>
                      <a:pt x="78" y="930"/>
                    </a:cubicBezTo>
                    <a:lnTo>
                      <a:pt x="100" y="930"/>
                    </a:lnTo>
                    <a:cubicBezTo>
                      <a:pt x="100" y="936"/>
                      <a:pt x="100" y="940"/>
                      <a:pt x="99" y="943"/>
                    </a:cubicBezTo>
                    <a:lnTo>
                      <a:pt x="99" y="943"/>
                    </a:lnTo>
                    <a:cubicBezTo>
                      <a:pt x="96" y="943"/>
                      <a:pt x="92" y="942"/>
                      <a:pt x="89" y="942"/>
                    </a:cubicBezTo>
                    <a:cubicBezTo>
                      <a:pt x="83" y="942"/>
                      <a:pt x="78" y="944"/>
                      <a:pt x="78" y="951"/>
                    </a:cubicBezTo>
                    <a:cubicBezTo>
                      <a:pt x="94" y="951"/>
                      <a:pt x="98" y="951"/>
                      <a:pt x="99" y="943"/>
                    </a:cubicBezTo>
                    <a:lnTo>
                      <a:pt x="99" y="943"/>
                    </a:lnTo>
                    <a:cubicBezTo>
                      <a:pt x="110" y="946"/>
                      <a:pt x="121" y="951"/>
                      <a:pt x="121" y="951"/>
                    </a:cubicBezTo>
                    <a:lnTo>
                      <a:pt x="100" y="951"/>
                    </a:lnTo>
                    <a:cubicBezTo>
                      <a:pt x="100" y="951"/>
                      <a:pt x="100" y="973"/>
                      <a:pt x="121" y="973"/>
                    </a:cubicBezTo>
                    <a:lnTo>
                      <a:pt x="78" y="973"/>
                    </a:lnTo>
                    <a:cubicBezTo>
                      <a:pt x="78" y="973"/>
                      <a:pt x="78" y="994"/>
                      <a:pt x="78" y="994"/>
                    </a:cubicBezTo>
                    <a:cubicBezTo>
                      <a:pt x="92" y="994"/>
                      <a:pt x="97" y="984"/>
                      <a:pt x="99" y="984"/>
                    </a:cubicBezTo>
                    <a:cubicBezTo>
                      <a:pt x="100" y="984"/>
                      <a:pt x="100" y="987"/>
                      <a:pt x="100" y="994"/>
                    </a:cubicBezTo>
                    <a:cubicBezTo>
                      <a:pt x="100" y="994"/>
                      <a:pt x="100" y="1015"/>
                      <a:pt x="100" y="1015"/>
                    </a:cubicBezTo>
                    <a:cubicBezTo>
                      <a:pt x="78" y="1015"/>
                      <a:pt x="100" y="1015"/>
                      <a:pt x="100" y="1036"/>
                    </a:cubicBezTo>
                    <a:cubicBezTo>
                      <a:pt x="107" y="1029"/>
                      <a:pt x="109" y="1027"/>
                      <a:pt x="110" y="1027"/>
                    </a:cubicBezTo>
                    <a:lnTo>
                      <a:pt x="110" y="1027"/>
                    </a:lnTo>
                    <a:cubicBezTo>
                      <a:pt x="111" y="1027"/>
                      <a:pt x="107" y="1036"/>
                      <a:pt x="121" y="1036"/>
                    </a:cubicBezTo>
                    <a:lnTo>
                      <a:pt x="142" y="1036"/>
                    </a:lnTo>
                    <a:cubicBezTo>
                      <a:pt x="142" y="1036"/>
                      <a:pt x="142" y="1015"/>
                      <a:pt x="121" y="1015"/>
                    </a:cubicBezTo>
                    <a:lnTo>
                      <a:pt x="163" y="1015"/>
                    </a:lnTo>
                    <a:cubicBezTo>
                      <a:pt x="163" y="1015"/>
                      <a:pt x="142" y="994"/>
                      <a:pt x="163" y="994"/>
                    </a:cubicBezTo>
                    <a:cubicBezTo>
                      <a:pt x="163" y="994"/>
                      <a:pt x="163" y="984"/>
                      <a:pt x="169" y="984"/>
                    </a:cubicBezTo>
                    <a:cubicBezTo>
                      <a:pt x="172" y="984"/>
                      <a:pt x="177" y="987"/>
                      <a:pt x="184" y="994"/>
                    </a:cubicBezTo>
                    <a:cubicBezTo>
                      <a:pt x="184" y="973"/>
                      <a:pt x="163" y="973"/>
                      <a:pt x="163" y="973"/>
                    </a:cubicBezTo>
                    <a:lnTo>
                      <a:pt x="184" y="973"/>
                    </a:lnTo>
                    <a:cubicBezTo>
                      <a:pt x="184" y="951"/>
                      <a:pt x="184" y="951"/>
                      <a:pt x="184" y="951"/>
                    </a:cubicBezTo>
                    <a:lnTo>
                      <a:pt x="205" y="951"/>
                    </a:lnTo>
                    <a:cubicBezTo>
                      <a:pt x="184" y="930"/>
                      <a:pt x="205" y="930"/>
                      <a:pt x="184" y="930"/>
                    </a:cubicBezTo>
                    <a:lnTo>
                      <a:pt x="205" y="930"/>
                    </a:lnTo>
                    <a:cubicBezTo>
                      <a:pt x="205" y="909"/>
                      <a:pt x="205" y="909"/>
                      <a:pt x="205" y="909"/>
                    </a:cubicBezTo>
                    <a:lnTo>
                      <a:pt x="184" y="909"/>
                    </a:lnTo>
                    <a:cubicBezTo>
                      <a:pt x="205" y="909"/>
                      <a:pt x="184" y="909"/>
                      <a:pt x="205" y="888"/>
                    </a:cubicBezTo>
                    <a:cubicBezTo>
                      <a:pt x="205" y="867"/>
                      <a:pt x="226" y="867"/>
                      <a:pt x="205" y="867"/>
                    </a:cubicBezTo>
                    <a:lnTo>
                      <a:pt x="205" y="846"/>
                    </a:lnTo>
                    <a:lnTo>
                      <a:pt x="226" y="846"/>
                    </a:lnTo>
                    <a:cubicBezTo>
                      <a:pt x="205" y="825"/>
                      <a:pt x="247" y="825"/>
                      <a:pt x="226" y="825"/>
                    </a:cubicBezTo>
                    <a:cubicBezTo>
                      <a:pt x="205" y="804"/>
                      <a:pt x="247" y="804"/>
                      <a:pt x="247" y="782"/>
                    </a:cubicBezTo>
                    <a:cubicBezTo>
                      <a:pt x="247" y="782"/>
                      <a:pt x="226" y="761"/>
                      <a:pt x="247" y="761"/>
                    </a:cubicBezTo>
                    <a:cubicBezTo>
                      <a:pt x="247" y="740"/>
                      <a:pt x="247" y="740"/>
                      <a:pt x="247" y="740"/>
                    </a:cubicBezTo>
                    <a:lnTo>
                      <a:pt x="247" y="719"/>
                    </a:lnTo>
                    <a:cubicBezTo>
                      <a:pt x="247" y="698"/>
                      <a:pt x="247" y="698"/>
                      <a:pt x="226" y="698"/>
                    </a:cubicBezTo>
                    <a:lnTo>
                      <a:pt x="247" y="698"/>
                    </a:lnTo>
                    <a:cubicBezTo>
                      <a:pt x="247" y="698"/>
                      <a:pt x="269" y="698"/>
                      <a:pt x="247" y="677"/>
                    </a:cubicBezTo>
                    <a:lnTo>
                      <a:pt x="269" y="677"/>
                    </a:lnTo>
                    <a:cubicBezTo>
                      <a:pt x="269" y="677"/>
                      <a:pt x="269" y="656"/>
                      <a:pt x="269" y="656"/>
                    </a:cubicBezTo>
                    <a:cubicBezTo>
                      <a:pt x="269" y="635"/>
                      <a:pt x="290" y="635"/>
                      <a:pt x="269" y="635"/>
                    </a:cubicBezTo>
                    <a:cubicBezTo>
                      <a:pt x="269" y="613"/>
                      <a:pt x="269" y="613"/>
                      <a:pt x="269" y="613"/>
                    </a:cubicBezTo>
                    <a:cubicBezTo>
                      <a:pt x="269" y="592"/>
                      <a:pt x="269" y="592"/>
                      <a:pt x="247" y="592"/>
                    </a:cubicBezTo>
                    <a:cubicBezTo>
                      <a:pt x="247" y="571"/>
                      <a:pt x="269" y="571"/>
                      <a:pt x="269" y="571"/>
                    </a:cubicBezTo>
                    <a:lnTo>
                      <a:pt x="290" y="571"/>
                    </a:lnTo>
                    <a:lnTo>
                      <a:pt x="269" y="550"/>
                    </a:lnTo>
                    <a:cubicBezTo>
                      <a:pt x="269" y="550"/>
                      <a:pt x="290" y="529"/>
                      <a:pt x="290" y="529"/>
                    </a:cubicBezTo>
                    <a:lnTo>
                      <a:pt x="269" y="529"/>
                    </a:lnTo>
                    <a:cubicBezTo>
                      <a:pt x="269" y="508"/>
                      <a:pt x="269" y="508"/>
                      <a:pt x="269" y="508"/>
                    </a:cubicBezTo>
                    <a:cubicBezTo>
                      <a:pt x="269" y="508"/>
                      <a:pt x="269" y="508"/>
                      <a:pt x="269" y="487"/>
                    </a:cubicBezTo>
                    <a:lnTo>
                      <a:pt x="269" y="466"/>
                    </a:lnTo>
                    <a:cubicBezTo>
                      <a:pt x="269" y="444"/>
                      <a:pt x="269" y="444"/>
                      <a:pt x="269" y="444"/>
                    </a:cubicBezTo>
                    <a:cubicBezTo>
                      <a:pt x="247" y="444"/>
                      <a:pt x="290" y="423"/>
                      <a:pt x="269" y="423"/>
                    </a:cubicBezTo>
                    <a:lnTo>
                      <a:pt x="247" y="423"/>
                    </a:lnTo>
                    <a:cubicBezTo>
                      <a:pt x="269" y="402"/>
                      <a:pt x="269" y="381"/>
                      <a:pt x="269" y="381"/>
                    </a:cubicBezTo>
                    <a:cubicBezTo>
                      <a:pt x="269" y="360"/>
                      <a:pt x="269" y="360"/>
                      <a:pt x="269" y="360"/>
                    </a:cubicBezTo>
                    <a:lnTo>
                      <a:pt x="269" y="339"/>
                    </a:lnTo>
                    <a:cubicBezTo>
                      <a:pt x="269" y="339"/>
                      <a:pt x="290" y="339"/>
                      <a:pt x="269" y="318"/>
                    </a:cubicBezTo>
                    <a:lnTo>
                      <a:pt x="290" y="318"/>
                    </a:lnTo>
                    <a:cubicBezTo>
                      <a:pt x="269" y="297"/>
                      <a:pt x="269" y="297"/>
                      <a:pt x="247" y="297"/>
                    </a:cubicBezTo>
                    <a:lnTo>
                      <a:pt x="269" y="297"/>
                    </a:lnTo>
                    <a:cubicBezTo>
                      <a:pt x="269" y="297"/>
                      <a:pt x="269" y="275"/>
                      <a:pt x="269" y="275"/>
                    </a:cubicBezTo>
                    <a:lnTo>
                      <a:pt x="290" y="275"/>
                    </a:lnTo>
                    <a:cubicBezTo>
                      <a:pt x="269" y="254"/>
                      <a:pt x="269" y="254"/>
                      <a:pt x="269" y="233"/>
                    </a:cubicBezTo>
                    <a:cubicBezTo>
                      <a:pt x="269" y="212"/>
                      <a:pt x="269" y="212"/>
                      <a:pt x="269" y="212"/>
                    </a:cubicBezTo>
                    <a:cubicBezTo>
                      <a:pt x="269" y="212"/>
                      <a:pt x="269" y="203"/>
                      <a:pt x="275" y="203"/>
                    </a:cubicBezTo>
                    <a:cubicBezTo>
                      <a:pt x="276" y="203"/>
                      <a:pt x="278" y="203"/>
                      <a:pt x="281" y="205"/>
                    </a:cubicBezTo>
                    <a:lnTo>
                      <a:pt x="281" y="205"/>
                    </a:lnTo>
                    <a:cubicBezTo>
                      <a:pt x="282" y="199"/>
                      <a:pt x="290" y="191"/>
                      <a:pt x="290" y="191"/>
                    </a:cubicBezTo>
                    <a:cubicBezTo>
                      <a:pt x="290" y="191"/>
                      <a:pt x="332" y="43"/>
                      <a:pt x="226" y="1"/>
                    </a:cubicBezTo>
                    <a:close/>
                    <a:moveTo>
                      <a:pt x="78" y="1036"/>
                    </a:moveTo>
                    <a:cubicBezTo>
                      <a:pt x="78" y="1043"/>
                      <a:pt x="81" y="1045"/>
                      <a:pt x="84" y="1045"/>
                    </a:cubicBezTo>
                    <a:cubicBezTo>
                      <a:pt x="90" y="1045"/>
                      <a:pt x="100" y="1036"/>
                      <a:pt x="100" y="1036"/>
                    </a:cubicBezTo>
                    <a:lnTo>
                      <a:pt x="100" y="1036"/>
                    </a:lnTo>
                    <a:cubicBezTo>
                      <a:pt x="100" y="1057"/>
                      <a:pt x="100" y="1057"/>
                      <a:pt x="78" y="1057"/>
                    </a:cubicBezTo>
                    <a:lnTo>
                      <a:pt x="121" y="1057"/>
                    </a:lnTo>
                    <a:cubicBezTo>
                      <a:pt x="121" y="1047"/>
                      <a:pt x="115" y="1047"/>
                      <a:pt x="113" y="1047"/>
                    </a:cubicBezTo>
                    <a:cubicBezTo>
                      <a:pt x="110" y="1047"/>
                      <a:pt x="110" y="1047"/>
                      <a:pt x="121" y="1036"/>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24"/>
              <p:cNvSpPr/>
              <p:nvPr/>
            </p:nvSpPr>
            <p:spPr>
              <a:xfrm>
                <a:off x="7098962" y="3060540"/>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24"/>
              <p:cNvSpPr/>
              <p:nvPr/>
            </p:nvSpPr>
            <p:spPr>
              <a:xfrm>
                <a:off x="7098962" y="3055281"/>
                <a:ext cx="1361" cy="62"/>
              </a:xfrm>
              <a:custGeom>
                <a:rect b="b" l="l" r="r" t="t"/>
                <a:pathLst>
                  <a:path extrusionOk="0" h="1" w="22">
                    <a:moveTo>
                      <a:pt x="21" y="1"/>
                    </a:moveTo>
                    <a:cubicBezTo>
                      <a:pt x="21" y="1"/>
                      <a:pt x="21" y="1"/>
                      <a:pt x="0" y="1"/>
                    </a:cubicBezTo>
                    <a:cubicBezTo>
                      <a:pt x="0" y="1"/>
                      <a:pt x="21"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24"/>
              <p:cNvSpPr/>
              <p:nvPr/>
            </p:nvSpPr>
            <p:spPr>
              <a:xfrm>
                <a:off x="7098962" y="3053982"/>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24"/>
              <p:cNvSpPr/>
              <p:nvPr/>
            </p:nvSpPr>
            <p:spPr>
              <a:xfrm>
                <a:off x="7100262" y="3063139"/>
                <a:ext cx="1361" cy="62"/>
              </a:xfrm>
              <a:custGeom>
                <a:rect b="b" l="l" r="r" t="t"/>
                <a:pathLst>
                  <a:path extrusionOk="0" h="1" w="22">
                    <a:moveTo>
                      <a:pt x="22" y="1"/>
                    </a:moveTo>
                    <a:cubicBezTo>
                      <a:pt x="0" y="1"/>
                      <a:pt x="0" y="1"/>
                      <a:pt x="0" y="1"/>
                    </a:cubicBezTo>
                    <a:cubicBezTo>
                      <a:pt x="0" y="1"/>
                      <a:pt x="0"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24"/>
              <p:cNvSpPr/>
              <p:nvPr/>
            </p:nvSpPr>
            <p:spPr>
              <a:xfrm>
                <a:off x="7100262" y="3072295"/>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24"/>
              <p:cNvSpPr/>
              <p:nvPr/>
            </p:nvSpPr>
            <p:spPr>
              <a:xfrm>
                <a:off x="7101561" y="3070996"/>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24"/>
              <p:cNvSpPr/>
              <p:nvPr/>
            </p:nvSpPr>
            <p:spPr>
              <a:xfrm>
                <a:off x="7100262" y="3061839"/>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24"/>
              <p:cNvSpPr/>
              <p:nvPr/>
            </p:nvSpPr>
            <p:spPr>
              <a:xfrm>
                <a:off x="7101561" y="3070996"/>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24"/>
              <p:cNvSpPr/>
              <p:nvPr/>
            </p:nvSpPr>
            <p:spPr>
              <a:xfrm>
                <a:off x="7100262" y="3072295"/>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24"/>
              <p:cNvSpPr/>
              <p:nvPr/>
            </p:nvSpPr>
            <p:spPr>
              <a:xfrm>
                <a:off x="7101561" y="3067036"/>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24"/>
              <p:cNvSpPr/>
              <p:nvPr/>
            </p:nvSpPr>
            <p:spPr>
              <a:xfrm>
                <a:off x="7100262" y="3070996"/>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24"/>
              <p:cNvSpPr/>
              <p:nvPr/>
            </p:nvSpPr>
            <p:spPr>
              <a:xfrm>
                <a:off x="7100262" y="3072295"/>
                <a:ext cx="62" cy="62"/>
              </a:xfrm>
              <a:custGeom>
                <a:rect b="b" l="l" r="r" t="t"/>
                <a:pathLst>
                  <a:path extrusionOk="0" h="1" w="1">
                    <a:moveTo>
                      <a:pt x="0" y="0"/>
                    </a:moveTo>
                    <a:cubicBezTo>
                      <a:pt x="0" y="0"/>
                      <a:pt x="0" y="0"/>
                      <a:pt x="0" y="0"/>
                    </a:cubicBez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24"/>
              <p:cNvSpPr/>
              <p:nvPr/>
            </p:nvSpPr>
            <p:spPr>
              <a:xfrm>
                <a:off x="7100262" y="3068397"/>
                <a:ext cx="1361" cy="62"/>
              </a:xfrm>
              <a:custGeom>
                <a:rect b="b" l="l" r="r" t="t"/>
                <a:pathLst>
                  <a:path extrusionOk="0" h="1" w="22">
                    <a:moveTo>
                      <a:pt x="0" y="0"/>
                    </a:moveTo>
                    <a:cubicBezTo>
                      <a:pt x="22" y="0"/>
                      <a:pt x="22" y="0"/>
                      <a:pt x="22" y="0"/>
                    </a:cubicBezTo>
                    <a:cubicBezTo>
                      <a:pt x="22" y="0"/>
                      <a:pt x="22"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24"/>
              <p:cNvSpPr/>
              <p:nvPr/>
            </p:nvSpPr>
            <p:spPr>
              <a:xfrm>
                <a:off x="7042722" y="3222571"/>
                <a:ext cx="62" cy="62"/>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24"/>
              <p:cNvSpPr/>
              <p:nvPr/>
            </p:nvSpPr>
            <p:spPr>
              <a:xfrm>
                <a:off x="7045383" y="3217374"/>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24"/>
              <p:cNvSpPr/>
              <p:nvPr/>
            </p:nvSpPr>
            <p:spPr>
              <a:xfrm>
                <a:off x="7041423" y="3225170"/>
                <a:ext cx="1361" cy="62"/>
              </a:xfrm>
              <a:custGeom>
                <a:rect b="b" l="l" r="r" t="t"/>
                <a:pathLst>
                  <a:path extrusionOk="0" h="1" w="22">
                    <a:moveTo>
                      <a:pt x="22"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24"/>
              <p:cNvSpPr/>
              <p:nvPr/>
            </p:nvSpPr>
            <p:spPr>
              <a:xfrm>
                <a:off x="7046682" y="3205619"/>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24"/>
              <p:cNvSpPr/>
              <p:nvPr/>
            </p:nvSpPr>
            <p:spPr>
              <a:xfrm>
                <a:off x="7045383" y="3212115"/>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24"/>
              <p:cNvSpPr/>
              <p:nvPr/>
            </p:nvSpPr>
            <p:spPr>
              <a:xfrm>
                <a:off x="7036226" y="3226531"/>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24"/>
              <p:cNvSpPr/>
              <p:nvPr/>
            </p:nvSpPr>
            <p:spPr>
              <a:xfrm>
                <a:off x="7037525" y="3229129"/>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24"/>
              <p:cNvSpPr/>
              <p:nvPr/>
            </p:nvSpPr>
            <p:spPr>
              <a:xfrm>
                <a:off x="7038825" y="3227830"/>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24"/>
              <p:cNvSpPr/>
              <p:nvPr/>
            </p:nvSpPr>
            <p:spPr>
              <a:xfrm>
                <a:off x="7038825" y="3227830"/>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24"/>
              <p:cNvSpPr/>
              <p:nvPr/>
            </p:nvSpPr>
            <p:spPr>
              <a:xfrm>
                <a:off x="7033628" y="3166395"/>
                <a:ext cx="62" cy="62"/>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24"/>
              <p:cNvSpPr/>
              <p:nvPr/>
            </p:nvSpPr>
            <p:spPr>
              <a:xfrm>
                <a:off x="7045383" y="3195164"/>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24"/>
              <p:cNvSpPr/>
              <p:nvPr/>
            </p:nvSpPr>
            <p:spPr>
              <a:xfrm>
                <a:off x="7030967" y="3167695"/>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24"/>
              <p:cNvSpPr/>
              <p:nvPr/>
            </p:nvSpPr>
            <p:spPr>
              <a:xfrm>
                <a:off x="7034927" y="3223870"/>
                <a:ext cx="62" cy="1361"/>
              </a:xfrm>
              <a:custGeom>
                <a:rect b="b" l="l" r="r" t="t"/>
                <a:pathLst>
                  <a:path extrusionOk="0" h="22" w="1">
                    <a:moveTo>
                      <a:pt x="0" y="22"/>
                    </a:moveTo>
                    <a:cubicBezTo>
                      <a:pt x="0" y="1"/>
                      <a:pt x="0" y="1"/>
                      <a:pt x="0" y="1"/>
                    </a:cubicBezTo>
                    <a:cubicBezTo>
                      <a:pt x="0" y="1"/>
                      <a:pt x="0" y="1"/>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24"/>
              <p:cNvSpPr/>
              <p:nvPr/>
            </p:nvSpPr>
            <p:spPr>
              <a:xfrm>
                <a:off x="7030967" y="3195164"/>
                <a:ext cx="62" cy="1361"/>
              </a:xfrm>
              <a:custGeom>
                <a:rect b="b" l="l" r="r" t="t"/>
                <a:pathLst>
                  <a:path extrusionOk="0" h="22" w="1">
                    <a:moveTo>
                      <a:pt x="1" y="21"/>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24"/>
              <p:cNvSpPr/>
              <p:nvPr/>
            </p:nvSpPr>
            <p:spPr>
              <a:xfrm>
                <a:off x="7030967" y="3167695"/>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24"/>
              <p:cNvSpPr/>
              <p:nvPr/>
            </p:nvSpPr>
            <p:spPr>
              <a:xfrm>
                <a:off x="7042722" y="3184708"/>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24"/>
              <p:cNvSpPr/>
              <p:nvPr/>
            </p:nvSpPr>
            <p:spPr>
              <a:xfrm>
                <a:off x="7044084" y="3183409"/>
                <a:ext cx="62" cy="0"/>
              </a:xfrm>
              <a:custGeom>
                <a:rect b="b" l="l" r="r" t="t"/>
                <a:pathLst>
                  <a:path extrusionOk="0" h="0"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24"/>
              <p:cNvSpPr/>
              <p:nvPr/>
            </p:nvSpPr>
            <p:spPr>
              <a:xfrm>
                <a:off x="7032266" y="3166395"/>
                <a:ext cx="1423" cy="62"/>
              </a:xfrm>
              <a:custGeom>
                <a:rect b="b" l="l" r="r" t="t"/>
                <a:pathLst>
                  <a:path extrusionOk="0" h="1" w="23">
                    <a:moveTo>
                      <a:pt x="22"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24"/>
              <p:cNvSpPr/>
              <p:nvPr/>
            </p:nvSpPr>
            <p:spPr>
              <a:xfrm>
                <a:off x="7041423" y="3178150"/>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24"/>
              <p:cNvSpPr/>
              <p:nvPr/>
            </p:nvSpPr>
            <p:spPr>
              <a:xfrm>
                <a:off x="7045383" y="3212115"/>
                <a:ext cx="62" cy="1361"/>
              </a:xfrm>
              <a:custGeom>
                <a:rect b="b" l="l" r="r" t="t"/>
                <a:pathLst>
                  <a:path extrusionOk="0" h="22" w="1">
                    <a:moveTo>
                      <a:pt x="0" y="1"/>
                    </a:moveTo>
                    <a:lnTo>
                      <a:pt x="0" y="22"/>
                    </a:lnTo>
                    <a:cubicBezTo>
                      <a:pt x="0" y="22"/>
                      <a:pt x="0" y="22"/>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24"/>
              <p:cNvSpPr/>
              <p:nvPr/>
            </p:nvSpPr>
            <p:spPr>
              <a:xfrm>
                <a:off x="7034927" y="3209517"/>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24"/>
              <p:cNvSpPr/>
              <p:nvPr/>
            </p:nvSpPr>
            <p:spPr>
              <a:xfrm>
                <a:off x="7034927" y="3208218"/>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24"/>
              <p:cNvSpPr/>
              <p:nvPr/>
            </p:nvSpPr>
            <p:spPr>
              <a:xfrm>
                <a:off x="7034927" y="3213415"/>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24"/>
              <p:cNvSpPr/>
              <p:nvPr/>
            </p:nvSpPr>
            <p:spPr>
              <a:xfrm>
                <a:off x="7034927" y="3212115"/>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24"/>
              <p:cNvSpPr/>
              <p:nvPr/>
            </p:nvSpPr>
            <p:spPr>
              <a:xfrm>
                <a:off x="7033628" y="3206919"/>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24"/>
              <p:cNvSpPr/>
              <p:nvPr/>
            </p:nvSpPr>
            <p:spPr>
              <a:xfrm>
                <a:off x="7025770" y="3166395"/>
                <a:ext cx="22273" cy="64095"/>
              </a:xfrm>
              <a:custGeom>
                <a:rect b="b" l="l" r="r" t="t"/>
                <a:pathLst>
                  <a:path extrusionOk="0" h="1036" w="360">
                    <a:moveTo>
                      <a:pt x="59" y="76"/>
                    </a:moveTo>
                    <a:cubicBezTo>
                      <a:pt x="54" y="76"/>
                      <a:pt x="50" y="85"/>
                      <a:pt x="64" y="85"/>
                    </a:cubicBezTo>
                    <a:cubicBezTo>
                      <a:pt x="64" y="78"/>
                      <a:pt x="61" y="76"/>
                      <a:pt x="59" y="76"/>
                    </a:cubicBezTo>
                    <a:close/>
                    <a:moveTo>
                      <a:pt x="64" y="465"/>
                    </a:moveTo>
                    <a:cubicBezTo>
                      <a:pt x="71" y="472"/>
                      <a:pt x="75" y="475"/>
                      <a:pt x="79" y="475"/>
                    </a:cubicBezTo>
                    <a:cubicBezTo>
                      <a:pt x="85" y="475"/>
                      <a:pt x="85" y="465"/>
                      <a:pt x="85" y="465"/>
                    </a:cubicBezTo>
                    <a:close/>
                    <a:moveTo>
                      <a:pt x="85" y="486"/>
                    </a:moveTo>
                    <a:cubicBezTo>
                      <a:pt x="85" y="486"/>
                      <a:pt x="64" y="486"/>
                      <a:pt x="85" y="507"/>
                    </a:cubicBezTo>
                    <a:cubicBezTo>
                      <a:pt x="85" y="507"/>
                      <a:pt x="85" y="486"/>
                      <a:pt x="85" y="486"/>
                    </a:cubicBezTo>
                    <a:close/>
                    <a:moveTo>
                      <a:pt x="127" y="655"/>
                    </a:moveTo>
                    <a:cubicBezTo>
                      <a:pt x="106" y="676"/>
                      <a:pt x="127" y="676"/>
                      <a:pt x="127" y="676"/>
                    </a:cubicBezTo>
                    <a:cubicBezTo>
                      <a:pt x="127" y="676"/>
                      <a:pt x="127" y="655"/>
                      <a:pt x="148" y="655"/>
                    </a:cubicBezTo>
                    <a:close/>
                    <a:moveTo>
                      <a:pt x="317" y="761"/>
                    </a:moveTo>
                    <a:cubicBezTo>
                      <a:pt x="317" y="761"/>
                      <a:pt x="317" y="782"/>
                      <a:pt x="338" y="782"/>
                    </a:cubicBezTo>
                    <a:cubicBezTo>
                      <a:pt x="317" y="761"/>
                      <a:pt x="317" y="761"/>
                      <a:pt x="317" y="761"/>
                    </a:cubicBezTo>
                    <a:close/>
                    <a:moveTo>
                      <a:pt x="154" y="815"/>
                    </a:moveTo>
                    <a:cubicBezTo>
                      <a:pt x="148" y="815"/>
                      <a:pt x="148" y="824"/>
                      <a:pt x="148" y="824"/>
                    </a:cubicBezTo>
                    <a:lnTo>
                      <a:pt x="169" y="824"/>
                    </a:lnTo>
                    <a:cubicBezTo>
                      <a:pt x="162" y="817"/>
                      <a:pt x="158" y="815"/>
                      <a:pt x="154" y="815"/>
                    </a:cubicBezTo>
                    <a:close/>
                    <a:moveTo>
                      <a:pt x="275" y="866"/>
                    </a:moveTo>
                    <a:cubicBezTo>
                      <a:pt x="282" y="874"/>
                      <a:pt x="284" y="876"/>
                      <a:pt x="285" y="876"/>
                    </a:cubicBezTo>
                    <a:cubicBezTo>
                      <a:pt x="287" y="876"/>
                      <a:pt x="282" y="866"/>
                      <a:pt x="296" y="866"/>
                    </a:cubicBezTo>
                    <a:close/>
                    <a:moveTo>
                      <a:pt x="296" y="866"/>
                    </a:moveTo>
                    <a:lnTo>
                      <a:pt x="275" y="888"/>
                    </a:lnTo>
                    <a:lnTo>
                      <a:pt x="296" y="888"/>
                    </a:lnTo>
                    <a:lnTo>
                      <a:pt x="296" y="866"/>
                    </a:lnTo>
                    <a:close/>
                    <a:moveTo>
                      <a:pt x="106" y="0"/>
                    </a:moveTo>
                    <a:cubicBezTo>
                      <a:pt x="106" y="0"/>
                      <a:pt x="85" y="0"/>
                      <a:pt x="85" y="22"/>
                    </a:cubicBezTo>
                    <a:lnTo>
                      <a:pt x="85" y="43"/>
                    </a:lnTo>
                    <a:cubicBezTo>
                      <a:pt x="74" y="53"/>
                      <a:pt x="74" y="53"/>
                      <a:pt x="74" y="53"/>
                    </a:cubicBezTo>
                    <a:cubicBezTo>
                      <a:pt x="74" y="53"/>
                      <a:pt x="74" y="53"/>
                      <a:pt x="64" y="64"/>
                    </a:cubicBezTo>
                    <a:cubicBezTo>
                      <a:pt x="64" y="64"/>
                      <a:pt x="64" y="64"/>
                      <a:pt x="64" y="85"/>
                    </a:cubicBezTo>
                    <a:lnTo>
                      <a:pt x="43" y="85"/>
                    </a:lnTo>
                    <a:cubicBezTo>
                      <a:pt x="43" y="106"/>
                      <a:pt x="21" y="127"/>
                      <a:pt x="21" y="127"/>
                    </a:cubicBezTo>
                    <a:cubicBezTo>
                      <a:pt x="21" y="148"/>
                      <a:pt x="0" y="148"/>
                      <a:pt x="0" y="169"/>
                    </a:cubicBezTo>
                    <a:lnTo>
                      <a:pt x="21" y="148"/>
                    </a:lnTo>
                    <a:lnTo>
                      <a:pt x="21" y="148"/>
                    </a:lnTo>
                    <a:cubicBezTo>
                      <a:pt x="0" y="169"/>
                      <a:pt x="21" y="169"/>
                      <a:pt x="0" y="191"/>
                    </a:cubicBezTo>
                    <a:lnTo>
                      <a:pt x="21" y="191"/>
                    </a:lnTo>
                    <a:cubicBezTo>
                      <a:pt x="0" y="212"/>
                      <a:pt x="21" y="233"/>
                      <a:pt x="21" y="254"/>
                    </a:cubicBezTo>
                    <a:cubicBezTo>
                      <a:pt x="21" y="254"/>
                      <a:pt x="21" y="296"/>
                      <a:pt x="43" y="296"/>
                    </a:cubicBezTo>
                    <a:cubicBezTo>
                      <a:pt x="21" y="317"/>
                      <a:pt x="64" y="317"/>
                      <a:pt x="43" y="317"/>
                    </a:cubicBezTo>
                    <a:cubicBezTo>
                      <a:pt x="43" y="338"/>
                      <a:pt x="21" y="360"/>
                      <a:pt x="43" y="360"/>
                    </a:cubicBezTo>
                    <a:cubicBezTo>
                      <a:pt x="43" y="360"/>
                      <a:pt x="43" y="360"/>
                      <a:pt x="43" y="381"/>
                    </a:cubicBezTo>
                    <a:lnTo>
                      <a:pt x="64" y="360"/>
                    </a:lnTo>
                    <a:lnTo>
                      <a:pt x="64" y="360"/>
                    </a:lnTo>
                    <a:cubicBezTo>
                      <a:pt x="64" y="381"/>
                      <a:pt x="43" y="381"/>
                      <a:pt x="64" y="381"/>
                    </a:cubicBezTo>
                    <a:cubicBezTo>
                      <a:pt x="64" y="381"/>
                      <a:pt x="64" y="402"/>
                      <a:pt x="64" y="402"/>
                    </a:cubicBezTo>
                    <a:cubicBezTo>
                      <a:pt x="64" y="423"/>
                      <a:pt x="64" y="423"/>
                      <a:pt x="64" y="444"/>
                    </a:cubicBezTo>
                    <a:cubicBezTo>
                      <a:pt x="64" y="465"/>
                      <a:pt x="85" y="465"/>
                      <a:pt x="85" y="465"/>
                    </a:cubicBezTo>
                    <a:cubicBezTo>
                      <a:pt x="85" y="465"/>
                      <a:pt x="85" y="486"/>
                      <a:pt x="85" y="486"/>
                    </a:cubicBezTo>
                    <a:cubicBezTo>
                      <a:pt x="106" y="507"/>
                      <a:pt x="85" y="507"/>
                      <a:pt x="85" y="507"/>
                    </a:cubicBezTo>
                    <a:cubicBezTo>
                      <a:pt x="85" y="507"/>
                      <a:pt x="85" y="507"/>
                      <a:pt x="85" y="528"/>
                    </a:cubicBezTo>
                    <a:lnTo>
                      <a:pt x="64" y="528"/>
                    </a:lnTo>
                    <a:cubicBezTo>
                      <a:pt x="85" y="550"/>
                      <a:pt x="85" y="571"/>
                      <a:pt x="85" y="571"/>
                    </a:cubicBezTo>
                    <a:cubicBezTo>
                      <a:pt x="106" y="571"/>
                      <a:pt x="106" y="571"/>
                      <a:pt x="106" y="592"/>
                    </a:cubicBezTo>
                    <a:lnTo>
                      <a:pt x="85" y="592"/>
                    </a:lnTo>
                    <a:lnTo>
                      <a:pt x="85" y="613"/>
                    </a:lnTo>
                    <a:cubicBezTo>
                      <a:pt x="64" y="613"/>
                      <a:pt x="106" y="613"/>
                      <a:pt x="106" y="634"/>
                    </a:cubicBezTo>
                    <a:lnTo>
                      <a:pt x="127" y="634"/>
                    </a:lnTo>
                    <a:cubicBezTo>
                      <a:pt x="127" y="634"/>
                      <a:pt x="148" y="634"/>
                      <a:pt x="148" y="655"/>
                    </a:cubicBezTo>
                    <a:cubicBezTo>
                      <a:pt x="148" y="676"/>
                      <a:pt x="148" y="676"/>
                      <a:pt x="148" y="676"/>
                    </a:cubicBezTo>
                    <a:lnTo>
                      <a:pt x="169" y="676"/>
                    </a:lnTo>
                    <a:cubicBezTo>
                      <a:pt x="148" y="676"/>
                      <a:pt x="190" y="676"/>
                      <a:pt x="169" y="697"/>
                    </a:cubicBezTo>
                    <a:cubicBezTo>
                      <a:pt x="148" y="697"/>
                      <a:pt x="148" y="697"/>
                      <a:pt x="127" y="677"/>
                    </a:cubicBezTo>
                    <a:lnTo>
                      <a:pt x="127" y="677"/>
                    </a:lnTo>
                    <a:cubicBezTo>
                      <a:pt x="148" y="697"/>
                      <a:pt x="148" y="697"/>
                      <a:pt x="127" y="697"/>
                    </a:cubicBezTo>
                    <a:lnTo>
                      <a:pt x="148" y="697"/>
                    </a:lnTo>
                    <a:cubicBezTo>
                      <a:pt x="148" y="697"/>
                      <a:pt x="148" y="719"/>
                      <a:pt x="148" y="719"/>
                    </a:cubicBezTo>
                    <a:cubicBezTo>
                      <a:pt x="148" y="719"/>
                      <a:pt x="127" y="740"/>
                      <a:pt x="127" y="740"/>
                    </a:cubicBezTo>
                    <a:lnTo>
                      <a:pt x="148" y="740"/>
                    </a:lnTo>
                    <a:cubicBezTo>
                      <a:pt x="148" y="740"/>
                      <a:pt x="148" y="740"/>
                      <a:pt x="148" y="761"/>
                    </a:cubicBezTo>
                    <a:lnTo>
                      <a:pt x="169" y="761"/>
                    </a:lnTo>
                    <a:cubicBezTo>
                      <a:pt x="169" y="782"/>
                      <a:pt x="148" y="782"/>
                      <a:pt x="148" y="782"/>
                    </a:cubicBezTo>
                    <a:lnTo>
                      <a:pt x="169" y="782"/>
                    </a:lnTo>
                    <a:cubicBezTo>
                      <a:pt x="169" y="782"/>
                      <a:pt x="169" y="791"/>
                      <a:pt x="176" y="791"/>
                    </a:cubicBezTo>
                    <a:cubicBezTo>
                      <a:pt x="179" y="791"/>
                      <a:pt x="183" y="789"/>
                      <a:pt x="190" y="782"/>
                    </a:cubicBezTo>
                    <a:lnTo>
                      <a:pt x="190" y="782"/>
                    </a:lnTo>
                    <a:lnTo>
                      <a:pt x="169" y="803"/>
                    </a:lnTo>
                    <a:lnTo>
                      <a:pt x="148" y="803"/>
                    </a:lnTo>
                    <a:cubicBezTo>
                      <a:pt x="148" y="803"/>
                      <a:pt x="169" y="803"/>
                      <a:pt x="169" y="824"/>
                    </a:cubicBezTo>
                    <a:cubicBezTo>
                      <a:pt x="190" y="845"/>
                      <a:pt x="190" y="845"/>
                      <a:pt x="190" y="845"/>
                    </a:cubicBezTo>
                    <a:lnTo>
                      <a:pt x="169" y="845"/>
                    </a:lnTo>
                    <a:lnTo>
                      <a:pt x="169" y="866"/>
                    </a:lnTo>
                    <a:cubicBezTo>
                      <a:pt x="169" y="888"/>
                      <a:pt x="169" y="888"/>
                      <a:pt x="169" y="888"/>
                    </a:cubicBezTo>
                    <a:cubicBezTo>
                      <a:pt x="169" y="888"/>
                      <a:pt x="169" y="888"/>
                      <a:pt x="169" y="909"/>
                    </a:cubicBezTo>
                    <a:cubicBezTo>
                      <a:pt x="190" y="909"/>
                      <a:pt x="169" y="930"/>
                      <a:pt x="169" y="930"/>
                    </a:cubicBezTo>
                    <a:lnTo>
                      <a:pt x="148" y="930"/>
                    </a:lnTo>
                    <a:cubicBezTo>
                      <a:pt x="148" y="930"/>
                      <a:pt x="169" y="951"/>
                      <a:pt x="169" y="951"/>
                    </a:cubicBezTo>
                    <a:lnTo>
                      <a:pt x="148" y="951"/>
                    </a:lnTo>
                    <a:cubicBezTo>
                      <a:pt x="148" y="951"/>
                      <a:pt x="148" y="972"/>
                      <a:pt x="169" y="972"/>
                    </a:cubicBezTo>
                    <a:cubicBezTo>
                      <a:pt x="169" y="972"/>
                      <a:pt x="169" y="993"/>
                      <a:pt x="169" y="993"/>
                    </a:cubicBezTo>
                    <a:cubicBezTo>
                      <a:pt x="190" y="1014"/>
                      <a:pt x="169" y="1014"/>
                      <a:pt x="190" y="1014"/>
                    </a:cubicBezTo>
                    <a:lnTo>
                      <a:pt x="212" y="1014"/>
                    </a:lnTo>
                    <a:cubicBezTo>
                      <a:pt x="190" y="1014"/>
                      <a:pt x="190" y="1014"/>
                      <a:pt x="190" y="993"/>
                    </a:cubicBezTo>
                    <a:cubicBezTo>
                      <a:pt x="212" y="993"/>
                      <a:pt x="212" y="1014"/>
                      <a:pt x="212" y="1014"/>
                    </a:cubicBezTo>
                    <a:lnTo>
                      <a:pt x="212" y="993"/>
                    </a:lnTo>
                    <a:lnTo>
                      <a:pt x="233" y="993"/>
                    </a:lnTo>
                    <a:cubicBezTo>
                      <a:pt x="233" y="972"/>
                      <a:pt x="233" y="972"/>
                      <a:pt x="233" y="972"/>
                    </a:cubicBezTo>
                    <a:lnTo>
                      <a:pt x="254" y="972"/>
                    </a:lnTo>
                    <a:cubicBezTo>
                      <a:pt x="254" y="962"/>
                      <a:pt x="254" y="962"/>
                      <a:pt x="256" y="962"/>
                    </a:cubicBezTo>
                    <a:cubicBezTo>
                      <a:pt x="259" y="962"/>
                      <a:pt x="264" y="962"/>
                      <a:pt x="275" y="951"/>
                    </a:cubicBezTo>
                    <a:lnTo>
                      <a:pt x="254" y="951"/>
                    </a:lnTo>
                    <a:cubicBezTo>
                      <a:pt x="275" y="930"/>
                      <a:pt x="254" y="930"/>
                      <a:pt x="254" y="930"/>
                    </a:cubicBezTo>
                    <a:lnTo>
                      <a:pt x="275" y="930"/>
                    </a:lnTo>
                    <a:cubicBezTo>
                      <a:pt x="275" y="930"/>
                      <a:pt x="275" y="930"/>
                      <a:pt x="254" y="909"/>
                    </a:cubicBezTo>
                    <a:lnTo>
                      <a:pt x="275" y="909"/>
                    </a:lnTo>
                    <a:cubicBezTo>
                      <a:pt x="296" y="888"/>
                      <a:pt x="254" y="888"/>
                      <a:pt x="275" y="888"/>
                    </a:cubicBezTo>
                    <a:cubicBezTo>
                      <a:pt x="275" y="866"/>
                      <a:pt x="275" y="866"/>
                      <a:pt x="275" y="866"/>
                    </a:cubicBezTo>
                    <a:cubicBezTo>
                      <a:pt x="275" y="866"/>
                      <a:pt x="296" y="866"/>
                      <a:pt x="275" y="845"/>
                    </a:cubicBezTo>
                    <a:lnTo>
                      <a:pt x="296" y="845"/>
                    </a:lnTo>
                    <a:cubicBezTo>
                      <a:pt x="296" y="824"/>
                      <a:pt x="317" y="824"/>
                      <a:pt x="296" y="824"/>
                    </a:cubicBezTo>
                    <a:lnTo>
                      <a:pt x="317" y="803"/>
                    </a:lnTo>
                    <a:cubicBezTo>
                      <a:pt x="296" y="803"/>
                      <a:pt x="338" y="782"/>
                      <a:pt x="317" y="782"/>
                    </a:cubicBezTo>
                    <a:lnTo>
                      <a:pt x="317" y="761"/>
                    </a:lnTo>
                    <a:cubicBezTo>
                      <a:pt x="317" y="740"/>
                      <a:pt x="317" y="740"/>
                      <a:pt x="317" y="740"/>
                    </a:cubicBezTo>
                    <a:lnTo>
                      <a:pt x="338" y="740"/>
                    </a:lnTo>
                    <a:cubicBezTo>
                      <a:pt x="317" y="740"/>
                      <a:pt x="317" y="740"/>
                      <a:pt x="317" y="719"/>
                    </a:cubicBezTo>
                    <a:cubicBezTo>
                      <a:pt x="338" y="697"/>
                      <a:pt x="317" y="697"/>
                      <a:pt x="317" y="697"/>
                    </a:cubicBezTo>
                    <a:cubicBezTo>
                      <a:pt x="317" y="697"/>
                      <a:pt x="317" y="676"/>
                      <a:pt x="317" y="676"/>
                    </a:cubicBezTo>
                    <a:lnTo>
                      <a:pt x="338" y="676"/>
                    </a:lnTo>
                    <a:lnTo>
                      <a:pt x="338" y="655"/>
                    </a:lnTo>
                    <a:cubicBezTo>
                      <a:pt x="338" y="655"/>
                      <a:pt x="338" y="655"/>
                      <a:pt x="338" y="634"/>
                    </a:cubicBezTo>
                    <a:cubicBezTo>
                      <a:pt x="338" y="634"/>
                      <a:pt x="359" y="613"/>
                      <a:pt x="338" y="613"/>
                    </a:cubicBezTo>
                    <a:cubicBezTo>
                      <a:pt x="338" y="613"/>
                      <a:pt x="338" y="613"/>
                      <a:pt x="338" y="592"/>
                    </a:cubicBezTo>
                    <a:cubicBezTo>
                      <a:pt x="338" y="571"/>
                      <a:pt x="317" y="571"/>
                      <a:pt x="317" y="571"/>
                    </a:cubicBezTo>
                    <a:cubicBezTo>
                      <a:pt x="317" y="550"/>
                      <a:pt x="338" y="550"/>
                      <a:pt x="338" y="550"/>
                    </a:cubicBezTo>
                    <a:lnTo>
                      <a:pt x="338" y="528"/>
                    </a:lnTo>
                    <a:cubicBezTo>
                      <a:pt x="338" y="528"/>
                      <a:pt x="338" y="507"/>
                      <a:pt x="338" y="507"/>
                    </a:cubicBezTo>
                    <a:lnTo>
                      <a:pt x="317" y="507"/>
                    </a:lnTo>
                    <a:cubicBezTo>
                      <a:pt x="317" y="486"/>
                      <a:pt x="317" y="486"/>
                      <a:pt x="317" y="486"/>
                    </a:cubicBezTo>
                    <a:cubicBezTo>
                      <a:pt x="317" y="486"/>
                      <a:pt x="317" y="465"/>
                      <a:pt x="317" y="465"/>
                    </a:cubicBezTo>
                    <a:lnTo>
                      <a:pt x="317" y="444"/>
                    </a:lnTo>
                    <a:lnTo>
                      <a:pt x="296" y="444"/>
                    </a:lnTo>
                    <a:cubicBezTo>
                      <a:pt x="296" y="423"/>
                      <a:pt x="317" y="423"/>
                      <a:pt x="317" y="423"/>
                    </a:cubicBezTo>
                    <a:cubicBezTo>
                      <a:pt x="296" y="423"/>
                      <a:pt x="296" y="423"/>
                      <a:pt x="317" y="402"/>
                    </a:cubicBezTo>
                    <a:lnTo>
                      <a:pt x="317" y="402"/>
                    </a:lnTo>
                    <a:cubicBezTo>
                      <a:pt x="310" y="409"/>
                      <a:pt x="308" y="411"/>
                      <a:pt x="307" y="411"/>
                    </a:cubicBezTo>
                    <a:cubicBezTo>
                      <a:pt x="305" y="411"/>
                      <a:pt x="310" y="402"/>
                      <a:pt x="296" y="402"/>
                    </a:cubicBezTo>
                    <a:cubicBezTo>
                      <a:pt x="317" y="381"/>
                      <a:pt x="296" y="360"/>
                      <a:pt x="296" y="338"/>
                    </a:cubicBezTo>
                    <a:lnTo>
                      <a:pt x="296" y="317"/>
                    </a:lnTo>
                    <a:lnTo>
                      <a:pt x="275" y="317"/>
                    </a:lnTo>
                    <a:cubicBezTo>
                      <a:pt x="296" y="317"/>
                      <a:pt x="296" y="296"/>
                      <a:pt x="275" y="296"/>
                    </a:cubicBezTo>
                    <a:cubicBezTo>
                      <a:pt x="254" y="296"/>
                      <a:pt x="296" y="275"/>
                      <a:pt x="275" y="275"/>
                    </a:cubicBezTo>
                    <a:lnTo>
                      <a:pt x="254" y="275"/>
                    </a:lnTo>
                    <a:cubicBezTo>
                      <a:pt x="275" y="275"/>
                      <a:pt x="275" y="254"/>
                      <a:pt x="275" y="254"/>
                    </a:cubicBezTo>
                    <a:cubicBezTo>
                      <a:pt x="275" y="254"/>
                      <a:pt x="254" y="254"/>
                      <a:pt x="275" y="233"/>
                    </a:cubicBezTo>
                    <a:cubicBezTo>
                      <a:pt x="254" y="233"/>
                      <a:pt x="254" y="212"/>
                      <a:pt x="254" y="212"/>
                    </a:cubicBezTo>
                    <a:cubicBezTo>
                      <a:pt x="254" y="212"/>
                      <a:pt x="254" y="212"/>
                      <a:pt x="254" y="191"/>
                    </a:cubicBezTo>
                    <a:lnTo>
                      <a:pt x="233" y="191"/>
                    </a:lnTo>
                    <a:cubicBezTo>
                      <a:pt x="233" y="191"/>
                      <a:pt x="254" y="169"/>
                      <a:pt x="254" y="169"/>
                    </a:cubicBezTo>
                    <a:cubicBezTo>
                      <a:pt x="254" y="169"/>
                      <a:pt x="254" y="127"/>
                      <a:pt x="233" y="85"/>
                    </a:cubicBezTo>
                    <a:cubicBezTo>
                      <a:pt x="212" y="43"/>
                      <a:pt x="169" y="0"/>
                      <a:pt x="127" y="0"/>
                    </a:cubicBezTo>
                    <a:close/>
                    <a:moveTo>
                      <a:pt x="212" y="993"/>
                    </a:moveTo>
                    <a:lnTo>
                      <a:pt x="233" y="1014"/>
                    </a:lnTo>
                    <a:cubicBezTo>
                      <a:pt x="233" y="993"/>
                      <a:pt x="212" y="993"/>
                      <a:pt x="212" y="993"/>
                    </a:cubicBezTo>
                    <a:close/>
                    <a:moveTo>
                      <a:pt x="148" y="1014"/>
                    </a:moveTo>
                    <a:cubicBezTo>
                      <a:pt x="148" y="1014"/>
                      <a:pt x="148" y="1035"/>
                      <a:pt x="148" y="1035"/>
                    </a:cubicBezTo>
                    <a:cubicBezTo>
                      <a:pt x="148" y="1027"/>
                      <a:pt x="152" y="1022"/>
                      <a:pt x="155" y="1020"/>
                    </a:cubicBezTo>
                    <a:lnTo>
                      <a:pt x="155" y="1020"/>
                    </a:lnTo>
                    <a:cubicBezTo>
                      <a:pt x="158" y="1022"/>
                      <a:pt x="161" y="1024"/>
                      <a:pt x="164" y="1024"/>
                    </a:cubicBezTo>
                    <a:cubicBezTo>
                      <a:pt x="165" y="1024"/>
                      <a:pt x="165" y="1024"/>
                      <a:pt x="166" y="1023"/>
                    </a:cubicBezTo>
                    <a:lnTo>
                      <a:pt x="166" y="1023"/>
                    </a:lnTo>
                    <a:cubicBezTo>
                      <a:pt x="168" y="1026"/>
                      <a:pt x="169" y="1030"/>
                      <a:pt x="169" y="1035"/>
                    </a:cubicBezTo>
                    <a:lnTo>
                      <a:pt x="190" y="1035"/>
                    </a:lnTo>
                    <a:cubicBezTo>
                      <a:pt x="190" y="1035"/>
                      <a:pt x="169" y="1014"/>
                      <a:pt x="190" y="1014"/>
                    </a:cubicBezTo>
                    <a:lnTo>
                      <a:pt x="169" y="1014"/>
                    </a:lnTo>
                    <a:cubicBezTo>
                      <a:pt x="169" y="1020"/>
                      <a:pt x="168" y="1022"/>
                      <a:pt x="166" y="1023"/>
                    </a:cubicBezTo>
                    <a:lnTo>
                      <a:pt x="166" y="1023"/>
                    </a:lnTo>
                    <a:cubicBezTo>
                      <a:pt x="164" y="1021"/>
                      <a:pt x="161" y="1020"/>
                      <a:pt x="159" y="1020"/>
                    </a:cubicBezTo>
                    <a:cubicBezTo>
                      <a:pt x="158" y="1020"/>
                      <a:pt x="157" y="1020"/>
                      <a:pt x="155" y="1020"/>
                    </a:cubicBezTo>
                    <a:lnTo>
                      <a:pt x="155" y="1020"/>
                    </a:lnTo>
                    <a:cubicBezTo>
                      <a:pt x="152" y="1018"/>
                      <a:pt x="148" y="1014"/>
                      <a:pt x="148" y="1014"/>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24"/>
              <p:cNvSpPr/>
              <p:nvPr/>
            </p:nvSpPr>
            <p:spPr>
              <a:xfrm>
                <a:off x="7033628" y="3213415"/>
                <a:ext cx="1361" cy="62"/>
              </a:xfrm>
              <a:custGeom>
                <a:rect b="b" l="l" r="r" t="t"/>
                <a:pathLst>
                  <a:path extrusionOk="0" h="1" w="22">
                    <a:moveTo>
                      <a:pt x="21" y="1"/>
                    </a:moveTo>
                    <a:lnTo>
                      <a:pt x="21" y="1"/>
                    </a:lnTo>
                    <a:cubicBezTo>
                      <a:pt x="21"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24"/>
              <p:cNvSpPr/>
              <p:nvPr/>
            </p:nvSpPr>
            <p:spPr>
              <a:xfrm>
                <a:off x="7034927" y="3208218"/>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24"/>
              <p:cNvSpPr/>
              <p:nvPr/>
            </p:nvSpPr>
            <p:spPr>
              <a:xfrm>
                <a:off x="7033628" y="3206919"/>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24"/>
              <p:cNvSpPr/>
              <p:nvPr/>
            </p:nvSpPr>
            <p:spPr>
              <a:xfrm>
                <a:off x="7036226" y="3216075"/>
                <a:ext cx="62" cy="62"/>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24"/>
              <p:cNvSpPr/>
              <p:nvPr/>
            </p:nvSpPr>
            <p:spPr>
              <a:xfrm>
                <a:off x="7034927" y="3223870"/>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24"/>
              <p:cNvSpPr/>
              <p:nvPr/>
            </p:nvSpPr>
            <p:spPr>
              <a:xfrm>
                <a:off x="7036226" y="3223870"/>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24"/>
              <p:cNvSpPr/>
              <p:nvPr/>
            </p:nvSpPr>
            <p:spPr>
              <a:xfrm>
                <a:off x="7036226" y="3213415"/>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24"/>
              <p:cNvSpPr/>
              <p:nvPr/>
            </p:nvSpPr>
            <p:spPr>
              <a:xfrm>
                <a:off x="7036226" y="3222571"/>
                <a:ext cx="62" cy="62"/>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24"/>
              <p:cNvSpPr/>
              <p:nvPr/>
            </p:nvSpPr>
            <p:spPr>
              <a:xfrm>
                <a:off x="7034927" y="3223870"/>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24"/>
              <p:cNvSpPr/>
              <p:nvPr/>
            </p:nvSpPr>
            <p:spPr>
              <a:xfrm>
                <a:off x="7036226" y="3218673"/>
                <a:ext cx="62" cy="62"/>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24"/>
              <p:cNvSpPr/>
              <p:nvPr/>
            </p:nvSpPr>
            <p:spPr>
              <a:xfrm>
                <a:off x="7034927" y="3222571"/>
                <a:ext cx="62" cy="62"/>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24"/>
              <p:cNvSpPr/>
              <p:nvPr/>
            </p:nvSpPr>
            <p:spPr>
              <a:xfrm>
                <a:off x="7034927" y="3223870"/>
                <a:ext cx="62" cy="62"/>
              </a:xfrm>
              <a:custGeom>
                <a:rect b="b" l="l" r="r" t="t"/>
                <a:pathLst>
                  <a:path extrusionOk="0" h="1" w="1">
                    <a:moveTo>
                      <a:pt x="0" y="1"/>
                    </a:moveTo>
                    <a:cubicBezTo>
                      <a:pt x="0" y="1"/>
                      <a:pt x="0" y="1"/>
                      <a:pt x="0" y="1"/>
                    </a:cubicBez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24"/>
              <p:cNvSpPr/>
              <p:nvPr/>
            </p:nvSpPr>
            <p:spPr>
              <a:xfrm>
                <a:off x="7036226" y="3219973"/>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24"/>
              <p:cNvSpPr/>
              <p:nvPr/>
            </p:nvSpPr>
            <p:spPr>
              <a:xfrm>
                <a:off x="7193067" y="3158538"/>
                <a:ext cx="1361" cy="62"/>
              </a:xfrm>
              <a:custGeom>
                <a:rect b="b" l="l" r="r" t="t"/>
                <a:pathLst>
                  <a:path extrusionOk="0" h="1" w="22">
                    <a:moveTo>
                      <a:pt x="0" y="1"/>
                    </a:moveTo>
                    <a:cubicBezTo>
                      <a:pt x="21" y="1"/>
                      <a:pt x="21"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24"/>
              <p:cNvSpPr/>
              <p:nvPr/>
            </p:nvSpPr>
            <p:spPr>
              <a:xfrm>
                <a:off x="7196964" y="3154641"/>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24"/>
              <p:cNvSpPr/>
              <p:nvPr/>
            </p:nvSpPr>
            <p:spPr>
              <a:xfrm>
                <a:off x="7191767" y="3161137"/>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24"/>
              <p:cNvSpPr/>
              <p:nvPr/>
            </p:nvSpPr>
            <p:spPr>
              <a:xfrm>
                <a:off x="7203523" y="3144185"/>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24"/>
              <p:cNvSpPr/>
              <p:nvPr/>
            </p:nvSpPr>
            <p:spPr>
              <a:xfrm>
                <a:off x="7199563" y="3150681"/>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24"/>
              <p:cNvSpPr/>
              <p:nvPr/>
            </p:nvSpPr>
            <p:spPr>
              <a:xfrm>
                <a:off x="7185209" y="3159837"/>
                <a:ext cx="1361" cy="62"/>
              </a:xfrm>
              <a:custGeom>
                <a:rect b="b" l="l" r="r" t="t"/>
                <a:pathLst>
                  <a:path extrusionOk="0" h="1" w="22">
                    <a:moveTo>
                      <a:pt x="0" y="1"/>
                    </a:moveTo>
                    <a:lnTo>
                      <a:pt x="22" y="1"/>
                    </a:lnTo>
                    <a:cubicBezTo>
                      <a:pt x="22"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24"/>
              <p:cNvSpPr/>
              <p:nvPr/>
            </p:nvSpPr>
            <p:spPr>
              <a:xfrm>
                <a:off x="7185209" y="3163797"/>
                <a:ext cx="1361" cy="62"/>
              </a:xfrm>
              <a:custGeom>
                <a:rect b="b" l="l" r="r" t="t"/>
                <a:pathLst>
                  <a:path extrusionOk="0" h="1" w="22">
                    <a:moveTo>
                      <a:pt x="0" y="0"/>
                    </a:moveTo>
                    <a:lnTo>
                      <a:pt x="22"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24"/>
              <p:cNvSpPr/>
              <p:nvPr/>
            </p:nvSpPr>
            <p:spPr>
              <a:xfrm>
                <a:off x="7187808" y="3162498"/>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24"/>
              <p:cNvSpPr/>
              <p:nvPr/>
            </p:nvSpPr>
            <p:spPr>
              <a:xfrm>
                <a:off x="7187808" y="3162498"/>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24"/>
              <p:cNvSpPr/>
              <p:nvPr/>
            </p:nvSpPr>
            <p:spPr>
              <a:xfrm>
                <a:off x="7207420" y="3103662"/>
                <a:ext cx="1361" cy="62"/>
              </a:xfrm>
              <a:custGeom>
                <a:rect b="b" l="l" r="r" t="t"/>
                <a:pathLst>
                  <a:path extrusionOk="0" h="1" w="22">
                    <a:moveTo>
                      <a:pt x="22" y="0"/>
                    </a:moveTo>
                    <a:cubicBezTo>
                      <a:pt x="22"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24"/>
              <p:cNvSpPr/>
              <p:nvPr/>
            </p:nvSpPr>
            <p:spPr>
              <a:xfrm>
                <a:off x="7206121" y="3135029"/>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24"/>
              <p:cNvSpPr/>
              <p:nvPr/>
            </p:nvSpPr>
            <p:spPr>
              <a:xfrm>
                <a:off x="7204822" y="3103662"/>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24"/>
              <p:cNvSpPr/>
              <p:nvPr/>
            </p:nvSpPr>
            <p:spPr>
              <a:xfrm>
                <a:off x="7185209" y="3157239"/>
                <a:ext cx="62" cy="1361"/>
              </a:xfrm>
              <a:custGeom>
                <a:rect b="b" l="l" r="r" t="t"/>
                <a:pathLst>
                  <a:path extrusionOk="0" h="22" w="1">
                    <a:moveTo>
                      <a:pt x="0" y="22"/>
                    </a:moveTo>
                    <a:cubicBezTo>
                      <a:pt x="0" y="1"/>
                      <a:pt x="0" y="1"/>
                      <a:pt x="0" y="1"/>
                    </a:cubicBezTo>
                    <a:cubicBezTo>
                      <a:pt x="0" y="1"/>
                      <a:pt x="0" y="1"/>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24"/>
              <p:cNvSpPr/>
              <p:nvPr/>
            </p:nvSpPr>
            <p:spPr>
              <a:xfrm>
                <a:off x="7193067" y="3129770"/>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24"/>
              <p:cNvSpPr/>
              <p:nvPr/>
            </p:nvSpPr>
            <p:spPr>
              <a:xfrm>
                <a:off x="7204822" y="3103662"/>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24"/>
              <p:cNvSpPr/>
              <p:nvPr/>
            </p:nvSpPr>
            <p:spPr>
              <a:xfrm>
                <a:off x="7208720" y="3124573"/>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24"/>
              <p:cNvSpPr/>
              <p:nvPr/>
            </p:nvSpPr>
            <p:spPr>
              <a:xfrm>
                <a:off x="7208720" y="3123274"/>
                <a:ext cx="1361" cy="1361"/>
              </a:xfrm>
              <a:custGeom>
                <a:rect b="b" l="l" r="r" t="t"/>
                <a:pathLst>
                  <a:path extrusionOk="0" h="22" w="22">
                    <a:moveTo>
                      <a:pt x="1" y="0"/>
                    </a:moveTo>
                    <a:lnTo>
                      <a:pt x="22" y="21"/>
                    </a:lnTo>
                    <a:cubicBezTo>
                      <a:pt x="22" y="21"/>
                      <a:pt x="22"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24"/>
              <p:cNvSpPr/>
              <p:nvPr/>
            </p:nvSpPr>
            <p:spPr>
              <a:xfrm>
                <a:off x="7207420" y="3103662"/>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24"/>
              <p:cNvSpPr/>
              <p:nvPr/>
            </p:nvSpPr>
            <p:spPr>
              <a:xfrm>
                <a:off x="7210019" y="3118015"/>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24"/>
              <p:cNvSpPr/>
              <p:nvPr/>
            </p:nvSpPr>
            <p:spPr>
              <a:xfrm>
                <a:off x="7199563" y="3150681"/>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24"/>
              <p:cNvSpPr/>
              <p:nvPr/>
            </p:nvSpPr>
            <p:spPr>
              <a:xfrm>
                <a:off x="7190406" y="3142886"/>
                <a:ext cx="62" cy="62"/>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24"/>
              <p:cNvSpPr/>
              <p:nvPr/>
            </p:nvSpPr>
            <p:spPr>
              <a:xfrm>
                <a:off x="7190406" y="3142886"/>
                <a:ext cx="1423" cy="1361"/>
              </a:xfrm>
              <a:custGeom>
                <a:rect b="b" l="l" r="r" t="t"/>
                <a:pathLst>
                  <a:path extrusionOk="0" h="22" w="23">
                    <a:moveTo>
                      <a:pt x="1" y="0"/>
                    </a:moveTo>
                    <a:cubicBezTo>
                      <a:pt x="1" y="0"/>
                      <a:pt x="1" y="21"/>
                      <a:pt x="22" y="21"/>
                    </a:cubicBezTo>
                    <a:cubicBezTo>
                      <a:pt x="22" y="21"/>
                      <a:pt x="22" y="21"/>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24"/>
              <p:cNvSpPr/>
              <p:nvPr/>
            </p:nvSpPr>
            <p:spPr>
              <a:xfrm>
                <a:off x="7191767" y="3142886"/>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24"/>
              <p:cNvSpPr/>
              <p:nvPr/>
            </p:nvSpPr>
            <p:spPr>
              <a:xfrm>
                <a:off x="7189107" y="3146783"/>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24"/>
              <p:cNvSpPr/>
              <p:nvPr/>
            </p:nvSpPr>
            <p:spPr>
              <a:xfrm>
                <a:off x="7189107" y="3145484"/>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24"/>
              <p:cNvSpPr/>
              <p:nvPr/>
            </p:nvSpPr>
            <p:spPr>
              <a:xfrm>
                <a:off x="7190406" y="3140225"/>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24"/>
              <p:cNvSpPr/>
              <p:nvPr/>
            </p:nvSpPr>
            <p:spPr>
              <a:xfrm>
                <a:off x="7182611" y="3103662"/>
                <a:ext cx="31430" cy="60197"/>
              </a:xfrm>
              <a:custGeom>
                <a:rect b="b" l="l" r="r" t="t"/>
                <a:pathLst>
                  <a:path extrusionOk="0" h="973" w="508">
                    <a:moveTo>
                      <a:pt x="359" y="0"/>
                    </a:moveTo>
                    <a:cubicBezTo>
                      <a:pt x="349" y="11"/>
                      <a:pt x="349" y="11"/>
                      <a:pt x="351" y="11"/>
                    </a:cubicBezTo>
                    <a:cubicBezTo>
                      <a:pt x="354" y="11"/>
                      <a:pt x="359" y="11"/>
                      <a:pt x="359" y="22"/>
                    </a:cubicBezTo>
                    <a:cubicBezTo>
                      <a:pt x="359" y="22"/>
                      <a:pt x="359" y="0"/>
                      <a:pt x="359" y="0"/>
                    </a:cubicBezTo>
                    <a:close/>
                    <a:moveTo>
                      <a:pt x="392" y="458"/>
                    </a:moveTo>
                    <a:cubicBezTo>
                      <a:pt x="392" y="462"/>
                      <a:pt x="393" y="465"/>
                      <a:pt x="402" y="465"/>
                    </a:cubicBezTo>
                    <a:cubicBezTo>
                      <a:pt x="402" y="465"/>
                      <a:pt x="397" y="461"/>
                      <a:pt x="392" y="458"/>
                    </a:cubicBezTo>
                    <a:close/>
                    <a:moveTo>
                      <a:pt x="127" y="634"/>
                    </a:moveTo>
                    <a:lnTo>
                      <a:pt x="127" y="634"/>
                    </a:lnTo>
                    <a:cubicBezTo>
                      <a:pt x="148" y="655"/>
                      <a:pt x="148" y="655"/>
                      <a:pt x="148" y="655"/>
                    </a:cubicBezTo>
                    <a:cubicBezTo>
                      <a:pt x="148" y="634"/>
                      <a:pt x="127" y="634"/>
                      <a:pt x="127" y="634"/>
                    </a:cubicBezTo>
                    <a:close/>
                    <a:moveTo>
                      <a:pt x="127" y="655"/>
                    </a:moveTo>
                    <a:cubicBezTo>
                      <a:pt x="120" y="655"/>
                      <a:pt x="122" y="658"/>
                      <a:pt x="127" y="660"/>
                    </a:cubicBezTo>
                    <a:lnTo>
                      <a:pt x="127" y="660"/>
                    </a:lnTo>
                    <a:cubicBezTo>
                      <a:pt x="127" y="659"/>
                      <a:pt x="127" y="657"/>
                      <a:pt x="127" y="655"/>
                    </a:cubicBezTo>
                    <a:close/>
                    <a:moveTo>
                      <a:pt x="211" y="845"/>
                    </a:moveTo>
                    <a:cubicBezTo>
                      <a:pt x="211" y="856"/>
                      <a:pt x="206" y="856"/>
                      <a:pt x="201" y="856"/>
                    </a:cubicBezTo>
                    <a:cubicBezTo>
                      <a:pt x="204" y="859"/>
                      <a:pt x="207" y="862"/>
                      <a:pt x="211" y="867"/>
                    </a:cubicBezTo>
                    <a:lnTo>
                      <a:pt x="211" y="845"/>
                    </a:lnTo>
                    <a:close/>
                    <a:moveTo>
                      <a:pt x="21" y="930"/>
                    </a:moveTo>
                    <a:cubicBezTo>
                      <a:pt x="21" y="930"/>
                      <a:pt x="21" y="942"/>
                      <a:pt x="30" y="948"/>
                    </a:cubicBezTo>
                    <a:lnTo>
                      <a:pt x="30" y="948"/>
                    </a:lnTo>
                    <a:cubicBezTo>
                      <a:pt x="33" y="942"/>
                      <a:pt x="21" y="930"/>
                      <a:pt x="21" y="930"/>
                    </a:cubicBezTo>
                    <a:close/>
                    <a:moveTo>
                      <a:pt x="21" y="930"/>
                    </a:moveTo>
                    <a:cubicBezTo>
                      <a:pt x="0" y="951"/>
                      <a:pt x="21" y="951"/>
                      <a:pt x="21" y="951"/>
                    </a:cubicBezTo>
                    <a:cubicBezTo>
                      <a:pt x="21" y="951"/>
                      <a:pt x="21" y="951"/>
                      <a:pt x="21" y="930"/>
                    </a:cubicBezTo>
                    <a:close/>
                    <a:moveTo>
                      <a:pt x="359" y="0"/>
                    </a:moveTo>
                    <a:cubicBezTo>
                      <a:pt x="359" y="0"/>
                      <a:pt x="373" y="0"/>
                      <a:pt x="378" y="11"/>
                    </a:cubicBezTo>
                    <a:lnTo>
                      <a:pt x="378" y="11"/>
                    </a:lnTo>
                    <a:cubicBezTo>
                      <a:pt x="373" y="22"/>
                      <a:pt x="359" y="22"/>
                      <a:pt x="359" y="22"/>
                    </a:cubicBezTo>
                    <a:lnTo>
                      <a:pt x="317" y="22"/>
                    </a:lnTo>
                    <a:lnTo>
                      <a:pt x="317" y="43"/>
                    </a:lnTo>
                    <a:lnTo>
                      <a:pt x="296" y="43"/>
                    </a:lnTo>
                    <a:cubicBezTo>
                      <a:pt x="296" y="64"/>
                      <a:pt x="254" y="64"/>
                      <a:pt x="275" y="85"/>
                    </a:cubicBezTo>
                    <a:cubicBezTo>
                      <a:pt x="254" y="85"/>
                      <a:pt x="254" y="64"/>
                      <a:pt x="254" y="64"/>
                    </a:cubicBezTo>
                    <a:cubicBezTo>
                      <a:pt x="254" y="85"/>
                      <a:pt x="233" y="85"/>
                      <a:pt x="233" y="85"/>
                    </a:cubicBezTo>
                    <a:cubicBezTo>
                      <a:pt x="211" y="106"/>
                      <a:pt x="233" y="106"/>
                      <a:pt x="211" y="127"/>
                    </a:cubicBezTo>
                    <a:lnTo>
                      <a:pt x="233" y="127"/>
                    </a:lnTo>
                    <a:cubicBezTo>
                      <a:pt x="211" y="127"/>
                      <a:pt x="211" y="148"/>
                      <a:pt x="211" y="169"/>
                    </a:cubicBezTo>
                    <a:cubicBezTo>
                      <a:pt x="211" y="191"/>
                      <a:pt x="190" y="212"/>
                      <a:pt x="190" y="233"/>
                    </a:cubicBezTo>
                    <a:lnTo>
                      <a:pt x="211" y="233"/>
                    </a:lnTo>
                    <a:cubicBezTo>
                      <a:pt x="169" y="233"/>
                      <a:pt x="211" y="254"/>
                      <a:pt x="190" y="254"/>
                    </a:cubicBezTo>
                    <a:cubicBezTo>
                      <a:pt x="190" y="275"/>
                      <a:pt x="169" y="275"/>
                      <a:pt x="190" y="296"/>
                    </a:cubicBezTo>
                    <a:cubicBezTo>
                      <a:pt x="190" y="307"/>
                      <a:pt x="190" y="307"/>
                      <a:pt x="190" y="307"/>
                    </a:cubicBezTo>
                    <a:cubicBezTo>
                      <a:pt x="190" y="307"/>
                      <a:pt x="190" y="307"/>
                      <a:pt x="190" y="317"/>
                    </a:cubicBezTo>
                    <a:lnTo>
                      <a:pt x="169" y="317"/>
                    </a:lnTo>
                    <a:cubicBezTo>
                      <a:pt x="190" y="317"/>
                      <a:pt x="190" y="338"/>
                      <a:pt x="190" y="338"/>
                    </a:cubicBezTo>
                    <a:lnTo>
                      <a:pt x="169" y="338"/>
                    </a:lnTo>
                    <a:cubicBezTo>
                      <a:pt x="169" y="360"/>
                      <a:pt x="169" y="360"/>
                      <a:pt x="169" y="360"/>
                    </a:cubicBezTo>
                    <a:lnTo>
                      <a:pt x="169" y="381"/>
                    </a:lnTo>
                    <a:lnTo>
                      <a:pt x="148" y="381"/>
                    </a:lnTo>
                    <a:cubicBezTo>
                      <a:pt x="148" y="381"/>
                      <a:pt x="169" y="402"/>
                      <a:pt x="169" y="402"/>
                    </a:cubicBezTo>
                    <a:cubicBezTo>
                      <a:pt x="155" y="402"/>
                      <a:pt x="160" y="411"/>
                      <a:pt x="158" y="411"/>
                    </a:cubicBezTo>
                    <a:cubicBezTo>
                      <a:pt x="157" y="411"/>
                      <a:pt x="155" y="409"/>
                      <a:pt x="148" y="402"/>
                    </a:cubicBezTo>
                    <a:lnTo>
                      <a:pt x="148" y="402"/>
                    </a:lnTo>
                    <a:cubicBezTo>
                      <a:pt x="148" y="412"/>
                      <a:pt x="153" y="412"/>
                      <a:pt x="159" y="412"/>
                    </a:cubicBezTo>
                    <a:cubicBezTo>
                      <a:pt x="164" y="412"/>
                      <a:pt x="169" y="412"/>
                      <a:pt x="169" y="423"/>
                    </a:cubicBezTo>
                    <a:lnTo>
                      <a:pt x="148" y="423"/>
                    </a:lnTo>
                    <a:cubicBezTo>
                      <a:pt x="169" y="423"/>
                      <a:pt x="148" y="423"/>
                      <a:pt x="148" y="444"/>
                    </a:cubicBezTo>
                    <a:lnTo>
                      <a:pt x="148" y="444"/>
                    </a:lnTo>
                    <a:cubicBezTo>
                      <a:pt x="148" y="444"/>
                      <a:pt x="148" y="435"/>
                      <a:pt x="154" y="435"/>
                    </a:cubicBezTo>
                    <a:cubicBezTo>
                      <a:pt x="157" y="435"/>
                      <a:pt x="162" y="437"/>
                      <a:pt x="169" y="444"/>
                    </a:cubicBezTo>
                    <a:lnTo>
                      <a:pt x="148" y="444"/>
                    </a:lnTo>
                    <a:cubicBezTo>
                      <a:pt x="148" y="465"/>
                      <a:pt x="148" y="465"/>
                      <a:pt x="148" y="465"/>
                    </a:cubicBezTo>
                    <a:lnTo>
                      <a:pt x="127" y="465"/>
                    </a:lnTo>
                    <a:cubicBezTo>
                      <a:pt x="127" y="486"/>
                      <a:pt x="127" y="507"/>
                      <a:pt x="127" y="507"/>
                    </a:cubicBezTo>
                    <a:cubicBezTo>
                      <a:pt x="148" y="507"/>
                      <a:pt x="148" y="529"/>
                      <a:pt x="148" y="529"/>
                    </a:cubicBezTo>
                    <a:lnTo>
                      <a:pt x="106" y="529"/>
                    </a:lnTo>
                    <a:cubicBezTo>
                      <a:pt x="106" y="550"/>
                      <a:pt x="127" y="550"/>
                      <a:pt x="127" y="550"/>
                    </a:cubicBezTo>
                    <a:lnTo>
                      <a:pt x="106" y="550"/>
                    </a:lnTo>
                    <a:cubicBezTo>
                      <a:pt x="85" y="550"/>
                      <a:pt x="127" y="571"/>
                      <a:pt x="127" y="571"/>
                    </a:cubicBezTo>
                    <a:lnTo>
                      <a:pt x="148" y="571"/>
                    </a:lnTo>
                    <a:cubicBezTo>
                      <a:pt x="148" y="571"/>
                      <a:pt x="148" y="571"/>
                      <a:pt x="148" y="592"/>
                    </a:cubicBezTo>
                    <a:cubicBezTo>
                      <a:pt x="148" y="599"/>
                      <a:pt x="148" y="601"/>
                      <a:pt x="147" y="601"/>
                    </a:cubicBezTo>
                    <a:cubicBezTo>
                      <a:pt x="146" y="601"/>
                      <a:pt x="141" y="592"/>
                      <a:pt x="127" y="592"/>
                    </a:cubicBezTo>
                    <a:cubicBezTo>
                      <a:pt x="127" y="613"/>
                      <a:pt x="148" y="613"/>
                      <a:pt x="148" y="613"/>
                    </a:cubicBezTo>
                    <a:cubicBezTo>
                      <a:pt x="148" y="634"/>
                      <a:pt x="148" y="634"/>
                      <a:pt x="127" y="634"/>
                    </a:cubicBezTo>
                    <a:lnTo>
                      <a:pt x="148" y="634"/>
                    </a:lnTo>
                    <a:cubicBezTo>
                      <a:pt x="148" y="634"/>
                      <a:pt x="169" y="655"/>
                      <a:pt x="169" y="655"/>
                    </a:cubicBezTo>
                    <a:lnTo>
                      <a:pt x="127" y="655"/>
                    </a:lnTo>
                    <a:cubicBezTo>
                      <a:pt x="141" y="662"/>
                      <a:pt x="143" y="665"/>
                      <a:pt x="141" y="665"/>
                    </a:cubicBezTo>
                    <a:cubicBezTo>
                      <a:pt x="139" y="665"/>
                      <a:pt x="132" y="662"/>
                      <a:pt x="127" y="660"/>
                    </a:cubicBezTo>
                    <a:lnTo>
                      <a:pt x="127" y="660"/>
                    </a:lnTo>
                    <a:cubicBezTo>
                      <a:pt x="127" y="666"/>
                      <a:pt x="127" y="666"/>
                      <a:pt x="127" y="666"/>
                    </a:cubicBezTo>
                    <a:cubicBezTo>
                      <a:pt x="127" y="666"/>
                      <a:pt x="127" y="666"/>
                      <a:pt x="127" y="676"/>
                    </a:cubicBezTo>
                    <a:cubicBezTo>
                      <a:pt x="127" y="698"/>
                      <a:pt x="127" y="698"/>
                      <a:pt x="127" y="698"/>
                    </a:cubicBezTo>
                    <a:lnTo>
                      <a:pt x="106" y="698"/>
                    </a:lnTo>
                    <a:cubicBezTo>
                      <a:pt x="106" y="719"/>
                      <a:pt x="127" y="719"/>
                      <a:pt x="127" y="719"/>
                    </a:cubicBezTo>
                    <a:lnTo>
                      <a:pt x="106" y="719"/>
                    </a:lnTo>
                    <a:cubicBezTo>
                      <a:pt x="106" y="719"/>
                      <a:pt x="127" y="719"/>
                      <a:pt x="127" y="740"/>
                    </a:cubicBezTo>
                    <a:cubicBezTo>
                      <a:pt x="127" y="740"/>
                      <a:pt x="118" y="749"/>
                      <a:pt x="111" y="749"/>
                    </a:cubicBezTo>
                    <a:cubicBezTo>
                      <a:pt x="108" y="749"/>
                      <a:pt x="106" y="747"/>
                      <a:pt x="106" y="740"/>
                    </a:cubicBezTo>
                    <a:cubicBezTo>
                      <a:pt x="106" y="761"/>
                      <a:pt x="106" y="761"/>
                      <a:pt x="106" y="761"/>
                    </a:cubicBezTo>
                    <a:lnTo>
                      <a:pt x="85" y="761"/>
                    </a:lnTo>
                    <a:cubicBezTo>
                      <a:pt x="85" y="761"/>
                      <a:pt x="106" y="782"/>
                      <a:pt x="106" y="782"/>
                    </a:cubicBezTo>
                    <a:cubicBezTo>
                      <a:pt x="106" y="782"/>
                      <a:pt x="106" y="782"/>
                      <a:pt x="127" y="803"/>
                    </a:cubicBezTo>
                    <a:cubicBezTo>
                      <a:pt x="106" y="782"/>
                      <a:pt x="85" y="782"/>
                      <a:pt x="85" y="782"/>
                    </a:cubicBezTo>
                    <a:lnTo>
                      <a:pt x="85" y="782"/>
                    </a:lnTo>
                    <a:cubicBezTo>
                      <a:pt x="85" y="803"/>
                      <a:pt x="106" y="803"/>
                      <a:pt x="106" y="803"/>
                    </a:cubicBezTo>
                    <a:cubicBezTo>
                      <a:pt x="106" y="824"/>
                      <a:pt x="106" y="824"/>
                      <a:pt x="85" y="824"/>
                    </a:cubicBezTo>
                    <a:cubicBezTo>
                      <a:pt x="85" y="824"/>
                      <a:pt x="85" y="824"/>
                      <a:pt x="85" y="845"/>
                    </a:cubicBezTo>
                    <a:lnTo>
                      <a:pt x="64" y="845"/>
                    </a:lnTo>
                    <a:cubicBezTo>
                      <a:pt x="64" y="845"/>
                      <a:pt x="64" y="867"/>
                      <a:pt x="64" y="867"/>
                    </a:cubicBezTo>
                    <a:lnTo>
                      <a:pt x="42" y="867"/>
                    </a:lnTo>
                    <a:cubicBezTo>
                      <a:pt x="42" y="867"/>
                      <a:pt x="64" y="888"/>
                      <a:pt x="64" y="888"/>
                    </a:cubicBezTo>
                    <a:lnTo>
                      <a:pt x="85" y="888"/>
                    </a:lnTo>
                    <a:cubicBezTo>
                      <a:pt x="85" y="888"/>
                      <a:pt x="64" y="867"/>
                      <a:pt x="64" y="867"/>
                    </a:cubicBezTo>
                    <a:lnTo>
                      <a:pt x="64" y="867"/>
                    </a:lnTo>
                    <a:cubicBezTo>
                      <a:pt x="64" y="867"/>
                      <a:pt x="73" y="876"/>
                      <a:pt x="79" y="876"/>
                    </a:cubicBezTo>
                    <a:cubicBezTo>
                      <a:pt x="82" y="876"/>
                      <a:pt x="85" y="874"/>
                      <a:pt x="85" y="867"/>
                    </a:cubicBezTo>
                    <a:cubicBezTo>
                      <a:pt x="85" y="888"/>
                      <a:pt x="106" y="888"/>
                      <a:pt x="85" y="888"/>
                    </a:cubicBezTo>
                    <a:cubicBezTo>
                      <a:pt x="85" y="888"/>
                      <a:pt x="85" y="897"/>
                      <a:pt x="78" y="897"/>
                    </a:cubicBezTo>
                    <a:cubicBezTo>
                      <a:pt x="75" y="897"/>
                      <a:pt x="71" y="895"/>
                      <a:pt x="64" y="888"/>
                    </a:cubicBezTo>
                    <a:lnTo>
                      <a:pt x="42" y="888"/>
                    </a:lnTo>
                    <a:lnTo>
                      <a:pt x="42" y="909"/>
                    </a:lnTo>
                    <a:lnTo>
                      <a:pt x="64" y="909"/>
                    </a:lnTo>
                    <a:cubicBezTo>
                      <a:pt x="64" y="916"/>
                      <a:pt x="64" y="918"/>
                      <a:pt x="63" y="918"/>
                    </a:cubicBezTo>
                    <a:cubicBezTo>
                      <a:pt x="61" y="918"/>
                      <a:pt x="57" y="909"/>
                      <a:pt x="42" y="909"/>
                    </a:cubicBezTo>
                    <a:cubicBezTo>
                      <a:pt x="42" y="909"/>
                      <a:pt x="42" y="930"/>
                      <a:pt x="42" y="930"/>
                    </a:cubicBezTo>
                    <a:cubicBezTo>
                      <a:pt x="64" y="951"/>
                      <a:pt x="42" y="951"/>
                      <a:pt x="64" y="951"/>
                    </a:cubicBezTo>
                    <a:lnTo>
                      <a:pt x="106" y="951"/>
                    </a:lnTo>
                    <a:cubicBezTo>
                      <a:pt x="106" y="930"/>
                      <a:pt x="106" y="930"/>
                      <a:pt x="106" y="930"/>
                    </a:cubicBezTo>
                    <a:lnTo>
                      <a:pt x="148" y="930"/>
                    </a:lnTo>
                    <a:lnTo>
                      <a:pt x="148" y="909"/>
                    </a:lnTo>
                    <a:lnTo>
                      <a:pt x="169" y="909"/>
                    </a:lnTo>
                    <a:cubicBezTo>
                      <a:pt x="148" y="909"/>
                      <a:pt x="169" y="909"/>
                      <a:pt x="148" y="888"/>
                    </a:cubicBezTo>
                    <a:cubicBezTo>
                      <a:pt x="162" y="888"/>
                      <a:pt x="167" y="897"/>
                      <a:pt x="168" y="897"/>
                    </a:cubicBezTo>
                    <a:cubicBezTo>
                      <a:pt x="169" y="897"/>
                      <a:pt x="169" y="895"/>
                      <a:pt x="169" y="888"/>
                    </a:cubicBezTo>
                    <a:cubicBezTo>
                      <a:pt x="190" y="888"/>
                      <a:pt x="169" y="867"/>
                      <a:pt x="190" y="867"/>
                    </a:cubicBezTo>
                    <a:cubicBezTo>
                      <a:pt x="190" y="856"/>
                      <a:pt x="196" y="856"/>
                      <a:pt x="201" y="856"/>
                    </a:cubicBezTo>
                    <a:cubicBezTo>
                      <a:pt x="190" y="845"/>
                      <a:pt x="190" y="845"/>
                      <a:pt x="190" y="845"/>
                    </a:cubicBezTo>
                    <a:lnTo>
                      <a:pt x="211" y="845"/>
                    </a:lnTo>
                    <a:cubicBezTo>
                      <a:pt x="211" y="824"/>
                      <a:pt x="211" y="824"/>
                      <a:pt x="211" y="824"/>
                    </a:cubicBezTo>
                    <a:lnTo>
                      <a:pt x="233" y="824"/>
                    </a:lnTo>
                    <a:cubicBezTo>
                      <a:pt x="254" y="824"/>
                      <a:pt x="254" y="803"/>
                      <a:pt x="254" y="803"/>
                    </a:cubicBezTo>
                    <a:cubicBezTo>
                      <a:pt x="243" y="793"/>
                      <a:pt x="248" y="793"/>
                      <a:pt x="254" y="793"/>
                    </a:cubicBezTo>
                    <a:cubicBezTo>
                      <a:pt x="259" y="793"/>
                      <a:pt x="264" y="793"/>
                      <a:pt x="254" y="782"/>
                    </a:cubicBezTo>
                    <a:lnTo>
                      <a:pt x="275" y="782"/>
                    </a:lnTo>
                    <a:cubicBezTo>
                      <a:pt x="275" y="782"/>
                      <a:pt x="254" y="782"/>
                      <a:pt x="254" y="761"/>
                    </a:cubicBezTo>
                    <a:cubicBezTo>
                      <a:pt x="275" y="761"/>
                      <a:pt x="275" y="782"/>
                      <a:pt x="275" y="782"/>
                    </a:cubicBezTo>
                    <a:lnTo>
                      <a:pt x="275" y="782"/>
                    </a:lnTo>
                    <a:cubicBezTo>
                      <a:pt x="275" y="761"/>
                      <a:pt x="254" y="761"/>
                      <a:pt x="275" y="761"/>
                    </a:cubicBezTo>
                    <a:cubicBezTo>
                      <a:pt x="254" y="761"/>
                      <a:pt x="275" y="761"/>
                      <a:pt x="275" y="740"/>
                    </a:cubicBezTo>
                    <a:cubicBezTo>
                      <a:pt x="275" y="761"/>
                      <a:pt x="275" y="761"/>
                      <a:pt x="275" y="761"/>
                    </a:cubicBezTo>
                    <a:cubicBezTo>
                      <a:pt x="275" y="761"/>
                      <a:pt x="275" y="740"/>
                      <a:pt x="296" y="740"/>
                    </a:cubicBezTo>
                    <a:lnTo>
                      <a:pt x="275" y="719"/>
                    </a:lnTo>
                    <a:lnTo>
                      <a:pt x="296" y="719"/>
                    </a:lnTo>
                    <a:cubicBezTo>
                      <a:pt x="296" y="719"/>
                      <a:pt x="296" y="698"/>
                      <a:pt x="296" y="698"/>
                    </a:cubicBezTo>
                    <a:lnTo>
                      <a:pt x="317" y="698"/>
                    </a:lnTo>
                    <a:lnTo>
                      <a:pt x="317" y="676"/>
                    </a:lnTo>
                    <a:lnTo>
                      <a:pt x="338" y="676"/>
                    </a:lnTo>
                    <a:cubicBezTo>
                      <a:pt x="317" y="655"/>
                      <a:pt x="338" y="655"/>
                      <a:pt x="338" y="655"/>
                    </a:cubicBezTo>
                    <a:cubicBezTo>
                      <a:pt x="338" y="645"/>
                      <a:pt x="338" y="645"/>
                      <a:pt x="338" y="645"/>
                    </a:cubicBezTo>
                    <a:cubicBezTo>
                      <a:pt x="338" y="645"/>
                      <a:pt x="338" y="645"/>
                      <a:pt x="338" y="634"/>
                    </a:cubicBezTo>
                    <a:cubicBezTo>
                      <a:pt x="338" y="634"/>
                      <a:pt x="359" y="634"/>
                      <a:pt x="338" y="613"/>
                    </a:cubicBezTo>
                    <a:lnTo>
                      <a:pt x="359" y="613"/>
                    </a:lnTo>
                    <a:cubicBezTo>
                      <a:pt x="338" y="613"/>
                      <a:pt x="338" y="613"/>
                      <a:pt x="338" y="592"/>
                    </a:cubicBezTo>
                    <a:lnTo>
                      <a:pt x="338" y="592"/>
                    </a:lnTo>
                    <a:cubicBezTo>
                      <a:pt x="345" y="599"/>
                      <a:pt x="348" y="601"/>
                      <a:pt x="348" y="601"/>
                    </a:cubicBezTo>
                    <a:cubicBezTo>
                      <a:pt x="350" y="601"/>
                      <a:pt x="345" y="592"/>
                      <a:pt x="359" y="592"/>
                    </a:cubicBezTo>
                    <a:lnTo>
                      <a:pt x="338" y="592"/>
                    </a:lnTo>
                    <a:cubicBezTo>
                      <a:pt x="338" y="592"/>
                      <a:pt x="359" y="592"/>
                      <a:pt x="359" y="571"/>
                    </a:cubicBezTo>
                    <a:cubicBezTo>
                      <a:pt x="380" y="571"/>
                      <a:pt x="380" y="550"/>
                      <a:pt x="380" y="550"/>
                    </a:cubicBezTo>
                    <a:cubicBezTo>
                      <a:pt x="380" y="550"/>
                      <a:pt x="359" y="529"/>
                      <a:pt x="380" y="529"/>
                    </a:cubicBezTo>
                    <a:cubicBezTo>
                      <a:pt x="380" y="529"/>
                      <a:pt x="359" y="529"/>
                      <a:pt x="380" y="507"/>
                    </a:cubicBezTo>
                    <a:cubicBezTo>
                      <a:pt x="380" y="507"/>
                      <a:pt x="380" y="486"/>
                      <a:pt x="380" y="486"/>
                    </a:cubicBezTo>
                    <a:lnTo>
                      <a:pt x="402" y="486"/>
                    </a:lnTo>
                    <a:cubicBezTo>
                      <a:pt x="380" y="486"/>
                      <a:pt x="380" y="486"/>
                      <a:pt x="380" y="465"/>
                    </a:cubicBezTo>
                    <a:cubicBezTo>
                      <a:pt x="380" y="458"/>
                      <a:pt x="383" y="456"/>
                      <a:pt x="386" y="456"/>
                    </a:cubicBezTo>
                    <a:cubicBezTo>
                      <a:pt x="388" y="456"/>
                      <a:pt x="390" y="457"/>
                      <a:pt x="392" y="458"/>
                    </a:cubicBezTo>
                    <a:lnTo>
                      <a:pt x="392" y="458"/>
                    </a:lnTo>
                    <a:cubicBezTo>
                      <a:pt x="394" y="452"/>
                      <a:pt x="402" y="444"/>
                      <a:pt x="402" y="444"/>
                    </a:cubicBezTo>
                    <a:cubicBezTo>
                      <a:pt x="402" y="444"/>
                      <a:pt x="380" y="444"/>
                      <a:pt x="380" y="423"/>
                    </a:cubicBezTo>
                    <a:cubicBezTo>
                      <a:pt x="402" y="423"/>
                      <a:pt x="402" y="402"/>
                      <a:pt x="423" y="381"/>
                    </a:cubicBezTo>
                    <a:cubicBezTo>
                      <a:pt x="423" y="381"/>
                      <a:pt x="402" y="381"/>
                      <a:pt x="423" y="360"/>
                    </a:cubicBezTo>
                    <a:lnTo>
                      <a:pt x="402" y="360"/>
                    </a:lnTo>
                    <a:cubicBezTo>
                      <a:pt x="423" y="360"/>
                      <a:pt x="423" y="338"/>
                      <a:pt x="423" y="338"/>
                    </a:cubicBezTo>
                    <a:cubicBezTo>
                      <a:pt x="412" y="328"/>
                      <a:pt x="417" y="328"/>
                      <a:pt x="423" y="328"/>
                    </a:cubicBezTo>
                    <a:cubicBezTo>
                      <a:pt x="428" y="328"/>
                      <a:pt x="433" y="328"/>
                      <a:pt x="423" y="317"/>
                    </a:cubicBezTo>
                    <a:cubicBezTo>
                      <a:pt x="423" y="317"/>
                      <a:pt x="423" y="317"/>
                      <a:pt x="423" y="296"/>
                    </a:cubicBezTo>
                    <a:cubicBezTo>
                      <a:pt x="423" y="296"/>
                      <a:pt x="423" y="275"/>
                      <a:pt x="444" y="275"/>
                    </a:cubicBezTo>
                    <a:cubicBezTo>
                      <a:pt x="423" y="275"/>
                      <a:pt x="444" y="254"/>
                      <a:pt x="444" y="254"/>
                    </a:cubicBezTo>
                    <a:cubicBezTo>
                      <a:pt x="444" y="233"/>
                      <a:pt x="444" y="233"/>
                      <a:pt x="423" y="233"/>
                    </a:cubicBezTo>
                    <a:lnTo>
                      <a:pt x="444" y="233"/>
                    </a:lnTo>
                    <a:cubicBezTo>
                      <a:pt x="444" y="233"/>
                      <a:pt x="444" y="212"/>
                      <a:pt x="423" y="212"/>
                    </a:cubicBezTo>
                    <a:lnTo>
                      <a:pt x="444" y="212"/>
                    </a:lnTo>
                    <a:cubicBezTo>
                      <a:pt x="444" y="212"/>
                      <a:pt x="507" y="43"/>
                      <a:pt x="423" y="0"/>
                    </a:cubicBezTo>
                    <a:close/>
                    <a:moveTo>
                      <a:pt x="30" y="948"/>
                    </a:moveTo>
                    <a:cubicBezTo>
                      <a:pt x="29" y="950"/>
                      <a:pt x="27" y="951"/>
                      <a:pt x="21" y="951"/>
                    </a:cubicBezTo>
                    <a:cubicBezTo>
                      <a:pt x="21" y="951"/>
                      <a:pt x="21" y="972"/>
                      <a:pt x="21" y="972"/>
                    </a:cubicBezTo>
                    <a:lnTo>
                      <a:pt x="42" y="972"/>
                    </a:lnTo>
                    <a:cubicBezTo>
                      <a:pt x="42" y="972"/>
                      <a:pt x="42" y="951"/>
                      <a:pt x="42" y="951"/>
                    </a:cubicBezTo>
                    <a:cubicBezTo>
                      <a:pt x="37" y="951"/>
                      <a:pt x="33" y="950"/>
                      <a:pt x="30" y="948"/>
                    </a:cubicBezTo>
                    <a:close/>
                    <a:moveTo>
                      <a:pt x="42" y="951"/>
                    </a:moveTo>
                    <a:lnTo>
                      <a:pt x="64" y="972"/>
                    </a:lnTo>
                    <a:cubicBezTo>
                      <a:pt x="64" y="972"/>
                      <a:pt x="64" y="951"/>
                      <a:pt x="43" y="951"/>
                    </a:cubicBezTo>
                    <a:lnTo>
                      <a:pt x="43" y="951"/>
                    </a:lnTo>
                    <a:cubicBezTo>
                      <a:pt x="57" y="951"/>
                      <a:pt x="61" y="960"/>
                      <a:pt x="63" y="960"/>
                    </a:cubicBezTo>
                    <a:cubicBezTo>
                      <a:pt x="64" y="960"/>
                      <a:pt x="64" y="958"/>
                      <a:pt x="64" y="951"/>
                    </a:cubicBezTo>
                    <a:close/>
                    <a:moveTo>
                      <a:pt x="64" y="951"/>
                    </a:moveTo>
                    <a:cubicBezTo>
                      <a:pt x="64" y="972"/>
                      <a:pt x="64" y="972"/>
                      <a:pt x="64" y="972"/>
                    </a:cubicBezTo>
                    <a:cubicBezTo>
                      <a:pt x="85" y="972"/>
                      <a:pt x="64" y="951"/>
                      <a:pt x="64" y="95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24"/>
              <p:cNvSpPr/>
              <p:nvPr/>
            </p:nvSpPr>
            <p:spPr>
              <a:xfrm>
                <a:off x="7189107" y="3146783"/>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24"/>
              <p:cNvSpPr/>
              <p:nvPr/>
            </p:nvSpPr>
            <p:spPr>
              <a:xfrm>
                <a:off x="7190406" y="3141587"/>
                <a:ext cx="1423" cy="62"/>
              </a:xfrm>
              <a:custGeom>
                <a:rect b="b" l="l" r="r" t="t"/>
                <a:pathLst>
                  <a:path extrusionOk="0" h="1" w="23">
                    <a:moveTo>
                      <a:pt x="22" y="0"/>
                    </a:moveTo>
                    <a:cubicBezTo>
                      <a:pt x="22" y="0"/>
                      <a:pt x="1" y="0"/>
                      <a:pt x="1" y="0"/>
                    </a:cubicBezTo>
                    <a:cubicBezTo>
                      <a:pt x="1" y="0"/>
                      <a:pt x="22"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24"/>
              <p:cNvSpPr/>
              <p:nvPr/>
            </p:nvSpPr>
            <p:spPr>
              <a:xfrm>
                <a:off x="7190406" y="3140225"/>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24"/>
              <p:cNvSpPr/>
              <p:nvPr/>
            </p:nvSpPr>
            <p:spPr>
              <a:xfrm>
                <a:off x="7189107" y="3149382"/>
                <a:ext cx="62" cy="62"/>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24"/>
              <p:cNvSpPr/>
              <p:nvPr/>
            </p:nvSpPr>
            <p:spPr>
              <a:xfrm>
                <a:off x="7186508" y="3157239"/>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24"/>
              <p:cNvSpPr/>
              <p:nvPr/>
            </p:nvSpPr>
            <p:spPr>
              <a:xfrm>
                <a:off x="7186508" y="3157239"/>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24"/>
              <p:cNvSpPr/>
              <p:nvPr/>
            </p:nvSpPr>
            <p:spPr>
              <a:xfrm>
                <a:off x="7190406" y="3148083"/>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24"/>
              <p:cNvSpPr/>
              <p:nvPr/>
            </p:nvSpPr>
            <p:spPr>
              <a:xfrm>
                <a:off x="7186508" y="3157239"/>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24"/>
              <p:cNvSpPr/>
              <p:nvPr/>
            </p:nvSpPr>
            <p:spPr>
              <a:xfrm>
                <a:off x="7185209" y="3157239"/>
                <a:ext cx="1361" cy="62"/>
              </a:xfrm>
              <a:custGeom>
                <a:rect b="b" l="l" r="r" t="t"/>
                <a:pathLst>
                  <a:path extrusionOk="0" h="1" w="22">
                    <a:moveTo>
                      <a:pt x="0" y="1"/>
                    </a:moveTo>
                    <a:lnTo>
                      <a:pt x="22"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24"/>
              <p:cNvSpPr/>
              <p:nvPr/>
            </p:nvSpPr>
            <p:spPr>
              <a:xfrm>
                <a:off x="7189107" y="3153341"/>
                <a:ext cx="62" cy="62"/>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24"/>
              <p:cNvSpPr/>
              <p:nvPr/>
            </p:nvSpPr>
            <p:spPr>
              <a:xfrm>
                <a:off x="7186508" y="3155940"/>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24"/>
              <p:cNvSpPr/>
              <p:nvPr/>
            </p:nvSpPr>
            <p:spPr>
              <a:xfrm>
                <a:off x="7185209" y="3157239"/>
                <a:ext cx="62" cy="62"/>
              </a:xfrm>
              <a:custGeom>
                <a:rect b="b" l="l" r="r" t="t"/>
                <a:pathLst>
                  <a:path extrusionOk="0" h="1" w="1">
                    <a:moveTo>
                      <a:pt x="0" y="1"/>
                    </a:moveTo>
                    <a:cubicBezTo>
                      <a:pt x="0" y="1"/>
                      <a:pt x="0" y="1"/>
                      <a:pt x="0" y="1"/>
                    </a:cubicBez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24"/>
              <p:cNvSpPr/>
              <p:nvPr/>
            </p:nvSpPr>
            <p:spPr>
              <a:xfrm>
                <a:off x="7187808" y="3154641"/>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24"/>
              <p:cNvSpPr/>
              <p:nvPr/>
            </p:nvSpPr>
            <p:spPr>
              <a:xfrm>
                <a:off x="7356403" y="3132430"/>
                <a:ext cx="62" cy="62"/>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24"/>
              <p:cNvSpPr/>
              <p:nvPr/>
            </p:nvSpPr>
            <p:spPr>
              <a:xfrm>
                <a:off x="7357703" y="3128471"/>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24"/>
              <p:cNvSpPr/>
              <p:nvPr/>
            </p:nvSpPr>
            <p:spPr>
              <a:xfrm>
                <a:off x="7356403" y="3135029"/>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24"/>
              <p:cNvSpPr/>
              <p:nvPr/>
            </p:nvSpPr>
            <p:spPr>
              <a:xfrm>
                <a:off x="7359002" y="3119314"/>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24"/>
              <p:cNvSpPr/>
              <p:nvPr/>
            </p:nvSpPr>
            <p:spPr>
              <a:xfrm>
                <a:off x="7357703" y="3124573"/>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24"/>
              <p:cNvSpPr/>
              <p:nvPr/>
            </p:nvSpPr>
            <p:spPr>
              <a:xfrm>
                <a:off x="7351206" y="3137627"/>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24"/>
              <p:cNvSpPr/>
              <p:nvPr/>
            </p:nvSpPr>
            <p:spPr>
              <a:xfrm>
                <a:off x="7353805" y="3140225"/>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24"/>
              <p:cNvSpPr/>
              <p:nvPr/>
            </p:nvSpPr>
            <p:spPr>
              <a:xfrm>
                <a:off x="7353805" y="3138926"/>
                <a:ext cx="1361" cy="62"/>
              </a:xfrm>
              <a:custGeom>
                <a:rect b="b" l="l" r="r" t="t"/>
                <a:pathLst>
                  <a:path extrusionOk="0" h="1" w="22">
                    <a:moveTo>
                      <a:pt x="22" y="1"/>
                    </a:moveTo>
                    <a:cubicBezTo>
                      <a:pt x="22" y="1"/>
                      <a:pt x="22" y="1"/>
                      <a:pt x="0" y="1"/>
                    </a:cubicBezTo>
                    <a:cubicBezTo>
                      <a:pt x="0" y="1"/>
                      <a:pt x="0"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24"/>
              <p:cNvSpPr/>
              <p:nvPr/>
            </p:nvSpPr>
            <p:spPr>
              <a:xfrm>
                <a:off x="7353805" y="3138926"/>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24"/>
              <p:cNvSpPr/>
              <p:nvPr/>
            </p:nvSpPr>
            <p:spPr>
              <a:xfrm>
                <a:off x="7355104" y="3087947"/>
                <a:ext cx="1361" cy="62"/>
              </a:xfrm>
              <a:custGeom>
                <a:rect b="b" l="l" r="r" t="t"/>
                <a:pathLst>
                  <a:path extrusionOk="0" h="1" w="22">
                    <a:moveTo>
                      <a:pt x="22" y="1"/>
                    </a:moveTo>
                    <a:cubicBezTo>
                      <a:pt x="22"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24"/>
              <p:cNvSpPr/>
              <p:nvPr/>
            </p:nvSpPr>
            <p:spPr>
              <a:xfrm>
                <a:off x="7357703" y="3111519"/>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24"/>
              <p:cNvSpPr/>
              <p:nvPr/>
            </p:nvSpPr>
            <p:spPr>
              <a:xfrm>
                <a:off x="7352506" y="3087947"/>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24"/>
              <p:cNvSpPr/>
              <p:nvPr/>
            </p:nvSpPr>
            <p:spPr>
              <a:xfrm>
                <a:off x="7349907" y="3136328"/>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24"/>
              <p:cNvSpPr/>
              <p:nvPr/>
            </p:nvSpPr>
            <p:spPr>
              <a:xfrm>
                <a:off x="7343349" y="3110220"/>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24"/>
              <p:cNvSpPr/>
              <p:nvPr/>
            </p:nvSpPr>
            <p:spPr>
              <a:xfrm>
                <a:off x="7352506" y="3087947"/>
                <a:ext cx="62" cy="62"/>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24"/>
              <p:cNvSpPr/>
              <p:nvPr/>
            </p:nvSpPr>
            <p:spPr>
              <a:xfrm>
                <a:off x="7357703" y="3103662"/>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24"/>
              <p:cNvSpPr/>
              <p:nvPr/>
            </p:nvSpPr>
            <p:spPr>
              <a:xfrm>
                <a:off x="7359002" y="3102363"/>
                <a:ext cx="62" cy="1361"/>
              </a:xfrm>
              <a:custGeom>
                <a:rect b="b" l="l" r="r" t="t"/>
                <a:pathLst>
                  <a:path extrusionOk="0" h="22" w="1">
                    <a:moveTo>
                      <a:pt x="1" y="0"/>
                    </a:moveTo>
                    <a:lnTo>
                      <a:pt x="1" y="21"/>
                    </a:lnTo>
                    <a:cubicBezTo>
                      <a:pt x="1" y="21"/>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24"/>
              <p:cNvSpPr/>
              <p:nvPr/>
            </p:nvSpPr>
            <p:spPr>
              <a:xfrm>
                <a:off x="7355104" y="3087947"/>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24"/>
              <p:cNvSpPr/>
              <p:nvPr/>
            </p:nvSpPr>
            <p:spPr>
              <a:xfrm>
                <a:off x="7357703" y="3098403"/>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24"/>
              <p:cNvSpPr/>
              <p:nvPr/>
            </p:nvSpPr>
            <p:spPr>
              <a:xfrm>
                <a:off x="7357703" y="3124573"/>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24"/>
              <p:cNvSpPr/>
              <p:nvPr/>
            </p:nvSpPr>
            <p:spPr>
              <a:xfrm>
                <a:off x="7347247" y="3123274"/>
                <a:ext cx="62" cy="62"/>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24"/>
              <p:cNvSpPr/>
              <p:nvPr/>
            </p:nvSpPr>
            <p:spPr>
              <a:xfrm>
                <a:off x="7347247" y="3123274"/>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24"/>
              <p:cNvSpPr/>
              <p:nvPr/>
            </p:nvSpPr>
            <p:spPr>
              <a:xfrm>
                <a:off x="7347247" y="3123274"/>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24"/>
              <p:cNvSpPr/>
              <p:nvPr/>
            </p:nvSpPr>
            <p:spPr>
              <a:xfrm>
                <a:off x="7347247" y="3125872"/>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24"/>
              <p:cNvSpPr/>
              <p:nvPr/>
            </p:nvSpPr>
            <p:spPr>
              <a:xfrm>
                <a:off x="7347247" y="3125872"/>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24"/>
              <p:cNvSpPr/>
              <p:nvPr/>
            </p:nvSpPr>
            <p:spPr>
              <a:xfrm>
                <a:off x="7345947" y="3120675"/>
                <a:ext cx="62" cy="62"/>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24"/>
              <p:cNvSpPr/>
              <p:nvPr/>
            </p:nvSpPr>
            <p:spPr>
              <a:xfrm>
                <a:off x="7342050" y="3086648"/>
                <a:ext cx="19675" cy="55000"/>
              </a:xfrm>
              <a:custGeom>
                <a:rect b="b" l="l" r="r" t="t"/>
                <a:pathLst>
                  <a:path extrusionOk="0" h="889" w="318">
                    <a:moveTo>
                      <a:pt x="64" y="64"/>
                    </a:moveTo>
                    <a:cubicBezTo>
                      <a:pt x="64" y="64"/>
                      <a:pt x="64" y="73"/>
                      <a:pt x="70" y="74"/>
                    </a:cubicBezTo>
                    <a:lnTo>
                      <a:pt x="70" y="74"/>
                    </a:lnTo>
                    <a:cubicBezTo>
                      <a:pt x="69" y="71"/>
                      <a:pt x="67" y="68"/>
                      <a:pt x="64" y="64"/>
                    </a:cubicBezTo>
                    <a:close/>
                    <a:moveTo>
                      <a:pt x="85" y="592"/>
                    </a:moveTo>
                    <a:cubicBezTo>
                      <a:pt x="64" y="592"/>
                      <a:pt x="85" y="613"/>
                      <a:pt x="64" y="613"/>
                    </a:cubicBezTo>
                    <a:lnTo>
                      <a:pt x="85" y="613"/>
                    </a:lnTo>
                    <a:cubicBezTo>
                      <a:pt x="85" y="613"/>
                      <a:pt x="85" y="613"/>
                      <a:pt x="85" y="592"/>
                    </a:cubicBezTo>
                    <a:close/>
                    <a:moveTo>
                      <a:pt x="85" y="698"/>
                    </a:moveTo>
                    <a:cubicBezTo>
                      <a:pt x="85" y="698"/>
                      <a:pt x="85" y="719"/>
                      <a:pt x="85" y="719"/>
                    </a:cubicBezTo>
                    <a:cubicBezTo>
                      <a:pt x="85" y="719"/>
                      <a:pt x="85" y="698"/>
                      <a:pt x="106" y="698"/>
                    </a:cubicBezTo>
                    <a:close/>
                    <a:moveTo>
                      <a:pt x="148" y="806"/>
                    </a:moveTo>
                    <a:lnTo>
                      <a:pt x="148" y="806"/>
                    </a:lnTo>
                    <a:cubicBezTo>
                      <a:pt x="143" y="809"/>
                      <a:pt x="137" y="814"/>
                      <a:pt x="127" y="825"/>
                    </a:cubicBezTo>
                    <a:cubicBezTo>
                      <a:pt x="143" y="825"/>
                      <a:pt x="147" y="812"/>
                      <a:pt x="148" y="806"/>
                    </a:cubicBezTo>
                    <a:close/>
                    <a:moveTo>
                      <a:pt x="169" y="1"/>
                    </a:moveTo>
                    <a:lnTo>
                      <a:pt x="190" y="22"/>
                    </a:lnTo>
                    <a:lnTo>
                      <a:pt x="148" y="22"/>
                    </a:lnTo>
                    <a:lnTo>
                      <a:pt x="148" y="43"/>
                    </a:lnTo>
                    <a:lnTo>
                      <a:pt x="127" y="43"/>
                    </a:lnTo>
                    <a:cubicBezTo>
                      <a:pt x="106" y="64"/>
                      <a:pt x="64" y="64"/>
                      <a:pt x="85" y="64"/>
                    </a:cubicBezTo>
                    <a:cubicBezTo>
                      <a:pt x="78" y="71"/>
                      <a:pt x="73" y="74"/>
                      <a:pt x="70" y="74"/>
                    </a:cubicBezTo>
                    <a:cubicBezTo>
                      <a:pt x="70" y="74"/>
                      <a:pt x="70" y="74"/>
                      <a:pt x="70" y="74"/>
                    </a:cubicBezTo>
                    <a:lnTo>
                      <a:pt x="70" y="74"/>
                    </a:lnTo>
                    <a:cubicBezTo>
                      <a:pt x="71" y="85"/>
                      <a:pt x="43" y="85"/>
                      <a:pt x="43" y="85"/>
                    </a:cubicBezTo>
                    <a:lnTo>
                      <a:pt x="64" y="85"/>
                    </a:lnTo>
                    <a:cubicBezTo>
                      <a:pt x="21" y="85"/>
                      <a:pt x="43" y="106"/>
                      <a:pt x="43" y="106"/>
                    </a:cubicBezTo>
                    <a:cubicBezTo>
                      <a:pt x="43" y="128"/>
                      <a:pt x="43" y="128"/>
                      <a:pt x="43" y="128"/>
                    </a:cubicBezTo>
                    <a:cubicBezTo>
                      <a:pt x="21" y="128"/>
                      <a:pt x="21" y="149"/>
                      <a:pt x="21" y="170"/>
                    </a:cubicBezTo>
                    <a:cubicBezTo>
                      <a:pt x="21" y="191"/>
                      <a:pt x="21" y="212"/>
                      <a:pt x="21" y="212"/>
                    </a:cubicBezTo>
                    <a:cubicBezTo>
                      <a:pt x="21" y="212"/>
                      <a:pt x="43" y="212"/>
                      <a:pt x="21" y="233"/>
                    </a:cubicBezTo>
                    <a:cubicBezTo>
                      <a:pt x="21" y="254"/>
                      <a:pt x="0" y="254"/>
                      <a:pt x="21" y="275"/>
                    </a:cubicBezTo>
                    <a:cubicBezTo>
                      <a:pt x="21" y="297"/>
                      <a:pt x="21" y="297"/>
                      <a:pt x="21" y="297"/>
                    </a:cubicBezTo>
                    <a:cubicBezTo>
                      <a:pt x="21" y="297"/>
                      <a:pt x="21" y="318"/>
                      <a:pt x="21" y="318"/>
                    </a:cubicBezTo>
                    <a:cubicBezTo>
                      <a:pt x="21" y="339"/>
                      <a:pt x="21" y="339"/>
                      <a:pt x="21" y="339"/>
                    </a:cubicBezTo>
                    <a:lnTo>
                      <a:pt x="21" y="360"/>
                    </a:lnTo>
                    <a:cubicBezTo>
                      <a:pt x="21" y="360"/>
                      <a:pt x="21" y="381"/>
                      <a:pt x="21" y="381"/>
                    </a:cubicBezTo>
                    <a:lnTo>
                      <a:pt x="21" y="402"/>
                    </a:lnTo>
                    <a:cubicBezTo>
                      <a:pt x="43" y="402"/>
                      <a:pt x="21" y="402"/>
                      <a:pt x="21" y="423"/>
                    </a:cubicBezTo>
                    <a:cubicBezTo>
                      <a:pt x="21" y="423"/>
                      <a:pt x="21" y="444"/>
                      <a:pt x="21" y="444"/>
                    </a:cubicBezTo>
                    <a:lnTo>
                      <a:pt x="0" y="444"/>
                    </a:lnTo>
                    <a:cubicBezTo>
                      <a:pt x="21" y="466"/>
                      <a:pt x="21" y="466"/>
                      <a:pt x="21" y="487"/>
                    </a:cubicBezTo>
                    <a:cubicBezTo>
                      <a:pt x="21" y="487"/>
                      <a:pt x="21" y="508"/>
                      <a:pt x="21" y="508"/>
                    </a:cubicBezTo>
                    <a:cubicBezTo>
                      <a:pt x="0" y="529"/>
                      <a:pt x="43" y="529"/>
                      <a:pt x="43" y="529"/>
                    </a:cubicBezTo>
                    <a:lnTo>
                      <a:pt x="64" y="529"/>
                    </a:lnTo>
                    <a:cubicBezTo>
                      <a:pt x="64" y="529"/>
                      <a:pt x="64" y="550"/>
                      <a:pt x="64" y="550"/>
                    </a:cubicBezTo>
                    <a:cubicBezTo>
                      <a:pt x="64" y="550"/>
                      <a:pt x="85" y="550"/>
                      <a:pt x="64" y="571"/>
                    </a:cubicBezTo>
                    <a:cubicBezTo>
                      <a:pt x="85" y="571"/>
                      <a:pt x="85" y="571"/>
                      <a:pt x="85" y="592"/>
                    </a:cubicBezTo>
                    <a:cubicBezTo>
                      <a:pt x="85" y="571"/>
                      <a:pt x="85" y="571"/>
                      <a:pt x="106" y="571"/>
                    </a:cubicBezTo>
                    <a:cubicBezTo>
                      <a:pt x="85" y="592"/>
                      <a:pt x="106" y="592"/>
                      <a:pt x="106" y="592"/>
                    </a:cubicBezTo>
                    <a:cubicBezTo>
                      <a:pt x="106" y="592"/>
                      <a:pt x="106" y="592"/>
                      <a:pt x="85" y="613"/>
                    </a:cubicBezTo>
                    <a:cubicBezTo>
                      <a:pt x="64" y="613"/>
                      <a:pt x="64" y="635"/>
                      <a:pt x="64" y="635"/>
                    </a:cubicBezTo>
                    <a:lnTo>
                      <a:pt x="85" y="635"/>
                    </a:lnTo>
                    <a:lnTo>
                      <a:pt x="85" y="656"/>
                    </a:lnTo>
                    <a:lnTo>
                      <a:pt x="85" y="677"/>
                    </a:lnTo>
                    <a:cubicBezTo>
                      <a:pt x="106" y="656"/>
                      <a:pt x="106" y="656"/>
                      <a:pt x="106" y="656"/>
                    </a:cubicBezTo>
                    <a:cubicBezTo>
                      <a:pt x="106" y="677"/>
                      <a:pt x="106" y="677"/>
                      <a:pt x="106" y="677"/>
                    </a:cubicBezTo>
                    <a:cubicBezTo>
                      <a:pt x="106" y="677"/>
                      <a:pt x="106" y="698"/>
                      <a:pt x="106" y="698"/>
                    </a:cubicBezTo>
                    <a:cubicBezTo>
                      <a:pt x="106" y="708"/>
                      <a:pt x="111" y="708"/>
                      <a:pt x="117" y="708"/>
                    </a:cubicBezTo>
                    <a:cubicBezTo>
                      <a:pt x="122" y="708"/>
                      <a:pt x="127" y="708"/>
                      <a:pt x="127" y="719"/>
                    </a:cubicBezTo>
                    <a:cubicBezTo>
                      <a:pt x="127" y="719"/>
                      <a:pt x="106" y="740"/>
                      <a:pt x="127" y="740"/>
                    </a:cubicBezTo>
                    <a:cubicBezTo>
                      <a:pt x="127" y="740"/>
                      <a:pt x="127" y="761"/>
                      <a:pt x="127" y="761"/>
                    </a:cubicBezTo>
                    <a:lnTo>
                      <a:pt x="148" y="761"/>
                    </a:lnTo>
                    <a:cubicBezTo>
                      <a:pt x="148" y="761"/>
                      <a:pt x="127" y="761"/>
                      <a:pt x="127" y="782"/>
                    </a:cubicBezTo>
                    <a:lnTo>
                      <a:pt x="169" y="782"/>
                    </a:lnTo>
                    <a:cubicBezTo>
                      <a:pt x="169" y="782"/>
                      <a:pt x="169" y="804"/>
                      <a:pt x="169" y="804"/>
                    </a:cubicBezTo>
                    <a:cubicBezTo>
                      <a:pt x="159" y="804"/>
                      <a:pt x="153" y="804"/>
                      <a:pt x="148" y="806"/>
                    </a:cubicBezTo>
                    <a:lnTo>
                      <a:pt x="148" y="806"/>
                    </a:lnTo>
                    <a:cubicBezTo>
                      <a:pt x="148" y="805"/>
                      <a:pt x="148" y="804"/>
                      <a:pt x="148" y="804"/>
                    </a:cubicBezTo>
                    <a:cubicBezTo>
                      <a:pt x="148" y="804"/>
                      <a:pt x="148" y="805"/>
                      <a:pt x="148" y="806"/>
                    </a:cubicBezTo>
                    <a:lnTo>
                      <a:pt x="148" y="806"/>
                    </a:lnTo>
                    <a:cubicBezTo>
                      <a:pt x="148" y="806"/>
                      <a:pt x="148" y="806"/>
                      <a:pt x="148" y="806"/>
                    </a:cubicBezTo>
                    <a:lnTo>
                      <a:pt x="148" y="806"/>
                    </a:lnTo>
                    <a:cubicBezTo>
                      <a:pt x="148" y="812"/>
                      <a:pt x="148" y="825"/>
                      <a:pt x="148" y="825"/>
                    </a:cubicBezTo>
                    <a:cubicBezTo>
                      <a:pt x="148" y="846"/>
                      <a:pt x="148" y="846"/>
                      <a:pt x="148" y="846"/>
                    </a:cubicBezTo>
                    <a:cubicBezTo>
                      <a:pt x="148" y="846"/>
                      <a:pt x="148" y="846"/>
                      <a:pt x="148" y="867"/>
                    </a:cubicBezTo>
                    <a:cubicBezTo>
                      <a:pt x="159" y="856"/>
                      <a:pt x="159" y="856"/>
                      <a:pt x="159" y="856"/>
                    </a:cubicBezTo>
                    <a:cubicBezTo>
                      <a:pt x="159" y="856"/>
                      <a:pt x="159" y="856"/>
                      <a:pt x="169" y="846"/>
                    </a:cubicBezTo>
                    <a:lnTo>
                      <a:pt x="169" y="846"/>
                    </a:lnTo>
                    <a:cubicBezTo>
                      <a:pt x="169" y="846"/>
                      <a:pt x="169" y="867"/>
                      <a:pt x="148" y="867"/>
                    </a:cubicBezTo>
                    <a:lnTo>
                      <a:pt x="127" y="867"/>
                    </a:lnTo>
                    <a:cubicBezTo>
                      <a:pt x="127" y="874"/>
                      <a:pt x="129" y="876"/>
                      <a:pt x="133" y="876"/>
                    </a:cubicBezTo>
                    <a:cubicBezTo>
                      <a:pt x="141" y="876"/>
                      <a:pt x="155" y="867"/>
                      <a:pt x="169" y="867"/>
                    </a:cubicBezTo>
                    <a:lnTo>
                      <a:pt x="169" y="867"/>
                    </a:lnTo>
                    <a:cubicBezTo>
                      <a:pt x="148" y="867"/>
                      <a:pt x="148" y="888"/>
                      <a:pt x="148" y="888"/>
                    </a:cubicBezTo>
                    <a:cubicBezTo>
                      <a:pt x="148" y="888"/>
                      <a:pt x="168" y="868"/>
                      <a:pt x="169" y="867"/>
                    </a:cubicBezTo>
                    <a:lnTo>
                      <a:pt x="169" y="867"/>
                    </a:lnTo>
                    <a:cubicBezTo>
                      <a:pt x="148" y="888"/>
                      <a:pt x="169" y="888"/>
                      <a:pt x="169" y="888"/>
                    </a:cubicBezTo>
                    <a:cubicBezTo>
                      <a:pt x="190" y="867"/>
                      <a:pt x="169" y="867"/>
                      <a:pt x="190" y="867"/>
                    </a:cubicBezTo>
                    <a:cubicBezTo>
                      <a:pt x="190" y="846"/>
                      <a:pt x="190" y="846"/>
                      <a:pt x="212" y="846"/>
                    </a:cubicBezTo>
                    <a:cubicBezTo>
                      <a:pt x="212" y="846"/>
                      <a:pt x="212" y="825"/>
                      <a:pt x="212" y="825"/>
                    </a:cubicBezTo>
                    <a:cubicBezTo>
                      <a:pt x="212" y="825"/>
                      <a:pt x="212" y="825"/>
                      <a:pt x="212" y="804"/>
                    </a:cubicBezTo>
                    <a:cubicBezTo>
                      <a:pt x="212" y="811"/>
                      <a:pt x="212" y="813"/>
                      <a:pt x="212" y="813"/>
                    </a:cubicBezTo>
                    <a:cubicBezTo>
                      <a:pt x="214" y="813"/>
                      <a:pt x="219" y="804"/>
                      <a:pt x="233" y="804"/>
                    </a:cubicBezTo>
                    <a:cubicBezTo>
                      <a:pt x="233" y="804"/>
                      <a:pt x="233" y="804"/>
                      <a:pt x="233" y="782"/>
                    </a:cubicBezTo>
                    <a:cubicBezTo>
                      <a:pt x="233" y="782"/>
                      <a:pt x="212" y="782"/>
                      <a:pt x="233" y="761"/>
                    </a:cubicBezTo>
                    <a:cubicBezTo>
                      <a:pt x="233" y="740"/>
                      <a:pt x="233" y="740"/>
                      <a:pt x="233" y="740"/>
                    </a:cubicBezTo>
                    <a:lnTo>
                      <a:pt x="254" y="719"/>
                    </a:lnTo>
                    <a:lnTo>
                      <a:pt x="233" y="719"/>
                    </a:lnTo>
                    <a:cubicBezTo>
                      <a:pt x="233" y="698"/>
                      <a:pt x="233" y="698"/>
                      <a:pt x="254" y="698"/>
                    </a:cubicBezTo>
                    <a:cubicBezTo>
                      <a:pt x="233" y="698"/>
                      <a:pt x="254" y="677"/>
                      <a:pt x="254" y="677"/>
                    </a:cubicBezTo>
                    <a:cubicBezTo>
                      <a:pt x="275" y="677"/>
                      <a:pt x="254" y="677"/>
                      <a:pt x="275" y="656"/>
                    </a:cubicBezTo>
                    <a:lnTo>
                      <a:pt x="254" y="656"/>
                    </a:lnTo>
                    <a:cubicBezTo>
                      <a:pt x="233" y="656"/>
                      <a:pt x="275" y="656"/>
                      <a:pt x="254" y="635"/>
                    </a:cubicBezTo>
                    <a:cubicBezTo>
                      <a:pt x="254" y="635"/>
                      <a:pt x="254" y="635"/>
                      <a:pt x="254" y="613"/>
                    </a:cubicBezTo>
                    <a:cubicBezTo>
                      <a:pt x="275" y="613"/>
                      <a:pt x="254" y="592"/>
                      <a:pt x="254" y="592"/>
                    </a:cubicBezTo>
                    <a:cubicBezTo>
                      <a:pt x="254" y="571"/>
                      <a:pt x="254" y="571"/>
                      <a:pt x="254" y="571"/>
                    </a:cubicBezTo>
                    <a:cubicBezTo>
                      <a:pt x="254" y="571"/>
                      <a:pt x="275" y="550"/>
                      <a:pt x="275" y="550"/>
                    </a:cubicBezTo>
                    <a:cubicBezTo>
                      <a:pt x="275" y="550"/>
                      <a:pt x="275" y="550"/>
                      <a:pt x="275" y="529"/>
                    </a:cubicBezTo>
                    <a:lnTo>
                      <a:pt x="254" y="529"/>
                    </a:lnTo>
                    <a:cubicBezTo>
                      <a:pt x="254" y="518"/>
                      <a:pt x="259" y="518"/>
                      <a:pt x="264" y="518"/>
                    </a:cubicBezTo>
                    <a:cubicBezTo>
                      <a:pt x="270" y="518"/>
                      <a:pt x="275" y="518"/>
                      <a:pt x="275" y="508"/>
                    </a:cubicBezTo>
                    <a:lnTo>
                      <a:pt x="254" y="508"/>
                    </a:lnTo>
                    <a:cubicBezTo>
                      <a:pt x="275" y="508"/>
                      <a:pt x="254" y="487"/>
                      <a:pt x="275" y="487"/>
                    </a:cubicBezTo>
                    <a:lnTo>
                      <a:pt x="254" y="487"/>
                    </a:lnTo>
                    <a:cubicBezTo>
                      <a:pt x="254" y="466"/>
                      <a:pt x="275" y="466"/>
                      <a:pt x="275" y="466"/>
                    </a:cubicBezTo>
                    <a:cubicBezTo>
                      <a:pt x="275" y="444"/>
                      <a:pt x="275" y="444"/>
                      <a:pt x="275" y="444"/>
                    </a:cubicBezTo>
                    <a:cubicBezTo>
                      <a:pt x="275" y="444"/>
                      <a:pt x="254" y="423"/>
                      <a:pt x="254" y="423"/>
                    </a:cubicBezTo>
                    <a:lnTo>
                      <a:pt x="275" y="423"/>
                    </a:lnTo>
                    <a:cubicBezTo>
                      <a:pt x="254" y="423"/>
                      <a:pt x="275" y="402"/>
                      <a:pt x="275" y="402"/>
                    </a:cubicBezTo>
                    <a:lnTo>
                      <a:pt x="254" y="402"/>
                    </a:lnTo>
                    <a:lnTo>
                      <a:pt x="254" y="381"/>
                    </a:lnTo>
                    <a:cubicBezTo>
                      <a:pt x="254" y="360"/>
                      <a:pt x="254" y="360"/>
                      <a:pt x="254" y="360"/>
                    </a:cubicBezTo>
                    <a:cubicBezTo>
                      <a:pt x="254" y="339"/>
                      <a:pt x="254" y="339"/>
                      <a:pt x="254" y="339"/>
                    </a:cubicBezTo>
                    <a:cubicBezTo>
                      <a:pt x="275" y="339"/>
                      <a:pt x="254" y="318"/>
                      <a:pt x="275" y="318"/>
                    </a:cubicBezTo>
                    <a:cubicBezTo>
                      <a:pt x="254" y="318"/>
                      <a:pt x="254" y="297"/>
                      <a:pt x="254" y="297"/>
                    </a:cubicBezTo>
                    <a:cubicBezTo>
                      <a:pt x="254" y="297"/>
                      <a:pt x="275" y="275"/>
                      <a:pt x="254" y="275"/>
                    </a:cubicBezTo>
                    <a:cubicBezTo>
                      <a:pt x="233" y="275"/>
                      <a:pt x="275" y="275"/>
                      <a:pt x="254" y="254"/>
                    </a:cubicBezTo>
                    <a:lnTo>
                      <a:pt x="254" y="233"/>
                    </a:lnTo>
                    <a:lnTo>
                      <a:pt x="275" y="233"/>
                    </a:lnTo>
                    <a:cubicBezTo>
                      <a:pt x="254" y="233"/>
                      <a:pt x="254" y="212"/>
                      <a:pt x="254" y="212"/>
                    </a:cubicBezTo>
                    <a:cubicBezTo>
                      <a:pt x="254" y="212"/>
                      <a:pt x="254" y="191"/>
                      <a:pt x="254" y="191"/>
                    </a:cubicBezTo>
                    <a:cubicBezTo>
                      <a:pt x="254" y="170"/>
                      <a:pt x="254" y="170"/>
                      <a:pt x="275" y="170"/>
                    </a:cubicBezTo>
                    <a:cubicBezTo>
                      <a:pt x="275" y="170"/>
                      <a:pt x="317" y="64"/>
                      <a:pt x="233" y="22"/>
                    </a:cubicBezTo>
                    <a:lnTo>
                      <a:pt x="212" y="22"/>
                    </a:lnTo>
                    <a:cubicBezTo>
                      <a:pt x="212" y="22"/>
                      <a:pt x="212" y="22"/>
                      <a:pt x="212" y="1"/>
                    </a:cubicBezTo>
                    <a:cubicBezTo>
                      <a:pt x="212" y="8"/>
                      <a:pt x="209" y="10"/>
                      <a:pt x="205" y="10"/>
                    </a:cubicBezTo>
                    <a:cubicBezTo>
                      <a:pt x="197" y="10"/>
                      <a:pt x="183" y="1"/>
                      <a:pt x="169"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24"/>
              <p:cNvSpPr/>
              <p:nvPr/>
            </p:nvSpPr>
            <p:spPr>
              <a:xfrm>
                <a:off x="7345947" y="3125872"/>
                <a:ext cx="1361" cy="1361"/>
              </a:xfrm>
              <a:custGeom>
                <a:rect b="b" l="l" r="r" t="t"/>
                <a:pathLst>
                  <a:path extrusionOk="0" h="22" w="22">
                    <a:moveTo>
                      <a:pt x="1" y="1"/>
                    </a:moveTo>
                    <a:lnTo>
                      <a:pt x="22" y="22"/>
                    </a:lnTo>
                    <a:lnTo>
                      <a:pt x="22"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24"/>
              <p:cNvSpPr/>
              <p:nvPr/>
            </p:nvSpPr>
            <p:spPr>
              <a:xfrm>
                <a:off x="7345947" y="3121975"/>
                <a:ext cx="1361" cy="62"/>
              </a:xfrm>
              <a:custGeom>
                <a:rect b="b" l="l" r="r" t="t"/>
                <a:pathLst>
                  <a:path extrusionOk="0" h="1" w="22">
                    <a:moveTo>
                      <a:pt x="22" y="0"/>
                    </a:moveTo>
                    <a:cubicBezTo>
                      <a:pt x="22" y="0"/>
                      <a:pt x="1" y="0"/>
                      <a:pt x="1" y="0"/>
                    </a:cubicBezTo>
                    <a:cubicBezTo>
                      <a:pt x="1" y="0"/>
                      <a:pt x="1"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24"/>
              <p:cNvSpPr/>
              <p:nvPr/>
            </p:nvSpPr>
            <p:spPr>
              <a:xfrm>
                <a:off x="7345947" y="3120675"/>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24"/>
              <p:cNvSpPr/>
              <p:nvPr/>
            </p:nvSpPr>
            <p:spPr>
              <a:xfrm>
                <a:off x="7348546" y="3128471"/>
                <a:ext cx="62" cy="62"/>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24"/>
              <p:cNvSpPr/>
              <p:nvPr/>
            </p:nvSpPr>
            <p:spPr>
              <a:xfrm>
                <a:off x="7349907" y="3136328"/>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24"/>
              <p:cNvSpPr/>
              <p:nvPr/>
            </p:nvSpPr>
            <p:spPr>
              <a:xfrm>
                <a:off x="7349907" y="3135029"/>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24"/>
              <p:cNvSpPr/>
              <p:nvPr/>
            </p:nvSpPr>
            <p:spPr>
              <a:xfrm>
                <a:off x="7348546" y="3127171"/>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24"/>
              <p:cNvSpPr/>
              <p:nvPr/>
            </p:nvSpPr>
            <p:spPr>
              <a:xfrm>
                <a:off x="7349907" y="3135029"/>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24"/>
              <p:cNvSpPr/>
              <p:nvPr/>
            </p:nvSpPr>
            <p:spPr>
              <a:xfrm>
                <a:off x="7349907" y="3136328"/>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24"/>
              <p:cNvSpPr/>
              <p:nvPr/>
            </p:nvSpPr>
            <p:spPr>
              <a:xfrm>
                <a:off x="7349907" y="3131131"/>
                <a:ext cx="62" cy="62"/>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24"/>
              <p:cNvSpPr/>
              <p:nvPr/>
            </p:nvSpPr>
            <p:spPr>
              <a:xfrm>
                <a:off x="7348546" y="3135029"/>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24"/>
              <p:cNvSpPr/>
              <p:nvPr/>
            </p:nvSpPr>
            <p:spPr>
              <a:xfrm>
                <a:off x="7349907" y="3136328"/>
                <a:ext cx="62" cy="62"/>
              </a:xfrm>
              <a:custGeom>
                <a:rect b="b" l="l" r="r" t="t"/>
                <a:pathLst>
                  <a:path extrusionOk="0" h="1" w="1">
                    <a:moveTo>
                      <a:pt x="0" y="1"/>
                    </a:moveTo>
                    <a:cubicBezTo>
                      <a:pt x="0" y="1"/>
                      <a:pt x="0" y="1"/>
                      <a:pt x="0" y="1"/>
                    </a:cubicBez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24"/>
              <p:cNvSpPr/>
              <p:nvPr/>
            </p:nvSpPr>
            <p:spPr>
              <a:xfrm>
                <a:off x="7349907" y="3132430"/>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24"/>
              <p:cNvSpPr/>
              <p:nvPr/>
            </p:nvSpPr>
            <p:spPr>
              <a:xfrm>
                <a:off x="7523700" y="3138926"/>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24"/>
              <p:cNvSpPr/>
              <p:nvPr/>
            </p:nvSpPr>
            <p:spPr>
              <a:xfrm>
                <a:off x="7526298" y="3136328"/>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24"/>
              <p:cNvSpPr/>
              <p:nvPr/>
            </p:nvSpPr>
            <p:spPr>
              <a:xfrm>
                <a:off x="7522401" y="3141587"/>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24"/>
              <p:cNvSpPr/>
              <p:nvPr/>
            </p:nvSpPr>
            <p:spPr>
              <a:xfrm>
                <a:off x="7528959" y="3129770"/>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24"/>
              <p:cNvSpPr/>
              <p:nvPr/>
            </p:nvSpPr>
            <p:spPr>
              <a:xfrm>
                <a:off x="7526298" y="3133729"/>
                <a:ext cx="1361" cy="62"/>
              </a:xfrm>
              <a:custGeom>
                <a:rect b="b" l="l" r="r" t="t"/>
                <a:pathLst>
                  <a:path extrusionOk="0" h="1" w="22">
                    <a:moveTo>
                      <a:pt x="22" y="0"/>
                    </a:moveTo>
                    <a:cubicBezTo>
                      <a:pt x="22" y="0"/>
                      <a:pt x="22" y="0"/>
                      <a:pt x="22" y="0"/>
                    </a:cubicBezTo>
                    <a:cubicBezTo>
                      <a:pt x="1" y="0"/>
                      <a:pt x="1"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24"/>
              <p:cNvSpPr/>
              <p:nvPr/>
            </p:nvSpPr>
            <p:spPr>
              <a:xfrm>
                <a:off x="7517142" y="3141587"/>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24"/>
              <p:cNvSpPr/>
              <p:nvPr/>
            </p:nvSpPr>
            <p:spPr>
              <a:xfrm>
                <a:off x="7518503" y="3144185"/>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24"/>
              <p:cNvSpPr/>
              <p:nvPr/>
            </p:nvSpPr>
            <p:spPr>
              <a:xfrm>
                <a:off x="7519802" y="3142886"/>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24"/>
              <p:cNvSpPr/>
              <p:nvPr/>
            </p:nvSpPr>
            <p:spPr>
              <a:xfrm>
                <a:off x="7519802" y="3142886"/>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24"/>
              <p:cNvSpPr/>
              <p:nvPr/>
            </p:nvSpPr>
            <p:spPr>
              <a:xfrm>
                <a:off x="7530258" y="3103662"/>
                <a:ext cx="1361" cy="62"/>
              </a:xfrm>
              <a:custGeom>
                <a:rect b="b" l="l" r="r" t="t"/>
                <a:pathLst>
                  <a:path extrusionOk="0" h="1" w="22">
                    <a:moveTo>
                      <a:pt x="21" y="0"/>
                    </a:moveTo>
                    <a:cubicBezTo>
                      <a:pt x="21"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24"/>
              <p:cNvSpPr/>
              <p:nvPr/>
            </p:nvSpPr>
            <p:spPr>
              <a:xfrm>
                <a:off x="7530258" y="3123274"/>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24"/>
              <p:cNvSpPr/>
              <p:nvPr/>
            </p:nvSpPr>
            <p:spPr>
              <a:xfrm>
                <a:off x="7527598" y="3103662"/>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24"/>
              <p:cNvSpPr/>
              <p:nvPr/>
            </p:nvSpPr>
            <p:spPr>
              <a:xfrm>
                <a:off x="7515842" y="3140225"/>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24"/>
              <p:cNvSpPr/>
              <p:nvPr/>
            </p:nvSpPr>
            <p:spPr>
              <a:xfrm>
                <a:off x="7515842" y="3119314"/>
                <a:ext cx="62" cy="1423"/>
              </a:xfrm>
              <a:custGeom>
                <a:rect b="b" l="l" r="r" t="t"/>
                <a:pathLst>
                  <a:path extrusionOk="0" h="23" w="1">
                    <a:moveTo>
                      <a:pt x="1" y="22"/>
                    </a:moveTo>
                    <a:lnTo>
                      <a:pt x="1" y="1"/>
                    </a:lnTo>
                    <a:cubicBezTo>
                      <a:pt x="1" y="1"/>
                      <a:pt x="1" y="1"/>
                      <a:pt x="1"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24"/>
              <p:cNvSpPr/>
              <p:nvPr/>
            </p:nvSpPr>
            <p:spPr>
              <a:xfrm>
                <a:off x="7527598" y="3103662"/>
                <a:ext cx="62" cy="62"/>
              </a:xfrm>
              <a:custGeom>
                <a:rect b="b" l="l" r="r" t="t"/>
                <a:pathLst>
                  <a:path extrusionOk="0" h="1" w="1">
                    <a:moveTo>
                      <a:pt x="1" y="0"/>
                    </a:moveTo>
                    <a:lnTo>
                      <a:pt x="1" y="0"/>
                    </a:ln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24"/>
              <p:cNvSpPr/>
              <p:nvPr/>
            </p:nvSpPr>
            <p:spPr>
              <a:xfrm>
                <a:off x="7531557" y="3116716"/>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24"/>
              <p:cNvSpPr/>
              <p:nvPr/>
            </p:nvSpPr>
            <p:spPr>
              <a:xfrm>
                <a:off x="7531557" y="3116716"/>
                <a:ext cx="1361" cy="62"/>
              </a:xfrm>
              <a:custGeom>
                <a:rect b="b" l="l" r="r" t="t"/>
                <a:pathLst>
                  <a:path extrusionOk="0" h="1" w="22">
                    <a:moveTo>
                      <a:pt x="0" y="1"/>
                    </a:moveTo>
                    <a:cubicBezTo>
                      <a:pt x="0" y="1"/>
                      <a:pt x="0" y="1"/>
                      <a:pt x="21" y="1"/>
                    </a:cubicBezTo>
                    <a:cubicBezTo>
                      <a:pt x="21" y="1"/>
                      <a:pt x="21"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24"/>
              <p:cNvSpPr/>
              <p:nvPr/>
            </p:nvSpPr>
            <p:spPr>
              <a:xfrm>
                <a:off x="7530258" y="3103662"/>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24"/>
              <p:cNvSpPr/>
              <p:nvPr/>
            </p:nvSpPr>
            <p:spPr>
              <a:xfrm>
                <a:off x="7531557" y="3112818"/>
                <a:ext cx="1361" cy="62"/>
              </a:xfrm>
              <a:custGeom>
                <a:rect b="b" l="l" r="r" t="t"/>
                <a:pathLst>
                  <a:path extrusionOk="0" h="1" w="22">
                    <a:moveTo>
                      <a:pt x="0" y="0"/>
                    </a:moveTo>
                    <a:cubicBezTo>
                      <a:pt x="0" y="0"/>
                      <a:pt x="0" y="0"/>
                      <a:pt x="21" y="0"/>
                    </a:cubicBezTo>
                    <a:cubicBezTo>
                      <a:pt x="21"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24"/>
              <p:cNvSpPr/>
              <p:nvPr/>
            </p:nvSpPr>
            <p:spPr>
              <a:xfrm>
                <a:off x="7526298" y="3133729"/>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24"/>
              <p:cNvSpPr/>
              <p:nvPr/>
            </p:nvSpPr>
            <p:spPr>
              <a:xfrm>
                <a:off x="7517142" y="3129770"/>
                <a:ext cx="62" cy="62"/>
              </a:xfrm>
              <a:custGeom>
                <a:rect b="b" l="l" r="r" t="t"/>
                <a:pathLst>
                  <a:path extrusionOk="0" h="1" w="1">
                    <a:moveTo>
                      <a:pt x="1"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24"/>
              <p:cNvSpPr/>
              <p:nvPr/>
            </p:nvSpPr>
            <p:spPr>
              <a:xfrm>
                <a:off x="7517142" y="3129770"/>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24"/>
              <p:cNvSpPr/>
              <p:nvPr/>
            </p:nvSpPr>
            <p:spPr>
              <a:xfrm>
                <a:off x="7517142" y="3129770"/>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24"/>
              <p:cNvSpPr/>
              <p:nvPr/>
            </p:nvSpPr>
            <p:spPr>
              <a:xfrm>
                <a:off x="7515842" y="3132430"/>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24"/>
              <p:cNvSpPr/>
              <p:nvPr/>
            </p:nvSpPr>
            <p:spPr>
              <a:xfrm>
                <a:off x="7515842" y="3131131"/>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24"/>
              <p:cNvSpPr/>
              <p:nvPr/>
            </p:nvSpPr>
            <p:spPr>
              <a:xfrm>
                <a:off x="7517142" y="3128471"/>
                <a:ext cx="62" cy="62"/>
              </a:xfrm>
              <a:custGeom>
                <a:rect b="b" l="l" r="r" t="t"/>
                <a:pathLst>
                  <a:path extrusionOk="0" h="1" w="1">
                    <a:moveTo>
                      <a:pt x="1"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24"/>
              <p:cNvSpPr/>
              <p:nvPr/>
            </p:nvSpPr>
            <p:spPr>
              <a:xfrm>
                <a:off x="7513244" y="3103662"/>
                <a:ext cx="23572" cy="40585"/>
              </a:xfrm>
              <a:custGeom>
                <a:rect b="b" l="l" r="r" t="t"/>
                <a:pathLst>
                  <a:path extrusionOk="0" h="656" w="381">
                    <a:moveTo>
                      <a:pt x="22" y="275"/>
                    </a:moveTo>
                    <a:cubicBezTo>
                      <a:pt x="22" y="296"/>
                      <a:pt x="22" y="296"/>
                      <a:pt x="43" y="296"/>
                    </a:cubicBezTo>
                    <a:cubicBezTo>
                      <a:pt x="22" y="296"/>
                      <a:pt x="22" y="275"/>
                      <a:pt x="22" y="275"/>
                    </a:cubicBezTo>
                    <a:close/>
                    <a:moveTo>
                      <a:pt x="58" y="392"/>
                    </a:moveTo>
                    <a:cubicBezTo>
                      <a:pt x="55" y="392"/>
                      <a:pt x="50" y="395"/>
                      <a:pt x="43" y="402"/>
                    </a:cubicBezTo>
                    <a:lnTo>
                      <a:pt x="64" y="402"/>
                    </a:lnTo>
                    <a:cubicBezTo>
                      <a:pt x="64" y="402"/>
                      <a:pt x="64" y="392"/>
                      <a:pt x="58" y="392"/>
                    </a:cubicBezTo>
                    <a:close/>
                    <a:moveTo>
                      <a:pt x="43" y="423"/>
                    </a:moveTo>
                    <a:cubicBezTo>
                      <a:pt x="50" y="430"/>
                      <a:pt x="52" y="432"/>
                      <a:pt x="53" y="432"/>
                    </a:cubicBezTo>
                    <a:cubicBezTo>
                      <a:pt x="54" y="432"/>
                      <a:pt x="53" y="429"/>
                      <a:pt x="55" y="426"/>
                    </a:cubicBezTo>
                    <a:lnTo>
                      <a:pt x="55" y="426"/>
                    </a:lnTo>
                    <a:cubicBezTo>
                      <a:pt x="52" y="424"/>
                      <a:pt x="48" y="423"/>
                      <a:pt x="43" y="423"/>
                    </a:cubicBezTo>
                    <a:close/>
                    <a:moveTo>
                      <a:pt x="64" y="423"/>
                    </a:moveTo>
                    <a:cubicBezTo>
                      <a:pt x="59" y="423"/>
                      <a:pt x="56" y="424"/>
                      <a:pt x="55" y="426"/>
                    </a:cubicBezTo>
                    <a:lnTo>
                      <a:pt x="55" y="426"/>
                    </a:lnTo>
                    <a:cubicBezTo>
                      <a:pt x="64" y="432"/>
                      <a:pt x="64" y="444"/>
                      <a:pt x="64" y="444"/>
                    </a:cubicBezTo>
                    <a:cubicBezTo>
                      <a:pt x="64" y="423"/>
                      <a:pt x="64" y="423"/>
                      <a:pt x="64" y="423"/>
                    </a:cubicBezTo>
                    <a:close/>
                    <a:moveTo>
                      <a:pt x="212" y="0"/>
                    </a:moveTo>
                    <a:lnTo>
                      <a:pt x="212" y="14"/>
                    </a:lnTo>
                    <a:lnTo>
                      <a:pt x="212" y="14"/>
                    </a:lnTo>
                    <a:cubicBezTo>
                      <a:pt x="210" y="13"/>
                      <a:pt x="208" y="12"/>
                      <a:pt x="207" y="12"/>
                    </a:cubicBezTo>
                    <a:cubicBezTo>
                      <a:pt x="205" y="12"/>
                      <a:pt x="205" y="15"/>
                      <a:pt x="212" y="22"/>
                    </a:cubicBezTo>
                    <a:lnTo>
                      <a:pt x="212" y="14"/>
                    </a:lnTo>
                    <a:lnTo>
                      <a:pt x="212" y="14"/>
                    </a:lnTo>
                    <a:cubicBezTo>
                      <a:pt x="217" y="16"/>
                      <a:pt x="222" y="22"/>
                      <a:pt x="212" y="22"/>
                    </a:cubicBezTo>
                    <a:lnTo>
                      <a:pt x="170" y="22"/>
                    </a:lnTo>
                    <a:cubicBezTo>
                      <a:pt x="170" y="22"/>
                      <a:pt x="127" y="22"/>
                      <a:pt x="127" y="43"/>
                    </a:cubicBezTo>
                    <a:lnTo>
                      <a:pt x="106" y="43"/>
                    </a:lnTo>
                    <a:cubicBezTo>
                      <a:pt x="85" y="43"/>
                      <a:pt x="106" y="64"/>
                      <a:pt x="85" y="64"/>
                    </a:cubicBezTo>
                    <a:lnTo>
                      <a:pt x="106" y="64"/>
                    </a:lnTo>
                    <a:cubicBezTo>
                      <a:pt x="85" y="85"/>
                      <a:pt x="85" y="85"/>
                      <a:pt x="64" y="106"/>
                    </a:cubicBezTo>
                    <a:cubicBezTo>
                      <a:pt x="64" y="106"/>
                      <a:pt x="64" y="127"/>
                      <a:pt x="64" y="148"/>
                    </a:cubicBezTo>
                    <a:cubicBezTo>
                      <a:pt x="64" y="169"/>
                      <a:pt x="43" y="169"/>
                      <a:pt x="64" y="169"/>
                    </a:cubicBezTo>
                    <a:lnTo>
                      <a:pt x="43" y="169"/>
                    </a:lnTo>
                    <a:cubicBezTo>
                      <a:pt x="43" y="169"/>
                      <a:pt x="43" y="169"/>
                      <a:pt x="43" y="191"/>
                    </a:cubicBezTo>
                    <a:cubicBezTo>
                      <a:pt x="43" y="212"/>
                      <a:pt x="64" y="212"/>
                      <a:pt x="64" y="212"/>
                    </a:cubicBezTo>
                    <a:lnTo>
                      <a:pt x="43" y="212"/>
                    </a:lnTo>
                    <a:cubicBezTo>
                      <a:pt x="43" y="212"/>
                      <a:pt x="43" y="233"/>
                      <a:pt x="43" y="233"/>
                    </a:cubicBezTo>
                    <a:cubicBezTo>
                      <a:pt x="43" y="233"/>
                      <a:pt x="43" y="233"/>
                      <a:pt x="43" y="233"/>
                    </a:cubicBezTo>
                    <a:lnTo>
                      <a:pt x="43" y="233"/>
                    </a:lnTo>
                    <a:lnTo>
                      <a:pt x="64" y="254"/>
                    </a:lnTo>
                    <a:cubicBezTo>
                      <a:pt x="43" y="254"/>
                      <a:pt x="43" y="254"/>
                      <a:pt x="43" y="233"/>
                    </a:cubicBezTo>
                    <a:cubicBezTo>
                      <a:pt x="43" y="254"/>
                      <a:pt x="43" y="254"/>
                      <a:pt x="43" y="254"/>
                    </a:cubicBezTo>
                    <a:cubicBezTo>
                      <a:pt x="43" y="264"/>
                      <a:pt x="43" y="264"/>
                      <a:pt x="45" y="264"/>
                    </a:cubicBezTo>
                    <a:cubicBezTo>
                      <a:pt x="48" y="264"/>
                      <a:pt x="53" y="264"/>
                      <a:pt x="64" y="275"/>
                    </a:cubicBezTo>
                    <a:lnTo>
                      <a:pt x="43" y="275"/>
                    </a:lnTo>
                    <a:cubicBezTo>
                      <a:pt x="64" y="275"/>
                      <a:pt x="43" y="275"/>
                      <a:pt x="43" y="296"/>
                    </a:cubicBezTo>
                    <a:lnTo>
                      <a:pt x="22" y="296"/>
                    </a:lnTo>
                    <a:cubicBezTo>
                      <a:pt x="22" y="317"/>
                      <a:pt x="43" y="317"/>
                      <a:pt x="22" y="338"/>
                    </a:cubicBezTo>
                    <a:lnTo>
                      <a:pt x="22" y="360"/>
                    </a:lnTo>
                    <a:cubicBezTo>
                      <a:pt x="1" y="360"/>
                      <a:pt x="43" y="360"/>
                      <a:pt x="43" y="381"/>
                    </a:cubicBezTo>
                    <a:cubicBezTo>
                      <a:pt x="64" y="381"/>
                      <a:pt x="64" y="381"/>
                      <a:pt x="64" y="402"/>
                    </a:cubicBezTo>
                    <a:cubicBezTo>
                      <a:pt x="64" y="423"/>
                      <a:pt x="64" y="423"/>
                      <a:pt x="64" y="423"/>
                    </a:cubicBezTo>
                    <a:lnTo>
                      <a:pt x="85" y="423"/>
                    </a:lnTo>
                    <a:cubicBezTo>
                      <a:pt x="85" y="423"/>
                      <a:pt x="85" y="444"/>
                      <a:pt x="64" y="444"/>
                    </a:cubicBezTo>
                    <a:cubicBezTo>
                      <a:pt x="64" y="465"/>
                      <a:pt x="64" y="465"/>
                      <a:pt x="64" y="465"/>
                    </a:cubicBezTo>
                    <a:lnTo>
                      <a:pt x="43" y="465"/>
                    </a:lnTo>
                    <a:cubicBezTo>
                      <a:pt x="43" y="465"/>
                      <a:pt x="64" y="486"/>
                      <a:pt x="85" y="486"/>
                    </a:cubicBezTo>
                    <a:lnTo>
                      <a:pt x="64" y="486"/>
                    </a:lnTo>
                    <a:cubicBezTo>
                      <a:pt x="64" y="486"/>
                      <a:pt x="64" y="507"/>
                      <a:pt x="64" y="507"/>
                    </a:cubicBezTo>
                    <a:lnTo>
                      <a:pt x="43" y="507"/>
                    </a:lnTo>
                    <a:cubicBezTo>
                      <a:pt x="43" y="507"/>
                      <a:pt x="85" y="529"/>
                      <a:pt x="64" y="529"/>
                    </a:cubicBezTo>
                    <a:cubicBezTo>
                      <a:pt x="64" y="529"/>
                      <a:pt x="64" y="550"/>
                      <a:pt x="64" y="550"/>
                    </a:cubicBezTo>
                    <a:cubicBezTo>
                      <a:pt x="50" y="550"/>
                      <a:pt x="55" y="559"/>
                      <a:pt x="53" y="559"/>
                    </a:cubicBezTo>
                    <a:cubicBezTo>
                      <a:pt x="52" y="559"/>
                      <a:pt x="50" y="557"/>
                      <a:pt x="43" y="550"/>
                    </a:cubicBezTo>
                    <a:lnTo>
                      <a:pt x="43" y="550"/>
                    </a:lnTo>
                    <a:cubicBezTo>
                      <a:pt x="64" y="571"/>
                      <a:pt x="64" y="571"/>
                      <a:pt x="64" y="571"/>
                    </a:cubicBezTo>
                    <a:cubicBezTo>
                      <a:pt x="64" y="571"/>
                      <a:pt x="64" y="571"/>
                      <a:pt x="64" y="586"/>
                    </a:cubicBezTo>
                    <a:lnTo>
                      <a:pt x="64" y="586"/>
                    </a:lnTo>
                    <a:cubicBezTo>
                      <a:pt x="52" y="580"/>
                      <a:pt x="43" y="571"/>
                      <a:pt x="43" y="571"/>
                    </a:cubicBezTo>
                    <a:lnTo>
                      <a:pt x="43" y="571"/>
                    </a:lnTo>
                    <a:cubicBezTo>
                      <a:pt x="43" y="592"/>
                      <a:pt x="64" y="592"/>
                      <a:pt x="64" y="592"/>
                    </a:cubicBezTo>
                    <a:cubicBezTo>
                      <a:pt x="64" y="590"/>
                      <a:pt x="64" y="588"/>
                      <a:pt x="64" y="586"/>
                    </a:cubicBezTo>
                    <a:lnTo>
                      <a:pt x="64" y="586"/>
                    </a:lnTo>
                    <a:cubicBezTo>
                      <a:pt x="70" y="589"/>
                      <a:pt x="78" y="592"/>
                      <a:pt x="85" y="592"/>
                    </a:cubicBezTo>
                    <a:lnTo>
                      <a:pt x="64" y="592"/>
                    </a:lnTo>
                    <a:lnTo>
                      <a:pt x="45" y="610"/>
                    </a:lnTo>
                    <a:lnTo>
                      <a:pt x="45" y="610"/>
                    </a:lnTo>
                    <a:cubicBezTo>
                      <a:pt x="43" y="608"/>
                      <a:pt x="43" y="602"/>
                      <a:pt x="43" y="592"/>
                    </a:cubicBezTo>
                    <a:cubicBezTo>
                      <a:pt x="43" y="613"/>
                      <a:pt x="43" y="613"/>
                      <a:pt x="43" y="613"/>
                    </a:cubicBezTo>
                    <a:lnTo>
                      <a:pt x="64" y="613"/>
                    </a:lnTo>
                    <a:cubicBezTo>
                      <a:pt x="64" y="613"/>
                      <a:pt x="64" y="613"/>
                      <a:pt x="64" y="634"/>
                    </a:cubicBezTo>
                    <a:lnTo>
                      <a:pt x="43" y="634"/>
                    </a:lnTo>
                    <a:cubicBezTo>
                      <a:pt x="22" y="655"/>
                      <a:pt x="43" y="655"/>
                      <a:pt x="64" y="655"/>
                    </a:cubicBezTo>
                    <a:lnTo>
                      <a:pt x="106" y="655"/>
                    </a:lnTo>
                    <a:cubicBezTo>
                      <a:pt x="127" y="655"/>
                      <a:pt x="85" y="634"/>
                      <a:pt x="85" y="634"/>
                    </a:cubicBezTo>
                    <a:lnTo>
                      <a:pt x="127" y="634"/>
                    </a:lnTo>
                    <a:cubicBezTo>
                      <a:pt x="127" y="634"/>
                      <a:pt x="127" y="634"/>
                      <a:pt x="127" y="613"/>
                    </a:cubicBezTo>
                    <a:lnTo>
                      <a:pt x="148" y="613"/>
                    </a:lnTo>
                    <a:cubicBezTo>
                      <a:pt x="170" y="613"/>
                      <a:pt x="148" y="592"/>
                      <a:pt x="148" y="592"/>
                    </a:cubicBezTo>
                    <a:lnTo>
                      <a:pt x="170" y="592"/>
                    </a:lnTo>
                    <a:cubicBezTo>
                      <a:pt x="170" y="571"/>
                      <a:pt x="170" y="571"/>
                      <a:pt x="170" y="571"/>
                    </a:cubicBezTo>
                    <a:cubicBezTo>
                      <a:pt x="170" y="560"/>
                      <a:pt x="175" y="560"/>
                      <a:pt x="180" y="560"/>
                    </a:cubicBezTo>
                    <a:cubicBezTo>
                      <a:pt x="185" y="560"/>
                      <a:pt x="191" y="560"/>
                      <a:pt x="191" y="550"/>
                    </a:cubicBezTo>
                    <a:cubicBezTo>
                      <a:pt x="191" y="539"/>
                      <a:pt x="196" y="539"/>
                      <a:pt x="199" y="539"/>
                    </a:cubicBezTo>
                    <a:cubicBezTo>
                      <a:pt x="201" y="539"/>
                      <a:pt x="201" y="539"/>
                      <a:pt x="191" y="529"/>
                    </a:cubicBezTo>
                    <a:lnTo>
                      <a:pt x="212" y="529"/>
                    </a:lnTo>
                    <a:cubicBezTo>
                      <a:pt x="191" y="507"/>
                      <a:pt x="233" y="507"/>
                      <a:pt x="212" y="507"/>
                    </a:cubicBezTo>
                    <a:cubicBezTo>
                      <a:pt x="212" y="507"/>
                      <a:pt x="212" y="486"/>
                      <a:pt x="212" y="486"/>
                    </a:cubicBezTo>
                    <a:lnTo>
                      <a:pt x="233" y="486"/>
                    </a:lnTo>
                    <a:cubicBezTo>
                      <a:pt x="233" y="486"/>
                      <a:pt x="212" y="465"/>
                      <a:pt x="233" y="465"/>
                    </a:cubicBezTo>
                    <a:lnTo>
                      <a:pt x="212" y="465"/>
                    </a:lnTo>
                    <a:cubicBezTo>
                      <a:pt x="233" y="444"/>
                      <a:pt x="233" y="444"/>
                      <a:pt x="233" y="444"/>
                    </a:cubicBezTo>
                    <a:lnTo>
                      <a:pt x="254" y="444"/>
                    </a:lnTo>
                    <a:cubicBezTo>
                      <a:pt x="254" y="444"/>
                      <a:pt x="254" y="444"/>
                      <a:pt x="254" y="423"/>
                    </a:cubicBezTo>
                    <a:cubicBezTo>
                      <a:pt x="254" y="423"/>
                      <a:pt x="254" y="402"/>
                      <a:pt x="254" y="402"/>
                    </a:cubicBezTo>
                    <a:cubicBezTo>
                      <a:pt x="254" y="402"/>
                      <a:pt x="254" y="381"/>
                      <a:pt x="254" y="381"/>
                    </a:cubicBezTo>
                    <a:lnTo>
                      <a:pt x="275" y="381"/>
                    </a:lnTo>
                    <a:lnTo>
                      <a:pt x="275" y="360"/>
                    </a:lnTo>
                    <a:cubicBezTo>
                      <a:pt x="275" y="360"/>
                      <a:pt x="275" y="338"/>
                      <a:pt x="275" y="338"/>
                    </a:cubicBezTo>
                    <a:cubicBezTo>
                      <a:pt x="254" y="317"/>
                      <a:pt x="275" y="317"/>
                      <a:pt x="275" y="317"/>
                    </a:cubicBezTo>
                    <a:cubicBezTo>
                      <a:pt x="275" y="317"/>
                      <a:pt x="258" y="317"/>
                      <a:pt x="270" y="302"/>
                    </a:cubicBezTo>
                    <a:lnTo>
                      <a:pt x="270" y="302"/>
                    </a:lnTo>
                    <a:cubicBezTo>
                      <a:pt x="273" y="305"/>
                      <a:pt x="275" y="310"/>
                      <a:pt x="275" y="317"/>
                    </a:cubicBezTo>
                    <a:cubicBezTo>
                      <a:pt x="275" y="317"/>
                      <a:pt x="275" y="317"/>
                      <a:pt x="275" y="296"/>
                    </a:cubicBezTo>
                    <a:cubicBezTo>
                      <a:pt x="273" y="298"/>
                      <a:pt x="271" y="300"/>
                      <a:pt x="270" y="302"/>
                    </a:cubicBezTo>
                    <a:lnTo>
                      <a:pt x="270" y="302"/>
                    </a:lnTo>
                    <a:cubicBezTo>
                      <a:pt x="266" y="296"/>
                      <a:pt x="262" y="296"/>
                      <a:pt x="275" y="296"/>
                    </a:cubicBezTo>
                    <a:cubicBezTo>
                      <a:pt x="254" y="296"/>
                      <a:pt x="296" y="296"/>
                      <a:pt x="275" y="275"/>
                    </a:cubicBezTo>
                    <a:cubicBezTo>
                      <a:pt x="296" y="275"/>
                      <a:pt x="275" y="254"/>
                      <a:pt x="296" y="254"/>
                    </a:cubicBezTo>
                    <a:cubicBezTo>
                      <a:pt x="296" y="254"/>
                      <a:pt x="275" y="233"/>
                      <a:pt x="296" y="233"/>
                    </a:cubicBezTo>
                    <a:lnTo>
                      <a:pt x="275" y="233"/>
                    </a:lnTo>
                    <a:cubicBezTo>
                      <a:pt x="296" y="233"/>
                      <a:pt x="296" y="233"/>
                      <a:pt x="296" y="212"/>
                    </a:cubicBezTo>
                    <a:cubicBezTo>
                      <a:pt x="296" y="212"/>
                      <a:pt x="296" y="212"/>
                      <a:pt x="276" y="191"/>
                    </a:cubicBezTo>
                    <a:lnTo>
                      <a:pt x="276" y="191"/>
                    </a:lnTo>
                    <a:cubicBezTo>
                      <a:pt x="282" y="198"/>
                      <a:pt x="285" y="200"/>
                      <a:pt x="285" y="200"/>
                    </a:cubicBezTo>
                    <a:cubicBezTo>
                      <a:pt x="287" y="200"/>
                      <a:pt x="282" y="191"/>
                      <a:pt x="296" y="191"/>
                    </a:cubicBezTo>
                    <a:lnTo>
                      <a:pt x="317" y="191"/>
                    </a:lnTo>
                    <a:cubicBezTo>
                      <a:pt x="296" y="191"/>
                      <a:pt x="296" y="169"/>
                      <a:pt x="296" y="169"/>
                    </a:cubicBezTo>
                    <a:cubicBezTo>
                      <a:pt x="296" y="169"/>
                      <a:pt x="296" y="169"/>
                      <a:pt x="296" y="148"/>
                    </a:cubicBezTo>
                    <a:lnTo>
                      <a:pt x="317" y="148"/>
                    </a:lnTo>
                    <a:cubicBezTo>
                      <a:pt x="317" y="148"/>
                      <a:pt x="381" y="43"/>
                      <a:pt x="275" y="22"/>
                    </a:cubicBezTo>
                    <a:cubicBezTo>
                      <a:pt x="275" y="0"/>
                      <a:pt x="275" y="0"/>
                      <a:pt x="254" y="0"/>
                    </a:cubicBezTo>
                    <a:cubicBezTo>
                      <a:pt x="254" y="7"/>
                      <a:pt x="252" y="10"/>
                      <a:pt x="249" y="10"/>
                    </a:cubicBezTo>
                    <a:cubicBezTo>
                      <a:pt x="242" y="10"/>
                      <a:pt x="233" y="0"/>
                      <a:pt x="233"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24"/>
              <p:cNvSpPr/>
              <p:nvPr/>
            </p:nvSpPr>
            <p:spPr>
              <a:xfrm>
                <a:off x="7515842" y="3132430"/>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24"/>
              <p:cNvSpPr/>
              <p:nvPr/>
            </p:nvSpPr>
            <p:spPr>
              <a:xfrm>
                <a:off x="7517142" y="3128471"/>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24"/>
              <p:cNvSpPr/>
              <p:nvPr/>
            </p:nvSpPr>
            <p:spPr>
              <a:xfrm>
                <a:off x="7515842" y="3128471"/>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24"/>
              <p:cNvSpPr/>
              <p:nvPr/>
            </p:nvSpPr>
            <p:spPr>
              <a:xfrm>
                <a:off x="7517142" y="3133729"/>
                <a:ext cx="62" cy="1361"/>
              </a:xfrm>
              <a:custGeom>
                <a:rect b="b" l="l" r="r" t="t"/>
                <a:pathLst>
                  <a:path extrusionOk="0" h="22" w="1">
                    <a:moveTo>
                      <a:pt x="1" y="21"/>
                    </a:moveTo>
                    <a:cubicBezTo>
                      <a:pt x="1" y="21"/>
                      <a:pt x="1" y="0"/>
                      <a:pt x="1" y="0"/>
                    </a:cubicBezTo>
                    <a:cubicBezTo>
                      <a:pt x="1" y="21"/>
                      <a:pt x="1" y="21"/>
                      <a:pt x="1"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24"/>
              <p:cNvSpPr/>
              <p:nvPr/>
            </p:nvSpPr>
            <p:spPr>
              <a:xfrm>
                <a:off x="7515842" y="3140225"/>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24"/>
              <p:cNvSpPr/>
              <p:nvPr/>
            </p:nvSpPr>
            <p:spPr>
              <a:xfrm>
                <a:off x="7517142" y="3138926"/>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24"/>
              <p:cNvSpPr/>
              <p:nvPr/>
            </p:nvSpPr>
            <p:spPr>
              <a:xfrm>
                <a:off x="7517142" y="3132430"/>
                <a:ext cx="62" cy="1361"/>
              </a:xfrm>
              <a:custGeom>
                <a:rect b="b" l="l" r="r" t="t"/>
                <a:pathLst>
                  <a:path extrusionOk="0" h="22" w="1">
                    <a:moveTo>
                      <a:pt x="1" y="21"/>
                    </a:moveTo>
                    <a:cubicBezTo>
                      <a:pt x="1" y="21"/>
                      <a:pt x="1" y="0"/>
                      <a:pt x="1" y="0"/>
                    </a:cubicBezTo>
                    <a:cubicBezTo>
                      <a:pt x="1" y="0"/>
                      <a:pt x="1" y="0"/>
                      <a:pt x="1"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24"/>
              <p:cNvSpPr/>
              <p:nvPr/>
            </p:nvSpPr>
            <p:spPr>
              <a:xfrm>
                <a:off x="7517142" y="3138926"/>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24"/>
              <p:cNvSpPr/>
              <p:nvPr/>
            </p:nvSpPr>
            <p:spPr>
              <a:xfrm>
                <a:off x="7515842" y="3140225"/>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24"/>
              <p:cNvSpPr/>
              <p:nvPr/>
            </p:nvSpPr>
            <p:spPr>
              <a:xfrm>
                <a:off x="7517142" y="3136328"/>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24"/>
              <p:cNvSpPr/>
              <p:nvPr/>
            </p:nvSpPr>
            <p:spPr>
              <a:xfrm>
                <a:off x="7515842" y="3138926"/>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24"/>
              <p:cNvSpPr/>
              <p:nvPr/>
            </p:nvSpPr>
            <p:spPr>
              <a:xfrm>
                <a:off x="7515842" y="3140225"/>
                <a:ext cx="62" cy="62"/>
              </a:xfrm>
              <a:custGeom>
                <a:rect b="b" l="l" r="r" t="t"/>
                <a:pathLst>
                  <a:path extrusionOk="0" h="1" w="1">
                    <a:moveTo>
                      <a:pt x="1" y="1"/>
                    </a:moveTo>
                    <a:cubicBezTo>
                      <a:pt x="1" y="1"/>
                      <a:pt x="1" y="1"/>
                      <a:pt x="1" y="1"/>
                    </a:cubicBez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24"/>
              <p:cNvSpPr/>
              <p:nvPr/>
            </p:nvSpPr>
            <p:spPr>
              <a:xfrm>
                <a:off x="7517142" y="3137627"/>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24"/>
              <p:cNvSpPr/>
              <p:nvPr/>
            </p:nvSpPr>
            <p:spPr>
              <a:xfrm>
                <a:off x="7697555" y="3161137"/>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24"/>
              <p:cNvSpPr/>
              <p:nvPr/>
            </p:nvSpPr>
            <p:spPr>
              <a:xfrm>
                <a:off x="7698854" y="3155940"/>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24"/>
              <p:cNvSpPr/>
              <p:nvPr/>
            </p:nvSpPr>
            <p:spPr>
              <a:xfrm>
                <a:off x="7696193" y="3163797"/>
                <a:ext cx="1423" cy="62"/>
              </a:xfrm>
              <a:custGeom>
                <a:rect b="b" l="l" r="r" t="t"/>
                <a:pathLst>
                  <a:path extrusionOk="0" h="1" w="23">
                    <a:moveTo>
                      <a:pt x="22"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24"/>
              <p:cNvSpPr/>
              <p:nvPr/>
            </p:nvSpPr>
            <p:spPr>
              <a:xfrm>
                <a:off x="7698854" y="3146783"/>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24"/>
              <p:cNvSpPr/>
              <p:nvPr/>
            </p:nvSpPr>
            <p:spPr>
              <a:xfrm>
                <a:off x="7697555" y="3152042"/>
                <a:ext cx="1361" cy="62"/>
              </a:xfrm>
              <a:custGeom>
                <a:rect b="b" l="l" r="r" t="t"/>
                <a:pathLst>
                  <a:path extrusionOk="0" h="1" w="22">
                    <a:moveTo>
                      <a:pt x="21" y="0"/>
                    </a:moveTo>
                    <a:cubicBezTo>
                      <a:pt x="21" y="0"/>
                      <a:pt x="21" y="0"/>
                      <a:pt x="0" y="0"/>
                    </a:cubicBezTo>
                    <a:cubicBezTo>
                      <a:pt x="0" y="0"/>
                      <a:pt x="0"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24"/>
              <p:cNvSpPr/>
              <p:nvPr/>
            </p:nvSpPr>
            <p:spPr>
              <a:xfrm>
                <a:off x="7690996" y="3166395"/>
                <a:ext cx="1361" cy="62"/>
              </a:xfrm>
              <a:custGeom>
                <a:rect b="b" l="l" r="r" t="t"/>
                <a:pathLst>
                  <a:path extrusionOk="0" h="1" w="22">
                    <a:moveTo>
                      <a:pt x="0" y="0"/>
                    </a:moveTo>
                    <a:lnTo>
                      <a:pt x="22"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24"/>
              <p:cNvSpPr/>
              <p:nvPr/>
            </p:nvSpPr>
            <p:spPr>
              <a:xfrm>
                <a:off x="7693595" y="3168994"/>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24"/>
              <p:cNvSpPr/>
              <p:nvPr/>
            </p:nvSpPr>
            <p:spPr>
              <a:xfrm>
                <a:off x="7694894" y="3167695"/>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24"/>
              <p:cNvSpPr/>
              <p:nvPr/>
            </p:nvSpPr>
            <p:spPr>
              <a:xfrm>
                <a:off x="7694894" y="3167695"/>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24"/>
              <p:cNvSpPr/>
              <p:nvPr/>
            </p:nvSpPr>
            <p:spPr>
              <a:xfrm>
                <a:off x="7690996" y="3111519"/>
                <a:ext cx="62" cy="62"/>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24"/>
              <p:cNvSpPr/>
              <p:nvPr/>
            </p:nvSpPr>
            <p:spPr>
              <a:xfrm>
                <a:off x="7697555" y="3137627"/>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24"/>
              <p:cNvSpPr/>
              <p:nvPr/>
            </p:nvSpPr>
            <p:spPr>
              <a:xfrm>
                <a:off x="7688398" y="3111519"/>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24"/>
              <p:cNvSpPr/>
              <p:nvPr/>
            </p:nvSpPr>
            <p:spPr>
              <a:xfrm>
                <a:off x="7689697" y="3165096"/>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24"/>
              <p:cNvSpPr/>
              <p:nvPr/>
            </p:nvSpPr>
            <p:spPr>
              <a:xfrm>
                <a:off x="7683139" y="3137627"/>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24"/>
              <p:cNvSpPr/>
              <p:nvPr/>
            </p:nvSpPr>
            <p:spPr>
              <a:xfrm>
                <a:off x="7688398" y="3111519"/>
                <a:ext cx="62" cy="62"/>
              </a:xfrm>
              <a:custGeom>
                <a:rect b="b" l="l" r="r" t="t"/>
                <a:pathLst>
                  <a:path extrusionOk="0" h="1" w="1">
                    <a:moveTo>
                      <a:pt x="0" y="0"/>
                    </a:moveTo>
                    <a:lnTo>
                      <a:pt x="0" y="0"/>
                    </a:ln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24"/>
              <p:cNvSpPr/>
              <p:nvPr/>
            </p:nvSpPr>
            <p:spPr>
              <a:xfrm>
                <a:off x="7696193" y="3128471"/>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24"/>
              <p:cNvSpPr/>
              <p:nvPr/>
            </p:nvSpPr>
            <p:spPr>
              <a:xfrm>
                <a:off x="7697555" y="3127171"/>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24"/>
              <p:cNvSpPr/>
              <p:nvPr/>
            </p:nvSpPr>
            <p:spPr>
              <a:xfrm>
                <a:off x="7690996" y="3111519"/>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24"/>
              <p:cNvSpPr/>
              <p:nvPr/>
            </p:nvSpPr>
            <p:spPr>
              <a:xfrm>
                <a:off x="7696193" y="3123274"/>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24"/>
              <p:cNvSpPr/>
              <p:nvPr/>
            </p:nvSpPr>
            <p:spPr>
              <a:xfrm>
                <a:off x="7697555" y="3152042"/>
                <a:ext cx="1361" cy="62"/>
              </a:xfrm>
              <a:custGeom>
                <a:rect b="b" l="l" r="r" t="t"/>
                <a:pathLst>
                  <a:path extrusionOk="0" h="1" w="22">
                    <a:moveTo>
                      <a:pt x="0" y="0"/>
                    </a:moveTo>
                    <a:cubicBezTo>
                      <a:pt x="0" y="0"/>
                      <a:pt x="0" y="0"/>
                      <a:pt x="0" y="0"/>
                    </a:cubicBezTo>
                    <a:cubicBezTo>
                      <a:pt x="21" y="0"/>
                      <a:pt x="21"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24"/>
              <p:cNvSpPr/>
              <p:nvPr/>
            </p:nvSpPr>
            <p:spPr>
              <a:xfrm>
                <a:off x="7687099" y="3150681"/>
                <a:ext cx="62" cy="62"/>
              </a:xfrm>
              <a:custGeom>
                <a:rect b="b" l="l" r="r" t="t"/>
                <a:pathLst>
                  <a:path extrusionOk="0" h="1" w="1">
                    <a:moveTo>
                      <a:pt x="0"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24"/>
              <p:cNvSpPr/>
              <p:nvPr/>
            </p:nvSpPr>
            <p:spPr>
              <a:xfrm>
                <a:off x="7687099" y="3150681"/>
                <a:ext cx="1361" cy="62"/>
              </a:xfrm>
              <a:custGeom>
                <a:rect b="b" l="l" r="r" t="t"/>
                <a:pathLst>
                  <a:path extrusionOk="0" h="1" w="22">
                    <a:moveTo>
                      <a:pt x="21" y="1"/>
                    </a:moveTo>
                    <a:cubicBezTo>
                      <a:pt x="21" y="1"/>
                      <a:pt x="21" y="1"/>
                      <a:pt x="0" y="1"/>
                    </a:cubicBezTo>
                    <a:cubicBezTo>
                      <a:pt x="0" y="1"/>
                      <a:pt x="0"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24"/>
              <p:cNvSpPr/>
              <p:nvPr/>
            </p:nvSpPr>
            <p:spPr>
              <a:xfrm>
                <a:off x="7687099" y="3149382"/>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24"/>
              <p:cNvSpPr/>
              <p:nvPr/>
            </p:nvSpPr>
            <p:spPr>
              <a:xfrm>
                <a:off x="7687099" y="3153341"/>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24"/>
              <p:cNvSpPr/>
              <p:nvPr/>
            </p:nvSpPr>
            <p:spPr>
              <a:xfrm>
                <a:off x="7687099" y="3153341"/>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24"/>
              <p:cNvSpPr/>
              <p:nvPr/>
            </p:nvSpPr>
            <p:spPr>
              <a:xfrm>
                <a:off x="7685737" y="3148083"/>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24"/>
              <p:cNvSpPr/>
              <p:nvPr/>
            </p:nvSpPr>
            <p:spPr>
              <a:xfrm>
                <a:off x="7680540" y="3111519"/>
                <a:ext cx="19675" cy="58836"/>
              </a:xfrm>
              <a:custGeom>
                <a:rect b="b" l="l" r="r" t="t"/>
                <a:pathLst>
                  <a:path extrusionOk="0" h="951" w="318">
                    <a:moveTo>
                      <a:pt x="43" y="380"/>
                    </a:moveTo>
                    <a:cubicBezTo>
                      <a:pt x="22" y="380"/>
                      <a:pt x="43" y="380"/>
                      <a:pt x="22" y="402"/>
                    </a:cubicBezTo>
                    <a:cubicBezTo>
                      <a:pt x="32" y="391"/>
                      <a:pt x="37" y="391"/>
                      <a:pt x="40" y="391"/>
                    </a:cubicBezTo>
                    <a:cubicBezTo>
                      <a:pt x="43" y="391"/>
                      <a:pt x="43" y="391"/>
                      <a:pt x="43" y="380"/>
                    </a:cubicBezTo>
                    <a:close/>
                    <a:moveTo>
                      <a:pt x="296" y="634"/>
                    </a:moveTo>
                    <a:lnTo>
                      <a:pt x="296" y="634"/>
                    </a:lnTo>
                    <a:cubicBezTo>
                      <a:pt x="288" y="642"/>
                      <a:pt x="286" y="647"/>
                      <a:pt x="287" y="650"/>
                    </a:cubicBezTo>
                    <a:lnTo>
                      <a:pt x="287" y="650"/>
                    </a:lnTo>
                    <a:cubicBezTo>
                      <a:pt x="292" y="649"/>
                      <a:pt x="296" y="644"/>
                      <a:pt x="296" y="634"/>
                    </a:cubicBezTo>
                    <a:close/>
                    <a:moveTo>
                      <a:pt x="106" y="740"/>
                    </a:moveTo>
                    <a:cubicBezTo>
                      <a:pt x="106" y="740"/>
                      <a:pt x="106" y="761"/>
                      <a:pt x="106" y="761"/>
                    </a:cubicBezTo>
                    <a:cubicBezTo>
                      <a:pt x="127" y="761"/>
                      <a:pt x="127" y="761"/>
                      <a:pt x="127" y="740"/>
                    </a:cubicBezTo>
                    <a:close/>
                    <a:moveTo>
                      <a:pt x="148" y="824"/>
                    </a:moveTo>
                    <a:lnTo>
                      <a:pt x="148" y="845"/>
                    </a:lnTo>
                    <a:cubicBezTo>
                      <a:pt x="148" y="835"/>
                      <a:pt x="148" y="835"/>
                      <a:pt x="151" y="835"/>
                    </a:cubicBezTo>
                    <a:cubicBezTo>
                      <a:pt x="154" y="835"/>
                      <a:pt x="159" y="835"/>
                      <a:pt x="169" y="824"/>
                    </a:cubicBezTo>
                    <a:close/>
                    <a:moveTo>
                      <a:pt x="148" y="0"/>
                    </a:moveTo>
                    <a:cubicBezTo>
                      <a:pt x="148" y="21"/>
                      <a:pt x="127" y="21"/>
                      <a:pt x="127" y="21"/>
                    </a:cubicBezTo>
                    <a:lnTo>
                      <a:pt x="106" y="21"/>
                    </a:lnTo>
                    <a:cubicBezTo>
                      <a:pt x="106" y="21"/>
                      <a:pt x="106" y="42"/>
                      <a:pt x="85" y="42"/>
                    </a:cubicBezTo>
                    <a:lnTo>
                      <a:pt x="85" y="64"/>
                    </a:lnTo>
                    <a:cubicBezTo>
                      <a:pt x="64" y="64"/>
                      <a:pt x="43" y="85"/>
                      <a:pt x="43" y="85"/>
                    </a:cubicBezTo>
                    <a:lnTo>
                      <a:pt x="22" y="85"/>
                    </a:lnTo>
                    <a:cubicBezTo>
                      <a:pt x="43" y="106"/>
                      <a:pt x="22" y="106"/>
                      <a:pt x="22" y="106"/>
                    </a:cubicBezTo>
                    <a:cubicBezTo>
                      <a:pt x="0" y="127"/>
                      <a:pt x="22" y="127"/>
                      <a:pt x="0" y="148"/>
                    </a:cubicBezTo>
                    <a:lnTo>
                      <a:pt x="22" y="148"/>
                    </a:lnTo>
                    <a:cubicBezTo>
                      <a:pt x="0" y="148"/>
                      <a:pt x="22" y="169"/>
                      <a:pt x="0" y="190"/>
                    </a:cubicBezTo>
                    <a:cubicBezTo>
                      <a:pt x="22" y="211"/>
                      <a:pt x="0" y="233"/>
                      <a:pt x="22" y="254"/>
                    </a:cubicBezTo>
                    <a:cubicBezTo>
                      <a:pt x="0" y="254"/>
                      <a:pt x="22" y="254"/>
                      <a:pt x="22" y="275"/>
                    </a:cubicBezTo>
                    <a:cubicBezTo>
                      <a:pt x="22" y="275"/>
                      <a:pt x="0" y="296"/>
                      <a:pt x="22" y="296"/>
                    </a:cubicBezTo>
                    <a:cubicBezTo>
                      <a:pt x="0" y="317"/>
                      <a:pt x="22" y="317"/>
                      <a:pt x="22" y="317"/>
                    </a:cubicBezTo>
                    <a:cubicBezTo>
                      <a:pt x="22" y="317"/>
                      <a:pt x="22" y="338"/>
                      <a:pt x="22" y="338"/>
                    </a:cubicBezTo>
                    <a:lnTo>
                      <a:pt x="43" y="338"/>
                    </a:lnTo>
                    <a:cubicBezTo>
                      <a:pt x="22" y="359"/>
                      <a:pt x="22" y="359"/>
                      <a:pt x="22" y="359"/>
                    </a:cubicBezTo>
                    <a:cubicBezTo>
                      <a:pt x="22" y="359"/>
                      <a:pt x="22" y="380"/>
                      <a:pt x="22" y="380"/>
                    </a:cubicBezTo>
                    <a:lnTo>
                      <a:pt x="43" y="380"/>
                    </a:lnTo>
                    <a:cubicBezTo>
                      <a:pt x="43" y="380"/>
                      <a:pt x="43" y="380"/>
                      <a:pt x="43" y="402"/>
                    </a:cubicBezTo>
                    <a:lnTo>
                      <a:pt x="22" y="402"/>
                    </a:lnTo>
                    <a:cubicBezTo>
                      <a:pt x="22" y="402"/>
                      <a:pt x="43" y="402"/>
                      <a:pt x="43" y="423"/>
                    </a:cubicBezTo>
                    <a:cubicBezTo>
                      <a:pt x="43" y="423"/>
                      <a:pt x="22" y="444"/>
                      <a:pt x="43" y="444"/>
                    </a:cubicBezTo>
                    <a:cubicBezTo>
                      <a:pt x="43" y="444"/>
                      <a:pt x="43" y="444"/>
                      <a:pt x="43" y="465"/>
                    </a:cubicBezTo>
                    <a:cubicBezTo>
                      <a:pt x="43" y="465"/>
                      <a:pt x="43" y="465"/>
                      <a:pt x="43" y="486"/>
                    </a:cubicBezTo>
                    <a:lnTo>
                      <a:pt x="22" y="486"/>
                    </a:lnTo>
                    <a:cubicBezTo>
                      <a:pt x="43" y="486"/>
                      <a:pt x="43" y="507"/>
                      <a:pt x="43" y="528"/>
                    </a:cubicBezTo>
                    <a:lnTo>
                      <a:pt x="64" y="528"/>
                    </a:lnTo>
                    <a:cubicBezTo>
                      <a:pt x="43" y="528"/>
                      <a:pt x="43" y="549"/>
                      <a:pt x="43" y="549"/>
                    </a:cubicBezTo>
                    <a:cubicBezTo>
                      <a:pt x="22" y="571"/>
                      <a:pt x="85" y="571"/>
                      <a:pt x="64" y="571"/>
                    </a:cubicBezTo>
                    <a:lnTo>
                      <a:pt x="106" y="571"/>
                    </a:lnTo>
                    <a:cubicBezTo>
                      <a:pt x="85" y="571"/>
                      <a:pt x="106" y="571"/>
                      <a:pt x="85" y="592"/>
                    </a:cubicBezTo>
                    <a:cubicBezTo>
                      <a:pt x="85" y="592"/>
                      <a:pt x="85" y="613"/>
                      <a:pt x="85" y="613"/>
                    </a:cubicBezTo>
                    <a:lnTo>
                      <a:pt x="106" y="613"/>
                    </a:lnTo>
                    <a:cubicBezTo>
                      <a:pt x="106" y="613"/>
                      <a:pt x="106" y="613"/>
                      <a:pt x="106" y="634"/>
                    </a:cubicBezTo>
                    <a:cubicBezTo>
                      <a:pt x="125" y="615"/>
                      <a:pt x="127" y="613"/>
                      <a:pt x="127" y="613"/>
                    </a:cubicBezTo>
                    <a:lnTo>
                      <a:pt x="127" y="613"/>
                    </a:lnTo>
                    <a:cubicBezTo>
                      <a:pt x="117" y="623"/>
                      <a:pt x="122" y="623"/>
                      <a:pt x="127" y="623"/>
                    </a:cubicBezTo>
                    <a:cubicBezTo>
                      <a:pt x="132" y="623"/>
                      <a:pt x="138" y="623"/>
                      <a:pt x="127" y="634"/>
                    </a:cubicBezTo>
                    <a:lnTo>
                      <a:pt x="106" y="634"/>
                    </a:lnTo>
                    <a:cubicBezTo>
                      <a:pt x="106" y="634"/>
                      <a:pt x="127" y="634"/>
                      <a:pt x="106" y="655"/>
                    </a:cubicBezTo>
                    <a:cubicBezTo>
                      <a:pt x="106" y="655"/>
                      <a:pt x="106" y="676"/>
                      <a:pt x="85" y="676"/>
                    </a:cubicBezTo>
                    <a:lnTo>
                      <a:pt x="106" y="676"/>
                    </a:lnTo>
                    <a:lnTo>
                      <a:pt x="106" y="697"/>
                    </a:lnTo>
                    <a:cubicBezTo>
                      <a:pt x="113" y="704"/>
                      <a:pt x="118" y="707"/>
                      <a:pt x="121" y="707"/>
                    </a:cubicBezTo>
                    <a:cubicBezTo>
                      <a:pt x="127" y="707"/>
                      <a:pt x="127" y="697"/>
                      <a:pt x="127" y="697"/>
                    </a:cubicBezTo>
                    <a:lnTo>
                      <a:pt x="127" y="718"/>
                    </a:lnTo>
                    <a:cubicBezTo>
                      <a:pt x="127" y="718"/>
                      <a:pt x="127" y="709"/>
                      <a:pt x="133" y="709"/>
                    </a:cubicBezTo>
                    <a:cubicBezTo>
                      <a:pt x="137" y="709"/>
                      <a:pt x="141" y="711"/>
                      <a:pt x="148" y="718"/>
                    </a:cubicBezTo>
                    <a:cubicBezTo>
                      <a:pt x="148" y="718"/>
                      <a:pt x="148" y="740"/>
                      <a:pt x="127" y="740"/>
                    </a:cubicBezTo>
                    <a:cubicBezTo>
                      <a:pt x="127" y="761"/>
                      <a:pt x="148" y="761"/>
                      <a:pt x="148" y="761"/>
                    </a:cubicBezTo>
                    <a:cubicBezTo>
                      <a:pt x="149" y="761"/>
                      <a:pt x="149" y="761"/>
                      <a:pt x="149" y="762"/>
                    </a:cubicBezTo>
                    <a:lnTo>
                      <a:pt x="149" y="762"/>
                    </a:lnTo>
                    <a:cubicBezTo>
                      <a:pt x="139" y="763"/>
                      <a:pt x="134" y="768"/>
                      <a:pt x="148" y="782"/>
                    </a:cubicBezTo>
                    <a:cubicBezTo>
                      <a:pt x="148" y="782"/>
                      <a:pt x="148" y="773"/>
                      <a:pt x="154" y="767"/>
                    </a:cubicBezTo>
                    <a:lnTo>
                      <a:pt x="154" y="767"/>
                    </a:lnTo>
                    <a:cubicBezTo>
                      <a:pt x="165" y="782"/>
                      <a:pt x="148" y="782"/>
                      <a:pt x="148" y="782"/>
                    </a:cubicBezTo>
                    <a:lnTo>
                      <a:pt x="169" y="782"/>
                    </a:lnTo>
                    <a:cubicBezTo>
                      <a:pt x="148" y="782"/>
                      <a:pt x="169" y="803"/>
                      <a:pt x="148" y="803"/>
                    </a:cubicBezTo>
                    <a:cubicBezTo>
                      <a:pt x="169" y="803"/>
                      <a:pt x="148" y="824"/>
                      <a:pt x="169" y="824"/>
                    </a:cubicBezTo>
                    <a:lnTo>
                      <a:pt x="169" y="845"/>
                    </a:lnTo>
                    <a:lnTo>
                      <a:pt x="148" y="845"/>
                    </a:lnTo>
                    <a:cubicBezTo>
                      <a:pt x="148" y="866"/>
                      <a:pt x="127" y="866"/>
                      <a:pt x="127" y="866"/>
                    </a:cubicBezTo>
                    <a:lnTo>
                      <a:pt x="169" y="866"/>
                    </a:lnTo>
                    <a:cubicBezTo>
                      <a:pt x="169" y="859"/>
                      <a:pt x="169" y="857"/>
                      <a:pt x="170" y="857"/>
                    </a:cubicBezTo>
                    <a:cubicBezTo>
                      <a:pt x="172" y="857"/>
                      <a:pt x="176" y="866"/>
                      <a:pt x="191" y="866"/>
                    </a:cubicBezTo>
                    <a:lnTo>
                      <a:pt x="169" y="866"/>
                    </a:lnTo>
                    <a:cubicBezTo>
                      <a:pt x="169" y="866"/>
                      <a:pt x="160" y="876"/>
                      <a:pt x="154" y="876"/>
                    </a:cubicBezTo>
                    <a:cubicBezTo>
                      <a:pt x="151" y="876"/>
                      <a:pt x="148" y="873"/>
                      <a:pt x="148" y="866"/>
                    </a:cubicBezTo>
                    <a:lnTo>
                      <a:pt x="148" y="866"/>
                    </a:lnTo>
                    <a:cubicBezTo>
                      <a:pt x="148" y="887"/>
                      <a:pt x="148" y="887"/>
                      <a:pt x="169" y="887"/>
                    </a:cubicBezTo>
                    <a:cubicBezTo>
                      <a:pt x="169" y="887"/>
                      <a:pt x="169" y="887"/>
                      <a:pt x="169" y="909"/>
                    </a:cubicBezTo>
                    <a:cubicBezTo>
                      <a:pt x="169" y="909"/>
                      <a:pt x="169" y="887"/>
                      <a:pt x="191" y="887"/>
                    </a:cubicBezTo>
                    <a:cubicBezTo>
                      <a:pt x="169" y="909"/>
                      <a:pt x="169" y="909"/>
                      <a:pt x="169" y="909"/>
                    </a:cubicBezTo>
                    <a:lnTo>
                      <a:pt x="191" y="909"/>
                    </a:lnTo>
                    <a:cubicBezTo>
                      <a:pt x="191" y="909"/>
                      <a:pt x="191" y="918"/>
                      <a:pt x="184" y="918"/>
                    </a:cubicBezTo>
                    <a:cubicBezTo>
                      <a:pt x="181" y="918"/>
                      <a:pt x="176" y="916"/>
                      <a:pt x="169" y="909"/>
                    </a:cubicBezTo>
                    <a:lnTo>
                      <a:pt x="169" y="909"/>
                    </a:lnTo>
                    <a:lnTo>
                      <a:pt x="191" y="930"/>
                    </a:lnTo>
                    <a:cubicBezTo>
                      <a:pt x="212" y="930"/>
                      <a:pt x="212" y="930"/>
                      <a:pt x="212" y="909"/>
                    </a:cubicBezTo>
                    <a:lnTo>
                      <a:pt x="233" y="909"/>
                    </a:lnTo>
                    <a:lnTo>
                      <a:pt x="233" y="887"/>
                    </a:lnTo>
                    <a:lnTo>
                      <a:pt x="254" y="887"/>
                    </a:lnTo>
                    <a:cubicBezTo>
                      <a:pt x="233" y="887"/>
                      <a:pt x="233" y="866"/>
                      <a:pt x="233" y="866"/>
                    </a:cubicBezTo>
                    <a:lnTo>
                      <a:pt x="254" y="866"/>
                    </a:lnTo>
                    <a:cubicBezTo>
                      <a:pt x="254" y="856"/>
                      <a:pt x="254" y="856"/>
                      <a:pt x="257" y="856"/>
                    </a:cubicBezTo>
                    <a:cubicBezTo>
                      <a:pt x="259" y="856"/>
                      <a:pt x="264" y="856"/>
                      <a:pt x="275" y="845"/>
                    </a:cubicBezTo>
                    <a:lnTo>
                      <a:pt x="254" y="845"/>
                    </a:lnTo>
                    <a:cubicBezTo>
                      <a:pt x="275" y="824"/>
                      <a:pt x="254" y="824"/>
                      <a:pt x="254" y="824"/>
                    </a:cubicBezTo>
                    <a:cubicBezTo>
                      <a:pt x="254" y="824"/>
                      <a:pt x="275" y="824"/>
                      <a:pt x="275" y="803"/>
                    </a:cubicBezTo>
                    <a:lnTo>
                      <a:pt x="254" y="803"/>
                    </a:lnTo>
                    <a:cubicBezTo>
                      <a:pt x="264" y="792"/>
                      <a:pt x="264" y="792"/>
                      <a:pt x="262" y="792"/>
                    </a:cubicBezTo>
                    <a:cubicBezTo>
                      <a:pt x="259" y="792"/>
                      <a:pt x="254" y="792"/>
                      <a:pt x="254" y="782"/>
                    </a:cubicBezTo>
                    <a:cubicBezTo>
                      <a:pt x="275" y="782"/>
                      <a:pt x="254" y="782"/>
                      <a:pt x="275" y="761"/>
                    </a:cubicBezTo>
                    <a:cubicBezTo>
                      <a:pt x="275" y="761"/>
                      <a:pt x="275" y="761"/>
                      <a:pt x="275" y="740"/>
                    </a:cubicBezTo>
                    <a:cubicBezTo>
                      <a:pt x="275" y="718"/>
                      <a:pt x="296" y="718"/>
                      <a:pt x="275" y="718"/>
                    </a:cubicBezTo>
                    <a:cubicBezTo>
                      <a:pt x="284" y="718"/>
                      <a:pt x="290" y="718"/>
                      <a:pt x="293" y="717"/>
                    </a:cubicBezTo>
                    <a:lnTo>
                      <a:pt x="293" y="717"/>
                    </a:lnTo>
                    <a:cubicBezTo>
                      <a:pt x="294" y="717"/>
                      <a:pt x="295" y="718"/>
                      <a:pt x="296" y="718"/>
                    </a:cubicBezTo>
                    <a:lnTo>
                      <a:pt x="296" y="697"/>
                    </a:lnTo>
                    <a:cubicBezTo>
                      <a:pt x="296" y="709"/>
                      <a:pt x="296" y="714"/>
                      <a:pt x="293" y="717"/>
                    </a:cubicBezTo>
                    <a:lnTo>
                      <a:pt x="293" y="717"/>
                    </a:lnTo>
                    <a:cubicBezTo>
                      <a:pt x="256" y="697"/>
                      <a:pt x="296" y="697"/>
                      <a:pt x="296" y="676"/>
                    </a:cubicBezTo>
                    <a:cubicBezTo>
                      <a:pt x="275" y="676"/>
                      <a:pt x="275" y="676"/>
                      <a:pt x="275" y="655"/>
                    </a:cubicBezTo>
                    <a:lnTo>
                      <a:pt x="296" y="655"/>
                    </a:lnTo>
                    <a:cubicBezTo>
                      <a:pt x="296" y="655"/>
                      <a:pt x="288" y="655"/>
                      <a:pt x="287" y="650"/>
                    </a:cubicBezTo>
                    <a:lnTo>
                      <a:pt x="287" y="650"/>
                    </a:lnTo>
                    <a:cubicBezTo>
                      <a:pt x="286" y="650"/>
                      <a:pt x="286" y="650"/>
                      <a:pt x="286" y="650"/>
                    </a:cubicBezTo>
                    <a:cubicBezTo>
                      <a:pt x="280" y="650"/>
                      <a:pt x="275" y="644"/>
                      <a:pt x="275" y="634"/>
                    </a:cubicBezTo>
                    <a:cubicBezTo>
                      <a:pt x="296" y="634"/>
                      <a:pt x="275" y="613"/>
                      <a:pt x="275" y="613"/>
                    </a:cubicBezTo>
                    <a:cubicBezTo>
                      <a:pt x="275" y="592"/>
                      <a:pt x="317" y="592"/>
                      <a:pt x="296" y="592"/>
                    </a:cubicBezTo>
                    <a:cubicBezTo>
                      <a:pt x="296" y="571"/>
                      <a:pt x="296" y="571"/>
                      <a:pt x="296" y="571"/>
                    </a:cubicBezTo>
                    <a:lnTo>
                      <a:pt x="296" y="549"/>
                    </a:lnTo>
                    <a:cubicBezTo>
                      <a:pt x="296" y="549"/>
                      <a:pt x="296" y="549"/>
                      <a:pt x="296" y="528"/>
                    </a:cubicBezTo>
                    <a:cubicBezTo>
                      <a:pt x="296" y="507"/>
                      <a:pt x="275" y="507"/>
                      <a:pt x="275" y="507"/>
                    </a:cubicBezTo>
                    <a:cubicBezTo>
                      <a:pt x="275" y="507"/>
                      <a:pt x="296" y="486"/>
                      <a:pt x="296" y="486"/>
                    </a:cubicBezTo>
                    <a:cubicBezTo>
                      <a:pt x="296" y="465"/>
                      <a:pt x="296" y="465"/>
                      <a:pt x="296" y="465"/>
                    </a:cubicBezTo>
                    <a:cubicBezTo>
                      <a:pt x="296" y="444"/>
                      <a:pt x="275" y="444"/>
                      <a:pt x="275" y="444"/>
                    </a:cubicBezTo>
                    <a:cubicBezTo>
                      <a:pt x="275" y="444"/>
                      <a:pt x="275" y="444"/>
                      <a:pt x="275" y="423"/>
                    </a:cubicBezTo>
                    <a:cubicBezTo>
                      <a:pt x="275" y="423"/>
                      <a:pt x="275" y="402"/>
                      <a:pt x="275" y="402"/>
                    </a:cubicBezTo>
                    <a:cubicBezTo>
                      <a:pt x="254" y="380"/>
                      <a:pt x="275" y="380"/>
                      <a:pt x="275" y="380"/>
                    </a:cubicBezTo>
                    <a:cubicBezTo>
                      <a:pt x="254" y="380"/>
                      <a:pt x="275" y="359"/>
                      <a:pt x="275" y="359"/>
                    </a:cubicBezTo>
                    <a:lnTo>
                      <a:pt x="254" y="359"/>
                    </a:lnTo>
                    <a:cubicBezTo>
                      <a:pt x="275" y="338"/>
                      <a:pt x="254" y="338"/>
                      <a:pt x="275" y="317"/>
                    </a:cubicBezTo>
                    <a:cubicBezTo>
                      <a:pt x="275" y="317"/>
                      <a:pt x="254" y="317"/>
                      <a:pt x="254" y="296"/>
                    </a:cubicBezTo>
                    <a:cubicBezTo>
                      <a:pt x="254" y="296"/>
                      <a:pt x="275" y="275"/>
                      <a:pt x="254" y="275"/>
                    </a:cubicBezTo>
                    <a:cubicBezTo>
                      <a:pt x="233" y="275"/>
                      <a:pt x="275" y="275"/>
                      <a:pt x="254" y="254"/>
                    </a:cubicBezTo>
                    <a:cubicBezTo>
                      <a:pt x="254" y="254"/>
                      <a:pt x="254" y="233"/>
                      <a:pt x="254" y="233"/>
                    </a:cubicBezTo>
                    <a:cubicBezTo>
                      <a:pt x="254" y="211"/>
                      <a:pt x="254" y="211"/>
                      <a:pt x="254" y="190"/>
                    </a:cubicBezTo>
                    <a:cubicBezTo>
                      <a:pt x="254" y="190"/>
                      <a:pt x="233" y="190"/>
                      <a:pt x="254" y="169"/>
                    </a:cubicBezTo>
                    <a:cubicBezTo>
                      <a:pt x="254" y="169"/>
                      <a:pt x="275" y="21"/>
                      <a:pt x="191" y="0"/>
                    </a:cubicBezTo>
                    <a:close/>
                    <a:moveTo>
                      <a:pt x="170" y="920"/>
                    </a:moveTo>
                    <a:cubicBezTo>
                      <a:pt x="169" y="920"/>
                      <a:pt x="169" y="923"/>
                      <a:pt x="169" y="930"/>
                    </a:cubicBezTo>
                    <a:cubicBezTo>
                      <a:pt x="169" y="930"/>
                      <a:pt x="169" y="930"/>
                      <a:pt x="169" y="951"/>
                    </a:cubicBezTo>
                    <a:cubicBezTo>
                      <a:pt x="169" y="930"/>
                      <a:pt x="169" y="930"/>
                      <a:pt x="191" y="930"/>
                    </a:cubicBezTo>
                    <a:cubicBezTo>
                      <a:pt x="176" y="930"/>
                      <a:pt x="172" y="920"/>
                      <a:pt x="170" y="920"/>
                    </a:cubicBezTo>
                    <a:close/>
                    <a:moveTo>
                      <a:pt x="191" y="930"/>
                    </a:moveTo>
                    <a:cubicBezTo>
                      <a:pt x="169" y="930"/>
                      <a:pt x="191" y="951"/>
                      <a:pt x="191" y="951"/>
                    </a:cubicBezTo>
                    <a:cubicBezTo>
                      <a:pt x="212" y="930"/>
                      <a:pt x="191" y="930"/>
                      <a:pt x="212" y="93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24"/>
              <p:cNvSpPr/>
              <p:nvPr/>
            </p:nvSpPr>
            <p:spPr>
              <a:xfrm>
                <a:off x="7687099" y="3153341"/>
                <a:ext cx="62" cy="1361"/>
              </a:xfrm>
              <a:custGeom>
                <a:rect b="b" l="l" r="r" t="t"/>
                <a:pathLst>
                  <a:path extrusionOk="0" h="22" w="1">
                    <a:moveTo>
                      <a:pt x="0" y="21"/>
                    </a:moveTo>
                    <a:lnTo>
                      <a:pt x="0" y="0"/>
                    </a:lnTo>
                    <a:cubicBezTo>
                      <a:pt x="0" y="0"/>
                      <a:pt x="0" y="21"/>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24"/>
              <p:cNvSpPr/>
              <p:nvPr/>
            </p:nvSpPr>
            <p:spPr>
              <a:xfrm>
                <a:off x="7687099" y="3149382"/>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24"/>
              <p:cNvSpPr/>
              <p:nvPr/>
            </p:nvSpPr>
            <p:spPr>
              <a:xfrm>
                <a:off x="7685737" y="3148083"/>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24"/>
              <p:cNvSpPr/>
              <p:nvPr/>
            </p:nvSpPr>
            <p:spPr>
              <a:xfrm>
                <a:off x="7689697" y="3155940"/>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24"/>
              <p:cNvSpPr/>
              <p:nvPr/>
            </p:nvSpPr>
            <p:spPr>
              <a:xfrm>
                <a:off x="7689697" y="3163797"/>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24"/>
              <p:cNvSpPr/>
              <p:nvPr/>
            </p:nvSpPr>
            <p:spPr>
              <a:xfrm>
                <a:off x="7690996" y="3163797"/>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24"/>
              <p:cNvSpPr/>
              <p:nvPr/>
            </p:nvSpPr>
            <p:spPr>
              <a:xfrm>
                <a:off x="7688398" y="3154641"/>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24"/>
              <p:cNvSpPr/>
              <p:nvPr/>
            </p:nvSpPr>
            <p:spPr>
              <a:xfrm>
                <a:off x="7690996" y="3162498"/>
                <a:ext cx="62" cy="1361"/>
              </a:xfrm>
              <a:custGeom>
                <a:rect b="b" l="l" r="r" t="t"/>
                <a:pathLst>
                  <a:path extrusionOk="0" h="22" w="1">
                    <a:moveTo>
                      <a:pt x="0" y="21"/>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24"/>
              <p:cNvSpPr/>
              <p:nvPr/>
            </p:nvSpPr>
            <p:spPr>
              <a:xfrm>
                <a:off x="7689697" y="3163797"/>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24"/>
              <p:cNvSpPr/>
              <p:nvPr/>
            </p:nvSpPr>
            <p:spPr>
              <a:xfrm>
                <a:off x="7689697" y="3158538"/>
                <a:ext cx="1361" cy="62"/>
              </a:xfrm>
              <a:custGeom>
                <a:rect b="b" l="l" r="r" t="t"/>
                <a:pathLst>
                  <a:path extrusionOk="0" h="1" w="22">
                    <a:moveTo>
                      <a:pt x="21" y="1"/>
                    </a:moveTo>
                    <a:cubicBezTo>
                      <a:pt x="21" y="1"/>
                      <a:pt x="21" y="1"/>
                      <a:pt x="21" y="1"/>
                    </a:cubicBezTo>
                    <a:cubicBezTo>
                      <a:pt x="0" y="1"/>
                      <a:pt x="0"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24"/>
              <p:cNvSpPr/>
              <p:nvPr/>
            </p:nvSpPr>
            <p:spPr>
              <a:xfrm>
                <a:off x="7689697" y="3162498"/>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24"/>
              <p:cNvSpPr/>
              <p:nvPr/>
            </p:nvSpPr>
            <p:spPr>
              <a:xfrm>
                <a:off x="7689697" y="3165096"/>
                <a:ext cx="62" cy="62"/>
              </a:xfrm>
              <a:custGeom>
                <a:rect b="b" l="l" r="r" t="t"/>
                <a:pathLst>
                  <a:path extrusionOk="0" h="1" w="1">
                    <a:moveTo>
                      <a:pt x="0" y="0"/>
                    </a:moveTo>
                    <a:cubicBezTo>
                      <a:pt x="0" y="0"/>
                      <a:pt x="0" y="0"/>
                      <a:pt x="0" y="0"/>
                    </a:cubicBez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24"/>
              <p:cNvSpPr/>
              <p:nvPr/>
            </p:nvSpPr>
            <p:spPr>
              <a:xfrm>
                <a:off x="7689697" y="3161137"/>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24"/>
              <p:cNvSpPr/>
              <p:nvPr/>
            </p:nvSpPr>
            <p:spPr>
              <a:xfrm>
                <a:off x="7464861" y="3272251"/>
                <a:ext cx="1423" cy="62"/>
              </a:xfrm>
              <a:custGeom>
                <a:rect b="b" l="l" r="r" t="t"/>
                <a:pathLst>
                  <a:path extrusionOk="0" h="1" w="23">
                    <a:moveTo>
                      <a:pt x="1" y="0"/>
                    </a:moveTo>
                    <a:cubicBezTo>
                      <a:pt x="1" y="0"/>
                      <a:pt x="1" y="0"/>
                      <a:pt x="22" y="0"/>
                    </a:cubicBezTo>
                    <a:cubicBezTo>
                      <a:pt x="22"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24"/>
              <p:cNvSpPr/>
              <p:nvPr/>
            </p:nvSpPr>
            <p:spPr>
              <a:xfrm>
                <a:off x="7467522" y="3268353"/>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24"/>
              <p:cNvSpPr/>
              <p:nvPr/>
            </p:nvSpPr>
            <p:spPr>
              <a:xfrm>
                <a:off x="7464861" y="3274849"/>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24"/>
              <p:cNvSpPr/>
              <p:nvPr/>
            </p:nvSpPr>
            <p:spPr>
              <a:xfrm>
                <a:off x="7470120" y="3257897"/>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24"/>
              <p:cNvSpPr/>
              <p:nvPr/>
            </p:nvSpPr>
            <p:spPr>
              <a:xfrm>
                <a:off x="7468821" y="3264394"/>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24"/>
              <p:cNvSpPr/>
              <p:nvPr/>
            </p:nvSpPr>
            <p:spPr>
              <a:xfrm>
                <a:off x="7458365" y="3276148"/>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24"/>
              <p:cNvSpPr/>
              <p:nvPr/>
            </p:nvSpPr>
            <p:spPr>
              <a:xfrm>
                <a:off x="7459664" y="3278809"/>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24"/>
              <p:cNvSpPr/>
              <p:nvPr/>
            </p:nvSpPr>
            <p:spPr>
              <a:xfrm>
                <a:off x="7460964" y="3277448"/>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24"/>
              <p:cNvSpPr/>
              <p:nvPr/>
            </p:nvSpPr>
            <p:spPr>
              <a:xfrm>
                <a:off x="7460964" y="3277448"/>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24"/>
              <p:cNvSpPr/>
              <p:nvPr/>
            </p:nvSpPr>
            <p:spPr>
              <a:xfrm>
                <a:off x="7470120" y="3222571"/>
                <a:ext cx="1361" cy="1361"/>
              </a:xfrm>
              <a:custGeom>
                <a:rect b="b" l="l" r="r" t="t"/>
                <a:pathLst>
                  <a:path extrusionOk="0" h="22" w="22">
                    <a:moveTo>
                      <a:pt x="0" y="1"/>
                    </a:moveTo>
                    <a:lnTo>
                      <a:pt x="22" y="22"/>
                    </a:lnTo>
                    <a:cubicBezTo>
                      <a:pt x="22" y="1"/>
                      <a:pt x="22"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24"/>
              <p:cNvSpPr/>
              <p:nvPr/>
            </p:nvSpPr>
            <p:spPr>
              <a:xfrm>
                <a:off x="7471420" y="3250040"/>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24"/>
              <p:cNvSpPr/>
              <p:nvPr/>
            </p:nvSpPr>
            <p:spPr>
              <a:xfrm>
                <a:off x="7467522" y="3222571"/>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24"/>
              <p:cNvSpPr/>
              <p:nvPr/>
            </p:nvSpPr>
            <p:spPr>
              <a:xfrm>
                <a:off x="7457066" y="3273550"/>
                <a:ext cx="62" cy="1361"/>
              </a:xfrm>
              <a:custGeom>
                <a:rect b="b" l="l" r="r" t="t"/>
                <a:pathLst>
                  <a:path extrusionOk="0" h="22" w="1">
                    <a:moveTo>
                      <a:pt x="0" y="22"/>
                    </a:moveTo>
                    <a:cubicBezTo>
                      <a:pt x="0" y="22"/>
                      <a:pt x="0" y="1"/>
                      <a:pt x="0" y="1"/>
                    </a:cubicBezTo>
                    <a:cubicBezTo>
                      <a:pt x="0" y="1"/>
                      <a:pt x="0" y="22"/>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24"/>
              <p:cNvSpPr/>
              <p:nvPr/>
            </p:nvSpPr>
            <p:spPr>
              <a:xfrm>
                <a:off x="7457066" y="3246081"/>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24"/>
              <p:cNvSpPr/>
              <p:nvPr/>
            </p:nvSpPr>
            <p:spPr>
              <a:xfrm>
                <a:off x="7467522" y="3222571"/>
                <a:ext cx="62" cy="62"/>
              </a:xfrm>
              <a:custGeom>
                <a:rect b="b" l="l" r="r" t="t"/>
                <a:pathLst>
                  <a:path extrusionOk="0" h="1" w="1">
                    <a:moveTo>
                      <a:pt x="0" y="1"/>
                    </a:moveTo>
                    <a:lnTo>
                      <a:pt x="0" y="1"/>
                    </a:ln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24"/>
              <p:cNvSpPr/>
              <p:nvPr/>
            </p:nvSpPr>
            <p:spPr>
              <a:xfrm>
                <a:off x="7472719" y="3240884"/>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24"/>
              <p:cNvSpPr/>
              <p:nvPr/>
            </p:nvSpPr>
            <p:spPr>
              <a:xfrm>
                <a:off x="7472719" y="3239585"/>
                <a:ext cx="62" cy="1361"/>
              </a:xfrm>
              <a:custGeom>
                <a:rect b="b" l="l" r="r" t="t"/>
                <a:pathLst>
                  <a:path extrusionOk="0" h="22" w="1">
                    <a:moveTo>
                      <a:pt x="1" y="0"/>
                    </a:moveTo>
                    <a:cubicBezTo>
                      <a:pt x="1" y="21"/>
                      <a:pt x="1" y="21"/>
                      <a:pt x="1" y="21"/>
                    </a:cubicBezTo>
                    <a:cubicBezTo>
                      <a:pt x="1" y="21"/>
                      <a:pt x="1" y="21"/>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24"/>
              <p:cNvSpPr/>
              <p:nvPr/>
            </p:nvSpPr>
            <p:spPr>
              <a:xfrm>
                <a:off x="7470120" y="3222571"/>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24"/>
              <p:cNvSpPr/>
              <p:nvPr/>
            </p:nvSpPr>
            <p:spPr>
              <a:xfrm>
                <a:off x="7472719" y="3234326"/>
                <a:ext cx="62" cy="1361"/>
              </a:xfrm>
              <a:custGeom>
                <a:rect b="b" l="l" r="r" t="t"/>
                <a:pathLst>
                  <a:path extrusionOk="0" h="22" w="1">
                    <a:moveTo>
                      <a:pt x="1" y="1"/>
                    </a:moveTo>
                    <a:cubicBezTo>
                      <a:pt x="1" y="1"/>
                      <a:pt x="1" y="22"/>
                      <a:pt x="1" y="22"/>
                    </a:cubicBezTo>
                    <a:cubicBezTo>
                      <a:pt x="1" y="22"/>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24"/>
              <p:cNvSpPr/>
              <p:nvPr/>
            </p:nvSpPr>
            <p:spPr>
              <a:xfrm>
                <a:off x="7467522" y="3264394"/>
                <a:ext cx="1361" cy="62"/>
              </a:xfrm>
              <a:custGeom>
                <a:rect b="b" l="l" r="r" t="t"/>
                <a:pathLst>
                  <a:path extrusionOk="0" h="1" w="22">
                    <a:moveTo>
                      <a:pt x="21" y="1"/>
                    </a:moveTo>
                    <a:cubicBezTo>
                      <a:pt x="21" y="1"/>
                      <a:pt x="21" y="1"/>
                      <a:pt x="0" y="1"/>
                    </a:cubicBezTo>
                    <a:cubicBezTo>
                      <a:pt x="21" y="1"/>
                      <a:pt x="21"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24"/>
              <p:cNvSpPr/>
              <p:nvPr/>
            </p:nvSpPr>
            <p:spPr>
              <a:xfrm>
                <a:off x="7458365" y="3260496"/>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24"/>
              <p:cNvSpPr/>
              <p:nvPr/>
            </p:nvSpPr>
            <p:spPr>
              <a:xfrm>
                <a:off x="7458365" y="3259197"/>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24"/>
              <p:cNvSpPr/>
              <p:nvPr/>
            </p:nvSpPr>
            <p:spPr>
              <a:xfrm>
                <a:off x="7457066" y="3263094"/>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24"/>
              <p:cNvSpPr/>
              <p:nvPr/>
            </p:nvSpPr>
            <p:spPr>
              <a:xfrm>
                <a:off x="7457066" y="3263094"/>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24"/>
              <p:cNvSpPr/>
              <p:nvPr/>
            </p:nvSpPr>
            <p:spPr>
              <a:xfrm>
                <a:off x="7457066" y="3257897"/>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24"/>
              <p:cNvSpPr/>
              <p:nvPr/>
            </p:nvSpPr>
            <p:spPr>
              <a:xfrm>
                <a:off x="7454900" y="3222571"/>
                <a:ext cx="21840" cy="57599"/>
              </a:xfrm>
              <a:custGeom>
                <a:rect b="b" l="l" r="r" t="t"/>
                <a:pathLst>
                  <a:path extrusionOk="0" h="931" w="353">
                    <a:moveTo>
                      <a:pt x="35" y="529"/>
                    </a:moveTo>
                    <a:cubicBezTo>
                      <a:pt x="25" y="539"/>
                      <a:pt x="30" y="545"/>
                      <a:pt x="35" y="547"/>
                    </a:cubicBezTo>
                    <a:lnTo>
                      <a:pt x="35" y="547"/>
                    </a:lnTo>
                    <a:cubicBezTo>
                      <a:pt x="35" y="542"/>
                      <a:pt x="35" y="529"/>
                      <a:pt x="35" y="529"/>
                    </a:cubicBezTo>
                    <a:close/>
                    <a:moveTo>
                      <a:pt x="35" y="547"/>
                    </a:moveTo>
                    <a:cubicBezTo>
                      <a:pt x="35" y="549"/>
                      <a:pt x="35" y="550"/>
                      <a:pt x="35" y="550"/>
                    </a:cubicBezTo>
                    <a:cubicBezTo>
                      <a:pt x="46" y="550"/>
                      <a:pt x="41" y="550"/>
                      <a:pt x="35" y="547"/>
                    </a:cubicBezTo>
                    <a:close/>
                    <a:moveTo>
                      <a:pt x="35" y="592"/>
                    </a:moveTo>
                    <a:cubicBezTo>
                      <a:pt x="46" y="592"/>
                      <a:pt x="51" y="592"/>
                      <a:pt x="56" y="595"/>
                    </a:cubicBezTo>
                    <a:lnTo>
                      <a:pt x="56" y="595"/>
                    </a:lnTo>
                    <a:cubicBezTo>
                      <a:pt x="56" y="594"/>
                      <a:pt x="56" y="593"/>
                      <a:pt x="56" y="592"/>
                    </a:cubicBezTo>
                    <a:close/>
                    <a:moveTo>
                      <a:pt x="35" y="888"/>
                    </a:moveTo>
                    <a:cubicBezTo>
                      <a:pt x="35" y="909"/>
                      <a:pt x="56" y="909"/>
                      <a:pt x="56" y="909"/>
                    </a:cubicBezTo>
                    <a:cubicBezTo>
                      <a:pt x="56" y="909"/>
                      <a:pt x="56" y="888"/>
                      <a:pt x="35" y="888"/>
                    </a:cubicBezTo>
                    <a:close/>
                    <a:moveTo>
                      <a:pt x="204" y="1"/>
                    </a:moveTo>
                    <a:cubicBezTo>
                      <a:pt x="225" y="1"/>
                      <a:pt x="246" y="1"/>
                      <a:pt x="225" y="22"/>
                    </a:cubicBezTo>
                    <a:lnTo>
                      <a:pt x="183" y="22"/>
                    </a:lnTo>
                    <a:cubicBezTo>
                      <a:pt x="162" y="22"/>
                      <a:pt x="183" y="43"/>
                      <a:pt x="162" y="43"/>
                    </a:cubicBezTo>
                    <a:cubicBezTo>
                      <a:pt x="141" y="43"/>
                      <a:pt x="99" y="64"/>
                      <a:pt x="120" y="64"/>
                    </a:cubicBezTo>
                    <a:lnTo>
                      <a:pt x="99" y="64"/>
                    </a:lnTo>
                    <a:cubicBezTo>
                      <a:pt x="120" y="64"/>
                      <a:pt x="77" y="64"/>
                      <a:pt x="77" y="85"/>
                    </a:cubicBezTo>
                    <a:lnTo>
                      <a:pt x="99" y="85"/>
                    </a:lnTo>
                    <a:cubicBezTo>
                      <a:pt x="56" y="85"/>
                      <a:pt x="77" y="106"/>
                      <a:pt x="77" y="106"/>
                    </a:cubicBezTo>
                    <a:cubicBezTo>
                      <a:pt x="56" y="127"/>
                      <a:pt x="56" y="149"/>
                      <a:pt x="56" y="149"/>
                    </a:cubicBezTo>
                    <a:cubicBezTo>
                      <a:pt x="56" y="170"/>
                      <a:pt x="35" y="191"/>
                      <a:pt x="35" y="212"/>
                    </a:cubicBezTo>
                    <a:lnTo>
                      <a:pt x="56" y="212"/>
                    </a:lnTo>
                    <a:cubicBezTo>
                      <a:pt x="35" y="233"/>
                      <a:pt x="56" y="233"/>
                      <a:pt x="35" y="233"/>
                    </a:cubicBezTo>
                    <a:cubicBezTo>
                      <a:pt x="56" y="254"/>
                      <a:pt x="14" y="254"/>
                      <a:pt x="35" y="275"/>
                    </a:cubicBezTo>
                    <a:cubicBezTo>
                      <a:pt x="56" y="275"/>
                      <a:pt x="35" y="275"/>
                      <a:pt x="35" y="296"/>
                    </a:cubicBezTo>
                    <a:cubicBezTo>
                      <a:pt x="35" y="296"/>
                      <a:pt x="56" y="318"/>
                      <a:pt x="35" y="318"/>
                    </a:cubicBezTo>
                    <a:cubicBezTo>
                      <a:pt x="35" y="318"/>
                      <a:pt x="35" y="339"/>
                      <a:pt x="35" y="339"/>
                    </a:cubicBezTo>
                    <a:lnTo>
                      <a:pt x="35" y="360"/>
                    </a:lnTo>
                    <a:cubicBezTo>
                      <a:pt x="35" y="360"/>
                      <a:pt x="35" y="381"/>
                      <a:pt x="35" y="381"/>
                    </a:cubicBezTo>
                    <a:lnTo>
                      <a:pt x="35" y="402"/>
                    </a:lnTo>
                    <a:cubicBezTo>
                      <a:pt x="46" y="413"/>
                      <a:pt x="41" y="413"/>
                      <a:pt x="35" y="413"/>
                    </a:cubicBezTo>
                    <a:cubicBezTo>
                      <a:pt x="30" y="413"/>
                      <a:pt x="25" y="413"/>
                      <a:pt x="35" y="423"/>
                    </a:cubicBezTo>
                    <a:cubicBezTo>
                      <a:pt x="35" y="423"/>
                      <a:pt x="35" y="444"/>
                      <a:pt x="14" y="444"/>
                    </a:cubicBezTo>
                    <a:cubicBezTo>
                      <a:pt x="14" y="465"/>
                      <a:pt x="14" y="465"/>
                      <a:pt x="14" y="487"/>
                    </a:cubicBezTo>
                    <a:lnTo>
                      <a:pt x="14" y="508"/>
                    </a:lnTo>
                    <a:cubicBezTo>
                      <a:pt x="0" y="508"/>
                      <a:pt x="5" y="508"/>
                      <a:pt x="9" y="514"/>
                    </a:cubicBezTo>
                    <a:lnTo>
                      <a:pt x="9" y="514"/>
                    </a:lnTo>
                    <a:cubicBezTo>
                      <a:pt x="7" y="519"/>
                      <a:pt x="9" y="523"/>
                      <a:pt x="14" y="525"/>
                    </a:cubicBezTo>
                    <a:lnTo>
                      <a:pt x="14" y="525"/>
                    </a:lnTo>
                    <a:cubicBezTo>
                      <a:pt x="14" y="526"/>
                      <a:pt x="14" y="527"/>
                      <a:pt x="14" y="529"/>
                    </a:cubicBezTo>
                    <a:cubicBezTo>
                      <a:pt x="14" y="529"/>
                      <a:pt x="14" y="527"/>
                      <a:pt x="14" y="525"/>
                    </a:cubicBezTo>
                    <a:lnTo>
                      <a:pt x="14" y="525"/>
                    </a:lnTo>
                    <a:cubicBezTo>
                      <a:pt x="22" y="529"/>
                      <a:pt x="35" y="529"/>
                      <a:pt x="35" y="529"/>
                    </a:cubicBezTo>
                    <a:cubicBezTo>
                      <a:pt x="56" y="529"/>
                      <a:pt x="35" y="550"/>
                      <a:pt x="56" y="550"/>
                    </a:cubicBezTo>
                    <a:lnTo>
                      <a:pt x="35" y="550"/>
                    </a:lnTo>
                    <a:cubicBezTo>
                      <a:pt x="35" y="550"/>
                      <a:pt x="56" y="550"/>
                      <a:pt x="56" y="571"/>
                    </a:cubicBezTo>
                    <a:cubicBezTo>
                      <a:pt x="56" y="571"/>
                      <a:pt x="77" y="592"/>
                      <a:pt x="56" y="592"/>
                    </a:cubicBezTo>
                    <a:lnTo>
                      <a:pt x="77" y="592"/>
                    </a:lnTo>
                    <a:cubicBezTo>
                      <a:pt x="56" y="592"/>
                      <a:pt x="99" y="613"/>
                      <a:pt x="77" y="613"/>
                    </a:cubicBezTo>
                    <a:cubicBezTo>
                      <a:pt x="67" y="603"/>
                      <a:pt x="62" y="597"/>
                      <a:pt x="56" y="595"/>
                    </a:cubicBezTo>
                    <a:lnTo>
                      <a:pt x="56" y="595"/>
                    </a:lnTo>
                    <a:cubicBezTo>
                      <a:pt x="56" y="613"/>
                      <a:pt x="56" y="613"/>
                      <a:pt x="56" y="613"/>
                    </a:cubicBezTo>
                    <a:cubicBezTo>
                      <a:pt x="67" y="624"/>
                      <a:pt x="62" y="624"/>
                      <a:pt x="54" y="624"/>
                    </a:cubicBezTo>
                    <a:cubicBezTo>
                      <a:pt x="46" y="624"/>
                      <a:pt x="35" y="624"/>
                      <a:pt x="35" y="634"/>
                    </a:cubicBezTo>
                    <a:cubicBezTo>
                      <a:pt x="35" y="634"/>
                      <a:pt x="56" y="634"/>
                      <a:pt x="35" y="656"/>
                    </a:cubicBezTo>
                    <a:cubicBezTo>
                      <a:pt x="35" y="677"/>
                      <a:pt x="56" y="677"/>
                      <a:pt x="77" y="677"/>
                    </a:cubicBezTo>
                    <a:lnTo>
                      <a:pt x="56" y="677"/>
                    </a:lnTo>
                    <a:cubicBezTo>
                      <a:pt x="77" y="698"/>
                      <a:pt x="56" y="698"/>
                      <a:pt x="56" y="698"/>
                    </a:cubicBezTo>
                    <a:cubicBezTo>
                      <a:pt x="56" y="698"/>
                      <a:pt x="56" y="719"/>
                      <a:pt x="56" y="719"/>
                    </a:cubicBezTo>
                    <a:lnTo>
                      <a:pt x="35" y="719"/>
                    </a:lnTo>
                    <a:cubicBezTo>
                      <a:pt x="56" y="740"/>
                      <a:pt x="77" y="740"/>
                      <a:pt x="77" y="740"/>
                    </a:cubicBezTo>
                    <a:lnTo>
                      <a:pt x="77" y="761"/>
                    </a:lnTo>
                    <a:lnTo>
                      <a:pt x="56" y="761"/>
                    </a:lnTo>
                    <a:cubicBezTo>
                      <a:pt x="56" y="761"/>
                      <a:pt x="77" y="761"/>
                      <a:pt x="77" y="782"/>
                    </a:cubicBezTo>
                    <a:cubicBezTo>
                      <a:pt x="70" y="775"/>
                      <a:pt x="68" y="773"/>
                      <a:pt x="67" y="773"/>
                    </a:cubicBezTo>
                    <a:lnTo>
                      <a:pt x="67" y="773"/>
                    </a:lnTo>
                    <a:cubicBezTo>
                      <a:pt x="66" y="773"/>
                      <a:pt x="70" y="782"/>
                      <a:pt x="56" y="782"/>
                    </a:cubicBezTo>
                    <a:cubicBezTo>
                      <a:pt x="56" y="803"/>
                      <a:pt x="56" y="803"/>
                      <a:pt x="77" y="803"/>
                    </a:cubicBezTo>
                    <a:lnTo>
                      <a:pt x="56" y="803"/>
                    </a:lnTo>
                    <a:cubicBezTo>
                      <a:pt x="56" y="803"/>
                      <a:pt x="56" y="825"/>
                      <a:pt x="56" y="825"/>
                    </a:cubicBezTo>
                    <a:lnTo>
                      <a:pt x="99" y="825"/>
                    </a:lnTo>
                    <a:cubicBezTo>
                      <a:pt x="99" y="825"/>
                      <a:pt x="77" y="825"/>
                      <a:pt x="77" y="846"/>
                    </a:cubicBezTo>
                    <a:cubicBezTo>
                      <a:pt x="77" y="825"/>
                      <a:pt x="56" y="825"/>
                      <a:pt x="56" y="825"/>
                    </a:cubicBezTo>
                    <a:lnTo>
                      <a:pt x="35" y="825"/>
                    </a:lnTo>
                    <a:cubicBezTo>
                      <a:pt x="35" y="825"/>
                      <a:pt x="56" y="846"/>
                      <a:pt x="56" y="846"/>
                    </a:cubicBezTo>
                    <a:lnTo>
                      <a:pt x="35" y="846"/>
                    </a:lnTo>
                    <a:cubicBezTo>
                      <a:pt x="35" y="846"/>
                      <a:pt x="35" y="867"/>
                      <a:pt x="56" y="867"/>
                    </a:cubicBezTo>
                    <a:cubicBezTo>
                      <a:pt x="56" y="867"/>
                      <a:pt x="56" y="867"/>
                      <a:pt x="56" y="888"/>
                    </a:cubicBezTo>
                    <a:cubicBezTo>
                      <a:pt x="73" y="888"/>
                      <a:pt x="63" y="888"/>
                      <a:pt x="69" y="899"/>
                    </a:cubicBezTo>
                    <a:lnTo>
                      <a:pt x="69" y="899"/>
                    </a:lnTo>
                    <a:cubicBezTo>
                      <a:pt x="68" y="898"/>
                      <a:pt x="68" y="898"/>
                      <a:pt x="67" y="898"/>
                    </a:cubicBezTo>
                    <a:cubicBezTo>
                      <a:pt x="62" y="898"/>
                      <a:pt x="56" y="898"/>
                      <a:pt x="56" y="888"/>
                    </a:cubicBezTo>
                    <a:lnTo>
                      <a:pt x="56" y="909"/>
                    </a:lnTo>
                    <a:cubicBezTo>
                      <a:pt x="35" y="909"/>
                      <a:pt x="56" y="930"/>
                      <a:pt x="56" y="930"/>
                    </a:cubicBezTo>
                    <a:cubicBezTo>
                      <a:pt x="67" y="920"/>
                      <a:pt x="67" y="920"/>
                      <a:pt x="67" y="920"/>
                    </a:cubicBezTo>
                    <a:cubicBezTo>
                      <a:pt x="67" y="920"/>
                      <a:pt x="67" y="920"/>
                      <a:pt x="77" y="909"/>
                    </a:cubicBezTo>
                    <a:lnTo>
                      <a:pt x="99" y="909"/>
                    </a:lnTo>
                    <a:cubicBezTo>
                      <a:pt x="120" y="909"/>
                      <a:pt x="99" y="909"/>
                      <a:pt x="99" y="888"/>
                    </a:cubicBezTo>
                    <a:lnTo>
                      <a:pt x="120" y="888"/>
                    </a:lnTo>
                    <a:cubicBezTo>
                      <a:pt x="120" y="867"/>
                      <a:pt x="120" y="867"/>
                      <a:pt x="120" y="867"/>
                    </a:cubicBezTo>
                    <a:lnTo>
                      <a:pt x="141" y="867"/>
                    </a:lnTo>
                    <a:cubicBezTo>
                      <a:pt x="141" y="856"/>
                      <a:pt x="146" y="856"/>
                      <a:pt x="151" y="856"/>
                    </a:cubicBezTo>
                    <a:cubicBezTo>
                      <a:pt x="157" y="856"/>
                      <a:pt x="162" y="856"/>
                      <a:pt x="162" y="846"/>
                    </a:cubicBezTo>
                    <a:lnTo>
                      <a:pt x="141" y="846"/>
                    </a:lnTo>
                    <a:cubicBezTo>
                      <a:pt x="162" y="846"/>
                      <a:pt x="141" y="825"/>
                      <a:pt x="141" y="825"/>
                    </a:cubicBezTo>
                    <a:lnTo>
                      <a:pt x="162" y="825"/>
                    </a:lnTo>
                    <a:cubicBezTo>
                      <a:pt x="162" y="803"/>
                      <a:pt x="162" y="803"/>
                      <a:pt x="162" y="803"/>
                    </a:cubicBezTo>
                    <a:cubicBezTo>
                      <a:pt x="183" y="803"/>
                      <a:pt x="141" y="803"/>
                      <a:pt x="162" y="782"/>
                    </a:cubicBezTo>
                    <a:lnTo>
                      <a:pt x="183" y="782"/>
                    </a:lnTo>
                    <a:cubicBezTo>
                      <a:pt x="183" y="782"/>
                      <a:pt x="162" y="782"/>
                      <a:pt x="162" y="761"/>
                    </a:cubicBezTo>
                    <a:lnTo>
                      <a:pt x="183" y="761"/>
                    </a:lnTo>
                    <a:cubicBezTo>
                      <a:pt x="183" y="761"/>
                      <a:pt x="183" y="740"/>
                      <a:pt x="183" y="740"/>
                    </a:cubicBezTo>
                    <a:lnTo>
                      <a:pt x="204" y="740"/>
                    </a:lnTo>
                    <a:lnTo>
                      <a:pt x="204" y="719"/>
                    </a:lnTo>
                    <a:cubicBezTo>
                      <a:pt x="183" y="719"/>
                      <a:pt x="225" y="698"/>
                      <a:pt x="204" y="698"/>
                    </a:cubicBezTo>
                    <a:cubicBezTo>
                      <a:pt x="211" y="691"/>
                      <a:pt x="216" y="688"/>
                      <a:pt x="219" y="688"/>
                    </a:cubicBezTo>
                    <a:cubicBezTo>
                      <a:pt x="225" y="688"/>
                      <a:pt x="225" y="698"/>
                      <a:pt x="225" y="698"/>
                    </a:cubicBezTo>
                    <a:lnTo>
                      <a:pt x="225" y="698"/>
                    </a:lnTo>
                    <a:cubicBezTo>
                      <a:pt x="225" y="677"/>
                      <a:pt x="204" y="677"/>
                      <a:pt x="225" y="677"/>
                    </a:cubicBezTo>
                    <a:cubicBezTo>
                      <a:pt x="225" y="677"/>
                      <a:pt x="225" y="656"/>
                      <a:pt x="225" y="656"/>
                    </a:cubicBezTo>
                    <a:lnTo>
                      <a:pt x="225" y="634"/>
                    </a:lnTo>
                    <a:cubicBezTo>
                      <a:pt x="225" y="634"/>
                      <a:pt x="225" y="613"/>
                      <a:pt x="225" y="613"/>
                    </a:cubicBezTo>
                    <a:lnTo>
                      <a:pt x="246" y="613"/>
                    </a:lnTo>
                    <a:lnTo>
                      <a:pt x="246" y="592"/>
                    </a:lnTo>
                    <a:cubicBezTo>
                      <a:pt x="246" y="592"/>
                      <a:pt x="246" y="592"/>
                      <a:pt x="246" y="571"/>
                    </a:cubicBezTo>
                    <a:cubicBezTo>
                      <a:pt x="246" y="571"/>
                      <a:pt x="246" y="571"/>
                      <a:pt x="246" y="550"/>
                    </a:cubicBezTo>
                    <a:lnTo>
                      <a:pt x="268" y="550"/>
                    </a:lnTo>
                    <a:cubicBezTo>
                      <a:pt x="246" y="529"/>
                      <a:pt x="246" y="529"/>
                      <a:pt x="246" y="529"/>
                    </a:cubicBezTo>
                    <a:cubicBezTo>
                      <a:pt x="246" y="508"/>
                      <a:pt x="268" y="508"/>
                      <a:pt x="268" y="508"/>
                    </a:cubicBezTo>
                    <a:cubicBezTo>
                      <a:pt x="268" y="487"/>
                      <a:pt x="268" y="487"/>
                      <a:pt x="268" y="487"/>
                    </a:cubicBezTo>
                    <a:cubicBezTo>
                      <a:pt x="268" y="465"/>
                      <a:pt x="268" y="465"/>
                      <a:pt x="268" y="465"/>
                    </a:cubicBezTo>
                    <a:cubicBezTo>
                      <a:pt x="268" y="465"/>
                      <a:pt x="246" y="465"/>
                      <a:pt x="268" y="444"/>
                    </a:cubicBezTo>
                    <a:cubicBezTo>
                      <a:pt x="268" y="444"/>
                      <a:pt x="268" y="423"/>
                      <a:pt x="268" y="423"/>
                    </a:cubicBezTo>
                    <a:cubicBezTo>
                      <a:pt x="246" y="423"/>
                      <a:pt x="246" y="402"/>
                      <a:pt x="268" y="402"/>
                    </a:cubicBezTo>
                    <a:cubicBezTo>
                      <a:pt x="246" y="381"/>
                      <a:pt x="289" y="381"/>
                      <a:pt x="268" y="381"/>
                    </a:cubicBezTo>
                    <a:cubicBezTo>
                      <a:pt x="289" y="360"/>
                      <a:pt x="268" y="360"/>
                      <a:pt x="289" y="339"/>
                    </a:cubicBezTo>
                    <a:cubicBezTo>
                      <a:pt x="289" y="339"/>
                      <a:pt x="268" y="318"/>
                      <a:pt x="268" y="318"/>
                    </a:cubicBezTo>
                    <a:cubicBezTo>
                      <a:pt x="289" y="318"/>
                      <a:pt x="289" y="296"/>
                      <a:pt x="289" y="296"/>
                    </a:cubicBezTo>
                    <a:cubicBezTo>
                      <a:pt x="278" y="286"/>
                      <a:pt x="278" y="286"/>
                      <a:pt x="281" y="286"/>
                    </a:cubicBezTo>
                    <a:cubicBezTo>
                      <a:pt x="283" y="286"/>
                      <a:pt x="289" y="286"/>
                      <a:pt x="289" y="275"/>
                    </a:cubicBezTo>
                    <a:lnTo>
                      <a:pt x="268" y="275"/>
                    </a:lnTo>
                    <a:cubicBezTo>
                      <a:pt x="268" y="254"/>
                      <a:pt x="289" y="254"/>
                      <a:pt x="289" y="254"/>
                    </a:cubicBezTo>
                    <a:cubicBezTo>
                      <a:pt x="289" y="233"/>
                      <a:pt x="289" y="233"/>
                      <a:pt x="289" y="212"/>
                    </a:cubicBezTo>
                    <a:cubicBezTo>
                      <a:pt x="289" y="212"/>
                      <a:pt x="289" y="191"/>
                      <a:pt x="289" y="191"/>
                    </a:cubicBezTo>
                    <a:lnTo>
                      <a:pt x="310" y="191"/>
                    </a:lnTo>
                    <a:cubicBezTo>
                      <a:pt x="310" y="191"/>
                      <a:pt x="352" y="43"/>
                      <a:pt x="268"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24"/>
              <p:cNvSpPr/>
              <p:nvPr/>
            </p:nvSpPr>
            <p:spPr>
              <a:xfrm>
                <a:off x="7457066" y="3263094"/>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24"/>
              <p:cNvSpPr/>
              <p:nvPr/>
            </p:nvSpPr>
            <p:spPr>
              <a:xfrm>
                <a:off x="7458365" y="3259197"/>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24"/>
              <p:cNvSpPr/>
              <p:nvPr/>
            </p:nvSpPr>
            <p:spPr>
              <a:xfrm>
                <a:off x="7457066" y="3257897"/>
                <a:ext cx="62" cy="62"/>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24"/>
              <p:cNvSpPr/>
              <p:nvPr/>
            </p:nvSpPr>
            <p:spPr>
              <a:xfrm>
                <a:off x="7458365" y="3265693"/>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24"/>
              <p:cNvSpPr/>
              <p:nvPr/>
            </p:nvSpPr>
            <p:spPr>
              <a:xfrm>
                <a:off x="7457066" y="3273550"/>
                <a:ext cx="1361" cy="62"/>
              </a:xfrm>
              <a:custGeom>
                <a:rect b="b" l="l" r="r" t="t"/>
                <a:pathLst>
                  <a:path extrusionOk="0" h="1" w="22">
                    <a:moveTo>
                      <a:pt x="0" y="1"/>
                    </a:moveTo>
                    <a:cubicBezTo>
                      <a:pt x="0" y="1"/>
                      <a:pt x="0" y="1"/>
                      <a:pt x="21"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24"/>
              <p:cNvSpPr/>
              <p:nvPr/>
            </p:nvSpPr>
            <p:spPr>
              <a:xfrm>
                <a:off x="7458365" y="3273550"/>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24"/>
              <p:cNvSpPr/>
              <p:nvPr/>
            </p:nvSpPr>
            <p:spPr>
              <a:xfrm>
                <a:off x="7458365" y="3264394"/>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24"/>
              <p:cNvSpPr/>
              <p:nvPr/>
            </p:nvSpPr>
            <p:spPr>
              <a:xfrm>
                <a:off x="7458365" y="3273550"/>
                <a:ext cx="62" cy="62"/>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24"/>
              <p:cNvSpPr/>
              <p:nvPr/>
            </p:nvSpPr>
            <p:spPr>
              <a:xfrm>
                <a:off x="7457066" y="3273550"/>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24"/>
              <p:cNvSpPr/>
              <p:nvPr/>
            </p:nvSpPr>
            <p:spPr>
              <a:xfrm>
                <a:off x="7458984" y="3268662"/>
                <a:ext cx="742" cy="1052"/>
              </a:xfrm>
              <a:custGeom>
                <a:rect b="b" l="l" r="r" t="t"/>
                <a:pathLst>
                  <a:path extrusionOk="0" h="17" w="12">
                    <a:moveTo>
                      <a:pt x="4" y="0"/>
                    </a:moveTo>
                    <a:cubicBezTo>
                      <a:pt x="1" y="0"/>
                      <a:pt x="1" y="6"/>
                      <a:pt x="11" y="16"/>
                    </a:cubicBezTo>
                    <a:cubicBezTo>
                      <a:pt x="11" y="6"/>
                      <a:pt x="6" y="0"/>
                      <a:pt x="4"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24"/>
              <p:cNvSpPr/>
              <p:nvPr/>
            </p:nvSpPr>
            <p:spPr>
              <a:xfrm>
                <a:off x="7457066" y="3272251"/>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24"/>
              <p:cNvSpPr/>
              <p:nvPr/>
            </p:nvSpPr>
            <p:spPr>
              <a:xfrm>
                <a:off x="7457066" y="3273550"/>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24"/>
              <p:cNvSpPr/>
              <p:nvPr/>
            </p:nvSpPr>
            <p:spPr>
              <a:xfrm>
                <a:off x="7458365" y="3270951"/>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24"/>
              <p:cNvSpPr/>
              <p:nvPr/>
            </p:nvSpPr>
            <p:spPr>
              <a:xfrm>
                <a:off x="7287171" y="3273550"/>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24"/>
              <p:cNvSpPr/>
              <p:nvPr/>
            </p:nvSpPr>
            <p:spPr>
              <a:xfrm>
                <a:off x="7291069" y="3269652"/>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24"/>
              <p:cNvSpPr/>
              <p:nvPr/>
            </p:nvSpPr>
            <p:spPr>
              <a:xfrm>
                <a:off x="7285872" y="3276148"/>
                <a:ext cx="0" cy="62"/>
              </a:xfrm>
              <a:custGeom>
                <a:rect b="b" l="l" r="r" t="t"/>
                <a:pathLst>
                  <a:path extrusionOk="0" h="1" w="0">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24"/>
              <p:cNvSpPr/>
              <p:nvPr/>
            </p:nvSpPr>
            <p:spPr>
              <a:xfrm>
                <a:off x="7296266" y="3260496"/>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24"/>
              <p:cNvSpPr/>
              <p:nvPr/>
            </p:nvSpPr>
            <p:spPr>
              <a:xfrm>
                <a:off x="7292368" y="3265693"/>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24"/>
              <p:cNvSpPr/>
              <p:nvPr/>
            </p:nvSpPr>
            <p:spPr>
              <a:xfrm>
                <a:off x="7279313" y="3274849"/>
                <a:ext cx="1361" cy="62"/>
              </a:xfrm>
              <a:custGeom>
                <a:rect b="b" l="l" r="r" t="t"/>
                <a:pathLst>
                  <a:path extrusionOk="0" h="1" w="22">
                    <a:moveTo>
                      <a:pt x="0" y="1"/>
                    </a:moveTo>
                    <a:lnTo>
                      <a:pt x="22"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24"/>
              <p:cNvSpPr/>
              <p:nvPr/>
            </p:nvSpPr>
            <p:spPr>
              <a:xfrm>
                <a:off x="7280613" y="3278809"/>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24"/>
              <p:cNvSpPr/>
              <p:nvPr/>
            </p:nvSpPr>
            <p:spPr>
              <a:xfrm>
                <a:off x="7281912" y="3277448"/>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24"/>
              <p:cNvSpPr/>
              <p:nvPr/>
            </p:nvSpPr>
            <p:spPr>
              <a:xfrm>
                <a:off x="7281912" y="3277448"/>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24"/>
              <p:cNvSpPr/>
              <p:nvPr/>
            </p:nvSpPr>
            <p:spPr>
              <a:xfrm>
                <a:off x="7305422" y="3223870"/>
                <a:ext cx="1361" cy="62"/>
              </a:xfrm>
              <a:custGeom>
                <a:rect b="b" l="l" r="r" t="t"/>
                <a:pathLst>
                  <a:path extrusionOk="0" h="1" w="22">
                    <a:moveTo>
                      <a:pt x="22" y="1"/>
                    </a:moveTo>
                    <a:cubicBezTo>
                      <a:pt x="22"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24"/>
              <p:cNvSpPr/>
              <p:nvPr/>
            </p:nvSpPr>
            <p:spPr>
              <a:xfrm>
                <a:off x="7298926" y="3251339"/>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24"/>
              <p:cNvSpPr/>
              <p:nvPr/>
            </p:nvSpPr>
            <p:spPr>
              <a:xfrm>
                <a:off x="7302824" y="3222571"/>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24"/>
              <p:cNvSpPr/>
              <p:nvPr/>
            </p:nvSpPr>
            <p:spPr>
              <a:xfrm>
                <a:off x="7279313" y="3273550"/>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24"/>
              <p:cNvSpPr/>
              <p:nvPr/>
            </p:nvSpPr>
            <p:spPr>
              <a:xfrm>
                <a:off x="7285872" y="3244782"/>
                <a:ext cx="0" cy="62"/>
              </a:xfrm>
              <a:custGeom>
                <a:rect b="b" l="l" r="r" t="t"/>
                <a:pathLst>
                  <a:path extrusionOk="0" h="1" w="0">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24"/>
              <p:cNvSpPr/>
              <p:nvPr/>
            </p:nvSpPr>
            <p:spPr>
              <a:xfrm>
                <a:off x="7302824" y="3222571"/>
                <a:ext cx="62" cy="62"/>
              </a:xfrm>
              <a:custGeom>
                <a:rect b="b" l="l" r="r" t="t"/>
                <a:pathLst>
                  <a:path extrusionOk="0" h="1" w="1">
                    <a:moveTo>
                      <a:pt x="1" y="1"/>
                    </a:moveTo>
                    <a:lnTo>
                      <a:pt x="1" y="1"/>
                    </a:ln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24"/>
              <p:cNvSpPr/>
              <p:nvPr/>
            </p:nvSpPr>
            <p:spPr>
              <a:xfrm>
                <a:off x="7302824" y="3242183"/>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24"/>
              <p:cNvSpPr/>
              <p:nvPr/>
            </p:nvSpPr>
            <p:spPr>
              <a:xfrm>
                <a:off x="7302824" y="3242183"/>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24"/>
              <p:cNvSpPr/>
              <p:nvPr/>
            </p:nvSpPr>
            <p:spPr>
              <a:xfrm>
                <a:off x="7305422" y="3223870"/>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24"/>
              <p:cNvSpPr/>
              <p:nvPr/>
            </p:nvSpPr>
            <p:spPr>
              <a:xfrm>
                <a:off x="7304123" y="3236986"/>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24"/>
              <p:cNvSpPr/>
              <p:nvPr/>
            </p:nvSpPr>
            <p:spPr>
              <a:xfrm>
                <a:off x="7292368" y="3265693"/>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24"/>
              <p:cNvSpPr/>
              <p:nvPr/>
            </p:nvSpPr>
            <p:spPr>
              <a:xfrm>
                <a:off x="7283211" y="3259197"/>
                <a:ext cx="62" cy="62"/>
              </a:xfrm>
              <a:custGeom>
                <a:rect b="b" l="l" r="r" t="t"/>
                <a:pathLst>
                  <a:path extrusionOk="0" h="1" w="1">
                    <a:moveTo>
                      <a:pt x="1"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24"/>
              <p:cNvSpPr/>
              <p:nvPr/>
            </p:nvSpPr>
            <p:spPr>
              <a:xfrm>
                <a:off x="7283211" y="3259197"/>
                <a:ext cx="1361" cy="62"/>
              </a:xfrm>
              <a:custGeom>
                <a:rect b="b" l="l" r="r" t="t"/>
                <a:pathLst>
                  <a:path extrusionOk="0" h="1" w="22">
                    <a:moveTo>
                      <a:pt x="22" y="0"/>
                    </a:moveTo>
                    <a:cubicBezTo>
                      <a:pt x="22" y="0"/>
                      <a:pt x="22" y="0"/>
                      <a:pt x="1" y="0"/>
                    </a:cubicBezTo>
                    <a:cubicBezTo>
                      <a:pt x="1" y="0"/>
                      <a:pt x="1"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24"/>
              <p:cNvSpPr/>
              <p:nvPr/>
            </p:nvSpPr>
            <p:spPr>
              <a:xfrm>
                <a:off x="7284510" y="3257897"/>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24"/>
              <p:cNvSpPr/>
              <p:nvPr/>
            </p:nvSpPr>
            <p:spPr>
              <a:xfrm>
                <a:off x="7281912" y="3261795"/>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24"/>
              <p:cNvSpPr/>
              <p:nvPr/>
            </p:nvSpPr>
            <p:spPr>
              <a:xfrm>
                <a:off x="7281912" y="3261795"/>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24"/>
              <p:cNvSpPr/>
              <p:nvPr/>
            </p:nvSpPr>
            <p:spPr>
              <a:xfrm>
                <a:off x="7283211" y="3256536"/>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24"/>
              <p:cNvSpPr/>
              <p:nvPr/>
            </p:nvSpPr>
            <p:spPr>
              <a:xfrm>
                <a:off x="7277148" y="3222571"/>
                <a:ext cx="33595" cy="56299"/>
              </a:xfrm>
              <a:custGeom>
                <a:rect b="b" l="l" r="r" t="t"/>
                <a:pathLst>
                  <a:path extrusionOk="0" h="910" w="543">
                    <a:moveTo>
                      <a:pt x="141" y="318"/>
                    </a:moveTo>
                    <a:cubicBezTo>
                      <a:pt x="141" y="318"/>
                      <a:pt x="162" y="339"/>
                      <a:pt x="141" y="339"/>
                    </a:cubicBezTo>
                    <a:cubicBezTo>
                      <a:pt x="157" y="339"/>
                      <a:pt x="149" y="327"/>
                      <a:pt x="153" y="321"/>
                    </a:cubicBezTo>
                    <a:lnTo>
                      <a:pt x="153" y="321"/>
                    </a:lnTo>
                    <a:cubicBezTo>
                      <a:pt x="150" y="319"/>
                      <a:pt x="146" y="318"/>
                      <a:pt x="141" y="318"/>
                    </a:cubicBezTo>
                    <a:close/>
                    <a:moveTo>
                      <a:pt x="99" y="571"/>
                    </a:moveTo>
                    <a:lnTo>
                      <a:pt x="99" y="592"/>
                    </a:lnTo>
                    <a:lnTo>
                      <a:pt x="120" y="592"/>
                    </a:lnTo>
                    <a:cubicBezTo>
                      <a:pt x="120" y="592"/>
                      <a:pt x="99" y="571"/>
                      <a:pt x="99" y="571"/>
                    </a:cubicBezTo>
                    <a:close/>
                    <a:moveTo>
                      <a:pt x="310" y="605"/>
                    </a:moveTo>
                    <a:cubicBezTo>
                      <a:pt x="310" y="608"/>
                      <a:pt x="310" y="610"/>
                      <a:pt x="310" y="613"/>
                    </a:cubicBezTo>
                    <a:cubicBezTo>
                      <a:pt x="321" y="613"/>
                      <a:pt x="315" y="608"/>
                      <a:pt x="310" y="605"/>
                    </a:cubicBezTo>
                    <a:close/>
                    <a:moveTo>
                      <a:pt x="14" y="803"/>
                    </a:moveTo>
                    <a:cubicBezTo>
                      <a:pt x="14" y="803"/>
                      <a:pt x="14" y="803"/>
                      <a:pt x="35" y="825"/>
                    </a:cubicBezTo>
                    <a:cubicBezTo>
                      <a:pt x="35" y="803"/>
                      <a:pt x="35" y="803"/>
                      <a:pt x="14" y="803"/>
                    </a:cubicBezTo>
                    <a:close/>
                    <a:moveTo>
                      <a:pt x="14" y="825"/>
                    </a:moveTo>
                    <a:cubicBezTo>
                      <a:pt x="14" y="825"/>
                      <a:pt x="14" y="846"/>
                      <a:pt x="35" y="846"/>
                    </a:cubicBezTo>
                    <a:cubicBezTo>
                      <a:pt x="35" y="846"/>
                      <a:pt x="14" y="825"/>
                      <a:pt x="14" y="825"/>
                    </a:cubicBezTo>
                    <a:close/>
                    <a:moveTo>
                      <a:pt x="35" y="825"/>
                    </a:moveTo>
                    <a:cubicBezTo>
                      <a:pt x="35" y="825"/>
                      <a:pt x="57" y="825"/>
                      <a:pt x="57" y="846"/>
                    </a:cubicBezTo>
                    <a:cubicBezTo>
                      <a:pt x="57" y="825"/>
                      <a:pt x="57" y="825"/>
                      <a:pt x="35" y="825"/>
                    </a:cubicBezTo>
                    <a:close/>
                    <a:moveTo>
                      <a:pt x="416" y="1"/>
                    </a:moveTo>
                    <a:lnTo>
                      <a:pt x="437" y="22"/>
                    </a:lnTo>
                    <a:lnTo>
                      <a:pt x="373" y="22"/>
                    </a:lnTo>
                    <a:cubicBezTo>
                      <a:pt x="373" y="22"/>
                      <a:pt x="373" y="31"/>
                      <a:pt x="367" y="31"/>
                    </a:cubicBezTo>
                    <a:cubicBezTo>
                      <a:pt x="364" y="31"/>
                      <a:pt x="359" y="29"/>
                      <a:pt x="352" y="22"/>
                    </a:cubicBezTo>
                    <a:lnTo>
                      <a:pt x="352" y="22"/>
                    </a:lnTo>
                    <a:cubicBezTo>
                      <a:pt x="352" y="43"/>
                      <a:pt x="373" y="43"/>
                      <a:pt x="373" y="43"/>
                    </a:cubicBezTo>
                    <a:lnTo>
                      <a:pt x="289" y="43"/>
                    </a:lnTo>
                    <a:cubicBezTo>
                      <a:pt x="299" y="54"/>
                      <a:pt x="294" y="54"/>
                      <a:pt x="286" y="54"/>
                    </a:cubicBezTo>
                    <a:cubicBezTo>
                      <a:pt x="278" y="54"/>
                      <a:pt x="268" y="54"/>
                      <a:pt x="268" y="64"/>
                    </a:cubicBezTo>
                    <a:cubicBezTo>
                      <a:pt x="247" y="64"/>
                      <a:pt x="268" y="85"/>
                      <a:pt x="247" y="85"/>
                    </a:cubicBezTo>
                    <a:lnTo>
                      <a:pt x="268" y="85"/>
                    </a:lnTo>
                    <a:cubicBezTo>
                      <a:pt x="247" y="106"/>
                      <a:pt x="225" y="127"/>
                      <a:pt x="225" y="127"/>
                    </a:cubicBezTo>
                    <a:cubicBezTo>
                      <a:pt x="225" y="149"/>
                      <a:pt x="204" y="170"/>
                      <a:pt x="204" y="191"/>
                    </a:cubicBezTo>
                    <a:cubicBezTo>
                      <a:pt x="183" y="191"/>
                      <a:pt x="204" y="212"/>
                      <a:pt x="183" y="212"/>
                    </a:cubicBezTo>
                    <a:cubicBezTo>
                      <a:pt x="183" y="212"/>
                      <a:pt x="162" y="233"/>
                      <a:pt x="183" y="233"/>
                    </a:cubicBezTo>
                    <a:cubicBezTo>
                      <a:pt x="162" y="254"/>
                      <a:pt x="183" y="254"/>
                      <a:pt x="162" y="254"/>
                    </a:cubicBezTo>
                    <a:lnTo>
                      <a:pt x="183" y="254"/>
                    </a:lnTo>
                    <a:cubicBezTo>
                      <a:pt x="162" y="254"/>
                      <a:pt x="183" y="275"/>
                      <a:pt x="162" y="275"/>
                    </a:cubicBezTo>
                    <a:cubicBezTo>
                      <a:pt x="162" y="275"/>
                      <a:pt x="162" y="296"/>
                      <a:pt x="162" y="296"/>
                    </a:cubicBezTo>
                    <a:cubicBezTo>
                      <a:pt x="162" y="296"/>
                      <a:pt x="162" y="318"/>
                      <a:pt x="141" y="318"/>
                    </a:cubicBezTo>
                    <a:lnTo>
                      <a:pt x="162" y="318"/>
                    </a:lnTo>
                    <a:cubicBezTo>
                      <a:pt x="157" y="318"/>
                      <a:pt x="154" y="319"/>
                      <a:pt x="153" y="321"/>
                    </a:cubicBezTo>
                    <a:lnTo>
                      <a:pt x="153" y="321"/>
                    </a:lnTo>
                    <a:cubicBezTo>
                      <a:pt x="162" y="327"/>
                      <a:pt x="162" y="339"/>
                      <a:pt x="162" y="339"/>
                    </a:cubicBezTo>
                    <a:lnTo>
                      <a:pt x="141" y="339"/>
                    </a:lnTo>
                    <a:cubicBezTo>
                      <a:pt x="141" y="339"/>
                      <a:pt x="162" y="339"/>
                      <a:pt x="141" y="360"/>
                    </a:cubicBezTo>
                    <a:cubicBezTo>
                      <a:pt x="141" y="381"/>
                      <a:pt x="120" y="381"/>
                      <a:pt x="120" y="381"/>
                    </a:cubicBezTo>
                    <a:cubicBezTo>
                      <a:pt x="120" y="381"/>
                      <a:pt x="141" y="402"/>
                      <a:pt x="120" y="402"/>
                    </a:cubicBezTo>
                    <a:cubicBezTo>
                      <a:pt x="120" y="409"/>
                      <a:pt x="118" y="411"/>
                      <a:pt x="114" y="411"/>
                    </a:cubicBezTo>
                    <a:cubicBezTo>
                      <a:pt x="108" y="411"/>
                      <a:pt x="99" y="402"/>
                      <a:pt x="99" y="402"/>
                    </a:cubicBezTo>
                    <a:cubicBezTo>
                      <a:pt x="99" y="423"/>
                      <a:pt x="99" y="444"/>
                      <a:pt x="99" y="444"/>
                    </a:cubicBezTo>
                    <a:cubicBezTo>
                      <a:pt x="120" y="465"/>
                      <a:pt x="120" y="465"/>
                      <a:pt x="120" y="465"/>
                    </a:cubicBezTo>
                    <a:lnTo>
                      <a:pt x="99" y="465"/>
                    </a:lnTo>
                    <a:cubicBezTo>
                      <a:pt x="99" y="465"/>
                      <a:pt x="99" y="475"/>
                      <a:pt x="92" y="475"/>
                    </a:cubicBezTo>
                    <a:cubicBezTo>
                      <a:pt x="89" y="475"/>
                      <a:pt x="85" y="472"/>
                      <a:pt x="78" y="465"/>
                    </a:cubicBezTo>
                    <a:lnTo>
                      <a:pt x="78" y="487"/>
                    </a:lnTo>
                    <a:cubicBezTo>
                      <a:pt x="57" y="487"/>
                      <a:pt x="99" y="508"/>
                      <a:pt x="99" y="508"/>
                    </a:cubicBezTo>
                    <a:cubicBezTo>
                      <a:pt x="120" y="508"/>
                      <a:pt x="99" y="508"/>
                      <a:pt x="120" y="529"/>
                    </a:cubicBezTo>
                    <a:lnTo>
                      <a:pt x="99" y="529"/>
                    </a:lnTo>
                    <a:cubicBezTo>
                      <a:pt x="99" y="529"/>
                      <a:pt x="105" y="535"/>
                      <a:pt x="111" y="541"/>
                    </a:cubicBezTo>
                    <a:lnTo>
                      <a:pt x="111" y="541"/>
                    </a:lnTo>
                    <a:cubicBezTo>
                      <a:pt x="108" y="542"/>
                      <a:pt x="104" y="545"/>
                      <a:pt x="99" y="550"/>
                    </a:cubicBezTo>
                    <a:lnTo>
                      <a:pt x="120" y="550"/>
                    </a:lnTo>
                    <a:cubicBezTo>
                      <a:pt x="120" y="550"/>
                      <a:pt x="120" y="571"/>
                      <a:pt x="120" y="571"/>
                    </a:cubicBezTo>
                    <a:cubicBezTo>
                      <a:pt x="120" y="571"/>
                      <a:pt x="120" y="571"/>
                      <a:pt x="120" y="592"/>
                    </a:cubicBezTo>
                    <a:cubicBezTo>
                      <a:pt x="120" y="585"/>
                      <a:pt x="122" y="583"/>
                      <a:pt x="125" y="583"/>
                    </a:cubicBezTo>
                    <a:cubicBezTo>
                      <a:pt x="132" y="583"/>
                      <a:pt x="141" y="592"/>
                      <a:pt x="141" y="592"/>
                    </a:cubicBezTo>
                    <a:lnTo>
                      <a:pt x="120" y="592"/>
                    </a:lnTo>
                    <a:cubicBezTo>
                      <a:pt x="120" y="592"/>
                      <a:pt x="120" y="602"/>
                      <a:pt x="114" y="602"/>
                    </a:cubicBezTo>
                    <a:cubicBezTo>
                      <a:pt x="110" y="602"/>
                      <a:pt x="106" y="599"/>
                      <a:pt x="99" y="592"/>
                    </a:cubicBezTo>
                    <a:lnTo>
                      <a:pt x="99" y="606"/>
                    </a:lnTo>
                    <a:lnTo>
                      <a:pt x="99" y="606"/>
                    </a:lnTo>
                    <a:cubicBezTo>
                      <a:pt x="96" y="605"/>
                      <a:pt x="91" y="604"/>
                      <a:pt x="88" y="604"/>
                    </a:cubicBezTo>
                    <a:cubicBezTo>
                      <a:pt x="82" y="604"/>
                      <a:pt x="78" y="606"/>
                      <a:pt x="78" y="613"/>
                    </a:cubicBezTo>
                    <a:cubicBezTo>
                      <a:pt x="78" y="613"/>
                      <a:pt x="99" y="634"/>
                      <a:pt x="78" y="634"/>
                    </a:cubicBezTo>
                    <a:cubicBezTo>
                      <a:pt x="99" y="634"/>
                      <a:pt x="78" y="634"/>
                      <a:pt x="78" y="656"/>
                    </a:cubicBezTo>
                    <a:lnTo>
                      <a:pt x="78" y="677"/>
                    </a:lnTo>
                    <a:cubicBezTo>
                      <a:pt x="85" y="677"/>
                      <a:pt x="90" y="677"/>
                      <a:pt x="93" y="678"/>
                    </a:cubicBezTo>
                    <a:lnTo>
                      <a:pt x="93" y="678"/>
                    </a:lnTo>
                    <a:cubicBezTo>
                      <a:pt x="82" y="682"/>
                      <a:pt x="99" y="698"/>
                      <a:pt x="99" y="698"/>
                    </a:cubicBezTo>
                    <a:lnTo>
                      <a:pt x="57" y="698"/>
                    </a:lnTo>
                    <a:cubicBezTo>
                      <a:pt x="57" y="719"/>
                      <a:pt x="78" y="719"/>
                      <a:pt x="78" y="719"/>
                    </a:cubicBezTo>
                    <a:cubicBezTo>
                      <a:pt x="82" y="724"/>
                      <a:pt x="85" y="727"/>
                      <a:pt x="86" y="730"/>
                    </a:cubicBezTo>
                    <a:lnTo>
                      <a:pt x="86" y="730"/>
                    </a:lnTo>
                    <a:cubicBezTo>
                      <a:pt x="80" y="726"/>
                      <a:pt x="74" y="724"/>
                      <a:pt x="70" y="724"/>
                    </a:cubicBezTo>
                    <a:cubicBezTo>
                      <a:pt x="62" y="724"/>
                      <a:pt x="57" y="730"/>
                      <a:pt x="57" y="740"/>
                    </a:cubicBezTo>
                    <a:lnTo>
                      <a:pt x="78" y="740"/>
                    </a:lnTo>
                    <a:cubicBezTo>
                      <a:pt x="78" y="740"/>
                      <a:pt x="78" y="740"/>
                      <a:pt x="78" y="761"/>
                    </a:cubicBezTo>
                    <a:lnTo>
                      <a:pt x="57" y="761"/>
                    </a:lnTo>
                    <a:cubicBezTo>
                      <a:pt x="78" y="761"/>
                      <a:pt x="78" y="782"/>
                      <a:pt x="78" y="782"/>
                    </a:cubicBezTo>
                    <a:cubicBezTo>
                      <a:pt x="71" y="775"/>
                      <a:pt x="68" y="773"/>
                      <a:pt x="67" y="773"/>
                    </a:cubicBezTo>
                    <a:lnTo>
                      <a:pt x="67" y="773"/>
                    </a:lnTo>
                    <a:cubicBezTo>
                      <a:pt x="66" y="773"/>
                      <a:pt x="71" y="782"/>
                      <a:pt x="57" y="782"/>
                    </a:cubicBezTo>
                    <a:lnTo>
                      <a:pt x="35" y="782"/>
                    </a:lnTo>
                    <a:lnTo>
                      <a:pt x="57" y="803"/>
                    </a:lnTo>
                    <a:lnTo>
                      <a:pt x="35" y="803"/>
                    </a:lnTo>
                    <a:cubicBezTo>
                      <a:pt x="35" y="803"/>
                      <a:pt x="42" y="810"/>
                      <a:pt x="51" y="816"/>
                    </a:cubicBezTo>
                    <a:lnTo>
                      <a:pt x="51" y="816"/>
                    </a:lnTo>
                    <a:cubicBezTo>
                      <a:pt x="49" y="815"/>
                      <a:pt x="48" y="815"/>
                      <a:pt x="46" y="815"/>
                    </a:cubicBezTo>
                    <a:cubicBezTo>
                      <a:pt x="40" y="815"/>
                      <a:pt x="35" y="818"/>
                      <a:pt x="35" y="825"/>
                    </a:cubicBezTo>
                    <a:lnTo>
                      <a:pt x="57" y="825"/>
                    </a:lnTo>
                    <a:cubicBezTo>
                      <a:pt x="57" y="846"/>
                      <a:pt x="57" y="846"/>
                      <a:pt x="57" y="846"/>
                    </a:cubicBezTo>
                    <a:lnTo>
                      <a:pt x="35" y="846"/>
                    </a:lnTo>
                    <a:cubicBezTo>
                      <a:pt x="35" y="867"/>
                      <a:pt x="57" y="867"/>
                      <a:pt x="57" y="867"/>
                    </a:cubicBezTo>
                    <a:lnTo>
                      <a:pt x="35" y="867"/>
                    </a:lnTo>
                    <a:cubicBezTo>
                      <a:pt x="14" y="867"/>
                      <a:pt x="35" y="867"/>
                      <a:pt x="35" y="888"/>
                    </a:cubicBezTo>
                    <a:lnTo>
                      <a:pt x="14" y="888"/>
                    </a:lnTo>
                    <a:cubicBezTo>
                      <a:pt x="1" y="888"/>
                      <a:pt x="4" y="888"/>
                      <a:pt x="14" y="893"/>
                    </a:cubicBezTo>
                    <a:lnTo>
                      <a:pt x="14" y="893"/>
                    </a:lnTo>
                    <a:cubicBezTo>
                      <a:pt x="14" y="896"/>
                      <a:pt x="14" y="900"/>
                      <a:pt x="14" y="904"/>
                    </a:cubicBezTo>
                    <a:lnTo>
                      <a:pt x="14" y="904"/>
                    </a:lnTo>
                    <a:cubicBezTo>
                      <a:pt x="10" y="902"/>
                      <a:pt x="6" y="900"/>
                      <a:pt x="6" y="900"/>
                    </a:cubicBezTo>
                    <a:lnTo>
                      <a:pt x="6" y="900"/>
                    </a:lnTo>
                    <a:cubicBezTo>
                      <a:pt x="5" y="900"/>
                      <a:pt x="7" y="902"/>
                      <a:pt x="14" y="909"/>
                    </a:cubicBezTo>
                    <a:cubicBezTo>
                      <a:pt x="14" y="909"/>
                      <a:pt x="14" y="907"/>
                      <a:pt x="14" y="904"/>
                    </a:cubicBezTo>
                    <a:lnTo>
                      <a:pt x="14" y="904"/>
                    </a:lnTo>
                    <a:cubicBezTo>
                      <a:pt x="20" y="906"/>
                      <a:pt x="28" y="909"/>
                      <a:pt x="35" y="909"/>
                    </a:cubicBezTo>
                    <a:cubicBezTo>
                      <a:pt x="35" y="909"/>
                      <a:pt x="18" y="909"/>
                      <a:pt x="15" y="894"/>
                    </a:cubicBezTo>
                    <a:lnTo>
                      <a:pt x="15" y="894"/>
                    </a:lnTo>
                    <a:cubicBezTo>
                      <a:pt x="20" y="897"/>
                      <a:pt x="28" y="902"/>
                      <a:pt x="35" y="909"/>
                    </a:cubicBezTo>
                    <a:lnTo>
                      <a:pt x="78" y="909"/>
                    </a:lnTo>
                    <a:cubicBezTo>
                      <a:pt x="78" y="909"/>
                      <a:pt x="57" y="888"/>
                      <a:pt x="57" y="888"/>
                    </a:cubicBezTo>
                    <a:lnTo>
                      <a:pt x="99" y="888"/>
                    </a:lnTo>
                    <a:cubicBezTo>
                      <a:pt x="99" y="867"/>
                      <a:pt x="99" y="867"/>
                      <a:pt x="99" y="867"/>
                    </a:cubicBezTo>
                    <a:lnTo>
                      <a:pt x="120" y="867"/>
                    </a:lnTo>
                    <a:lnTo>
                      <a:pt x="120" y="846"/>
                    </a:lnTo>
                    <a:cubicBezTo>
                      <a:pt x="130" y="856"/>
                      <a:pt x="130" y="856"/>
                      <a:pt x="130" y="856"/>
                    </a:cubicBezTo>
                    <a:cubicBezTo>
                      <a:pt x="130" y="856"/>
                      <a:pt x="130" y="856"/>
                      <a:pt x="141" y="867"/>
                    </a:cubicBezTo>
                    <a:cubicBezTo>
                      <a:pt x="141" y="867"/>
                      <a:pt x="141" y="867"/>
                      <a:pt x="141" y="846"/>
                    </a:cubicBezTo>
                    <a:cubicBezTo>
                      <a:pt x="141" y="846"/>
                      <a:pt x="141" y="825"/>
                      <a:pt x="141" y="825"/>
                    </a:cubicBezTo>
                    <a:lnTo>
                      <a:pt x="162" y="825"/>
                    </a:lnTo>
                    <a:cubicBezTo>
                      <a:pt x="162" y="825"/>
                      <a:pt x="162" y="825"/>
                      <a:pt x="162" y="803"/>
                    </a:cubicBezTo>
                    <a:cubicBezTo>
                      <a:pt x="162" y="803"/>
                      <a:pt x="162" y="782"/>
                      <a:pt x="162" y="782"/>
                    </a:cubicBezTo>
                    <a:cubicBezTo>
                      <a:pt x="169" y="789"/>
                      <a:pt x="172" y="792"/>
                      <a:pt x="172" y="792"/>
                    </a:cubicBezTo>
                    <a:cubicBezTo>
                      <a:pt x="174" y="792"/>
                      <a:pt x="169" y="782"/>
                      <a:pt x="183" y="782"/>
                    </a:cubicBezTo>
                    <a:cubicBezTo>
                      <a:pt x="183" y="782"/>
                      <a:pt x="183" y="782"/>
                      <a:pt x="183" y="761"/>
                    </a:cubicBezTo>
                    <a:lnTo>
                      <a:pt x="225" y="761"/>
                    </a:lnTo>
                    <a:lnTo>
                      <a:pt x="204" y="740"/>
                    </a:lnTo>
                    <a:lnTo>
                      <a:pt x="204" y="740"/>
                    </a:lnTo>
                    <a:cubicBezTo>
                      <a:pt x="211" y="747"/>
                      <a:pt x="216" y="749"/>
                      <a:pt x="219" y="749"/>
                    </a:cubicBezTo>
                    <a:cubicBezTo>
                      <a:pt x="225" y="749"/>
                      <a:pt x="225" y="740"/>
                      <a:pt x="225" y="740"/>
                    </a:cubicBezTo>
                    <a:cubicBezTo>
                      <a:pt x="215" y="730"/>
                      <a:pt x="220" y="730"/>
                      <a:pt x="225" y="730"/>
                    </a:cubicBezTo>
                    <a:cubicBezTo>
                      <a:pt x="231" y="730"/>
                      <a:pt x="236" y="730"/>
                      <a:pt x="225" y="719"/>
                    </a:cubicBezTo>
                    <a:lnTo>
                      <a:pt x="247" y="719"/>
                    </a:lnTo>
                    <a:cubicBezTo>
                      <a:pt x="247" y="719"/>
                      <a:pt x="225" y="698"/>
                      <a:pt x="247" y="698"/>
                    </a:cubicBezTo>
                    <a:cubicBezTo>
                      <a:pt x="247" y="698"/>
                      <a:pt x="247" y="677"/>
                      <a:pt x="268" y="677"/>
                    </a:cubicBezTo>
                    <a:lnTo>
                      <a:pt x="247" y="656"/>
                    </a:lnTo>
                    <a:lnTo>
                      <a:pt x="268" y="656"/>
                    </a:lnTo>
                    <a:cubicBezTo>
                      <a:pt x="268" y="645"/>
                      <a:pt x="273" y="645"/>
                      <a:pt x="278" y="645"/>
                    </a:cubicBezTo>
                    <a:cubicBezTo>
                      <a:pt x="284" y="645"/>
                      <a:pt x="289" y="645"/>
                      <a:pt x="289" y="634"/>
                    </a:cubicBezTo>
                    <a:cubicBezTo>
                      <a:pt x="289" y="634"/>
                      <a:pt x="289" y="613"/>
                      <a:pt x="289" y="613"/>
                    </a:cubicBezTo>
                    <a:lnTo>
                      <a:pt x="310" y="613"/>
                    </a:lnTo>
                    <a:cubicBezTo>
                      <a:pt x="303" y="606"/>
                      <a:pt x="303" y="604"/>
                      <a:pt x="305" y="604"/>
                    </a:cubicBezTo>
                    <a:cubicBezTo>
                      <a:pt x="306" y="604"/>
                      <a:pt x="308" y="605"/>
                      <a:pt x="310" y="605"/>
                    </a:cubicBezTo>
                    <a:lnTo>
                      <a:pt x="310" y="605"/>
                    </a:lnTo>
                    <a:cubicBezTo>
                      <a:pt x="310" y="592"/>
                      <a:pt x="307" y="592"/>
                      <a:pt x="289" y="592"/>
                    </a:cubicBezTo>
                    <a:lnTo>
                      <a:pt x="310" y="592"/>
                    </a:lnTo>
                    <a:cubicBezTo>
                      <a:pt x="310" y="582"/>
                      <a:pt x="315" y="582"/>
                      <a:pt x="318" y="582"/>
                    </a:cubicBezTo>
                    <a:cubicBezTo>
                      <a:pt x="321" y="582"/>
                      <a:pt x="321" y="582"/>
                      <a:pt x="310" y="571"/>
                    </a:cubicBezTo>
                    <a:cubicBezTo>
                      <a:pt x="310" y="571"/>
                      <a:pt x="310" y="571"/>
                      <a:pt x="310" y="550"/>
                    </a:cubicBezTo>
                    <a:cubicBezTo>
                      <a:pt x="310" y="550"/>
                      <a:pt x="331" y="550"/>
                      <a:pt x="331" y="529"/>
                    </a:cubicBezTo>
                    <a:cubicBezTo>
                      <a:pt x="352" y="529"/>
                      <a:pt x="352" y="508"/>
                      <a:pt x="352" y="508"/>
                    </a:cubicBezTo>
                    <a:cubicBezTo>
                      <a:pt x="331" y="487"/>
                      <a:pt x="331" y="487"/>
                      <a:pt x="352" y="487"/>
                    </a:cubicBezTo>
                    <a:cubicBezTo>
                      <a:pt x="352" y="465"/>
                      <a:pt x="352" y="465"/>
                      <a:pt x="352" y="465"/>
                    </a:cubicBezTo>
                    <a:lnTo>
                      <a:pt x="352" y="444"/>
                    </a:lnTo>
                    <a:lnTo>
                      <a:pt x="373" y="444"/>
                    </a:lnTo>
                    <a:cubicBezTo>
                      <a:pt x="373" y="423"/>
                      <a:pt x="373" y="423"/>
                      <a:pt x="352" y="423"/>
                    </a:cubicBezTo>
                    <a:lnTo>
                      <a:pt x="373" y="423"/>
                    </a:lnTo>
                    <a:cubicBezTo>
                      <a:pt x="373" y="402"/>
                      <a:pt x="373" y="402"/>
                      <a:pt x="352" y="402"/>
                    </a:cubicBezTo>
                    <a:lnTo>
                      <a:pt x="373" y="402"/>
                    </a:lnTo>
                    <a:cubicBezTo>
                      <a:pt x="394" y="402"/>
                      <a:pt x="373" y="381"/>
                      <a:pt x="394" y="381"/>
                    </a:cubicBezTo>
                    <a:cubicBezTo>
                      <a:pt x="394" y="360"/>
                      <a:pt x="394" y="360"/>
                      <a:pt x="394" y="360"/>
                    </a:cubicBezTo>
                    <a:lnTo>
                      <a:pt x="394" y="339"/>
                    </a:lnTo>
                    <a:cubicBezTo>
                      <a:pt x="394" y="339"/>
                      <a:pt x="416" y="339"/>
                      <a:pt x="416" y="318"/>
                    </a:cubicBezTo>
                    <a:cubicBezTo>
                      <a:pt x="416" y="318"/>
                      <a:pt x="416" y="296"/>
                      <a:pt x="394" y="296"/>
                    </a:cubicBezTo>
                    <a:lnTo>
                      <a:pt x="416" y="296"/>
                    </a:lnTo>
                    <a:cubicBezTo>
                      <a:pt x="416" y="296"/>
                      <a:pt x="416" y="275"/>
                      <a:pt x="437" y="275"/>
                    </a:cubicBezTo>
                    <a:cubicBezTo>
                      <a:pt x="416" y="275"/>
                      <a:pt x="437" y="254"/>
                      <a:pt x="437" y="254"/>
                    </a:cubicBezTo>
                    <a:cubicBezTo>
                      <a:pt x="437" y="254"/>
                      <a:pt x="437" y="233"/>
                      <a:pt x="437" y="233"/>
                    </a:cubicBezTo>
                    <a:cubicBezTo>
                      <a:pt x="437" y="233"/>
                      <a:pt x="437" y="233"/>
                      <a:pt x="437" y="212"/>
                    </a:cubicBezTo>
                    <a:lnTo>
                      <a:pt x="458" y="212"/>
                    </a:lnTo>
                    <a:cubicBezTo>
                      <a:pt x="458" y="212"/>
                      <a:pt x="542" y="85"/>
                      <a:pt x="458" y="22"/>
                    </a:cubicBezTo>
                    <a:cubicBezTo>
                      <a:pt x="437" y="22"/>
                      <a:pt x="437" y="1"/>
                      <a:pt x="416"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24"/>
              <p:cNvSpPr/>
              <p:nvPr/>
            </p:nvSpPr>
            <p:spPr>
              <a:xfrm>
                <a:off x="7281912" y="3261795"/>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24"/>
              <p:cNvSpPr/>
              <p:nvPr/>
            </p:nvSpPr>
            <p:spPr>
              <a:xfrm>
                <a:off x="7283211" y="3257897"/>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24"/>
              <p:cNvSpPr/>
              <p:nvPr/>
            </p:nvSpPr>
            <p:spPr>
              <a:xfrm>
                <a:off x="7283211" y="3256536"/>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24"/>
              <p:cNvSpPr/>
              <p:nvPr/>
            </p:nvSpPr>
            <p:spPr>
              <a:xfrm>
                <a:off x="7281912" y="3265693"/>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24"/>
              <p:cNvSpPr/>
              <p:nvPr/>
            </p:nvSpPr>
            <p:spPr>
              <a:xfrm>
                <a:off x="7279313" y="3272251"/>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24"/>
              <p:cNvSpPr/>
              <p:nvPr/>
            </p:nvSpPr>
            <p:spPr>
              <a:xfrm>
                <a:off x="7280613" y="3272251"/>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24"/>
              <p:cNvSpPr/>
              <p:nvPr/>
            </p:nvSpPr>
            <p:spPr>
              <a:xfrm>
                <a:off x="7283211" y="3263094"/>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24"/>
              <p:cNvSpPr/>
              <p:nvPr/>
            </p:nvSpPr>
            <p:spPr>
              <a:xfrm>
                <a:off x="7280613" y="3272251"/>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24"/>
              <p:cNvSpPr/>
              <p:nvPr/>
            </p:nvSpPr>
            <p:spPr>
              <a:xfrm>
                <a:off x="7279313" y="3272251"/>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24"/>
              <p:cNvSpPr/>
              <p:nvPr/>
            </p:nvSpPr>
            <p:spPr>
              <a:xfrm>
                <a:off x="7281912" y="3268353"/>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24"/>
              <p:cNvSpPr/>
              <p:nvPr/>
            </p:nvSpPr>
            <p:spPr>
              <a:xfrm>
                <a:off x="7279313" y="3270951"/>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24"/>
              <p:cNvSpPr/>
              <p:nvPr/>
            </p:nvSpPr>
            <p:spPr>
              <a:xfrm>
                <a:off x="7279313" y="3273550"/>
                <a:ext cx="62" cy="62"/>
              </a:xfrm>
              <a:custGeom>
                <a:rect b="b" l="l" r="r" t="t"/>
                <a:pathLst>
                  <a:path extrusionOk="0" h="1" w="1">
                    <a:moveTo>
                      <a:pt x="0" y="1"/>
                    </a:moveTo>
                    <a:cubicBezTo>
                      <a:pt x="0" y="1"/>
                      <a:pt x="0" y="1"/>
                      <a:pt x="0" y="1"/>
                    </a:cubicBez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24"/>
              <p:cNvSpPr/>
              <p:nvPr/>
            </p:nvSpPr>
            <p:spPr>
              <a:xfrm>
                <a:off x="7280613" y="3269652"/>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24"/>
              <p:cNvSpPr/>
              <p:nvPr/>
            </p:nvSpPr>
            <p:spPr>
              <a:xfrm>
                <a:off x="7161698" y="3336284"/>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24"/>
              <p:cNvSpPr/>
              <p:nvPr/>
            </p:nvSpPr>
            <p:spPr>
              <a:xfrm>
                <a:off x="7162998" y="3332386"/>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24"/>
              <p:cNvSpPr/>
              <p:nvPr/>
            </p:nvSpPr>
            <p:spPr>
              <a:xfrm>
                <a:off x="7160399" y="3340181"/>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24"/>
              <p:cNvSpPr/>
              <p:nvPr/>
            </p:nvSpPr>
            <p:spPr>
              <a:xfrm>
                <a:off x="7164297" y="3320631"/>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24"/>
              <p:cNvSpPr/>
              <p:nvPr/>
            </p:nvSpPr>
            <p:spPr>
              <a:xfrm>
                <a:off x="7162998" y="3327127"/>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24"/>
              <p:cNvSpPr/>
              <p:nvPr/>
            </p:nvSpPr>
            <p:spPr>
              <a:xfrm>
                <a:off x="7155140" y="3341542"/>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24"/>
              <p:cNvSpPr/>
              <p:nvPr/>
            </p:nvSpPr>
            <p:spPr>
              <a:xfrm>
                <a:off x="7156440" y="3344141"/>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24"/>
              <p:cNvSpPr/>
              <p:nvPr/>
            </p:nvSpPr>
            <p:spPr>
              <a:xfrm>
                <a:off x="7157739" y="3342841"/>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24"/>
              <p:cNvSpPr/>
              <p:nvPr/>
            </p:nvSpPr>
            <p:spPr>
              <a:xfrm>
                <a:off x="7157739" y="3342841"/>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24"/>
              <p:cNvSpPr/>
              <p:nvPr/>
            </p:nvSpPr>
            <p:spPr>
              <a:xfrm>
                <a:off x="7153841" y="3282706"/>
                <a:ext cx="1361" cy="62"/>
              </a:xfrm>
              <a:custGeom>
                <a:rect b="b" l="l" r="r" t="t"/>
                <a:pathLst>
                  <a:path extrusionOk="0" h="1" w="22">
                    <a:moveTo>
                      <a:pt x="22" y="0"/>
                    </a:moveTo>
                    <a:cubicBezTo>
                      <a:pt x="22"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24"/>
              <p:cNvSpPr/>
              <p:nvPr/>
            </p:nvSpPr>
            <p:spPr>
              <a:xfrm>
                <a:off x="7162998" y="3311475"/>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24"/>
              <p:cNvSpPr/>
              <p:nvPr/>
            </p:nvSpPr>
            <p:spPr>
              <a:xfrm>
                <a:off x="7151242" y="3284006"/>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24"/>
              <p:cNvSpPr/>
              <p:nvPr/>
            </p:nvSpPr>
            <p:spPr>
              <a:xfrm>
                <a:off x="7153841" y="3340181"/>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24"/>
              <p:cNvSpPr/>
              <p:nvPr/>
            </p:nvSpPr>
            <p:spPr>
              <a:xfrm>
                <a:off x="7148582" y="3311475"/>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24"/>
              <p:cNvSpPr/>
              <p:nvPr/>
            </p:nvSpPr>
            <p:spPr>
              <a:xfrm>
                <a:off x="7151242" y="3284006"/>
                <a:ext cx="62" cy="62"/>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24"/>
              <p:cNvSpPr/>
              <p:nvPr/>
            </p:nvSpPr>
            <p:spPr>
              <a:xfrm>
                <a:off x="7161698" y="3301019"/>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24"/>
              <p:cNvSpPr/>
              <p:nvPr/>
            </p:nvSpPr>
            <p:spPr>
              <a:xfrm>
                <a:off x="7161698" y="3301019"/>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24"/>
              <p:cNvSpPr/>
              <p:nvPr/>
            </p:nvSpPr>
            <p:spPr>
              <a:xfrm>
                <a:off x="7153841" y="3282706"/>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24"/>
              <p:cNvSpPr/>
              <p:nvPr/>
            </p:nvSpPr>
            <p:spPr>
              <a:xfrm>
                <a:off x="7160399" y="3294461"/>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24"/>
              <p:cNvSpPr/>
              <p:nvPr/>
            </p:nvSpPr>
            <p:spPr>
              <a:xfrm>
                <a:off x="7162998" y="3328426"/>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24"/>
              <p:cNvSpPr/>
              <p:nvPr/>
            </p:nvSpPr>
            <p:spPr>
              <a:xfrm>
                <a:off x="7152542" y="3324529"/>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24"/>
              <p:cNvSpPr/>
              <p:nvPr/>
            </p:nvSpPr>
            <p:spPr>
              <a:xfrm>
                <a:off x="7152542" y="3324529"/>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24"/>
              <p:cNvSpPr/>
              <p:nvPr/>
            </p:nvSpPr>
            <p:spPr>
              <a:xfrm>
                <a:off x="7152542" y="3328426"/>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24"/>
              <p:cNvSpPr/>
              <p:nvPr/>
            </p:nvSpPr>
            <p:spPr>
              <a:xfrm>
                <a:off x="7152542" y="3327127"/>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24"/>
              <p:cNvSpPr/>
              <p:nvPr/>
            </p:nvSpPr>
            <p:spPr>
              <a:xfrm>
                <a:off x="7151242" y="3321930"/>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24"/>
              <p:cNvSpPr/>
              <p:nvPr/>
            </p:nvSpPr>
            <p:spPr>
              <a:xfrm>
                <a:off x="7144684" y="3282706"/>
                <a:ext cx="19675" cy="62796"/>
              </a:xfrm>
              <a:custGeom>
                <a:rect b="b" l="l" r="r" t="t"/>
                <a:pathLst>
                  <a:path extrusionOk="0" h="1015" w="318">
                    <a:moveTo>
                      <a:pt x="127" y="803"/>
                    </a:moveTo>
                    <a:cubicBezTo>
                      <a:pt x="106" y="803"/>
                      <a:pt x="127" y="803"/>
                      <a:pt x="127" y="824"/>
                    </a:cubicBezTo>
                    <a:cubicBezTo>
                      <a:pt x="127" y="824"/>
                      <a:pt x="127" y="803"/>
                      <a:pt x="127" y="803"/>
                    </a:cubicBezTo>
                    <a:close/>
                    <a:moveTo>
                      <a:pt x="170" y="824"/>
                    </a:moveTo>
                    <a:cubicBezTo>
                      <a:pt x="162" y="824"/>
                      <a:pt x="157" y="827"/>
                      <a:pt x="154" y="830"/>
                    </a:cubicBezTo>
                    <a:lnTo>
                      <a:pt x="154" y="830"/>
                    </a:lnTo>
                    <a:cubicBezTo>
                      <a:pt x="161" y="824"/>
                      <a:pt x="170" y="824"/>
                      <a:pt x="170" y="824"/>
                    </a:cubicBezTo>
                    <a:close/>
                    <a:moveTo>
                      <a:pt x="154" y="830"/>
                    </a:moveTo>
                    <a:cubicBezTo>
                      <a:pt x="151" y="833"/>
                      <a:pt x="148" y="838"/>
                      <a:pt x="148" y="845"/>
                    </a:cubicBezTo>
                    <a:lnTo>
                      <a:pt x="148" y="845"/>
                    </a:lnTo>
                    <a:cubicBezTo>
                      <a:pt x="148" y="845"/>
                      <a:pt x="149" y="836"/>
                      <a:pt x="154" y="830"/>
                    </a:cubicBezTo>
                    <a:close/>
                    <a:moveTo>
                      <a:pt x="148" y="909"/>
                    </a:moveTo>
                    <a:cubicBezTo>
                      <a:pt x="148" y="930"/>
                      <a:pt x="148" y="930"/>
                      <a:pt x="148" y="930"/>
                    </a:cubicBezTo>
                    <a:lnTo>
                      <a:pt x="170" y="930"/>
                    </a:lnTo>
                    <a:cubicBezTo>
                      <a:pt x="148" y="930"/>
                      <a:pt x="148" y="930"/>
                      <a:pt x="148" y="909"/>
                    </a:cubicBezTo>
                    <a:close/>
                    <a:moveTo>
                      <a:pt x="148" y="0"/>
                    </a:moveTo>
                    <a:cubicBezTo>
                      <a:pt x="127" y="0"/>
                      <a:pt x="127" y="0"/>
                      <a:pt x="106" y="22"/>
                    </a:cubicBezTo>
                    <a:cubicBezTo>
                      <a:pt x="106" y="22"/>
                      <a:pt x="106" y="43"/>
                      <a:pt x="106" y="43"/>
                    </a:cubicBezTo>
                    <a:lnTo>
                      <a:pt x="85" y="43"/>
                    </a:lnTo>
                    <a:lnTo>
                      <a:pt x="85" y="64"/>
                    </a:lnTo>
                    <a:cubicBezTo>
                      <a:pt x="85" y="74"/>
                      <a:pt x="85" y="74"/>
                      <a:pt x="85" y="74"/>
                    </a:cubicBezTo>
                    <a:cubicBezTo>
                      <a:pt x="85" y="74"/>
                      <a:pt x="85" y="74"/>
                      <a:pt x="85" y="85"/>
                    </a:cubicBezTo>
                    <a:lnTo>
                      <a:pt x="64" y="85"/>
                    </a:lnTo>
                    <a:cubicBezTo>
                      <a:pt x="64" y="85"/>
                      <a:pt x="22" y="106"/>
                      <a:pt x="43" y="127"/>
                    </a:cubicBezTo>
                    <a:lnTo>
                      <a:pt x="22" y="127"/>
                    </a:lnTo>
                    <a:cubicBezTo>
                      <a:pt x="43" y="127"/>
                      <a:pt x="22" y="127"/>
                      <a:pt x="22" y="148"/>
                    </a:cubicBezTo>
                    <a:cubicBezTo>
                      <a:pt x="1" y="148"/>
                      <a:pt x="22" y="169"/>
                      <a:pt x="22" y="169"/>
                    </a:cubicBezTo>
                    <a:cubicBezTo>
                      <a:pt x="1" y="191"/>
                      <a:pt x="22" y="212"/>
                      <a:pt x="22" y="233"/>
                    </a:cubicBezTo>
                    <a:cubicBezTo>
                      <a:pt x="22" y="254"/>
                      <a:pt x="22" y="275"/>
                      <a:pt x="22" y="296"/>
                    </a:cubicBezTo>
                    <a:lnTo>
                      <a:pt x="43" y="296"/>
                    </a:lnTo>
                    <a:cubicBezTo>
                      <a:pt x="1" y="296"/>
                      <a:pt x="43" y="296"/>
                      <a:pt x="22" y="317"/>
                    </a:cubicBezTo>
                    <a:cubicBezTo>
                      <a:pt x="43" y="317"/>
                      <a:pt x="22" y="338"/>
                      <a:pt x="43" y="338"/>
                    </a:cubicBezTo>
                    <a:lnTo>
                      <a:pt x="22" y="338"/>
                    </a:lnTo>
                    <a:cubicBezTo>
                      <a:pt x="22" y="360"/>
                      <a:pt x="43" y="360"/>
                      <a:pt x="43" y="360"/>
                    </a:cubicBezTo>
                    <a:cubicBezTo>
                      <a:pt x="22" y="360"/>
                      <a:pt x="43" y="360"/>
                      <a:pt x="43" y="381"/>
                    </a:cubicBezTo>
                    <a:cubicBezTo>
                      <a:pt x="43" y="381"/>
                      <a:pt x="43" y="402"/>
                      <a:pt x="43" y="402"/>
                    </a:cubicBezTo>
                    <a:cubicBezTo>
                      <a:pt x="43" y="402"/>
                      <a:pt x="43" y="423"/>
                      <a:pt x="43" y="423"/>
                    </a:cubicBezTo>
                    <a:lnTo>
                      <a:pt x="64" y="423"/>
                    </a:lnTo>
                    <a:cubicBezTo>
                      <a:pt x="64" y="444"/>
                      <a:pt x="43" y="444"/>
                      <a:pt x="43" y="444"/>
                    </a:cubicBezTo>
                    <a:cubicBezTo>
                      <a:pt x="43" y="444"/>
                      <a:pt x="64" y="444"/>
                      <a:pt x="64" y="465"/>
                    </a:cubicBezTo>
                    <a:cubicBezTo>
                      <a:pt x="64" y="465"/>
                      <a:pt x="43" y="486"/>
                      <a:pt x="64" y="486"/>
                    </a:cubicBezTo>
                    <a:cubicBezTo>
                      <a:pt x="64" y="507"/>
                      <a:pt x="64" y="507"/>
                      <a:pt x="64" y="507"/>
                    </a:cubicBezTo>
                    <a:cubicBezTo>
                      <a:pt x="64" y="507"/>
                      <a:pt x="64" y="507"/>
                      <a:pt x="64" y="529"/>
                    </a:cubicBezTo>
                    <a:lnTo>
                      <a:pt x="43" y="529"/>
                    </a:lnTo>
                    <a:cubicBezTo>
                      <a:pt x="43" y="550"/>
                      <a:pt x="64" y="550"/>
                      <a:pt x="64" y="571"/>
                    </a:cubicBezTo>
                    <a:cubicBezTo>
                      <a:pt x="64" y="581"/>
                      <a:pt x="64" y="581"/>
                      <a:pt x="64" y="581"/>
                    </a:cubicBezTo>
                    <a:cubicBezTo>
                      <a:pt x="64" y="581"/>
                      <a:pt x="64" y="581"/>
                      <a:pt x="64" y="592"/>
                    </a:cubicBezTo>
                    <a:cubicBezTo>
                      <a:pt x="64" y="592"/>
                      <a:pt x="64" y="592"/>
                      <a:pt x="64" y="613"/>
                    </a:cubicBezTo>
                    <a:lnTo>
                      <a:pt x="106" y="613"/>
                    </a:lnTo>
                    <a:cubicBezTo>
                      <a:pt x="106" y="634"/>
                      <a:pt x="106" y="634"/>
                      <a:pt x="106" y="634"/>
                    </a:cubicBezTo>
                    <a:cubicBezTo>
                      <a:pt x="106" y="655"/>
                      <a:pt x="106" y="655"/>
                      <a:pt x="106" y="655"/>
                    </a:cubicBezTo>
                    <a:lnTo>
                      <a:pt x="127" y="655"/>
                    </a:lnTo>
                    <a:cubicBezTo>
                      <a:pt x="127" y="676"/>
                      <a:pt x="127" y="676"/>
                      <a:pt x="127" y="676"/>
                    </a:cubicBezTo>
                    <a:cubicBezTo>
                      <a:pt x="138" y="687"/>
                      <a:pt x="143" y="687"/>
                      <a:pt x="146" y="687"/>
                    </a:cubicBezTo>
                    <a:cubicBezTo>
                      <a:pt x="148" y="687"/>
                      <a:pt x="148" y="687"/>
                      <a:pt x="148" y="698"/>
                    </a:cubicBezTo>
                    <a:lnTo>
                      <a:pt x="127" y="698"/>
                    </a:lnTo>
                    <a:cubicBezTo>
                      <a:pt x="170" y="698"/>
                      <a:pt x="106" y="698"/>
                      <a:pt x="127" y="719"/>
                    </a:cubicBezTo>
                    <a:cubicBezTo>
                      <a:pt x="127" y="740"/>
                      <a:pt x="148" y="740"/>
                      <a:pt x="148" y="740"/>
                    </a:cubicBezTo>
                    <a:lnTo>
                      <a:pt x="127" y="740"/>
                    </a:lnTo>
                    <a:cubicBezTo>
                      <a:pt x="127" y="761"/>
                      <a:pt x="148" y="761"/>
                      <a:pt x="148" y="761"/>
                    </a:cubicBezTo>
                    <a:cubicBezTo>
                      <a:pt x="148" y="761"/>
                      <a:pt x="148" y="761"/>
                      <a:pt x="148" y="782"/>
                    </a:cubicBezTo>
                    <a:cubicBezTo>
                      <a:pt x="148" y="782"/>
                      <a:pt x="148" y="803"/>
                      <a:pt x="148" y="803"/>
                    </a:cubicBezTo>
                    <a:lnTo>
                      <a:pt x="127" y="803"/>
                    </a:lnTo>
                    <a:cubicBezTo>
                      <a:pt x="148" y="824"/>
                      <a:pt x="170" y="824"/>
                      <a:pt x="170" y="824"/>
                    </a:cubicBezTo>
                    <a:lnTo>
                      <a:pt x="170" y="845"/>
                    </a:lnTo>
                    <a:cubicBezTo>
                      <a:pt x="170" y="845"/>
                      <a:pt x="170" y="845"/>
                      <a:pt x="148" y="867"/>
                    </a:cubicBezTo>
                    <a:cubicBezTo>
                      <a:pt x="159" y="856"/>
                      <a:pt x="164" y="851"/>
                      <a:pt x="167" y="851"/>
                    </a:cubicBezTo>
                    <a:cubicBezTo>
                      <a:pt x="170" y="851"/>
                      <a:pt x="170" y="856"/>
                      <a:pt x="170" y="867"/>
                    </a:cubicBezTo>
                    <a:cubicBezTo>
                      <a:pt x="148" y="867"/>
                      <a:pt x="170" y="867"/>
                      <a:pt x="148" y="888"/>
                    </a:cubicBezTo>
                    <a:cubicBezTo>
                      <a:pt x="148" y="888"/>
                      <a:pt x="148" y="888"/>
                      <a:pt x="148" y="909"/>
                    </a:cubicBezTo>
                    <a:lnTo>
                      <a:pt x="191" y="909"/>
                    </a:lnTo>
                    <a:cubicBezTo>
                      <a:pt x="191" y="909"/>
                      <a:pt x="191" y="930"/>
                      <a:pt x="191" y="930"/>
                    </a:cubicBezTo>
                    <a:cubicBezTo>
                      <a:pt x="191" y="930"/>
                      <a:pt x="181" y="920"/>
                      <a:pt x="175" y="920"/>
                    </a:cubicBezTo>
                    <a:cubicBezTo>
                      <a:pt x="172" y="920"/>
                      <a:pt x="170" y="923"/>
                      <a:pt x="170" y="930"/>
                    </a:cubicBezTo>
                    <a:lnTo>
                      <a:pt x="148" y="951"/>
                    </a:lnTo>
                    <a:cubicBezTo>
                      <a:pt x="163" y="951"/>
                      <a:pt x="167" y="942"/>
                      <a:pt x="169" y="942"/>
                    </a:cubicBezTo>
                    <a:cubicBezTo>
                      <a:pt x="170" y="942"/>
                      <a:pt x="170" y="944"/>
                      <a:pt x="170" y="951"/>
                    </a:cubicBezTo>
                    <a:cubicBezTo>
                      <a:pt x="191" y="972"/>
                      <a:pt x="170" y="972"/>
                      <a:pt x="170" y="972"/>
                    </a:cubicBezTo>
                    <a:cubicBezTo>
                      <a:pt x="148" y="972"/>
                      <a:pt x="170" y="993"/>
                      <a:pt x="170" y="993"/>
                    </a:cubicBezTo>
                    <a:cubicBezTo>
                      <a:pt x="156" y="993"/>
                      <a:pt x="160" y="1003"/>
                      <a:pt x="159" y="1003"/>
                    </a:cubicBezTo>
                    <a:cubicBezTo>
                      <a:pt x="158" y="1003"/>
                      <a:pt x="156" y="1000"/>
                      <a:pt x="148" y="993"/>
                    </a:cubicBezTo>
                    <a:lnTo>
                      <a:pt x="148" y="993"/>
                    </a:lnTo>
                    <a:cubicBezTo>
                      <a:pt x="148" y="1004"/>
                      <a:pt x="154" y="1004"/>
                      <a:pt x="159" y="1004"/>
                    </a:cubicBezTo>
                    <a:cubicBezTo>
                      <a:pt x="164" y="1004"/>
                      <a:pt x="170" y="1004"/>
                      <a:pt x="170" y="1014"/>
                    </a:cubicBezTo>
                    <a:lnTo>
                      <a:pt x="191" y="1014"/>
                    </a:lnTo>
                    <a:cubicBezTo>
                      <a:pt x="191" y="1014"/>
                      <a:pt x="191" y="993"/>
                      <a:pt x="191" y="993"/>
                    </a:cubicBezTo>
                    <a:cubicBezTo>
                      <a:pt x="198" y="986"/>
                      <a:pt x="202" y="984"/>
                      <a:pt x="206" y="984"/>
                    </a:cubicBezTo>
                    <a:cubicBezTo>
                      <a:pt x="212" y="984"/>
                      <a:pt x="212" y="993"/>
                      <a:pt x="212" y="993"/>
                    </a:cubicBezTo>
                    <a:lnTo>
                      <a:pt x="212" y="972"/>
                    </a:lnTo>
                    <a:lnTo>
                      <a:pt x="233" y="972"/>
                    </a:lnTo>
                    <a:cubicBezTo>
                      <a:pt x="233" y="951"/>
                      <a:pt x="233" y="951"/>
                      <a:pt x="233" y="951"/>
                    </a:cubicBezTo>
                    <a:lnTo>
                      <a:pt x="254" y="951"/>
                    </a:lnTo>
                    <a:lnTo>
                      <a:pt x="254" y="930"/>
                    </a:lnTo>
                    <a:cubicBezTo>
                      <a:pt x="254" y="919"/>
                      <a:pt x="254" y="919"/>
                      <a:pt x="254" y="919"/>
                    </a:cubicBezTo>
                    <a:cubicBezTo>
                      <a:pt x="254" y="919"/>
                      <a:pt x="254" y="919"/>
                      <a:pt x="254" y="909"/>
                    </a:cubicBezTo>
                    <a:cubicBezTo>
                      <a:pt x="254" y="909"/>
                      <a:pt x="254" y="909"/>
                      <a:pt x="254" y="888"/>
                    </a:cubicBezTo>
                    <a:lnTo>
                      <a:pt x="275" y="888"/>
                    </a:lnTo>
                    <a:cubicBezTo>
                      <a:pt x="254" y="888"/>
                      <a:pt x="275" y="867"/>
                      <a:pt x="275" y="867"/>
                    </a:cubicBezTo>
                    <a:lnTo>
                      <a:pt x="275" y="845"/>
                    </a:lnTo>
                    <a:cubicBezTo>
                      <a:pt x="275" y="845"/>
                      <a:pt x="275" y="824"/>
                      <a:pt x="275" y="824"/>
                    </a:cubicBezTo>
                    <a:cubicBezTo>
                      <a:pt x="275" y="803"/>
                      <a:pt x="296" y="803"/>
                      <a:pt x="275" y="803"/>
                    </a:cubicBezTo>
                    <a:lnTo>
                      <a:pt x="296" y="782"/>
                    </a:lnTo>
                    <a:cubicBezTo>
                      <a:pt x="275" y="782"/>
                      <a:pt x="317" y="761"/>
                      <a:pt x="296" y="761"/>
                    </a:cubicBezTo>
                    <a:cubicBezTo>
                      <a:pt x="296" y="754"/>
                      <a:pt x="296" y="752"/>
                      <a:pt x="297" y="752"/>
                    </a:cubicBezTo>
                    <a:cubicBezTo>
                      <a:pt x="299" y="752"/>
                      <a:pt x="303" y="761"/>
                      <a:pt x="317" y="761"/>
                    </a:cubicBezTo>
                    <a:cubicBezTo>
                      <a:pt x="307" y="750"/>
                      <a:pt x="302" y="750"/>
                      <a:pt x="299" y="750"/>
                    </a:cubicBezTo>
                    <a:cubicBezTo>
                      <a:pt x="296" y="750"/>
                      <a:pt x="296" y="750"/>
                      <a:pt x="296" y="740"/>
                    </a:cubicBezTo>
                    <a:cubicBezTo>
                      <a:pt x="296" y="740"/>
                      <a:pt x="296" y="719"/>
                      <a:pt x="296" y="719"/>
                    </a:cubicBezTo>
                    <a:cubicBezTo>
                      <a:pt x="317" y="719"/>
                      <a:pt x="296" y="698"/>
                      <a:pt x="296" y="698"/>
                    </a:cubicBezTo>
                    <a:cubicBezTo>
                      <a:pt x="296" y="698"/>
                      <a:pt x="296" y="676"/>
                      <a:pt x="296" y="676"/>
                    </a:cubicBezTo>
                    <a:cubicBezTo>
                      <a:pt x="296" y="655"/>
                      <a:pt x="317" y="655"/>
                      <a:pt x="317" y="655"/>
                    </a:cubicBezTo>
                    <a:lnTo>
                      <a:pt x="317" y="634"/>
                    </a:lnTo>
                    <a:cubicBezTo>
                      <a:pt x="296" y="634"/>
                      <a:pt x="317" y="613"/>
                      <a:pt x="317" y="613"/>
                    </a:cubicBezTo>
                    <a:lnTo>
                      <a:pt x="296" y="613"/>
                    </a:lnTo>
                    <a:cubicBezTo>
                      <a:pt x="296" y="613"/>
                      <a:pt x="317" y="613"/>
                      <a:pt x="317" y="592"/>
                    </a:cubicBezTo>
                    <a:lnTo>
                      <a:pt x="296" y="592"/>
                    </a:lnTo>
                    <a:cubicBezTo>
                      <a:pt x="296" y="571"/>
                      <a:pt x="296" y="571"/>
                      <a:pt x="317" y="571"/>
                    </a:cubicBezTo>
                    <a:lnTo>
                      <a:pt x="296" y="571"/>
                    </a:lnTo>
                    <a:cubicBezTo>
                      <a:pt x="317" y="571"/>
                      <a:pt x="296" y="571"/>
                      <a:pt x="296" y="550"/>
                    </a:cubicBezTo>
                    <a:cubicBezTo>
                      <a:pt x="296" y="550"/>
                      <a:pt x="317" y="550"/>
                      <a:pt x="317" y="529"/>
                    </a:cubicBezTo>
                    <a:cubicBezTo>
                      <a:pt x="317" y="529"/>
                      <a:pt x="317" y="507"/>
                      <a:pt x="317" y="507"/>
                    </a:cubicBezTo>
                    <a:cubicBezTo>
                      <a:pt x="317" y="507"/>
                      <a:pt x="296" y="507"/>
                      <a:pt x="296" y="486"/>
                    </a:cubicBezTo>
                    <a:cubicBezTo>
                      <a:pt x="296" y="486"/>
                      <a:pt x="296" y="465"/>
                      <a:pt x="296" y="465"/>
                    </a:cubicBezTo>
                    <a:lnTo>
                      <a:pt x="275" y="465"/>
                    </a:lnTo>
                    <a:cubicBezTo>
                      <a:pt x="296" y="465"/>
                      <a:pt x="296" y="444"/>
                      <a:pt x="296" y="444"/>
                    </a:cubicBezTo>
                    <a:cubicBezTo>
                      <a:pt x="282" y="444"/>
                      <a:pt x="278" y="444"/>
                      <a:pt x="276" y="438"/>
                    </a:cubicBezTo>
                    <a:lnTo>
                      <a:pt x="276" y="438"/>
                    </a:lnTo>
                    <a:cubicBezTo>
                      <a:pt x="280" y="423"/>
                      <a:pt x="296" y="423"/>
                      <a:pt x="296" y="423"/>
                    </a:cubicBezTo>
                    <a:cubicBezTo>
                      <a:pt x="275" y="423"/>
                      <a:pt x="296" y="402"/>
                      <a:pt x="275" y="402"/>
                    </a:cubicBezTo>
                    <a:cubicBezTo>
                      <a:pt x="296" y="381"/>
                      <a:pt x="275" y="360"/>
                      <a:pt x="296" y="360"/>
                    </a:cubicBezTo>
                    <a:cubicBezTo>
                      <a:pt x="275" y="338"/>
                      <a:pt x="275" y="338"/>
                      <a:pt x="275" y="338"/>
                    </a:cubicBezTo>
                    <a:cubicBezTo>
                      <a:pt x="275" y="317"/>
                      <a:pt x="275" y="317"/>
                      <a:pt x="275" y="296"/>
                    </a:cubicBezTo>
                    <a:cubicBezTo>
                      <a:pt x="275" y="275"/>
                      <a:pt x="275" y="275"/>
                      <a:pt x="254" y="275"/>
                    </a:cubicBezTo>
                    <a:lnTo>
                      <a:pt x="275" y="275"/>
                    </a:lnTo>
                    <a:cubicBezTo>
                      <a:pt x="275" y="254"/>
                      <a:pt x="254" y="254"/>
                      <a:pt x="275" y="254"/>
                    </a:cubicBezTo>
                    <a:cubicBezTo>
                      <a:pt x="254" y="233"/>
                      <a:pt x="254" y="233"/>
                      <a:pt x="254" y="212"/>
                    </a:cubicBezTo>
                    <a:cubicBezTo>
                      <a:pt x="254" y="212"/>
                      <a:pt x="233" y="212"/>
                      <a:pt x="254" y="191"/>
                    </a:cubicBezTo>
                    <a:cubicBezTo>
                      <a:pt x="233" y="191"/>
                      <a:pt x="254" y="169"/>
                      <a:pt x="254" y="169"/>
                    </a:cubicBezTo>
                    <a:cubicBezTo>
                      <a:pt x="254" y="169"/>
                      <a:pt x="254" y="22"/>
                      <a:pt x="17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24"/>
              <p:cNvSpPr/>
              <p:nvPr/>
            </p:nvSpPr>
            <p:spPr>
              <a:xfrm>
                <a:off x="7151242" y="3328426"/>
                <a:ext cx="1361" cy="62"/>
              </a:xfrm>
              <a:custGeom>
                <a:rect b="b" l="l" r="r" t="t"/>
                <a:pathLst>
                  <a:path extrusionOk="0" h="1" w="22">
                    <a:moveTo>
                      <a:pt x="21" y="1"/>
                    </a:moveTo>
                    <a:lnTo>
                      <a:pt x="21" y="1"/>
                    </a:lnTo>
                    <a:cubicBezTo>
                      <a:pt x="21" y="1"/>
                      <a:pt x="21"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24"/>
              <p:cNvSpPr/>
              <p:nvPr/>
            </p:nvSpPr>
            <p:spPr>
              <a:xfrm>
                <a:off x="7151242" y="3323230"/>
                <a:ext cx="1361" cy="62"/>
              </a:xfrm>
              <a:custGeom>
                <a:rect b="b" l="l" r="r" t="t"/>
                <a:pathLst>
                  <a:path extrusionOk="0" h="1" w="22">
                    <a:moveTo>
                      <a:pt x="21" y="0"/>
                    </a:moveTo>
                    <a:lnTo>
                      <a:pt x="0" y="0"/>
                    </a:lnTo>
                    <a:cubicBezTo>
                      <a:pt x="0" y="0"/>
                      <a:pt x="21"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24"/>
              <p:cNvSpPr/>
              <p:nvPr/>
            </p:nvSpPr>
            <p:spPr>
              <a:xfrm>
                <a:off x="7151242" y="3321930"/>
                <a:ext cx="62" cy="1361"/>
              </a:xfrm>
              <a:custGeom>
                <a:rect b="b" l="l" r="r" t="t"/>
                <a:pathLst>
                  <a:path extrusionOk="0" h="22" w="1">
                    <a:moveTo>
                      <a:pt x="0" y="21"/>
                    </a:moveTo>
                    <a:cubicBezTo>
                      <a:pt x="0" y="21"/>
                      <a:pt x="0" y="21"/>
                      <a:pt x="0" y="0"/>
                    </a:cubicBezTo>
                    <a:cubicBezTo>
                      <a:pt x="0" y="21"/>
                      <a:pt x="0" y="21"/>
                      <a:pt x="0"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24"/>
              <p:cNvSpPr/>
              <p:nvPr/>
            </p:nvSpPr>
            <p:spPr>
              <a:xfrm>
                <a:off x="7153841" y="3331087"/>
                <a:ext cx="62" cy="62"/>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24"/>
              <p:cNvSpPr/>
              <p:nvPr/>
            </p:nvSpPr>
            <p:spPr>
              <a:xfrm>
                <a:off x="7153841" y="3338882"/>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24"/>
              <p:cNvSpPr/>
              <p:nvPr/>
            </p:nvSpPr>
            <p:spPr>
              <a:xfrm>
                <a:off x="7155140" y="3338882"/>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24"/>
              <p:cNvSpPr/>
              <p:nvPr/>
            </p:nvSpPr>
            <p:spPr>
              <a:xfrm>
                <a:off x="7153841" y="3329726"/>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24"/>
              <p:cNvSpPr/>
              <p:nvPr/>
            </p:nvSpPr>
            <p:spPr>
              <a:xfrm>
                <a:off x="7153841" y="3338882"/>
                <a:ext cx="1361" cy="62"/>
              </a:xfrm>
              <a:custGeom>
                <a:rect b="b" l="l" r="r" t="t"/>
                <a:pathLst>
                  <a:path extrusionOk="0" h="1" w="22">
                    <a:moveTo>
                      <a:pt x="22" y="1"/>
                    </a:moveTo>
                    <a:lnTo>
                      <a:pt x="22"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24"/>
              <p:cNvSpPr/>
              <p:nvPr/>
            </p:nvSpPr>
            <p:spPr>
              <a:xfrm>
                <a:off x="7153841" y="3338882"/>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24"/>
              <p:cNvSpPr/>
              <p:nvPr/>
            </p:nvSpPr>
            <p:spPr>
              <a:xfrm>
                <a:off x="7155140" y="3333685"/>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24"/>
              <p:cNvSpPr/>
              <p:nvPr/>
            </p:nvSpPr>
            <p:spPr>
              <a:xfrm>
                <a:off x="7153841" y="3337583"/>
                <a:ext cx="62" cy="62"/>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24"/>
              <p:cNvSpPr/>
              <p:nvPr/>
            </p:nvSpPr>
            <p:spPr>
              <a:xfrm>
                <a:off x="7153841" y="3340181"/>
                <a:ext cx="62" cy="62"/>
              </a:xfrm>
              <a:custGeom>
                <a:rect b="b" l="l" r="r" t="t"/>
                <a:pathLst>
                  <a:path extrusionOk="0" h="1" w="1">
                    <a:moveTo>
                      <a:pt x="0" y="1"/>
                    </a:moveTo>
                    <a:cubicBezTo>
                      <a:pt x="0" y="1"/>
                      <a:pt x="0" y="1"/>
                      <a:pt x="0" y="1"/>
                    </a:cubicBez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24"/>
              <p:cNvSpPr/>
              <p:nvPr/>
            </p:nvSpPr>
            <p:spPr>
              <a:xfrm>
                <a:off x="7153841" y="3336284"/>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24"/>
              <p:cNvSpPr/>
              <p:nvPr/>
            </p:nvSpPr>
            <p:spPr>
              <a:xfrm>
                <a:off x="7061036" y="3431683"/>
                <a:ext cx="1361" cy="62"/>
              </a:xfrm>
              <a:custGeom>
                <a:rect b="b" l="l" r="r" t="t"/>
                <a:pathLst>
                  <a:path extrusionOk="0" h="1" w="22">
                    <a:moveTo>
                      <a:pt x="1" y="1"/>
                    </a:moveTo>
                    <a:cubicBezTo>
                      <a:pt x="1" y="1"/>
                      <a:pt x="22" y="1"/>
                      <a:pt x="22" y="1"/>
                    </a:cubicBezTo>
                    <a:cubicBezTo>
                      <a:pt x="22"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24"/>
              <p:cNvSpPr/>
              <p:nvPr/>
            </p:nvSpPr>
            <p:spPr>
              <a:xfrm>
                <a:off x="7062335" y="3427786"/>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24"/>
              <p:cNvSpPr/>
              <p:nvPr/>
            </p:nvSpPr>
            <p:spPr>
              <a:xfrm>
                <a:off x="7061036" y="3434282"/>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24"/>
              <p:cNvSpPr/>
              <p:nvPr/>
            </p:nvSpPr>
            <p:spPr>
              <a:xfrm>
                <a:off x="7062335" y="3417330"/>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24"/>
              <p:cNvSpPr/>
              <p:nvPr/>
            </p:nvSpPr>
            <p:spPr>
              <a:xfrm>
                <a:off x="7062335" y="3423826"/>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24"/>
              <p:cNvSpPr/>
              <p:nvPr/>
            </p:nvSpPr>
            <p:spPr>
              <a:xfrm>
                <a:off x="7055839" y="3436942"/>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24"/>
              <p:cNvSpPr/>
              <p:nvPr/>
            </p:nvSpPr>
            <p:spPr>
              <a:xfrm>
                <a:off x="7058437" y="3439540"/>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24"/>
              <p:cNvSpPr/>
              <p:nvPr/>
            </p:nvSpPr>
            <p:spPr>
              <a:xfrm>
                <a:off x="7059737" y="3438241"/>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24"/>
              <p:cNvSpPr/>
              <p:nvPr/>
            </p:nvSpPr>
            <p:spPr>
              <a:xfrm>
                <a:off x="7059737" y="3438241"/>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24"/>
              <p:cNvSpPr/>
              <p:nvPr/>
            </p:nvSpPr>
            <p:spPr>
              <a:xfrm>
                <a:off x="7051879" y="3385963"/>
                <a:ext cx="1361" cy="62"/>
              </a:xfrm>
              <a:custGeom>
                <a:rect b="b" l="l" r="r" t="t"/>
                <a:pathLst>
                  <a:path extrusionOk="0" h="1" w="22">
                    <a:moveTo>
                      <a:pt x="22" y="0"/>
                    </a:moveTo>
                    <a:cubicBezTo>
                      <a:pt x="22" y="0"/>
                      <a:pt x="22"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24"/>
              <p:cNvSpPr/>
              <p:nvPr/>
            </p:nvSpPr>
            <p:spPr>
              <a:xfrm>
                <a:off x="7061036" y="3409473"/>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24"/>
              <p:cNvSpPr/>
              <p:nvPr/>
            </p:nvSpPr>
            <p:spPr>
              <a:xfrm>
                <a:off x="7049281" y="3385963"/>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24"/>
              <p:cNvSpPr/>
              <p:nvPr/>
            </p:nvSpPr>
            <p:spPr>
              <a:xfrm>
                <a:off x="7054540" y="3435581"/>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24"/>
              <p:cNvSpPr/>
              <p:nvPr/>
            </p:nvSpPr>
            <p:spPr>
              <a:xfrm>
                <a:off x="7045383" y="3410772"/>
                <a:ext cx="1361" cy="62"/>
              </a:xfrm>
              <a:custGeom>
                <a:rect b="b" l="l" r="r" t="t"/>
                <a:pathLst>
                  <a:path extrusionOk="0" h="1" w="22">
                    <a:moveTo>
                      <a:pt x="21"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24"/>
              <p:cNvSpPr/>
              <p:nvPr/>
            </p:nvSpPr>
            <p:spPr>
              <a:xfrm>
                <a:off x="7049281" y="3385963"/>
                <a:ext cx="62" cy="62"/>
              </a:xfrm>
              <a:custGeom>
                <a:rect b="b" l="l" r="r" t="t"/>
                <a:pathLst>
                  <a:path extrusionOk="0" h="1" w="1">
                    <a:moveTo>
                      <a:pt x="1" y="0"/>
                    </a:moveTo>
                    <a:lnTo>
                      <a:pt x="1" y="0"/>
                    </a:ln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24"/>
              <p:cNvSpPr/>
              <p:nvPr/>
            </p:nvSpPr>
            <p:spPr>
              <a:xfrm>
                <a:off x="7058437" y="3401616"/>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24"/>
              <p:cNvSpPr/>
              <p:nvPr/>
            </p:nvSpPr>
            <p:spPr>
              <a:xfrm>
                <a:off x="7059737" y="3400316"/>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24"/>
              <p:cNvSpPr/>
              <p:nvPr/>
            </p:nvSpPr>
            <p:spPr>
              <a:xfrm>
                <a:off x="7051879" y="3385963"/>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24"/>
              <p:cNvSpPr/>
              <p:nvPr/>
            </p:nvSpPr>
            <p:spPr>
              <a:xfrm>
                <a:off x="7057138" y="3396419"/>
                <a:ext cx="1361" cy="62"/>
              </a:xfrm>
              <a:custGeom>
                <a:rect b="b" l="l" r="r" t="t"/>
                <a:pathLst>
                  <a:path extrusionOk="0" h="1" w="22">
                    <a:moveTo>
                      <a:pt x="0" y="0"/>
                    </a:moveTo>
                    <a:cubicBezTo>
                      <a:pt x="21" y="0"/>
                      <a:pt x="21" y="0"/>
                      <a:pt x="21" y="0"/>
                    </a:cubicBezTo>
                    <a:cubicBezTo>
                      <a:pt x="21" y="0"/>
                      <a:pt x="21"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24"/>
              <p:cNvSpPr/>
              <p:nvPr/>
            </p:nvSpPr>
            <p:spPr>
              <a:xfrm>
                <a:off x="7062335" y="3423826"/>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24"/>
              <p:cNvSpPr/>
              <p:nvPr/>
            </p:nvSpPr>
            <p:spPr>
              <a:xfrm>
                <a:off x="7051879" y="3422527"/>
                <a:ext cx="62" cy="62"/>
              </a:xfrm>
              <a:custGeom>
                <a:rect b="b" l="l" r="r" t="t"/>
                <a:pathLst>
                  <a:path extrusionOk="0" h="1" w="1">
                    <a:moveTo>
                      <a:pt x="1"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24"/>
              <p:cNvSpPr/>
              <p:nvPr/>
            </p:nvSpPr>
            <p:spPr>
              <a:xfrm>
                <a:off x="7051879" y="3422527"/>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24"/>
              <p:cNvSpPr/>
              <p:nvPr/>
            </p:nvSpPr>
            <p:spPr>
              <a:xfrm>
                <a:off x="7051879" y="3422527"/>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24"/>
              <p:cNvSpPr/>
              <p:nvPr/>
            </p:nvSpPr>
            <p:spPr>
              <a:xfrm>
                <a:off x="7051879" y="3426486"/>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24"/>
              <p:cNvSpPr/>
              <p:nvPr/>
            </p:nvSpPr>
            <p:spPr>
              <a:xfrm>
                <a:off x="7050580" y="3425125"/>
                <a:ext cx="1361" cy="62"/>
              </a:xfrm>
              <a:custGeom>
                <a:rect b="b" l="l" r="r" t="t"/>
                <a:pathLst>
                  <a:path extrusionOk="0" h="1" w="22">
                    <a:moveTo>
                      <a:pt x="1" y="1"/>
                    </a:moveTo>
                    <a:cubicBezTo>
                      <a:pt x="22" y="1"/>
                      <a:pt x="22" y="1"/>
                      <a:pt x="22" y="1"/>
                    </a:cubicBezTo>
                    <a:cubicBezTo>
                      <a:pt x="22"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24"/>
              <p:cNvSpPr/>
              <p:nvPr/>
            </p:nvSpPr>
            <p:spPr>
              <a:xfrm>
                <a:off x="7049281" y="3421228"/>
                <a:ext cx="62" cy="62"/>
              </a:xfrm>
              <a:custGeom>
                <a:rect b="b" l="l" r="r" t="t"/>
                <a:pathLst>
                  <a:path extrusionOk="0" h="1" w="1">
                    <a:moveTo>
                      <a:pt x="1"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24"/>
              <p:cNvSpPr/>
              <p:nvPr/>
            </p:nvSpPr>
            <p:spPr>
              <a:xfrm>
                <a:off x="7042722" y="3385963"/>
                <a:ext cx="20974" cy="54938"/>
              </a:xfrm>
              <a:custGeom>
                <a:rect b="b" l="l" r="r" t="t"/>
                <a:pathLst>
                  <a:path extrusionOk="0" h="888" w="339">
                    <a:moveTo>
                      <a:pt x="22" y="85"/>
                    </a:moveTo>
                    <a:cubicBezTo>
                      <a:pt x="22" y="85"/>
                      <a:pt x="22" y="94"/>
                      <a:pt x="28" y="94"/>
                    </a:cubicBezTo>
                    <a:lnTo>
                      <a:pt x="28" y="94"/>
                    </a:lnTo>
                    <a:cubicBezTo>
                      <a:pt x="28" y="92"/>
                      <a:pt x="26" y="88"/>
                      <a:pt x="22" y="85"/>
                    </a:cubicBezTo>
                    <a:close/>
                    <a:moveTo>
                      <a:pt x="149" y="697"/>
                    </a:moveTo>
                    <a:cubicBezTo>
                      <a:pt x="149" y="697"/>
                      <a:pt x="149" y="718"/>
                      <a:pt x="149" y="718"/>
                    </a:cubicBezTo>
                    <a:cubicBezTo>
                      <a:pt x="149" y="718"/>
                      <a:pt x="149" y="718"/>
                      <a:pt x="170" y="697"/>
                    </a:cubicBezTo>
                    <a:close/>
                    <a:moveTo>
                      <a:pt x="212" y="866"/>
                    </a:moveTo>
                    <a:cubicBezTo>
                      <a:pt x="212" y="873"/>
                      <a:pt x="212" y="876"/>
                      <a:pt x="213" y="876"/>
                    </a:cubicBezTo>
                    <a:cubicBezTo>
                      <a:pt x="215" y="876"/>
                      <a:pt x="219" y="866"/>
                      <a:pt x="233" y="866"/>
                    </a:cubicBezTo>
                    <a:close/>
                    <a:moveTo>
                      <a:pt x="128" y="0"/>
                    </a:moveTo>
                    <a:cubicBezTo>
                      <a:pt x="128" y="0"/>
                      <a:pt x="128" y="21"/>
                      <a:pt x="128" y="21"/>
                    </a:cubicBezTo>
                    <a:lnTo>
                      <a:pt x="107" y="21"/>
                    </a:lnTo>
                    <a:cubicBezTo>
                      <a:pt x="85" y="21"/>
                      <a:pt x="85" y="42"/>
                      <a:pt x="85" y="42"/>
                    </a:cubicBezTo>
                    <a:lnTo>
                      <a:pt x="85" y="64"/>
                    </a:lnTo>
                    <a:lnTo>
                      <a:pt x="64" y="64"/>
                    </a:lnTo>
                    <a:cubicBezTo>
                      <a:pt x="64" y="64"/>
                      <a:pt x="22" y="85"/>
                      <a:pt x="43" y="85"/>
                    </a:cubicBezTo>
                    <a:cubicBezTo>
                      <a:pt x="36" y="92"/>
                      <a:pt x="31" y="94"/>
                      <a:pt x="28" y="94"/>
                    </a:cubicBezTo>
                    <a:cubicBezTo>
                      <a:pt x="28" y="94"/>
                      <a:pt x="28" y="94"/>
                      <a:pt x="28" y="94"/>
                    </a:cubicBezTo>
                    <a:lnTo>
                      <a:pt x="28" y="94"/>
                    </a:lnTo>
                    <a:cubicBezTo>
                      <a:pt x="30" y="106"/>
                      <a:pt x="5" y="106"/>
                      <a:pt x="22" y="106"/>
                    </a:cubicBezTo>
                    <a:cubicBezTo>
                      <a:pt x="1" y="127"/>
                      <a:pt x="22" y="127"/>
                      <a:pt x="1" y="148"/>
                    </a:cubicBezTo>
                    <a:lnTo>
                      <a:pt x="22" y="148"/>
                    </a:lnTo>
                    <a:cubicBezTo>
                      <a:pt x="1" y="148"/>
                      <a:pt x="22" y="169"/>
                      <a:pt x="1" y="190"/>
                    </a:cubicBezTo>
                    <a:cubicBezTo>
                      <a:pt x="22" y="211"/>
                      <a:pt x="1" y="233"/>
                      <a:pt x="22" y="254"/>
                    </a:cubicBezTo>
                    <a:cubicBezTo>
                      <a:pt x="1" y="254"/>
                      <a:pt x="43" y="254"/>
                      <a:pt x="22" y="275"/>
                    </a:cubicBezTo>
                    <a:cubicBezTo>
                      <a:pt x="22" y="275"/>
                      <a:pt x="1" y="296"/>
                      <a:pt x="22" y="296"/>
                    </a:cubicBezTo>
                    <a:cubicBezTo>
                      <a:pt x="22" y="296"/>
                      <a:pt x="22" y="296"/>
                      <a:pt x="22" y="317"/>
                    </a:cubicBezTo>
                    <a:cubicBezTo>
                      <a:pt x="43" y="317"/>
                      <a:pt x="43" y="338"/>
                      <a:pt x="43" y="338"/>
                    </a:cubicBezTo>
                    <a:lnTo>
                      <a:pt x="22" y="338"/>
                    </a:lnTo>
                    <a:cubicBezTo>
                      <a:pt x="43" y="359"/>
                      <a:pt x="43" y="359"/>
                      <a:pt x="43" y="359"/>
                    </a:cubicBezTo>
                    <a:cubicBezTo>
                      <a:pt x="43" y="359"/>
                      <a:pt x="43" y="380"/>
                      <a:pt x="43" y="380"/>
                    </a:cubicBezTo>
                    <a:cubicBezTo>
                      <a:pt x="43" y="380"/>
                      <a:pt x="64" y="380"/>
                      <a:pt x="64" y="402"/>
                    </a:cubicBezTo>
                    <a:lnTo>
                      <a:pt x="43" y="402"/>
                    </a:lnTo>
                    <a:cubicBezTo>
                      <a:pt x="64" y="423"/>
                      <a:pt x="43" y="423"/>
                      <a:pt x="64" y="423"/>
                    </a:cubicBezTo>
                    <a:lnTo>
                      <a:pt x="43" y="444"/>
                    </a:lnTo>
                    <a:cubicBezTo>
                      <a:pt x="57" y="444"/>
                      <a:pt x="62" y="434"/>
                      <a:pt x="64" y="434"/>
                    </a:cubicBezTo>
                    <a:cubicBezTo>
                      <a:pt x="64" y="434"/>
                      <a:pt x="64" y="437"/>
                      <a:pt x="64" y="444"/>
                    </a:cubicBezTo>
                    <a:cubicBezTo>
                      <a:pt x="64" y="444"/>
                      <a:pt x="64" y="444"/>
                      <a:pt x="64" y="465"/>
                    </a:cubicBezTo>
                    <a:lnTo>
                      <a:pt x="43" y="465"/>
                    </a:lnTo>
                    <a:cubicBezTo>
                      <a:pt x="43" y="465"/>
                      <a:pt x="64" y="486"/>
                      <a:pt x="64" y="507"/>
                    </a:cubicBezTo>
                    <a:lnTo>
                      <a:pt x="85" y="507"/>
                    </a:lnTo>
                    <a:cubicBezTo>
                      <a:pt x="71" y="507"/>
                      <a:pt x="67" y="517"/>
                      <a:pt x="65" y="517"/>
                    </a:cubicBezTo>
                    <a:cubicBezTo>
                      <a:pt x="64" y="517"/>
                      <a:pt x="64" y="514"/>
                      <a:pt x="64" y="507"/>
                    </a:cubicBezTo>
                    <a:lnTo>
                      <a:pt x="64" y="528"/>
                    </a:lnTo>
                    <a:cubicBezTo>
                      <a:pt x="64" y="539"/>
                      <a:pt x="75" y="539"/>
                      <a:pt x="83" y="539"/>
                    </a:cubicBezTo>
                    <a:cubicBezTo>
                      <a:pt x="91" y="539"/>
                      <a:pt x="96" y="539"/>
                      <a:pt x="85" y="549"/>
                    </a:cubicBezTo>
                    <a:lnTo>
                      <a:pt x="128" y="549"/>
                    </a:lnTo>
                    <a:lnTo>
                      <a:pt x="107" y="571"/>
                    </a:lnTo>
                    <a:cubicBezTo>
                      <a:pt x="117" y="560"/>
                      <a:pt x="122" y="560"/>
                      <a:pt x="125" y="560"/>
                    </a:cubicBezTo>
                    <a:cubicBezTo>
                      <a:pt x="128" y="560"/>
                      <a:pt x="128" y="560"/>
                      <a:pt x="128" y="551"/>
                    </a:cubicBezTo>
                    <a:lnTo>
                      <a:pt x="128" y="551"/>
                    </a:lnTo>
                    <a:cubicBezTo>
                      <a:pt x="128" y="571"/>
                      <a:pt x="127" y="571"/>
                      <a:pt x="107" y="571"/>
                    </a:cubicBezTo>
                    <a:lnTo>
                      <a:pt x="128" y="571"/>
                    </a:lnTo>
                    <a:cubicBezTo>
                      <a:pt x="149" y="571"/>
                      <a:pt x="128" y="592"/>
                      <a:pt x="128" y="592"/>
                    </a:cubicBezTo>
                    <a:lnTo>
                      <a:pt x="149" y="592"/>
                    </a:lnTo>
                    <a:cubicBezTo>
                      <a:pt x="149" y="592"/>
                      <a:pt x="170" y="592"/>
                      <a:pt x="149" y="613"/>
                    </a:cubicBezTo>
                    <a:cubicBezTo>
                      <a:pt x="149" y="613"/>
                      <a:pt x="128" y="613"/>
                      <a:pt x="128" y="634"/>
                    </a:cubicBezTo>
                    <a:lnTo>
                      <a:pt x="149" y="634"/>
                    </a:lnTo>
                    <a:cubicBezTo>
                      <a:pt x="149" y="634"/>
                      <a:pt x="149" y="634"/>
                      <a:pt x="149" y="655"/>
                    </a:cubicBezTo>
                    <a:lnTo>
                      <a:pt x="170" y="655"/>
                    </a:lnTo>
                    <a:cubicBezTo>
                      <a:pt x="170" y="655"/>
                      <a:pt x="149" y="676"/>
                      <a:pt x="149" y="676"/>
                    </a:cubicBezTo>
                    <a:cubicBezTo>
                      <a:pt x="163" y="676"/>
                      <a:pt x="168" y="667"/>
                      <a:pt x="169" y="667"/>
                    </a:cubicBezTo>
                    <a:cubicBezTo>
                      <a:pt x="170" y="667"/>
                      <a:pt x="170" y="669"/>
                      <a:pt x="170" y="676"/>
                    </a:cubicBezTo>
                    <a:cubicBezTo>
                      <a:pt x="170" y="676"/>
                      <a:pt x="170" y="697"/>
                      <a:pt x="170" y="697"/>
                    </a:cubicBezTo>
                    <a:cubicBezTo>
                      <a:pt x="170" y="708"/>
                      <a:pt x="175" y="708"/>
                      <a:pt x="181" y="708"/>
                    </a:cubicBezTo>
                    <a:cubicBezTo>
                      <a:pt x="186" y="708"/>
                      <a:pt x="191" y="708"/>
                      <a:pt x="191" y="718"/>
                    </a:cubicBezTo>
                    <a:cubicBezTo>
                      <a:pt x="191" y="718"/>
                      <a:pt x="191" y="740"/>
                      <a:pt x="191" y="740"/>
                    </a:cubicBezTo>
                    <a:cubicBezTo>
                      <a:pt x="191" y="740"/>
                      <a:pt x="191" y="761"/>
                      <a:pt x="191" y="761"/>
                    </a:cubicBezTo>
                    <a:cubicBezTo>
                      <a:pt x="198" y="754"/>
                      <a:pt x="203" y="751"/>
                      <a:pt x="206" y="751"/>
                    </a:cubicBezTo>
                    <a:cubicBezTo>
                      <a:pt x="212" y="751"/>
                      <a:pt x="212" y="761"/>
                      <a:pt x="212" y="761"/>
                    </a:cubicBezTo>
                    <a:cubicBezTo>
                      <a:pt x="212" y="761"/>
                      <a:pt x="191" y="761"/>
                      <a:pt x="191" y="782"/>
                    </a:cubicBezTo>
                    <a:lnTo>
                      <a:pt x="233" y="782"/>
                    </a:lnTo>
                    <a:cubicBezTo>
                      <a:pt x="233" y="782"/>
                      <a:pt x="233" y="803"/>
                      <a:pt x="233" y="803"/>
                    </a:cubicBezTo>
                    <a:lnTo>
                      <a:pt x="212" y="803"/>
                    </a:lnTo>
                    <a:cubicBezTo>
                      <a:pt x="212" y="803"/>
                      <a:pt x="212" y="824"/>
                      <a:pt x="212" y="824"/>
                    </a:cubicBezTo>
                    <a:cubicBezTo>
                      <a:pt x="212" y="845"/>
                      <a:pt x="233" y="845"/>
                      <a:pt x="212" y="845"/>
                    </a:cubicBezTo>
                    <a:lnTo>
                      <a:pt x="233" y="845"/>
                    </a:lnTo>
                    <a:cubicBezTo>
                      <a:pt x="233" y="845"/>
                      <a:pt x="233" y="852"/>
                      <a:pt x="237" y="854"/>
                    </a:cubicBezTo>
                    <a:lnTo>
                      <a:pt x="237" y="854"/>
                    </a:lnTo>
                    <a:cubicBezTo>
                      <a:pt x="233" y="860"/>
                      <a:pt x="233" y="866"/>
                      <a:pt x="233" y="866"/>
                    </a:cubicBezTo>
                    <a:cubicBezTo>
                      <a:pt x="233" y="866"/>
                      <a:pt x="233" y="866"/>
                      <a:pt x="233" y="866"/>
                    </a:cubicBezTo>
                    <a:lnTo>
                      <a:pt x="233" y="866"/>
                    </a:lnTo>
                    <a:cubicBezTo>
                      <a:pt x="212" y="887"/>
                      <a:pt x="233" y="887"/>
                      <a:pt x="233" y="887"/>
                    </a:cubicBezTo>
                    <a:cubicBezTo>
                      <a:pt x="254" y="866"/>
                      <a:pt x="233" y="866"/>
                      <a:pt x="254" y="866"/>
                    </a:cubicBezTo>
                    <a:cubicBezTo>
                      <a:pt x="254" y="866"/>
                      <a:pt x="254" y="866"/>
                      <a:pt x="254" y="845"/>
                    </a:cubicBezTo>
                    <a:lnTo>
                      <a:pt x="276" y="845"/>
                    </a:lnTo>
                    <a:cubicBezTo>
                      <a:pt x="276" y="845"/>
                      <a:pt x="276" y="824"/>
                      <a:pt x="276" y="824"/>
                    </a:cubicBezTo>
                    <a:lnTo>
                      <a:pt x="297" y="824"/>
                    </a:lnTo>
                    <a:cubicBezTo>
                      <a:pt x="276" y="824"/>
                      <a:pt x="276" y="824"/>
                      <a:pt x="276" y="803"/>
                    </a:cubicBezTo>
                    <a:lnTo>
                      <a:pt x="297" y="803"/>
                    </a:lnTo>
                    <a:cubicBezTo>
                      <a:pt x="297" y="803"/>
                      <a:pt x="297" y="803"/>
                      <a:pt x="297" y="782"/>
                    </a:cubicBezTo>
                    <a:cubicBezTo>
                      <a:pt x="318" y="782"/>
                      <a:pt x="297" y="782"/>
                      <a:pt x="297" y="761"/>
                    </a:cubicBezTo>
                    <a:lnTo>
                      <a:pt x="318" y="761"/>
                    </a:lnTo>
                    <a:cubicBezTo>
                      <a:pt x="318" y="740"/>
                      <a:pt x="318" y="740"/>
                      <a:pt x="297" y="740"/>
                    </a:cubicBezTo>
                    <a:lnTo>
                      <a:pt x="297" y="718"/>
                    </a:lnTo>
                    <a:cubicBezTo>
                      <a:pt x="297" y="697"/>
                      <a:pt x="297" y="697"/>
                      <a:pt x="297" y="697"/>
                    </a:cubicBezTo>
                    <a:lnTo>
                      <a:pt x="318" y="676"/>
                    </a:lnTo>
                    <a:lnTo>
                      <a:pt x="318" y="655"/>
                    </a:lnTo>
                    <a:cubicBezTo>
                      <a:pt x="297" y="655"/>
                      <a:pt x="339" y="634"/>
                      <a:pt x="318" y="634"/>
                    </a:cubicBezTo>
                    <a:cubicBezTo>
                      <a:pt x="318" y="613"/>
                      <a:pt x="318" y="613"/>
                      <a:pt x="318" y="613"/>
                    </a:cubicBezTo>
                    <a:lnTo>
                      <a:pt x="318" y="592"/>
                    </a:lnTo>
                    <a:lnTo>
                      <a:pt x="297" y="571"/>
                    </a:lnTo>
                    <a:cubicBezTo>
                      <a:pt x="297" y="571"/>
                      <a:pt x="297" y="571"/>
                      <a:pt x="318" y="549"/>
                    </a:cubicBezTo>
                    <a:lnTo>
                      <a:pt x="318" y="528"/>
                    </a:lnTo>
                    <a:cubicBezTo>
                      <a:pt x="318" y="528"/>
                      <a:pt x="318" y="507"/>
                      <a:pt x="318" y="507"/>
                    </a:cubicBezTo>
                    <a:cubicBezTo>
                      <a:pt x="318" y="507"/>
                      <a:pt x="318" y="507"/>
                      <a:pt x="318" y="486"/>
                    </a:cubicBezTo>
                    <a:cubicBezTo>
                      <a:pt x="318" y="465"/>
                      <a:pt x="297" y="465"/>
                      <a:pt x="297" y="465"/>
                    </a:cubicBezTo>
                    <a:cubicBezTo>
                      <a:pt x="297" y="465"/>
                      <a:pt x="318" y="444"/>
                      <a:pt x="318" y="444"/>
                    </a:cubicBezTo>
                    <a:cubicBezTo>
                      <a:pt x="318" y="423"/>
                      <a:pt x="318" y="423"/>
                      <a:pt x="318" y="423"/>
                    </a:cubicBezTo>
                    <a:cubicBezTo>
                      <a:pt x="297" y="423"/>
                      <a:pt x="297" y="423"/>
                      <a:pt x="297" y="402"/>
                    </a:cubicBezTo>
                    <a:cubicBezTo>
                      <a:pt x="297" y="402"/>
                      <a:pt x="297" y="380"/>
                      <a:pt x="297" y="380"/>
                    </a:cubicBezTo>
                    <a:lnTo>
                      <a:pt x="297" y="359"/>
                    </a:lnTo>
                    <a:cubicBezTo>
                      <a:pt x="283" y="359"/>
                      <a:pt x="287" y="350"/>
                      <a:pt x="286" y="350"/>
                    </a:cubicBezTo>
                    <a:lnTo>
                      <a:pt x="286" y="350"/>
                    </a:lnTo>
                    <a:cubicBezTo>
                      <a:pt x="285" y="350"/>
                      <a:pt x="283" y="352"/>
                      <a:pt x="276" y="359"/>
                    </a:cubicBezTo>
                    <a:cubicBezTo>
                      <a:pt x="276" y="338"/>
                      <a:pt x="276" y="338"/>
                      <a:pt x="276" y="338"/>
                    </a:cubicBezTo>
                    <a:cubicBezTo>
                      <a:pt x="276" y="317"/>
                      <a:pt x="276" y="296"/>
                      <a:pt x="276" y="296"/>
                    </a:cubicBezTo>
                    <a:cubicBezTo>
                      <a:pt x="276" y="275"/>
                      <a:pt x="276" y="275"/>
                      <a:pt x="276" y="275"/>
                    </a:cubicBezTo>
                    <a:lnTo>
                      <a:pt x="254" y="275"/>
                    </a:lnTo>
                    <a:cubicBezTo>
                      <a:pt x="276" y="254"/>
                      <a:pt x="276" y="254"/>
                      <a:pt x="254" y="254"/>
                    </a:cubicBezTo>
                    <a:cubicBezTo>
                      <a:pt x="233" y="254"/>
                      <a:pt x="276" y="233"/>
                      <a:pt x="254" y="233"/>
                    </a:cubicBezTo>
                    <a:cubicBezTo>
                      <a:pt x="254" y="211"/>
                      <a:pt x="254" y="211"/>
                      <a:pt x="254" y="211"/>
                    </a:cubicBezTo>
                    <a:cubicBezTo>
                      <a:pt x="254" y="190"/>
                      <a:pt x="254" y="190"/>
                      <a:pt x="254" y="169"/>
                    </a:cubicBezTo>
                    <a:cubicBezTo>
                      <a:pt x="233" y="148"/>
                      <a:pt x="254" y="148"/>
                      <a:pt x="233" y="148"/>
                    </a:cubicBezTo>
                    <a:lnTo>
                      <a:pt x="254" y="148"/>
                    </a:lnTo>
                    <a:cubicBezTo>
                      <a:pt x="254" y="148"/>
                      <a:pt x="254" y="0"/>
                      <a:pt x="17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24"/>
              <p:cNvSpPr/>
              <p:nvPr/>
            </p:nvSpPr>
            <p:spPr>
              <a:xfrm>
                <a:off x="7050580" y="3426486"/>
                <a:ext cx="1361" cy="62"/>
              </a:xfrm>
              <a:custGeom>
                <a:rect b="b" l="l" r="r" t="t"/>
                <a:pathLst>
                  <a:path extrusionOk="0" h="1" w="22">
                    <a:moveTo>
                      <a:pt x="22" y="0"/>
                    </a:moveTo>
                    <a:lnTo>
                      <a:pt x="22" y="0"/>
                    </a:lnTo>
                    <a:cubicBezTo>
                      <a:pt x="22"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24"/>
              <p:cNvSpPr/>
              <p:nvPr/>
            </p:nvSpPr>
            <p:spPr>
              <a:xfrm>
                <a:off x="7050580" y="3421228"/>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24"/>
              <p:cNvSpPr/>
              <p:nvPr/>
            </p:nvSpPr>
            <p:spPr>
              <a:xfrm>
                <a:off x="7049281" y="3421228"/>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24"/>
              <p:cNvSpPr/>
              <p:nvPr/>
            </p:nvSpPr>
            <p:spPr>
              <a:xfrm>
                <a:off x="7053179" y="3427786"/>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24"/>
              <p:cNvSpPr/>
              <p:nvPr/>
            </p:nvSpPr>
            <p:spPr>
              <a:xfrm>
                <a:off x="7054540" y="3435581"/>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24"/>
              <p:cNvSpPr/>
              <p:nvPr/>
            </p:nvSpPr>
            <p:spPr>
              <a:xfrm>
                <a:off x="7055839" y="3434282"/>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24"/>
              <p:cNvSpPr/>
              <p:nvPr/>
            </p:nvSpPr>
            <p:spPr>
              <a:xfrm>
                <a:off x="7053179" y="3426486"/>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24"/>
              <p:cNvSpPr/>
              <p:nvPr/>
            </p:nvSpPr>
            <p:spPr>
              <a:xfrm>
                <a:off x="7054540" y="3434282"/>
                <a:ext cx="1361" cy="62"/>
              </a:xfrm>
              <a:custGeom>
                <a:rect b="b" l="l" r="r" t="t"/>
                <a:pathLst>
                  <a:path extrusionOk="0" h="1" w="22">
                    <a:moveTo>
                      <a:pt x="0" y="1"/>
                    </a:moveTo>
                    <a:lnTo>
                      <a:pt x="21"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24"/>
              <p:cNvSpPr/>
              <p:nvPr/>
            </p:nvSpPr>
            <p:spPr>
              <a:xfrm>
                <a:off x="7054540" y="3435581"/>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24"/>
              <p:cNvSpPr/>
              <p:nvPr/>
            </p:nvSpPr>
            <p:spPr>
              <a:xfrm>
                <a:off x="7054540" y="3430384"/>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24"/>
              <p:cNvSpPr/>
              <p:nvPr/>
            </p:nvSpPr>
            <p:spPr>
              <a:xfrm>
                <a:off x="7054540" y="3434282"/>
                <a:ext cx="62" cy="62"/>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24"/>
              <p:cNvSpPr/>
              <p:nvPr/>
            </p:nvSpPr>
            <p:spPr>
              <a:xfrm>
                <a:off x="7054540" y="3435581"/>
                <a:ext cx="62" cy="62"/>
              </a:xfrm>
              <a:custGeom>
                <a:rect b="b" l="l" r="r" t="t"/>
                <a:pathLst>
                  <a:path extrusionOk="0" h="1" w="1">
                    <a:moveTo>
                      <a:pt x="0" y="1"/>
                    </a:moveTo>
                    <a:cubicBezTo>
                      <a:pt x="0" y="1"/>
                      <a:pt x="0" y="1"/>
                      <a:pt x="0" y="1"/>
                    </a:cubicBez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24"/>
              <p:cNvSpPr/>
              <p:nvPr/>
            </p:nvSpPr>
            <p:spPr>
              <a:xfrm>
                <a:off x="7054540" y="3431683"/>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24"/>
              <p:cNvSpPr/>
              <p:nvPr/>
            </p:nvSpPr>
            <p:spPr>
              <a:xfrm>
                <a:off x="7336791" y="3408174"/>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24"/>
              <p:cNvSpPr/>
              <p:nvPr/>
            </p:nvSpPr>
            <p:spPr>
              <a:xfrm>
                <a:off x="7339451" y="3404214"/>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24"/>
              <p:cNvSpPr/>
              <p:nvPr/>
            </p:nvSpPr>
            <p:spPr>
              <a:xfrm>
                <a:off x="7335491" y="3410772"/>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24"/>
              <p:cNvSpPr/>
              <p:nvPr/>
            </p:nvSpPr>
            <p:spPr>
              <a:xfrm>
                <a:off x="7344648" y="3395120"/>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24"/>
              <p:cNvSpPr/>
              <p:nvPr/>
            </p:nvSpPr>
            <p:spPr>
              <a:xfrm>
                <a:off x="7340750" y="3400316"/>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24"/>
              <p:cNvSpPr/>
              <p:nvPr/>
            </p:nvSpPr>
            <p:spPr>
              <a:xfrm>
                <a:off x="7328995" y="3410772"/>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24"/>
              <p:cNvSpPr/>
              <p:nvPr/>
            </p:nvSpPr>
            <p:spPr>
              <a:xfrm>
                <a:off x="7330294" y="3414670"/>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24"/>
              <p:cNvSpPr/>
              <p:nvPr/>
            </p:nvSpPr>
            <p:spPr>
              <a:xfrm>
                <a:off x="7331594" y="3413370"/>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24"/>
              <p:cNvSpPr/>
              <p:nvPr/>
            </p:nvSpPr>
            <p:spPr>
              <a:xfrm>
                <a:off x="7331594" y="3413370"/>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24"/>
              <p:cNvSpPr/>
              <p:nvPr/>
            </p:nvSpPr>
            <p:spPr>
              <a:xfrm>
                <a:off x="7351206" y="3358494"/>
                <a:ext cx="62" cy="1361"/>
              </a:xfrm>
              <a:custGeom>
                <a:rect b="b" l="l" r="r" t="t"/>
                <a:pathLst>
                  <a:path extrusionOk="0" h="22" w="1">
                    <a:moveTo>
                      <a:pt x="0" y="22"/>
                    </a:moveTo>
                    <a:cubicBezTo>
                      <a:pt x="0" y="22"/>
                      <a:pt x="0" y="22"/>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24"/>
              <p:cNvSpPr/>
              <p:nvPr/>
            </p:nvSpPr>
            <p:spPr>
              <a:xfrm>
                <a:off x="7345947" y="3385963"/>
                <a:ext cx="1361" cy="62"/>
              </a:xfrm>
              <a:custGeom>
                <a:rect b="b" l="l" r="r" t="t"/>
                <a:pathLst>
                  <a:path extrusionOk="0" h="1" w="22">
                    <a:moveTo>
                      <a:pt x="1" y="0"/>
                    </a:moveTo>
                    <a:lnTo>
                      <a:pt x="22" y="0"/>
                    </a:lnTo>
                    <a:cubicBezTo>
                      <a:pt x="22" y="0"/>
                      <a:pt x="22"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24"/>
              <p:cNvSpPr/>
              <p:nvPr/>
            </p:nvSpPr>
            <p:spPr>
              <a:xfrm>
                <a:off x="7348546" y="3358494"/>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24"/>
              <p:cNvSpPr/>
              <p:nvPr/>
            </p:nvSpPr>
            <p:spPr>
              <a:xfrm>
                <a:off x="7327634" y="3409473"/>
                <a:ext cx="1423" cy="62"/>
              </a:xfrm>
              <a:custGeom>
                <a:rect b="b" l="l" r="r" t="t"/>
                <a:pathLst>
                  <a:path extrusionOk="0" h="1" w="23">
                    <a:moveTo>
                      <a:pt x="22" y="0"/>
                    </a:moveTo>
                    <a:cubicBezTo>
                      <a:pt x="1" y="0"/>
                      <a:pt x="22" y="0"/>
                      <a:pt x="1" y="0"/>
                    </a:cubicBezTo>
                    <a:cubicBezTo>
                      <a:pt x="22" y="0"/>
                      <a:pt x="1"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24"/>
              <p:cNvSpPr/>
              <p:nvPr/>
            </p:nvSpPr>
            <p:spPr>
              <a:xfrm>
                <a:off x="7332893" y="3380704"/>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24"/>
              <p:cNvSpPr/>
              <p:nvPr/>
            </p:nvSpPr>
            <p:spPr>
              <a:xfrm>
                <a:off x="7348546" y="3358494"/>
                <a:ext cx="62" cy="62"/>
              </a:xfrm>
              <a:custGeom>
                <a:rect b="b" l="l" r="r" t="t"/>
                <a:pathLst>
                  <a:path extrusionOk="0" h="1" w="1">
                    <a:moveTo>
                      <a:pt x="1" y="1"/>
                    </a:moveTo>
                    <a:lnTo>
                      <a:pt x="1" y="1"/>
                    </a:ln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24"/>
              <p:cNvSpPr/>
              <p:nvPr/>
            </p:nvSpPr>
            <p:spPr>
              <a:xfrm>
                <a:off x="7348546" y="3376807"/>
                <a:ext cx="1423" cy="62"/>
              </a:xfrm>
              <a:custGeom>
                <a:rect b="b" l="l" r="r" t="t"/>
                <a:pathLst>
                  <a:path extrusionOk="0" h="1" w="23">
                    <a:moveTo>
                      <a:pt x="1" y="0"/>
                    </a:moveTo>
                    <a:lnTo>
                      <a:pt x="1" y="0"/>
                    </a:lnTo>
                    <a:lnTo>
                      <a:pt x="22"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24"/>
              <p:cNvSpPr/>
              <p:nvPr/>
            </p:nvSpPr>
            <p:spPr>
              <a:xfrm>
                <a:off x="7349907" y="3376807"/>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24"/>
              <p:cNvSpPr/>
              <p:nvPr/>
            </p:nvSpPr>
            <p:spPr>
              <a:xfrm>
                <a:off x="7351206" y="3358494"/>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24"/>
              <p:cNvSpPr/>
              <p:nvPr/>
            </p:nvSpPr>
            <p:spPr>
              <a:xfrm>
                <a:off x="7351206" y="3371548"/>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24"/>
              <p:cNvSpPr/>
              <p:nvPr/>
            </p:nvSpPr>
            <p:spPr>
              <a:xfrm>
                <a:off x="7340750" y="3400316"/>
                <a:ext cx="62" cy="1361"/>
              </a:xfrm>
              <a:custGeom>
                <a:rect b="b" l="l" r="r" t="t"/>
                <a:pathLst>
                  <a:path extrusionOk="0" h="22" w="1">
                    <a:moveTo>
                      <a:pt x="0" y="1"/>
                    </a:moveTo>
                    <a:cubicBezTo>
                      <a:pt x="0" y="1"/>
                      <a:pt x="0" y="1"/>
                      <a:pt x="0" y="1"/>
                    </a:cubicBezTo>
                    <a:cubicBezTo>
                      <a:pt x="0" y="22"/>
                      <a:pt x="0" y="22"/>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24"/>
              <p:cNvSpPr/>
              <p:nvPr/>
            </p:nvSpPr>
            <p:spPr>
              <a:xfrm>
                <a:off x="7331594" y="3395120"/>
                <a:ext cx="62" cy="62"/>
              </a:xfrm>
              <a:custGeom>
                <a:rect b="b" l="l" r="r" t="t"/>
                <a:pathLst>
                  <a:path extrusionOk="0" h="1" w="1">
                    <a:moveTo>
                      <a:pt x="0"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24"/>
              <p:cNvSpPr/>
              <p:nvPr/>
            </p:nvSpPr>
            <p:spPr>
              <a:xfrm>
                <a:off x="7331594" y="3395120"/>
                <a:ext cx="1361" cy="62"/>
              </a:xfrm>
              <a:custGeom>
                <a:rect b="b" l="l" r="r" t="t"/>
                <a:pathLst>
                  <a:path extrusionOk="0" h="1" w="22">
                    <a:moveTo>
                      <a:pt x="21" y="0"/>
                    </a:moveTo>
                    <a:cubicBezTo>
                      <a:pt x="21" y="0"/>
                      <a:pt x="0" y="0"/>
                      <a:pt x="0" y="0"/>
                    </a:cubicBezTo>
                    <a:cubicBezTo>
                      <a:pt x="0" y="0"/>
                      <a:pt x="0"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24"/>
              <p:cNvSpPr/>
              <p:nvPr/>
            </p:nvSpPr>
            <p:spPr>
              <a:xfrm>
                <a:off x="7331594" y="3393758"/>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24"/>
              <p:cNvSpPr/>
              <p:nvPr/>
            </p:nvSpPr>
            <p:spPr>
              <a:xfrm>
                <a:off x="7330294" y="3397718"/>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24"/>
              <p:cNvSpPr/>
              <p:nvPr/>
            </p:nvSpPr>
            <p:spPr>
              <a:xfrm>
                <a:off x="7330294" y="3397718"/>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24"/>
              <p:cNvSpPr/>
              <p:nvPr/>
            </p:nvSpPr>
            <p:spPr>
              <a:xfrm>
                <a:off x="7331594" y="3392459"/>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24"/>
              <p:cNvSpPr/>
              <p:nvPr/>
            </p:nvSpPr>
            <p:spPr>
              <a:xfrm>
                <a:off x="7327634" y="3358494"/>
                <a:ext cx="28831" cy="56238"/>
              </a:xfrm>
              <a:custGeom>
                <a:rect b="b" l="l" r="r" t="t"/>
                <a:pathLst>
                  <a:path extrusionOk="0" h="909" w="466">
                    <a:moveTo>
                      <a:pt x="85" y="317"/>
                    </a:moveTo>
                    <a:cubicBezTo>
                      <a:pt x="85" y="317"/>
                      <a:pt x="107" y="339"/>
                      <a:pt x="85" y="339"/>
                    </a:cubicBezTo>
                    <a:cubicBezTo>
                      <a:pt x="101" y="339"/>
                      <a:pt x="93" y="327"/>
                      <a:pt x="97" y="321"/>
                    </a:cubicBezTo>
                    <a:lnTo>
                      <a:pt x="97" y="321"/>
                    </a:lnTo>
                    <a:cubicBezTo>
                      <a:pt x="95" y="319"/>
                      <a:pt x="91" y="317"/>
                      <a:pt x="85" y="317"/>
                    </a:cubicBezTo>
                    <a:close/>
                    <a:moveTo>
                      <a:pt x="318" y="381"/>
                    </a:moveTo>
                    <a:cubicBezTo>
                      <a:pt x="318" y="381"/>
                      <a:pt x="318" y="402"/>
                      <a:pt x="339" y="402"/>
                    </a:cubicBezTo>
                    <a:lnTo>
                      <a:pt x="318" y="381"/>
                    </a:lnTo>
                    <a:close/>
                    <a:moveTo>
                      <a:pt x="65" y="540"/>
                    </a:moveTo>
                    <a:cubicBezTo>
                      <a:pt x="64" y="540"/>
                      <a:pt x="64" y="543"/>
                      <a:pt x="64" y="550"/>
                    </a:cubicBezTo>
                    <a:lnTo>
                      <a:pt x="85" y="550"/>
                    </a:lnTo>
                    <a:cubicBezTo>
                      <a:pt x="71" y="550"/>
                      <a:pt x="67" y="540"/>
                      <a:pt x="65" y="540"/>
                    </a:cubicBezTo>
                    <a:close/>
                    <a:moveTo>
                      <a:pt x="64" y="550"/>
                    </a:moveTo>
                    <a:cubicBezTo>
                      <a:pt x="64" y="571"/>
                      <a:pt x="85" y="571"/>
                      <a:pt x="64" y="571"/>
                    </a:cubicBezTo>
                    <a:lnTo>
                      <a:pt x="85" y="571"/>
                    </a:lnTo>
                    <a:lnTo>
                      <a:pt x="64" y="550"/>
                    </a:lnTo>
                    <a:close/>
                    <a:moveTo>
                      <a:pt x="1" y="803"/>
                    </a:moveTo>
                    <a:cubicBezTo>
                      <a:pt x="22" y="803"/>
                      <a:pt x="22" y="803"/>
                      <a:pt x="22" y="824"/>
                    </a:cubicBezTo>
                    <a:cubicBezTo>
                      <a:pt x="22" y="803"/>
                      <a:pt x="22" y="803"/>
                      <a:pt x="22" y="803"/>
                    </a:cubicBezTo>
                    <a:close/>
                    <a:moveTo>
                      <a:pt x="1" y="824"/>
                    </a:moveTo>
                    <a:cubicBezTo>
                      <a:pt x="1" y="824"/>
                      <a:pt x="1" y="846"/>
                      <a:pt x="22" y="846"/>
                    </a:cubicBezTo>
                    <a:cubicBezTo>
                      <a:pt x="22" y="846"/>
                      <a:pt x="1" y="824"/>
                      <a:pt x="1" y="824"/>
                    </a:cubicBezTo>
                    <a:close/>
                    <a:moveTo>
                      <a:pt x="22" y="846"/>
                    </a:moveTo>
                    <a:cubicBezTo>
                      <a:pt x="22" y="846"/>
                      <a:pt x="43" y="846"/>
                      <a:pt x="43" y="867"/>
                    </a:cubicBezTo>
                    <a:cubicBezTo>
                      <a:pt x="43" y="867"/>
                      <a:pt x="43" y="867"/>
                      <a:pt x="22" y="846"/>
                    </a:cubicBezTo>
                    <a:close/>
                    <a:moveTo>
                      <a:pt x="318" y="1"/>
                    </a:moveTo>
                    <a:lnTo>
                      <a:pt x="318" y="22"/>
                    </a:lnTo>
                    <a:lnTo>
                      <a:pt x="276" y="22"/>
                    </a:lnTo>
                    <a:cubicBezTo>
                      <a:pt x="254" y="43"/>
                      <a:pt x="212" y="43"/>
                      <a:pt x="233" y="43"/>
                    </a:cubicBezTo>
                    <a:lnTo>
                      <a:pt x="212" y="43"/>
                    </a:lnTo>
                    <a:cubicBezTo>
                      <a:pt x="233" y="43"/>
                      <a:pt x="191" y="43"/>
                      <a:pt x="191" y="64"/>
                    </a:cubicBezTo>
                    <a:cubicBezTo>
                      <a:pt x="170" y="64"/>
                      <a:pt x="191" y="64"/>
                      <a:pt x="170" y="85"/>
                    </a:cubicBezTo>
                    <a:lnTo>
                      <a:pt x="191" y="85"/>
                    </a:lnTo>
                    <a:cubicBezTo>
                      <a:pt x="170" y="85"/>
                      <a:pt x="170" y="106"/>
                      <a:pt x="149" y="127"/>
                    </a:cubicBezTo>
                    <a:cubicBezTo>
                      <a:pt x="149" y="148"/>
                      <a:pt x="128" y="170"/>
                      <a:pt x="128" y="191"/>
                    </a:cubicBezTo>
                    <a:lnTo>
                      <a:pt x="149" y="191"/>
                    </a:lnTo>
                    <a:cubicBezTo>
                      <a:pt x="107" y="191"/>
                      <a:pt x="149" y="212"/>
                      <a:pt x="128" y="212"/>
                    </a:cubicBezTo>
                    <a:cubicBezTo>
                      <a:pt x="128" y="212"/>
                      <a:pt x="107" y="233"/>
                      <a:pt x="128" y="233"/>
                    </a:cubicBezTo>
                    <a:lnTo>
                      <a:pt x="107" y="233"/>
                    </a:lnTo>
                    <a:cubicBezTo>
                      <a:pt x="107" y="254"/>
                      <a:pt x="107" y="254"/>
                      <a:pt x="107" y="254"/>
                    </a:cubicBezTo>
                    <a:lnTo>
                      <a:pt x="128" y="254"/>
                    </a:lnTo>
                    <a:cubicBezTo>
                      <a:pt x="107" y="254"/>
                      <a:pt x="107" y="275"/>
                      <a:pt x="107" y="275"/>
                    </a:cubicBezTo>
                    <a:cubicBezTo>
                      <a:pt x="107" y="275"/>
                      <a:pt x="107" y="296"/>
                      <a:pt x="107" y="296"/>
                    </a:cubicBezTo>
                    <a:cubicBezTo>
                      <a:pt x="107" y="296"/>
                      <a:pt x="107" y="317"/>
                      <a:pt x="85" y="317"/>
                    </a:cubicBezTo>
                    <a:lnTo>
                      <a:pt x="107" y="317"/>
                    </a:lnTo>
                    <a:cubicBezTo>
                      <a:pt x="101" y="317"/>
                      <a:pt x="99" y="319"/>
                      <a:pt x="97" y="321"/>
                    </a:cubicBezTo>
                    <a:lnTo>
                      <a:pt x="97" y="321"/>
                    </a:lnTo>
                    <a:cubicBezTo>
                      <a:pt x="107" y="327"/>
                      <a:pt x="107" y="339"/>
                      <a:pt x="107" y="339"/>
                    </a:cubicBezTo>
                    <a:lnTo>
                      <a:pt x="85" y="339"/>
                    </a:lnTo>
                    <a:cubicBezTo>
                      <a:pt x="85" y="339"/>
                      <a:pt x="107" y="339"/>
                      <a:pt x="85" y="360"/>
                    </a:cubicBezTo>
                    <a:cubicBezTo>
                      <a:pt x="85" y="381"/>
                      <a:pt x="64" y="381"/>
                      <a:pt x="85" y="381"/>
                    </a:cubicBezTo>
                    <a:lnTo>
                      <a:pt x="64" y="381"/>
                    </a:lnTo>
                    <a:cubicBezTo>
                      <a:pt x="85" y="381"/>
                      <a:pt x="85" y="402"/>
                      <a:pt x="85" y="402"/>
                    </a:cubicBezTo>
                    <a:cubicBezTo>
                      <a:pt x="64" y="402"/>
                      <a:pt x="64" y="381"/>
                      <a:pt x="64" y="381"/>
                    </a:cubicBezTo>
                    <a:cubicBezTo>
                      <a:pt x="64" y="381"/>
                      <a:pt x="64" y="402"/>
                      <a:pt x="64" y="402"/>
                    </a:cubicBezTo>
                    <a:cubicBezTo>
                      <a:pt x="64" y="413"/>
                      <a:pt x="59" y="413"/>
                      <a:pt x="54" y="413"/>
                    </a:cubicBezTo>
                    <a:cubicBezTo>
                      <a:pt x="48" y="413"/>
                      <a:pt x="43" y="413"/>
                      <a:pt x="43" y="423"/>
                    </a:cubicBezTo>
                    <a:cubicBezTo>
                      <a:pt x="43" y="423"/>
                      <a:pt x="64" y="444"/>
                      <a:pt x="64" y="465"/>
                    </a:cubicBezTo>
                    <a:cubicBezTo>
                      <a:pt x="50" y="465"/>
                      <a:pt x="46" y="475"/>
                      <a:pt x="44" y="475"/>
                    </a:cubicBezTo>
                    <a:cubicBezTo>
                      <a:pt x="43" y="475"/>
                      <a:pt x="43" y="472"/>
                      <a:pt x="43" y="465"/>
                    </a:cubicBezTo>
                    <a:lnTo>
                      <a:pt x="43" y="486"/>
                    </a:lnTo>
                    <a:cubicBezTo>
                      <a:pt x="22" y="486"/>
                      <a:pt x="64" y="508"/>
                      <a:pt x="64" y="508"/>
                    </a:cubicBezTo>
                    <a:cubicBezTo>
                      <a:pt x="50" y="508"/>
                      <a:pt x="64" y="517"/>
                      <a:pt x="69" y="517"/>
                    </a:cubicBezTo>
                    <a:cubicBezTo>
                      <a:pt x="71" y="517"/>
                      <a:pt x="71" y="515"/>
                      <a:pt x="64" y="508"/>
                    </a:cubicBezTo>
                    <a:lnTo>
                      <a:pt x="64" y="508"/>
                    </a:lnTo>
                    <a:cubicBezTo>
                      <a:pt x="65" y="508"/>
                      <a:pt x="67" y="510"/>
                      <a:pt x="85" y="529"/>
                    </a:cubicBezTo>
                    <a:lnTo>
                      <a:pt x="64" y="529"/>
                    </a:lnTo>
                    <a:cubicBezTo>
                      <a:pt x="64" y="529"/>
                      <a:pt x="85" y="529"/>
                      <a:pt x="85" y="550"/>
                    </a:cubicBezTo>
                    <a:cubicBezTo>
                      <a:pt x="64" y="550"/>
                      <a:pt x="85" y="571"/>
                      <a:pt x="85" y="571"/>
                    </a:cubicBezTo>
                    <a:cubicBezTo>
                      <a:pt x="85" y="571"/>
                      <a:pt x="107" y="592"/>
                      <a:pt x="85" y="592"/>
                    </a:cubicBezTo>
                    <a:cubicBezTo>
                      <a:pt x="85" y="571"/>
                      <a:pt x="64" y="571"/>
                      <a:pt x="64" y="571"/>
                    </a:cubicBezTo>
                    <a:cubicBezTo>
                      <a:pt x="64" y="592"/>
                      <a:pt x="64" y="592"/>
                      <a:pt x="64" y="592"/>
                    </a:cubicBezTo>
                    <a:lnTo>
                      <a:pt x="64" y="604"/>
                    </a:lnTo>
                    <a:lnTo>
                      <a:pt x="64" y="604"/>
                    </a:lnTo>
                    <a:cubicBezTo>
                      <a:pt x="62" y="604"/>
                      <a:pt x="60" y="604"/>
                      <a:pt x="58" y="604"/>
                    </a:cubicBezTo>
                    <a:cubicBezTo>
                      <a:pt x="50" y="604"/>
                      <a:pt x="43" y="606"/>
                      <a:pt x="43" y="613"/>
                    </a:cubicBezTo>
                    <a:cubicBezTo>
                      <a:pt x="43" y="613"/>
                      <a:pt x="64" y="634"/>
                      <a:pt x="43" y="634"/>
                    </a:cubicBezTo>
                    <a:cubicBezTo>
                      <a:pt x="43" y="655"/>
                      <a:pt x="64" y="655"/>
                      <a:pt x="64" y="655"/>
                    </a:cubicBezTo>
                    <a:lnTo>
                      <a:pt x="43" y="655"/>
                    </a:lnTo>
                    <a:cubicBezTo>
                      <a:pt x="54" y="666"/>
                      <a:pt x="59" y="666"/>
                      <a:pt x="62" y="666"/>
                    </a:cubicBezTo>
                    <a:cubicBezTo>
                      <a:pt x="64" y="666"/>
                      <a:pt x="64" y="666"/>
                      <a:pt x="64" y="677"/>
                    </a:cubicBezTo>
                    <a:cubicBezTo>
                      <a:pt x="64" y="698"/>
                      <a:pt x="64" y="698"/>
                      <a:pt x="64" y="698"/>
                    </a:cubicBezTo>
                    <a:lnTo>
                      <a:pt x="43" y="698"/>
                    </a:lnTo>
                    <a:cubicBezTo>
                      <a:pt x="43" y="719"/>
                      <a:pt x="64" y="719"/>
                      <a:pt x="64" y="719"/>
                    </a:cubicBezTo>
                    <a:cubicBezTo>
                      <a:pt x="64" y="719"/>
                      <a:pt x="64" y="719"/>
                      <a:pt x="64" y="740"/>
                    </a:cubicBezTo>
                    <a:cubicBezTo>
                      <a:pt x="64" y="729"/>
                      <a:pt x="59" y="724"/>
                      <a:pt x="54" y="724"/>
                    </a:cubicBezTo>
                    <a:cubicBezTo>
                      <a:pt x="48" y="724"/>
                      <a:pt x="43" y="729"/>
                      <a:pt x="43" y="740"/>
                    </a:cubicBezTo>
                    <a:cubicBezTo>
                      <a:pt x="64" y="761"/>
                      <a:pt x="43" y="761"/>
                      <a:pt x="43" y="761"/>
                    </a:cubicBezTo>
                    <a:cubicBezTo>
                      <a:pt x="43" y="761"/>
                      <a:pt x="43" y="761"/>
                      <a:pt x="43" y="782"/>
                    </a:cubicBezTo>
                    <a:cubicBezTo>
                      <a:pt x="36" y="775"/>
                      <a:pt x="34" y="773"/>
                      <a:pt x="33" y="773"/>
                    </a:cubicBezTo>
                    <a:lnTo>
                      <a:pt x="33" y="773"/>
                    </a:lnTo>
                    <a:cubicBezTo>
                      <a:pt x="31" y="773"/>
                      <a:pt x="36" y="782"/>
                      <a:pt x="22" y="782"/>
                    </a:cubicBezTo>
                    <a:lnTo>
                      <a:pt x="22" y="803"/>
                    </a:lnTo>
                    <a:cubicBezTo>
                      <a:pt x="22" y="803"/>
                      <a:pt x="31" y="813"/>
                      <a:pt x="44" y="813"/>
                    </a:cubicBezTo>
                    <a:cubicBezTo>
                      <a:pt x="50" y="813"/>
                      <a:pt x="57" y="810"/>
                      <a:pt x="64" y="803"/>
                    </a:cubicBezTo>
                    <a:cubicBezTo>
                      <a:pt x="64" y="803"/>
                      <a:pt x="64" y="824"/>
                      <a:pt x="64" y="824"/>
                    </a:cubicBezTo>
                    <a:lnTo>
                      <a:pt x="43" y="824"/>
                    </a:lnTo>
                    <a:cubicBezTo>
                      <a:pt x="43" y="824"/>
                      <a:pt x="34" y="815"/>
                      <a:pt x="28" y="815"/>
                    </a:cubicBezTo>
                    <a:cubicBezTo>
                      <a:pt x="24" y="815"/>
                      <a:pt x="22" y="817"/>
                      <a:pt x="22" y="824"/>
                    </a:cubicBezTo>
                    <a:cubicBezTo>
                      <a:pt x="22" y="835"/>
                      <a:pt x="22" y="835"/>
                      <a:pt x="22" y="835"/>
                    </a:cubicBezTo>
                    <a:cubicBezTo>
                      <a:pt x="22" y="835"/>
                      <a:pt x="22" y="835"/>
                      <a:pt x="22" y="846"/>
                    </a:cubicBezTo>
                    <a:cubicBezTo>
                      <a:pt x="22" y="867"/>
                      <a:pt x="22" y="867"/>
                      <a:pt x="22" y="867"/>
                    </a:cubicBezTo>
                    <a:cubicBezTo>
                      <a:pt x="1" y="867"/>
                      <a:pt x="22" y="867"/>
                      <a:pt x="22" y="888"/>
                    </a:cubicBezTo>
                    <a:cubicBezTo>
                      <a:pt x="22" y="895"/>
                      <a:pt x="20" y="897"/>
                      <a:pt x="17" y="897"/>
                    </a:cubicBezTo>
                    <a:cubicBezTo>
                      <a:pt x="10" y="897"/>
                      <a:pt x="1" y="888"/>
                      <a:pt x="1" y="888"/>
                    </a:cubicBezTo>
                    <a:cubicBezTo>
                      <a:pt x="1" y="888"/>
                      <a:pt x="1" y="909"/>
                      <a:pt x="1" y="909"/>
                    </a:cubicBezTo>
                    <a:cubicBezTo>
                      <a:pt x="1" y="902"/>
                      <a:pt x="1" y="900"/>
                      <a:pt x="2" y="900"/>
                    </a:cubicBezTo>
                    <a:cubicBezTo>
                      <a:pt x="3" y="900"/>
                      <a:pt x="8" y="909"/>
                      <a:pt x="22" y="909"/>
                    </a:cubicBezTo>
                    <a:lnTo>
                      <a:pt x="43" y="909"/>
                    </a:lnTo>
                    <a:cubicBezTo>
                      <a:pt x="22" y="909"/>
                      <a:pt x="43" y="888"/>
                      <a:pt x="43" y="888"/>
                    </a:cubicBezTo>
                    <a:cubicBezTo>
                      <a:pt x="51" y="888"/>
                      <a:pt x="58" y="890"/>
                      <a:pt x="63" y="894"/>
                    </a:cubicBezTo>
                    <a:lnTo>
                      <a:pt x="63" y="894"/>
                    </a:lnTo>
                    <a:cubicBezTo>
                      <a:pt x="62" y="888"/>
                      <a:pt x="57" y="888"/>
                      <a:pt x="43" y="888"/>
                    </a:cubicBezTo>
                    <a:lnTo>
                      <a:pt x="85" y="888"/>
                    </a:lnTo>
                    <a:cubicBezTo>
                      <a:pt x="85" y="888"/>
                      <a:pt x="64" y="867"/>
                      <a:pt x="85" y="867"/>
                    </a:cubicBezTo>
                    <a:lnTo>
                      <a:pt x="107" y="867"/>
                    </a:lnTo>
                    <a:cubicBezTo>
                      <a:pt x="107" y="860"/>
                      <a:pt x="109" y="857"/>
                      <a:pt x="112" y="857"/>
                    </a:cubicBezTo>
                    <a:cubicBezTo>
                      <a:pt x="118" y="857"/>
                      <a:pt x="128" y="867"/>
                      <a:pt x="128" y="867"/>
                    </a:cubicBezTo>
                    <a:lnTo>
                      <a:pt x="107" y="846"/>
                    </a:lnTo>
                    <a:lnTo>
                      <a:pt x="128" y="846"/>
                    </a:lnTo>
                    <a:cubicBezTo>
                      <a:pt x="128" y="846"/>
                      <a:pt x="107" y="824"/>
                      <a:pt x="128" y="824"/>
                    </a:cubicBezTo>
                    <a:lnTo>
                      <a:pt x="149" y="824"/>
                    </a:lnTo>
                    <a:cubicBezTo>
                      <a:pt x="149" y="824"/>
                      <a:pt x="149" y="824"/>
                      <a:pt x="149" y="803"/>
                    </a:cubicBezTo>
                    <a:lnTo>
                      <a:pt x="170" y="782"/>
                    </a:lnTo>
                    <a:lnTo>
                      <a:pt x="149" y="782"/>
                    </a:lnTo>
                    <a:cubicBezTo>
                      <a:pt x="149" y="761"/>
                      <a:pt x="170" y="761"/>
                      <a:pt x="149" y="761"/>
                    </a:cubicBezTo>
                    <a:lnTo>
                      <a:pt x="170" y="761"/>
                    </a:lnTo>
                    <a:cubicBezTo>
                      <a:pt x="170" y="751"/>
                      <a:pt x="175" y="751"/>
                      <a:pt x="181" y="751"/>
                    </a:cubicBezTo>
                    <a:cubicBezTo>
                      <a:pt x="186" y="751"/>
                      <a:pt x="191" y="751"/>
                      <a:pt x="191" y="740"/>
                    </a:cubicBezTo>
                    <a:cubicBezTo>
                      <a:pt x="170" y="719"/>
                      <a:pt x="212" y="719"/>
                      <a:pt x="212" y="698"/>
                    </a:cubicBezTo>
                    <a:cubicBezTo>
                      <a:pt x="212" y="698"/>
                      <a:pt x="212" y="698"/>
                      <a:pt x="212" y="677"/>
                    </a:cubicBezTo>
                    <a:cubicBezTo>
                      <a:pt x="233" y="677"/>
                      <a:pt x="212" y="655"/>
                      <a:pt x="233" y="655"/>
                    </a:cubicBezTo>
                    <a:cubicBezTo>
                      <a:pt x="233" y="655"/>
                      <a:pt x="212" y="634"/>
                      <a:pt x="233" y="634"/>
                    </a:cubicBezTo>
                    <a:cubicBezTo>
                      <a:pt x="233" y="634"/>
                      <a:pt x="276" y="634"/>
                      <a:pt x="254" y="613"/>
                    </a:cubicBezTo>
                    <a:cubicBezTo>
                      <a:pt x="254" y="613"/>
                      <a:pt x="254" y="613"/>
                      <a:pt x="254" y="592"/>
                    </a:cubicBezTo>
                    <a:lnTo>
                      <a:pt x="276" y="592"/>
                    </a:lnTo>
                    <a:cubicBezTo>
                      <a:pt x="276" y="592"/>
                      <a:pt x="276" y="571"/>
                      <a:pt x="254" y="571"/>
                    </a:cubicBezTo>
                    <a:lnTo>
                      <a:pt x="276" y="571"/>
                    </a:lnTo>
                    <a:cubicBezTo>
                      <a:pt x="276" y="571"/>
                      <a:pt x="297" y="571"/>
                      <a:pt x="276" y="550"/>
                    </a:cubicBezTo>
                    <a:cubicBezTo>
                      <a:pt x="297" y="550"/>
                      <a:pt x="276" y="529"/>
                      <a:pt x="276" y="529"/>
                    </a:cubicBezTo>
                    <a:cubicBezTo>
                      <a:pt x="276" y="529"/>
                      <a:pt x="297" y="529"/>
                      <a:pt x="297" y="508"/>
                    </a:cubicBezTo>
                    <a:cubicBezTo>
                      <a:pt x="297" y="508"/>
                      <a:pt x="297" y="508"/>
                      <a:pt x="318" y="486"/>
                    </a:cubicBezTo>
                    <a:lnTo>
                      <a:pt x="297" y="486"/>
                    </a:lnTo>
                    <a:cubicBezTo>
                      <a:pt x="297" y="465"/>
                      <a:pt x="297" y="465"/>
                      <a:pt x="297" y="465"/>
                    </a:cubicBezTo>
                    <a:lnTo>
                      <a:pt x="318" y="465"/>
                    </a:lnTo>
                    <a:lnTo>
                      <a:pt x="297" y="444"/>
                    </a:lnTo>
                    <a:lnTo>
                      <a:pt x="318" y="444"/>
                    </a:lnTo>
                    <a:cubicBezTo>
                      <a:pt x="297" y="423"/>
                      <a:pt x="297" y="423"/>
                      <a:pt x="297" y="423"/>
                    </a:cubicBezTo>
                    <a:cubicBezTo>
                      <a:pt x="297" y="416"/>
                      <a:pt x="299" y="414"/>
                      <a:pt x="302" y="414"/>
                    </a:cubicBezTo>
                    <a:cubicBezTo>
                      <a:pt x="308" y="414"/>
                      <a:pt x="318" y="423"/>
                      <a:pt x="318" y="423"/>
                    </a:cubicBezTo>
                    <a:cubicBezTo>
                      <a:pt x="318" y="402"/>
                      <a:pt x="318" y="402"/>
                      <a:pt x="318" y="402"/>
                    </a:cubicBezTo>
                    <a:cubicBezTo>
                      <a:pt x="318" y="402"/>
                      <a:pt x="318" y="402"/>
                      <a:pt x="318" y="381"/>
                    </a:cubicBezTo>
                    <a:cubicBezTo>
                      <a:pt x="339" y="381"/>
                      <a:pt x="318" y="360"/>
                      <a:pt x="339" y="360"/>
                    </a:cubicBezTo>
                    <a:cubicBezTo>
                      <a:pt x="339" y="360"/>
                      <a:pt x="339" y="339"/>
                      <a:pt x="339" y="339"/>
                    </a:cubicBezTo>
                    <a:cubicBezTo>
                      <a:pt x="339" y="317"/>
                      <a:pt x="360" y="317"/>
                      <a:pt x="339" y="296"/>
                    </a:cubicBezTo>
                    <a:lnTo>
                      <a:pt x="339" y="296"/>
                    </a:lnTo>
                    <a:cubicBezTo>
                      <a:pt x="339" y="297"/>
                      <a:pt x="348" y="306"/>
                      <a:pt x="355" y="306"/>
                    </a:cubicBezTo>
                    <a:cubicBezTo>
                      <a:pt x="358" y="306"/>
                      <a:pt x="360" y="303"/>
                      <a:pt x="360" y="296"/>
                    </a:cubicBezTo>
                    <a:cubicBezTo>
                      <a:pt x="360" y="296"/>
                      <a:pt x="360" y="296"/>
                      <a:pt x="339" y="276"/>
                    </a:cubicBezTo>
                    <a:lnTo>
                      <a:pt x="339" y="276"/>
                    </a:lnTo>
                    <a:cubicBezTo>
                      <a:pt x="346" y="282"/>
                      <a:pt x="348" y="285"/>
                      <a:pt x="349" y="285"/>
                    </a:cubicBezTo>
                    <a:cubicBezTo>
                      <a:pt x="351" y="285"/>
                      <a:pt x="346" y="275"/>
                      <a:pt x="360" y="275"/>
                    </a:cubicBezTo>
                    <a:cubicBezTo>
                      <a:pt x="360" y="275"/>
                      <a:pt x="360" y="254"/>
                      <a:pt x="381" y="254"/>
                    </a:cubicBezTo>
                    <a:cubicBezTo>
                      <a:pt x="360" y="254"/>
                      <a:pt x="360" y="233"/>
                      <a:pt x="381" y="233"/>
                    </a:cubicBezTo>
                    <a:cubicBezTo>
                      <a:pt x="381" y="212"/>
                      <a:pt x="360" y="212"/>
                      <a:pt x="381" y="212"/>
                    </a:cubicBezTo>
                    <a:cubicBezTo>
                      <a:pt x="381" y="191"/>
                      <a:pt x="381" y="191"/>
                      <a:pt x="381" y="191"/>
                    </a:cubicBezTo>
                    <a:cubicBezTo>
                      <a:pt x="381" y="191"/>
                      <a:pt x="466" y="64"/>
                      <a:pt x="381" y="22"/>
                    </a:cubicBezTo>
                    <a:cubicBezTo>
                      <a:pt x="381" y="22"/>
                      <a:pt x="381" y="1"/>
                      <a:pt x="360" y="1"/>
                    </a:cubicBezTo>
                    <a:close/>
                    <a:moveTo>
                      <a:pt x="63" y="894"/>
                    </a:moveTo>
                    <a:cubicBezTo>
                      <a:pt x="64" y="897"/>
                      <a:pt x="64" y="902"/>
                      <a:pt x="64" y="909"/>
                    </a:cubicBezTo>
                    <a:cubicBezTo>
                      <a:pt x="78" y="909"/>
                      <a:pt x="74" y="900"/>
                      <a:pt x="63" y="894"/>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24"/>
              <p:cNvSpPr/>
              <p:nvPr/>
            </p:nvSpPr>
            <p:spPr>
              <a:xfrm>
                <a:off x="7330294" y="3397718"/>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24"/>
              <p:cNvSpPr/>
              <p:nvPr/>
            </p:nvSpPr>
            <p:spPr>
              <a:xfrm>
                <a:off x="7331594" y="3393758"/>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24"/>
              <p:cNvSpPr/>
              <p:nvPr/>
            </p:nvSpPr>
            <p:spPr>
              <a:xfrm>
                <a:off x="7331594" y="3392459"/>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24"/>
              <p:cNvSpPr/>
              <p:nvPr/>
            </p:nvSpPr>
            <p:spPr>
              <a:xfrm>
                <a:off x="7330294" y="3401616"/>
                <a:ext cx="1361" cy="62"/>
              </a:xfrm>
              <a:custGeom>
                <a:rect b="b" l="l" r="r" t="t"/>
                <a:pathLst>
                  <a:path extrusionOk="0" h="1" w="22">
                    <a:moveTo>
                      <a:pt x="21" y="1"/>
                    </a:moveTo>
                    <a:cubicBezTo>
                      <a:pt x="21" y="1"/>
                      <a:pt x="21" y="1"/>
                      <a:pt x="0" y="1"/>
                    </a:cubicBezTo>
                    <a:cubicBezTo>
                      <a:pt x="21" y="1"/>
                      <a:pt x="21"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24"/>
              <p:cNvSpPr/>
              <p:nvPr/>
            </p:nvSpPr>
            <p:spPr>
              <a:xfrm>
                <a:off x="7328995" y="3408174"/>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24"/>
              <p:cNvSpPr/>
              <p:nvPr/>
            </p:nvSpPr>
            <p:spPr>
              <a:xfrm>
                <a:off x="7330294" y="3408174"/>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24"/>
              <p:cNvSpPr/>
              <p:nvPr/>
            </p:nvSpPr>
            <p:spPr>
              <a:xfrm>
                <a:off x="7331594" y="3399017"/>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24"/>
              <p:cNvSpPr/>
              <p:nvPr/>
            </p:nvSpPr>
            <p:spPr>
              <a:xfrm>
                <a:off x="7328995" y="3408174"/>
                <a:ext cx="1361" cy="62"/>
              </a:xfrm>
              <a:custGeom>
                <a:rect b="b" l="l" r="r" t="t"/>
                <a:pathLst>
                  <a:path extrusionOk="0" h="1" w="22">
                    <a:moveTo>
                      <a:pt x="0" y="0"/>
                    </a:moveTo>
                    <a:lnTo>
                      <a:pt x="21"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24"/>
              <p:cNvSpPr/>
              <p:nvPr/>
            </p:nvSpPr>
            <p:spPr>
              <a:xfrm>
                <a:off x="7328995" y="3408174"/>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24"/>
              <p:cNvSpPr/>
              <p:nvPr/>
            </p:nvSpPr>
            <p:spPr>
              <a:xfrm>
                <a:off x="7330294" y="3404214"/>
                <a:ext cx="1361" cy="62"/>
              </a:xfrm>
              <a:custGeom>
                <a:rect b="b" l="l" r="r" t="t"/>
                <a:pathLst>
                  <a:path extrusionOk="0" h="1" w="22">
                    <a:moveTo>
                      <a:pt x="21" y="1"/>
                    </a:moveTo>
                    <a:cubicBezTo>
                      <a:pt x="21" y="1"/>
                      <a:pt x="21" y="1"/>
                      <a:pt x="21" y="1"/>
                    </a:cubicBezTo>
                    <a:cubicBezTo>
                      <a:pt x="0" y="1"/>
                      <a:pt x="21"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24"/>
              <p:cNvSpPr/>
              <p:nvPr/>
            </p:nvSpPr>
            <p:spPr>
              <a:xfrm>
                <a:off x="7328995" y="3406874"/>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24"/>
              <p:cNvSpPr/>
              <p:nvPr/>
            </p:nvSpPr>
            <p:spPr>
              <a:xfrm>
                <a:off x="7327634" y="3408174"/>
                <a:ext cx="62" cy="1361"/>
              </a:xfrm>
              <a:custGeom>
                <a:rect b="b" l="l" r="r" t="t"/>
                <a:pathLst>
                  <a:path extrusionOk="0" h="22" w="1">
                    <a:moveTo>
                      <a:pt x="1" y="21"/>
                    </a:moveTo>
                    <a:cubicBezTo>
                      <a:pt x="1" y="21"/>
                      <a:pt x="1" y="21"/>
                      <a:pt x="1" y="0"/>
                    </a:cubicBezTo>
                    <a:cubicBezTo>
                      <a:pt x="1" y="0"/>
                      <a:pt x="1" y="0"/>
                      <a:pt x="1" y="21"/>
                    </a:cubicBezTo>
                    <a:cubicBezTo>
                      <a:pt x="1" y="21"/>
                      <a:pt x="1" y="21"/>
                      <a:pt x="1" y="2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24"/>
              <p:cNvSpPr/>
              <p:nvPr/>
            </p:nvSpPr>
            <p:spPr>
              <a:xfrm>
                <a:off x="7330294" y="3405575"/>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24"/>
              <p:cNvSpPr/>
              <p:nvPr/>
            </p:nvSpPr>
            <p:spPr>
              <a:xfrm>
                <a:off x="7608647" y="3423826"/>
                <a:ext cx="62" cy="62"/>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24"/>
              <p:cNvSpPr/>
              <p:nvPr/>
            </p:nvSpPr>
            <p:spPr>
              <a:xfrm>
                <a:off x="7608647" y="3419928"/>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24"/>
              <p:cNvSpPr/>
              <p:nvPr/>
            </p:nvSpPr>
            <p:spPr>
              <a:xfrm>
                <a:off x="7609947" y="3426486"/>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24"/>
              <p:cNvSpPr/>
              <p:nvPr/>
            </p:nvSpPr>
            <p:spPr>
              <a:xfrm>
                <a:off x="7607348" y="3410772"/>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24"/>
              <p:cNvSpPr/>
              <p:nvPr/>
            </p:nvSpPr>
            <p:spPr>
              <a:xfrm>
                <a:off x="7607348" y="3416031"/>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24"/>
              <p:cNvSpPr/>
              <p:nvPr/>
            </p:nvSpPr>
            <p:spPr>
              <a:xfrm>
                <a:off x="7604750" y="3430384"/>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24"/>
              <p:cNvSpPr/>
              <p:nvPr/>
            </p:nvSpPr>
            <p:spPr>
              <a:xfrm>
                <a:off x="7607348" y="3431683"/>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24"/>
              <p:cNvSpPr/>
              <p:nvPr/>
            </p:nvSpPr>
            <p:spPr>
              <a:xfrm>
                <a:off x="7608647" y="3430384"/>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24"/>
              <p:cNvSpPr/>
              <p:nvPr/>
            </p:nvSpPr>
            <p:spPr>
              <a:xfrm>
                <a:off x="7608647" y="3430384"/>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24"/>
              <p:cNvSpPr/>
              <p:nvPr/>
            </p:nvSpPr>
            <p:spPr>
              <a:xfrm>
                <a:off x="7598191" y="3382004"/>
                <a:ext cx="62" cy="62"/>
              </a:xfrm>
              <a:custGeom>
                <a:rect b="b" l="l" r="r" t="t"/>
                <a:pathLst>
                  <a:path extrusionOk="0" h="1" w="1">
                    <a:moveTo>
                      <a:pt x="1" y="1"/>
                    </a:move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24"/>
              <p:cNvSpPr/>
              <p:nvPr/>
            </p:nvSpPr>
            <p:spPr>
              <a:xfrm>
                <a:off x="7604750" y="3404214"/>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24"/>
              <p:cNvSpPr/>
              <p:nvPr/>
            </p:nvSpPr>
            <p:spPr>
              <a:xfrm>
                <a:off x="7594294" y="3382004"/>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24"/>
              <p:cNvSpPr/>
              <p:nvPr/>
            </p:nvSpPr>
            <p:spPr>
              <a:xfrm>
                <a:off x="7603450" y="3429085"/>
                <a:ext cx="62" cy="1361"/>
              </a:xfrm>
              <a:custGeom>
                <a:rect b="b" l="l" r="r" t="t"/>
                <a:pathLst>
                  <a:path extrusionOk="0" h="22" w="1">
                    <a:moveTo>
                      <a:pt x="0" y="0"/>
                    </a:moveTo>
                    <a:cubicBezTo>
                      <a:pt x="0" y="21"/>
                      <a:pt x="0" y="0"/>
                      <a:pt x="0" y="0"/>
                    </a:cubicBezTo>
                    <a:cubicBezTo>
                      <a:pt x="0" y="0"/>
                      <a:pt x="0" y="21"/>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24"/>
              <p:cNvSpPr/>
              <p:nvPr/>
            </p:nvSpPr>
            <p:spPr>
              <a:xfrm>
                <a:off x="7590334" y="3406874"/>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24"/>
              <p:cNvSpPr/>
              <p:nvPr/>
            </p:nvSpPr>
            <p:spPr>
              <a:xfrm>
                <a:off x="7594294" y="3382004"/>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24"/>
              <p:cNvSpPr/>
              <p:nvPr/>
            </p:nvSpPr>
            <p:spPr>
              <a:xfrm>
                <a:off x="7603450" y="3396419"/>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24"/>
              <p:cNvSpPr/>
              <p:nvPr/>
            </p:nvSpPr>
            <p:spPr>
              <a:xfrm>
                <a:off x="7603450" y="3396419"/>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24"/>
              <p:cNvSpPr/>
              <p:nvPr/>
            </p:nvSpPr>
            <p:spPr>
              <a:xfrm>
                <a:off x="7596892" y="3382004"/>
                <a:ext cx="1361" cy="62"/>
              </a:xfrm>
              <a:custGeom>
                <a:rect b="b" l="l" r="r" t="t"/>
                <a:pathLst>
                  <a:path extrusionOk="0" h="1" w="22">
                    <a:moveTo>
                      <a:pt x="22" y="1"/>
                    </a:moveTo>
                    <a:lnTo>
                      <a:pt x="0" y="1"/>
                    </a:lnTo>
                    <a:cubicBezTo>
                      <a:pt x="0" y="1"/>
                      <a:pt x="0" y="1"/>
                      <a:pt x="22"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24"/>
              <p:cNvSpPr/>
              <p:nvPr/>
            </p:nvSpPr>
            <p:spPr>
              <a:xfrm>
                <a:off x="7602089" y="3391160"/>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24"/>
              <p:cNvSpPr/>
              <p:nvPr/>
            </p:nvSpPr>
            <p:spPr>
              <a:xfrm>
                <a:off x="7607348" y="3417330"/>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24"/>
              <p:cNvSpPr/>
              <p:nvPr/>
            </p:nvSpPr>
            <p:spPr>
              <a:xfrm>
                <a:off x="7596892" y="3417330"/>
                <a:ext cx="62" cy="62"/>
              </a:xfrm>
              <a:custGeom>
                <a:rect b="b" l="l" r="r" t="t"/>
                <a:pathLst>
                  <a:path extrusionOk="0" h="1" w="1">
                    <a:moveTo>
                      <a:pt x="0"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24"/>
              <p:cNvSpPr/>
              <p:nvPr/>
            </p:nvSpPr>
            <p:spPr>
              <a:xfrm>
                <a:off x="7596892" y="3417330"/>
                <a:ext cx="1361" cy="62"/>
              </a:xfrm>
              <a:custGeom>
                <a:rect b="b" l="l" r="r" t="t"/>
                <a:pathLst>
                  <a:path extrusionOk="0" h="1" w="22">
                    <a:moveTo>
                      <a:pt x="22" y="0"/>
                    </a:moveTo>
                    <a:cubicBezTo>
                      <a:pt x="22" y="0"/>
                      <a:pt x="0" y="0"/>
                      <a:pt x="0" y="0"/>
                    </a:cubicBezTo>
                    <a:cubicBezTo>
                      <a:pt x="0" y="0"/>
                      <a:pt x="0"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24"/>
              <p:cNvSpPr/>
              <p:nvPr/>
            </p:nvSpPr>
            <p:spPr>
              <a:xfrm>
                <a:off x="7596892" y="3417330"/>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24"/>
              <p:cNvSpPr/>
              <p:nvPr/>
            </p:nvSpPr>
            <p:spPr>
              <a:xfrm>
                <a:off x="7598191" y="3421228"/>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24"/>
              <p:cNvSpPr/>
              <p:nvPr/>
            </p:nvSpPr>
            <p:spPr>
              <a:xfrm>
                <a:off x="7596892" y="3419928"/>
                <a:ext cx="1361" cy="62"/>
              </a:xfrm>
              <a:custGeom>
                <a:rect b="b" l="l" r="r" t="t"/>
                <a:pathLst>
                  <a:path extrusionOk="0" h="1" w="22">
                    <a:moveTo>
                      <a:pt x="0" y="0"/>
                    </a:moveTo>
                    <a:cubicBezTo>
                      <a:pt x="22" y="0"/>
                      <a:pt x="22" y="0"/>
                      <a:pt x="22" y="0"/>
                    </a:cubicBezTo>
                    <a:cubicBezTo>
                      <a:pt x="22"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24"/>
              <p:cNvSpPr/>
              <p:nvPr/>
            </p:nvSpPr>
            <p:spPr>
              <a:xfrm>
                <a:off x="7595593" y="3416031"/>
                <a:ext cx="62" cy="62"/>
              </a:xfrm>
              <a:custGeom>
                <a:rect b="b" l="l" r="r" t="t"/>
                <a:pathLst>
                  <a:path extrusionOk="0" h="1" w="1">
                    <a:moveTo>
                      <a:pt x="0"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24"/>
              <p:cNvSpPr/>
              <p:nvPr/>
            </p:nvSpPr>
            <p:spPr>
              <a:xfrm>
                <a:off x="7586436" y="3382004"/>
                <a:ext cx="23572" cy="51659"/>
              </a:xfrm>
              <a:custGeom>
                <a:rect b="b" l="l" r="r" t="t"/>
                <a:pathLst>
                  <a:path extrusionOk="0" h="835" w="381">
                    <a:moveTo>
                      <a:pt x="148" y="529"/>
                    </a:moveTo>
                    <a:cubicBezTo>
                      <a:pt x="148" y="529"/>
                      <a:pt x="148" y="529"/>
                      <a:pt x="127" y="550"/>
                    </a:cubicBezTo>
                    <a:cubicBezTo>
                      <a:pt x="148" y="550"/>
                      <a:pt x="148" y="529"/>
                      <a:pt x="148" y="529"/>
                    </a:cubicBezTo>
                    <a:close/>
                    <a:moveTo>
                      <a:pt x="212" y="677"/>
                    </a:moveTo>
                    <a:cubicBezTo>
                      <a:pt x="191" y="677"/>
                      <a:pt x="191" y="698"/>
                      <a:pt x="212" y="698"/>
                    </a:cubicBezTo>
                    <a:cubicBezTo>
                      <a:pt x="212" y="677"/>
                      <a:pt x="212" y="677"/>
                      <a:pt x="212" y="677"/>
                    </a:cubicBezTo>
                    <a:close/>
                    <a:moveTo>
                      <a:pt x="254" y="677"/>
                    </a:moveTo>
                    <a:cubicBezTo>
                      <a:pt x="254" y="677"/>
                      <a:pt x="233" y="698"/>
                      <a:pt x="233" y="698"/>
                    </a:cubicBezTo>
                    <a:cubicBezTo>
                      <a:pt x="233" y="698"/>
                      <a:pt x="254" y="698"/>
                      <a:pt x="254" y="677"/>
                    </a:cubicBezTo>
                    <a:close/>
                    <a:moveTo>
                      <a:pt x="381" y="719"/>
                    </a:moveTo>
                    <a:cubicBezTo>
                      <a:pt x="381" y="719"/>
                      <a:pt x="360" y="719"/>
                      <a:pt x="360" y="740"/>
                    </a:cubicBezTo>
                    <a:lnTo>
                      <a:pt x="381" y="719"/>
                    </a:lnTo>
                    <a:close/>
                    <a:moveTo>
                      <a:pt x="254" y="761"/>
                    </a:moveTo>
                    <a:cubicBezTo>
                      <a:pt x="254" y="761"/>
                      <a:pt x="254" y="761"/>
                      <a:pt x="254" y="782"/>
                    </a:cubicBezTo>
                    <a:cubicBezTo>
                      <a:pt x="254" y="782"/>
                      <a:pt x="254" y="761"/>
                      <a:pt x="275" y="761"/>
                    </a:cubicBezTo>
                    <a:close/>
                    <a:moveTo>
                      <a:pt x="296" y="761"/>
                    </a:moveTo>
                    <a:cubicBezTo>
                      <a:pt x="296" y="761"/>
                      <a:pt x="296" y="761"/>
                      <a:pt x="275" y="782"/>
                    </a:cubicBezTo>
                    <a:cubicBezTo>
                      <a:pt x="296" y="782"/>
                      <a:pt x="296" y="761"/>
                      <a:pt x="296" y="761"/>
                    </a:cubicBezTo>
                    <a:close/>
                    <a:moveTo>
                      <a:pt x="127" y="1"/>
                    </a:moveTo>
                    <a:cubicBezTo>
                      <a:pt x="148" y="1"/>
                      <a:pt x="169" y="1"/>
                      <a:pt x="148" y="22"/>
                    </a:cubicBezTo>
                    <a:lnTo>
                      <a:pt x="106" y="22"/>
                    </a:lnTo>
                    <a:lnTo>
                      <a:pt x="106" y="43"/>
                    </a:lnTo>
                    <a:lnTo>
                      <a:pt x="85" y="43"/>
                    </a:lnTo>
                    <a:cubicBezTo>
                      <a:pt x="64" y="64"/>
                      <a:pt x="43" y="85"/>
                      <a:pt x="43" y="85"/>
                    </a:cubicBezTo>
                    <a:cubicBezTo>
                      <a:pt x="43" y="85"/>
                      <a:pt x="22" y="106"/>
                      <a:pt x="22" y="106"/>
                    </a:cubicBezTo>
                    <a:cubicBezTo>
                      <a:pt x="0" y="106"/>
                      <a:pt x="22" y="128"/>
                      <a:pt x="22" y="128"/>
                    </a:cubicBezTo>
                    <a:cubicBezTo>
                      <a:pt x="0" y="149"/>
                      <a:pt x="22" y="170"/>
                      <a:pt x="0" y="191"/>
                    </a:cubicBezTo>
                    <a:cubicBezTo>
                      <a:pt x="22" y="191"/>
                      <a:pt x="0" y="233"/>
                      <a:pt x="22" y="233"/>
                    </a:cubicBezTo>
                    <a:cubicBezTo>
                      <a:pt x="0" y="254"/>
                      <a:pt x="43" y="254"/>
                      <a:pt x="22" y="254"/>
                    </a:cubicBezTo>
                    <a:cubicBezTo>
                      <a:pt x="22" y="275"/>
                      <a:pt x="0" y="275"/>
                      <a:pt x="22" y="297"/>
                    </a:cubicBezTo>
                    <a:lnTo>
                      <a:pt x="43" y="297"/>
                    </a:lnTo>
                    <a:cubicBezTo>
                      <a:pt x="22" y="318"/>
                      <a:pt x="43" y="318"/>
                      <a:pt x="43" y="318"/>
                    </a:cubicBezTo>
                    <a:cubicBezTo>
                      <a:pt x="43" y="339"/>
                      <a:pt x="43" y="339"/>
                      <a:pt x="43" y="339"/>
                    </a:cubicBezTo>
                    <a:cubicBezTo>
                      <a:pt x="43" y="339"/>
                      <a:pt x="43" y="360"/>
                      <a:pt x="43" y="360"/>
                    </a:cubicBezTo>
                    <a:lnTo>
                      <a:pt x="64" y="360"/>
                    </a:lnTo>
                    <a:cubicBezTo>
                      <a:pt x="64" y="381"/>
                      <a:pt x="43" y="381"/>
                      <a:pt x="43" y="381"/>
                    </a:cubicBezTo>
                    <a:lnTo>
                      <a:pt x="64" y="381"/>
                    </a:lnTo>
                    <a:cubicBezTo>
                      <a:pt x="64" y="402"/>
                      <a:pt x="64" y="402"/>
                      <a:pt x="43" y="402"/>
                    </a:cubicBezTo>
                    <a:lnTo>
                      <a:pt x="64" y="402"/>
                    </a:lnTo>
                    <a:cubicBezTo>
                      <a:pt x="64" y="402"/>
                      <a:pt x="43" y="423"/>
                      <a:pt x="64" y="423"/>
                    </a:cubicBezTo>
                    <a:cubicBezTo>
                      <a:pt x="64" y="423"/>
                      <a:pt x="64" y="444"/>
                      <a:pt x="64" y="444"/>
                    </a:cubicBezTo>
                    <a:cubicBezTo>
                      <a:pt x="85" y="444"/>
                      <a:pt x="64" y="466"/>
                      <a:pt x="64" y="466"/>
                    </a:cubicBezTo>
                    <a:cubicBezTo>
                      <a:pt x="64" y="466"/>
                      <a:pt x="85" y="487"/>
                      <a:pt x="85" y="487"/>
                    </a:cubicBezTo>
                    <a:lnTo>
                      <a:pt x="106" y="487"/>
                    </a:lnTo>
                    <a:lnTo>
                      <a:pt x="85" y="508"/>
                    </a:lnTo>
                    <a:lnTo>
                      <a:pt x="85" y="529"/>
                    </a:lnTo>
                    <a:cubicBezTo>
                      <a:pt x="85" y="529"/>
                      <a:pt x="94" y="520"/>
                      <a:pt x="101" y="520"/>
                    </a:cubicBezTo>
                    <a:cubicBezTo>
                      <a:pt x="104" y="520"/>
                      <a:pt x="106" y="522"/>
                      <a:pt x="106" y="529"/>
                    </a:cubicBezTo>
                    <a:lnTo>
                      <a:pt x="148" y="529"/>
                    </a:lnTo>
                    <a:cubicBezTo>
                      <a:pt x="148" y="550"/>
                      <a:pt x="148" y="550"/>
                      <a:pt x="148" y="550"/>
                    </a:cubicBezTo>
                    <a:lnTo>
                      <a:pt x="169" y="550"/>
                    </a:lnTo>
                    <a:cubicBezTo>
                      <a:pt x="169" y="550"/>
                      <a:pt x="169" y="571"/>
                      <a:pt x="169" y="571"/>
                    </a:cubicBezTo>
                    <a:lnTo>
                      <a:pt x="191" y="571"/>
                    </a:lnTo>
                    <a:cubicBezTo>
                      <a:pt x="177" y="571"/>
                      <a:pt x="191" y="562"/>
                      <a:pt x="195" y="562"/>
                    </a:cubicBezTo>
                    <a:cubicBezTo>
                      <a:pt x="198" y="562"/>
                      <a:pt x="198" y="564"/>
                      <a:pt x="191" y="571"/>
                    </a:cubicBezTo>
                    <a:cubicBezTo>
                      <a:pt x="191" y="571"/>
                      <a:pt x="191" y="571"/>
                      <a:pt x="191" y="592"/>
                    </a:cubicBezTo>
                    <a:lnTo>
                      <a:pt x="169" y="592"/>
                    </a:lnTo>
                    <a:cubicBezTo>
                      <a:pt x="169" y="592"/>
                      <a:pt x="169" y="613"/>
                      <a:pt x="169" y="613"/>
                    </a:cubicBezTo>
                    <a:lnTo>
                      <a:pt x="191" y="613"/>
                    </a:lnTo>
                    <a:cubicBezTo>
                      <a:pt x="191" y="613"/>
                      <a:pt x="191" y="613"/>
                      <a:pt x="191" y="635"/>
                    </a:cubicBezTo>
                    <a:cubicBezTo>
                      <a:pt x="191" y="642"/>
                      <a:pt x="191" y="644"/>
                      <a:pt x="191" y="644"/>
                    </a:cubicBezTo>
                    <a:cubicBezTo>
                      <a:pt x="193" y="644"/>
                      <a:pt x="198" y="635"/>
                      <a:pt x="212" y="635"/>
                    </a:cubicBezTo>
                    <a:lnTo>
                      <a:pt x="212" y="656"/>
                    </a:lnTo>
                    <a:cubicBezTo>
                      <a:pt x="212" y="645"/>
                      <a:pt x="217" y="645"/>
                      <a:pt x="222" y="645"/>
                    </a:cubicBezTo>
                    <a:cubicBezTo>
                      <a:pt x="228" y="645"/>
                      <a:pt x="233" y="645"/>
                      <a:pt x="233" y="635"/>
                    </a:cubicBezTo>
                    <a:lnTo>
                      <a:pt x="233" y="656"/>
                    </a:lnTo>
                    <a:cubicBezTo>
                      <a:pt x="233" y="656"/>
                      <a:pt x="212" y="677"/>
                      <a:pt x="212" y="677"/>
                    </a:cubicBezTo>
                    <a:lnTo>
                      <a:pt x="254" y="677"/>
                    </a:lnTo>
                    <a:lnTo>
                      <a:pt x="254" y="698"/>
                    </a:lnTo>
                    <a:cubicBezTo>
                      <a:pt x="254" y="698"/>
                      <a:pt x="254" y="698"/>
                      <a:pt x="254" y="719"/>
                    </a:cubicBezTo>
                    <a:cubicBezTo>
                      <a:pt x="254" y="698"/>
                      <a:pt x="275" y="698"/>
                      <a:pt x="275" y="698"/>
                    </a:cubicBezTo>
                    <a:lnTo>
                      <a:pt x="275" y="698"/>
                    </a:lnTo>
                    <a:cubicBezTo>
                      <a:pt x="254" y="719"/>
                      <a:pt x="275" y="719"/>
                      <a:pt x="254" y="719"/>
                    </a:cubicBezTo>
                    <a:lnTo>
                      <a:pt x="275" y="719"/>
                    </a:lnTo>
                    <a:cubicBezTo>
                      <a:pt x="254" y="719"/>
                      <a:pt x="275" y="719"/>
                      <a:pt x="254" y="740"/>
                    </a:cubicBezTo>
                    <a:lnTo>
                      <a:pt x="275" y="740"/>
                    </a:lnTo>
                    <a:cubicBezTo>
                      <a:pt x="275" y="740"/>
                      <a:pt x="275" y="761"/>
                      <a:pt x="275" y="761"/>
                    </a:cubicBezTo>
                    <a:lnTo>
                      <a:pt x="296" y="761"/>
                    </a:lnTo>
                    <a:cubicBezTo>
                      <a:pt x="296" y="761"/>
                      <a:pt x="296" y="761"/>
                      <a:pt x="296" y="782"/>
                    </a:cubicBezTo>
                    <a:cubicBezTo>
                      <a:pt x="296" y="782"/>
                      <a:pt x="296" y="782"/>
                      <a:pt x="296" y="804"/>
                    </a:cubicBezTo>
                    <a:cubicBezTo>
                      <a:pt x="296" y="804"/>
                      <a:pt x="296" y="804"/>
                      <a:pt x="317" y="782"/>
                    </a:cubicBezTo>
                    <a:lnTo>
                      <a:pt x="317" y="782"/>
                    </a:lnTo>
                    <a:cubicBezTo>
                      <a:pt x="296" y="804"/>
                      <a:pt x="317" y="804"/>
                      <a:pt x="317" y="804"/>
                    </a:cubicBezTo>
                    <a:cubicBezTo>
                      <a:pt x="317" y="814"/>
                      <a:pt x="317" y="814"/>
                      <a:pt x="315" y="814"/>
                    </a:cubicBezTo>
                    <a:cubicBezTo>
                      <a:pt x="312" y="814"/>
                      <a:pt x="307" y="814"/>
                      <a:pt x="296" y="825"/>
                    </a:cubicBezTo>
                    <a:lnTo>
                      <a:pt x="296" y="825"/>
                    </a:lnTo>
                    <a:cubicBezTo>
                      <a:pt x="296" y="825"/>
                      <a:pt x="306" y="815"/>
                      <a:pt x="312" y="815"/>
                    </a:cubicBezTo>
                    <a:cubicBezTo>
                      <a:pt x="315" y="815"/>
                      <a:pt x="317" y="818"/>
                      <a:pt x="317" y="825"/>
                    </a:cubicBezTo>
                    <a:lnTo>
                      <a:pt x="338" y="825"/>
                    </a:lnTo>
                    <a:cubicBezTo>
                      <a:pt x="338" y="814"/>
                      <a:pt x="338" y="814"/>
                      <a:pt x="338" y="814"/>
                    </a:cubicBezTo>
                    <a:cubicBezTo>
                      <a:pt x="338" y="814"/>
                      <a:pt x="338" y="814"/>
                      <a:pt x="338" y="804"/>
                    </a:cubicBezTo>
                    <a:cubicBezTo>
                      <a:pt x="338" y="804"/>
                      <a:pt x="360" y="782"/>
                      <a:pt x="360" y="782"/>
                    </a:cubicBezTo>
                    <a:cubicBezTo>
                      <a:pt x="360" y="782"/>
                      <a:pt x="360" y="761"/>
                      <a:pt x="360" y="761"/>
                    </a:cubicBezTo>
                    <a:lnTo>
                      <a:pt x="338" y="761"/>
                    </a:lnTo>
                    <a:cubicBezTo>
                      <a:pt x="360" y="740"/>
                      <a:pt x="360" y="740"/>
                      <a:pt x="360" y="740"/>
                    </a:cubicBezTo>
                    <a:lnTo>
                      <a:pt x="360" y="719"/>
                    </a:lnTo>
                    <a:cubicBezTo>
                      <a:pt x="360" y="709"/>
                      <a:pt x="354" y="709"/>
                      <a:pt x="352" y="709"/>
                    </a:cubicBezTo>
                    <a:cubicBezTo>
                      <a:pt x="349" y="709"/>
                      <a:pt x="349" y="709"/>
                      <a:pt x="360" y="698"/>
                    </a:cubicBezTo>
                    <a:cubicBezTo>
                      <a:pt x="360" y="698"/>
                      <a:pt x="360" y="698"/>
                      <a:pt x="360" y="677"/>
                    </a:cubicBezTo>
                    <a:cubicBezTo>
                      <a:pt x="360" y="677"/>
                      <a:pt x="360" y="677"/>
                      <a:pt x="360" y="656"/>
                    </a:cubicBezTo>
                    <a:lnTo>
                      <a:pt x="338" y="656"/>
                    </a:lnTo>
                    <a:cubicBezTo>
                      <a:pt x="338" y="635"/>
                      <a:pt x="360" y="635"/>
                      <a:pt x="360" y="635"/>
                    </a:cubicBezTo>
                    <a:cubicBezTo>
                      <a:pt x="338" y="635"/>
                      <a:pt x="360" y="613"/>
                      <a:pt x="360" y="613"/>
                    </a:cubicBezTo>
                    <a:cubicBezTo>
                      <a:pt x="360" y="592"/>
                      <a:pt x="360" y="592"/>
                      <a:pt x="360" y="592"/>
                    </a:cubicBezTo>
                    <a:cubicBezTo>
                      <a:pt x="338" y="592"/>
                      <a:pt x="360" y="571"/>
                      <a:pt x="338" y="571"/>
                    </a:cubicBezTo>
                    <a:cubicBezTo>
                      <a:pt x="338" y="571"/>
                      <a:pt x="338" y="550"/>
                      <a:pt x="338" y="550"/>
                    </a:cubicBezTo>
                    <a:cubicBezTo>
                      <a:pt x="349" y="540"/>
                      <a:pt x="349" y="540"/>
                      <a:pt x="346" y="540"/>
                    </a:cubicBezTo>
                    <a:cubicBezTo>
                      <a:pt x="344" y="540"/>
                      <a:pt x="338" y="540"/>
                      <a:pt x="338" y="529"/>
                    </a:cubicBezTo>
                    <a:lnTo>
                      <a:pt x="338" y="508"/>
                    </a:lnTo>
                    <a:cubicBezTo>
                      <a:pt x="338" y="508"/>
                      <a:pt x="338" y="508"/>
                      <a:pt x="317" y="529"/>
                    </a:cubicBezTo>
                    <a:cubicBezTo>
                      <a:pt x="317" y="508"/>
                      <a:pt x="317" y="508"/>
                      <a:pt x="338" y="508"/>
                    </a:cubicBezTo>
                    <a:cubicBezTo>
                      <a:pt x="328" y="508"/>
                      <a:pt x="333" y="503"/>
                      <a:pt x="338" y="500"/>
                    </a:cubicBezTo>
                    <a:lnTo>
                      <a:pt x="338" y="500"/>
                    </a:lnTo>
                    <a:cubicBezTo>
                      <a:pt x="338" y="502"/>
                      <a:pt x="338" y="505"/>
                      <a:pt x="338" y="508"/>
                    </a:cubicBezTo>
                    <a:cubicBezTo>
                      <a:pt x="346" y="501"/>
                      <a:pt x="346" y="498"/>
                      <a:pt x="343" y="498"/>
                    </a:cubicBezTo>
                    <a:cubicBezTo>
                      <a:pt x="342" y="498"/>
                      <a:pt x="340" y="499"/>
                      <a:pt x="338" y="500"/>
                    </a:cubicBezTo>
                    <a:lnTo>
                      <a:pt x="338" y="500"/>
                    </a:lnTo>
                    <a:cubicBezTo>
                      <a:pt x="338" y="487"/>
                      <a:pt x="338" y="487"/>
                      <a:pt x="338" y="487"/>
                    </a:cubicBezTo>
                    <a:cubicBezTo>
                      <a:pt x="317" y="487"/>
                      <a:pt x="338" y="466"/>
                      <a:pt x="338" y="466"/>
                    </a:cubicBezTo>
                    <a:cubicBezTo>
                      <a:pt x="338" y="466"/>
                      <a:pt x="317" y="466"/>
                      <a:pt x="317" y="444"/>
                    </a:cubicBezTo>
                    <a:cubicBezTo>
                      <a:pt x="317" y="444"/>
                      <a:pt x="317" y="444"/>
                      <a:pt x="317" y="423"/>
                    </a:cubicBezTo>
                    <a:cubicBezTo>
                      <a:pt x="317" y="423"/>
                      <a:pt x="317" y="402"/>
                      <a:pt x="317" y="402"/>
                    </a:cubicBezTo>
                    <a:cubicBezTo>
                      <a:pt x="317" y="402"/>
                      <a:pt x="317" y="381"/>
                      <a:pt x="317" y="381"/>
                    </a:cubicBezTo>
                    <a:lnTo>
                      <a:pt x="296" y="381"/>
                    </a:lnTo>
                    <a:cubicBezTo>
                      <a:pt x="296" y="381"/>
                      <a:pt x="296" y="381"/>
                      <a:pt x="296" y="360"/>
                    </a:cubicBezTo>
                    <a:lnTo>
                      <a:pt x="296" y="339"/>
                    </a:lnTo>
                    <a:cubicBezTo>
                      <a:pt x="282" y="339"/>
                      <a:pt x="287" y="329"/>
                      <a:pt x="285" y="329"/>
                    </a:cubicBezTo>
                    <a:lnTo>
                      <a:pt x="285" y="329"/>
                    </a:lnTo>
                    <a:cubicBezTo>
                      <a:pt x="284" y="329"/>
                      <a:pt x="282" y="332"/>
                      <a:pt x="275" y="339"/>
                    </a:cubicBezTo>
                    <a:cubicBezTo>
                      <a:pt x="275" y="339"/>
                      <a:pt x="296" y="318"/>
                      <a:pt x="296" y="318"/>
                    </a:cubicBezTo>
                    <a:lnTo>
                      <a:pt x="275" y="318"/>
                    </a:lnTo>
                    <a:cubicBezTo>
                      <a:pt x="296" y="297"/>
                      <a:pt x="275" y="297"/>
                      <a:pt x="275" y="275"/>
                    </a:cubicBezTo>
                    <a:cubicBezTo>
                      <a:pt x="275" y="275"/>
                      <a:pt x="275" y="275"/>
                      <a:pt x="275" y="254"/>
                    </a:cubicBezTo>
                    <a:lnTo>
                      <a:pt x="254" y="254"/>
                    </a:lnTo>
                    <a:cubicBezTo>
                      <a:pt x="275" y="254"/>
                      <a:pt x="275" y="233"/>
                      <a:pt x="254" y="233"/>
                    </a:cubicBezTo>
                    <a:lnTo>
                      <a:pt x="275" y="233"/>
                    </a:lnTo>
                    <a:cubicBezTo>
                      <a:pt x="275" y="233"/>
                      <a:pt x="254" y="212"/>
                      <a:pt x="254" y="212"/>
                    </a:cubicBezTo>
                    <a:cubicBezTo>
                      <a:pt x="254" y="212"/>
                      <a:pt x="254" y="191"/>
                      <a:pt x="275" y="191"/>
                    </a:cubicBezTo>
                    <a:cubicBezTo>
                      <a:pt x="254" y="191"/>
                      <a:pt x="254" y="170"/>
                      <a:pt x="254" y="170"/>
                    </a:cubicBezTo>
                    <a:cubicBezTo>
                      <a:pt x="254" y="170"/>
                      <a:pt x="233" y="170"/>
                      <a:pt x="254" y="149"/>
                    </a:cubicBezTo>
                    <a:cubicBezTo>
                      <a:pt x="254" y="149"/>
                      <a:pt x="275" y="22"/>
                      <a:pt x="191" y="1"/>
                    </a:cubicBezTo>
                    <a:close/>
                    <a:moveTo>
                      <a:pt x="296" y="825"/>
                    </a:moveTo>
                    <a:cubicBezTo>
                      <a:pt x="296" y="832"/>
                      <a:pt x="299" y="834"/>
                      <a:pt x="302" y="834"/>
                    </a:cubicBezTo>
                    <a:cubicBezTo>
                      <a:pt x="308" y="834"/>
                      <a:pt x="317" y="825"/>
                      <a:pt x="317" y="825"/>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24"/>
              <p:cNvSpPr/>
              <p:nvPr/>
            </p:nvSpPr>
            <p:spPr>
              <a:xfrm>
                <a:off x="7596892" y="3421228"/>
                <a:ext cx="1361" cy="62"/>
              </a:xfrm>
              <a:custGeom>
                <a:rect b="b" l="l" r="r" t="t"/>
                <a:pathLst>
                  <a:path extrusionOk="0" h="1" w="22">
                    <a:moveTo>
                      <a:pt x="22" y="1"/>
                    </a:moveTo>
                    <a:lnTo>
                      <a:pt x="22" y="1"/>
                    </a:lnTo>
                    <a:cubicBezTo>
                      <a:pt x="22" y="1"/>
                      <a:pt x="22"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24"/>
              <p:cNvSpPr/>
              <p:nvPr/>
            </p:nvSpPr>
            <p:spPr>
              <a:xfrm>
                <a:off x="7596892" y="3417330"/>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24"/>
              <p:cNvSpPr/>
              <p:nvPr/>
            </p:nvSpPr>
            <p:spPr>
              <a:xfrm>
                <a:off x="7595593" y="3416031"/>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24"/>
              <p:cNvSpPr/>
              <p:nvPr/>
            </p:nvSpPr>
            <p:spPr>
              <a:xfrm>
                <a:off x="7599491" y="3422527"/>
                <a:ext cx="1361" cy="62"/>
              </a:xfrm>
              <a:custGeom>
                <a:rect b="b" l="l" r="r" t="t"/>
                <a:pathLst>
                  <a:path extrusionOk="0" h="1" w="22">
                    <a:moveTo>
                      <a:pt x="22" y="1"/>
                    </a:moveTo>
                    <a:cubicBezTo>
                      <a:pt x="22"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24"/>
              <p:cNvSpPr/>
              <p:nvPr/>
            </p:nvSpPr>
            <p:spPr>
              <a:xfrm>
                <a:off x="7603450" y="3429085"/>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24"/>
              <p:cNvSpPr/>
              <p:nvPr/>
            </p:nvSpPr>
            <p:spPr>
              <a:xfrm>
                <a:off x="7603450" y="3427786"/>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24"/>
              <p:cNvSpPr/>
              <p:nvPr/>
            </p:nvSpPr>
            <p:spPr>
              <a:xfrm>
                <a:off x="7599491" y="3421228"/>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24"/>
              <p:cNvSpPr/>
              <p:nvPr/>
            </p:nvSpPr>
            <p:spPr>
              <a:xfrm>
                <a:off x="7603450" y="3427786"/>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24"/>
              <p:cNvSpPr/>
              <p:nvPr/>
            </p:nvSpPr>
            <p:spPr>
              <a:xfrm>
                <a:off x="7603450" y="3429085"/>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24"/>
              <p:cNvSpPr/>
              <p:nvPr/>
            </p:nvSpPr>
            <p:spPr>
              <a:xfrm>
                <a:off x="7602089" y="3425125"/>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24"/>
              <p:cNvSpPr/>
              <p:nvPr/>
            </p:nvSpPr>
            <p:spPr>
              <a:xfrm>
                <a:off x="7602089" y="3427786"/>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24"/>
              <p:cNvSpPr/>
              <p:nvPr/>
            </p:nvSpPr>
            <p:spPr>
              <a:xfrm>
                <a:off x="7603450" y="3429085"/>
                <a:ext cx="62" cy="1361"/>
              </a:xfrm>
              <a:custGeom>
                <a:rect b="b" l="l" r="r" t="t"/>
                <a:pathLst>
                  <a:path extrusionOk="0" h="22" w="1">
                    <a:moveTo>
                      <a:pt x="0" y="0"/>
                    </a:moveTo>
                    <a:cubicBezTo>
                      <a:pt x="0" y="0"/>
                      <a:pt x="0" y="0"/>
                      <a:pt x="0" y="0"/>
                    </a:cubicBezTo>
                    <a:lnTo>
                      <a:pt x="0" y="21"/>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24"/>
              <p:cNvSpPr/>
              <p:nvPr/>
            </p:nvSpPr>
            <p:spPr>
              <a:xfrm>
                <a:off x="7602089" y="3426486"/>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24"/>
              <p:cNvSpPr/>
              <p:nvPr/>
            </p:nvSpPr>
            <p:spPr>
              <a:xfrm>
                <a:off x="7636118" y="3284006"/>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24"/>
              <p:cNvSpPr/>
              <p:nvPr/>
            </p:nvSpPr>
            <p:spPr>
              <a:xfrm>
                <a:off x="7637417" y="3278809"/>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24"/>
              <p:cNvSpPr/>
              <p:nvPr/>
            </p:nvSpPr>
            <p:spPr>
              <a:xfrm>
                <a:off x="7636118" y="3286604"/>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24"/>
              <p:cNvSpPr/>
              <p:nvPr/>
            </p:nvSpPr>
            <p:spPr>
              <a:xfrm>
                <a:off x="7637417" y="3268353"/>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24"/>
              <p:cNvSpPr/>
              <p:nvPr/>
            </p:nvSpPr>
            <p:spPr>
              <a:xfrm>
                <a:off x="7637417" y="3273550"/>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24"/>
              <p:cNvSpPr/>
              <p:nvPr/>
            </p:nvSpPr>
            <p:spPr>
              <a:xfrm>
                <a:off x="7629559" y="3289264"/>
                <a:ext cx="1361" cy="62"/>
              </a:xfrm>
              <a:custGeom>
                <a:rect b="b" l="l" r="r" t="t"/>
                <a:pathLst>
                  <a:path extrusionOk="0" h="1" w="22">
                    <a:moveTo>
                      <a:pt x="1" y="0"/>
                    </a:moveTo>
                    <a:lnTo>
                      <a:pt x="22" y="0"/>
                    </a:lnTo>
                    <a:cubicBezTo>
                      <a:pt x="22" y="0"/>
                      <a:pt x="22"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24"/>
              <p:cNvSpPr/>
              <p:nvPr/>
            </p:nvSpPr>
            <p:spPr>
              <a:xfrm>
                <a:off x="7632158" y="3291863"/>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24"/>
              <p:cNvSpPr/>
              <p:nvPr/>
            </p:nvSpPr>
            <p:spPr>
              <a:xfrm>
                <a:off x="7633457" y="3290563"/>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24"/>
              <p:cNvSpPr/>
              <p:nvPr/>
            </p:nvSpPr>
            <p:spPr>
              <a:xfrm>
                <a:off x="7633457" y="3290563"/>
                <a:ext cx="62" cy="62"/>
              </a:xfrm>
              <a:custGeom>
                <a:rect b="b" l="l" r="r" t="t"/>
                <a:pathLst>
                  <a:path extrusionOk="0" h="1" w="1">
                    <a:moveTo>
                      <a:pt x="1" y="0"/>
                    </a:moveTo>
                    <a:cubicBezTo>
                      <a:pt x="1" y="0"/>
                      <a:pt x="1" y="0"/>
                      <a:pt x="1" y="0"/>
                    </a:cubicBez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24"/>
              <p:cNvSpPr/>
              <p:nvPr/>
            </p:nvSpPr>
            <p:spPr>
              <a:xfrm>
                <a:off x="7630859" y="3230428"/>
                <a:ext cx="62" cy="62"/>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24"/>
              <p:cNvSpPr/>
              <p:nvPr/>
            </p:nvSpPr>
            <p:spPr>
              <a:xfrm>
                <a:off x="7636118" y="3257897"/>
                <a:ext cx="1361" cy="62"/>
              </a:xfrm>
              <a:custGeom>
                <a:rect b="b" l="l" r="r" t="t"/>
                <a:pathLst>
                  <a:path extrusionOk="0" h="1" w="22">
                    <a:moveTo>
                      <a:pt x="0" y="0"/>
                    </a:moveTo>
                    <a:lnTo>
                      <a:pt x="21" y="0"/>
                    </a:lnTo>
                    <a:cubicBezTo>
                      <a:pt x="21" y="0"/>
                      <a:pt x="21"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24"/>
              <p:cNvSpPr/>
              <p:nvPr/>
            </p:nvSpPr>
            <p:spPr>
              <a:xfrm>
                <a:off x="7626961" y="3230428"/>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24"/>
              <p:cNvSpPr/>
              <p:nvPr/>
            </p:nvSpPr>
            <p:spPr>
              <a:xfrm>
                <a:off x="7628260" y="3286604"/>
                <a:ext cx="1361" cy="1361"/>
              </a:xfrm>
              <a:custGeom>
                <a:rect b="b" l="l" r="r" t="t"/>
                <a:pathLst>
                  <a:path extrusionOk="0" h="22" w="22">
                    <a:moveTo>
                      <a:pt x="0" y="1"/>
                    </a:moveTo>
                    <a:cubicBezTo>
                      <a:pt x="0" y="1"/>
                      <a:pt x="0" y="22"/>
                      <a:pt x="22" y="22"/>
                    </a:cubicBezTo>
                    <a:cubicBezTo>
                      <a:pt x="0" y="1"/>
                      <a:pt x="22"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24"/>
              <p:cNvSpPr/>
              <p:nvPr/>
            </p:nvSpPr>
            <p:spPr>
              <a:xfrm>
                <a:off x="7621702" y="3257897"/>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24"/>
              <p:cNvSpPr/>
              <p:nvPr/>
            </p:nvSpPr>
            <p:spPr>
              <a:xfrm>
                <a:off x="7626961" y="3230428"/>
                <a:ext cx="62" cy="62"/>
              </a:xfrm>
              <a:custGeom>
                <a:rect b="b" l="l" r="r" t="t"/>
                <a:pathLst>
                  <a:path extrusionOk="0" h="1" w="1">
                    <a:moveTo>
                      <a:pt x="0" y="0"/>
                    </a:moveTo>
                    <a:lnTo>
                      <a:pt x="0" y="0"/>
                    </a:ln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24"/>
              <p:cNvSpPr/>
              <p:nvPr/>
            </p:nvSpPr>
            <p:spPr>
              <a:xfrm>
                <a:off x="7636118" y="3248741"/>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24"/>
              <p:cNvSpPr/>
              <p:nvPr/>
            </p:nvSpPr>
            <p:spPr>
              <a:xfrm>
                <a:off x="7636118" y="3247442"/>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24"/>
              <p:cNvSpPr/>
              <p:nvPr/>
            </p:nvSpPr>
            <p:spPr>
              <a:xfrm>
                <a:off x="7629559" y="3230428"/>
                <a:ext cx="1361" cy="62"/>
              </a:xfrm>
              <a:custGeom>
                <a:rect b="b" l="l" r="r" t="t"/>
                <a:pathLst>
                  <a:path extrusionOk="0" h="1" w="22">
                    <a:moveTo>
                      <a:pt x="22" y="0"/>
                    </a:moveTo>
                    <a:lnTo>
                      <a:pt x="1" y="0"/>
                    </a:lnTo>
                    <a:cubicBezTo>
                      <a:pt x="1" y="0"/>
                      <a:pt x="1" y="0"/>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24"/>
              <p:cNvSpPr/>
              <p:nvPr/>
            </p:nvSpPr>
            <p:spPr>
              <a:xfrm>
                <a:off x="7634818" y="3242183"/>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24"/>
              <p:cNvSpPr/>
              <p:nvPr/>
            </p:nvSpPr>
            <p:spPr>
              <a:xfrm>
                <a:off x="7637417" y="3274849"/>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24"/>
              <p:cNvSpPr/>
              <p:nvPr/>
            </p:nvSpPr>
            <p:spPr>
              <a:xfrm>
                <a:off x="7626961" y="3272251"/>
                <a:ext cx="62" cy="62"/>
              </a:xfrm>
              <a:custGeom>
                <a:rect b="b" l="l" r="r" t="t"/>
                <a:pathLst>
                  <a:path extrusionOk="0" h="1" w="1">
                    <a:moveTo>
                      <a:pt x="0"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24"/>
              <p:cNvSpPr/>
              <p:nvPr/>
            </p:nvSpPr>
            <p:spPr>
              <a:xfrm>
                <a:off x="7626961" y="3272251"/>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24"/>
              <p:cNvSpPr/>
              <p:nvPr/>
            </p:nvSpPr>
            <p:spPr>
              <a:xfrm>
                <a:off x="7626961" y="3270951"/>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24"/>
              <p:cNvSpPr/>
              <p:nvPr/>
            </p:nvSpPr>
            <p:spPr>
              <a:xfrm>
                <a:off x="7626961" y="3276148"/>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24"/>
              <p:cNvSpPr/>
              <p:nvPr/>
            </p:nvSpPr>
            <p:spPr>
              <a:xfrm>
                <a:off x="7625662" y="3274849"/>
                <a:ext cx="1361" cy="62"/>
              </a:xfrm>
              <a:custGeom>
                <a:rect b="b" l="l" r="r" t="t"/>
                <a:pathLst>
                  <a:path extrusionOk="0" h="1" w="22">
                    <a:moveTo>
                      <a:pt x="0" y="1"/>
                    </a:moveTo>
                    <a:cubicBezTo>
                      <a:pt x="0" y="1"/>
                      <a:pt x="21" y="1"/>
                      <a:pt x="21"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24"/>
              <p:cNvSpPr/>
              <p:nvPr/>
            </p:nvSpPr>
            <p:spPr>
              <a:xfrm>
                <a:off x="7625662" y="3269652"/>
                <a:ext cx="62" cy="62"/>
              </a:xfrm>
              <a:custGeom>
                <a:rect b="b" l="l" r="r" t="t"/>
                <a:pathLst>
                  <a:path extrusionOk="0" h="1" w="1">
                    <a:moveTo>
                      <a:pt x="0" y="0"/>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24"/>
              <p:cNvSpPr/>
              <p:nvPr/>
            </p:nvSpPr>
            <p:spPr>
              <a:xfrm>
                <a:off x="7619103" y="3230428"/>
                <a:ext cx="19675" cy="62796"/>
              </a:xfrm>
              <a:custGeom>
                <a:rect b="b" l="l" r="r" t="t"/>
                <a:pathLst>
                  <a:path extrusionOk="0" h="1015" w="318">
                    <a:moveTo>
                      <a:pt x="43" y="85"/>
                    </a:moveTo>
                    <a:cubicBezTo>
                      <a:pt x="43" y="85"/>
                      <a:pt x="43" y="94"/>
                      <a:pt x="49" y="94"/>
                    </a:cubicBezTo>
                    <a:lnTo>
                      <a:pt x="49" y="94"/>
                    </a:lnTo>
                    <a:cubicBezTo>
                      <a:pt x="48" y="92"/>
                      <a:pt x="47" y="89"/>
                      <a:pt x="43" y="85"/>
                    </a:cubicBezTo>
                    <a:close/>
                    <a:moveTo>
                      <a:pt x="106" y="634"/>
                    </a:moveTo>
                    <a:cubicBezTo>
                      <a:pt x="85" y="634"/>
                      <a:pt x="85" y="655"/>
                      <a:pt x="106" y="655"/>
                    </a:cubicBezTo>
                    <a:cubicBezTo>
                      <a:pt x="106" y="655"/>
                      <a:pt x="85" y="655"/>
                      <a:pt x="106" y="634"/>
                    </a:cubicBezTo>
                    <a:close/>
                    <a:moveTo>
                      <a:pt x="196" y="899"/>
                    </a:moveTo>
                    <a:cubicBezTo>
                      <a:pt x="202" y="899"/>
                      <a:pt x="212" y="909"/>
                      <a:pt x="212" y="909"/>
                    </a:cubicBezTo>
                    <a:lnTo>
                      <a:pt x="191" y="909"/>
                    </a:lnTo>
                    <a:cubicBezTo>
                      <a:pt x="191" y="902"/>
                      <a:pt x="193" y="899"/>
                      <a:pt x="196" y="899"/>
                    </a:cubicBezTo>
                    <a:close/>
                    <a:moveTo>
                      <a:pt x="275" y="888"/>
                    </a:moveTo>
                    <a:lnTo>
                      <a:pt x="254" y="909"/>
                    </a:lnTo>
                    <a:cubicBezTo>
                      <a:pt x="254" y="909"/>
                      <a:pt x="275" y="909"/>
                      <a:pt x="275" y="888"/>
                    </a:cubicBezTo>
                    <a:close/>
                    <a:moveTo>
                      <a:pt x="148" y="909"/>
                    </a:moveTo>
                    <a:lnTo>
                      <a:pt x="148" y="930"/>
                    </a:lnTo>
                    <a:cubicBezTo>
                      <a:pt x="148" y="909"/>
                      <a:pt x="148" y="909"/>
                      <a:pt x="170" y="909"/>
                    </a:cubicBezTo>
                    <a:close/>
                    <a:moveTo>
                      <a:pt x="148" y="930"/>
                    </a:moveTo>
                    <a:cubicBezTo>
                      <a:pt x="148" y="930"/>
                      <a:pt x="158" y="939"/>
                      <a:pt x="164" y="939"/>
                    </a:cubicBezTo>
                    <a:cubicBezTo>
                      <a:pt x="167" y="939"/>
                      <a:pt x="170" y="937"/>
                      <a:pt x="170" y="930"/>
                    </a:cubicBezTo>
                    <a:close/>
                    <a:moveTo>
                      <a:pt x="170" y="930"/>
                    </a:moveTo>
                    <a:lnTo>
                      <a:pt x="170" y="951"/>
                    </a:lnTo>
                    <a:cubicBezTo>
                      <a:pt x="170" y="930"/>
                      <a:pt x="191" y="930"/>
                      <a:pt x="191" y="930"/>
                    </a:cubicBezTo>
                    <a:close/>
                    <a:moveTo>
                      <a:pt x="148" y="0"/>
                    </a:moveTo>
                    <a:cubicBezTo>
                      <a:pt x="148" y="0"/>
                      <a:pt x="170" y="0"/>
                      <a:pt x="148" y="22"/>
                    </a:cubicBezTo>
                    <a:lnTo>
                      <a:pt x="127" y="22"/>
                    </a:lnTo>
                    <a:cubicBezTo>
                      <a:pt x="106" y="22"/>
                      <a:pt x="127" y="22"/>
                      <a:pt x="127" y="43"/>
                    </a:cubicBezTo>
                    <a:cubicBezTo>
                      <a:pt x="120" y="36"/>
                      <a:pt x="116" y="33"/>
                      <a:pt x="112" y="33"/>
                    </a:cubicBezTo>
                    <a:cubicBezTo>
                      <a:pt x="106" y="33"/>
                      <a:pt x="106" y="43"/>
                      <a:pt x="106" y="43"/>
                    </a:cubicBezTo>
                    <a:cubicBezTo>
                      <a:pt x="96" y="53"/>
                      <a:pt x="96" y="53"/>
                      <a:pt x="98" y="53"/>
                    </a:cubicBezTo>
                    <a:cubicBezTo>
                      <a:pt x="101" y="53"/>
                      <a:pt x="106" y="53"/>
                      <a:pt x="106" y="64"/>
                    </a:cubicBezTo>
                    <a:lnTo>
                      <a:pt x="85" y="64"/>
                    </a:lnTo>
                    <a:cubicBezTo>
                      <a:pt x="85" y="64"/>
                      <a:pt x="43" y="85"/>
                      <a:pt x="64" y="85"/>
                    </a:cubicBezTo>
                    <a:cubicBezTo>
                      <a:pt x="57" y="92"/>
                      <a:pt x="52" y="94"/>
                      <a:pt x="49" y="94"/>
                    </a:cubicBezTo>
                    <a:cubicBezTo>
                      <a:pt x="49" y="94"/>
                      <a:pt x="49" y="94"/>
                      <a:pt x="49" y="94"/>
                    </a:cubicBezTo>
                    <a:lnTo>
                      <a:pt x="49" y="94"/>
                    </a:lnTo>
                    <a:cubicBezTo>
                      <a:pt x="50" y="106"/>
                      <a:pt x="22" y="106"/>
                      <a:pt x="22" y="106"/>
                    </a:cubicBezTo>
                    <a:lnTo>
                      <a:pt x="43" y="106"/>
                    </a:lnTo>
                    <a:cubicBezTo>
                      <a:pt x="22" y="127"/>
                      <a:pt x="22" y="127"/>
                      <a:pt x="22" y="148"/>
                    </a:cubicBezTo>
                    <a:lnTo>
                      <a:pt x="43" y="148"/>
                    </a:lnTo>
                    <a:cubicBezTo>
                      <a:pt x="22" y="169"/>
                      <a:pt x="22" y="191"/>
                      <a:pt x="22" y="212"/>
                    </a:cubicBezTo>
                    <a:cubicBezTo>
                      <a:pt x="22" y="233"/>
                      <a:pt x="22" y="254"/>
                      <a:pt x="22" y="275"/>
                    </a:cubicBezTo>
                    <a:lnTo>
                      <a:pt x="43" y="275"/>
                    </a:lnTo>
                    <a:cubicBezTo>
                      <a:pt x="1" y="275"/>
                      <a:pt x="43" y="275"/>
                      <a:pt x="22" y="296"/>
                    </a:cubicBezTo>
                    <a:cubicBezTo>
                      <a:pt x="43" y="296"/>
                      <a:pt x="1" y="317"/>
                      <a:pt x="43" y="317"/>
                    </a:cubicBezTo>
                    <a:lnTo>
                      <a:pt x="22" y="317"/>
                    </a:lnTo>
                    <a:lnTo>
                      <a:pt x="22" y="338"/>
                    </a:lnTo>
                    <a:lnTo>
                      <a:pt x="43" y="338"/>
                    </a:lnTo>
                    <a:cubicBezTo>
                      <a:pt x="22" y="338"/>
                      <a:pt x="43" y="360"/>
                      <a:pt x="43" y="360"/>
                    </a:cubicBezTo>
                    <a:cubicBezTo>
                      <a:pt x="43" y="381"/>
                      <a:pt x="43" y="381"/>
                      <a:pt x="22" y="381"/>
                    </a:cubicBezTo>
                    <a:cubicBezTo>
                      <a:pt x="43" y="381"/>
                      <a:pt x="43" y="402"/>
                      <a:pt x="43" y="402"/>
                    </a:cubicBezTo>
                    <a:cubicBezTo>
                      <a:pt x="22" y="423"/>
                      <a:pt x="43" y="423"/>
                      <a:pt x="43" y="423"/>
                    </a:cubicBezTo>
                    <a:cubicBezTo>
                      <a:pt x="43" y="416"/>
                      <a:pt x="45" y="414"/>
                      <a:pt x="48" y="414"/>
                    </a:cubicBezTo>
                    <a:cubicBezTo>
                      <a:pt x="52" y="414"/>
                      <a:pt x="57" y="423"/>
                      <a:pt x="43" y="423"/>
                    </a:cubicBezTo>
                    <a:cubicBezTo>
                      <a:pt x="43" y="423"/>
                      <a:pt x="64" y="444"/>
                      <a:pt x="43" y="444"/>
                    </a:cubicBezTo>
                    <a:lnTo>
                      <a:pt x="43" y="465"/>
                    </a:lnTo>
                    <a:lnTo>
                      <a:pt x="64" y="465"/>
                    </a:lnTo>
                    <a:cubicBezTo>
                      <a:pt x="64" y="486"/>
                      <a:pt x="43" y="486"/>
                      <a:pt x="64" y="486"/>
                    </a:cubicBezTo>
                    <a:cubicBezTo>
                      <a:pt x="43" y="507"/>
                      <a:pt x="43" y="507"/>
                      <a:pt x="43" y="507"/>
                    </a:cubicBezTo>
                    <a:cubicBezTo>
                      <a:pt x="43" y="529"/>
                      <a:pt x="64" y="550"/>
                      <a:pt x="64" y="550"/>
                    </a:cubicBezTo>
                    <a:cubicBezTo>
                      <a:pt x="64" y="550"/>
                      <a:pt x="64" y="550"/>
                      <a:pt x="64" y="571"/>
                    </a:cubicBezTo>
                    <a:lnTo>
                      <a:pt x="43" y="571"/>
                    </a:lnTo>
                    <a:lnTo>
                      <a:pt x="43" y="592"/>
                    </a:lnTo>
                    <a:cubicBezTo>
                      <a:pt x="43" y="592"/>
                      <a:pt x="85" y="592"/>
                      <a:pt x="85" y="613"/>
                    </a:cubicBezTo>
                    <a:cubicBezTo>
                      <a:pt x="106" y="634"/>
                      <a:pt x="106" y="634"/>
                      <a:pt x="106" y="634"/>
                    </a:cubicBezTo>
                    <a:cubicBezTo>
                      <a:pt x="106" y="655"/>
                      <a:pt x="127" y="655"/>
                      <a:pt x="106" y="655"/>
                    </a:cubicBezTo>
                    <a:lnTo>
                      <a:pt x="127" y="655"/>
                    </a:lnTo>
                    <a:cubicBezTo>
                      <a:pt x="127" y="666"/>
                      <a:pt x="133" y="666"/>
                      <a:pt x="138" y="666"/>
                    </a:cubicBezTo>
                    <a:cubicBezTo>
                      <a:pt x="143" y="666"/>
                      <a:pt x="148" y="666"/>
                      <a:pt x="148" y="676"/>
                    </a:cubicBezTo>
                    <a:lnTo>
                      <a:pt x="127" y="676"/>
                    </a:lnTo>
                    <a:cubicBezTo>
                      <a:pt x="106" y="676"/>
                      <a:pt x="127" y="698"/>
                      <a:pt x="106" y="698"/>
                    </a:cubicBezTo>
                    <a:cubicBezTo>
                      <a:pt x="106" y="719"/>
                      <a:pt x="106" y="719"/>
                      <a:pt x="106" y="719"/>
                    </a:cubicBezTo>
                    <a:lnTo>
                      <a:pt x="127" y="719"/>
                    </a:lnTo>
                    <a:cubicBezTo>
                      <a:pt x="127" y="719"/>
                      <a:pt x="106" y="740"/>
                      <a:pt x="127" y="740"/>
                    </a:cubicBezTo>
                    <a:lnTo>
                      <a:pt x="148" y="740"/>
                    </a:lnTo>
                    <a:cubicBezTo>
                      <a:pt x="148" y="740"/>
                      <a:pt x="127" y="761"/>
                      <a:pt x="127" y="761"/>
                    </a:cubicBezTo>
                    <a:lnTo>
                      <a:pt x="170" y="761"/>
                    </a:lnTo>
                    <a:lnTo>
                      <a:pt x="148" y="782"/>
                    </a:lnTo>
                    <a:cubicBezTo>
                      <a:pt x="127" y="782"/>
                      <a:pt x="127" y="803"/>
                      <a:pt x="127" y="803"/>
                    </a:cubicBezTo>
                    <a:lnTo>
                      <a:pt x="170" y="803"/>
                    </a:lnTo>
                    <a:cubicBezTo>
                      <a:pt x="170" y="803"/>
                      <a:pt x="148" y="824"/>
                      <a:pt x="148" y="824"/>
                    </a:cubicBezTo>
                    <a:lnTo>
                      <a:pt x="170" y="824"/>
                    </a:lnTo>
                    <a:lnTo>
                      <a:pt x="164" y="830"/>
                    </a:lnTo>
                    <a:lnTo>
                      <a:pt x="164" y="830"/>
                    </a:lnTo>
                    <a:cubicBezTo>
                      <a:pt x="161" y="827"/>
                      <a:pt x="156" y="824"/>
                      <a:pt x="148" y="824"/>
                    </a:cubicBezTo>
                    <a:lnTo>
                      <a:pt x="148" y="845"/>
                    </a:lnTo>
                    <a:lnTo>
                      <a:pt x="164" y="830"/>
                    </a:lnTo>
                    <a:lnTo>
                      <a:pt x="164" y="830"/>
                    </a:lnTo>
                    <a:cubicBezTo>
                      <a:pt x="170" y="836"/>
                      <a:pt x="170" y="845"/>
                      <a:pt x="170" y="845"/>
                    </a:cubicBezTo>
                    <a:lnTo>
                      <a:pt x="148" y="867"/>
                    </a:lnTo>
                    <a:cubicBezTo>
                      <a:pt x="155" y="860"/>
                      <a:pt x="160" y="857"/>
                      <a:pt x="163" y="857"/>
                    </a:cubicBezTo>
                    <a:cubicBezTo>
                      <a:pt x="170" y="857"/>
                      <a:pt x="170" y="867"/>
                      <a:pt x="170" y="867"/>
                    </a:cubicBezTo>
                    <a:cubicBezTo>
                      <a:pt x="170" y="867"/>
                      <a:pt x="170" y="888"/>
                      <a:pt x="148" y="888"/>
                    </a:cubicBezTo>
                    <a:lnTo>
                      <a:pt x="191" y="888"/>
                    </a:lnTo>
                    <a:cubicBezTo>
                      <a:pt x="170" y="909"/>
                      <a:pt x="170" y="909"/>
                      <a:pt x="170" y="909"/>
                    </a:cubicBezTo>
                    <a:cubicBezTo>
                      <a:pt x="191" y="909"/>
                      <a:pt x="191" y="930"/>
                      <a:pt x="191" y="930"/>
                    </a:cubicBezTo>
                    <a:lnTo>
                      <a:pt x="191" y="951"/>
                    </a:lnTo>
                    <a:lnTo>
                      <a:pt x="170" y="951"/>
                    </a:lnTo>
                    <a:cubicBezTo>
                      <a:pt x="176" y="957"/>
                      <a:pt x="180" y="960"/>
                      <a:pt x="183" y="960"/>
                    </a:cubicBezTo>
                    <a:lnTo>
                      <a:pt x="183" y="960"/>
                    </a:lnTo>
                    <a:cubicBezTo>
                      <a:pt x="176" y="972"/>
                      <a:pt x="191" y="972"/>
                      <a:pt x="191" y="972"/>
                    </a:cubicBezTo>
                    <a:lnTo>
                      <a:pt x="254" y="972"/>
                    </a:lnTo>
                    <a:lnTo>
                      <a:pt x="233" y="951"/>
                    </a:lnTo>
                    <a:lnTo>
                      <a:pt x="254" y="951"/>
                    </a:lnTo>
                    <a:cubicBezTo>
                      <a:pt x="254" y="930"/>
                      <a:pt x="254" y="930"/>
                      <a:pt x="233" y="930"/>
                    </a:cubicBezTo>
                    <a:lnTo>
                      <a:pt x="275" y="930"/>
                    </a:lnTo>
                    <a:lnTo>
                      <a:pt x="254" y="909"/>
                    </a:lnTo>
                    <a:cubicBezTo>
                      <a:pt x="275" y="888"/>
                      <a:pt x="254" y="888"/>
                      <a:pt x="254" y="888"/>
                    </a:cubicBezTo>
                    <a:lnTo>
                      <a:pt x="275" y="888"/>
                    </a:lnTo>
                    <a:cubicBezTo>
                      <a:pt x="275" y="888"/>
                      <a:pt x="275" y="888"/>
                      <a:pt x="254" y="867"/>
                    </a:cubicBezTo>
                    <a:lnTo>
                      <a:pt x="275" y="867"/>
                    </a:lnTo>
                    <a:cubicBezTo>
                      <a:pt x="275" y="867"/>
                      <a:pt x="275" y="845"/>
                      <a:pt x="275" y="845"/>
                    </a:cubicBezTo>
                    <a:lnTo>
                      <a:pt x="275" y="824"/>
                    </a:lnTo>
                    <a:cubicBezTo>
                      <a:pt x="275" y="824"/>
                      <a:pt x="275" y="803"/>
                      <a:pt x="275" y="803"/>
                    </a:cubicBezTo>
                    <a:cubicBezTo>
                      <a:pt x="275" y="782"/>
                      <a:pt x="296" y="782"/>
                      <a:pt x="275" y="782"/>
                    </a:cubicBezTo>
                    <a:lnTo>
                      <a:pt x="296" y="782"/>
                    </a:lnTo>
                    <a:lnTo>
                      <a:pt x="296" y="761"/>
                    </a:lnTo>
                    <a:cubicBezTo>
                      <a:pt x="275" y="761"/>
                      <a:pt x="317" y="740"/>
                      <a:pt x="296" y="740"/>
                    </a:cubicBezTo>
                    <a:cubicBezTo>
                      <a:pt x="296" y="729"/>
                      <a:pt x="296" y="729"/>
                      <a:pt x="296" y="729"/>
                    </a:cubicBezTo>
                    <a:cubicBezTo>
                      <a:pt x="296" y="729"/>
                      <a:pt x="296" y="729"/>
                      <a:pt x="296" y="719"/>
                    </a:cubicBezTo>
                    <a:cubicBezTo>
                      <a:pt x="275" y="719"/>
                      <a:pt x="296" y="698"/>
                      <a:pt x="296" y="698"/>
                    </a:cubicBezTo>
                    <a:cubicBezTo>
                      <a:pt x="317" y="698"/>
                      <a:pt x="296" y="676"/>
                      <a:pt x="296" y="676"/>
                    </a:cubicBezTo>
                    <a:cubicBezTo>
                      <a:pt x="296" y="676"/>
                      <a:pt x="275" y="676"/>
                      <a:pt x="296" y="655"/>
                    </a:cubicBezTo>
                    <a:cubicBezTo>
                      <a:pt x="296" y="655"/>
                      <a:pt x="317" y="634"/>
                      <a:pt x="296" y="634"/>
                    </a:cubicBezTo>
                    <a:cubicBezTo>
                      <a:pt x="317" y="613"/>
                      <a:pt x="296" y="613"/>
                      <a:pt x="296" y="613"/>
                    </a:cubicBezTo>
                    <a:lnTo>
                      <a:pt x="296" y="592"/>
                    </a:lnTo>
                    <a:cubicBezTo>
                      <a:pt x="296" y="592"/>
                      <a:pt x="296" y="592"/>
                      <a:pt x="296" y="571"/>
                    </a:cubicBezTo>
                    <a:cubicBezTo>
                      <a:pt x="296" y="550"/>
                      <a:pt x="296" y="550"/>
                      <a:pt x="296" y="550"/>
                    </a:cubicBezTo>
                    <a:cubicBezTo>
                      <a:pt x="296" y="529"/>
                      <a:pt x="296" y="529"/>
                      <a:pt x="296" y="529"/>
                    </a:cubicBezTo>
                    <a:lnTo>
                      <a:pt x="317" y="507"/>
                    </a:lnTo>
                    <a:lnTo>
                      <a:pt x="296" y="507"/>
                    </a:lnTo>
                    <a:cubicBezTo>
                      <a:pt x="296" y="507"/>
                      <a:pt x="296" y="507"/>
                      <a:pt x="296" y="486"/>
                    </a:cubicBezTo>
                    <a:cubicBezTo>
                      <a:pt x="296" y="486"/>
                      <a:pt x="275" y="465"/>
                      <a:pt x="296" y="465"/>
                    </a:cubicBezTo>
                    <a:lnTo>
                      <a:pt x="275" y="444"/>
                    </a:lnTo>
                    <a:lnTo>
                      <a:pt x="296" y="444"/>
                    </a:lnTo>
                    <a:lnTo>
                      <a:pt x="296" y="423"/>
                    </a:lnTo>
                    <a:cubicBezTo>
                      <a:pt x="282" y="423"/>
                      <a:pt x="287" y="414"/>
                      <a:pt x="285" y="414"/>
                    </a:cubicBezTo>
                    <a:lnTo>
                      <a:pt x="285" y="414"/>
                    </a:lnTo>
                    <a:cubicBezTo>
                      <a:pt x="285" y="414"/>
                      <a:pt x="282" y="416"/>
                      <a:pt x="275" y="423"/>
                    </a:cubicBezTo>
                    <a:cubicBezTo>
                      <a:pt x="275" y="402"/>
                      <a:pt x="275" y="402"/>
                      <a:pt x="275" y="402"/>
                    </a:cubicBezTo>
                    <a:lnTo>
                      <a:pt x="275" y="381"/>
                    </a:lnTo>
                    <a:cubicBezTo>
                      <a:pt x="275" y="381"/>
                      <a:pt x="275" y="360"/>
                      <a:pt x="275" y="338"/>
                    </a:cubicBezTo>
                    <a:cubicBezTo>
                      <a:pt x="275" y="338"/>
                      <a:pt x="275" y="338"/>
                      <a:pt x="275" y="317"/>
                    </a:cubicBezTo>
                    <a:cubicBezTo>
                      <a:pt x="275" y="317"/>
                      <a:pt x="275" y="296"/>
                      <a:pt x="275" y="296"/>
                    </a:cubicBezTo>
                    <a:cubicBezTo>
                      <a:pt x="254" y="296"/>
                      <a:pt x="296" y="296"/>
                      <a:pt x="275" y="275"/>
                    </a:cubicBezTo>
                    <a:lnTo>
                      <a:pt x="254" y="275"/>
                    </a:lnTo>
                    <a:cubicBezTo>
                      <a:pt x="254" y="275"/>
                      <a:pt x="254" y="254"/>
                      <a:pt x="275" y="254"/>
                    </a:cubicBezTo>
                    <a:cubicBezTo>
                      <a:pt x="254" y="233"/>
                      <a:pt x="254" y="233"/>
                      <a:pt x="254" y="212"/>
                    </a:cubicBezTo>
                    <a:lnTo>
                      <a:pt x="275" y="212"/>
                    </a:lnTo>
                    <a:cubicBezTo>
                      <a:pt x="254" y="191"/>
                      <a:pt x="254" y="191"/>
                      <a:pt x="254" y="191"/>
                    </a:cubicBezTo>
                    <a:lnTo>
                      <a:pt x="275" y="191"/>
                    </a:lnTo>
                    <a:cubicBezTo>
                      <a:pt x="254" y="191"/>
                      <a:pt x="275" y="169"/>
                      <a:pt x="275" y="169"/>
                    </a:cubicBezTo>
                    <a:cubicBezTo>
                      <a:pt x="275" y="169"/>
                      <a:pt x="296" y="22"/>
                      <a:pt x="191" y="0"/>
                    </a:cubicBezTo>
                    <a:close/>
                    <a:moveTo>
                      <a:pt x="191" y="972"/>
                    </a:moveTo>
                    <a:lnTo>
                      <a:pt x="191" y="972"/>
                    </a:lnTo>
                    <a:cubicBezTo>
                      <a:pt x="191" y="972"/>
                      <a:pt x="191" y="972"/>
                      <a:pt x="191" y="972"/>
                    </a:cubicBezTo>
                    <a:close/>
                    <a:moveTo>
                      <a:pt x="233" y="972"/>
                    </a:moveTo>
                    <a:lnTo>
                      <a:pt x="212" y="993"/>
                    </a:lnTo>
                    <a:cubicBezTo>
                      <a:pt x="212" y="993"/>
                      <a:pt x="233" y="993"/>
                      <a:pt x="233" y="972"/>
                    </a:cubicBezTo>
                    <a:close/>
                    <a:moveTo>
                      <a:pt x="212" y="972"/>
                    </a:moveTo>
                    <a:cubicBezTo>
                      <a:pt x="198" y="972"/>
                      <a:pt x="193" y="982"/>
                      <a:pt x="191" y="982"/>
                    </a:cubicBezTo>
                    <a:cubicBezTo>
                      <a:pt x="191" y="982"/>
                      <a:pt x="191" y="979"/>
                      <a:pt x="191" y="972"/>
                    </a:cubicBezTo>
                    <a:lnTo>
                      <a:pt x="191" y="993"/>
                    </a:lnTo>
                    <a:cubicBezTo>
                      <a:pt x="177" y="993"/>
                      <a:pt x="181" y="984"/>
                      <a:pt x="180" y="984"/>
                    </a:cubicBezTo>
                    <a:lnTo>
                      <a:pt x="180" y="984"/>
                    </a:lnTo>
                    <a:cubicBezTo>
                      <a:pt x="179" y="984"/>
                      <a:pt x="177" y="986"/>
                      <a:pt x="170" y="993"/>
                    </a:cubicBezTo>
                    <a:cubicBezTo>
                      <a:pt x="170" y="993"/>
                      <a:pt x="170" y="1014"/>
                      <a:pt x="170" y="1014"/>
                    </a:cubicBezTo>
                    <a:cubicBezTo>
                      <a:pt x="170" y="1001"/>
                      <a:pt x="178" y="996"/>
                      <a:pt x="184" y="994"/>
                    </a:cubicBezTo>
                    <a:lnTo>
                      <a:pt x="184" y="994"/>
                    </a:lnTo>
                    <a:cubicBezTo>
                      <a:pt x="175" y="998"/>
                      <a:pt x="191" y="1014"/>
                      <a:pt x="191" y="1014"/>
                    </a:cubicBezTo>
                    <a:cubicBezTo>
                      <a:pt x="212" y="993"/>
                      <a:pt x="191" y="993"/>
                      <a:pt x="212" y="993"/>
                    </a:cubicBezTo>
                    <a:cubicBezTo>
                      <a:pt x="212" y="983"/>
                      <a:pt x="212" y="983"/>
                      <a:pt x="212" y="983"/>
                    </a:cubicBezTo>
                    <a:cubicBezTo>
                      <a:pt x="212" y="983"/>
                      <a:pt x="212" y="983"/>
                      <a:pt x="212" y="97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24"/>
              <p:cNvSpPr/>
              <p:nvPr/>
            </p:nvSpPr>
            <p:spPr>
              <a:xfrm>
                <a:off x="7625662" y="3276148"/>
                <a:ext cx="1361" cy="62"/>
              </a:xfrm>
              <a:custGeom>
                <a:rect b="b" l="l" r="r" t="t"/>
                <a:pathLst>
                  <a:path extrusionOk="0" h="1" w="22">
                    <a:moveTo>
                      <a:pt x="0" y="1"/>
                    </a:moveTo>
                    <a:lnTo>
                      <a:pt x="21"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24"/>
              <p:cNvSpPr/>
              <p:nvPr/>
            </p:nvSpPr>
            <p:spPr>
              <a:xfrm>
                <a:off x="7625662" y="3270951"/>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24"/>
              <p:cNvSpPr/>
              <p:nvPr/>
            </p:nvSpPr>
            <p:spPr>
              <a:xfrm>
                <a:off x="7624362" y="3269652"/>
                <a:ext cx="1361" cy="62"/>
              </a:xfrm>
              <a:custGeom>
                <a:rect b="b" l="l" r="r" t="t"/>
                <a:pathLst>
                  <a:path extrusionOk="0" h="1" w="22">
                    <a:moveTo>
                      <a:pt x="0" y="0"/>
                    </a:moveTo>
                    <a:cubicBezTo>
                      <a:pt x="0" y="0"/>
                      <a:pt x="21" y="0"/>
                      <a:pt x="21" y="0"/>
                    </a:cubicBezTo>
                    <a:cubicBezTo>
                      <a:pt x="21"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24"/>
              <p:cNvSpPr/>
              <p:nvPr/>
            </p:nvSpPr>
            <p:spPr>
              <a:xfrm>
                <a:off x="7628260" y="3278809"/>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24"/>
              <p:cNvSpPr/>
              <p:nvPr/>
            </p:nvSpPr>
            <p:spPr>
              <a:xfrm>
                <a:off x="7628260" y="3286604"/>
                <a:ext cx="1361" cy="62"/>
              </a:xfrm>
              <a:custGeom>
                <a:rect b="b" l="l" r="r" t="t"/>
                <a:pathLst>
                  <a:path extrusionOk="0" h="1" w="22">
                    <a:moveTo>
                      <a:pt x="0" y="1"/>
                    </a:moveTo>
                    <a:cubicBezTo>
                      <a:pt x="0" y="1"/>
                      <a:pt x="0" y="1"/>
                      <a:pt x="22"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24"/>
              <p:cNvSpPr/>
              <p:nvPr/>
            </p:nvSpPr>
            <p:spPr>
              <a:xfrm>
                <a:off x="7629559" y="3285305"/>
                <a:ext cx="62" cy="62"/>
              </a:xfrm>
              <a:custGeom>
                <a:rect b="b" l="l" r="r" t="t"/>
                <a:pathLst>
                  <a:path extrusionOk="0" h="1" w="1">
                    <a:moveTo>
                      <a:pt x="1" y="1"/>
                    </a:moveTo>
                    <a:cubicBezTo>
                      <a:pt x="1" y="1"/>
                      <a:pt x="1" y="1"/>
                      <a:pt x="1" y="1"/>
                    </a:cubicBez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24"/>
              <p:cNvSpPr/>
              <p:nvPr/>
            </p:nvSpPr>
            <p:spPr>
              <a:xfrm>
                <a:off x="7626961" y="3276148"/>
                <a:ext cx="1361" cy="62"/>
              </a:xfrm>
              <a:custGeom>
                <a:rect b="b" l="l" r="r" t="t"/>
                <a:pathLst>
                  <a:path extrusionOk="0" h="1" w="22">
                    <a:moveTo>
                      <a:pt x="21" y="1"/>
                    </a:moveTo>
                    <a:cubicBezTo>
                      <a:pt x="21" y="1"/>
                      <a:pt x="21" y="1"/>
                      <a:pt x="0" y="1"/>
                    </a:cubicBezTo>
                    <a:cubicBezTo>
                      <a:pt x="0" y="1"/>
                      <a:pt x="21"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24"/>
              <p:cNvSpPr/>
              <p:nvPr/>
            </p:nvSpPr>
            <p:spPr>
              <a:xfrm>
                <a:off x="7629559" y="3285305"/>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24"/>
              <p:cNvSpPr/>
              <p:nvPr/>
            </p:nvSpPr>
            <p:spPr>
              <a:xfrm>
                <a:off x="7628260" y="3286604"/>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24"/>
              <p:cNvSpPr/>
              <p:nvPr/>
            </p:nvSpPr>
            <p:spPr>
              <a:xfrm>
                <a:off x="7629559" y="3281407"/>
                <a:ext cx="62" cy="62"/>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24"/>
              <p:cNvSpPr/>
              <p:nvPr/>
            </p:nvSpPr>
            <p:spPr>
              <a:xfrm>
                <a:off x="7628260" y="3285305"/>
                <a:ext cx="62" cy="62"/>
              </a:xfrm>
              <a:custGeom>
                <a:rect b="b" l="l" r="r" t="t"/>
                <a:pathLst>
                  <a:path extrusionOk="0" h="1" w="1">
                    <a:moveTo>
                      <a:pt x="0" y="1"/>
                    </a:moveTo>
                    <a:lnTo>
                      <a:pt x="0" y="1"/>
                    </a:ln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24"/>
              <p:cNvSpPr/>
              <p:nvPr/>
            </p:nvSpPr>
            <p:spPr>
              <a:xfrm>
                <a:off x="7628260" y="3286604"/>
                <a:ext cx="62" cy="62"/>
              </a:xfrm>
              <a:custGeom>
                <a:rect b="b" l="l" r="r" t="t"/>
                <a:pathLst>
                  <a:path extrusionOk="0" h="1" w="1">
                    <a:moveTo>
                      <a:pt x="0" y="1"/>
                    </a:moveTo>
                    <a:cubicBezTo>
                      <a:pt x="0" y="1"/>
                      <a:pt x="0" y="1"/>
                      <a:pt x="0" y="1"/>
                    </a:cubicBez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24"/>
              <p:cNvSpPr/>
              <p:nvPr/>
            </p:nvSpPr>
            <p:spPr>
              <a:xfrm>
                <a:off x="7628260" y="3282706"/>
                <a:ext cx="1361" cy="62"/>
              </a:xfrm>
              <a:custGeom>
                <a:rect b="b" l="l" r="r" t="t"/>
                <a:pathLst>
                  <a:path extrusionOk="0" h="1" w="22">
                    <a:moveTo>
                      <a:pt x="0" y="0"/>
                    </a:moveTo>
                    <a:cubicBezTo>
                      <a:pt x="0" y="0"/>
                      <a:pt x="22" y="0"/>
                      <a:pt x="22" y="0"/>
                    </a:cubicBezTo>
                    <a:cubicBezTo>
                      <a:pt x="22" y="0"/>
                      <a:pt x="22"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24"/>
              <p:cNvSpPr/>
              <p:nvPr/>
            </p:nvSpPr>
            <p:spPr>
              <a:xfrm>
                <a:off x="7757630" y="3384664"/>
                <a:ext cx="62" cy="62"/>
              </a:xfrm>
              <a:custGeom>
                <a:rect b="b" l="l" r="r" t="t"/>
                <a:pathLst>
                  <a:path extrusionOk="0" h="1" w="1">
                    <a:moveTo>
                      <a:pt x="1" y="0"/>
                    </a:move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24"/>
              <p:cNvSpPr/>
              <p:nvPr/>
            </p:nvSpPr>
            <p:spPr>
              <a:xfrm>
                <a:off x="7760229" y="3382004"/>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24"/>
              <p:cNvSpPr/>
              <p:nvPr/>
            </p:nvSpPr>
            <p:spPr>
              <a:xfrm>
                <a:off x="7756331" y="3387262"/>
                <a:ext cx="62" cy="62"/>
              </a:xfrm>
              <a:custGeom>
                <a:rect b="b" l="l" r="r" t="t"/>
                <a:pathLst>
                  <a:path extrusionOk="0" h="1" w="1">
                    <a:moveTo>
                      <a:pt x="1" y="0"/>
                    </a:moveTo>
                    <a:lnTo>
                      <a:pt x="1" y="0"/>
                    </a:ln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24"/>
              <p:cNvSpPr/>
              <p:nvPr/>
            </p:nvSpPr>
            <p:spPr>
              <a:xfrm>
                <a:off x="7764189" y="3374208"/>
                <a:ext cx="62" cy="1361"/>
              </a:xfrm>
              <a:custGeom>
                <a:rect b="b" l="l" r="r" t="t"/>
                <a:pathLst>
                  <a:path extrusionOk="0" h="22" w="1">
                    <a:moveTo>
                      <a:pt x="0" y="0"/>
                    </a:moveTo>
                    <a:lnTo>
                      <a:pt x="0" y="2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24"/>
              <p:cNvSpPr/>
              <p:nvPr/>
            </p:nvSpPr>
            <p:spPr>
              <a:xfrm>
                <a:off x="7761590" y="3378106"/>
                <a:ext cx="62" cy="1361"/>
              </a:xfrm>
              <a:custGeom>
                <a:rect b="b" l="l" r="r" t="t"/>
                <a:pathLst>
                  <a:path extrusionOk="0" h="22" w="1">
                    <a:moveTo>
                      <a:pt x="0" y="22"/>
                    </a:moveTo>
                    <a:cubicBezTo>
                      <a:pt x="0" y="22"/>
                      <a:pt x="0" y="0"/>
                      <a:pt x="0" y="0"/>
                    </a:cubicBezTo>
                    <a:cubicBezTo>
                      <a:pt x="0" y="0"/>
                      <a:pt x="0" y="22"/>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24"/>
              <p:cNvSpPr/>
              <p:nvPr/>
            </p:nvSpPr>
            <p:spPr>
              <a:xfrm>
                <a:off x="7749773" y="3387262"/>
                <a:ext cx="1423" cy="62"/>
              </a:xfrm>
              <a:custGeom>
                <a:rect b="b" l="l" r="r" t="t"/>
                <a:pathLst>
                  <a:path extrusionOk="0" h="1" w="23">
                    <a:moveTo>
                      <a:pt x="1" y="0"/>
                    </a:moveTo>
                    <a:lnTo>
                      <a:pt x="22" y="0"/>
                    </a:lnTo>
                    <a:cubicBezTo>
                      <a:pt x="22"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24"/>
              <p:cNvSpPr/>
              <p:nvPr/>
            </p:nvSpPr>
            <p:spPr>
              <a:xfrm>
                <a:off x="7751134" y="3389861"/>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24"/>
              <p:cNvSpPr/>
              <p:nvPr/>
            </p:nvSpPr>
            <p:spPr>
              <a:xfrm>
                <a:off x="7752433" y="3388562"/>
                <a:ext cx="1361" cy="62"/>
              </a:xfrm>
              <a:custGeom>
                <a:rect b="b" l="l" r="r" t="t"/>
                <a:pathLst>
                  <a:path extrusionOk="0" h="1" w="22">
                    <a:moveTo>
                      <a:pt x="21" y="0"/>
                    </a:moveTo>
                    <a:cubicBezTo>
                      <a:pt x="21" y="0"/>
                      <a:pt x="21" y="0"/>
                      <a:pt x="0" y="0"/>
                    </a:cubicBezTo>
                    <a:cubicBezTo>
                      <a:pt x="0" y="0"/>
                      <a:pt x="0"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24"/>
              <p:cNvSpPr/>
              <p:nvPr/>
            </p:nvSpPr>
            <p:spPr>
              <a:xfrm>
                <a:off x="7752433" y="3388562"/>
                <a:ext cx="62" cy="62"/>
              </a:xfrm>
              <a:custGeom>
                <a:rect b="b" l="l" r="r" t="t"/>
                <a:pathLst>
                  <a:path extrusionOk="0" h="1" w="1">
                    <a:moveTo>
                      <a:pt x="0" y="0"/>
                    </a:moveTo>
                    <a:lnTo>
                      <a:pt x="0" y="0"/>
                    </a:ln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24"/>
              <p:cNvSpPr/>
              <p:nvPr/>
            </p:nvSpPr>
            <p:spPr>
              <a:xfrm>
                <a:off x="7773345" y="3348038"/>
                <a:ext cx="62" cy="62"/>
              </a:xfrm>
              <a:custGeom>
                <a:rect b="b" l="l" r="r" t="t"/>
                <a:pathLst>
                  <a:path extrusionOk="0" h="1" w="1">
                    <a:moveTo>
                      <a:pt x="0" y="1"/>
                    </a:move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24"/>
              <p:cNvSpPr/>
              <p:nvPr/>
            </p:nvSpPr>
            <p:spPr>
              <a:xfrm>
                <a:off x="7766787" y="3367650"/>
                <a:ext cx="62" cy="1361"/>
              </a:xfrm>
              <a:custGeom>
                <a:rect b="b" l="l" r="r" t="t"/>
                <a:pathLst>
                  <a:path extrusionOk="0" h="22" w="1">
                    <a:moveTo>
                      <a:pt x="1" y="0"/>
                    </a:moveTo>
                    <a:lnTo>
                      <a:pt x="1" y="22"/>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24"/>
              <p:cNvSpPr/>
              <p:nvPr/>
            </p:nvSpPr>
            <p:spPr>
              <a:xfrm>
                <a:off x="7770685" y="3346739"/>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24"/>
              <p:cNvSpPr/>
              <p:nvPr/>
            </p:nvSpPr>
            <p:spPr>
              <a:xfrm>
                <a:off x="7748474" y="3384664"/>
                <a:ext cx="1361" cy="1361"/>
              </a:xfrm>
              <a:custGeom>
                <a:rect b="b" l="l" r="r" t="t"/>
                <a:pathLst>
                  <a:path extrusionOk="0" h="22" w="22">
                    <a:moveTo>
                      <a:pt x="22" y="0"/>
                    </a:moveTo>
                    <a:cubicBezTo>
                      <a:pt x="22" y="21"/>
                      <a:pt x="1" y="21"/>
                      <a:pt x="22" y="21"/>
                    </a:cubicBezTo>
                    <a:cubicBezTo>
                      <a:pt x="22" y="21"/>
                      <a:pt x="22" y="21"/>
                      <a:pt x="22"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24"/>
              <p:cNvSpPr/>
              <p:nvPr/>
            </p:nvSpPr>
            <p:spPr>
              <a:xfrm>
                <a:off x="7753733" y="3361092"/>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24"/>
              <p:cNvSpPr/>
              <p:nvPr/>
            </p:nvSpPr>
            <p:spPr>
              <a:xfrm>
                <a:off x="7770685" y="3346739"/>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24"/>
              <p:cNvSpPr/>
              <p:nvPr/>
            </p:nvSpPr>
            <p:spPr>
              <a:xfrm>
                <a:off x="7769386" y="3361092"/>
                <a:ext cx="62" cy="62"/>
              </a:xfrm>
              <a:custGeom>
                <a:rect b="b" l="l" r="r" t="t"/>
                <a:pathLst>
                  <a:path extrusionOk="0" h="1" w="1">
                    <a:moveTo>
                      <a:pt x="1" y="1"/>
                    </a:move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24"/>
              <p:cNvSpPr/>
              <p:nvPr/>
            </p:nvSpPr>
            <p:spPr>
              <a:xfrm>
                <a:off x="7770685" y="3361092"/>
                <a:ext cx="62" cy="62"/>
              </a:xfrm>
              <a:custGeom>
                <a:rect b="b" l="l" r="r" t="t"/>
                <a:pathLst>
                  <a:path extrusionOk="0" h="1" w="1">
                    <a:moveTo>
                      <a:pt x="1" y="1"/>
                    </a:moveTo>
                    <a:lnTo>
                      <a:pt x="1" y="1"/>
                    </a:lnTo>
                    <a:cubicBezTo>
                      <a:pt x="1" y="1"/>
                      <a:pt x="1" y="1"/>
                      <a:pt x="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24"/>
              <p:cNvSpPr/>
              <p:nvPr/>
            </p:nvSpPr>
            <p:spPr>
              <a:xfrm>
                <a:off x="7773345" y="3348038"/>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24"/>
              <p:cNvSpPr/>
              <p:nvPr/>
            </p:nvSpPr>
            <p:spPr>
              <a:xfrm>
                <a:off x="7772046" y="3357195"/>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24"/>
              <p:cNvSpPr/>
              <p:nvPr/>
            </p:nvSpPr>
            <p:spPr>
              <a:xfrm>
                <a:off x="7761590" y="3379405"/>
                <a:ext cx="62" cy="62"/>
              </a:xfrm>
              <a:custGeom>
                <a:rect b="b" l="l" r="r" t="t"/>
                <a:pathLst>
                  <a:path extrusionOk="0" h="1" w="1">
                    <a:moveTo>
                      <a:pt x="0" y="1"/>
                    </a:moveTo>
                    <a:lnTo>
                      <a:pt x="0" y="1"/>
                    </a:ln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24"/>
              <p:cNvSpPr/>
              <p:nvPr/>
            </p:nvSpPr>
            <p:spPr>
              <a:xfrm>
                <a:off x="7752433" y="3372847"/>
                <a:ext cx="62" cy="62"/>
              </a:xfrm>
              <a:custGeom>
                <a:rect b="b" l="l" r="r" t="t"/>
                <a:pathLst>
                  <a:path extrusionOk="0" h="1" w="1">
                    <a:moveTo>
                      <a:pt x="0" y="1"/>
                    </a:move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24"/>
              <p:cNvSpPr/>
              <p:nvPr/>
            </p:nvSpPr>
            <p:spPr>
              <a:xfrm>
                <a:off x="7752433" y="3372847"/>
                <a:ext cx="62" cy="1423"/>
              </a:xfrm>
              <a:custGeom>
                <a:rect b="b" l="l" r="r" t="t"/>
                <a:pathLst>
                  <a:path extrusionOk="0" h="23" w="1">
                    <a:moveTo>
                      <a:pt x="0" y="22"/>
                    </a:moveTo>
                    <a:cubicBezTo>
                      <a:pt x="0" y="22"/>
                      <a:pt x="0" y="1"/>
                      <a:pt x="0" y="1"/>
                    </a:cubicBezTo>
                    <a:cubicBezTo>
                      <a:pt x="0" y="1"/>
                      <a:pt x="0" y="1"/>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24"/>
              <p:cNvSpPr/>
              <p:nvPr/>
            </p:nvSpPr>
            <p:spPr>
              <a:xfrm>
                <a:off x="7752433" y="3372847"/>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24"/>
              <p:cNvSpPr/>
              <p:nvPr/>
            </p:nvSpPr>
            <p:spPr>
              <a:xfrm>
                <a:off x="7751134" y="3375508"/>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24"/>
              <p:cNvSpPr/>
              <p:nvPr/>
            </p:nvSpPr>
            <p:spPr>
              <a:xfrm>
                <a:off x="7751134" y="3375508"/>
                <a:ext cx="62" cy="62"/>
              </a:xfrm>
              <a:custGeom>
                <a:rect b="b" l="l" r="r" t="t"/>
                <a:pathLst>
                  <a:path extrusionOk="0" h="1" w="1">
                    <a:moveTo>
                      <a:pt x="0" y="0"/>
                    </a:move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24"/>
              <p:cNvSpPr/>
              <p:nvPr/>
            </p:nvSpPr>
            <p:spPr>
              <a:xfrm>
                <a:off x="7752433" y="3371548"/>
                <a:ext cx="62" cy="62"/>
              </a:xfrm>
              <a:custGeom>
                <a:rect b="b" l="l" r="r" t="t"/>
                <a:pathLst>
                  <a:path extrusionOk="0" h="1" w="1">
                    <a:moveTo>
                      <a:pt x="0" y="1"/>
                    </a:moveTo>
                    <a:lnTo>
                      <a:pt x="0"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24"/>
              <p:cNvSpPr/>
              <p:nvPr/>
            </p:nvSpPr>
            <p:spPr>
              <a:xfrm>
                <a:off x="7748474" y="3346739"/>
                <a:ext cx="28831" cy="43184"/>
              </a:xfrm>
              <a:custGeom>
                <a:rect b="b" l="l" r="r" t="t"/>
                <a:pathLst>
                  <a:path extrusionOk="0" h="698" w="466">
                    <a:moveTo>
                      <a:pt x="360" y="1"/>
                    </a:moveTo>
                    <a:cubicBezTo>
                      <a:pt x="360" y="1"/>
                      <a:pt x="381" y="22"/>
                      <a:pt x="381" y="22"/>
                    </a:cubicBezTo>
                    <a:cubicBezTo>
                      <a:pt x="360" y="22"/>
                      <a:pt x="360" y="1"/>
                      <a:pt x="360" y="1"/>
                    </a:cubicBezTo>
                    <a:close/>
                    <a:moveTo>
                      <a:pt x="64" y="254"/>
                    </a:moveTo>
                    <a:lnTo>
                      <a:pt x="64" y="254"/>
                    </a:lnTo>
                    <a:cubicBezTo>
                      <a:pt x="64" y="254"/>
                      <a:pt x="64" y="254"/>
                      <a:pt x="64" y="254"/>
                    </a:cubicBezTo>
                    <a:close/>
                    <a:moveTo>
                      <a:pt x="22" y="444"/>
                    </a:moveTo>
                    <a:cubicBezTo>
                      <a:pt x="22" y="444"/>
                      <a:pt x="22" y="444"/>
                      <a:pt x="22" y="465"/>
                    </a:cubicBezTo>
                    <a:cubicBezTo>
                      <a:pt x="43" y="465"/>
                      <a:pt x="22" y="444"/>
                      <a:pt x="43" y="444"/>
                    </a:cubicBezTo>
                    <a:close/>
                    <a:moveTo>
                      <a:pt x="206" y="534"/>
                    </a:moveTo>
                    <a:cubicBezTo>
                      <a:pt x="212" y="541"/>
                      <a:pt x="212" y="550"/>
                      <a:pt x="212" y="550"/>
                    </a:cubicBezTo>
                    <a:lnTo>
                      <a:pt x="212" y="550"/>
                    </a:lnTo>
                    <a:cubicBezTo>
                      <a:pt x="212" y="542"/>
                      <a:pt x="210" y="538"/>
                      <a:pt x="206" y="534"/>
                    </a:cubicBezTo>
                    <a:close/>
                    <a:moveTo>
                      <a:pt x="170" y="571"/>
                    </a:moveTo>
                    <a:cubicBezTo>
                      <a:pt x="170" y="579"/>
                      <a:pt x="167" y="583"/>
                      <a:pt x="164" y="587"/>
                    </a:cubicBezTo>
                    <a:lnTo>
                      <a:pt x="164" y="587"/>
                    </a:lnTo>
                    <a:lnTo>
                      <a:pt x="149" y="571"/>
                    </a:lnTo>
                    <a:close/>
                    <a:moveTo>
                      <a:pt x="1" y="676"/>
                    </a:moveTo>
                    <a:cubicBezTo>
                      <a:pt x="1" y="676"/>
                      <a:pt x="1" y="676"/>
                      <a:pt x="1" y="698"/>
                    </a:cubicBezTo>
                    <a:cubicBezTo>
                      <a:pt x="6" y="698"/>
                      <a:pt x="9" y="696"/>
                      <a:pt x="10" y="694"/>
                    </a:cubicBezTo>
                    <a:lnTo>
                      <a:pt x="10" y="694"/>
                    </a:lnTo>
                    <a:cubicBezTo>
                      <a:pt x="16" y="698"/>
                      <a:pt x="22" y="698"/>
                      <a:pt x="22" y="698"/>
                    </a:cubicBezTo>
                    <a:cubicBezTo>
                      <a:pt x="15" y="691"/>
                      <a:pt x="13" y="688"/>
                      <a:pt x="12" y="688"/>
                    </a:cubicBezTo>
                    <a:lnTo>
                      <a:pt x="12" y="688"/>
                    </a:lnTo>
                    <a:cubicBezTo>
                      <a:pt x="11" y="688"/>
                      <a:pt x="12" y="692"/>
                      <a:pt x="10" y="694"/>
                    </a:cubicBezTo>
                    <a:lnTo>
                      <a:pt x="10" y="694"/>
                    </a:lnTo>
                    <a:cubicBezTo>
                      <a:pt x="5" y="692"/>
                      <a:pt x="1" y="686"/>
                      <a:pt x="1" y="676"/>
                    </a:cubicBezTo>
                    <a:close/>
                    <a:moveTo>
                      <a:pt x="212" y="1"/>
                    </a:moveTo>
                    <a:cubicBezTo>
                      <a:pt x="191" y="1"/>
                      <a:pt x="212" y="22"/>
                      <a:pt x="191" y="22"/>
                    </a:cubicBezTo>
                    <a:cubicBezTo>
                      <a:pt x="212" y="22"/>
                      <a:pt x="212" y="22"/>
                      <a:pt x="212" y="43"/>
                    </a:cubicBezTo>
                    <a:cubicBezTo>
                      <a:pt x="191" y="22"/>
                      <a:pt x="191" y="22"/>
                      <a:pt x="191" y="22"/>
                    </a:cubicBezTo>
                    <a:cubicBezTo>
                      <a:pt x="191" y="22"/>
                      <a:pt x="170" y="43"/>
                      <a:pt x="170" y="64"/>
                    </a:cubicBezTo>
                    <a:cubicBezTo>
                      <a:pt x="170" y="64"/>
                      <a:pt x="149" y="85"/>
                      <a:pt x="128" y="106"/>
                    </a:cubicBezTo>
                    <a:lnTo>
                      <a:pt x="149" y="106"/>
                    </a:lnTo>
                    <a:cubicBezTo>
                      <a:pt x="135" y="106"/>
                      <a:pt x="139" y="116"/>
                      <a:pt x="138" y="116"/>
                    </a:cubicBezTo>
                    <a:cubicBezTo>
                      <a:pt x="137" y="116"/>
                      <a:pt x="135" y="113"/>
                      <a:pt x="128" y="106"/>
                    </a:cubicBezTo>
                    <a:cubicBezTo>
                      <a:pt x="128" y="127"/>
                      <a:pt x="106" y="127"/>
                      <a:pt x="128" y="148"/>
                    </a:cubicBezTo>
                    <a:cubicBezTo>
                      <a:pt x="128" y="159"/>
                      <a:pt x="122" y="159"/>
                      <a:pt x="117" y="159"/>
                    </a:cubicBezTo>
                    <a:lnTo>
                      <a:pt x="128" y="169"/>
                    </a:lnTo>
                    <a:lnTo>
                      <a:pt x="128" y="169"/>
                    </a:lnTo>
                    <a:cubicBezTo>
                      <a:pt x="121" y="162"/>
                      <a:pt x="116" y="160"/>
                      <a:pt x="113" y="160"/>
                    </a:cubicBezTo>
                    <a:cubicBezTo>
                      <a:pt x="106" y="160"/>
                      <a:pt x="106" y="169"/>
                      <a:pt x="106" y="169"/>
                    </a:cubicBezTo>
                    <a:lnTo>
                      <a:pt x="106" y="169"/>
                    </a:lnTo>
                    <a:cubicBezTo>
                      <a:pt x="106" y="159"/>
                      <a:pt x="112" y="159"/>
                      <a:pt x="117" y="159"/>
                    </a:cubicBezTo>
                    <a:lnTo>
                      <a:pt x="106" y="148"/>
                    </a:lnTo>
                    <a:lnTo>
                      <a:pt x="106" y="169"/>
                    </a:lnTo>
                    <a:cubicBezTo>
                      <a:pt x="106" y="169"/>
                      <a:pt x="106" y="169"/>
                      <a:pt x="106" y="191"/>
                    </a:cubicBezTo>
                    <a:cubicBezTo>
                      <a:pt x="106" y="184"/>
                      <a:pt x="106" y="181"/>
                      <a:pt x="106" y="181"/>
                    </a:cubicBezTo>
                    <a:cubicBezTo>
                      <a:pt x="104" y="181"/>
                      <a:pt x="99" y="191"/>
                      <a:pt x="85" y="191"/>
                    </a:cubicBezTo>
                    <a:cubicBezTo>
                      <a:pt x="85" y="191"/>
                      <a:pt x="85" y="191"/>
                      <a:pt x="85" y="212"/>
                    </a:cubicBezTo>
                    <a:cubicBezTo>
                      <a:pt x="85" y="233"/>
                      <a:pt x="85" y="233"/>
                      <a:pt x="85" y="233"/>
                    </a:cubicBezTo>
                    <a:lnTo>
                      <a:pt x="64" y="233"/>
                    </a:lnTo>
                    <a:cubicBezTo>
                      <a:pt x="85" y="233"/>
                      <a:pt x="85" y="233"/>
                      <a:pt x="85" y="254"/>
                    </a:cubicBezTo>
                    <a:cubicBezTo>
                      <a:pt x="85" y="265"/>
                      <a:pt x="80" y="265"/>
                      <a:pt x="75" y="265"/>
                    </a:cubicBezTo>
                    <a:cubicBezTo>
                      <a:pt x="72" y="265"/>
                      <a:pt x="69" y="265"/>
                      <a:pt x="67" y="266"/>
                    </a:cubicBezTo>
                    <a:lnTo>
                      <a:pt x="67" y="266"/>
                    </a:lnTo>
                    <a:cubicBezTo>
                      <a:pt x="66" y="263"/>
                      <a:pt x="64" y="259"/>
                      <a:pt x="64" y="254"/>
                    </a:cubicBezTo>
                    <a:lnTo>
                      <a:pt x="64" y="275"/>
                    </a:lnTo>
                    <a:cubicBezTo>
                      <a:pt x="64" y="270"/>
                      <a:pt x="65" y="268"/>
                      <a:pt x="67" y="266"/>
                    </a:cubicBezTo>
                    <a:lnTo>
                      <a:pt x="67" y="266"/>
                    </a:lnTo>
                    <a:cubicBezTo>
                      <a:pt x="72" y="275"/>
                      <a:pt x="80" y="275"/>
                      <a:pt x="64" y="275"/>
                    </a:cubicBezTo>
                    <a:lnTo>
                      <a:pt x="43" y="275"/>
                    </a:lnTo>
                    <a:cubicBezTo>
                      <a:pt x="43" y="296"/>
                      <a:pt x="43" y="317"/>
                      <a:pt x="43" y="317"/>
                    </a:cubicBezTo>
                    <a:cubicBezTo>
                      <a:pt x="64" y="317"/>
                      <a:pt x="64" y="338"/>
                      <a:pt x="64" y="338"/>
                    </a:cubicBezTo>
                    <a:lnTo>
                      <a:pt x="43" y="317"/>
                    </a:lnTo>
                    <a:lnTo>
                      <a:pt x="43" y="338"/>
                    </a:lnTo>
                    <a:lnTo>
                      <a:pt x="22" y="338"/>
                    </a:lnTo>
                    <a:cubicBezTo>
                      <a:pt x="22" y="338"/>
                      <a:pt x="64" y="360"/>
                      <a:pt x="43" y="360"/>
                    </a:cubicBezTo>
                    <a:cubicBezTo>
                      <a:pt x="43" y="360"/>
                      <a:pt x="43" y="360"/>
                      <a:pt x="43" y="381"/>
                    </a:cubicBezTo>
                    <a:cubicBezTo>
                      <a:pt x="64" y="381"/>
                      <a:pt x="43" y="360"/>
                      <a:pt x="43" y="360"/>
                    </a:cubicBezTo>
                    <a:lnTo>
                      <a:pt x="43" y="360"/>
                    </a:lnTo>
                    <a:cubicBezTo>
                      <a:pt x="64" y="381"/>
                      <a:pt x="64" y="381"/>
                      <a:pt x="64" y="381"/>
                    </a:cubicBezTo>
                    <a:cubicBezTo>
                      <a:pt x="64" y="381"/>
                      <a:pt x="64" y="402"/>
                      <a:pt x="64" y="402"/>
                    </a:cubicBezTo>
                    <a:cubicBezTo>
                      <a:pt x="64" y="402"/>
                      <a:pt x="64" y="402"/>
                      <a:pt x="64" y="423"/>
                    </a:cubicBezTo>
                    <a:lnTo>
                      <a:pt x="85" y="423"/>
                    </a:lnTo>
                    <a:cubicBezTo>
                      <a:pt x="64" y="423"/>
                      <a:pt x="85" y="444"/>
                      <a:pt x="85" y="444"/>
                    </a:cubicBezTo>
                    <a:cubicBezTo>
                      <a:pt x="64" y="423"/>
                      <a:pt x="64" y="423"/>
                      <a:pt x="64" y="423"/>
                    </a:cubicBezTo>
                    <a:lnTo>
                      <a:pt x="43" y="423"/>
                    </a:lnTo>
                    <a:cubicBezTo>
                      <a:pt x="64" y="423"/>
                      <a:pt x="64" y="423"/>
                      <a:pt x="85" y="444"/>
                    </a:cubicBezTo>
                    <a:cubicBezTo>
                      <a:pt x="85" y="444"/>
                      <a:pt x="76" y="435"/>
                      <a:pt x="70" y="435"/>
                    </a:cubicBezTo>
                    <a:cubicBezTo>
                      <a:pt x="67" y="435"/>
                      <a:pt x="64" y="437"/>
                      <a:pt x="64" y="444"/>
                    </a:cubicBezTo>
                    <a:cubicBezTo>
                      <a:pt x="71" y="451"/>
                      <a:pt x="71" y="453"/>
                      <a:pt x="68" y="453"/>
                    </a:cubicBezTo>
                    <a:cubicBezTo>
                      <a:pt x="62" y="453"/>
                      <a:pt x="43" y="444"/>
                      <a:pt x="43" y="444"/>
                    </a:cubicBezTo>
                    <a:lnTo>
                      <a:pt x="43" y="465"/>
                    </a:lnTo>
                    <a:cubicBezTo>
                      <a:pt x="43" y="486"/>
                      <a:pt x="43" y="486"/>
                      <a:pt x="43" y="486"/>
                    </a:cubicBezTo>
                    <a:lnTo>
                      <a:pt x="43" y="507"/>
                    </a:lnTo>
                    <a:lnTo>
                      <a:pt x="64" y="507"/>
                    </a:lnTo>
                    <a:cubicBezTo>
                      <a:pt x="64" y="507"/>
                      <a:pt x="64" y="517"/>
                      <a:pt x="58" y="517"/>
                    </a:cubicBezTo>
                    <a:cubicBezTo>
                      <a:pt x="55" y="517"/>
                      <a:pt x="50" y="515"/>
                      <a:pt x="43" y="508"/>
                    </a:cubicBezTo>
                    <a:lnTo>
                      <a:pt x="43" y="508"/>
                    </a:lnTo>
                    <a:cubicBezTo>
                      <a:pt x="64" y="529"/>
                      <a:pt x="43" y="529"/>
                      <a:pt x="43" y="529"/>
                    </a:cubicBezTo>
                    <a:lnTo>
                      <a:pt x="22" y="529"/>
                    </a:lnTo>
                    <a:cubicBezTo>
                      <a:pt x="43" y="529"/>
                      <a:pt x="64" y="550"/>
                      <a:pt x="43" y="550"/>
                    </a:cubicBezTo>
                    <a:lnTo>
                      <a:pt x="64" y="550"/>
                    </a:lnTo>
                    <a:cubicBezTo>
                      <a:pt x="64" y="560"/>
                      <a:pt x="59" y="560"/>
                      <a:pt x="54" y="560"/>
                    </a:cubicBezTo>
                    <a:cubicBezTo>
                      <a:pt x="48" y="560"/>
                      <a:pt x="43" y="560"/>
                      <a:pt x="43" y="571"/>
                    </a:cubicBezTo>
                    <a:lnTo>
                      <a:pt x="22" y="571"/>
                    </a:lnTo>
                    <a:cubicBezTo>
                      <a:pt x="43" y="592"/>
                      <a:pt x="43" y="592"/>
                      <a:pt x="43" y="592"/>
                    </a:cubicBezTo>
                    <a:lnTo>
                      <a:pt x="22" y="592"/>
                    </a:lnTo>
                    <a:lnTo>
                      <a:pt x="22" y="613"/>
                    </a:lnTo>
                    <a:lnTo>
                      <a:pt x="64" y="613"/>
                    </a:lnTo>
                    <a:cubicBezTo>
                      <a:pt x="64" y="613"/>
                      <a:pt x="64" y="634"/>
                      <a:pt x="64" y="634"/>
                    </a:cubicBezTo>
                    <a:cubicBezTo>
                      <a:pt x="64" y="634"/>
                      <a:pt x="45" y="625"/>
                      <a:pt x="33" y="625"/>
                    </a:cubicBezTo>
                    <a:cubicBezTo>
                      <a:pt x="32" y="625"/>
                      <a:pt x="31" y="625"/>
                      <a:pt x="30" y="625"/>
                    </a:cubicBezTo>
                    <a:lnTo>
                      <a:pt x="30" y="625"/>
                    </a:lnTo>
                    <a:cubicBezTo>
                      <a:pt x="28" y="619"/>
                      <a:pt x="22" y="613"/>
                      <a:pt x="22" y="613"/>
                    </a:cubicBezTo>
                    <a:cubicBezTo>
                      <a:pt x="22" y="613"/>
                      <a:pt x="22" y="613"/>
                      <a:pt x="22" y="634"/>
                    </a:cubicBezTo>
                    <a:cubicBezTo>
                      <a:pt x="22" y="628"/>
                      <a:pt x="25" y="626"/>
                      <a:pt x="30" y="625"/>
                    </a:cubicBezTo>
                    <a:lnTo>
                      <a:pt x="30" y="625"/>
                    </a:lnTo>
                    <a:cubicBezTo>
                      <a:pt x="32" y="630"/>
                      <a:pt x="32" y="634"/>
                      <a:pt x="22" y="634"/>
                    </a:cubicBezTo>
                    <a:lnTo>
                      <a:pt x="43" y="634"/>
                    </a:lnTo>
                    <a:cubicBezTo>
                      <a:pt x="29" y="634"/>
                      <a:pt x="34" y="644"/>
                      <a:pt x="32" y="644"/>
                    </a:cubicBezTo>
                    <a:cubicBezTo>
                      <a:pt x="31" y="644"/>
                      <a:pt x="29" y="641"/>
                      <a:pt x="22" y="634"/>
                    </a:cubicBezTo>
                    <a:lnTo>
                      <a:pt x="22" y="655"/>
                    </a:lnTo>
                    <a:cubicBezTo>
                      <a:pt x="22" y="666"/>
                      <a:pt x="22" y="666"/>
                      <a:pt x="25" y="666"/>
                    </a:cubicBezTo>
                    <a:cubicBezTo>
                      <a:pt x="27" y="666"/>
                      <a:pt x="32" y="666"/>
                      <a:pt x="43" y="676"/>
                    </a:cubicBezTo>
                    <a:lnTo>
                      <a:pt x="43" y="676"/>
                    </a:lnTo>
                    <a:cubicBezTo>
                      <a:pt x="36" y="669"/>
                      <a:pt x="31" y="667"/>
                      <a:pt x="28" y="667"/>
                    </a:cubicBezTo>
                    <a:cubicBezTo>
                      <a:pt x="22" y="667"/>
                      <a:pt x="22" y="676"/>
                      <a:pt x="22" y="676"/>
                    </a:cubicBezTo>
                    <a:lnTo>
                      <a:pt x="1" y="676"/>
                    </a:lnTo>
                    <a:cubicBezTo>
                      <a:pt x="1" y="676"/>
                      <a:pt x="1" y="676"/>
                      <a:pt x="1" y="676"/>
                    </a:cubicBezTo>
                    <a:lnTo>
                      <a:pt x="1" y="676"/>
                    </a:lnTo>
                    <a:cubicBezTo>
                      <a:pt x="1" y="676"/>
                      <a:pt x="22" y="676"/>
                      <a:pt x="22" y="698"/>
                    </a:cubicBezTo>
                    <a:lnTo>
                      <a:pt x="64" y="698"/>
                    </a:lnTo>
                    <a:cubicBezTo>
                      <a:pt x="85" y="698"/>
                      <a:pt x="64" y="698"/>
                      <a:pt x="64" y="676"/>
                    </a:cubicBezTo>
                    <a:lnTo>
                      <a:pt x="106" y="676"/>
                    </a:lnTo>
                    <a:cubicBezTo>
                      <a:pt x="85" y="676"/>
                      <a:pt x="85" y="655"/>
                      <a:pt x="85" y="655"/>
                    </a:cubicBezTo>
                    <a:lnTo>
                      <a:pt x="106" y="655"/>
                    </a:lnTo>
                    <a:cubicBezTo>
                      <a:pt x="106" y="648"/>
                      <a:pt x="109" y="646"/>
                      <a:pt x="112" y="646"/>
                    </a:cubicBezTo>
                    <a:cubicBezTo>
                      <a:pt x="118" y="646"/>
                      <a:pt x="128" y="655"/>
                      <a:pt x="128" y="655"/>
                    </a:cubicBezTo>
                    <a:lnTo>
                      <a:pt x="128" y="634"/>
                    </a:lnTo>
                    <a:lnTo>
                      <a:pt x="149" y="634"/>
                    </a:lnTo>
                    <a:cubicBezTo>
                      <a:pt x="149" y="634"/>
                      <a:pt x="149" y="634"/>
                      <a:pt x="128" y="613"/>
                    </a:cubicBezTo>
                    <a:lnTo>
                      <a:pt x="149" y="613"/>
                    </a:lnTo>
                    <a:lnTo>
                      <a:pt x="149" y="592"/>
                    </a:lnTo>
                    <a:lnTo>
                      <a:pt x="170" y="592"/>
                    </a:lnTo>
                    <a:cubicBezTo>
                      <a:pt x="156" y="592"/>
                      <a:pt x="160" y="592"/>
                      <a:pt x="164" y="587"/>
                    </a:cubicBezTo>
                    <a:lnTo>
                      <a:pt x="164" y="587"/>
                    </a:lnTo>
                    <a:lnTo>
                      <a:pt x="170" y="592"/>
                    </a:lnTo>
                    <a:lnTo>
                      <a:pt x="170" y="571"/>
                    </a:lnTo>
                    <a:lnTo>
                      <a:pt x="191" y="571"/>
                    </a:lnTo>
                    <a:cubicBezTo>
                      <a:pt x="205" y="571"/>
                      <a:pt x="200" y="561"/>
                      <a:pt x="202" y="561"/>
                    </a:cubicBezTo>
                    <a:lnTo>
                      <a:pt x="202" y="561"/>
                    </a:lnTo>
                    <a:cubicBezTo>
                      <a:pt x="203" y="561"/>
                      <a:pt x="205" y="564"/>
                      <a:pt x="212" y="571"/>
                    </a:cubicBezTo>
                    <a:lnTo>
                      <a:pt x="191" y="550"/>
                    </a:lnTo>
                    <a:lnTo>
                      <a:pt x="212" y="550"/>
                    </a:lnTo>
                    <a:lnTo>
                      <a:pt x="191" y="529"/>
                    </a:lnTo>
                    <a:lnTo>
                      <a:pt x="191" y="529"/>
                    </a:lnTo>
                    <a:cubicBezTo>
                      <a:pt x="191" y="529"/>
                      <a:pt x="200" y="529"/>
                      <a:pt x="206" y="534"/>
                    </a:cubicBezTo>
                    <a:lnTo>
                      <a:pt x="206" y="534"/>
                    </a:lnTo>
                    <a:cubicBezTo>
                      <a:pt x="203" y="531"/>
                      <a:pt x="198" y="529"/>
                      <a:pt x="191" y="529"/>
                    </a:cubicBezTo>
                    <a:cubicBezTo>
                      <a:pt x="191" y="529"/>
                      <a:pt x="191" y="529"/>
                      <a:pt x="191" y="507"/>
                    </a:cubicBezTo>
                    <a:cubicBezTo>
                      <a:pt x="212" y="507"/>
                      <a:pt x="212" y="507"/>
                      <a:pt x="212" y="529"/>
                    </a:cubicBezTo>
                    <a:cubicBezTo>
                      <a:pt x="212" y="529"/>
                      <a:pt x="212" y="507"/>
                      <a:pt x="212" y="507"/>
                    </a:cubicBezTo>
                    <a:lnTo>
                      <a:pt x="212" y="486"/>
                    </a:lnTo>
                    <a:lnTo>
                      <a:pt x="233" y="486"/>
                    </a:lnTo>
                    <a:cubicBezTo>
                      <a:pt x="212" y="486"/>
                      <a:pt x="254" y="486"/>
                      <a:pt x="233" y="465"/>
                    </a:cubicBezTo>
                    <a:lnTo>
                      <a:pt x="254" y="465"/>
                    </a:lnTo>
                    <a:cubicBezTo>
                      <a:pt x="254" y="444"/>
                      <a:pt x="275" y="444"/>
                      <a:pt x="254" y="444"/>
                    </a:cubicBezTo>
                    <a:cubicBezTo>
                      <a:pt x="254" y="434"/>
                      <a:pt x="260" y="434"/>
                      <a:pt x="262" y="434"/>
                    </a:cubicBezTo>
                    <a:cubicBezTo>
                      <a:pt x="265" y="434"/>
                      <a:pt x="265" y="434"/>
                      <a:pt x="254" y="423"/>
                    </a:cubicBezTo>
                    <a:lnTo>
                      <a:pt x="275" y="423"/>
                    </a:lnTo>
                    <a:lnTo>
                      <a:pt x="254" y="402"/>
                    </a:lnTo>
                    <a:lnTo>
                      <a:pt x="275" y="402"/>
                    </a:lnTo>
                    <a:cubicBezTo>
                      <a:pt x="275" y="402"/>
                      <a:pt x="297" y="381"/>
                      <a:pt x="297" y="381"/>
                    </a:cubicBezTo>
                    <a:lnTo>
                      <a:pt x="275" y="381"/>
                    </a:lnTo>
                    <a:cubicBezTo>
                      <a:pt x="275" y="360"/>
                      <a:pt x="275" y="360"/>
                      <a:pt x="297" y="360"/>
                    </a:cubicBezTo>
                    <a:cubicBezTo>
                      <a:pt x="297" y="360"/>
                      <a:pt x="297" y="338"/>
                      <a:pt x="275" y="338"/>
                    </a:cubicBezTo>
                    <a:lnTo>
                      <a:pt x="297" y="338"/>
                    </a:lnTo>
                    <a:cubicBezTo>
                      <a:pt x="297" y="338"/>
                      <a:pt x="297" y="317"/>
                      <a:pt x="297" y="317"/>
                    </a:cubicBezTo>
                    <a:lnTo>
                      <a:pt x="318" y="317"/>
                    </a:lnTo>
                    <a:cubicBezTo>
                      <a:pt x="318" y="296"/>
                      <a:pt x="297" y="296"/>
                      <a:pt x="297" y="296"/>
                    </a:cubicBezTo>
                    <a:lnTo>
                      <a:pt x="297" y="296"/>
                    </a:lnTo>
                    <a:cubicBezTo>
                      <a:pt x="297" y="296"/>
                      <a:pt x="297" y="296"/>
                      <a:pt x="297" y="296"/>
                    </a:cubicBezTo>
                    <a:cubicBezTo>
                      <a:pt x="318" y="296"/>
                      <a:pt x="318" y="275"/>
                      <a:pt x="339" y="275"/>
                    </a:cubicBezTo>
                    <a:cubicBezTo>
                      <a:pt x="318" y="275"/>
                      <a:pt x="318" y="275"/>
                      <a:pt x="318" y="254"/>
                    </a:cubicBezTo>
                    <a:lnTo>
                      <a:pt x="318" y="254"/>
                    </a:lnTo>
                    <a:lnTo>
                      <a:pt x="339" y="275"/>
                    </a:lnTo>
                    <a:lnTo>
                      <a:pt x="339" y="254"/>
                    </a:lnTo>
                    <a:lnTo>
                      <a:pt x="318" y="254"/>
                    </a:lnTo>
                    <a:cubicBezTo>
                      <a:pt x="336" y="254"/>
                      <a:pt x="338" y="254"/>
                      <a:pt x="339" y="241"/>
                    </a:cubicBezTo>
                    <a:lnTo>
                      <a:pt x="339" y="241"/>
                    </a:lnTo>
                    <a:cubicBezTo>
                      <a:pt x="341" y="242"/>
                      <a:pt x="342" y="242"/>
                      <a:pt x="344" y="242"/>
                    </a:cubicBezTo>
                    <a:cubicBezTo>
                      <a:pt x="346" y="242"/>
                      <a:pt x="346" y="240"/>
                      <a:pt x="339" y="233"/>
                    </a:cubicBezTo>
                    <a:cubicBezTo>
                      <a:pt x="339" y="222"/>
                      <a:pt x="344" y="222"/>
                      <a:pt x="347" y="222"/>
                    </a:cubicBezTo>
                    <a:cubicBezTo>
                      <a:pt x="349" y="222"/>
                      <a:pt x="349" y="222"/>
                      <a:pt x="339" y="212"/>
                    </a:cubicBezTo>
                    <a:lnTo>
                      <a:pt x="360" y="212"/>
                    </a:lnTo>
                    <a:cubicBezTo>
                      <a:pt x="360" y="212"/>
                      <a:pt x="360" y="191"/>
                      <a:pt x="360" y="191"/>
                    </a:cubicBezTo>
                    <a:lnTo>
                      <a:pt x="381" y="191"/>
                    </a:lnTo>
                    <a:cubicBezTo>
                      <a:pt x="360" y="191"/>
                      <a:pt x="360" y="169"/>
                      <a:pt x="360" y="169"/>
                    </a:cubicBezTo>
                    <a:lnTo>
                      <a:pt x="381" y="169"/>
                    </a:lnTo>
                    <a:cubicBezTo>
                      <a:pt x="381" y="169"/>
                      <a:pt x="466" y="85"/>
                      <a:pt x="402" y="22"/>
                    </a:cubicBezTo>
                    <a:lnTo>
                      <a:pt x="381" y="22"/>
                    </a:lnTo>
                    <a:cubicBezTo>
                      <a:pt x="395" y="22"/>
                      <a:pt x="390" y="12"/>
                      <a:pt x="386" y="12"/>
                    </a:cubicBezTo>
                    <a:cubicBezTo>
                      <a:pt x="383" y="12"/>
                      <a:pt x="381" y="15"/>
                      <a:pt x="381" y="22"/>
                    </a:cubicBezTo>
                    <a:cubicBezTo>
                      <a:pt x="381" y="22"/>
                      <a:pt x="381" y="1"/>
                      <a:pt x="36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24"/>
              <p:cNvSpPr/>
              <p:nvPr/>
            </p:nvSpPr>
            <p:spPr>
              <a:xfrm>
                <a:off x="7749773" y="3375508"/>
                <a:ext cx="1423" cy="62"/>
              </a:xfrm>
              <a:custGeom>
                <a:rect b="b" l="l" r="r" t="t"/>
                <a:pathLst>
                  <a:path extrusionOk="0" h="1" w="23">
                    <a:moveTo>
                      <a:pt x="22" y="0"/>
                    </a:moveTo>
                    <a:lnTo>
                      <a:pt x="22" y="0"/>
                    </a:lnTo>
                    <a:cubicBezTo>
                      <a:pt x="22" y="0"/>
                      <a:pt x="22"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24"/>
              <p:cNvSpPr/>
              <p:nvPr/>
            </p:nvSpPr>
            <p:spPr>
              <a:xfrm>
                <a:off x="7752433" y="3371548"/>
                <a:ext cx="62" cy="1361"/>
              </a:xfrm>
              <a:custGeom>
                <a:rect b="b" l="l" r="r" t="t"/>
                <a:pathLst>
                  <a:path extrusionOk="0" h="22" w="1">
                    <a:moveTo>
                      <a:pt x="0" y="22"/>
                    </a:moveTo>
                    <a:cubicBezTo>
                      <a:pt x="0" y="22"/>
                      <a:pt x="0" y="1"/>
                      <a:pt x="0" y="1"/>
                    </a:cubicBezTo>
                    <a:cubicBezTo>
                      <a:pt x="0" y="1"/>
                      <a:pt x="0" y="22"/>
                      <a:pt x="0" y="22"/>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24"/>
              <p:cNvSpPr/>
              <p:nvPr/>
            </p:nvSpPr>
            <p:spPr>
              <a:xfrm>
                <a:off x="7751134" y="3371548"/>
                <a:ext cx="1361" cy="62"/>
              </a:xfrm>
              <a:custGeom>
                <a:rect b="b" l="l" r="r" t="t"/>
                <a:pathLst>
                  <a:path extrusionOk="0" h="1" w="22">
                    <a:moveTo>
                      <a:pt x="0" y="1"/>
                    </a:moveTo>
                    <a:cubicBezTo>
                      <a:pt x="0" y="1"/>
                      <a:pt x="21" y="1"/>
                      <a:pt x="21" y="1"/>
                    </a:cubicBezTo>
                    <a:cubicBezTo>
                      <a:pt x="21"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24"/>
              <p:cNvSpPr/>
              <p:nvPr/>
            </p:nvSpPr>
            <p:spPr>
              <a:xfrm>
                <a:off x="7751134" y="3378106"/>
                <a:ext cx="62" cy="62"/>
              </a:xfrm>
              <a:custGeom>
                <a:rect b="b" l="l" r="r" t="t"/>
                <a:pathLst>
                  <a:path extrusionOk="0" h="1" w="1">
                    <a:moveTo>
                      <a:pt x="0" y="0"/>
                    </a:move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24"/>
              <p:cNvSpPr/>
              <p:nvPr/>
            </p:nvSpPr>
            <p:spPr>
              <a:xfrm>
                <a:off x="7749773" y="3384664"/>
                <a:ext cx="62" cy="62"/>
              </a:xfrm>
              <a:custGeom>
                <a:rect b="b" l="l" r="r" t="t"/>
                <a:pathLst>
                  <a:path extrusionOk="0" h="1" w="1">
                    <a:moveTo>
                      <a:pt x="1" y="0"/>
                    </a:moveTo>
                    <a:lnTo>
                      <a:pt x="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24"/>
              <p:cNvSpPr/>
              <p:nvPr/>
            </p:nvSpPr>
            <p:spPr>
              <a:xfrm>
                <a:off x="7751134" y="3384664"/>
                <a:ext cx="62" cy="62"/>
              </a:xfrm>
              <a:custGeom>
                <a:rect b="b" l="l" r="r" t="t"/>
                <a:pathLst>
                  <a:path extrusionOk="0" h="1" w="1">
                    <a:moveTo>
                      <a:pt x="0" y="0"/>
                    </a:moveTo>
                    <a:cubicBezTo>
                      <a:pt x="0" y="0"/>
                      <a:pt x="0" y="0"/>
                      <a:pt x="0" y="0"/>
                    </a:cubicBezTo>
                    <a:cubicBezTo>
                      <a:pt x="0" y="0"/>
                      <a:pt x="0" y="0"/>
                      <a:pt x="0"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24"/>
              <p:cNvSpPr/>
              <p:nvPr/>
            </p:nvSpPr>
            <p:spPr>
              <a:xfrm>
                <a:off x="7751134" y="3376807"/>
                <a:ext cx="1361" cy="62"/>
              </a:xfrm>
              <a:custGeom>
                <a:rect b="b" l="l" r="r" t="t"/>
                <a:pathLst>
                  <a:path extrusionOk="0" h="1" w="22">
                    <a:moveTo>
                      <a:pt x="21" y="0"/>
                    </a:moveTo>
                    <a:cubicBezTo>
                      <a:pt x="21" y="0"/>
                      <a:pt x="21" y="0"/>
                      <a:pt x="0" y="0"/>
                    </a:cubicBezTo>
                    <a:cubicBezTo>
                      <a:pt x="0" y="0"/>
                      <a:pt x="21" y="0"/>
                      <a:pt x="2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24"/>
              <p:cNvSpPr/>
              <p:nvPr/>
            </p:nvSpPr>
            <p:spPr>
              <a:xfrm>
                <a:off x="7751134" y="3384664"/>
                <a:ext cx="62" cy="62"/>
              </a:xfrm>
              <a:custGeom>
                <a:rect b="b" l="l" r="r" t="t"/>
                <a:pathLst>
                  <a:path extrusionOk="0" h="1" w="1">
                    <a:moveTo>
                      <a:pt x="0" y="0"/>
                    </a:moveTo>
                    <a:lnTo>
                      <a:pt x="0" y="0"/>
                    </a:lnTo>
                    <a:lnTo>
                      <a:pt x="0"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24"/>
              <p:cNvSpPr/>
              <p:nvPr/>
            </p:nvSpPr>
            <p:spPr>
              <a:xfrm>
                <a:off x="7749773" y="3384664"/>
                <a:ext cx="62" cy="62"/>
              </a:xfrm>
              <a:custGeom>
                <a:rect b="b" l="l" r="r" t="t"/>
                <a:pathLst>
                  <a:path extrusionOk="0" h="1" w="1">
                    <a:moveTo>
                      <a:pt x="1" y="0"/>
                    </a:move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24"/>
              <p:cNvSpPr/>
              <p:nvPr/>
            </p:nvSpPr>
            <p:spPr>
              <a:xfrm>
                <a:off x="7751134" y="3380704"/>
                <a:ext cx="1361" cy="62"/>
              </a:xfrm>
              <a:custGeom>
                <a:rect b="b" l="l" r="r" t="t"/>
                <a:pathLst>
                  <a:path extrusionOk="0" h="1" w="22">
                    <a:moveTo>
                      <a:pt x="21" y="1"/>
                    </a:moveTo>
                    <a:cubicBezTo>
                      <a:pt x="0" y="1"/>
                      <a:pt x="0" y="1"/>
                      <a:pt x="21"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24"/>
              <p:cNvSpPr/>
              <p:nvPr/>
            </p:nvSpPr>
            <p:spPr>
              <a:xfrm>
                <a:off x="7749773" y="3383303"/>
                <a:ext cx="62" cy="62"/>
              </a:xfrm>
              <a:custGeom>
                <a:rect b="b" l="l" r="r" t="t"/>
                <a:pathLst>
                  <a:path extrusionOk="0" h="1" w="1">
                    <a:moveTo>
                      <a:pt x="1" y="1"/>
                    </a:moveTo>
                    <a:lnTo>
                      <a:pt x="1" y="1"/>
                    </a:lnTo>
                    <a:lnTo>
                      <a:pt x="1"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24"/>
              <p:cNvSpPr/>
              <p:nvPr/>
            </p:nvSpPr>
            <p:spPr>
              <a:xfrm>
                <a:off x="7749773" y="3384664"/>
                <a:ext cx="62" cy="62"/>
              </a:xfrm>
              <a:custGeom>
                <a:rect b="b" l="l" r="r" t="t"/>
                <a:pathLst>
                  <a:path extrusionOk="0" h="1" w="1">
                    <a:moveTo>
                      <a:pt x="1" y="0"/>
                    </a:moveTo>
                    <a:cubicBezTo>
                      <a:pt x="1" y="0"/>
                      <a:pt x="1" y="0"/>
                      <a:pt x="1" y="0"/>
                    </a:cubicBezTo>
                    <a:lnTo>
                      <a:pt x="1" y="0"/>
                    </a:lnTo>
                    <a:cubicBezTo>
                      <a:pt x="1" y="0"/>
                      <a:pt x="1" y="0"/>
                      <a:pt x="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24"/>
              <p:cNvSpPr/>
              <p:nvPr/>
            </p:nvSpPr>
            <p:spPr>
              <a:xfrm>
                <a:off x="7751134" y="3382004"/>
                <a:ext cx="62" cy="62"/>
              </a:xfrm>
              <a:custGeom>
                <a:rect b="b" l="l" r="r" t="t"/>
                <a:pathLst>
                  <a:path extrusionOk="0" h="1" w="1">
                    <a:moveTo>
                      <a:pt x="0" y="1"/>
                    </a:moveTo>
                    <a:cubicBezTo>
                      <a:pt x="0" y="1"/>
                      <a:pt x="0" y="1"/>
                      <a:pt x="0" y="1"/>
                    </a:cubicBezTo>
                    <a:cubicBezTo>
                      <a:pt x="0" y="1"/>
                      <a:pt x="0" y="1"/>
                      <a:pt x="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24"/>
              <p:cNvSpPr/>
              <p:nvPr/>
            </p:nvSpPr>
            <p:spPr>
              <a:xfrm>
                <a:off x="5848198" y="1203463"/>
                <a:ext cx="1240370" cy="1286040"/>
              </a:xfrm>
              <a:custGeom>
                <a:rect b="b" l="l" r="r" t="t"/>
                <a:pathLst>
                  <a:path extrusionOk="0" h="20787" w="20048">
                    <a:moveTo>
                      <a:pt x="15611" y="0"/>
                    </a:moveTo>
                    <a:lnTo>
                      <a:pt x="8176" y="3443"/>
                    </a:lnTo>
                    <a:lnTo>
                      <a:pt x="1" y="5936"/>
                    </a:lnTo>
                    <a:lnTo>
                      <a:pt x="6084" y="20786"/>
                    </a:lnTo>
                    <a:lnTo>
                      <a:pt x="12569" y="16181"/>
                    </a:lnTo>
                    <a:lnTo>
                      <a:pt x="20047" y="12822"/>
                    </a:lnTo>
                    <a:lnTo>
                      <a:pt x="15611" y="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24"/>
              <p:cNvSpPr/>
              <p:nvPr/>
            </p:nvSpPr>
            <p:spPr>
              <a:xfrm>
                <a:off x="6357945" y="1251782"/>
                <a:ext cx="688799" cy="920155"/>
              </a:xfrm>
              <a:custGeom>
                <a:rect b="b" l="l" r="r" t="t"/>
                <a:pathLst>
                  <a:path extrusionOk="0" h="14873" w="11133">
                    <a:moveTo>
                      <a:pt x="7077" y="1"/>
                    </a:moveTo>
                    <a:lnTo>
                      <a:pt x="0" y="3148"/>
                    </a:lnTo>
                    <a:lnTo>
                      <a:pt x="4415" y="14872"/>
                    </a:lnTo>
                    <a:lnTo>
                      <a:pt x="11132" y="11851"/>
                    </a:lnTo>
                    <a:lnTo>
                      <a:pt x="70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24"/>
              <p:cNvSpPr/>
              <p:nvPr/>
            </p:nvSpPr>
            <p:spPr>
              <a:xfrm>
                <a:off x="5874369" y="1446541"/>
                <a:ext cx="756732" cy="1002439"/>
              </a:xfrm>
              <a:custGeom>
                <a:rect b="b" l="l" r="r" t="t"/>
                <a:pathLst>
                  <a:path extrusionOk="0" h="16203" w="12231">
                    <a:moveTo>
                      <a:pt x="7816" y="0"/>
                    </a:moveTo>
                    <a:cubicBezTo>
                      <a:pt x="7816" y="0"/>
                      <a:pt x="1014" y="2176"/>
                      <a:pt x="0" y="2408"/>
                    </a:cubicBezTo>
                    <a:lnTo>
                      <a:pt x="5704" y="16202"/>
                    </a:lnTo>
                    <a:lnTo>
                      <a:pt x="12231" y="11724"/>
                    </a:lnTo>
                    <a:lnTo>
                      <a:pt x="78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24"/>
              <p:cNvSpPr/>
              <p:nvPr/>
            </p:nvSpPr>
            <p:spPr>
              <a:xfrm>
                <a:off x="5937106" y="1446541"/>
                <a:ext cx="693996" cy="974970"/>
              </a:xfrm>
              <a:custGeom>
                <a:rect b="b" l="l" r="r" t="t"/>
                <a:pathLst>
                  <a:path extrusionOk="0" h="15759" w="11217">
                    <a:moveTo>
                      <a:pt x="6802" y="0"/>
                    </a:moveTo>
                    <a:cubicBezTo>
                      <a:pt x="6802" y="0"/>
                      <a:pt x="1331" y="2345"/>
                      <a:pt x="0" y="2704"/>
                    </a:cubicBezTo>
                    <a:lnTo>
                      <a:pt x="5281" y="15759"/>
                    </a:lnTo>
                    <a:lnTo>
                      <a:pt x="11217" y="11724"/>
                    </a:lnTo>
                    <a:lnTo>
                      <a:pt x="6802" y="0"/>
                    </a:lnTo>
                    <a:close/>
                  </a:path>
                </a:pathLst>
              </a:custGeom>
              <a:solidFill>
                <a:srgbClr val="9BC3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24"/>
              <p:cNvSpPr/>
              <p:nvPr/>
            </p:nvSpPr>
            <p:spPr>
              <a:xfrm>
                <a:off x="6363142" y="1617728"/>
                <a:ext cx="62" cy="62"/>
              </a:xfrm>
              <a:custGeom>
                <a:rect b="b" l="l" r="r" t="t"/>
                <a:pathLst>
                  <a:path extrusionOk="0" h="1" w="1">
                    <a:moveTo>
                      <a:pt x="1" y="0"/>
                    </a:moveTo>
                    <a:cubicBezTo>
                      <a:pt x="1" y="0"/>
                      <a:pt x="1" y="0"/>
                      <a:pt x="1" y="0"/>
                    </a:cubicBezTo>
                    <a:cubicBezTo>
                      <a:pt x="1" y="0"/>
                      <a:pt x="1" y="0"/>
                      <a:pt x="1"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24"/>
              <p:cNvSpPr/>
              <p:nvPr/>
            </p:nvSpPr>
            <p:spPr>
              <a:xfrm>
                <a:off x="6344829" y="1629483"/>
                <a:ext cx="62" cy="62"/>
              </a:xfrm>
              <a:custGeom>
                <a:rect b="b" l="l" r="r" t="t"/>
                <a:pathLst>
                  <a:path extrusionOk="0" h="1" w="1">
                    <a:moveTo>
                      <a:pt x="1" y="1"/>
                    </a:moveTo>
                    <a:lnTo>
                      <a:pt x="1" y="1"/>
                    </a:lnTo>
                    <a:cubicBezTo>
                      <a:pt x="1" y="1"/>
                      <a:pt x="1" y="1"/>
                      <a:pt x="1"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24"/>
              <p:cNvSpPr/>
              <p:nvPr/>
            </p:nvSpPr>
            <p:spPr>
              <a:xfrm>
                <a:off x="6374898" y="1612469"/>
                <a:ext cx="1361" cy="62"/>
              </a:xfrm>
              <a:custGeom>
                <a:rect b="b" l="l" r="r" t="t"/>
                <a:pathLst>
                  <a:path extrusionOk="0" h="1" w="22">
                    <a:moveTo>
                      <a:pt x="1" y="1"/>
                    </a:moveTo>
                    <a:lnTo>
                      <a:pt x="1" y="1"/>
                    </a:lnTo>
                    <a:cubicBezTo>
                      <a:pt x="1" y="1"/>
                      <a:pt x="22" y="1"/>
                      <a:pt x="22"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24"/>
              <p:cNvSpPr/>
              <p:nvPr/>
            </p:nvSpPr>
            <p:spPr>
              <a:xfrm>
                <a:off x="6312162" y="1663448"/>
                <a:ext cx="62" cy="1361"/>
              </a:xfrm>
              <a:custGeom>
                <a:rect b="b" l="l" r="r" t="t"/>
                <a:pathLst>
                  <a:path extrusionOk="0" h="22" w="1">
                    <a:moveTo>
                      <a:pt x="1" y="22"/>
                    </a:moveTo>
                    <a:lnTo>
                      <a:pt x="1" y="1"/>
                    </a:lnTo>
                    <a:cubicBezTo>
                      <a:pt x="1" y="22"/>
                      <a:pt x="1" y="22"/>
                      <a:pt x="1" y="22"/>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24"/>
              <p:cNvSpPr/>
              <p:nvPr/>
            </p:nvSpPr>
            <p:spPr>
              <a:xfrm>
                <a:off x="6330475" y="1642537"/>
                <a:ext cx="62" cy="62"/>
              </a:xfrm>
              <a:custGeom>
                <a:rect b="b" l="l" r="r" t="t"/>
                <a:pathLst>
                  <a:path extrusionOk="0" h="1" w="1">
                    <a:moveTo>
                      <a:pt x="0" y="1"/>
                    </a:moveTo>
                    <a:cubicBezTo>
                      <a:pt x="0" y="1"/>
                      <a:pt x="0" y="1"/>
                      <a:pt x="0" y="1"/>
                    </a:cubicBezTo>
                    <a:cubicBezTo>
                      <a:pt x="0" y="1"/>
                      <a:pt x="0" y="1"/>
                      <a:pt x="0"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24"/>
              <p:cNvSpPr/>
              <p:nvPr/>
            </p:nvSpPr>
            <p:spPr>
              <a:xfrm>
                <a:off x="6382755" y="1615130"/>
                <a:ext cx="1361" cy="62"/>
              </a:xfrm>
              <a:custGeom>
                <a:rect b="b" l="l" r="r" t="t"/>
                <a:pathLst>
                  <a:path extrusionOk="0" h="1" w="22">
                    <a:moveTo>
                      <a:pt x="22" y="0"/>
                    </a:moveTo>
                    <a:lnTo>
                      <a:pt x="0" y="0"/>
                    </a:lnTo>
                    <a:cubicBezTo>
                      <a:pt x="0" y="0"/>
                      <a:pt x="22" y="0"/>
                      <a:pt x="22"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24"/>
              <p:cNvSpPr/>
              <p:nvPr/>
            </p:nvSpPr>
            <p:spPr>
              <a:xfrm>
                <a:off x="6395810" y="1609871"/>
                <a:ext cx="62" cy="62"/>
              </a:xfrm>
              <a:custGeom>
                <a:rect b="b" l="l" r="r" t="t"/>
                <a:pathLst>
                  <a:path extrusionOk="0" h="1" w="1">
                    <a:moveTo>
                      <a:pt x="1" y="1"/>
                    </a:moveTo>
                    <a:lnTo>
                      <a:pt x="1" y="1"/>
                    </a:ln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24"/>
              <p:cNvSpPr/>
              <p:nvPr/>
            </p:nvSpPr>
            <p:spPr>
              <a:xfrm>
                <a:off x="6389313" y="1609871"/>
                <a:ext cx="1361" cy="62"/>
              </a:xfrm>
              <a:custGeom>
                <a:rect b="b" l="l" r="r" t="t"/>
                <a:pathLst>
                  <a:path extrusionOk="0" h="1" w="22">
                    <a:moveTo>
                      <a:pt x="21" y="1"/>
                    </a:moveTo>
                    <a:cubicBezTo>
                      <a:pt x="21" y="1"/>
                      <a:pt x="0" y="1"/>
                      <a:pt x="0" y="1"/>
                    </a:cubicBezTo>
                    <a:cubicBezTo>
                      <a:pt x="0" y="1"/>
                      <a:pt x="21" y="1"/>
                      <a:pt x="21"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24"/>
              <p:cNvSpPr/>
              <p:nvPr/>
            </p:nvSpPr>
            <p:spPr>
              <a:xfrm>
                <a:off x="6389313" y="1609871"/>
                <a:ext cx="62" cy="62"/>
              </a:xfrm>
              <a:custGeom>
                <a:rect b="b" l="l" r="r" t="t"/>
                <a:pathLst>
                  <a:path extrusionOk="0" h="1" w="1">
                    <a:moveTo>
                      <a:pt x="0" y="1"/>
                    </a:moveTo>
                    <a:lnTo>
                      <a:pt x="0" y="1"/>
                    </a:lnTo>
                    <a:cubicBezTo>
                      <a:pt x="0" y="1"/>
                      <a:pt x="0" y="1"/>
                      <a:pt x="0"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24"/>
              <p:cNvSpPr/>
              <p:nvPr/>
            </p:nvSpPr>
            <p:spPr>
              <a:xfrm>
                <a:off x="6198444" y="1765406"/>
                <a:ext cx="1423" cy="1361"/>
              </a:xfrm>
              <a:custGeom>
                <a:rect b="b" l="l" r="r" t="t"/>
                <a:pathLst>
                  <a:path extrusionOk="0" h="22" w="23">
                    <a:moveTo>
                      <a:pt x="1" y="0"/>
                    </a:moveTo>
                    <a:cubicBezTo>
                      <a:pt x="1" y="0"/>
                      <a:pt x="22" y="22"/>
                      <a:pt x="22" y="22"/>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24"/>
              <p:cNvSpPr/>
              <p:nvPr/>
            </p:nvSpPr>
            <p:spPr>
              <a:xfrm>
                <a:off x="6283392" y="1677863"/>
                <a:ext cx="62" cy="62"/>
              </a:xfrm>
              <a:custGeom>
                <a:rect b="b" l="l" r="r" t="t"/>
                <a:pathLst>
                  <a:path extrusionOk="0" h="1" w="1">
                    <a:moveTo>
                      <a:pt x="1" y="0"/>
                    </a:moveTo>
                    <a:lnTo>
                      <a:pt x="1" y="0"/>
                    </a:lnTo>
                    <a:cubicBezTo>
                      <a:pt x="1" y="0"/>
                      <a:pt x="1" y="0"/>
                      <a:pt x="1"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24"/>
              <p:cNvSpPr/>
              <p:nvPr/>
            </p:nvSpPr>
            <p:spPr>
              <a:xfrm>
                <a:off x="6202404" y="1766705"/>
                <a:ext cx="62" cy="62"/>
              </a:xfrm>
              <a:custGeom>
                <a:rect b="b" l="l" r="r" t="t"/>
                <a:pathLst>
                  <a:path extrusionOk="0" h="1" w="1">
                    <a:moveTo>
                      <a:pt x="0" y="1"/>
                    </a:moveTo>
                    <a:lnTo>
                      <a:pt x="0" y="1"/>
                    </a:lnTo>
                    <a:cubicBezTo>
                      <a:pt x="0" y="1"/>
                      <a:pt x="0" y="1"/>
                      <a:pt x="0"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24"/>
              <p:cNvSpPr/>
              <p:nvPr/>
            </p:nvSpPr>
            <p:spPr>
              <a:xfrm>
                <a:off x="6377496" y="1619027"/>
                <a:ext cx="62" cy="1361"/>
              </a:xfrm>
              <a:custGeom>
                <a:rect b="b" l="l" r="r" t="t"/>
                <a:pathLst>
                  <a:path extrusionOk="0" h="22" w="1">
                    <a:moveTo>
                      <a:pt x="1" y="1"/>
                    </a:moveTo>
                    <a:cubicBezTo>
                      <a:pt x="1" y="22"/>
                      <a:pt x="1" y="1"/>
                      <a:pt x="1" y="22"/>
                    </a:cubicBezTo>
                    <a:cubicBezTo>
                      <a:pt x="1" y="22"/>
                      <a:pt x="1" y="22"/>
                      <a:pt x="1"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24"/>
              <p:cNvSpPr/>
              <p:nvPr/>
            </p:nvSpPr>
            <p:spPr>
              <a:xfrm>
                <a:off x="6275596" y="1692217"/>
                <a:ext cx="62" cy="1361"/>
              </a:xfrm>
              <a:custGeom>
                <a:rect b="b" l="l" r="r" t="t"/>
                <a:pathLst>
                  <a:path extrusionOk="0" h="22" w="1">
                    <a:moveTo>
                      <a:pt x="0" y="1"/>
                    </a:moveTo>
                    <a:lnTo>
                      <a:pt x="0" y="22"/>
                    </a:lnTo>
                    <a:cubicBezTo>
                      <a:pt x="0" y="22"/>
                      <a:pt x="0" y="1"/>
                      <a:pt x="0"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24"/>
              <p:cNvSpPr/>
              <p:nvPr/>
            </p:nvSpPr>
            <p:spPr>
              <a:xfrm>
                <a:off x="6202404" y="1765406"/>
                <a:ext cx="62" cy="1361"/>
              </a:xfrm>
              <a:custGeom>
                <a:rect b="b" l="l" r="r" t="t"/>
                <a:pathLst>
                  <a:path extrusionOk="0" h="22" w="1">
                    <a:moveTo>
                      <a:pt x="0" y="22"/>
                    </a:moveTo>
                    <a:lnTo>
                      <a:pt x="0" y="0"/>
                    </a:lnTo>
                    <a:lnTo>
                      <a:pt x="0" y="0"/>
                    </a:lnTo>
                    <a:cubicBezTo>
                      <a:pt x="0" y="0"/>
                      <a:pt x="0" y="0"/>
                      <a:pt x="0" y="22"/>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24"/>
              <p:cNvSpPr/>
              <p:nvPr/>
            </p:nvSpPr>
            <p:spPr>
              <a:xfrm>
                <a:off x="6238969" y="1692217"/>
                <a:ext cx="62" cy="62"/>
              </a:xfrm>
              <a:custGeom>
                <a:rect b="b" l="l" r="r" t="t"/>
                <a:pathLst>
                  <a:path extrusionOk="0" h="1" w="1">
                    <a:moveTo>
                      <a:pt x="1" y="1"/>
                    </a:moveTo>
                    <a:lnTo>
                      <a:pt x="1" y="1"/>
                    </a:lnTo>
                    <a:lnTo>
                      <a:pt x="1" y="1"/>
                    </a:ln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24"/>
              <p:cNvSpPr/>
              <p:nvPr/>
            </p:nvSpPr>
            <p:spPr>
              <a:xfrm>
                <a:off x="6236371" y="1692217"/>
                <a:ext cx="1361" cy="62"/>
              </a:xfrm>
              <a:custGeom>
                <a:rect b="b" l="l" r="r" t="t"/>
                <a:pathLst>
                  <a:path extrusionOk="0" h="1" w="22">
                    <a:moveTo>
                      <a:pt x="1" y="1"/>
                    </a:moveTo>
                    <a:lnTo>
                      <a:pt x="22" y="1"/>
                    </a:lnTo>
                    <a:cubicBezTo>
                      <a:pt x="22" y="1"/>
                      <a:pt x="1" y="1"/>
                      <a:pt x="1"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24"/>
              <p:cNvSpPr/>
              <p:nvPr/>
            </p:nvSpPr>
            <p:spPr>
              <a:xfrm>
                <a:off x="6199806" y="1766705"/>
                <a:ext cx="62" cy="62"/>
              </a:xfrm>
              <a:custGeom>
                <a:rect b="b" l="l" r="r" t="t"/>
                <a:pathLst>
                  <a:path extrusionOk="0" h="1" w="1">
                    <a:moveTo>
                      <a:pt x="0" y="1"/>
                    </a:moveTo>
                    <a:lnTo>
                      <a:pt x="0" y="1"/>
                    </a:lnTo>
                    <a:cubicBezTo>
                      <a:pt x="0" y="1"/>
                      <a:pt x="0" y="1"/>
                      <a:pt x="0"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24"/>
              <p:cNvSpPr/>
              <p:nvPr/>
            </p:nvSpPr>
            <p:spPr>
              <a:xfrm>
                <a:off x="6218057" y="1710529"/>
                <a:ext cx="62" cy="62"/>
              </a:xfrm>
              <a:custGeom>
                <a:rect b="b" l="l" r="r" t="t"/>
                <a:pathLst>
                  <a:path extrusionOk="0" h="1" w="1">
                    <a:moveTo>
                      <a:pt x="1" y="0"/>
                    </a:moveTo>
                    <a:cubicBezTo>
                      <a:pt x="1" y="0"/>
                      <a:pt x="1" y="0"/>
                      <a:pt x="1" y="0"/>
                    </a:cubicBezTo>
                    <a:cubicBezTo>
                      <a:pt x="1" y="0"/>
                      <a:pt x="1" y="0"/>
                      <a:pt x="1"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24"/>
              <p:cNvSpPr/>
              <p:nvPr/>
            </p:nvSpPr>
            <p:spPr>
              <a:xfrm>
                <a:off x="6331774" y="1641238"/>
                <a:ext cx="62" cy="62"/>
              </a:xfrm>
              <a:custGeom>
                <a:rect b="b" l="l" r="r" t="t"/>
                <a:pathLst>
                  <a:path extrusionOk="0" h="1" w="1">
                    <a:moveTo>
                      <a:pt x="1" y="1"/>
                    </a:moveTo>
                    <a:lnTo>
                      <a:pt x="1" y="1"/>
                    </a:lnTo>
                    <a:cubicBezTo>
                      <a:pt x="1" y="1"/>
                      <a:pt x="1" y="1"/>
                      <a:pt x="1"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24"/>
              <p:cNvSpPr/>
              <p:nvPr/>
            </p:nvSpPr>
            <p:spPr>
              <a:xfrm>
                <a:off x="6329176" y="1660850"/>
                <a:ext cx="62" cy="62"/>
              </a:xfrm>
              <a:custGeom>
                <a:rect b="b" l="l" r="r" t="t"/>
                <a:pathLst>
                  <a:path extrusionOk="0" h="1" w="1">
                    <a:moveTo>
                      <a:pt x="0" y="1"/>
                    </a:move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24"/>
              <p:cNvSpPr/>
              <p:nvPr/>
            </p:nvSpPr>
            <p:spPr>
              <a:xfrm>
                <a:off x="6327876" y="1659551"/>
                <a:ext cx="1361" cy="1361"/>
              </a:xfrm>
              <a:custGeom>
                <a:rect b="b" l="l" r="r" t="t"/>
                <a:pathLst>
                  <a:path extrusionOk="0" h="22" w="22">
                    <a:moveTo>
                      <a:pt x="21" y="0"/>
                    </a:moveTo>
                    <a:cubicBezTo>
                      <a:pt x="0" y="0"/>
                      <a:pt x="0" y="22"/>
                      <a:pt x="21" y="22"/>
                    </a:cubicBezTo>
                    <a:cubicBezTo>
                      <a:pt x="21" y="22"/>
                      <a:pt x="21" y="22"/>
                      <a:pt x="21"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24"/>
              <p:cNvSpPr/>
              <p:nvPr/>
            </p:nvSpPr>
            <p:spPr>
              <a:xfrm>
                <a:off x="6327876" y="1662149"/>
                <a:ext cx="62" cy="62"/>
              </a:xfrm>
              <a:custGeom>
                <a:rect b="b" l="l" r="r" t="t"/>
                <a:pathLst>
                  <a:path extrusionOk="0" h="1" w="1">
                    <a:moveTo>
                      <a:pt x="0" y="1"/>
                    </a:moveTo>
                    <a:lnTo>
                      <a:pt x="0" y="1"/>
                    </a:ln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24"/>
              <p:cNvSpPr/>
              <p:nvPr/>
            </p:nvSpPr>
            <p:spPr>
              <a:xfrm>
                <a:off x="6338333" y="1649095"/>
                <a:ext cx="62" cy="62"/>
              </a:xfrm>
              <a:custGeom>
                <a:rect b="b" l="l" r="r" t="t"/>
                <a:pathLst>
                  <a:path extrusionOk="0" h="1" w="1">
                    <a:moveTo>
                      <a:pt x="0" y="0"/>
                    </a:moveTo>
                    <a:lnTo>
                      <a:pt x="0" y="0"/>
                    </a:ln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24"/>
              <p:cNvSpPr/>
              <p:nvPr/>
            </p:nvSpPr>
            <p:spPr>
              <a:xfrm>
                <a:off x="6335672" y="1651693"/>
                <a:ext cx="1423" cy="62"/>
              </a:xfrm>
              <a:custGeom>
                <a:rect b="b" l="l" r="r" t="t"/>
                <a:pathLst>
                  <a:path extrusionOk="0" h="1" w="23">
                    <a:moveTo>
                      <a:pt x="22" y="1"/>
                    </a:moveTo>
                    <a:cubicBezTo>
                      <a:pt x="22" y="1"/>
                      <a:pt x="22" y="1"/>
                      <a:pt x="1" y="1"/>
                    </a:cubicBezTo>
                    <a:cubicBezTo>
                      <a:pt x="22" y="1"/>
                      <a:pt x="22" y="1"/>
                      <a:pt x="22"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24"/>
              <p:cNvSpPr/>
              <p:nvPr/>
            </p:nvSpPr>
            <p:spPr>
              <a:xfrm>
                <a:off x="6323917" y="1670006"/>
                <a:ext cx="62" cy="62"/>
              </a:xfrm>
              <a:custGeom>
                <a:rect b="b" l="l" r="r" t="t"/>
                <a:pathLst>
                  <a:path extrusionOk="0" h="1" w="1">
                    <a:moveTo>
                      <a:pt x="1" y="0"/>
                    </a:moveTo>
                    <a:lnTo>
                      <a:pt x="1" y="0"/>
                    </a:ln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24"/>
              <p:cNvSpPr/>
              <p:nvPr/>
            </p:nvSpPr>
            <p:spPr>
              <a:xfrm>
                <a:off x="6195846" y="1608572"/>
                <a:ext cx="203985" cy="159494"/>
              </a:xfrm>
              <a:custGeom>
                <a:rect b="b" l="l" r="r" t="t"/>
                <a:pathLst>
                  <a:path extrusionOk="0" h="2578" w="3297">
                    <a:moveTo>
                      <a:pt x="3164" y="22"/>
                    </a:moveTo>
                    <a:cubicBezTo>
                      <a:pt x="3160" y="24"/>
                      <a:pt x="3159" y="27"/>
                      <a:pt x="3159" y="30"/>
                    </a:cubicBezTo>
                    <a:lnTo>
                      <a:pt x="3159" y="30"/>
                    </a:lnTo>
                    <a:cubicBezTo>
                      <a:pt x="3161" y="27"/>
                      <a:pt x="3162" y="25"/>
                      <a:pt x="3164" y="22"/>
                    </a:cubicBezTo>
                    <a:close/>
                    <a:moveTo>
                      <a:pt x="3190" y="22"/>
                    </a:moveTo>
                    <a:lnTo>
                      <a:pt x="3212" y="43"/>
                    </a:lnTo>
                    <a:cubicBezTo>
                      <a:pt x="3190" y="43"/>
                      <a:pt x="3190" y="22"/>
                      <a:pt x="3190" y="22"/>
                    </a:cubicBezTo>
                    <a:close/>
                    <a:moveTo>
                      <a:pt x="3275" y="43"/>
                    </a:moveTo>
                    <a:lnTo>
                      <a:pt x="3275" y="43"/>
                    </a:lnTo>
                    <a:cubicBezTo>
                      <a:pt x="3275" y="43"/>
                      <a:pt x="3275" y="46"/>
                      <a:pt x="3274" y="49"/>
                    </a:cubicBezTo>
                    <a:lnTo>
                      <a:pt x="3274" y="49"/>
                    </a:lnTo>
                    <a:cubicBezTo>
                      <a:pt x="3275" y="48"/>
                      <a:pt x="3275" y="46"/>
                      <a:pt x="3275" y="43"/>
                    </a:cubicBezTo>
                    <a:close/>
                    <a:moveTo>
                      <a:pt x="3254" y="43"/>
                    </a:moveTo>
                    <a:cubicBezTo>
                      <a:pt x="3254" y="43"/>
                      <a:pt x="3254" y="43"/>
                      <a:pt x="3254" y="64"/>
                    </a:cubicBezTo>
                    <a:cubicBezTo>
                      <a:pt x="3267" y="64"/>
                      <a:pt x="3272" y="55"/>
                      <a:pt x="3274" y="49"/>
                    </a:cubicBezTo>
                    <a:lnTo>
                      <a:pt x="3274" y="49"/>
                    </a:lnTo>
                    <a:cubicBezTo>
                      <a:pt x="3273" y="51"/>
                      <a:pt x="3271" y="52"/>
                      <a:pt x="3269" y="52"/>
                    </a:cubicBezTo>
                    <a:cubicBezTo>
                      <a:pt x="3263" y="52"/>
                      <a:pt x="3254" y="43"/>
                      <a:pt x="3254" y="43"/>
                    </a:cubicBezTo>
                    <a:close/>
                    <a:moveTo>
                      <a:pt x="2831" y="106"/>
                    </a:moveTo>
                    <a:cubicBezTo>
                      <a:pt x="2822" y="106"/>
                      <a:pt x="2821" y="106"/>
                      <a:pt x="2821" y="108"/>
                    </a:cubicBezTo>
                    <a:lnTo>
                      <a:pt x="2821" y="108"/>
                    </a:lnTo>
                    <a:cubicBezTo>
                      <a:pt x="2824" y="107"/>
                      <a:pt x="2828" y="106"/>
                      <a:pt x="2831" y="106"/>
                    </a:cubicBezTo>
                    <a:close/>
                    <a:moveTo>
                      <a:pt x="2958" y="147"/>
                    </a:moveTo>
                    <a:cubicBezTo>
                      <a:pt x="2958" y="148"/>
                      <a:pt x="2958" y="148"/>
                      <a:pt x="2958" y="148"/>
                    </a:cubicBezTo>
                    <a:lnTo>
                      <a:pt x="2979" y="148"/>
                    </a:lnTo>
                    <a:cubicBezTo>
                      <a:pt x="2971" y="148"/>
                      <a:pt x="2964" y="148"/>
                      <a:pt x="2958" y="147"/>
                    </a:cubicBezTo>
                    <a:close/>
                    <a:moveTo>
                      <a:pt x="2874" y="212"/>
                    </a:moveTo>
                    <a:cubicBezTo>
                      <a:pt x="2874" y="212"/>
                      <a:pt x="2874" y="212"/>
                      <a:pt x="2874" y="212"/>
                    </a:cubicBezTo>
                    <a:cubicBezTo>
                      <a:pt x="2874" y="212"/>
                      <a:pt x="2874" y="212"/>
                      <a:pt x="2874" y="212"/>
                    </a:cubicBezTo>
                    <a:close/>
                    <a:moveTo>
                      <a:pt x="2282" y="719"/>
                    </a:moveTo>
                    <a:cubicBezTo>
                      <a:pt x="2272" y="719"/>
                      <a:pt x="2272" y="724"/>
                      <a:pt x="2272" y="729"/>
                    </a:cubicBezTo>
                    <a:lnTo>
                      <a:pt x="2272" y="729"/>
                    </a:lnTo>
                    <a:cubicBezTo>
                      <a:pt x="2277" y="724"/>
                      <a:pt x="2282" y="719"/>
                      <a:pt x="2282" y="719"/>
                    </a:cubicBezTo>
                    <a:close/>
                    <a:moveTo>
                      <a:pt x="2272" y="729"/>
                    </a:moveTo>
                    <a:cubicBezTo>
                      <a:pt x="2266" y="735"/>
                      <a:pt x="2261" y="740"/>
                      <a:pt x="2261" y="740"/>
                    </a:cubicBezTo>
                    <a:cubicBezTo>
                      <a:pt x="2272" y="740"/>
                      <a:pt x="2272" y="735"/>
                      <a:pt x="2272" y="729"/>
                    </a:cubicBezTo>
                    <a:close/>
                    <a:moveTo>
                      <a:pt x="2188" y="797"/>
                    </a:moveTo>
                    <a:cubicBezTo>
                      <a:pt x="2188" y="801"/>
                      <a:pt x="2190" y="803"/>
                      <a:pt x="2198" y="803"/>
                    </a:cubicBezTo>
                    <a:cubicBezTo>
                      <a:pt x="2194" y="800"/>
                      <a:pt x="2191" y="798"/>
                      <a:pt x="2188" y="797"/>
                    </a:cubicBezTo>
                    <a:close/>
                    <a:moveTo>
                      <a:pt x="2134" y="824"/>
                    </a:moveTo>
                    <a:cubicBezTo>
                      <a:pt x="2134" y="824"/>
                      <a:pt x="2134" y="824"/>
                      <a:pt x="2134" y="824"/>
                    </a:cubicBezTo>
                    <a:cubicBezTo>
                      <a:pt x="2134" y="824"/>
                      <a:pt x="2134" y="824"/>
                      <a:pt x="2134" y="824"/>
                    </a:cubicBezTo>
                    <a:close/>
                    <a:moveTo>
                      <a:pt x="2092" y="951"/>
                    </a:moveTo>
                    <a:cubicBezTo>
                      <a:pt x="2092" y="951"/>
                      <a:pt x="2092" y="972"/>
                      <a:pt x="2092" y="972"/>
                    </a:cubicBezTo>
                    <a:cubicBezTo>
                      <a:pt x="2113" y="972"/>
                      <a:pt x="2092" y="951"/>
                      <a:pt x="2092" y="951"/>
                    </a:cubicBezTo>
                    <a:close/>
                    <a:moveTo>
                      <a:pt x="1753" y="1069"/>
                    </a:moveTo>
                    <a:cubicBezTo>
                      <a:pt x="1752" y="1069"/>
                      <a:pt x="1747" y="1078"/>
                      <a:pt x="1733" y="1078"/>
                    </a:cubicBezTo>
                    <a:lnTo>
                      <a:pt x="1754" y="1078"/>
                    </a:lnTo>
                    <a:cubicBezTo>
                      <a:pt x="1754" y="1071"/>
                      <a:pt x="1754" y="1069"/>
                      <a:pt x="1753" y="1069"/>
                    </a:cubicBezTo>
                    <a:close/>
                    <a:moveTo>
                      <a:pt x="2007" y="1099"/>
                    </a:moveTo>
                    <a:cubicBezTo>
                      <a:pt x="1986" y="1099"/>
                      <a:pt x="2007" y="1120"/>
                      <a:pt x="2007" y="1120"/>
                    </a:cubicBezTo>
                    <a:cubicBezTo>
                      <a:pt x="2007" y="1120"/>
                      <a:pt x="2007" y="1099"/>
                      <a:pt x="2007" y="1099"/>
                    </a:cubicBezTo>
                    <a:close/>
                    <a:moveTo>
                      <a:pt x="1289" y="1120"/>
                    </a:moveTo>
                    <a:cubicBezTo>
                      <a:pt x="1300" y="1120"/>
                      <a:pt x="1305" y="1120"/>
                      <a:pt x="1308" y="1123"/>
                    </a:cubicBezTo>
                    <a:lnTo>
                      <a:pt x="1308" y="1123"/>
                    </a:lnTo>
                    <a:cubicBezTo>
                      <a:pt x="1309" y="1122"/>
                      <a:pt x="1309" y="1121"/>
                      <a:pt x="1310" y="1120"/>
                    </a:cubicBezTo>
                    <a:close/>
                    <a:moveTo>
                      <a:pt x="1284" y="1364"/>
                    </a:moveTo>
                    <a:cubicBezTo>
                      <a:pt x="1284" y="1364"/>
                      <a:pt x="1283" y="1364"/>
                      <a:pt x="1283" y="1364"/>
                    </a:cubicBezTo>
                    <a:lnTo>
                      <a:pt x="1283" y="1364"/>
                    </a:lnTo>
                    <a:cubicBezTo>
                      <a:pt x="1284" y="1367"/>
                      <a:pt x="1286" y="1370"/>
                      <a:pt x="1289" y="1371"/>
                    </a:cubicBezTo>
                    <a:lnTo>
                      <a:pt x="1289" y="1371"/>
                    </a:lnTo>
                    <a:cubicBezTo>
                      <a:pt x="1289" y="1366"/>
                      <a:pt x="1286" y="1364"/>
                      <a:pt x="1284" y="1364"/>
                    </a:cubicBezTo>
                    <a:close/>
                    <a:moveTo>
                      <a:pt x="1289" y="1371"/>
                    </a:moveTo>
                    <a:lnTo>
                      <a:pt x="1289" y="1371"/>
                    </a:lnTo>
                    <a:cubicBezTo>
                      <a:pt x="1289" y="1372"/>
                      <a:pt x="1289" y="1373"/>
                      <a:pt x="1289" y="1374"/>
                    </a:cubicBezTo>
                    <a:cubicBezTo>
                      <a:pt x="1300" y="1374"/>
                      <a:pt x="1294" y="1374"/>
                      <a:pt x="1289" y="1371"/>
                    </a:cubicBezTo>
                    <a:close/>
                    <a:moveTo>
                      <a:pt x="1437" y="1353"/>
                    </a:moveTo>
                    <a:cubicBezTo>
                      <a:pt x="1437" y="1353"/>
                      <a:pt x="1437" y="1353"/>
                      <a:pt x="1416" y="1374"/>
                    </a:cubicBezTo>
                    <a:cubicBezTo>
                      <a:pt x="1437" y="1374"/>
                      <a:pt x="1458" y="1353"/>
                      <a:pt x="1437" y="1353"/>
                    </a:cubicBezTo>
                    <a:close/>
                    <a:moveTo>
                      <a:pt x="318" y="1691"/>
                    </a:moveTo>
                    <a:cubicBezTo>
                      <a:pt x="318" y="1691"/>
                      <a:pt x="318" y="1691"/>
                      <a:pt x="318" y="1691"/>
                    </a:cubicBezTo>
                    <a:cubicBezTo>
                      <a:pt x="318" y="1691"/>
                      <a:pt x="318" y="1691"/>
                      <a:pt x="318" y="1691"/>
                    </a:cubicBezTo>
                    <a:close/>
                    <a:moveTo>
                      <a:pt x="109" y="2504"/>
                    </a:moveTo>
                    <a:lnTo>
                      <a:pt x="109" y="2504"/>
                    </a:lnTo>
                    <a:cubicBezTo>
                      <a:pt x="107" y="2507"/>
                      <a:pt x="106" y="2510"/>
                      <a:pt x="106" y="2514"/>
                    </a:cubicBezTo>
                    <a:cubicBezTo>
                      <a:pt x="123" y="2514"/>
                      <a:pt x="113" y="2514"/>
                      <a:pt x="109" y="2504"/>
                    </a:cubicBezTo>
                    <a:close/>
                    <a:moveTo>
                      <a:pt x="3190" y="1"/>
                    </a:moveTo>
                    <a:cubicBezTo>
                      <a:pt x="3176" y="1"/>
                      <a:pt x="3172" y="10"/>
                      <a:pt x="3164" y="22"/>
                    </a:cubicBezTo>
                    <a:lnTo>
                      <a:pt x="3164" y="22"/>
                    </a:lnTo>
                    <a:cubicBezTo>
                      <a:pt x="3165" y="22"/>
                      <a:pt x="3167" y="22"/>
                      <a:pt x="3169" y="22"/>
                    </a:cubicBezTo>
                    <a:cubicBezTo>
                      <a:pt x="3165" y="26"/>
                      <a:pt x="3161" y="30"/>
                      <a:pt x="3159" y="32"/>
                    </a:cubicBezTo>
                    <a:cubicBezTo>
                      <a:pt x="3159" y="32"/>
                      <a:pt x="3159" y="31"/>
                      <a:pt x="3159" y="30"/>
                    </a:cubicBezTo>
                    <a:lnTo>
                      <a:pt x="3159" y="30"/>
                    </a:lnTo>
                    <a:cubicBezTo>
                      <a:pt x="3156" y="34"/>
                      <a:pt x="3152" y="39"/>
                      <a:pt x="3148" y="43"/>
                    </a:cubicBezTo>
                    <a:cubicBezTo>
                      <a:pt x="3127" y="43"/>
                      <a:pt x="3148" y="22"/>
                      <a:pt x="3148" y="22"/>
                    </a:cubicBezTo>
                    <a:lnTo>
                      <a:pt x="3085" y="22"/>
                    </a:lnTo>
                    <a:cubicBezTo>
                      <a:pt x="3068" y="22"/>
                      <a:pt x="3051" y="49"/>
                      <a:pt x="3045" y="49"/>
                    </a:cubicBezTo>
                    <a:cubicBezTo>
                      <a:pt x="3043" y="49"/>
                      <a:pt x="3043" y="47"/>
                      <a:pt x="3043" y="43"/>
                    </a:cubicBezTo>
                    <a:cubicBezTo>
                      <a:pt x="3021" y="43"/>
                      <a:pt x="3021" y="43"/>
                      <a:pt x="3000" y="64"/>
                    </a:cubicBezTo>
                    <a:cubicBezTo>
                      <a:pt x="3011" y="53"/>
                      <a:pt x="3006" y="53"/>
                      <a:pt x="2998" y="53"/>
                    </a:cubicBezTo>
                    <a:cubicBezTo>
                      <a:pt x="2990" y="53"/>
                      <a:pt x="2979" y="53"/>
                      <a:pt x="2979" y="43"/>
                    </a:cubicBezTo>
                    <a:cubicBezTo>
                      <a:pt x="2979" y="43"/>
                      <a:pt x="2979" y="64"/>
                      <a:pt x="2979" y="64"/>
                    </a:cubicBezTo>
                    <a:cubicBezTo>
                      <a:pt x="2958" y="64"/>
                      <a:pt x="2958" y="43"/>
                      <a:pt x="2958" y="43"/>
                    </a:cubicBezTo>
                    <a:lnTo>
                      <a:pt x="2958" y="64"/>
                    </a:lnTo>
                    <a:cubicBezTo>
                      <a:pt x="2944" y="64"/>
                      <a:pt x="2939" y="55"/>
                      <a:pt x="2938" y="55"/>
                    </a:cubicBezTo>
                    <a:cubicBezTo>
                      <a:pt x="2937" y="55"/>
                      <a:pt x="2937" y="57"/>
                      <a:pt x="2937" y="64"/>
                    </a:cubicBezTo>
                    <a:lnTo>
                      <a:pt x="2916" y="64"/>
                    </a:lnTo>
                    <a:cubicBezTo>
                      <a:pt x="2937" y="64"/>
                      <a:pt x="2916" y="64"/>
                      <a:pt x="2916" y="85"/>
                    </a:cubicBezTo>
                    <a:cubicBezTo>
                      <a:pt x="2916" y="75"/>
                      <a:pt x="2911" y="75"/>
                      <a:pt x="2905" y="75"/>
                    </a:cubicBezTo>
                    <a:cubicBezTo>
                      <a:pt x="2900" y="75"/>
                      <a:pt x="2895" y="75"/>
                      <a:pt x="2895" y="64"/>
                    </a:cubicBezTo>
                    <a:cubicBezTo>
                      <a:pt x="2895" y="85"/>
                      <a:pt x="2895" y="85"/>
                      <a:pt x="2874" y="85"/>
                    </a:cubicBezTo>
                    <a:lnTo>
                      <a:pt x="2895" y="85"/>
                    </a:lnTo>
                    <a:cubicBezTo>
                      <a:pt x="2888" y="92"/>
                      <a:pt x="2883" y="94"/>
                      <a:pt x="2880" y="94"/>
                    </a:cubicBezTo>
                    <a:cubicBezTo>
                      <a:pt x="2874" y="94"/>
                      <a:pt x="2874" y="85"/>
                      <a:pt x="2874" y="85"/>
                    </a:cubicBezTo>
                    <a:cubicBezTo>
                      <a:pt x="2852" y="85"/>
                      <a:pt x="2831" y="127"/>
                      <a:pt x="2810" y="127"/>
                    </a:cubicBezTo>
                    <a:cubicBezTo>
                      <a:pt x="2822" y="115"/>
                      <a:pt x="2821" y="110"/>
                      <a:pt x="2821" y="108"/>
                    </a:cubicBezTo>
                    <a:lnTo>
                      <a:pt x="2821" y="108"/>
                    </a:lnTo>
                    <a:cubicBezTo>
                      <a:pt x="2804" y="113"/>
                      <a:pt x="2789" y="131"/>
                      <a:pt x="2789" y="148"/>
                    </a:cubicBezTo>
                    <a:cubicBezTo>
                      <a:pt x="2768" y="127"/>
                      <a:pt x="2768" y="127"/>
                      <a:pt x="2747" y="127"/>
                    </a:cubicBezTo>
                    <a:cubicBezTo>
                      <a:pt x="2747" y="148"/>
                      <a:pt x="2747" y="148"/>
                      <a:pt x="2747" y="148"/>
                    </a:cubicBezTo>
                    <a:cubicBezTo>
                      <a:pt x="2733" y="148"/>
                      <a:pt x="2719" y="158"/>
                      <a:pt x="2711" y="158"/>
                    </a:cubicBezTo>
                    <a:cubicBezTo>
                      <a:pt x="2707" y="158"/>
                      <a:pt x="2705" y="156"/>
                      <a:pt x="2705" y="148"/>
                    </a:cubicBezTo>
                    <a:cubicBezTo>
                      <a:pt x="2705" y="170"/>
                      <a:pt x="2705" y="170"/>
                      <a:pt x="2705" y="170"/>
                    </a:cubicBezTo>
                    <a:cubicBezTo>
                      <a:pt x="2662" y="170"/>
                      <a:pt x="2683" y="191"/>
                      <a:pt x="2641" y="191"/>
                    </a:cubicBezTo>
                    <a:lnTo>
                      <a:pt x="2599" y="212"/>
                    </a:lnTo>
                    <a:lnTo>
                      <a:pt x="2620" y="212"/>
                    </a:lnTo>
                    <a:cubicBezTo>
                      <a:pt x="2620" y="212"/>
                      <a:pt x="2620" y="233"/>
                      <a:pt x="2599" y="233"/>
                    </a:cubicBezTo>
                    <a:cubicBezTo>
                      <a:pt x="2599" y="226"/>
                      <a:pt x="2599" y="224"/>
                      <a:pt x="2598" y="224"/>
                    </a:cubicBezTo>
                    <a:cubicBezTo>
                      <a:pt x="2597" y="224"/>
                      <a:pt x="2592" y="233"/>
                      <a:pt x="2578" y="233"/>
                    </a:cubicBezTo>
                    <a:cubicBezTo>
                      <a:pt x="2578" y="233"/>
                      <a:pt x="2578" y="254"/>
                      <a:pt x="2578" y="254"/>
                    </a:cubicBezTo>
                    <a:lnTo>
                      <a:pt x="2557" y="254"/>
                    </a:lnTo>
                    <a:cubicBezTo>
                      <a:pt x="2557" y="254"/>
                      <a:pt x="2536" y="254"/>
                      <a:pt x="2536" y="275"/>
                    </a:cubicBezTo>
                    <a:cubicBezTo>
                      <a:pt x="2536" y="275"/>
                      <a:pt x="2536" y="254"/>
                      <a:pt x="2536" y="254"/>
                    </a:cubicBezTo>
                    <a:cubicBezTo>
                      <a:pt x="2525" y="265"/>
                      <a:pt x="2520" y="265"/>
                      <a:pt x="2517" y="265"/>
                    </a:cubicBezTo>
                    <a:cubicBezTo>
                      <a:pt x="2514" y="265"/>
                      <a:pt x="2514" y="265"/>
                      <a:pt x="2514" y="275"/>
                    </a:cubicBezTo>
                    <a:lnTo>
                      <a:pt x="2493" y="275"/>
                    </a:lnTo>
                    <a:lnTo>
                      <a:pt x="2493" y="296"/>
                    </a:lnTo>
                    <a:lnTo>
                      <a:pt x="2472" y="296"/>
                    </a:lnTo>
                    <a:cubicBezTo>
                      <a:pt x="2462" y="307"/>
                      <a:pt x="2456" y="307"/>
                      <a:pt x="2451" y="307"/>
                    </a:cubicBezTo>
                    <a:cubicBezTo>
                      <a:pt x="2446" y="307"/>
                      <a:pt x="2440" y="307"/>
                      <a:pt x="2430" y="317"/>
                    </a:cubicBezTo>
                    <a:cubicBezTo>
                      <a:pt x="2430" y="328"/>
                      <a:pt x="2425" y="328"/>
                      <a:pt x="2419" y="328"/>
                    </a:cubicBezTo>
                    <a:cubicBezTo>
                      <a:pt x="2414" y="328"/>
                      <a:pt x="2409" y="328"/>
                      <a:pt x="2409" y="339"/>
                    </a:cubicBezTo>
                    <a:lnTo>
                      <a:pt x="2388" y="339"/>
                    </a:lnTo>
                    <a:lnTo>
                      <a:pt x="2388" y="360"/>
                    </a:lnTo>
                    <a:lnTo>
                      <a:pt x="2345" y="360"/>
                    </a:lnTo>
                    <a:lnTo>
                      <a:pt x="2345" y="381"/>
                    </a:lnTo>
                    <a:cubicBezTo>
                      <a:pt x="2345" y="423"/>
                      <a:pt x="2282" y="423"/>
                      <a:pt x="2261" y="465"/>
                    </a:cubicBezTo>
                    <a:lnTo>
                      <a:pt x="2261" y="444"/>
                    </a:lnTo>
                    <a:lnTo>
                      <a:pt x="2240" y="465"/>
                    </a:lnTo>
                    <a:cubicBezTo>
                      <a:pt x="2240" y="465"/>
                      <a:pt x="2240" y="465"/>
                      <a:pt x="2240" y="486"/>
                    </a:cubicBezTo>
                    <a:cubicBezTo>
                      <a:pt x="2219" y="486"/>
                      <a:pt x="2198" y="529"/>
                      <a:pt x="2198" y="529"/>
                    </a:cubicBezTo>
                    <a:cubicBezTo>
                      <a:pt x="2198" y="550"/>
                      <a:pt x="2176" y="550"/>
                      <a:pt x="2155" y="571"/>
                    </a:cubicBezTo>
                    <a:cubicBezTo>
                      <a:pt x="2155" y="571"/>
                      <a:pt x="2155" y="550"/>
                      <a:pt x="2155" y="550"/>
                    </a:cubicBezTo>
                    <a:cubicBezTo>
                      <a:pt x="2134" y="571"/>
                      <a:pt x="2134" y="592"/>
                      <a:pt x="2134" y="592"/>
                    </a:cubicBezTo>
                    <a:cubicBezTo>
                      <a:pt x="2113" y="592"/>
                      <a:pt x="2113" y="613"/>
                      <a:pt x="2092" y="634"/>
                    </a:cubicBezTo>
                    <a:lnTo>
                      <a:pt x="2092" y="634"/>
                    </a:lnTo>
                    <a:cubicBezTo>
                      <a:pt x="2092" y="634"/>
                      <a:pt x="2113" y="613"/>
                      <a:pt x="2092" y="613"/>
                    </a:cubicBezTo>
                    <a:cubicBezTo>
                      <a:pt x="2092" y="613"/>
                      <a:pt x="2092" y="634"/>
                      <a:pt x="2092" y="634"/>
                    </a:cubicBezTo>
                    <a:lnTo>
                      <a:pt x="2071" y="677"/>
                    </a:lnTo>
                    <a:cubicBezTo>
                      <a:pt x="2067" y="672"/>
                      <a:pt x="2063" y="671"/>
                      <a:pt x="2061" y="671"/>
                    </a:cubicBezTo>
                    <a:cubicBezTo>
                      <a:pt x="2050" y="671"/>
                      <a:pt x="2050" y="698"/>
                      <a:pt x="2050" y="698"/>
                    </a:cubicBezTo>
                    <a:cubicBezTo>
                      <a:pt x="2050" y="698"/>
                      <a:pt x="2050" y="707"/>
                      <a:pt x="2043" y="707"/>
                    </a:cubicBezTo>
                    <a:cubicBezTo>
                      <a:pt x="2040" y="707"/>
                      <a:pt x="2036" y="705"/>
                      <a:pt x="2029" y="698"/>
                    </a:cubicBezTo>
                    <a:lnTo>
                      <a:pt x="2029" y="719"/>
                    </a:lnTo>
                    <a:cubicBezTo>
                      <a:pt x="2029" y="740"/>
                      <a:pt x="2029" y="740"/>
                      <a:pt x="2007" y="740"/>
                    </a:cubicBezTo>
                    <a:cubicBezTo>
                      <a:pt x="1986" y="761"/>
                      <a:pt x="1965" y="761"/>
                      <a:pt x="1965" y="782"/>
                    </a:cubicBezTo>
                    <a:lnTo>
                      <a:pt x="1944" y="803"/>
                    </a:lnTo>
                    <a:lnTo>
                      <a:pt x="1944" y="824"/>
                    </a:lnTo>
                    <a:cubicBezTo>
                      <a:pt x="1923" y="824"/>
                      <a:pt x="1923" y="846"/>
                      <a:pt x="1902" y="867"/>
                    </a:cubicBezTo>
                    <a:cubicBezTo>
                      <a:pt x="1902" y="888"/>
                      <a:pt x="1881" y="888"/>
                      <a:pt x="1881" y="909"/>
                    </a:cubicBezTo>
                    <a:cubicBezTo>
                      <a:pt x="1881" y="930"/>
                      <a:pt x="1838" y="930"/>
                      <a:pt x="1860" y="930"/>
                    </a:cubicBezTo>
                    <a:cubicBezTo>
                      <a:pt x="1860" y="930"/>
                      <a:pt x="1860" y="951"/>
                      <a:pt x="1860" y="951"/>
                    </a:cubicBezTo>
                    <a:cubicBezTo>
                      <a:pt x="1860" y="958"/>
                      <a:pt x="1860" y="961"/>
                      <a:pt x="1859" y="961"/>
                    </a:cubicBezTo>
                    <a:cubicBezTo>
                      <a:pt x="1857" y="961"/>
                      <a:pt x="1853" y="951"/>
                      <a:pt x="1838" y="951"/>
                    </a:cubicBezTo>
                    <a:cubicBezTo>
                      <a:pt x="1838" y="972"/>
                      <a:pt x="1838" y="972"/>
                      <a:pt x="1838" y="972"/>
                    </a:cubicBezTo>
                    <a:lnTo>
                      <a:pt x="1817" y="972"/>
                    </a:lnTo>
                    <a:cubicBezTo>
                      <a:pt x="1817" y="993"/>
                      <a:pt x="1817" y="993"/>
                      <a:pt x="1817" y="993"/>
                    </a:cubicBezTo>
                    <a:cubicBezTo>
                      <a:pt x="1817" y="1004"/>
                      <a:pt x="1812" y="1004"/>
                      <a:pt x="1807" y="1004"/>
                    </a:cubicBezTo>
                    <a:cubicBezTo>
                      <a:pt x="1802" y="1004"/>
                      <a:pt x="1796" y="1004"/>
                      <a:pt x="1796" y="1015"/>
                    </a:cubicBezTo>
                    <a:cubicBezTo>
                      <a:pt x="1796" y="1036"/>
                      <a:pt x="1796" y="1036"/>
                      <a:pt x="1775" y="1036"/>
                    </a:cubicBezTo>
                    <a:cubicBezTo>
                      <a:pt x="1775" y="1036"/>
                      <a:pt x="1775" y="1057"/>
                      <a:pt x="1754" y="1078"/>
                    </a:cubicBezTo>
                    <a:cubicBezTo>
                      <a:pt x="1743" y="1088"/>
                      <a:pt x="1728" y="1088"/>
                      <a:pt x="1714" y="1088"/>
                    </a:cubicBezTo>
                    <a:cubicBezTo>
                      <a:pt x="1701" y="1088"/>
                      <a:pt x="1691" y="1088"/>
                      <a:pt x="1691" y="1099"/>
                    </a:cubicBezTo>
                    <a:lnTo>
                      <a:pt x="1669" y="1078"/>
                    </a:lnTo>
                    <a:lnTo>
                      <a:pt x="1669" y="1099"/>
                    </a:lnTo>
                    <a:lnTo>
                      <a:pt x="1585" y="1099"/>
                    </a:lnTo>
                    <a:cubicBezTo>
                      <a:pt x="1585" y="1099"/>
                      <a:pt x="1564" y="1120"/>
                      <a:pt x="1564" y="1120"/>
                    </a:cubicBezTo>
                    <a:lnTo>
                      <a:pt x="1479" y="1120"/>
                    </a:lnTo>
                    <a:cubicBezTo>
                      <a:pt x="1479" y="1120"/>
                      <a:pt x="1479" y="1099"/>
                      <a:pt x="1479" y="1099"/>
                    </a:cubicBezTo>
                    <a:cubicBezTo>
                      <a:pt x="1479" y="1106"/>
                      <a:pt x="1477" y="1108"/>
                      <a:pt x="1474" y="1108"/>
                    </a:cubicBezTo>
                    <a:cubicBezTo>
                      <a:pt x="1468" y="1108"/>
                      <a:pt x="1458" y="1099"/>
                      <a:pt x="1458" y="1099"/>
                    </a:cubicBezTo>
                    <a:lnTo>
                      <a:pt x="1458" y="1120"/>
                    </a:lnTo>
                    <a:cubicBezTo>
                      <a:pt x="1458" y="1120"/>
                      <a:pt x="1437" y="1120"/>
                      <a:pt x="1437" y="1099"/>
                    </a:cubicBezTo>
                    <a:lnTo>
                      <a:pt x="1416" y="1120"/>
                    </a:lnTo>
                    <a:lnTo>
                      <a:pt x="1395" y="1099"/>
                    </a:lnTo>
                    <a:cubicBezTo>
                      <a:pt x="1395" y="1120"/>
                      <a:pt x="1374" y="1120"/>
                      <a:pt x="1374" y="1120"/>
                    </a:cubicBezTo>
                    <a:lnTo>
                      <a:pt x="1331" y="1120"/>
                    </a:lnTo>
                    <a:cubicBezTo>
                      <a:pt x="1331" y="1120"/>
                      <a:pt x="1310" y="1141"/>
                      <a:pt x="1310" y="1141"/>
                    </a:cubicBezTo>
                    <a:cubicBezTo>
                      <a:pt x="1310" y="1131"/>
                      <a:pt x="1310" y="1125"/>
                      <a:pt x="1308" y="1123"/>
                    </a:cubicBezTo>
                    <a:lnTo>
                      <a:pt x="1308" y="1123"/>
                    </a:lnTo>
                    <a:cubicBezTo>
                      <a:pt x="1287" y="1141"/>
                      <a:pt x="1268" y="1141"/>
                      <a:pt x="1268" y="1141"/>
                    </a:cubicBezTo>
                    <a:cubicBezTo>
                      <a:pt x="1268" y="1141"/>
                      <a:pt x="1247" y="1120"/>
                      <a:pt x="1247" y="1120"/>
                    </a:cubicBezTo>
                    <a:cubicBezTo>
                      <a:pt x="1226" y="1141"/>
                      <a:pt x="1226" y="1141"/>
                      <a:pt x="1226" y="1141"/>
                    </a:cubicBezTo>
                    <a:lnTo>
                      <a:pt x="1184" y="1141"/>
                    </a:lnTo>
                    <a:cubicBezTo>
                      <a:pt x="1184" y="1152"/>
                      <a:pt x="1173" y="1152"/>
                      <a:pt x="1163" y="1152"/>
                    </a:cubicBezTo>
                    <a:cubicBezTo>
                      <a:pt x="1152" y="1152"/>
                      <a:pt x="1141" y="1152"/>
                      <a:pt x="1141" y="1162"/>
                    </a:cubicBezTo>
                    <a:lnTo>
                      <a:pt x="1120" y="1162"/>
                    </a:lnTo>
                    <a:cubicBezTo>
                      <a:pt x="1120" y="1162"/>
                      <a:pt x="1120" y="1162"/>
                      <a:pt x="1120" y="1184"/>
                    </a:cubicBezTo>
                    <a:cubicBezTo>
                      <a:pt x="1099" y="1162"/>
                      <a:pt x="1099" y="1162"/>
                      <a:pt x="1099" y="1162"/>
                    </a:cubicBezTo>
                    <a:lnTo>
                      <a:pt x="1099" y="1184"/>
                    </a:lnTo>
                    <a:cubicBezTo>
                      <a:pt x="1087" y="1180"/>
                      <a:pt x="1075" y="1178"/>
                      <a:pt x="1063" y="1178"/>
                    </a:cubicBezTo>
                    <a:cubicBezTo>
                      <a:pt x="1012" y="1178"/>
                      <a:pt x="960" y="1209"/>
                      <a:pt x="909" y="1226"/>
                    </a:cubicBezTo>
                    <a:cubicBezTo>
                      <a:pt x="888" y="1247"/>
                      <a:pt x="867" y="1268"/>
                      <a:pt x="825" y="1268"/>
                    </a:cubicBezTo>
                    <a:lnTo>
                      <a:pt x="846" y="1268"/>
                    </a:lnTo>
                    <a:lnTo>
                      <a:pt x="825" y="1279"/>
                    </a:lnTo>
                    <a:lnTo>
                      <a:pt x="825" y="1279"/>
                    </a:lnTo>
                    <a:cubicBezTo>
                      <a:pt x="825" y="1276"/>
                      <a:pt x="825" y="1272"/>
                      <a:pt x="825" y="1268"/>
                    </a:cubicBezTo>
                    <a:lnTo>
                      <a:pt x="803" y="1289"/>
                    </a:lnTo>
                    <a:lnTo>
                      <a:pt x="825" y="1279"/>
                    </a:lnTo>
                    <a:lnTo>
                      <a:pt x="825" y="1279"/>
                    </a:lnTo>
                    <a:cubicBezTo>
                      <a:pt x="825" y="1289"/>
                      <a:pt x="825" y="1289"/>
                      <a:pt x="825" y="1289"/>
                    </a:cubicBezTo>
                    <a:cubicBezTo>
                      <a:pt x="782" y="1289"/>
                      <a:pt x="740" y="1310"/>
                      <a:pt x="698" y="1353"/>
                    </a:cubicBezTo>
                    <a:cubicBezTo>
                      <a:pt x="698" y="1357"/>
                      <a:pt x="697" y="1359"/>
                      <a:pt x="695" y="1359"/>
                    </a:cubicBezTo>
                    <a:cubicBezTo>
                      <a:pt x="691" y="1359"/>
                      <a:pt x="685" y="1354"/>
                      <a:pt x="678" y="1354"/>
                    </a:cubicBezTo>
                    <a:cubicBezTo>
                      <a:pt x="671" y="1354"/>
                      <a:pt x="663" y="1358"/>
                      <a:pt x="656" y="1374"/>
                    </a:cubicBezTo>
                    <a:cubicBezTo>
                      <a:pt x="656" y="1374"/>
                      <a:pt x="656" y="1374"/>
                      <a:pt x="656" y="1353"/>
                    </a:cubicBezTo>
                    <a:cubicBezTo>
                      <a:pt x="656" y="1374"/>
                      <a:pt x="634" y="1395"/>
                      <a:pt x="613" y="1416"/>
                    </a:cubicBezTo>
                    <a:cubicBezTo>
                      <a:pt x="613" y="1411"/>
                      <a:pt x="613" y="1410"/>
                      <a:pt x="613" y="1410"/>
                    </a:cubicBezTo>
                    <a:cubicBezTo>
                      <a:pt x="613" y="1410"/>
                      <a:pt x="611" y="1422"/>
                      <a:pt x="603" y="1422"/>
                    </a:cubicBezTo>
                    <a:cubicBezTo>
                      <a:pt x="600" y="1422"/>
                      <a:pt x="597" y="1420"/>
                      <a:pt x="592" y="1416"/>
                    </a:cubicBezTo>
                    <a:lnTo>
                      <a:pt x="592" y="1416"/>
                    </a:lnTo>
                    <a:lnTo>
                      <a:pt x="613" y="1437"/>
                    </a:lnTo>
                    <a:lnTo>
                      <a:pt x="571" y="1437"/>
                    </a:lnTo>
                    <a:cubicBezTo>
                      <a:pt x="550" y="1458"/>
                      <a:pt x="529" y="1479"/>
                      <a:pt x="508" y="1479"/>
                    </a:cubicBezTo>
                    <a:cubicBezTo>
                      <a:pt x="487" y="1522"/>
                      <a:pt x="444" y="1564"/>
                      <a:pt x="402" y="1585"/>
                    </a:cubicBezTo>
                    <a:cubicBezTo>
                      <a:pt x="402" y="1606"/>
                      <a:pt x="402" y="1606"/>
                      <a:pt x="381" y="1627"/>
                    </a:cubicBezTo>
                    <a:cubicBezTo>
                      <a:pt x="360" y="1648"/>
                      <a:pt x="360" y="1648"/>
                      <a:pt x="360" y="1669"/>
                    </a:cubicBezTo>
                    <a:cubicBezTo>
                      <a:pt x="360" y="1669"/>
                      <a:pt x="360" y="1648"/>
                      <a:pt x="360" y="1648"/>
                    </a:cubicBezTo>
                    <a:cubicBezTo>
                      <a:pt x="339" y="1669"/>
                      <a:pt x="339" y="1669"/>
                      <a:pt x="339" y="1691"/>
                    </a:cubicBezTo>
                    <a:cubicBezTo>
                      <a:pt x="339" y="1691"/>
                      <a:pt x="329" y="1700"/>
                      <a:pt x="323" y="1700"/>
                    </a:cubicBezTo>
                    <a:cubicBezTo>
                      <a:pt x="320" y="1700"/>
                      <a:pt x="318" y="1698"/>
                      <a:pt x="318" y="1691"/>
                    </a:cubicBezTo>
                    <a:cubicBezTo>
                      <a:pt x="318" y="1712"/>
                      <a:pt x="296" y="1712"/>
                      <a:pt x="296" y="1712"/>
                    </a:cubicBezTo>
                    <a:cubicBezTo>
                      <a:pt x="296" y="1712"/>
                      <a:pt x="170" y="1860"/>
                      <a:pt x="106" y="2050"/>
                    </a:cubicBezTo>
                    <a:cubicBezTo>
                      <a:pt x="22" y="2219"/>
                      <a:pt x="1" y="2451"/>
                      <a:pt x="43" y="2535"/>
                    </a:cubicBezTo>
                    <a:cubicBezTo>
                      <a:pt x="64" y="2535"/>
                      <a:pt x="64" y="2557"/>
                      <a:pt x="85" y="2557"/>
                    </a:cubicBezTo>
                    <a:cubicBezTo>
                      <a:pt x="106" y="2557"/>
                      <a:pt x="106" y="2535"/>
                      <a:pt x="106" y="2535"/>
                    </a:cubicBezTo>
                    <a:cubicBezTo>
                      <a:pt x="106" y="2535"/>
                      <a:pt x="85" y="2535"/>
                      <a:pt x="85" y="2514"/>
                    </a:cubicBezTo>
                    <a:cubicBezTo>
                      <a:pt x="85" y="2507"/>
                      <a:pt x="88" y="2505"/>
                      <a:pt x="91" y="2505"/>
                    </a:cubicBezTo>
                    <a:cubicBezTo>
                      <a:pt x="97" y="2505"/>
                      <a:pt x="106" y="2514"/>
                      <a:pt x="106" y="2514"/>
                    </a:cubicBezTo>
                    <a:lnTo>
                      <a:pt x="106" y="2493"/>
                    </a:lnTo>
                    <a:cubicBezTo>
                      <a:pt x="106" y="2498"/>
                      <a:pt x="107" y="2501"/>
                      <a:pt x="109" y="2504"/>
                    </a:cubicBezTo>
                    <a:lnTo>
                      <a:pt x="109" y="2504"/>
                    </a:lnTo>
                    <a:cubicBezTo>
                      <a:pt x="114" y="2493"/>
                      <a:pt x="127" y="2493"/>
                      <a:pt x="127" y="2493"/>
                    </a:cubicBezTo>
                    <a:lnTo>
                      <a:pt x="127" y="2472"/>
                    </a:lnTo>
                    <a:cubicBezTo>
                      <a:pt x="149" y="2472"/>
                      <a:pt x="106" y="2451"/>
                      <a:pt x="127" y="2451"/>
                    </a:cubicBezTo>
                    <a:lnTo>
                      <a:pt x="149" y="2451"/>
                    </a:lnTo>
                    <a:cubicBezTo>
                      <a:pt x="149" y="2440"/>
                      <a:pt x="149" y="2435"/>
                      <a:pt x="149" y="2430"/>
                    </a:cubicBezTo>
                    <a:cubicBezTo>
                      <a:pt x="170" y="2409"/>
                      <a:pt x="149" y="2409"/>
                      <a:pt x="149" y="2409"/>
                    </a:cubicBezTo>
                    <a:cubicBezTo>
                      <a:pt x="149" y="2409"/>
                      <a:pt x="149" y="2388"/>
                      <a:pt x="170" y="2388"/>
                    </a:cubicBezTo>
                    <a:cubicBezTo>
                      <a:pt x="170" y="2366"/>
                      <a:pt x="149" y="2366"/>
                      <a:pt x="170" y="2366"/>
                    </a:cubicBezTo>
                    <a:lnTo>
                      <a:pt x="170" y="2345"/>
                    </a:lnTo>
                    <a:cubicBezTo>
                      <a:pt x="170" y="2345"/>
                      <a:pt x="191" y="2345"/>
                      <a:pt x="191" y="2366"/>
                    </a:cubicBezTo>
                    <a:cubicBezTo>
                      <a:pt x="191" y="2303"/>
                      <a:pt x="254" y="2282"/>
                      <a:pt x="254" y="2240"/>
                    </a:cubicBezTo>
                    <a:cubicBezTo>
                      <a:pt x="254" y="2240"/>
                      <a:pt x="254" y="2240"/>
                      <a:pt x="254" y="2261"/>
                    </a:cubicBezTo>
                    <a:cubicBezTo>
                      <a:pt x="254" y="2219"/>
                      <a:pt x="296" y="2219"/>
                      <a:pt x="296" y="2176"/>
                    </a:cubicBezTo>
                    <a:cubicBezTo>
                      <a:pt x="318" y="2155"/>
                      <a:pt x="339" y="2092"/>
                      <a:pt x="360" y="2071"/>
                    </a:cubicBezTo>
                    <a:cubicBezTo>
                      <a:pt x="360" y="2050"/>
                      <a:pt x="360" y="2050"/>
                      <a:pt x="360" y="2028"/>
                    </a:cubicBezTo>
                    <a:cubicBezTo>
                      <a:pt x="360" y="2036"/>
                      <a:pt x="360" y="2041"/>
                      <a:pt x="361" y="2043"/>
                    </a:cubicBezTo>
                    <a:lnTo>
                      <a:pt x="361" y="2043"/>
                    </a:lnTo>
                    <a:cubicBezTo>
                      <a:pt x="360" y="2047"/>
                      <a:pt x="360" y="2050"/>
                      <a:pt x="360" y="2050"/>
                    </a:cubicBezTo>
                    <a:cubicBezTo>
                      <a:pt x="362" y="2047"/>
                      <a:pt x="365" y="2044"/>
                      <a:pt x="368" y="2041"/>
                    </a:cubicBezTo>
                    <a:lnTo>
                      <a:pt x="368" y="2041"/>
                    </a:lnTo>
                    <a:cubicBezTo>
                      <a:pt x="371" y="2039"/>
                      <a:pt x="375" y="2034"/>
                      <a:pt x="381" y="2028"/>
                    </a:cubicBezTo>
                    <a:cubicBezTo>
                      <a:pt x="380" y="2028"/>
                      <a:pt x="379" y="2029"/>
                      <a:pt x="378" y="2029"/>
                    </a:cubicBezTo>
                    <a:lnTo>
                      <a:pt x="378" y="2029"/>
                    </a:lnTo>
                    <a:cubicBezTo>
                      <a:pt x="410" y="1988"/>
                      <a:pt x="433" y="1937"/>
                      <a:pt x="487" y="1902"/>
                    </a:cubicBezTo>
                    <a:cubicBezTo>
                      <a:pt x="527" y="1821"/>
                      <a:pt x="587" y="1759"/>
                      <a:pt x="648" y="1698"/>
                    </a:cubicBezTo>
                    <a:lnTo>
                      <a:pt x="648" y="1698"/>
                    </a:lnTo>
                    <a:cubicBezTo>
                      <a:pt x="648" y="1699"/>
                      <a:pt x="650" y="1700"/>
                      <a:pt x="651" y="1700"/>
                    </a:cubicBezTo>
                    <a:cubicBezTo>
                      <a:pt x="653" y="1700"/>
                      <a:pt x="656" y="1698"/>
                      <a:pt x="656" y="1691"/>
                    </a:cubicBezTo>
                    <a:lnTo>
                      <a:pt x="656" y="1691"/>
                    </a:lnTo>
                    <a:cubicBezTo>
                      <a:pt x="653" y="1693"/>
                      <a:pt x="650" y="1696"/>
                      <a:pt x="648" y="1698"/>
                    </a:cubicBezTo>
                    <a:lnTo>
                      <a:pt x="648" y="1698"/>
                    </a:lnTo>
                    <a:cubicBezTo>
                      <a:pt x="645" y="1696"/>
                      <a:pt x="645" y="1691"/>
                      <a:pt x="656" y="1691"/>
                    </a:cubicBezTo>
                    <a:cubicBezTo>
                      <a:pt x="698" y="1691"/>
                      <a:pt x="677" y="1648"/>
                      <a:pt x="719" y="1648"/>
                    </a:cubicBezTo>
                    <a:cubicBezTo>
                      <a:pt x="740" y="1606"/>
                      <a:pt x="803" y="1606"/>
                      <a:pt x="825" y="1564"/>
                    </a:cubicBezTo>
                    <a:cubicBezTo>
                      <a:pt x="825" y="1564"/>
                      <a:pt x="825" y="1564"/>
                      <a:pt x="846" y="1543"/>
                    </a:cubicBezTo>
                    <a:cubicBezTo>
                      <a:pt x="846" y="1543"/>
                      <a:pt x="867" y="1522"/>
                      <a:pt x="888" y="1522"/>
                    </a:cubicBezTo>
                    <a:lnTo>
                      <a:pt x="888" y="1500"/>
                    </a:lnTo>
                    <a:cubicBezTo>
                      <a:pt x="892" y="1505"/>
                      <a:pt x="897" y="1506"/>
                      <a:pt x="901" y="1506"/>
                    </a:cubicBezTo>
                    <a:cubicBezTo>
                      <a:pt x="913" y="1506"/>
                      <a:pt x="923" y="1494"/>
                      <a:pt x="928" y="1494"/>
                    </a:cubicBezTo>
                    <a:cubicBezTo>
                      <a:pt x="929" y="1494"/>
                      <a:pt x="930" y="1496"/>
                      <a:pt x="930" y="1500"/>
                    </a:cubicBezTo>
                    <a:cubicBezTo>
                      <a:pt x="951" y="1479"/>
                      <a:pt x="951" y="1458"/>
                      <a:pt x="972" y="1458"/>
                    </a:cubicBezTo>
                    <a:lnTo>
                      <a:pt x="1036" y="1458"/>
                    </a:lnTo>
                    <a:cubicBezTo>
                      <a:pt x="1057" y="1437"/>
                      <a:pt x="1099" y="1416"/>
                      <a:pt x="1120" y="1416"/>
                    </a:cubicBezTo>
                    <a:lnTo>
                      <a:pt x="1120" y="1395"/>
                    </a:lnTo>
                    <a:lnTo>
                      <a:pt x="1141" y="1395"/>
                    </a:lnTo>
                    <a:cubicBezTo>
                      <a:pt x="1141" y="1402"/>
                      <a:pt x="1144" y="1404"/>
                      <a:pt x="1147" y="1404"/>
                    </a:cubicBezTo>
                    <a:cubicBezTo>
                      <a:pt x="1153" y="1404"/>
                      <a:pt x="1163" y="1395"/>
                      <a:pt x="1163" y="1395"/>
                    </a:cubicBezTo>
                    <a:cubicBezTo>
                      <a:pt x="1148" y="1395"/>
                      <a:pt x="1144" y="1385"/>
                      <a:pt x="1148" y="1385"/>
                    </a:cubicBezTo>
                    <a:cubicBezTo>
                      <a:pt x="1151" y="1385"/>
                      <a:pt x="1155" y="1388"/>
                      <a:pt x="1163" y="1395"/>
                    </a:cubicBezTo>
                    <a:lnTo>
                      <a:pt x="1163" y="1374"/>
                    </a:lnTo>
                    <a:cubicBezTo>
                      <a:pt x="1163" y="1395"/>
                      <a:pt x="1184" y="1395"/>
                      <a:pt x="1184" y="1395"/>
                    </a:cubicBezTo>
                    <a:cubicBezTo>
                      <a:pt x="1205" y="1395"/>
                      <a:pt x="1226" y="1374"/>
                      <a:pt x="1268" y="1374"/>
                    </a:cubicBezTo>
                    <a:cubicBezTo>
                      <a:pt x="1268" y="1374"/>
                      <a:pt x="1277" y="1365"/>
                      <a:pt x="1283" y="1364"/>
                    </a:cubicBezTo>
                    <a:lnTo>
                      <a:pt x="1283" y="1364"/>
                    </a:lnTo>
                    <a:cubicBezTo>
                      <a:pt x="1283" y="1361"/>
                      <a:pt x="1284" y="1358"/>
                      <a:pt x="1289" y="1353"/>
                    </a:cubicBezTo>
                    <a:lnTo>
                      <a:pt x="1310" y="1353"/>
                    </a:lnTo>
                    <a:cubicBezTo>
                      <a:pt x="1310" y="1353"/>
                      <a:pt x="1310" y="1353"/>
                      <a:pt x="1310" y="1374"/>
                    </a:cubicBezTo>
                    <a:cubicBezTo>
                      <a:pt x="1321" y="1363"/>
                      <a:pt x="1331" y="1363"/>
                      <a:pt x="1342" y="1363"/>
                    </a:cubicBezTo>
                    <a:cubicBezTo>
                      <a:pt x="1353" y="1363"/>
                      <a:pt x="1363" y="1363"/>
                      <a:pt x="1374" y="1353"/>
                    </a:cubicBezTo>
                    <a:cubicBezTo>
                      <a:pt x="1381" y="1345"/>
                      <a:pt x="1385" y="1343"/>
                      <a:pt x="1389" y="1343"/>
                    </a:cubicBezTo>
                    <a:cubicBezTo>
                      <a:pt x="1397" y="1343"/>
                      <a:pt x="1402" y="1353"/>
                      <a:pt x="1416" y="1353"/>
                    </a:cubicBezTo>
                    <a:lnTo>
                      <a:pt x="1522" y="1353"/>
                    </a:lnTo>
                    <a:cubicBezTo>
                      <a:pt x="1522" y="1353"/>
                      <a:pt x="1522" y="1374"/>
                      <a:pt x="1543" y="1374"/>
                    </a:cubicBezTo>
                    <a:cubicBezTo>
                      <a:pt x="1606" y="1374"/>
                      <a:pt x="1691" y="1353"/>
                      <a:pt x="1775" y="1331"/>
                    </a:cubicBezTo>
                    <a:cubicBezTo>
                      <a:pt x="1775" y="1310"/>
                      <a:pt x="1796" y="1289"/>
                      <a:pt x="1817" y="1289"/>
                    </a:cubicBezTo>
                    <a:lnTo>
                      <a:pt x="1860" y="1289"/>
                    </a:lnTo>
                    <a:lnTo>
                      <a:pt x="1860" y="1268"/>
                    </a:lnTo>
                    <a:cubicBezTo>
                      <a:pt x="1860" y="1273"/>
                      <a:pt x="1862" y="1274"/>
                      <a:pt x="1865" y="1274"/>
                    </a:cubicBezTo>
                    <a:cubicBezTo>
                      <a:pt x="1870" y="1274"/>
                      <a:pt x="1879" y="1269"/>
                      <a:pt x="1884" y="1269"/>
                    </a:cubicBezTo>
                    <a:cubicBezTo>
                      <a:pt x="1888" y="1269"/>
                      <a:pt x="1889" y="1274"/>
                      <a:pt x="1881" y="1289"/>
                    </a:cubicBezTo>
                    <a:cubicBezTo>
                      <a:pt x="1902" y="1268"/>
                      <a:pt x="1923" y="1247"/>
                      <a:pt x="1944" y="1226"/>
                    </a:cubicBezTo>
                    <a:cubicBezTo>
                      <a:pt x="1944" y="1226"/>
                      <a:pt x="1944" y="1226"/>
                      <a:pt x="1944" y="1205"/>
                    </a:cubicBezTo>
                    <a:cubicBezTo>
                      <a:pt x="1965" y="1205"/>
                      <a:pt x="1944" y="1205"/>
                      <a:pt x="1965" y="1226"/>
                    </a:cubicBezTo>
                    <a:cubicBezTo>
                      <a:pt x="2007" y="1184"/>
                      <a:pt x="1965" y="1162"/>
                      <a:pt x="2007" y="1120"/>
                    </a:cubicBezTo>
                    <a:cubicBezTo>
                      <a:pt x="1986" y="1120"/>
                      <a:pt x="2007" y="1099"/>
                      <a:pt x="1986" y="1099"/>
                    </a:cubicBezTo>
                    <a:cubicBezTo>
                      <a:pt x="2007" y="1099"/>
                      <a:pt x="2007" y="1078"/>
                      <a:pt x="2007" y="1078"/>
                    </a:cubicBezTo>
                    <a:cubicBezTo>
                      <a:pt x="2029" y="1078"/>
                      <a:pt x="2029" y="1057"/>
                      <a:pt x="2050" y="1036"/>
                    </a:cubicBezTo>
                    <a:cubicBezTo>
                      <a:pt x="2050" y="1036"/>
                      <a:pt x="2029" y="1015"/>
                      <a:pt x="2050" y="1015"/>
                    </a:cubicBezTo>
                    <a:lnTo>
                      <a:pt x="2050" y="993"/>
                    </a:lnTo>
                    <a:lnTo>
                      <a:pt x="2071" y="993"/>
                    </a:lnTo>
                    <a:cubicBezTo>
                      <a:pt x="2071" y="993"/>
                      <a:pt x="2050" y="993"/>
                      <a:pt x="2071" y="972"/>
                    </a:cubicBezTo>
                    <a:lnTo>
                      <a:pt x="2071" y="993"/>
                    </a:lnTo>
                    <a:cubicBezTo>
                      <a:pt x="2071" y="972"/>
                      <a:pt x="2092" y="972"/>
                      <a:pt x="2092" y="951"/>
                    </a:cubicBezTo>
                    <a:lnTo>
                      <a:pt x="2071" y="951"/>
                    </a:lnTo>
                    <a:cubicBezTo>
                      <a:pt x="2092" y="951"/>
                      <a:pt x="2071" y="930"/>
                      <a:pt x="2092" y="930"/>
                    </a:cubicBezTo>
                    <a:cubicBezTo>
                      <a:pt x="2092" y="925"/>
                      <a:pt x="2092" y="919"/>
                      <a:pt x="2092" y="909"/>
                    </a:cubicBezTo>
                    <a:lnTo>
                      <a:pt x="2113" y="909"/>
                    </a:lnTo>
                    <a:cubicBezTo>
                      <a:pt x="2092" y="909"/>
                      <a:pt x="2113" y="888"/>
                      <a:pt x="2134" y="888"/>
                    </a:cubicBezTo>
                    <a:cubicBezTo>
                      <a:pt x="2134" y="867"/>
                      <a:pt x="2155" y="867"/>
                      <a:pt x="2155" y="867"/>
                    </a:cubicBezTo>
                    <a:lnTo>
                      <a:pt x="2134" y="867"/>
                    </a:lnTo>
                    <a:cubicBezTo>
                      <a:pt x="2134" y="846"/>
                      <a:pt x="2134" y="846"/>
                      <a:pt x="2155" y="846"/>
                    </a:cubicBezTo>
                    <a:cubicBezTo>
                      <a:pt x="2134" y="846"/>
                      <a:pt x="2134" y="846"/>
                      <a:pt x="2134" y="824"/>
                    </a:cubicBezTo>
                    <a:cubicBezTo>
                      <a:pt x="2134" y="824"/>
                      <a:pt x="2134" y="846"/>
                      <a:pt x="2134" y="846"/>
                    </a:cubicBezTo>
                    <a:cubicBezTo>
                      <a:pt x="2134" y="846"/>
                      <a:pt x="2134" y="855"/>
                      <a:pt x="2134" y="867"/>
                    </a:cubicBezTo>
                    <a:lnTo>
                      <a:pt x="2113" y="867"/>
                    </a:lnTo>
                    <a:cubicBezTo>
                      <a:pt x="2134" y="867"/>
                      <a:pt x="2113" y="846"/>
                      <a:pt x="2134" y="824"/>
                    </a:cubicBezTo>
                    <a:cubicBezTo>
                      <a:pt x="2155" y="824"/>
                      <a:pt x="2134" y="824"/>
                      <a:pt x="2155" y="803"/>
                    </a:cubicBezTo>
                    <a:cubicBezTo>
                      <a:pt x="2155" y="803"/>
                      <a:pt x="2155" y="794"/>
                      <a:pt x="2162" y="794"/>
                    </a:cubicBezTo>
                    <a:cubicBezTo>
                      <a:pt x="2165" y="794"/>
                      <a:pt x="2169" y="796"/>
                      <a:pt x="2176" y="803"/>
                    </a:cubicBezTo>
                    <a:cubicBezTo>
                      <a:pt x="2176" y="808"/>
                      <a:pt x="2176" y="809"/>
                      <a:pt x="2177" y="809"/>
                    </a:cubicBezTo>
                    <a:cubicBezTo>
                      <a:pt x="2177" y="809"/>
                      <a:pt x="2179" y="797"/>
                      <a:pt x="2187" y="797"/>
                    </a:cubicBezTo>
                    <a:cubicBezTo>
                      <a:pt x="2187" y="797"/>
                      <a:pt x="2188" y="797"/>
                      <a:pt x="2188" y="797"/>
                    </a:cubicBezTo>
                    <a:lnTo>
                      <a:pt x="2188" y="797"/>
                    </a:lnTo>
                    <a:cubicBezTo>
                      <a:pt x="2189" y="791"/>
                      <a:pt x="2198" y="782"/>
                      <a:pt x="2198" y="782"/>
                    </a:cubicBezTo>
                    <a:cubicBezTo>
                      <a:pt x="2190" y="767"/>
                      <a:pt x="2188" y="763"/>
                      <a:pt x="2189" y="763"/>
                    </a:cubicBezTo>
                    <a:cubicBezTo>
                      <a:pt x="2191" y="763"/>
                      <a:pt x="2197" y="767"/>
                      <a:pt x="2205" y="767"/>
                    </a:cubicBezTo>
                    <a:cubicBezTo>
                      <a:pt x="2209" y="767"/>
                      <a:pt x="2214" y="766"/>
                      <a:pt x="2219" y="761"/>
                    </a:cubicBezTo>
                    <a:cubicBezTo>
                      <a:pt x="2219" y="761"/>
                      <a:pt x="2219" y="761"/>
                      <a:pt x="2240" y="740"/>
                    </a:cubicBezTo>
                    <a:lnTo>
                      <a:pt x="2261" y="740"/>
                    </a:lnTo>
                    <a:lnTo>
                      <a:pt x="2240" y="719"/>
                    </a:lnTo>
                    <a:cubicBezTo>
                      <a:pt x="2261" y="719"/>
                      <a:pt x="2261" y="698"/>
                      <a:pt x="2261" y="698"/>
                    </a:cubicBezTo>
                    <a:cubicBezTo>
                      <a:pt x="2282" y="677"/>
                      <a:pt x="2261" y="677"/>
                      <a:pt x="2282" y="655"/>
                    </a:cubicBezTo>
                    <a:cubicBezTo>
                      <a:pt x="2282" y="655"/>
                      <a:pt x="2282" y="677"/>
                      <a:pt x="2282" y="677"/>
                    </a:cubicBezTo>
                    <a:cubicBezTo>
                      <a:pt x="2303" y="677"/>
                      <a:pt x="2282" y="655"/>
                      <a:pt x="2303" y="655"/>
                    </a:cubicBezTo>
                    <a:cubicBezTo>
                      <a:pt x="2303" y="634"/>
                      <a:pt x="2324" y="634"/>
                      <a:pt x="2324" y="634"/>
                    </a:cubicBezTo>
                    <a:cubicBezTo>
                      <a:pt x="2345" y="613"/>
                      <a:pt x="2345" y="592"/>
                      <a:pt x="2345" y="571"/>
                    </a:cubicBezTo>
                    <a:cubicBezTo>
                      <a:pt x="2345" y="571"/>
                      <a:pt x="2345" y="592"/>
                      <a:pt x="2345" y="592"/>
                    </a:cubicBezTo>
                    <a:cubicBezTo>
                      <a:pt x="2345" y="585"/>
                      <a:pt x="2348" y="583"/>
                      <a:pt x="2351" y="583"/>
                    </a:cubicBezTo>
                    <a:cubicBezTo>
                      <a:pt x="2357" y="583"/>
                      <a:pt x="2367" y="592"/>
                      <a:pt x="2367" y="592"/>
                    </a:cubicBezTo>
                    <a:cubicBezTo>
                      <a:pt x="2377" y="582"/>
                      <a:pt x="2377" y="582"/>
                      <a:pt x="2374" y="582"/>
                    </a:cubicBezTo>
                    <a:cubicBezTo>
                      <a:pt x="2372" y="582"/>
                      <a:pt x="2367" y="582"/>
                      <a:pt x="2367" y="571"/>
                    </a:cubicBezTo>
                    <a:lnTo>
                      <a:pt x="2388" y="571"/>
                    </a:lnTo>
                    <a:cubicBezTo>
                      <a:pt x="2367" y="571"/>
                      <a:pt x="2367" y="571"/>
                      <a:pt x="2367" y="550"/>
                    </a:cubicBezTo>
                    <a:cubicBezTo>
                      <a:pt x="2367" y="550"/>
                      <a:pt x="2388" y="550"/>
                      <a:pt x="2388" y="529"/>
                    </a:cubicBezTo>
                    <a:cubicBezTo>
                      <a:pt x="2388" y="550"/>
                      <a:pt x="2409" y="550"/>
                      <a:pt x="2388" y="550"/>
                    </a:cubicBezTo>
                    <a:cubicBezTo>
                      <a:pt x="2409" y="550"/>
                      <a:pt x="2409" y="550"/>
                      <a:pt x="2409" y="529"/>
                    </a:cubicBezTo>
                    <a:cubicBezTo>
                      <a:pt x="2388" y="529"/>
                      <a:pt x="2409" y="508"/>
                      <a:pt x="2409" y="508"/>
                    </a:cubicBezTo>
                    <a:cubicBezTo>
                      <a:pt x="2416" y="515"/>
                      <a:pt x="2418" y="517"/>
                      <a:pt x="2419" y="517"/>
                    </a:cubicBezTo>
                    <a:cubicBezTo>
                      <a:pt x="2421" y="517"/>
                      <a:pt x="2416" y="508"/>
                      <a:pt x="2430" y="508"/>
                    </a:cubicBezTo>
                    <a:cubicBezTo>
                      <a:pt x="2430" y="508"/>
                      <a:pt x="2430" y="486"/>
                      <a:pt x="2430" y="486"/>
                    </a:cubicBezTo>
                    <a:lnTo>
                      <a:pt x="2451" y="486"/>
                    </a:lnTo>
                    <a:lnTo>
                      <a:pt x="2472" y="465"/>
                    </a:lnTo>
                    <a:cubicBezTo>
                      <a:pt x="2472" y="465"/>
                      <a:pt x="2472" y="465"/>
                      <a:pt x="2472" y="465"/>
                    </a:cubicBezTo>
                    <a:lnTo>
                      <a:pt x="2472" y="465"/>
                    </a:lnTo>
                    <a:cubicBezTo>
                      <a:pt x="2483" y="476"/>
                      <a:pt x="2488" y="476"/>
                      <a:pt x="2491" y="476"/>
                    </a:cubicBezTo>
                    <a:cubicBezTo>
                      <a:pt x="2493" y="476"/>
                      <a:pt x="2493" y="476"/>
                      <a:pt x="2493" y="486"/>
                    </a:cubicBezTo>
                    <a:cubicBezTo>
                      <a:pt x="2514" y="486"/>
                      <a:pt x="2536" y="465"/>
                      <a:pt x="2536" y="465"/>
                    </a:cubicBezTo>
                    <a:cubicBezTo>
                      <a:pt x="2536" y="455"/>
                      <a:pt x="2530" y="455"/>
                      <a:pt x="2525" y="455"/>
                    </a:cubicBezTo>
                    <a:cubicBezTo>
                      <a:pt x="2520" y="455"/>
                      <a:pt x="2514" y="455"/>
                      <a:pt x="2514" y="444"/>
                    </a:cubicBezTo>
                    <a:cubicBezTo>
                      <a:pt x="2536" y="423"/>
                      <a:pt x="2514" y="402"/>
                      <a:pt x="2536" y="402"/>
                    </a:cubicBezTo>
                    <a:cubicBezTo>
                      <a:pt x="2536" y="381"/>
                      <a:pt x="2536" y="381"/>
                      <a:pt x="2536" y="381"/>
                    </a:cubicBezTo>
                    <a:cubicBezTo>
                      <a:pt x="2550" y="381"/>
                      <a:pt x="2564" y="390"/>
                      <a:pt x="2578" y="390"/>
                    </a:cubicBezTo>
                    <a:cubicBezTo>
                      <a:pt x="2585" y="390"/>
                      <a:pt x="2592" y="388"/>
                      <a:pt x="2599" y="381"/>
                    </a:cubicBezTo>
                    <a:cubicBezTo>
                      <a:pt x="2599" y="381"/>
                      <a:pt x="2578" y="381"/>
                      <a:pt x="2578" y="360"/>
                    </a:cubicBezTo>
                    <a:cubicBezTo>
                      <a:pt x="2588" y="349"/>
                      <a:pt x="2599" y="349"/>
                      <a:pt x="2607" y="349"/>
                    </a:cubicBezTo>
                    <a:cubicBezTo>
                      <a:pt x="2615" y="349"/>
                      <a:pt x="2620" y="349"/>
                      <a:pt x="2620" y="339"/>
                    </a:cubicBezTo>
                    <a:cubicBezTo>
                      <a:pt x="2620" y="339"/>
                      <a:pt x="2641" y="339"/>
                      <a:pt x="2641" y="317"/>
                    </a:cubicBezTo>
                    <a:lnTo>
                      <a:pt x="2662" y="317"/>
                    </a:lnTo>
                    <a:cubicBezTo>
                      <a:pt x="2662" y="317"/>
                      <a:pt x="2641" y="317"/>
                      <a:pt x="2662" y="296"/>
                    </a:cubicBezTo>
                    <a:cubicBezTo>
                      <a:pt x="2662" y="303"/>
                      <a:pt x="2665" y="306"/>
                      <a:pt x="2668" y="306"/>
                    </a:cubicBezTo>
                    <a:cubicBezTo>
                      <a:pt x="2674" y="306"/>
                      <a:pt x="2683" y="296"/>
                      <a:pt x="2683" y="296"/>
                    </a:cubicBezTo>
                    <a:lnTo>
                      <a:pt x="2705" y="296"/>
                    </a:lnTo>
                    <a:cubicBezTo>
                      <a:pt x="2705" y="275"/>
                      <a:pt x="2705" y="275"/>
                      <a:pt x="2726" y="275"/>
                    </a:cubicBezTo>
                    <a:cubicBezTo>
                      <a:pt x="2726" y="280"/>
                      <a:pt x="2726" y="281"/>
                      <a:pt x="2726" y="281"/>
                    </a:cubicBezTo>
                    <a:cubicBezTo>
                      <a:pt x="2726" y="281"/>
                      <a:pt x="2728" y="269"/>
                      <a:pt x="2736" y="269"/>
                    </a:cubicBezTo>
                    <a:cubicBezTo>
                      <a:pt x="2739" y="269"/>
                      <a:pt x="2742" y="271"/>
                      <a:pt x="2747" y="275"/>
                    </a:cubicBezTo>
                    <a:cubicBezTo>
                      <a:pt x="2747" y="254"/>
                      <a:pt x="2768" y="254"/>
                      <a:pt x="2768" y="233"/>
                    </a:cubicBezTo>
                    <a:cubicBezTo>
                      <a:pt x="2768" y="233"/>
                      <a:pt x="2789" y="254"/>
                      <a:pt x="2789" y="254"/>
                    </a:cubicBezTo>
                    <a:cubicBezTo>
                      <a:pt x="2789" y="254"/>
                      <a:pt x="2810" y="233"/>
                      <a:pt x="2831" y="233"/>
                    </a:cubicBezTo>
                    <a:cubicBezTo>
                      <a:pt x="2831" y="212"/>
                      <a:pt x="2852" y="212"/>
                      <a:pt x="2831" y="212"/>
                    </a:cubicBezTo>
                    <a:cubicBezTo>
                      <a:pt x="2831" y="201"/>
                      <a:pt x="2837" y="201"/>
                      <a:pt x="2842" y="201"/>
                    </a:cubicBezTo>
                    <a:cubicBezTo>
                      <a:pt x="2847" y="201"/>
                      <a:pt x="2852" y="201"/>
                      <a:pt x="2852" y="191"/>
                    </a:cubicBezTo>
                    <a:cubicBezTo>
                      <a:pt x="2874" y="191"/>
                      <a:pt x="2874" y="212"/>
                      <a:pt x="2874" y="212"/>
                    </a:cubicBezTo>
                    <a:cubicBezTo>
                      <a:pt x="2874" y="212"/>
                      <a:pt x="2874" y="170"/>
                      <a:pt x="2852" y="170"/>
                    </a:cubicBezTo>
                    <a:lnTo>
                      <a:pt x="2874" y="170"/>
                    </a:lnTo>
                    <a:lnTo>
                      <a:pt x="2874" y="148"/>
                    </a:lnTo>
                    <a:lnTo>
                      <a:pt x="2895" y="148"/>
                    </a:lnTo>
                    <a:cubicBezTo>
                      <a:pt x="2895" y="148"/>
                      <a:pt x="2895" y="176"/>
                      <a:pt x="2905" y="176"/>
                    </a:cubicBezTo>
                    <a:cubicBezTo>
                      <a:pt x="2908" y="176"/>
                      <a:pt x="2912" y="174"/>
                      <a:pt x="2916" y="170"/>
                    </a:cubicBezTo>
                    <a:lnTo>
                      <a:pt x="2916" y="170"/>
                    </a:lnTo>
                    <a:cubicBezTo>
                      <a:pt x="2916" y="191"/>
                      <a:pt x="2895" y="191"/>
                      <a:pt x="2895" y="191"/>
                    </a:cubicBezTo>
                    <a:cubicBezTo>
                      <a:pt x="2895" y="191"/>
                      <a:pt x="2916" y="191"/>
                      <a:pt x="2895" y="212"/>
                    </a:cubicBezTo>
                    <a:cubicBezTo>
                      <a:pt x="2916" y="191"/>
                      <a:pt x="2895" y="191"/>
                      <a:pt x="2916" y="191"/>
                    </a:cubicBezTo>
                    <a:cubicBezTo>
                      <a:pt x="2916" y="191"/>
                      <a:pt x="2937" y="170"/>
                      <a:pt x="2937" y="170"/>
                    </a:cubicBezTo>
                    <a:cubicBezTo>
                      <a:pt x="2916" y="148"/>
                      <a:pt x="2958" y="148"/>
                      <a:pt x="2937" y="127"/>
                    </a:cubicBezTo>
                    <a:lnTo>
                      <a:pt x="2958" y="127"/>
                    </a:lnTo>
                    <a:cubicBezTo>
                      <a:pt x="2945" y="141"/>
                      <a:pt x="2948" y="146"/>
                      <a:pt x="2958" y="147"/>
                    </a:cubicBezTo>
                    <a:lnTo>
                      <a:pt x="2958" y="147"/>
                    </a:lnTo>
                    <a:cubicBezTo>
                      <a:pt x="2958" y="141"/>
                      <a:pt x="2961" y="139"/>
                      <a:pt x="2964" y="139"/>
                    </a:cubicBezTo>
                    <a:cubicBezTo>
                      <a:pt x="2970" y="139"/>
                      <a:pt x="2979" y="148"/>
                      <a:pt x="2979" y="148"/>
                    </a:cubicBezTo>
                    <a:lnTo>
                      <a:pt x="3000" y="148"/>
                    </a:lnTo>
                    <a:cubicBezTo>
                      <a:pt x="3000" y="148"/>
                      <a:pt x="2979" y="148"/>
                      <a:pt x="2979" y="127"/>
                    </a:cubicBezTo>
                    <a:lnTo>
                      <a:pt x="3000" y="127"/>
                    </a:lnTo>
                    <a:cubicBezTo>
                      <a:pt x="3000" y="148"/>
                      <a:pt x="3000" y="148"/>
                      <a:pt x="3000" y="148"/>
                    </a:cubicBezTo>
                    <a:cubicBezTo>
                      <a:pt x="3000" y="148"/>
                      <a:pt x="3021" y="148"/>
                      <a:pt x="3021" y="127"/>
                    </a:cubicBezTo>
                    <a:lnTo>
                      <a:pt x="3021" y="106"/>
                    </a:lnTo>
                    <a:lnTo>
                      <a:pt x="3043" y="106"/>
                    </a:lnTo>
                    <a:cubicBezTo>
                      <a:pt x="3064" y="106"/>
                      <a:pt x="3043" y="106"/>
                      <a:pt x="3043" y="85"/>
                    </a:cubicBezTo>
                    <a:cubicBezTo>
                      <a:pt x="3064" y="85"/>
                      <a:pt x="3064" y="85"/>
                      <a:pt x="3064" y="106"/>
                    </a:cubicBezTo>
                    <a:cubicBezTo>
                      <a:pt x="3064" y="106"/>
                      <a:pt x="3085" y="85"/>
                      <a:pt x="3106" y="85"/>
                    </a:cubicBezTo>
                    <a:cubicBezTo>
                      <a:pt x="3112" y="91"/>
                      <a:pt x="3118" y="94"/>
                      <a:pt x="3124" y="94"/>
                    </a:cubicBezTo>
                    <a:cubicBezTo>
                      <a:pt x="3139" y="94"/>
                      <a:pt x="3154" y="79"/>
                      <a:pt x="3169" y="64"/>
                    </a:cubicBezTo>
                    <a:cubicBezTo>
                      <a:pt x="3159" y="53"/>
                      <a:pt x="3159" y="53"/>
                      <a:pt x="3161" y="53"/>
                    </a:cubicBezTo>
                    <a:cubicBezTo>
                      <a:pt x="3164" y="53"/>
                      <a:pt x="3169" y="53"/>
                      <a:pt x="3169" y="43"/>
                    </a:cubicBezTo>
                    <a:cubicBezTo>
                      <a:pt x="3169" y="43"/>
                      <a:pt x="3190" y="43"/>
                      <a:pt x="3190" y="64"/>
                    </a:cubicBezTo>
                    <a:cubicBezTo>
                      <a:pt x="3212" y="64"/>
                      <a:pt x="3169" y="64"/>
                      <a:pt x="3190" y="85"/>
                    </a:cubicBezTo>
                    <a:cubicBezTo>
                      <a:pt x="3205" y="70"/>
                      <a:pt x="3210" y="55"/>
                      <a:pt x="3218" y="55"/>
                    </a:cubicBezTo>
                    <a:cubicBezTo>
                      <a:pt x="3222" y="55"/>
                      <a:pt x="3226" y="58"/>
                      <a:pt x="3233" y="64"/>
                    </a:cubicBezTo>
                    <a:cubicBezTo>
                      <a:pt x="3254" y="64"/>
                      <a:pt x="3233" y="64"/>
                      <a:pt x="3254" y="43"/>
                    </a:cubicBezTo>
                    <a:cubicBezTo>
                      <a:pt x="3275" y="43"/>
                      <a:pt x="3296" y="22"/>
                      <a:pt x="3296" y="22"/>
                    </a:cubicBezTo>
                    <a:lnTo>
                      <a:pt x="3254" y="22"/>
                    </a:lnTo>
                    <a:cubicBezTo>
                      <a:pt x="3233" y="22"/>
                      <a:pt x="3254" y="43"/>
                      <a:pt x="3233" y="43"/>
                    </a:cubicBezTo>
                    <a:cubicBezTo>
                      <a:pt x="3233" y="22"/>
                      <a:pt x="3233" y="22"/>
                      <a:pt x="3233" y="22"/>
                    </a:cubicBezTo>
                    <a:cubicBezTo>
                      <a:pt x="3233" y="22"/>
                      <a:pt x="3212" y="22"/>
                      <a:pt x="3212" y="43"/>
                    </a:cubicBezTo>
                    <a:cubicBezTo>
                      <a:pt x="3212" y="22"/>
                      <a:pt x="3212" y="22"/>
                      <a:pt x="3190" y="22"/>
                    </a:cubicBezTo>
                    <a:cubicBezTo>
                      <a:pt x="3190" y="22"/>
                      <a:pt x="3190" y="22"/>
                      <a:pt x="3190" y="1"/>
                    </a:cubicBezTo>
                    <a:close/>
                    <a:moveTo>
                      <a:pt x="85" y="2557"/>
                    </a:moveTo>
                    <a:cubicBezTo>
                      <a:pt x="85" y="2557"/>
                      <a:pt x="64" y="2578"/>
                      <a:pt x="64" y="2578"/>
                    </a:cubicBezTo>
                    <a:cubicBezTo>
                      <a:pt x="75" y="2567"/>
                      <a:pt x="80" y="2567"/>
                      <a:pt x="85" y="2567"/>
                    </a:cubicBezTo>
                    <a:cubicBezTo>
                      <a:pt x="90" y="2567"/>
                      <a:pt x="96" y="2567"/>
                      <a:pt x="106" y="2557"/>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24"/>
              <p:cNvSpPr/>
              <p:nvPr/>
            </p:nvSpPr>
            <p:spPr>
              <a:xfrm>
                <a:off x="6338333" y="1649095"/>
                <a:ext cx="1361" cy="62"/>
              </a:xfrm>
              <a:custGeom>
                <a:rect b="b" l="l" r="r" t="t"/>
                <a:pathLst>
                  <a:path extrusionOk="0" h="1" w="22">
                    <a:moveTo>
                      <a:pt x="21" y="0"/>
                    </a:moveTo>
                    <a:lnTo>
                      <a:pt x="0" y="0"/>
                    </a:lnTo>
                    <a:cubicBezTo>
                      <a:pt x="0" y="0"/>
                      <a:pt x="21" y="0"/>
                      <a:pt x="21"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24"/>
              <p:cNvSpPr/>
              <p:nvPr/>
            </p:nvSpPr>
            <p:spPr>
              <a:xfrm>
                <a:off x="6326577" y="1664747"/>
                <a:ext cx="62" cy="1423"/>
              </a:xfrm>
              <a:custGeom>
                <a:rect b="b" l="l" r="r" t="t"/>
                <a:pathLst>
                  <a:path extrusionOk="0" h="23" w="1">
                    <a:moveTo>
                      <a:pt x="0" y="1"/>
                    </a:moveTo>
                    <a:lnTo>
                      <a:pt x="0" y="22"/>
                    </a:lnTo>
                    <a:cubicBezTo>
                      <a:pt x="0" y="22"/>
                      <a:pt x="0" y="22"/>
                      <a:pt x="0"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24"/>
              <p:cNvSpPr/>
              <p:nvPr/>
            </p:nvSpPr>
            <p:spPr>
              <a:xfrm>
                <a:off x="6323917" y="1670006"/>
                <a:ext cx="62" cy="62"/>
              </a:xfrm>
              <a:custGeom>
                <a:rect b="b" l="l" r="r" t="t"/>
                <a:pathLst>
                  <a:path extrusionOk="0" h="1" w="1">
                    <a:moveTo>
                      <a:pt x="1" y="0"/>
                    </a:moveTo>
                    <a:cubicBezTo>
                      <a:pt x="1" y="0"/>
                      <a:pt x="1" y="0"/>
                      <a:pt x="1" y="0"/>
                    </a:cubicBezTo>
                    <a:cubicBezTo>
                      <a:pt x="1" y="0"/>
                      <a:pt x="1" y="0"/>
                      <a:pt x="1"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24"/>
              <p:cNvSpPr/>
              <p:nvPr/>
            </p:nvSpPr>
            <p:spPr>
              <a:xfrm>
                <a:off x="6346128" y="1638639"/>
                <a:ext cx="62" cy="1361"/>
              </a:xfrm>
              <a:custGeom>
                <a:rect b="b" l="l" r="r" t="t"/>
                <a:pathLst>
                  <a:path extrusionOk="0" h="22" w="1">
                    <a:moveTo>
                      <a:pt x="1" y="0"/>
                    </a:moveTo>
                    <a:cubicBezTo>
                      <a:pt x="1" y="22"/>
                      <a:pt x="1" y="22"/>
                      <a:pt x="1" y="22"/>
                    </a:cubicBezTo>
                    <a:cubicBezTo>
                      <a:pt x="1" y="22"/>
                      <a:pt x="1" y="0"/>
                      <a:pt x="1"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24"/>
              <p:cNvSpPr/>
              <p:nvPr/>
            </p:nvSpPr>
            <p:spPr>
              <a:xfrm>
                <a:off x="6374898" y="1620327"/>
                <a:ext cx="62" cy="62"/>
              </a:xfrm>
              <a:custGeom>
                <a:rect b="b" l="l" r="r" t="t"/>
                <a:pathLst>
                  <a:path extrusionOk="0" h="1" w="1">
                    <a:moveTo>
                      <a:pt x="1" y="1"/>
                    </a:moveTo>
                    <a:lnTo>
                      <a:pt x="1" y="1"/>
                    </a:ln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24"/>
              <p:cNvSpPr/>
              <p:nvPr/>
            </p:nvSpPr>
            <p:spPr>
              <a:xfrm>
                <a:off x="6372299" y="1620327"/>
                <a:ext cx="62" cy="1361"/>
              </a:xfrm>
              <a:custGeom>
                <a:rect b="b" l="l" r="r" t="t"/>
                <a:pathLst>
                  <a:path extrusionOk="0" h="22" w="1">
                    <a:moveTo>
                      <a:pt x="0" y="1"/>
                    </a:moveTo>
                    <a:cubicBezTo>
                      <a:pt x="0" y="1"/>
                      <a:pt x="0" y="1"/>
                      <a:pt x="0" y="22"/>
                    </a:cubicBezTo>
                    <a:cubicBezTo>
                      <a:pt x="0" y="22"/>
                      <a:pt x="0" y="1"/>
                      <a:pt x="0"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24"/>
              <p:cNvSpPr/>
              <p:nvPr/>
            </p:nvSpPr>
            <p:spPr>
              <a:xfrm>
                <a:off x="6340931" y="1645197"/>
                <a:ext cx="62" cy="62"/>
              </a:xfrm>
              <a:custGeom>
                <a:rect b="b" l="l" r="r" t="t"/>
                <a:pathLst>
                  <a:path extrusionOk="0" h="1" w="1">
                    <a:moveTo>
                      <a:pt x="0" y="0"/>
                    </a:moveTo>
                    <a:cubicBezTo>
                      <a:pt x="0" y="0"/>
                      <a:pt x="0" y="0"/>
                      <a:pt x="0" y="0"/>
                    </a:cubicBezTo>
                    <a:cubicBezTo>
                      <a:pt x="0" y="0"/>
                      <a:pt x="0" y="0"/>
                      <a:pt x="0"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24"/>
              <p:cNvSpPr/>
              <p:nvPr/>
            </p:nvSpPr>
            <p:spPr>
              <a:xfrm>
                <a:off x="6371000" y="1621626"/>
                <a:ext cx="1361" cy="62"/>
              </a:xfrm>
              <a:custGeom>
                <a:rect b="b" l="l" r="r" t="t"/>
                <a:pathLst>
                  <a:path extrusionOk="0" h="1" w="22">
                    <a:moveTo>
                      <a:pt x="21" y="1"/>
                    </a:moveTo>
                    <a:lnTo>
                      <a:pt x="0" y="1"/>
                    </a:lnTo>
                    <a:lnTo>
                      <a:pt x="0" y="1"/>
                    </a:ln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24"/>
              <p:cNvSpPr/>
              <p:nvPr/>
            </p:nvSpPr>
            <p:spPr>
              <a:xfrm>
                <a:off x="6374898" y="1620327"/>
                <a:ext cx="62" cy="62"/>
              </a:xfrm>
              <a:custGeom>
                <a:rect b="b" l="l" r="r" t="t"/>
                <a:pathLst>
                  <a:path extrusionOk="0" h="1" w="1">
                    <a:moveTo>
                      <a:pt x="1" y="1"/>
                    </a:moveTo>
                    <a:cubicBezTo>
                      <a:pt x="1" y="1"/>
                      <a:pt x="1" y="1"/>
                      <a:pt x="1" y="1"/>
                    </a:cubicBezTo>
                    <a:cubicBezTo>
                      <a:pt x="1" y="1"/>
                      <a:pt x="1" y="1"/>
                      <a:pt x="1"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24"/>
              <p:cNvSpPr/>
              <p:nvPr/>
            </p:nvSpPr>
            <p:spPr>
              <a:xfrm>
                <a:off x="6355285" y="1630782"/>
                <a:ext cx="62" cy="62"/>
              </a:xfrm>
              <a:custGeom>
                <a:rect b="b" l="l" r="r" t="t"/>
                <a:pathLst>
                  <a:path extrusionOk="0" h="1" w="1">
                    <a:moveTo>
                      <a:pt x="1" y="1"/>
                    </a:moveTo>
                    <a:lnTo>
                      <a:pt x="1" y="1"/>
                    </a:lnTo>
                    <a:cubicBezTo>
                      <a:pt x="1" y="1"/>
                      <a:pt x="1" y="1"/>
                      <a:pt x="1"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24"/>
              <p:cNvSpPr/>
              <p:nvPr/>
            </p:nvSpPr>
            <p:spPr>
              <a:xfrm>
                <a:off x="6371000" y="1622925"/>
                <a:ext cx="62" cy="62"/>
              </a:xfrm>
              <a:custGeom>
                <a:rect b="b" l="l" r="r" t="t"/>
                <a:pathLst>
                  <a:path extrusionOk="0" h="1" w="1">
                    <a:moveTo>
                      <a:pt x="0" y="1"/>
                    </a:moveTo>
                    <a:lnTo>
                      <a:pt x="0" y="1"/>
                    </a:lnTo>
                    <a:lnTo>
                      <a:pt x="0" y="1"/>
                    </a:ln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24"/>
              <p:cNvSpPr/>
              <p:nvPr/>
            </p:nvSpPr>
            <p:spPr>
              <a:xfrm>
                <a:off x="6377496" y="1620327"/>
                <a:ext cx="62" cy="62"/>
              </a:xfrm>
              <a:custGeom>
                <a:rect b="b" l="l" r="r" t="t"/>
                <a:pathLst>
                  <a:path extrusionOk="0" h="1" w="1">
                    <a:moveTo>
                      <a:pt x="1" y="1"/>
                    </a:moveTo>
                    <a:cubicBezTo>
                      <a:pt x="1" y="1"/>
                      <a:pt x="1" y="1"/>
                      <a:pt x="1" y="1"/>
                    </a:cubicBezTo>
                    <a:lnTo>
                      <a:pt x="1" y="1"/>
                    </a:lnTo>
                    <a:cubicBezTo>
                      <a:pt x="1" y="1"/>
                      <a:pt x="1" y="1"/>
                      <a:pt x="1"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24"/>
              <p:cNvSpPr/>
              <p:nvPr/>
            </p:nvSpPr>
            <p:spPr>
              <a:xfrm>
                <a:off x="6361843" y="1626885"/>
                <a:ext cx="62" cy="1361"/>
              </a:xfrm>
              <a:custGeom>
                <a:rect b="b" l="l" r="r" t="t"/>
                <a:pathLst>
                  <a:path extrusionOk="0" h="22" w="1">
                    <a:moveTo>
                      <a:pt x="0" y="21"/>
                    </a:moveTo>
                    <a:cubicBezTo>
                      <a:pt x="0" y="0"/>
                      <a:pt x="0" y="0"/>
                      <a:pt x="0" y="0"/>
                    </a:cubicBezTo>
                    <a:cubicBezTo>
                      <a:pt x="0" y="0"/>
                      <a:pt x="0" y="0"/>
                      <a:pt x="0" y="2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24"/>
              <p:cNvSpPr/>
              <p:nvPr/>
            </p:nvSpPr>
            <p:spPr>
              <a:xfrm>
                <a:off x="6408864" y="1799371"/>
                <a:ext cx="62" cy="62"/>
              </a:xfrm>
              <a:custGeom>
                <a:rect b="b" l="l" r="r" t="t"/>
                <a:pathLst>
                  <a:path extrusionOk="0" h="1" w="1">
                    <a:moveTo>
                      <a:pt x="1" y="1"/>
                    </a:moveTo>
                    <a:lnTo>
                      <a:pt x="1" y="1"/>
                    </a:lnTo>
                    <a:cubicBezTo>
                      <a:pt x="1" y="1"/>
                      <a:pt x="1" y="1"/>
                      <a:pt x="1"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24"/>
              <p:cNvSpPr/>
              <p:nvPr/>
            </p:nvSpPr>
            <p:spPr>
              <a:xfrm>
                <a:off x="6394510" y="1813786"/>
                <a:ext cx="62" cy="62"/>
              </a:xfrm>
              <a:custGeom>
                <a:rect b="b" l="l" r="r" t="t"/>
                <a:pathLst>
                  <a:path extrusionOk="0" h="1" w="1">
                    <a:moveTo>
                      <a:pt x="1" y="0"/>
                    </a:moveTo>
                    <a:lnTo>
                      <a:pt x="1" y="0"/>
                    </a:lnTo>
                    <a:cubicBezTo>
                      <a:pt x="1" y="0"/>
                      <a:pt x="1" y="0"/>
                      <a:pt x="1"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24"/>
              <p:cNvSpPr/>
              <p:nvPr/>
            </p:nvSpPr>
            <p:spPr>
              <a:xfrm>
                <a:off x="6418021" y="1790215"/>
                <a:ext cx="1361" cy="1361"/>
              </a:xfrm>
              <a:custGeom>
                <a:rect b="b" l="l" r="r" t="t"/>
                <a:pathLst>
                  <a:path extrusionOk="0" h="22" w="22">
                    <a:moveTo>
                      <a:pt x="22" y="1"/>
                    </a:moveTo>
                    <a:cubicBezTo>
                      <a:pt x="22" y="1"/>
                      <a:pt x="1" y="1"/>
                      <a:pt x="1" y="22"/>
                    </a:cubicBezTo>
                    <a:lnTo>
                      <a:pt x="22" y="1"/>
                    </a:ln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24"/>
              <p:cNvSpPr/>
              <p:nvPr/>
            </p:nvSpPr>
            <p:spPr>
              <a:xfrm>
                <a:off x="6363142" y="1834697"/>
                <a:ext cx="62" cy="62"/>
              </a:xfrm>
              <a:custGeom>
                <a:rect b="b" l="l" r="r" t="t"/>
                <a:pathLst>
                  <a:path extrusionOk="0" h="1" w="1">
                    <a:moveTo>
                      <a:pt x="1" y="0"/>
                    </a:moveTo>
                    <a:lnTo>
                      <a:pt x="1" y="0"/>
                    </a:lnTo>
                    <a:cubicBezTo>
                      <a:pt x="1" y="0"/>
                      <a:pt x="1" y="0"/>
                      <a:pt x="1"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24"/>
              <p:cNvSpPr/>
              <p:nvPr/>
            </p:nvSpPr>
            <p:spPr>
              <a:xfrm>
                <a:off x="6382755" y="1825541"/>
                <a:ext cx="62" cy="62"/>
              </a:xfrm>
              <a:custGeom>
                <a:rect b="b" l="l" r="r" t="t"/>
                <a:pathLst>
                  <a:path extrusionOk="0" h="1" w="1">
                    <a:moveTo>
                      <a:pt x="0" y="0"/>
                    </a:moveTo>
                    <a:cubicBezTo>
                      <a:pt x="0" y="0"/>
                      <a:pt x="0" y="0"/>
                      <a:pt x="0" y="0"/>
                    </a:cubicBezTo>
                    <a:cubicBezTo>
                      <a:pt x="0" y="0"/>
                      <a:pt x="0" y="0"/>
                      <a:pt x="0"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24"/>
              <p:cNvSpPr/>
              <p:nvPr/>
            </p:nvSpPr>
            <p:spPr>
              <a:xfrm>
                <a:off x="6425879" y="1791514"/>
                <a:ext cx="1361" cy="62"/>
              </a:xfrm>
              <a:custGeom>
                <a:rect b="b" l="l" r="r" t="t"/>
                <a:pathLst>
                  <a:path extrusionOk="0" h="1" w="22">
                    <a:moveTo>
                      <a:pt x="22" y="1"/>
                    </a:moveTo>
                    <a:lnTo>
                      <a:pt x="0" y="1"/>
                    </a:lnTo>
                    <a:cubicBezTo>
                      <a:pt x="0" y="1"/>
                      <a:pt x="22" y="1"/>
                      <a:pt x="22"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24"/>
              <p:cNvSpPr/>
              <p:nvPr/>
            </p:nvSpPr>
            <p:spPr>
              <a:xfrm>
                <a:off x="6436335" y="1786317"/>
                <a:ext cx="62" cy="62"/>
              </a:xfrm>
              <a:custGeom>
                <a:rect b="b" l="l" r="r" t="t"/>
                <a:pathLst>
                  <a:path extrusionOk="0" h="1" w="1">
                    <a:moveTo>
                      <a:pt x="0" y="0"/>
                    </a:moveTo>
                    <a:lnTo>
                      <a:pt x="0" y="0"/>
                    </a:ln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24"/>
              <p:cNvSpPr/>
              <p:nvPr/>
            </p:nvSpPr>
            <p:spPr>
              <a:xfrm>
                <a:off x="6431076" y="1786317"/>
                <a:ext cx="1423" cy="62"/>
              </a:xfrm>
              <a:custGeom>
                <a:rect b="b" l="l" r="r" t="t"/>
                <a:pathLst>
                  <a:path extrusionOk="0" h="1" w="23">
                    <a:moveTo>
                      <a:pt x="22" y="0"/>
                    </a:moveTo>
                    <a:cubicBezTo>
                      <a:pt x="1" y="0"/>
                      <a:pt x="1" y="0"/>
                      <a:pt x="1" y="0"/>
                    </a:cubicBezTo>
                    <a:cubicBezTo>
                      <a:pt x="1" y="0"/>
                      <a:pt x="22" y="0"/>
                      <a:pt x="22"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24"/>
              <p:cNvSpPr/>
              <p:nvPr/>
            </p:nvSpPr>
            <p:spPr>
              <a:xfrm>
                <a:off x="6431076" y="1786317"/>
                <a:ext cx="62" cy="62"/>
              </a:xfrm>
              <a:custGeom>
                <a:rect b="b" l="l" r="r" t="t"/>
                <a:pathLst>
                  <a:path extrusionOk="0" h="1" w="1">
                    <a:moveTo>
                      <a:pt x="1" y="0"/>
                    </a:moveTo>
                    <a:lnTo>
                      <a:pt x="1" y="0"/>
                    </a:lnTo>
                    <a:cubicBezTo>
                      <a:pt x="1" y="0"/>
                      <a:pt x="1" y="0"/>
                      <a:pt x="1"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24"/>
              <p:cNvSpPr/>
              <p:nvPr/>
            </p:nvSpPr>
            <p:spPr>
              <a:xfrm>
                <a:off x="6252086" y="1928736"/>
                <a:ext cx="62" cy="1423"/>
              </a:xfrm>
              <a:custGeom>
                <a:rect b="b" l="l" r="r" t="t"/>
                <a:pathLst>
                  <a:path extrusionOk="0" h="23" w="1">
                    <a:moveTo>
                      <a:pt x="0" y="1"/>
                    </a:moveTo>
                    <a:cubicBezTo>
                      <a:pt x="0" y="1"/>
                      <a:pt x="0" y="1"/>
                      <a:pt x="0" y="22"/>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24"/>
              <p:cNvSpPr/>
              <p:nvPr/>
            </p:nvSpPr>
            <p:spPr>
              <a:xfrm>
                <a:off x="6323917" y="1837296"/>
                <a:ext cx="62" cy="62"/>
              </a:xfrm>
              <a:custGeom>
                <a:rect b="b" l="l" r="r" t="t"/>
                <a:pathLst>
                  <a:path extrusionOk="0" h="1" w="1">
                    <a:moveTo>
                      <a:pt x="1" y="0"/>
                    </a:moveTo>
                    <a:lnTo>
                      <a:pt x="1" y="0"/>
                    </a:lnTo>
                    <a:cubicBezTo>
                      <a:pt x="1" y="0"/>
                      <a:pt x="1" y="0"/>
                      <a:pt x="1"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24"/>
              <p:cNvSpPr/>
              <p:nvPr/>
            </p:nvSpPr>
            <p:spPr>
              <a:xfrm>
                <a:off x="6254684" y="1928736"/>
                <a:ext cx="62" cy="62"/>
              </a:xfrm>
              <a:custGeom>
                <a:rect b="b" l="l" r="r" t="t"/>
                <a:pathLst>
                  <a:path extrusionOk="0" h="1" w="1">
                    <a:moveTo>
                      <a:pt x="0" y="1"/>
                    </a:moveTo>
                    <a:lnTo>
                      <a:pt x="0" y="1"/>
                    </a:lnTo>
                    <a:cubicBezTo>
                      <a:pt x="0" y="1"/>
                      <a:pt x="0" y="1"/>
                      <a:pt x="0"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24"/>
              <p:cNvSpPr/>
              <p:nvPr/>
            </p:nvSpPr>
            <p:spPr>
              <a:xfrm>
                <a:off x="6421981" y="1796773"/>
                <a:ext cx="1361" cy="62"/>
              </a:xfrm>
              <a:custGeom>
                <a:rect b="b" l="l" r="r" t="t"/>
                <a:pathLst>
                  <a:path extrusionOk="0" h="1" w="22">
                    <a:moveTo>
                      <a:pt x="21" y="0"/>
                    </a:moveTo>
                    <a:cubicBezTo>
                      <a:pt x="21" y="0"/>
                      <a:pt x="0" y="0"/>
                      <a:pt x="0" y="0"/>
                    </a:cubicBezTo>
                    <a:cubicBezTo>
                      <a:pt x="0" y="0"/>
                      <a:pt x="21" y="0"/>
                      <a:pt x="21"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24"/>
              <p:cNvSpPr/>
              <p:nvPr/>
            </p:nvSpPr>
            <p:spPr>
              <a:xfrm>
                <a:off x="6320019" y="1854248"/>
                <a:ext cx="62" cy="62"/>
              </a:xfrm>
              <a:custGeom>
                <a:rect b="b" l="l" r="r" t="t"/>
                <a:pathLst>
                  <a:path extrusionOk="0" h="1" w="1">
                    <a:moveTo>
                      <a:pt x="0" y="1"/>
                    </a:moveTo>
                    <a:lnTo>
                      <a:pt x="0" y="1"/>
                    </a:lnTo>
                    <a:cubicBezTo>
                      <a:pt x="0" y="1"/>
                      <a:pt x="0" y="1"/>
                      <a:pt x="0"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24"/>
              <p:cNvSpPr/>
              <p:nvPr/>
            </p:nvSpPr>
            <p:spPr>
              <a:xfrm>
                <a:off x="6254684" y="1928736"/>
                <a:ext cx="62" cy="62"/>
              </a:xfrm>
              <a:custGeom>
                <a:rect b="b" l="l" r="r" t="t"/>
                <a:pathLst>
                  <a:path extrusionOk="0" h="1" w="1">
                    <a:moveTo>
                      <a:pt x="0" y="1"/>
                    </a:moveTo>
                    <a:lnTo>
                      <a:pt x="0" y="1"/>
                    </a:lnTo>
                    <a:lnTo>
                      <a:pt x="0" y="1"/>
                    </a:lnTo>
                    <a:cubicBezTo>
                      <a:pt x="0" y="1"/>
                      <a:pt x="0" y="1"/>
                      <a:pt x="0"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24"/>
              <p:cNvSpPr/>
              <p:nvPr/>
            </p:nvSpPr>
            <p:spPr>
              <a:xfrm>
                <a:off x="6284753" y="1855609"/>
                <a:ext cx="62" cy="62"/>
              </a:xfrm>
              <a:custGeom>
                <a:rect b="b" l="l" r="r" t="t"/>
                <a:pathLst>
                  <a:path extrusionOk="0" h="1" w="1">
                    <a:moveTo>
                      <a:pt x="0" y="0"/>
                    </a:moveTo>
                    <a:lnTo>
                      <a:pt x="0" y="0"/>
                    </a:lnTo>
                    <a:lnTo>
                      <a:pt x="0" y="0"/>
                    </a:ln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24"/>
              <p:cNvSpPr/>
              <p:nvPr/>
            </p:nvSpPr>
            <p:spPr>
              <a:xfrm>
                <a:off x="6282093" y="1856908"/>
                <a:ext cx="1361" cy="62"/>
              </a:xfrm>
              <a:custGeom>
                <a:rect b="b" l="l" r="r" t="t"/>
                <a:pathLst>
                  <a:path extrusionOk="0" h="1" w="22">
                    <a:moveTo>
                      <a:pt x="1" y="0"/>
                    </a:moveTo>
                    <a:lnTo>
                      <a:pt x="22" y="0"/>
                    </a:lnTo>
                    <a:cubicBezTo>
                      <a:pt x="1" y="0"/>
                      <a:pt x="1" y="0"/>
                      <a:pt x="1"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24"/>
              <p:cNvSpPr/>
              <p:nvPr/>
            </p:nvSpPr>
            <p:spPr>
              <a:xfrm>
                <a:off x="6252086" y="1930097"/>
                <a:ext cx="62" cy="62"/>
              </a:xfrm>
              <a:custGeom>
                <a:rect b="b" l="l" r="r" t="t"/>
                <a:pathLst>
                  <a:path extrusionOk="0" h="1" w="1">
                    <a:moveTo>
                      <a:pt x="0" y="0"/>
                    </a:moveTo>
                    <a:lnTo>
                      <a:pt x="0" y="0"/>
                    </a:lnTo>
                    <a:cubicBezTo>
                      <a:pt x="0" y="0"/>
                      <a:pt x="0" y="0"/>
                      <a:pt x="0"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24"/>
              <p:cNvSpPr/>
              <p:nvPr/>
            </p:nvSpPr>
            <p:spPr>
              <a:xfrm>
                <a:off x="6266440" y="1875159"/>
                <a:ext cx="62" cy="1423"/>
              </a:xfrm>
              <a:custGeom>
                <a:rect b="b" l="l" r="r" t="t"/>
                <a:pathLst>
                  <a:path extrusionOk="0" h="23" w="1">
                    <a:moveTo>
                      <a:pt x="0" y="22"/>
                    </a:moveTo>
                    <a:cubicBezTo>
                      <a:pt x="0" y="22"/>
                      <a:pt x="0" y="22"/>
                      <a:pt x="0" y="1"/>
                    </a:cubicBezTo>
                    <a:cubicBezTo>
                      <a:pt x="0" y="22"/>
                      <a:pt x="0" y="22"/>
                      <a:pt x="0" y="22"/>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24"/>
              <p:cNvSpPr/>
              <p:nvPr/>
            </p:nvSpPr>
            <p:spPr>
              <a:xfrm>
                <a:off x="6384054" y="1824242"/>
                <a:ext cx="62" cy="62"/>
              </a:xfrm>
              <a:custGeom>
                <a:rect b="b" l="l" r="r" t="t"/>
                <a:pathLst>
                  <a:path extrusionOk="0" h="1" w="1">
                    <a:moveTo>
                      <a:pt x="1" y="0"/>
                    </a:moveTo>
                    <a:cubicBezTo>
                      <a:pt x="1" y="0"/>
                      <a:pt x="1" y="0"/>
                      <a:pt x="1" y="0"/>
                    </a:cubicBezTo>
                    <a:cubicBezTo>
                      <a:pt x="1" y="0"/>
                      <a:pt x="1" y="0"/>
                      <a:pt x="1"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24"/>
              <p:cNvSpPr/>
              <p:nvPr/>
            </p:nvSpPr>
            <p:spPr>
              <a:xfrm>
                <a:off x="6377496" y="1842493"/>
                <a:ext cx="62" cy="62"/>
              </a:xfrm>
              <a:custGeom>
                <a:rect b="b" l="l" r="r" t="t"/>
                <a:pathLst>
                  <a:path extrusionOk="0" h="1" w="1">
                    <a:moveTo>
                      <a:pt x="1" y="1"/>
                    </a:move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24"/>
              <p:cNvSpPr/>
              <p:nvPr/>
            </p:nvSpPr>
            <p:spPr>
              <a:xfrm>
                <a:off x="6377496" y="1841194"/>
                <a:ext cx="62" cy="1361"/>
              </a:xfrm>
              <a:custGeom>
                <a:rect b="b" l="l" r="r" t="t"/>
                <a:pathLst>
                  <a:path extrusionOk="0" h="22" w="1">
                    <a:moveTo>
                      <a:pt x="1" y="1"/>
                    </a:moveTo>
                    <a:cubicBezTo>
                      <a:pt x="1" y="1"/>
                      <a:pt x="1" y="22"/>
                      <a:pt x="1" y="22"/>
                    </a:cubicBezTo>
                    <a:cubicBezTo>
                      <a:pt x="1" y="22"/>
                      <a:pt x="1" y="22"/>
                      <a:pt x="1"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24"/>
              <p:cNvSpPr/>
              <p:nvPr/>
            </p:nvSpPr>
            <p:spPr>
              <a:xfrm>
                <a:off x="6374898" y="1843792"/>
                <a:ext cx="62" cy="62"/>
              </a:xfrm>
              <a:custGeom>
                <a:rect b="b" l="l" r="r" t="t"/>
                <a:pathLst>
                  <a:path extrusionOk="0" h="1" w="1">
                    <a:moveTo>
                      <a:pt x="1" y="1"/>
                    </a:moveTo>
                    <a:lnTo>
                      <a:pt x="1" y="1"/>
                    </a:ln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24"/>
              <p:cNvSpPr/>
              <p:nvPr/>
            </p:nvSpPr>
            <p:spPr>
              <a:xfrm>
                <a:off x="6390613" y="1833336"/>
                <a:ext cx="62" cy="62"/>
              </a:xfrm>
              <a:custGeom>
                <a:rect b="b" l="l" r="r" t="t"/>
                <a:pathLst>
                  <a:path extrusionOk="0" h="1" w="1">
                    <a:moveTo>
                      <a:pt x="0" y="1"/>
                    </a:moveTo>
                    <a:lnTo>
                      <a:pt x="0" y="1"/>
                    </a:ln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24"/>
              <p:cNvSpPr/>
              <p:nvPr/>
            </p:nvSpPr>
            <p:spPr>
              <a:xfrm>
                <a:off x="6387952" y="1835997"/>
                <a:ext cx="62" cy="62"/>
              </a:xfrm>
              <a:custGeom>
                <a:rect b="b" l="l" r="r" t="t"/>
                <a:pathLst>
                  <a:path extrusionOk="0" h="1" w="1">
                    <a:moveTo>
                      <a:pt x="1" y="0"/>
                    </a:moveTo>
                    <a:cubicBezTo>
                      <a:pt x="1" y="0"/>
                      <a:pt x="1" y="0"/>
                      <a:pt x="1" y="0"/>
                    </a:cubicBezTo>
                    <a:cubicBezTo>
                      <a:pt x="1" y="0"/>
                      <a:pt x="1" y="0"/>
                      <a:pt x="1"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24"/>
              <p:cNvSpPr/>
              <p:nvPr/>
            </p:nvSpPr>
            <p:spPr>
              <a:xfrm>
                <a:off x="6367040" y="1847751"/>
                <a:ext cx="62" cy="62"/>
              </a:xfrm>
              <a:custGeom>
                <a:rect b="b" l="l" r="r" t="t"/>
                <a:pathLst>
                  <a:path extrusionOk="0" h="1" w="1">
                    <a:moveTo>
                      <a:pt x="1" y="0"/>
                    </a:moveTo>
                    <a:lnTo>
                      <a:pt x="1" y="0"/>
                    </a:lnTo>
                    <a:lnTo>
                      <a:pt x="1" y="0"/>
                    </a:ln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24"/>
              <p:cNvSpPr/>
              <p:nvPr/>
            </p:nvSpPr>
            <p:spPr>
              <a:xfrm>
                <a:off x="6248126" y="1784647"/>
                <a:ext cx="192168" cy="146069"/>
              </a:xfrm>
              <a:custGeom>
                <a:rect b="b" l="l" r="r" t="t"/>
                <a:pathLst>
                  <a:path extrusionOk="0" h="2361" w="3106">
                    <a:moveTo>
                      <a:pt x="3063" y="67"/>
                    </a:moveTo>
                    <a:cubicBezTo>
                      <a:pt x="3059" y="68"/>
                      <a:pt x="3053" y="70"/>
                      <a:pt x="3042" y="70"/>
                    </a:cubicBezTo>
                    <a:lnTo>
                      <a:pt x="3064" y="70"/>
                    </a:lnTo>
                    <a:cubicBezTo>
                      <a:pt x="3064" y="69"/>
                      <a:pt x="3064" y="67"/>
                      <a:pt x="3063" y="67"/>
                    </a:cubicBezTo>
                    <a:close/>
                    <a:moveTo>
                      <a:pt x="2768" y="70"/>
                    </a:moveTo>
                    <a:lnTo>
                      <a:pt x="2789" y="91"/>
                    </a:lnTo>
                    <a:cubicBezTo>
                      <a:pt x="2789" y="91"/>
                      <a:pt x="2789" y="70"/>
                      <a:pt x="2768" y="70"/>
                    </a:cubicBezTo>
                    <a:close/>
                    <a:moveTo>
                      <a:pt x="2810" y="196"/>
                    </a:moveTo>
                    <a:cubicBezTo>
                      <a:pt x="2810" y="218"/>
                      <a:pt x="2810" y="218"/>
                      <a:pt x="2810" y="218"/>
                    </a:cubicBezTo>
                    <a:lnTo>
                      <a:pt x="2831" y="218"/>
                    </a:lnTo>
                    <a:cubicBezTo>
                      <a:pt x="2810" y="218"/>
                      <a:pt x="2810" y="218"/>
                      <a:pt x="2810" y="196"/>
                    </a:cubicBezTo>
                    <a:close/>
                    <a:moveTo>
                      <a:pt x="2757" y="212"/>
                    </a:moveTo>
                    <a:cubicBezTo>
                      <a:pt x="2754" y="212"/>
                      <a:pt x="2751" y="213"/>
                      <a:pt x="2747" y="218"/>
                    </a:cubicBezTo>
                    <a:cubicBezTo>
                      <a:pt x="2747" y="218"/>
                      <a:pt x="2747" y="239"/>
                      <a:pt x="2747" y="239"/>
                    </a:cubicBezTo>
                    <a:lnTo>
                      <a:pt x="2768" y="239"/>
                    </a:lnTo>
                    <a:cubicBezTo>
                      <a:pt x="2768" y="239"/>
                      <a:pt x="2768" y="212"/>
                      <a:pt x="2757" y="212"/>
                    </a:cubicBezTo>
                    <a:close/>
                    <a:moveTo>
                      <a:pt x="2261" y="851"/>
                    </a:moveTo>
                    <a:cubicBezTo>
                      <a:pt x="2258" y="851"/>
                      <a:pt x="2256" y="852"/>
                      <a:pt x="2254" y="852"/>
                    </a:cubicBezTo>
                    <a:lnTo>
                      <a:pt x="2254" y="852"/>
                    </a:lnTo>
                    <a:cubicBezTo>
                      <a:pt x="2258" y="851"/>
                      <a:pt x="2261" y="851"/>
                      <a:pt x="2261" y="851"/>
                    </a:cubicBezTo>
                    <a:close/>
                    <a:moveTo>
                      <a:pt x="2254" y="852"/>
                    </a:moveTo>
                    <a:lnTo>
                      <a:pt x="2254" y="852"/>
                    </a:lnTo>
                    <a:cubicBezTo>
                      <a:pt x="2248" y="854"/>
                      <a:pt x="2240" y="859"/>
                      <a:pt x="2240" y="872"/>
                    </a:cubicBezTo>
                    <a:cubicBezTo>
                      <a:pt x="2258" y="872"/>
                      <a:pt x="2245" y="857"/>
                      <a:pt x="2254" y="852"/>
                    </a:cubicBezTo>
                    <a:close/>
                    <a:moveTo>
                      <a:pt x="1120" y="872"/>
                    </a:moveTo>
                    <a:cubicBezTo>
                      <a:pt x="1120" y="894"/>
                      <a:pt x="1141" y="894"/>
                      <a:pt x="1141" y="894"/>
                    </a:cubicBezTo>
                    <a:cubicBezTo>
                      <a:pt x="1141" y="894"/>
                      <a:pt x="1141" y="894"/>
                      <a:pt x="1120" y="872"/>
                    </a:cubicBezTo>
                    <a:close/>
                    <a:moveTo>
                      <a:pt x="1796" y="1035"/>
                    </a:moveTo>
                    <a:cubicBezTo>
                      <a:pt x="1796" y="1035"/>
                      <a:pt x="1795" y="1038"/>
                      <a:pt x="1794" y="1041"/>
                    </a:cubicBezTo>
                    <a:lnTo>
                      <a:pt x="1794" y="1041"/>
                    </a:lnTo>
                    <a:cubicBezTo>
                      <a:pt x="1794" y="1041"/>
                      <a:pt x="1795" y="1041"/>
                      <a:pt x="1796" y="1041"/>
                    </a:cubicBezTo>
                    <a:cubicBezTo>
                      <a:pt x="1796" y="1037"/>
                      <a:pt x="1796" y="1035"/>
                      <a:pt x="1796" y="1035"/>
                    </a:cubicBezTo>
                    <a:close/>
                    <a:moveTo>
                      <a:pt x="698" y="1063"/>
                    </a:moveTo>
                    <a:cubicBezTo>
                      <a:pt x="698" y="1063"/>
                      <a:pt x="698" y="1063"/>
                      <a:pt x="698" y="1063"/>
                    </a:cubicBezTo>
                    <a:lnTo>
                      <a:pt x="698" y="1063"/>
                    </a:lnTo>
                    <a:close/>
                    <a:moveTo>
                      <a:pt x="1606" y="1063"/>
                    </a:moveTo>
                    <a:cubicBezTo>
                      <a:pt x="1610" y="1066"/>
                      <a:pt x="1612" y="1070"/>
                      <a:pt x="1614" y="1072"/>
                    </a:cubicBezTo>
                    <a:lnTo>
                      <a:pt x="1614" y="1072"/>
                    </a:lnTo>
                    <a:cubicBezTo>
                      <a:pt x="1609" y="1071"/>
                      <a:pt x="1606" y="1069"/>
                      <a:pt x="1606" y="1063"/>
                    </a:cubicBezTo>
                    <a:close/>
                    <a:moveTo>
                      <a:pt x="698" y="1063"/>
                    </a:moveTo>
                    <a:cubicBezTo>
                      <a:pt x="698" y="1084"/>
                      <a:pt x="698" y="1084"/>
                      <a:pt x="677" y="1084"/>
                    </a:cubicBezTo>
                    <a:lnTo>
                      <a:pt x="698" y="1084"/>
                    </a:lnTo>
                    <a:lnTo>
                      <a:pt x="698" y="1063"/>
                    </a:lnTo>
                    <a:close/>
                    <a:moveTo>
                      <a:pt x="1289" y="1084"/>
                    </a:moveTo>
                    <a:cubicBezTo>
                      <a:pt x="1289" y="1105"/>
                      <a:pt x="1289" y="1105"/>
                      <a:pt x="1268" y="1105"/>
                    </a:cubicBezTo>
                    <a:cubicBezTo>
                      <a:pt x="1289" y="1105"/>
                      <a:pt x="1310" y="1105"/>
                      <a:pt x="1289" y="1084"/>
                    </a:cubicBezTo>
                    <a:close/>
                    <a:moveTo>
                      <a:pt x="106" y="2288"/>
                    </a:moveTo>
                    <a:lnTo>
                      <a:pt x="106" y="2288"/>
                    </a:lnTo>
                    <a:cubicBezTo>
                      <a:pt x="107" y="2289"/>
                      <a:pt x="127" y="2309"/>
                      <a:pt x="127" y="2309"/>
                    </a:cubicBezTo>
                    <a:cubicBezTo>
                      <a:pt x="127" y="2298"/>
                      <a:pt x="127" y="2298"/>
                      <a:pt x="125" y="2298"/>
                    </a:cubicBezTo>
                    <a:cubicBezTo>
                      <a:pt x="122" y="2298"/>
                      <a:pt x="117" y="2298"/>
                      <a:pt x="106" y="2288"/>
                    </a:cubicBezTo>
                    <a:close/>
                    <a:moveTo>
                      <a:pt x="3011" y="0"/>
                    </a:moveTo>
                    <a:cubicBezTo>
                      <a:pt x="2999" y="0"/>
                      <a:pt x="2996" y="27"/>
                      <a:pt x="2979" y="27"/>
                    </a:cubicBezTo>
                    <a:lnTo>
                      <a:pt x="2958" y="27"/>
                    </a:lnTo>
                    <a:cubicBezTo>
                      <a:pt x="2958" y="27"/>
                      <a:pt x="2958" y="27"/>
                      <a:pt x="2958" y="6"/>
                    </a:cubicBezTo>
                    <a:lnTo>
                      <a:pt x="2937" y="27"/>
                    </a:lnTo>
                    <a:cubicBezTo>
                      <a:pt x="2937" y="27"/>
                      <a:pt x="2937" y="27"/>
                      <a:pt x="2937" y="6"/>
                    </a:cubicBezTo>
                    <a:cubicBezTo>
                      <a:pt x="2937" y="27"/>
                      <a:pt x="2916" y="27"/>
                      <a:pt x="2916" y="27"/>
                    </a:cubicBezTo>
                    <a:cubicBezTo>
                      <a:pt x="2899" y="27"/>
                      <a:pt x="2895" y="54"/>
                      <a:pt x="2884" y="54"/>
                    </a:cubicBezTo>
                    <a:cubicBezTo>
                      <a:pt x="2881" y="54"/>
                      <a:pt x="2878" y="53"/>
                      <a:pt x="2873" y="49"/>
                    </a:cubicBezTo>
                    <a:cubicBezTo>
                      <a:pt x="2873" y="49"/>
                      <a:pt x="2852" y="49"/>
                      <a:pt x="2852" y="70"/>
                    </a:cubicBezTo>
                    <a:cubicBezTo>
                      <a:pt x="2852" y="63"/>
                      <a:pt x="2848" y="60"/>
                      <a:pt x="2842" y="60"/>
                    </a:cubicBezTo>
                    <a:cubicBezTo>
                      <a:pt x="2831" y="60"/>
                      <a:pt x="2817" y="70"/>
                      <a:pt x="2831" y="70"/>
                    </a:cubicBezTo>
                    <a:cubicBezTo>
                      <a:pt x="2810" y="70"/>
                      <a:pt x="2831" y="70"/>
                      <a:pt x="2810" y="91"/>
                    </a:cubicBezTo>
                    <a:cubicBezTo>
                      <a:pt x="2810" y="91"/>
                      <a:pt x="2810" y="70"/>
                      <a:pt x="2810" y="70"/>
                    </a:cubicBezTo>
                    <a:lnTo>
                      <a:pt x="2789" y="91"/>
                    </a:lnTo>
                    <a:lnTo>
                      <a:pt x="2768" y="91"/>
                    </a:lnTo>
                    <a:cubicBezTo>
                      <a:pt x="2768" y="91"/>
                      <a:pt x="2768" y="91"/>
                      <a:pt x="2768" y="112"/>
                    </a:cubicBezTo>
                    <a:cubicBezTo>
                      <a:pt x="2768" y="105"/>
                      <a:pt x="2766" y="103"/>
                      <a:pt x="2762" y="103"/>
                    </a:cubicBezTo>
                    <a:cubicBezTo>
                      <a:pt x="2756" y="103"/>
                      <a:pt x="2747" y="112"/>
                      <a:pt x="2747" y="112"/>
                    </a:cubicBezTo>
                    <a:lnTo>
                      <a:pt x="2726" y="112"/>
                    </a:lnTo>
                    <a:lnTo>
                      <a:pt x="2747" y="133"/>
                    </a:lnTo>
                    <a:cubicBezTo>
                      <a:pt x="2733" y="133"/>
                      <a:pt x="2728" y="124"/>
                      <a:pt x="2726" y="124"/>
                    </a:cubicBezTo>
                    <a:cubicBezTo>
                      <a:pt x="2726" y="124"/>
                      <a:pt x="2726" y="126"/>
                      <a:pt x="2726" y="133"/>
                    </a:cubicBezTo>
                    <a:cubicBezTo>
                      <a:pt x="2705" y="133"/>
                      <a:pt x="2705" y="154"/>
                      <a:pt x="2683" y="175"/>
                    </a:cubicBezTo>
                    <a:cubicBezTo>
                      <a:pt x="2683" y="154"/>
                      <a:pt x="2683" y="154"/>
                      <a:pt x="2683" y="154"/>
                    </a:cubicBezTo>
                    <a:cubicBezTo>
                      <a:pt x="2683" y="175"/>
                      <a:pt x="2662" y="175"/>
                      <a:pt x="2662" y="196"/>
                    </a:cubicBezTo>
                    <a:lnTo>
                      <a:pt x="2620" y="196"/>
                    </a:lnTo>
                    <a:cubicBezTo>
                      <a:pt x="2620" y="218"/>
                      <a:pt x="2620" y="218"/>
                      <a:pt x="2620" y="218"/>
                    </a:cubicBezTo>
                    <a:cubicBezTo>
                      <a:pt x="2620" y="218"/>
                      <a:pt x="2599" y="239"/>
                      <a:pt x="2599" y="239"/>
                    </a:cubicBezTo>
                    <a:cubicBezTo>
                      <a:pt x="2599" y="239"/>
                      <a:pt x="2599" y="239"/>
                      <a:pt x="2599" y="260"/>
                    </a:cubicBezTo>
                    <a:cubicBezTo>
                      <a:pt x="2578" y="260"/>
                      <a:pt x="2578" y="281"/>
                      <a:pt x="2557" y="281"/>
                    </a:cubicBezTo>
                    <a:lnTo>
                      <a:pt x="2536" y="302"/>
                    </a:lnTo>
                    <a:cubicBezTo>
                      <a:pt x="2536" y="323"/>
                      <a:pt x="2536" y="323"/>
                      <a:pt x="2514" y="323"/>
                    </a:cubicBezTo>
                    <a:cubicBezTo>
                      <a:pt x="2493" y="323"/>
                      <a:pt x="2493" y="323"/>
                      <a:pt x="2514" y="344"/>
                    </a:cubicBezTo>
                    <a:lnTo>
                      <a:pt x="2493" y="344"/>
                    </a:lnTo>
                    <a:cubicBezTo>
                      <a:pt x="2493" y="344"/>
                      <a:pt x="2514" y="344"/>
                      <a:pt x="2493" y="365"/>
                    </a:cubicBezTo>
                    <a:cubicBezTo>
                      <a:pt x="2493" y="365"/>
                      <a:pt x="2472" y="365"/>
                      <a:pt x="2472" y="387"/>
                    </a:cubicBezTo>
                    <a:cubicBezTo>
                      <a:pt x="2472" y="387"/>
                      <a:pt x="2472" y="387"/>
                      <a:pt x="2472" y="365"/>
                    </a:cubicBezTo>
                    <a:cubicBezTo>
                      <a:pt x="2451" y="408"/>
                      <a:pt x="2451" y="387"/>
                      <a:pt x="2451" y="408"/>
                    </a:cubicBezTo>
                    <a:cubicBezTo>
                      <a:pt x="2430" y="429"/>
                      <a:pt x="2430" y="429"/>
                      <a:pt x="2430" y="429"/>
                    </a:cubicBezTo>
                    <a:cubicBezTo>
                      <a:pt x="2419" y="439"/>
                      <a:pt x="2414" y="439"/>
                      <a:pt x="2409" y="439"/>
                    </a:cubicBezTo>
                    <a:cubicBezTo>
                      <a:pt x="2403" y="439"/>
                      <a:pt x="2398" y="439"/>
                      <a:pt x="2388" y="450"/>
                    </a:cubicBezTo>
                    <a:cubicBezTo>
                      <a:pt x="2388" y="461"/>
                      <a:pt x="2382" y="461"/>
                      <a:pt x="2377" y="461"/>
                    </a:cubicBezTo>
                    <a:cubicBezTo>
                      <a:pt x="2372" y="461"/>
                      <a:pt x="2367" y="461"/>
                      <a:pt x="2367" y="471"/>
                    </a:cubicBezTo>
                    <a:lnTo>
                      <a:pt x="2367" y="492"/>
                    </a:lnTo>
                    <a:cubicBezTo>
                      <a:pt x="2345" y="492"/>
                      <a:pt x="2345" y="513"/>
                      <a:pt x="2324" y="513"/>
                    </a:cubicBezTo>
                    <a:cubicBezTo>
                      <a:pt x="2324" y="556"/>
                      <a:pt x="2282" y="556"/>
                      <a:pt x="2261" y="598"/>
                    </a:cubicBezTo>
                    <a:lnTo>
                      <a:pt x="2240" y="598"/>
                    </a:lnTo>
                    <a:cubicBezTo>
                      <a:pt x="2240" y="598"/>
                      <a:pt x="2261" y="598"/>
                      <a:pt x="2240" y="619"/>
                    </a:cubicBezTo>
                    <a:cubicBezTo>
                      <a:pt x="2219" y="619"/>
                      <a:pt x="2219" y="640"/>
                      <a:pt x="2198" y="640"/>
                    </a:cubicBezTo>
                    <a:cubicBezTo>
                      <a:pt x="2198" y="661"/>
                      <a:pt x="2198" y="661"/>
                      <a:pt x="2198" y="661"/>
                    </a:cubicBezTo>
                    <a:cubicBezTo>
                      <a:pt x="2198" y="661"/>
                      <a:pt x="2176" y="682"/>
                      <a:pt x="2176" y="682"/>
                    </a:cubicBezTo>
                    <a:lnTo>
                      <a:pt x="2155" y="682"/>
                    </a:lnTo>
                    <a:cubicBezTo>
                      <a:pt x="2155" y="682"/>
                      <a:pt x="2155" y="692"/>
                      <a:pt x="2149" y="692"/>
                    </a:cubicBezTo>
                    <a:cubicBezTo>
                      <a:pt x="2146" y="692"/>
                      <a:pt x="2141" y="689"/>
                      <a:pt x="2134" y="682"/>
                    </a:cubicBezTo>
                    <a:lnTo>
                      <a:pt x="2134" y="682"/>
                    </a:lnTo>
                    <a:cubicBezTo>
                      <a:pt x="2134" y="683"/>
                      <a:pt x="2155" y="703"/>
                      <a:pt x="2134" y="703"/>
                    </a:cubicBezTo>
                    <a:cubicBezTo>
                      <a:pt x="2134" y="699"/>
                      <a:pt x="2134" y="698"/>
                      <a:pt x="2134" y="698"/>
                    </a:cubicBezTo>
                    <a:cubicBezTo>
                      <a:pt x="2133" y="698"/>
                      <a:pt x="2130" y="725"/>
                      <a:pt x="2113" y="725"/>
                    </a:cubicBezTo>
                    <a:lnTo>
                      <a:pt x="2092" y="746"/>
                    </a:lnTo>
                    <a:cubicBezTo>
                      <a:pt x="2078" y="746"/>
                      <a:pt x="2073" y="755"/>
                      <a:pt x="2065" y="755"/>
                    </a:cubicBezTo>
                    <a:cubicBezTo>
                      <a:pt x="2061" y="755"/>
                      <a:pt x="2057" y="753"/>
                      <a:pt x="2050" y="746"/>
                    </a:cubicBezTo>
                    <a:lnTo>
                      <a:pt x="2050" y="746"/>
                    </a:lnTo>
                    <a:cubicBezTo>
                      <a:pt x="2050" y="756"/>
                      <a:pt x="2055" y="756"/>
                      <a:pt x="2058" y="756"/>
                    </a:cubicBezTo>
                    <a:cubicBezTo>
                      <a:pt x="2060" y="756"/>
                      <a:pt x="2060" y="756"/>
                      <a:pt x="2050" y="767"/>
                    </a:cubicBezTo>
                    <a:lnTo>
                      <a:pt x="2050" y="746"/>
                    </a:lnTo>
                    <a:cubicBezTo>
                      <a:pt x="2029" y="767"/>
                      <a:pt x="2029" y="767"/>
                      <a:pt x="2029" y="788"/>
                    </a:cubicBezTo>
                    <a:cubicBezTo>
                      <a:pt x="2029" y="781"/>
                      <a:pt x="2029" y="779"/>
                      <a:pt x="2028" y="779"/>
                    </a:cubicBezTo>
                    <a:cubicBezTo>
                      <a:pt x="2026" y="779"/>
                      <a:pt x="2021" y="788"/>
                      <a:pt x="2007" y="788"/>
                    </a:cubicBezTo>
                    <a:lnTo>
                      <a:pt x="2007" y="767"/>
                    </a:lnTo>
                    <a:cubicBezTo>
                      <a:pt x="2007" y="777"/>
                      <a:pt x="1997" y="777"/>
                      <a:pt x="1986" y="777"/>
                    </a:cubicBezTo>
                    <a:cubicBezTo>
                      <a:pt x="1976" y="777"/>
                      <a:pt x="1965" y="777"/>
                      <a:pt x="1965" y="788"/>
                    </a:cubicBezTo>
                    <a:lnTo>
                      <a:pt x="1944" y="788"/>
                    </a:lnTo>
                    <a:cubicBezTo>
                      <a:pt x="1923" y="788"/>
                      <a:pt x="1902" y="809"/>
                      <a:pt x="1881" y="809"/>
                    </a:cubicBezTo>
                    <a:cubicBezTo>
                      <a:pt x="1881" y="816"/>
                      <a:pt x="1878" y="818"/>
                      <a:pt x="1875" y="818"/>
                    </a:cubicBezTo>
                    <a:cubicBezTo>
                      <a:pt x="1869" y="818"/>
                      <a:pt x="1860" y="809"/>
                      <a:pt x="1860" y="809"/>
                    </a:cubicBezTo>
                    <a:lnTo>
                      <a:pt x="1838" y="809"/>
                    </a:lnTo>
                    <a:cubicBezTo>
                      <a:pt x="1838" y="816"/>
                      <a:pt x="1836" y="818"/>
                      <a:pt x="1833" y="818"/>
                    </a:cubicBezTo>
                    <a:cubicBezTo>
                      <a:pt x="1827" y="818"/>
                      <a:pt x="1817" y="809"/>
                      <a:pt x="1817" y="809"/>
                    </a:cubicBezTo>
                    <a:cubicBezTo>
                      <a:pt x="1817" y="809"/>
                      <a:pt x="1817" y="830"/>
                      <a:pt x="1817" y="830"/>
                    </a:cubicBezTo>
                    <a:lnTo>
                      <a:pt x="1754" y="830"/>
                    </a:lnTo>
                    <a:cubicBezTo>
                      <a:pt x="1740" y="830"/>
                      <a:pt x="1735" y="821"/>
                      <a:pt x="1727" y="821"/>
                    </a:cubicBezTo>
                    <a:cubicBezTo>
                      <a:pt x="1723" y="821"/>
                      <a:pt x="1719" y="823"/>
                      <a:pt x="1712" y="830"/>
                    </a:cubicBezTo>
                    <a:cubicBezTo>
                      <a:pt x="1691" y="830"/>
                      <a:pt x="1669" y="830"/>
                      <a:pt x="1648" y="851"/>
                    </a:cubicBezTo>
                    <a:cubicBezTo>
                      <a:pt x="1648" y="841"/>
                      <a:pt x="1648" y="841"/>
                      <a:pt x="1646" y="841"/>
                    </a:cubicBezTo>
                    <a:cubicBezTo>
                      <a:pt x="1643" y="841"/>
                      <a:pt x="1638" y="841"/>
                      <a:pt x="1627" y="830"/>
                    </a:cubicBezTo>
                    <a:lnTo>
                      <a:pt x="1627" y="851"/>
                    </a:lnTo>
                    <a:cubicBezTo>
                      <a:pt x="1606" y="851"/>
                      <a:pt x="1564" y="830"/>
                      <a:pt x="1543" y="830"/>
                    </a:cubicBezTo>
                    <a:lnTo>
                      <a:pt x="1416" y="830"/>
                    </a:lnTo>
                    <a:cubicBezTo>
                      <a:pt x="1395" y="830"/>
                      <a:pt x="1395" y="851"/>
                      <a:pt x="1374" y="851"/>
                    </a:cubicBezTo>
                    <a:lnTo>
                      <a:pt x="1374" y="830"/>
                    </a:lnTo>
                    <a:cubicBezTo>
                      <a:pt x="1353" y="851"/>
                      <a:pt x="1310" y="851"/>
                      <a:pt x="1289" y="851"/>
                    </a:cubicBezTo>
                    <a:lnTo>
                      <a:pt x="1268" y="851"/>
                    </a:lnTo>
                    <a:cubicBezTo>
                      <a:pt x="1268" y="858"/>
                      <a:pt x="1266" y="861"/>
                      <a:pt x="1263" y="861"/>
                    </a:cubicBezTo>
                    <a:cubicBezTo>
                      <a:pt x="1256" y="861"/>
                      <a:pt x="1247" y="851"/>
                      <a:pt x="1247" y="851"/>
                    </a:cubicBezTo>
                    <a:lnTo>
                      <a:pt x="1226" y="872"/>
                    </a:lnTo>
                    <a:cubicBezTo>
                      <a:pt x="1226" y="872"/>
                      <a:pt x="1226" y="872"/>
                      <a:pt x="1226" y="851"/>
                    </a:cubicBezTo>
                    <a:cubicBezTo>
                      <a:pt x="1226" y="851"/>
                      <a:pt x="1205" y="872"/>
                      <a:pt x="1205" y="872"/>
                    </a:cubicBezTo>
                    <a:lnTo>
                      <a:pt x="1162" y="872"/>
                    </a:lnTo>
                    <a:cubicBezTo>
                      <a:pt x="1162" y="894"/>
                      <a:pt x="1141" y="894"/>
                      <a:pt x="1141" y="894"/>
                    </a:cubicBezTo>
                    <a:cubicBezTo>
                      <a:pt x="1127" y="894"/>
                      <a:pt x="1113" y="903"/>
                      <a:pt x="1105" y="903"/>
                    </a:cubicBezTo>
                    <a:cubicBezTo>
                      <a:pt x="1101" y="903"/>
                      <a:pt x="1099" y="901"/>
                      <a:pt x="1099" y="894"/>
                    </a:cubicBezTo>
                    <a:lnTo>
                      <a:pt x="1078" y="894"/>
                    </a:lnTo>
                    <a:cubicBezTo>
                      <a:pt x="1078" y="894"/>
                      <a:pt x="1057" y="894"/>
                      <a:pt x="1057" y="915"/>
                    </a:cubicBezTo>
                    <a:lnTo>
                      <a:pt x="1015" y="915"/>
                    </a:lnTo>
                    <a:cubicBezTo>
                      <a:pt x="1015" y="925"/>
                      <a:pt x="1004" y="925"/>
                      <a:pt x="996" y="925"/>
                    </a:cubicBezTo>
                    <a:cubicBezTo>
                      <a:pt x="988" y="925"/>
                      <a:pt x="983" y="925"/>
                      <a:pt x="993" y="936"/>
                    </a:cubicBezTo>
                    <a:lnTo>
                      <a:pt x="972" y="936"/>
                    </a:lnTo>
                    <a:cubicBezTo>
                      <a:pt x="972" y="936"/>
                      <a:pt x="972" y="957"/>
                      <a:pt x="972" y="957"/>
                    </a:cubicBezTo>
                    <a:cubicBezTo>
                      <a:pt x="951" y="957"/>
                      <a:pt x="951" y="936"/>
                      <a:pt x="951" y="936"/>
                    </a:cubicBezTo>
                    <a:lnTo>
                      <a:pt x="951" y="957"/>
                    </a:lnTo>
                    <a:cubicBezTo>
                      <a:pt x="888" y="957"/>
                      <a:pt x="824" y="999"/>
                      <a:pt x="782" y="1020"/>
                    </a:cubicBezTo>
                    <a:cubicBezTo>
                      <a:pt x="761" y="1041"/>
                      <a:pt x="740" y="1063"/>
                      <a:pt x="698" y="1084"/>
                    </a:cubicBezTo>
                    <a:cubicBezTo>
                      <a:pt x="655" y="1105"/>
                      <a:pt x="613" y="1126"/>
                      <a:pt x="592" y="1168"/>
                    </a:cubicBezTo>
                    <a:cubicBezTo>
                      <a:pt x="592" y="1173"/>
                      <a:pt x="591" y="1174"/>
                      <a:pt x="589" y="1174"/>
                    </a:cubicBezTo>
                    <a:cubicBezTo>
                      <a:pt x="586" y="1174"/>
                      <a:pt x="580" y="1170"/>
                      <a:pt x="572" y="1170"/>
                    </a:cubicBezTo>
                    <a:cubicBezTo>
                      <a:pt x="565" y="1170"/>
                      <a:pt x="558" y="1174"/>
                      <a:pt x="550" y="1189"/>
                    </a:cubicBezTo>
                    <a:cubicBezTo>
                      <a:pt x="550" y="1189"/>
                      <a:pt x="550" y="1168"/>
                      <a:pt x="550" y="1168"/>
                    </a:cubicBezTo>
                    <a:cubicBezTo>
                      <a:pt x="550" y="1189"/>
                      <a:pt x="529" y="1210"/>
                      <a:pt x="529" y="1232"/>
                    </a:cubicBezTo>
                    <a:cubicBezTo>
                      <a:pt x="524" y="1227"/>
                      <a:pt x="521" y="1225"/>
                      <a:pt x="518" y="1225"/>
                    </a:cubicBezTo>
                    <a:cubicBezTo>
                      <a:pt x="510" y="1225"/>
                      <a:pt x="508" y="1238"/>
                      <a:pt x="508" y="1238"/>
                    </a:cubicBezTo>
                    <a:cubicBezTo>
                      <a:pt x="508" y="1238"/>
                      <a:pt x="508" y="1236"/>
                      <a:pt x="508" y="1232"/>
                    </a:cubicBezTo>
                    <a:lnTo>
                      <a:pt x="508" y="1253"/>
                    </a:lnTo>
                    <a:lnTo>
                      <a:pt x="486" y="1253"/>
                    </a:lnTo>
                    <a:lnTo>
                      <a:pt x="486" y="1274"/>
                    </a:lnTo>
                    <a:lnTo>
                      <a:pt x="465" y="1253"/>
                    </a:lnTo>
                    <a:cubicBezTo>
                      <a:pt x="465" y="1274"/>
                      <a:pt x="444" y="1295"/>
                      <a:pt x="423" y="1295"/>
                    </a:cubicBezTo>
                    <a:cubicBezTo>
                      <a:pt x="402" y="1337"/>
                      <a:pt x="360" y="1379"/>
                      <a:pt x="339" y="1422"/>
                    </a:cubicBezTo>
                    <a:cubicBezTo>
                      <a:pt x="339" y="1422"/>
                      <a:pt x="318" y="1443"/>
                      <a:pt x="318" y="1443"/>
                    </a:cubicBezTo>
                    <a:lnTo>
                      <a:pt x="296" y="1443"/>
                    </a:lnTo>
                    <a:cubicBezTo>
                      <a:pt x="296" y="1464"/>
                      <a:pt x="296" y="1485"/>
                      <a:pt x="296" y="1485"/>
                    </a:cubicBezTo>
                    <a:cubicBezTo>
                      <a:pt x="275" y="1485"/>
                      <a:pt x="275" y="1506"/>
                      <a:pt x="275" y="1506"/>
                    </a:cubicBezTo>
                    <a:cubicBezTo>
                      <a:pt x="275" y="1527"/>
                      <a:pt x="254" y="1527"/>
                      <a:pt x="254" y="1527"/>
                    </a:cubicBezTo>
                    <a:cubicBezTo>
                      <a:pt x="275" y="1527"/>
                      <a:pt x="233" y="1548"/>
                      <a:pt x="233" y="1548"/>
                    </a:cubicBezTo>
                    <a:cubicBezTo>
                      <a:pt x="233" y="1548"/>
                      <a:pt x="127" y="1675"/>
                      <a:pt x="64" y="1865"/>
                    </a:cubicBezTo>
                    <a:cubicBezTo>
                      <a:pt x="1" y="2034"/>
                      <a:pt x="1" y="2245"/>
                      <a:pt x="64" y="2330"/>
                    </a:cubicBezTo>
                    <a:cubicBezTo>
                      <a:pt x="64" y="2330"/>
                      <a:pt x="64" y="2351"/>
                      <a:pt x="85" y="2351"/>
                    </a:cubicBezTo>
                    <a:cubicBezTo>
                      <a:pt x="85" y="2351"/>
                      <a:pt x="95" y="2360"/>
                      <a:pt x="101" y="2360"/>
                    </a:cubicBezTo>
                    <a:cubicBezTo>
                      <a:pt x="104" y="2360"/>
                      <a:pt x="106" y="2358"/>
                      <a:pt x="106" y="2351"/>
                    </a:cubicBezTo>
                    <a:cubicBezTo>
                      <a:pt x="106" y="2330"/>
                      <a:pt x="106" y="2330"/>
                      <a:pt x="106" y="2330"/>
                    </a:cubicBezTo>
                    <a:cubicBezTo>
                      <a:pt x="106" y="2330"/>
                      <a:pt x="85" y="2309"/>
                      <a:pt x="85" y="2309"/>
                    </a:cubicBezTo>
                    <a:cubicBezTo>
                      <a:pt x="85" y="2288"/>
                      <a:pt x="106" y="2288"/>
                      <a:pt x="106" y="2288"/>
                    </a:cubicBezTo>
                    <a:lnTo>
                      <a:pt x="127" y="2288"/>
                    </a:lnTo>
                    <a:lnTo>
                      <a:pt x="127" y="2267"/>
                    </a:lnTo>
                    <a:cubicBezTo>
                      <a:pt x="149" y="2267"/>
                      <a:pt x="127" y="2245"/>
                      <a:pt x="127" y="2245"/>
                    </a:cubicBezTo>
                    <a:lnTo>
                      <a:pt x="149" y="2245"/>
                    </a:lnTo>
                    <a:cubicBezTo>
                      <a:pt x="149" y="2224"/>
                      <a:pt x="149" y="2224"/>
                      <a:pt x="149" y="2203"/>
                    </a:cubicBezTo>
                    <a:cubicBezTo>
                      <a:pt x="149" y="2203"/>
                      <a:pt x="149" y="2182"/>
                      <a:pt x="170" y="2182"/>
                    </a:cubicBezTo>
                    <a:cubicBezTo>
                      <a:pt x="170" y="2161"/>
                      <a:pt x="149" y="2161"/>
                      <a:pt x="170" y="2161"/>
                    </a:cubicBezTo>
                    <a:cubicBezTo>
                      <a:pt x="191" y="2098"/>
                      <a:pt x="233" y="2076"/>
                      <a:pt x="233" y="2034"/>
                    </a:cubicBezTo>
                    <a:cubicBezTo>
                      <a:pt x="254" y="2034"/>
                      <a:pt x="233" y="2034"/>
                      <a:pt x="254" y="2055"/>
                    </a:cubicBezTo>
                    <a:cubicBezTo>
                      <a:pt x="233" y="2013"/>
                      <a:pt x="275" y="2013"/>
                      <a:pt x="275" y="1992"/>
                    </a:cubicBezTo>
                    <a:lnTo>
                      <a:pt x="275" y="1971"/>
                    </a:lnTo>
                    <a:cubicBezTo>
                      <a:pt x="318" y="1950"/>
                      <a:pt x="318" y="1907"/>
                      <a:pt x="339" y="1865"/>
                    </a:cubicBezTo>
                    <a:cubicBezTo>
                      <a:pt x="318" y="1865"/>
                      <a:pt x="339" y="1844"/>
                      <a:pt x="339" y="1844"/>
                    </a:cubicBezTo>
                    <a:cubicBezTo>
                      <a:pt x="360" y="1823"/>
                      <a:pt x="402" y="1739"/>
                      <a:pt x="423" y="1696"/>
                    </a:cubicBezTo>
                    <a:cubicBezTo>
                      <a:pt x="465" y="1633"/>
                      <a:pt x="529" y="1570"/>
                      <a:pt x="592" y="1506"/>
                    </a:cubicBezTo>
                    <a:cubicBezTo>
                      <a:pt x="571" y="1506"/>
                      <a:pt x="571" y="1485"/>
                      <a:pt x="571" y="1485"/>
                    </a:cubicBezTo>
                    <a:cubicBezTo>
                      <a:pt x="613" y="1485"/>
                      <a:pt x="613" y="1443"/>
                      <a:pt x="634" y="1443"/>
                    </a:cubicBezTo>
                    <a:cubicBezTo>
                      <a:pt x="655" y="1401"/>
                      <a:pt x="719" y="1401"/>
                      <a:pt x="740" y="1358"/>
                    </a:cubicBezTo>
                    <a:cubicBezTo>
                      <a:pt x="761" y="1337"/>
                      <a:pt x="761" y="1316"/>
                      <a:pt x="782" y="1316"/>
                    </a:cubicBezTo>
                    <a:lnTo>
                      <a:pt x="803" y="1295"/>
                    </a:lnTo>
                    <a:cubicBezTo>
                      <a:pt x="803" y="1299"/>
                      <a:pt x="804" y="1301"/>
                      <a:pt x="806" y="1301"/>
                    </a:cubicBezTo>
                    <a:cubicBezTo>
                      <a:pt x="811" y="1301"/>
                      <a:pt x="824" y="1274"/>
                      <a:pt x="824" y="1274"/>
                    </a:cubicBezTo>
                    <a:cubicBezTo>
                      <a:pt x="846" y="1274"/>
                      <a:pt x="846" y="1253"/>
                      <a:pt x="867" y="1253"/>
                    </a:cubicBezTo>
                    <a:cubicBezTo>
                      <a:pt x="888" y="1253"/>
                      <a:pt x="888" y="1232"/>
                      <a:pt x="909" y="1232"/>
                    </a:cubicBezTo>
                    <a:cubicBezTo>
                      <a:pt x="930" y="1210"/>
                      <a:pt x="972" y="1210"/>
                      <a:pt x="1015" y="1189"/>
                    </a:cubicBezTo>
                    <a:lnTo>
                      <a:pt x="993" y="1168"/>
                    </a:lnTo>
                    <a:lnTo>
                      <a:pt x="1015" y="1168"/>
                    </a:lnTo>
                    <a:cubicBezTo>
                      <a:pt x="1015" y="1175"/>
                      <a:pt x="1017" y="1178"/>
                      <a:pt x="1020" y="1178"/>
                    </a:cubicBezTo>
                    <a:cubicBezTo>
                      <a:pt x="1026" y="1178"/>
                      <a:pt x="1036" y="1168"/>
                      <a:pt x="1036" y="1168"/>
                    </a:cubicBezTo>
                    <a:cubicBezTo>
                      <a:pt x="1022" y="1168"/>
                      <a:pt x="1017" y="1159"/>
                      <a:pt x="1022" y="1159"/>
                    </a:cubicBezTo>
                    <a:cubicBezTo>
                      <a:pt x="1024" y="1159"/>
                      <a:pt x="1029" y="1161"/>
                      <a:pt x="1036" y="1168"/>
                    </a:cubicBezTo>
                    <a:lnTo>
                      <a:pt x="1036" y="1147"/>
                    </a:lnTo>
                    <a:cubicBezTo>
                      <a:pt x="1036" y="1168"/>
                      <a:pt x="1057" y="1168"/>
                      <a:pt x="1057" y="1168"/>
                    </a:cubicBezTo>
                    <a:cubicBezTo>
                      <a:pt x="1078" y="1147"/>
                      <a:pt x="1099" y="1126"/>
                      <a:pt x="1120" y="1126"/>
                    </a:cubicBezTo>
                    <a:cubicBezTo>
                      <a:pt x="1120" y="1133"/>
                      <a:pt x="1123" y="1135"/>
                      <a:pt x="1126" y="1135"/>
                    </a:cubicBezTo>
                    <a:cubicBezTo>
                      <a:pt x="1132" y="1135"/>
                      <a:pt x="1141" y="1126"/>
                      <a:pt x="1141" y="1126"/>
                    </a:cubicBezTo>
                    <a:cubicBezTo>
                      <a:pt x="1162" y="1126"/>
                      <a:pt x="1141" y="1126"/>
                      <a:pt x="1141" y="1105"/>
                    </a:cubicBezTo>
                    <a:lnTo>
                      <a:pt x="1162" y="1105"/>
                    </a:lnTo>
                    <a:cubicBezTo>
                      <a:pt x="1162" y="1105"/>
                      <a:pt x="1162" y="1126"/>
                      <a:pt x="1162" y="1126"/>
                    </a:cubicBezTo>
                    <a:cubicBezTo>
                      <a:pt x="1173" y="1115"/>
                      <a:pt x="1189" y="1115"/>
                      <a:pt x="1205" y="1115"/>
                    </a:cubicBezTo>
                    <a:cubicBezTo>
                      <a:pt x="1221" y="1115"/>
                      <a:pt x="1236" y="1115"/>
                      <a:pt x="1247" y="1105"/>
                    </a:cubicBezTo>
                    <a:lnTo>
                      <a:pt x="1226" y="1105"/>
                    </a:lnTo>
                    <a:cubicBezTo>
                      <a:pt x="1236" y="1094"/>
                      <a:pt x="1242" y="1094"/>
                      <a:pt x="1247" y="1094"/>
                    </a:cubicBezTo>
                    <a:cubicBezTo>
                      <a:pt x="1252" y="1094"/>
                      <a:pt x="1258" y="1094"/>
                      <a:pt x="1268" y="1084"/>
                    </a:cubicBezTo>
                    <a:lnTo>
                      <a:pt x="1268" y="1105"/>
                    </a:lnTo>
                    <a:cubicBezTo>
                      <a:pt x="1268" y="1105"/>
                      <a:pt x="1268" y="1084"/>
                      <a:pt x="1289" y="1084"/>
                    </a:cubicBezTo>
                    <a:cubicBezTo>
                      <a:pt x="1310" y="1084"/>
                      <a:pt x="1310" y="1105"/>
                      <a:pt x="1310" y="1105"/>
                    </a:cubicBezTo>
                    <a:cubicBezTo>
                      <a:pt x="1310" y="1105"/>
                      <a:pt x="1310" y="1084"/>
                      <a:pt x="1310" y="1084"/>
                    </a:cubicBezTo>
                    <a:lnTo>
                      <a:pt x="1353" y="1084"/>
                    </a:lnTo>
                    <a:cubicBezTo>
                      <a:pt x="1374" y="1084"/>
                      <a:pt x="1374" y="1105"/>
                      <a:pt x="1395" y="1105"/>
                    </a:cubicBezTo>
                    <a:cubicBezTo>
                      <a:pt x="1437" y="1084"/>
                      <a:pt x="1500" y="1084"/>
                      <a:pt x="1543" y="1084"/>
                    </a:cubicBezTo>
                    <a:cubicBezTo>
                      <a:pt x="1564" y="1063"/>
                      <a:pt x="1585" y="1063"/>
                      <a:pt x="1585" y="1063"/>
                    </a:cubicBezTo>
                    <a:lnTo>
                      <a:pt x="1606" y="1084"/>
                    </a:lnTo>
                    <a:cubicBezTo>
                      <a:pt x="1606" y="1084"/>
                      <a:pt x="1620" y="1084"/>
                      <a:pt x="1614" y="1072"/>
                    </a:cubicBezTo>
                    <a:lnTo>
                      <a:pt x="1614" y="1072"/>
                    </a:lnTo>
                    <a:cubicBezTo>
                      <a:pt x="1617" y="1073"/>
                      <a:pt x="1621" y="1073"/>
                      <a:pt x="1625" y="1073"/>
                    </a:cubicBezTo>
                    <a:cubicBezTo>
                      <a:pt x="1632" y="1073"/>
                      <a:pt x="1638" y="1073"/>
                      <a:pt x="1627" y="1084"/>
                    </a:cubicBezTo>
                    <a:lnTo>
                      <a:pt x="1691" y="1084"/>
                    </a:lnTo>
                    <a:cubicBezTo>
                      <a:pt x="1691" y="1084"/>
                      <a:pt x="1691" y="1063"/>
                      <a:pt x="1712" y="1063"/>
                    </a:cubicBezTo>
                    <a:cubicBezTo>
                      <a:pt x="1712" y="1084"/>
                      <a:pt x="1691" y="1084"/>
                      <a:pt x="1712" y="1084"/>
                    </a:cubicBezTo>
                    <a:cubicBezTo>
                      <a:pt x="1747" y="1084"/>
                      <a:pt x="1753" y="1054"/>
                      <a:pt x="1778" y="1044"/>
                    </a:cubicBezTo>
                    <a:lnTo>
                      <a:pt x="1778" y="1044"/>
                    </a:lnTo>
                    <a:cubicBezTo>
                      <a:pt x="1781" y="1047"/>
                      <a:pt x="1784" y="1048"/>
                      <a:pt x="1786" y="1048"/>
                    </a:cubicBezTo>
                    <a:cubicBezTo>
                      <a:pt x="1790" y="1048"/>
                      <a:pt x="1792" y="1044"/>
                      <a:pt x="1794" y="1041"/>
                    </a:cubicBezTo>
                    <a:lnTo>
                      <a:pt x="1794" y="1041"/>
                    </a:lnTo>
                    <a:cubicBezTo>
                      <a:pt x="1788" y="1042"/>
                      <a:pt x="1783" y="1043"/>
                      <a:pt x="1778" y="1044"/>
                    </a:cubicBezTo>
                    <a:lnTo>
                      <a:pt x="1778" y="1044"/>
                    </a:lnTo>
                    <a:cubicBezTo>
                      <a:pt x="1777" y="1044"/>
                      <a:pt x="1776" y="1043"/>
                      <a:pt x="1775" y="1041"/>
                    </a:cubicBezTo>
                    <a:cubicBezTo>
                      <a:pt x="1775" y="1041"/>
                      <a:pt x="1796" y="1041"/>
                      <a:pt x="1796" y="1020"/>
                    </a:cubicBezTo>
                    <a:lnTo>
                      <a:pt x="1860" y="1020"/>
                    </a:lnTo>
                    <a:cubicBezTo>
                      <a:pt x="1860" y="1020"/>
                      <a:pt x="1881" y="999"/>
                      <a:pt x="1881" y="999"/>
                    </a:cubicBezTo>
                    <a:cubicBezTo>
                      <a:pt x="1902" y="1020"/>
                      <a:pt x="1881" y="1020"/>
                      <a:pt x="1902" y="1020"/>
                    </a:cubicBezTo>
                    <a:lnTo>
                      <a:pt x="1902" y="999"/>
                    </a:lnTo>
                    <a:cubicBezTo>
                      <a:pt x="1923" y="999"/>
                      <a:pt x="1923" y="999"/>
                      <a:pt x="1923" y="1020"/>
                    </a:cubicBezTo>
                    <a:cubicBezTo>
                      <a:pt x="1923" y="999"/>
                      <a:pt x="1923" y="999"/>
                      <a:pt x="1944" y="999"/>
                    </a:cubicBezTo>
                    <a:lnTo>
                      <a:pt x="1923" y="1020"/>
                    </a:lnTo>
                    <a:cubicBezTo>
                      <a:pt x="1935" y="1008"/>
                      <a:pt x="1940" y="1003"/>
                      <a:pt x="1946" y="1001"/>
                    </a:cubicBezTo>
                    <a:lnTo>
                      <a:pt x="1946" y="1001"/>
                    </a:lnTo>
                    <a:cubicBezTo>
                      <a:pt x="1952" y="1007"/>
                      <a:pt x="1956" y="1009"/>
                      <a:pt x="1959" y="1009"/>
                    </a:cubicBezTo>
                    <a:cubicBezTo>
                      <a:pt x="1965" y="1009"/>
                      <a:pt x="1965" y="999"/>
                      <a:pt x="1965" y="999"/>
                    </a:cubicBezTo>
                    <a:cubicBezTo>
                      <a:pt x="1965" y="999"/>
                      <a:pt x="1965" y="999"/>
                      <a:pt x="1965" y="978"/>
                    </a:cubicBezTo>
                    <a:lnTo>
                      <a:pt x="2007" y="978"/>
                    </a:lnTo>
                    <a:cubicBezTo>
                      <a:pt x="2007" y="957"/>
                      <a:pt x="2029" y="957"/>
                      <a:pt x="2050" y="957"/>
                    </a:cubicBezTo>
                    <a:cubicBezTo>
                      <a:pt x="2050" y="957"/>
                      <a:pt x="2050" y="936"/>
                      <a:pt x="2050" y="936"/>
                    </a:cubicBezTo>
                    <a:cubicBezTo>
                      <a:pt x="2050" y="936"/>
                      <a:pt x="2050" y="915"/>
                      <a:pt x="2071" y="915"/>
                    </a:cubicBezTo>
                    <a:cubicBezTo>
                      <a:pt x="2071" y="922"/>
                      <a:pt x="2071" y="929"/>
                      <a:pt x="2071" y="936"/>
                    </a:cubicBezTo>
                    <a:lnTo>
                      <a:pt x="2092" y="936"/>
                    </a:lnTo>
                    <a:cubicBezTo>
                      <a:pt x="2092" y="936"/>
                      <a:pt x="2071" y="936"/>
                      <a:pt x="2071" y="915"/>
                    </a:cubicBezTo>
                    <a:cubicBezTo>
                      <a:pt x="2085" y="915"/>
                      <a:pt x="2090" y="924"/>
                      <a:pt x="2091" y="924"/>
                    </a:cubicBezTo>
                    <a:cubicBezTo>
                      <a:pt x="2092" y="924"/>
                      <a:pt x="2092" y="922"/>
                      <a:pt x="2092" y="915"/>
                    </a:cubicBezTo>
                    <a:cubicBezTo>
                      <a:pt x="2113" y="915"/>
                      <a:pt x="2092" y="915"/>
                      <a:pt x="2113" y="894"/>
                    </a:cubicBezTo>
                    <a:cubicBezTo>
                      <a:pt x="2113" y="894"/>
                      <a:pt x="2113" y="915"/>
                      <a:pt x="2113" y="915"/>
                    </a:cubicBezTo>
                    <a:cubicBezTo>
                      <a:pt x="2113" y="915"/>
                      <a:pt x="2134" y="894"/>
                      <a:pt x="2134" y="894"/>
                    </a:cubicBezTo>
                    <a:cubicBezTo>
                      <a:pt x="2134" y="915"/>
                      <a:pt x="2134" y="915"/>
                      <a:pt x="2134" y="915"/>
                    </a:cubicBezTo>
                    <a:cubicBezTo>
                      <a:pt x="2134" y="919"/>
                      <a:pt x="2135" y="921"/>
                      <a:pt x="2137" y="921"/>
                    </a:cubicBezTo>
                    <a:cubicBezTo>
                      <a:pt x="2139" y="921"/>
                      <a:pt x="2143" y="916"/>
                      <a:pt x="2147" y="912"/>
                    </a:cubicBezTo>
                    <a:lnTo>
                      <a:pt x="2147" y="912"/>
                    </a:lnTo>
                    <a:cubicBezTo>
                      <a:pt x="2148" y="914"/>
                      <a:pt x="2151" y="915"/>
                      <a:pt x="2155" y="915"/>
                    </a:cubicBezTo>
                    <a:cubicBezTo>
                      <a:pt x="2155" y="910"/>
                      <a:pt x="2154" y="909"/>
                      <a:pt x="2153" y="909"/>
                    </a:cubicBezTo>
                    <a:cubicBezTo>
                      <a:pt x="2151" y="909"/>
                      <a:pt x="2149" y="910"/>
                      <a:pt x="2147" y="912"/>
                    </a:cubicBezTo>
                    <a:lnTo>
                      <a:pt x="2147" y="912"/>
                    </a:lnTo>
                    <a:cubicBezTo>
                      <a:pt x="2143" y="907"/>
                      <a:pt x="2160" y="894"/>
                      <a:pt x="2176" y="894"/>
                    </a:cubicBezTo>
                    <a:lnTo>
                      <a:pt x="2155" y="894"/>
                    </a:lnTo>
                    <a:cubicBezTo>
                      <a:pt x="2161" y="882"/>
                      <a:pt x="2165" y="879"/>
                      <a:pt x="2168" y="879"/>
                    </a:cubicBezTo>
                    <a:cubicBezTo>
                      <a:pt x="2176" y="879"/>
                      <a:pt x="2180" y="898"/>
                      <a:pt x="2189" y="898"/>
                    </a:cubicBezTo>
                    <a:cubicBezTo>
                      <a:pt x="2192" y="898"/>
                      <a:pt x="2194" y="897"/>
                      <a:pt x="2198" y="894"/>
                    </a:cubicBezTo>
                    <a:cubicBezTo>
                      <a:pt x="2198" y="883"/>
                      <a:pt x="2192" y="883"/>
                      <a:pt x="2190" y="883"/>
                    </a:cubicBezTo>
                    <a:cubicBezTo>
                      <a:pt x="2187" y="883"/>
                      <a:pt x="2187" y="883"/>
                      <a:pt x="2198" y="872"/>
                    </a:cubicBezTo>
                    <a:lnTo>
                      <a:pt x="2240" y="872"/>
                    </a:lnTo>
                    <a:lnTo>
                      <a:pt x="2240" y="851"/>
                    </a:lnTo>
                    <a:cubicBezTo>
                      <a:pt x="2240" y="851"/>
                      <a:pt x="2261" y="830"/>
                      <a:pt x="2261" y="830"/>
                    </a:cubicBezTo>
                    <a:cubicBezTo>
                      <a:pt x="2261" y="809"/>
                      <a:pt x="2261" y="788"/>
                      <a:pt x="2282" y="788"/>
                    </a:cubicBezTo>
                    <a:cubicBezTo>
                      <a:pt x="2303" y="788"/>
                      <a:pt x="2282" y="788"/>
                      <a:pt x="2282" y="809"/>
                    </a:cubicBezTo>
                    <a:cubicBezTo>
                      <a:pt x="2303" y="809"/>
                      <a:pt x="2282" y="788"/>
                      <a:pt x="2303" y="788"/>
                    </a:cubicBezTo>
                    <a:cubicBezTo>
                      <a:pt x="2303" y="767"/>
                      <a:pt x="2324" y="767"/>
                      <a:pt x="2324" y="767"/>
                    </a:cubicBezTo>
                    <a:cubicBezTo>
                      <a:pt x="2345" y="746"/>
                      <a:pt x="2345" y="725"/>
                      <a:pt x="2345" y="703"/>
                    </a:cubicBezTo>
                    <a:lnTo>
                      <a:pt x="2367" y="703"/>
                    </a:lnTo>
                    <a:cubicBezTo>
                      <a:pt x="2345" y="703"/>
                      <a:pt x="2345" y="725"/>
                      <a:pt x="2345" y="725"/>
                    </a:cubicBezTo>
                    <a:cubicBezTo>
                      <a:pt x="2353" y="717"/>
                      <a:pt x="2361" y="712"/>
                      <a:pt x="2368" y="710"/>
                    </a:cubicBezTo>
                    <a:lnTo>
                      <a:pt x="2368" y="710"/>
                    </a:lnTo>
                    <a:cubicBezTo>
                      <a:pt x="2369" y="714"/>
                      <a:pt x="2373" y="714"/>
                      <a:pt x="2377" y="714"/>
                    </a:cubicBezTo>
                    <a:cubicBezTo>
                      <a:pt x="2382" y="714"/>
                      <a:pt x="2388" y="714"/>
                      <a:pt x="2388" y="724"/>
                    </a:cubicBezTo>
                    <a:lnTo>
                      <a:pt x="2388" y="724"/>
                    </a:lnTo>
                    <a:cubicBezTo>
                      <a:pt x="2388" y="714"/>
                      <a:pt x="2382" y="709"/>
                      <a:pt x="2374" y="709"/>
                    </a:cubicBezTo>
                    <a:cubicBezTo>
                      <a:pt x="2372" y="709"/>
                      <a:pt x="2370" y="709"/>
                      <a:pt x="2368" y="710"/>
                    </a:cubicBezTo>
                    <a:lnTo>
                      <a:pt x="2368" y="710"/>
                    </a:lnTo>
                    <a:cubicBezTo>
                      <a:pt x="2367" y="708"/>
                      <a:pt x="2367" y="706"/>
                      <a:pt x="2367" y="703"/>
                    </a:cubicBezTo>
                    <a:lnTo>
                      <a:pt x="2388" y="703"/>
                    </a:lnTo>
                    <a:cubicBezTo>
                      <a:pt x="2388" y="693"/>
                      <a:pt x="2382" y="693"/>
                      <a:pt x="2377" y="693"/>
                    </a:cubicBezTo>
                    <a:cubicBezTo>
                      <a:pt x="2372" y="693"/>
                      <a:pt x="2367" y="693"/>
                      <a:pt x="2367" y="682"/>
                    </a:cubicBezTo>
                    <a:cubicBezTo>
                      <a:pt x="2388" y="682"/>
                      <a:pt x="2388" y="682"/>
                      <a:pt x="2388" y="661"/>
                    </a:cubicBezTo>
                    <a:cubicBezTo>
                      <a:pt x="2388" y="661"/>
                      <a:pt x="2409" y="661"/>
                      <a:pt x="2409" y="682"/>
                    </a:cubicBezTo>
                    <a:cubicBezTo>
                      <a:pt x="2409" y="682"/>
                      <a:pt x="2409" y="661"/>
                      <a:pt x="2409" y="661"/>
                    </a:cubicBezTo>
                    <a:cubicBezTo>
                      <a:pt x="2388" y="661"/>
                      <a:pt x="2409" y="640"/>
                      <a:pt x="2409" y="640"/>
                    </a:cubicBezTo>
                    <a:cubicBezTo>
                      <a:pt x="2430" y="640"/>
                      <a:pt x="2409" y="640"/>
                      <a:pt x="2430" y="619"/>
                    </a:cubicBezTo>
                    <a:cubicBezTo>
                      <a:pt x="2430" y="619"/>
                      <a:pt x="2439" y="610"/>
                      <a:pt x="2446" y="610"/>
                    </a:cubicBezTo>
                    <a:cubicBezTo>
                      <a:pt x="2449" y="610"/>
                      <a:pt x="2451" y="612"/>
                      <a:pt x="2451" y="619"/>
                    </a:cubicBezTo>
                    <a:cubicBezTo>
                      <a:pt x="2451" y="598"/>
                      <a:pt x="2451" y="598"/>
                      <a:pt x="2451" y="598"/>
                    </a:cubicBezTo>
                    <a:lnTo>
                      <a:pt x="2451" y="577"/>
                    </a:lnTo>
                    <a:cubicBezTo>
                      <a:pt x="2472" y="598"/>
                      <a:pt x="2472" y="598"/>
                      <a:pt x="2472" y="598"/>
                    </a:cubicBezTo>
                    <a:cubicBezTo>
                      <a:pt x="2472" y="598"/>
                      <a:pt x="2472" y="577"/>
                      <a:pt x="2472" y="577"/>
                    </a:cubicBezTo>
                    <a:cubicBezTo>
                      <a:pt x="2472" y="587"/>
                      <a:pt x="2477" y="587"/>
                      <a:pt x="2483" y="587"/>
                    </a:cubicBezTo>
                    <a:cubicBezTo>
                      <a:pt x="2488" y="587"/>
                      <a:pt x="2493" y="587"/>
                      <a:pt x="2493" y="598"/>
                    </a:cubicBezTo>
                    <a:cubicBezTo>
                      <a:pt x="2514" y="598"/>
                      <a:pt x="2514" y="577"/>
                      <a:pt x="2514" y="556"/>
                    </a:cubicBezTo>
                    <a:cubicBezTo>
                      <a:pt x="2514" y="534"/>
                      <a:pt x="2493" y="513"/>
                      <a:pt x="2514" y="513"/>
                    </a:cubicBezTo>
                    <a:cubicBezTo>
                      <a:pt x="2514" y="492"/>
                      <a:pt x="2514" y="492"/>
                      <a:pt x="2514" y="492"/>
                    </a:cubicBezTo>
                    <a:cubicBezTo>
                      <a:pt x="2514" y="492"/>
                      <a:pt x="2557" y="492"/>
                      <a:pt x="2557" y="471"/>
                    </a:cubicBezTo>
                    <a:lnTo>
                      <a:pt x="2536" y="471"/>
                    </a:lnTo>
                    <a:lnTo>
                      <a:pt x="2557" y="450"/>
                    </a:lnTo>
                    <a:cubicBezTo>
                      <a:pt x="2557" y="450"/>
                      <a:pt x="2578" y="450"/>
                      <a:pt x="2578" y="429"/>
                    </a:cubicBezTo>
                    <a:cubicBezTo>
                      <a:pt x="2578" y="429"/>
                      <a:pt x="2578" y="429"/>
                      <a:pt x="2578" y="408"/>
                    </a:cubicBezTo>
                    <a:cubicBezTo>
                      <a:pt x="2599" y="408"/>
                      <a:pt x="2599" y="408"/>
                      <a:pt x="2620" y="387"/>
                    </a:cubicBezTo>
                    <a:lnTo>
                      <a:pt x="2599" y="387"/>
                    </a:lnTo>
                    <a:cubicBezTo>
                      <a:pt x="2620" y="387"/>
                      <a:pt x="2620" y="365"/>
                      <a:pt x="2620" y="365"/>
                    </a:cubicBezTo>
                    <a:lnTo>
                      <a:pt x="2641" y="365"/>
                    </a:lnTo>
                    <a:cubicBezTo>
                      <a:pt x="2641" y="365"/>
                      <a:pt x="2641" y="344"/>
                      <a:pt x="2641" y="344"/>
                    </a:cubicBezTo>
                    <a:cubicBezTo>
                      <a:pt x="2662" y="344"/>
                      <a:pt x="2662" y="323"/>
                      <a:pt x="2683" y="323"/>
                    </a:cubicBezTo>
                    <a:cubicBezTo>
                      <a:pt x="2662" y="323"/>
                      <a:pt x="2683" y="302"/>
                      <a:pt x="2683" y="302"/>
                    </a:cubicBezTo>
                    <a:cubicBezTo>
                      <a:pt x="2683" y="295"/>
                      <a:pt x="2686" y="293"/>
                      <a:pt x="2689" y="293"/>
                    </a:cubicBezTo>
                    <a:cubicBezTo>
                      <a:pt x="2695" y="293"/>
                      <a:pt x="2705" y="302"/>
                      <a:pt x="2705" y="302"/>
                    </a:cubicBezTo>
                    <a:cubicBezTo>
                      <a:pt x="2705" y="302"/>
                      <a:pt x="2726" y="281"/>
                      <a:pt x="2726" y="281"/>
                    </a:cubicBezTo>
                    <a:lnTo>
                      <a:pt x="2726" y="260"/>
                    </a:lnTo>
                    <a:lnTo>
                      <a:pt x="2747" y="239"/>
                    </a:lnTo>
                    <a:cubicBezTo>
                      <a:pt x="2726" y="239"/>
                      <a:pt x="2747" y="239"/>
                      <a:pt x="2747" y="218"/>
                    </a:cubicBezTo>
                    <a:cubicBezTo>
                      <a:pt x="2747" y="196"/>
                      <a:pt x="2747" y="196"/>
                      <a:pt x="2747" y="196"/>
                    </a:cubicBezTo>
                    <a:cubicBezTo>
                      <a:pt x="2768" y="175"/>
                      <a:pt x="2768" y="175"/>
                      <a:pt x="2768" y="175"/>
                    </a:cubicBezTo>
                    <a:cubicBezTo>
                      <a:pt x="2768" y="190"/>
                      <a:pt x="2778" y="205"/>
                      <a:pt x="2785" y="205"/>
                    </a:cubicBezTo>
                    <a:cubicBezTo>
                      <a:pt x="2787" y="205"/>
                      <a:pt x="2789" y="203"/>
                      <a:pt x="2789" y="196"/>
                    </a:cubicBezTo>
                    <a:cubicBezTo>
                      <a:pt x="2789" y="196"/>
                      <a:pt x="2789" y="218"/>
                      <a:pt x="2789" y="218"/>
                    </a:cubicBezTo>
                    <a:cubicBezTo>
                      <a:pt x="2810" y="218"/>
                      <a:pt x="2789" y="218"/>
                      <a:pt x="2810" y="196"/>
                    </a:cubicBezTo>
                    <a:cubicBezTo>
                      <a:pt x="2789" y="175"/>
                      <a:pt x="2831" y="154"/>
                      <a:pt x="2810" y="154"/>
                    </a:cubicBezTo>
                    <a:lnTo>
                      <a:pt x="2852" y="154"/>
                    </a:lnTo>
                    <a:cubicBezTo>
                      <a:pt x="2852" y="154"/>
                      <a:pt x="2852" y="133"/>
                      <a:pt x="2852" y="133"/>
                    </a:cubicBezTo>
                    <a:cubicBezTo>
                      <a:pt x="2852" y="154"/>
                      <a:pt x="2873" y="154"/>
                      <a:pt x="2873" y="154"/>
                    </a:cubicBezTo>
                    <a:cubicBezTo>
                      <a:pt x="2873" y="154"/>
                      <a:pt x="2895" y="154"/>
                      <a:pt x="2873" y="133"/>
                    </a:cubicBezTo>
                    <a:lnTo>
                      <a:pt x="2873" y="112"/>
                    </a:lnTo>
                    <a:lnTo>
                      <a:pt x="2895" y="112"/>
                    </a:lnTo>
                    <a:cubicBezTo>
                      <a:pt x="2895" y="112"/>
                      <a:pt x="2895" y="112"/>
                      <a:pt x="2895" y="91"/>
                    </a:cubicBezTo>
                    <a:cubicBezTo>
                      <a:pt x="2895" y="91"/>
                      <a:pt x="2916" y="91"/>
                      <a:pt x="2916" y="112"/>
                    </a:cubicBezTo>
                    <a:cubicBezTo>
                      <a:pt x="2916" y="91"/>
                      <a:pt x="2937" y="91"/>
                      <a:pt x="2937" y="91"/>
                    </a:cubicBezTo>
                    <a:cubicBezTo>
                      <a:pt x="2958" y="91"/>
                      <a:pt x="2979" y="70"/>
                      <a:pt x="3000" y="70"/>
                    </a:cubicBezTo>
                    <a:cubicBezTo>
                      <a:pt x="2979" y="49"/>
                      <a:pt x="3000" y="49"/>
                      <a:pt x="3000" y="49"/>
                    </a:cubicBezTo>
                    <a:cubicBezTo>
                      <a:pt x="3000" y="49"/>
                      <a:pt x="3021" y="49"/>
                      <a:pt x="3000" y="70"/>
                    </a:cubicBezTo>
                    <a:lnTo>
                      <a:pt x="3021" y="49"/>
                    </a:lnTo>
                    <a:lnTo>
                      <a:pt x="3021" y="49"/>
                    </a:lnTo>
                    <a:cubicBezTo>
                      <a:pt x="3021" y="70"/>
                      <a:pt x="3000" y="70"/>
                      <a:pt x="3021" y="70"/>
                    </a:cubicBezTo>
                    <a:cubicBezTo>
                      <a:pt x="3021" y="70"/>
                      <a:pt x="3021" y="49"/>
                      <a:pt x="3042" y="49"/>
                    </a:cubicBezTo>
                    <a:cubicBezTo>
                      <a:pt x="3042" y="59"/>
                      <a:pt x="3048" y="59"/>
                      <a:pt x="3053" y="59"/>
                    </a:cubicBezTo>
                    <a:cubicBezTo>
                      <a:pt x="3058" y="59"/>
                      <a:pt x="3062" y="59"/>
                      <a:pt x="3063" y="67"/>
                    </a:cubicBezTo>
                    <a:lnTo>
                      <a:pt x="3063" y="67"/>
                    </a:lnTo>
                    <a:cubicBezTo>
                      <a:pt x="3076" y="61"/>
                      <a:pt x="3064" y="49"/>
                      <a:pt x="3064" y="49"/>
                    </a:cubicBezTo>
                    <a:lnTo>
                      <a:pt x="3085" y="49"/>
                    </a:lnTo>
                    <a:cubicBezTo>
                      <a:pt x="3085" y="56"/>
                      <a:pt x="3085" y="58"/>
                      <a:pt x="3086" y="58"/>
                    </a:cubicBezTo>
                    <a:cubicBezTo>
                      <a:pt x="3086" y="58"/>
                      <a:pt x="3087" y="57"/>
                      <a:pt x="3088" y="55"/>
                    </a:cubicBezTo>
                    <a:lnTo>
                      <a:pt x="3088" y="55"/>
                    </a:lnTo>
                    <a:cubicBezTo>
                      <a:pt x="3089" y="57"/>
                      <a:pt x="3091" y="57"/>
                      <a:pt x="3092" y="57"/>
                    </a:cubicBezTo>
                    <a:cubicBezTo>
                      <a:pt x="3095" y="57"/>
                      <a:pt x="3100" y="55"/>
                      <a:pt x="3106" y="49"/>
                    </a:cubicBezTo>
                    <a:cubicBezTo>
                      <a:pt x="3097" y="49"/>
                      <a:pt x="3091" y="53"/>
                      <a:pt x="3088" y="55"/>
                    </a:cubicBezTo>
                    <a:lnTo>
                      <a:pt x="3088" y="55"/>
                    </a:lnTo>
                    <a:cubicBezTo>
                      <a:pt x="3085" y="51"/>
                      <a:pt x="3085" y="39"/>
                      <a:pt x="3085" y="27"/>
                    </a:cubicBezTo>
                    <a:lnTo>
                      <a:pt x="3085" y="27"/>
                    </a:lnTo>
                    <a:cubicBezTo>
                      <a:pt x="3085" y="35"/>
                      <a:pt x="3087" y="37"/>
                      <a:pt x="3090" y="37"/>
                    </a:cubicBezTo>
                    <a:cubicBezTo>
                      <a:pt x="3096" y="37"/>
                      <a:pt x="3106" y="27"/>
                      <a:pt x="3106" y="27"/>
                    </a:cubicBezTo>
                    <a:cubicBezTo>
                      <a:pt x="3099" y="20"/>
                      <a:pt x="3094" y="18"/>
                      <a:pt x="3090" y="18"/>
                    </a:cubicBezTo>
                    <a:cubicBezTo>
                      <a:pt x="3082" y="18"/>
                      <a:pt x="3078" y="27"/>
                      <a:pt x="3064" y="27"/>
                    </a:cubicBezTo>
                    <a:lnTo>
                      <a:pt x="3042" y="27"/>
                    </a:lnTo>
                    <a:cubicBezTo>
                      <a:pt x="3021" y="27"/>
                      <a:pt x="3042" y="6"/>
                      <a:pt x="3021" y="6"/>
                    </a:cubicBezTo>
                    <a:lnTo>
                      <a:pt x="3021" y="27"/>
                    </a:lnTo>
                    <a:cubicBezTo>
                      <a:pt x="3021" y="6"/>
                      <a:pt x="3000" y="6"/>
                      <a:pt x="3021" y="6"/>
                    </a:cubicBezTo>
                    <a:cubicBezTo>
                      <a:pt x="3017" y="2"/>
                      <a:pt x="3014" y="0"/>
                      <a:pt x="3011"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24"/>
              <p:cNvSpPr/>
              <p:nvPr/>
            </p:nvSpPr>
            <p:spPr>
              <a:xfrm>
                <a:off x="6390613" y="1833336"/>
                <a:ext cx="1361" cy="62"/>
              </a:xfrm>
              <a:custGeom>
                <a:rect b="b" l="l" r="r" t="t"/>
                <a:pathLst>
                  <a:path extrusionOk="0" h="1" w="22">
                    <a:moveTo>
                      <a:pt x="21" y="1"/>
                    </a:moveTo>
                    <a:lnTo>
                      <a:pt x="0" y="1"/>
                    </a:lnTo>
                    <a:cubicBezTo>
                      <a:pt x="21" y="1"/>
                      <a:pt x="21" y="1"/>
                      <a:pt x="21"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24"/>
              <p:cNvSpPr/>
              <p:nvPr/>
            </p:nvSpPr>
            <p:spPr>
              <a:xfrm>
                <a:off x="6372299" y="1845153"/>
                <a:ext cx="62" cy="62"/>
              </a:xfrm>
              <a:custGeom>
                <a:rect b="b" l="l" r="r" t="t"/>
                <a:pathLst>
                  <a:path extrusionOk="0" h="1" w="1">
                    <a:moveTo>
                      <a:pt x="0" y="0"/>
                    </a:moveTo>
                    <a:lnTo>
                      <a:pt x="0" y="0"/>
                    </a:lnTo>
                    <a:cubicBezTo>
                      <a:pt x="0" y="0"/>
                      <a:pt x="0" y="0"/>
                      <a:pt x="0"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24"/>
              <p:cNvSpPr/>
              <p:nvPr/>
            </p:nvSpPr>
            <p:spPr>
              <a:xfrm>
                <a:off x="6367040" y="1847751"/>
                <a:ext cx="62" cy="62"/>
              </a:xfrm>
              <a:custGeom>
                <a:rect b="b" l="l" r="r" t="t"/>
                <a:pathLst>
                  <a:path extrusionOk="0" h="1" w="1">
                    <a:moveTo>
                      <a:pt x="1" y="0"/>
                    </a:moveTo>
                    <a:cubicBezTo>
                      <a:pt x="1" y="0"/>
                      <a:pt x="1" y="0"/>
                      <a:pt x="1" y="0"/>
                    </a:cubicBezTo>
                    <a:cubicBezTo>
                      <a:pt x="1" y="0"/>
                      <a:pt x="1" y="0"/>
                      <a:pt x="1"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24"/>
              <p:cNvSpPr/>
              <p:nvPr/>
            </p:nvSpPr>
            <p:spPr>
              <a:xfrm>
                <a:off x="6398408" y="1822881"/>
                <a:ext cx="62" cy="62"/>
              </a:xfrm>
              <a:custGeom>
                <a:rect b="b" l="l" r="r" t="t"/>
                <a:pathLst>
                  <a:path extrusionOk="0" h="1" w="1">
                    <a:moveTo>
                      <a:pt x="1" y="1"/>
                    </a:moveTo>
                    <a:cubicBezTo>
                      <a:pt x="1" y="1"/>
                      <a:pt x="1" y="1"/>
                      <a:pt x="1" y="1"/>
                    </a:cubicBezTo>
                    <a:cubicBezTo>
                      <a:pt x="1" y="1"/>
                      <a:pt x="1" y="1"/>
                      <a:pt x="1"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24"/>
              <p:cNvSpPr/>
              <p:nvPr/>
            </p:nvSpPr>
            <p:spPr>
              <a:xfrm>
                <a:off x="6419320" y="1798072"/>
                <a:ext cx="1361" cy="62"/>
              </a:xfrm>
              <a:custGeom>
                <a:rect b="b" l="l" r="r" t="t"/>
                <a:pathLst>
                  <a:path extrusionOk="0" h="1" w="22">
                    <a:moveTo>
                      <a:pt x="22" y="1"/>
                    </a:moveTo>
                    <a:cubicBezTo>
                      <a:pt x="22" y="1"/>
                      <a:pt x="22" y="1"/>
                      <a:pt x="1"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24"/>
              <p:cNvSpPr/>
              <p:nvPr/>
            </p:nvSpPr>
            <p:spPr>
              <a:xfrm>
                <a:off x="6418021" y="1799371"/>
                <a:ext cx="62" cy="62"/>
              </a:xfrm>
              <a:custGeom>
                <a:rect b="b" l="l" r="r" t="t"/>
                <a:pathLst>
                  <a:path extrusionOk="0" h="1" w="1">
                    <a:moveTo>
                      <a:pt x="1" y="1"/>
                    </a:moveTo>
                    <a:cubicBezTo>
                      <a:pt x="1" y="1"/>
                      <a:pt x="1" y="1"/>
                      <a:pt x="1" y="1"/>
                    </a:cubicBezTo>
                    <a:cubicBezTo>
                      <a:pt x="1" y="1"/>
                      <a:pt x="1" y="1"/>
                      <a:pt x="1"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24"/>
              <p:cNvSpPr/>
              <p:nvPr/>
            </p:nvSpPr>
            <p:spPr>
              <a:xfrm>
                <a:off x="6393211" y="1829439"/>
                <a:ext cx="62" cy="62"/>
              </a:xfrm>
              <a:custGeom>
                <a:rect b="b" l="l" r="r" t="t"/>
                <a:pathLst>
                  <a:path extrusionOk="0" h="1" w="1">
                    <a:moveTo>
                      <a:pt x="0" y="1"/>
                    </a:moveTo>
                    <a:cubicBezTo>
                      <a:pt x="0" y="1"/>
                      <a:pt x="0" y="1"/>
                      <a:pt x="0" y="1"/>
                    </a:cubicBezTo>
                    <a:cubicBezTo>
                      <a:pt x="0" y="1"/>
                      <a:pt x="0" y="1"/>
                      <a:pt x="0"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24"/>
              <p:cNvSpPr/>
              <p:nvPr/>
            </p:nvSpPr>
            <p:spPr>
              <a:xfrm>
                <a:off x="6418021" y="1799371"/>
                <a:ext cx="62" cy="62"/>
              </a:xfrm>
              <a:custGeom>
                <a:rect b="b" l="l" r="r" t="t"/>
                <a:pathLst>
                  <a:path extrusionOk="0" h="1" w="1">
                    <a:moveTo>
                      <a:pt x="1" y="1"/>
                    </a:moveTo>
                    <a:lnTo>
                      <a:pt x="1" y="1"/>
                    </a:lnTo>
                    <a:lnTo>
                      <a:pt x="1" y="1"/>
                    </a:ln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24"/>
              <p:cNvSpPr/>
              <p:nvPr/>
            </p:nvSpPr>
            <p:spPr>
              <a:xfrm>
                <a:off x="6420620" y="1798072"/>
                <a:ext cx="62" cy="62"/>
              </a:xfrm>
              <a:custGeom>
                <a:rect b="b" l="l" r="r" t="t"/>
                <a:pathLst>
                  <a:path extrusionOk="0" h="1" w="1">
                    <a:moveTo>
                      <a:pt x="1" y="1"/>
                    </a:moveTo>
                    <a:cubicBezTo>
                      <a:pt x="1" y="1"/>
                      <a:pt x="1" y="1"/>
                      <a:pt x="1" y="1"/>
                    </a:cubicBezTo>
                    <a:cubicBezTo>
                      <a:pt x="1" y="1"/>
                      <a:pt x="1" y="1"/>
                      <a:pt x="1"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24"/>
              <p:cNvSpPr/>
              <p:nvPr/>
            </p:nvSpPr>
            <p:spPr>
              <a:xfrm>
                <a:off x="6406266" y="1812425"/>
                <a:ext cx="62" cy="1423"/>
              </a:xfrm>
              <a:custGeom>
                <a:rect b="b" l="l" r="r" t="t"/>
                <a:pathLst>
                  <a:path extrusionOk="0" h="23" w="1">
                    <a:moveTo>
                      <a:pt x="1" y="1"/>
                    </a:moveTo>
                    <a:lnTo>
                      <a:pt x="1" y="1"/>
                    </a:lnTo>
                    <a:cubicBezTo>
                      <a:pt x="1" y="22"/>
                      <a:pt x="1" y="22"/>
                      <a:pt x="1"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24"/>
              <p:cNvSpPr/>
              <p:nvPr/>
            </p:nvSpPr>
            <p:spPr>
              <a:xfrm>
                <a:off x="6416722" y="1801970"/>
                <a:ext cx="62" cy="62"/>
              </a:xfrm>
              <a:custGeom>
                <a:rect b="b" l="l" r="r" t="t"/>
                <a:pathLst>
                  <a:path extrusionOk="0" h="1" w="1">
                    <a:moveTo>
                      <a:pt x="1" y="1"/>
                    </a:moveTo>
                    <a:lnTo>
                      <a:pt x="1" y="1"/>
                    </a:lnTo>
                    <a:lnTo>
                      <a:pt x="1" y="1"/>
                    </a:ln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24"/>
              <p:cNvSpPr/>
              <p:nvPr/>
            </p:nvSpPr>
            <p:spPr>
              <a:xfrm>
                <a:off x="6421981" y="1796773"/>
                <a:ext cx="62" cy="62"/>
              </a:xfrm>
              <a:custGeom>
                <a:rect b="b" l="l" r="r" t="t"/>
                <a:pathLst>
                  <a:path extrusionOk="0" h="1" w="1">
                    <a:moveTo>
                      <a:pt x="0" y="0"/>
                    </a:moveTo>
                    <a:cubicBezTo>
                      <a:pt x="0" y="0"/>
                      <a:pt x="0" y="0"/>
                      <a:pt x="0" y="0"/>
                    </a:cubicBezTo>
                    <a:lnTo>
                      <a:pt x="0" y="0"/>
                    </a:lnTo>
                    <a:cubicBezTo>
                      <a:pt x="0" y="0"/>
                      <a:pt x="0" y="0"/>
                      <a:pt x="0"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24"/>
              <p:cNvSpPr/>
              <p:nvPr/>
            </p:nvSpPr>
            <p:spPr>
              <a:xfrm>
                <a:off x="6410225" y="1807228"/>
                <a:ext cx="1361" cy="1361"/>
              </a:xfrm>
              <a:custGeom>
                <a:rect b="b" l="l" r="r" t="t"/>
                <a:pathLst>
                  <a:path extrusionOk="0" h="22" w="22">
                    <a:moveTo>
                      <a:pt x="0" y="0"/>
                    </a:moveTo>
                    <a:cubicBezTo>
                      <a:pt x="0" y="0"/>
                      <a:pt x="0" y="22"/>
                      <a:pt x="21" y="22"/>
                    </a:cubicBezTo>
                    <a:cubicBezTo>
                      <a:pt x="21" y="22"/>
                      <a:pt x="0" y="0"/>
                      <a:pt x="0"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24"/>
              <p:cNvSpPr/>
              <p:nvPr/>
            </p:nvSpPr>
            <p:spPr>
              <a:xfrm>
                <a:off x="6451988" y="1977116"/>
                <a:ext cx="62" cy="62"/>
              </a:xfrm>
              <a:custGeom>
                <a:rect b="b" l="l" r="r" t="t"/>
                <a:pathLst>
                  <a:path extrusionOk="0" h="1" w="1">
                    <a:moveTo>
                      <a:pt x="1" y="1"/>
                    </a:moveTo>
                    <a:lnTo>
                      <a:pt x="1" y="1"/>
                    </a:lnTo>
                    <a:cubicBezTo>
                      <a:pt x="1" y="1"/>
                      <a:pt x="1" y="1"/>
                      <a:pt x="1"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24"/>
              <p:cNvSpPr/>
              <p:nvPr/>
            </p:nvSpPr>
            <p:spPr>
              <a:xfrm>
                <a:off x="6442893" y="1988871"/>
                <a:ext cx="62" cy="62"/>
              </a:xfrm>
              <a:custGeom>
                <a:rect b="b" l="l" r="r" t="t"/>
                <a:pathLst>
                  <a:path extrusionOk="0" h="1" w="1">
                    <a:moveTo>
                      <a:pt x="0" y="1"/>
                    </a:moveTo>
                    <a:lnTo>
                      <a:pt x="0" y="1"/>
                    </a:lnTo>
                    <a:cubicBezTo>
                      <a:pt x="0" y="1"/>
                      <a:pt x="0" y="1"/>
                      <a:pt x="0"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24"/>
              <p:cNvSpPr/>
              <p:nvPr/>
            </p:nvSpPr>
            <p:spPr>
              <a:xfrm>
                <a:off x="6459845" y="1969259"/>
                <a:ext cx="1361" cy="1361"/>
              </a:xfrm>
              <a:custGeom>
                <a:rect b="b" l="l" r="r" t="t"/>
                <a:pathLst>
                  <a:path extrusionOk="0" h="22" w="22">
                    <a:moveTo>
                      <a:pt x="1" y="1"/>
                    </a:moveTo>
                    <a:lnTo>
                      <a:pt x="1" y="22"/>
                    </a:lnTo>
                    <a:cubicBezTo>
                      <a:pt x="1" y="1"/>
                      <a:pt x="1" y="1"/>
                      <a:pt x="22"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24"/>
              <p:cNvSpPr/>
              <p:nvPr/>
            </p:nvSpPr>
            <p:spPr>
              <a:xfrm>
                <a:off x="6418021" y="1995429"/>
                <a:ext cx="62" cy="62"/>
              </a:xfrm>
              <a:custGeom>
                <a:rect b="b" l="l" r="r" t="t"/>
                <a:pathLst>
                  <a:path extrusionOk="0" h="1" w="1">
                    <a:moveTo>
                      <a:pt x="1" y="0"/>
                    </a:moveTo>
                    <a:lnTo>
                      <a:pt x="1" y="0"/>
                    </a:lnTo>
                    <a:cubicBezTo>
                      <a:pt x="1" y="0"/>
                      <a:pt x="1" y="0"/>
                      <a:pt x="1"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24"/>
              <p:cNvSpPr/>
              <p:nvPr/>
            </p:nvSpPr>
            <p:spPr>
              <a:xfrm>
                <a:off x="6433736" y="1995429"/>
                <a:ext cx="1361" cy="62"/>
              </a:xfrm>
              <a:custGeom>
                <a:rect b="b" l="l" r="r" t="t"/>
                <a:pathLst>
                  <a:path extrusionOk="0" h="1" w="22">
                    <a:moveTo>
                      <a:pt x="0" y="0"/>
                    </a:moveTo>
                    <a:cubicBezTo>
                      <a:pt x="0" y="0"/>
                      <a:pt x="0" y="0"/>
                      <a:pt x="0" y="0"/>
                    </a:cubicBezTo>
                    <a:cubicBezTo>
                      <a:pt x="0" y="0"/>
                      <a:pt x="21" y="0"/>
                      <a:pt x="0"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24"/>
              <p:cNvSpPr/>
              <p:nvPr/>
            </p:nvSpPr>
            <p:spPr>
              <a:xfrm>
                <a:off x="6466403" y="1971920"/>
                <a:ext cx="1361" cy="62"/>
              </a:xfrm>
              <a:custGeom>
                <a:rect b="b" l="l" r="r" t="t"/>
                <a:pathLst>
                  <a:path extrusionOk="0" h="1" w="22">
                    <a:moveTo>
                      <a:pt x="21" y="0"/>
                    </a:moveTo>
                    <a:lnTo>
                      <a:pt x="0" y="0"/>
                    </a:lnTo>
                    <a:cubicBezTo>
                      <a:pt x="0" y="0"/>
                      <a:pt x="21" y="0"/>
                      <a:pt x="21"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24"/>
              <p:cNvSpPr/>
              <p:nvPr/>
            </p:nvSpPr>
            <p:spPr>
              <a:xfrm>
                <a:off x="6474261" y="1969259"/>
                <a:ext cx="62" cy="62"/>
              </a:xfrm>
              <a:custGeom>
                <a:rect b="b" l="l" r="r" t="t"/>
                <a:pathLst>
                  <a:path extrusionOk="0" h="1" w="1">
                    <a:moveTo>
                      <a:pt x="0" y="1"/>
                    </a:moveTo>
                    <a:lnTo>
                      <a:pt x="0" y="1"/>
                    </a:ln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24"/>
              <p:cNvSpPr/>
              <p:nvPr/>
            </p:nvSpPr>
            <p:spPr>
              <a:xfrm>
                <a:off x="6471601" y="1967960"/>
                <a:ext cx="62" cy="62"/>
              </a:xfrm>
              <a:custGeom>
                <a:rect b="b" l="l" r="r" t="t"/>
                <a:pathLst>
                  <a:path extrusionOk="0" h="1" w="1">
                    <a:moveTo>
                      <a:pt x="1" y="1"/>
                    </a:moveTo>
                    <a:cubicBezTo>
                      <a:pt x="1" y="1"/>
                      <a:pt x="1" y="1"/>
                      <a:pt x="1" y="1"/>
                    </a:cubicBezTo>
                    <a:cubicBezTo>
                      <a:pt x="1" y="1"/>
                      <a:pt x="1" y="1"/>
                      <a:pt x="1"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24"/>
              <p:cNvSpPr/>
              <p:nvPr/>
            </p:nvSpPr>
            <p:spPr>
              <a:xfrm>
                <a:off x="6471601" y="1967960"/>
                <a:ext cx="62" cy="62"/>
              </a:xfrm>
              <a:custGeom>
                <a:rect b="b" l="l" r="r" t="t"/>
                <a:pathLst>
                  <a:path extrusionOk="0" h="1" w="1">
                    <a:moveTo>
                      <a:pt x="1" y="1"/>
                    </a:moveTo>
                    <a:lnTo>
                      <a:pt x="1" y="1"/>
                    </a:lnTo>
                    <a:cubicBezTo>
                      <a:pt x="1" y="1"/>
                      <a:pt x="1" y="1"/>
                      <a:pt x="1"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24"/>
              <p:cNvSpPr/>
              <p:nvPr/>
            </p:nvSpPr>
            <p:spPr>
              <a:xfrm>
                <a:off x="6308264" y="2043748"/>
                <a:ext cx="62" cy="62"/>
              </a:xfrm>
              <a:custGeom>
                <a:rect b="b" l="l" r="r" t="t"/>
                <a:pathLst>
                  <a:path extrusionOk="0" h="1" w="1">
                    <a:moveTo>
                      <a:pt x="0" y="1"/>
                    </a:moveTo>
                    <a:cubicBezTo>
                      <a:pt x="0" y="1"/>
                      <a:pt x="0" y="1"/>
                      <a:pt x="0"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24"/>
              <p:cNvSpPr/>
              <p:nvPr/>
            </p:nvSpPr>
            <p:spPr>
              <a:xfrm>
                <a:off x="6386653" y="1992831"/>
                <a:ext cx="62" cy="62"/>
              </a:xfrm>
              <a:custGeom>
                <a:rect b="b" l="l" r="r" t="t"/>
                <a:pathLst>
                  <a:path extrusionOk="0" h="1" w="1">
                    <a:moveTo>
                      <a:pt x="1" y="0"/>
                    </a:moveTo>
                    <a:lnTo>
                      <a:pt x="1" y="0"/>
                    </a:lnTo>
                    <a:cubicBezTo>
                      <a:pt x="1" y="0"/>
                      <a:pt x="1" y="0"/>
                      <a:pt x="1"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24"/>
              <p:cNvSpPr/>
              <p:nvPr/>
            </p:nvSpPr>
            <p:spPr>
              <a:xfrm>
                <a:off x="6310862" y="2046408"/>
                <a:ext cx="62" cy="62"/>
              </a:xfrm>
              <a:custGeom>
                <a:rect b="b" l="l" r="r" t="t"/>
                <a:pathLst>
                  <a:path extrusionOk="0" h="1" w="1">
                    <a:moveTo>
                      <a:pt x="1" y="0"/>
                    </a:moveTo>
                    <a:lnTo>
                      <a:pt x="1" y="0"/>
                    </a:lnTo>
                    <a:cubicBezTo>
                      <a:pt x="1" y="0"/>
                      <a:pt x="1" y="0"/>
                      <a:pt x="1"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24"/>
              <p:cNvSpPr/>
              <p:nvPr/>
            </p:nvSpPr>
            <p:spPr>
              <a:xfrm>
                <a:off x="6463805" y="1975817"/>
                <a:ext cx="1361" cy="62"/>
              </a:xfrm>
              <a:custGeom>
                <a:rect b="b" l="l" r="r" t="t"/>
                <a:pathLst>
                  <a:path extrusionOk="0" h="1" w="22">
                    <a:moveTo>
                      <a:pt x="0" y="0"/>
                    </a:moveTo>
                    <a:cubicBezTo>
                      <a:pt x="0" y="0"/>
                      <a:pt x="0" y="0"/>
                      <a:pt x="0" y="0"/>
                    </a:cubicBezTo>
                    <a:cubicBezTo>
                      <a:pt x="0" y="0"/>
                      <a:pt x="21" y="0"/>
                      <a:pt x="0"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24"/>
              <p:cNvSpPr/>
              <p:nvPr/>
            </p:nvSpPr>
            <p:spPr>
              <a:xfrm>
                <a:off x="6382755" y="2008483"/>
                <a:ext cx="62" cy="62"/>
              </a:xfrm>
              <a:custGeom>
                <a:rect b="b" l="l" r="r" t="t"/>
                <a:pathLst>
                  <a:path extrusionOk="0" h="1" w="1">
                    <a:moveTo>
                      <a:pt x="0" y="1"/>
                    </a:moveTo>
                    <a:lnTo>
                      <a:pt x="0" y="1"/>
                    </a:lnTo>
                    <a:cubicBezTo>
                      <a:pt x="0" y="1"/>
                      <a:pt x="0" y="1"/>
                      <a:pt x="0"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24"/>
              <p:cNvSpPr/>
              <p:nvPr/>
            </p:nvSpPr>
            <p:spPr>
              <a:xfrm>
                <a:off x="6310862" y="2046408"/>
                <a:ext cx="62" cy="62"/>
              </a:xfrm>
              <a:custGeom>
                <a:rect b="b" l="l" r="r" t="t"/>
                <a:pathLst>
                  <a:path extrusionOk="0" h="1" w="1">
                    <a:moveTo>
                      <a:pt x="1" y="0"/>
                    </a:moveTo>
                    <a:lnTo>
                      <a:pt x="1" y="0"/>
                    </a:lnTo>
                    <a:lnTo>
                      <a:pt x="1" y="0"/>
                    </a:lnTo>
                    <a:cubicBezTo>
                      <a:pt x="1" y="0"/>
                      <a:pt x="1" y="0"/>
                      <a:pt x="1"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24"/>
              <p:cNvSpPr/>
              <p:nvPr/>
            </p:nvSpPr>
            <p:spPr>
              <a:xfrm>
                <a:off x="6353986" y="2003286"/>
                <a:ext cx="62" cy="62"/>
              </a:xfrm>
              <a:custGeom>
                <a:rect b="b" l="l" r="r" t="t"/>
                <a:pathLst>
                  <a:path extrusionOk="0" h="1" w="1">
                    <a:moveTo>
                      <a:pt x="1" y="0"/>
                    </a:moveTo>
                    <a:lnTo>
                      <a:pt x="1" y="0"/>
                    </a:lnTo>
                    <a:lnTo>
                      <a:pt x="1" y="0"/>
                    </a:ln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24"/>
              <p:cNvSpPr/>
              <p:nvPr/>
            </p:nvSpPr>
            <p:spPr>
              <a:xfrm>
                <a:off x="6352686" y="2003286"/>
                <a:ext cx="62" cy="62"/>
              </a:xfrm>
              <a:custGeom>
                <a:rect b="b" l="l" r="r" t="t"/>
                <a:pathLst>
                  <a:path extrusionOk="0" h="1" w="1">
                    <a:moveTo>
                      <a:pt x="1" y="0"/>
                    </a:moveTo>
                    <a:lnTo>
                      <a:pt x="1" y="0"/>
                    </a:lnTo>
                    <a:cubicBezTo>
                      <a:pt x="1" y="0"/>
                      <a:pt x="1" y="0"/>
                      <a:pt x="1"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24"/>
              <p:cNvSpPr/>
              <p:nvPr/>
            </p:nvSpPr>
            <p:spPr>
              <a:xfrm>
                <a:off x="6308264" y="2043748"/>
                <a:ext cx="62" cy="1423"/>
              </a:xfrm>
              <a:custGeom>
                <a:rect b="b" l="l" r="r" t="t"/>
                <a:pathLst>
                  <a:path extrusionOk="0" h="23" w="1">
                    <a:moveTo>
                      <a:pt x="0" y="1"/>
                    </a:moveTo>
                    <a:lnTo>
                      <a:pt x="0" y="22"/>
                    </a:lnTo>
                    <a:cubicBezTo>
                      <a:pt x="0" y="22"/>
                      <a:pt x="0" y="22"/>
                      <a:pt x="0"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24"/>
              <p:cNvSpPr/>
              <p:nvPr/>
            </p:nvSpPr>
            <p:spPr>
              <a:xfrm>
                <a:off x="6337033" y="2013742"/>
                <a:ext cx="62" cy="62"/>
              </a:xfrm>
              <a:custGeom>
                <a:rect b="b" l="l" r="r" t="t"/>
                <a:pathLst>
                  <a:path extrusionOk="0" h="1" w="1">
                    <a:moveTo>
                      <a:pt x="0" y="0"/>
                    </a:moveTo>
                    <a:cubicBezTo>
                      <a:pt x="0" y="0"/>
                      <a:pt x="0" y="0"/>
                      <a:pt x="0" y="0"/>
                    </a:cubicBezTo>
                    <a:cubicBezTo>
                      <a:pt x="0" y="0"/>
                      <a:pt x="0" y="0"/>
                      <a:pt x="0"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24"/>
              <p:cNvSpPr/>
              <p:nvPr/>
            </p:nvSpPr>
            <p:spPr>
              <a:xfrm>
                <a:off x="6435035" y="1995429"/>
                <a:ext cx="62" cy="62"/>
              </a:xfrm>
              <a:custGeom>
                <a:rect b="b" l="l" r="r" t="t"/>
                <a:pathLst>
                  <a:path extrusionOk="0" h="1" w="1">
                    <a:moveTo>
                      <a:pt x="0" y="0"/>
                    </a:moveTo>
                    <a:lnTo>
                      <a:pt x="0" y="0"/>
                    </a:lnTo>
                    <a:cubicBezTo>
                      <a:pt x="0" y="0"/>
                      <a:pt x="0" y="0"/>
                      <a:pt x="0"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24"/>
              <p:cNvSpPr/>
              <p:nvPr/>
            </p:nvSpPr>
            <p:spPr>
              <a:xfrm>
                <a:off x="6425879" y="2008483"/>
                <a:ext cx="62" cy="62"/>
              </a:xfrm>
              <a:custGeom>
                <a:rect b="b" l="l" r="r" t="t"/>
                <a:pathLst>
                  <a:path extrusionOk="0" h="1" w="1">
                    <a:moveTo>
                      <a:pt x="0" y="1"/>
                    </a:move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24"/>
              <p:cNvSpPr/>
              <p:nvPr/>
            </p:nvSpPr>
            <p:spPr>
              <a:xfrm>
                <a:off x="6425879" y="2007184"/>
                <a:ext cx="1361" cy="1361"/>
              </a:xfrm>
              <a:custGeom>
                <a:rect b="b" l="l" r="r" t="t"/>
                <a:pathLst>
                  <a:path extrusionOk="0" h="22" w="22">
                    <a:moveTo>
                      <a:pt x="22" y="0"/>
                    </a:moveTo>
                    <a:cubicBezTo>
                      <a:pt x="22" y="0"/>
                      <a:pt x="0" y="0"/>
                      <a:pt x="0" y="22"/>
                    </a:cubicBezTo>
                    <a:cubicBezTo>
                      <a:pt x="0" y="22"/>
                      <a:pt x="22" y="22"/>
                      <a:pt x="22"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24"/>
              <p:cNvSpPr/>
              <p:nvPr/>
            </p:nvSpPr>
            <p:spPr>
              <a:xfrm>
                <a:off x="6424579" y="2007184"/>
                <a:ext cx="62" cy="1361"/>
              </a:xfrm>
              <a:custGeom>
                <a:rect b="b" l="l" r="r" t="t"/>
                <a:pathLst>
                  <a:path extrusionOk="0" h="22" w="1">
                    <a:moveTo>
                      <a:pt x="0" y="0"/>
                    </a:moveTo>
                    <a:lnTo>
                      <a:pt x="0" y="22"/>
                    </a:ln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24"/>
              <p:cNvSpPr/>
              <p:nvPr/>
            </p:nvSpPr>
            <p:spPr>
              <a:xfrm>
                <a:off x="6440232" y="2004586"/>
                <a:ext cx="62" cy="62"/>
              </a:xfrm>
              <a:custGeom>
                <a:rect b="b" l="l" r="r" t="t"/>
                <a:pathLst>
                  <a:path extrusionOk="0" h="1" w="1">
                    <a:moveTo>
                      <a:pt x="1" y="0"/>
                    </a:moveTo>
                    <a:lnTo>
                      <a:pt x="1" y="0"/>
                    </a:ln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24"/>
              <p:cNvSpPr/>
              <p:nvPr/>
            </p:nvSpPr>
            <p:spPr>
              <a:xfrm>
                <a:off x="6436335" y="2005885"/>
                <a:ext cx="1361" cy="1361"/>
              </a:xfrm>
              <a:custGeom>
                <a:rect b="b" l="l" r="r" t="t"/>
                <a:pathLst>
                  <a:path extrusionOk="0" h="22" w="22">
                    <a:moveTo>
                      <a:pt x="0" y="0"/>
                    </a:moveTo>
                    <a:cubicBezTo>
                      <a:pt x="0" y="21"/>
                      <a:pt x="0" y="21"/>
                      <a:pt x="22" y="21"/>
                    </a:cubicBezTo>
                    <a:cubicBezTo>
                      <a:pt x="22" y="21"/>
                      <a:pt x="0" y="0"/>
                      <a:pt x="0"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24"/>
              <p:cNvSpPr/>
              <p:nvPr/>
            </p:nvSpPr>
            <p:spPr>
              <a:xfrm>
                <a:off x="6416722" y="2008483"/>
                <a:ext cx="62" cy="62"/>
              </a:xfrm>
              <a:custGeom>
                <a:rect b="b" l="l" r="r" t="t"/>
                <a:pathLst>
                  <a:path extrusionOk="0" h="1" w="1">
                    <a:moveTo>
                      <a:pt x="1" y="1"/>
                    </a:moveTo>
                    <a:lnTo>
                      <a:pt x="1" y="1"/>
                    </a:ln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24"/>
              <p:cNvSpPr/>
              <p:nvPr/>
            </p:nvSpPr>
            <p:spPr>
              <a:xfrm>
                <a:off x="6308264" y="1966661"/>
                <a:ext cx="168658" cy="80366"/>
              </a:xfrm>
              <a:custGeom>
                <a:rect b="b" l="l" r="r" t="t"/>
                <a:pathLst>
                  <a:path extrusionOk="0" h="1299" w="2726">
                    <a:moveTo>
                      <a:pt x="2577" y="1"/>
                    </a:moveTo>
                    <a:lnTo>
                      <a:pt x="2585" y="8"/>
                    </a:lnTo>
                    <a:lnTo>
                      <a:pt x="2585" y="8"/>
                    </a:lnTo>
                    <a:cubicBezTo>
                      <a:pt x="2588" y="4"/>
                      <a:pt x="2593" y="1"/>
                      <a:pt x="2599" y="1"/>
                    </a:cubicBezTo>
                    <a:close/>
                    <a:moveTo>
                      <a:pt x="2662" y="43"/>
                    </a:moveTo>
                    <a:cubicBezTo>
                      <a:pt x="2662" y="64"/>
                      <a:pt x="2662" y="64"/>
                      <a:pt x="2662" y="64"/>
                    </a:cubicBezTo>
                    <a:cubicBezTo>
                      <a:pt x="2662" y="75"/>
                      <a:pt x="2657" y="75"/>
                      <a:pt x="2654" y="75"/>
                    </a:cubicBezTo>
                    <a:cubicBezTo>
                      <a:pt x="2651" y="75"/>
                      <a:pt x="2651" y="75"/>
                      <a:pt x="2662" y="85"/>
                    </a:cubicBezTo>
                    <a:cubicBezTo>
                      <a:pt x="2662" y="85"/>
                      <a:pt x="2662" y="76"/>
                      <a:pt x="2668" y="76"/>
                    </a:cubicBezTo>
                    <a:cubicBezTo>
                      <a:pt x="2671" y="76"/>
                      <a:pt x="2676" y="78"/>
                      <a:pt x="2683" y="85"/>
                    </a:cubicBezTo>
                    <a:cubicBezTo>
                      <a:pt x="2683" y="79"/>
                      <a:pt x="2683" y="72"/>
                      <a:pt x="2683" y="64"/>
                    </a:cubicBezTo>
                    <a:cubicBezTo>
                      <a:pt x="2704" y="43"/>
                      <a:pt x="2683" y="43"/>
                      <a:pt x="2683" y="43"/>
                    </a:cubicBezTo>
                    <a:close/>
                    <a:moveTo>
                      <a:pt x="2704" y="43"/>
                    </a:moveTo>
                    <a:cubicBezTo>
                      <a:pt x="2704" y="43"/>
                      <a:pt x="2704" y="64"/>
                      <a:pt x="2683" y="64"/>
                    </a:cubicBezTo>
                    <a:cubicBezTo>
                      <a:pt x="2704" y="64"/>
                      <a:pt x="2704" y="85"/>
                      <a:pt x="2704" y="85"/>
                    </a:cubicBezTo>
                    <a:cubicBezTo>
                      <a:pt x="2704" y="85"/>
                      <a:pt x="2704" y="85"/>
                      <a:pt x="2704" y="64"/>
                    </a:cubicBezTo>
                    <a:cubicBezTo>
                      <a:pt x="2704" y="75"/>
                      <a:pt x="2709" y="80"/>
                      <a:pt x="2715" y="80"/>
                    </a:cubicBezTo>
                    <a:cubicBezTo>
                      <a:pt x="2720" y="80"/>
                      <a:pt x="2725" y="75"/>
                      <a:pt x="2725" y="64"/>
                    </a:cubicBezTo>
                    <a:cubicBezTo>
                      <a:pt x="2704" y="64"/>
                      <a:pt x="2704" y="64"/>
                      <a:pt x="2704" y="43"/>
                    </a:cubicBezTo>
                    <a:close/>
                    <a:moveTo>
                      <a:pt x="2514" y="106"/>
                    </a:moveTo>
                    <a:cubicBezTo>
                      <a:pt x="2514" y="127"/>
                      <a:pt x="2535" y="127"/>
                      <a:pt x="2535" y="127"/>
                    </a:cubicBezTo>
                    <a:cubicBezTo>
                      <a:pt x="2535" y="117"/>
                      <a:pt x="2530" y="117"/>
                      <a:pt x="2525" y="117"/>
                    </a:cubicBezTo>
                    <a:cubicBezTo>
                      <a:pt x="2519" y="117"/>
                      <a:pt x="2514" y="117"/>
                      <a:pt x="2514" y="106"/>
                    </a:cubicBezTo>
                    <a:close/>
                    <a:moveTo>
                      <a:pt x="2556" y="106"/>
                    </a:moveTo>
                    <a:cubicBezTo>
                      <a:pt x="2556" y="106"/>
                      <a:pt x="2556" y="127"/>
                      <a:pt x="2556" y="127"/>
                    </a:cubicBezTo>
                    <a:cubicBezTo>
                      <a:pt x="2556" y="127"/>
                      <a:pt x="2577" y="106"/>
                      <a:pt x="2556" y="106"/>
                    </a:cubicBezTo>
                    <a:close/>
                    <a:moveTo>
                      <a:pt x="2514" y="148"/>
                    </a:moveTo>
                    <a:cubicBezTo>
                      <a:pt x="2514" y="148"/>
                      <a:pt x="2514" y="148"/>
                      <a:pt x="2514" y="170"/>
                    </a:cubicBezTo>
                    <a:lnTo>
                      <a:pt x="2535" y="170"/>
                    </a:lnTo>
                    <a:cubicBezTo>
                      <a:pt x="2514" y="170"/>
                      <a:pt x="2514" y="170"/>
                      <a:pt x="2514" y="148"/>
                    </a:cubicBezTo>
                    <a:close/>
                    <a:moveTo>
                      <a:pt x="2154" y="371"/>
                    </a:moveTo>
                    <a:cubicBezTo>
                      <a:pt x="2153" y="371"/>
                      <a:pt x="2148" y="381"/>
                      <a:pt x="2134" y="381"/>
                    </a:cubicBezTo>
                    <a:lnTo>
                      <a:pt x="2155" y="381"/>
                    </a:lnTo>
                    <a:cubicBezTo>
                      <a:pt x="2155" y="374"/>
                      <a:pt x="2155" y="371"/>
                      <a:pt x="2154" y="371"/>
                    </a:cubicBezTo>
                    <a:close/>
                    <a:moveTo>
                      <a:pt x="1183" y="423"/>
                    </a:moveTo>
                    <a:cubicBezTo>
                      <a:pt x="1183" y="423"/>
                      <a:pt x="1183" y="444"/>
                      <a:pt x="1183" y="444"/>
                    </a:cubicBezTo>
                    <a:cubicBezTo>
                      <a:pt x="1204" y="444"/>
                      <a:pt x="1183" y="423"/>
                      <a:pt x="1183" y="423"/>
                    </a:cubicBezTo>
                    <a:close/>
                    <a:moveTo>
                      <a:pt x="2092" y="423"/>
                    </a:moveTo>
                    <a:cubicBezTo>
                      <a:pt x="2070" y="444"/>
                      <a:pt x="2092" y="444"/>
                      <a:pt x="2092" y="444"/>
                    </a:cubicBezTo>
                    <a:lnTo>
                      <a:pt x="2092" y="423"/>
                    </a:lnTo>
                    <a:close/>
                    <a:moveTo>
                      <a:pt x="2113" y="613"/>
                    </a:moveTo>
                    <a:cubicBezTo>
                      <a:pt x="2113" y="613"/>
                      <a:pt x="2092" y="634"/>
                      <a:pt x="2092" y="634"/>
                    </a:cubicBezTo>
                    <a:cubicBezTo>
                      <a:pt x="2113" y="634"/>
                      <a:pt x="2113" y="613"/>
                      <a:pt x="2113" y="613"/>
                    </a:cubicBezTo>
                    <a:close/>
                    <a:moveTo>
                      <a:pt x="1901" y="655"/>
                    </a:moveTo>
                    <a:cubicBezTo>
                      <a:pt x="1901" y="655"/>
                      <a:pt x="1901" y="655"/>
                      <a:pt x="1901" y="655"/>
                    </a:cubicBezTo>
                    <a:cubicBezTo>
                      <a:pt x="1901" y="655"/>
                      <a:pt x="1901" y="655"/>
                      <a:pt x="1901" y="655"/>
                    </a:cubicBezTo>
                    <a:close/>
                    <a:moveTo>
                      <a:pt x="1944" y="655"/>
                    </a:moveTo>
                    <a:lnTo>
                      <a:pt x="1944" y="655"/>
                    </a:lnTo>
                    <a:cubicBezTo>
                      <a:pt x="1944" y="655"/>
                      <a:pt x="1944" y="655"/>
                      <a:pt x="1944" y="655"/>
                    </a:cubicBezTo>
                    <a:close/>
                    <a:moveTo>
                      <a:pt x="1901" y="655"/>
                    </a:moveTo>
                    <a:cubicBezTo>
                      <a:pt x="1901" y="655"/>
                      <a:pt x="1901" y="655"/>
                      <a:pt x="1901" y="655"/>
                    </a:cubicBezTo>
                    <a:cubicBezTo>
                      <a:pt x="1901" y="655"/>
                      <a:pt x="1901" y="655"/>
                      <a:pt x="1901" y="655"/>
                    </a:cubicBezTo>
                    <a:close/>
                    <a:moveTo>
                      <a:pt x="1944" y="655"/>
                    </a:moveTo>
                    <a:lnTo>
                      <a:pt x="1944" y="655"/>
                    </a:lnTo>
                    <a:cubicBezTo>
                      <a:pt x="1944" y="655"/>
                      <a:pt x="1944" y="655"/>
                      <a:pt x="1944" y="655"/>
                    </a:cubicBezTo>
                    <a:close/>
                    <a:moveTo>
                      <a:pt x="1944" y="655"/>
                    </a:moveTo>
                    <a:lnTo>
                      <a:pt x="1944" y="655"/>
                    </a:lnTo>
                    <a:cubicBezTo>
                      <a:pt x="1944" y="655"/>
                      <a:pt x="1944" y="655"/>
                      <a:pt x="1944" y="655"/>
                    </a:cubicBezTo>
                    <a:close/>
                    <a:moveTo>
                      <a:pt x="2070" y="655"/>
                    </a:moveTo>
                    <a:cubicBezTo>
                      <a:pt x="2052" y="655"/>
                      <a:pt x="2066" y="671"/>
                      <a:pt x="2056" y="676"/>
                    </a:cubicBezTo>
                    <a:lnTo>
                      <a:pt x="2056" y="676"/>
                    </a:lnTo>
                    <a:cubicBezTo>
                      <a:pt x="2062" y="674"/>
                      <a:pt x="2070" y="669"/>
                      <a:pt x="2070" y="655"/>
                    </a:cubicBezTo>
                    <a:close/>
                    <a:moveTo>
                      <a:pt x="1289" y="677"/>
                    </a:moveTo>
                    <a:lnTo>
                      <a:pt x="1289" y="677"/>
                    </a:lnTo>
                    <a:cubicBezTo>
                      <a:pt x="1289" y="677"/>
                      <a:pt x="1289" y="677"/>
                      <a:pt x="1289" y="677"/>
                    </a:cubicBezTo>
                    <a:close/>
                    <a:moveTo>
                      <a:pt x="1310" y="655"/>
                    </a:moveTo>
                    <a:cubicBezTo>
                      <a:pt x="1310" y="655"/>
                      <a:pt x="1310" y="655"/>
                      <a:pt x="1331" y="677"/>
                    </a:cubicBezTo>
                    <a:cubicBezTo>
                      <a:pt x="1331" y="655"/>
                      <a:pt x="1310" y="655"/>
                      <a:pt x="1310" y="655"/>
                    </a:cubicBezTo>
                    <a:close/>
                    <a:moveTo>
                      <a:pt x="1769" y="672"/>
                    </a:moveTo>
                    <a:cubicBezTo>
                      <a:pt x="1766" y="674"/>
                      <a:pt x="1761" y="677"/>
                      <a:pt x="1754" y="677"/>
                    </a:cubicBezTo>
                    <a:cubicBezTo>
                      <a:pt x="1767" y="677"/>
                      <a:pt x="1772" y="677"/>
                      <a:pt x="1769" y="672"/>
                    </a:cubicBezTo>
                    <a:close/>
                    <a:moveTo>
                      <a:pt x="1817" y="677"/>
                    </a:moveTo>
                    <a:lnTo>
                      <a:pt x="1817" y="677"/>
                    </a:lnTo>
                    <a:cubicBezTo>
                      <a:pt x="1817" y="677"/>
                      <a:pt x="1817" y="677"/>
                      <a:pt x="1817" y="677"/>
                    </a:cubicBezTo>
                    <a:close/>
                    <a:moveTo>
                      <a:pt x="1869" y="675"/>
                    </a:moveTo>
                    <a:cubicBezTo>
                      <a:pt x="1866" y="676"/>
                      <a:pt x="1863" y="677"/>
                      <a:pt x="1859" y="677"/>
                    </a:cubicBezTo>
                    <a:lnTo>
                      <a:pt x="1880" y="677"/>
                    </a:lnTo>
                    <a:cubicBezTo>
                      <a:pt x="1876" y="677"/>
                      <a:pt x="1872" y="676"/>
                      <a:pt x="1869" y="675"/>
                    </a:cubicBezTo>
                    <a:close/>
                    <a:moveTo>
                      <a:pt x="1901" y="655"/>
                    </a:moveTo>
                    <a:cubicBezTo>
                      <a:pt x="1901" y="655"/>
                      <a:pt x="1901" y="677"/>
                      <a:pt x="1880" y="677"/>
                    </a:cubicBezTo>
                    <a:lnTo>
                      <a:pt x="1901" y="677"/>
                    </a:lnTo>
                    <a:cubicBezTo>
                      <a:pt x="1901" y="655"/>
                      <a:pt x="1901" y="655"/>
                      <a:pt x="1901" y="655"/>
                    </a:cubicBezTo>
                    <a:close/>
                    <a:moveTo>
                      <a:pt x="1965" y="655"/>
                    </a:moveTo>
                    <a:cubicBezTo>
                      <a:pt x="1965" y="655"/>
                      <a:pt x="1965" y="662"/>
                      <a:pt x="1962" y="667"/>
                    </a:cubicBezTo>
                    <a:lnTo>
                      <a:pt x="1962" y="667"/>
                    </a:lnTo>
                    <a:cubicBezTo>
                      <a:pt x="1960" y="666"/>
                      <a:pt x="1957" y="666"/>
                      <a:pt x="1954" y="666"/>
                    </a:cubicBezTo>
                    <a:cubicBezTo>
                      <a:pt x="1949" y="666"/>
                      <a:pt x="1944" y="666"/>
                      <a:pt x="1944" y="655"/>
                    </a:cubicBezTo>
                    <a:lnTo>
                      <a:pt x="1944" y="677"/>
                    </a:lnTo>
                    <a:cubicBezTo>
                      <a:pt x="1953" y="677"/>
                      <a:pt x="1959" y="672"/>
                      <a:pt x="1962" y="667"/>
                    </a:cubicBezTo>
                    <a:lnTo>
                      <a:pt x="1962" y="667"/>
                    </a:lnTo>
                    <a:cubicBezTo>
                      <a:pt x="1964" y="669"/>
                      <a:pt x="1965" y="671"/>
                      <a:pt x="1965" y="677"/>
                    </a:cubicBezTo>
                    <a:lnTo>
                      <a:pt x="1986" y="677"/>
                    </a:lnTo>
                    <a:lnTo>
                      <a:pt x="1965" y="655"/>
                    </a:lnTo>
                    <a:close/>
                    <a:moveTo>
                      <a:pt x="2049" y="677"/>
                    </a:moveTo>
                    <a:cubicBezTo>
                      <a:pt x="2049" y="677"/>
                      <a:pt x="2049" y="677"/>
                      <a:pt x="2049" y="677"/>
                    </a:cubicBezTo>
                    <a:lnTo>
                      <a:pt x="2049" y="677"/>
                    </a:lnTo>
                    <a:close/>
                    <a:moveTo>
                      <a:pt x="2056" y="676"/>
                    </a:moveTo>
                    <a:cubicBezTo>
                      <a:pt x="2052" y="677"/>
                      <a:pt x="2049" y="677"/>
                      <a:pt x="2049" y="677"/>
                    </a:cubicBezTo>
                    <a:cubicBezTo>
                      <a:pt x="2052" y="677"/>
                      <a:pt x="2054" y="676"/>
                      <a:pt x="2056" y="676"/>
                    </a:cubicBezTo>
                    <a:close/>
                    <a:moveTo>
                      <a:pt x="423" y="782"/>
                    </a:moveTo>
                    <a:cubicBezTo>
                      <a:pt x="423" y="789"/>
                      <a:pt x="425" y="793"/>
                      <a:pt x="428" y="796"/>
                    </a:cubicBezTo>
                    <a:lnTo>
                      <a:pt x="428" y="796"/>
                    </a:lnTo>
                    <a:cubicBezTo>
                      <a:pt x="430" y="793"/>
                      <a:pt x="429" y="788"/>
                      <a:pt x="423" y="782"/>
                    </a:cubicBezTo>
                    <a:close/>
                    <a:moveTo>
                      <a:pt x="719" y="888"/>
                    </a:moveTo>
                    <a:lnTo>
                      <a:pt x="719" y="888"/>
                    </a:lnTo>
                    <a:cubicBezTo>
                      <a:pt x="714" y="891"/>
                      <a:pt x="709" y="894"/>
                      <a:pt x="705" y="897"/>
                    </a:cubicBezTo>
                    <a:lnTo>
                      <a:pt x="705" y="897"/>
                    </a:lnTo>
                    <a:cubicBezTo>
                      <a:pt x="708" y="897"/>
                      <a:pt x="712" y="894"/>
                      <a:pt x="719" y="888"/>
                    </a:cubicBezTo>
                    <a:close/>
                    <a:moveTo>
                      <a:pt x="423" y="1078"/>
                    </a:moveTo>
                    <a:cubicBezTo>
                      <a:pt x="423" y="1078"/>
                      <a:pt x="423" y="1087"/>
                      <a:pt x="429" y="1087"/>
                    </a:cubicBezTo>
                    <a:cubicBezTo>
                      <a:pt x="432" y="1087"/>
                      <a:pt x="437" y="1085"/>
                      <a:pt x="444" y="1078"/>
                    </a:cubicBezTo>
                    <a:close/>
                    <a:moveTo>
                      <a:pt x="184" y="1219"/>
                    </a:moveTo>
                    <a:cubicBezTo>
                      <a:pt x="179" y="1221"/>
                      <a:pt x="174" y="1223"/>
                      <a:pt x="169" y="1226"/>
                    </a:cubicBezTo>
                    <a:cubicBezTo>
                      <a:pt x="177" y="1226"/>
                      <a:pt x="182" y="1223"/>
                      <a:pt x="184" y="1219"/>
                    </a:cubicBezTo>
                    <a:close/>
                    <a:moveTo>
                      <a:pt x="2620" y="1"/>
                    </a:moveTo>
                    <a:lnTo>
                      <a:pt x="2599" y="22"/>
                    </a:lnTo>
                    <a:lnTo>
                      <a:pt x="2585" y="8"/>
                    </a:lnTo>
                    <a:lnTo>
                      <a:pt x="2585" y="8"/>
                    </a:lnTo>
                    <a:cubicBezTo>
                      <a:pt x="2578" y="16"/>
                      <a:pt x="2574" y="28"/>
                      <a:pt x="2567" y="28"/>
                    </a:cubicBezTo>
                    <a:cubicBezTo>
                      <a:pt x="2564" y="28"/>
                      <a:pt x="2561" y="26"/>
                      <a:pt x="2556" y="22"/>
                    </a:cubicBezTo>
                    <a:cubicBezTo>
                      <a:pt x="2556" y="22"/>
                      <a:pt x="2535" y="22"/>
                      <a:pt x="2535" y="43"/>
                    </a:cubicBezTo>
                    <a:cubicBezTo>
                      <a:pt x="2535" y="32"/>
                      <a:pt x="2530" y="32"/>
                      <a:pt x="2525" y="32"/>
                    </a:cubicBezTo>
                    <a:cubicBezTo>
                      <a:pt x="2519" y="32"/>
                      <a:pt x="2514" y="32"/>
                      <a:pt x="2514" y="22"/>
                    </a:cubicBezTo>
                    <a:cubicBezTo>
                      <a:pt x="2514" y="22"/>
                      <a:pt x="2514" y="43"/>
                      <a:pt x="2514" y="43"/>
                    </a:cubicBezTo>
                    <a:cubicBezTo>
                      <a:pt x="2493" y="43"/>
                      <a:pt x="2493" y="22"/>
                      <a:pt x="2493" y="22"/>
                    </a:cubicBezTo>
                    <a:lnTo>
                      <a:pt x="2493" y="43"/>
                    </a:lnTo>
                    <a:cubicBezTo>
                      <a:pt x="2479" y="43"/>
                      <a:pt x="2484" y="33"/>
                      <a:pt x="2482" y="33"/>
                    </a:cubicBezTo>
                    <a:lnTo>
                      <a:pt x="2482" y="33"/>
                    </a:lnTo>
                    <a:cubicBezTo>
                      <a:pt x="2481" y="33"/>
                      <a:pt x="2479" y="36"/>
                      <a:pt x="2472" y="43"/>
                    </a:cubicBezTo>
                    <a:cubicBezTo>
                      <a:pt x="2472" y="43"/>
                      <a:pt x="2472" y="43"/>
                      <a:pt x="2472" y="64"/>
                    </a:cubicBezTo>
                    <a:cubicBezTo>
                      <a:pt x="2472" y="57"/>
                      <a:pt x="2469" y="55"/>
                      <a:pt x="2466" y="55"/>
                    </a:cubicBezTo>
                    <a:cubicBezTo>
                      <a:pt x="2460" y="55"/>
                      <a:pt x="2451" y="64"/>
                      <a:pt x="2451" y="64"/>
                    </a:cubicBezTo>
                    <a:cubicBezTo>
                      <a:pt x="2444" y="71"/>
                      <a:pt x="2439" y="73"/>
                      <a:pt x="2436" y="73"/>
                    </a:cubicBezTo>
                    <a:cubicBezTo>
                      <a:pt x="2430" y="73"/>
                      <a:pt x="2430" y="64"/>
                      <a:pt x="2430" y="64"/>
                    </a:cubicBezTo>
                    <a:lnTo>
                      <a:pt x="2430" y="85"/>
                    </a:lnTo>
                    <a:cubicBezTo>
                      <a:pt x="2408" y="85"/>
                      <a:pt x="2408" y="106"/>
                      <a:pt x="2408" y="106"/>
                    </a:cubicBezTo>
                    <a:cubicBezTo>
                      <a:pt x="2408" y="106"/>
                      <a:pt x="2408" y="85"/>
                      <a:pt x="2408" y="85"/>
                    </a:cubicBezTo>
                    <a:cubicBezTo>
                      <a:pt x="2387" y="106"/>
                      <a:pt x="2387" y="106"/>
                      <a:pt x="2387" y="127"/>
                    </a:cubicBezTo>
                    <a:lnTo>
                      <a:pt x="2345" y="127"/>
                    </a:lnTo>
                    <a:cubicBezTo>
                      <a:pt x="2345" y="148"/>
                      <a:pt x="2345" y="148"/>
                      <a:pt x="2345" y="148"/>
                    </a:cubicBezTo>
                    <a:cubicBezTo>
                      <a:pt x="2345" y="148"/>
                      <a:pt x="2345" y="170"/>
                      <a:pt x="2324" y="170"/>
                    </a:cubicBezTo>
                    <a:cubicBezTo>
                      <a:pt x="2303" y="191"/>
                      <a:pt x="2324" y="212"/>
                      <a:pt x="2303" y="212"/>
                    </a:cubicBezTo>
                    <a:lnTo>
                      <a:pt x="2282" y="233"/>
                    </a:lnTo>
                    <a:cubicBezTo>
                      <a:pt x="2282" y="233"/>
                      <a:pt x="2282" y="250"/>
                      <a:pt x="2267" y="253"/>
                    </a:cubicBezTo>
                    <a:lnTo>
                      <a:pt x="2267" y="253"/>
                    </a:lnTo>
                    <a:cubicBezTo>
                      <a:pt x="2261" y="252"/>
                      <a:pt x="2261" y="247"/>
                      <a:pt x="2261" y="233"/>
                    </a:cubicBezTo>
                    <a:lnTo>
                      <a:pt x="2261" y="254"/>
                    </a:lnTo>
                    <a:cubicBezTo>
                      <a:pt x="2263" y="254"/>
                      <a:pt x="2265" y="254"/>
                      <a:pt x="2267" y="253"/>
                    </a:cubicBezTo>
                    <a:lnTo>
                      <a:pt x="2267" y="253"/>
                    </a:lnTo>
                    <a:cubicBezTo>
                      <a:pt x="2270" y="254"/>
                      <a:pt x="2275" y="254"/>
                      <a:pt x="2282" y="254"/>
                    </a:cubicBezTo>
                    <a:lnTo>
                      <a:pt x="2261" y="254"/>
                    </a:lnTo>
                    <a:cubicBezTo>
                      <a:pt x="2261" y="254"/>
                      <a:pt x="2261" y="254"/>
                      <a:pt x="2261" y="275"/>
                    </a:cubicBezTo>
                    <a:cubicBezTo>
                      <a:pt x="2261" y="275"/>
                      <a:pt x="2261" y="275"/>
                      <a:pt x="2261" y="296"/>
                    </a:cubicBezTo>
                    <a:cubicBezTo>
                      <a:pt x="2239" y="296"/>
                      <a:pt x="2239" y="275"/>
                      <a:pt x="2239" y="275"/>
                    </a:cubicBezTo>
                    <a:cubicBezTo>
                      <a:pt x="2239" y="296"/>
                      <a:pt x="2239" y="296"/>
                      <a:pt x="2239" y="296"/>
                    </a:cubicBezTo>
                    <a:lnTo>
                      <a:pt x="2239" y="317"/>
                    </a:lnTo>
                    <a:lnTo>
                      <a:pt x="2218" y="317"/>
                    </a:lnTo>
                    <a:cubicBezTo>
                      <a:pt x="2197" y="339"/>
                      <a:pt x="2197" y="339"/>
                      <a:pt x="2197" y="339"/>
                    </a:cubicBezTo>
                    <a:cubicBezTo>
                      <a:pt x="2197" y="349"/>
                      <a:pt x="2192" y="349"/>
                      <a:pt x="2187" y="349"/>
                    </a:cubicBezTo>
                    <a:cubicBezTo>
                      <a:pt x="2181" y="349"/>
                      <a:pt x="2176" y="349"/>
                      <a:pt x="2176" y="360"/>
                    </a:cubicBezTo>
                    <a:lnTo>
                      <a:pt x="2155" y="360"/>
                    </a:lnTo>
                    <a:lnTo>
                      <a:pt x="2155" y="381"/>
                    </a:lnTo>
                    <a:cubicBezTo>
                      <a:pt x="2155" y="423"/>
                      <a:pt x="2113" y="423"/>
                      <a:pt x="2092" y="444"/>
                    </a:cubicBezTo>
                    <a:lnTo>
                      <a:pt x="2070" y="444"/>
                    </a:lnTo>
                    <a:cubicBezTo>
                      <a:pt x="2070" y="444"/>
                      <a:pt x="2070" y="465"/>
                      <a:pt x="2049" y="465"/>
                    </a:cubicBezTo>
                    <a:cubicBezTo>
                      <a:pt x="2049" y="465"/>
                      <a:pt x="2049" y="486"/>
                      <a:pt x="2028" y="486"/>
                    </a:cubicBezTo>
                    <a:cubicBezTo>
                      <a:pt x="2028" y="486"/>
                      <a:pt x="2028" y="465"/>
                      <a:pt x="2028" y="465"/>
                    </a:cubicBezTo>
                    <a:cubicBezTo>
                      <a:pt x="2028" y="465"/>
                      <a:pt x="2019" y="475"/>
                      <a:pt x="2013" y="475"/>
                    </a:cubicBezTo>
                    <a:cubicBezTo>
                      <a:pt x="2009" y="475"/>
                      <a:pt x="2007" y="472"/>
                      <a:pt x="2007" y="465"/>
                    </a:cubicBezTo>
                    <a:cubicBezTo>
                      <a:pt x="2007" y="465"/>
                      <a:pt x="2007" y="486"/>
                      <a:pt x="2007" y="486"/>
                    </a:cubicBezTo>
                    <a:cubicBezTo>
                      <a:pt x="2007" y="479"/>
                      <a:pt x="2005" y="477"/>
                      <a:pt x="2002" y="477"/>
                    </a:cubicBezTo>
                    <a:cubicBezTo>
                      <a:pt x="1995" y="477"/>
                      <a:pt x="1986" y="486"/>
                      <a:pt x="1986" y="486"/>
                    </a:cubicBezTo>
                    <a:cubicBezTo>
                      <a:pt x="1965" y="486"/>
                      <a:pt x="1965" y="486"/>
                      <a:pt x="1965" y="508"/>
                    </a:cubicBezTo>
                    <a:cubicBezTo>
                      <a:pt x="1965" y="497"/>
                      <a:pt x="1960" y="497"/>
                      <a:pt x="1954" y="497"/>
                    </a:cubicBezTo>
                    <a:cubicBezTo>
                      <a:pt x="1949" y="497"/>
                      <a:pt x="1944" y="497"/>
                      <a:pt x="1944" y="486"/>
                    </a:cubicBezTo>
                    <a:cubicBezTo>
                      <a:pt x="1944" y="486"/>
                      <a:pt x="1944" y="508"/>
                      <a:pt x="1944" y="508"/>
                    </a:cubicBezTo>
                    <a:cubicBezTo>
                      <a:pt x="1944" y="497"/>
                      <a:pt x="1938" y="497"/>
                      <a:pt x="1933" y="497"/>
                    </a:cubicBezTo>
                    <a:cubicBezTo>
                      <a:pt x="1928" y="497"/>
                      <a:pt x="1923" y="497"/>
                      <a:pt x="1923" y="486"/>
                    </a:cubicBezTo>
                    <a:cubicBezTo>
                      <a:pt x="1923" y="486"/>
                      <a:pt x="1923" y="508"/>
                      <a:pt x="1923" y="508"/>
                    </a:cubicBezTo>
                    <a:cubicBezTo>
                      <a:pt x="1923" y="508"/>
                      <a:pt x="1901" y="508"/>
                      <a:pt x="1901" y="486"/>
                    </a:cubicBezTo>
                    <a:cubicBezTo>
                      <a:pt x="1897" y="491"/>
                      <a:pt x="1894" y="493"/>
                      <a:pt x="1891" y="493"/>
                    </a:cubicBezTo>
                    <a:cubicBezTo>
                      <a:pt x="1882" y="493"/>
                      <a:pt x="1878" y="480"/>
                      <a:pt x="1870" y="480"/>
                    </a:cubicBezTo>
                    <a:cubicBezTo>
                      <a:pt x="1867" y="480"/>
                      <a:pt x="1864" y="482"/>
                      <a:pt x="1859" y="486"/>
                    </a:cubicBezTo>
                    <a:lnTo>
                      <a:pt x="1859" y="465"/>
                    </a:lnTo>
                    <a:lnTo>
                      <a:pt x="1838" y="486"/>
                    </a:lnTo>
                    <a:cubicBezTo>
                      <a:pt x="1838" y="476"/>
                      <a:pt x="1833" y="476"/>
                      <a:pt x="1825" y="476"/>
                    </a:cubicBezTo>
                    <a:cubicBezTo>
                      <a:pt x="1817" y="476"/>
                      <a:pt x="1806" y="476"/>
                      <a:pt x="1796" y="465"/>
                    </a:cubicBezTo>
                    <a:cubicBezTo>
                      <a:pt x="1796" y="472"/>
                      <a:pt x="1796" y="475"/>
                      <a:pt x="1795" y="475"/>
                    </a:cubicBezTo>
                    <a:cubicBezTo>
                      <a:pt x="1794" y="475"/>
                      <a:pt x="1789" y="465"/>
                      <a:pt x="1775" y="465"/>
                    </a:cubicBezTo>
                    <a:cubicBezTo>
                      <a:pt x="1761" y="465"/>
                      <a:pt x="1756" y="456"/>
                      <a:pt x="1754" y="456"/>
                    </a:cubicBezTo>
                    <a:cubicBezTo>
                      <a:pt x="1754" y="456"/>
                      <a:pt x="1754" y="458"/>
                      <a:pt x="1754" y="465"/>
                    </a:cubicBezTo>
                    <a:lnTo>
                      <a:pt x="1711" y="465"/>
                    </a:lnTo>
                    <a:lnTo>
                      <a:pt x="1711" y="444"/>
                    </a:lnTo>
                    <a:cubicBezTo>
                      <a:pt x="1711" y="444"/>
                      <a:pt x="1690" y="465"/>
                      <a:pt x="1690" y="465"/>
                    </a:cubicBezTo>
                    <a:lnTo>
                      <a:pt x="1690" y="444"/>
                    </a:lnTo>
                    <a:cubicBezTo>
                      <a:pt x="1680" y="455"/>
                      <a:pt x="1680" y="455"/>
                      <a:pt x="1680" y="455"/>
                    </a:cubicBezTo>
                    <a:cubicBezTo>
                      <a:pt x="1680" y="455"/>
                      <a:pt x="1680" y="455"/>
                      <a:pt x="1669" y="465"/>
                    </a:cubicBezTo>
                    <a:cubicBezTo>
                      <a:pt x="1669" y="444"/>
                      <a:pt x="1648" y="444"/>
                      <a:pt x="1648" y="444"/>
                    </a:cubicBezTo>
                    <a:lnTo>
                      <a:pt x="1606" y="444"/>
                    </a:lnTo>
                    <a:cubicBezTo>
                      <a:pt x="1606" y="437"/>
                      <a:pt x="1606" y="435"/>
                      <a:pt x="1605" y="435"/>
                    </a:cubicBezTo>
                    <a:cubicBezTo>
                      <a:pt x="1603" y="435"/>
                      <a:pt x="1599" y="444"/>
                      <a:pt x="1585" y="444"/>
                    </a:cubicBezTo>
                    <a:cubicBezTo>
                      <a:pt x="1564" y="444"/>
                      <a:pt x="1542" y="423"/>
                      <a:pt x="1521" y="423"/>
                    </a:cubicBezTo>
                    <a:lnTo>
                      <a:pt x="1521" y="402"/>
                    </a:lnTo>
                    <a:lnTo>
                      <a:pt x="1500" y="423"/>
                    </a:lnTo>
                    <a:cubicBezTo>
                      <a:pt x="1479" y="402"/>
                      <a:pt x="1437" y="402"/>
                      <a:pt x="1416" y="402"/>
                    </a:cubicBezTo>
                    <a:cubicBezTo>
                      <a:pt x="1416" y="402"/>
                      <a:pt x="1395" y="423"/>
                      <a:pt x="1373" y="423"/>
                    </a:cubicBezTo>
                    <a:lnTo>
                      <a:pt x="1268" y="423"/>
                    </a:lnTo>
                    <a:cubicBezTo>
                      <a:pt x="1268" y="423"/>
                      <a:pt x="1247" y="423"/>
                      <a:pt x="1247" y="444"/>
                    </a:cubicBezTo>
                    <a:cubicBezTo>
                      <a:pt x="1247" y="423"/>
                      <a:pt x="1226" y="423"/>
                      <a:pt x="1247" y="423"/>
                    </a:cubicBezTo>
                    <a:lnTo>
                      <a:pt x="1204" y="423"/>
                    </a:lnTo>
                    <a:cubicBezTo>
                      <a:pt x="1204" y="444"/>
                      <a:pt x="1204" y="444"/>
                      <a:pt x="1183" y="444"/>
                    </a:cubicBezTo>
                    <a:lnTo>
                      <a:pt x="1141" y="444"/>
                    </a:lnTo>
                    <a:cubicBezTo>
                      <a:pt x="1141" y="444"/>
                      <a:pt x="1141" y="444"/>
                      <a:pt x="1141" y="465"/>
                    </a:cubicBezTo>
                    <a:cubicBezTo>
                      <a:pt x="1120" y="465"/>
                      <a:pt x="1120" y="444"/>
                      <a:pt x="1120" y="444"/>
                    </a:cubicBezTo>
                    <a:lnTo>
                      <a:pt x="1099" y="444"/>
                    </a:lnTo>
                    <a:cubicBezTo>
                      <a:pt x="1099" y="455"/>
                      <a:pt x="1094" y="455"/>
                      <a:pt x="1088" y="455"/>
                    </a:cubicBezTo>
                    <a:cubicBezTo>
                      <a:pt x="1083" y="455"/>
                      <a:pt x="1078" y="455"/>
                      <a:pt x="1078" y="465"/>
                    </a:cubicBezTo>
                    <a:lnTo>
                      <a:pt x="1057" y="465"/>
                    </a:lnTo>
                    <a:cubicBezTo>
                      <a:pt x="1057" y="465"/>
                      <a:pt x="1057" y="465"/>
                      <a:pt x="1057" y="486"/>
                    </a:cubicBezTo>
                    <a:cubicBezTo>
                      <a:pt x="1057" y="465"/>
                      <a:pt x="1057" y="465"/>
                      <a:pt x="1035" y="465"/>
                    </a:cubicBezTo>
                    <a:lnTo>
                      <a:pt x="1035" y="486"/>
                    </a:lnTo>
                    <a:cubicBezTo>
                      <a:pt x="1027" y="482"/>
                      <a:pt x="1019" y="481"/>
                      <a:pt x="1010" y="481"/>
                    </a:cubicBezTo>
                    <a:cubicBezTo>
                      <a:pt x="976" y="481"/>
                      <a:pt x="942" y="508"/>
                      <a:pt x="909" y="508"/>
                    </a:cubicBezTo>
                    <a:cubicBezTo>
                      <a:pt x="888" y="508"/>
                      <a:pt x="866" y="529"/>
                      <a:pt x="845" y="550"/>
                    </a:cubicBezTo>
                    <a:lnTo>
                      <a:pt x="845" y="529"/>
                    </a:lnTo>
                    <a:lnTo>
                      <a:pt x="824" y="550"/>
                    </a:lnTo>
                    <a:cubicBezTo>
                      <a:pt x="803" y="550"/>
                      <a:pt x="761" y="571"/>
                      <a:pt x="740" y="592"/>
                    </a:cubicBezTo>
                    <a:cubicBezTo>
                      <a:pt x="740" y="597"/>
                      <a:pt x="739" y="598"/>
                      <a:pt x="737" y="598"/>
                    </a:cubicBezTo>
                    <a:cubicBezTo>
                      <a:pt x="733" y="598"/>
                      <a:pt x="725" y="586"/>
                      <a:pt x="721" y="586"/>
                    </a:cubicBezTo>
                    <a:cubicBezTo>
                      <a:pt x="719" y="586"/>
                      <a:pt x="719" y="588"/>
                      <a:pt x="719" y="592"/>
                    </a:cubicBezTo>
                    <a:cubicBezTo>
                      <a:pt x="697" y="613"/>
                      <a:pt x="697" y="613"/>
                      <a:pt x="676" y="634"/>
                    </a:cubicBezTo>
                    <a:lnTo>
                      <a:pt x="676" y="655"/>
                    </a:lnTo>
                    <a:cubicBezTo>
                      <a:pt x="666" y="645"/>
                      <a:pt x="660" y="645"/>
                      <a:pt x="658" y="645"/>
                    </a:cubicBezTo>
                    <a:cubicBezTo>
                      <a:pt x="655" y="645"/>
                      <a:pt x="655" y="645"/>
                      <a:pt x="655" y="634"/>
                    </a:cubicBezTo>
                    <a:lnTo>
                      <a:pt x="655" y="655"/>
                    </a:lnTo>
                    <a:lnTo>
                      <a:pt x="634" y="655"/>
                    </a:lnTo>
                    <a:cubicBezTo>
                      <a:pt x="634" y="655"/>
                      <a:pt x="625" y="665"/>
                      <a:pt x="612" y="665"/>
                    </a:cubicBezTo>
                    <a:cubicBezTo>
                      <a:pt x="606" y="665"/>
                      <a:pt x="599" y="662"/>
                      <a:pt x="592" y="655"/>
                    </a:cubicBezTo>
                    <a:cubicBezTo>
                      <a:pt x="592" y="698"/>
                      <a:pt x="550" y="719"/>
                      <a:pt x="507" y="740"/>
                    </a:cubicBezTo>
                    <a:cubicBezTo>
                      <a:pt x="507" y="740"/>
                      <a:pt x="507" y="740"/>
                      <a:pt x="486" y="761"/>
                    </a:cubicBezTo>
                    <a:lnTo>
                      <a:pt x="486" y="740"/>
                    </a:lnTo>
                    <a:cubicBezTo>
                      <a:pt x="486" y="761"/>
                      <a:pt x="486" y="782"/>
                      <a:pt x="465" y="782"/>
                    </a:cubicBezTo>
                    <a:cubicBezTo>
                      <a:pt x="465" y="761"/>
                      <a:pt x="465" y="761"/>
                      <a:pt x="465" y="761"/>
                    </a:cubicBezTo>
                    <a:cubicBezTo>
                      <a:pt x="465" y="782"/>
                      <a:pt x="444" y="782"/>
                      <a:pt x="444" y="782"/>
                    </a:cubicBezTo>
                    <a:cubicBezTo>
                      <a:pt x="444" y="793"/>
                      <a:pt x="439" y="798"/>
                      <a:pt x="433" y="798"/>
                    </a:cubicBezTo>
                    <a:cubicBezTo>
                      <a:pt x="431" y="798"/>
                      <a:pt x="429" y="797"/>
                      <a:pt x="428" y="796"/>
                    </a:cubicBezTo>
                    <a:lnTo>
                      <a:pt x="428" y="796"/>
                    </a:lnTo>
                    <a:cubicBezTo>
                      <a:pt x="423" y="803"/>
                      <a:pt x="402" y="803"/>
                      <a:pt x="402" y="803"/>
                    </a:cubicBezTo>
                    <a:cubicBezTo>
                      <a:pt x="402" y="803"/>
                      <a:pt x="296" y="867"/>
                      <a:pt x="212" y="951"/>
                    </a:cubicBezTo>
                    <a:cubicBezTo>
                      <a:pt x="106" y="1057"/>
                      <a:pt x="21" y="1162"/>
                      <a:pt x="0" y="1247"/>
                    </a:cubicBezTo>
                    <a:cubicBezTo>
                      <a:pt x="0" y="1247"/>
                      <a:pt x="0" y="1268"/>
                      <a:pt x="21" y="1268"/>
                    </a:cubicBezTo>
                    <a:lnTo>
                      <a:pt x="0" y="1268"/>
                    </a:lnTo>
                    <a:cubicBezTo>
                      <a:pt x="21" y="1268"/>
                      <a:pt x="21" y="1289"/>
                      <a:pt x="21" y="1289"/>
                    </a:cubicBezTo>
                    <a:cubicBezTo>
                      <a:pt x="31" y="1279"/>
                      <a:pt x="37" y="1274"/>
                      <a:pt x="40" y="1273"/>
                    </a:cubicBezTo>
                    <a:lnTo>
                      <a:pt x="40" y="1273"/>
                    </a:lnTo>
                    <a:cubicBezTo>
                      <a:pt x="41" y="1278"/>
                      <a:pt x="43" y="1284"/>
                      <a:pt x="43" y="1289"/>
                    </a:cubicBezTo>
                    <a:cubicBezTo>
                      <a:pt x="43" y="1279"/>
                      <a:pt x="43" y="1273"/>
                      <a:pt x="40" y="1273"/>
                    </a:cubicBezTo>
                    <a:cubicBezTo>
                      <a:pt x="40" y="1273"/>
                      <a:pt x="40" y="1273"/>
                      <a:pt x="40" y="1273"/>
                    </a:cubicBezTo>
                    <a:lnTo>
                      <a:pt x="40" y="1273"/>
                    </a:lnTo>
                    <a:cubicBezTo>
                      <a:pt x="35" y="1259"/>
                      <a:pt x="27" y="1247"/>
                      <a:pt x="43" y="1247"/>
                    </a:cubicBezTo>
                    <a:cubicBezTo>
                      <a:pt x="43" y="1247"/>
                      <a:pt x="64" y="1268"/>
                      <a:pt x="64" y="1268"/>
                    </a:cubicBezTo>
                    <a:lnTo>
                      <a:pt x="85" y="1268"/>
                    </a:lnTo>
                    <a:lnTo>
                      <a:pt x="85" y="1247"/>
                    </a:lnTo>
                    <a:cubicBezTo>
                      <a:pt x="92" y="1254"/>
                      <a:pt x="94" y="1256"/>
                      <a:pt x="95" y="1256"/>
                    </a:cubicBezTo>
                    <a:cubicBezTo>
                      <a:pt x="97" y="1256"/>
                      <a:pt x="92" y="1247"/>
                      <a:pt x="106" y="1247"/>
                    </a:cubicBezTo>
                    <a:lnTo>
                      <a:pt x="127" y="1247"/>
                    </a:lnTo>
                    <a:cubicBezTo>
                      <a:pt x="148" y="1247"/>
                      <a:pt x="127" y="1226"/>
                      <a:pt x="148" y="1226"/>
                    </a:cubicBezTo>
                    <a:cubicBezTo>
                      <a:pt x="169" y="1226"/>
                      <a:pt x="148" y="1205"/>
                      <a:pt x="169" y="1205"/>
                    </a:cubicBezTo>
                    <a:cubicBezTo>
                      <a:pt x="183" y="1205"/>
                      <a:pt x="188" y="1213"/>
                      <a:pt x="184" y="1219"/>
                    </a:cubicBezTo>
                    <a:lnTo>
                      <a:pt x="184" y="1219"/>
                    </a:lnTo>
                    <a:cubicBezTo>
                      <a:pt x="221" y="1204"/>
                      <a:pt x="256" y="1202"/>
                      <a:pt x="275" y="1184"/>
                    </a:cubicBezTo>
                    <a:cubicBezTo>
                      <a:pt x="286" y="1173"/>
                      <a:pt x="296" y="1173"/>
                      <a:pt x="307" y="1173"/>
                    </a:cubicBezTo>
                    <a:cubicBezTo>
                      <a:pt x="317" y="1173"/>
                      <a:pt x="328" y="1173"/>
                      <a:pt x="338" y="1162"/>
                    </a:cubicBezTo>
                    <a:cubicBezTo>
                      <a:pt x="359" y="1162"/>
                      <a:pt x="381" y="1120"/>
                      <a:pt x="423" y="1099"/>
                    </a:cubicBezTo>
                    <a:cubicBezTo>
                      <a:pt x="423" y="1099"/>
                      <a:pt x="423" y="1078"/>
                      <a:pt x="423" y="1078"/>
                    </a:cubicBezTo>
                    <a:cubicBezTo>
                      <a:pt x="465" y="1078"/>
                      <a:pt x="507" y="1036"/>
                      <a:pt x="550" y="1015"/>
                    </a:cubicBezTo>
                    <a:cubicBezTo>
                      <a:pt x="589" y="975"/>
                      <a:pt x="646" y="936"/>
                      <a:pt x="705" y="897"/>
                    </a:cubicBezTo>
                    <a:lnTo>
                      <a:pt x="705" y="897"/>
                    </a:lnTo>
                    <a:cubicBezTo>
                      <a:pt x="704" y="897"/>
                      <a:pt x="704" y="897"/>
                      <a:pt x="704" y="897"/>
                    </a:cubicBezTo>
                    <a:cubicBezTo>
                      <a:pt x="697" y="897"/>
                      <a:pt x="697" y="888"/>
                      <a:pt x="697" y="888"/>
                    </a:cubicBezTo>
                    <a:cubicBezTo>
                      <a:pt x="740" y="888"/>
                      <a:pt x="740" y="867"/>
                      <a:pt x="761" y="867"/>
                    </a:cubicBezTo>
                    <a:cubicBezTo>
                      <a:pt x="782" y="846"/>
                      <a:pt x="824" y="846"/>
                      <a:pt x="845" y="803"/>
                    </a:cubicBezTo>
                    <a:lnTo>
                      <a:pt x="866" y="803"/>
                    </a:lnTo>
                    <a:cubicBezTo>
                      <a:pt x="866" y="803"/>
                      <a:pt x="888" y="782"/>
                      <a:pt x="888" y="782"/>
                    </a:cubicBezTo>
                    <a:lnTo>
                      <a:pt x="909" y="782"/>
                    </a:lnTo>
                    <a:lnTo>
                      <a:pt x="909" y="761"/>
                    </a:lnTo>
                    <a:cubicBezTo>
                      <a:pt x="909" y="768"/>
                      <a:pt x="911" y="770"/>
                      <a:pt x="914" y="770"/>
                    </a:cubicBezTo>
                    <a:cubicBezTo>
                      <a:pt x="920" y="770"/>
                      <a:pt x="930" y="761"/>
                      <a:pt x="930" y="761"/>
                    </a:cubicBezTo>
                    <a:cubicBezTo>
                      <a:pt x="951" y="761"/>
                      <a:pt x="951" y="740"/>
                      <a:pt x="972" y="740"/>
                    </a:cubicBezTo>
                    <a:lnTo>
                      <a:pt x="1014" y="740"/>
                    </a:lnTo>
                    <a:cubicBezTo>
                      <a:pt x="1014" y="740"/>
                      <a:pt x="1057" y="719"/>
                      <a:pt x="1078" y="719"/>
                    </a:cubicBezTo>
                    <a:lnTo>
                      <a:pt x="1078" y="698"/>
                    </a:lnTo>
                    <a:cubicBezTo>
                      <a:pt x="1085" y="705"/>
                      <a:pt x="1089" y="707"/>
                      <a:pt x="1093" y="707"/>
                    </a:cubicBezTo>
                    <a:cubicBezTo>
                      <a:pt x="1099" y="707"/>
                      <a:pt x="1099" y="698"/>
                      <a:pt x="1099" y="698"/>
                    </a:cubicBezTo>
                    <a:lnTo>
                      <a:pt x="1099" y="677"/>
                    </a:lnTo>
                    <a:cubicBezTo>
                      <a:pt x="1120" y="698"/>
                      <a:pt x="1120" y="698"/>
                      <a:pt x="1120" y="698"/>
                    </a:cubicBezTo>
                    <a:cubicBezTo>
                      <a:pt x="1141" y="698"/>
                      <a:pt x="1162" y="677"/>
                      <a:pt x="1183" y="677"/>
                    </a:cubicBezTo>
                    <a:cubicBezTo>
                      <a:pt x="1204" y="677"/>
                      <a:pt x="1183" y="677"/>
                      <a:pt x="1183" y="655"/>
                    </a:cubicBezTo>
                    <a:lnTo>
                      <a:pt x="1204" y="655"/>
                    </a:lnTo>
                    <a:cubicBezTo>
                      <a:pt x="1204" y="655"/>
                      <a:pt x="1204" y="677"/>
                      <a:pt x="1204" y="677"/>
                    </a:cubicBezTo>
                    <a:cubicBezTo>
                      <a:pt x="1211" y="669"/>
                      <a:pt x="1218" y="667"/>
                      <a:pt x="1226" y="667"/>
                    </a:cubicBezTo>
                    <a:cubicBezTo>
                      <a:pt x="1240" y="667"/>
                      <a:pt x="1254" y="677"/>
                      <a:pt x="1268" y="677"/>
                    </a:cubicBezTo>
                    <a:cubicBezTo>
                      <a:pt x="1268" y="655"/>
                      <a:pt x="1247" y="655"/>
                      <a:pt x="1247" y="655"/>
                    </a:cubicBezTo>
                    <a:cubicBezTo>
                      <a:pt x="1261" y="655"/>
                      <a:pt x="1265" y="665"/>
                      <a:pt x="1273" y="665"/>
                    </a:cubicBezTo>
                    <a:cubicBezTo>
                      <a:pt x="1277" y="665"/>
                      <a:pt x="1282" y="662"/>
                      <a:pt x="1289" y="655"/>
                    </a:cubicBezTo>
                    <a:lnTo>
                      <a:pt x="1289" y="677"/>
                    </a:lnTo>
                    <a:cubicBezTo>
                      <a:pt x="1289" y="655"/>
                      <a:pt x="1289" y="655"/>
                      <a:pt x="1310" y="655"/>
                    </a:cubicBezTo>
                    <a:lnTo>
                      <a:pt x="1352" y="655"/>
                    </a:lnTo>
                    <a:cubicBezTo>
                      <a:pt x="1352" y="655"/>
                      <a:pt x="1352" y="677"/>
                      <a:pt x="1352" y="677"/>
                    </a:cubicBezTo>
                    <a:cubicBezTo>
                      <a:pt x="1359" y="669"/>
                      <a:pt x="1364" y="667"/>
                      <a:pt x="1367" y="667"/>
                    </a:cubicBezTo>
                    <a:cubicBezTo>
                      <a:pt x="1373" y="667"/>
                      <a:pt x="1373" y="677"/>
                      <a:pt x="1373" y="677"/>
                    </a:cubicBezTo>
                    <a:cubicBezTo>
                      <a:pt x="1416" y="677"/>
                      <a:pt x="1458" y="655"/>
                      <a:pt x="1500" y="655"/>
                    </a:cubicBezTo>
                    <a:lnTo>
                      <a:pt x="1521" y="655"/>
                    </a:lnTo>
                    <a:lnTo>
                      <a:pt x="1521" y="677"/>
                    </a:lnTo>
                    <a:lnTo>
                      <a:pt x="1542" y="677"/>
                    </a:lnTo>
                    <a:lnTo>
                      <a:pt x="1585" y="698"/>
                    </a:lnTo>
                    <a:cubicBezTo>
                      <a:pt x="1585" y="698"/>
                      <a:pt x="1585" y="677"/>
                      <a:pt x="1606" y="677"/>
                    </a:cubicBezTo>
                    <a:cubicBezTo>
                      <a:pt x="1606" y="687"/>
                      <a:pt x="1606" y="687"/>
                      <a:pt x="1606" y="687"/>
                    </a:cubicBezTo>
                    <a:cubicBezTo>
                      <a:pt x="1606" y="687"/>
                      <a:pt x="1606" y="687"/>
                      <a:pt x="1606" y="698"/>
                    </a:cubicBezTo>
                    <a:cubicBezTo>
                      <a:pt x="1609" y="701"/>
                      <a:pt x="1612" y="702"/>
                      <a:pt x="1615" y="702"/>
                    </a:cubicBezTo>
                    <a:cubicBezTo>
                      <a:pt x="1630" y="702"/>
                      <a:pt x="1645" y="672"/>
                      <a:pt x="1660" y="672"/>
                    </a:cubicBezTo>
                    <a:cubicBezTo>
                      <a:pt x="1663" y="672"/>
                      <a:pt x="1666" y="673"/>
                      <a:pt x="1669" y="677"/>
                    </a:cubicBezTo>
                    <a:cubicBezTo>
                      <a:pt x="1669" y="666"/>
                      <a:pt x="1669" y="666"/>
                      <a:pt x="1669" y="666"/>
                    </a:cubicBezTo>
                    <a:cubicBezTo>
                      <a:pt x="1669" y="666"/>
                      <a:pt x="1669" y="666"/>
                      <a:pt x="1669" y="655"/>
                    </a:cubicBezTo>
                    <a:lnTo>
                      <a:pt x="1690" y="655"/>
                    </a:lnTo>
                    <a:cubicBezTo>
                      <a:pt x="1711" y="655"/>
                      <a:pt x="1711" y="655"/>
                      <a:pt x="1733" y="677"/>
                    </a:cubicBezTo>
                    <a:cubicBezTo>
                      <a:pt x="1733" y="677"/>
                      <a:pt x="1733" y="655"/>
                      <a:pt x="1754" y="655"/>
                    </a:cubicBezTo>
                    <a:cubicBezTo>
                      <a:pt x="1762" y="664"/>
                      <a:pt x="1767" y="669"/>
                      <a:pt x="1769" y="672"/>
                    </a:cubicBezTo>
                    <a:lnTo>
                      <a:pt x="1769" y="672"/>
                    </a:lnTo>
                    <a:cubicBezTo>
                      <a:pt x="1772" y="669"/>
                      <a:pt x="1773" y="667"/>
                      <a:pt x="1774" y="667"/>
                    </a:cubicBezTo>
                    <a:cubicBezTo>
                      <a:pt x="1775" y="667"/>
                      <a:pt x="1775" y="669"/>
                      <a:pt x="1775" y="677"/>
                    </a:cubicBezTo>
                    <a:lnTo>
                      <a:pt x="1796" y="677"/>
                    </a:lnTo>
                    <a:cubicBezTo>
                      <a:pt x="1796" y="684"/>
                      <a:pt x="1796" y="686"/>
                      <a:pt x="1797" y="686"/>
                    </a:cubicBezTo>
                    <a:cubicBezTo>
                      <a:pt x="1798" y="686"/>
                      <a:pt x="1803" y="677"/>
                      <a:pt x="1817" y="677"/>
                    </a:cubicBezTo>
                    <a:cubicBezTo>
                      <a:pt x="1817" y="677"/>
                      <a:pt x="1796" y="677"/>
                      <a:pt x="1796" y="655"/>
                    </a:cubicBezTo>
                    <a:lnTo>
                      <a:pt x="1796" y="655"/>
                    </a:lnTo>
                    <a:cubicBezTo>
                      <a:pt x="1803" y="662"/>
                      <a:pt x="1808" y="665"/>
                      <a:pt x="1811" y="665"/>
                    </a:cubicBezTo>
                    <a:cubicBezTo>
                      <a:pt x="1817" y="665"/>
                      <a:pt x="1817" y="655"/>
                      <a:pt x="1817" y="655"/>
                    </a:cubicBezTo>
                    <a:lnTo>
                      <a:pt x="1817" y="677"/>
                    </a:lnTo>
                    <a:cubicBezTo>
                      <a:pt x="1817" y="677"/>
                      <a:pt x="1817" y="667"/>
                      <a:pt x="1823" y="667"/>
                    </a:cubicBezTo>
                    <a:cubicBezTo>
                      <a:pt x="1826" y="667"/>
                      <a:pt x="1831" y="669"/>
                      <a:pt x="1838" y="677"/>
                    </a:cubicBezTo>
                    <a:cubicBezTo>
                      <a:pt x="1838" y="669"/>
                      <a:pt x="1840" y="667"/>
                      <a:pt x="1844" y="667"/>
                    </a:cubicBezTo>
                    <a:cubicBezTo>
                      <a:pt x="1850" y="667"/>
                      <a:pt x="1859" y="672"/>
                      <a:pt x="1869" y="675"/>
                    </a:cubicBezTo>
                    <a:lnTo>
                      <a:pt x="1869" y="675"/>
                    </a:lnTo>
                    <a:cubicBezTo>
                      <a:pt x="1880" y="670"/>
                      <a:pt x="1880" y="655"/>
                      <a:pt x="1880" y="655"/>
                    </a:cubicBezTo>
                    <a:cubicBezTo>
                      <a:pt x="1880" y="655"/>
                      <a:pt x="1880" y="634"/>
                      <a:pt x="1901" y="634"/>
                    </a:cubicBezTo>
                    <a:cubicBezTo>
                      <a:pt x="1901" y="655"/>
                      <a:pt x="1901" y="655"/>
                      <a:pt x="1901" y="655"/>
                    </a:cubicBezTo>
                    <a:cubicBezTo>
                      <a:pt x="1909" y="648"/>
                      <a:pt x="1913" y="646"/>
                      <a:pt x="1916" y="646"/>
                    </a:cubicBezTo>
                    <a:cubicBezTo>
                      <a:pt x="1923" y="646"/>
                      <a:pt x="1923" y="655"/>
                      <a:pt x="1923" y="655"/>
                    </a:cubicBezTo>
                    <a:cubicBezTo>
                      <a:pt x="1937" y="655"/>
                      <a:pt x="1941" y="646"/>
                      <a:pt x="1949" y="646"/>
                    </a:cubicBezTo>
                    <a:cubicBezTo>
                      <a:pt x="1953" y="646"/>
                      <a:pt x="1958" y="648"/>
                      <a:pt x="1965" y="655"/>
                    </a:cubicBezTo>
                    <a:cubicBezTo>
                      <a:pt x="1969" y="651"/>
                      <a:pt x="1972" y="649"/>
                      <a:pt x="1975" y="649"/>
                    </a:cubicBezTo>
                    <a:cubicBezTo>
                      <a:pt x="1987" y="649"/>
                      <a:pt x="1990" y="677"/>
                      <a:pt x="2007" y="677"/>
                    </a:cubicBezTo>
                    <a:cubicBezTo>
                      <a:pt x="2007" y="666"/>
                      <a:pt x="2002" y="666"/>
                      <a:pt x="1999" y="666"/>
                    </a:cubicBezTo>
                    <a:cubicBezTo>
                      <a:pt x="1997" y="666"/>
                      <a:pt x="1997" y="666"/>
                      <a:pt x="2007" y="655"/>
                    </a:cubicBezTo>
                    <a:cubicBezTo>
                      <a:pt x="2007" y="655"/>
                      <a:pt x="2007" y="665"/>
                      <a:pt x="2013" y="665"/>
                    </a:cubicBezTo>
                    <a:cubicBezTo>
                      <a:pt x="2016" y="665"/>
                      <a:pt x="2021" y="662"/>
                      <a:pt x="2028" y="655"/>
                    </a:cubicBezTo>
                    <a:cubicBezTo>
                      <a:pt x="2028" y="655"/>
                      <a:pt x="2049" y="655"/>
                      <a:pt x="2049" y="677"/>
                    </a:cubicBezTo>
                    <a:lnTo>
                      <a:pt x="2049" y="655"/>
                    </a:lnTo>
                    <a:cubicBezTo>
                      <a:pt x="2049" y="655"/>
                      <a:pt x="2070" y="634"/>
                      <a:pt x="2070" y="634"/>
                    </a:cubicBezTo>
                    <a:cubicBezTo>
                      <a:pt x="2092" y="634"/>
                      <a:pt x="2092" y="613"/>
                      <a:pt x="2113" y="613"/>
                    </a:cubicBezTo>
                    <a:cubicBezTo>
                      <a:pt x="2123" y="624"/>
                      <a:pt x="2123" y="624"/>
                      <a:pt x="2121" y="624"/>
                    </a:cubicBezTo>
                    <a:cubicBezTo>
                      <a:pt x="2118" y="624"/>
                      <a:pt x="2113" y="624"/>
                      <a:pt x="2113" y="634"/>
                    </a:cubicBezTo>
                    <a:lnTo>
                      <a:pt x="2134" y="613"/>
                    </a:lnTo>
                    <a:lnTo>
                      <a:pt x="2155" y="613"/>
                    </a:lnTo>
                    <a:cubicBezTo>
                      <a:pt x="2176" y="592"/>
                      <a:pt x="2155" y="571"/>
                      <a:pt x="2176" y="550"/>
                    </a:cubicBezTo>
                    <a:cubicBezTo>
                      <a:pt x="2176" y="550"/>
                      <a:pt x="2176" y="550"/>
                      <a:pt x="2176" y="571"/>
                    </a:cubicBezTo>
                    <a:lnTo>
                      <a:pt x="2197" y="571"/>
                    </a:lnTo>
                    <a:lnTo>
                      <a:pt x="2218" y="550"/>
                    </a:lnTo>
                    <a:lnTo>
                      <a:pt x="2197" y="550"/>
                    </a:lnTo>
                    <a:cubicBezTo>
                      <a:pt x="2197" y="529"/>
                      <a:pt x="2218" y="529"/>
                      <a:pt x="2218" y="529"/>
                    </a:cubicBezTo>
                    <a:cubicBezTo>
                      <a:pt x="2218" y="529"/>
                      <a:pt x="2239" y="508"/>
                      <a:pt x="2218" y="508"/>
                    </a:cubicBezTo>
                    <a:lnTo>
                      <a:pt x="2239" y="508"/>
                    </a:lnTo>
                    <a:cubicBezTo>
                      <a:pt x="2239" y="508"/>
                      <a:pt x="2239" y="508"/>
                      <a:pt x="2239" y="486"/>
                    </a:cubicBezTo>
                    <a:lnTo>
                      <a:pt x="2261" y="486"/>
                    </a:lnTo>
                    <a:cubicBezTo>
                      <a:pt x="2261" y="465"/>
                      <a:pt x="2261" y="465"/>
                      <a:pt x="2261" y="465"/>
                    </a:cubicBezTo>
                    <a:lnTo>
                      <a:pt x="2282" y="465"/>
                    </a:lnTo>
                    <a:cubicBezTo>
                      <a:pt x="2282" y="465"/>
                      <a:pt x="2282" y="465"/>
                      <a:pt x="2282" y="444"/>
                    </a:cubicBezTo>
                    <a:cubicBezTo>
                      <a:pt x="2282" y="455"/>
                      <a:pt x="2287" y="455"/>
                      <a:pt x="2292" y="455"/>
                    </a:cubicBezTo>
                    <a:cubicBezTo>
                      <a:pt x="2298" y="455"/>
                      <a:pt x="2303" y="455"/>
                      <a:pt x="2303" y="465"/>
                    </a:cubicBezTo>
                    <a:cubicBezTo>
                      <a:pt x="2324" y="465"/>
                      <a:pt x="2324" y="444"/>
                      <a:pt x="2324" y="444"/>
                    </a:cubicBezTo>
                    <a:cubicBezTo>
                      <a:pt x="2324" y="437"/>
                      <a:pt x="2324" y="435"/>
                      <a:pt x="2323" y="435"/>
                    </a:cubicBezTo>
                    <a:cubicBezTo>
                      <a:pt x="2322" y="435"/>
                      <a:pt x="2317" y="444"/>
                      <a:pt x="2303" y="444"/>
                    </a:cubicBezTo>
                    <a:cubicBezTo>
                      <a:pt x="2324" y="423"/>
                      <a:pt x="2303" y="402"/>
                      <a:pt x="2324" y="381"/>
                    </a:cubicBezTo>
                    <a:lnTo>
                      <a:pt x="2324" y="381"/>
                    </a:lnTo>
                    <a:lnTo>
                      <a:pt x="2303" y="402"/>
                    </a:lnTo>
                    <a:cubicBezTo>
                      <a:pt x="2303" y="381"/>
                      <a:pt x="2303" y="381"/>
                      <a:pt x="2303" y="381"/>
                    </a:cubicBezTo>
                    <a:cubicBezTo>
                      <a:pt x="2324" y="381"/>
                      <a:pt x="2345" y="381"/>
                      <a:pt x="2345" y="360"/>
                    </a:cubicBezTo>
                    <a:lnTo>
                      <a:pt x="2324" y="360"/>
                    </a:lnTo>
                    <a:lnTo>
                      <a:pt x="2324" y="339"/>
                    </a:lnTo>
                    <a:cubicBezTo>
                      <a:pt x="2324" y="339"/>
                      <a:pt x="2345" y="339"/>
                      <a:pt x="2345" y="360"/>
                    </a:cubicBezTo>
                    <a:cubicBezTo>
                      <a:pt x="2345" y="339"/>
                      <a:pt x="2366" y="339"/>
                      <a:pt x="2345" y="339"/>
                    </a:cubicBezTo>
                    <a:lnTo>
                      <a:pt x="2366" y="339"/>
                    </a:lnTo>
                    <a:cubicBezTo>
                      <a:pt x="2366" y="317"/>
                      <a:pt x="2366" y="317"/>
                      <a:pt x="2366" y="317"/>
                    </a:cubicBezTo>
                    <a:cubicBezTo>
                      <a:pt x="2366" y="296"/>
                      <a:pt x="2366" y="296"/>
                      <a:pt x="2366" y="296"/>
                    </a:cubicBezTo>
                    <a:cubicBezTo>
                      <a:pt x="2387" y="296"/>
                      <a:pt x="2387" y="275"/>
                      <a:pt x="2387" y="275"/>
                    </a:cubicBezTo>
                    <a:lnTo>
                      <a:pt x="2408" y="275"/>
                    </a:lnTo>
                    <a:cubicBezTo>
                      <a:pt x="2387" y="275"/>
                      <a:pt x="2387" y="254"/>
                      <a:pt x="2387" y="254"/>
                    </a:cubicBezTo>
                    <a:cubicBezTo>
                      <a:pt x="2401" y="254"/>
                      <a:pt x="2406" y="245"/>
                      <a:pt x="2414" y="245"/>
                    </a:cubicBezTo>
                    <a:cubicBezTo>
                      <a:pt x="2418" y="245"/>
                      <a:pt x="2423" y="247"/>
                      <a:pt x="2430" y="254"/>
                    </a:cubicBezTo>
                    <a:cubicBezTo>
                      <a:pt x="2408" y="233"/>
                      <a:pt x="2430" y="233"/>
                      <a:pt x="2408" y="212"/>
                    </a:cubicBezTo>
                    <a:cubicBezTo>
                      <a:pt x="2430" y="212"/>
                      <a:pt x="2430" y="212"/>
                      <a:pt x="2430" y="233"/>
                    </a:cubicBezTo>
                    <a:lnTo>
                      <a:pt x="2430" y="212"/>
                    </a:lnTo>
                    <a:lnTo>
                      <a:pt x="2451" y="212"/>
                    </a:lnTo>
                    <a:lnTo>
                      <a:pt x="2451" y="191"/>
                    </a:lnTo>
                    <a:cubicBezTo>
                      <a:pt x="2451" y="170"/>
                      <a:pt x="2451" y="170"/>
                      <a:pt x="2451" y="170"/>
                    </a:cubicBezTo>
                    <a:lnTo>
                      <a:pt x="2472" y="170"/>
                    </a:lnTo>
                    <a:cubicBezTo>
                      <a:pt x="2472" y="170"/>
                      <a:pt x="2472" y="148"/>
                      <a:pt x="2451" y="148"/>
                    </a:cubicBezTo>
                    <a:cubicBezTo>
                      <a:pt x="2451" y="148"/>
                      <a:pt x="2451" y="127"/>
                      <a:pt x="2451" y="127"/>
                    </a:cubicBezTo>
                    <a:lnTo>
                      <a:pt x="2472" y="148"/>
                    </a:lnTo>
                    <a:lnTo>
                      <a:pt x="2472" y="127"/>
                    </a:lnTo>
                    <a:cubicBezTo>
                      <a:pt x="2472" y="127"/>
                      <a:pt x="2493" y="148"/>
                      <a:pt x="2493" y="148"/>
                    </a:cubicBezTo>
                    <a:cubicBezTo>
                      <a:pt x="2493" y="148"/>
                      <a:pt x="2493" y="170"/>
                      <a:pt x="2493" y="170"/>
                    </a:cubicBezTo>
                    <a:cubicBezTo>
                      <a:pt x="2514" y="170"/>
                      <a:pt x="2493" y="170"/>
                      <a:pt x="2514" y="148"/>
                    </a:cubicBezTo>
                    <a:cubicBezTo>
                      <a:pt x="2493" y="127"/>
                      <a:pt x="2514" y="106"/>
                      <a:pt x="2514" y="106"/>
                    </a:cubicBezTo>
                    <a:lnTo>
                      <a:pt x="2556" y="106"/>
                    </a:lnTo>
                    <a:cubicBezTo>
                      <a:pt x="2556" y="106"/>
                      <a:pt x="2535" y="106"/>
                      <a:pt x="2556" y="85"/>
                    </a:cubicBezTo>
                    <a:lnTo>
                      <a:pt x="2599" y="85"/>
                    </a:lnTo>
                    <a:cubicBezTo>
                      <a:pt x="2609" y="75"/>
                      <a:pt x="2609" y="75"/>
                      <a:pt x="2607" y="75"/>
                    </a:cubicBezTo>
                    <a:cubicBezTo>
                      <a:pt x="2604" y="75"/>
                      <a:pt x="2599" y="75"/>
                      <a:pt x="2599" y="64"/>
                    </a:cubicBezTo>
                    <a:lnTo>
                      <a:pt x="2599" y="64"/>
                    </a:lnTo>
                    <a:cubicBezTo>
                      <a:pt x="2606" y="71"/>
                      <a:pt x="2613" y="73"/>
                      <a:pt x="2619" y="73"/>
                    </a:cubicBezTo>
                    <a:cubicBezTo>
                      <a:pt x="2631" y="73"/>
                      <a:pt x="2641" y="64"/>
                      <a:pt x="2641" y="64"/>
                    </a:cubicBezTo>
                    <a:cubicBezTo>
                      <a:pt x="2641" y="53"/>
                      <a:pt x="2646" y="53"/>
                      <a:pt x="2651" y="53"/>
                    </a:cubicBezTo>
                    <a:cubicBezTo>
                      <a:pt x="2657" y="53"/>
                      <a:pt x="2662" y="53"/>
                      <a:pt x="2662" y="43"/>
                    </a:cubicBezTo>
                    <a:cubicBezTo>
                      <a:pt x="2683" y="22"/>
                      <a:pt x="2662" y="22"/>
                      <a:pt x="2683" y="22"/>
                    </a:cubicBezTo>
                    <a:cubicBezTo>
                      <a:pt x="2677" y="16"/>
                      <a:pt x="2673" y="13"/>
                      <a:pt x="2669" y="13"/>
                    </a:cubicBezTo>
                    <a:cubicBezTo>
                      <a:pt x="2660" y="13"/>
                      <a:pt x="2656" y="28"/>
                      <a:pt x="2641" y="43"/>
                    </a:cubicBezTo>
                    <a:cubicBezTo>
                      <a:pt x="2641" y="43"/>
                      <a:pt x="2641" y="43"/>
                      <a:pt x="2641" y="22"/>
                    </a:cubicBezTo>
                    <a:lnTo>
                      <a:pt x="2620" y="22"/>
                    </a:lnTo>
                    <a:cubicBezTo>
                      <a:pt x="2620" y="22"/>
                      <a:pt x="2599" y="22"/>
                      <a:pt x="2620" y="1"/>
                    </a:cubicBezTo>
                    <a:close/>
                    <a:moveTo>
                      <a:pt x="21" y="1289"/>
                    </a:moveTo>
                    <a:cubicBezTo>
                      <a:pt x="21" y="1296"/>
                      <a:pt x="21" y="1299"/>
                      <a:pt x="22" y="1299"/>
                    </a:cubicBezTo>
                    <a:cubicBezTo>
                      <a:pt x="24" y="1299"/>
                      <a:pt x="29" y="1289"/>
                      <a:pt x="43" y="1289"/>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24"/>
              <p:cNvSpPr/>
              <p:nvPr/>
            </p:nvSpPr>
            <p:spPr>
              <a:xfrm>
                <a:off x="6440232" y="2004586"/>
                <a:ext cx="62" cy="1361"/>
              </a:xfrm>
              <a:custGeom>
                <a:rect b="b" l="l" r="r" t="t"/>
                <a:pathLst>
                  <a:path extrusionOk="0" h="22" w="1">
                    <a:moveTo>
                      <a:pt x="1" y="0"/>
                    </a:moveTo>
                    <a:lnTo>
                      <a:pt x="1" y="0"/>
                    </a:lnTo>
                    <a:cubicBezTo>
                      <a:pt x="1" y="21"/>
                      <a:pt x="1" y="21"/>
                      <a:pt x="1" y="2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24"/>
              <p:cNvSpPr/>
              <p:nvPr/>
            </p:nvSpPr>
            <p:spPr>
              <a:xfrm>
                <a:off x="6421981" y="2008483"/>
                <a:ext cx="62" cy="62"/>
              </a:xfrm>
              <a:custGeom>
                <a:rect b="b" l="l" r="r" t="t"/>
                <a:pathLst>
                  <a:path extrusionOk="0" h="1" w="1">
                    <a:moveTo>
                      <a:pt x="0" y="1"/>
                    </a:moveTo>
                    <a:lnTo>
                      <a:pt x="0" y="1"/>
                    </a:lnTo>
                    <a:cubicBezTo>
                      <a:pt x="0" y="1"/>
                      <a:pt x="0" y="1"/>
                      <a:pt x="0"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24"/>
              <p:cNvSpPr/>
              <p:nvPr/>
            </p:nvSpPr>
            <p:spPr>
              <a:xfrm>
                <a:off x="6416722" y="2008483"/>
                <a:ext cx="1361" cy="62"/>
              </a:xfrm>
              <a:custGeom>
                <a:rect b="b" l="l" r="r" t="t"/>
                <a:pathLst>
                  <a:path extrusionOk="0" h="1" w="22">
                    <a:moveTo>
                      <a:pt x="1" y="1"/>
                    </a:moveTo>
                    <a:cubicBezTo>
                      <a:pt x="22" y="1"/>
                      <a:pt x="22" y="1"/>
                      <a:pt x="1" y="1"/>
                    </a:cubicBezTo>
                    <a:cubicBezTo>
                      <a:pt x="1" y="1"/>
                      <a:pt x="1" y="1"/>
                      <a:pt x="1"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24"/>
              <p:cNvSpPr/>
              <p:nvPr/>
            </p:nvSpPr>
            <p:spPr>
              <a:xfrm>
                <a:off x="6448090" y="1996728"/>
                <a:ext cx="62" cy="62"/>
              </a:xfrm>
              <a:custGeom>
                <a:rect b="b" l="l" r="r" t="t"/>
                <a:pathLst>
                  <a:path extrusionOk="0" h="1" w="1">
                    <a:moveTo>
                      <a:pt x="1" y="0"/>
                    </a:moveTo>
                    <a:cubicBezTo>
                      <a:pt x="1" y="0"/>
                      <a:pt x="1" y="0"/>
                      <a:pt x="1" y="0"/>
                    </a:cubicBezTo>
                    <a:cubicBezTo>
                      <a:pt x="1" y="0"/>
                      <a:pt x="1" y="0"/>
                      <a:pt x="1" y="0"/>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24"/>
              <p:cNvSpPr/>
              <p:nvPr/>
            </p:nvSpPr>
            <p:spPr>
              <a:xfrm>
                <a:off x="6462444" y="1977116"/>
                <a:ext cx="62" cy="62"/>
              </a:xfrm>
              <a:custGeom>
                <a:rect b="b" l="l" r="r" t="t"/>
                <a:pathLst>
                  <a:path extrusionOk="0" h="1" w="1">
                    <a:moveTo>
                      <a:pt x="1" y="1"/>
                    </a:moveTo>
                    <a:lnTo>
                      <a:pt x="1" y="1"/>
                    </a:ln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24"/>
              <p:cNvSpPr/>
              <p:nvPr/>
            </p:nvSpPr>
            <p:spPr>
              <a:xfrm>
                <a:off x="6461144" y="1977116"/>
                <a:ext cx="62" cy="62"/>
              </a:xfrm>
              <a:custGeom>
                <a:rect b="b" l="l" r="r" t="t"/>
                <a:pathLst>
                  <a:path extrusionOk="0" h="1" w="1">
                    <a:moveTo>
                      <a:pt x="1" y="1"/>
                    </a:moveTo>
                    <a:cubicBezTo>
                      <a:pt x="1" y="1"/>
                      <a:pt x="1" y="1"/>
                      <a:pt x="1" y="1"/>
                    </a:cubicBezTo>
                    <a:cubicBezTo>
                      <a:pt x="1" y="1"/>
                      <a:pt x="1" y="1"/>
                      <a:pt x="1"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24"/>
              <p:cNvSpPr/>
              <p:nvPr/>
            </p:nvSpPr>
            <p:spPr>
              <a:xfrm>
                <a:off x="6442893" y="2001925"/>
                <a:ext cx="62" cy="62"/>
              </a:xfrm>
              <a:custGeom>
                <a:rect b="b" l="l" r="r" t="t"/>
                <a:pathLst>
                  <a:path extrusionOk="0" h="1" w="1">
                    <a:moveTo>
                      <a:pt x="0" y="1"/>
                    </a:moveTo>
                    <a:cubicBezTo>
                      <a:pt x="0" y="1"/>
                      <a:pt x="0" y="1"/>
                      <a:pt x="0" y="1"/>
                    </a:cubicBezTo>
                    <a:cubicBezTo>
                      <a:pt x="0" y="1"/>
                      <a:pt x="0" y="1"/>
                      <a:pt x="0"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24"/>
              <p:cNvSpPr/>
              <p:nvPr/>
            </p:nvSpPr>
            <p:spPr>
              <a:xfrm>
                <a:off x="6459845" y="1977116"/>
                <a:ext cx="1361" cy="1361"/>
              </a:xfrm>
              <a:custGeom>
                <a:rect b="b" l="l" r="r" t="t"/>
                <a:pathLst>
                  <a:path extrusionOk="0" h="22" w="22">
                    <a:moveTo>
                      <a:pt x="22" y="1"/>
                    </a:moveTo>
                    <a:lnTo>
                      <a:pt x="1" y="22"/>
                    </a:lnTo>
                    <a:lnTo>
                      <a:pt x="1" y="22"/>
                    </a:ln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24"/>
              <p:cNvSpPr/>
              <p:nvPr/>
            </p:nvSpPr>
            <p:spPr>
              <a:xfrm>
                <a:off x="6462444" y="1977116"/>
                <a:ext cx="62" cy="62"/>
              </a:xfrm>
              <a:custGeom>
                <a:rect b="b" l="l" r="r" t="t"/>
                <a:pathLst>
                  <a:path extrusionOk="0" h="1" w="1">
                    <a:moveTo>
                      <a:pt x="1" y="1"/>
                    </a:moveTo>
                    <a:cubicBezTo>
                      <a:pt x="1" y="1"/>
                      <a:pt x="1" y="1"/>
                      <a:pt x="1" y="1"/>
                    </a:cubicBezTo>
                    <a:cubicBezTo>
                      <a:pt x="1" y="1"/>
                      <a:pt x="1" y="1"/>
                      <a:pt x="1"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24"/>
              <p:cNvSpPr/>
              <p:nvPr/>
            </p:nvSpPr>
            <p:spPr>
              <a:xfrm>
                <a:off x="6453349" y="1988871"/>
                <a:ext cx="62" cy="62"/>
              </a:xfrm>
              <a:custGeom>
                <a:rect b="b" l="l" r="r" t="t"/>
                <a:pathLst>
                  <a:path extrusionOk="0" h="1" w="1">
                    <a:moveTo>
                      <a:pt x="0" y="1"/>
                    </a:moveTo>
                    <a:lnTo>
                      <a:pt x="0" y="1"/>
                    </a:lnTo>
                    <a:cubicBezTo>
                      <a:pt x="0" y="1"/>
                      <a:pt x="0" y="1"/>
                      <a:pt x="0" y="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24"/>
              <p:cNvSpPr/>
              <p:nvPr/>
            </p:nvSpPr>
            <p:spPr>
              <a:xfrm>
                <a:off x="6461144" y="1979715"/>
                <a:ext cx="62" cy="62"/>
              </a:xfrm>
              <a:custGeom>
                <a:rect b="b" l="l" r="r" t="t"/>
                <a:pathLst>
                  <a:path extrusionOk="0" h="1" w="1">
                    <a:moveTo>
                      <a:pt x="1" y="1"/>
                    </a:moveTo>
                    <a:lnTo>
                      <a:pt x="1" y="1"/>
                    </a:lnTo>
                    <a:lnTo>
                      <a:pt x="1" y="1"/>
                    </a:ln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24"/>
              <p:cNvSpPr/>
              <p:nvPr/>
            </p:nvSpPr>
            <p:spPr>
              <a:xfrm>
                <a:off x="6463805" y="1975817"/>
                <a:ext cx="62" cy="62"/>
              </a:xfrm>
              <a:custGeom>
                <a:rect b="b" l="l" r="r" t="t"/>
                <a:pathLst>
                  <a:path extrusionOk="0" h="1" w="1">
                    <a:moveTo>
                      <a:pt x="0" y="0"/>
                    </a:moveTo>
                    <a:cubicBezTo>
                      <a:pt x="0" y="0"/>
                      <a:pt x="0" y="0"/>
                      <a:pt x="0" y="0"/>
                    </a:cubicBezTo>
                    <a:lnTo>
                      <a:pt x="0" y="0"/>
                    </a:ln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24"/>
              <p:cNvSpPr/>
              <p:nvPr/>
            </p:nvSpPr>
            <p:spPr>
              <a:xfrm>
                <a:off x="6455947" y="1983674"/>
                <a:ext cx="62" cy="1361"/>
              </a:xfrm>
              <a:custGeom>
                <a:rect b="b" l="l" r="r" t="t"/>
                <a:pathLst>
                  <a:path extrusionOk="0" h="22" w="1">
                    <a:moveTo>
                      <a:pt x="0" y="21"/>
                    </a:moveTo>
                    <a:cubicBezTo>
                      <a:pt x="0" y="0"/>
                      <a:pt x="0" y="0"/>
                      <a:pt x="0" y="0"/>
                    </a:cubicBezTo>
                    <a:cubicBezTo>
                      <a:pt x="0" y="0"/>
                      <a:pt x="0" y="0"/>
                      <a:pt x="0" y="21"/>
                    </a:cubicBezTo>
                    <a:close/>
                  </a:path>
                </a:pathLst>
              </a:custGeom>
              <a:solidFill>
                <a:srgbClr val="817A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24"/>
              <p:cNvSpPr/>
              <p:nvPr/>
            </p:nvSpPr>
            <p:spPr>
              <a:xfrm>
                <a:off x="5836443" y="1193008"/>
                <a:ext cx="977670" cy="379062"/>
              </a:xfrm>
              <a:custGeom>
                <a:rect b="b" l="l" r="r" t="t"/>
                <a:pathLst>
                  <a:path extrusionOk="0" h="6127" w="15802">
                    <a:moveTo>
                      <a:pt x="15569" y="0"/>
                    </a:moveTo>
                    <a:lnTo>
                      <a:pt x="8345" y="3359"/>
                    </a:lnTo>
                    <a:lnTo>
                      <a:pt x="1" y="6126"/>
                    </a:lnTo>
                    <a:lnTo>
                      <a:pt x="191" y="6105"/>
                    </a:lnTo>
                    <a:lnTo>
                      <a:pt x="8366" y="3612"/>
                    </a:lnTo>
                    <a:lnTo>
                      <a:pt x="15801" y="169"/>
                    </a:lnTo>
                    <a:lnTo>
                      <a:pt x="15569"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24"/>
              <p:cNvSpPr/>
              <p:nvPr/>
            </p:nvSpPr>
            <p:spPr>
              <a:xfrm>
                <a:off x="5836443" y="1570709"/>
                <a:ext cx="388234" cy="918794"/>
              </a:xfrm>
              <a:custGeom>
                <a:rect b="b" l="l" r="r" t="t"/>
                <a:pathLst>
                  <a:path extrusionOk="0" h="14851" w="6275">
                    <a:moveTo>
                      <a:pt x="191" y="0"/>
                    </a:moveTo>
                    <a:lnTo>
                      <a:pt x="1" y="21"/>
                    </a:lnTo>
                    <a:lnTo>
                      <a:pt x="5979" y="14681"/>
                    </a:lnTo>
                    <a:lnTo>
                      <a:pt x="6274" y="14850"/>
                    </a:lnTo>
                    <a:lnTo>
                      <a:pt x="19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24"/>
              <p:cNvSpPr/>
              <p:nvPr/>
            </p:nvSpPr>
            <p:spPr>
              <a:xfrm>
                <a:off x="6641496" y="2106234"/>
                <a:ext cx="48444" cy="100968"/>
              </a:xfrm>
              <a:custGeom>
                <a:rect b="b" l="l" r="r" t="t"/>
                <a:pathLst>
                  <a:path extrusionOk="0" h="1632" w="783">
                    <a:moveTo>
                      <a:pt x="475" y="1"/>
                    </a:moveTo>
                    <a:cubicBezTo>
                      <a:pt x="405" y="1"/>
                      <a:pt x="240" y="52"/>
                      <a:pt x="191" y="512"/>
                    </a:cubicBezTo>
                    <a:cubicBezTo>
                      <a:pt x="170" y="892"/>
                      <a:pt x="107" y="955"/>
                      <a:pt x="64" y="955"/>
                    </a:cubicBezTo>
                    <a:cubicBezTo>
                      <a:pt x="64" y="1188"/>
                      <a:pt x="43" y="1420"/>
                      <a:pt x="1" y="1631"/>
                    </a:cubicBezTo>
                    <a:cubicBezTo>
                      <a:pt x="276" y="1547"/>
                      <a:pt x="529" y="1462"/>
                      <a:pt x="783" y="1357"/>
                    </a:cubicBezTo>
                    <a:cubicBezTo>
                      <a:pt x="761" y="1315"/>
                      <a:pt x="761" y="1272"/>
                      <a:pt x="740" y="1251"/>
                    </a:cubicBezTo>
                    <a:cubicBezTo>
                      <a:pt x="635" y="892"/>
                      <a:pt x="508" y="5"/>
                      <a:pt x="508" y="5"/>
                    </a:cubicBezTo>
                    <a:cubicBezTo>
                      <a:pt x="508" y="5"/>
                      <a:pt x="495" y="1"/>
                      <a:pt x="4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51" name="Shape 5451"/>
        <p:cNvGrpSpPr/>
        <p:nvPr/>
      </p:nvGrpSpPr>
      <p:grpSpPr>
        <a:xfrm>
          <a:off x="0" y="0"/>
          <a:ext cx="0" cy="0"/>
          <a:chOff x="0" y="0"/>
          <a:chExt cx="0" cy="0"/>
        </a:xfrm>
      </p:grpSpPr>
      <p:sp>
        <p:nvSpPr>
          <p:cNvPr id="5452" name="Google Shape;5452;p25"/>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Elementary Class Organizer Infographics</a:t>
            </a:r>
            <a:endParaRPr sz="2400"/>
          </a:p>
        </p:txBody>
      </p:sp>
      <p:grpSp>
        <p:nvGrpSpPr>
          <p:cNvPr id="5453" name="Google Shape;5453;p25"/>
          <p:cNvGrpSpPr/>
          <p:nvPr/>
        </p:nvGrpSpPr>
        <p:grpSpPr>
          <a:xfrm>
            <a:off x="2745016" y="1143098"/>
            <a:ext cx="3653916" cy="2402719"/>
            <a:chOff x="235800" y="830650"/>
            <a:chExt cx="6978450" cy="4588844"/>
          </a:xfrm>
        </p:grpSpPr>
        <p:sp>
          <p:nvSpPr>
            <p:cNvPr id="5454" name="Google Shape;5454;p25"/>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25"/>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25"/>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25"/>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25"/>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25"/>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0" name="Google Shape;5460;p25"/>
          <p:cNvGrpSpPr/>
          <p:nvPr/>
        </p:nvGrpSpPr>
        <p:grpSpPr>
          <a:xfrm>
            <a:off x="446575" y="3846466"/>
            <a:ext cx="1962175" cy="883923"/>
            <a:chOff x="-2082450" y="3633625"/>
            <a:chExt cx="2082325" cy="883923"/>
          </a:xfrm>
        </p:grpSpPr>
        <p:sp>
          <p:nvSpPr>
            <p:cNvPr id="5461" name="Google Shape;5461;p25"/>
            <p:cNvSpPr txBox="1"/>
            <p:nvPr/>
          </p:nvSpPr>
          <p:spPr>
            <a:xfrm>
              <a:off x="-2082425" y="3633625"/>
              <a:ext cx="20823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Nunito ExtraBold"/>
                  <a:ea typeface="Nunito ExtraBold"/>
                  <a:cs typeface="Nunito ExtraBold"/>
                  <a:sym typeface="Nunito ExtraBold"/>
                </a:rPr>
                <a:t>Jupiter</a:t>
              </a:r>
              <a:endParaRPr sz="2000">
                <a:solidFill>
                  <a:schemeClr val="dk1"/>
                </a:solidFill>
                <a:latin typeface="Nunito ExtraBold"/>
                <a:ea typeface="Nunito ExtraBold"/>
                <a:cs typeface="Nunito ExtraBold"/>
                <a:sym typeface="Nunito ExtraBold"/>
              </a:endParaRPr>
            </a:p>
          </p:txBody>
        </p:sp>
        <p:sp>
          <p:nvSpPr>
            <p:cNvPr id="5462" name="Google Shape;5462;p25"/>
            <p:cNvSpPr txBox="1"/>
            <p:nvPr/>
          </p:nvSpPr>
          <p:spPr>
            <a:xfrm>
              <a:off x="-2082450" y="3911248"/>
              <a:ext cx="2082300" cy="606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Nunito"/>
                  <a:ea typeface="Nunito"/>
                  <a:cs typeface="Nunito"/>
                  <a:sym typeface="Nunito"/>
                </a:rPr>
                <a:t>Jupiter is the biggest planet of them all</a:t>
              </a:r>
              <a:endParaRPr>
                <a:solidFill>
                  <a:schemeClr val="dk1"/>
                </a:solidFill>
                <a:latin typeface="Nunito"/>
                <a:ea typeface="Nunito"/>
                <a:cs typeface="Nunito"/>
                <a:sym typeface="Nunito"/>
              </a:endParaRPr>
            </a:p>
          </p:txBody>
        </p:sp>
      </p:grpSp>
      <p:grpSp>
        <p:nvGrpSpPr>
          <p:cNvPr id="5463" name="Google Shape;5463;p25"/>
          <p:cNvGrpSpPr/>
          <p:nvPr/>
        </p:nvGrpSpPr>
        <p:grpSpPr>
          <a:xfrm>
            <a:off x="2542800" y="3846466"/>
            <a:ext cx="1962175" cy="883923"/>
            <a:chOff x="-2082450" y="3633625"/>
            <a:chExt cx="2082325" cy="883923"/>
          </a:xfrm>
        </p:grpSpPr>
        <p:sp>
          <p:nvSpPr>
            <p:cNvPr id="5464" name="Google Shape;5464;p25"/>
            <p:cNvSpPr txBox="1"/>
            <p:nvPr/>
          </p:nvSpPr>
          <p:spPr>
            <a:xfrm>
              <a:off x="-2082425" y="3633625"/>
              <a:ext cx="20823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Nunito ExtraBold"/>
                  <a:ea typeface="Nunito ExtraBold"/>
                  <a:cs typeface="Nunito ExtraBold"/>
                  <a:sym typeface="Nunito ExtraBold"/>
                </a:rPr>
                <a:t>Saturn</a:t>
              </a:r>
              <a:endParaRPr sz="2000">
                <a:solidFill>
                  <a:schemeClr val="dk1"/>
                </a:solidFill>
                <a:latin typeface="Nunito ExtraBold"/>
                <a:ea typeface="Nunito ExtraBold"/>
                <a:cs typeface="Nunito ExtraBold"/>
                <a:sym typeface="Nunito ExtraBold"/>
              </a:endParaRPr>
            </a:p>
          </p:txBody>
        </p:sp>
        <p:sp>
          <p:nvSpPr>
            <p:cNvPr id="5465" name="Google Shape;5465;p25"/>
            <p:cNvSpPr txBox="1"/>
            <p:nvPr/>
          </p:nvSpPr>
          <p:spPr>
            <a:xfrm>
              <a:off x="-2082450" y="3911248"/>
              <a:ext cx="2082300" cy="606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Nunito"/>
                  <a:ea typeface="Nunito"/>
                  <a:cs typeface="Nunito"/>
                  <a:sym typeface="Nunito"/>
                </a:rPr>
                <a:t>Saturn is a gas giant and has rings</a:t>
              </a:r>
              <a:endParaRPr>
                <a:solidFill>
                  <a:schemeClr val="dk1"/>
                </a:solidFill>
                <a:latin typeface="Nunito"/>
                <a:ea typeface="Nunito"/>
                <a:cs typeface="Nunito"/>
                <a:sym typeface="Nunito"/>
              </a:endParaRPr>
            </a:p>
          </p:txBody>
        </p:sp>
      </p:grpSp>
      <p:grpSp>
        <p:nvGrpSpPr>
          <p:cNvPr id="5466" name="Google Shape;5466;p25"/>
          <p:cNvGrpSpPr/>
          <p:nvPr/>
        </p:nvGrpSpPr>
        <p:grpSpPr>
          <a:xfrm>
            <a:off x="4639025" y="3846466"/>
            <a:ext cx="1962175" cy="883923"/>
            <a:chOff x="-2082450" y="3633625"/>
            <a:chExt cx="2082325" cy="883923"/>
          </a:xfrm>
        </p:grpSpPr>
        <p:sp>
          <p:nvSpPr>
            <p:cNvPr id="5467" name="Google Shape;5467;p25"/>
            <p:cNvSpPr txBox="1"/>
            <p:nvPr/>
          </p:nvSpPr>
          <p:spPr>
            <a:xfrm>
              <a:off x="-2082425" y="3633625"/>
              <a:ext cx="20823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Nunito ExtraBold"/>
                  <a:ea typeface="Nunito ExtraBold"/>
                  <a:cs typeface="Nunito ExtraBold"/>
                  <a:sym typeface="Nunito ExtraBold"/>
                </a:rPr>
                <a:t>Mercury</a:t>
              </a:r>
              <a:endParaRPr sz="2000">
                <a:solidFill>
                  <a:schemeClr val="dk1"/>
                </a:solidFill>
                <a:latin typeface="Nunito ExtraBold"/>
                <a:ea typeface="Nunito ExtraBold"/>
                <a:cs typeface="Nunito ExtraBold"/>
                <a:sym typeface="Nunito ExtraBold"/>
              </a:endParaRPr>
            </a:p>
          </p:txBody>
        </p:sp>
        <p:sp>
          <p:nvSpPr>
            <p:cNvPr id="5468" name="Google Shape;5468;p25"/>
            <p:cNvSpPr txBox="1"/>
            <p:nvPr/>
          </p:nvSpPr>
          <p:spPr>
            <a:xfrm>
              <a:off x="-2082450" y="3911248"/>
              <a:ext cx="2082300" cy="606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Nunito"/>
                  <a:ea typeface="Nunito"/>
                  <a:cs typeface="Nunito"/>
                  <a:sym typeface="Nunito"/>
                </a:rPr>
                <a:t>Mercury is the closest planet to Sun </a:t>
              </a:r>
              <a:endParaRPr>
                <a:solidFill>
                  <a:schemeClr val="dk1"/>
                </a:solidFill>
                <a:latin typeface="Nunito"/>
                <a:ea typeface="Nunito"/>
                <a:cs typeface="Nunito"/>
                <a:sym typeface="Nunito"/>
              </a:endParaRPr>
            </a:p>
            <a:p>
              <a:pPr indent="0" lvl="0" marL="0" rtl="0" algn="ctr">
                <a:spcBef>
                  <a:spcPts val="0"/>
                </a:spcBef>
                <a:spcAft>
                  <a:spcPts val="0"/>
                </a:spcAft>
                <a:buNone/>
              </a:pPr>
              <a:r>
                <a:t/>
              </a:r>
              <a:endParaRPr>
                <a:solidFill>
                  <a:schemeClr val="dk1"/>
                </a:solidFill>
                <a:latin typeface="Nunito"/>
                <a:ea typeface="Nunito"/>
                <a:cs typeface="Nunito"/>
                <a:sym typeface="Nunito"/>
              </a:endParaRPr>
            </a:p>
          </p:txBody>
        </p:sp>
      </p:grpSp>
      <p:grpSp>
        <p:nvGrpSpPr>
          <p:cNvPr id="5469" name="Google Shape;5469;p25"/>
          <p:cNvGrpSpPr/>
          <p:nvPr/>
        </p:nvGrpSpPr>
        <p:grpSpPr>
          <a:xfrm>
            <a:off x="6735250" y="3846466"/>
            <a:ext cx="1962175" cy="883923"/>
            <a:chOff x="-2082450" y="3633625"/>
            <a:chExt cx="2082325" cy="883923"/>
          </a:xfrm>
        </p:grpSpPr>
        <p:sp>
          <p:nvSpPr>
            <p:cNvPr id="5470" name="Google Shape;5470;p25"/>
            <p:cNvSpPr txBox="1"/>
            <p:nvPr/>
          </p:nvSpPr>
          <p:spPr>
            <a:xfrm>
              <a:off x="-2082425" y="3633625"/>
              <a:ext cx="2082300" cy="34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1"/>
                  </a:solidFill>
                  <a:latin typeface="Nunito ExtraBold"/>
                  <a:ea typeface="Nunito ExtraBold"/>
                  <a:cs typeface="Nunito ExtraBold"/>
                  <a:sym typeface="Nunito ExtraBold"/>
                </a:rPr>
                <a:t>Earth</a:t>
              </a:r>
              <a:endParaRPr sz="2000">
                <a:solidFill>
                  <a:schemeClr val="dk1"/>
                </a:solidFill>
                <a:latin typeface="Nunito ExtraBold"/>
                <a:ea typeface="Nunito ExtraBold"/>
                <a:cs typeface="Nunito ExtraBold"/>
                <a:sym typeface="Nunito ExtraBold"/>
              </a:endParaRPr>
            </a:p>
          </p:txBody>
        </p:sp>
        <p:sp>
          <p:nvSpPr>
            <p:cNvPr id="5471" name="Google Shape;5471;p25"/>
            <p:cNvSpPr txBox="1"/>
            <p:nvPr/>
          </p:nvSpPr>
          <p:spPr>
            <a:xfrm>
              <a:off x="-2082450" y="3911248"/>
              <a:ext cx="2082300" cy="606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dk1"/>
                  </a:solidFill>
                  <a:latin typeface="Nunito"/>
                  <a:ea typeface="Nunito"/>
                  <a:cs typeface="Nunito"/>
                  <a:sym typeface="Nunito"/>
                </a:rPr>
                <a:t>Earth is the planet where we all live on</a:t>
              </a:r>
              <a:endParaRPr>
                <a:solidFill>
                  <a:schemeClr val="dk1"/>
                </a:solidFill>
                <a:latin typeface="Nunito"/>
                <a:ea typeface="Nunito"/>
                <a:cs typeface="Nunito"/>
                <a:sym typeface="Nunito"/>
              </a:endParaRPr>
            </a:p>
            <a:p>
              <a:pPr indent="0" lvl="0" marL="0" rtl="0" algn="ctr">
                <a:spcBef>
                  <a:spcPts val="0"/>
                </a:spcBef>
                <a:spcAft>
                  <a:spcPts val="0"/>
                </a:spcAft>
                <a:buNone/>
              </a:pPr>
              <a:r>
                <a:t/>
              </a:r>
              <a:endParaRPr>
                <a:solidFill>
                  <a:schemeClr val="dk1"/>
                </a:solidFill>
                <a:latin typeface="Nunito"/>
                <a:ea typeface="Nunito"/>
                <a:cs typeface="Nunito"/>
                <a:sym typeface="Nunito"/>
              </a:endParaRPr>
            </a:p>
          </p:txBody>
        </p:sp>
      </p:grpSp>
      <p:grpSp>
        <p:nvGrpSpPr>
          <p:cNvPr id="5472" name="Google Shape;5472;p25"/>
          <p:cNvGrpSpPr/>
          <p:nvPr/>
        </p:nvGrpSpPr>
        <p:grpSpPr>
          <a:xfrm>
            <a:off x="1087613" y="1520535"/>
            <a:ext cx="2127000" cy="2325900"/>
            <a:chOff x="1087613" y="1520535"/>
            <a:chExt cx="2127000" cy="2325900"/>
          </a:xfrm>
        </p:grpSpPr>
        <p:grpSp>
          <p:nvGrpSpPr>
            <p:cNvPr id="5473" name="Google Shape;5473;p25"/>
            <p:cNvGrpSpPr/>
            <p:nvPr/>
          </p:nvGrpSpPr>
          <p:grpSpPr>
            <a:xfrm>
              <a:off x="1087613" y="1520535"/>
              <a:ext cx="680100" cy="680100"/>
              <a:chOff x="1087613" y="2004385"/>
              <a:chExt cx="680100" cy="680100"/>
            </a:xfrm>
          </p:grpSpPr>
          <p:sp>
            <p:nvSpPr>
              <p:cNvPr id="5474" name="Google Shape;5474;p25"/>
              <p:cNvSpPr/>
              <p:nvPr/>
            </p:nvSpPr>
            <p:spPr>
              <a:xfrm>
                <a:off x="1087613" y="2004385"/>
                <a:ext cx="680100" cy="6801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75" name="Google Shape;5475;p25"/>
              <p:cNvGrpSpPr/>
              <p:nvPr/>
            </p:nvGrpSpPr>
            <p:grpSpPr>
              <a:xfrm>
                <a:off x="1221432" y="2137721"/>
                <a:ext cx="412506" cy="428064"/>
                <a:chOff x="3307156" y="3365314"/>
                <a:chExt cx="356623" cy="370105"/>
              </a:xfrm>
            </p:grpSpPr>
            <p:sp>
              <p:nvSpPr>
                <p:cNvPr id="5476" name="Google Shape;5476;p25"/>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25"/>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25"/>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25"/>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25"/>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25"/>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25"/>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25"/>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25"/>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25"/>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25"/>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25"/>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25"/>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25"/>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25"/>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5491" name="Google Shape;5491;p25"/>
            <p:cNvCxnSpPr>
              <a:stCxn id="5474" idx="4"/>
              <a:endCxn id="5461" idx="0"/>
            </p:cNvCxnSpPr>
            <p:nvPr/>
          </p:nvCxnSpPr>
          <p:spPr>
            <a:xfrm>
              <a:off x="1427663" y="2200635"/>
              <a:ext cx="0" cy="1645800"/>
            </a:xfrm>
            <a:prstGeom prst="straightConnector1">
              <a:avLst/>
            </a:prstGeom>
            <a:noFill/>
            <a:ln cap="flat" cmpd="sng" w="19050">
              <a:solidFill>
                <a:schemeClr val="dk2"/>
              </a:solidFill>
              <a:prstDash val="solid"/>
              <a:round/>
              <a:headEnd len="med" w="med" type="none"/>
              <a:tailEnd len="med" w="med" type="none"/>
            </a:ln>
          </p:spPr>
        </p:cxnSp>
        <p:cxnSp>
          <p:nvCxnSpPr>
            <p:cNvPr id="5492" name="Google Shape;5492;p25"/>
            <p:cNvCxnSpPr>
              <a:stCxn id="5474" idx="6"/>
            </p:cNvCxnSpPr>
            <p:nvPr/>
          </p:nvCxnSpPr>
          <p:spPr>
            <a:xfrm>
              <a:off x="1767713" y="1860585"/>
              <a:ext cx="1446900" cy="0"/>
            </a:xfrm>
            <a:prstGeom prst="straightConnector1">
              <a:avLst/>
            </a:prstGeom>
            <a:noFill/>
            <a:ln cap="flat" cmpd="sng" w="19050">
              <a:solidFill>
                <a:schemeClr val="dk2"/>
              </a:solidFill>
              <a:prstDash val="solid"/>
              <a:round/>
              <a:headEnd len="med" w="med" type="none"/>
              <a:tailEnd len="med" w="med" type="oval"/>
            </a:ln>
          </p:spPr>
        </p:cxnSp>
      </p:grpSp>
      <p:grpSp>
        <p:nvGrpSpPr>
          <p:cNvPr id="5493" name="Google Shape;5493;p25"/>
          <p:cNvGrpSpPr/>
          <p:nvPr/>
        </p:nvGrpSpPr>
        <p:grpSpPr>
          <a:xfrm>
            <a:off x="2795135" y="2137638"/>
            <a:ext cx="728764" cy="1708829"/>
            <a:chOff x="2795135" y="2137638"/>
            <a:chExt cx="728764" cy="1708829"/>
          </a:xfrm>
        </p:grpSpPr>
        <p:grpSp>
          <p:nvGrpSpPr>
            <p:cNvPr id="5494" name="Google Shape;5494;p25"/>
            <p:cNvGrpSpPr/>
            <p:nvPr/>
          </p:nvGrpSpPr>
          <p:grpSpPr>
            <a:xfrm>
              <a:off x="2795135" y="2761338"/>
              <a:ext cx="680100" cy="680100"/>
              <a:chOff x="3269410" y="1830913"/>
              <a:chExt cx="680100" cy="680100"/>
            </a:xfrm>
          </p:grpSpPr>
          <p:sp>
            <p:nvSpPr>
              <p:cNvPr id="5495" name="Google Shape;5495;p25"/>
              <p:cNvSpPr/>
              <p:nvPr/>
            </p:nvSpPr>
            <p:spPr>
              <a:xfrm>
                <a:off x="3269410" y="1830913"/>
                <a:ext cx="680100" cy="6801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96" name="Google Shape;5496;p25"/>
              <p:cNvGrpSpPr/>
              <p:nvPr/>
            </p:nvGrpSpPr>
            <p:grpSpPr>
              <a:xfrm>
                <a:off x="3383433" y="1966915"/>
                <a:ext cx="452042" cy="408119"/>
                <a:chOff x="4946819" y="3383229"/>
                <a:chExt cx="370132" cy="334223"/>
              </a:xfrm>
            </p:grpSpPr>
            <p:sp>
              <p:nvSpPr>
                <p:cNvPr id="5497" name="Google Shape;5497;p25"/>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25"/>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25"/>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25"/>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25"/>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25"/>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25"/>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25"/>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25"/>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5506" name="Google Shape;5506;p25"/>
            <p:cNvCxnSpPr>
              <a:stCxn id="5464" idx="0"/>
              <a:endCxn id="5495" idx="4"/>
            </p:cNvCxnSpPr>
            <p:nvPr/>
          </p:nvCxnSpPr>
          <p:spPr>
            <a:xfrm flipH="1" rot="5400000">
              <a:off x="3126999" y="3449566"/>
              <a:ext cx="405000" cy="388800"/>
            </a:xfrm>
            <a:prstGeom prst="bentConnector3">
              <a:avLst>
                <a:gd fmla="val 50004" name="adj1"/>
              </a:avLst>
            </a:prstGeom>
            <a:noFill/>
            <a:ln cap="flat" cmpd="sng" w="19050">
              <a:solidFill>
                <a:schemeClr val="dk2"/>
              </a:solidFill>
              <a:prstDash val="solid"/>
              <a:round/>
              <a:headEnd len="med" w="med" type="none"/>
              <a:tailEnd len="med" w="med" type="none"/>
            </a:ln>
          </p:spPr>
        </p:cxnSp>
        <p:cxnSp>
          <p:nvCxnSpPr>
            <p:cNvPr id="5507" name="Google Shape;5507;p25"/>
            <p:cNvCxnSpPr>
              <a:stCxn id="5495" idx="0"/>
            </p:cNvCxnSpPr>
            <p:nvPr/>
          </p:nvCxnSpPr>
          <p:spPr>
            <a:xfrm rot="10800000">
              <a:off x="3135185" y="2137638"/>
              <a:ext cx="0" cy="623700"/>
            </a:xfrm>
            <a:prstGeom prst="straightConnector1">
              <a:avLst/>
            </a:prstGeom>
            <a:noFill/>
            <a:ln cap="flat" cmpd="sng" w="19050">
              <a:solidFill>
                <a:schemeClr val="dk2"/>
              </a:solidFill>
              <a:prstDash val="solid"/>
              <a:round/>
              <a:headEnd len="med" w="med" type="none"/>
              <a:tailEnd len="med" w="med" type="oval"/>
            </a:ln>
          </p:spPr>
        </p:cxnSp>
      </p:grpSp>
      <p:grpSp>
        <p:nvGrpSpPr>
          <p:cNvPr id="5508" name="Google Shape;5508;p25"/>
          <p:cNvGrpSpPr/>
          <p:nvPr/>
        </p:nvGrpSpPr>
        <p:grpSpPr>
          <a:xfrm>
            <a:off x="5804888" y="1831073"/>
            <a:ext cx="2251500" cy="2015393"/>
            <a:chOff x="5804888" y="1831073"/>
            <a:chExt cx="2251500" cy="2015393"/>
          </a:xfrm>
        </p:grpSpPr>
        <p:grpSp>
          <p:nvGrpSpPr>
            <p:cNvPr id="5509" name="Google Shape;5509;p25"/>
            <p:cNvGrpSpPr/>
            <p:nvPr/>
          </p:nvGrpSpPr>
          <p:grpSpPr>
            <a:xfrm>
              <a:off x="7376288" y="1831073"/>
              <a:ext cx="680100" cy="680100"/>
              <a:chOff x="7348575" y="1830923"/>
              <a:chExt cx="680100" cy="680100"/>
            </a:xfrm>
          </p:grpSpPr>
          <p:sp>
            <p:nvSpPr>
              <p:cNvPr id="5510" name="Google Shape;5510;p25"/>
              <p:cNvSpPr/>
              <p:nvPr/>
            </p:nvSpPr>
            <p:spPr>
              <a:xfrm>
                <a:off x="7348575" y="1830923"/>
                <a:ext cx="680100" cy="6801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11" name="Google Shape;5511;p25"/>
              <p:cNvGrpSpPr/>
              <p:nvPr/>
            </p:nvGrpSpPr>
            <p:grpSpPr>
              <a:xfrm>
                <a:off x="7521055" y="1956781"/>
                <a:ext cx="335138" cy="428398"/>
                <a:chOff x="6916141" y="2906184"/>
                <a:chExt cx="289737" cy="370394"/>
              </a:xfrm>
            </p:grpSpPr>
            <p:sp>
              <p:nvSpPr>
                <p:cNvPr id="5512" name="Google Shape;5512;p25"/>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25"/>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25"/>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25"/>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25"/>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25"/>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25"/>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25"/>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25"/>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25"/>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25"/>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25"/>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25"/>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25"/>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25"/>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25"/>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25"/>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25"/>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25"/>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25"/>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25"/>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5533" name="Google Shape;5533;p25"/>
            <p:cNvCxnSpPr>
              <a:stCxn id="5470" idx="0"/>
              <a:endCxn id="5510" idx="4"/>
            </p:cNvCxnSpPr>
            <p:nvPr/>
          </p:nvCxnSpPr>
          <p:spPr>
            <a:xfrm rot="10800000">
              <a:off x="7716349" y="2511166"/>
              <a:ext cx="0" cy="1335300"/>
            </a:xfrm>
            <a:prstGeom prst="straightConnector1">
              <a:avLst/>
            </a:prstGeom>
            <a:noFill/>
            <a:ln cap="flat" cmpd="sng" w="19050">
              <a:solidFill>
                <a:schemeClr val="dk2"/>
              </a:solidFill>
              <a:prstDash val="solid"/>
              <a:round/>
              <a:headEnd len="med" w="med" type="none"/>
              <a:tailEnd len="med" w="med" type="none"/>
            </a:ln>
          </p:spPr>
        </p:cxnSp>
        <p:cxnSp>
          <p:nvCxnSpPr>
            <p:cNvPr id="5534" name="Google Shape;5534;p25"/>
            <p:cNvCxnSpPr>
              <a:stCxn id="5510" idx="2"/>
            </p:cNvCxnSpPr>
            <p:nvPr/>
          </p:nvCxnSpPr>
          <p:spPr>
            <a:xfrm rot="10800000">
              <a:off x="5804888" y="2171123"/>
              <a:ext cx="1571400" cy="0"/>
            </a:xfrm>
            <a:prstGeom prst="straightConnector1">
              <a:avLst/>
            </a:prstGeom>
            <a:noFill/>
            <a:ln cap="flat" cmpd="sng" w="19050">
              <a:solidFill>
                <a:schemeClr val="dk2"/>
              </a:solidFill>
              <a:prstDash val="solid"/>
              <a:round/>
              <a:headEnd len="med" w="med" type="none"/>
              <a:tailEnd len="med" w="med" type="oval"/>
            </a:ln>
          </p:spPr>
        </p:cxnSp>
      </p:grpSp>
      <p:grpSp>
        <p:nvGrpSpPr>
          <p:cNvPr id="5535" name="Google Shape;5535;p25"/>
          <p:cNvGrpSpPr/>
          <p:nvPr/>
        </p:nvGrpSpPr>
        <p:grpSpPr>
          <a:xfrm>
            <a:off x="5047072" y="1962188"/>
            <a:ext cx="680100" cy="1884300"/>
            <a:chOff x="5047072" y="1962188"/>
            <a:chExt cx="680100" cy="1884300"/>
          </a:xfrm>
        </p:grpSpPr>
        <p:grpSp>
          <p:nvGrpSpPr>
            <p:cNvPr id="5536" name="Google Shape;5536;p25"/>
            <p:cNvGrpSpPr/>
            <p:nvPr/>
          </p:nvGrpSpPr>
          <p:grpSpPr>
            <a:xfrm>
              <a:off x="5047072" y="2902388"/>
              <a:ext cx="680100" cy="680100"/>
              <a:chOff x="5197372" y="1825263"/>
              <a:chExt cx="680100" cy="680100"/>
            </a:xfrm>
          </p:grpSpPr>
          <p:sp>
            <p:nvSpPr>
              <p:cNvPr id="5537" name="Google Shape;5537;p25"/>
              <p:cNvSpPr/>
              <p:nvPr/>
            </p:nvSpPr>
            <p:spPr>
              <a:xfrm>
                <a:off x="5197372" y="1825263"/>
                <a:ext cx="680100" cy="6801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38" name="Google Shape;5538;p25"/>
              <p:cNvGrpSpPr/>
              <p:nvPr/>
            </p:nvGrpSpPr>
            <p:grpSpPr>
              <a:xfrm>
                <a:off x="5339122" y="1951307"/>
                <a:ext cx="396577" cy="428033"/>
                <a:chOff x="5246366" y="2906105"/>
                <a:chExt cx="342852" cy="370079"/>
              </a:xfrm>
            </p:grpSpPr>
            <p:sp>
              <p:nvSpPr>
                <p:cNvPr id="5539" name="Google Shape;5539;p25"/>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25"/>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25"/>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FDD4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25"/>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25"/>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25"/>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5545" name="Google Shape;5545;p25"/>
            <p:cNvCxnSpPr>
              <a:stCxn id="5537" idx="0"/>
            </p:cNvCxnSpPr>
            <p:nvPr/>
          </p:nvCxnSpPr>
          <p:spPr>
            <a:xfrm rot="10800000">
              <a:off x="5387122" y="1962188"/>
              <a:ext cx="0" cy="940200"/>
            </a:xfrm>
            <a:prstGeom prst="straightConnector1">
              <a:avLst/>
            </a:prstGeom>
            <a:noFill/>
            <a:ln cap="flat" cmpd="sng" w="19050">
              <a:solidFill>
                <a:schemeClr val="dk2"/>
              </a:solidFill>
              <a:prstDash val="solid"/>
              <a:round/>
              <a:headEnd len="med" w="med" type="none"/>
              <a:tailEnd len="med" w="med" type="oval"/>
            </a:ln>
          </p:spPr>
        </p:cxnSp>
        <p:cxnSp>
          <p:nvCxnSpPr>
            <p:cNvPr id="5546" name="Google Shape;5546;p25"/>
            <p:cNvCxnSpPr>
              <a:stCxn id="5537" idx="4"/>
              <a:endCxn id="5467" idx="0"/>
            </p:cNvCxnSpPr>
            <p:nvPr/>
          </p:nvCxnSpPr>
          <p:spPr>
            <a:xfrm flipH="1" rot="-5400000">
              <a:off x="5371672" y="3597938"/>
              <a:ext cx="264000" cy="233100"/>
            </a:xfrm>
            <a:prstGeom prst="bentConnector3">
              <a:avLst>
                <a:gd fmla="val 49996" name="adj1"/>
              </a:avLst>
            </a:prstGeom>
            <a:noFill/>
            <a:ln cap="flat" cmpd="sng" w="19050">
              <a:solidFill>
                <a:schemeClr val="dk2"/>
              </a:solidFill>
              <a:prstDash val="solid"/>
              <a:round/>
              <a:headEnd len="med" w="med" type="none"/>
              <a:tailEnd len="med" w="med" type="none"/>
            </a:ln>
          </p:spPr>
        </p:cxn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50" name="Shape 5550"/>
        <p:cNvGrpSpPr/>
        <p:nvPr/>
      </p:nvGrpSpPr>
      <p:grpSpPr>
        <a:xfrm>
          <a:off x="0" y="0"/>
          <a:ext cx="0" cy="0"/>
          <a:chOff x="0" y="0"/>
          <a:chExt cx="0" cy="0"/>
        </a:xfrm>
      </p:grpSpPr>
      <p:sp>
        <p:nvSpPr>
          <p:cNvPr id="5551" name="Google Shape;5551;p26"/>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Elementary Class Organizer Infographics</a:t>
            </a:r>
            <a:endParaRPr sz="2400"/>
          </a:p>
        </p:txBody>
      </p:sp>
      <p:grpSp>
        <p:nvGrpSpPr>
          <p:cNvPr id="5552" name="Google Shape;5552;p26"/>
          <p:cNvGrpSpPr/>
          <p:nvPr/>
        </p:nvGrpSpPr>
        <p:grpSpPr>
          <a:xfrm>
            <a:off x="457200" y="3633625"/>
            <a:ext cx="2082325" cy="883923"/>
            <a:chOff x="-2082450" y="3633625"/>
            <a:chExt cx="2082325" cy="883923"/>
          </a:xfrm>
        </p:grpSpPr>
        <p:sp>
          <p:nvSpPr>
            <p:cNvPr id="5553" name="Google Shape;5553;p26"/>
            <p:cNvSpPr txBox="1"/>
            <p:nvPr/>
          </p:nvSpPr>
          <p:spPr>
            <a:xfrm>
              <a:off x="-2082425" y="3633625"/>
              <a:ext cx="20823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Nunito ExtraBold"/>
                  <a:ea typeface="Nunito ExtraBold"/>
                  <a:cs typeface="Nunito ExtraBold"/>
                  <a:sym typeface="Nunito ExtraBold"/>
                </a:rPr>
                <a:t>Jupiter</a:t>
              </a:r>
              <a:endParaRPr sz="2000">
                <a:solidFill>
                  <a:schemeClr val="dk1"/>
                </a:solidFill>
                <a:latin typeface="Nunito ExtraBold"/>
                <a:ea typeface="Nunito ExtraBold"/>
                <a:cs typeface="Nunito ExtraBold"/>
                <a:sym typeface="Nunito ExtraBold"/>
              </a:endParaRPr>
            </a:p>
          </p:txBody>
        </p:sp>
        <p:sp>
          <p:nvSpPr>
            <p:cNvPr id="5554" name="Google Shape;5554;p26"/>
            <p:cNvSpPr txBox="1"/>
            <p:nvPr/>
          </p:nvSpPr>
          <p:spPr>
            <a:xfrm>
              <a:off x="-2082450" y="3911248"/>
              <a:ext cx="2082300" cy="60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Jupiter is the biggest planet of them all</a:t>
              </a:r>
              <a:endParaRPr>
                <a:solidFill>
                  <a:schemeClr val="dk1"/>
                </a:solidFill>
                <a:latin typeface="Nunito"/>
                <a:ea typeface="Nunito"/>
                <a:cs typeface="Nunito"/>
                <a:sym typeface="Nunito"/>
              </a:endParaRPr>
            </a:p>
          </p:txBody>
        </p:sp>
      </p:grpSp>
      <p:grpSp>
        <p:nvGrpSpPr>
          <p:cNvPr id="5555" name="Google Shape;5555;p26"/>
          <p:cNvGrpSpPr/>
          <p:nvPr/>
        </p:nvGrpSpPr>
        <p:grpSpPr>
          <a:xfrm>
            <a:off x="457200" y="2525825"/>
            <a:ext cx="2082325" cy="885149"/>
            <a:chOff x="-2082450" y="2525828"/>
            <a:chExt cx="2082325" cy="885149"/>
          </a:xfrm>
        </p:grpSpPr>
        <p:sp>
          <p:nvSpPr>
            <p:cNvPr id="5556" name="Google Shape;5556;p26"/>
            <p:cNvSpPr txBox="1"/>
            <p:nvPr/>
          </p:nvSpPr>
          <p:spPr>
            <a:xfrm>
              <a:off x="-2082425" y="2525828"/>
              <a:ext cx="20823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Nunito ExtraBold"/>
                  <a:ea typeface="Nunito ExtraBold"/>
                  <a:cs typeface="Nunito ExtraBold"/>
                  <a:sym typeface="Nunito ExtraBold"/>
                </a:rPr>
                <a:t>Saturn</a:t>
              </a:r>
              <a:endParaRPr sz="2000">
                <a:solidFill>
                  <a:schemeClr val="dk1"/>
                </a:solidFill>
                <a:latin typeface="Nunito ExtraBold"/>
                <a:ea typeface="Nunito ExtraBold"/>
                <a:cs typeface="Nunito ExtraBold"/>
                <a:sym typeface="Nunito ExtraBold"/>
              </a:endParaRPr>
            </a:p>
          </p:txBody>
        </p:sp>
        <p:sp>
          <p:nvSpPr>
            <p:cNvPr id="5557" name="Google Shape;5557;p26"/>
            <p:cNvSpPr txBox="1"/>
            <p:nvPr/>
          </p:nvSpPr>
          <p:spPr>
            <a:xfrm>
              <a:off x="-2082450" y="2804677"/>
              <a:ext cx="2082300" cy="60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Saturn is a gas giant and has several rings</a:t>
              </a:r>
              <a:endParaRPr>
                <a:solidFill>
                  <a:schemeClr val="dk1"/>
                </a:solidFill>
                <a:latin typeface="Nunito"/>
                <a:ea typeface="Nunito"/>
                <a:cs typeface="Nunito"/>
                <a:sym typeface="Nunito"/>
              </a:endParaRPr>
            </a:p>
          </p:txBody>
        </p:sp>
      </p:grpSp>
      <p:grpSp>
        <p:nvGrpSpPr>
          <p:cNvPr id="5558" name="Google Shape;5558;p26"/>
          <p:cNvGrpSpPr/>
          <p:nvPr/>
        </p:nvGrpSpPr>
        <p:grpSpPr>
          <a:xfrm>
            <a:off x="457200" y="1418025"/>
            <a:ext cx="2082325" cy="885149"/>
            <a:chOff x="-2082450" y="1418025"/>
            <a:chExt cx="2082325" cy="885149"/>
          </a:xfrm>
        </p:grpSpPr>
        <p:sp>
          <p:nvSpPr>
            <p:cNvPr id="5559" name="Google Shape;5559;p26"/>
            <p:cNvSpPr txBox="1"/>
            <p:nvPr/>
          </p:nvSpPr>
          <p:spPr>
            <a:xfrm>
              <a:off x="-2082425" y="1418025"/>
              <a:ext cx="20823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Mercury</a:t>
              </a:r>
              <a:endParaRPr sz="2000">
                <a:solidFill>
                  <a:schemeClr val="dk1"/>
                </a:solidFill>
                <a:latin typeface="Nunito ExtraBold"/>
                <a:ea typeface="Nunito ExtraBold"/>
                <a:cs typeface="Nunito ExtraBold"/>
                <a:sym typeface="Nunito ExtraBold"/>
              </a:endParaRPr>
            </a:p>
          </p:txBody>
        </p:sp>
        <p:sp>
          <p:nvSpPr>
            <p:cNvPr id="5560" name="Google Shape;5560;p26"/>
            <p:cNvSpPr txBox="1"/>
            <p:nvPr/>
          </p:nvSpPr>
          <p:spPr>
            <a:xfrm>
              <a:off x="-2082450" y="1696874"/>
              <a:ext cx="2082300" cy="60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Mercury is the closest planet to the Sun</a:t>
              </a:r>
              <a:endParaRPr>
                <a:solidFill>
                  <a:schemeClr val="dk1"/>
                </a:solidFill>
                <a:latin typeface="Nunito"/>
                <a:ea typeface="Nunito"/>
                <a:cs typeface="Nunito"/>
                <a:sym typeface="Nunito"/>
              </a:endParaRPr>
            </a:p>
          </p:txBody>
        </p:sp>
      </p:grpSp>
      <p:grpSp>
        <p:nvGrpSpPr>
          <p:cNvPr id="5561" name="Google Shape;5561;p26"/>
          <p:cNvGrpSpPr/>
          <p:nvPr/>
        </p:nvGrpSpPr>
        <p:grpSpPr>
          <a:xfrm>
            <a:off x="6604475" y="3633625"/>
            <a:ext cx="2082325" cy="883923"/>
            <a:chOff x="9144150" y="3633625"/>
            <a:chExt cx="2082325" cy="883923"/>
          </a:xfrm>
        </p:grpSpPr>
        <p:sp>
          <p:nvSpPr>
            <p:cNvPr id="5562" name="Google Shape;5562;p26"/>
            <p:cNvSpPr txBox="1"/>
            <p:nvPr/>
          </p:nvSpPr>
          <p:spPr>
            <a:xfrm>
              <a:off x="9144175" y="3633625"/>
              <a:ext cx="2082300" cy="348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Earth</a:t>
              </a:r>
              <a:endParaRPr sz="2000">
                <a:solidFill>
                  <a:schemeClr val="dk1"/>
                </a:solidFill>
                <a:latin typeface="Nunito ExtraBold"/>
                <a:ea typeface="Nunito ExtraBold"/>
                <a:cs typeface="Nunito ExtraBold"/>
                <a:sym typeface="Nunito ExtraBold"/>
              </a:endParaRPr>
            </a:p>
          </p:txBody>
        </p:sp>
        <p:sp>
          <p:nvSpPr>
            <p:cNvPr id="5563" name="Google Shape;5563;p26"/>
            <p:cNvSpPr txBox="1"/>
            <p:nvPr/>
          </p:nvSpPr>
          <p:spPr>
            <a:xfrm>
              <a:off x="9144150" y="3911248"/>
              <a:ext cx="2082300" cy="60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solidFill>
                    <a:schemeClr val="dk1"/>
                  </a:solidFill>
                  <a:latin typeface="Nunito"/>
                  <a:ea typeface="Nunito"/>
                  <a:cs typeface="Nunito"/>
                  <a:sym typeface="Nunito"/>
                </a:rPr>
                <a:t>Earth is the planet where we all live on</a:t>
              </a:r>
              <a:endParaRPr>
                <a:solidFill>
                  <a:schemeClr val="dk1"/>
                </a:solidFill>
                <a:latin typeface="Nunito"/>
                <a:ea typeface="Nunito"/>
                <a:cs typeface="Nunito"/>
                <a:sym typeface="Nunito"/>
              </a:endParaRPr>
            </a:p>
          </p:txBody>
        </p:sp>
      </p:grpSp>
      <p:grpSp>
        <p:nvGrpSpPr>
          <p:cNvPr id="5564" name="Google Shape;5564;p26"/>
          <p:cNvGrpSpPr/>
          <p:nvPr/>
        </p:nvGrpSpPr>
        <p:grpSpPr>
          <a:xfrm>
            <a:off x="6604475" y="2525825"/>
            <a:ext cx="2082325" cy="885149"/>
            <a:chOff x="9144150" y="2525828"/>
            <a:chExt cx="2082325" cy="885149"/>
          </a:xfrm>
        </p:grpSpPr>
        <p:sp>
          <p:nvSpPr>
            <p:cNvPr id="5565" name="Google Shape;5565;p26"/>
            <p:cNvSpPr txBox="1"/>
            <p:nvPr/>
          </p:nvSpPr>
          <p:spPr>
            <a:xfrm>
              <a:off x="9144175" y="2525828"/>
              <a:ext cx="2082300" cy="348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Mars</a:t>
              </a:r>
              <a:endParaRPr sz="2000">
                <a:solidFill>
                  <a:schemeClr val="dk1"/>
                </a:solidFill>
                <a:latin typeface="Nunito ExtraBold"/>
                <a:ea typeface="Nunito ExtraBold"/>
                <a:cs typeface="Nunito ExtraBold"/>
                <a:sym typeface="Nunito ExtraBold"/>
              </a:endParaRPr>
            </a:p>
          </p:txBody>
        </p:sp>
        <p:sp>
          <p:nvSpPr>
            <p:cNvPr id="5566" name="Google Shape;5566;p26"/>
            <p:cNvSpPr txBox="1"/>
            <p:nvPr/>
          </p:nvSpPr>
          <p:spPr>
            <a:xfrm>
              <a:off x="9144150" y="2804677"/>
              <a:ext cx="2082300" cy="60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solidFill>
                    <a:schemeClr val="dk1"/>
                  </a:solidFill>
                  <a:latin typeface="Nunito"/>
                  <a:ea typeface="Nunito"/>
                  <a:cs typeface="Nunito"/>
                  <a:sym typeface="Nunito"/>
                </a:rPr>
                <a:t>Despite being red, Mars is a cold place</a:t>
              </a:r>
              <a:endParaRPr>
                <a:solidFill>
                  <a:schemeClr val="dk1"/>
                </a:solidFill>
                <a:latin typeface="Nunito"/>
                <a:ea typeface="Nunito"/>
                <a:cs typeface="Nunito"/>
                <a:sym typeface="Nunito"/>
              </a:endParaRPr>
            </a:p>
          </p:txBody>
        </p:sp>
      </p:grpSp>
      <p:grpSp>
        <p:nvGrpSpPr>
          <p:cNvPr id="5567" name="Google Shape;5567;p26"/>
          <p:cNvGrpSpPr/>
          <p:nvPr/>
        </p:nvGrpSpPr>
        <p:grpSpPr>
          <a:xfrm>
            <a:off x="6604475" y="1418025"/>
            <a:ext cx="2082325" cy="885149"/>
            <a:chOff x="9144150" y="1418025"/>
            <a:chExt cx="2082325" cy="885149"/>
          </a:xfrm>
        </p:grpSpPr>
        <p:sp>
          <p:nvSpPr>
            <p:cNvPr id="5568" name="Google Shape;5568;p26"/>
            <p:cNvSpPr txBox="1"/>
            <p:nvPr/>
          </p:nvSpPr>
          <p:spPr>
            <a:xfrm>
              <a:off x="9144175" y="1418025"/>
              <a:ext cx="2082300" cy="348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dk1"/>
                  </a:solidFill>
                  <a:latin typeface="Nunito ExtraBold"/>
                  <a:ea typeface="Nunito ExtraBold"/>
                  <a:cs typeface="Nunito ExtraBold"/>
                  <a:sym typeface="Nunito ExtraBold"/>
                </a:rPr>
                <a:t>Venus</a:t>
              </a:r>
              <a:endParaRPr sz="2000">
                <a:solidFill>
                  <a:schemeClr val="dk1"/>
                </a:solidFill>
                <a:latin typeface="Nunito ExtraBold"/>
                <a:ea typeface="Nunito ExtraBold"/>
                <a:cs typeface="Nunito ExtraBold"/>
                <a:sym typeface="Nunito ExtraBold"/>
              </a:endParaRPr>
            </a:p>
          </p:txBody>
        </p:sp>
        <p:sp>
          <p:nvSpPr>
            <p:cNvPr id="5569" name="Google Shape;5569;p26"/>
            <p:cNvSpPr txBox="1"/>
            <p:nvPr/>
          </p:nvSpPr>
          <p:spPr>
            <a:xfrm>
              <a:off x="9144150" y="1696874"/>
              <a:ext cx="2082300" cy="60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Nunito"/>
                  <a:ea typeface="Nunito"/>
                  <a:cs typeface="Nunito"/>
                  <a:sym typeface="Nunito"/>
                </a:rPr>
                <a:t>Venus is the second planet from the Sun</a:t>
              </a:r>
              <a:endParaRPr>
                <a:solidFill>
                  <a:schemeClr val="dk1"/>
                </a:solidFill>
                <a:latin typeface="Nunito"/>
                <a:ea typeface="Nunito"/>
                <a:cs typeface="Nunito"/>
                <a:sym typeface="Nunito"/>
              </a:endParaRPr>
            </a:p>
          </p:txBody>
        </p:sp>
      </p:grpSp>
      <p:grpSp>
        <p:nvGrpSpPr>
          <p:cNvPr id="5570" name="Google Shape;5570;p26"/>
          <p:cNvGrpSpPr/>
          <p:nvPr/>
        </p:nvGrpSpPr>
        <p:grpSpPr>
          <a:xfrm>
            <a:off x="3020512" y="1418025"/>
            <a:ext cx="3102975" cy="3226887"/>
            <a:chOff x="3020513" y="1418025"/>
            <a:chExt cx="3102975" cy="3226887"/>
          </a:xfrm>
        </p:grpSpPr>
        <p:sp>
          <p:nvSpPr>
            <p:cNvPr id="5571" name="Google Shape;5571;p26"/>
            <p:cNvSpPr/>
            <p:nvPr/>
          </p:nvSpPr>
          <p:spPr>
            <a:xfrm>
              <a:off x="3020512" y="2993287"/>
              <a:ext cx="1550054" cy="1121774"/>
            </a:xfrm>
            <a:custGeom>
              <a:rect b="b" l="l" r="r" t="t"/>
              <a:pathLst>
                <a:path extrusionOk="0" h="9741" w="13460">
                  <a:moveTo>
                    <a:pt x="7877" y="0"/>
                  </a:moveTo>
                  <a:cubicBezTo>
                    <a:pt x="5980" y="0"/>
                    <a:pt x="4101" y="161"/>
                    <a:pt x="3153" y="703"/>
                  </a:cubicBezTo>
                  <a:cubicBezTo>
                    <a:pt x="821" y="2062"/>
                    <a:pt x="1" y="5036"/>
                    <a:pt x="1334" y="7343"/>
                  </a:cubicBezTo>
                  <a:cubicBezTo>
                    <a:pt x="2225" y="8885"/>
                    <a:pt x="3848" y="9740"/>
                    <a:pt x="5523" y="9740"/>
                  </a:cubicBezTo>
                  <a:cubicBezTo>
                    <a:pt x="6354" y="9740"/>
                    <a:pt x="7199" y="9529"/>
                    <a:pt x="7973" y="9087"/>
                  </a:cubicBezTo>
                  <a:cubicBezTo>
                    <a:pt x="10331" y="7727"/>
                    <a:pt x="13459" y="344"/>
                    <a:pt x="13459" y="344"/>
                  </a:cubicBezTo>
                  <a:cubicBezTo>
                    <a:pt x="13459" y="344"/>
                    <a:pt x="10649" y="0"/>
                    <a:pt x="7877" y="0"/>
                  </a:cubicBezTo>
                  <a:close/>
                </a:path>
              </a:pathLst>
            </a:custGeom>
            <a:solidFill>
              <a:schemeClr val="accent6"/>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26"/>
            <p:cNvSpPr/>
            <p:nvPr/>
          </p:nvSpPr>
          <p:spPr>
            <a:xfrm>
              <a:off x="4015373" y="1418025"/>
              <a:ext cx="1113252" cy="1614889"/>
            </a:xfrm>
            <a:custGeom>
              <a:rect b="b" l="l" r="r" t="t"/>
              <a:pathLst>
                <a:path extrusionOk="0" h="14023" w="9667">
                  <a:moveTo>
                    <a:pt x="4820" y="0"/>
                  </a:moveTo>
                  <a:cubicBezTo>
                    <a:pt x="2154" y="0"/>
                    <a:pt x="0" y="2179"/>
                    <a:pt x="0" y="4896"/>
                  </a:cubicBezTo>
                  <a:cubicBezTo>
                    <a:pt x="0" y="7589"/>
                    <a:pt x="4820" y="14023"/>
                    <a:pt x="4820" y="14023"/>
                  </a:cubicBezTo>
                  <a:cubicBezTo>
                    <a:pt x="4820" y="14023"/>
                    <a:pt x="9667" y="7589"/>
                    <a:pt x="9667" y="4896"/>
                  </a:cubicBezTo>
                  <a:cubicBezTo>
                    <a:pt x="9667" y="2179"/>
                    <a:pt x="7486" y="0"/>
                    <a:pt x="4820" y="0"/>
                  </a:cubicBezTo>
                  <a:close/>
                </a:path>
              </a:pathLst>
            </a:custGeom>
            <a:solidFill>
              <a:schemeClr val="dk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26"/>
            <p:cNvSpPr/>
            <p:nvPr/>
          </p:nvSpPr>
          <p:spPr>
            <a:xfrm>
              <a:off x="4570440" y="1948794"/>
              <a:ext cx="1553048" cy="1121889"/>
            </a:xfrm>
            <a:custGeom>
              <a:rect b="b" l="l" r="r" t="t"/>
              <a:pathLst>
                <a:path extrusionOk="0" h="9742" w="13486">
                  <a:moveTo>
                    <a:pt x="7979" y="1"/>
                  </a:moveTo>
                  <a:cubicBezTo>
                    <a:pt x="7135" y="1"/>
                    <a:pt x="6276" y="217"/>
                    <a:pt x="5486" y="673"/>
                  </a:cubicBezTo>
                  <a:cubicBezTo>
                    <a:pt x="3154" y="2006"/>
                    <a:pt x="0" y="9414"/>
                    <a:pt x="0" y="9414"/>
                  </a:cubicBezTo>
                  <a:cubicBezTo>
                    <a:pt x="0" y="9414"/>
                    <a:pt x="2753" y="9741"/>
                    <a:pt x="5502" y="9741"/>
                  </a:cubicBezTo>
                  <a:cubicBezTo>
                    <a:pt x="7432" y="9741"/>
                    <a:pt x="9360" y="9580"/>
                    <a:pt x="10333" y="9030"/>
                  </a:cubicBezTo>
                  <a:cubicBezTo>
                    <a:pt x="12665" y="7670"/>
                    <a:pt x="13485" y="4696"/>
                    <a:pt x="12152" y="2389"/>
                  </a:cubicBezTo>
                  <a:cubicBezTo>
                    <a:pt x="11265" y="855"/>
                    <a:pt x="9653" y="1"/>
                    <a:pt x="7979" y="1"/>
                  </a:cubicBezTo>
                  <a:close/>
                </a:path>
              </a:pathLst>
            </a:custGeom>
            <a:solidFill>
              <a:schemeClr val="accen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26"/>
            <p:cNvSpPr/>
            <p:nvPr/>
          </p:nvSpPr>
          <p:spPr>
            <a:xfrm>
              <a:off x="4570440" y="2993287"/>
              <a:ext cx="1553048" cy="1121774"/>
            </a:xfrm>
            <a:custGeom>
              <a:rect b="b" l="l" r="r" t="t"/>
              <a:pathLst>
                <a:path extrusionOk="0" h="9741" w="13486">
                  <a:moveTo>
                    <a:pt x="5589" y="0"/>
                  </a:moveTo>
                  <a:cubicBezTo>
                    <a:pt x="2811" y="0"/>
                    <a:pt x="0" y="344"/>
                    <a:pt x="0" y="344"/>
                  </a:cubicBezTo>
                  <a:cubicBezTo>
                    <a:pt x="0" y="344"/>
                    <a:pt x="3154" y="7727"/>
                    <a:pt x="5486" y="9087"/>
                  </a:cubicBezTo>
                  <a:cubicBezTo>
                    <a:pt x="6269" y="9529"/>
                    <a:pt x="7120" y="9740"/>
                    <a:pt x="7955" y="9740"/>
                  </a:cubicBezTo>
                  <a:cubicBezTo>
                    <a:pt x="9638" y="9740"/>
                    <a:pt x="11261" y="8885"/>
                    <a:pt x="12152" y="7343"/>
                  </a:cubicBezTo>
                  <a:cubicBezTo>
                    <a:pt x="13485" y="5036"/>
                    <a:pt x="12665" y="2062"/>
                    <a:pt x="10333" y="703"/>
                  </a:cubicBezTo>
                  <a:cubicBezTo>
                    <a:pt x="9375" y="161"/>
                    <a:pt x="7490" y="0"/>
                    <a:pt x="5589" y="0"/>
                  </a:cubicBezTo>
                  <a:close/>
                </a:path>
              </a:pathLst>
            </a:custGeom>
            <a:solidFill>
              <a:schemeClr val="accent5"/>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26"/>
            <p:cNvSpPr/>
            <p:nvPr/>
          </p:nvSpPr>
          <p:spPr>
            <a:xfrm>
              <a:off x="4015373" y="3032787"/>
              <a:ext cx="1113252" cy="1612125"/>
            </a:xfrm>
            <a:custGeom>
              <a:rect b="b" l="l" r="r" t="t"/>
              <a:pathLst>
                <a:path extrusionOk="0" h="13999" w="9667">
                  <a:moveTo>
                    <a:pt x="4820" y="1"/>
                  </a:moveTo>
                  <a:cubicBezTo>
                    <a:pt x="4820" y="1"/>
                    <a:pt x="0" y="6410"/>
                    <a:pt x="0" y="9127"/>
                  </a:cubicBezTo>
                  <a:cubicBezTo>
                    <a:pt x="0" y="11820"/>
                    <a:pt x="2154" y="13998"/>
                    <a:pt x="4820" y="13998"/>
                  </a:cubicBezTo>
                  <a:cubicBezTo>
                    <a:pt x="7486" y="13998"/>
                    <a:pt x="9667" y="11820"/>
                    <a:pt x="9667" y="9127"/>
                  </a:cubicBezTo>
                  <a:cubicBezTo>
                    <a:pt x="9667" y="6410"/>
                    <a:pt x="4820" y="1"/>
                    <a:pt x="4820" y="1"/>
                  </a:cubicBezTo>
                  <a:close/>
                </a:path>
              </a:pathLst>
            </a:custGeom>
            <a:solidFill>
              <a:schemeClr val="accen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26"/>
            <p:cNvSpPr/>
            <p:nvPr/>
          </p:nvSpPr>
          <p:spPr>
            <a:xfrm>
              <a:off x="3020512" y="1948794"/>
              <a:ext cx="1550054" cy="1121889"/>
            </a:xfrm>
            <a:custGeom>
              <a:rect b="b" l="l" r="r" t="t"/>
              <a:pathLst>
                <a:path extrusionOk="0" h="9742" w="13460">
                  <a:moveTo>
                    <a:pt x="5500" y="1"/>
                  </a:moveTo>
                  <a:cubicBezTo>
                    <a:pt x="3833" y="1"/>
                    <a:pt x="2221" y="855"/>
                    <a:pt x="1334" y="2389"/>
                  </a:cubicBezTo>
                  <a:cubicBezTo>
                    <a:pt x="1" y="4696"/>
                    <a:pt x="821" y="7670"/>
                    <a:pt x="3153" y="9030"/>
                  </a:cubicBezTo>
                  <a:cubicBezTo>
                    <a:pt x="4116" y="9580"/>
                    <a:pt x="6037" y="9741"/>
                    <a:pt x="7963" y="9741"/>
                  </a:cubicBezTo>
                  <a:cubicBezTo>
                    <a:pt x="10707" y="9741"/>
                    <a:pt x="13459" y="9414"/>
                    <a:pt x="13459" y="9414"/>
                  </a:cubicBezTo>
                  <a:cubicBezTo>
                    <a:pt x="13459" y="9414"/>
                    <a:pt x="10331" y="2006"/>
                    <a:pt x="7973" y="673"/>
                  </a:cubicBezTo>
                  <a:cubicBezTo>
                    <a:pt x="7192" y="217"/>
                    <a:pt x="6339" y="1"/>
                    <a:pt x="5500" y="1"/>
                  </a:cubicBezTo>
                  <a:close/>
                </a:path>
              </a:pathLst>
            </a:cu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77" name="Google Shape;5577;p26"/>
            <p:cNvGrpSpPr/>
            <p:nvPr/>
          </p:nvGrpSpPr>
          <p:grpSpPr>
            <a:xfrm>
              <a:off x="3387663" y="3299313"/>
              <a:ext cx="541250" cy="509725"/>
              <a:chOff x="4910263" y="3609525"/>
              <a:chExt cx="541250" cy="509725"/>
            </a:xfrm>
          </p:grpSpPr>
          <p:sp>
            <p:nvSpPr>
              <p:cNvPr id="5578" name="Google Shape;5578;p26"/>
              <p:cNvSpPr/>
              <p:nvPr/>
            </p:nvSpPr>
            <p:spPr>
              <a:xfrm>
                <a:off x="4910263" y="3649950"/>
                <a:ext cx="121200" cy="347700"/>
              </a:xfrm>
              <a:custGeom>
                <a:rect b="b" l="l" r="r" t="t"/>
                <a:pathLst>
                  <a:path extrusionOk="0" h="13908" w="4848">
                    <a:moveTo>
                      <a:pt x="4848" y="1"/>
                    </a:moveTo>
                    <a:cubicBezTo>
                      <a:pt x="2172" y="1"/>
                      <a:pt x="0" y="2173"/>
                      <a:pt x="0" y="4852"/>
                    </a:cubicBezTo>
                    <a:lnTo>
                      <a:pt x="0" y="12967"/>
                    </a:lnTo>
                    <a:cubicBezTo>
                      <a:pt x="0" y="13488"/>
                      <a:pt x="420" y="13907"/>
                      <a:pt x="937" y="13907"/>
                    </a:cubicBezTo>
                    <a:lnTo>
                      <a:pt x="4848" y="13907"/>
                    </a:lnTo>
                    <a:lnTo>
                      <a:pt x="484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26"/>
              <p:cNvSpPr/>
              <p:nvPr/>
            </p:nvSpPr>
            <p:spPr>
              <a:xfrm>
                <a:off x="4933688" y="3997625"/>
                <a:ext cx="97775" cy="53450"/>
              </a:xfrm>
              <a:custGeom>
                <a:rect b="b" l="l" r="r" t="t"/>
                <a:pathLst>
                  <a:path extrusionOk="0" h="2138" w="3911">
                    <a:moveTo>
                      <a:pt x="0" y="0"/>
                    </a:moveTo>
                    <a:lnTo>
                      <a:pt x="0" y="1444"/>
                    </a:lnTo>
                    <a:cubicBezTo>
                      <a:pt x="0" y="1827"/>
                      <a:pt x="308" y="2138"/>
                      <a:pt x="690" y="2138"/>
                    </a:cubicBezTo>
                    <a:lnTo>
                      <a:pt x="3911" y="2138"/>
                    </a:lnTo>
                    <a:lnTo>
                      <a:pt x="391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26"/>
              <p:cNvSpPr/>
              <p:nvPr/>
            </p:nvSpPr>
            <p:spPr>
              <a:xfrm>
                <a:off x="4933688" y="3649950"/>
                <a:ext cx="97775" cy="401125"/>
              </a:xfrm>
              <a:custGeom>
                <a:rect b="b" l="l" r="r" t="t"/>
                <a:pathLst>
                  <a:path extrusionOk="0" h="16045" w="3911">
                    <a:moveTo>
                      <a:pt x="3911" y="1"/>
                    </a:moveTo>
                    <a:cubicBezTo>
                      <a:pt x="3430" y="1"/>
                      <a:pt x="2963" y="72"/>
                      <a:pt x="2520" y="204"/>
                    </a:cubicBezTo>
                    <a:lnTo>
                      <a:pt x="2520" y="13907"/>
                    </a:lnTo>
                    <a:lnTo>
                      <a:pt x="0" y="13907"/>
                    </a:lnTo>
                    <a:lnTo>
                      <a:pt x="0" y="14820"/>
                    </a:lnTo>
                    <a:lnTo>
                      <a:pt x="2520" y="14820"/>
                    </a:lnTo>
                    <a:lnTo>
                      <a:pt x="2520" y="16045"/>
                    </a:lnTo>
                    <a:lnTo>
                      <a:pt x="3911" y="16045"/>
                    </a:lnTo>
                    <a:lnTo>
                      <a:pt x="3911" y="1"/>
                    </a:ln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26"/>
              <p:cNvSpPr/>
              <p:nvPr/>
            </p:nvSpPr>
            <p:spPr>
              <a:xfrm>
                <a:off x="4970563" y="3997625"/>
                <a:ext cx="15900" cy="53450"/>
              </a:xfrm>
              <a:custGeom>
                <a:rect b="b" l="l" r="r" t="t"/>
                <a:pathLst>
                  <a:path extrusionOk="0" h="2138" w="636">
                    <a:moveTo>
                      <a:pt x="0" y="0"/>
                    </a:moveTo>
                    <a:lnTo>
                      <a:pt x="0" y="2138"/>
                    </a:lnTo>
                    <a:lnTo>
                      <a:pt x="636" y="2138"/>
                    </a:lnTo>
                    <a:lnTo>
                      <a:pt x="63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26"/>
              <p:cNvSpPr/>
              <p:nvPr/>
            </p:nvSpPr>
            <p:spPr>
              <a:xfrm>
                <a:off x="5330213" y="3649950"/>
                <a:ext cx="121300" cy="347700"/>
              </a:xfrm>
              <a:custGeom>
                <a:rect b="b" l="l" r="r" t="t"/>
                <a:pathLst>
                  <a:path extrusionOk="0" h="13908" w="4852">
                    <a:moveTo>
                      <a:pt x="1" y="1"/>
                    </a:moveTo>
                    <a:lnTo>
                      <a:pt x="1" y="13907"/>
                    </a:lnTo>
                    <a:lnTo>
                      <a:pt x="3911" y="13907"/>
                    </a:lnTo>
                    <a:cubicBezTo>
                      <a:pt x="4429" y="13907"/>
                      <a:pt x="4851" y="13488"/>
                      <a:pt x="4851" y="12967"/>
                    </a:cubicBezTo>
                    <a:lnTo>
                      <a:pt x="4851" y="4852"/>
                    </a:lnTo>
                    <a:cubicBezTo>
                      <a:pt x="4851" y="2173"/>
                      <a:pt x="2680"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26"/>
              <p:cNvSpPr/>
              <p:nvPr/>
            </p:nvSpPr>
            <p:spPr>
              <a:xfrm>
                <a:off x="5330213" y="3997625"/>
                <a:ext cx="97800" cy="53450"/>
              </a:xfrm>
              <a:custGeom>
                <a:rect b="b" l="l" r="r" t="t"/>
                <a:pathLst>
                  <a:path extrusionOk="0" h="2138" w="3912">
                    <a:moveTo>
                      <a:pt x="1" y="0"/>
                    </a:moveTo>
                    <a:lnTo>
                      <a:pt x="1" y="2138"/>
                    </a:lnTo>
                    <a:lnTo>
                      <a:pt x="3221" y="2138"/>
                    </a:lnTo>
                    <a:cubicBezTo>
                      <a:pt x="3603" y="2138"/>
                      <a:pt x="3911" y="1827"/>
                      <a:pt x="3911" y="1444"/>
                    </a:cubicBezTo>
                    <a:lnTo>
                      <a:pt x="3911" y="0"/>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26"/>
              <p:cNvSpPr/>
              <p:nvPr/>
            </p:nvSpPr>
            <p:spPr>
              <a:xfrm>
                <a:off x="5330213" y="3649950"/>
                <a:ext cx="97800" cy="401125"/>
              </a:xfrm>
              <a:custGeom>
                <a:rect b="b" l="l" r="r" t="t"/>
                <a:pathLst>
                  <a:path extrusionOk="0" h="16045" w="3912">
                    <a:moveTo>
                      <a:pt x="1" y="1"/>
                    </a:moveTo>
                    <a:lnTo>
                      <a:pt x="1" y="16045"/>
                    </a:lnTo>
                    <a:lnTo>
                      <a:pt x="1391" y="16045"/>
                    </a:lnTo>
                    <a:lnTo>
                      <a:pt x="1391" y="14820"/>
                    </a:lnTo>
                    <a:lnTo>
                      <a:pt x="3911" y="14820"/>
                    </a:lnTo>
                    <a:lnTo>
                      <a:pt x="3911" y="13907"/>
                    </a:lnTo>
                    <a:lnTo>
                      <a:pt x="1391" y="13907"/>
                    </a:lnTo>
                    <a:lnTo>
                      <a:pt x="1391" y="204"/>
                    </a:lnTo>
                    <a:cubicBezTo>
                      <a:pt x="948" y="72"/>
                      <a:pt x="484" y="1"/>
                      <a:pt x="1" y="1"/>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26"/>
              <p:cNvSpPr/>
              <p:nvPr/>
            </p:nvSpPr>
            <p:spPr>
              <a:xfrm>
                <a:off x="5375213" y="3997625"/>
                <a:ext cx="15925" cy="53450"/>
              </a:xfrm>
              <a:custGeom>
                <a:rect b="b" l="l" r="r" t="t"/>
                <a:pathLst>
                  <a:path extrusionOk="0" h="2138" w="637">
                    <a:moveTo>
                      <a:pt x="0" y="0"/>
                    </a:moveTo>
                    <a:lnTo>
                      <a:pt x="0" y="2138"/>
                    </a:lnTo>
                    <a:lnTo>
                      <a:pt x="636" y="2138"/>
                    </a:lnTo>
                    <a:lnTo>
                      <a:pt x="63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26"/>
              <p:cNvSpPr/>
              <p:nvPr/>
            </p:nvSpPr>
            <p:spPr>
              <a:xfrm>
                <a:off x="5019263" y="3609525"/>
                <a:ext cx="323250" cy="466500"/>
              </a:xfrm>
              <a:custGeom>
                <a:rect b="b" l="l" r="r" t="t"/>
                <a:pathLst>
                  <a:path extrusionOk="0" h="18660" w="12930">
                    <a:moveTo>
                      <a:pt x="2064" y="1"/>
                    </a:moveTo>
                    <a:cubicBezTo>
                      <a:pt x="924" y="1"/>
                      <a:pt x="0" y="924"/>
                      <a:pt x="0" y="2064"/>
                    </a:cubicBezTo>
                    <a:lnTo>
                      <a:pt x="0" y="18244"/>
                    </a:lnTo>
                    <a:cubicBezTo>
                      <a:pt x="0" y="18474"/>
                      <a:pt x="187" y="18660"/>
                      <a:pt x="417" y="18660"/>
                    </a:cubicBezTo>
                    <a:lnTo>
                      <a:pt x="12510" y="18660"/>
                    </a:lnTo>
                    <a:cubicBezTo>
                      <a:pt x="12740" y="18660"/>
                      <a:pt x="12929" y="18474"/>
                      <a:pt x="12929" y="18244"/>
                    </a:cubicBezTo>
                    <a:lnTo>
                      <a:pt x="12929" y="2064"/>
                    </a:lnTo>
                    <a:cubicBezTo>
                      <a:pt x="12929" y="924"/>
                      <a:pt x="12002" y="1"/>
                      <a:pt x="108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26"/>
              <p:cNvSpPr/>
              <p:nvPr/>
            </p:nvSpPr>
            <p:spPr>
              <a:xfrm>
                <a:off x="5029663" y="4076000"/>
                <a:ext cx="302350" cy="43250"/>
              </a:xfrm>
              <a:custGeom>
                <a:rect b="b" l="l" r="r" t="t"/>
                <a:pathLst>
                  <a:path extrusionOk="0" h="1730" w="12094">
                    <a:moveTo>
                      <a:pt x="1" y="1"/>
                    </a:moveTo>
                    <a:lnTo>
                      <a:pt x="1" y="1290"/>
                    </a:lnTo>
                    <a:cubicBezTo>
                      <a:pt x="1" y="1530"/>
                      <a:pt x="197" y="1729"/>
                      <a:pt x="440" y="1729"/>
                    </a:cubicBezTo>
                    <a:lnTo>
                      <a:pt x="11654" y="1729"/>
                    </a:lnTo>
                    <a:cubicBezTo>
                      <a:pt x="11897" y="1729"/>
                      <a:pt x="12094" y="1530"/>
                      <a:pt x="12094" y="1290"/>
                    </a:cubicBezTo>
                    <a:lnTo>
                      <a:pt x="12094"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26"/>
              <p:cNvSpPr/>
              <p:nvPr/>
            </p:nvSpPr>
            <p:spPr>
              <a:xfrm>
                <a:off x="5172913" y="4076000"/>
                <a:ext cx="15850" cy="43250"/>
              </a:xfrm>
              <a:custGeom>
                <a:rect b="b" l="l" r="r" t="t"/>
                <a:pathLst>
                  <a:path extrusionOk="0" h="1730" w="634">
                    <a:moveTo>
                      <a:pt x="1" y="1"/>
                    </a:moveTo>
                    <a:lnTo>
                      <a:pt x="1" y="1729"/>
                    </a:lnTo>
                    <a:lnTo>
                      <a:pt x="633" y="1729"/>
                    </a:lnTo>
                    <a:lnTo>
                      <a:pt x="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26"/>
              <p:cNvSpPr/>
              <p:nvPr/>
            </p:nvSpPr>
            <p:spPr>
              <a:xfrm>
                <a:off x="5118713" y="4076000"/>
                <a:ext cx="15850" cy="43250"/>
              </a:xfrm>
              <a:custGeom>
                <a:rect b="b" l="l" r="r" t="t"/>
                <a:pathLst>
                  <a:path extrusionOk="0" h="1730" w="634">
                    <a:moveTo>
                      <a:pt x="1" y="1"/>
                    </a:moveTo>
                    <a:lnTo>
                      <a:pt x="1" y="1729"/>
                    </a:lnTo>
                    <a:lnTo>
                      <a:pt x="633" y="1729"/>
                    </a:lnTo>
                    <a:lnTo>
                      <a:pt x="6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26"/>
              <p:cNvSpPr/>
              <p:nvPr/>
            </p:nvSpPr>
            <p:spPr>
              <a:xfrm>
                <a:off x="5064413" y="4076000"/>
                <a:ext cx="15925" cy="43250"/>
              </a:xfrm>
              <a:custGeom>
                <a:rect b="b" l="l" r="r" t="t"/>
                <a:pathLst>
                  <a:path extrusionOk="0" h="1730" w="637">
                    <a:moveTo>
                      <a:pt x="1" y="1"/>
                    </a:moveTo>
                    <a:lnTo>
                      <a:pt x="1" y="1729"/>
                    </a:lnTo>
                    <a:lnTo>
                      <a:pt x="637" y="1729"/>
                    </a:lnTo>
                    <a:lnTo>
                      <a:pt x="63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26"/>
              <p:cNvSpPr/>
              <p:nvPr/>
            </p:nvSpPr>
            <p:spPr>
              <a:xfrm>
                <a:off x="5227138" y="4076000"/>
                <a:ext cx="15925" cy="43250"/>
              </a:xfrm>
              <a:custGeom>
                <a:rect b="b" l="l" r="r" t="t"/>
                <a:pathLst>
                  <a:path extrusionOk="0" h="1730" w="637">
                    <a:moveTo>
                      <a:pt x="0" y="1"/>
                    </a:moveTo>
                    <a:lnTo>
                      <a:pt x="0" y="1729"/>
                    </a:lnTo>
                    <a:lnTo>
                      <a:pt x="636" y="1729"/>
                    </a:lnTo>
                    <a:lnTo>
                      <a:pt x="63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26"/>
              <p:cNvSpPr/>
              <p:nvPr/>
            </p:nvSpPr>
            <p:spPr>
              <a:xfrm>
                <a:off x="5281338" y="4076000"/>
                <a:ext cx="15925" cy="43250"/>
              </a:xfrm>
              <a:custGeom>
                <a:rect b="b" l="l" r="r" t="t"/>
                <a:pathLst>
                  <a:path extrusionOk="0" h="1730" w="637">
                    <a:moveTo>
                      <a:pt x="0" y="1"/>
                    </a:moveTo>
                    <a:lnTo>
                      <a:pt x="0" y="1729"/>
                    </a:lnTo>
                    <a:lnTo>
                      <a:pt x="636" y="1729"/>
                    </a:lnTo>
                    <a:lnTo>
                      <a:pt x="63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26"/>
              <p:cNvSpPr/>
              <p:nvPr/>
            </p:nvSpPr>
            <p:spPr>
              <a:xfrm>
                <a:off x="5019263" y="3609525"/>
                <a:ext cx="323250" cy="309550"/>
              </a:xfrm>
              <a:custGeom>
                <a:rect b="b" l="l" r="r" t="t"/>
                <a:pathLst>
                  <a:path extrusionOk="0" h="12382" w="12930">
                    <a:moveTo>
                      <a:pt x="2064" y="1"/>
                    </a:moveTo>
                    <a:cubicBezTo>
                      <a:pt x="924" y="1"/>
                      <a:pt x="0" y="924"/>
                      <a:pt x="0" y="2064"/>
                    </a:cubicBezTo>
                    <a:lnTo>
                      <a:pt x="0" y="6428"/>
                    </a:lnTo>
                    <a:lnTo>
                      <a:pt x="5599" y="12026"/>
                    </a:lnTo>
                    <a:cubicBezTo>
                      <a:pt x="5836" y="12263"/>
                      <a:pt x="6146" y="12382"/>
                      <a:pt x="6456" y="12382"/>
                    </a:cubicBezTo>
                    <a:cubicBezTo>
                      <a:pt x="6767" y="12382"/>
                      <a:pt x="7077" y="12263"/>
                      <a:pt x="7314" y="12026"/>
                    </a:cubicBezTo>
                    <a:lnTo>
                      <a:pt x="12912" y="6428"/>
                    </a:lnTo>
                    <a:lnTo>
                      <a:pt x="12929" y="6391"/>
                    </a:lnTo>
                    <a:lnTo>
                      <a:pt x="12929" y="2064"/>
                    </a:lnTo>
                    <a:cubicBezTo>
                      <a:pt x="12929" y="924"/>
                      <a:pt x="12002" y="1"/>
                      <a:pt x="10862" y="1"/>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26"/>
              <p:cNvSpPr/>
              <p:nvPr/>
            </p:nvSpPr>
            <p:spPr>
              <a:xfrm>
                <a:off x="5045913" y="3735150"/>
                <a:ext cx="269450" cy="132075"/>
              </a:xfrm>
              <a:custGeom>
                <a:rect b="b" l="l" r="r" t="t"/>
                <a:pathLst>
                  <a:path extrusionOk="0" h="5283" w="10778">
                    <a:moveTo>
                      <a:pt x="350" y="0"/>
                    </a:moveTo>
                    <a:cubicBezTo>
                      <a:pt x="269" y="0"/>
                      <a:pt x="188" y="31"/>
                      <a:pt x="125" y="94"/>
                    </a:cubicBezTo>
                    <a:cubicBezTo>
                      <a:pt x="0" y="219"/>
                      <a:pt x="0" y="419"/>
                      <a:pt x="125" y="544"/>
                    </a:cubicBezTo>
                    <a:lnTo>
                      <a:pt x="4496" y="4914"/>
                    </a:lnTo>
                    <a:cubicBezTo>
                      <a:pt x="4743" y="5161"/>
                      <a:pt x="5067" y="5283"/>
                      <a:pt x="5389" y="5283"/>
                    </a:cubicBezTo>
                    <a:cubicBezTo>
                      <a:pt x="5713" y="5283"/>
                      <a:pt x="6038" y="5161"/>
                      <a:pt x="6285" y="4914"/>
                    </a:cubicBezTo>
                    <a:lnTo>
                      <a:pt x="10656" y="544"/>
                    </a:lnTo>
                    <a:cubicBezTo>
                      <a:pt x="10777" y="419"/>
                      <a:pt x="10777" y="219"/>
                      <a:pt x="10656" y="94"/>
                    </a:cubicBezTo>
                    <a:cubicBezTo>
                      <a:pt x="10593" y="31"/>
                      <a:pt x="10512" y="0"/>
                      <a:pt x="10431" y="0"/>
                    </a:cubicBezTo>
                    <a:cubicBezTo>
                      <a:pt x="10349" y="0"/>
                      <a:pt x="10268" y="31"/>
                      <a:pt x="10206" y="94"/>
                    </a:cubicBezTo>
                    <a:lnTo>
                      <a:pt x="5835" y="4464"/>
                    </a:lnTo>
                    <a:cubicBezTo>
                      <a:pt x="5713" y="4588"/>
                      <a:pt x="5552" y="4650"/>
                      <a:pt x="5390" y="4650"/>
                    </a:cubicBezTo>
                    <a:cubicBezTo>
                      <a:pt x="5229" y="4650"/>
                      <a:pt x="5067" y="4588"/>
                      <a:pt x="4946" y="4464"/>
                    </a:cubicBezTo>
                    <a:lnTo>
                      <a:pt x="575" y="94"/>
                    </a:lnTo>
                    <a:cubicBezTo>
                      <a:pt x="512" y="31"/>
                      <a:pt x="431" y="0"/>
                      <a:pt x="3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26"/>
              <p:cNvSpPr/>
              <p:nvPr/>
            </p:nvSpPr>
            <p:spPr>
              <a:xfrm>
                <a:off x="5138163" y="3609525"/>
                <a:ext cx="85350" cy="44000"/>
              </a:xfrm>
              <a:custGeom>
                <a:rect b="b" l="l" r="r" t="t"/>
                <a:pathLst>
                  <a:path extrusionOk="0" h="1760" w="3414">
                    <a:moveTo>
                      <a:pt x="1" y="1"/>
                    </a:moveTo>
                    <a:lnTo>
                      <a:pt x="1354" y="1594"/>
                    </a:lnTo>
                    <a:cubicBezTo>
                      <a:pt x="1447" y="1704"/>
                      <a:pt x="1577" y="1759"/>
                      <a:pt x="1707" y="1759"/>
                    </a:cubicBezTo>
                    <a:cubicBezTo>
                      <a:pt x="1837" y="1759"/>
                      <a:pt x="1968" y="1704"/>
                      <a:pt x="2061" y="1594"/>
                    </a:cubicBezTo>
                    <a:lnTo>
                      <a:pt x="3414" y="1"/>
                    </a:ln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6" name="Google Shape;5596;p26"/>
            <p:cNvGrpSpPr/>
            <p:nvPr/>
          </p:nvGrpSpPr>
          <p:grpSpPr>
            <a:xfrm>
              <a:off x="5187213" y="2239113"/>
              <a:ext cx="567650" cy="541250"/>
              <a:chOff x="6736913" y="3593725"/>
              <a:chExt cx="567650" cy="541250"/>
            </a:xfrm>
          </p:grpSpPr>
          <p:sp>
            <p:nvSpPr>
              <p:cNvPr id="5597" name="Google Shape;5597;p26"/>
              <p:cNvSpPr/>
              <p:nvPr/>
            </p:nvSpPr>
            <p:spPr>
              <a:xfrm>
                <a:off x="6736913" y="3593725"/>
                <a:ext cx="541250" cy="541250"/>
              </a:xfrm>
              <a:custGeom>
                <a:rect b="b" l="l" r="r" t="t"/>
                <a:pathLst>
                  <a:path extrusionOk="0" h="21650" w="21650">
                    <a:moveTo>
                      <a:pt x="10825" y="0"/>
                    </a:moveTo>
                    <a:cubicBezTo>
                      <a:pt x="4844" y="0"/>
                      <a:pt x="0" y="4848"/>
                      <a:pt x="0" y="10825"/>
                    </a:cubicBezTo>
                    <a:cubicBezTo>
                      <a:pt x="0" y="16802"/>
                      <a:pt x="4844" y="21650"/>
                      <a:pt x="10825" y="21650"/>
                    </a:cubicBezTo>
                    <a:cubicBezTo>
                      <a:pt x="16802" y="21650"/>
                      <a:pt x="21650" y="16802"/>
                      <a:pt x="21650" y="10825"/>
                    </a:cubicBezTo>
                    <a:cubicBezTo>
                      <a:pt x="21650" y="4848"/>
                      <a:pt x="16802" y="0"/>
                      <a:pt x="10825" y="0"/>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26"/>
              <p:cNvSpPr/>
              <p:nvPr/>
            </p:nvSpPr>
            <p:spPr>
              <a:xfrm>
                <a:off x="6916613" y="3593725"/>
                <a:ext cx="387950" cy="540400"/>
              </a:xfrm>
              <a:custGeom>
                <a:rect b="b" l="l" r="r" t="t"/>
                <a:pathLst>
                  <a:path extrusionOk="0" h="21616" w="15518">
                    <a:moveTo>
                      <a:pt x="3635" y="0"/>
                    </a:moveTo>
                    <a:cubicBezTo>
                      <a:pt x="2404" y="0"/>
                      <a:pt x="1173" y="209"/>
                      <a:pt x="1" y="626"/>
                    </a:cubicBezTo>
                    <a:cubicBezTo>
                      <a:pt x="285" y="604"/>
                      <a:pt x="571" y="593"/>
                      <a:pt x="856" y="593"/>
                    </a:cubicBezTo>
                    <a:cubicBezTo>
                      <a:pt x="3626" y="593"/>
                      <a:pt x="6395" y="1649"/>
                      <a:pt x="8508" y="3765"/>
                    </a:cubicBezTo>
                    <a:cubicBezTo>
                      <a:pt x="12737" y="7990"/>
                      <a:pt x="12737" y="14844"/>
                      <a:pt x="8508" y="19072"/>
                    </a:cubicBezTo>
                    <a:cubicBezTo>
                      <a:pt x="7334" y="20246"/>
                      <a:pt x="5958" y="21095"/>
                      <a:pt x="4489" y="21616"/>
                    </a:cubicBezTo>
                    <a:cubicBezTo>
                      <a:pt x="6969" y="21420"/>
                      <a:pt x="9394" y="20374"/>
                      <a:pt x="11289" y="18480"/>
                    </a:cubicBezTo>
                    <a:cubicBezTo>
                      <a:pt x="15517" y="14252"/>
                      <a:pt x="15517" y="7398"/>
                      <a:pt x="11289" y="3170"/>
                    </a:cubicBezTo>
                    <a:cubicBezTo>
                      <a:pt x="9176" y="1057"/>
                      <a:pt x="6405" y="0"/>
                      <a:pt x="3635"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26"/>
              <p:cNvSpPr/>
              <p:nvPr/>
            </p:nvSpPr>
            <p:spPr>
              <a:xfrm>
                <a:off x="6740888" y="3597700"/>
                <a:ext cx="533225" cy="533300"/>
              </a:xfrm>
              <a:custGeom>
                <a:rect b="b" l="l" r="r" t="t"/>
                <a:pathLst>
                  <a:path extrusionOk="0" h="21332" w="21329">
                    <a:moveTo>
                      <a:pt x="12523" y="0"/>
                    </a:moveTo>
                    <a:cubicBezTo>
                      <a:pt x="12188" y="1025"/>
                      <a:pt x="12087" y="2125"/>
                      <a:pt x="12242" y="3194"/>
                    </a:cubicBezTo>
                    <a:cubicBezTo>
                      <a:pt x="12445" y="4584"/>
                      <a:pt x="13047" y="5856"/>
                      <a:pt x="13995" y="6888"/>
                    </a:cubicBezTo>
                    <a:lnTo>
                      <a:pt x="10666" y="10216"/>
                    </a:lnTo>
                    <a:lnTo>
                      <a:pt x="8562" y="8115"/>
                    </a:lnTo>
                    <a:lnTo>
                      <a:pt x="3241" y="2794"/>
                    </a:lnTo>
                    <a:cubicBezTo>
                      <a:pt x="3163" y="2865"/>
                      <a:pt x="3085" y="2937"/>
                      <a:pt x="3011" y="3011"/>
                    </a:cubicBezTo>
                    <a:cubicBezTo>
                      <a:pt x="2937" y="3085"/>
                      <a:pt x="2862" y="3163"/>
                      <a:pt x="2795" y="3244"/>
                    </a:cubicBezTo>
                    <a:lnTo>
                      <a:pt x="8349" y="8799"/>
                    </a:lnTo>
                    <a:lnTo>
                      <a:pt x="10216" y="10666"/>
                    </a:lnTo>
                    <a:lnTo>
                      <a:pt x="6888" y="13995"/>
                    </a:lnTo>
                    <a:cubicBezTo>
                      <a:pt x="5856" y="13051"/>
                      <a:pt x="4584" y="12445"/>
                      <a:pt x="3194" y="12246"/>
                    </a:cubicBezTo>
                    <a:cubicBezTo>
                      <a:pt x="2863" y="12198"/>
                      <a:pt x="2529" y="12174"/>
                      <a:pt x="2196" y="12174"/>
                    </a:cubicBezTo>
                    <a:cubicBezTo>
                      <a:pt x="1451" y="12174"/>
                      <a:pt x="706" y="12293"/>
                      <a:pt x="0" y="12526"/>
                    </a:cubicBezTo>
                    <a:cubicBezTo>
                      <a:pt x="38" y="12736"/>
                      <a:pt x="78" y="12943"/>
                      <a:pt x="129" y="13152"/>
                    </a:cubicBezTo>
                    <a:cubicBezTo>
                      <a:pt x="794" y="12924"/>
                      <a:pt x="1498" y="12808"/>
                      <a:pt x="2204" y="12808"/>
                    </a:cubicBezTo>
                    <a:cubicBezTo>
                      <a:pt x="2504" y="12808"/>
                      <a:pt x="2805" y="12829"/>
                      <a:pt x="3102" y="12871"/>
                    </a:cubicBezTo>
                    <a:cubicBezTo>
                      <a:pt x="4357" y="13054"/>
                      <a:pt x="5504" y="13595"/>
                      <a:pt x="6438" y="14444"/>
                    </a:cubicBezTo>
                    <a:lnTo>
                      <a:pt x="2791" y="18091"/>
                    </a:lnTo>
                    <a:cubicBezTo>
                      <a:pt x="2862" y="18169"/>
                      <a:pt x="2937" y="18247"/>
                      <a:pt x="3011" y="18321"/>
                    </a:cubicBezTo>
                    <a:cubicBezTo>
                      <a:pt x="3085" y="18395"/>
                      <a:pt x="3160" y="18470"/>
                      <a:pt x="3238" y="18541"/>
                    </a:cubicBezTo>
                    <a:lnTo>
                      <a:pt x="6888" y="14891"/>
                    </a:lnTo>
                    <a:cubicBezTo>
                      <a:pt x="7730" y="15821"/>
                      <a:pt x="8268" y="16958"/>
                      <a:pt x="8454" y="18203"/>
                    </a:cubicBezTo>
                    <a:cubicBezTo>
                      <a:pt x="8606" y="19224"/>
                      <a:pt x="8511" y="20246"/>
                      <a:pt x="8180" y="21203"/>
                    </a:cubicBezTo>
                    <a:cubicBezTo>
                      <a:pt x="8390" y="21250"/>
                      <a:pt x="8599" y="21294"/>
                      <a:pt x="8809" y="21332"/>
                    </a:cubicBezTo>
                    <a:cubicBezTo>
                      <a:pt x="9151" y="20300"/>
                      <a:pt x="9245" y="19204"/>
                      <a:pt x="9083" y="18108"/>
                    </a:cubicBezTo>
                    <a:cubicBezTo>
                      <a:pt x="8877" y="16728"/>
                      <a:pt x="8274" y="15469"/>
                      <a:pt x="7337" y="14444"/>
                    </a:cubicBezTo>
                    <a:lnTo>
                      <a:pt x="10666" y="11116"/>
                    </a:lnTo>
                    <a:lnTo>
                      <a:pt x="18091" y="18541"/>
                    </a:lnTo>
                    <a:cubicBezTo>
                      <a:pt x="18169" y="18470"/>
                      <a:pt x="18243" y="18395"/>
                      <a:pt x="18318" y="18321"/>
                    </a:cubicBezTo>
                    <a:cubicBezTo>
                      <a:pt x="18392" y="18247"/>
                      <a:pt x="18467" y="18169"/>
                      <a:pt x="18541" y="18091"/>
                    </a:cubicBezTo>
                    <a:lnTo>
                      <a:pt x="11113" y="10666"/>
                    </a:lnTo>
                    <a:lnTo>
                      <a:pt x="14441" y="7337"/>
                    </a:lnTo>
                    <a:cubicBezTo>
                      <a:pt x="15466" y="8274"/>
                      <a:pt x="16728" y="8877"/>
                      <a:pt x="18108" y="9083"/>
                    </a:cubicBezTo>
                    <a:cubicBezTo>
                      <a:pt x="18455" y="9134"/>
                      <a:pt x="18803" y="9160"/>
                      <a:pt x="19149" y="9160"/>
                    </a:cubicBezTo>
                    <a:cubicBezTo>
                      <a:pt x="19892" y="9160"/>
                      <a:pt x="20627" y="9042"/>
                      <a:pt x="21328" y="8809"/>
                    </a:cubicBezTo>
                    <a:cubicBezTo>
                      <a:pt x="21294" y="8599"/>
                      <a:pt x="21251" y="8389"/>
                      <a:pt x="21200" y="8183"/>
                    </a:cubicBezTo>
                    <a:cubicBezTo>
                      <a:pt x="20539" y="8412"/>
                      <a:pt x="19848" y="8528"/>
                      <a:pt x="19148" y="8528"/>
                    </a:cubicBezTo>
                    <a:cubicBezTo>
                      <a:pt x="18833" y="8528"/>
                      <a:pt x="18516" y="8504"/>
                      <a:pt x="18199" y="8457"/>
                    </a:cubicBezTo>
                    <a:cubicBezTo>
                      <a:pt x="16958" y="8271"/>
                      <a:pt x="15818" y="7730"/>
                      <a:pt x="14891" y="6888"/>
                    </a:cubicBezTo>
                    <a:lnTo>
                      <a:pt x="18541" y="3241"/>
                    </a:lnTo>
                    <a:cubicBezTo>
                      <a:pt x="18467" y="3163"/>
                      <a:pt x="18392" y="3085"/>
                      <a:pt x="18318" y="3011"/>
                    </a:cubicBezTo>
                    <a:cubicBezTo>
                      <a:pt x="18243" y="2937"/>
                      <a:pt x="18169" y="2862"/>
                      <a:pt x="18091" y="2791"/>
                    </a:cubicBezTo>
                    <a:lnTo>
                      <a:pt x="14441" y="6441"/>
                    </a:lnTo>
                    <a:cubicBezTo>
                      <a:pt x="13592" y="5504"/>
                      <a:pt x="13051" y="4357"/>
                      <a:pt x="12872" y="3102"/>
                    </a:cubicBezTo>
                    <a:cubicBezTo>
                      <a:pt x="12726" y="2104"/>
                      <a:pt x="12824" y="1079"/>
                      <a:pt x="13149" y="129"/>
                    </a:cubicBezTo>
                    <a:cubicBezTo>
                      <a:pt x="12943" y="82"/>
                      <a:pt x="12733" y="38"/>
                      <a:pt x="125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26"/>
              <p:cNvSpPr/>
              <p:nvPr/>
            </p:nvSpPr>
            <p:spPr>
              <a:xfrm>
                <a:off x="7128463" y="3918025"/>
                <a:ext cx="15925" cy="15925"/>
              </a:xfrm>
              <a:custGeom>
                <a:rect b="b" l="l" r="r" t="t"/>
                <a:pathLst>
                  <a:path extrusionOk="0" h="637" w="637">
                    <a:moveTo>
                      <a:pt x="318" y="1"/>
                    </a:moveTo>
                    <a:cubicBezTo>
                      <a:pt x="142" y="1"/>
                      <a:pt x="0" y="143"/>
                      <a:pt x="0" y="319"/>
                    </a:cubicBezTo>
                    <a:cubicBezTo>
                      <a:pt x="0" y="495"/>
                      <a:pt x="142" y="637"/>
                      <a:pt x="318" y="637"/>
                    </a:cubicBezTo>
                    <a:cubicBezTo>
                      <a:pt x="494" y="637"/>
                      <a:pt x="636" y="495"/>
                      <a:pt x="636" y="319"/>
                    </a:cubicBezTo>
                    <a:cubicBezTo>
                      <a:pt x="636" y="143"/>
                      <a:pt x="494" y="1"/>
                      <a:pt x="318"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26"/>
              <p:cNvSpPr/>
              <p:nvPr/>
            </p:nvSpPr>
            <p:spPr>
              <a:xfrm>
                <a:off x="7175388" y="3915750"/>
                <a:ext cx="15850" cy="15925"/>
              </a:xfrm>
              <a:custGeom>
                <a:rect b="b" l="l" r="r" t="t"/>
                <a:pathLst>
                  <a:path extrusionOk="0" h="637" w="634">
                    <a:moveTo>
                      <a:pt x="315" y="1"/>
                    </a:moveTo>
                    <a:cubicBezTo>
                      <a:pt x="143" y="1"/>
                      <a:pt x="1" y="143"/>
                      <a:pt x="1" y="319"/>
                    </a:cubicBezTo>
                    <a:cubicBezTo>
                      <a:pt x="1" y="495"/>
                      <a:pt x="143" y="637"/>
                      <a:pt x="315" y="637"/>
                    </a:cubicBezTo>
                    <a:cubicBezTo>
                      <a:pt x="491" y="637"/>
                      <a:pt x="633" y="495"/>
                      <a:pt x="633" y="319"/>
                    </a:cubicBezTo>
                    <a:cubicBezTo>
                      <a:pt x="633" y="143"/>
                      <a:pt x="491" y="1"/>
                      <a:pt x="315"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26"/>
              <p:cNvSpPr/>
              <p:nvPr/>
            </p:nvSpPr>
            <p:spPr>
              <a:xfrm>
                <a:off x="7009038" y="4070850"/>
                <a:ext cx="15925" cy="15925"/>
              </a:xfrm>
              <a:custGeom>
                <a:rect b="b" l="l" r="r" t="t"/>
                <a:pathLst>
                  <a:path extrusionOk="0" h="637" w="637">
                    <a:moveTo>
                      <a:pt x="319" y="0"/>
                    </a:moveTo>
                    <a:cubicBezTo>
                      <a:pt x="143" y="0"/>
                      <a:pt x="1" y="143"/>
                      <a:pt x="1" y="318"/>
                    </a:cubicBezTo>
                    <a:cubicBezTo>
                      <a:pt x="1" y="494"/>
                      <a:pt x="143" y="636"/>
                      <a:pt x="319" y="636"/>
                    </a:cubicBezTo>
                    <a:cubicBezTo>
                      <a:pt x="495" y="636"/>
                      <a:pt x="637" y="494"/>
                      <a:pt x="637" y="318"/>
                    </a:cubicBezTo>
                    <a:cubicBezTo>
                      <a:pt x="637" y="143"/>
                      <a:pt x="495" y="0"/>
                      <a:pt x="319"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26"/>
              <p:cNvSpPr/>
              <p:nvPr/>
            </p:nvSpPr>
            <p:spPr>
              <a:xfrm>
                <a:off x="6794513" y="3956525"/>
                <a:ext cx="15825" cy="15825"/>
              </a:xfrm>
              <a:custGeom>
                <a:rect b="b" l="l" r="r" t="t"/>
                <a:pathLst>
                  <a:path extrusionOk="0" h="633" w="633">
                    <a:moveTo>
                      <a:pt x="318" y="0"/>
                    </a:moveTo>
                    <a:cubicBezTo>
                      <a:pt x="142" y="0"/>
                      <a:pt x="0" y="142"/>
                      <a:pt x="0" y="318"/>
                    </a:cubicBezTo>
                    <a:cubicBezTo>
                      <a:pt x="0" y="494"/>
                      <a:pt x="142" y="633"/>
                      <a:pt x="318" y="633"/>
                    </a:cubicBezTo>
                    <a:cubicBezTo>
                      <a:pt x="491" y="633"/>
                      <a:pt x="633" y="494"/>
                      <a:pt x="633" y="318"/>
                    </a:cubicBezTo>
                    <a:cubicBezTo>
                      <a:pt x="633" y="142"/>
                      <a:pt x="491" y="0"/>
                      <a:pt x="318"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26"/>
              <p:cNvSpPr/>
              <p:nvPr/>
            </p:nvSpPr>
            <p:spPr>
              <a:xfrm>
                <a:off x="6836613" y="3964625"/>
                <a:ext cx="15925" cy="15850"/>
              </a:xfrm>
              <a:custGeom>
                <a:rect b="b" l="l" r="r" t="t"/>
                <a:pathLst>
                  <a:path extrusionOk="0" h="634" w="637">
                    <a:moveTo>
                      <a:pt x="319" y="1"/>
                    </a:moveTo>
                    <a:cubicBezTo>
                      <a:pt x="143" y="1"/>
                      <a:pt x="1" y="143"/>
                      <a:pt x="1" y="319"/>
                    </a:cubicBezTo>
                    <a:cubicBezTo>
                      <a:pt x="1" y="491"/>
                      <a:pt x="143" y="633"/>
                      <a:pt x="319" y="633"/>
                    </a:cubicBezTo>
                    <a:cubicBezTo>
                      <a:pt x="495" y="633"/>
                      <a:pt x="637" y="491"/>
                      <a:pt x="637" y="319"/>
                    </a:cubicBezTo>
                    <a:cubicBezTo>
                      <a:pt x="637" y="143"/>
                      <a:pt x="495" y="1"/>
                      <a:pt x="319"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26"/>
              <p:cNvSpPr/>
              <p:nvPr/>
            </p:nvSpPr>
            <p:spPr>
              <a:xfrm>
                <a:off x="6803388" y="3730550"/>
                <a:ext cx="15925" cy="15925"/>
              </a:xfrm>
              <a:custGeom>
                <a:rect b="b" l="l" r="r" t="t"/>
                <a:pathLst>
                  <a:path extrusionOk="0" h="637" w="637">
                    <a:moveTo>
                      <a:pt x="318" y="1"/>
                    </a:moveTo>
                    <a:cubicBezTo>
                      <a:pt x="142" y="1"/>
                      <a:pt x="0" y="143"/>
                      <a:pt x="0" y="319"/>
                    </a:cubicBezTo>
                    <a:cubicBezTo>
                      <a:pt x="0" y="494"/>
                      <a:pt x="142" y="637"/>
                      <a:pt x="318" y="637"/>
                    </a:cubicBezTo>
                    <a:cubicBezTo>
                      <a:pt x="494" y="637"/>
                      <a:pt x="636" y="494"/>
                      <a:pt x="636" y="319"/>
                    </a:cubicBezTo>
                    <a:cubicBezTo>
                      <a:pt x="636" y="143"/>
                      <a:pt x="494" y="1"/>
                      <a:pt x="318"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26"/>
              <p:cNvSpPr/>
              <p:nvPr/>
            </p:nvSpPr>
            <p:spPr>
              <a:xfrm>
                <a:off x="6811338" y="3792800"/>
                <a:ext cx="15825" cy="15825"/>
              </a:xfrm>
              <a:custGeom>
                <a:rect b="b" l="l" r="r" t="t"/>
                <a:pathLst>
                  <a:path extrusionOk="0" h="633" w="633">
                    <a:moveTo>
                      <a:pt x="318" y="0"/>
                    </a:moveTo>
                    <a:cubicBezTo>
                      <a:pt x="142" y="0"/>
                      <a:pt x="0" y="142"/>
                      <a:pt x="0" y="318"/>
                    </a:cubicBezTo>
                    <a:cubicBezTo>
                      <a:pt x="0" y="491"/>
                      <a:pt x="142" y="633"/>
                      <a:pt x="318" y="633"/>
                    </a:cubicBezTo>
                    <a:cubicBezTo>
                      <a:pt x="491" y="633"/>
                      <a:pt x="633" y="491"/>
                      <a:pt x="633" y="318"/>
                    </a:cubicBezTo>
                    <a:cubicBezTo>
                      <a:pt x="633" y="142"/>
                      <a:pt x="491" y="0"/>
                      <a:pt x="318"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26"/>
              <p:cNvSpPr/>
              <p:nvPr/>
            </p:nvSpPr>
            <p:spPr>
              <a:xfrm>
                <a:off x="7019188" y="3770800"/>
                <a:ext cx="15925" cy="15925"/>
              </a:xfrm>
              <a:custGeom>
                <a:rect b="b" l="l" r="r" t="t"/>
                <a:pathLst>
                  <a:path extrusionOk="0" h="637" w="637">
                    <a:moveTo>
                      <a:pt x="319" y="1"/>
                    </a:moveTo>
                    <a:cubicBezTo>
                      <a:pt x="143" y="1"/>
                      <a:pt x="1" y="143"/>
                      <a:pt x="1" y="319"/>
                    </a:cubicBezTo>
                    <a:cubicBezTo>
                      <a:pt x="1" y="495"/>
                      <a:pt x="143" y="637"/>
                      <a:pt x="319" y="637"/>
                    </a:cubicBezTo>
                    <a:cubicBezTo>
                      <a:pt x="495" y="637"/>
                      <a:pt x="637" y="495"/>
                      <a:pt x="637" y="319"/>
                    </a:cubicBezTo>
                    <a:cubicBezTo>
                      <a:pt x="637" y="143"/>
                      <a:pt x="495" y="1"/>
                      <a:pt x="319"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26"/>
              <p:cNvSpPr/>
              <p:nvPr/>
            </p:nvSpPr>
            <p:spPr>
              <a:xfrm>
                <a:off x="6904513" y="3896725"/>
                <a:ext cx="15925" cy="15850"/>
              </a:xfrm>
              <a:custGeom>
                <a:rect b="b" l="l" r="r" t="t"/>
                <a:pathLst>
                  <a:path extrusionOk="0" h="634" w="637">
                    <a:moveTo>
                      <a:pt x="319" y="1"/>
                    </a:moveTo>
                    <a:cubicBezTo>
                      <a:pt x="143" y="1"/>
                      <a:pt x="1" y="143"/>
                      <a:pt x="1" y="319"/>
                    </a:cubicBezTo>
                    <a:cubicBezTo>
                      <a:pt x="1" y="491"/>
                      <a:pt x="143" y="633"/>
                      <a:pt x="319" y="633"/>
                    </a:cubicBezTo>
                    <a:cubicBezTo>
                      <a:pt x="495" y="633"/>
                      <a:pt x="637" y="491"/>
                      <a:pt x="637" y="319"/>
                    </a:cubicBezTo>
                    <a:cubicBezTo>
                      <a:pt x="637" y="143"/>
                      <a:pt x="495" y="1"/>
                      <a:pt x="319"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26"/>
              <p:cNvSpPr/>
              <p:nvPr/>
            </p:nvSpPr>
            <p:spPr>
              <a:xfrm>
                <a:off x="6920163" y="3847425"/>
                <a:ext cx="15925" cy="15825"/>
              </a:xfrm>
              <a:custGeom>
                <a:rect b="b" l="l" r="r" t="t"/>
                <a:pathLst>
                  <a:path extrusionOk="0" h="633" w="637">
                    <a:moveTo>
                      <a:pt x="319" y="0"/>
                    </a:moveTo>
                    <a:cubicBezTo>
                      <a:pt x="143" y="0"/>
                      <a:pt x="1" y="143"/>
                      <a:pt x="1" y="318"/>
                    </a:cubicBezTo>
                    <a:cubicBezTo>
                      <a:pt x="1" y="491"/>
                      <a:pt x="143" y="633"/>
                      <a:pt x="319" y="633"/>
                    </a:cubicBezTo>
                    <a:cubicBezTo>
                      <a:pt x="495" y="633"/>
                      <a:pt x="637" y="491"/>
                      <a:pt x="637" y="318"/>
                    </a:cubicBezTo>
                    <a:cubicBezTo>
                      <a:pt x="637" y="143"/>
                      <a:pt x="495" y="0"/>
                      <a:pt x="319"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26"/>
              <p:cNvSpPr/>
              <p:nvPr/>
            </p:nvSpPr>
            <p:spPr>
              <a:xfrm>
                <a:off x="6879663" y="3808600"/>
                <a:ext cx="15925" cy="15925"/>
              </a:xfrm>
              <a:custGeom>
                <a:rect b="b" l="l" r="r" t="t"/>
                <a:pathLst>
                  <a:path extrusionOk="0" h="637" w="637">
                    <a:moveTo>
                      <a:pt x="318" y="1"/>
                    </a:moveTo>
                    <a:cubicBezTo>
                      <a:pt x="142" y="1"/>
                      <a:pt x="0" y="143"/>
                      <a:pt x="0" y="319"/>
                    </a:cubicBezTo>
                    <a:cubicBezTo>
                      <a:pt x="0" y="495"/>
                      <a:pt x="142" y="637"/>
                      <a:pt x="318" y="637"/>
                    </a:cubicBezTo>
                    <a:cubicBezTo>
                      <a:pt x="494" y="637"/>
                      <a:pt x="636" y="495"/>
                      <a:pt x="636" y="319"/>
                    </a:cubicBezTo>
                    <a:cubicBezTo>
                      <a:pt x="636" y="143"/>
                      <a:pt x="494" y="1"/>
                      <a:pt x="318"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26"/>
              <p:cNvSpPr/>
              <p:nvPr/>
            </p:nvSpPr>
            <p:spPr>
              <a:xfrm>
                <a:off x="6892263" y="3670600"/>
                <a:ext cx="15925" cy="15925"/>
              </a:xfrm>
              <a:custGeom>
                <a:rect b="b" l="l" r="r" t="t"/>
                <a:pathLst>
                  <a:path extrusionOk="0" h="637" w="637">
                    <a:moveTo>
                      <a:pt x="318" y="0"/>
                    </a:moveTo>
                    <a:cubicBezTo>
                      <a:pt x="143" y="0"/>
                      <a:pt x="0" y="142"/>
                      <a:pt x="0" y="318"/>
                    </a:cubicBezTo>
                    <a:cubicBezTo>
                      <a:pt x="0" y="494"/>
                      <a:pt x="143" y="636"/>
                      <a:pt x="318" y="636"/>
                    </a:cubicBezTo>
                    <a:cubicBezTo>
                      <a:pt x="494" y="636"/>
                      <a:pt x="636" y="494"/>
                      <a:pt x="636" y="318"/>
                    </a:cubicBezTo>
                    <a:cubicBezTo>
                      <a:pt x="636" y="142"/>
                      <a:pt x="494" y="0"/>
                      <a:pt x="318"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26"/>
              <p:cNvSpPr/>
              <p:nvPr/>
            </p:nvSpPr>
            <p:spPr>
              <a:xfrm>
                <a:off x="6928113" y="3716675"/>
                <a:ext cx="15925" cy="15925"/>
              </a:xfrm>
              <a:custGeom>
                <a:rect b="b" l="l" r="r" t="t"/>
                <a:pathLst>
                  <a:path extrusionOk="0" h="637" w="637">
                    <a:moveTo>
                      <a:pt x="319" y="1"/>
                    </a:moveTo>
                    <a:cubicBezTo>
                      <a:pt x="143" y="1"/>
                      <a:pt x="1" y="143"/>
                      <a:pt x="1" y="319"/>
                    </a:cubicBezTo>
                    <a:cubicBezTo>
                      <a:pt x="1" y="495"/>
                      <a:pt x="143" y="637"/>
                      <a:pt x="319" y="637"/>
                    </a:cubicBezTo>
                    <a:cubicBezTo>
                      <a:pt x="495" y="637"/>
                      <a:pt x="637" y="495"/>
                      <a:pt x="637" y="319"/>
                    </a:cubicBezTo>
                    <a:cubicBezTo>
                      <a:pt x="637" y="143"/>
                      <a:pt x="495" y="1"/>
                      <a:pt x="319"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26"/>
              <p:cNvSpPr/>
              <p:nvPr/>
            </p:nvSpPr>
            <p:spPr>
              <a:xfrm>
                <a:off x="6962863" y="3758125"/>
                <a:ext cx="15925" cy="15925"/>
              </a:xfrm>
              <a:custGeom>
                <a:rect b="b" l="l" r="r" t="t"/>
                <a:pathLst>
                  <a:path extrusionOk="0" h="637" w="637">
                    <a:moveTo>
                      <a:pt x="319" y="0"/>
                    </a:moveTo>
                    <a:cubicBezTo>
                      <a:pt x="143" y="0"/>
                      <a:pt x="1" y="142"/>
                      <a:pt x="1" y="318"/>
                    </a:cubicBezTo>
                    <a:cubicBezTo>
                      <a:pt x="1" y="494"/>
                      <a:pt x="143" y="636"/>
                      <a:pt x="319" y="636"/>
                    </a:cubicBezTo>
                    <a:cubicBezTo>
                      <a:pt x="495" y="636"/>
                      <a:pt x="637" y="494"/>
                      <a:pt x="637" y="318"/>
                    </a:cubicBezTo>
                    <a:cubicBezTo>
                      <a:pt x="637" y="142"/>
                      <a:pt x="495" y="0"/>
                      <a:pt x="319"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26"/>
              <p:cNvSpPr/>
              <p:nvPr/>
            </p:nvSpPr>
            <p:spPr>
              <a:xfrm>
                <a:off x="7090138" y="3630925"/>
                <a:ext cx="15925" cy="15850"/>
              </a:xfrm>
              <a:custGeom>
                <a:rect b="b" l="l" r="r" t="t"/>
                <a:pathLst>
                  <a:path extrusionOk="0" h="634" w="637">
                    <a:moveTo>
                      <a:pt x="319" y="1"/>
                    </a:moveTo>
                    <a:cubicBezTo>
                      <a:pt x="143" y="1"/>
                      <a:pt x="1" y="143"/>
                      <a:pt x="1" y="315"/>
                    </a:cubicBezTo>
                    <a:cubicBezTo>
                      <a:pt x="1" y="491"/>
                      <a:pt x="143" y="633"/>
                      <a:pt x="319" y="633"/>
                    </a:cubicBezTo>
                    <a:cubicBezTo>
                      <a:pt x="495" y="633"/>
                      <a:pt x="637" y="491"/>
                      <a:pt x="637" y="315"/>
                    </a:cubicBezTo>
                    <a:cubicBezTo>
                      <a:pt x="637" y="143"/>
                      <a:pt x="495" y="1"/>
                      <a:pt x="319"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26"/>
              <p:cNvSpPr/>
              <p:nvPr/>
            </p:nvSpPr>
            <p:spPr>
              <a:xfrm>
                <a:off x="7104538" y="3674225"/>
                <a:ext cx="15900" cy="15925"/>
              </a:xfrm>
              <a:custGeom>
                <a:rect b="b" l="l" r="r" t="t"/>
                <a:pathLst>
                  <a:path extrusionOk="0" h="637" w="636">
                    <a:moveTo>
                      <a:pt x="318" y="1"/>
                    </a:moveTo>
                    <a:cubicBezTo>
                      <a:pt x="142" y="1"/>
                      <a:pt x="0" y="143"/>
                      <a:pt x="0" y="319"/>
                    </a:cubicBezTo>
                    <a:cubicBezTo>
                      <a:pt x="0" y="495"/>
                      <a:pt x="142" y="637"/>
                      <a:pt x="318" y="637"/>
                    </a:cubicBezTo>
                    <a:cubicBezTo>
                      <a:pt x="494" y="637"/>
                      <a:pt x="636" y="495"/>
                      <a:pt x="636" y="319"/>
                    </a:cubicBezTo>
                    <a:cubicBezTo>
                      <a:pt x="636" y="143"/>
                      <a:pt x="494" y="1"/>
                      <a:pt x="318"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26"/>
              <p:cNvSpPr/>
              <p:nvPr/>
            </p:nvSpPr>
            <p:spPr>
              <a:xfrm>
                <a:off x="7204388" y="3745175"/>
                <a:ext cx="15925" cy="15850"/>
              </a:xfrm>
              <a:custGeom>
                <a:rect b="b" l="l" r="r" t="t"/>
                <a:pathLst>
                  <a:path extrusionOk="0" h="634" w="637">
                    <a:moveTo>
                      <a:pt x="319" y="1"/>
                    </a:moveTo>
                    <a:cubicBezTo>
                      <a:pt x="143" y="1"/>
                      <a:pt x="1" y="143"/>
                      <a:pt x="1" y="319"/>
                    </a:cubicBezTo>
                    <a:cubicBezTo>
                      <a:pt x="1" y="491"/>
                      <a:pt x="143" y="633"/>
                      <a:pt x="319" y="633"/>
                    </a:cubicBezTo>
                    <a:cubicBezTo>
                      <a:pt x="495" y="633"/>
                      <a:pt x="637" y="491"/>
                      <a:pt x="637" y="319"/>
                    </a:cubicBezTo>
                    <a:cubicBezTo>
                      <a:pt x="637" y="143"/>
                      <a:pt x="495" y="1"/>
                      <a:pt x="319"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26"/>
              <p:cNvSpPr/>
              <p:nvPr/>
            </p:nvSpPr>
            <p:spPr>
              <a:xfrm>
                <a:off x="7015388" y="3942650"/>
                <a:ext cx="15925" cy="15925"/>
              </a:xfrm>
              <a:custGeom>
                <a:rect b="b" l="l" r="r" t="t"/>
                <a:pathLst>
                  <a:path extrusionOk="0" h="637" w="637">
                    <a:moveTo>
                      <a:pt x="319" y="0"/>
                    </a:moveTo>
                    <a:cubicBezTo>
                      <a:pt x="143" y="0"/>
                      <a:pt x="1" y="142"/>
                      <a:pt x="1" y="318"/>
                    </a:cubicBezTo>
                    <a:cubicBezTo>
                      <a:pt x="1" y="491"/>
                      <a:pt x="143" y="636"/>
                      <a:pt x="319" y="636"/>
                    </a:cubicBezTo>
                    <a:cubicBezTo>
                      <a:pt x="495" y="636"/>
                      <a:pt x="637" y="491"/>
                      <a:pt x="637" y="318"/>
                    </a:cubicBezTo>
                    <a:cubicBezTo>
                      <a:pt x="637" y="142"/>
                      <a:pt x="495" y="0"/>
                      <a:pt x="319"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26"/>
              <p:cNvSpPr/>
              <p:nvPr/>
            </p:nvSpPr>
            <p:spPr>
              <a:xfrm>
                <a:off x="7010988" y="3996350"/>
                <a:ext cx="15850" cy="15925"/>
              </a:xfrm>
              <a:custGeom>
                <a:rect b="b" l="l" r="r" t="t"/>
                <a:pathLst>
                  <a:path extrusionOk="0" h="637" w="634">
                    <a:moveTo>
                      <a:pt x="319" y="0"/>
                    </a:moveTo>
                    <a:cubicBezTo>
                      <a:pt x="143" y="0"/>
                      <a:pt x="1" y="142"/>
                      <a:pt x="1" y="318"/>
                    </a:cubicBezTo>
                    <a:cubicBezTo>
                      <a:pt x="1" y="494"/>
                      <a:pt x="143" y="636"/>
                      <a:pt x="319" y="636"/>
                    </a:cubicBezTo>
                    <a:cubicBezTo>
                      <a:pt x="491" y="636"/>
                      <a:pt x="633" y="494"/>
                      <a:pt x="633" y="318"/>
                    </a:cubicBezTo>
                    <a:cubicBezTo>
                      <a:pt x="633" y="142"/>
                      <a:pt x="491" y="0"/>
                      <a:pt x="319"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26"/>
              <p:cNvSpPr/>
              <p:nvPr/>
            </p:nvSpPr>
            <p:spPr>
              <a:xfrm>
                <a:off x="6888213" y="4050225"/>
                <a:ext cx="15825" cy="15825"/>
              </a:xfrm>
              <a:custGeom>
                <a:rect b="b" l="l" r="r" t="t"/>
                <a:pathLst>
                  <a:path extrusionOk="0" h="633" w="633">
                    <a:moveTo>
                      <a:pt x="315" y="0"/>
                    </a:moveTo>
                    <a:cubicBezTo>
                      <a:pt x="142" y="0"/>
                      <a:pt x="0" y="142"/>
                      <a:pt x="0" y="318"/>
                    </a:cubicBezTo>
                    <a:cubicBezTo>
                      <a:pt x="0" y="491"/>
                      <a:pt x="142" y="633"/>
                      <a:pt x="315" y="633"/>
                    </a:cubicBezTo>
                    <a:cubicBezTo>
                      <a:pt x="491" y="633"/>
                      <a:pt x="633" y="491"/>
                      <a:pt x="633" y="318"/>
                    </a:cubicBezTo>
                    <a:cubicBezTo>
                      <a:pt x="633" y="142"/>
                      <a:pt x="491" y="0"/>
                      <a:pt x="315"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26"/>
              <p:cNvSpPr/>
              <p:nvPr/>
            </p:nvSpPr>
            <p:spPr>
              <a:xfrm>
                <a:off x="7093188" y="4031700"/>
                <a:ext cx="15925" cy="15825"/>
              </a:xfrm>
              <a:custGeom>
                <a:rect b="b" l="l" r="r" t="t"/>
                <a:pathLst>
                  <a:path extrusionOk="0" h="633" w="637">
                    <a:moveTo>
                      <a:pt x="319" y="0"/>
                    </a:moveTo>
                    <a:cubicBezTo>
                      <a:pt x="143" y="0"/>
                      <a:pt x="1" y="142"/>
                      <a:pt x="1" y="315"/>
                    </a:cubicBezTo>
                    <a:cubicBezTo>
                      <a:pt x="1" y="491"/>
                      <a:pt x="143" y="633"/>
                      <a:pt x="319" y="633"/>
                    </a:cubicBezTo>
                    <a:cubicBezTo>
                      <a:pt x="495" y="633"/>
                      <a:pt x="637" y="491"/>
                      <a:pt x="637" y="315"/>
                    </a:cubicBezTo>
                    <a:cubicBezTo>
                      <a:pt x="637" y="142"/>
                      <a:pt x="495" y="0"/>
                      <a:pt x="319"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26"/>
              <p:cNvSpPr/>
              <p:nvPr/>
            </p:nvSpPr>
            <p:spPr>
              <a:xfrm>
                <a:off x="7129988" y="3839300"/>
                <a:ext cx="15825" cy="15925"/>
              </a:xfrm>
              <a:custGeom>
                <a:rect b="b" l="l" r="r" t="t"/>
                <a:pathLst>
                  <a:path extrusionOk="0" h="637" w="633">
                    <a:moveTo>
                      <a:pt x="315" y="1"/>
                    </a:moveTo>
                    <a:cubicBezTo>
                      <a:pt x="142" y="1"/>
                      <a:pt x="0" y="143"/>
                      <a:pt x="0" y="319"/>
                    </a:cubicBezTo>
                    <a:cubicBezTo>
                      <a:pt x="0" y="495"/>
                      <a:pt x="142" y="637"/>
                      <a:pt x="315" y="637"/>
                    </a:cubicBezTo>
                    <a:cubicBezTo>
                      <a:pt x="491" y="637"/>
                      <a:pt x="633" y="495"/>
                      <a:pt x="633" y="319"/>
                    </a:cubicBezTo>
                    <a:cubicBezTo>
                      <a:pt x="633" y="143"/>
                      <a:pt x="491" y="1"/>
                      <a:pt x="315"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26"/>
              <p:cNvSpPr/>
              <p:nvPr/>
            </p:nvSpPr>
            <p:spPr>
              <a:xfrm>
                <a:off x="7186313" y="3964550"/>
                <a:ext cx="15825" cy="15925"/>
              </a:xfrm>
              <a:custGeom>
                <a:rect b="b" l="l" r="r" t="t"/>
                <a:pathLst>
                  <a:path extrusionOk="0" h="637" w="633">
                    <a:moveTo>
                      <a:pt x="315" y="0"/>
                    </a:moveTo>
                    <a:cubicBezTo>
                      <a:pt x="142" y="0"/>
                      <a:pt x="0" y="143"/>
                      <a:pt x="0" y="318"/>
                    </a:cubicBezTo>
                    <a:cubicBezTo>
                      <a:pt x="0" y="494"/>
                      <a:pt x="142" y="636"/>
                      <a:pt x="315" y="636"/>
                    </a:cubicBezTo>
                    <a:cubicBezTo>
                      <a:pt x="491" y="636"/>
                      <a:pt x="633" y="494"/>
                      <a:pt x="633" y="318"/>
                    </a:cubicBezTo>
                    <a:cubicBezTo>
                      <a:pt x="633" y="143"/>
                      <a:pt x="491" y="0"/>
                      <a:pt x="315"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3" name="Google Shape;5623;p26"/>
            <p:cNvGrpSpPr/>
            <p:nvPr/>
          </p:nvGrpSpPr>
          <p:grpSpPr>
            <a:xfrm>
              <a:off x="4336513" y="3804963"/>
              <a:ext cx="470975" cy="541250"/>
              <a:chOff x="5559988" y="1473200"/>
              <a:chExt cx="470975" cy="541250"/>
            </a:xfrm>
          </p:grpSpPr>
          <p:sp>
            <p:nvSpPr>
              <p:cNvPr id="5624" name="Google Shape;5624;p26"/>
              <p:cNvSpPr/>
              <p:nvPr/>
            </p:nvSpPr>
            <p:spPr>
              <a:xfrm>
                <a:off x="5806913" y="1832950"/>
                <a:ext cx="38000" cy="158575"/>
              </a:xfrm>
              <a:custGeom>
                <a:rect b="b" l="l" r="r" t="t"/>
                <a:pathLst>
                  <a:path extrusionOk="0" h="6343" w="1520">
                    <a:moveTo>
                      <a:pt x="759" y="0"/>
                    </a:moveTo>
                    <a:cubicBezTo>
                      <a:pt x="339" y="0"/>
                      <a:pt x="1" y="339"/>
                      <a:pt x="1" y="758"/>
                    </a:cubicBezTo>
                    <a:lnTo>
                      <a:pt x="1" y="5585"/>
                    </a:lnTo>
                    <a:cubicBezTo>
                      <a:pt x="1" y="6005"/>
                      <a:pt x="339" y="6343"/>
                      <a:pt x="759" y="6343"/>
                    </a:cubicBezTo>
                    <a:cubicBezTo>
                      <a:pt x="1178" y="6343"/>
                      <a:pt x="1520" y="6005"/>
                      <a:pt x="1520" y="5585"/>
                    </a:cubicBezTo>
                    <a:lnTo>
                      <a:pt x="1520" y="758"/>
                    </a:lnTo>
                    <a:cubicBezTo>
                      <a:pt x="1520" y="339"/>
                      <a:pt x="1178" y="0"/>
                      <a:pt x="759" y="0"/>
                    </a:cubicBez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26"/>
              <p:cNvSpPr/>
              <p:nvPr/>
            </p:nvSpPr>
            <p:spPr>
              <a:xfrm>
                <a:off x="5806913" y="1832950"/>
                <a:ext cx="38000" cy="158575"/>
              </a:xfrm>
              <a:custGeom>
                <a:rect b="b" l="l" r="r" t="t"/>
                <a:pathLst>
                  <a:path extrusionOk="0" h="6343" w="1520">
                    <a:moveTo>
                      <a:pt x="759" y="0"/>
                    </a:moveTo>
                    <a:cubicBezTo>
                      <a:pt x="339" y="0"/>
                      <a:pt x="1" y="339"/>
                      <a:pt x="1" y="758"/>
                    </a:cubicBezTo>
                    <a:lnTo>
                      <a:pt x="1" y="5585"/>
                    </a:lnTo>
                    <a:cubicBezTo>
                      <a:pt x="1" y="6005"/>
                      <a:pt x="339" y="6343"/>
                      <a:pt x="759" y="6343"/>
                    </a:cubicBezTo>
                    <a:cubicBezTo>
                      <a:pt x="1178" y="6343"/>
                      <a:pt x="1520" y="6005"/>
                      <a:pt x="1520" y="5585"/>
                    </a:cubicBezTo>
                    <a:lnTo>
                      <a:pt x="1520" y="758"/>
                    </a:lnTo>
                    <a:cubicBezTo>
                      <a:pt x="1520" y="339"/>
                      <a:pt x="1178" y="0"/>
                      <a:pt x="759" y="0"/>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26"/>
              <p:cNvSpPr/>
              <p:nvPr/>
            </p:nvSpPr>
            <p:spPr>
              <a:xfrm>
                <a:off x="5559988" y="1473200"/>
                <a:ext cx="461350" cy="459575"/>
              </a:xfrm>
              <a:custGeom>
                <a:rect b="b" l="l" r="r" t="t"/>
                <a:pathLst>
                  <a:path extrusionOk="0" h="18383" w="18454">
                    <a:moveTo>
                      <a:pt x="3651" y="0"/>
                    </a:moveTo>
                    <a:cubicBezTo>
                      <a:pt x="3457" y="0"/>
                      <a:pt x="3263" y="75"/>
                      <a:pt x="3116" y="224"/>
                    </a:cubicBezTo>
                    <a:cubicBezTo>
                      <a:pt x="1107" y="2233"/>
                      <a:pt x="0" y="4902"/>
                      <a:pt x="0" y="7743"/>
                    </a:cubicBezTo>
                    <a:cubicBezTo>
                      <a:pt x="0" y="10585"/>
                      <a:pt x="1107" y="13257"/>
                      <a:pt x="3116" y="15267"/>
                    </a:cubicBezTo>
                    <a:cubicBezTo>
                      <a:pt x="5125" y="17272"/>
                      <a:pt x="7794" y="18382"/>
                      <a:pt x="10636" y="18382"/>
                    </a:cubicBezTo>
                    <a:cubicBezTo>
                      <a:pt x="13477" y="18382"/>
                      <a:pt x="16149" y="17272"/>
                      <a:pt x="18159" y="15267"/>
                    </a:cubicBezTo>
                    <a:cubicBezTo>
                      <a:pt x="18453" y="14969"/>
                      <a:pt x="18453" y="14489"/>
                      <a:pt x="18159" y="14191"/>
                    </a:cubicBezTo>
                    <a:cubicBezTo>
                      <a:pt x="18010" y="14044"/>
                      <a:pt x="17815" y="13970"/>
                      <a:pt x="17621" y="13970"/>
                    </a:cubicBezTo>
                    <a:cubicBezTo>
                      <a:pt x="17426" y="13970"/>
                      <a:pt x="17232" y="14044"/>
                      <a:pt x="17083" y="14191"/>
                    </a:cubicBezTo>
                    <a:cubicBezTo>
                      <a:pt x="15307" y="15970"/>
                      <a:pt x="12970" y="16856"/>
                      <a:pt x="10636" y="16856"/>
                    </a:cubicBezTo>
                    <a:cubicBezTo>
                      <a:pt x="8302" y="16856"/>
                      <a:pt x="5968" y="15970"/>
                      <a:pt x="4188" y="14191"/>
                    </a:cubicBezTo>
                    <a:cubicBezTo>
                      <a:pt x="633" y="10636"/>
                      <a:pt x="633" y="4851"/>
                      <a:pt x="4188" y="1296"/>
                    </a:cubicBezTo>
                    <a:cubicBezTo>
                      <a:pt x="4486" y="998"/>
                      <a:pt x="4486" y="518"/>
                      <a:pt x="4188" y="224"/>
                    </a:cubicBezTo>
                    <a:cubicBezTo>
                      <a:pt x="4039" y="75"/>
                      <a:pt x="3845" y="0"/>
                      <a:pt x="3651" y="0"/>
                    </a:cubicBez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26"/>
              <p:cNvSpPr/>
              <p:nvPr/>
            </p:nvSpPr>
            <p:spPr>
              <a:xfrm>
                <a:off x="5958038" y="1822450"/>
                <a:ext cx="63300" cy="61525"/>
              </a:xfrm>
              <a:custGeom>
                <a:rect b="b" l="l" r="r" t="t"/>
                <a:pathLst>
                  <a:path extrusionOk="0" h="2461" w="2532">
                    <a:moveTo>
                      <a:pt x="1699" y="0"/>
                    </a:moveTo>
                    <a:cubicBezTo>
                      <a:pt x="1504" y="0"/>
                      <a:pt x="1310" y="74"/>
                      <a:pt x="1161" y="221"/>
                    </a:cubicBezTo>
                    <a:cubicBezTo>
                      <a:pt x="796" y="586"/>
                      <a:pt x="407" y="914"/>
                      <a:pt x="1" y="1205"/>
                    </a:cubicBezTo>
                    <a:cubicBezTo>
                      <a:pt x="79" y="1180"/>
                      <a:pt x="160" y="1168"/>
                      <a:pt x="240" y="1168"/>
                    </a:cubicBezTo>
                    <a:cubicBezTo>
                      <a:pt x="500" y="1168"/>
                      <a:pt x="755" y="1295"/>
                      <a:pt x="907" y="1530"/>
                    </a:cubicBezTo>
                    <a:cubicBezTo>
                      <a:pt x="1097" y="1828"/>
                      <a:pt x="1066" y="2203"/>
                      <a:pt x="857" y="2460"/>
                    </a:cubicBezTo>
                    <a:cubicBezTo>
                      <a:pt x="1344" y="2115"/>
                      <a:pt x="1804" y="1726"/>
                      <a:pt x="2237" y="1297"/>
                    </a:cubicBezTo>
                    <a:cubicBezTo>
                      <a:pt x="2531" y="999"/>
                      <a:pt x="2531" y="519"/>
                      <a:pt x="2237" y="221"/>
                    </a:cubicBezTo>
                    <a:cubicBezTo>
                      <a:pt x="2088" y="74"/>
                      <a:pt x="1893" y="0"/>
                      <a:pt x="1699" y="0"/>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26"/>
              <p:cNvSpPr/>
              <p:nvPr/>
            </p:nvSpPr>
            <p:spPr>
              <a:xfrm>
                <a:off x="5636188" y="1477100"/>
                <a:ext cx="379475" cy="379475"/>
              </a:xfrm>
              <a:custGeom>
                <a:rect b="b" l="l" r="r" t="t"/>
                <a:pathLst>
                  <a:path extrusionOk="0" h="15179" w="15179">
                    <a:moveTo>
                      <a:pt x="7588" y="0"/>
                    </a:moveTo>
                    <a:cubicBezTo>
                      <a:pt x="3396" y="0"/>
                      <a:pt x="0" y="3396"/>
                      <a:pt x="0" y="7587"/>
                    </a:cubicBezTo>
                    <a:cubicBezTo>
                      <a:pt x="0" y="11779"/>
                      <a:pt x="3396" y="15178"/>
                      <a:pt x="7588" y="15178"/>
                    </a:cubicBezTo>
                    <a:cubicBezTo>
                      <a:pt x="11779" y="15178"/>
                      <a:pt x="15178" y="11779"/>
                      <a:pt x="15178" y="7587"/>
                    </a:cubicBezTo>
                    <a:cubicBezTo>
                      <a:pt x="15178" y="3396"/>
                      <a:pt x="11779" y="0"/>
                      <a:pt x="7588" y="0"/>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26"/>
              <p:cNvSpPr/>
              <p:nvPr/>
            </p:nvSpPr>
            <p:spPr>
              <a:xfrm>
                <a:off x="5636188" y="1477100"/>
                <a:ext cx="379475" cy="379475"/>
              </a:xfrm>
              <a:custGeom>
                <a:rect b="b" l="l" r="r" t="t"/>
                <a:pathLst>
                  <a:path extrusionOk="0" h="15179" w="15179">
                    <a:moveTo>
                      <a:pt x="7588" y="0"/>
                    </a:moveTo>
                    <a:cubicBezTo>
                      <a:pt x="3396" y="0"/>
                      <a:pt x="0" y="3396"/>
                      <a:pt x="0" y="7587"/>
                    </a:cubicBezTo>
                    <a:cubicBezTo>
                      <a:pt x="0" y="11779"/>
                      <a:pt x="3396" y="15178"/>
                      <a:pt x="7588" y="15178"/>
                    </a:cubicBezTo>
                    <a:cubicBezTo>
                      <a:pt x="11779" y="15178"/>
                      <a:pt x="15178" y="11779"/>
                      <a:pt x="15178" y="7587"/>
                    </a:cubicBezTo>
                    <a:cubicBezTo>
                      <a:pt x="15178" y="3396"/>
                      <a:pt x="11779" y="0"/>
                      <a:pt x="7588" y="0"/>
                    </a:cubicBezTo>
                    <a:close/>
                  </a:path>
                </a:pathLst>
              </a:custGeom>
              <a:solidFill>
                <a:srgbClr val="9BC3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26"/>
              <p:cNvSpPr/>
              <p:nvPr/>
            </p:nvSpPr>
            <p:spPr>
              <a:xfrm>
                <a:off x="5721088" y="1489850"/>
                <a:ext cx="309875" cy="366750"/>
              </a:xfrm>
              <a:custGeom>
                <a:rect b="b" l="l" r="r" t="t"/>
                <a:pathLst>
                  <a:path extrusionOk="0" h="14670" w="12395">
                    <a:moveTo>
                      <a:pt x="6938" y="1"/>
                    </a:moveTo>
                    <a:lnTo>
                      <a:pt x="6938" y="1"/>
                    </a:lnTo>
                    <a:cubicBezTo>
                      <a:pt x="8609" y="1110"/>
                      <a:pt x="9844" y="2876"/>
                      <a:pt x="10220" y="5011"/>
                    </a:cubicBezTo>
                    <a:cubicBezTo>
                      <a:pt x="10947" y="9138"/>
                      <a:pt x="8190" y="13075"/>
                      <a:pt x="4063" y="13802"/>
                    </a:cubicBezTo>
                    <a:cubicBezTo>
                      <a:pt x="3618" y="13881"/>
                      <a:pt x="3175" y="13919"/>
                      <a:pt x="2738" y="13919"/>
                    </a:cubicBezTo>
                    <a:cubicBezTo>
                      <a:pt x="1784" y="13919"/>
                      <a:pt x="859" y="13738"/>
                      <a:pt x="0" y="13406"/>
                    </a:cubicBezTo>
                    <a:lnTo>
                      <a:pt x="0" y="13406"/>
                    </a:lnTo>
                    <a:cubicBezTo>
                      <a:pt x="1217" y="14211"/>
                      <a:pt x="2664" y="14670"/>
                      <a:pt x="4185" y="14670"/>
                    </a:cubicBezTo>
                    <a:cubicBezTo>
                      <a:pt x="4622" y="14670"/>
                      <a:pt x="5065" y="14632"/>
                      <a:pt x="5511" y="14553"/>
                    </a:cubicBezTo>
                    <a:cubicBezTo>
                      <a:pt x="9638" y="13823"/>
                      <a:pt x="12395" y="9888"/>
                      <a:pt x="11667" y="5762"/>
                    </a:cubicBezTo>
                    <a:cubicBezTo>
                      <a:pt x="11187" y="3049"/>
                      <a:pt x="9327" y="931"/>
                      <a:pt x="6938" y="1"/>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26"/>
              <p:cNvSpPr/>
              <p:nvPr/>
            </p:nvSpPr>
            <p:spPr>
              <a:xfrm>
                <a:off x="5695888" y="1964950"/>
                <a:ext cx="259975" cy="49500"/>
              </a:xfrm>
              <a:custGeom>
                <a:rect b="b" l="l" r="r" t="t"/>
                <a:pathLst>
                  <a:path extrusionOk="0" h="1980" w="10399">
                    <a:moveTo>
                      <a:pt x="623" y="1"/>
                    </a:moveTo>
                    <a:cubicBezTo>
                      <a:pt x="281" y="1"/>
                      <a:pt x="0" y="278"/>
                      <a:pt x="0" y="623"/>
                    </a:cubicBezTo>
                    <a:lnTo>
                      <a:pt x="0" y="1357"/>
                    </a:lnTo>
                    <a:cubicBezTo>
                      <a:pt x="0" y="1702"/>
                      <a:pt x="281" y="1980"/>
                      <a:pt x="623" y="1980"/>
                    </a:cubicBezTo>
                    <a:lnTo>
                      <a:pt x="9776" y="1980"/>
                    </a:lnTo>
                    <a:cubicBezTo>
                      <a:pt x="10121" y="1980"/>
                      <a:pt x="10399" y="1702"/>
                      <a:pt x="10399" y="1357"/>
                    </a:cubicBezTo>
                    <a:lnTo>
                      <a:pt x="10399" y="623"/>
                    </a:lnTo>
                    <a:cubicBezTo>
                      <a:pt x="10399" y="278"/>
                      <a:pt x="10121" y="1"/>
                      <a:pt x="9776" y="1"/>
                    </a:cubicBez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26"/>
              <p:cNvSpPr/>
              <p:nvPr/>
            </p:nvSpPr>
            <p:spPr>
              <a:xfrm>
                <a:off x="5911538" y="1964950"/>
                <a:ext cx="44325" cy="49500"/>
              </a:xfrm>
              <a:custGeom>
                <a:rect b="b" l="l" r="r" t="t"/>
                <a:pathLst>
                  <a:path extrusionOk="0" h="1980" w="1773">
                    <a:moveTo>
                      <a:pt x="0" y="1"/>
                    </a:moveTo>
                    <a:cubicBezTo>
                      <a:pt x="345" y="1"/>
                      <a:pt x="626" y="278"/>
                      <a:pt x="626" y="623"/>
                    </a:cubicBezTo>
                    <a:lnTo>
                      <a:pt x="626" y="1357"/>
                    </a:lnTo>
                    <a:cubicBezTo>
                      <a:pt x="626" y="1702"/>
                      <a:pt x="345" y="1980"/>
                      <a:pt x="0" y="1980"/>
                    </a:cubicBezTo>
                    <a:lnTo>
                      <a:pt x="1150" y="1980"/>
                    </a:lnTo>
                    <a:cubicBezTo>
                      <a:pt x="1495" y="1980"/>
                      <a:pt x="1773" y="1702"/>
                      <a:pt x="1773" y="1357"/>
                    </a:cubicBezTo>
                    <a:lnTo>
                      <a:pt x="1773" y="623"/>
                    </a:lnTo>
                    <a:cubicBezTo>
                      <a:pt x="1773" y="278"/>
                      <a:pt x="1495" y="1"/>
                      <a:pt x="1150" y="1"/>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26"/>
              <p:cNvSpPr/>
              <p:nvPr/>
            </p:nvSpPr>
            <p:spPr>
              <a:xfrm>
                <a:off x="5637113" y="1521850"/>
                <a:ext cx="375250" cy="319750"/>
              </a:xfrm>
              <a:custGeom>
                <a:rect b="b" l="l" r="r" t="t"/>
                <a:pathLst>
                  <a:path extrusionOk="0" h="12790" w="15010">
                    <a:moveTo>
                      <a:pt x="5568" y="0"/>
                    </a:moveTo>
                    <a:cubicBezTo>
                      <a:pt x="4397" y="0"/>
                      <a:pt x="2938" y="473"/>
                      <a:pt x="1506" y="1207"/>
                    </a:cubicBezTo>
                    <a:cubicBezTo>
                      <a:pt x="677" y="2303"/>
                      <a:pt x="143" y="3616"/>
                      <a:pt x="0" y="5019"/>
                    </a:cubicBezTo>
                    <a:cubicBezTo>
                      <a:pt x="346" y="4873"/>
                      <a:pt x="673" y="4805"/>
                      <a:pt x="962" y="4805"/>
                    </a:cubicBezTo>
                    <a:cubicBezTo>
                      <a:pt x="1579" y="4805"/>
                      <a:pt x="2020" y="5116"/>
                      <a:pt x="2084" y="5635"/>
                    </a:cubicBezTo>
                    <a:cubicBezTo>
                      <a:pt x="2275" y="6720"/>
                      <a:pt x="3213" y="9226"/>
                      <a:pt x="4334" y="9226"/>
                    </a:cubicBezTo>
                    <a:cubicBezTo>
                      <a:pt x="4482" y="9226"/>
                      <a:pt x="4634" y="9182"/>
                      <a:pt x="4787" y="9085"/>
                    </a:cubicBezTo>
                    <a:cubicBezTo>
                      <a:pt x="5724" y="8493"/>
                      <a:pt x="4476" y="8108"/>
                      <a:pt x="3911" y="6599"/>
                    </a:cubicBezTo>
                    <a:cubicBezTo>
                      <a:pt x="3637" y="5870"/>
                      <a:pt x="3816" y="5593"/>
                      <a:pt x="4118" y="5593"/>
                    </a:cubicBezTo>
                    <a:cubicBezTo>
                      <a:pt x="4399" y="5593"/>
                      <a:pt x="4785" y="5832"/>
                      <a:pt x="5014" y="6170"/>
                    </a:cubicBezTo>
                    <a:cubicBezTo>
                      <a:pt x="5435" y="6794"/>
                      <a:pt x="7819" y="8414"/>
                      <a:pt x="9098" y="8414"/>
                    </a:cubicBezTo>
                    <a:cubicBezTo>
                      <a:pt x="9246" y="8414"/>
                      <a:pt x="9379" y="8392"/>
                      <a:pt x="9492" y="8345"/>
                    </a:cubicBezTo>
                    <a:cubicBezTo>
                      <a:pt x="9605" y="8297"/>
                      <a:pt x="9713" y="8276"/>
                      <a:pt x="9815" y="8276"/>
                    </a:cubicBezTo>
                    <a:cubicBezTo>
                      <a:pt x="10711" y="8276"/>
                      <a:pt x="11196" y="9921"/>
                      <a:pt x="10774" y="10425"/>
                    </a:cubicBezTo>
                    <a:cubicBezTo>
                      <a:pt x="10470" y="10794"/>
                      <a:pt x="10253" y="11880"/>
                      <a:pt x="10507" y="12789"/>
                    </a:cubicBezTo>
                    <a:cubicBezTo>
                      <a:pt x="12858" y="11798"/>
                      <a:pt x="14539" y="9684"/>
                      <a:pt x="15009" y="7215"/>
                    </a:cubicBezTo>
                    <a:cubicBezTo>
                      <a:pt x="14982" y="7214"/>
                      <a:pt x="14954" y="7213"/>
                      <a:pt x="14926" y="7213"/>
                    </a:cubicBezTo>
                    <a:cubicBezTo>
                      <a:pt x="14045" y="7213"/>
                      <a:pt x="12861" y="7630"/>
                      <a:pt x="12178" y="7630"/>
                    </a:cubicBezTo>
                    <a:cubicBezTo>
                      <a:pt x="12046" y="7630"/>
                      <a:pt x="11932" y="7614"/>
                      <a:pt x="11843" y="7577"/>
                    </a:cubicBezTo>
                    <a:cubicBezTo>
                      <a:pt x="11042" y="7238"/>
                      <a:pt x="12280" y="6105"/>
                      <a:pt x="12746" y="5283"/>
                    </a:cubicBezTo>
                    <a:cubicBezTo>
                      <a:pt x="13005" y="4823"/>
                      <a:pt x="12608" y="4560"/>
                      <a:pt x="12132" y="4560"/>
                    </a:cubicBezTo>
                    <a:cubicBezTo>
                      <a:pt x="11756" y="4560"/>
                      <a:pt x="11330" y="4725"/>
                      <a:pt x="11143" y="5087"/>
                    </a:cubicBezTo>
                    <a:cubicBezTo>
                      <a:pt x="10912" y="5535"/>
                      <a:pt x="10618" y="5783"/>
                      <a:pt x="10177" y="5783"/>
                    </a:cubicBezTo>
                    <a:cubicBezTo>
                      <a:pt x="9812" y="5783"/>
                      <a:pt x="9346" y="5614"/>
                      <a:pt x="8731" y="5249"/>
                    </a:cubicBezTo>
                    <a:cubicBezTo>
                      <a:pt x="7488" y="4515"/>
                      <a:pt x="8490" y="2948"/>
                      <a:pt x="9585" y="2948"/>
                    </a:cubicBezTo>
                    <a:cubicBezTo>
                      <a:pt x="9690" y="2948"/>
                      <a:pt x="9796" y="2962"/>
                      <a:pt x="9902" y="2993"/>
                    </a:cubicBezTo>
                    <a:cubicBezTo>
                      <a:pt x="10030" y="3031"/>
                      <a:pt x="10145" y="3049"/>
                      <a:pt x="10246" y="3049"/>
                    </a:cubicBezTo>
                    <a:cubicBezTo>
                      <a:pt x="11087" y="3049"/>
                      <a:pt x="11010" y="1809"/>
                      <a:pt x="10521" y="575"/>
                    </a:cubicBezTo>
                    <a:cubicBezTo>
                      <a:pt x="10360" y="168"/>
                      <a:pt x="10135" y="39"/>
                      <a:pt x="9850" y="39"/>
                    </a:cubicBezTo>
                    <a:cubicBezTo>
                      <a:pt x="9352" y="39"/>
                      <a:pt x="8669" y="430"/>
                      <a:pt x="7814" y="430"/>
                    </a:cubicBezTo>
                    <a:cubicBezTo>
                      <a:pt x="7485" y="430"/>
                      <a:pt x="7131" y="373"/>
                      <a:pt x="6752" y="213"/>
                    </a:cubicBezTo>
                    <a:cubicBezTo>
                      <a:pt x="6410" y="67"/>
                      <a:pt x="6009" y="0"/>
                      <a:pt x="5568"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4" name="Google Shape;5634;p26"/>
            <p:cNvGrpSpPr/>
            <p:nvPr/>
          </p:nvGrpSpPr>
          <p:grpSpPr>
            <a:xfrm>
              <a:off x="4301363" y="1723513"/>
              <a:ext cx="541250" cy="541275"/>
              <a:chOff x="1865838" y="2887575"/>
              <a:chExt cx="541250" cy="541275"/>
            </a:xfrm>
          </p:grpSpPr>
          <p:sp>
            <p:nvSpPr>
              <p:cNvPr id="5635" name="Google Shape;5635;p26"/>
              <p:cNvSpPr/>
              <p:nvPr/>
            </p:nvSpPr>
            <p:spPr>
              <a:xfrm>
                <a:off x="1865838" y="2887575"/>
                <a:ext cx="541250" cy="541275"/>
              </a:xfrm>
              <a:custGeom>
                <a:rect b="b" l="l" r="r" t="t"/>
                <a:pathLst>
                  <a:path extrusionOk="0" h="21651" w="21650">
                    <a:moveTo>
                      <a:pt x="10825" y="1"/>
                    </a:moveTo>
                    <a:cubicBezTo>
                      <a:pt x="4844" y="1"/>
                      <a:pt x="0" y="4848"/>
                      <a:pt x="0" y="10826"/>
                    </a:cubicBezTo>
                    <a:cubicBezTo>
                      <a:pt x="0" y="16803"/>
                      <a:pt x="4844" y="21650"/>
                      <a:pt x="10825" y="21650"/>
                    </a:cubicBezTo>
                    <a:cubicBezTo>
                      <a:pt x="16802" y="21650"/>
                      <a:pt x="21649" y="16803"/>
                      <a:pt x="21649" y="10826"/>
                    </a:cubicBezTo>
                    <a:cubicBezTo>
                      <a:pt x="21649" y="4848"/>
                      <a:pt x="16802" y="1"/>
                      <a:pt x="10825" y="1"/>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26"/>
              <p:cNvSpPr/>
              <p:nvPr/>
            </p:nvSpPr>
            <p:spPr>
              <a:xfrm>
                <a:off x="1963413" y="2909750"/>
                <a:ext cx="443675" cy="519100"/>
              </a:xfrm>
              <a:custGeom>
                <a:rect b="b" l="l" r="r" t="t"/>
                <a:pathLst>
                  <a:path extrusionOk="0" h="20764" w="17747">
                    <a:moveTo>
                      <a:pt x="11218" y="0"/>
                    </a:moveTo>
                    <a:lnTo>
                      <a:pt x="11218" y="0"/>
                    </a:lnTo>
                    <a:cubicBezTo>
                      <a:pt x="13602" y="1986"/>
                      <a:pt x="15121" y="4980"/>
                      <a:pt x="15121" y="8325"/>
                    </a:cubicBezTo>
                    <a:cubicBezTo>
                      <a:pt x="15121" y="14302"/>
                      <a:pt x="10274" y="19150"/>
                      <a:pt x="4297" y="19150"/>
                    </a:cubicBezTo>
                    <a:cubicBezTo>
                      <a:pt x="2768" y="19150"/>
                      <a:pt x="1317" y="18832"/>
                      <a:pt x="1" y="18263"/>
                    </a:cubicBezTo>
                    <a:lnTo>
                      <a:pt x="1" y="18263"/>
                    </a:lnTo>
                    <a:cubicBezTo>
                      <a:pt x="1875" y="19823"/>
                      <a:pt x="4287" y="20763"/>
                      <a:pt x="6922" y="20763"/>
                    </a:cubicBezTo>
                    <a:cubicBezTo>
                      <a:pt x="12899" y="20763"/>
                      <a:pt x="17746" y="15916"/>
                      <a:pt x="17746" y="9939"/>
                    </a:cubicBezTo>
                    <a:cubicBezTo>
                      <a:pt x="17746" y="5487"/>
                      <a:pt x="15057" y="1664"/>
                      <a:pt x="11218"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26"/>
              <p:cNvSpPr/>
              <p:nvPr/>
            </p:nvSpPr>
            <p:spPr>
              <a:xfrm>
                <a:off x="1904988" y="2926750"/>
                <a:ext cx="462850" cy="462925"/>
              </a:xfrm>
              <a:custGeom>
                <a:rect b="b" l="l" r="r" t="t"/>
                <a:pathLst>
                  <a:path extrusionOk="0" h="18517" w="18514">
                    <a:moveTo>
                      <a:pt x="9259" y="0"/>
                    </a:moveTo>
                    <a:cubicBezTo>
                      <a:pt x="4144" y="0"/>
                      <a:pt x="0" y="4147"/>
                      <a:pt x="0" y="9259"/>
                    </a:cubicBezTo>
                    <a:cubicBezTo>
                      <a:pt x="0" y="14373"/>
                      <a:pt x="4144" y="18517"/>
                      <a:pt x="9259" y="18517"/>
                    </a:cubicBezTo>
                    <a:cubicBezTo>
                      <a:pt x="14370" y="18517"/>
                      <a:pt x="18514" y="14373"/>
                      <a:pt x="18514" y="9259"/>
                    </a:cubicBezTo>
                    <a:cubicBezTo>
                      <a:pt x="18514" y="4147"/>
                      <a:pt x="14370" y="0"/>
                      <a:pt x="92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26"/>
              <p:cNvSpPr/>
              <p:nvPr/>
            </p:nvSpPr>
            <p:spPr>
              <a:xfrm>
                <a:off x="1922988" y="3228450"/>
                <a:ext cx="426600" cy="161225"/>
              </a:xfrm>
              <a:custGeom>
                <a:rect b="b" l="l" r="r" t="t"/>
                <a:pathLst>
                  <a:path extrusionOk="0" h="6449" w="17064">
                    <a:moveTo>
                      <a:pt x="4593" y="1"/>
                    </a:moveTo>
                    <a:cubicBezTo>
                      <a:pt x="2725" y="1"/>
                      <a:pt x="1189" y="352"/>
                      <a:pt x="1" y="780"/>
                    </a:cubicBezTo>
                    <a:cubicBezTo>
                      <a:pt x="1405" y="4112"/>
                      <a:pt x="4696" y="6449"/>
                      <a:pt x="8539" y="6449"/>
                    </a:cubicBezTo>
                    <a:cubicBezTo>
                      <a:pt x="12368" y="6449"/>
                      <a:pt x="15656" y="4122"/>
                      <a:pt x="17063" y="803"/>
                    </a:cubicBezTo>
                    <a:lnTo>
                      <a:pt x="17063" y="803"/>
                    </a:lnTo>
                    <a:cubicBezTo>
                      <a:pt x="16255" y="1176"/>
                      <a:pt x="15217" y="1435"/>
                      <a:pt x="13855" y="1435"/>
                    </a:cubicBezTo>
                    <a:cubicBezTo>
                      <a:pt x="12632" y="1435"/>
                      <a:pt x="11149" y="1227"/>
                      <a:pt x="9337" y="705"/>
                    </a:cubicBezTo>
                    <a:cubicBezTo>
                      <a:pt x="7574" y="197"/>
                      <a:pt x="5991" y="1"/>
                      <a:pt x="4593" y="1"/>
                    </a:cubicBez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26"/>
              <p:cNvSpPr/>
              <p:nvPr/>
            </p:nvSpPr>
            <p:spPr>
              <a:xfrm>
                <a:off x="2117413" y="2952025"/>
                <a:ext cx="38000" cy="37900"/>
              </a:xfrm>
              <a:custGeom>
                <a:rect b="b" l="l" r="r" t="t"/>
                <a:pathLst>
                  <a:path extrusionOk="0" h="1516" w="1520">
                    <a:moveTo>
                      <a:pt x="762" y="1"/>
                    </a:moveTo>
                    <a:cubicBezTo>
                      <a:pt x="342" y="1"/>
                      <a:pt x="1" y="339"/>
                      <a:pt x="1" y="758"/>
                    </a:cubicBezTo>
                    <a:cubicBezTo>
                      <a:pt x="1" y="1178"/>
                      <a:pt x="342" y="1516"/>
                      <a:pt x="762" y="1516"/>
                    </a:cubicBezTo>
                    <a:cubicBezTo>
                      <a:pt x="1178" y="1516"/>
                      <a:pt x="1519" y="1178"/>
                      <a:pt x="1519" y="758"/>
                    </a:cubicBezTo>
                    <a:cubicBezTo>
                      <a:pt x="1519" y="339"/>
                      <a:pt x="1178" y="1"/>
                      <a:pt x="762" y="1"/>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26"/>
              <p:cNvSpPr/>
              <p:nvPr/>
            </p:nvSpPr>
            <p:spPr>
              <a:xfrm>
                <a:off x="2304638" y="3139250"/>
                <a:ext cx="38000" cy="37925"/>
              </a:xfrm>
              <a:custGeom>
                <a:rect b="b" l="l" r="r" t="t"/>
                <a:pathLst>
                  <a:path extrusionOk="0" h="1517" w="1520">
                    <a:moveTo>
                      <a:pt x="759" y="1"/>
                    </a:moveTo>
                    <a:cubicBezTo>
                      <a:pt x="343" y="1"/>
                      <a:pt x="1" y="339"/>
                      <a:pt x="1" y="759"/>
                    </a:cubicBezTo>
                    <a:cubicBezTo>
                      <a:pt x="1" y="1178"/>
                      <a:pt x="343" y="1516"/>
                      <a:pt x="759" y="1516"/>
                    </a:cubicBezTo>
                    <a:cubicBezTo>
                      <a:pt x="1178" y="1516"/>
                      <a:pt x="1520" y="1178"/>
                      <a:pt x="1520" y="759"/>
                    </a:cubicBezTo>
                    <a:cubicBezTo>
                      <a:pt x="1520" y="339"/>
                      <a:pt x="1178" y="1"/>
                      <a:pt x="759" y="1"/>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26"/>
              <p:cNvSpPr/>
              <p:nvPr/>
            </p:nvSpPr>
            <p:spPr>
              <a:xfrm>
                <a:off x="2117413" y="3326500"/>
                <a:ext cx="38000" cy="37900"/>
              </a:xfrm>
              <a:custGeom>
                <a:rect b="b" l="l" r="r" t="t"/>
                <a:pathLst>
                  <a:path extrusionOk="0" h="1516" w="1520">
                    <a:moveTo>
                      <a:pt x="762" y="0"/>
                    </a:moveTo>
                    <a:cubicBezTo>
                      <a:pt x="342" y="0"/>
                      <a:pt x="1" y="338"/>
                      <a:pt x="1" y="758"/>
                    </a:cubicBezTo>
                    <a:cubicBezTo>
                      <a:pt x="1" y="1177"/>
                      <a:pt x="342" y="1516"/>
                      <a:pt x="762" y="1516"/>
                    </a:cubicBezTo>
                    <a:cubicBezTo>
                      <a:pt x="1178" y="1516"/>
                      <a:pt x="1519" y="1177"/>
                      <a:pt x="1519" y="758"/>
                    </a:cubicBezTo>
                    <a:cubicBezTo>
                      <a:pt x="1519" y="338"/>
                      <a:pt x="1178" y="0"/>
                      <a:pt x="762" y="0"/>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26"/>
              <p:cNvSpPr/>
              <p:nvPr/>
            </p:nvSpPr>
            <p:spPr>
              <a:xfrm>
                <a:off x="1930188" y="3139250"/>
                <a:ext cx="38000" cy="37925"/>
              </a:xfrm>
              <a:custGeom>
                <a:rect b="b" l="l" r="r" t="t"/>
                <a:pathLst>
                  <a:path extrusionOk="0" h="1517" w="1520">
                    <a:moveTo>
                      <a:pt x="758" y="1"/>
                    </a:moveTo>
                    <a:cubicBezTo>
                      <a:pt x="342" y="1"/>
                      <a:pt x="0" y="339"/>
                      <a:pt x="0" y="759"/>
                    </a:cubicBezTo>
                    <a:cubicBezTo>
                      <a:pt x="0" y="1178"/>
                      <a:pt x="342" y="1516"/>
                      <a:pt x="758" y="1516"/>
                    </a:cubicBezTo>
                    <a:cubicBezTo>
                      <a:pt x="1177" y="1516"/>
                      <a:pt x="1519" y="1178"/>
                      <a:pt x="1519" y="759"/>
                    </a:cubicBezTo>
                    <a:cubicBezTo>
                      <a:pt x="1519" y="339"/>
                      <a:pt x="1177" y="1"/>
                      <a:pt x="758" y="1"/>
                    </a:cubicBezTo>
                    <a:close/>
                  </a:path>
                </a:pathLst>
              </a:custGeom>
              <a:solidFill>
                <a:srgbClr val="3E9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26"/>
              <p:cNvSpPr/>
              <p:nvPr/>
            </p:nvSpPr>
            <p:spPr>
              <a:xfrm>
                <a:off x="2118588" y="3151525"/>
                <a:ext cx="139400" cy="35550"/>
              </a:xfrm>
              <a:custGeom>
                <a:rect b="b" l="l" r="r" t="t"/>
                <a:pathLst>
                  <a:path extrusionOk="0" h="1422" w="5576">
                    <a:moveTo>
                      <a:pt x="715" y="0"/>
                    </a:moveTo>
                    <a:cubicBezTo>
                      <a:pt x="319" y="0"/>
                      <a:pt x="1" y="318"/>
                      <a:pt x="1" y="711"/>
                    </a:cubicBezTo>
                    <a:cubicBezTo>
                      <a:pt x="1" y="1103"/>
                      <a:pt x="319" y="1421"/>
                      <a:pt x="715" y="1421"/>
                    </a:cubicBezTo>
                    <a:lnTo>
                      <a:pt x="4862" y="1421"/>
                    </a:lnTo>
                    <a:cubicBezTo>
                      <a:pt x="5254" y="1421"/>
                      <a:pt x="5576" y="1103"/>
                      <a:pt x="5576" y="711"/>
                    </a:cubicBezTo>
                    <a:cubicBezTo>
                      <a:pt x="5576" y="318"/>
                      <a:pt x="5254" y="0"/>
                      <a:pt x="4862" y="0"/>
                    </a:cubicBezTo>
                    <a:close/>
                  </a:path>
                </a:pathLst>
              </a:custGeom>
              <a:solidFill>
                <a:srgbClr val="FFD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26"/>
              <p:cNvSpPr/>
              <p:nvPr/>
            </p:nvSpPr>
            <p:spPr>
              <a:xfrm>
                <a:off x="2118588" y="3140450"/>
                <a:ext cx="139400" cy="35525"/>
              </a:xfrm>
              <a:custGeom>
                <a:rect b="b" l="l" r="r" t="t"/>
                <a:pathLst>
                  <a:path extrusionOk="0" h="1421" w="5576">
                    <a:moveTo>
                      <a:pt x="715" y="0"/>
                    </a:moveTo>
                    <a:cubicBezTo>
                      <a:pt x="319" y="0"/>
                      <a:pt x="1" y="318"/>
                      <a:pt x="1" y="711"/>
                    </a:cubicBezTo>
                    <a:cubicBezTo>
                      <a:pt x="1" y="1103"/>
                      <a:pt x="319" y="1421"/>
                      <a:pt x="715" y="1421"/>
                    </a:cubicBezTo>
                    <a:lnTo>
                      <a:pt x="4862" y="1421"/>
                    </a:lnTo>
                    <a:cubicBezTo>
                      <a:pt x="5254" y="1421"/>
                      <a:pt x="5576" y="1103"/>
                      <a:pt x="5576" y="711"/>
                    </a:cubicBezTo>
                    <a:cubicBezTo>
                      <a:pt x="5576" y="318"/>
                      <a:pt x="5254" y="0"/>
                      <a:pt x="4862" y="0"/>
                    </a:cubicBezTo>
                    <a:close/>
                  </a:path>
                </a:pathLst>
              </a:custGeom>
              <a:solidFill>
                <a:srgbClr val="FFE5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26"/>
              <p:cNvSpPr/>
              <p:nvPr/>
            </p:nvSpPr>
            <p:spPr>
              <a:xfrm>
                <a:off x="2012813" y="3147850"/>
                <a:ext cx="150550" cy="147025"/>
              </a:xfrm>
              <a:custGeom>
                <a:rect b="b" l="l" r="r" t="t"/>
                <a:pathLst>
                  <a:path extrusionOk="0" h="5881" w="6022">
                    <a:moveTo>
                      <a:pt x="5241" y="0"/>
                    </a:moveTo>
                    <a:cubicBezTo>
                      <a:pt x="5059" y="0"/>
                      <a:pt x="4876" y="69"/>
                      <a:pt x="4736" y="208"/>
                    </a:cubicBezTo>
                    <a:lnTo>
                      <a:pt x="278" y="4667"/>
                    </a:lnTo>
                    <a:cubicBezTo>
                      <a:pt x="0" y="4944"/>
                      <a:pt x="0" y="5397"/>
                      <a:pt x="278" y="5675"/>
                    </a:cubicBezTo>
                    <a:cubicBezTo>
                      <a:pt x="416" y="5813"/>
                      <a:pt x="599" y="5881"/>
                      <a:pt x="782" y="5881"/>
                    </a:cubicBezTo>
                    <a:cubicBezTo>
                      <a:pt x="964" y="5881"/>
                      <a:pt x="1144" y="5813"/>
                      <a:pt x="1286" y="5675"/>
                    </a:cubicBezTo>
                    <a:lnTo>
                      <a:pt x="5744" y="1213"/>
                    </a:lnTo>
                    <a:cubicBezTo>
                      <a:pt x="6021" y="935"/>
                      <a:pt x="6021" y="486"/>
                      <a:pt x="5744" y="208"/>
                    </a:cubicBezTo>
                    <a:cubicBezTo>
                      <a:pt x="5605" y="69"/>
                      <a:pt x="5423" y="0"/>
                      <a:pt x="5241" y="0"/>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26"/>
              <p:cNvSpPr/>
              <p:nvPr/>
            </p:nvSpPr>
            <p:spPr>
              <a:xfrm>
                <a:off x="2005363" y="3140400"/>
                <a:ext cx="150550" cy="147125"/>
              </a:xfrm>
              <a:custGeom>
                <a:rect b="b" l="l" r="r" t="t"/>
                <a:pathLst>
                  <a:path extrusionOk="0" h="5885" w="6022">
                    <a:moveTo>
                      <a:pt x="5242" y="0"/>
                    </a:moveTo>
                    <a:cubicBezTo>
                      <a:pt x="5060" y="0"/>
                      <a:pt x="4878" y="70"/>
                      <a:pt x="4740" y="209"/>
                    </a:cubicBezTo>
                    <a:lnTo>
                      <a:pt x="278" y="4670"/>
                    </a:lnTo>
                    <a:cubicBezTo>
                      <a:pt x="0" y="4948"/>
                      <a:pt x="0" y="5398"/>
                      <a:pt x="278" y="5675"/>
                    </a:cubicBezTo>
                    <a:cubicBezTo>
                      <a:pt x="420" y="5814"/>
                      <a:pt x="599" y="5885"/>
                      <a:pt x="782" y="5885"/>
                    </a:cubicBezTo>
                    <a:cubicBezTo>
                      <a:pt x="965" y="5885"/>
                      <a:pt x="1147" y="5814"/>
                      <a:pt x="1286" y="5675"/>
                    </a:cubicBezTo>
                    <a:lnTo>
                      <a:pt x="5744" y="1217"/>
                    </a:lnTo>
                    <a:cubicBezTo>
                      <a:pt x="6022" y="939"/>
                      <a:pt x="6022" y="486"/>
                      <a:pt x="5744" y="209"/>
                    </a:cubicBezTo>
                    <a:cubicBezTo>
                      <a:pt x="5606" y="70"/>
                      <a:pt x="5424" y="0"/>
                      <a:pt x="5242" y="0"/>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7" name="Google Shape;5647;p26"/>
            <p:cNvGrpSpPr/>
            <p:nvPr/>
          </p:nvGrpSpPr>
          <p:grpSpPr>
            <a:xfrm>
              <a:off x="3387663" y="2239188"/>
              <a:ext cx="541250" cy="541250"/>
              <a:chOff x="1256938" y="3593725"/>
              <a:chExt cx="541250" cy="541250"/>
            </a:xfrm>
          </p:grpSpPr>
          <p:sp>
            <p:nvSpPr>
              <p:cNvPr id="5648" name="Google Shape;5648;p26"/>
              <p:cNvSpPr/>
              <p:nvPr/>
            </p:nvSpPr>
            <p:spPr>
              <a:xfrm>
                <a:off x="1256938" y="3593725"/>
                <a:ext cx="541250" cy="541250"/>
              </a:xfrm>
              <a:custGeom>
                <a:rect b="b" l="l" r="r" t="t"/>
                <a:pathLst>
                  <a:path extrusionOk="0" h="21650" w="21650">
                    <a:moveTo>
                      <a:pt x="10825" y="0"/>
                    </a:moveTo>
                    <a:cubicBezTo>
                      <a:pt x="4845" y="0"/>
                      <a:pt x="1" y="4848"/>
                      <a:pt x="1" y="10825"/>
                    </a:cubicBezTo>
                    <a:cubicBezTo>
                      <a:pt x="1" y="16802"/>
                      <a:pt x="4845" y="21650"/>
                      <a:pt x="10825" y="21650"/>
                    </a:cubicBezTo>
                    <a:cubicBezTo>
                      <a:pt x="16802" y="21650"/>
                      <a:pt x="21650" y="16802"/>
                      <a:pt x="21650" y="10825"/>
                    </a:cubicBezTo>
                    <a:cubicBezTo>
                      <a:pt x="21650" y="4848"/>
                      <a:pt x="16802" y="0"/>
                      <a:pt x="108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26"/>
              <p:cNvSpPr/>
              <p:nvPr/>
            </p:nvSpPr>
            <p:spPr>
              <a:xfrm>
                <a:off x="1313438" y="3643275"/>
                <a:ext cx="484750" cy="491700"/>
              </a:xfrm>
              <a:custGeom>
                <a:rect b="b" l="l" r="r" t="t"/>
                <a:pathLst>
                  <a:path extrusionOk="0" h="19668" w="19390">
                    <a:moveTo>
                      <a:pt x="14810" y="1"/>
                    </a:moveTo>
                    <a:lnTo>
                      <a:pt x="14810" y="1"/>
                    </a:lnTo>
                    <a:cubicBezTo>
                      <a:pt x="16227" y="1831"/>
                      <a:pt x="17073" y="4131"/>
                      <a:pt x="17073" y="6624"/>
                    </a:cubicBezTo>
                    <a:cubicBezTo>
                      <a:pt x="17073" y="12601"/>
                      <a:pt x="12225" y="17449"/>
                      <a:pt x="6248" y="17449"/>
                    </a:cubicBezTo>
                    <a:cubicBezTo>
                      <a:pt x="3921" y="17449"/>
                      <a:pt x="1766" y="16714"/>
                      <a:pt x="0" y="15466"/>
                    </a:cubicBezTo>
                    <a:lnTo>
                      <a:pt x="0" y="15466"/>
                    </a:lnTo>
                    <a:cubicBezTo>
                      <a:pt x="1983" y="18024"/>
                      <a:pt x="5081" y="19668"/>
                      <a:pt x="8565" y="19668"/>
                    </a:cubicBezTo>
                    <a:cubicBezTo>
                      <a:pt x="14542" y="19668"/>
                      <a:pt x="19390" y="14820"/>
                      <a:pt x="19390" y="8843"/>
                    </a:cubicBezTo>
                    <a:cubicBezTo>
                      <a:pt x="19390" y="5190"/>
                      <a:pt x="17580" y="1963"/>
                      <a:pt x="14810" y="1"/>
                    </a:cubicBez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26"/>
              <p:cNvSpPr/>
              <p:nvPr/>
            </p:nvSpPr>
            <p:spPr>
              <a:xfrm>
                <a:off x="1637238" y="3777025"/>
                <a:ext cx="105050" cy="49625"/>
              </a:xfrm>
              <a:custGeom>
                <a:rect b="b" l="l" r="r" t="t"/>
                <a:pathLst>
                  <a:path extrusionOk="0" h="1985" w="4202">
                    <a:moveTo>
                      <a:pt x="3845" y="0"/>
                    </a:moveTo>
                    <a:cubicBezTo>
                      <a:pt x="3806" y="0"/>
                      <a:pt x="3767" y="7"/>
                      <a:pt x="3728" y="22"/>
                    </a:cubicBezTo>
                    <a:lnTo>
                      <a:pt x="244" y="1372"/>
                    </a:lnTo>
                    <a:cubicBezTo>
                      <a:pt x="82" y="1436"/>
                      <a:pt x="1" y="1619"/>
                      <a:pt x="65" y="1781"/>
                    </a:cubicBezTo>
                    <a:cubicBezTo>
                      <a:pt x="112" y="1910"/>
                      <a:pt x="234" y="1984"/>
                      <a:pt x="359" y="1984"/>
                    </a:cubicBezTo>
                    <a:cubicBezTo>
                      <a:pt x="396" y="1984"/>
                      <a:pt x="437" y="1978"/>
                      <a:pt x="474" y="1964"/>
                    </a:cubicBezTo>
                    <a:lnTo>
                      <a:pt x="3958" y="611"/>
                    </a:lnTo>
                    <a:cubicBezTo>
                      <a:pt x="4121" y="550"/>
                      <a:pt x="4202" y="364"/>
                      <a:pt x="4141" y="202"/>
                    </a:cubicBezTo>
                    <a:cubicBezTo>
                      <a:pt x="4092" y="77"/>
                      <a:pt x="3973" y="0"/>
                      <a:pt x="3845"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26"/>
              <p:cNvSpPr/>
              <p:nvPr/>
            </p:nvSpPr>
            <p:spPr>
              <a:xfrm>
                <a:off x="1630138" y="4025700"/>
                <a:ext cx="114700" cy="89150"/>
              </a:xfrm>
              <a:custGeom>
                <a:rect b="b" l="l" r="r" t="t"/>
                <a:pathLst>
                  <a:path extrusionOk="0" h="3566" w="4588">
                    <a:moveTo>
                      <a:pt x="4587" y="0"/>
                    </a:moveTo>
                    <a:lnTo>
                      <a:pt x="1404" y="102"/>
                    </a:lnTo>
                    <a:cubicBezTo>
                      <a:pt x="1161" y="112"/>
                      <a:pt x="954" y="274"/>
                      <a:pt x="887" y="504"/>
                    </a:cubicBezTo>
                    <a:lnTo>
                      <a:pt x="0" y="3565"/>
                    </a:lnTo>
                    <a:cubicBezTo>
                      <a:pt x="1837" y="2811"/>
                      <a:pt x="3417" y="1570"/>
                      <a:pt x="4587"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26"/>
              <p:cNvSpPr/>
              <p:nvPr/>
            </p:nvSpPr>
            <p:spPr>
              <a:xfrm>
                <a:off x="1519613" y="3636600"/>
                <a:ext cx="15825" cy="98550"/>
              </a:xfrm>
              <a:custGeom>
                <a:rect b="b" l="l" r="r" t="t"/>
                <a:pathLst>
                  <a:path extrusionOk="0" h="3942" w="633">
                    <a:moveTo>
                      <a:pt x="318" y="0"/>
                    </a:moveTo>
                    <a:cubicBezTo>
                      <a:pt x="142" y="0"/>
                      <a:pt x="0" y="142"/>
                      <a:pt x="0" y="318"/>
                    </a:cubicBezTo>
                    <a:lnTo>
                      <a:pt x="0" y="3627"/>
                    </a:lnTo>
                    <a:cubicBezTo>
                      <a:pt x="0" y="3803"/>
                      <a:pt x="142" y="3941"/>
                      <a:pt x="318" y="3941"/>
                    </a:cubicBezTo>
                    <a:cubicBezTo>
                      <a:pt x="491" y="3941"/>
                      <a:pt x="633" y="3803"/>
                      <a:pt x="633" y="3627"/>
                    </a:cubicBezTo>
                    <a:lnTo>
                      <a:pt x="633" y="318"/>
                    </a:lnTo>
                    <a:cubicBezTo>
                      <a:pt x="633" y="142"/>
                      <a:pt x="491" y="0"/>
                      <a:pt x="318"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26"/>
              <p:cNvSpPr/>
              <p:nvPr/>
            </p:nvSpPr>
            <p:spPr>
              <a:xfrm>
                <a:off x="1312763" y="3777025"/>
                <a:ext cx="105050" cy="49625"/>
              </a:xfrm>
              <a:custGeom>
                <a:rect b="b" l="l" r="r" t="t"/>
                <a:pathLst>
                  <a:path extrusionOk="0" h="1985" w="4202">
                    <a:moveTo>
                      <a:pt x="357" y="0"/>
                    </a:moveTo>
                    <a:cubicBezTo>
                      <a:pt x="229" y="0"/>
                      <a:pt x="110" y="77"/>
                      <a:pt x="61" y="202"/>
                    </a:cubicBezTo>
                    <a:cubicBezTo>
                      <a:pt x="0" y="364"/>
                      <a:pt x="81" y="550"/>
                      <a:pt x="244" y="611"/>
                    </a:cubicBezTo>
                    <a:lnTo>
                      <a:pt x="3728" y="1964"/>
                    </a:lnTo>
                    <a:cubicBezTo>
                      <a:pt x="3765" y="1978"/>
                      <a:pt x="3806" y="1984"/>
                      <a:pt x="3843" y="1984"/>
                    </a:cubicBezTo>
                    <a:cubicBezTo>
                      <a:pt x="3968" y="1984"/>
                      <a:pt x="4090" y="1910"/>
                      <a:pt x="4137" y="1781"/>
                    </a:cubicBezTo>
                    <a:cubicBezTo>
                      <a:pt x="4202" y="1619"/>
                      <a:pt x="4120" y="1436"/>
                      <a:pt x="3958" y="1372"/>
                    </a:cubicBezTo>
                    <a:lnTo>
                      <a:pt x="474" y="22"/>
                    </a:lnTo>
                    <a:cubicBezTo>
                      <a:pt x="435" y="7"/>
                      <a:pt x="396" y="0"/>
                      <a:pt x="357"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26"/>
              <p:cNvSpPr/>
              <p:nvPr/>
            </p:nvSpPr>
            <p:spPr>
              <a:xfrm>
                <a:off x="1380488" y="3950375"/>
                <a:ext cx="82400" cy="99775"/>
              </a:xfrm>
              <a:custGeom>
                <a:rect b="b" l="l" r="r" t="t"/>
                <a:pathLst>
                  <a:path extrusionOk="0" h="3991" w="3296">
                    <a:moveTo>
                      <a:pt x="2938" y="0"/>
                    </a:moveTo>
                    <a:cubicBezTo>
                      <a:pt x="2843" y="0"/>
                      <a:pt x="2750" y="43"/>
                      <a:pt x="2687" y="124"/>
                    </a:cubicBezTo>
                    <a:lnTo>
                      <a:pt x="109" y="3480"/>
                    </a:lnTo>
                    <a:cubicBezTo>
                      <a:pt x="1" y="3619"/>
                      <a:pt x="28" y="3818"/>
                      <a:pt x="166" y="3923"/>
                    </a:cubicBezTo>
                    <a:cubicBezTo>
                      <a:pt x="224" y="3967"/>
                      <a:pt x="292" y="3991"/>
                      <a:pt x="359" y="3991"/>
                    </a:cubicBezTo>
                    <a:cubicBezTo>
                      <a:pt x="454" y="3991"/>
                      <a:pt x="549" y="3947"/>
                      <a:pt x="613" y="3866"/>
                    </a:cubicBezTo>
                    <a:lnTo>
                      <a:pt x="3191" y="510"/>
                    </a:lnTo>
                    <a:cubicBezTo>
                      <a:pt x="3295" y="371"/>
                      <a:pt x="3272" y="172"/>
                      <a:pt x="3133" y="67"/>
                    </a:cubicBezTo>
                    <a:cubicBezTo>
                      <a:pt x="3074" y="22"/>
                      <a:pt x="3006" y="0"/>
                      <a:pt x="2938"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26"/>
              <p:cNvSpPr/>
              <p:nvPr/>
            </p:nvSpPr>
            <p:spPr>
              <a:xfrm>
                <a:off x="1454913" y="3593725"/>
                <a:ext cx="145225" cy="59375"/>
              </a:xfrm>
              <a:custGeom>
                <a:rect b="b" l="l" r="r" t="t"/>
                <a:pathLst>
                  <a:path extrusionOk="0" h="2375" w="5809">
                    <a:moveTo>
                      <a:pt x="2906" y="0"/>
                    </a:moveTo>
                    <a:cubicBezTo>
                      <a:pt x="1898" y="0"/>
                      <a:pt x="924" y="139"/>
                      <a:pt x="1" y="396"/>
                    </a:cubicBezTo>
                    <a:lnTo>
                      <a:pt x="2578" y="2270"/>
                    </a:lnTo>
                    <a:cubicBezTo>
                      <a:pt x="2676" y="2340"/>
                      <a:pt x="2790" y="2374"/>
                      <a:pt x="2905" y="2374"/>
                    </a:cubicBezTo>
                    <a:cubicBezTo>
                      <a:pt x="3019" y="2374"/>
                      <a:pt x="3133" y="2340"/>
                      <a:pt x="3231" y="2270"/>
                    </a:cubicBezTo>
                    <a:lnTo>
                      <a:pt x="5809" y="396"/>
                    </a:lnTo>
                    <a:cubicBezTo>
                      <a:pt x="4885" y="139"/>
                      <a:pt x="3911" y="0"/>
                      <a:pt x="2906"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26"/>
              <p:cNvSpPr/>
              <p:nvPr/>
            </p:nvSpPr>
            <p:spPr>
              <a:xfrm>
                <a:off x="1258113" y="3702825"/>
                <a:ext cx="74375" cy="135400"/>
              </a:xfrm>
              <a:custGeom>
                <a:rect b="b" l="l" r="r" t="t"/>
                <a:pathLst>
                  <a:path extrusionOk="0" h="5416" w="2975">
                    <a:moveTo>
                      <a:pt x="2091" y="0"/>
                    </a:moveTo>
                    <a:cubicBezTo>
                      <a:pt x="945" y="1539"/>
                      <a:pt x="197" y="3396"/>
                      <a:pt x="1" y="5416"/>
                    </a:cubicBezTo>
                    <a:lnTo>
                      <a:pt x="2677" y="3687"/>
                    </a:lnTo>
                    <a:cubicBezTo>
                      <a:pt x="2876" y="3555"/>
                      <a:pt x="2974" y="3308"/>
                      <a:pt x="2910" y="3078"/>
                    </a:cubicBezTo>
                    <a:lnTo>
                      <a:pt x="2091" y="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26"/>
              <p:cNvSpPr/>
              <p:nvPr/>
            </p:nvSpPr>
            <p:spPr>
              <a:xfrm>
                <a:off x="1310213" y="4025700"/>
                <a:ext cx="114700" cy="89150"/>
              </a:xfrm>
              <a:custGeom>
                <a:rect b="b" l="l" r="r" t="t"/>
                <a:pathLst>
                  <a:path extrusionOk="0" h="3566" w="4588">
                    <a:moveTo>
                      <a:pt x="1" y="0"/>
                    </a:moveTo>
                    <a:lnTo>
                      <a:pt x="1" y="0"/>
                    </a:lnTo>
                    <a:cubicBezTo>
                      <a:pt x="1171" y="1570"/>
                      <a:pt x="2754" y="2811"/>
                      <a:pt x="4588" y="3565"/>
                    </a:cubicBezTo>
                    <a:lnTo>
                      <a:pt x="3701" y="504"/>
                    </a:lnTo>
                    <a:cubicBezTo>
                      <a:pt x="3634" y="274"/>
                      <a:pt x="3427" y="112"/>
                      <a:pt x="3184" y="102"/>
                    </a:cubicBezTo>
                    <a:lnTo>
                      <a:pt x="1" y="0"/>
                    </a:ln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26"/>
              <p:cNvSpPr/>
              <p:nvPr/>
            </p:nvSpPr>
            <p:spPr>
              <a:xfrm>
                <a:off x="1592163" y="3950375"/>
                <a:ext cx="82400" cy="99775"/>
              </a:xfrm>
              <a:custGeom>
                <a:rect b="b" l="l" r="r" t="t"/>
                <a:pathLst>
                  <a:path extrusionOk="0" h="3991" w="3296">
                    <a:moveTo>
                      <a:pt x="358" y="0"/>
                    </a:moveTo>
                    <a:cubicBezTo>
                      <a:pt x="290" y="0"/>
                      <a:pt x="222" y="22"/>
                      <a:pt x="163" y="67"/>
                    </a:cubicBezTo>
                    <a:cubicBezTo>
                      <a:pt x="24" y="172"/>
                      <a:pt x="1" y="371"/>
                      <a:pt x="105" y="510"/>
                    </a:cubicBezTo>
                    <a:lnTo>
                      <a:pt x="2683" y="3866"/>
                    </a:lnTo>
                    <a:cubicBezTo>
                      <a:pt x="2747" y="3947"/>
                      <a:pt x="2842" y="3991"/>
                      <a:pt x="2937" y="3991"/>
                    </a:cubicBezTo>
                    <a:cubicBezTo>
                      <a:pt x="3004" y="3991"/>
                      <a:pt x="3072" y="3967"/>
                      <a:pt x="3130" y="3923"/>
                    </a:cubicBezTo>
                    <a:cubicBezTo>
                      <a:pt x="3268" y="3818"/>
                      <a:pt x="3295" y="3619"/>
                      <a:pt x="3187" y="3480"/>
                    </a:cubicBezTo>
                    <a:lnTo>
                      <a:pt x="610" y="124"/>
                    </a:lnTo>
                    <a:cubicBezTo>
                      <a:pt x="546" y="43"/>
                      <a:pt x="453" y="0"/>
                      <a:pt x="358"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26"/>
              <p:cNvSpPr/>
              <p:nvPr/>
            </p:nvSpPr>
            <p:spPr>
              <a:xfrm>
                <a:off x="1722563" y="3702825"/>
                <a:ext cx="74375" cy="135400"/>
              </a:xfrm>
              <a:custGeom>
                <a:rect b="b" l="l" r="r" t="t"/>
                <a:pathLst>
                  <a:path extrusionOk="0" h="5416" w="2975">
                    <a:moveTo>
                      <a:pt x="884" y="0"/>
                    </a:moveTo>
                    <a:lnTo>
                      <a:pt x="65" y="3078"/>
                    </a:lnTo>
                    <a:cubicBezTo>
                      <a:pt x="1" y="3308"/>
                      <a:pt x="99" y="3555"/>
                      <a:pt x="298" y="3687"/>
                    </a:cubicBezTo>
                    <a:lnTo>
                      <a:pt x="2974" y="5416"/>
                    </a:lnTo>
                    <a:cubicBezTo>
                      <a:pt x="2778" y="3396"/>
                      <a:pt x="2030" y="1539"/>
                      <a:pt x="884"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26"/>
              <p:cNvSpPr/>
              <p:nvPr/>
            </p:nvSpPr>
            <p:spPr>
              <a:xfrm>
                <a:off x="1395038" y="3719250"/>
                <a:ext cx="264975" cy="251075"/>
              </a:xfrm>
              <a:custGeom>
                <a:rect b="b" l="l" r="r" t="t"/>
                <a:pathLst>
                  <a:path extrusionOk="0" h="10043" w="10599">
                    <a:moveTo>
                      <a:pt x="5300" y="0"/>
                    </a:moveTo>
                    <a:cubicBezTo>
                      <a:pt x="5166" y="0"/>
                      <a:pt x="5032" y="42"/>
                      <a:pt x="4919" y="124"/>
                    </a:cubicBezTo>
                    <a:lnTo>
                      <a:pt x="322" y="3463"/>
                    </a:lnTo>
                    <a:cubicBezTo>
                      <a:pt x="95" y="3629"/>
                      <a:pt x="1" y="3923"/>
                      <a:pt x="85" y="4190"/>
                    </a:cubicBezTo>
                    <a:lnTo>
                      <a:pt x="1841" y="9593"/>
                    </a:lnTo>
                    <a:cubicBezTo>
                      <a:pt x="1929" y="9860"/>
                      <a:pt x="2179" y="10042"/>
                      <a:pt x="2460" y="10042"/>
                    </a:cubicBezTo>
                    <a:lnTo>
                      <a:pt x="8139" y="10042"/>
                    </a:lnTo>
                    <a:cubicBezTo>
                      <a:pt x="8420" y="10042"/>
                      <a:pt x="8670" y="9860"/>
                      <a:pt x="8758" y="9593"/>
                    </a:cubicBezTo>
                    <a:lnTo>
                      <a:pt x="10514" y="4190"/>
                    </a:lnTo>
                    <a:cubicBezTo>
                      <a:pt x="10599" y="3923"/>
                      <a:pt x="10504" y="3629"/>
                      <a:pt x="10277" y="3463"/>
                    </a:cubicBezTo>
                    <a:lnTo>
                      <a:pt x="5680" y="124"/>
                    </a:lnTo>
                    <a:cubicBezTo>
                      <a:pt x="5567" y="42"/>
                      <a:pt x="5433" y="0"/>
                      <a:pt x="5300"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1" name="Google Shape;5661;p26"/>
            <p:cNvGrpSpPr/>
            <p:nvPr/>
          </p:nvGrpSpPr>
          <p:grpSpPr>
            <a:xfrm>
              <a:off x="5200413" y="3387563"/>
              <a:ext cx="541250" cy="333200"/>
              <a:chOff x="1865838" y="3697750"/>
              <a:chExt cx="541250" cy="333200"/>
            </a:xfrm>
          </p:grpSpPr>
          <p:sp>
            <p:nvSpPr>
              <p:cNvPr id="5662" name="Google Shape;5662;p26"/>
              <p:cNvSpPr/>
              <p:nvPr/>
            </p:nvSpPr>
            <p:spPr>
              <a:xfrm>
                <a:off x="1865838" y="3697750"/>
                <a:ext cx="541250" cy="333200"/>
              </a:xfrm>
              <a:custGeom>
                <a:rect b="b" l="l" r="r" t="t"/>
                <a:pathLst>
                  <a:path extrusionOk="0" h="13328" w="21650">
                    <a:moveTo>
                      <a:pt x="10825" y="0"/>
                    </a:moveTo>
                    <a:cubicBezTo>
                      <a:pt x="4411" y="0"/>
                      <a:pt x="0" y="4756"/>
                      <a:pt x="0" y="6664"/>
                    </a:cubicBezTo>
                    <a:cubicBezTo>
                      <a:pt x="0" y="8572"/>
                      <a:pt x="4411" y="13328"/>
                      <a:pt x="10825" y="13328"/>
                    </a:cubicBezTo>
                    <a:cubicBezTo>
                      <a:pt x="17235" y="13328"/>
                      <a:pt x="21649" y="8572"/>
                      <a:pt x="21649" y="6664"/>
                    </a:cubicBezTo>
                    <a:cubicBezTo>
                      <a:pt x="21649" y="4756"/>
                      <a:pt x="17235" y="0"/>
                      <a:pt x="10825" y="0"/>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26"/>
              <p:cNvSpPr/>
              <p:nvPr/>
            </p:nvSpPr>
            <p:spPr>
              <a:xfrm>
                <a:off x="2027863" y="3866525"/>
                <a:ext cx="217100" cy="33275"/>
              </a:xfrm>
              <a:custGeom>
                <a:rect b="b" l="l" r="r" t="t"/>
                <a:pathLst>
                  <a:path extrusionOk="0" h="1331" w="8684">
                    <a:moveTo>
                      <a:pt x="663" y="1"/>
                    </a:moveTo>
                    <a:cubicBezTo>
                      <a:pt x="298" y="1"/>
                      <a:pt x="0" y="299"/>
                      <a:pt x="0" y="664"/>
                    </a:cubicBezTo>
                    <a:cubicBezTo>
                      <a:pt x="0" y="1033"/>
                      <a:pt x="298" y="1330"/>
                      <a:pt x="663" y="1330"/>
                    </a:cubicBezTo>
                    <a:lnTo>
                      <a:pt x="8021" y="1330"/>
                    </a:lnTo>
                    <a:cubicBezTo>
                      <a:pt x="8386" y="1330"/>
                      <a:pt x="8684" y="1033"/>
                      <a:pt x="8684" y="664"/>
                    </a:cubicBezTo>
                    <a:cubicBezTo>
                      <a:pt x="8684" y="299"/>
                      <a:pt x="8386" y="1"/>
                      <a:pt x="8021" y="1"/>
                    </a:cubicBez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26"/>
              <p:cNvSpPr/>
              <p:nvPr/>
            </p:nvSpPr>
            <p:spPr>
              <a:xfrm>
                <a:off x="2027863" y="3850375"/>
                <a:ext cx="217100" cy="81125"/>
              </a:xfrm>
              <a:custGeom>
                <a:rect b="b" l="l" r="r" t="t"/>
                <a:pathLst>
                  <a:path extrusionOk="0" h="3245" w="8684">
                    <a:moveTo>
                      <a:pt x="2436" y="1"/>
                    </a:moveTo>
                    <a:lnTo>
                      <a:pt x="2436" y="1"/>
                    </a:lnTo>
                    <a:cubicBezTo>
                      <a:pt x="2483" y="96"/>
                      <a:pt x="2514" y="200"/>
                      <a:pt x="2514" y="315"/>
                    </a:cubicBezTo>
                    <a:lnTo>
                      <a:pt x="2514" y="1976"/>
                    </a:lnTo>
                    <a:lnTo>
                      <a:pt x="663" y="1976"/>
                    </a:lnTo>
                    <a:cubicBezTo>
                      <a:pt x="355" y="1976"/>
                      <a:pt x="98" y="1767"/>
                      <a:pt x="24" y="1482"/>
                    </a:cubicBezTo>
                    <a:cubicBezTo>
                      <a:pt x="7" y="1537"/>
                      <a:pt x="0" y="1594"/>
                      <a:pt x="0" y="1655"/>
                    </a:cubicBezTo>
                    <a:cubicBezTo>
                      <a:pt x="0" y="2020"/>
                      <a:pt x="298" y="2318"/>
                      <a:pt x="663" y="2318"/>
                    </a:cubicBezTo>
                    <a:lnTo>
                      <a:pt x="2514" y="2318"/>
                    </a:lnTo>
                    <a:cubicBezTo>
                      <a:pt x="2507" y="2680"/>
                      <a:pt x="2213" y="2971"/>
                      <a:pt x="1847" y="2971"/>
                    </a:cubicBezTo>
                    <a:cubicBezTo>
                      <a:pt x="1736" y="2971"/>
                      <a:pt x="1631" y="2944"/>
                      <a:pt x="1536" y="2893"/>
                    </a:cubicBezTo>
                    <a:lnTo>
                      <a:pt x="1536" y="2893"/>
                    </a:lnTo>
                    <a:cubicBezTo>
                      <a:pt x="1648" y="3103"/>
                      <a:pt x="1868" y="3245"/>
                      <a:pt x="2121" y="3245"/>
                    </a:cubicBezTo>
                    <a:cubicBezTo>
                      <a:pt x="2490" y="3245"/>
                      <a:pt x="2788" y="2947"/>
                      <a:pt x="2788" y="2582"/>
                    </a:cubicBezTo>
                    <a:lnTo>
                      <a:pt x="2788" y="2318"/>
                    </a:lnTo>
                    <a:lnTo>
                      <a:pt x="5007" y="2318"/>
                    </a:lnTo>
                    <a:cubicBezTo>
                      <a:pt x="5000" y="2680"/>
                      <a:pt x="4706" y="2971"/>
                      <a:pt x="4344" y="2971"/>
                    </a:cubicBezTo>
                    <a:cubicBezTo>
                      <a:pt x="4229" y="2971"/>
                      <a:pt x="4124" y="2944"/>
                      <a:pt x="4029" y="2893"/>
                    </a:cubicBezTo>
                    <a:lnTo>
                      <a:pt x="4029" y="2893"/>
                    </a:lnTo>
                    <a:cubicBezTo>
                      <a:pt x="4141" y="3103"/>
                      <a:pt x="4361" y="3245"/>
                      <a:pt x="4614" y="3245"/>
                    </a:cubicBezTo>
                    <a:cubicBezTo>
                      <a:pt x="4983" y="3245"/>
                      <a:pt x="5281" y="2947"/>
                      <a:pt x="5281" y="2582"/>
                    </a:cubicBezTo>
                    <a:lnTo>
                      <a:pt x="5281" y="2318"/>
                    </a:lnTo>
                    <a:lnTo>
                      <a:pt x="7500" y="2318"/>
                    </a:lnTo>
                    <a:cubicBezTo>
                      <a:pt x="7493" y="2680"/>
                      <a:pt x="7199" y="2971"/>
                      <a:pt x="6837" y="2971"/>
                    </a:cubicBezTo>
                    <a:cubicBezTo>
                      <a:pt x="6722" y="2971"/>
                      <a:pt x="6617" y="2944"/>
                      <a:pt x="6522" y="2893"/>
                    </a:cubicBezTo>
                    <a:lnTo>
                      <a:pt x="6522" y="2893"/>
                    </a:lnTo>
                    <a:cubicBezTo>
                      <a:pt x="6634" y="3103"/>
                      <a:pt x="6857" y="3245"/>
                      <a:pt x="7111" y="3245"/>
                    </a:cubicBezTo>
                    <a:cubicBezTo>
                      <a:pt x="7476" y="3245"/>
                      <a:pt x="7774" y="2947"/>
                      <a:pt x="7774" y="2582"/>
                    </a:cubicBezTo>
                    <a:lnTo>
                      <a:pt x="7774" y="2318"/>
                    </a:lnTo>
                    <a:lnTo>
                      <a:pt x="8021" y="2318"/>
                    </a:lnTo>
                    <a:cubicBezTo>
                      <a:pt x="8386" y="2318"/>
                      <a:pt x="8684" y="2020"/>
                      <a:pt x="8684" y="1655"/>
                    </a:cubicBezTo>
                    <a:cubicBezTo>
                      <a:pt x="8684" y="1594"/>
                      <a:pt x="8677" y="1537"/>
                      <a:pt x="8660" y="1482"/>
                    </a:cubicBezTo>
                    <a:cubicBezTo>
                      <a:pt x="8586" y="1767"/>
                      <a:pt x="8328" y="1976"/>
                      <a:pt x="8021" y="1976"/>
                    </a:cubicBezTo>
                    <a:lnTo>
                      <a:pt x="7774" y="1976"/>
                    </a:lnTo>
                    <a:lnTo>
                      <a:pt x="7774" y="589"/>
                    </a:lnTo>
                    <a:cubicBezTo>
                      <a:pt x="7774" y="336"/>
                      <a:pt x="7632" y="116"/>
                      <a:pt x="7422" y="1"/>
                    </a:cubicBezTo>
                    <a:lnTo>
                      <a:pt x="7422" y="1"/>
                    </a:lnTo>
                    <a:cubicBezTo>
                      <a:pt x="7473" y="96"/>
                      <a:pt x="7500" y="200"/>
                      <a:pt x="7500" y="315"/>
                    </a:cubicBezTo>
                    <a:lnTo>
                      <a:pt x="7500" y="1976"/>
                    </a:lnTo>
                    <a:lnTo>
                      <a:pt x="5281" y="1976"/>
                    </a:lnTo>
                    <a:lnTo>
                      <a:pt x="5281" y="589"/>
                    </a:lnTo>
                    <a:cubicBezTo>
                      <a:pt x="5281" y="336"/>
                      <a:pt x="5139" y="116"/>
                      <a:pt x="4929" y="1"/>
                    </a:cubicBezTo>
                    <a:lnTo>
                      <a:pt x="4929" y="1"/>
                    </a:lnTo>
                    <a:cubicBezTo>
                      <a:pt x="4980" y="96"/>
                      <a:pt x="5007" y="200"/>
                      <a:pt x="5007" y="315"/>
                    </a:cubicBezTo>
                    <a:lnTo>
                      <a:pt x="5007" y="1976"/>
                    </a:lnTo>
                    <a:lnTo>
                      <a:pt x="2788" y="1976"/>
                    </a:lnTo>
                    <a:lnTo>
                      <a:pt x="2788" y="589"/>
                    </a:lnTo>
                    <a:cubicBezTo>
                      <a:pt x="2788" y="336"/>
                      <a:pt x="2646" y="116"/>
                      <a:pt x="2436" y="1"/>
                    </a:cubicBezTo>
                    <a:close/>
                  </a:path>
                </a:pathLst>
              </a:custGeom>
              <a:solidFill>
                <a:srgbClr val="EB70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26"/>
              <p:cNvSpPr/>
              <p:nvPr/>
            </p:nvSpPr>
            <p:spPr>
              <a:xfrm>
                <a:off x="2119788" y="3841600"/>
                <a:ext cx="33250" cy="83050"/>
              </a:xfrm>
              <a:custGeom>
                <a:rect b="b" l="l" r="r" t="t"/>
                <a:pathLst>
                  <a:path extrusionOk="0" h="3322" w="1330">
                    <a:moveTo>
                      <a:pt x="667" y="0"/>
                    </a:moveTo>
                    <a:cubicBezTo>
                      <a:pt x="298" y="0"/>
                      <a:pt x="0" y="298"/>
                      <a:pt x="0" y="666"/>
                    </a:cubicBezTo>
                    <a:lnTo>
                      <a:pt x="0" y="2659"/>
                    </a:lnTo>
                    <a:cubicBezTo>
                      <a:pt x="0" y="3024"/>
                      <a:pt x="298" y="3322"/>
                      <a:pt x="667" y="3322"/>
                    </a:cubicBezTo>
                    <a:cubicBezTo>
                      <a:pt x="1032" y="3322"/>
                      <a:pt x="1330" y="3024"/>
                      <a:pt x="1330" y="2659"/>
                    </a:cubicBezTo>
                    <a:lnTo>
                      <a:pt x="1330" y="666"/>
                    </a:lnTo>
                    <a:cubicBezTo>
                      <a:pt x="1330" y="298"/>
                      <a:pt x="1032" y="0"/>
                      <a:pt x="667" y="0"/>
                    </a:cubicBez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26"/>
              <p:cNvSpPr/>
              <p:nvPr/>
            </p:nvSpPr>
            <p:spPr>
              <a:xfrm>
                <a:off x="2057463" y="3841600"/>
                <a:ext cx="33250" cy="83050"/>
              </a:xfrm>
              <a:custGeom>
                <a:rect b="b" l="l" r="r" t="t"/>
                <a:pathLst>
                  <a:path extrusionOk="0" h="3322" w="1330">
                    <a:moveTo>
                      <a:pt x="663" y="0"/>
                    </a:moveTo>
                    <a:cubicBezTo>
                      <a:pt x="298" y="0"/>
                      <a:pt x="0" y="298"/>
                      <a:pt x="0" y="666"/>
                    </a:cubicBezTo>
                    <a:lnTo>
                      <a:pt x="0" y="2659"/>
                    </a:lnTo>
                    <a:cubicBezTo>
                      <a:pt x="0" y="3024"/>
                      <a:pt x="298" y="3322"/>
                      <a:pt x="663" y="3322"/>
                    </a:cubicBezTo>
                    <a:cubicBezTo>
                      <a:pt x="1032" y="3322"/>
                      <a:pt x="1330" y="3024"/>
                      <a:pt x="1330" y="2659"/>
                    </a:cubicBezTo>
                    <a:lnTo>
                      <a:pt x="1330" y="666"/>
                    </a:lnTo>
                    <a:cubicBezTo>
                      <a:pt x="1330" y="298"/>
                      <a:pt x="1032" y="0"/>
                      <a:pt x="663" y="0"/>
                    </a:cubicBez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26"/>
              <p:cNvSpPr/>
              <p:nvPr/>
            </p:nvSpPr>
            <p:spPr>
              <a:xfrm>
                <a:off x="2182113" y="3841600"/>
                <a:ext cx="33250" cy="83050"/>
              </a:xfrm>
              <a:custGeom>
                <a:rect b="b" l="l" r="r" t="t"/>
                <a:pathLst>
                  <a:path extrusionOk="0" h="3322" w="1330">
                    <a:moveTo>
                      <a:pt x="667" y="0"/>
                    </a:moveTo>
                    <a:cubicBezTo>
                      <a:pt x="298" y="0"/>
                      <a:pt x="0" y="298"/>
                      <a:pt x="0" y="666"/>
                    </a:cubicBezTo>
                    <a:lnTo>
                      <a:pt x="0" y="2659"/>
                    </a:lnTo>
                    <a:cubicBezTo>
                      <a:pt x="0" y="3024"/>
                      <a:pt x="298" y="3322"/>
                      <a:pt x="667" y="3322"/>
                    </a:cubicBezTo>
                    <a:cubicBezTo>
                      <a:pt x="1032" y="3322"/>
                      <a:pt x="1330" y="3024"/>
                      <a:pt x="1330" y="2659"/>
                    </a:cubicBezTo>
                    <a:lnTo>
                      <a:pt x="1330" y="666"/>
                    </a:lnTo>
                    <a:cubicBezTo>
                      <a:pt x="1330" y="298"/>
                      <a:pt x="1032" y="0"/>
                      <a:pt x="667" y="0"/>
                    </a:cubicBez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26"/>
              <p:cNvSpPr/>
              <p:nvPr/>
            </p:nvSpPr>
            <p:spPr>
              <a:xfrm>
                <a:off x="2032338" y="3756425"/>
                <a:ext cx="15850" cy="26500"/>
              </a:xfrm>
              <a:custGeom>
                <a:rect b="b" l="l" r="r" t="t"/>
                <a:pathLst>
                  <a:path extrusionOk="0" h="1060" w="634">
                    <a:moveTo>
                      <a:pt x="315" y="1"/>
                    </a:moveTo>
                    <a:cubicBezTo>
                      <a:pt x="143" y="1"/>
                      <a:pt x="1" y="143"/>
                      <a:pt x="1" y="319"/>
                    </a:cubicBezTo>
                    <a:lnTo>
                      <a:pt x="1" y="741"/>
                    </a:lnTo>
                    <a:cubicBezTo>
                      <a:pt x="1" y="917"/>
                      <a:pt x="143" y="1059"/>
                      <a:pt x="315" y="1059"/>
                    </a:cubicBezTo>
                    <a:cubicBezTo>
                      <a:pt x="491" y="1059"/>
                      <a:pt x="633" y="917"/>
                      <a:pt x="633" y="741"/>
                    </a:cubicBezTo>
                    <a:lnTo>
                      <a:pt x="633" y="319"/>
                    </a:lnTo>
                    <a:cubicBezTo>
                      <a:pt x="633" y="143"/>
                      <a:pt x="491" y="1"/>
                      <a:pt x="315"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26"/>
              <p:cNvSpPr/>
              <p:nvPr/>
            </p:nvSpPr>
            <p:spPr>
              <a:xfrm>
                <a:off x="2224638" y="3756425"/>
                <a:ext cx="15850" cy="26500"/>
              </a:xfrm>
              <a:custGeom>
                <a:rect b="b" l="l" r="r" t="t"/>
                <a:pathLst>
                  <a:path extrusionOk="0" h="1060" w="634">
                    <a:moveTo>
                      <a:pt x="319" y="1"/>
                    </a:moveTo>
                    <a:cubicBezTo>
                      <a:pt x="143" y="1"/>
                      <a:pt x="1" y="143"/>
                      <a:pt x="1" y="319"/>
                    </a:cubicBezTo>
                    <a:lnTo>
                      <a:pt x="1" y="741"/>
                    </a:lnTo>
                    <a:cubicBezTo>
                      <a:pt x="1" y="917"/>
                      <a:pt x="143" y="1059"/>
                      <a:pt x="319" y="1059"/>
                    </a:cubicBezTo>
                    <a:cubicBezTo>
                      <a:pt x="491" y="1059"/>
                      <a:pt x="633" y="917"/>
                      <a:pt x="633" y="741"/>
                    </a:cubicBezTo>
                    <a:lnTo>
                      <a:pt x="633" y="319"/>
                    </a:lnTo>
                    <a:cubicBezTo>
                      <a:pt x="633" y="143"/>
                      <a:pt x="491" y="1"/>
                      <a:pt x="319"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26"/>
              <p:cNvSpPr/>
              <p:nvPr/>
            </p:nvSpPr>
            <p:spPr>
              <a:xfrm>
                <a:off x="2107763" y="3777650"/>
                <a:ext cx="57300" cy="28700"/>
              </a:xfrm>
              <a:custGeom>
                <a:rect b="b" l="l" r="r" t="t"/>
                <a:pathLst>
                  <a:path extrusionOk="0" h="1148" w="2292">
                    <a:moveTo>
                      <a:pt x="361" y="0"/>
                    </a:moveTo>
                    <a:cubicBezTo>
                      <a:pt x="318" y="0"/>
                      <a:pt x="274" y="9"/>
                      <a:pt x="231" y="28"/>
                    </a:cubicBezTo>
                    <a:cubicBezTo>
                      <a:pt x="72" y="99"/>
                      <a:pt x="1" y="285"/>
                      <a:pt x="69" y="447"/>
                    </a:cubicBezTo>
                    <a:cubicBezTo>
                      <a:pt x="258" y="873"/>
                      <a:pt x="681" y="1147"/>
                      <a:pt x="1148" y="1147"/>
                    </a:cubicBezTo>
                    <a:cubicBezTo>
                      <a:pt x="1611" y="1147"/>
                      <a:pt x="2034" y="873"/>
                      <a:pt x="2223" y="447"/>
                    </a:cubicBezTo>
                    <a:cubicBezTo>
                      <a:pt x="2291" y="285"/>
                      <a:pt x="2220" y="99"/>
                      <a:pt x="2058" y="28"/>
                    </a:cubicBezTo>
                    <a:cubicBezTo>
                      <a:pt x="2017" y="9"/>
                      <a:pt x="1974" y="1"/>
                      <a:pt x="1932" y="1"/>
                    </a:cubicBezTo>
                    <a:cubicBezTo>
                      <a:pt x="1810" y="1"/>
                      <a:pt x="1694" y="72"/>
                      <a:pt x="1642" y="190"/>
                    </a:cubicBezTo>
                    <a:cubicBezTo>
                      <a:pt x="1554" y="386"/>
                      <a:pt x="1361" y="515"/>
                      <a:pt x="1148" y="515"/>
                    </a:cubicBezTo>
                    <a:cubicBezTo>
                      <a:pt x="931" y="515"/>
                      <a:pt x="738" y="386"/>
                      <a:pt x="650" y="190"/>
                    </a:cubicBezTo>
                    <a:cubicBezTo>
                      <a:pt x="598" y="70"/>
                      <a:pt x="483" y="0"/>
                      <a:pt x="361"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26"/>
              <p:cNvSpPr/>
              <p:nvPr/>
            </p:nvSpPr>
            <p:spPr>
              <a:xfrm>
                <a:off x="1909538" y="3760400"/>
                <a:ext cx="497550" cy="270550"/>
              </a:xfrm>
              <a:custGeom>
                <a:rect b="b" l="l" r="r" t="t"/>
                <a:pathLst>
                  <a:path extrusionOk="0" h="10822" w="19902">
                    <a:moveTo>
                      <a:pt x="16745" y="1"/>
                    </a:moveTo>
                    <a:lnTo>
                      <a:pt x="16745" y="1"/>
                    </a:lnTo>
                    <a:cubicBezTo>
                      <a:pt x="17868" y="1124"/>
                      <a:pt x="18494" y="2247"/>
                      <a:pt x="18494" y="2964"/>
                    </a:cubicBezTo>
                    <a:cubicBezTo>
                      <a:pt x="18494" y="4872"/>
                      <a:pt x="14080" y="9628"/>
                      <a:pt x="7669" y="9628"/>
                    </a:cubicBezTo>
                    <a:cubicBezTo>
                      <a:pt x="4547" y="9628"/>
                      <a:pt x="1895" y="8498"/>
                      <a:pt x="1" y="7121"/>
                    </a:cubicBezTo>
                    <a:lnTo>
                      <a:pt x="1" y="7121"/>
                    </a:lnTo>
                    <a:cubicBezTo>
                      <a:pt x="1858" y="8975"/>
                      <a:pt x="5078" y="10822"/>
                      <a:pt x="9077" y="10822"/>
                    </a:cubicBezTo>
                    <a:cubicBezTo>
                      <a:pt x="15487" y="10822"/>
                      <a:pt x="19901" y="6066"/>
                      <a:pt x="19901" y="4158"/>
                    </a:cubicBezTo>
                    <a:cubicBezTo>
                      <a:pt x="19901" y="3180"/>
                      <a:pt x="18738" y="1452"/>
                      <a:pt x="16745" y="1"/>
                    </a:cubicBezTo>
                    <a:close/>
                  </a:path>
                </a:pathLst>
              </a:custGeom>
              <a:solidFill>
                <a:srgbClr val="E54F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26"/>
              <p:cNvSpPr/>
              <p:nvPr/>
            </p:nvSpPr>
            <p:spPr>
              <a:xfrm>
                <a:off x="2059663" y="3972575"/>
                <a:ext cx="15750" cy="15750"/>
              </a:xfrm>
              <a:custGeom>
                <a:rect b="b" l="l" r="r" t="t"/>
                <a:pathLst>
                  <a:path extrusionOk="0" h="630" w="630">
                    <a:moveTo>
                      <a:pt x="315" y="1"/>
                    </a:moveTo>
                    <a:cubicBezTo>
                      <a:pt x="139" y="1"/>
                      <a:pt x="0" y="140"/>
                      <a:pt x="0" y="315"/>
                    </a:cubicBezTo>
                    <a:cubicBezTo>
                      <a:pt x="0" y="488"/>
                      <a:pt x="139" y="630"/>
                      <a:pt x="315" y="630"/>
                    </a:cubicBezTo>
                    <a:cubicBezTo>
                      <a:pt x="487" y="630"/>
                      <a:pt x="629" y="488"/>
                      <a:pt x="629" y="315"/>
                    </a:cubicBezTo>
                    <a:cubicBezTo>
                      <a:pt x="629" y="140"/>
                      <a:pt x="487" y="1"/>
                      <a:pt x="315"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26"/>
              <p:cNvSpPr/>
              <p:nvPr/>
            </p:nvSpPr>
            <p:spPr>
              <a:xfrm>
                <a:off x="2255688" y="3920075"/>
                <a:ext cx="15825" cy="15750"/>
              </a:xfrm>
              <a:custGeom>
                <a:rect b="b" l="l" r="r" t="t"/>
                <a:pathLst>
                  <a:path extrusionOk="0" h="630" w="633">
                    <a:moveTo>
                      <a:pt x="315" y="0"/>
                    </a:moveTo>
                    <a:cubicBezTo>
                      <a:pt x="142" y="0"/>
                      <a:pt x="0" y="139"/>
                      <a:pt x="0" y="315"/>
                    </a:cubicBezTo>
                    <a:cubicBezTo>
                      <a:pt x="0" y="487"/>
                      <a:pt x="142" y="629"/>
                      <a:pt x="315" y="629"/>
                    </a:cubicBezTo>
                    <a:cubicBezTo>
                      <a:pt x="491" y="629"/>
                      <a:pt x="633" y="487"/>
                      <a:pt x="633" y="315"/>
                    </a:cubicBezTo>
                    <a:cubicBezTo>
                      <a:pt x="633" y="139"/>
                      <a:pt x="491" y="0"/>
                      <a:pt x="315"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26"/>
              <p:cNvSpPr/>
              <p:nvPr/>
            </p:nvSpPr>
            <p:spPr>
              <a:xfrm>
                <a:off x="2255688" y="3825850"/>
                <a:ext cx="15825" cy="15775"/>
              </a:xfrm>
              <a:custGeom>
                <a:rect b="b" l="l" r="r" t="t"/>
                <a:pathLst>
                  <a:path extrusionOk="0" h="631" w="633">
                    <a:moveTo>
                      <a:pt x="315" y="1"/>
                    </a:moveTo>
                    <a:cubicBezTo>
                      <a:pt x="142" y="1"/>
                      <a:pt x="0" y="143"/>
                      <a:pt x="0" y="315"/>
                    </a:cubicBezTo>
                    <a:cubicBezTo>
                      <a:pt x="0" y="491"/>
                      <a:pt x="142" y="630"/>
                      <a:pt x="315" y="630"/>
                    </a:cubicBezTo>
                    <a:cubicBezTo>
                      <a:pt x="491" y="630"/>
                      <a:pt x="633" y="491"/>
                      <a:pt x="633" y="315"/>
                    </a:cubicBezTo>
                    <a:cubicBezTo>
                      <a:pt x="633" y="143"/>
                      <a:pt x="491" y="1"/>
                      <a:pt x="315"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26"/>
              <p:cNvSpPr/>
              <p:nvPr/>
            </p:nvSpPr>
            <p:spPr>
              <a:xfrm>
                <a:off x="2148188" y="3719800"/>
                <a:ext cx="15775" cy="15775"/>
              </a:xfrm>
              <a:custGeom>
                <a:rect b="b" l="l" r="r" t="t"/>
                <a:pathLst>
                  <a:path extrusionOk="0" h="631" w="631">
                    <a:moveTo>
                      <a:pt x="315" y="1"/>
                    </a:moveTo>
                    <a:cubicBezTo>
                      <a:pt x="140" y="1"/>
                      <a:pt x="1" y="143"/>
                      <a:pt x="1" y="316"/>
                    </a:cubicBezTo>
                    <a:cubicBezTo>
                      <a:pt x="1" y="491"/>
                      <a:pt x="140" y="630"/>
                      <a:pt x="315" y="630"/>
                    </a:cubicBezTo>
                    <a:cubicBezTo>
                      <a:pt x="488" y="630"/>
                      <a:pt x="630" y="491"/>
                      <a:pt x="630" y="316"/>
                    </a:cubicBezTo>
                    <a:cubicBezTo>
                      <a:pt x="630" y="143"/>
                      <a:pt x="488" y="1"/>
                      <a:pt x="315"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26"/>
              <p:cNvSpPr/>
              <p:nvPr/>
            </p:nvSpPr>
            <p:spPr>
              <a:xfrm>
                <a:off x="1893813" y="3879975"/>
                <a:ext cx="15750" cy="15750"/>
              </a:xfrm>
              <a:custGeom>
                <a:rect b="b" l="l" r="r" t="t"/>
                <a:pathLst>
                  <a:path extrusionOk="0" h="630" w="630">
                    <a:moveTo>
                      <a:pt x="315" y="1"/>
                    </a:moveTo>
                    <a:cubicBezTo>
                      <a:pt x="139" y="1"/>
                      <a:pt x="1" y="139"/>
                      <a:pt x="1" y="315"/>
                    </a:cubicBezTo>
                    <a:cubicBezTo>
                      <a:pt x="1" y="488"/>
                      <a:pt x="139" y="630"/>
                      <a:pt x="315" y="630"/>
                    </a:cubicBezTo>
                    <a:cubicBezTo>
                      <a:pt x="488" y="630"/>
                      <a:pt x="630" y="488"/>
                      <a:pt x="630" y="315"/>
                    </a:cubicBezTo>
                    <a:cubicBezTo>
                      <a:pt x="630" y="139"/>
                      <a:pt x="488" y="1"/>
                      <a:pt x="315"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26"/>
              <p:cNvSpPr/>
              <p:nvPr/>
            </p:nvSpPr>
            <p:spPr>
              <a:xfrm>
                <a:off x="2008238" y="3833725"/>
                <a:ext cx="15750" cy="15825"/>
              </a:xfrm>
              <a:custGeom>
                <a:rect b="b" l="l" r="r" t="t"/>
                <a:pathLst>
                  <a:path extrusionOk="0" h="633" w="630">
                    <a:moveTo>
                      <a:pt x="315" y="0"/>
                    </a:moveTo>
                    <a:cubicBezTo>
                      <a:pt x="139" y="0"/>
                      <a:pt x="0" y="143"/>
                      <a:pt x="0" y="315"/>
                    </a:cubicBezTo>
                    <a:cubicBezTo>
                      <a:pt x="0" y="491"/>
                      <a:pt x="139" y="633"/>
                      <a:pt x="315" y="633"/>
                    </a:cubicBezTo>
                    <a:cubicBezTo>
                      <a:pt x="488" y="633"/>
                      <a:pt x="630" y="491"/>
                      <a:pt x="630" y="315"/>
                    </a:cubicBezTo>
                    <a:cubicBezTo>
                      <a:pt x="630" y="143"/>
                      <a:pt x="488" y="0"/>
                      <a:pt x="315"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26"/>
              <p:cNvSpPr/>
              <p:nvPr/>
            </p:nvSpPr>
            <p:spPr>
              <a:xfrm>
                <a:off x="2198763" y="3987800"/>
                <a:ext cx="15750" cy="15750"/>
              </a:xfrm>
              <a:custGeom>
                <a:rect b="b" l="l" r="r" t="t"/>
                <a:pathLst>
                  <a:path extrusionOk="0" h="630" w="630">
                    <a:moveTo>
                      <a:pt x="315" y="1"/>
                    </a:moveTo>
                    <a:cubicBezTo>
                      <a:pt x="139" y="1"/>
                      <a:pt x="1" y="143"/>
                      <a:pt x="1" y="315"/>
                    </a:cubicBezTo>
                    <a:cubicBezTo>
                      <a:pt x="1" y="491"/>
                      <a:pt x="139" y="630"/>
                      <a:pt x="315" y="630"/>
                    </a:cubicBezTo>
                    <a:cubicBezTo>
                      <a:pt x="488" y="630"/>
                      <a:pt x="630" y="491"/>
                      <a:pt x="630" y="315"/>
                    </a:cubicBezTo>
                    <a:cubicBezTo>
                      <a:pt x="630" y="143"/>
                      <a:pt x="488" y="1"/>
                      <a:pt x="315"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26"/>
              <p:cNvSpPr/>
              <p:nvPr/>
            </p:nvSpPr>
            <p:spPr>
              <a:xfrm>
                <a:off x="2150388" y="3965725"/>
                <a:ext cx="15750" cy="15750"/>
              </a:xfrm>
              <a:custGeom>
                <a:rect b="b" l="l" r="r" t="t"/>
                <a:pathLst>
                  <a:path extrusionOk="0" h="630" w="630">
                    <a:moveTo>
                      <a:pt x="315" y="1"/>
                    </a:moveTo>
                    <a:cubicBezTo>
                      <a:pt x="143" y="1"/>
                      <a:pt x="1" y="140"/>
                      <a:pt x="1" y="315"/>
                    </a:cubicBezTo>
                    <a:cubicBezTo>
                      <a:pt x="1" y="488"/>
                      <a:pt x="143" y="630"/>
                      <a:pt x="315" y="630"/>
                    </a:cubicBezTo>
                    <a:cubicBezTo>
                      <a:pt x="491" y="630"/>
                      <a:pt x="630" y="488"/>
                      <a:pt x="630" y="315"/>
                    </a:cubicBezTo>
                    <a:cubicBezTo>
                      <a:pt x="630" y="140"/>
                      <a:pt x="491" y="1"/>
                      <a:pt x="315"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26"/>
              <p:cNvSpPr/>
              <p:nvPr/>
            </p:nvSpPr>
            <p:spPr>
              <a:xfrm>
                <a:off x="2362913" y="3841600"/>
                <a:ext cx="15750" cy="15825"/>
              </a:xfrm>
              <a:custGeom>
                <a:rect b="b" l="l" r="r" t="t"/>
                <a:pathLst>
                  <a:path extrusionOk="0" h="633" w="630">
                    <a:moveTo>
                      <a:pt x="315" y="0"/>
                    </a:moveTo>
                    <a:cubicBezTo>
                      <a:pt x="143" y="0"/>
                      <a:pt x="1" y="142"/>
                      <a:pt x="1" y="318"/>
                    </a:cubicBezTo>
                    <a:cubicBezTo>
                      <a:pt x="1" y="491"/>
                      <a:pt x="143" y="633"/>
                      <a:pt x="315" y="633"/>
                    </a:cubicBezTo>
                    <a:cubicBezTo>
                      <a:pt x="491" y="633"/>
                      <a:pt x="630" y="491"/>
                      <a:pt x="630" y="318"/>
                    </a:cubicBezTo>
                    <a:cubicBezTo>
                      <a:pt x="630" y="142"/>
                      <a:pt x="491" y="0"/>
                      <a:pt x="315" y="0"/>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26"/>
              <p:cNvSpPr/>
              <p:nvPr/>
            </p:nvSpPr>
            <p:spPr>
              <a:xfrm>
                <a:off x="2012138" y="3929950"/>
                <a:ext cx="15750" cy="15775"/>
              </a:xfrm>
              <a:custGeom>
                <a:rect b="b" l="l" r="r" t="t"/>
                <a:pathLst>
                  <a:path extrusionOk="0" h="631" w="630">
                    <a:moveTo>
                      <a:pt x="315" y="1"/>
                    </a:moveTo>
                    <a:cubicBezTo>
                      <a:pt x="139" y="1"/>
                      <a:pt x="0" y="143"/>
                      <a:pt x="0" y="316"/>
                    </a:cubicBezTo>
                    <a:cubicBezTo>
                      <a:pt x="0" y="488"/>
                      <a:pt x="139" y="630"/>
                      <a:pt x="315" y="630"/>
                    </a:cubicBezTo>
                    <a:cubicBezTo>
                      <a:pt x="487" y="630"/>
                      <a:pt x="629" y="488"/>
                      <a:pt x="629" y="316"/>
                    </a:cubicBezTo>
                    <a:cubicBezTo>
                      <a:pt x="629" y="143"/>
                      <a:pt x="487" y="1"/>
                      <a:pt x="315" y="1"/>
                    </a:cubicBezTo>
                    <a:close/>
                  </a:path>
                </a:pathLst>
              </a:custGeom>
              <a:solidFill>
                <a:srgbClr val="121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26"/>
              <p:cNvSpPr/>
              <p:nvPr/>
            </p:nvSpPr>
            <p:spPr>
              <a:xfrm>
                <a:off x="1928663" y="3735550"/>
                <a:ext cx="56000" cy="257600"/>
              </a:xfrm>
              <a:custGeom>
                <a:rect b="b" l="l" r="r" t="t"/>
                <a:pathLst>
                  <a:path extrusionOk="0" h="10304" w="2240">
                    <a:moveTo>
                      <a:pt x="2240" y="0"/>
                    </a:moveTo>
                    <a:cubicBezTo>
                      <a:pt x="1394" y="447"/>
                      <a:pt x="643" y="961"/>
                      <a:pt x="0" y="1495"/>
                    </a:cubicBezTo>
                    <a:lnTo>
                      <a:pt x="0" y="8809"/>
                    </a:lnTo>
                    <a:cubicBezTo>
                      <a:pt x="643" y="9343"/>
                      <a:pt x="1394" y="9857"/>
                      <a:pt x="2240" y="10304"/>
                    </a:cubicBezTo>
                    <a:lnTo>
                      <a:pt x="2240" y="0"/>
                    </a:ln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26"/>
              <p:cNvSpPr/>
              <p:nvPr/>
            </p:nvSpPr>
            <p:spPr>
              <a:xfrm>
                <a:off x="2288163" y="3735550"/>
                <a:ext cx="56000" cy="257600"/>
              </a:xfrm>
              <a:custGeom>
                <a:rect b="b" l="l" r="r" t="t"/>
                <a:pathLst>
                  <a:path extrusionOk="0" h="10304" w="2240">
                    <a:moveTo>
                      <a:pt x="0" y="0"/>
                    </a:moveTo>
                    <a:lnTo>
                      <a:pt x="0" y="10304"/>
                    </a:lnTo>
                    <a:cubicBezTo>
                      <a:pt x="846" y="9857"/>
                      <a:pt x="1597" y="9343"/>
                      <a:pt x="2240" y="8809"/>
                    </a:cubicBezTo>
                    <a:lnTo>
                      <a:pt x="2240" y="1495"/>
                    </a:lnTo>
                    <a:cubicBezTo>
                      <a:pt x="1597" y="961"/>
                      <a:pt x="846" y="447"/>
                      <a:pt x="0" y="0"/>
                    </a:cubicBezTo>
                    <a:close/>
                  </a:path>
                </a:pathLst>
              </a:custGeom>
              <a:solidFill>
                <a:srgbClr val="FFF1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87" name="Shape 5687"/>
        <p:cNvGrpSpPr/>
        <p:nvPr/>
      </p:nvGrpSpPr>
      <p:grpSpPr>
        <a:xfrm>
          <a:off x="0" y="0"/>
          <a:ext cx="0" cy="0"/>
          <a:chOff x="0" y="0"/>
          <a:chExt cx="0" cy="0"/>
        </a:xfrm>
      </p:grpSpPr>
      <p:sp>
        <p:nvSpPr>
          <p:cNvPr id="5688" name="Google Shape;5688;p27"/>
          <p:cNvSpPr txBox="1"/>
          <p:nvPr>
            <p:ph type="title"/>
          </p:nvPr>
        </p:nvSpPr>
        <p:spPr>
          <a:xfrm>
            <a:off x="457200" y="410400"/>
            <a:ext cx="8229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Elementary Class Organizer Infographics</a:t>
            </a:r>
            <a:endParaRPr sz="2400"/>
          </a:p>
        </p:txBody>
      </p:sp>
      <p:grpSp>
        <p:nvGrpSpPr>
          <p:cNvPr id="5689" name="Google Shape;5689;p27"/>
          <p:cNvGrpSpPr/>
          <p:nvPr/>
        </p:nvGrpSpPr>
        <p:grpSpPr>
          <a:xfrm>
            <a:off x="457200" y="3481225"/>
            <a:ext cx="2082300" cy="1003925"/>
            <a:chOff x="457200" y="3481225"/>
            <a:chExt cx="2082300" cy="1003925"/>
          </a:xfrm>
        </p:grpSpPr>
        <p:sp>
          <p:nvSpPr>
            <p:cNvPr id="5690" name="Google Shape;5690;p27"/>
            <p:cNvSpPr txBox="1"/>
            <p:nvPr/>
          </p:nvSpPr>
          <p:spPr>
            <a:xfrm>
              <a:off x="457225" y="3481225"/>
              <a:ext cx="13185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1"/>
                  </a:solidFill>
                  <a:latin typeface="Nunito ExtraBold"/>
                  <a:ea typeface="Nunito ExtraBold"/>
                  <a:cs typeface="Nunito ExtraBold"/>
                  <a:sym typeface="Nunito ExtraBold"/>
                </a:rPr>
                <a:t>Jupiter</a:t>
              </a:r>
              <a:endParaRPr sz="2000">
                <a:solidFill>
                  <a:schemeClr val="dk1"/>
                </a:solidFill>
                <a:latin typeface="Nunito ExtraBold"/>
                <a:ea typeface="Nunito ExtraBold"/>
                <a:cs typeface="Nunito ExtraBold"/>
                <a:sym typeface="Nunito ExtraBold"/>
              </a:endParaRPr>
            </a:p>
          </p:txBody>
        </p:sp>
        <p:sp>
          <p:nvSpPr>
            <p:cNvPr id="5691" name="Google Shape;5691;p27"/>
            <p:cNvSpPr txBox="1"/>
            <p:nvPr/>
          </p:nvSpPr>
          <p:spPr>
            <a:xfrm>
              <a:off x="457200" y="3758850"/>
              <a:ext cx="2082300" cy="72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Jupiter is a gas giant and the biggest planet in the Solar System</a:t>
              </a:r>
              <a:endParaRPr>
                <a:solidFill>
                  <a:schemeClr val="dk1"/>
                </a:solidFill>
                <a:latin typeface="Nunito"/>
                <a:ea typeface="Nunito"/>
                <a:cs typeface="Nunito"/>
                <a:sym typeface="Nunito"/>
              </a:endParaRPr>
            </a:p>
          </p:txBody>
        </p:sp>
      </p:grpSp>
      <p:grpSp>
        <p:nvGrpSpPr>
          <p:cNvPr id="5692" name="Google Shape;5692;p27"/>
          <p:cNvGrpSpPr/>
          <p:nvPr/>
        </p:nvGrpSpPr>
        <p:grpSpPr>
          <a:xfrm>
            <a:off x="457200" y="1418025"/>
            <a:ext cx="2082300" cy="1005150"/>
            <a:chOff x="457200" y="1418025"/>
            <a:chExt cx="2082300" cy="1005150"/>
          </a:xfrm>
        </p:grpSpPr>
        <p:sp>
          <p:nvSpPr>
            <p:cNvPr id="5693" name="Google Shape;5693;p27"/>
            <p:cNvSpPr txBox="1"/>
            <p:nvPr/>
          </p:nvSpPr>
          <p:spPr>
            <a:xfrm>
              <a:off x="457225" y="1418025"/>
              <a:ext cx="1318500" cy="348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Mercury</a:t>
              </a:r>
              <a:endParaRPr sz="2000">
                <a:solidFill>
                  <a:schemeClr val="dk1"/>
                </a:solidFill>
                <a:latin typeface="Nunito ExtraBold"/>
                <a:ea typeface="Nunito ExtraBold"/>
                <a:cs typeface="Nunito ExtraBold"/>
                <a:sym typeface="Nunito ExtraBold"/>
              </a:endParaRPr>
            </a:p>
          </p:txBody>
        </p:sp>
        <p:sp>
          <p:nvSpPr>
            <p:cNvPr id="5694" name="Google Shape;5694;p27"/>
            <p:cNvSpPr txBox="1"/>
            <p:nvPr/>
          </p:nvSpPr>
          <p:spPr>
            <a:xfrm>
              <a:off x="457200" y="1696875"/>
              <a:ext cx="2082300" cy="726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unito"/>
                  <a:ea typeface="Nunito"/>
                  <a:cs typeface="Nunito"/>
                  <a:sym typeface="Nunito"/>
                </a:rPr>
                <a:t>Mercury is the closest planet to the Sun and the smallest one</a:t>
              </a:r>
              <a:r>
                <a:rPr lang="en">
                  <a:solidFill>
                    <a:schemeClr val="dk1"/>
                  </a:solidFill>
                  <a:latin typeface="Nunito"/>
                  <a:ea typeface="Nunito"/>
                  <a:cs typeface="Nunito"/>
                  <a:sym typeface="Nunito"/>
                </a:rPr>
                <a:t> </a:t>
              </a:r>
              <a:endParaRPr>
                <a:solidFill>
                  <a:schemeClr val="dk1"/>
                </a:solidFill>
                <a:latin typeface="Nunito"/>
                <a:ea typeface="Nunito"/>
                <a:cs typeface="Nunito"/>
                <a:sym typeface="Nunito"/>
              </a:endParaRPr>
            </a:p>
          </p:txBody>
        </p:sp>
      </p:grpSp>
      <p:grpSp>
        <p:nvGrpSpPr>
          <p:cNvPr id="5695" name="Google Shape;5695;p27"/>
          <p:cNvGrpSpPr/>
          <p:nvPr/>
        </p:nvGrpSpPr>
        <p:grpSpPr>
          <a:xfrm>
            <a:off x="6604475" y="3481225"/>
            <a:ext cx="2082325" cy="1003925"/>
            <a:chOff x="6604475" y="3481225"/>
            <a:chExt cx="2082325" cy="1003925"/>
          </a:xfrm>
        </p:grpSpPr>
        <p:sp>
          <p:nvSpPr>
            <p:cNvPr id="5696" name="Google Shape;5696;p27"/>
            <p:cNvSpPr txBox="1"/>
            <p:nvPr/>
          </p:nvSpPr>
          <p:spPr>
            <a:xfrm>
              <a:off x="7368300" y="3481225"/>
              <a:ext cx="1318500" cy="348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sz="2000">
                  <a:solidFill>
                    <a:schemeClr val="dk1"/>
                  </a:solidFill>
                  <a:latin typeface="Nunito ExtraBold"/>
                  <a:ea typeface="Nunito ExtraBold"/>
                  <a:cs typeface="Nunito ExtraBold"/>
                  <a:sym typeface="Nunito ExtraBold"/>
                </a:rPr>
                <a:t>Earth</a:t>
              </a:r>
              <a:endParaRPr sz="2000">
                <a:solidFill>
                  <a:schemeClr val="dk1"/>
                </a:solidFill>
                <a:latin typeface="Nunito ExtraBold"/>
                <a:ea typeface="Nunito ExtraBold"/>
                <a:cs typeface="Nunito ExtraBold"/>
                <a:sym typeface="Nunito ExtraBold"/>
              </a:endParaRPr>
            </a:p>
          </p:txBody>
        </p:sp>
        <p:sp>
          <p:nvSpPr>
            <p:cNvPr id="5697" name="Google Shape;5697;p27"/>
            <p:cNvSpPr txBox="1"/>
            <p:nvPr/>
          </p:nvSpPr>
          <p:spPr>
            <a:xfrm>
              <a:off x="6604475" y="3758850"/>
              <a:ext cx="2082300" cy="72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Nunito"/>
                  <a:ea typeface="Nunito"/>
                  <a:cs typeface="Nunito"/>
                  <a:sym typeface="Nunito"/>
                </a:rPr>
                <a:t>The Earth is the third planet from the Sun and the one with life</a:t>
              </a:r>
              <a:endParaRPr>
                <a:solidFill>
                  <a:schemeClr val="dk1"/>
                </a:solidFill>
                <a:latin typeface="Nunito"/>
                <a:ea typeface="Nunito"/>
                <a:cs typeface="Nunito"/>
                <a:sym typeface="Nunito"/>
              </a:endParaRPr>
            </a:p>
          </p:txBody>
        </p:sp>
      </p:grpSp>
      <p:grpSp>
        <p:nvGrpSpPr>
          <p:cNvPr id="5698" name="Google Shape;5698;p27"/>
          <p:cNvGrpSpPr/>
          <p:nvPr/>
        </p:nvGrpSpPr>
        <p:grpSpPr>
          <a:xfrm>
            <a:off x="6604475" y="1418025"/>
            <a:ext cx="2082325" cy="1005150"/>
            <a:chOff x="6604475" y="1418025"/>
            <a:chExt cx="2082325" cy="1005150"/>
          </a:xfrm>
        </p:grpSpPr>
        <p:sp>
          <p:nvSpPr>
            <p:cNvPr id="5699" name="Google Shape;5699;p27"/>
            <p:cNvSpPr txBox="1"/>
            <p:nvPr/>
          </p:nvSpPr>
          <p:spPr>
            <a:xfrm>
              <a:off x="7368300" y="1418025"/>
              <a:ext cx="1318500" cy="3486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dk1"/>
                  </a:solidFill>
                  <a:latin typeface="Nunito ExtraBold"/>
                  <a:ea typeface="Nunito ExtraBold"/>
                  <a:cs typeface="Nunito ExtraBold"/>
                  <a:sym typeface="Nunito ExtraBold"/>
                </a:rPr>
                <a:t>Venus</a:t>
              </a:r>
              <a:endParaRPr sz="2000">
                <a:solidFill>
                  <a:schemeClr val="dk1"/>
                </a:solidFill>
                <a:latin typeface="Nunito ExtraBold"/>
                <a:ea typeface="Nunito ExtraBold"/>
                <a:cs typeface="Nunito ExtraBold"/>
                <a:sym typeface="Nunito ExtraBold"/>
              </a:endParaRPr>
            </a:p>
          </p:txBody>
        </p:sp>
        <p:sp>
          <p:nvSpPr>
            <p:cNvPr id="5700" name="Google Shape;5700;p27"/>
            <p:cNvSpPr txBox="1"/>
            <p:nvPr/>
          </p:nvSpPr>
          <p:spPr>
            <a:xfrm>
              <a:off x="6604475" y="1696875"/>
              <a:ext cx="2082300" cy="7263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solidFill>
                    <a:schemeClr val="dk1"/>
                  </a:solidFill>
                  <a:latin typeface="Nunito"/>
                  <a:ea typeface="Nunito"/>
                  <a:cs typeface="Nunito"/>
                  <a:sym typeface="Nunito"/>
                </a:rPr>
                <a:t>Venus has a beautiful name, but also very high temperatures</a:t>
              </a:r>
              <a:endParaRPr>
                <a:solidFill>
                  <a:schemeClr val="dk1"/>
                </a:solidFill>
                <a:latin typeface="Nunito"/>
                <a:ea typeface="Nunito"/>
                <a:cs typeface="Nunito"/>
                <a:sym typeface="Nunito"/>
              </a:endParaRPr>
            </a:p>
          </p:txBody>
        </p:sp>
      </p:grpSp>
      <p:grpSp>
        <p:nvGrpSpPr>
          <p:cNvPr id="5701" name="Google Shape;5701;p27"/>
          <p:cNvGrpSpPr/>
          <p:nvPr/>
        </p:nvGrpSpPr>
        <p:grpSpPr>
          <a:xfrm>
            <a:off x="3522751" y="1739545"/>
            <a:ext cx="1845718" cy="2682030"/>
            <a:chOff x="3384976" y="1739545"/>
            <a:chExt cx="1845718" cy="2682030"/>
          </a:xfrm>
        </p:grpSpPr>
        <p:sp>
          <p:nvSpPr>
            <p:cNvPr id="5702" name="Google Shape;5702;p27"/>
            <p:cNvSpPr/>
            <p:nvPr/>
          </p:nvSpPr>
          <p:spPr>
            <a:xfrm flipH="1">
              <a:off x="3941880" y="2663453"/>
              <a:ext cx="1258229" cy="120354"/>
            </a:xfrm>
            <a:custGeom>
              <a:rect b="b" l="l" r="r" t="t"/>
              <a:pathLst>
                <a:path extrusionOk="0" h="2786" w="29126">
                  <a:moveTo>
                    <a:pt x="14563" y="0"/>
                  </a:moveTo>
                  <a:cubicBezTo>
                    <a:pt x="6528" y="0"/>
                    <a:pt x="0" y="617"/>
                    <a:pt x="0" y="1393"/>
                  </a:cubicBezTo>
                  <a:cubicBezTo>
                    <a:pt x="0" y="2146"/>
                    <a:pt x="6528" y="2785"/>
                    <a:pt x="14563" y="2785"/>
                  </a:cubicBezTo>
                  <a:cubicBezTo>
                    <a:pt x="22620" y="2785"/>
                    <a:pt x="29125" y="2146"/>
                    <a:pt x="29125" y="1393"/>
                  </a:cubicBezTo>
                  <a:cubicBezTo>
                    <a:pt x="29125" y="617"/>
                    <a:pt x="22620" y="0"/>
                    <a:pt x="1456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27"/>
            <p:cNvSpPr/>
            <p:nvPr/>
          </p:nvSpPr>
          <p:spPr>
            <a:xfrm flipH="1">
              <a:off x="4166690" y="1794625"/>
              <a:ext cx="127266" cy="120440"/>
            </a:xfrm>
            <a:custGeom>
              <a:rect b="b" l="l" r="r" t="t"/>
              <a:pathLst>
                <a:path extrusionOk="0" h="2788" w="2946">
                  <a:moveTo>
                    <a:pt x="1482" y="1"/>
                  </a:moveTo>
                  <a:cubicBezTo>
                    <a:pt x="899" y="1"/>
                    <a:pt x="392" y="405"/>
                    <a:pt x="252" y="985"/>
                  </a:cubicBezTo>
                  <a:lnTo>
                    <a:pt x="1" y="2263"/>
                  </a:lnTo>
                  <a:lnTo>
                    <a:pt x="2557" y="2788"/>
                  </a:lnTo>
                  <a:lnTo>
                    <a:pt x="2808" y="1510"/>
                  </a:lnTo>
                  <a:cubicBezTo>
                    <a:pt x="2945" y="848"/>
                    <a:pt x="2512" y="186"/>
                    <a:pt x="1850" y="49"/>
                  </a:cubicBezTo>
                  <a:lnTo>
                    <a:pt x="1736" y="26"/>
                  </a:lnTo>
                  <a:cubicBezTo>
                    <a:pt x="1650" y="9"/>
                    <a:pt x="1566" y="1"/>
                    <a:pt x="14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27"/>
            <p:cNvSpPr/>
            <p:nvPr/>
          </p:nvSpPr>
          <p:spPr>
            <a:xfrm flipH="1">
              <a:off x="4624216" y="4030113"/>
              <a:ext cx="109511" cy="236690"/>
            </a:xfrm>
            <a:custGeom>
              <a:rect b="b" l="l" r="r" t="t"/>
              <a:pathLst>
                <a:path extrusionOk="0" h="5479" w="2535">
                  <a:moveTo>
                    <a:pt x="1" y="0"/>
                  </a:moveTo>
                  <a:lnTo>
                    <a:pt x="183" y="5478"/>
                  </a:lnTo>
                  <a:lnTo>
                    <a:pt x="2534" y="525"/>
                  </a:lnTo>
                  <a:lnTo>
                    <a:pt x="1" y="0"/>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27"/>
            <p:cNvSpPr/>
            <p:nvPr/>
          </p:nvSpPr>
          <p:spPr>
            <a:xfrm flipH="1">
              <a:off x="4681455" y="4161915"/>
              <a:ext cx="47347" cy="104888"/>
            </a:xfrm>
            <a:custGeom>
              <a:rect b="b" l="l" r="r" t="t"/>
              <a:pathLst>
                <a:path extrusionOk="0" h="2428" w="1096">
                  <a:moveTo>
                    <a:pt x="324" y="0"/>
                  </a:moveTo>
                  <a:cubicBezTo>
                    <a:pt x="154" y="0"/>
                    <a:pt x="17" y="43"/>
                    <a:pt x="1" y="145"/>
                  </a:cubicBezTo>
                  <a:lnTo>
                    <a:pt x="69" y="2427"/>
                  </a:lnTo>
                  <a:lnTo>
                    <a:pt x="1051" y="350"/>
                  </a:lnTo>
                  <a:cubicBezTo>
                    <a:pt x="1096" y="155"/>
                    <a:pt x="649" y="0"/>
                    <a:pt x="324" y="0"/>
                  </a:cubicBezTo>
                  <a:close/>
                </a:path>
              </a:pathLst>
            </a:custGeom>
            <a:solidFill>
              <a:srgbClr val="4441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27"/>
            <p:cNvSpPr/>
            <p:nvPr/>
          </p:nvSpPr>
          <p:spPr>
            <a:xfrm flipH="1">
              <a:off x="4241636" y="2005741"/>
              <a:ext cx="458568" cy="2056320"/>
            </a:xfrm>
            <a:custGeom>
              <a:rect b="b" l="l" r="r" t="t"/>
              <a:pathLst>
                <a:path extrusionOk="0" h="47600" w="10615">
                  <a:moveTo>
                    <a:pt x="9747" y="1"/>
                  </a:moveTo>
                  <a:lnTo>
                    <a:pt x="69" y="47067"/>
                  </a:lnTo>
                  <a:cubicBezTo>
                    <a:pt x="1" y="47295"/>
                    <a:pt x="161" y="47546"/>
                    <a:pt x="389" y="47592"/>
                  </a:cubicBezTo>
                  <a:cubicBezTo>
                    <a:pt x="418" y="47597"/>
                    <a:pt x="447" y="47599"/>
                    <a:pt x="475" y="47599"/>
                  </a:cubicBezTo>
                  <a:cubicBezTo>
                    <a:pt x="690" y="47599"/>
                    <a:pt x="873" y="47451"/>
                    <a:pt x="914" y="47249"/>
                  </a:cubicBezTo>
                  <a:lnTo>
                    <a:pt x="10615" y="184"/>
                  </a:lnTo>
                  <a:lnTo>
                    <a:pt x="974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27"/>
            <p:cNvSpPr/>
            <p:nvPr/>
          </p:nvSpPr>
          <p:spPr>
            <a:xfrm flipH="1">
              <a:off x="4207125" y="2013646"/>
              <a:ext cx="455582" cy="2055304"/>
            </a:xfrm>
            <a:custGeom>
              <a:rect b="b" l="l" r="r" t="t"/>
              <a:pathLst>
                <a:path extrusionOk="0" h="47577" w="10546">
                  <a:moveTo>
                    <a:pt x="9724" y="1"/>
                  </a:moveTo>
                  <a:lnTo>
                    <a:pt x="46" y="47021"/>
                  </a:lnTo>
                  <a:cubicBezTo>
                    <a:pt x="0" y="47272"/>
                    <a:pt x="137" y="47523"/>
                    <a:pt x="388" y="47568"/>
                  </a:cubicBezTo>
                  <a:cubicBezTo>
                    <a:pt x="414" y="47574"/>
                    <a:pt x="441" y="47576"/>
                    <a:pt x="467" y="47576"/>
                  </a:cubicBezTo>
                  <a:cubicBezTo>
                    <a:pt x="666" y="47576"/>
                    <a:pt x="850" y="47425"/>
                    <a:pt x="890" y="47203"/>
                  </a:cubicBezTo>
                  <a:lnTo>
                    <a:pt x="10545" y="389"/>
                  </a:lnTo>
                  <a:lnTo>
                    <a:pt x="972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27"/>
            <p:cNvSpPr/>
            <p:nvPr/>
          </p:nvSpPr>
          <p:spPr>
            <a:xfrm flipH="1">
              <a:off x="4279095" y="2005741"/>
              <a:ext cx="457569" cy="2048392"/>
            </a:xfrm>
            <a:custGeom>
              <a:rect b="b" l="l" r="r" t="t"/>
              <a:pathLst>
                <a:path extrusionOk="0" h="47417" w="10592">
                  <a:moveTo>
                    <a:pt x="10591" y="1"/>
                  </a:moveTo>
                  <a:lnTo>
                    <a:pt x="9701" y="47"/>
                  </a:lnTo>
                  <a:lnTo>
                    <a:pt x="69" y="46861"/>
                  </a:lnTo>
                  <a:cubicBezTo>
                    <a:pt x="0" y="47112"/>
                    <a:pt x="160" y="47363"/>
                    <a:pt x="388" y="47409"/>
                  </a:cubicBezTo>
                  <a:cubicBezTo>
                    <a:pt x="414" y="47414"/>
                    <a:pt x="441" y="47417"/>
                    <a:pt x="467" y="47417"/>
                  </a:cubicBezTo>
                  <a:cubicBezTo>
                    <a:pt x="671" y="47417"/>
                    <a:pt x="873" y="47266"/>
                    <a:pt x="913" y="47044"/>
                  </a:cubicBezTo>
                  <a:lnTo>
                    <a:pt x="105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27"/>
            <p:cNvSpPr/>
            <p:nvPr/>
          </p:nvSpPr>
          <p:spPr>
            <a:xfrm flipH="1">
              <a:off x="4176538" y="1861541"/>
              <a:ext cx="146966" cy="197510"/>
            </a:xfrm>
            <a:custGeom>
              <a:rect b="b" l="l" r="r" t="t"/>
              <a:pathLst>
                <a:path extrusionOk="0" h="4572" w="3402">
                  <a:moveTo>
                    <a:pt x="1103" y="1"/>
                  </a:moveTo>
                  <a:cubicBezTo>
                    <a:pt x="933" y="1"/>
                    <a:pt x="822" y="28"/>
                    <a:pt x="822" y="98"/>
                  </a:cubicBezTo>
                  <a:lnTo>
                    <a:pt x="0" y="4046"/>
                  </a:lnTo>
                  <a:cubicBezTo>
                    <a:pt x="15" y="3986"/>
                    <a:pt x="142" y="3955"/>
                    <a:pt x="340" y="3955"/>
                  </a:cubicBezTo>
                  <a:cubicBezTo>
                    <a:pt x="439" y="3955"/>
                    <a:pt x="555" y="3963"/>
                    <a:pt x="685" y="3978"/>
                  </a:cubicBezTo>
                  <a:cubicBezTo>
                    <a:pt x="867" y="4001"/>
                    <a:pt x="1096" y="4046"/>
                    <a:pt x="1324" y="4092"/>
                  </a:cubicBezTo>
                  <a:cubicBezTo>
                    <a:pt x="1963" y="4206"/>
                    <a:pt x="2579" y="4435"/>
                    <a:pt x="2557" y="4571"/>
                  </a:cubicBezTo>
                  <a:lnTo>
                    <a:pt x="3355" y="623"/>
                  </a:lnTo>
                  <a:cubicBezTo>
                    <a:pt x="3401" y="463"/>
                    <a:pt x="2785" y="258"/>
                    <a:pt x="2146" y="121"/>
                  </a:cubicBezTo>
                  <a:cubicBezTo>
                    <a:pt x="1917" y="75"/>
                    <a:pt x="1689" y="52"/>
                    <a:pt x="1484" y="29"/>
                  </a:cubicBezTo>
                  <a:cubicBezTo>
                    <a:pt x="1342" y="12"/>
                    <a:pt x="1211" y="1"/>
                    <a:pt x="110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27"/>
            <p:cNvSpPr/>
            <p:nvPr/>
          </p:nvSpPr>
          <p:spPr>
            <a:xfrm flipH="1">
              <a:off x="4542396" y="4063636"/>
              <a:ext cx="110461" cy="236690"/>
            </a:xfrm>
            <a:custGeom>
              <a:rect b="b" l="l" r="r" t="t"/>
              <a:pathLst>
                <a:path extrusionOk="0" h="5479" w="2557">
                  <a:moveTo>
                    <a:pt x="2557" y="0"/>
                  </a:moveTo>
                  <a:lnTo>
                    <a:pt x="0" y="480"/>
                  </a:lnTo>
                  <a:lnTo>
                    <a:pt x="2260" y="5478"/>
                  </a:lnTo>
                  <a:lnTo>
                    <a:pt x="2557" y="0"/>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27"/>
            <p:cNvSpPr/>
            <p:nvPr/>
          </p:nvSpPr>
          <p:spPr>
            <a:xfrm flipH="1">
              <a:off x="4549265" y="4195438"/>
              <a:ext cx="48340" cy="104888"/>
            </a:xfrm>
            <a:custGeom>
              <a:rect b="b" l="l" r="r" t="t"/>
              <a:pathLst>
                <a:path extrusionOk="0" h="2428" w="1119">
                  <a:moveTo>
                    <a:pt x="778" y="0"/>
                  </a:moveTo>
                  <a:cubicBezTo>
                    <a:pt x="447" y="0"/>
                    <a:pt x="0" y="155"/>
                    <a:pt x="45" y="350"/>
                  </a:cubicBezTo>
                  <a:lnTo>
                    <a:pt x="981" y="2427"/>
                  </a:lnTo>
                  <a:lnTo>
                    <a:pt x="1118" y="145"/>
                  </a:lnTo>
                  <a:cubicBezTo>
                    <a:pt x="1095" y="43"/>
                    <a:pt x="952" y="0"/>
                    <a:pt x="778" y="0"/>
                  </a:cubicBezTo>
                  <a:close/>
                </a:path>
              </a:pathLst>
            </a:custGeom>
            <a:solidFill>
              <a:srgbClr val="4441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27"/>
            <p:cNvSpPr/>
            <p:nvPr/>
          </p:nvSpPr>
          <p:spPr>
            <a:xfrm flipH="1">
              <a:off x="4576913" y="1819378"/>
              <a:ext cx="463444" cy="2275189"/>
            </a:xfrm>
            <a:custGeom>
              <a:rect b="b" l="l" r="r" t="t"/>
              <a:pathLst>
                <a:path extrusionOk="0" h="52667" w="10728">
                  <a:moveTo>
                    <a:pt x="867" y="1"/>
                  </a:moveTo>
                  <a:lnTo>
                    <a:pt x="0" y="161"/>
                  </a:lnTo>
                  <a:lnTo>
                    <a:pt x="9838" y="52316"/>
                  </a:lnTo>
                  <a:cubicBezTo>
                    <a:pt x="9878" y="52518"/>
                    <a:pt x="10061" y="52667"/>
                    <a:pt x="10261" y="52667"/>
                  </a:cubicBezTo>
                  <a:cubicBezTo>
                    <a:pt x="10287" y="52667"/>
                    <a:pt x="10314" y="52664"/>
                    <a:pt x="10340" y="52659"/>
                  </a:cubicBezTo>
                  <a:cubicBezTo>
                    <a:pt x="10568" y="52613"/>
                    <a:pt x="10728" y="52385"/>
                    <a:pt x="10682" y="52157"/>
                  </a:cubicBezTo>
                  <a:lnTo>
                    <a:pt x="86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27"/>
            <p:cNvSpPr/>
            <p:nvPr/>
          </p:nvSpPr>
          <p:spPr>
            <a:xfrm flipH="1">
              <a:off x="4540409" y="1819378"/>
              <a:ext cx="462494" cy="2268277"/>
            </a:xfrm>
            <a:custGeom>
              <a:rect b="b" l="l" r="r" t="t"/>
              <a:pathLst>
                <a:path extrusionOk="0" h="52507" w="10706">
                  <a:moveTo>
                    <a:pt x="0" y="1"/>
                  </a:moveTo>
                  <a:lnTo>
                    <a:pt x="9815" y="52111"/>
                  </a:lnTo>
                  <a:cubicBezTo>
                    <a:pt x="9856" y="52336"/>
                    <a:pt x="10044" y="52506"/>
                    <a:pt x="10247" y="52506"/>
                  </a:cubicBezTo>
                  <a:cubicBezTo>
                    <a:pt x="10270" y="52506"/>
                    <a:pt x="10294" y="52504"/>
                    <a:pt x="10317" y="52499"/>
                  </a:cubicBezTo>
                  <a:cubicBezTo>
                    <a:pt x="10569" y="52453"/>
                    <a:pt x="10706" y="52202"/>
                    <a:pt x="10660" y="51951"/>
                  </a:cubicBezTo>
                  <a:lnTo>
                    <a:pt x="891" y="69"/>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27"/>
            <p:cNvSpPr/>
            <p:nvPr/>
          </p:nvSpPr>
          <p:spPr>
            <a:xfrm flipH="1">
              <a:off x="4613373" y="1826290"/>
              <a:ext cx="461500" cy="2275189"/>
            </a:xfrm>
            <a:custGeom>
              <a:rect b="b" l="l" r="r" t="t"/>
              <a:pathLst>
                <a:path extrusionOk="0" h="52667" w="10683">
                  <a:moveTo>
                    <a:pt x="799" y="1"/>
                  </a:moveTo>
                  <a:lnTo>
                    <a:pt x="0" y="389"/>
                  </a:lnTo>
                  <a:lnTo>
                    <a:pt x="9769" y="52271"/>
                  </a:lnTo>
                  <a:cubicBezTo>
                    <a:pt x="9810" y="52513"/>
                    <a:pt x="9994" y="52666"/>
                    <a:pt x="10210" y="52666"/>
                  </a:cubicBezTo>
                  <a:cubicBezTo>
                    <a:pt x="10237" y="52666"/>
                    <a:pt x="10266" y="52664"/>
                    <a:pt x="10294" y="52659"/>
                  </a:cubicBezTo>
                  <a:cubicBezTo>
                    <a:pt x="10523" y="52613"/>
                    <a:pt x="10682" y="52385"/>
                    <a:pt x="10614" y="52111"/>
                  </a:cubicBezTo>
                  <a:lnTo>
                    <a:pt x="7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27"/>
            <p:cNvSpPr/>
            <p:nvPr/>
          </p:nvSpPr>
          <p:spPr>
            <a:xfrm flipH="1">
              <a:off x="4925963" y="1819378"/>
              <a:ext cx="148910" cy="226843"/>
            </a:xfrm>
            <a:custGeom>
              <a:rect b="b" l="l" r="r" t="t"/>
              <a:pathLst>
                <a:path extrusionOk="0" h="5251" w="3447">
                  <a:moveTo>
                    <a:pt x="1666" y="1"/>
                  </a:moveTo>
                  <a:lnTo>
                    <a:pt x="799" y="161"/>
                  </a:lnTo>
                  <a:lnTo>
                    <a:pt x="616" y="252"/>
                  </a:lnTo>
                  <a:lnTo>
                    <a:pt x="0" y="549"/>
                  </a:lnTo>
                  <a:lnTo>
                    <a:pt x="890" y="5251"/>
                  </a:lnTo>
                  <a:lnTo>
                    <a:pt x="1484" y="4954"/>
                  </a:lnTo>
                  <a:lnTo>
                    <a:pt x="1689" y="4863"/>
                  </a:lnTo>
                  <a:lnTo>
                    <a:pt x="2557" y="4703"/>
                  </a:lnTo>
                  <a:lnTo>
                    <a:pt x="3447" y="4771"/>
                  </a:lnTo>
                  <a:lnTo>
                    <a:pt x="2557" y="69"/>
                  </a:lnTo>
                  <a:lnTo>
                    <a:pt x="16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27"/>
            <p:cNvSpPr/>
            <p:nvPr/>
          </p:nvSpPr>
          <p:spPr>
            <a:xfrm flipH="1">
              <a:off x="4925965" y="1990967"/>
              <a:ext cx="116380" cy="55252"/>
            </a:xfrm>
            <a:custGeom>
              <a:rect b="b" l="l" r="r" t="t"/>
              <a:pathLst>
                <a:path extrusionOk="0" h="1279" w="2694">
                  <a:moveTo>
                    <a:pt x="1667" y="1"/>
                  </a:moveTo>
                  <a:lnTo>
                    <a:pt x="799" y="160"/>
                  </a:lnTo>
                  <a:lnTo>
                    <a:pt x="0" y="548"/>
                  </a:lnTo>
                  <a:lnTo>
                    <a:pt x="137" y="1279"/>
                  </a:lnTo>
                  <a:lnTo>
                    <a:pt x="936" y="891"/>
                  </a:lnTo>
                  <a:lnTo>
                    <a:pt x="1804" y="731"/>
                  </a:lnTo>
                  <a:lnTo>
                    <a:pt x="2694" y="799"/>
                  </a:lnTo>
                  <a:lnTo>
                    <a:pt x="2557" y="69"/>
                  </a:lnTo>
                  <a:lnTo>
                    <a:pt x="1667" y="1"/>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27"/>
            <p:cNvSpPr/>
            <p:nvPr/>
          </p:nvSpPr>
          <p:spPr>
            <a:xfrm flipH="1">
              <a:off x="4472370" y="1739545"/>
              <a:ext cx="112448" cy="234703"/>
            </a:xfrm>
            <a:custGeom>
              <a:rect b="b" l="l" r="r" t="t"/>
              <a:pathLst>
                <a:path extrusionOk="0" h="5433" w="2603">
                  <a:moveTo>
                    <a:pt x="1826" y="0"/>
                  </a:moveTo>
                  <a:lnTo>
                    <a:pt x="0" y="5159"/>
                  </a:lnTo>
                  <a:lnTo>
                    <a:pt x="2602" y="5433"/>
                  </a:lnTo>
                  <a:lnTo>
                    <a:pt x="182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27"/>
            <p:cNvSpPr/>
            <p:nvPr/>
          </p:nvSpPr>
          <p:spPr>
            <a:xfrm flipH="1">
              <a:off x="4492112" y="1739545"/>
              <a:ext cx="47519" cy="105450"/>
            </a:xfrm>
            <a:custGeom>
              <a:rect b="b" l="l" r="r" t="t"/>
              <a:pathLst>
                <a:path extrusionOk="0" h="2441" w="1100">
                  <a:moveTo>
                    <a:pt x="780" y="0"/>
                  </a:moveTo>
                  <a:lnTo>
                    <a:pt x="27" y="2146"/>
                  </a:lnTo>
                  <a:cubicBezTo>
                    <a:pt x="1" y="2332"/>
                    <a:pt x="360" y="2440"/>
                    <a:pt x="670" y="2440"/>
                  </a:cubicBezTo>
                  <a:cubicBezTo>
                    <a:pt x="893" y="2440"/>
                    <a:pt x="1090" y="2384"/>
                    <a:pt x="1100" y="2260"/>
                  </a:cubicBezTo>
                  <a:lnTo>
                    <a:pt x="78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27"/>
            <p:cNvSpPr/>
            <p:nvPr/>
          </p:nvSpPr>
          <p:spPr>
            <a:xfrm flipH="1">
              <a:off x="4508873" y="1947508"/>
              <a:ext cx="266239" cy="2301541"/>
            </a:xfrm>
            <a:custGeom>
              <a:rect b="b" l="l" r="r" t="t"/>
              <a:pathLst>
                <a:path extrusionOk="0" h="53277" w="6163">
                  <a:moveTo>
                    <a:pt x="5713" y="0"/>
                  </a:moveTo>
                  <a:cubicBezTo>
                    <a:pt x="5499" y="0"/>
                    <a:pt x="5294" y="175"/>
                    <a:pt x="5273" y="390"/>
                  </a:cubicBezTo>
                  <a:lnTo>
                    <a:pt x="0" y="53208"/>
                  </a:lnTo>
                  <a:lnTo>
                    <a:pt x="867" y="53276"/>
                  </a:lnTo>
                  <a:lnTo>
                    <a:pt x="6140" y="482"/>
                  </a:lnTo>
                  <a:cubicBezTo>
                    <a:pt x="6163" y="253"/>
                    <a:pt x="5980" y="25"/>
                    <a:pt x="5752" y="2"/>
                  </a:cubicBezTo>
                  <a:cubicBezTo>
                    <a:pt x="5739" y="1"/>
                    <a:pt x="5726" y="0"/>
                    <a:pt x="57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27"/>
            <p:cNvSpPr/>
            <p:nvPr/>
          </p:nvSpPr>
          <p:spPr>
            <a:xfrm flipH="1">
              <a:off x="4546327" y="1944527"/>
              <a:ext cx="265288" cy="2301541"/>
            </a:xfrm>
            <a:custGeom>
              <a:rect b="b" l="l" r="r" t="t"/>
              <a:pathLst>
                <a:path extrusionOk="0" h="53277" w="6141">
                  <a:moveTo>
                    <a:pt x="5691" y="1"/>
                  </a:moveTo>
                  <a:cubicBezTo>
                    <a:pt x="5476" y="1"/>
                    <a:pt x="5272" y="177"/>
                    <a:pt x="5250" y="414"/>
                  </a:cubicBezTo>
                  <a:lnTo>
                    <a:pt x="1" y="52957"/>
                  </a:lnTo>
                  <a:lnTo>
                    <a:pt x="845" y="53277"/>
                  </a:lnTo>
                  <a:lnTo>
                    <a:pt x="6118" y="505"/>
                  </a:lnTo>
                  <a:cubicBezTo>
                    <a:pt x="6141" y="254"/>
                    <a:pt x="5981" y="26"/>
                    <a:pt x="5730" y="3"/>
                  </a:cubicBezTo>
                  <a:cubicBezTo>
                    <a:pt x="5717" y="1"/>
                    <a:pt x="5704" y="1"/>
                    <a:pt x="569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27"/>
            <p:cNvSpPr/>
            <p:nvPr/>
          </p:nvSpPr>
          <p:spPr>
            <a:xfrm flipH="1">
              <a:off x="4471376" y="1951439"/>
              <a:ext cx="266282" cy="2297610"/>
            </a:xfrm>
            <a:custGeom>
              <a:rect b="b" l="l" r="r" t="t"/>
              <a:pathLst>
                <a:path extrusionOk="0" h="53186" w="6164">
                  <a:moveTo>
                    <a:pt x="5714" y="1"/>
                  </a:moveTo>
                  <a:cubicBezTo>
                    <a:pt x="5481" y="1"/>
                    <a:pt x="5295" y="198"/>
                    <a:pt x="5273" y="436"/>
                  </a:cubicBezTo>
                  <a:lnTo>
                    <a:pt x="0" y="53185"/>
                  </a:lnTo>
                  <a:lnTo>
                    <a:pt x="891" y="53071"/>
                  </a:lnTo>
                  <a:lnTo>
                    <a:pt x="6140" y="528"/>
                  </a:lnTo>
                  <a:cubicBezTo>
                    <a:pt x="6163" y="254"/>
                    <a:pt x="5981" y="25"/>
                    <a:pt x="5752" y="3"/>
                  </a:cubicBezTo>
                  <a:cubicBezTo>
                    <a:pt x="5740" y="1"/>
                    <a:pt x="5727" y="1"/>
                    <a:pt x="571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27"/>
            <p:cNvSpPr/>
            <p:nvPr/>
          </p:nvSpPr>
          <p:spPr>
            <a:xfrm flipH="1">
              <a:off x="4043442" y="4084329"/>
              <a:ext cx="1057092" cy="334321"/>
            </a:xfrm>
            <a:custGeom>
              <a:rect b="b" l="l" r="r" t="t"/>
              <a:pathLst>
                <a:path extrusionOk="0" h="7739" w="24470">
                  <a:moveTo>
                    <a:pt x="12235" y="1"/>
                  </a:moveTo>
                  <a:cubicBezTo>
                    <a:pt x="6255" y="1"/>
                    <a:pt x="1347" y="1347"/>
                    <a:pt x="252" y="3105"/>
                  </a:cubicBezTo>
                  <a:cubicBezTo>
                    <a:pt x="69" y="3379"/>
                    <a:pt x="1" y="3675"/>
                    <a:pt x="24" y="3972"/>
                  </a:cubicBezTo>
                  <a:cubicBezTo>
                    <a:pt x="206" y="6072"/>
                    <a:pt x="5661" y="7738"/>
                    <a:pt x="12235" y="7738"/>
                  </a:cubicBezTo>
                  <a:cubicBezTo>
                    <a:pt x="18809" y="7738"/>
                    <a:pt x="24264" y="6072"/>
                    <a:pt x="24447" y="3972"/>
                  </a:cubicBezTo>
                  <a:cubicBezTo>
                    <a:pt x="24469" y="3675"/>
                    <a:pt x="24401" y="3379"/>
                    <a:pt x="24218" y="3105"/>
                  </a:cubicBezTo>
                  <a:cubicBezTo>
                    <a:pt x="23123" y="1347"/>
                    <a:pt x="18215" y="1"/>
                    <a:pt x="122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27"/>
            <p:cNvSpPr/>
            <p:nvPr/>
          </p:nvSpPr>
          <p:spPr>
            <a:xfrm flipH="1">
              <a:off x="3941880" y="2837979"/>
              <a:ext cx="1260216" cy="1520494"/>
            </a:xfrm>
            <a:custGeom>
              <a:rect b="b" l="l" r="r" t="t"/>
              <a:pathLst>
                <a:path extrusionOk="0" h="35197" w="29172">
                  <a:moveTo>
                    <a:pt x="1" y="0"/>
                  </a:moveTo>
                  <a:lnTo>
                    <a:pt x="92" y="1187"/>
                  </a:lnTo>
                  <a:lnTo>
                    <a:pt x="2603" y="31956"/>
                  </a:lnTo>
                  <a:cubicBezTo>
                    <a:pt x="2808" y="33622"/>
                    <a:pt x="7328" y="34969"/>
                    <a:pt x="13034" y="35174"/>
                  </a:cubicBezTo>
                  <a:cubicBezTo>
                    <a:pt x="13536" y="35197"/>
                    <a:pt x="14061" y="35197"/>
                    <a:pt x="14586" y="35197"/>
                  </a:cubicBezTo>
                  <a:cubicBezTo>
                    <a:pt x="21000" y="35197"/>
                    <a:pt x="26341" y="33782"/>
                    <a:pt x="26569" y="31956"/>
                  </a:cubicBezTo>
                  <a:lnTo>
                    <a:pt x="2917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27"/>
            <p:cNvSpPr/>
            <p:nvPr/>
          </p:nvSpPr>
          <p:spPr>
            <a:xfrm flipH="1">
              <a:off x="3916262" y="2721643"/>
              <a:ext cx="1311451" cy="203167"/>
            </a:xfrm>
            <a:custGeom>
              <a:rect b="b" l="l" r="r" t="t"/>
              <a:pathLst>
                <a:path extrusionOk="0" h="4703" w="30358">
                  <a:moveTo>
                    <a:pt x="0" y="0"/>
                  </a:moveTo>
                  <a:lnTo>
                    <a:pt x="251" y="3059"/>
                  </a:lnTo>
                  <a:lnTo>
                    <a:pt x="274" y="3150"/>
                  </a:lnTo>
                  <a:cubicBezTo>
                    <a:pt x="754" y="4017"/>
                    <a:pt x="7259" y="4702"/>
                    <a:pt x="15179" y="4702"/>
                  </a:cubicBezTo>
                  <a:cubicBezTo>
                    <a:pt x="23351" y="4702"/>
                    <a:pt x="30038" y="3972"/>
                    <a:pt x="30107" y="3059"/>
                  </a:cubicBezTo>
                  <a:lnTo>
                    <a:pt x="30358" y="0"/>
                  </a:lnTo>
                  <a:lnTo>
                    <a:pt x="29445" y="0"/>
                  </a:lnTo>
                  <a:cubicBezTo>
                    <a:pt x="27710" y="525"/>
                    <a:pt x="22643" y="1118"/>
                    <a:pt x="15179" y="1118"/>
                  </a:cubicBezTo>
                  <a:cubicBezTo>
                    <a:pt x="7715" y="1118"/>
                    <a:pt x="2648" y="525"/>
                    <a:pt x="9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27"/>
            <p:cNvSpPr/>
            <p:nvPr/>
          </p:nvSpPr>
          <p:spPr>
            <a:xfrm flipH="1">
              <a:off x="4449690" y="2647686"/>
              <a:ext cx="92749" cy="26654"/>
            </a:xfrm>
            <a:custGeom>
              <a:rect b="b" l="l" r="r" t="t"/>
              <a:pathLst>
                <a:path extrusionOk="0" h="617" w="2147">
                  <a:moveTo>
                    <a:pt x="69" y="0"/>
                  </a:moveTo>
                  <a:lnTo>
                    <a:pt x="1" y="594"/>
                  </a:lnTo>
                  <a:cubicBezTo>
                    <a:pt x="708" y="594"/>
                    <a:pt x="1370" y="594"/>
                    <a:pt x="2032" y="616"/>
                  </a:cubicBezTo>
                  <a:lnTo>
                    <a:pt x="2146" y="23"/>
                  </a:lnTo>
                  <a:cubicBezTo>
                    <a:pt x="1462" y="0"/>
                    <a:pt x="777" y="0"/>
                    <a:pt x="69" y="0"/>
                  </a:cubicBezTo>
                  <a:close/>
                </a:path>
              </a:pathLst>
            </a:custGeom>
            <a:solidFill>
              <a:srgbClr val="F248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27"/>
            <p:cNvSpPr/>
            <p:nvPr/>
          </p:nvSpPr>
          <p:spPr>
            <a:xfrm flipH="1">
              <a:off x="4652814" y="2647686"/>
              <a:ext cx="154870" cy="29592"/>
            </a:xfrm>
            <a:custGeom>
              <a:rect b="b" l="l" r="r" t="t"/>
              <a:pathLst>
                <a:path extrusionOk="0" h="685" w="3585">
                  <a:moveTo>
                    <a:pt x="3584" y="0"/>
                  </a:moveTo>
                  <a:lnTo>
                    <a:pt x="3584" y="0"/>
                  </a:lnTo>
                  <a:cubicBezTo>
                    <a:pt x="2329" y="23"/>
                    <a:pt x="1119" y="46"/>
                    <a:pt x="1" y="91"/>
                  </a:cubicBezTo>
                  <a:lnTo>
                    <a:pt x="92" y="685"/>
                  </a:lnTo>
                  <a:cubicBezTo>
                    <a:pt x="1165" y="639"/>
                    <a:pt x="2306" y="616"/>
                    <a:pt x="3516" y="594"/>
                  </a:cubicBezTo>
                  <a:lnTo>
                    <a:pt x="3584" y="0"/>
                  </a:lnTo>
                  <a:close/>
                </a:path>
              </a:pathLst>
            </a:custGeom>
            <a:solidFill>
              <a:srgbClr val="F248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27"/>
            <p:cNvSpPr/>
            <p:nvPr/>
          </p:nvSpPr>
          <p:spPr>
            <a:xfrm flipH="1">
              <a:off x="3913282" y="2651617"/>
              <a:ext cx="1317413" cy="143034"/>
            </a:xfrm>
            <a:custGeom>
              <a:rect b="b" l="l" r="r" t="t"/>
              <a:pathLst>
                <a:path extrusionOk="0" h="3311" w="30496">
                  <a:moveTo>
                    <a:pt x="20726" y="0"/>
                  </a:moveTo>
                  <a:lnTo>
                    <a:pt x="20612" y="594"/>
                  </a:lnTo>
                  <a:cubicBezTo>
                    <a:pt x="25200" y="799"/>
                    <a:pt x="28281" y="1210"/>
                    <a:pt x="29514" y="1621"/>
                  </a:cubicBezTo>
                  <a:cubicBezTo>
                    <a:pt x="28190" y="2032"/>
                    <a:pt x="24949" y="2466"/>
                    <a:pt x="20178" y="2648"/>
                  </a:cubicBezTo>
                  <a:cubicBezTo>
                    <a:pt x="19608" y="2671"/>
                    <a:pt x="19014" y="2694"/>
                    <a:pt x="18398" y="2694"/>
                  </a:cubicBezTo>
                  <a:cubicBezTo>
                    <a:pt x="18101" y="2694"/>
                    <a:pt x="17805" y="2717"/>
                    <a:pt x="17508" y="2717"/>
                  </a:cubicBezTo>
                  <a:cubicBezTo>
                    <a:pt x="16914" y="2717"/>
                    <a:pt x="16321" y="2739"/>
                    <a:pt x="15705" y="2739"/>
                  </a:cubicBezTo>
                  <a:lnTo>
                    <a:pt x="14837" y="2739"/>
                  </a:lnTo>
                  <a:cubicBezTo>
                    <a:pt x="14244" y="2739"/>
                    <a:pt x="13650" y="2717"/>
                    <a:pt x="13080" y="2717"/>
                  </a:cubicBezTo>
                  <a:cubicBezTo>
                    <a:pt x="12098" y="2694"/>
                    <a:pt x="11162" y="2671"/>
                    <a:pt x="10272" y="2648"/>
                  </a:cubicBezTo>
                  <a:cubicBezTo>
                    <a:pt x="9975" y="2625"/>
                    <a:pt x="9679" y="2625"/>
                    <a:pt x="9382" y="2603"/>
                  </a:cubicBezTo>
                  <a:cubicBezTo>
                    <a:pt x="9085" y="2580"/>
                    <a:pt x="8789" y="2580"/>
                    <a:pt x="8492" y="2557"/>
                  </a:cubicBezTo>
                  <a:cubicBezTo>
                    <a:pt x="8195" y="2534"/>
                    <a:pt x="7898" y="2511"/>
                    <a:pt x="7602" y="2488"/>
                  </a:cubicBezTo>
                  <a:cubicBezTo>
                    <a:pt x="4315" y="2283"/>
                    <a:pt x="2032" y="1941"/>
                    <a:pt x="982" y="1621"/>
                  </a:cubicBezTo>
                  <a:cubicBezTo>
                    <a:pt x="1964" y="1302"/>
                    <a:pt x="4109" y="959"/>
                    <a:pt x="7259" y="731"/>
                  </a:cubicBezTo>
                  <a:lnTo>
                    <a:pt x="7168" y="160"/>
                  </a:lnTo>
                  <a:cubicBezTo>
                    <a:pt x="2854" y="457"/>
                    <a:pt x="1" y="1005"/>
                    <a:pt x="69" y="1621"/>
                  </a:cubicBezTo>
                  <a:cubicBezTo>
                    <a:pt x="115" y="2237"/>
                    <a:pt x="3196" y="2785"/>
                    <a:pt x="7716" y="3082"/>
                  </a:cubicBezTo>
                  <a:cubicBezTo>
                    <a:pt x="8012" y="3105"/>
                    <a:pt x="8309" y="3128"/>
                    <a:pt x="8606" y="3128"/>
                  </a:cubicBezTo>
                  <a:cubicBezTo>
                    <a:pt x="8903" y="3150"/>
                    <a:pt x="9199" y="3173"/>
                    <a:pt x="9496" y="3173"/>
                  </a:cubicBezTo>
                  <a:cubicBezTo>
                    <a:pt x="9793" y="3196"/>
                    <a:pt x="10090" y="3196"/>
                    <a:pt x="10386" y="3219"/>
                  </a:cubicBezTo>
                  <a:cubicBezTo>
                    <a:pt x="11231" y="3242"/>
                    <a:pt x="12121" y="3264"/>
                    <a:pt x="13034" y="3287"/>
                  </a:cubicBezTo>
                  <a:cubicBezTo>
                    <a:pt x="13605" y="3287"/>
                    <a:pt x="14198" y="3310"/>
                    <a:pt x="14769" y="3310"/>
                  </a:cubicBezTo>
                  <a:lnTo>
                    <a:pt x="15659" y="3310"/>
                  </a:lnTo>
                  <a:cubicBezTo>
                    <a:pt x="16230" y="3310"/>
                    <a:pt x="16823" y="3287"/>
                    <a:pt x="17394" y="3287"/>
                  </a:cubicBezTo>
                  <a:cubicBezTo>
                    <a:pt x="17690" y="3287"/>
                    <a:pt x="17987" y="3287"/>
                    <a:pt x="18284" y="3264"/>
                  </a:cubicBezTo>
                  <a:cubicBezTo>
                    <a:pt x="18900" y="3264"/>
                    <a:pt x="19494" y="3242"/>
                    <a:pt x="20064" y="3219"/>
                  </a:cubicBezTo>
                  <a:cubicBezTo>
                    <a:pt x="26044" y="2991"/>
                    <a:pt x="30381" y="2351"/>
                    <a:pt x="30427" y="1621"/>
                  </a:cubicBezTo>
                  <a:cubicBezTo>
                    <a:pt x="30495" y="891"/>
                    <a:pt x="26455" y="252"/>
                    <a:pt x="2072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27"/>
            <p:cNvSpPr/>
            <p:nvPr/>
          </p:nvSpPr>
          <p:spPr>
            <a:xfrm flipH="1">
              <a:off x="4134334" y="3411496"/>
              <a:ext cx="875309" cy="591272"/>
            </a:xfrm>
            <a:custGeom>
              <a:rect b="b" l="l" r="r" t="t"/>
              <a:pathLst>
                <a:path extrusionOk="0" h="13687" w="20262">
                  <a:moveTo>
                    <a:pt x="759" y="1"/>
                  </a:moveTo>
                  <a:cubicBezTo>
                    <a:pt x="347" y="1"/>
                    <a:pt x="0" y="364"/>
                    <a:pt x="42" y="785"/>
                  </a:cubicBezTo>
                  <a:lnTo>
                    <a:pt x="704" y="11809"/>
                  </a:lnTo>
                  <a:cubicBezTo>
                    <a:pt x="727" y="12106"/>
                    <a:pt x="932" y="12380"/>
                    <a:pt x="1252" y="12471"/>
                  </a:cubicBezTo>
                  <a:cubicBezTo>
                    <a:pt x="4208" y="13282"/>
                    <a:pt x="7170" y="13687"/>
                    <a:pt x="10131" y="13687"/>
                  </a:cubicBezTo>
                  <a:cubicBezTo>
                    <a:pt x="13093" y="13687"/>
                    <a:pt x="16054" y="13282"/>
                    <a:pt x="19010" y="12471"/>
                  </a:cubicBezTo>
                  <a:cubicBezTo>
                    <a:pt x="19307" y="12380"/>
                    <a:pt x="19535" y="12106"/>
                    <a:pt x="19558" y="11809"/>
                  </a:cubicBezTo>
                  <a:lnTo>
                    <a:pt x="20220" y="785"/>
                  </a:lnTo>
                  <a:cubicBezTo>
                    <a:pt x="20262" y="364"/>
                    <a:pt x="19916" y="1"/>
                    <a:pt x="19503" y="1"/>
                  </a:cubicBezTo>
                  <a:cubicBezTo>
                    <a:pt x="19469" y="1"/>
                    <a:pt x="19434" y="3"/>
                    <a:pt x="19398" y="9"/>
                  </a:cubicBezTo>
                  <a:cubicBezTo>
                    <a:pt x="17721" y="237"/>
                    <a:pt x="13926" y="351"/>
                    <a:pt x="10131" y="351"/>
                  </a:cubicBezTo>
                  <a:cubicBezTo>
                    <a:pt x="6336" y="351"/>
                    <a:pt x="2542" y="237"/>
                    <a:pt x="864" y="9"/>
                  </a:cubicBezTo>
                  <a:cubicBezTo>
                    <a:pt x="829" y="3"/>
                    <a:pt x="793" y="1"/>
                    <a:pt x="7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29" name="Google Shape;5729;p27"/>
            <p:cNvGrpSpPr/>
            <p:nvPr/>
          </p:nvGrpSpPr>
          <p:grpSpPr>
            <a:xfrm>
              <a:off x="3384976" y="3989106"/>
              <a:ext cx="538970" cy="432469"/>
              <a:chOff x="3384976" y="3989106"/>
              <a:chExt cx="538970" cy="432469"/>
            </a:xfrm>
          </p:grpSpPr>
          <p:sp>
            <p:nvSpPr>
              <p:cNvPr id="5730" name="Google Shape;5730;p27"/>
              <p:cNvSpPr/>
              <p:nvPr/>
            </p:nvSpPr>
            <p:spPr>
              <a:xfrm>
                <a:off x="3384976" y="4108522"/>
                <a:ext cx="355024" cy="313054"/>
              </a:xfrm>
              <a:custGeom>
                <a:rect b="b" l="l" r="r" t="t"/>
                <a:pathLst>
                  <a:path extrusionOk="0" h="6643" w="7533">
                    <a:moveTo>
                      <a:pt x="0" y="0"/>
                    </a:moveTo>
                    <a:lnTo>
                      <a:pt x="0" y="3333"/>
                    </a:lnTo>
                    <a:lnTo>
                      <a:pt x="1941" y="4132"/>
                    </a:lnTo>
                    <a:cubicBezTo>
                      <a:pt x="1957" y="4131"/>
                      <a:pt x="1973" y="4131"/>
                      <a:pt x="1989" y="4131"/>
                    </a:cubicBezTo>
                    <a:cubicBezTo>
                      <a:pt x="3904" y="4131"/>
                      <a:pt x="5296" y="5456"/>
                      <a:pt x="5296" y="5456"/>
                    </a:cubicBezTo>
                    <a:lnTo>
                      <a:pt x="7533" y="6642"/>
                    </a:lnTo>
                    <a:lnTo>
                      <a:pt x="7533" y="4383"/>
                    </a:lnTo>
                    <a:lnTo>
                      <a:pt x="6072" y="2488"/>
                    </a:lnTo>
                    <a:lnTo>
                      <a:pt x="3105" y="845"/>
                    </a:lnTo>
                    <a:lnTo>
                      <a:pt x="1849" y="639"/>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27"/>
              <p:cNvSpPr/>
              <p:nvPr/>
            </p:nvSpPr>
            <p:spPr>
              <a:xfrm>
                <a:off x="3384976" y="3989106"/>
                <a:ext cx="538970" cy="365787"/>
              </a:xfrm>
              <a:custGeom>
                <a:rect b="b" l="l" r="r" t="t"/>
                <a:pathLst>
                  <a:path extrusionOk="0" h="7762" w="11436">
                    <a:moveTo>
                      <a:pt x="3949" y="1"/>
                    </a:moveTo>
                    <a:lnTo>
                      <a:pt x="0" y="2534"/>
                    </a:lnTo>
                    <a:lnTo>
                      <a:pt x="1826" y="3767"/>
                    </a:lnTo>
                    <a:cubicBezTo>
                      <a:pt x="1826" y="3767"/>
                      <a:pt x="4451" y="4201"/>
                      <a:pt x="5456" y="6392"/>
                    </a:cubicBezTo>
                    <a:lnTo>
                      <a:pt x="7533" y="7761"/>
                    </a:lnTo>
                    <a:lnTo>
                      <a:pt x="8765" y="6917"/>
                    </a:lnTo>
                    <a:lnTo>
                      <a:pt x="10454" y="5798"/>
                    </a:lnTo>
                    <a:lnTo>
                      <a:pt x="11436" y="5159"/>
                    </a:lnTo>
                    <a:lnTo>
                      <a:pt x="8400" y="3173"/>
                    </a:lnTo>
                    <a:cubicBezTo>
                      <a:pt x="8400" y="3173"/>
                      <a:pt x="6757" y="3036"/>
                      <a:pt x="5821" y="1165"/>
                    </a:cubicBezTo>
                    <a:lnTo>
                      <a:pt x="39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27"/>
              <p:cNvSpPr/>
              <p:nvPr/>
            </p:nvSpPr>
            <p:spPr>
              <a:xfrm>
                <a:off x="3739953" y="4232226"/>
                <a:ext cx="183992" cy="189350"/>
              </a:xfrm>
              <a:custGeom>
                <a:rect b="b" l="l" r="r" t="t"/>
                <a:pathLst>
                  <a:path extrusionOk="0" h="4018" w="3904">
                    <a:moveTo>
                      <a:pt x="3904" y="0"/>
                    </a:moveTo>
                    <a:lnTo>
                      <a:pt x="1" y="2602"/>
                    </a:lnTo>
                    <a:lnTo>
                      <a:pt x="1" y="4017"/>
                    </a:lnTo>
                    <a:lnTo>
                      <a:pt x="3904" y="1370"/>
                    </a:lnTo>
                    <a:lnTo>
                      <a:pt x="390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27"/>
              <p:cNvSpPr/>
              <p:nvPr/>
            </p:nvSpPr>
            <p:spPr>
              <a:xfrm>
                <a:off x="3479659" y="4054045"/>
                <a:ext cx="398053" cy="261027"/>
              </a:xfrm>
              <a:custGeom>
                <a:rect b="b" l="l" r="r" t="t"/>
                <a:pathLst>
                  <a:path extrusionOk="0" h="5539" w="8446">
                    <a:moveTo>
                      <a:pt x="1548" y="0"/>
                    </a:moveTo>
                    <a:cubicBezTo>
                      <a:pt x="1184" y="0"/>
                      <a:pt x="786" y="81"/>
                      <a:pt x="388" y="335"/>
                    </a:cubicBezTo>
                    <a:cubicBezTo>
                      <a:pt x="251" y="426"/>
                      <a:pt x="114" y="540"/>
                      <a:pt x="0" y="677"/>
                    </a:cubicBezTo>
                    <a:lnTo>
                      <a:pt x="6756" y="5539"/>
                    </a:lnTo>
                    <a:lnTo>
                      <a:pt x="7144" y="5311"/>
                    </a:lnTo>
                    <a:lnTo>
                      <a:pt x="8445" y="4420"/>
                    </a:lnTo>
                    <a:lnTo>
                      <a:pt x="3082" y="517"/>
                    </a:lnTo>
                    <a:cubicBezTo>
                      <a:pt x="2716" y="243"/>
                      <a:pt x="2283" y="61"/>
                      <a:pt x="1826" y="15"/>
                    </a:cubicBezTo>
                    <a:cubicBezTo>
                      <a:pt x="1736" y="6"/>
                      <a:pt x="1644" y="0"/>
                      <a:pt x="154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27"/>
              <p:cNvSpPr/>
              <p:nvPr/>
            </p:nvSpPr>
            <p:spPr>
              <a:xfrm>
                <a:off x="3479659" y="4069785"/>
                <a:ext cx="336738" cy="245287"/>
              </a:xfrm>
              <a:custGeom>
                <a:rect b="b" l="l" r="r" t="t"/>
                <a:pathLst>
                  <a:path extrusionOk="0" h="5205" w="7145">
                    <a:moveTo>
                      <a:pt x="388" y="1"/>
                    </a:moveTo>
                    <a:cubicBezTo>
                      <a:pt x="251" y="92"/>
                      <a:pt x="137" y="206"/>
                      <a:pt x="0" y="343"/>
                    </a:cubicBezTo>
                    <a:lnTo>
                      <a:pt x="6756" y="5205"/>
                    </a:lnTo>
                    <a:lnTo>
                      <a:pt x="7144" y="4977"/>
                    </a:lnTo>
                    <a:lnTo>
                      <a:pt x="38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27"/>
              <p:cNvSpPr/>
              <p:nvPr/>
            </p:nvSpPr>
            <p:spPr>
              <a:xfrm rot="-2689017">
                <a:off x="3649128" y="4158733"/>
                <a:ext cx="66398" cy="53882"/>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5736" name="Google Shape;5736;p27"/>
          <p:cNvCxnSpPr>
            <a:stCxn id="5693" idx="3"/>
          </p:cNvCxnSpPr>
          <p:nvPr/>
        </p:nvCxnSpPr>
        <p:spPr>
          <a:xfrm>
            <a:off x="1775725" y="1592325"/>
            <a:ext cx="2700300" cy="584400"/>
          </a:xfrm>
          <a:prstGeom prst="bentConnector3">
            <a:avLst>
              <a:gd fmla="val 50000" name="adj1"/>
            </a:avLst>
          </a:prstGeom>
          <a:noFill/>
          <a:ln cap="flat" cmpd="sng" w="28575">
            <a:solidFill>
              <a:schemeClr val="dk1"/>
            </a:solidFill>
            <a:prstDash val="solid"/>
            <a:round/>
            <a:headEnd len="med" w="med" type="none"/>
            <a:tailEnd len="med" w="med" type="diamond"/>
          </a:ln>
        </p:spPr>
      </p:cxnSp>
      <p:cxnSp>
        <p:nvCxnSpPr>
          <p:cNvPr id="5737" name="Google Shape;5737;p27"/>
          <p:cNvCxnSpPr/>
          <p:nvPr/>
        </p:nvCxnSpPr>
        <p:spPr>
          <a:xfrm>
            <a:off x="1775725" y="3655525"/>
            <a:ext cx="1873800" cy="560400"/>
          </a:xfrm>
          <a:prstGeom prst="bentConnector3">
            <a:avLst>
              <a:gd fmla="val 50000" name="adj1"/>
            </a:avLst>
          </a:prstGeom>
          <a:noFill/>
          <a:ln cap="flat" cmpd="sng" w="28575">
            <a:solidFill>
              <a:schemeClr val="dk1"/>
            </a:solidFill>
            <a:prstDash val="solid"/>
            <a:round/>
            <a:headEnd len="med" w="med" type="none"/>
            <a:tailEnd len="med" w="med" type="diamond"/>
          </a:ln>
        </p:spPr>
      </p:cxnSp>
      <p:cxnSp>
        <p:nvCxnSpPr>
          <p:cNvPr id="5738" name="Google Shape;5738;p27"/>
          <p:cNvCxnSpPr>
            <a:stCxn id="5699" idx="1"/>
          </p:cNvCxnSpPr>
          <p:nvPr/>
        </p:nvCxnSpPr>
        <p:spPr>
          <a:xfrm flipH="1">
            <a:off x="4687200" y="1592325"/>
            <a:ext cx="2681100" cy="318000"/>
          </a:xfrm>
          <a:prstGeom prst="bentConnector3">
            <a:avLst>
              <a:gd fmla="val 99995" name="adj1"/>
            </a:avLst>
          </a:prstGeom>
          <a:noFill/>
          <a:ln cap="flat" cmpd="sng" w="28575">
            <a:solidFill>
              <a:schemeClr val="dk1"/>
            </a:solidFill>
            <a:prstDash val="solid"/>
            <a:round/>
            <a:headEnd len="med" w="med" type="none"/>
            <a:tailEnd len="med" w="med" type="diamond"/>
          </a:ln>
        </p:spPr>
      </p:cxnSp>
      <p:cxnSp>
        <p:nvCxnSpPr>
          <p:cNvPr id="5739" name="Google Shape;5739;p27"/>
          <p:cNvCxnSpPr>
            <a:stCxn id="5696" idx="1"/>
          </p:cNvCxnSpPr>
          <p:nvPr/>
        </p:nvCxnSpPr>
        <p:spPr>
          <a:xfrm rot="10800000">
            <a:off x="5064000" y="2158525"/>
            <a:ext cx="2304300" cy="1497000"/>
          </a:xfrm>
          <a:prstGeom prst="bentConnector3">
            <a:avLst>
              <a:gd fmla="val 50000" name="adj1"/>
            </a:avLst>
          </a:prstGeom>
          <a:noFill/>
          <a:ln cap="flat" cmpd="sng" w="28575">
            <a:solidFill>
              <a:schemeClr val="dk1"/>
            </a:solidFill>
            <a:prstDash val="solid"/>
            <a:round/>
            <a:headEnd len="med" w="med" type="none"/>
            <a:tailEnd len="med" w="med" type="diamond"/>
          </a:ln>
        </p:spPr>
      </p:cxn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E2A47"/>
      </a:dk1>
      <a:lt1>
        <a:srgbClr val="FFFFFF"/>
      </a:lt1>
      <a:dk2>
        <a:srgbClr val="595959"/>
      </a:dk2>
      <a:lt2>
        <a:srgbClr val="657E93"/>
      </a:lt2>
      <a:accent1>
        <a:srgbClr val="F3F6F7"/>
      </a:accent1>
      <a:accent2>
        <a:srgbClr val="CBD2D7"/>
      </a:accent2>
      <a:accent3>
        <a:srgbClr val="9BABB9"/>
      </a:accent3>
      <a:accent4>
        <a:srgbClr val="7E8D9D"/>
      </a:accent4>
      <a:accent5>
        <a:srgbClr val="637689"/>
      </a:accent5>
      <a:accent6>
        <a:srgbClr val="445D73"/>
      </a:accent6>
      <a:hlink>
        <a:srgbClr val="0E2A4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Elementary Class Organizer Infographics by Slidesgo">
  <a:themeElements>
    <a:clrScheme name="Simple Light">
      <a:dk1>
        <a:srgbClr val="121B44"/>
      </a:dk1>
      <a:lt1>
        <a:srgbClr val="FFFFFF"/>
      </a:lt1>
      <a:dk2>
        <a:srgbClr val="FFD200"/>
      </a:dk2>
      <a:lt2>
        <a:srgbClr val="E54F19"/>
      </a:lt2>
      <a:accent1>
        <a:srgbClr val="EB7044"/>
      </a:accent1>
      <a:accent2>
        <a:srgbClr val="FDD4C5"/>
      </a:accent2>
      <a:accent3>
        <a:srgbClr val="FFE56B"/>
      </a:accent3>
      <a:accent4>
        <a:srgbClr val="FFF1AD"/>
      </a:accent4>
      <a:accent5>
        <a:srgbClr val="3E98F9"/>
      </a:accent5>
      <a:accent6>
        <a:srgbClr val="9BC3FE"/>
      </a:accent6>
      <a:hlink>
        <a:srgbClr val="3C78D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